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9" r:id="rId3"/>
    <p:sldId id="278" r:id="rId4"/>
    <p:sldId id="280" r:id="rId5"/>
    <p:sldId id="281" r:id="rId6"/>
    <p:sldId id="282" r:id="rId7"/>
    <p:sldId id="283" r:id="rId8"/>
    <p:sldId id="284" r:id="rId9"/>
    <p:sldId id="285" r:id="rId10"/>
    <p:sldId id="28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96" d="100"/>
          <a:sy n="96" d="100"/>
        </p:scale>
        <p:origin x="2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707891637220258E-2"/>
          <c:y val="5.1400554097404488E-2"/>
          <c:w val="0.51732521697698586"/>
          <c:h val="0.89719889180519097"/>
        </c:manualLayout>
      </c:layout>
      <c:scatterChart>
        <c:scatterStyle val="smoothMarker"/>
        <c:varyColors val="0"/>
        <c:ser>
          <c:idx val="0"/>
          <c:order val="0"/>
          <c:tx>
            <c:strRef>
              <c:f>Baseline!$E$1</c:f>
              <c:strCache>
                <c:ptCount val="1"/>
                <c:pt idx="0">
                  <c:v>V1</c:v>
                </c:pt>
              </c:strCache>
            </c:strRef>
          </c:tx>
          <c:marker>
            <c:symbol val="none"/>
          </c:marker>
          <c:xVal>
            <c:numRef>
              <c:f>Baseline!$A$2:$A$2004</c:f>
              <c:numCache>
                <c:formatCode>0.00E+00</c:formatCode>
                <c:ptCount val="2003"/>
                <c:pt idx="0">
                  <c:v>-2.75007E-8</c:v>
                </c:pt>
                <c:pt idx="1">
                  <c:v>-2.7475700000000001E-8</c:v>
                </c:pt>
                <c:pt idx="2">
                  <c:v>-2.7450699999999999E-8</c:v>
                </c:pt>
                <c:pt idx="3">
                  <c:v>-2.7425700000000001E-8</c:v>
                </c:pt>
                <c:pt idx="4">
                  <c:v>-2.7400699999999999E-8</c:v>
                </c:pt>
                <c:pt idx="5">
                  <c:v>-2.73757E-8</c:v>
                </c:pt>
                <c:pt idx="6">
                  <c:v>-2.7350700000000002E-8</c:v>
                </c:pt>
                <c:pt idx="7">
                  <c:v>-2.73257E-8</c:v>
                </c:pt>
                <c:pt idx="8">
                  <c:v>-2.7300700000000001E-8</c:v>
                </c:pt>
                <c:pt idx="9">
                  <c:v>-2.7275699999999999E-8</c:v>
                </c:pt>
                <c:pt idx="10">
                  <c:v>-2.7250700000000001E-8</c:v>
                </c:pt>
                <c:pt idx="11">
                  <c:v>-2.7225699999999999E-8</c:v>
                </c:pt>
                <c:pt idx="12">
                  <c:v>-2.72007E-8</c:v>
                </c:pt>
                <c:pt idx="13">
                  <c:v>-2.7175700000000002E-8</c:v>
                </c:pt>
                <c:pt idx="14">
                  <c:v>-2.71507E-8</c:v>
                </c:pt>
                <c:pt idx="15">
                  <c:v>-2.7125700000000001E-8</c:v>
                </c:pt>
                <c:pt idx="16">
                  <c:v>-2.7100699999999999E-8</c:v>
                </c:pt>
                <c:pt idx="17">
                  <c:v>-2.7075700000000001E-8</c:v>
                </c:pt>
                <c:pt idx="18">
                  <c:v>-2.7050699999999999E-8</c:v>
                </c:pt>
                <c:pt idx="19">
                  <c:v>-2.70257E-8</c:v>
                </c:pt>
                <c:pt idx="20">
                  <c:v>-2.7000699999999998E-8</c:v>
                </c:pt>
                <c:pt idx="21">
                  <c:v>-2.69757E-8</c:v>
                </c:pt>
                <c:pt idx="22">
                  <c:v>-2.6950700000000001E-8</c:v>
                </c:pt>
                <c:pt idx="23">
                  <c:v>-2.6925699999999999E-8</c:v>
                </c:pt>
                <c:pt idx="24">
                  <c:v>-2.6900700000000001E-8</c:v>
                </c:pt>
                <c:pt idx="25">
                  <c:v>-2.6875699999999999E-8</c:v>
                </c:pt>
                <c:pt idx="26">
                  <c:v>-2.68507E-8</c:v>
                </c:pt>
                <c:pt idx="27">
                  <c:v>-2.6825699999999998E-8</c:v>
                </c:pt>
                <c:pt idx="28">
                  <c:v>-2.68007E-8</c:v>
                </c:pt>
                <c:pt idx="29">
                  <c:v>-2.6775700000000001E-8</c:v>
                </c:pt>
                <c:pt idx="30">
                  <c:v>-2.6750699999999999E-8</c:v>
                </c:pt>
                <c:pt idx="31">
                  <c:v>-2.6725700000000001E-8</c:v>
                </c:pt>
                <c:pt idx="32">
                  <c:v>-2.6700699999999999E-8</c:v>
                </c:pt>
                <c:pt idx="33">
                  <c:v>-2.66757E-8</c:v>
                </c:pt>
                <c:pt idx="34">
                  <c:v>-2.6650699999999999E-8</c:v>
                </c:pt>
                <c:pt idx="35">
                  <c:v>-2.66257E-8</c:v>
                </c:pt>
                <c:pt idx="36">
                  <c:v>-2.6600700000000001E-8</c:v>
                </c:pt>
                <c:pt idx="37">
                  <c:v>-2.65757E-8</c:v>
                </c:pt>
                <c:pt idx="38">
                  <c:v>-2.6550700000000001E-8</c:v>
                </c:pt>
                <c:pt idx="39">
                  <c:v>-2.6525699999999999E-8</c:v>
                </c:pt>
                <c:pt idx="40">
                  <c:v>-2.6500700000000001E-8</c:v>
                </c:pt>
                <c:pt idx="41">
                  <c:v>-2.6475699999999999E-8</c:v>
                </c:pt>
                <c:pt idx="42">
                  <c:v>-2.64507E-8</c:v>
                </c:pt>
                <c:pt idx="43">
                  <c:v>-2.6425700000000002E-8</c:v>
                </c:pt>
                <c:pt idx="44">
                  <c:v>-2.64007E-8</c:v>
                </c:pt>
                <c:pt idx="45">
                  <c:v>-2.6375700000000001E-8</c:v>
                </c:pt>
                <c:pt idx="46">
                  <c:v>-2.6350699999999999E-8</c:v>
                </c:pt>
                <c:pt idx="47">
                  <c:v>-2.6325700000000001E-8</c:v>
                </c:pt>
                <c:pt idx="48">
                  <c:v>-2.6300699999999999E-8</c:v>
                </c:pt>
                <c:pt idx="49">
                  <c:v>-2.62757E-8</c:v>
                </c:pt>
                <c:pt idx="50">
                  <c:v>-2.6250700000000002E-8</c:v>
                </c:pt>
                <c:pt idx="51">
                  <c:v>-2.62257E-8</c:v>
                </c:pt>
                <c:pt idx="52">
                  <c:v>-2.6200700000000001E-8</c:v>
                </c:pt>
                <c:pt idx="53">
                  <c:v>-2.6175699999999999E-8</c:v>
                </c:pt>
                <c:pt idx="54">
                  <c:v>-2.6150700000000001E-8</c:v>
                </c:pt>
                <c:pt idx="55">
                  <c:v>-2.6125699999999999E-8</c:v>
                </c:pt>
                <c:pt idx="56">
                  <c:v>-2.61007E-8</c:v>
                </c:pt>
                <c:pt idx="57">
                  <c:v>-2.6075699999999998E-8</c:v>
                </c:pt>
                <c:pt idx="58">
                  <c:v>-2.60507E-8</c:v>
                </c:pt>
                <c:pt idx="59">
                  <c:v>-2.6025700000000001E-8</c:v>
                </c:pt>
                <c:pt idx="60">
                  <c:v>-2.6000699999999999E-8</c:v>
                </c:pt>
                <c:pt idx="61">
                  <c:v>-2.5975700000000001E-8</c:v>
                </c:pt>
                <c:pt idx="62">
                  <c:v>-2.5950699999999999E-8</c:v>
                </c:pt>
                <c:pt idx="63">
                  <c:v>-2.59257E-8</c:v>
                </c:pt>
                <c:pt idx="64">
                  <c:v>-2.5900699999999998E-8</c:v>
                </c:pt>
                <c:pt idx="65">
                  <c:v>-2.58757E-8</c:v>
                </c:pt>
                <c:pt idx="66">
                  <c:v>-2.5850700000000001E-8</c:v>
                </c:pt>
                <c:pt idx="67">
                  <c:v>-2.5825699999999999E-8</c:v>
                </c:pt>
                <c:pt idx="68">
                  <c:v>-2.5800700000000001E-8</c:v>
                </c:pt>
                <c:pt idx="69">
                  <c:v>-2.5775699999999999E-8</c:v>
                </c:pt>
                <c:pt idx="70">
                  <c:v>-2.57507E-8</c:v>
                </c:pt>
                <c:pt idx="71">
                  <c:v>-2.5725699999999999E-8</c:v>
                </c:pt>
                <c:pt idx="72">
                  <c:v>-2.57007E-8</c:v>
                </c:pt>
                <c:pt idx="73">
                  <c:v>-2.5675700000000001E-8</c:v>
                </c:pt>
                <c:pt idx="74">
                  <c:v>-2.56507E-8</c:v>
                </c:pt>
                <c:pt idx="75">
                  <c:v>-2.5625700000000001E-8</c:v>
                </c:pt>
                <c:pt idx="76">
                  <c:v>-2.5600699999999999E-8</c:v>
                </c:pt>
                <c:pt idx="77">
                  <c:v>-2.5575700000000001E-8</c:v>
                </c:pt>
                <c:pt idx="78">
                  <c:v>-2.5550699999999999E-8</c:v>
                </c:pt>
                <c:pt idx="79">
                  <c:v>-2.55257E-8</c:v>
                </c:pt>
                <c:pt idx="80">
                  <c:v>-2.5500700000000001E-8</c:v>
                </c:pt>
                <c:pt idx="81">
                  <c:v>-2.54757E-8</c:v>
                </c:pt>
                <c:pt idx="82">
                  <c:v>-2.5450700000000001E-8</c:v>
                </c:pt>
                <c:pt idx="83">
                  <c:v>-2.5425699999999999E-8</c:v>
                </c:pt>
                <c:pt idx="84">
                  <c:v>-2.5400700000000001E-8</c:v>
                </c:pt>
                <c:pt idx="85">
                  <c:v>-2.5375699999999999E-8</c:v>
                </c:pt>
                <c:pt idx="86">
                  <c:v>-2.53507E-8</c:v>
                </c:pt>
                <c:pt idx="87">
                  <c:v>-2.5325700000000002E-8</c:v>
                </c:pt>
                <c:pt idx="88">
                  <c:v>-2.53007E-8</c:v>
                </c:pt>
                <c:pt idx="89">
                  <c:v>-2.5275700000000001E-8</c:v>
                </c:pt>
                <c:pt idx="90">
                  <c:v>-2.5250699999999999E-8</c:v>
                </c:pt>
                <c:pt idx="91">
                  <c:v>-2.5225700000000001E-8</c:v>
                </c:pt>
                <c:pt idx="92">
                  <c:v>-2.5200699999999999E-8</c:v>
                </c:pt>
                <c:pt idx="93">
                  <c:v>-2.51757E-8</c:v>
                </c:pt>
                <c:pt idx="94">
                  <c:v>-2.5150699999999998E-8</c:v>
                </c:pt>
                <c:pt idx="95">
                  <c:v>-2.51257E-8</c:v>
                </c:pt>
                <c:pt idx="96">
                  <c:v>-2.5100700000000001E-8</c:v>
                </c:pt>
                <c:pt idx="97">
                  <c:v>-2.5075699999999999E-8</c:v>
                </c:pt>
                <c:pt idx="98">
                  <c:v>-2.5050700000000001E-8</c:v>
                </c:pt>
                <c:pt idx="99">
                  <c:v>-2.5025699999999999E-8</c:v>
                </c:pt>
                <c:pt idx="100">
                  <c:v>-2.50007E-8</c:v>
                </c:pt>
                <c:pt idx="101">
                  <c:v>-2.4975699999999998E-8</c:v>
                </c:pt>
                <c:pt idx="102">
                  <c:v>-2.49507E-8</c:v>
                </c:pt>
                <c:pt idx="103">
                  <c:v>-2.4925700000000001E-8</c:v>
                </c:pt>
                <c:pt idx="104">
                  <c:v>-2.4900699999999999E-8</c:v>
                </c:pt>
                <c:pt idx="105">
                  <c:v>-2.4875700000000001E-8</c:v>
                </c:pt>
                <c:pt idx="106">
                  <c:v>-2.4850699999999999E-8</c:v>
                </c:pt>
                <c:pt idx="107">
                  <c:v>-2.48257E-8</c:v>
                </c:pt>
                <c:pt idx="108">
                  <c:v>-2.4800699999999999E-8</c:v>
                </c:pt>
                <c:pt idx="109">
                  <c:v>-2.47757E-8</c:v>
                </c:pt>
                <c:pt idx="110">
                  <c:v>-2.4750700000000001E-8</c:v>
                </c:pt>
                <c:pt idx="111">
                  <c:v>-2.47257E-8</c:v>
                </c:pt>
                <c:pt idx="112">
                  <c:v>-2.4700700000000001E-8</c:v>
                </c:pt>
                <c:pt idx="113">
                  <c:v>-2.4675699999999999E-8</c:v>
                </c:pt>
                <c:pt idx="114">
                  <c:v>-2.46507E-8</c:v>
                </c:pt>
                <c:pt idx="115">
                  <c:v>-2.4625699999999999E-8</c:v>
                </c:pt>
                <c:pt idx="116">
                  <c:v>-2.46007E-8</c:v>
                </c:pt>
                <c:pt idx="117">
                  <c:v>-2.4575700000000001E-8</c:v>
                </c:pt>
                <c:pt idx="118">
                  <c:v>-2.45507E-8</c:v>
                </c:pt>
                <c:pt idx="119">
                  <c:v>-2.4525700000000001E-8</c:v>
                </c:pt>
                <c:pt idx="120">
                  <c:v>-2.4500699999999999E-8</c:v>
                </c:pt>
                <c:pt idx="121">
                  <c:v>-2.4475700000000001E-8</c:v>
                </c:pt>
                <c:pt idx="122">
                  <c:v>-2.4450699999999999E-8</c:v>
                </c:pt>
                <c:pt idx="123">
                  <c:v>-2.44257E-8</c:v>
                </c:pt>
                <c:pt idx="124">
                  <c:v>-2.4400700000000002E-8</c:v>
                </c:pt>
                <c:pt idx="125">
                  <c:v>-2.43757E-8</c:v>
                </c:pt>
                <c:pt idx="126">
                  <c:v>-2.4350700000000001E-8</c:v>
                </c:pt>
                <c:pt idx="127">
                  <c:v>-2.4325699999999999E-8</c:v>
                </c:pt>
                <c:pt idx="128">
                  <c:v>-2.4300700000000001E-8</c:v>
                </c:pt>
                <c:pt idx="129">
                  <c:v>-2.4275699999999999E-8</c:v>
                </c:pt>
                <c:pt idx="130">
                  <c:v>-2.42507E-8</c:v>
                </c:pt>
                <c:pt idx="131">
                  <c:v>-2.4225699999999998E-8</c:v>
                </c:pt>
                <c:pt idx="132">
                  <c:v>-2.42007E-8</c:v>
                </c:pt>
                <c:pt idx="133">
                  <c:v>-2.4175700000000001E-8</c:v>
                </c:pt>
                <c:pt idx="134">
                  <c:v>-2.4150699999999999E-8</c:v>
                </c:pt>
                <c:pt idx="135">
                  <c:v>-2.4125700000000001E-8</c:v>
                </c:pt>
                <c:pt idx="136">
                  <c:v>-2.4100699999999999E-8</c:v>
                </c:pt>
                <c:pt idx="137">
                  <c:v>-2.40757E-8</c:v>
                </c:pt>
                <c:pt idx="138">
                  <c:v>-2.4050699999999998E-8</c:v>
                </c:pt>
                <c:pt idx="139">
                  <c:v>-2.40257E-8</c:v>
                </c:pt>
                <c:pt idx="140">
                  <c:v>-2.4000700000000001E-8</c:v>
                </c:pt>
                <c:pt idx="141">
                  <c:v>-2.3975699999999999E-8</c:v>
                </c:pt>
                <c:pt idx="142">
                  <c:v>-2.3950700000000001E-8</c:v>
                </c:pt>
                <c:pt idx="143">
                  <c:v>-2.3925699999999999E-8</c:v>
                </c:pt>
                <c:pt idx="144">
                  <c:v>-2.39007E-8</c:v>
                </c:pt>
                <c:pt idx="145">
                  <c:v>-2.3875699999999999E-8</c:v>
                </c:pt>
                <c:pt idx="146">
                  <c:v>-2.38507E-8</c:v>
                </c:pt>
                <c:pt idx="147">
                  <c:v>-2.3825700000000001E-8</c:v>
                </c:pt>
                <c:pt idx="148">
                  <c:v>-2.38007E-8</c:v>
                </c:pt>
                <c:pt idx="149">
                  <c:v>-2.3775700000000001E-8</c:v>
                </c:pt>
                <c:pt idx="150">
                  <c:v>-2.3750699999999999E-8</c:v>
                </c:pt>
                <c:pt idx="151">
                  <c:v>-2.37257E-8</c:v>
                </c:pt>
                <c:pt idx="152">
                  <c:v>-2.3700699999999999E-8</c:v>
                </c:pt>
                <c:pt idx="153">
                  <c:v>-2.36757E-8</c:v>
                </c:pt>
                <c:pt idx="154">
                  <c:v>-2.3650700000000001E-8</c:v>
                </c:pt>
                <c:pt idx="155">
                  <c:v>-2.36257E-8</c:v>
                </c:pt>
                <c:pt idx="156">
                  <c:v>-2.3600700000000001E-8</c:v>
                </c:pt>
                <c:pt idx="157">
                  <c:v>-2.3575699999999999E-8</c:v>
                </c:pt>
                <c:pt idx="158">
                  <c:v>-2.3550700000000001E-8</c:v>
                </c:pt>
                <c:pt idx="159">
                  <c:v>-2.3525699999999999E-8</c:v>
                </c:pt>
                <c:pt idx="160">
                  <c:v>-2.35007E-8</c:v>
                </c:pt>
                <c:pt idx="161">
                  <c:v>-2.3475700000000002E-8</c:v>
                </c:pt>
                <c:pt idx="162">
                  <c:v>-2.34507E-8</c:v>
                </c:pt>
                <c:pt idx="163">
                  <c:v>-2.3425700000000001E-8</c:v>
                </c:pt>
                <c:pt idx="164">
                  <c:v>-2.3400699999999999E-8</c:v>
                </c:pt>
                <c:pt idx="165">
                  <c:v>-2.3375700000000001E-8</c:v>
                </c:pt>
                <c:pt idx="166">
                  <c:v>-2.3350699999999999E-8</c:v>
                </c:pt>
                <c:pt idx="167">
                  <c:v>-2.33257E-8</c:v>
                </c:pt>
                <c:pt idx="168">
                  <c:v>-2.3300700000000002E-8</c:v>
                </c:pt>
                <c:pt idx="169">
                  <c:v>-2.32757E-8</c:v>
                </c:pt>
                <c:pt idx="170">
                  <c:v>-2.3250700000000001E-8</c:v>
                </c:pt>
                <c:pt idx="171">
                  <c:v>-2.3225699999999999E-8</c:v>
                </c:pt>
                <c:pt idx="172">
                  <c:v>-2.3200700000000001E-8</c:v>
                </c:pt>
                <c:pt idx="173">
                  <c:v>-2.3175699999999999E-8</c:v>
                </c:pt>
                <c:pt idx="174">
                  <c:v>-2.31507E-8</c:v>
                </c:pt>
                <c:pt idx="175">
                  <c:v>-2.3125699999999998E-8</c:v>
                </c:pt>
                <c:pt idx="176">
                  <c:v>-2.31007E-8</c:v>
                </c:pt>
                <c:pt idx="177">
                  <c:v>-2.3075700000000001E-8</c:v>
                </c:pt>
                <c:pt idx="178">
                  <c:v>-2.3050699999999999E-8</c:v>
                </c:pt>
                <c:pt idx="179">
                  <c:v>-2.3025700000000001E-8</c:v>
                </c:pt>
                <c:pt idx="180">
                  <c:v>-2.3000699999999999E-8</c:v>
                </c:pt>
                <c:pt idx="181">
                  <c:v>-2.29757E-8</c:v>
                </c:pt>
                <c:pt idx="182">
                  <c:v>-2.2950699999999999E-8</c:v>
                </c:pt>
                <c:pt idx="183">
                  <c:v>-2.29257E-8</c:v>
                </c:pt>
                <c:pt idx="184">
                  <c:v>-2.2900700000000001E-8</c:v>
                </c:pt>
                <c:pt idx="185">
                  <c:v>-2.2875699999999999E-8</c:v>
                </c:pt>
                <c:pt idx="186">
                  <c:v>-2.2850700000000001E-8</c:v>
                </c:pt>
                <c:pt idx="187">
                  <c:v>-2.2825699999999999E-8</c:v>
                </c:pt>
                <c:pt idx="188">
                  <c:v>-2.28007E-8</c:v>
                </c:pt>
                <c:pt idx="189">
                  <c:v>-2.2775699999999999E-8</c:v>
                </c:pt>
                <c:pt idx="190">
                  <c:v>-2.27507E-8</c:v>
                </c:pt>
                <c:pt idx="191">
                  <c:v>-2.2725700000000001E-8</c:v>
                </c:pt>
                <c:pt idx="192">
                  <c:v>-2.27007E-8</c:v>
                </c:pt>
                <c:pt idx="193">
                  <c:v>-2.2675700000000001E-8</c:v>
                </c:pt>
                <c:pt idx="194">
                  <c:v>-2.2650699999999999E-8</c:v>
                </c:pt>
                <c:pt idx="195">
                  <c:v>-2.2625700000000001E-8</c:v>
                </c:pt>
                <c:pt idx="196">
                  <c:v>-2.2600699999999999E-8</c:v>
                </c:pt>
                <c:pt idx="197">
                  <c:v>-2.25757E-8</c:v>
                </c:pt>
                <c:pt idx="198">
                  <c:v>-2.2550700000000002E-8</c:v>
                </c:pt>
                <c:pt idx="199">
                  <c:v>-2.25257E-8</c:v>
                </c:pt>
                <c:pt idx="200">
                  <c:v>-2.2500700000000001E-8</c:v>
                </c:pt>
                <c:pt idx="201">
                  <c:v>-2.2475699999999999E-8</c:v>
                </c:pt>
                <c:pt idx="202">
                  <c:v>-2.2450700000000001E-8</c:v>
                </c:pt>
                <c:pt idx="203">
                  <c:v>-2.2425699999999999E-8</c:v>
                </c:pt>
                <c:pt idx="204">
                  <c:v>-2.24007E-8</c:v>
                </c:pt>
                <c:pt idx="205">
                  <c:v>-2.2375700000000002E-8</c:v>
                </c:pt>
                <c:pt idx="206">
                  <c:v>-2.23507E-8</c:v>
                </c:pt>
                <c:pt idx="207">
                  <c:v>-2.2325700000000001E-8</c:v>
                </c:pt>
                <c:pt idx="208">
                  <c:v>-2.2300699999999999E-8</c:v>
                </c:pt>
                <c:pt idx="209">
                  <c:v>-2.2275700000000001E-8</c:v>
                </c:pt>
                <c:pt idx="210">
                  <c:v>-2.2250699999999999E-8</c:v>
                </c:pt>
                <c:pt idx="211">
                  <c:v>-2.22257E-8</c:v>
                </c:pt>
                <c:pt idx="212">
                  <c:v>-2.2200699999999998E-8</c:v>
                </c:pt>
                <c:pt idx="213">
                  <c:v>-2.21757E-8</c:v>
                </c:pt>
                <c:pt idx="214">
                  <c:v>-2.2150700000000001E-8</c:v>
                </c:pt>
                <c:pt idx="215">
                  <c:v>-2.2125699999999999E-8</c:v>
                </c:pt>
                <c:pt idx="216">
                  <c:v>-2.2100700000000001E-8</c:v>
                </c:pt>
                <c:pt idx="217">
                  <c:v>-2.2075699999999999E-8</c:v>
                </c:pt>
                <c:pt idx="218">
                  <c:v>-2.20507E-8</c:v>
                </c:pt>
                <c:pt idx="219">
                  <c:v>-2.2025699999999999E-8</c:v>
                </c:pt>
                <c:pt idx="220">
                  <c:v>-2.20007E-8</c:v>
                </c:pt>
                <c:pt idx="221">
                  <c:v>-2.1975700000000001E-8</c:v>
                </c:pt>
                <c:pt idx="222">
                  <c:v>-2.1950699999999999E-8</c:v>
                </c:pt>
                <c:pt idx="223">
                  <c:v>-2.1925700000000001E-8</c:v>
                </c:pt>
                <c:pt idx="224">
                  <c:v>-2.1900699999999999E-8</c:v>
                </c:pt>
                <c:pt idx="225">
                  <c:v>-2.18757E-8</c:v>
                </c:pt>
                <c:pt idx="226">
                  <c:v>-2.1850699999999999E-8</c:v>
                </c:pt>
                <c:pt idx="227">
                  <c:v>-2.18257E-8</c:v>
                </c:pt>
                <c:pt idx="228">
                  <c:v>-2.1800700000000001E-8</c:v>
                </c:pt>
                <c:pt idx="229">
                  <c:v>-2.17757E-8</c:v>
                </c:pt>
                <c:pt idx="230">
                  <c:v>-2.1750700000000001E-8</c:v>
                </c:pt>
                <c:pt idx="231">
                  <c:v>-2.1725699999999999E-8</c:v>
                </c:pt>
                <c:pt idx="232">
                  <c:v>-2.1700700000000001E-8</c:v>
                </c:pt>
                <c:pt idx="233">
                  <c:v>-2.1675699999999999E-8</c:v>
                </c:pt>
                <c:pt idx="234">
                  <c:v>-2.16507E-8</c:v>
                </c:pt>
                <c:pt idx="235">
                  <c:v>-2.1625700000000002E-8</c:v>
                </c:pt>
                <c:pt idx="236">
                  <c:v>-2.16007E-8</c:v>
                </c:pt>
                <c:pt idx="237">
                  <c:v>-2.1575700000000001E-8</c:v>
                </c:pt>
                <c:pt idx="238">
                  <c:v>-2.1550699999999999E-8</c:v>
                </c:pt>
                <c:pt idx="239">
                  <c:v>-2.1525700000000001E-8</c:v>
                </c:pt>
                <c:pt idx="240">
                  <c:v>-2.1500699999999999E-8</c:v>
                </c:pt>
                <c:pt idx="241">
                  <c:v>-2.14757E-8</c:v>
                </c:pt>
                <c:pt idx="242">
                  <c:v>-2.1450700000000002E-8</c:v>
                </c:pt>
                <c:pt idx="243">
                  <c:v>-2.14257E-8</c:v>
                </c:pt>
                <c:pt idx="244">
                  <c:v>-2.1400700000000001E-8</c:v>
                </c:pt>
                <c:pt idx="245">
                  <c:v>-2.1375699999999999E-8</c:v>
                </c:pt>
                <c:pt idx="246">
                  <c:v>-2.1350700000000001E-8</c:v>
                </c:pt>
                <c:pt idx="247">
                  <c:v>-2.1325699999999999E-8</c:v>
                </c:pt>
                <c:pt idx="248">
                  <c:v>-2.13007E-8</c:v>
                </c:pt>
                <c:pt idx="249">
                  <c:v>-2.1275699999999998E-8</c:v>
                </c:pt>
                <c:pt idx="250">
                  <c:v>-2.12507E-8</c:v>
                </c:pt>
                <c:pt idx="251">
                  <c:v>-2.1225700000000001E-8</c:v>
                </c:pt>
                <c:pt idx="252">
                  <c:v>-2.1200699999999999E-8</c:v>
                </c:pt>
                <c:pt idx="253">
                  <c:v>-2.1175700000000001E-8</c:v>
                </c:pt>
                <c:pt idx="254">
                  <c:v>-2.1150699999999999E-8</c:v>
                </c:pt>
                <c:pt idx="255">
                  <c:v>-2.11257E-8</c:v>
                </c:pt>
                <c:pt idx="256">
                  <c:v>-2.1100699999999998E-8</c:v>
                </c:pt>
                <c:pt idx="257">
                  <c:v>-2.10757E-8</c:v>
                </c:pt>
                <c:pt idx="258">
                  <c:v>-2.1050700000000001E-8</c:v>
                </c:pt>
                <c:pt idx="259">
                  <c:v>-2.1025699999999999E-8</c:v>
                </c:pt>
                <c:pt idx="260">
                  <c:v>-2.1000700000000001E-8</c:v>
                </c:pt>
                <c:pt idx="261">
                  <c:v>-2.0975699999999999E-8</c:v>
                </c:pt>
                <c:pt idx="262">
                  <c:v>-2.09507E-8</c:v>
                </c:pt>
                <c:pt idx="263">
                  <c:v>-2.0925699999999999E-8</c:v>
                </c:pt>
                <c:pt idx="264">
                  <c:v>-2.09007E-8</c:v>
                </c:pt>
                <c:pt idx="265">
                  <c:v>-2.0875700000000001E-8</c:v>
                </c:pt>
                <c:pt idx="266">
                  <c:v>-2.08507E-8</c:v>
                </c:pt>
                <c:pt idx="267">
                  <c:v>-2.0825700000000001E-8</c:v>
                </c:pt>
                <c:pt idx="268">
                  <c:v>-2.0800699999999999E-8</c:v>
                </c:pt>
                <c:pt idx="269">
                  <c:v>-2.0775700000000001E-8</c:v>
                </c:pt>
                <c:pt idx="270">
                  <c:v>-2.0750699999999999E-8</c:v>
                </c:pt>
                <c:pt idx="271">
                  <c:v>-2.07257E-8</c:v>
                </c:pt>
                <c:pt idx="272">
                  <c:v>-2.0700700000000002E-8</c:v>
                </c:pt>
                <c:pt idx="273">
                  <c:v>-2.06757E-8</c:v>
                </c:pt>
                <c:pt idx="274">
                  <c:v>-2.0650700000000001E-8</c:v>
                </c:pt>
                <c:pt idx="275">
                  <c:v>-2.0625699999999999E-8</c:v>
                </c:pt>
                <c:pt idx="276">
                  <c:v>-2.0600700000000001E-8</c:v>
                </c:pt>
                <c:pt idx="277">
                  <c:v>-2.0575699999999999E-8</c:v>
                </c:pt>
                <c:pt idx="278">
                  <c:v>-2.05507E-8</c:v>
                </c:pt>
                <c:pt idx="279">
                  <c:v>-2.0525700000000002E-8</c:v>
                </c:pt>
                <c:pt idx="280">
                  <c:v>-2.05007E-8</c:v>
                </c:pt>
                <c:pt idx="281">
                  <c:v>-2.0475700000000001E-8</c:v>
                </c:pt>
                <c:pt idx="282">
                  <c:v>-2.0450699999999999E-8</c:v>
                </c:pt>
                <c:pt idx="283">
                  <c:v>-2.0425700000000001E-8</c:v>
                </c:pt>
                <c:pt idx="284">
                  <c:v>-2.0400699999999999E-8</c:v>
                </c:pt>
                <c:pt idx="285">
                  <c:v>-2.03757E-8</c:v>
                </c:pt>
                <c:pt idx="286">
                  <c:v>-2.0350699999999998E-8</c:v>
                </c:pt>
                <c:pt idx="287">
                  <c:v>-2.03257E-8</c:v>
                </c:pt>
                <c:pt idx="288">
                  <c:v>-2.0300700000000001E-8</c:v>
                </c:pt>
                <c:pt idx="289">
                  <c:v>-2.0275699999999999E-8</c:v>
                </c:pt>
                <c:pt idx="290">
                  <c:v>-2.0250700000000001E-8</c:v>
                </c:pt>
                <c:pt idx="291">
                  <c:v>-2.0225699999999999E-8</c:v>
                </c:pt>
                <c:pt idx="292">
                  <c:v>-2.02007E-8</c:v>
                </c:pt>
                <c:pt idx="293">
                  <c:v>-2.0175699999999998E-8</c:v>
                </c:pt>
                <c:pt idx="294">
                  <c:v>-2.01507E-8</c:v>
                </c:pt>
                <c:pt idx="295">
                  <c:v>-2.0125700000000001E-8</c:v>
                </c:pt>
                <c:pt idx="296">
                  <c:v>-2.0100699999999999E-8</c:v>
                </c:pt>
                <c:pt idx="297">
                  <c:v>-2.0075700000000001E-8</c:v>
                </c:pt>
                <c:pt idx="298">
                  <c:v>-2.0050699999999999E-8</c:v>
                </c:pt>
                <c:pt idx="299">
                  <c:v>-2.00257E-8</c:v>
                </c:pt>
                <c:pt idx="300">
                  <c:v>-2.0000699999999999E-8</c:v>
                </c:pt>
                <c:pt idx="301">
                  <c:v>-1.99757E-8</c:v>
                </c:pt>
                <c:pt idx="302">
                  <c:v>-1.9950700000000001E-8</c:v>
                </c:pt>
                <c:pt idx="303">
                  <c:v>-1.99257E-8</c:v>
                </c:pt>
                <c:pt idx="304">
                  <c:v>-1.9900700000000001E-8</c:v>
                </c:pt>
                <c:pt idx="305">
                  <c:v>-1.9875699999999999E-8</c:v>
                </c:pt>
                <c:pt idx="306">
                  <c:v>-1.9850700000000001E-8</c:v>
                </c:pt>
                <c:pt idx="307">
                  <c:v>-1.9825699999999999E-8</c:v>
                </c:pt>
                <c:pt idx="308">
                  <c:v>-1.98007E-8</c:v>
                </c:pt>
                <c:pt idx="309">
                  <c:v>-1.9775700000000002E-8</c:v>
                </c:pt>
                <c:pt idx="310">
                  <c:v>-1.97507E-8</c:v>
                </c:pt>
                <c:pt idx="311">
                  <c:v>-1.9725700000000001E-8</c:v>
                </c:pt>
                <c:pt idx="312">
                  <c:v>-1.9700699999999999E-8</c:v>
                </c:pt>
                <c:pt idx="313">
                  <c:v>-1.9675700000000001E-8</c:v>
                </c:pt>
                <c:pt idx="314">
                  <c:v>-1.9650699999999999E-8</c:v>
                </c:pt>
                <c:pt idx="315">
                  <c:v>-1.96257E-8</c:v>
                </c:pt>
                <c:pt idx="316">
                  <c:v>-1.9600700000000002E-8</c:v>
                </c:pt>
                <c:pt idx="317">
                  <c:v>-1.95757E-8</c:v>
                </c:pt>
                <c:pt idx="318">
                  <c:v>-1.9550700000000001E-8</c:v>
                </c:pt>
                <c:pt idx="319">
                  <c:v>-1.9525699999999999E-8</c:v>
                </c:pt>
                <c:pt idx="320">
                  <c:v>-1.9500700000000001E-8</c:v>
                </c:pt>
                <c:pt idx="321">
                  <c:v>-1.9475699999999999E-8</c:v>
                </c:pt>
                <c:pt idx="322">
                  <c:v>-1.94507E-8</c:v>
                </c:pt>
                <c:pt idx="323">
                  <c:v>-1.9425699999999998E-8</c:v>
                </c:pt>
                <c:pt idx="324">
                  <c:v>-1.94007E-8</c:v>
                </c:pt>
                <c:pt idx="325">
                  <c:v>-1.9375700000000001E-8</c:v>
                </c:pt>
                <c:pt idx="326">
                  <c:v>-1.9350699999999999E-8</c:v>
                </c:pt>
                <c:pt idx="327">
                  <c:v>-1.9325700000000001E-8</c:v>
                </c:pt>
                <c:pt idx="328">
                  <c:v>-1.9300699999999999E-8</c:v>
                </c:pt>
                <c:pt idx="329">
                  <c:v>-1.92757E-8</c:v>
                </c:pt>
                <c:pt idx="330">
                  <c:v>-1.9250699999999998E-8</c:v>
                </c:pt>
                <c:pt idx="331">
                  <c:v>-1.92257E-8</c:v>
                </c:pt>
                <c:pt idx="332">
                  <c:v>-1.9200700000000001E-8</c:v>
                </c:pt>
                <c:pt idx="333">
                  <c:v>-1.9175699999999999E-8</c:v>
                </c:pt>
                <c:pt idx="334">
                  <c:v>-1.9150700000000001E-8</c:v>
                </c:pt>
                <c:pt idx="335">
                  <c:v>-1.9125699999999999E-8</c:v>
                </c:pt>
                <c:pt idx="336">
                  <c:v>-1.91007E-8</c:v>
                </c:pt>
                <c:pt idx="337">
                  <c:v>-1.9075699999999999E-8</c:v>
                </c:pt>
                <c:pt idx="338">
                  <c:v>-1.90507E-8</c:v>
                </c:pt>
                <c:pt idx="339">
                  <c:v>-1.9025700000000001E-8</c:v>
                </c:pt>
                <c:pt idx="340">
                  <c:v>-1.90007E-8</c:v>
                </c:pt>
                <c:pt idx="341">
                  <c:v>-1.8975700000000001E-8</c:v>
                </c:pt>
                <c:pt idx="342">
                  <c:v>-1.8950699999999999E-8</c:v>
                </c:pt>
                <c:pt idx="343">
                  <c:v>-1.8925700000000001E-8</c:v>
                </c:pt>
                <c:pt idx="344">
                  <c:v>-1.8900699999999999E-8</c:v>
                </c:pt>
                <c:pt idx="345">
                  <c:v>-1.88757E-8</c:v>
                </c:pt>
                <c:pt idx="346">
                  <c:v>-1.8850700000000002E-8</c:v>
                </c:pt>
                <c:pt idx="347">
                  <c:v>-1.88257E-8</c:v>
                </c:pt>
                <c:pt idx="348">
                  <c:v>-1.8800700000000001E-8</c:v>
                </c:pt>
                <c:pt idx="349">
                  <c:v>-1.8775699999999999E-8</c:v>
                </c:pt>
                <c:pt idx="350">
                  <c:v>-1.8750700000000001E-8</c:v>
                </c:pt>
                <c:pt idx="351">
                  <c:v>-1.8725699999999999E-8</c:v>
                </c:pt>
                <c:pt idx="352">
                  <c:v>-1.87007E-8</c:v>
                </c:pt>
                <c:pt idx="353">
                  <c:v>-1.8675700000000002E-8</c:v>
                </c:pt>
                <c:pt idx="354">
                  <c:v>-1.86507E-8</c:v>
                </c:pt>
                <c:pt idx="355">
                  <c:v>-1.8625700000000001E-8</c:v>
                </c:pt>
                <c:pt idx="356">
                  <c:v>-1.8600699999999999E-8</c:v>
                </c:pt>
                <c:pt idx="357">
                  <c:v>-1.8575700000000001E-8</c:v>
                </c:pt>
                <c:pt idx="358">
                  <c:v>-1.8550699999999999E-8</c:v>
                </c:pt>
                <c:pt idx="359">
                  <c:v>-1.85257E-8</c:v>
                </c:pt>
                <c:pt idx="360">
                  <c:v>-1.8500699999999998E-8</c:v>
                </c:pt>
                <c:pt idx="361">
                  <c:v>-1.84757E-8</c:v>
                </c:pt>
                <c:pt idx="362">
                  <c:v>-1.8450700000000001E-8</c:v>
                </c:pt>
                <c:pt idx="363">
                  <c:v>-1.8425699999999999E-8</c:v>
                </c:pt>
                <c:pt idx="364">
                  <c:v>-1.8400700000000001E-8</c:v>
                </c:pt>
                <c:pt idx="365">
                  <c:v>-1.8375699999999999E-8</c:v>
                </c:pt>
                <c:pt idx="366">
                  <c:v>-1.83507E-8</c:v>
                </c:pt>
                <c:pt idx="367">
                  <c:v>-1.8325699999999998E-8</c:v>
                </c:pt>
                <c:pt idx="368">
                  <c:v>-1.83007E-8</c:v>
                </c:pt>
                <c:pt idx="369">
                  <c:v>-1.8275700000000001E-8</c:v>
                </c:pt>
                <c:pt idx="370">
                  <c:v>-1.8250699999999999E-8</c:v>
                </c:pt>
                <c:pt idx="371">
                  <c:v>-1.8225700000000001E-8</c:v>
                </c:pt>
                <c:pt idx="372">
                  <c:v>-1.8200699999999999E-8</c:v>
                </c:pt>
                <c:pt idx="373">
                  <c:v>-1.81757E-8</c:v>
                </c:pt>
                <c:pt idx="374">
                  <c:v>-1.8150699999999999E-8</c:v>
                </c:pt>
                <c:pt idx="375">
                  <c:v>-1.81257E-8</c:v>
                </c:pt>
                <c:pt idx="376">
                  <c:v>-1.8100700000000001E-8</c:v>
                </c:pt>
                <c:pt idx="377">
                  <c:v>-1.80757E-8</c:v>
                </c:pt>
                <c:pt idx="378">
                  <c:v>-1.8050700000000001E-8</c:v>
                </c:pt>
                <c:pt idx="379">
                  <c:v>-1.8025699999999999E-8</c:v>
                </c:pt>
                <c:pt idx="380">
                  <c:v>-1.8000700000000001E-8</c:v>
                </c:pt>
                <c:pt idx="381">
                  <c:v>-1.7975699999999999E-8</c:v>
                </c:pt>
                <c:pt idx="382">
                  <c:v>-1.79507E-8</c:v>
                </c:pt>
                <c:pt idx="383">
                  <c:v>-1.7925700000000001E-8</c:v>
                </c:pt>
                <c:pt idx="384">
                  <c:v>-1.79007E-8</c:v>
                </c:pt>
                <c:pt idx="385">
                  <c:v>-1.7875700000000001E-8</c:v>
                </c:pt>
                <c:pt idx="386">
                  <c:v>-1.7850699999999999E-8</c:v>
                </c:pt>
                <c:pt idx="387">
                  <c:v>-1.7825700000000001E-8</c:v>
                </c:pt>
                <c:pt idx="388">
                  <c:v>-1.7800699999999999E-8</c:v>
                </c:pt>
                <c:pt idx="389">
                  <c:v>-1.77757E-8</c:v>
                </c:pt>
                <c:pt idx="390">
                  <c:v>-1.7750700000000002E-8</c:v>
                </c:pt>
                <c:pt idx="391">
                  <c:v>-1.77257E-8</c:v>
                </c:pt>
                <c:pt idx="392">
                  <c:v>-1.7700700000000001E-8</c:v>
                </c:pt>
                <c:pt idx="393">
                  <c:v>-1.7675699999999999E-8</c:v>
                </c:pt>
                <c:pt idx="394">
                  <c:v>-1.7650700000000001E-8</c:v>
                </c:pt>
                <c:pt idx="395">
                  <c:v>-1.7625699999999999E-8</c:v>
                </c:pt>
                <c:pt idx="396">
                  <c:v>-1.76007E-8</c:v>
                </c:pt>
                <c:pt idx="397">
                  <c:v>-1.7575699999999998E-8</c:v>
                </c:pt>
                <c:pt idx="398">
                  <c:v>-1.75507E-8</c:v>
                </c:pt>
                <c:pt idx="399">
                  <c:v>-1.7525700000000001E-8</c:v>
                </c:pt>
                <c:pt idx="400">
                  <c:v>-1.7500699999999999E-8</c:v>
                </c:pt>
                <c:pt idx="401">
                  <c:v>-1.7475700000000001E-8</c:v>
                </c:pt>
                <c:pt idx="402">
                  <c:v>-1.7450699999999999E-8</c:v>
                </c:pt>
                <c:pt idx="403">
                  <c:v>-1.74257E-8</c:v>
                </c:pt>
                <c:pt idx="404">
                  <c:v>-1.7400699999999998E-8</c:v>
                </c:pt>
                <c:pt idx="405">
                  <c:v>-1.73757E-8</c:v>
                </c:pt>
                <c:pt idx="406">
                  <c:v>-1.7350700000000001E-8</c:v>
                </c:pt>
                <c:pt idx="407">
                  <c:v>-1.7325699999999999E-8</c:v>
                </c:pt>
                <c:pt idx="408">
                  <c:v>-1.7300700000000001E-8</c:v>
                </c:pt>
                <c:pt idx="409">
                  <c:v>-1.7275699999999999E-8</c:v>
                </c:pt>
                <c:pt idx="410">
                  <c:v>-1.72507E-8</c:v>
                </c:pt>
                <c:pt idx="411">
                  <c:v>-1.7225699999999999E-8</c:v>
                </c:pt>
                <c:pt idx="412">
                  <c:v>-1.72007E-8</c:v>
                </c:pt>
                <c:pt idx="413">
                  <c:v>-1.7175700000000001E-8</c:v>
                </c:pt>
                <c:pt idx="414">
                  <c:v>-1.71507E-8</c:v>
                </c:pt>
                <c:pt idx="415">
                  <c:v>-1.7125700000000001E-8</c:v>
                </c:pt>
                <c:pt idx="416">
                  <c:v>-1.7100699999999999E-8</c:v>
                </c:pt>
                <c:pt idx="417">
                  <c:v>-1.70757E-8</c:v>
                </c:pt>
                <c:pt idx="418">
                  <c:v>-1.7050699999999999E-8</c:v>
                </c:pt>
                <c:pt idx="419">
                  <c:v>-1.70257E-8</c:v>
                </c:pt>
                <c:pt idx="420">
                  <c:v>-1.7000700000000001E-8</c:v>
                </c:pt>
                <c:pt idx="421">
                  <c:v>-1.69757E-8</c:v>
                </c:pt>
                <c:pt idx="422">
                  <c:v>-1.6950700000000001E-8</c:v>
                </c:pt>
                <c:pt idx="423">
                  <c:v>-1.6925699999999999E-8</c:v>
                </c:pt>
                <c:pt idx="424">
                  <c:v>-1.6900700000000001E-8</c:v>
                </c:pt>
                <c:pt idx="425">
                  <c:v>-1.6875699999999999E-8</c:v>
                </c:pt>
                <c:pt idx="426">
                  <c:v>-1.68507E-8</c:v>
                </c:pt>
                <c:pt idx="427">
                  <c:v>-1.6825700000000002E-8</c:v>
                </c:pt>
                <c:pt idx="428">
                  <c:v>-1.68007E-8</c:v>
                </c:pt>
                <c:pt idx="429">
                  <c:v>-1.6775700000000001E-8</c:v>
                </c:pt>
                <c:pt idx="430">
                  <c:v>-1.6750699999999999E-8</c:v>
                </c:pt>
                <c:pt idx="431">
                  <c:v>-1.6725700000000001E-8</c:v>
                </c:pt>
                <c:pt idx="432">
                  <c:v>-1.6700699999999999E-8</c:v>
                </c:pt>
                <c:pt idx="433">
                  <c:v>-1.66757E-8</c:v>
                </c:pt>
                <c:pt idx="434">
                  <c:v>-1.6650699999999998E-8</c:v>
                </c:pt>
                <c:pt idx="435">
                  <c:v>-1.66257E-8</c:v>
                </c:pt>
                <c:pt idx="436">
                  <c:v>-1.6600700000000001E-8</c:v>
                </c:pt>
                <c:pt idx="437">
                  <c:v>-1.6575699999999999E-8</c:v>
                </c:pt>
                <c:pt idx="438">
                  <c:v>-1.6550700000000001E-8</c:v>
                </c:pt>
                <c:pt idx="439">
                  <c:v>-1.6525699999999999E-8</c:v>
                </c:pt>
                <c:pt idx="440">
                  <c:v>-1.65007E-8</c:v>
                </c:pt>
                <c:pt idx="441">
                  <c:v>-1.6475699999999998E-8</c:v>
                </c:pt>
                <c:pt idx="442">
                  <c:v>-1.64507E-8</c:v>
                </c:pt>
                <c:pt idx="443">
                  <c:v>-1.6425700000000001E-8</c:v>
                </c:pt>
                <c:pt idx="444">
                  <c:v>-1.6400699999999999E-8</c:v>
                </c:pt>
                <c:pt idx="445">
                  <c:v>-1.6375700000000001E-8</c:v>
                </c:pt>
                <c:pt idx="446">
                  <c:v>-1.6350699999999999E-8</c:v>
                </c:pt>
                <c:pt idx="447">
                  <c:v>-1.63257E-8</c:v>
                </c:pt>
                <c:pt idx="448">
                  <c:v>-1.6300699999999999E-8</c:v>
                </c:pt>
                <c:pt idx="449">
                  <c:v>-1.62757E-8</c:v>
                </c:pt>
                <c:pt idx="450">
                  <c:v>-1.6250700000000001E-8</c:v>
                </c:pt>
                <c:pt idx="451">
                  <c:v>-1.62257E-8</c:v>
                </c:pt>
                <c:pt idx="452">
                  <c:v>-1.6200700000000001E-8</c:v>
                </c:pt>
                <c:pt idx="453">
                  <c:v>-1.6175699999999999E-8</c:v>
                </c:pt>
                <c:pt idx="454">
                  <c:v>-1.61507E-8</c:v>
                </c:pt>
                <c:pt idx="455">
                  <c:v>-1.6125699999999999E-8</c:v>
                </c:pt>
                <c:pt idx="456">
                  <c:v>-1.61007E-8</c:v>
                </c:pt>
                <c:pt idx="457">
                  <c:v>-1.6075700000000001E-8</c:v>
                </c:pt>
                <c:pt idx="458">
                  <c:v>-1.60507E-8</c:v>
                </c:pt>
                <c:pt idx="459">
                  <c:v>-1.6025700000000001E-8</c:v>
                </c:pt>
                <c:pt idx="460">
                  <c:v>-1.6000699999999999E-8</c:v>
                </c:pt>
                <c:pt idx="461">
                  <c:v>-1.5975700000000001E-8</c:v>
                </c:pt>
                <c:pt idx="462">
                  <c:v>-1.5950699999999999E-8</c:v>
                </c:pt>
                <c:pt idx="463">
                  <c:v>-1.59257E-8</c:v>
                </c:pt>
                <c:pt idx="464">
                  <c:v>-1.5900700000000002E-8</c:v>
                </c:pt>
                <c:pt idx="465">
                  <c:v>-1.58757E-8</c:v>
                </c:pt>
                <c:pt idx="466">
                  <c:v>-1.5850700000000001E-8</c:v>
                </c:pt>
                <c:pt idx="467">
                  <c:v>-1.5825699999999999E-8</c:v>
                </c:pt>
                <c:pt idx="468">
                  <c:v>-1.5800700000000001E-8</c:v>
                </c:pt>
                <c:pt idx="469">
                  <c:v>-1.5775699999999999E-8</c:v>
                </c:pt>
                <c:pt idx="470">
                  <c:v>-1.57507E-8</c:v>
                </c:pt>
                <c:pt idx="471">
                  <c:v>-1.5725700000000002E-8</c:v>
                </c:pt>
                <c:pt idx="472">
                  <c:v>-1.57007E-8</c:v>
                </c:pt>
                <c:pt idx="473">
                  <c:v>-1.5675700000000001E-8</c:v>
                </c:pt>
                <c:pt idx="474">
                  <c:v>-1.5650699999999999E-8</c:v>
                </c:pt>
                <c:pt idx="475">
                  <c:v>-1.5625700000000001E-8</c:v>
                </c:pt>
                <c:pt idx="476">
                  <c:v>-1.5600699999999999E-8</c:v>
                </c:pt>
                <c:pt idx="477">
                  <c:v>-1.55757E-8</c:v>
                </c:pt>
                <c:pt idx="478">
                  <c:v>-1.5550699999999998E-8</c:v>
                </c:pt>
                <c:pt idx="479">
                  <c:v>-1.55257E-8</c:v>
                </c:pt>
                <c:pt idx="480">
                  <c:v>-1.5500700000000001E-8</c:v>
                </c:pt>
                <c:pt idx="481">
                  <c:v>-1.5475699999999999E-8</c:v>
                </c:pt>
                <c:pt idx="482">
                  <c:v>-1.5450700000000001E-8</c:v>
                </c:pt>
                <c:pt idx="483">
                  <c:v>-1.5425699999999999E-8</c:v>
                </c:pt>
                <c:pt idx="484">
                  <c:v>-1.54007E-8</c:v>
                </c:pt>
                <c:pt idx="485">
                  <c:v>-1.5375699999999999E-8</c:v>
                </c:pt>
                <c:pt idx="486">
                  <c:v>-1.53507E-8</c:v>
                </c:pt>
                <c:pt idx="487">
                  <c:v>-1.5325700000000001E-8</c:v>
                </c:pt>
                <c:pt idx="488">
                  <c:v>-1.5300699999999999E-8</c:v>
                </c:pt>
                <c:pt idx="489">
                  <c:v>-1.5275700000000001E-8</c:v>
                </c:pt>
                <c:pt idx="490">
                  <c:v>-1.5250699999999999E-8</c:v>
                </c:pt>
                <c:pt idx="491">
                  <c:v>-1.52257E-8</c:v>
                </c:pt>
                <c:pt idx="492">
                  <c:v>-1.5200699999999999E-8</c:v>
                </c:pt>
                <c:pt idx="493">
                  <c:v>-1.51757E-8</c:v>
                </c:pt>
                <c:pt idx="494">
                  <c:v>-1.5150700000000001E-8</c:v>
                </c:pt>
                <c:pt idx="495">
                  <c:v>-1.51257E-8</c:v>
                </c:pt>
                <c:pt idx="496">
                  <c:v>-1.5100700000000001E-8</c:v>
                </c:pt>
                <c:pt idx="497">
                  <c:v>-1.5075699999999999E-8</c:v>
                </c:pt>
                <c:pt idx="498">
                  <c:v>-1.5050700000000001E-8</c:v>
                </c:pt>
                <c:pt idx="499">
                  <c:v>-1.5025699999999999E-8</c:v>
                </c:pt>
                <c:pt idx="500">
                  <c:v>-1.50007E-8</c:v>
                </c:pt>
                <c:pt idx="501">
                  <c:v>-1.4975700000000002E-8</c:v>
                </c:pt>
                <c:pt idx="502">
                  <c:v>-1.49507E-8</c:v>
                </c:pt>
                <c:pt idx="503">
                  <c:v>-1.4925700000000001E-8</c:v>
                </c:pt>
                <c:pt idx="504">
                  <c:v>-1.4900699999999999E-8</c:v>
                </c:pt>
                <c:pt idx="505">
                  <c:v>-1.4875700000000001E-8</c:v>
                </c:pt>
                <c:pt idx="506">
                  <c:v>-1.48507E-8</c:v>
                </c:pt>
                <c:pt idx="507">
                  <c:v>-1.48257E-8</c:v>
                </c:pt>
                <c:pt idx="508">
                  <c:v>-1.48007E-8</c:v>
                </c:pt>
                <c:pt idx="509">
                  <c:v>-1.47757E-8</c:v>
                </c:pt>
                <c:pt idx="510">
                  <c:v>-1.47507E-8</c:v>
                </c:pt>
                <c:pt idx="511">
                  <c:v>-1.4725699999999999E-8</c:v>
                </c:pt>
                <c:pt idx="512">
                  <c:v>-1.4700700000000001E-8</c:v>
                </c:pt>
                <c:pt idx="513">
                  <c:v>-1.4675700000000001E-8</c:v>
                </c:pt>
                <c:pt idx="514">
                  <c:v>-1.46507E-8</c:v>
                </c:pt>
                <c:pt idx="515">
                  <c:v>-1.46257E-8</c:v>
                </c:pt>
                <c:pt idx="516">
                  <c:v>-1.46007E-8</c:v>
                </c:pt>
                <c:pt idx="517">
                  <c:v>-1.45757E-8</c:v>
                </c:pt>
                <c:pt idx="518">
                  <c:v>-1.4550699999999999E-8</c:v>
                </c:pt>
                <c:pt idx="519">
                  <c:v>-1.4525700000000001E-8</c:v>
                </c:pt>
                <c:pt idx="520">
                  <c:v>-1.4500700000000001E-8</c:v>
                </c:pt>
                <c:pt idx="521">
                  <c:v>-1.44757E-8</c:v>
                </c:pt>
                <c:pt idx="522">
                  <c:v>-1.44507E-8</c:v>
                </c:pt>
                <c:pt idx="523">
                  <c:v>-1.44257E-8</c:v>
                </c:pt>
                <c:pt idx="524">
                  <c:v>-1.44007E-8</c:v>
                </c:pt>
                <c:pt idx="525">
                  <c:v>-1.4375699999999999E-8</c:v>
                </c:pt>
                <c:pt idx="526">
                  <c:v>-1.4350699999999999E-8</c:v>
                </c:pt>
                <c:pt idx="527">
                  <c:v>-1.4325700000000001E-8</c:v>
                </c:pt>
                <c:pt idx="528">
                  <c:v>-1.43007E-8</c:v>
                </c:pt>
                <c:pt idx="529">
                  <c:v>-1.42757E-8</c:v>
                </c:pt>
                <c:pt idx="530">
                  <c:v>-1.42507E-8</c:v>
                </c:pt>
                <c:pt idx="531">
                  <c:v>-1.42257E-8</c:v>
                </c:pt>
                <c:pt idx="532">
                  <c:v>-1.42007E-8</c:v>
                </c:pt>
                <c:pt idx="533">
                  <c:v>-1.4175699999999999E-8</c:v>
                </c:pt>
                <c:pt idx="534">
                  <c:v>-1.4150700000000001E-8</c:v>
                </c:pt>
                <c:pt idx="535">
                  <c:v>-1.4125700000000001E-8</c:v>
                </c:pt>
                <c:pt idx="536">
                  <c:v>-1.41007E-8</c:v>
                </c:pt>
                <c:pt idx="537">
                  <c:v>-1.40757E-8</c:v>
                </c:pt>
                <c:pt idx="538">
                  <c:v>-1.40507E-8</c:v>
                </c:pt>
                <c:pt idx="539">
                  <c:v>-1.40257E-8</c:v>
                </c:pt>
                <c:pt idx="540">
                  <c:v>-1.4000699999999999E-8</c:v>
                </c:pt>
                <c:pt idx="541">
                  <c:v>-1.3975699999999999E-8</c:v>
                </c:pt>
                <c:pt idx="542">
                  <c:v>-1.3950700000000001E-8</c:v>
                </c:pt>
                <c:pt idx="543">
                  <c:v>-1.39257E-8</c:v>
                </c:pt>
                <c:pt idx="544">
                  <c:v>-1.39007E-8</c:v>
                </c:pt>
                <c:pt idx="545">
                  <c:v>-1.38757E-8</c:v>
                </c:pt>
                <c:pt idx="546">
                  <c:v>-1.38507E-8</c:v>
                </c:pt>
                <c:pt idx="547">
                  <c:v>-1.38257E-8</c:v>
                </c:pt>
                <c:pt idx="548">
                  <c:v>-1.3800699999999999E-8</c:v>
                </c:pt>
                <c:pt idx="549">
                  <c:v>-1.3775700000000001E-8</c:v>
                </c:pt>
                <c:pt idx="550">
                  <c:v>-1.3750700000000001E-8</c:v>
                </c:pt>
                <c:pt idx="551">
                  <c:v>-1.37257E-8</c:v>
                </c:pt>
                <c:pt idx="552">
                  <c:v>-1.37007E-8</c:v>
                </c:pt>
                <c:pt idx="553">
                  <c:v>-1.36757E-8</c:v>
                </c:pt>
                <c:pt idx="554">
                  <c:v>-1.36507E-8</c:v>
                </c:pt>
                <c:pt idx="555">
                  <c:v>-1.3625699999999999E-8</c:v>
                </c:pt>
                <c:pt idx="556">
                  <c:v>-1.3600700000000001E-8</c:v>
                </c:pt>
                <c:pt idx="557">
                  <c:v>-1.3575700000000001E-8</c:v>
                </c:pt>
                <c:pt idx="558">
                  <c:v>-1.35507E-8</c:v>
                </c:pt>
                <c:pt idx="559">
                  <c:v>-1.35257E-8</c:v>
                </c:pt>
                <c:pt idx="560">
                  <c:v>-1.35007E-8</c:v>
                </c:pt>
                <c:pt idx="561">
                  <c:v>-1.34757E-8</c:v>
                </c:pt>
                <c:pt idx="562">
                  <c:v>-1.3450699999999999E-8</c:v>
                </c:pt>
                <c:pt idx="563">
                  <c:v>-1.3425699999999999E-8</c:v>
                </c:pt>
                <c:pt idx="564">
                  <c:v>-1.3400700000000001E-8</c:v>
                </c:pt>
                <c:pt idx="565">
                  <c:v>-1.33757E-8</c:v>
                </c:pt>
                <c:pt idx="566">
                  <c:v>-1.33507E-8</c:v>
                </c:pt>
                <c:pt idx="567">
                  <c:v>-1.33257E-8</c:v>
                </c:pt>
                <c:pt idx="568">
                  <c:v>-1.33007E-8</c:v>
                </c:pt>
                <c:pt idx="569">
                  <c:v>-1.32757E-8</c:v>
                </c:pt>
                <c:pt idx="570">
                  <c:v>-1.3250699999999999E-8</c:v>
                </c:pt>
                <c:pt idx="571">
                  <c:v>-1.3225700000000001E-8</c:v>
                </c:pt>
                <c:pt idx="572">
                  <c:v>-1.3200700000000001E-8</c:v>
                </c:pt>
                <c:pt idx="573">
                  <c:v>-1.31757E-8</c:v>
                </c:pt>
                <c:pt idx="574">
                  <c:v>-1.31507E-8</c:v>
                </c:pt>
                <c:pt idx="575">
                  <c:v>-1.31257E-8</c:v>
                </c:pt>
                <c:pt idx="576">
                  <c:v>-1.31007E-8</c:v>
                </c:pt>
                <c:pt idx="577">
                  <c:v>-1.3075699999999999E-8</c:v>
                </c:pt>
                <c:pt idx="578">
                  <c:v>-1.3050699999999999E-8</c:v>
                </c:pt>
                <c:pt idx="579">
                  <c:v>-1.3025700000000001E-8</c:v>
                </c:pt>
                <c:pt idx="580">
                  <c:v>-1.30007E-8</c:v>
                </c:pt>
                <c:pt idx="581">
                  <c:v>-1.29757E-8</c:v>
                </c:pt>
                <c:pt idx="582">
                  <c:v>-1.29507E-8</c:v>
                </c:pt>
                <c:pt idx="583">
                  <c:v>-1.29257E-8</c:v>
                </c:pt>
                <c:pt idx="584">
                  <c:v>-1.29007E-8</c:v>
                </c:pt>
                <c:pt idx="585">
                  <c:v>-1.2875699999999999E-8</c:v>
                </c:pt>
                <c:pt idx="586">
                  <c:v>-1.2850700000000001E-8</c:v>
                </c:pt>
                <c:pt idx="587">
                  <c:v>-1.28257E-8</c:v>
                </c:pt>
                <c:pt idx="588">
                  <c:v>-1.28007E-8</c:v>
                </c:pt>
                <c:pt idx="589">
                  <c:v>-1.27757E-8</c:v>
                </c:pt>
                <c:pt idx="590">
                  <c:v>-1.27507E-8</c:v>
                </c:pt>
                <c:pt idx="591">
                  <c:v>-1.27257E-8</c:v>
                </c:pt>
                <c:pt idx="592">
                  <c:v>-1.2700699999999999E-8</c:v>
                </c:pt>
                <c:pt idx="593">
                  <c:v>-1.2675700000000001E-8</c:v>
                </c:pt>
                <c:pt idx="594">
                  <c:v>-1.2650700000000001E-8</c:v>
                </c:pt>
                <c:pt idx="595">
                  <c:v>-1.26257E-8</c:v>
                </c:pt>
                <c:pt idx="596">
                  <c:v>-1.26007E-8</c:v>
                </c:pt>
                <c:pt idx="597">
                  <c:v>-1.25757E-8</c:v>
                </c:pt>
                <c:pt idx="598">
                  <c:v>-1.25507E-8</c:v>
                </c:pt>
                <c:pt idx="599">
                  <c:v>-1.2525699999999999E-8</c:v>
                </c:pt>
                <c:pt idx="600">
                  <c:v>-1.2500699999999999E-8</c:v>
                </c:pt>
                <c:pt idx="601">
                  <c:v>-1.2475700000000001E-8</c:v>
                </c:pt>
                <c:pt idx="602">
                  <c:v>-1.24507E-8</c:v>
                </c:pt>
                <c:pt idx="603">
                  <c:v>-1.24257E-8</c:v>
                </c:pt>
                <c:pt idx="604">
                  <c:v>-1.24007E-8</c:v>
                </c:pt>
                <c:pt idx="605">
                  <c:v>-1.23757E-8</c:v>
                </c:pt>
                <c:pt idx="606">
                  <c:v>-1.23507E-8</c:v>
                </c:pt>
                <c:pt idx="607">
                  <c:v>-1.2325699999999999E-8</c:v>
                </c:pt>
                <c:pt idx="608">
                  <c:v>-1.2300700000000001E-8</c:v>
                </c:pt>
                <c:pt idx="609">
                  <c:v>-1.2275700000000001E-8</c:v>
                </c:pt>
                <c:pt idx="610">
                  <c:v>-1.22507E-8</c:v>
                </c:pt>
                <c:pt idx="611">
                  <c:v>-1.22257E-8</c:v>
                </c:pt>
                <c:pt idx="612">
                  <c:v>-1.22007E-8</c:v>
                </c:pt>
                <c:pt idx="613">
                  <c:v>-1.21757E-8</c:v>
                </c:pt>
                <c:pt idx="614">
                  <c:v>-1.2150699999999999E-8</c:v>
                </c:pt>
                <c:pt idx="615">
                  <c:v>-1.2125699999999999E-8</c:v>
                </c:pt>
                <c:pt idx="616">
                  <c:v>-1.2100700000000001E-8</c:v>
                </c:pt>
                <c:pt idx="617">
                  <c:v>-1.20757E-8</c:v>
                </c:pt>
                <c:pt idx="618">
                  <c:v>-1.20507E-8</c:v>
                </c:pt>
                <c:pt idx="619">
                  <c:v>-1.20257E-8</c:v>
                </c:pt>
                <c:pt idx="620">
                  <c:v>-1.20007E-8</c:v>
                </c:pt>
                <c:pt idx="621">
                  <c:v>-1.1975699999999999E-8</c:v>
                </c:pt>
                <c:pt idx="622">
                  <c:v>-1.1950699999999999E-8</c:v>
                </c:pt>
                <c:pt idx="623">
                  <c:v>-1.1925700000000001E-8</c:v>
                </c:pt>
                <c:pt idx="624">
                  <c:v>-1.19007E-8</c:v>
                </c:pt>
                <c:pt idx="625">
                  <c:v>-1.18757E-8</c:v>
                </c:pt>
                <c:pt idx="626">
                  <c:v>-1.18507E-8</c:v>
                </c:pt>
                <c:pt idx="627">
                  <c:v>-1.18257E-8</c:v>
                </c:pt>
                <c:pt idx="628">
                  <c:v>-1.18007E-8</c:v>
                </c:pt>
                <c:pt idx="629">
                  <c:v>-1.1775699999999999E-8</c:v>
                </c:pt>
                <c:pt idx="630">
                  <c:v>-1.1750700000000001E-8</c:v>
                </c:pt>
                <c:pt idx="631">
                  <c:v>-1.1725700000000001E-8</c:v>
                </c:pt>
                <c:pt idx="632">
                  <c:v>-1.17007E-8</c:v>
                </c:pt>
                <c:pt idx="633">
                  <c:v>-1.16757E-8</c:v>
                </c:pt>
                <c:pt idx="634">
                  <c:v>-1.16507E-8</c:v>
                </c:pt>
                <c:pt idx="635">
                  <c:v>-1.16257E-8</c:v>
                </c:pt>
                <c:pt idx="636">
                  <c:v>-1.1600699999999999E-8</c:v>
                </c:pt>
                <c:pt idx="637">
                  <c:v>-1.1575699999999999E-8</c:v>
                </c:pt>
                <c:pt idx="638">
                  <c:v>-1.1550700000000001E-8</c:v>
                </c:pt>
                <c:pt idx="639">
                  <c:v>-1.15257E-8</c:v>
                </c:pt>
                <c:pt idx="640">
                  <c:v>-1.15007E-8</c:v>
                </c:pt>
                <c:pt idx="641">
                  <c:v>-1.14757E-8</c:v>
                </c:pt>
                <c:pt idx="642">
                  <c:v>-1.14507E-8</c:v>
                </c:pt>
                <c:pt idx="643">
                  <c:v>-1.14257E-8</c:v>
                </c:pt>
                <c:pt idx="644">
                  <c:v>-1.1400699999999999E-8</c:v>
                </c:pt>
                <c:pt idx="645">
                  <c:v>-1.1375700000000001E-8</c:v>
                </c:pt>
                <c:pt idx="646">
                  <c:v>-1.1350700000000001E-8</c:v>
                </c:pt>
                <c:pt idx="647">
                  <c:v>-1.13257E-8</c:v>
                </c:pt>
                <c:pt idx="648">
                  <c:v>-1.13007E-8</c:v>
                </c:pt>
                <c:pt idx="649">
                  <c:v>-1.12757E-8</c:v>
                </c:pt>
                <c:pt idx="650">
                  <c:v>-1.12507E-8</c:v>
                </c:pt>
                <c:pt idx="651">
                  <c:v>-1.1225699999999999E-8</c:v>
                </c:pt>
                <c:pt idx="652">
                  <c:v>-1.1200699999999999E-8</c:v>
                </c:pt>
                <c:pt idx="653">
                  <c:v>-1.1175700000000001E-8</c:v>
                </c:pt>
                <c:pt idx="654">
                  <c:v>-1.11507E-8</c:v>
                </c:pt>
                <c:pt idx="655">
                  <c:v>-1.11257E-8</c:v>
                </c:pt>
                <c:pt idx="656">
                  <c:v>-1.11007E-8</c:v>
                </c:pt>
                <c:pt idx="657">
                  <c:v>-1.10757E-8</c:v>
                </c:pt>
                <c:pt idx="658">
                  <c:v>-1.1050699999999999E-8</c:v>
                </c:pt>
                <c:pt idx="659">
                  <c:v>-1.1025699999999999E-8</c:v>
                </c:pt>
                <c:pt idx="660">
                  <c:v>-1.1000700000000001E-8</c:v>
                </c:pt>
                <c:pt idx="661">
                  <c:v>-1.09757E-8</c:v>
                </c:pt>
                <c:pt idx="662">
                  <c:v>-1.09507E-8</c:v>
                </c:pt>
                <c:pt idx="663">
                  <c:v>-1.09257E-8</c:v>
                </c:pt>
                <c:pt idx="664">
                  <c:v>-1.09007E-8</c:v>
                </c:pt>
                <c:pt idx="665">
                  <c:v>-1.08757E-8</c:v>
                </c:pt>
                <c:pt idx="666">
                  <c:v>-1.0850699999999999E-8</c:v>
                </c:pt>
                <c:pt idx="667">
                  <c:v>-1.0825700000000001E-8</c:v>
                </c:pt>
                <c:pt idx="668">
                  <c:v>-1.0800700000000001E-8</c:v>
                </c:pt>
                <c:pt idx="669">
                  <c:v>-1.07757E-8</c:v>
                </c:pt>
                <c:pt idx="670">
                  <c:v>-1.07507E-8</c:v>
                </c:pt>
                <c:pt idx="671">
                  <c:v>-1.07257E-8</c:v>
                </c:pt>
                <c:pt idx="672">
                  <c:v>-1.07007E-8</c:v>
                </c:pt>
                <c:pt idx="673">
                  <c:v>-1.0675699999999999E-8</c:v>
                </c:pt>
                <c:pt idx="674">
                  <c:v>-1.0650699999999999E-8</c:v>
                </c:pt>
                <c:pt idx="675">
                  <c:v>-1.0625700000000001E-8</c:v>
                </c:pt>
                <c:pt idx="676">
                  <c:v>-1.06007E-8</c:v>
                </c:pt>
                <c:pt idx="677">
                  <c:v>-1.05757E-8</c:v>
                </c:pt>
                <c:pt idx="678">
                  <c:v>-1.05507E-8</c:v>
                </c:pt>
                <c:pt idx="679">
                  <c:v>-1.05257E-8</c:v>
                </c:pt>
                <c:pt idx="680">
                  <c:v>-1.05007E-8</c:v>
                </c:pt>
                <c:pt idx="681">
                  <c:v>-1.0475699999999999E-8</c:v>
                </c:pt>
                <c:pt idx="682">
                  <c:v>-1.0450700000000001E-8</c:v>
                </c:pt>
                <c:pt idx="683">
                  <c:v>-1.0425700000000001E-8</c:v>
                </c:pt>
                <c:pt idx="684">
                  <c:v>-1.04007E-8</c:v>
                </c:pt>
                <c:pt idx="685">
                  <c:v>-1.03757E-8</c:v>
                </c:pt>
                <c:pt idx="686">
                  <c:v>-1.03507E-8</c:v>
                </c:pt>
                <c:pt idx="687">
                  <c:v>-1.03257E-8</c:v>
                </c:pt>
                <c:pt idx="688">
                  <c:v>-1.0300699999999999E-8</c:v>
                </c:pt>
                <c:pt idx="689">
                  <c:v>-1.0275700000000001E-8</c:v>
                </c:pt>
                <c:pt idx="690">
                  <c:v>-1.0250700000000001E-8</c:v>
                </c:pt>
                <c:pt idx="691">
                  <c:v>-1.02257E-8</c:v>
                </c:pt>
                <c:pt idx="692">
                  <c:v>-1.02007E-8</c:v>
                </c:pt>
                <c:pt idx="693">
                  <c:v>-1.01757E-8</c:v>
                </c:pt>
                <c:pt idx="694">
                  <c:v>-1.01507E-8</c:v>
                </c:pt>
                <c:pt idx="695">
                  <c:v>-1.0125699999999999E-8</c:v>
                </c:pt>
                <c:pt idx="696">
                  <c:v>-1.0100699999999999E-8</c:v>
                </c:pt>
                <c:pt idx="697">
                  <c:v>-1.0075700000000001E-8</c:v>
                </c:pt>
                <c:pt idx="698">
                  <c:v>-1.00507E-8</c:v>
                </c:pt>
                <c:pt idx="699">
                  <c:v>-1.00257E-8</c:v>
                </c:pt>
                <c:pt idx="700">
                  <c:v>-1.00007E-8</c:v>
                </c:pt>
                <c:pt idx="701">
                  <c:v>-9.9756999999999998E-9</c:v>
                </c:pt>
                <c:pt idx="702">
                  <c:v>-9.9506999999999996E-9</c:v>
                </c:pt>
                <c:pt idx="703">
                  <c:v>-9.9256999999999993E-9</c:v>
                </c:pt>
                <c:pt idx="704">
                  <c:v>-9.9007000000000008E-9</c:v>
                </c:pt>
                <c:pt idx="705">
                  <c:v>-9.8757000000000005E-9</c:v>
                </c:pt>
                <c:pt idx="706">
                  <c:v>-9.8507000000000003E-9</c:v>
                </c:pt>
                <c:pt idx="707">
                  <c:v>-9.8257000000000001E-9</c:v>
                </c:pt>
                <c:pt idx="708">
                  <c:v>-9.8006999999999999E-9</c:v>
                </c:pt>
                <c:pt idx="709">
                  <c:v>-9.7756999999999996E-9</c:v>
                </c:pt>
                <c:pt idx="710">
                  <c:v>-9.7506999999999994E-9</c:v>
                </c:pt>
                <c:pt idx="711">
                  <c:v>-9.7256999999999992E-9</c:v>
                </c:pt>
                <c:pt idx="712">
                  <c:v>-9.7007000000000006E-9</c:v>
                </c:pt>
                <c:pt idx="713">
                  <c:v>-9.6757000000000004E-9</c:v>
                </c:pt>
                <c:pt idx="714">
                  <c:v>-9.6507000000000002E-9</c:v>
                </c:pt>
                <c:pt idx="715">
                  <c:v>-9.6257E-9</c:v>
                </c:pt>
                <c:pt idx="716">
                  <c:v>-9.6006999999999997E-9</c:v>
                </c:pt>
                <c:pt idx="717">
                  <c:v>-9.5756999999999995E-9</c:v>
                </c:pt>
                <c:pt idx="718">
                  <c:v>-9.5506999999999993E-9</c:v>
                </c:pt>
                <c:pt idx="719">
                  <c:v>-9.5257000000000007E-9</c:v>
                </c:pt>
                <c:pt idx="720">
                  <c:v>-9.5007000000000005E-9</c:v>
                </c:pt>
                <c:pt idx="721">
                  <c:v>-9.4757000000000003E-9</c:v>
                </c:pt>
                <c:pt idx="722">
                  <c:v>-9.4507E-9</c:v>
                </c:pt>
                <c:pt idx="723">
                  <c:v>-9.4256999999999998E-9</c:v>
                </c:pt>
                <c:pt idx="724">
                  <c:v>-9.4006999999999996E-9</c:v>
                </c:pt>
                <c:pt idx="725">
                  <c:v>-9.3756999999999994E-9</c:v>
                </c:pt>
                <c:pt idx="726">
                  <c:v>-9.3507000000000008E-9</c:v>
                </c:pt>
                <c:pt idx="727">
                  <c:v>-9.3257000000000006E-9</c:v>
                </c:pt>
                <c:pt idx="728">
                  <c:v>-9.3007000000000004E-9</c:v>
                </c:pt>
                <c:pt idx="729">
                  <c:v>-9.2757000000000001E-9</c:v>
                </c:pt>
                <c:pt idx="730">
                  <c:v>-9.2506999999999999E-9</c:v>
                </c:pt>
                <c:pt idx="731">
                  <c:v>-9.2256999999999997E-9</c:v>
                </c:pt>
                <c:pt idx="732">
                  <c:v>-9.2006999999999995E-9</c:v>
                </c:pt>
                <c:pt idx="733">
                  <c:v>-9.1756999999999992E-9</c:v>
                </c:pt>
                <c:pt idx="734">
                  <c:v>-9.1507000000000007E-9</c:v>
                </c:pt>
                <c:pt idx="735">
                  <c:v>-9.1257000000000004E-9</c:v>
                </c:pt>
                <c:pt idx="736">
                  <c:v>-9.1007000000000002E-9</c:v>
                </c:pt>
                <c:pt idx="737">
                  <c:v>-9.0757E-9</c:v>
                </c:pt>
                <c:pt idx="738">
                  <c:v>-9.0506999999999998E-9</c:v>
                </c:pt>
                <c:pt idx="739">
                  <c:v>-9.0256999999999996E-9</c:v>
                </c:pt>
                <c:pt idx="740">
                  <c:v>-9.0006999999999993E-9</c:v>
                </c:pt>
                <c:pt idx="741">
                  <c:v>-8.9757000000000008E-9</c:v>
                </c:pt>
                <c:pt idx="742">
                  <c:v>-8.9507000000000005E-9</c:v>
                </c:pt>
                <c:pt idx="743">
                  <c:v>-8.9257000000000003E-9</c:v>
                </c:pt>
                <c:pt idx="744">
                  <c:v>-8.9007000000000001E-9</c:v>
                </c:pt>
                <c:pt idx="745">
                  <c:v>-8.8756999999999999E-9</c:v>
                </c:pt>
                <c:pt idx="746">
                  <c:v>-8.8506999999999996E-9</c:v>
                </c:pt>
                <c:pt idx="747">
                  <c:v>-8.8256999999999994E-9</c:v>
                </c:pt>
                <c:pt idx="748">
                  <c:v>-8.8006999999999992E-9</c:v>
                </c:pt>
                <c:pt idx="749">
                  <c:v>-8.7757000000000006E-9</c:v>
                </c:pt>
                <c:pt idx="750">
                  <c:v>-8.7507000000000004E-9</c:v>
                </c:pt>
                <c:pt idx="751">
                  <c:v>-8.7257000000000002E-9</c:v>
                </c:pt>
                <c:pt idx="752">
                  <c:v>-8.7007E-9</c:v>
                </c:pt>
                <c:pt idx="753">
                  <c:v>-8.6756999999999997E-9</c:v>
                </c:pt>
                <c:pt idx="754">
                  <c:v>-8.6506999999999995E-9</c:v>
                </c:pt>
                <c:pt idx="755">
                  <c:v>-8.6256999999999993E-9</c:v>
                </c:pt>
                <c:pt idx="756">
                  <c:v>-8.6007000000000007E-9</c:v>
                </c:pt>
                <c:pt idx="757">
                  <c:v>-8.5757000000000005E-9</c:v>
                </c:pt>
                <c:pt idx="758">
                  <c:v>-8.5507000000000003E-9</c:v>
                </c:pt>
                <c:pt idx="759">
                  <c:v>-8.5257E-9</c:v>
                </c:pt>
                <c:pt idx="760">
                  <c:v>-8.5006999999999998E-9</c:v>
                </c:pt>
                <c:pt idx="761">
                  <c:v>-8.4756999999999996E-9</c:v>
                </c:pt>
                <c:pt idx="762">
                  <c:v>-8.4506999999999994E-9</c:v>
                </c:pt>
                <c:pt idx="763">
                  <c:v>-8.4257000000000008E-9</c:v>
                </c:pt>
                <c:pt idx="764">
                  <c:v>-8.4007000000000006E-9</c:v>
                </c:pt>
                <c:pt idx="765">
                  <c:v>-8.3757000000000003E-9</c:v>
                </c:pt>
                <c:pt idx="766">
                  <c:v>-8.3507000000000001E-9</c:v>
                </c:pt>
                <c:pt idx="767">
                  <c:v>-8.3256999999999999E-9</c:v>
                </c:pt>
                <c:pt idx="768">
                  <c:v>-8.3006999999999997E-9</c:v>
                </c:pt>
                <c:pt idx="769">
                  <c:v>-8.2756999999999995E-9</c:v>
                </c:pt>
                <c:pt idx="770">
                  <c:v>-8.2506999999999992E-9</c:v>
                </c:pt>
                <c:pt idx="771">
                  <c:v>-8.2257000000000007E-9</c:v>
                </c:pt>
                <c:pt idx="772">
                  <c:v>-8.2007000000000004E-9</c:v>
                </c:pt>
                <c:pt idx="773">
                  <c:v>-8.1757000000000002E-9</c:v>
                </c:pt>
                <c:pt idx="774">
                  <c:v>-8.1507E-9</c:v>
                </c:pt>
                <c:pt idx="775">
                  <c:v>-8.1256999999999998E-9</c:v>
                </c:pt>
                <c:pt idx="776">
                  <c:v>-8.1006999999999995E-9</c:v>
                </c:pt>
                <c:pt idx="777">
                  <c:v>-8.0756999999999993E-9</c:v>
                </c:pt>
                <c:pt idx="778">
                  <c:v>-8.0507000000000007E-9</c:v>
                </c:pt>
                <c:pt idx="779">
                  <c:v>-8.0257000000000005E-9</c:v>
                </c:pt>
                <c:pt idx="780">
                  <c:v>-8.0007000000000003E-9</c:v>
                </c:pt>
                <c:pt idx="781">
                  <c:v>-7.9757000000000001E-9</c:v>
                </c:pt>
                <c:pt idx="782">
                  <c:v>-7.9506999999999999E-9</c:v>
                </c:pt>
                <c:pt idx="783">
                  <c:v>-7.9256999999999996E-9</c:v>
                </c:pt>
                <c:pt idx="784">
                  <c:v>-7.9006999999999994E-9</c:v>
                </c:pt>
                <c:pt idx="785">
                  <c:v>-7.8756999999999992E-9</c:v>
                </c:pt>
                <c:pt idx="786">
                  <c:v>-7.8507000000000006E-9</c:v>
                </c:pt>
                <c:pt idx="787">
                  <c:v>-7.8257000000000004E-9</c:v>
                </c:pt>
                <c:pt idx="788">
                  <c:v>-7.8007000000000002E-9</c:v>
                </c:pt>
                <c:pt idx="789">
                  <c:v>-7.7756999999999999E-9</c:v>
                </c:pt>
                <c:pt idx="790">
                  <c:v>-7.7506999999999997E-9</c:v>
                </c:pt>
                <c:pt idx="791">
                  <c:v>-7.7256999999999995E-9</c:v>
                </c:pt>
                <c:pt idx="792">
                  <c:v>-7.7006999999999993E-9</c:v>
                </c:pt>
                <c:pt idx="793">
                  <c:v>-7.6757000000000007E-9</c:v>
                </c:pt>
                <c:pt idx="794">
                  <c:v>-7.6507000000000005E-9</c:v>
                </c:pt>
                <c:pt idx="795">
                  <c:v>-7.6257000000000003E-9</c:v>
                </c:pt>
                <c:pt idx="796">
                  <c:v>-7.6007E-9</c:v>
                </c:pt>
                <c:pt idx="797">
                  <c:v>-7.5756999999999998E-9</c:v>
                </c:pt>
                <c:pt idx="798">
                  <c:v>-7.5506999999999996E-9</c:v>
                </c:pt>
                <c:pt idx="799">
                  <c:v>-7.5256999999999994E-9</c:v>
                </c:pt>
                <c:pt idx="800">
                  <c:v>-7.5007000000000008E-9</c:v>
                </c:pt>
                <c:pt idx="801">
                  <c:v>-7.4757000000000006E-9</c:v>
                </c:pt>
                <c:pt idx="802">
                  <c:v>-7.4507000000000003E-9</c:v>
                </c:pt>
                <c:pt idx="803">
                  <c:v>-7.4257000000000001E-9</c:v>
                </c:pt>
                <c:pt idx="804">
                  <c:v>-7.4006999999999999E-9</c:v>
                </c:pt>
                <c:pt idx="805">
                  <c:v>-7.3756999999999997E-9</c:v>
                </c:pt>
                <c:pt idx="806">
                  <c:v>-7.3507000000000003E-9</c:v>
                </c:pt>
                <c:pt idx="807">
                  <c:v>-7.3257E-9</c:v>
                </c:pt>
                <c:pt idx="808">
                  <c:v>-7.3006999999999998E-9</c:v>
                </c:pt>
                <c:pt idx="809">
                  <c:v>-7.2756999999999996E-9</c:v>
                </c:pt>
                <c:pt idx="810">
                  <c:v>-7.2507000000000002E-9</c:v>
                </c:pt>
                <c:pt idx="811">
                  <c:v>-7.2257E-9</c:v>
                </c:pt>
                <c:pt idx="812">
                  <c:v>-7.2006999999999998E-9</c:v>
                </c:pt>
                <c:pt idx="813">
                  <c:v>-7.1757000000000004E-9</c:v>
                </c:pt>
                <c:pt idx="814">
                  <c:v>-7.1507000000000001E-9</c:v>
                </c:pt>
                <c:pt idx="815">
                  <c:v>-7.1256999999999999E-9</c:v>
                </c:pt>
                <c:pt idx="816">
                  <c:v>-7.1006999999999997E-9</c:v>
                </c:pt>
                <c:pt idx="817">
                  <c:v>-7.0757000000000003E-9</c:v>
                </c:pt>
                <c:pt idx="818">
                  <c:v>-7.0507000000000001E-9</c:v>
                </c:pt>
                <c:pt idx="819">
                  <c:v>-7.0256999999999998E-9</c:v>
                </c:pt>
                <c:pt idx="820">
                  <c:v>-7.0006999999999996E-9</c:v>
                </c:pt>
                <c:pt idx="821">
                  <c:v>-6.9757000000000002E-9</c:v>
                </c:pt>
                <c:pt idx="822">
                  <c:v>-6.9507E-9</c:v>
                </c:pt>
                <c:pt idx="823">
                  <c:v>-6.9256999999999998E-9</c:v>
                </c:pt>
                <c:pt idx="824">
                  <c:v>-6.9007000000000004E-9</c:v>
                </c:pt>
                <c:pt idx="825">
                  <c:v>-6.8757000000000002E-9</c:v>
                </c:pt>
                <c:pt idx="826">
                  <c:v>-6.8506999999999999E-9</c:v>
                </c:pt>
                <c:pt idx="827">
                  <c:v>-6.8256999999999997E-9</c:v>
                </c:pt>
                <c:pt idx="828">
                  <c:v>-6.8007000000000003E-9</c:v>
                </c:pt>
                <c:pt idx="829">
                  <c:v>-6.7757000000000001E-9</c:v>
                </c:pt>
                <c:pt idx="830">
                  <c:v>-6.7506999999999999E-9</c:v>
                </c:pt>
                <c:pt idx="831">
                  <c:v>-6.7256999999999996E-9</c:v>
                </c:pt>
                <c:pt idx="832">
                  <c:v>-6.7007000000000002E-9</c:v>
                </c:pt>
                <c:pt idx="833">
                  <c:v>-6.6757E-9</c:v>
                </c:pt>
                <c:pt idx="834">
                  <c:v>-6.6506999999999998E-9</c:v>
                </c:pt>
                <c:pt idx="835">
                  <c:v>-6.6257000000000004E-9</c:v>
                </c:pt>
                <c:pt idx="836">
                  <c:v>-6.6007000000000002E-9</c:v>
                </c:pt>
                <c:pt idx="837">
                  <c:v>-6.5756999999999999E-9</c:v>
                </c:pt>
                <c:pt idx="838">
                  <c:v>-6.5506999999999997E-9</c:v>
                </c:pt>
                <c:pt idx="839">
                  <c:v>-6.5257000000000003E-9</c:v>
                </c:pt>
                <c:pt idx="840">
                  <c:v>-6.5007000000000001E-9</c:v>
                </c:pt>
                <c:pt idx="841">
                  <c:v>-6.4756999999999999E-9</c:v>
                </c:pt>
                <c:pt idx="842">
                  <c:v>-6.4506999999999997E-9</c:v>
                </c:pt>
                <c:pt idx="843">
                  <c:v>-6.4257000000000003E-9</c:v>
                </c:pt>
                <c:pt idx="844">
                  <c:v>-6.4007E-9</c:v>
                </c:pt>
                <c:pt idx="845">
                  <c:v>-6.3756999999999998E-9</c:v>
                </c:pt>
                <c:pt idx="846">
                  <c:v>-6.3506999999999996E-9</c:v>
                </c:pt>
                <c:pt idx="847">
                  <c:v>-6.3257000000000002E-9</c:v>
                </c:pt>
                <c:pt idx="848">
                  <c:v>-6.3007E-9</c:v>
                </c:pt>
                <c:pt idx="849">
                  <c:v>-6.2756999999999997E-9</c:v>
                </c:pt>
                <c:pt idx="850">
                  <c:v>-6.2507000000000003E-9</c:v>
                </c:pt>
                <c:pt idx="851">
                  <c:v>-6.2257000000000001E-9</c:v>
                </c:pt>
                <c:pt idx="852">
                  <c:v>-6.2006999999999999E-9</c:v>
                </c:pt>
                <c:pt idx="853">
                  <c:v>-6.1756999999999997E-9</c:v>
                </c:pt>
                <c:pt idx="854">
                  <c:v>-6.1507000000000003E-9</c:v>
                </c:pt>
                <c:pt idx="855">
                  <c:v>-6.1257000000000001E-9</c:v>
                </c:pt>
                <c:pt idx="856">
                  <c:v>-6.1006999999999998E-9</c:v>
                </c:pt>
                <c:pt idx="857">
                  <c:v>-6.0756999999999996E-9</c:v>
                </c:pt>
                <c:pt idx="858">
                  <c:v>-6.0507000000000002E-9</c:v>
                </c:pt>
                <c:pt idx="859">
                  <c:v>-6.0257E-9</c:v>
                </c:pt>
                <c:pt idx="860">
                  <c:v>-6.0006999999999998E-9</c:v>
                </c:pt>
                <c:pt idx="861">
                  <c:v>-5.9757000000000004E-9</c:v>
                </c:pt>
                <c:pt idx="862">
                  <c:v>-5.9507000000000001E-9</c:v>
                </c:pt>
                <c:pt idx="863">
                  <c:v>-5.9256999999999999E-9</c:v>
                </c:pt>
                <c:pt idx="864">
                  <c:v>-5.9006999999999997E-9</c:v>
                </c:pt>
                <c:pt idx="865">
                  <c:v>-5.8757000000000003E-9</c:v>
                </c:pt>
                <c:pt idx="866">
                  <c:v>-5.8507000000000001E-9</c:v>
                </c:pt>
                <c:pt idx="867">
                  <c:v>-5.8256999999999998E-9</c:v>
                </c:pt>
                <c:pt idx="868">
                  <c:v>-5.8006999999999996E-9</c:v>
                </c:pt>
                <c:pt idx="869">
                  <c:v>-5.7757000000000002E-9</c:v>
                </c:pt>
                <c:pt idx="870">
                  <c:v>-5.7507E-9</c:v>
                </c:pt>
                <c:pt idx="871">
                  <c:v>-5.7256999999999998E-9</c:v>
                </c:pt>
                <c:pt idx="872">
                  <c:v>-5.7007000000000004E-9</c:v>
                </c:pt>
                <c:pt idx="873">
                  <c:v>-5.6757000000000002E-9</c:v>
                </c:pt>
                <c:pt idx="874">
                  <c:v>-5.6506999999999999E-9</c:v>
                </c:pt>
                <c:pt idx="875">
                  <c:v>-5.6256999999999997E-9</c:v>
                </c:pt>
                <c:pt idx="876">
                  <c:v>-5.6007000000000003E-9</c:v>
                </c:pt>
                <c:pt idx="877">
                  <c:v>-5.5757000000000001E-9</c:v>
                </c:pt>
                <c:pt idx="878">
                  <c:v>-5.5506999999999999E-9</c:v>
                </c:pt>
                <c:pt idx="879">
                  <c:v>-5.5256999999999996E-9</c:v>
                </c:pt>
                <c:pt idx="880">
                  <c:v>-5.5007000000000002E-9</c:v>
                </c:pt>
                <c:pt idx="881">
                  <c:v>-5.4757E-9</c:v>
                </c:pt>
                <c:pt idx="882">
                  <c:v>-5.4506999999999998E-9</c:v>
                </c:pt>
                <c:pt idx="883">
                  <c:v>-5.4257000000000004E-9</c:v>
                </c:pt>
                <c:pt idx="884">
                  <c:v>-5.4007000000000002E-9</c:v>
                </c:pt>
                <c:pt idx="885">
                  <c:v>-5.3757E-9</c:v>
                </c:pt>
                <c:pt idx="886">
                  <c:v>-5.3506999999999997E-9</c:v>
                </c:pt>
                <c:pt idx="887">
                  <c:v>-5.3257000000000003E-9</c:v>
                </c:pt>
                <c:pt idx="888">
                  <c:v>-5.3007000000000001E-9</c:v>
                </c:pt>
                <c:pt idx="889">
                  <c:v>-5.2756999999999999E-9</c:v>
                </c:pt>
                <c:pt idx="890">
                  <c:v>-5.2506999999999997E-9</c:v>
                </c:pt>
                <c:pt idx="891">
                  <c:v>-5.2257000000000003E-9</c:v>
                </c:pt>
                <c:pt idx="892">
                  <c:v>-5.2007E-9</c:v>
                </c:pt>
                <c:pt idx="893">
                  <c:v>-5.1756999999999998E-9</c:v>
                </c:pt>
                <c:pt idx="894">
                  <c:v>-5.1506999999999996E-9</c:v>
                </c:pt>
                <c:pt idx="895">
                  <c:v>-5.1257000000000002E-9</c:v>
                </c:pt>
                <c:pt idx="896">
                  <c:v>-5.1007E-9</c:v>
                </c:pt>
                <c:pt idx="897">
                  <c:v>-5.0756999999999998E-9</c:v>
                </c:pt>
                <c:pt idx="898">
                  <c:v>-5.0507000000000004E-9</c:v>
                </c:pt>
                <c:pt idx="899">
                  <c:v>-5.0257000000000001E-9</c:v>
                </c:pt>
                <c:pt idx="900">
                  <c:v>-5.0006999999999999E-9</c:v>
                </c:pt>
                <c:pt idx="901">
                  <c:v>-4.9756999999999997E-9</c:v>
                </c:pt>
                <c:pt idx="902">
                  <c:v>-4.9507000000000003E-9</c:v>
                </c:pt>
                <c:pt idx="903">
                  <c:v>-4.9257000000000001E-9</c:v>
                </c:pt>
                <c:pt idx="904">
                  <c:v>-4.9006999999999998E-9</c:v>
                </c:pt>
                <c:pt idx="905">
                  <c:v>-4.8756999999999996E-9</c:v>
                </c:pt>
                <c:pt idx="906">
                  <c:v>-4.8507000000000002E-9</c:v>
                </c:pt>
                <c:pt idx="907">
                  <c:v>-4.8257E-9</c:v>
                </c:pt>
                <c:pt idx="908">
                  <c:v>-4.8006999999999998E-9</c:v>
                </c:pt>
                <c:pt idx="909">
                  <c:v>-4.7757000000000004E-9</c:v>
                </c:pt>
                <c:pt idx="910">
                  <c:v>-4.7507000000000001E-9</c:v>
                </c:pt>
                <c:pt idx="911">
                  <c:v>-4.7256999999999999E-9</c:v>
                </c:pt>
                <c:pt idx="912">
                  <c:v>-4.7006999999999997E-9</c:v>
                </c:pt>
                <c:pt idx="913">
                  <c:v>-4.6757000000000003E-9</c:v>
                </c:pt>
                <c:pt idx="914">
                  <c:v>-4.6507000000000001E-9</c:v>
                </c:pt>
                <c:pt idx="915">
                  <c:v>-4.6256999999999999E-9</c:v>
                </c:pt>
                <c:pt idx="916">
                  <c:v>-4.6006999999999996E-9</c:v>
                </c:pt>
                <c:pt idx="917">
                  <c:v>-4.5757000000000002E-9</c:v>
                </c:pt>
                <c:pt idx="918">
                  <c:v>-4.5507E-9</c:v>
                </c:pt>
                <c:pt idx="919">
                  <c:v>-4.5256999999999998E-9</c:v>
                </c:pt>
                <c:pt idx="920">
                  <c:v>-4.5007000000000004E-9</c:v>
                </c:pt>
                <c:pt idx="921">
                  <c:v>-4.4757000000000002E-9</c:v>
                </c:pt>
                <c:pt idx="922">
                  <c:v>-4.4506999999999999E-9</c:v>
                </c:pt>
                <c:pt idx="923">
                  <c:v>-4.4256999999999997E-9</c:v>
                </c:pt>
                <c:pt idx="924">
                  <c:v>-4.4007000000000003E-9</c:v>
                </c:pt>
                <c:pt idx="925">
                  <c:v>-4.3757000000000001E-9</c:v>
                </c:pt>
                <c:pt idx="926">
                  <c:v>-4.3506999999999999E-9</c:v>
                </c:pt>
                <c:pt idx="927">
                  <c:v>-4.3256999999999997E-9</c:v>
                </c:pt>
                <c:pt idx="928">
                  <c:v>-4.3007000000000003E-9</c:v>
                </c:pt>
                <c:pt idx="929">
                  <c:v>-4.2757E-9</c:v>
                </c:pt>
                <c:pt idx="930">
                  <c:v>-4.2506999999999998E-9</c:v>
                </c:pt>
                <c:pt idx="931">
                  <c:v>-4.2257000000000004E-9</c:v>
                </c:pt>
                <c:pt idx="932">
                  <c:v>-4.2007000000000002E-9</c:v>
                </c:pt>
                <c:pt idx="933">
                  <c:v>-4.1757E-9</c:v>
                </c:pt>
                <c:pt idx="934">
                  <c:v>-4.1506999999999997E-9</c:v>
                </c:pt>
                <c:pt idx="935">
                  <c:v>-4.1257000000000003E-9</c:v>
                </c:pt>
                <c:pt idx="936">
                  <c:v>-4.1007000000000001E-9</c:v>
                </c:pt>
                <c:pt idx="937">
                  <c:v>-4.0756999999999999E-9</c:v>
                </c:pt>
                <c:pt idx="938">
                  <c:v>-4.0506999999999997E-9</c:v>
                </c:pt>
                <c:pt idx="939">
                  <c:v>-4.0257000000000003E-9</c:v>
                </c:pt>
                <c:pt idx="940">
                  <c:v>-4.0007000000000001E-9</c:v>
                </c:pt>
                <c:pt idx="941">
                  <c:v>-3.9756999999999998E-9</c:v>
                </c:pt>
                <c:pt idx="942">
                  <c:v>-3.9506999999999996E-9</c:v>
                </c:pt>
                <c:pt idx="943">
                  <c:v>-3.9257000000000002E-9</c:v>
                </c:pt>
                <c:pt idx="944">
                  <c:v>-3.9007E-9</c:v>
                </c:pt>
                <c:pt idx="945">
                  <c:v>-3.8756999999999998E-9</c:v>
                </c:pt>
                <c:pt idx="946">
                  <c:v>-3.8507000000000004E-9</c:v>
                </c:pt>
                <c:pt idx="947">
                  <c:v>-3.8257000000000001E-9</c:v>
                </c:pt>
                <c:pt idx="948">
                  <c:v>-3.8006999999999999E-9</c:v>
                </c:pt>
                <c:pt idx="949">
                  <c:v>-3.7756999999999997E-9</c:v>
                </c:pt>
                <c:pt idx="950">
                  <c:v>-3.7507000000000003E-9</c:v>
                </c:pt>
                <c:pt idx="951">
                  <c:v>-3.7257000000000001E-9</c:v>
                </c:pt>
                <c:pt idx="952">
                  <c:v>-3.7006999999999998E-9</c:v>
                </c:pt>
                <c:pt idx="953">
                  <c:v>-3.6757E-9</c:v>
                </c:pt>
                <c:pt idx="954">
                  <c:v>-3.6506999999999998E-9</c:v>
                </c:pt>
                <c:pt idx="955">
                  <c:v>-3.6257E-9</c:v>
                </c:pt>
                <c:pt idx="956">
                  <c:v>-3.6007000000000002E-9</c:v>
                </c:pt>
                <c:pt idx="957">
                  <c:v>-3.5757E-9</c:v>
                </c:pt>
                <c:pt idx="958">
                  <c:v>-3.5507000000000002E-9</c:v>
                </c:pt>
                <c:pt idx="959">
                  <c:v>-3.5256999999999999E-9</c:v>
                </c:pt>
                <c:pt idx="960">
                  <c:v>-3.5007000000000001E-9</c:v>
                </c:pt>
                <c:pt idx="961">
                  <c:v>-3.4756999999999999E-9</c:v>
                </c:pt>
                <c:pt idx="962">
                  <c:v>-3.4507000000000001E-9</c:v>
                </c:pt>
                <c:pt idx="963">
                  <c:v>-3.4256999999999999E-9</c:v>
                </c:pt>
                <c:pt idx="964">
                  <c:v>-3.4007000000000001E-9</c:v>
                </c:pt>
                <c:pt idx="965">
                  <c:v>-3.3756999999999998E-9</c:v>
                </c:pt>
                <c:pt idx="966">
                  <c:v>-3.3507E-9</c:v>
                </c:pt>
                <c:pt idx="967">
                  <c:v>-3.3256999999999998E-9</c:v>
                </c:pt>
                <c:pt idx="968">
                  <c:v>-3.3007E-9</c:v>
                </c:pt>
                <c:pt idx="969">
                  <c:v>-3.2757000000000002E-9</c:v>
                </c:pt>
                <c:pt idx="970">
                  <c:v>-3.2507E-9</c:v>
                </c:pt>
                <c:pt idx="971">
                  <c:v>-3.2257000000000001E-9</c:v>
                </c:pt>
                <c:pt idx="972">
                  <c:v>-3.2006999999999999E-9</c:v>
                </c:pt>
                <c:pt idx="973">
                  <c:v>-3.1757000000000001E-9</c:v>
                </c:pt>
                <c:pt idx="974">
                  <c:v>-3.1506999999999999E-9</c:v>
                </c:pt>
                <c:pt idx="975">
                  <c:v>-3.1257000000000001E-9</c:v>
                </c:pt>
                <c:pt idx="976">
                  <c:v>-3.1006999999999998E-9</c:v>
                </c:pt>
                <c:pt idx="977">
                  <c:v>-3.0757E-9</c:v>
                </c:pt>
                <c:pt idx="978">
                  <c:v>-3.0506999999999998E-9</c:v>
                </c:pt>
                <c:pt idx="979">
                  <c:v>-3.0257E-9</c:v>
                </c:pt>
                <c:pt idx="980">
                  <c:v>-3.0007000000000002E-9</c:v>
                </c:pt>
                <c:pt idx="981">
                  <c:v>-2.9757E-9</c:v>
                </c:pt>
                <c:pt idx="982">
                  <c:v>-2.9507000000000002E-9</c:v>
                </c:pt>
                <c:pt idx="983">
                  <c:v>-2.9256999999999999E-9</c:v>
                </c:pt>
                <c:pt idx="984">
                  <c:v>-2.9007000000000001E-9</c:v>
                </c:pt>
                <c:pt idx="985">
                  <c:v>-2.8756999999999999E-9</c:v>
                </c:pt>
                <c:pt idx="986">
                  <c:v>-2.8507000000000001E-9</c:v>
                </c:pt>
                <c:pt idx="987">
                  <c:v>-2.8256999999999999E-9</c:v>
                </c:pt>
                <c:pt idx="988">
                  <c:v>-2.8007000000000001E-9</c:v>
                </c:pt>
                <c:pt idx="989">
                  <c:v>-2.7756999999999998E-9</c:v>
                </c:pt>
                <c:pt idx="990">
                  <c:v>-2.7507E-9</c:v>
                </c:pt>
                <c:pt idx="991">
                  <c:v>-2.7256999999999998E-9</c:v>
                </c:pt>
                <c:pt idx="992">
                  <c:v>-2.7007E-9</c:v>
                </c:pt>
                <c:pt idx="993">
                  <c:v>-2.6757000000000002E-9</c:v>
                </c:pt>
                <c:pt idx="994">
                  <c:v>-2.6507E-9</c:v>
                </c:pt>
                <c:pt idx="995">
                  <c:v>-2.6257000000000001E-9</c:v>
                </c:pt>
                <c:pt idx="996">
                  <c:v>-2.6006999999999999E-9</c:v>
                </c:pt>
                <c:pt idx="997">
                  <c:v>-2.5757000000000001E-9</c:v>
                </c:pt>
                <c:pt idx="998">
                  <c:v>-2.5506999999999999E-9</c:v>
                </c:pt>
                <c:pt idx="999">
                  <c:v>-2.5257000000000001E-9</c:v>
                </c:pt>
              </c:numCache>
            </c:numRef>
          </c:xVal>
          <c:yVal>
            <c:numRef>
              <c:f>Baseline!$E$2:$E$2004</c:f>
              <c:numCache>
                <c:formatCode>0.00E+00</c:formatCode>
                <c:ptCount val="2003"/>
                <c:pt idx="0">
                  <c:v>-7.2788944723620793E-5</c:v>
                </c:pt>
                <c:pt idx="1">
                  <c:v>-7.2788944723620793E-5</c:v>
                </c:pt>
                <c:pt idx="2">
                  <c:v>-6.8788944723621129E-5</c:v>
                </c:pt>
                <c:pt idx="3">
                  <c:v>-6.4788944723621032E-5</c:v>
                </c:pt>
                <c:pt idx="4">
                  <c:v>-6.1788944723621068E-5</c:v>
                </c:pt>
                <c:pt idx="5">
                  <c:v>-5.7788944723620971E-5</c:v>
                </c:pt>
                <c:pt idx="6">
                  <c:v>-5.3788944723620873E-5</c:v>
                </c:pt>
                <c:pt idx="7">
                  <c:v>-5.0788944723620909E-5</c:v>
                </c:pt>
                <c:pt idx="8">
                  <c:v>-4.6788944723620812E-5</c:v>
                </c:pt>
                <c:pt idx="9">
                  <c:v>-4.2788944723621148E-5</c:v>
                </c:pt>
                <c:pt idx="10">
                  <c:v>-3.978894472362075E-5</c:v>
                </c:pt>
                <c:pt idx="11">
                  <c:v>-3.5788944723621086E-5</c:v>
                </c:pt>
                <c:pt idx="12">
                  <c:v>-3.1788944723620989E-5</c:v>
                </c:pt>
                <c:pt idx="13">
                  <c:v>-3.1788944723620989E-5</c:v>
                </c:pt>
                <c:pt idx="14">
                  <c:v>-2.7788944723620892E-5</c:v>
                </c:pt>
                <c:pt idx="15">
                  <c:v>-2.4788944723620927E-5</c:v>
                </c:pt>
                <c:pt idx="16">
                  <c:v>-2.078894472362083E-5</c:v>
                </c:pt>
                <c:pt idx="17">
                  <c:v>-2.078894472362083E-5</c:v>
                </c:pt>
                <c:pt idx="18">
                  <c:v>-1.6788944723621167E-5</c:v>
                </c:pt>
                <c:pt idx="19">
                  <c:v>-1.3788944723620768E-5</c:v>
                </c:pt>
                <c:pt idx="20">
                  <c:v>-1.3788944723620768E-5</c:v>
                </c:pt>
                <c:pt idx="21">
                  <c:v>-1.3788944723620768E-5</c:v>
                </c:pt>
                <c:pt idx="22">
                  <c:v>-9.7889447236211048E-6</c:v>
                </c:pt>
                <c:pt idx="23">
                  <c:v>-9.7889447236211048E-6</c:v>
                </c:pt>
                <c:pt idx="24">
                  <c:v>-9.7889447236211048E-6</c:v>
                </c:pt>
                <c:pt idx="25">
                  <c:v>-9.7889447236211048E-6</c:v>
                </c:pt>
                <c:pt idx="26">
                  <c:v>-9.7889447236211048E-6</c:v>
                </c:pt>
                <c:pt idx="27">
                  <c:v>-9.7889447236211048E-6</c:v>
                </c:pt>
                <c:pt idx="28">
                  <c:v>-9.7889447236211048E-6</c:v>
                </c:pt>
                <c:pt idx="29">
                  <c:v>-9.7889447236211048E-6</c:v>
                </c:pt>
                <c:pt idx="30">
                  <c:v>-9.7889447236211048E-6</c:v>
                </c:pt>
                <c:pt idx="31">
                  <c:v>-9.7889447236211048E-6</c:v>
                </c:pt>
                <c:pt idx="32">
                  <c:v>-9.7889447236211048E-6</c:v>
                </c:pt>
                <c:pt idx="33">
                  <c:v>-9.7889447236211048E-6</c:v>
                </c:pt>
                <c:pt idx="34">
                  <c:v>-1.3788944723620768E-5</c:v>
                </c:pt>
                <c:pt idx="35">
                  <c:v>-1.3788944723620768E-5</c:v>
                </c:pt>
                <c:pt idx="36">
                  <c:v>-1.3788944723620768E-5</c:v>
                </c:pt>
                <c:pt idx="37">
                  <c:v>-1.3788944723620768E-5</c:v>
                </c:pt>
                <c:pt idx="38">
                  <c:v>-1.3788944723620768E-5</c:v>
                </c:pt>
                <c:pt idx="39">
                  <c:v>-1.6788944723621167E-5</c:v>
                </c:pt>
                <c:pt idx="40">
                  <c:v>-1.6788944723621167E-5</c:v>
                </c:pt>
                <c:pt idx="41">
                  <c:v>-1.6788944723621167E-5</c:v>
                </c:pt>
                <c:pt idx="42">
                  <c:v>-1.6788944723621167E-5</c:v>
                </c:pt>
                <c:pt idx="43">
                  <c:v>-1.6788944723621167E-5</c:v>
                </c:pt>
                <c:pt idx="44">
                  <c:v>-1.6788944723621167E-5</c:v>
                </c:pt>
                <c:pt idx="45">
                  <c:v>-2.078894472362083E-5</c:v>
                </c:pt>
                <c:pt idx="46">
                  <c:v>-2.078894472362083E-5</c:v>
                </c:pt>
                <c:pt idx="47">
                  <c:v>-2.078894472362083E-5</c:v>
                </c:pt>
                <c:pt idx="48">
                  <c:v>-2.078894472362083E-5</c:v>
                </c:pt>
                <c:pt idx="49">
                  <c:v>-2.078894472362083E-5</c:v>
                </c:pt>
                <c:pt idx="50">
                  <c:v>-2.078894472362083E-5</c:v>
                </c:pt>
                <c:pt idx="51">
                  <c:v>-2.078894472362083E-5</c:v>
                </c:pt>
                <c:pt idx="52">
                  <c:v>-2.078894472362083E-5</c:v>
                </c:pt>
                <c:pt idx="53">
                  <c:v>-2.078894472362083E-5</c:v>
                </c:pt>
                <c:pt idx="54">
                  <c:v>-2.078894472362083E-5</c:v>
                </c:pt>
                <c:pt idx="55">
                  <c:v>-2.078894472362083E-5</c:v>
                </c:pt>
                <c:pt idx="56">
                  <c:v>-2.078894472362083E-5</c:v>
                </c:pt>
                <c:pt idx="57">
                  <c:v>-2.078894472362083E-5</c:v>
                </c:pt>
                <c:pt idx="58">
                  <c:v>-1.6788944723621167E-5</c:v>
                </c:pt>
                <c:pt idx="59">
                  <c:v>-1.6788944723621167E-5</c:v>
                </c:pt>
                <c:pt idx="60">
                  <c:v>-1.6788944723621167E-5</c:v>
                </c:pt>
                <c:pt idx="61">
                  <c:v>-1.6788944723621167E-5</c:v>
                </c:pt>
                <c:pt idx="62">
                  <c:v>-1.6788944723621167E-5</c:v>
                </c:pt>
                <c:pt idx="63">
                  <c:v>-1.3788944723620768E-5</c:v>
                </c:pt>
                <c:pt idx="64">
                  <c:v>-1.3788944723620768E-5</c:v>
                </c:pt>
                <c:pt idx="65">
                  <c:v>-1.3788944723620768E-5</c:v>
                </c:pt>
                <c:pt idx="66">
                  <c:v>-9.7889447236211048E-6</c:v>
                </c:pt>
                <c:pt idx="67">
                  <c:v>-9.7889447236211048E-6</c:v>
                </c:pt>
                <c:pt idx="68">
                  <c:v>-5.7889447236210076E-6</c:v>
                </c:pt>
                <c:pt idx="69">
                  <c:v>-5.7889447236210076E-6</c:v>
                </c:pt>
                <c:pt idx="70">
                  <c:v>-2.7889447236210431E-6</c:v>
                </c:pt>
                <c:pt idx="71">
                  <c:v>-2.7889447236210431E-6</c:v>
                </c:pt>
                <c:pt idx="72">
                  <c:v>1.2110552763790541E-6</c:v>
                </c:pt>
                <c:pt idx="73">
                  <c:v>5.2110552763791514E-6</c:v>
                </c:pt>
                <c:pt idx="74">
                  <c:v>9.2110552763792486E-6</c:v>
                </c:pt>
                <c:pt idx="75">
                  <c:v>9.2110552763792486E-6</c:v>
                </c:pt>
                <c:pt idx="76">
                  <c:v>1.2211055276379213E-5</c:v>
                </c:pt>
                <c:pt idx="77">
                  <c:v>1.6211055276378877E-5</c:v>
                </c:pt>
                <c:pt idx="78">
                  <c:v>2.0211055276378974E-5</c:v>
                </c:pt>
                <c:pt idx="79">
                  <c:v>2.3211055276378938E-5</c:v>
                </c:pt>
                <c:pt idx="80">
                  <c:v>2.7211055276379036E-5</c:v>
                </c:pt>
                <c:pt idx="81">
                  <c:v>2.7211055276379036E-5</c:v>
                </c:pt>
                <c:pt idx="82">
                  <c:v>3.1211055276379133E-5</c:v>
                </c:pt>
                <c:pt idx="83">
                  <c:v>3.4211055276379097E-5</c:v>
                </c:pt>
                <c:pt idx="84">
                  <c:v>3.8211055276379195E-5</c:v>
                </c:pt>
                <c:pt idx="85">
                  <c:v>3.8211055276379195E-5</c:v>
                </c:pt>
                <c:pt idx="86">
                  <c:v>4.2211055276378858E-5</c:v>
                </c:pt>
                <c:pt idx="87">
                  <c:v>4.2211055276378858E-5</c:v>
                </c:pt>
                <c:pt idx="88">
                  <c:v>4.5211055276379256E-5</c:v>
                </c:pt>
                <c:pt idx="89">
                  <c:v>4.5211055276379256E-5</c:v>
                </c:pt>
                <c:pt idx="90">
                  <c:v>4.5211055276379256E-5</c:v>
                </c:pt>
                <c:pt idx="91">
                  <c:v>4.921105527637892E-5</c:v>
                </c:pt>
                <c:pt idx="92">
                  <c:v>4.921105527637892E-5</c:v>
                </c:pt>
                <c:pt idx="93">
                  <c:v>4.921105527637892E-5</c:v>
                </c:pt>
                <c:pt idx="94">
                  <c:v>4.921105527637892E-5</c:v>
                </c:pt>
                <c:pt idx="95">
                  <c:v>4.5211055276379256E-5</c:v>
                </c:pt>
                <c:pt idx="96">
                  <c:v>4.5211055276379256E-5</c:v>
                </c:pt>
                <c:pt idx="97">
                  <c:v>4.5211055276379256E-5</c:v>
                </c:pt>
                <c:pt idx="98">
                  <c:v>4.2211055276378858E-5</c:v>
                </c:pt>
                <c:pt idx="99">
                  <c:v>4.2211055276378858E-5</c:v>
                </c:pt>
                <c:pt idx="100">
                  <c:v>3.8211055276379195E-5</c:v>
                </c:pt>
                <c:pt idx="101">
                  <c:v>3.8211055276379195E-5</c:v>
                </c:pt>
                <c:pt idx="102">
                  <c:v>3.4211055276379097E-5</c:v>
                </c:pt>
                <c:pt idx="103">
                  <c:v>3.1211055276379133E-5</c:v>
                </c:pt>
                <c:pt idx="104">
                  <c:v>3.1211055276379133E-5</c:v>
                </c:pt>
                <c:pt idx="105">
                  <c:v>2.7211055276379036E-5</c:v>
                </c:pt>
                <c:pt idx="106">
                  <c:v>2.3211055276378938E-5</c:v>
                </c:pt>
                <c:pt idx="107">
                  <c:v>2.3211055276378938E-5</c:v>
                </c:pt>
                <c:pt idx="108">
                  <c:v>2.0211055276378974E-5</c:v>
                </c:pt>
                <c:pt idx="109">
                  <c:v>2.0211055276378974E-5</c:v>
                </c:pt>
                <c:pt idx="110">
                  <c:v>2.0211055276378974E-5</c:v>
                </c:pt>
                <c:pt idx="111">
                  <c:v>1.6211055276378877E-5</c:v>
                </c:pt>
                <c:pt idx="112">
                  <c:v>1.6211055276378877E-5</c:v>
                </c:pt>
                <c:pt idx="113">
                  <c:v>1.6211055276378877E-5</c:v>
                </c:pt>
                <c:pt idx="114">
                  <c:v>1.6211055276378877E-5</c:v>
                </c:pt>
                <c:pt idx="115">
                  <c:v>1.6211055276378877E-5</c:v>
                </c:pt>
                <c:pt idx="116">
                  <c:v>1.6211055276378877E-5</c:v>
                </c:pt>
                <c:pt idx="117">
                  <c:v>1.6211055276378877E-5</c:v>
                </c:pt>
                <c:pt idx="118">
                  <c:v>1.6211055276378877E-5</c:v>
                </c:pt>
                <c:pt idx="119">
                  <c:v>1.6211055276378877E-5</c:v>
                </c:pt>
                <c:pt idx="120">
                  <c:v>2.0211055276378974E-5</c:v>
                </c:pt>
                <c:pt idx="121">
                  <c:v>2.0211055276378974E-5</c:v>
                </c:pt>
                <c:pt idx="122">
                  <c:v>2.3211055276378938E-5</c:v>
                </c:pt>
                <c:pt idx="123">
                  <c:v>2.3211055276378938E-5</c:v>
                </c:pt>
                <c:pt idx="124">
                  <c:v>2.7211055276379036E-5</c:v>
                </c:pt>
                <c:pt idx="125">
                  <c:v>2.7211055276379036E-5</c:v>
                </c:pt>
                <c:pt idx="126">
                  <c:v>3.1211055276379133E-5</c:v>
                </c:pt>
                <c:pt idx="127">
                  <c:v>3.1211055276379133E-5</c:v>
                </c:pt>
                <c:pt idx="128">
                  <c:v>3.4211055276379097E-5</c:v>
                </c:pt>
                <c:pt idx="129">
                  <c:v>3.4211055276379097E-5</c:v>
                </c:pt>
                <c:pt idx="130">
                  <c:v>3.4211055276379097E-5</c:v>
                </c:pt>
                <c:pt idx="131">
                  <c:v>3.4211055276379097E-5</c:v>
                </c:pt>
                <c:pt idx="132">
                  <c:v>3.4211055276379097E-5</c:v>
                </c:pt>
                <c:pt idx="133">
                  <c:v>3.4211055276379097E-5</c:v>
                </c:pt>
                <c:pt idx="134">
                  <c:v>3.4211055276379097E-5</c:v>
                </c:pt>
                <c:pt idx="135">
                  <c:v>3.4211055276379097E-5</c:v>
                </c:pt>
                <c:pt idx="136">
                  <c:v>3.1211055276379133E-5</c:v>
                </c:pt>
                <c:pt idx="137">
                  <c:v>3.1211055276379133E-5</c:v>
                </c:pt>
                <c:pt idx="138">
                  <c:v>2.7211055276379036E-5</c:v>
                </c:pt>
                <c:pt idx="139">
                  <c:v>2.7211055276379036E-5</c:v>
                </c:pt>
                <c:pt idx="140">
                  <c:v>2.3211055276378938E-5</c:v>
                </c:pt>
                <c:pt idx="141">
                  <c:v>2.0211055276378974E-5</c:v>
                </c:pt>
                <c:pt idx="142">
                  <c:v>1.6211055276378877E-5</c:v>
                </c:pt>
                <c:pt idx="143">
                  <c:v>1.2211055276379213E-5</c:v>
                </c:pt>
                <c:pt idx="144">
                  <c:v>9.2110552763792486E-6</c:v>
                </c:pt>
                <c:pt idx="145">
                  <c:v>5.2110552763791514E-6</c:v>
                </c:pt>
                <c:pt idx="146">
                  <c:v>1.2110552763790541E-6</c:v>
                </c:pt>
                <c:pt idx="147">
                  <c:v>-2.7889447236210431E-6</c:v>
                </c:pt>
                <c:pt idx="148">
                  <c:v>-5.7889447236210076E-6</c:v>
                </c:pt>
                <c:pt idx="149">
                  <c:v>-9.7889447236211048E-6</c:v>
                </c:pt>
                <c:pt idx="150">
                  <c:v>-1.3788944723620768E-5</c:v>
                </c:pt>
                <c:pt idx="151">
                  <c:v>-1.6788944723621167E-5</c:v>
                </c:pt>
                <c:pt idx="152">
                  <c:v>-2.078894472362083E-5</c:v>
                </c:pt>
                <c:pt idx="153">
                  <c:v>-2.4788944723620927E-5</c:v>
                </c:pt>
                <c:pt idx="154">
                  <c:v>-2.4788944723620927E-5</c:v>
                </c:pt>
                <c:pt idx="155">
                  <c:v>-2.7788944723620892E-5</c:v>
                </c:pt>
                <c:pt idx="156">
                  <c:v>-2.7788944723620892E-5</c:v>
                </c:pt>
                <c:pt idx="157">
                  <c:v>-2.7788944723620892E-5</c:v>
                </c:pt>
                <c:pt idx="158">
                  <c:v>-3.1788944723620989E-5</c:v>
                </c:pt>
                <c:pt idx="159">
                  <c:v>-2.7788944723620892E-5</c:v>
                </c:pt>
                <c:pt idx="160">
                  <c:v>-2.7788944723620892E-5</c:v>
                </c:pt>
                <c:pt idx="161">
                  <c:v>-2.7788944723620892E-5</c:v>
                </c:pt>
                <c:pt idx="162">
                  <c:v>-2.4788944723620927E-5</c:v>
                </c:pt>
                <c:pt idx="163">
                  <c:v>-2.4788944723620927E-5</c:v>
                </c:pt>
                <c:pt idx="164">
                  <c:v>-2.078894472362083E-5</c:v>
                </c:pt>
                <c:pt idx="165">
                  <c:v>-2.078894472362083E-5</c:v>
                </c:pt>
                <c:pt idx="166">
                  <c:v>-1.6788944723621167E-5</c:v>
                </c:pt>
                <c:pt idx="167">
                  <c:v>-1.3788944723620768E-5</c:v>
                </c:pt>
                <c:pt idx="168">
                  <c:v>-9.7889447236211048E-6</c:v>
                </c:pt>
                <c:pt idx="169">
                  <c:v>-5.7889447236210076E-6</c:v>
                </c:pt>
                <c:pt idx="170">
                  <c:v>-2.7889447236210431E-6</c:v>
                </c:pt>
                <c:pt idx="171">
                  <c:v>-2.7889447236210431E-6</c:v>
                </c:pt>
                <c:pt idx="172">
                  <c:v>1.2110552763790541E-6</c:v>
                </c:pt>
                <c:pt idx="173">
                  <c:v>5.2110552763791514E-6</c:v>
                </c:pt>
                <c:pt idx="174">
                  <c:v>9.2110552763792486E-6</c:v>
                </c:pt>
                <c:pt idx="175">
                  <c:v>1.2211055276379213E-5</c:v>
                </c:pt>
                <c:pt idx="176">
                  <c:v>1.2211055276379213E-5</c:v>
                </c:pt>
                <c:pt idx="177">
                  <c:v>1.2211055276379213E-5</c:v>
                </c:pt>
                <c:pt idx="178">
                  <c:v>1.6211055276378877E-5</c:v>
                </c:pt>
                <c:pt idx="179">
                  <c:v>1.6211055276378877E-5</c:v>
                </c:pt>
                <c:pt idx="180">
                  <c:v>1.6211055276378877E-5</c:v>
                </c:pt>
                <c:pt idx="181">
                  <c:v>1.6211055276378877E-5</c:v>
                </c:pt>
                <c:pt idx="182">
                  <c:v>1.6211055276378877E-5</c:v>
                </c:pt>
                <c:pt idx="183">
                  <c:v>1.6211055276378877E-5</c:v>
                </c:pt>
                <c:pt idx="184">
                  <c:v>1.2211055276379213E-5</c:v>
                </c:pt>
                <c:pt idx="185">
                  <c:v>1.2211055276379213E-5</c:v>
                </c:pt>
                <c:pt idx="186">
                  <c:v>9.2110552763792486E-6</c:v>
                </c:pt>
                <c:pt idx="187">
                  <c:v>5.2110552763791514E-6</c:v>
                </c:pt>
                <c:pt idx="188">
                  <c:v>1.2110552763790541E-6</c:v>
                </c:pt>
                <c:pt idx="189">
                  <c:v>-2.7889447236210431E-6</c:v>
                </c:pt>
                <c:pt idx="190">
                  <c:v>-5.7889447236210076E-6</c:v>
                </c:pt>
                <c:pt idx="191">
                  <c:v>-9.7889447236211048E-6</c:v>
                </c:pt>
                <c:pt idx="192">
                  <c:v>-1.3788944723620768E-5</c:v>
                </c:pt>
                <c:pt idx="193">
                  <c:v>-1.6788944723621167E-5</c:v>
                </c:pt>
                <c:pt idx="194">
                  <c:v>-2.078894472362083E-5</c:v>
                </c:pt>
                <c:pt idx="195">
                  <c:v>-2.4788944723620927E-5</c:v>
                </c:pt>
                <c:pt idx="196">
                  <c:v>-2.7788944723620892E-5</c:v>
                </c:pt>
                <c:pt idx="197">
                  <c:v>-3.1788944723620989E-5</c:v>
                </c:pt>
                <c:pt idx="198">
                  <c:v>-3.5788944723621086E-5</c:v>
                </c:pt>
                <c:pt idx="199">
                  <c:v>-3.978894472362075E-5</c:v>
                </c:pt>
                <c:pt idx="200">
                  <c:v>-4.2788944723621148E-5</c:v>
                </c:pt>
                <c:pt idx="201">
                  <c:v>-4.2788944723621148E-5</c:v>
                </c:pt>
                <c:pt idx="202">
                  <c:v>-4.6788944723620812E-5</c:v>
                </c:pt>
                <c:pt idx="203">
                  <c:v>-5.0788944723620909E-5</c:v>
                </c:pt>
                <c:pt idx="204">
                  <c:v>-5.0788944723620909E-5</c:v>
                </c:pt>
                <c:pt idx="205">
                  <c:v>-5.0788944723620909E-5</c:v>
                </c:pt>
                <c:pt idx="206">
                  <c:v>-5.0788944723620909E-5</c:v>
                </c:pt>
                <c:pt idx="207">
                  <c:v>-5.3788944723620873E-5</c:v>
                </c:pt>
                <c:pt idx="208">
                  <c:v>-5.0788944723620909E-5</c:v>
                </c:pt>
                <c:pt idx="209">
                  <c:v>-5.0788944723620909E-5</c:v>
                </c:pt>
                <c:pt idx="210">
                  <c:v>-5.0788944723620909E-5</c:v>
                </c:pt>
                <c:pt idx="211">
                  <c:v>-5.0788944723620909E-5</c:v>
                </c:pt>
                <c:pt idx="212">
                  <c:v>-4.6788944723620812E-5</c:v>
                </c:pt>
                <c:pt idx="213">
                  <c:v>-4.6788944723620812E-5</c:v>
                </c:pt>
                <c:pt idx="214">
                  <c:v>-4.2788944723621148E-5</c:v>
                </c:pt>
                <c:pt idx="215">
                  <c:v>-3.978894472362075E-5</c:v>
                </c:pt>
                <c:pt idx="216">
                  <c:v>-3.5788944723621086E-5</c:v>
                </c:pt>
                <c:pt idx="217">
                  <c:v>-3.1788944723620989E-5</c:v>
                </c:pt>
                <c:pt idx="218">
                  <c:v>-2.7788944723620892E-5</c:v>
                </c:pt>
                <c:pt idx="219">
                  <c:v>-2.4788944723620927E-5</c:v>
                </c:pt>
                <c:pt idx="220">
                  <c:v>-2.078894472362083E-5</c:v>
                </c:pt>
                <c:pt idx="221">
                  <c:v>-1.6788944723621167E-5</c:v>
                </c:pt>
                <c:pt idx="222">
                  <c:v>-1.3788944723620768E-5</c:v>
                </c:pt>
                <c:pt idx="223">
                  <c:v>-9.7889447236211048E-6</c:v>
                </c:pt>
                <c:pt idx="224">
                  <c:v>-2.7889447236210431E-6</c:v>
                </c:pt>
                <c:pt idx="225">
                  <c:v>1.2110552763790541E-6</c:v>
                </c:pt>
                <c:pt idx="226">
                  <c:v>5.2110552763791514E-6</c:v>
                </c:pt>
                <c:pt idx="227">
                  <c:v>9.2110552763792486E-6</c:v>
                </c:pt>
                <c:pt idx="228">
                  <c:v>1.2211055276379213E-5</c:v>
                </c:pt>
                <c:pt idx="229">
                  <c:v>1.6211055276378877E-5</c:v>
                </c:pt>
                <c:pt idx="230">
                  <c:v>2.0211055276378974E-5</c:v>
                </c:pt>
                <c:pt idx="231">
                  <c:v>2.3211055276378938E-5</c:v>
                </c:pt>
                <c:pt idx="232">
                  <c:v>2.7211055276379036E-5</c:v>
                </c:pt>
                <c:pt idx="233">
                  <c:v>3.1211055276379133E-5</c:v>
                </c:pt>
                <c:pt idx="234">
                  <c:v>3.4211055276379097E-5</c:v>
                </c:pt>
                <c:pt idx="235">
                  <c:v>3.4211055276379097E-5</c:v>
                </c:pt>
                <c:pt idx="236">
                  <c:v>3.8211055276379195E-5</c:v>
                </c:pt>
                <c:pt idx="237">
                  <c:v>3.8211055276379195E-5</c:v>
                </c:pt>
                <c:pt idx="238">
                  <c:v>4.2211055276378858E-5</c:v>
                </c:pt>
                <c:pt idx="239">
                  <c:v>4.2211055276378858E-5</c:v>
                </c:pt>
                <c:pt idx="240">
                  <c:v>4.5211055276379256E-5</c:v>
                </c:pt>
                <c:pt idx="241">
                  <c:v>4.5211055276379256E-5</c:v>
                </c:pt>
                <c:pt idx="242">
                  <c:v>4.5211055276379256E-5</c:v>
                </c:pt>
                <c:pt idx="243">
                  <c:v>4.5211055276379256E-5</c:v>
                </c:pt>
                <c:pt idx="244">
                  <c:v>4.5211055276379256E-5</c:v>
                </c:pt>
                <c:pt idx="245">
                  <c:v>4.5211055276379256E-5</c:v>
                </c:pt>
                <c:pt idx="246">
                  <c:v>4.5211055276379256E-5</c:v>
                </c:pt>
                <c:pt idx="247">
                  <c:v>4.5211055276379256E-5</c:v>
                </c:pt>
                <c:pt idx="248">
                  <c:v>4.5211055276379256E-5</c:v>
                </c:pt>
                <c:pt idx="249">
                  <c:v>4.2211055276378858E-5</c:v>
                </c:pt>
                <c:pt idx="250">
                  <c:v>4.2211055276378858E-5</c:v>
                </c:pt>
                <c:pt idx="251">
                  <c:v>4.2211055276378858E-5</c:v>
                </c:pt>
                <c:pt idx="252">
                  <c:v>4.2211055276378858E-5</c:v>
                </c:pt>
                <c:pt idx="253">
                  <c:v>4.2211055276378858E-5</c:v>
                </c:pt>
                <c:pt idx="254">
                  <c:v>4.2211055276378858E-5</c:v>
                </c:pt>
                <c:pt idx="255">
                  <c:v>4.2211055276378858E-5</c:v>
                </c:pt>
                <c:pt idx="256">
                  <c:v>4.2211055276378858E-5</c:v>
                </c:pt>
                <c:pt idx="257">
                  <c:v>4.2211055276378858E-5</c:v>
                </c:pt>
                <c:pt idx="258">
                  <c:v>4.2211055276378858E-5</c:v>
                </c:pt>
                <c:pt idx="259">
                  <c:v>4.5211055276379256E-5</c:v>
                </c:pt>
                <c:pt idx="260">
                  <c:v>4.5211055276379256E-5</c:v>
                </c:pt>
                <c:pt idx="261">
                  <c:v>4.5211055276379256E-5</c:v>
                </c:pt>
                <c:pt idx="262">
                  <c:v>4.921105527637892E-5</c:v>
                </c:pt>
                <c:pt idx="263">
                  <c:v>4.921105527637892E-5</c:v>
                </c:pt>
                <c:pt idx="264">
                  <c:v>5.3211055276379017E-5</c:v>
                </c:pt>
                <c:pt idx="265">
                  <c:v>5.7211055276379114E-5</c:v>
                </c:pt>
                <c:pt idx="266">
                  <c:v>5.7211055276379114E-5</c:v>
                </c:pt>
                <c:pt idx="267">
                  <c:v>6.0211055276379079E-5</c:v>
                </c:pt>
                <c:pt idx="268">
                  <c:v>6.4211055276379176E-5</c:v>
                </c:pt>
                <c:pt idx="269">
                  <c:v>6.821105527637884E-5</c:v>
                </c:pt>
                <c:pt idx="270">
                  <c:v>7.1211055276379238E-5</c:v>
                </c:pt>
                <c:pt idx="271">
                  <c:v>7.5211055276378901E-5</c:v>
                </c:pt>
                <c:pt idx="272">
                  <c:v>7.9211055276378999E-5</c:v>
                </c:pt>
                <c:pt idx="273">
                  <c:v>8.2211055276378963E-5</c:v>
                </c:pt>
                <c:pt idx="274">
                  <c:v>8.621105527637906E-5</c:v>
                </c:pt>
                <c:pt idx="275">
                  <c:v>8.621105527637906E-5</c:v>
                </c:pt>
                <c:pt idx="276">
                  <c:v>9.0211055276379157E-5</c:v>
                </c:pt>
                <c:pt idx="277">
                  <c:v>9.4211055276379255E-5</c:v>
                </c:pt>
                <c:pt idx="278">
                  <c:v>9.7211055276379219E-5</c:v>
                </c:pt>
                <c:pt idx="279">
                  <c:v>9.7211055276379219E-5</c:v>
                </c:pt>
                <c:pt idx="280">
                  <c:v>1.0121105527637888E-4</c:v>
                </c:pt>
                <c:pt idx="281">
                  <c:v>1.0121105527637888E-4</c:v>
                </c:pt>
                <c:pt idx="282">
                  <c:v>1.0121105527637888E-4</c:v>
                </c:pt>
                <c:pt idx="283">
                  <c:v>1.0521105527637898E-4</c:v>
                </c:pt>
                <c:pt idx="284">
                  <c:v>1.0521105527637898E-4</c:v>
                </c:pt>
                <c:pt idx="285">
                  <c:v>1.0521105527637898E-4</c:v>
                </c:pt>
                <c:pt idx="286">
                  <c:v>1.0121105527637888E-4</c:v>
                </c:pt>
                <c:pt idx="287">
                  <c:v>1.0121105527637888E-4</c:v>
                </c:pt>
                <c:pt idx="288">
                  <c:v>1.0121105527637888E-4</c:v>
                </c:pt>
                <c:pt idx="289">
                  <c:v>9.7211055276379219E-5</c:v>
                </c:pt>
                <c:pt idx="290">
                  <c:v>9.7211055276379219E-5</c:v>
                </c:pt>
                <c:pt idx="291">
                  <c:v>9.4211055276379255E-5</c:v>
                </c:pt>
                <c:pt idx="292">
                  <c:v>9.0211055276379157E-5</c:v>
                </c:pt>
                <c:pt idx="293">
                  <c:v>9.0211055276379157E-5</c:v>
                </c:pt>
                <c:pt idx="294">
                  <c:v>8.621105527637906E-5</c:v>
                </c:pt>
                <c:pt idx="295">
                  <c:v>8.2211055276378963E-5</c:v>
                </c:pt>
                <c:pt idx="296">
                  <c:v>7.9211055276378999E-5</c:v>
                </c:pt>
                <c:pt idx="297">
                  <c:v>7.5211055276378901E-5</c:v>
                </c:pt>
                <c:pt idx="298">
                  <c:v>7.5211055276378901E-5</c:v>
                </c:pt>
                <c:pt idx="299">
                  <c:v>7.1211055276379238E-5</c:v>
                </c:pt>
                <c:pt idx="300">
                  <c:v>6.821105527637884E-5</c:v>
                </c:pt>
                <c:pt idx="301">
                  <c:v>6.4211055276379176E-5</c:v>
                </c:pt>
                <c:pt idx="302">
                  <c:v>6.4211055276379176E-5</c:v>
                </c:pt>
                <c:pt idx="303">
                  <c:v>6.0211055276379079E-5</c:v>
                </c:pt>
                <c:pt idx="304">
                  <c:v>5.7211055276379114E-5</c:v>
                </c:pt>
                <c:pt idx="305">
                  <c:v>5.7211055276379114E-5</c:v>
                </c:pt>
                <c:pt idx="306">
                  <c:v>5.3211055276379017E-5</c:v>
                </c:pt>
                <c:pt idx="307">
                  <c:v>5.3211055276379017E-5</c:v>
                </c:pt>
                <c:pt idx="308">
                  <c:v>5.3211055276379017E-5</c:v>
                </c:pt>
                <c:pt idx="309">
                  <c:v>4.921105527637892E-5</c:v>
                </c:pt>
                <c:pt idx="310">
                  <c:v>4.921105527637892E-5</c:v>
                </c:pt>
                <c:pt idx="311">
                  <c:v>4.921105527637892E-5</c:v>
                </c:pt>
                <c:pt idx="312">
                  <c:v>4.921105527637892E-5</c:v>
                </c:pt>
                <c:pt idx="313">
                  <c:v>4.921105527637892E-5</c:v>
                </c:pt>
                <c:pt idx="314">
                  <c:v>4.921105527637892E-5</c:v>
                </c:pt>
                <c:pt idx="315">
                  <c:v>4.921105527637892E-5</c:v>
                </c:pt>
                <c:pt idx="316">
                  <c:v>4.921105527637892E-5</c:v>
                </c:pt>
                <c:pt idx="317">
                  <c:v>4.921105527637892E-5</c:v>
                </c:pt>
                <c:pt idx="318">
                  <c:v>5.3211055276379017E-5</c:v>
                </c:pt>
                <c:pt idx="319">
                  <c:v>5.3211055276379017E-5</c:v>
                </c:pt>
                <c:pt idx="320">
                  <c:v>5.3211055276379017E-5</c:v>
                </c:pt>
                <c:pt idx="321">
                  <c:v>5.3211055276379017E-5</c:v>
                </c:pt>
                <c:pt idx="322">
                  <c:v>5.3211055276379017E-5</c:v>
                </c:pt>
                <c:pt idx="323">
                  <c:v>5.3211055276379017E-5</c:v>
                </c:pt>
                <c:pt idx="324">
                  <c:v>5.3211055276379017E-5</c:v>
                </c:pt>
                <c:pt idx="325">
                  <c:v>5.3211055276379017E-5</c:v>
                </c:pt>
                <c:pt idx="326">
                  <c:v>5.3211055276379017E-5</c:v>
                </c:pt>
                <c:pt idx="327">
                  <c:v>5.3211055276379017E-5</c:v>
                </c:pt>
                <c:pt idx="328">
                  <c:v>5.3211055276379017E-5</c:v>
                </c:pt>
                <c:pt idx="329">
                  <c:v>5.3211055276379017E-5</c:v>
                </c:pt>
                <c:pt idx="330">
                  <c:v>5.3211055276379017E-5</c:v>
                </c:pt>
                <c:pt idx="331">
                  <c:v>4.921105527637892E-5</c:v>
                </c:pt>
                <c:pt idx="332">
                  <c:v>4.921105527637892E-5</c:v>
                </c:pt>
                <c:pt idx="333">
                  <c:v>4.921105527637892E-5</c:v>
                </c:pt>
                <c:pt idx="334">
                  <c:v>4.5211055276379256E-5</c:v>
                </c:pt>
                <c:pt idx="335">
                  <c:v>4.5211055276379256E-5</c:v>
                </c:pt>
                <c:pt idx="336">
                  <c:v>4.2211055276378858E-5</c:v>
                </c:pt>
                <c:pt idx="337">
                  <c:v>4.2211055276378858E-5</c:v>
                </c:pt>
                <c:pt idx="338">
                  <c:v>3.8211055276379195E-5</c:v>
                </c:pt>
                <c:pt idx="339">
                  <c:v>3.4211055276379097E-5</c:v>
                </c:pt>
                <c:pt idx="340">
                  <c:v>3.4211055276379097E-5</c:v>
                </c:pt>
                <c:pt idx="341">
                  <c:v>3.1211055276379133E-5</c:v>
                </c:pt>
                <c:pt idx="342">
                  <c:v>2.7211055276379036E-5</c:v>
                </c:pt>
                <c:pt idx="343">
                  <c:v>2.3211055276378938E-5</c:v>
                </c:pt>
                <c:pt idx="344">
                  <c:v>2.3211055276378938E-5</c:v>
                </c:pt>
                <c:pt idx="345">
                  <c:v>2.0211055276378974E-5</c:v>
                </c:pt>
                <c:pt idx="346">
                  <c:v>1.6211055276378877E-5</c:v>
                </c:pt>
                <c:pt idx="347">
                  <c:v>1.2211055276379213E-5</c:v>
                </c:pt>
                <c:pt idx="348">
                  <c:v>9.2110552763792486E-6</c:v>
                </c:pt>
                <c:pt idx="349">
                  <c:v>5.2110552763791514E-6</c:v>
                </c:pt>
                <c:pt idx="350">
                  <c:v>1.2110552763790541E-6</c:v>
                </c:pt>
                <c:pt idx="351">
                  <c:v>1.2110552763790541E-6</c:v>
                </c:pt>
                <c:pt idx="352">
                  <c:v>-2.7889447236210431E-6</c:v>
                </c:pt>
                <c:pt idx="353">
                  <c:v>-5.7889447236210076E-6</c:v>
                </c:pt>
                <c:pt idx="354">
                  <c:v>-9.7889447236211048E-6</c:v>
                </c:pt>
                <c:pt idx="355">
                  <c:v>-1.3788944723620768E-5</c:v>
                </c:pt>
                <c:pt idx="356">
                  <c:v>-1.6788944723621167E-5</c:v>
                </c:pt>
                <c:pt idx="357">
                  <c:v>-1.6788944723621167E-5</c:v>
                </c:pt>
                <c:pt idx="358">
                  <c:v>-2.078894472362083E-5</c:v>
                </c:pt>
                <c:pt idx="359">
                  <c:v>-2.4788944723620927E-5</c:v>
                </c:pt>
                <c:pt idx="360">
                  <c:v>-2.7788944723620892E-5</c:v>
                </c:pt>
                <c:pt idx="361">
                  <c:v>-2.7788944723620892E-5</c:v>
                </c:pt>
                <c:pt idx="362">
                  <c:v>-3.1788944723620989E-5</c:v>
                </c:pt>
                <c:pt idx="363">
                  <c:v>-3.5788944723621086E-5</c:v>
                </c:pt>
                <c:pt idx="364">
                  <c:v>-3.5788944723621086E-5</c:v>
                </c:pt>
                <c:pt idx="365">
                  <c:v>-3.978894472362075E-5</c:v>
                </c:pt>
                <c:pt idx="366">
                  <c:v>-3.978894472362075E-5</c:v>
                </c:pt>
                <c:pt idx="367">
                  <c:v>-4.2788944723621148E-5</c:v>
                </c:pt>
                <c:pt idx="368">
                  <c:v>-4.2788944723621148E-5</c:v>
                </c:pt>
                <c:pt idx="369">
                  <c:v>-4.2788944723621148E-5</c:v>
                </c:pt>
                <c:pt idx="370">
                  <c:v>-4.2788944723621148E-5</c:v>
                </c:pt>
                <c:pt idx="371">
                  <c:v>-4.6788944723620812E-5</c:v>
                </c:pt>
                <c:pt idx="372">
                  <c:v>-4.6788944723620812E-5</c:v>
                </c:pt>
                <c:pt idx="373">
                  <c:v>-4.6788944723620812E-5</c:v>
                </c:pt>
                <c:pt idx="374">
                  <c:v>-4.2788944723621148E-5</c:v>
                </c:pt>
                <c:pt idx="375">
                  <c:v>-4.2788944723621148E-5</c:v>
                </c:pt>
                <c:pt idx="376">
                  <c:v>-4.2788944723621148E-5</c:v>
                </c:pt>
                <c:pt idx="377">
                  <c:v>-3.978894472362075E-5</c:v>
                </c:pt>
                <c:pt idx="378">
                  <c:v>-3.978894472362075E-5</c:v>
                </c:pt>
                <c:pt idx="379">
                  <c:v>-3.5788944723621086E-5</c:v>
                </c:pt>
                <c:pt idx="380">
                  <c:v>-3.5788944723621086E-5</c:v>
                </c:pt>
                <c:pt idx="381">
                  <c:v>-3.1788944723620989E-5</c:v>
                </c:pt>
                <c:pt idx="382">
                  <c:v>-2.7788944723620892E-5</c:v>
                </c:pt>
                <c:pt idx="383">
                  <c:v>-2.4788944723620927E-5</c:v>
                </c:pt>
                <c:pt idx="384">
                  <c:v>-2.078894472362083E-5</c:v>
                </c:pt>
                <c:pt idx="385">
                  <c:v>-1.6788944723621167E-5</c:v>
                </c:pt>
                <c:pt idx="386">
                  <c:v>-1.3788944723620768E-5</c:v>
                </c:pt>
                <c:pt idx="387">
                  <c:v>-9.7889447236211048E-6</c:v>
                </c:pt>
                <c:pt idx="388">
                  <c:v>-5.7889447236210076E-6</c:v>
                </c:pt>
                <c:pt idx="389">
                  <c:v>-2.7889447236210431E-6</c:v>
                </c:pt>
                <c:pt idx="390">
                  <c:v>1.2110552763790541E-6</c:v>
                </c:pt>
                <c:pt idx="391">
                  <c:v>5.2110552763791514E-6</c:v>
                </c:pt>
                <c:pt idx="392">
                  <c:v>9.2110552763792486E-6</c:v>
                </c:pt>
                <c:pt idx="393">
                  <c:v>1.2211055276379213E-5</c:v>
                </c:pt>
                <c:pt idx="394">
                  <c:v>1.6211055276378877E-5</c:v>
                </c:pt>
                <c:pt idx="395">
                  <c:v>2.0211055276378974E-5</c:v>
                </c:pt>
                <c:pt idx="396">
                  <c:v>2.3211055276378938E-5</c:v>
                </c:pt>
                <c:pt idx="397">
                  <c:v>2.7211055276379036E-5</c:v>
                </c:pt>
                <c:pt idx="398">
                  <c:v>3.1211055276379133E-5</c:v>
                </c:pt>
                <c:pt idx="399">
                  <c:v>3.4211055276379097E-5</c:v>
                </c:pt>
                <c:pt idx="400">
                  <c:v>3.8211055276379195E-5</c:v>
                </c:pt>
                <c:pt idx="401">
                  <c:v>3.8211055276379195E-5</c:v>
                </c:pt>
                <c:pt idx="402">
                  <c:v>4.2211055276378858E-5</c:v>
                </c:pt>
                <c:pt idx="403">
                  <c:v>4.5211055276379256E-5</c:v>
                </c:pt>
                <c:pt idx="404">
                  <c:v>4.5211055276379256E-5</c:v>
                </c:pt>
                <c:pt idx="405">
                  <c:v>4.921105527637892E-5</c:v>
                </c:pt>
                <c:pt idx="406">
                  <c:v>4.921105527637892E-5</c:v>
                </c:pt>
                <c:pt idx="407">
                  <c:v>5.3211055276379017E-5</c:v>
                </c:pt>
                <c:pt idx="408">
                  <c:v>5.3211055276379017E-5</c:v>
                </c:pt>
                <c:pt idx="409">
                  <c:v>5.3211055276379017E-5</c:v>
                </c:pt>
                <c:pt idx="410">
                  <c:v>5.7211055276379114E-5</c:v>
                </c:pt>
                <c:pt idx="411">
                  <c:v>5.7211055276379114E-5</c:v>
                </c:pt>
                <c:pt idx="412">
                  <c:v>6.0211055276379079E-5</c:v>
                </c:pt>
                <c:pt idx="413">
                  <c:v>6.0211055276379079E-5</c:v>
                </c:pt>
                <c:pt idx="414">
                  <c:v>6.4211055276379176E-5</c:v>
                </c:pt>
                <c:pt idx="415">
                  <c:v>6.821105527637884E-5</c:v>
                </c:pt>
                <c:pt idx="416">
                  <c:v>6.821105527637884E-5</c:v>
                </c:pt>
                <c:pt idx="417">
                  <c:v>7.1211055276379238E-5</c:v>
                </c:pt>
                <c:pt idx="418">
                  <c:v>7.5211055276378901E-5</c:v>
                </c:pt>
                <c:pt idx="419">
                  <c:v>7.9211055276378999E-5</c:v>
                </c:pt>
                <c:pt idx="420">
                  <c:v>8.2211055276378963E-5</c:v>
                </c:pt>
                <c:pt idx="421">
                  <c:v>8.621105527637906E-5</c:v>
                </c:pt>
                <c:pt idx="422">
                  <c:v>9.0211055276379157E-5</c:v>
                </c:pt>
                <c:pt idx="423">
                  <c:v>9.4211055276379255E-5</c:v>
                </c:pt>
                <c:pt idx="424">
                  <c:v>9.7211055276379219E-5</c:v>
                </c:pt>
                <c:pt idx="425">
                  <c:v>1.0521105527637898E-4</c:v>
                </c:pt>
                <c:pt idx="426">
                  <c:v>1.0821105527637894E-4</c:v>
                </c:pt>
                <c:pt idx="427">
                  <c:v>1.1221105527637904E-4</c:v>
                </c:pt>
                <c:pt idx="428">
                  <c:v>1.192110552763791E-4</c:v>
                </c:pt>
                <c:pt idx="429">
                  <c:v>1.232110552763792E-4</c:v>
                </c:pt>
                <c:pt idx="430">
                  <c:v>1.2721105527637886E-4</c:v>
                </c:pt>
                <c:pt idx="431">
                  <c:v>1.3421105527637893E-4</c:v>
                </c:pt>
                <c:pt idx="432">
                  <c:v>1.3821105527637902E-4</c:v>
                </c:pt>
                <c:pt idx="433">
                  <c:v>1.4221105527637912E-4</c:v>
                </c:pt>
                <c:pt idx="434">
                  <c:v>1.4521105527637908E-4</c:v>
                </c:pt>
                <c:pt idx="435">
                  <c:v>1.4921105527637918E-4</c:v>
                </c:pt>
                <c:pt idx="436">
                  <c:v>1.5321105527637885E-4</c:v>
                </c:pt>
                <c:pt idx="437">
                  <c:v>1.5621105527637924E-4</c:v>
                </c:pt>
                <c:pt idx="438">
                  <c:v>1.6021105527637891E-4</c:v>
                </c:pt>
                <c:pt idx="439">
                  <c:v>1.6021105527637891E-4</c:v>
                </c:pt>
                <c:pt idx="440">
                  <c:v>1.64211055276379E-4</c:v>
                </c:pt>
                <c:pt idx="441">
                  <c:v>1.64211055276379E-4</c:v>
                </c:pt>
                <c:pt idx="442">
                  <c:v>1.64211055276379E-4</c:v>
                </c:pt>
                <c:pt idx="443">
                  <c:v>1.64211055276379E-4</c:v>
                </c:pt>
                <c:pt idx="444">
                  <c:v>1.64211055276379E-4</c:v>
                </c:pt>
                <c:pt idx="445">
                  <c:v>1.6021105527637891E-4</c:v>
                </c:pt>
                <c:pt idx="446">
                  <c:v>1.6021105527637891E-4</c:v>
                </c:pt>
                <c:pt idx="447">
                  <c:v>1.5621105527637924E-4</c:v>
                </c:pt>
                <c:pt idx="448">
                  <c:v>1.5321105527637885E-4</c:v>
                </c:pt>
                <c:pt idx="449">
                  <c:v>1.4921105527637918E-4</c:v>
                </c:pt>
                <c:pt idx="450">
                  <c:v>1.4521105527637908E-4</c:v>
                </c:pt>
                <c:pt idx="451">
                  <c:v>1.4221105527637912E-4</c:v>
                </c:pt>
                <c:pt idx="452">
                  <c:v>1.3821105527637902E-4</c:v>
                </c:pt>
                <c:pt idx="453">
                  <c:v>1.3421105527637893E-4</c:v>
                </c:pt>
                <c:pt idx="454">
                  <c:v>1.3121105527637896E-4</c:v>
                </c:pt>
                <c:pt idx="455">
                  <c:v>1.3121105527637896E-4</c:v>
                </c:pt>
                <c:pt idx="456">
                  <c:v>1.2721105527637886E-4</c:v>
                </c:pt>
                <c:pt idx="457">
                  <c:v>1.192110552763791E-4</c:v>
                </c:pt>
                <c:pt idx="458">
                  <c:v>1.1221105527637904E-4</c:v>
                </c:pt>
                <c:pt idx="459">
                  <c:v>1.0121105527637888E-4</c:v>
                </c:pt>
                <c:pt idx="460">
                  <c:v>9.4211055276379255E-5</c:v>
                </c:pt>
                <c:pt idx="461">
                  <c:v>8.2211055276378963E-5</c:v>
                </c:pt>
                <c:pt idx="462">
                  <c:v>7.5211055276378901E-5</c:v>
                </c:pt>
                <c:pt idx="463">
                  <c:v>6.821105527637884E-5</c:v>
                </c:pt>
                <c:pt idx="464">
                  <c:v>6.0211055276379079E-5</c:v>
                </c:pt>
                <c:pt idx="465">
                  <c:v>5.7211055276379114E-5</c:v>
                </c:pt>
                <c:pt idx="466">
                  <c:v>5.3211055276379017E-5</c:v>
                </c:pt>
                <c:pt idx="467">
                  <c:v>5.3211055276379017E-5</c:v>
                </c:pt>
                <c:pt idx="468">
                  <c:v>5.3211055276379017E-5</c:v>
                </c:pt>
                <c:pt idx="469">
                  <c:v>5.3211055276379017E-5</c:v>
                </c:pt>
                <c:pt idx="470">
                  <c:v>6.4211055276379176E-5</c:v>
                </c:pt>
                <c:pt idx="471">
                  <c:v>7.1211055276379238E-5</c:v>
                </c:pt>
                <c:pt idx="472">
                  <c:v>7.9211055276378999E-5</c:v>
                </c:pt>
                <c:pt idx="473">
                  <c:v>7.9211055276378999E-5</c:v>
                </c:pt>
                <c:pt idx="474">
                  <c:v>7.1211055276379238E-5</c:v>
                </c:pt>
                <c:pt idx="475">
                  <c:v>6.0211055276379079E-5</c:v>
                </c:pt>
                <c:pt idx="476">
                  <c:v>4.921105527637892E-5</c:v>
                </c:pt>
                <c:pt idx="477">
                  <c:v>3.8211055276379195E-5</c:v>
                </c:pt>
                <c:pt idx="478">
                  <c:v>2.7211055276379036E-5</c:v>
                </c:pt>
                <c:pt idx="479">
                  <c:v>2.0211055276378974E-5</c:v>
                </c:pt>
                <c:pt idx="480">
                  <c:v>1.6211055276378877E-5</c:v>
                </c:pt>
                <c:pt idx="481">
                  <c:v>1.2211055276379213E-5</c:v>
                </c:pt>
                <c:pt idx="482">
                  <c:v>1.6211055276378877E-5</c:v>
                </c:pt>
                <c:pt idx="483">
                  <c:v>1.6211055276378877E-5</c:v>
                </c:pt>
                <c:pt idx="484">
                  <c:v>1.6211055276378877E-5</c:v>
                </c:pt>
                <c:pt idx="485">
                  <c:v>2.3211055276378938E-5</c:v>
                </c:pt>
                <c:pt idx="486">
                  <c:v>3.4211055276379097E-5</c:v>
                </c:pt>
                <c:pt idx="487">
                  <c:v>4.5211055276379256E-5</c:v>
                </c:pt>
                <c:pt idx="488">
                  <c:v>5.7211055276379114E-5</c:v>
                </c:pt>
                <c:pt idx="489">
                  <c:v>5.7211055276379114E-5</c:v>
                </c:pt>
                <c:pt idx="490">
                  <c:v>4.921105527637892E-5</c:v>
                </c:pt>
                <c:pt idx="491">
                  <c:v>3.4211055276379097E-5</c:v>
                </c:pt>
                <c:pt idx="492">
                  <c:v>2.0211055276378974E-5</c:v>
                </c:pt>
                <c:pt idx="493">
                  <c:v>5.2110552763791514E-6</c:v>
                </c:pt>
                <c:pt idx="494">
                  <c:v>-9.7889447236211048E-6</c:v>
                </c:pt>
                <c:pt idx="495">
                  <c:v>-2.078894472362083E-5</c:v>
                </c:pt>
                <c:pt idx="496">
                  <c:v>-2.7788944723620892E-5</c:v>
                </c:pt>
                <c:pt idx="497">
                  <c:v>-3.5788944723621086E-5</c:v>
                </c:pt>
                <c:pt idx="498">
                  <c:v>-3.978894472362075E-5</c:v>
                </c:pt>
                <c:pt idx="499">
                  <c:v>-4.2788944723621148E-5</c:v>
                </c:pt>
                <c:pt idx="500">
                  <c:v>-4.6788944723620812E-5</c:v>
                </c:pt>
                <c:pt idx="501">
                  <c:v>-4.6788944723620812E-5</c:v>
                </c:pt>
                <c:pt idx="502">
                  <c:v>-4.2788944723621148E-5</c:v>
                </c:pt>
                <c:pt idx="503">
                  <c:v>-4.2788944723621148E-5</c:v>
                </c:pt>
                <c:pt idx="504">
                  <c:v>-3.978894472362075E-5</c:v>
                </c:pt>
                <c:pt idx="505">
                  <c:v>-4.2788944723621148E-5</c:v>
                </c:pt>
                <c:pt idx="506">
                  <c:v>-5.0788944723620909E-5</c:v>
                </c:pt>
                <c:pt idx="507">
                  <c:v>-6.1788944723621068E-5</c:v>
                </c:pt>
                <c:pt idx="508">
                  <c:v>-6.8788944723621129E-5</c:v>
                </c:pt>
                <c:pt idx="509">
                  <c:v>-7.9788944723620855E-5</c:v>
                </c:pt>
                <c:pt idx="510">
                  <c:v>-8.7788944723621049E-5</c:v>
                </c:pt>
                <c:pt idx="511">
                  <c:v>-9.0788944723621014E-5</c:v>
                </c:pt>
                <c:pt idx="512">
                  <c:v>-9.4788944723621111E-5</c:v>
                </c:pt>
                <c:pt idx="513">
                  <c:v>-9.4788944723621111E-5</c:v>
                </c:pt>
                <c:pt idx="514">
                  <c:v>-9.0788944723621014E-5</c:v>
                </c:pt>
                <c:pt idx="515">
                  <c:v>-8.7788944723621049E-5</c:v>
                </c:pt>
                <c:pt idx="516">
                  <c:v>-7.9788944723620855E-5</c:v>
                </c:pt>
                <c:pt idx="517">
                  <c:v>-7.678894472362089E-5</c:v>
                </c:pt>
                <c:pt idx="518">
                  <c:v>-6.8788944723621129E-5</c:v>
                </c:pt>
                <c:pt idx="519">
                  <c:v>-6.1788944723621068E-5</c:v>
                </c:pt>
                <c:pt idx="520">
                  <c:v>-5.3788944723620873E-5</c:v>
                </c:pt>
                <c:pt idx="521">
                  <c:v>-4.2788944723621148E-5</c:v>
                </c:pt>
                <c:pt idx="522">
                  <c:v>-3.5788944723621086E-5</c:v>
                </c:pt>
                <c:pt idx="523">
                  <c:v>-2.7788944723620892E-5</c:v>
                </c:pt>
                <c:pt idx="524">
                  <c:v>-1.6788944723621167E-5</c:v>
                </c:pt>
                <c:pt idx="525">
                  <c:v>-9.7889447236211048E-6</c:v>
                </c:pt>
                <c:pt idx="526">
                  <c:v>-2.7889447236210431E-6</c:v>
                </c:pt>
                <c:pt idx="527">
                  <c:v>5.2110552763791514E-6</c:v>
                </c:pt>
                <c:pt idx="528">
                  <c:v>1.2211055276379213E-5</c:v>
                </c:pt>
                <c:pt idx="529">
                  <c:v>2.0211055276378974E-5</c:v>
                </c:pt>
                <c:pt idx="530">
                  <c:v>2.7211055276379036E-5</c:v>
                </c:pt>
                <c:pt idx="531">
                  <c:v>3.1211055276379133E-5</c:v>
                </c:pt>
                <c:pt idx="532">
                  <c:v>3.8211055276379195E-5</c:v>
                </c:pt>
                <c:pt idx="533">
                  <c:v>3.8211055276379195E-5</c:v>
                </c:pt>
                <c:pt idx="534">
                  <c:v>3.8211055276379195E-5</c:v>
                </c:pt>
                <c:pt idx="535">
                  <c:v>3.4211055276379097E-5</c:v>
                </c:pt>
                <c:pt idx="536">
                  <c:v>3.1211055276379133E-5</c:v>
                </c:pt>
                <c:pt idx="537">
                  <c:v>3.1211055276379133E-5</c:v>
                </c:pt>
                <c:pt idx="538">
                  <c:v>3.1211055276379133E-5</c:v>
                </c:pt>
                <c:pt idx="539">
                  <c:v>3.1211055276379133E-5</c:v>
                </c:pt>
                <c:pt idx="540">
                  <c:v>3.4211055276379097E-5</c:v>
                </c:pt>
                <c:pt idx="541">
                  <c:v>3.4211055276379097E-5</c:v>
                </c:pt>
                <c:pt idx="542">
                  <c:v>3.4211055276379097E-5</c:v>
                </c:pt>
                <c:pt idx="543">
                  <c:v>3.8211055276379195E-5</c:v>
                </c:pt>
                <c:pt idx="544">
                  <c:v>4.2211055276378858E-5</c:v>
                </c:pt>
                <c:pt idx="545">
                  <c:v>4.921105527637892E-5</c:v>
                </c:pt>
                <c:pt idx="546">
                  <c:v>6.0211055276379079E-5</c:v>
                </c:pt>
                <c:pt idx="547">
                  <c:v>6.821105527637884E-5</c:v>
                </c:pt>
                <c:pt idx="548">
                  <c:v>7.9211055276378999E-5</c:v>
                </c:pt>
                <c:pt idx="549">
                  <c:v>9.0211055276379157E-5</c:v>
                </c:pt>
                <c:pt idx="550">
                  <c:v>1.0121105527637888E-4</c:v>
                </c:pt>
                <c:pt idx="551">
                  <c:v>1.1221105527637904E-4</c:v>
                </c:pt>
                <c:pt idx="552">
                  <c:v>1.232110552763792E-4</c:v>
                </c:pt>
                <c:pt idx="553">
                  <c:v>1.3821105527637902E-4</c:v>
                </c:pt>
                <c:pt idx="554">
                  <c:v>1.5321105527637885E-4</c:v>
                </c:pt>
                <c:pt idx="555">
                  <c:v>1.682110552763791E-4</c:v>
                </c:pt>
                <c:pt idx="556">
                  <c:v>1.7921105527637883E-4</c:v>
                </c:pt>
                <c:pt idx="557">
                  <c:v>1.8221105527637923E-4</c:v>
                </c:pt>
                <c:pt idx="558">
                  <c:v>1.7921105527637883E-4</c:v>
                </c:pt>
                <c:pt idx="559">
                  <c:v>1.682110552763791E-4</c:v>
                </c:pt>
                <c:pt idx="560">
                  <c:v>1.4521105527637908E-4</c:v>
                </c:pt>
                <c:pt idx="561">
                  <c:v>1.1221105527637904E-4</c:v>
                </c:pt>
                <c:pt idx="562">
                  <c:v>6.0211055276379079E-5</c:v>
                </c:pt>
                <c:pt idx="563">
                  <c:v>-9.7889447236211048E-6</c:v>
                </c:pt>
                <c:pt idx="564">
                  <c:v>-1.0178894472362117E-4</c:v>
                </c:pt>
                <c:pt idx="565">
                  <c:v>-2.2078894472362092E-4</c:v>
                </c:pt>
                <c:pt idx="566">
                  <c:v>-3.7178894472362101E-4</c:v>
                </c:pt>
                <c:pt idx="567">
                  <c:v>-5.4978894472362079E-4</c:v>
                </c:pt>
                <c:pt idx="568">
                  <c:v>-7.6078894472362104E-4</c:v>
                </c:pt>
                <c:pt idx="569">
                  <c:v>-1.0047889447236213E-3</c:v>
                </c:pt>
                <c:pt idx="570">
                  <c:v>-1.2817889447236208E-3</c:v>
                </c:pt>
                <c:pt idx="571">
                  <c:v>-1.5957889447236208E-3</c:v>
                </c:pt>
                <c:pt idx="572">
                  <c:v>-1.9507889447236211E-3</c:v>
                </c:pt>
                <c:pt idx="573">
                  <c:v>-2.3507889447236213E-3</c:v>
                </c:pt>
                <c:pt idx="574">
                  <c:v>-2.7907889447236207E-3</c:v>
                </c:pt>
                <c:pt idx="575">
                  <c:v>-3.2747889447236208E-3</c:v>
                </c:pt>
                <c:pt idx="576">
                  <c:v>-3.7997889447236211E-3</c:v>
                </c:pt>
                <c:pt idx="577">
                  <c:v>-4.3697889447236217E-3</c:v>
                </c:pt>
                <c:pt idx="578">
                  <c:v>-4.9837889447236217E-3</c:v>
                </c:pt>
                <c:pt idx="579">
                  <c:v>-5.6347889447236222E-3</c:v>
                </c:pt>
                <c:pt idx="580">
                  <c:v>-6.3337889447236222E-3</c:v>
                </c:pt>
                <c:pt idx="581">
                  <c:v>-7.0657889447236222E-3</c:v>
                </c:pt>
                <c:pt idx="582">
                  <c:v>-7.8387889447236216E-3</c:v>
                </c:pt>
                <c:pt idx="583">
                  <c:v>-8.6407889447236222E-3</c:v>
                </c:pt>
                <c:pt idx="584">
                  <c:v>-9.4697889447236221E-3</c:v>
                </c:pt>
                <c:pt idx="585">
                  <c:v>-1.0319788944723622E-2</c:v>
                </c:pt>
                <c:pt idx="586">
                  <c:v>-1.1184788944723622E-2</c:v>
                </c:pt>
                <c:pt idx="587">
                  <c:v>-1.2065788944723621E-2</c:v>
                </c:pt>
                <c:pt idx="588">
                  <c:v>-1.294878894472362E-2</c:v>
                </c:pt>
                <c:pt idx="589">
                  <c:v>-1.384078894472362E-2</c:v>
                </c:pt>
                <c:pt idx="590">
                  <c:v>-1.4727788944723623E-2</c:v>
                </c:pt>
                <c:pt idx="591">
                  <c:v>-1.5607788944723621E-2</c:v>
                </c:pt>
                <c:pt idx="592">
                  <c:v>-1.6469788944723621E-2</c:v>
                </c:pt>
                <c:pt idx="593">
                  <c:v>-1.7312788944723621E-2</c:v>
                </c:pt>
                <c:pt idx="594">
                  <c:v>-1.812978894472362E-2</c:v>
                </c:pt>
                <c:pt idx="595">
                  <c:v>-1.891778894472362E-2</c:v>
                </c:pt>
                <c:pt idx="596">
                  <c:v>-1.9671788944723621E-2</c:v>
                </c:pt>
                <c:pt idx="597">
                  <c:v>-2.0385788944723621E-2</c:v>
                </c:pt>
                <c:pt idx="598">
                  <c:v>-2.1062788944723621E-2</c:v>
                </c:pt>
                <c:pt idx="599">
                  <c:v>-2.1687788944723618E-2</c:v>
                </c:pt>
                <c:pt idx="600">
                  <c:v>-2.2256788944723618E-2</c:v>
                </c:pt>
                <c:pt idx="601">
                  <c:v>-2.2774788944723619E-2</c:v>
                </c:pt>
                <c:pt idx="602">
                  <c:v>-2.3225788944723619E-2</c:v>
                </c:pt>
                <c:pt idx="603">
                  <c:v>-2.3617788944723619E-2</c:v>
                </c:pt>
                <c:pt idx="604">
                  <c:v>-2.3950788944723619E-2</c:v>
                </c:pt>
                <c:pt idx="605">
                  <c:v>-2.4220788944723619E-2</c:v>
                </c:pt>
                <c:pt idx="606">
                  <c:v>-2.4423788944723621E-2</c:v>
                </c:pt>
                <c:pt idx="607">
                  <c:v>-2.456878894472362E-2</c:v>
                </c:pt>
                <c:pt idx="608">
                  <c:v>-2.4645788944723621E-2</c:v>
                </c:pt>
                <c:pt idx="609">
                  <c:v>-2.4660788944723618E-2</c:v>
                </c:pt>
                <c:pt idx="610">
                  <c:v>-2.4616788944723619E-2</c:v>
                </c:pt>
                <c:pt idx="611">
                  <c:v>-2.4512788944723619E-2</c:v>
                </c:pt>
                <c:pt idx="612">
                  <c:v>-2.4357788944723621E-2</c:v>
                </c:pt>
                <c:pt idx="613">
                  <c:v>-2.4146788944723621E-2</c:v>
                </c:pt>
                <c:pt idx="614">
                  <c:v>-2.3887788944723619E-2</c:v>
                </c:pt>
                <c:pt idx="615">
                  <c:v>-2.3580788944723621E-2</c:v>
                </c:pt>
                <c:pt idx="616">
                  <c:v>-2.3233788944723621E-2</c:v>
                </c:pt>
                <c:pt idx="617">
                  <c:v>-2.283778894472362E-2</c:v>
                </c:pt>
                <c:pt idx="618">
                  <c:v>-2.2404788944723621E-2</c:v>
                </c:pt>
                <c:pt idx="619">
                  <c:v>-2.193578894472362E-2</c:v>
                </c:pt>
                <c:pt idx="620">
                  <c:v>-2.143578894472362E-2</c:v>
                </c:pt>
                <c:pt idx="621">
                  <c:v>-2.0907788944723619E-2</c:v>
                </c:pt>
                <c:pt idx="622">
                  <c:v>-2.0356788944723619E-2</c:v>
                </c:pt>
                <c:pt idx="623">
                  <c:v>-1.9779788944723618E-2</c:v>
                </c:pt>
                <c:pt idx="624">
                  <c:v>-1.9183788944723619E-2</c:v>
                </c:pt>
                <c:pt idx="625">
                  <c:v>-1.8569788944723619E-2</c:v>
                </c:pt>
                <c:pt idx="626">
                  <c:v>-1.7945788944723619E-2</c:v>
                </c:pt>
                <c:pt idx="627">
                  <c:v>-1.7308788944723621E-2</c:v>
                </c:pt>
                <c:pt idx="628">
                  <c:v>-1.666578894472362E-2</c:v>
                </c:pt>
                <c:pt idx="629">
                  <c:v>-1.6018788944723621E-2</c:v>
                </c:pt>
                <c:pt idx="630">
                  <c:v>-1.5367788944723621E-2</c:v>
                </c:pt>
                <c:pt idx="631">
                  <c:v>-1.4716788944723622E-2</c:v>
                </c:pt>
                <c:pt idx="632">
                  <c:v>-1.406578894472362E-2</c:v>
                </c:pt>
                <c:pt idx="633">
                  <c:v>-1.3414788944723621E-2</c:v>
                </c:pt>
                <c:pt idx="634">
                  <c:v>-1.2767788944723623E-2</c:v>
                </c:pt>
                <c:pt idx="635">
                  <c:v>-1.2124788944723621E-2</c:v>
                </c:pt>
                <c:pt idx="636">
                  <c:v>-1.1488788944723622E-2</c:v>
                </c:pt>
                <c:pt idx="637">
                  <c:v>-1.0859788944723621E-2</c:v>
                </c:pt>
                <c:pt idx="638">
                  <c:v>-1.0238788944723621E-2</c:v>
                </c:pt>
                <c:pt idx="639">
                  <c:v>-9.6287889447236215E-3</c:v>
                </c:pt>
                <c:pt idx="640">
                  <c:v>-9.0257889447236221E-3</c:v>
                </c:pt>
                <c:pt idx="641">
                  <c:v>-8.4337889447236216E-3</c:v>
                </c:pt>
                <c:pt idx="642">
                  <c:v>-7.8537889447236209E-3</c:v>
                </c:pt>
                <c:pt idx="643">
                  <c:v>-7.2907889447236217E-3</c:v>
                </c:pt>
                <c:pt idx="644">
                  <c:v>-6.7437889447236211E-3</c:v>
                </c:pt>
                <c:pt idx="645">
                  <c:v>-6.2147889447236211E-3</c:v>
                </c:pt>
                <c:pt idx="646">
                  <c:v>-5.7047889447236211E-3</c:v>
                </c:pt>
                <c:pt idx="647">
                  <c:v>-5.2167889447236222E-3</c:v>
                </c:pt>
                <c:pt idx="648">
                  <c:v>-4.7467889447236206E-3</c:v>
                </c:pt>
                <c:pt idx="649">
                  <c:v>-4.2997889447236211E-3</c:v>
                </c:pt>
                <c:pt idx="650">
                  <c:v>-3.870788944723621E-3</c:v>
                </c:pt>
                <c:pt idx="651">
                  <c:v>-3.4677889447236212E-3</c:v>
                </c:pt>
                <c:pt idx="652">
                  <c:v>-3.0897889447236214E-3</c:v>
                </c:pt>
                <c:pt idx="653">
                  <c:v>-2.7317889447236207E-3</c:v>
                </c:pt>
                <c:pt idx="654">
                  <c:v>-2.4027889447236213E-3</c:v>
                </c:pt>
                <c:pt idx="655">
                  <c:v>-2.0917889447236208E-3</c:v>
                </c:pt>
                <c:pt idx="656">
                  <c:v>-1.8037889447236207E-3</c:v>
                </c:pt>
                <c:pt idx="657">
                  <c:v>-1.5367889447236208E-3</c:v>
                </c:pt>
                <c:pt idx="658">
                  <c:v>-1.2967889447236211E-3</c:v>
                </c:pt>
                <c:pt idx="659">
                  <c:v>-1.0787889447236207E-3</c:v>
                </c:pt>
                <c:pt idx="660">
                  <c:v>-8.8978894472362081E-4</c:v>
                </c:pt>
                <c:pt idx="661">
                  <c:v>-7.197889447236208E-4</c:v>
                </c:pt>
                <c:pt idx="662">
                  <c:v>-5.7578894472362077E-4</c:v>
                </c:pt>
                <c:pt idx="663">
                  <c:v>-4.5378894472362106E-4</c:v>
                </c:pt>
                <c:pt idx="664">
                  <c:v>-3.4978894472362113E-4</c:v>
                </c:pt>
                <c:pt idx="665">
                  <c:v>-2.6078894472362103E-4</c:v>
                </c:pt>
                <c:pt idx="666">
                  <c:v>-1.9078894472362084E-4</c:v>
                </c:pt>
                <c:pt idx="667">
                  <c:v>-1.3578894472362091E-4</c:v>
                </c:pt>
                <c:pt idx="668">
                  <c:v>-9.0788944723621014E-5</c:v>
                </c:pt>
                <c:pt idx="669">
                  <c:v>-5.7788944723620971E-5</c:v>
                </c:pt>
                <c:pt idx="670">
                  <c:v>-3.5788944723621086E-5</c:v>
                </c:pt>
                <c:pt idx="671">
                  <c:v>-2.078894472362083E-5</c:v>
                </c:pt>
                <c:pt idx="672">
                  <c:v>-9.7889447236211048E-6</c:v>
                </c:pt>
                <c:pt idx="673">
                  <c:v>-2.7889447236210431E-6</c:v>
                </c:pt>
                <c:pt idx="674">
                  <c:v>1.2110552763790541E-6</c:v>
                </c:pt>
                <c:pt idx="675">
                  <c:v>9.2110552763792486E-6</c:v>
                </c:pt>
                <c:pt idx="676">
                  <c:v>9.2110552763792486E-6</c:v>
                </c:pt>
                <c:pt idx="677">
                  <c:v>9.2110552763792486E-6</c:v>
                </c:pt>
                <c:pt idx="678">
                  <c:v>9.2110552763792486E-6</c:v>
                </c:pt>
                <c:pt idx="679">
                  <c:v>1.2211055276379213E-5</c:v>
                </c:pt>
                <c:pt idx="680">
                  <c:v>2.0211055276378974E-5</c:v>
                </c:pt>
                <c:pt idx="681">
                  <c:v>3.1211055276379133E-5</c:v>
                </c:pt>
                <c:pt idx="682">
                  <c:v>5.3211055276379017E-5</c:v>
                </c:pt>
                <c:pt idx="683">
                  <c:v>8.2211055276378963E-5</c:v>
                </c:pt>
                <c:pt idx="684">
                  <c:v>1.1621105527637914E-4</c:v>
                </c:pt>
                <c:pt idx="685">
                  <c:v>1.5621105527637924E-4</c:v>
                </c:pt>
                <c:pt idx="686">
                  <c:v>2.0121105527637915E-4</c:v>
                </c:pt>
                <c:pt idx="687">
                  <c:v>2.5321105527637911E-4</c:v>
                </c:pt>
                <c:pt idx="688">
                  <c:v>3.1221105527637913E-4</c:v>
                </c:pt>
                <c:pt idx="689">
                  <c:v>3.7821105527637922E-4</c:v>
                </c:pt>
                <c:pt idx="690">
                  <c:v>4.5221105527637907E-4</c:v>
                </c:pt>
                <c:pt idx="691">
                  <c:v>5.3021105527637901E-4</c:v>
                </c:pt>
                <c:pt idx="692">
                  <c:v>6.0821105527637895E-4</c:v>
                </c:pt>
                <c:pt idx="693">
                  <c:v>6.8921105527637886E-4</c:v>
                </c:pt>
                <c:pt idx="694">
                  <c:v>7.7021105527637921E-4</c:v>
                </c:pt>
                <c:pt idx="695">
                  <c:v>8.5221105527637925E-4</c:v>
                </c:pt>
                <c:pt idx="696">
                  <c:v>9.3321105527637916E-4</c:v>
                </c:pt>
                <c:pt idx="697">
                  <c:v>1.0222110552763793E-3</c:v>
                </c:pt>
                <c:pt idx="698">
                  <c:v>1.1072110552763788E-3</c:v>
                </c:pt>
                <c:pt idx="699">
                  <c:v>1.1962110552763789E-3</c:v>
                </c:pt>
                <c:pt idx="700">
                  <c:v>1.2812110552763789E-3</c:v>
                </c:pt>
                <c:pt idx="701">
                  <c:v>1.3662110552763789E-3</c:v>
                </c:pt>
                <c:pt idx="702">
                  <c:v>1.443211055276379E-3</c:v>
                </c:pt>
                <c:pt idx="703">
                  <c:v>1.5212110552763791E-3</c:v>
                </c:pt>
                <c:pt idx="704">
                  <c:v>1.5912110552763791E-3</c:v>
                </c:pt>
                <c:pt idx="705">
                  <c:v>1.6582110552763791E-3</c:v>
                </c:pt>
                <c:pt idx="706">
                  <c:v>1.7172110552763791E-3</c:v>
                </c:pt>
                <c:pt idx="707">
                  <c:v>1.7762110552763789E-3</c:v>
                </c:pt>
                <c:pt idx="708">
                  <c:v>1.824211055276379E-3</c:v>
                </c:pt>
                <c:pt idx="709">
                  <c:v>1.8692110552763791E-3</c:v>
                </c:pt>
                <c:pt idx="710">
                  <c:v>1.909211055276379E-3</c:v>
                </c:pt>
                <c:pt idx="711">
                  <c:v>1.9392110552763791E-3</c:v>
                </c:pt>
                <c:pt idx="712">
                  <c:v>1.9682110552763791E-3</c:v>
                </c:pt>
                <c:pt idx="713">
                  <c:v>1.994211055276379E-3</c:v>
                </c:pt>
                <c:pt idx="714">
                  <c:v>2.013211055276379E-3</c:v>
                </c:pt>
                <c:pt idx="715">
                  <c:v>2.0282110552763792E-3</c:v>
                </c:pt>
                <c:pt idx="716">
                  <c:v>2.0392110552763789E-3</c:v>
                </c:pt>
                <c:pt idx="717">
                  <c:v>2.0422110552763793E-3</c:v>
                </c:pt>
                <c:pt idx="718">
                  <c:v>2.0352110552763793E-3</c:v>
                </c:pt>
                <c:pt idx="719">
                  <c:v>2.020211055276379E-3</c:v>
                </c:pt>
                <c:pt idx="720">
                  <c:v>1.994211055276379E-3</c:v>
                </c:pt>
                <c:pt idx="721">
                  <c:v>1.950211055276379E-3</c:v>
                </c:pt>
                <c:pt idx="722">
                  <c:v>1.902211055276379E-3</c:v>
                </c:pt>
                <c:pt idx="723">
                  <c:v>1.8462110552763791E-3</c:v>
                </c:pt>
                <c:pt idx="724">
                  <c:v>1.7872110552763791E-3</c:v>
                </c:pt>
                <c:pt idx="725">
                  <c:v>1.724211055276379E-3</c:v>
                </c:pt>
                <c:pt idx="726">
                  <c:v>1.654211055276379E-3</c:v>
                </c:pt>
                <c:pt idx="727">
                  <c:v>1.5802110552763789E-3</c:v>
                </c:pt>
                <c:pt idx="728">
                  <c:v>1.5032110552763791E-3</c:v>
                </c:pt>
                <c:pt idx="729">
                  <c:v>1.4212110552763791E-3</c:v>
                </c:pt>
                <c:pt idx="730">
                  <c:v>1.340211055276379E-3</c:v>
                </c:pt>
                <c:pt idx="731">
                  <c:v>1.2512110552763789E-3</c:v>
                </c:pt>
                <c:pt idx="732">
                  <c:v>1.1622110552763792E-3</c:v>
                </c:pt>
                <c:pt idx="733">
                  <c:v>1.066211055276379E-3</c:v>
                </c:pt>
                <c:pt idx="734">
                  <c:v>9.662110552763792E-4</c:v>
                </c:pt>
                <c:pt idx="735">
                  <c:v>8.5921105527637888E-4</c:v>
                </c:pt>
                <c:pt idx="736">
                  <c:v>7.3721105527637916E-4</c:v>
                </c:pt>
                <c:pt idx="737">
                  <c:v>6.0021105527637919E-4</c:v>
                </c:pt>
                <c:pt idx="738">
                  <c:v>4.6021105527637883E-4</c:v>
                </c:pt>
                <c:pt idx="739">
                  <c:v>3.2321105527637886E-4</c:v>
                </c:pt>
                <c:pt idx="740">
                  <c:v>1.8621105527637889E-4</c:v>
                </c:pt>
                <c:pt idx="741">
                  <c:v>5.3211055276379017E-5</c:v>
                </c:pt>
                <c:pt idx="742">
                  <c:v>-7.678894472362089E-5</c:v>
                </c:pt>
                <c:pt idx="743">
                  <c:v>-2.0978894472362076E-4</c:v>
                </c:pt>
                <c:pt idx="744">
                  <c:v>-3.3478894472362087E-4</c:v>
                </c:pt>
                <c:pt idx="745">
                  <c:v>-4.6078894472362112E-4</c:v>
                </c:pt>
                <c:pt idx="746">
                  <c:v>-5.8278894472362083E-4</c:v>
                </c:pt>
                <c:pt idx="747">
                  <c:v>-6.9778894472362135E-4</c:v>
                </c:pt>
                <c:pt idx="748">
                  <c:v>-8.1178894472362087E-4</c:v>
                </c:pt>
                <c:pt idx="749">
                  <c:v>-9.1978894472362132E-4</c:v>
                </c:pt>
                <c:pt idx="750">
                  <c:v>-1.0227889447236211E-3</c:v>
                </c:pt>
                <c:pt idx="751">
                  <c:v>-1.1227889447236214E-3</c:v>
                </c:pt>
                <c:pt idx="752">
                  <c:v>-1.2267889447236213E-3</c:v>
                </c:pt>
                <c:pt idx="753">
                  <c:v>-1.3337889447236208E-3</c:v>
                </c:pt>
                <c:pt idx="754">
                  <c:v>-1.433788944723621E-3</c:v>
                </c:pt>
                <c:pt idx="755">
                  <c:v>-1.5257889447236211E-3</c:v>
                </c:pt>
                <c:pt idx="756">
                  <c:v>-1.6077889447236207E-3</c:v>
                </c:pt>
                <c:pt idx="757">
                  <c:v>-1.6777889447236213E-3</c:v>
                </c:pt>
                <c:pt idx="758">
                  <c:v>-1.7367889447236213E-3</c:v>
                </c:pt>
                <c:pt idx="759">
                  <c:v>-1.7887889447236213E-3</c:v>
                </c:pt>
                <c:pt idx="760">
                  <c:v>-1.8287889447236205E-3</c:v>
                </c:pt>
                <c:pt idx="761">
                  <c:v>-1.8627889447236207E-3</c:v>
                </c:pt>
                <c:pt idx="762">
                  <c:v>-1.884788944723621E-3</c:v>
                </c:pt>
                <c:pt idx="763">
                  <c:v>-1.8997889447236213E-3</c:v>
                </c:pt>
                <c:pt idx="764">
                  <c:v>-1.8997889447236213E-3</c:v>
                </c:pt>
                <c:pt idx="765">
                  <c:v>-1.8917889447236211E-3</c:v>
                </c:pt>
                <c:pt idx="766">
                  <c:v>-1.8737889447236213E-3</c:v>
                </c:pt>
                <c:pt idx="767">
                  <c:v>-1.8437889447236208E-3</c:v>
                </c:pt>
                <c:pt idx="768">
                  <c:v>-1.8107889447236208E-3</c:v>
                </c:pt>
                <c:pt idx="769">
                  <c:v>-1.766788944723621E-3</c:v>
                </c:pt>
                <c:pt idx="770">
                  <c:v>-1.714788944723621E-3</c:v>
                </c:pt>
                <c:pt idx="771">
                  <c:v>-1.6517889447236213E-3</c:v>
                </c:pt>
                <c:pt idx="772">
                  <c:v>-1.5777889447236211E-3</c:v>
                </c:pt>
                <c:pt idx="773">
                  <c:v>-1.4887889447236214E-3</c:v>
                </c:pt>
                <c:pt idx="774">
                  <c:v>-1.3927889447236208E-3</c:v>
                </c:pt>
                <c:pt idx="775">
                  <c:v>-1.2857889447236213E-3</c:v>
                </c:pt>
                <c:pt idx="776">
                  <c:v>-1.1707889447236208E-3</c:v>
                </c:pt>
                <c:pt idx="777">
                  <c:v>-1.0487889447236211E-3</c:v>
                </c:pt>
                <c:pt idx="778">
                  <c:v>-9.1978894472362132E-4</c:v>
                </c:pt>
                <c:pt idx="779">
                  <c:v>-7.7878894472362082E-4</c:v>
                </c:pt>
                <c:pt idx="780">
                  <c:v>-6.3478894472362079E-4</c:v>
                </c:pt>
                <c:pt idx="781">
                  <c:v>-4.867889447236211E-4</c:v>
                </c:pt>
                <c:pt idx="782">
                  <c:v>-3.3178894472362091E-4</c:v>
                </c:pt>
                <c:pt idx="783">
                  <c:v>-1.6878894472362096E-4</c:v>
                </c:pt>
                <c:pt idx="784">
                  <c:v>-5.7889447236210076E-6</c:v>
                </c:pt>
                <c:pt idx="785">
                  <c:v>1.6021105527637891E-4</c:v>
                </c:pt>
                <c:pt idx="786">
                  <c:v>3.2721105527637896E-4</c:v>
                </c:pt>
                <c:pt idx="787">
                  <c:v>4.9721105527637897E-4</c:v>
                </c:pt>
                <c:pt idx="788">
                  <c:v>6.6721105527637898E-4</c:v>
                </c:pt>
                <c:pt idx="789">
                  <c:v>8.3721105527637899E-4</c:v>
                </c:pt>
                <c:pt idx="790">
                  <c:v>1.0032110552763789E-3</c:v>
                </c:pt>
                <c:pt idx="791">
                  <c:v>1.170211055276379E-3</c:v>
                </c:pt>
                <c:pt idx="792">
                  <c:v>1.3322110552763792E-3</c:v>
                </c:pt>
                <c:pt idx="793">
                  <c:v>1.4912110552763791E-3</c:v>
                </c:pt>
                <c:pt idx="794">
                  <c:v>1.6432110552763791E-3</c:v>
                </c:pt>
                <c:pt idx="795">
                  <c:v>1.791211055276379E-3</c:v>
                </c:pt>
                <c:pt idx="796">
                  <c:v>1.9312110552763791E-3</c:v>
                </c:pt>
                <c:pt idx="797">
                  <c:v>2.0652110552763789E-3</c:v>
                </c:pt>
                <c:pt idx="798">
                  <c:v>2.190211055276379E-3</c:v>
                </c:pt>
                <c:pt idx="799">
                  <c:v>2.3092110552763792E-3</c:v>
                </c:pt>
                <c:pt idx="800">
                  <c:v>2.4162110552763791E-3</c:v>
                </c:pt>
                <c:pt idx="801">
                  <c:v>2.5162110552763789E-3</c:v>
                </c:pt>
                <c:pt idx="802">
                  <c:v>2.608211055276379E-3</c:v>
                </c:pt>
                <c:pt idx="803">
                  <c:v>2.690211055276379E-3</c:v>
                </c:pt>
                <c:pt idx="804">
                  <c:v>2.7602110552763792E-3</c:v>
                </c:pt>
                <c:pt idx="805">
                  <c:v>2.8192110552763792E-3</c:v>
                </c:pt>
                <c:pt idx="806">
                  <c:v>2.8712110552763792E-3</c:v>
                </c:pt>
                <c:pt idx="807">
                  <c:v>2.9112110552763789E-3</c:v>
                </c:pt>
                <c:pt idx="808">
                  <c:v>2.941211055276379E-3</c:v>
                </c:pt>
                <c:pt idx="809">
                  <c:v>2.9632110552763793E-3</c:v>
                </c:pt>
                <c:pt idx="810">
                  <c:v>2.974211055276379E-3</c:v>
                </c:pt>
                <c:pt idx="811">
                  <c:v>2.974211055276379E-3</c:v>
                </c:pt>
                <c:pt idx="812">
                  <c:v>2.9672110552763789E-3</c:v>
                </c:pt>
                <c:pt idx="813">
                  <c:v>2.9522110552763791E-3</c:v>
                </c:pt>
                <c:pt idx="814">
                  <c:v>2.9262110552763791E-3</c:v>
                </c:pt>
                <c:pt idx="815">
                  <c:v>2.8932110552763791E-3</c:v>
                </c:pt>
                <c:pt idx="816">
                  <c:v>2.8522110552763789E-3</c:v>
                </c:pt>
                <c:pt idx="817">
                  <c:v>2.804211055276379E-3</c:v>
                </c:pt>
                <c:pt idx="818">
                  <c:v>2.7492110552763791E-3</c:v>
                </c:pt>
                <c:pt idx="819">
                  <c:v>2.690211055276379E-3</c:v>
                </c:pt>
                <c:pt idx="820">
                  <c:v>2.6232110552763793E-3</c:v>
                </c:pt>
                <c:pt idx="821">
                  <c:v>2.549211055276379E-3</c:v>
                </c:pt>
                <c:pt idx="822">
                  <c:v>2.4752110552763791E-3</c:v>
                </c:pt>
                <c:pt idx="823">
                  <c:v>2.3942110552763792E-3</c:v>
                </c:pt>
                <c:pt idx="824">
                  <c:v>2.3092110552763792E-3</c:v>
                </c:pt>
                <c:pt idx="825">
                  <c:v>2.2242110552763792E-3</c:v>
                </c:pt>
                <c:pt idx="826">
                  <c:v>2.1352110552763791E-3</c:v>
                </c:pt>
                <c:pt idx="827">
                  <c:v>2.0422110552763793E-3</c:v>
                </c:pt>
                <c:pt idx="828">
                  <c:v>1.9542110552763789E-3</c:v>
                </c:pt>
                <c:pt idx="829">
                  <c:v>1.858211055276379E-3</c:v>
                </c:pt>
                <c:pt idx="830">
                  <c:v>1.765211055276379E-3</c:v>
                </c:pt>
                <c:pt idx="831">
                  <c:v>1.6732110552763791E-3</c:v>
                </c:pt>
                <c:pt idx="832">
                  <c:v>1.5802110552763789E-3</c:v>
                </c:pt>
                <c:pt idx="833">
                  <c:v>1.4912110552763791E-3</c:v>
                </c:pt>
                <c:pt idx="834">
                  <c:v>1.399211055276379E-3</c:v>
                </c:pt>
                <c:pt idx="835">
                  <c:v>1.314211055276379E-3</c:v>
                </c:pt>
                <c:pt idx="836">
                  <c:v>1.2252110552763789E-3</c:v>
                </c:pt>
                <c:pt idx="837">
                  <c:v>1.1402110552763789E-3</c:v>
                </c:pt>
                <c:pt idx="838">
                  <c:v>1.059211055276379E-3</c:v>
                </c:pt>
                <c:pt idx="839">
                  <c:v>9.7721105527637893E-4</c:v>
                </c:pt>
                <c:pt idx="840">
                  <c:v>9.0021105527637911E-4</c:v>
                </c:pt>
                <c:pt idx="841">
                  <c:v>8.2221105527637917E-4</c:v>
                </c:pt>
                <c:pt idx="842">
                  <c:v>7.4821105527637889E-4</c:v>
                </c:pt>
                <c:pt idx="843">
                  <c:v>6.7821105527637914E-4</c:v>
                </c:pt>
                <c:pt idx="844">
                  <c:v>6.1121105527637892E-4</c:v>
                </c:pt>
                <c:pt idx="845">
                  <c:v>5.4521105527637883E-4</c:v>
                </c:pt>
                <c:pt idx="846">
                  <c:v>4.8221105527637914E-4</c:v>
                </c:pt>
                <c:pt idx="847">
                  <c:v>4.2321105527637912E-4</c:v>
                </c:pt>
                <c:pt idx="848">
                  <c:v>3.6721105527637906E-4</c:v>
                </c:pt>
                <c:pt idx="849">
                  <c:v>3.1221105527637913E-4</c:v>
                </c:pt>
                <c:pt idx="850">
                  <c:v>2.6421105527637883E-4</c:v>
                </c:pt>
                <c:pt idx="851">
                  <c:v>2.1621105527637897E-4</c:v>
                </c:pt>
                <c:pt idx="852">
                  <c:v>1.682110552763791E-4</c:v>
                </c:pt>
                <c:pt idx="853">
                  <c:v>1.232110552763792E-4</c:v>
                </c:pt>
                <c:pt idx="854">
                  <c:v>8.2211055276378963E-5</c:v>
                </c:pt>
                <c:pt idx="855">
                  <c:v>4.2211055276378858E-5</c:v>
                </c:pt>
                <c:pt idx="856">
                  <c:v>5.2110552763791514E-6</c:v>
                </c:pt>
                <c:pt idx="857">
                  <c:v>-3.5788944723621086E-5</c:v>
                </c:pt>
                <c:pt idx="858">
                  <c:v>-7.2788944723620793E-5</c:v>
                </c:pt>
                <c:pt idx="859">
                  <c:v>-1.0578894472362084E-4</c:v>
                </c:pt>
                <c:pt idx="860">
                  <c:v>-1.4278894472362098E-4</c:v>
                </c:pt>
                <c:pt idx="861">
                  <c:v>-1.7578894472362102E-4</c:v>
                </c:pt>
                <c:pt idx="862">
                  <c:v>-2.0978894472362076E-4</c:v>
                </c:pt>
                <c:pt idx="863">
                  <c:v>-2.467889447236209E-4</c:v>
                </c:pt>
                <c:pt idx="864">
                  <c:v>-2.7978894472362095E-4</c:v>
                </c:pt>
                <c:pt idx="865">
                  <c:v>-3.1278894472362099E-4</c:v>
                </c:pt>
                <c:pt idx="866">
                  <c:v>-3.4678894472362116E-4</c:v>
                </c:pt>
                <c:pt idx="867">
                  <c:v>-3.7978894472362077E-4</c:v>
                </c:pt>
                <c:pt idx="868">
                  <c:v>-4.1278894472362082E-4</c:v>
                </c:pt>
                <c:pt idx="869">
                  <c:v>-4.4578894472362086E-4</c:v>
                </c:pt>
                <c:pt idx="870">
                  <c:v>-4.82788944723621E-4</c:v>
                </c:pt>
                <c:pt idx="871">
                  <c:v>-5.1678894472362074E-4</c:v>
                </c:pt>
                <c:pt idx="872">
                  <c:v>-5.5378894472362088E-4</c:v>
                </c:pt>
                <c:pt idx="873">
                  <c:v>-5.9078894472362102E-4</c:v>
                </c:pt>
                <c:pt idx="874">
                  <c:v>-6.2778894472362073E-4</c:v>
                </c:pt>
                <c:pt idx="875">
                  <c:v>-6.647889447236213E-4</c:v>
                </c:pt>
                <c:pt idx="876">
                  <c:v>-7.0178894472362101E-4</c:v>
                </c:pt>
                <c:pt idx="877">
                  <c:v>-7.3778894472362059E-4</c:v>
                </c:pt>
                <c:pt idx="878">
                  <c:v>-7.7478894472362116E-4</c:v>
                </c:pt>
                <c:pt idx="879">
                  <c:v>-8.1178894472362087E-4</c:v>
                </c:pt>
                <c:pt idx="880">
                  <c:v>-8.4878894472362057E-4</c:v>
                </c:pt>
                <c:pt idx="881">
                  <c:v>-8.8978894472362081E-4</c:v>
                </c:pt>
                <c:pt idx="882">
                  <c:v>-9.2678894472362138E-4</c:v>
                </c:pt>
                <c:pt idx="883">
                  <c:v>-9.6378894472362109E-4</c:v>
                </c:pt>
                <c:pt idx="884">
                  <c:v>-1.0007889447236208E-3</c:v>
                </c:pt>
                <c:pt idx="885">
                  <c:v>-1.0337889447236208E-3</c:v>
                </c:pt>
                <c:pt idx="886">
                  <c:v>-1.0637889447236214E-3</c:v>
                </c:pt>
                <c:pt idx="887">
                  <c:v>-1.093788944723621E-3</c:v>
                </c:pt>
                <c:pt idx="888">
                  <c:v>-1.1227889447236214E-3</c:v>
                </c:pt>
                <c:pt idx="889">
                  <c:v>-1.1487889447236214E-3</c:v>
                </c:pt>
                <c:pt idx="890">
                  <c:v>-1.1707889447236208E-3</c:v>
                </c:pt>
                <c:pt idx="891">
                  <c:v>-1.1897889447236207E-3</c:v>
                </c:pt>
                <c:pt idx="892">
                  <c:v>-1.2037889447236209E-3</c:v>
                </c:pt>
                <c:pt idx="893">
                  <c:v>-1.2157889447236207E-3</c:v>
                </c:pt>
                <c:pt idx="894">
                  <c:v>-1.2267889447236213E-3</c:v>
                </c:pt>
                <c:pt idx="895">
                  <c:v>-1.2297889447236208E-3</c:v>
                </c:pt>
                <c:pt idx="896">
                  <c:v>-1.2337889447236214E-3</c:v>
                </c:pt>
                <c:pt idx="897">
                  <c:v>-1.2337889447236214E-3</c:v>
                </c:pt>
                <c:pt idx="898">
                  <c:v>-1.2297889447236208E-3</c:v>
                </c:pt>
                <c:pt idx="899">
                  <c:v>-1.2227889447236208E-3</c:v>
                </c:pt>
                <c:pt idx="900">
                  <c:v>-1.211788944723621E-3</c:v>
                </c:pt>
                <c:pt idx="901">
                  <c:v>-1.1967889447236208E-3</c:v>
                </c:pt>
                <c:pt idx="902">
                  <c:v>-1.1747889447236213E-3</c:v>
                </c:pt>
                <c:pt idx="903">
                  <c:v>-1.152788944723621E-3</c:v>
                </c:pt>
                <c:pt idx="904">
                  <c:v>-1.1227889447236214E-3</c:v>
                </c:pt>
                <c:pt idx="905">
                  <c:v>-1.093788944723621E-3</c:v>
                </c:pt>
                <c:pt idx="906">
                  <c:v>-1.0567889447236213E-3</c:v>
                </c:pt>
                <c:pt idx="907">
                  <c:v>-1.0157889447236211E-3</c:v>
                </c:pt>
                <c:pt idx="908">
                  <c:v>-9.7478894472362082E-4</c:v>
                </c:pt>
                <c:pt idx="909">
                  <c:v>-9.2678894472362138E-4</c:v>
                </c:pt>
                <c:pt idx="910">
                  <c:v>-8.7878894472362109E-4</c:v>
                </c:pt>
                <c:pt idx="911">
                  <c:v>-8.3078894472362079E-4</c:v>
                </c:pt>
                <c:pt idx="912">
                  <c:v>-7.7478894472362116E-4</c:v>
                </c:pt>
                <c:pt idx="913">
                  <c:v>-7.197889447236208E-4</c:v>
                </c:pt>
                <c:pt idx="914">
                  <c:v>-6.6078894472362077E-4</c:v>
                </c:pt>
                <c:pt idx="915">
                  <c:v>-6.0478894472362115E-4</c:v>
                </c:pt>
                <c:pt idx="916">
                  <c:v>-5.4278894472362116E-4</c:v>
                </c:pt>
                <c:pt idx="917">
                  <c:v>-4.82788944723621E-4</c:v>
                </c:pt>
                <c:pt idx="918">
                  <c:v>-4.1978894472362088E-4</c:v>
                </c:pt>
                <c:pt idx="919">
                  <c:v>-3.5778894472362089E-4</c:v>
                </c:pt>
                <c:pt idx="920">
                  <c:v>-2.9478894472362077E-4</c:v>
                </c:pt>
                <c:pt idx="921">
                  <c:v>-2.3178894472362108E-4</c:v>
                </c:pt>
                <c:pt idx="922">
                  <c:v>-1.6878894472362096E-4</c:v>
                </c:pt>
                <c:pt idx="923">
                  <c:v>-1.0578894472362084E-4</c:v>
                </c:pt>
                <c:pt idx="924">
                  <c:v>-4.6788944723620812E-5</c:v>
                </c:pt>
                <c:pt idx="925">
                  <c:v>1.2211055276379213E-5</c:v>
                </c:pt>
                <c:pt idx="926">
                  <c:v>7.1211055276379238E-5</c:v>
                </c:pt>
                <c:pt idx="927">
                  <c:v>1.3121105527637896E-4</c:v>
                </c:pt>
                <c:pt idx="928">
                  <c:v>1.9021105527637899E-4</c:v>
                </c:pt>
                <c:pt idx="929">
                  <c:v>2.4521105527637891E-4</c:v>
                </c:pt>
                <c:pt idx="930">
                  <c:v>3.0121105527637897E-4</c:v>
                </c:pt>
                <c:pt idx="931">
                  <c:v>3.562110552763789E-4</c:v>
                </c:pt>
                <c:pt idx="932">
                  <c:v>4.042110552763792E-4</c:v>
                </c:pt>
                <c:pt idx="933">
                  <c:v>4.5221105527637907E-4</c:v>
                </c:pt>
                <c:pt idx="934">
                  <c:v>4.9721105527637897E-4</c:v>
                </c:pt>
                <c:pt idx="935">
                  <c:v>5.3721105527637907E-4</c:v>
                </c:pt>
                <c:pt idx="936">
                  <c:v>5.7821105527637888E-4</c:v>
                </c:pt>
                <c:pt idx="937">
                  <c:v>6.1121105527637892E-4</c:v>
                </c:pt>
                <c:pt idx="938">
                  <c:v>6.41211055276379E-4</c:v>
                </c:pt>
                <c:pt idx="939">
                  <c:v>6.6721105527637898E-4</c:v>
                </c:pt>
                <c:pt idx="940">
                  <c:v>6.8921105527637886E-4</c:v>
                </c:pt>
                <c:pt idx="941">
                  <c:v>7.0721105527637908E-4</c:v>
                </c:pt>
                <c:pt idx="942">
                  <c:v>7.26211055276379E-4</c:v>
                </c:pt>
                <c:pt idx="943">
                  <c:v>7.3721105527637916E-4</c:v>
                </c:pt>
                <c:pt idx="944">
                  <c:v>7.4421105527637922E-4</c:v>
                </c:pt>
                <c:pt idx="945">
                  <c:v>7.5221105527637899E-4</c:v>
                </c:pt>
                <c:pt idx="946">
                  <c:v>7.5621105527637908E-4</c:v>
                </c:pt>
                <c:pt idx="947">
                  <c:v>7.5221105527637899E-4</c:v>
                </c:pt>
                <c:pt idx="948">
                  <c:v>7.4421105527637922E-4</c:v>
                </c:pt>
                <c:pt idx="949">
                  <c:v>7.3721105527637916E-4</c:v>
                </c:pt>
                <c:pt idx="950">
                  <c:v>7.2221105527637891E-4</c:v>
                </c:pt>
                <c:pt idx="951">
                  <c:v>7.0421105527637912E-4</c:v>
                </c:pt>
                <c:pt idx="952">
                  <c:v>6.8221105527637924E-4</c:v>
                </c:pt>
                <c:pt idx="953">
                  <c:v>6.5921105527637922E-4</c:v>
                </c:pt>
                <c:pt idx="954">
                  <c:v>6.3021105527637884E-4</c:v>
                </c:pt>
                <c:pt idx="955">
                  <c:v>5.962110552763791E-4</c:v>
                </c:pt>
                <c:pt idx="956">
                  <c:v>5.6321105527637905E-4</c:v>
                </c:pt>
                <c:pt idx="957">
                  <c:v>5.2621105527637891E-4</c:v>
                </c:pt>
                <c:pt idx="958">
                  <c:v>4.8621105527637924E-4</c:v>
                </c:pt>
                <c:pt idx="959">
                  <c:v>4.492110552763791E-4</c:v>
                </c:pt>
                <c:pt idx="960">
                  <c:v>4.042110552763792E-4</c:v>
                </c:pt>
                <c:pt idx="961">
                  <c:v>3.642110552763791E-4</c:v>
                </c:pt>
                <c:pt idx="962">
                  <c:v>3.1921105527637919E-4</c:v>
                </c:pt>
                <c:pt idx="963">
                  <c:v>2.7821105527637896E-4</c:v>
                </c:pt>
                <c:pt idx="964">
                  <c:v>2.3421105527637919E-4</c:v>
                </c:pt>
                <c:pt idx="965">
                  <c:v>1.9021105527637899E-4</c:v>
                </c:pt>
                <c:pt idx="966">
                  <c:v>1.4521105527637908E-4</c:v>
                </c:pt>
                <c:pt idx="967">
                  <c:v>1.0121105527637888E-4</c:v>
                </c:pt>
                <c:pt idx="968">
                  <c:v>5.7211055276379114E-5</c:v>
                </c:pt>
                <c:pt idx="969">
                  <c:v>1.6211055276378877E-5</c:v>
                </c:pt>
                <c:pt idx="970">
                  <c:v>-2.7788944723620892E-5</c:v>
                </c:pt>
                <c:pt idx="971">
                  <c:v>-6.4788944723621032E-5</c:v>
                </c:pt>
                <c:pt idx="972">
                  <c:v>-1.0578894472362084E-4</c:v>
                </c:pt>
                <c:pt idx="973">
                  <c:v>-1.4278894472362098E-4</c:v>
                </c:pt>
                <c:pt idx="974">
                  <c:v>-1.7578894472362102E-4</c:v>
                </c:pt>
                <c:pt idx="975">
                  <c:v>-2.0978894472362076E-4</c:v>
                </c:pt>
                <c:pt idx="976">
                  <c:v>-2.3878894472362114E-4</c:v>
                </c:pt>
                <c:pt idx="977">
                  <c:v>-2.6878894472362079E-4</c:v>
                </c:pt>
                <c:pt idx="978">
                  <c:v>-2.907889447236211E-4</c:v>
                </c:pt>
                <c:pt idx="979">
                  <c:v>-3.1678894472362109E-4</c:v>
                </c:pt>
                <c:pt idx="980">
                  <c:v>-3.3478894472362087E-4</c:v>
                </c:pt>
                <c:pt idx="981">
                  <c:v>-3.5378894472362079E-4</c:v>
                </c:pt>
                <c:pt idx="982">
                  <c:v>-3.7178894472362101E-4</c:v>
                </c:pt>
                <c:pt idx="983">
                  <c:v>-3.8278894472362117E-4</c:v>
                </c:pt>
                <c:pt idx="984">
                  <c:v>-3.9478894472362103E-4</c:v>
                </c:pt>
                <c:pt idx="985">
                  <c:v>-4.0578894472362076E-4</c:v>
                </c:pt>
                <c:pt idx="986">
                  <c:v>-4.0878894472362115E-4</c:v>
                </c:pt>
                <c:pt idx="987">
                  <c:v>-4.1278894472362082E-4</c:v>
                </c:pt>
                <c:pt idx="988">
                  <c:v>-4.1678894472362091E-4</c:v>
                </c:pt>
                <c:pt idx="989">
                  <c:v>-4.1278894472362082E-4</c:v>
                </c:pt>
                <c:pt idx="990">
                  <c:v>-4.0878894472362115E-4</c:v>
                </c:pt>
                <c:pt idx="991">
                  <c:v>-4.0578894472362076E-4</c:v>
                </c:pt>
                <c:pt idx="992">
                  <c:v>-3.9478894472362103E-4</c:v>
                </c:pt>
                <c:pt idx="993">
                  <c:v>-3.8278894472362117E-4</c:v>
                </c:pt>
                <c:pt idx="994">
                  <c:v>-3.7178894472362101E-4</c:v>
                </c:pt>
                <c:pt idx="995">
                  <c:v>-3.5778894472362089E-4</c:v>
                </c:pt>
                <c:pt idx="996">
                  <c:v>-3.3878894472362097E-4</c:v>
                </c:pt>
                <c:pt idx="997">
                  <c:v>-3.1678894472362109E-4</c:v>
                </c:pt>
                <c:pt idx="998">
                  <c:v>-2.9478894472362077E-4</c:v>
                </c:pt>
                <c:pt idx="999">
                  <c:v>-2.6878894472362079E-4</c:v>
                </c:pt>
              </c:numCache>
            </c:numRef>
          </c:yVal>
          <c:smooth val="1"/>
        </c:ser>
        <c:ser>
          <c:idx val="1"/>
          <c:order val="1"/>
          <c:tx>
            <c:strRef>
              <c:f>Baseline!$F$1</c:f>
              <c:strCache>
                <c:ptCount val="1"/>
                <c:pt idx="0">
                  <c:v>V2</c:v>
                </c:pt>
              </c:strCache>
            </c:strRef>
          </c:tx>
          <c:marker>
            <c:symbol val="none"/>
          </c:marker>
          <c:xVal>
            <c:numRef>
              <c:f>Baseline!$A$2:$A$2004</c:f>
              <c:numCache>
                <c:formatCode>0.00E+00</c:formatCode>
                <c:ptCount val="2003"/>
                <c:pt idx="0">
                  <c:v>-2.75007E-8</c:v>
                </c:pt>
                <c:pt idx="1">
                  <c:v>-2.7475700000000001E-8</c:v>
                </c:pt>
                <c:pt idx="2">
                  <c:v>-2.7450699999999999E-8</c:v>
                </c:pt>
                <c:pt idx="3">
                  <c:v>-2.7425700000000001E-8</c:v>
                </c:pt>
                <c:pt idx="4">
                  <c:v>-2.7400699999999999E-8</c:v>
                </c:pt>
                <c:pt idx="5">
                  <c:v>-2.73757E-8</c:v>
                </c:pt>
                <c:pt idx="6">
                  <c:v>-2.7350700000000002E-8</c:v>
                </c:pt>
                <c:pt idx="7">
                  <c:v>-2.73257E-8</c:v>
                </c:pt>
                <c:pt idx="8">
                  <c:v>-2.7300700000000001E-8</c:v>
                </c:pt>
                <c:pt idx="9">
                  <c:v>-2.7275699999999999E-8</c:v>
                </c:pt>
                <c:pt idx="10">
                  <c:v>-2.7250700000000001E-8</c:v>
                </c:pt>
                <c:pt idx="11">
                  <c:v>-2.7225699999999999E-8</c:v>
                </c:pt>
                <c:pt idx="12">
                  <c:v>-2.72007E-8</c:v>
                </c:pt>
                <c:pt idx="13">
                  <c:v>-2.7175700000000002E-8</c:v>
                </c:pt>
                <c:pt idx="14">
                  <c:v>-2.71507E-8</c:v>
                </c:pt>
                <c:pt idx="15">
                  <c:v>-2.7125700000000001E-8</c:v>
                </c:pt>
                <c:pt idx="16">
                  <c:v>-2.7100699999999999E-8</c:v>
                </c:pt>
                <c:pt idx="17">
                  <c:v>-2.7075700000000001E-8</c:v>
                </c:pt>
                <c:pt idx="18">
                  <c:v>-2.7050699999999999E-8</c:v>
                </c:pt>
                <c:pt idx="19">
                  <c:v>-2.70257E-8</c:v>
                </c:pt>
                <c:pt idx="20">
                  <c:v>-2.7000699999999998E-8</c:v>
                </c:pt>
                <c:pt idx="21">
                  <c:v>-2.69757E-8</c:v>
                </c:pt>
                <c:pt idx="22">
                  <c:v>-2.6950700000000001E-8</c:v>
                </c:pt>
                <c:pt idx="23">
                  <c:v>-2.6925699999999999E-8</c:v>
                </c:pt>
                <c:pt idx="24">
                  <c:v>-2.6900700000000001E-8</c:v>
                </c:pt>
                <c:pt idx="25">
                  <c:v>-2.6875699999999999E-8</c:v>
                </c:pt>
                <c:pt idx="26">
                  <c:v>-2.68507E-8</c:v>
                </c:pt>
                <c:pt idx="27">
                  <c:v>-2.6825699999999998E-8</c:v>
                </c:pt>
                <c:pt idx="28">
                  <c:v>-2.68007E-8</c:v>
                </c:pt>
                <c:pt idx="29">
                  <c:v>-2.6775700000000001E-8</c:v>
                </c:pt>
                <c:pt idx="30">
                  <c:v>-2.6750699999999999E-8</c:v>
                </c:pt>
                <c:pt idx="31">
                  <c:v>-2.6725700000000001E-8</c:v>
                </c:pt>
                <c:pt idx="32">
                  <c:v>-2.6700699999999999E-8</c:v>
                </c:pt>
                <c:pt idx="33">
                  <c:v>-2.66757E-8</c:v>
                </c:pt>
                <c:pt idx="34">
                  <c:v>-2.6650699999999999E-8</c:v>
                </c:pt>
                <c:pt idx="35">
                  <c:v>-2.66257E-8</c:v>
                </c:pt>
                <c:pt idx="36">
                  <c:v>-2.6600700000000001E-8</c:v>
                </c:pt>
                <c:pt idx="37">
                  <c:v>-2.65757E-8</c:v>
                </c:pt>
                <c:pt idx="38">
                  <c:v>-2.6550700000000001E-8</c:v>
                </c:pt>
                <c:pt idx="39">
                  <c:v>-2.6525699999999999E-8</c:v>
                </c:pt>
                <c:pt idx="40">
                  <c:v>-2.6500700000000001E-8</c:v>
                </c:pt>
                <c:pt idx="41">
                  <c:v>-2.6475699999999999E-8</c:v>
                </c:pt>
                <c:pt idx="42">
                  <c:v>-2.64507E-8</c:v>
                </c:pt>
                <c:pt idx="43">
                  <c:v>-2.6425700000000002E-8</c:v>
                </c:pt>
                <c:pt idx="44">
                  <c:v>-2.64007E-8</c:v>
                </c:pt>
                <c:pt idx="45">
                  <c:v>-2.6375700000000001E-8</c:v>
                </c:pt>
                <c:pt idx="46">
                  <c:v>-2.6350699999999999E-8</c:v>
                </c:pt>
                <c:pt idx="47">
                  <c:v>-2.6325700000000001E-8</c:v>
                </c:pt>
                <c:pt idx="48">
                  <c:v>-2.6300699999999999E-8</c:v>
                </c:pt>
                <c:pt idx="49">
                  <c:v>-2.62757E-8</c:v>
                </c:pt>
                <c:pt idx="50">
                  <c:v>-2.6250700000000002E-8</c:v>
                </c:pt>
                <c:pt idx="51">
                  <c:v>-2.62257E-8</c:v>
                </c:pt>
                <c:pt idx="52">
                  <c:v>-2.6200700000000001E-8</c:v>
                </c:pt>
                <c:pt idx="53">
                  <c:v>-2.6175699999999999E-8</c:v>
                </c:pt>
                <c:pt idx="54">
                  <c:v>-2.6150700000000001E-8</c:v>
                </c:pt>
                <c:pt idx="55">
                  <c:v>-2.6125699999999999E-8</c:v>
                </c:pt>
                <c:pt idx="56">
                  <c:v>-2.61007E-8</c:v>
                </c:pt>
                <c:pt idx="57">
                  <c:v>-2.6075699999999998E-8</c:v>
                </c:pt>
                <c:pt idx="58">
                  <c:v>-2.60507E-8</c:v>
                </c:pt>
                <c:pt idx="59">
                  <c:v>-2.6025700000000001E-8</c:v>
                </c:pt>
                <c:pt idx="60">
                  <c:v>-2.6000699999999999E-8</c:v>
                </c:pt>
                <c:pt idx="61">
                  <c:v>-2.5975700000000001E-8</c:v>
                </c:pt>
                <c:pt idx="62">
                  <c:v>-2.5950699999999999E-8</c:v>
                </c:pt>
                <c:pt idx="63">
                  <c:v>-2.59257E-8</c:v>
                </c:pt>
                <c:pt idx="64">
                  <c:v>-2.5900699999999998E-8</c:v>
                </c:pt>
                <c:pt idx="65">
                  <c:v>-2.58757E-8</c:v>
                </c:pt>
                <c:pt idx="66">
                  <c:v>-2.5850700000000001E-8</c:v>
                </c:pt>
                <c:pt idx="67">
                  <c:v>-2.5825699999999999E-8</c:v>
                </c:pt>
                <c:pt idx="68">
                  <c:v>-2.5800700000000001E-8</c:v>
                </c:pt>
                <c:pt idx="69">
                  <c:v>-2.5775699999999999E-8</c:v>
                </c:pt>
                <c:pt idx="70">
                  <c:v>-2.57507E-8</c:v>
                </c:pt>
                <c:pt idx="71">
                  <c:v>-2.5725699999999999E-8</c:v>
                </c:pt>
                <c:pt idx="72">
                  <c:v>-2.57007E-8</c:v>
                </c:pt>
                <c:pt idx="73">
                  <c:v>-2.5675700000000001E-8</c:v>
                </c:pt>
                <c:pt idx="74">
                  <c:v>-2.56507E-8</c:v>
                </c:pt>
                <c:pt idx="75">
                  <c:v>-2.5625700000000001E-8</c:v>
                </c:pt>
                <c:pt idx="76">
                  <c:v>-2.5600699999999999E-8</c:v>
                </c:pt>
                <c:pt idx="77">
                  <c:v>-2.5575700000000001E-8</c:v>
                </c:pt>
                <c:pt idx="78">
                  <c:v>-2.5550699999999999E-8</c:v>
                </c:pt>
                <c:pt idx="79">
                  <c:v>-2.55257E-8</c:v>
                </c:pt>
                <c:pt idx="80">
                  <c:v>-2.5500700000000001E-8</c:v>
                </c:pt>
                <c:pt idx="81">
                  <c:v>-2.54757E-8</c:v>
                </c:pt>
                <c:pt idx="82">
                  <c:v>-2.5450700000000001E-8</c:v>
                </c:pt>
                <c:pt idx="83">
                  <c:v>-2.5425699999999999E-8</c:v>
                </c:pt>
                <c:pt idx="84">
                  <c:v>-2.5400700000000001E-8</c:v>
                </c:pt>
                <c:pt idx="85">
                  <c:v>-2.5375699999999999E-8</c:v>
                </c:pt>
                <c:pt idx="86">
                  <c:v>-2.53507E-8</c:v>
                </c:pt>
                <c:pt idx="87">
                  <c:v>-2.5325700000000002E-8</c:v>
                </c:pt>
                <c:pt idx="88">
                  <c:v>-2.53007E-8</c:v>
                </c:pt>
                <c:pt idx="89">
                  <c:v>-2.5275700000000001E-8</c:v>
                </c:pt>
                <c:pt idx="90">
                  <c:v>-2.5250699999999999E-8</c:v>
                </c:pt>
                <c:pt idx="91">
                  <c:v>-2.5225700000000001E-8</c:v>
                </c:pt>
                <c:pt idx="92">
                  <c:v>-2.5200699999999999E-8</c:v>
                </c:pt>
                <c:pt idx="93">
                  <c:v>-2.51757E-8</c:v>
                </c:pt>
                <c:pt idx="94">
                  <c:v>-2.5150699999999998E-8</c:v>
                </c:pt>
                <c:pt idx="95">
                  <c:v>-2.51257E-8</c:v>
                </c:pt>
                <c:pt idx="96">
                  <c:v>-2.5100700000000001E-8</c:v>
                </c:pt>
                <c:pt idx="97">
                  <c:v>-2.5075699999999999E-8</c:v>
                </c:pt>
                <c:pt idx="98">
                  <c:v>-2.5050700000000001E-8</c:v>
                </c:pt>
                <c:pt idx="99">
                  <c:v>-2.5025699999999999E-8</c:v>
                </c:pt>
                <c:pt idx="100">
                  <c:v>-2.50007E-8</c:v>
                </c:pt>
                <c:pt idx="101">
                  <c:v>-2.4975699999999998E-8</c:v>
                </c:pt>
                <c:pt idx="102">
                  <c:v>-2.49507E-8</c:v>
                </c:pt>
                <c:pt idx="103">
                  <c:v>-2.4925700000000001E-8</c:v>
                </c:pt>
                <c:pt idx="104">
                  <c:v>-2.4900699999999999E-8</c:v>
                </c:pt>
                <c:pt idx="105">
                  <c:v>-2.4875700000000001E-8</c:v>
                </c:pt>
                <c:pt idx="106">
                  <c:v>-2.4850699999999999E-8</c:v>
                </c:pt>
                <c:pt idx="107">
                  <c:v>-2.48257E-8</c:v>
                </c:pt>
                <c:pt idx="108">
                  <c:v>-2.4800699999999999E-8</c:v>
                </c:pt>
                <c:pt idx="109">
                  <c:v>-2.47757E-8</c:v>
                </c:pt>
                <c:pt idx="110">
                  <c:v>-2.4750700000000001E-8</c:v>
                </c:pt>
                <c:pt idx="111">
                  <c:v>-2.47257E-8</c:v>
                </c:pt>
                <c:pt idx="112">
                  <c:v>-2.4700700000000001E-8</c:v>
                </c:pt>
                <c:pt idx="113">
                  <c:v>-2.4675699999999999E-8</c:v>
                </c:pt>
                <c:pt idx="114">
                  <c:v>-2.46507E-8</c:v>
                </c:pt>
                <c:pt idx="115">
                  <c:v>-2.4625699999999999E-8</c:v>
                </c:pt>
                <c:pt idx="116">
                  <c:v>-2.46007E-8</c:v>
                </c:pt>
                <c:pt idx="117">
                  <c:v>-2.4575700000000001E-8</c:v>
                </c:pt>
                <c:pt idx="118">
                  <c:v>-2.45507E-8</c:v>
                </c:pt>
                <c:pt idx="119">
                  <c:v>-2.4525700000000001E-8</c:v>
                </c:pt>
                <c:pt idx="120">
                  <c:v>-2.4500699999999999E-8</c:v>
                </c:pt>
                <c:pt idx="121">
                  <c:v>-2.4475700000000001E-8</c:v>
                </c:pt>
                <c:pt idx="122">
                  <c:v>-2.4450699999999999E-8</c:v>
                </c:pt>
                <c:pt idx="123">
                  <c:v>-2.44257E-8</c:v>
                </c:pt>
                <c:pt idx="124">
                  <c:v>-2.4400700000000002E-8</c:v>
                </c:pt>
                <c:pt idx="125">
                  <c:v>-2.43757E-8</c:v>
                </c:pt>
                <c:pt idx="126">
                  <c:v>-2.4350700000000001E-8</c:v>
                </c:pt>
                <c:pt idx="127">
                  <c:v>-2.4325699999999999E-8</c:v>
                </c:pt>
                <c:pt idx="128">
                  <c:v>-2.4300700000000001E-8</c:v>
                </c:pt>
                <c:pt idx="129">
                  <c:v>-2.4275699999999999E-8</c:v>
                </c:pt>
                <c:pt idx="130">
                  <c:v>-2.42507E-8</c:v>
                </c:pt>
                <c:pt idx="131">
                  <c:v>-2.4225699999999998E-8</c:v>
                </c:pt>
                <c:pt idx="132">
                  <c:v>-2.42007E-8</c:v>
                </c:pt>
                <c:pt idx="133">
                  <c:v>-2.4175700000000001E-8</c:v>
                </c:pt>
                <c:pt idx="134">
                  <c:v>-2.4150699999999999E-8</c:v>
                </c:pt>
                <c:pt idx="135">
                  <c:v>-2.4125700000000001E-8</c:v>
                </c:pt>
                <c:pt idx="136">
                  <c:v>-2.4100699999999999E-8</c:v>
                </c:pt>
                <c:pt idx="137">
                  <c:v>-2.40757E-8</c:v>
                </c:pt>
                <c:pt idx="138">
                  <c:v>-2.4050699999999998E-8</c:v>
                </c:pt>
                <c:pt idx="139">
                  <c:v>-2.40257E-8</c:v>
                </c:pt>
                <c:pt idx="140">
                  <c:v>-2.4000700000000001E-8</c:v>
                </c:pt>
                <c:pt idx="141">
                  <c:v>-2.3975699999999999E-8</c:v>
                </c:pt>
                <c:pt idx="142">
                  <c:v>-2.3950700000000001E-8</c:v>
                </c:pt>
                <c:pt idx="143">
                  <c:v>-2.3925699999999999E-8</c:v>
                </c:pt>
                <c:pt idx="144">
                  <c:v>-2.39007E-8</c:v>
                </c:pt>
                <c:pt idx="145">
                  <c:v>-2.3875699999999999E-8</c:v>
                </c:pt>
                <c:pt idx="146">
                  <c:v>-2.38507E-8</c:v>
                </c:pt>
                <c:pt idx="147">
                  <c:v>-2.3825700000000001E-8</c:v>
                </c:pt>
                <c:pt idx="148">
                  <c:v>-2.38007E-8</c:v>
                </c:pt>
                <c:pt idx="149">
                  <c:v>-2.3775700000000001E-8</c:v>
                </c:pt>
                <c:pt idx="150">
                  <c:v>-2.3750699999999999E-8</c:v>
                </c:pt>
                <c:pt idx="151">
                  <c:v>-2.37257E-8</c:v>
                </c:pt>
                <c:pt idx="152">
                  <c:v>-2.3700699999999999E-8</c:v>
                </c:pt>
                <c:pt idx="153">
                  <c:v>-2.36757E-8</c:v>
                </c:pt>
                <c:pt idx="154">
                  <c:v>-2.3650700000000001E-8</c:v>
                </c:pt>
                <c:pt idx="155">
                  <c:v>-2.36257E-8</c:v>
                </c:pt>
                <c:pt idx="156">
                  <c:v>-2.3600700000000001E-8</c:v>
                </c:pt>
                <c:pt idx="157">
                  <c:v>-2.3575699999999999E-8</c:v>
                </c:pt>
                <c:pt idx="158">
                  <c:v>-2.3550700000000001E-8</c:v>
                </c:pt>
                <c:pt idx="159">
                  <c:v>-2.3525699999999999E-8</c:v>
                </c:pt>
                <c:pt idx="160">
                  <c:v>-2.35007E-8</c:v>
                </c:pt>
                <c:pt idx="161">
                  <c:v>-2.3475700000000002E-8</c:v>
                </c:pt>
                <c:pt idx="162">
                  <c:v>-2.34507E-8</c:v>
                </c:pt>
                <c:pt idx="163">
                  <c:v>-2.3425700000000001E-8</c:v>
                </c:pt>
                <c:pt idx="164">
                  <c:v>-2.3400699999999999E-8</c:v>
                </c:pt>
                <c:pt idx="165">
                  <c:v>-2.3375700000000001E-8</c:v>
                </c:pt>
                <c:pt idx="166">
                  <c:v>-2.3350699999999999E-8</c:v>
                </c:pt>
                <c:pt idx="167">
                  <c:v>-2.33257E-8</c:v>
                </c:pt>
                <c:pt idx="168">
                  <c:v>-2.3300700000000002E-8</c:v>
                </c:pt>
                <c:pt idx="169">
                  <c:v>-2.32757E-8</c:v>
                </c:pt>
                <c:pt idx="170">
                  <c:v>-2.3250700000000001E-8</c:v>
                </c:pt>
                <c:pt idx="171">
                  <c:v>-2.3225699999999999E-8</c:v>
                </c:pt>
                <c:pt idx="172">
                  <c:v>-2.3200700000000001E-8</c:v>
                </c:pt>
                <c:pt idx="173">
                  <c:v>-2.3175699999999999E-8</c:v>
                </c:pt>
                <c:pt idx="174">
                  <c:v>-2.31507E-8</c:v>
                </c:pt>
                <c:pt idx="175">
                  <c:v>-2.3125699999999998E-8</c:v>
                </c:pt>
                <c:pt idx="176">
                  <c:v>-2.31007E-8</c:v>
                </c:pt>
                <c:pt idx="177">
                  <c:v>-2.3075700000000001E-8</c:v>
                </c:pt>
                <c:pt idx="178">
                  <c:v>-2.3050699999999999E-8</c:v>
                </c:pt>
                <c:pt idx="179">
                  <c:v>-2.3025700000000001E-8</c:v>
                </c:pt>
                <c:pt idx="180">
                  <c:v>-2.3000699999999999E-8</c:v>
                </c:pt>
                <c:pt idx="181">
                  <c:v>-2.29757E-8</c:v>
                </c:pt>
                <c:pt idx="182">
                  <c:v>-2.2950699999999999E-8</c:v>
                </c:pt>
                <c:pt idx="183">
                  <c:v>-2.29257E-8</c:v>
                </c:pt>
                <c:pt idx="184">
                  <c:v>-2.2900700000000001E-8</c:v>
                </c:pt>
                <c:pt idx="185">
                  <c:v>-2.2875699999999999E-8</c:v>
                </c:pt>
                <c:pt idx="186">
                  <c:v>-2.2850700000000001E-8</c:v>
                </c:pt>
                <c:pt idx="187">
                  <c:v>-2.2825699999999999E-8</c:v>
                </c:pt>
                <c:pt idx="188">
                  <c:v>-2.28007E-8</c:v>
                </c:pt>
                <c:pt idx="189">
                  <c:v>-2.2775699999999999E-8</c:v>
                </c:pt>
                <c:pt idx="190">
                  <c:v>-2.27507E-8</c:v>
                </c:pt>
                <c:pt idx="191">
                  <c:v>-2.2725700000000001E-8</c:v>
                </c:pt>
                <c:pt idx="192">
                  <c:v>-2.27007E-8</c:v>
                </c:pt>
                <c:pt idx="193">
                  <c:v>-2.2675700000000001E-8</c:v>
                </c:pt>
                <c:pt idx="194">
                  <c:v>-2.2650699999999999E-8</c:v>
                </c:pt>
                <c:pt idx="195">
                  <c:v>-2.2625700000000001E-8</c:v>
                </c:pt>
                <c:pt idx="196">
                  <c:v>-2.2600699999999999E-8</c:v>
                </c:pt>
                <c:pt idx="197">
                  <c:v>-2.25757E-8</c:v>
                </c:pt>
                <c:pt idx="198">
                  <c:v>-2.2550700000000002E-8</c:v>
                </c:pt>
                <c:pt idx="199">
                  <c:v>-2.25257E-8</c:v>
                </c:pt>
                <c:pt idx="200">
                  <c:v>-2.2500700000000001E-8</c:v>
                </c:pt>
                <c:pt idx="201">
                  <c:v>-2.2475699999999999E-8</c:v>
                </c:pt>
                <c:pt idx="202">
                  <c:v>-2.2450700000000001E-8</c:v>
                </c:pt>
                <c:pt idx="203">
                  <c:v>-2.2425699999999999E-8</c:v>
                </c:pt>
                <c:pt idx="204">
                  <c:v>-2.24007E-8</c:v>
                </c:pt>
                <c:pt idx="205">
                  <c:v>-2.2375700000000002E-8</c:v>
                </c:pt>
                <c:pt idx="206">
                  <c:v>-2.23507E-8</c:v>
                </c:pt>
                <c:pt idx="207">
                  <c:v>-2.2325700000000001E-8</c:v>
                </c:pt>
                <c:pt idx="208">
                  <c:v>-2.2300699999999999E-8</c:v>
                </c:pt>
                <c:pt idx="209">
                  <c:v>-2.2275700000000001E-8</c:v>
                </c:pt>
                <c:pt idx="210">
                  <c:v>-2.2250699999999999E-8</c:v>
                </c:pt>
                <c:pt idx="211">
                  <c:v>-2.22257E-8</c:v>
                </c:pt>
                <c:pt idx="212">
                  <c:v>-2.2200699999999998E-8</c:v>
                </c:pt>
                <c:pt idx="213">
                  <c:v>-2.21757E-8</c:v>
                </c:pt>
                <c:pt idx="214">
                  <c:v>-2.2150700000000001E-8</c:v>
                </c:pt>
                <c:pt idx="215">
                  <c:v>-2.2125699999999999E-8</c:v>
                </c:pt>
                <c:pt idx="216">
                  <c:v>-2.2100700000000001E-8</c:v>
                </c:pt>
                <c:pt idx="217">
                  <c:v>-2.2075699999999999E-8</c:v>
                </c:pt>
                <c:pt idx="218">
                  <c:v>-2.20507E-8</c:v>
                </c:pt>
                <c:pt idx="219">
                  <c:v>-2.2025699999999999E-8</c:v>
                </c:pt>
                <c:pt idx="220">
                  <c:v>-2.20007E-8</c:v>
                </c:pt>
                <c:pt idx="221">
                  <c:v>-2.1975700000000001E-8</c:v>
                </c:pt>
                <c:pt idx="222">
                  <c:v>-2.1950699999999999E-8</c:v>
                </c:pt>
                <c:pt idx="223">
                  <c:v>-2.1925700000000001E-8</c:v>
                </c:pt>
                <c:pt idx="224">
                  <c:v>-2.1900699999999999E-8</c:v>
                </c:pt>
                <c:pt idx="225">
                  <c:v>-2.18757E-8</c:v>
                </c:pt>
                <c:pt idx="226">
                  <c:v>-2.1850699999999999E-8</c:v>
                </c:pt>
                <c:pt idx="227">
                  <c:v>-2.18257E-8</c:v>
                </c:pt>
                <c:pt idx="228">
                  <c:v>-2.1800700000000001E-8</c:v>
                </c:pt>
                <c:pt idx="229">
                  <c:v>-2.17757E-8</c:v>
                </c:pt>
                <c:pt idx="230">
                  <c:v>-2.1750700000000001E-8</c:v>
                </c:pt>
                <c:pt idx="231">
                  <c:v>-2.1725699999999999E-8</c:v>
                </c:pt>
                <c:pt idx="232">
                  <c:v>-2.1700700000000001E-8</c:v>
                </c:pt>
                <c:pt idx="233">
                  <c:v>-2.1675699999999999E-8</c:v>
                </c:pt>
                <c:pt idx="234">
                  <c:v>-2.16507E-8</c:v>
                </c:pt>
                <c:pt idx="235">
                  <c:v>-2.1625700000000002E-8</c:v>
                </c:pt>
                <c:pt idx="236">
                  <c:v>-2.16007E-8</c:v>
                </c:pt>
                <c:pt idx="237">
                  <c:v>-2.1575700000000001E-8</c:v>
                </c:pt>
                <c:pt idx="238">
                  <c:v>-2.1550699999999999E-8</c:v>
                </c:pt>
                <c:pt idx="239">
                  <c:v>-2.1525700000000001E-8</c:v>
                </c:pt>
                <c:pt idx="240">
                  <c:v>-2.1500699999999999E-8</c:v>
                </c:pt>
                <c:pt idx="241">
                  <c:v>-2.14757E-8</c:v>
                </c:pt>
                <c:pt idx="242">
                  <c:v>-2.1450700000000002E-8</c:v>
                </c:pt>
                <c:pt idx="243">
                  <c:v>-2.14257E-8</c:v>
                </c:pt>
                <c:pt idx="244">
                  <c:v>-2.1400700000000001E-8</c:v>
                </c:pt>
                <c:pt idx="245">
                  <c:v>-2.1375699999999999E-8</c:v>
                </c:pt>
                <c:pt idx="246">
                  <c:v>-2.1350700000000001E-8</c:v>
                </c:pt>
                <c:pt idx="247">
                  <c:v>-2.1325699999999999E-8</c:v>
                </c:pt>
                <c:pt idx="248">
                  <c:v>-2.13007E-8</c:v>
                </c:pt>
                <c:pt idx="249">
                  <c:v>-2.1275699999999998E-8</c:v>
                </c:pt>
                <c:pt idx="250">
                  <c:v>-2.12507E-8</c:v>
                </c:pt>
                <c:pt idx="251">
                  <c:v>-2.1225700000000001E-8</c:v>
                </c:pt>
                <c:pt idx="252">
                  <c:v>-2.1200699999999999E-8</c:v>
                </c:pt>
                <c:pt idx="253">
                  <c:v>-2.1175700000000001E-8</c:v>
                </c:pt>
                <c:pt idx="254">
                  <c:v>-2.1150699999999999E-8</c:v>
                </c:pt>
                <c:pt idx="255">
                  <c:v>-2.11257E-8</c:v>
                </c:pt>
                <c:pt idx="256">
                  <c:v>-2.1100699999999998E-8</c:v>
                </c:pt>
                <c:pt idx="257">
                  <c:v>-2.10757E-8</c:v>
                </c:pt>
                <c:pt idx="258">
                  <c:v>-2.1050700000000001E-8</c:v>
                </c:pt>
                <c:pt idx="259">
                  <c:v>-2.1025699999999999E-8</c:v>
                </c:pt>
                <c:pt idx="260">
                  <c:v>-2.1000700000000001E-8</c:v>
                </c:pt>
                <c:pt idx="261">
                  <c:v>-2.0975699999999999E-8</c:v>
                </c:pt>
                <c:pt idx="262">
                  <c:v>-2.09507E-8</c:v>
                </c:pt>
                <c:pt idx="263">
                  <c:v>-2.0925699999999999E-8</c:v>
                </c:pt>
                <c:pt idx="264">
                  <c:v>-2.09007E-8</c:v>
                </c:pt>
                <c:pt idx="265">
                  <c:v>-2.0875700000000001E-8</c:v>
                </c:pt>
                <c:pt idx="266">
                  <c:v>-2.08507E-8</c:v>
                </c:pt>
                <c:pt idx="267">
                  <c:v>-2.0825700000000001E-8</c:v>
                </c:pt>
                <c:pt idx="268">
                  <c:v>-2.0800699999999999E-8</c:v>
                </c:pt>
                <c:pt idx="269">
                  <c:v>-2.0775700000000001E-8</c:v>
                </c:pt>
                <c:pt idx="270">
                  <c:v>-2.0750699999999999E-8</c:v>
                </c:pt>
                <c:pt idx="271">
                  <c:v>-2.07257E-8</c:v>
                </c:pt>
                <c:pt idx="272">
                  <c:v>-2.0700700000000002E-8</c:v>
                </c:pt>
                <c:pt idx="273">
                  <c:v>-2.06757E-8</c:v>
                </c:pt>
                <c:pt idx="274">
                  <c:v>-2.0650700000000001E-8</c:v>
                </c:pt>
                <c:pt idx="275">
                  <c:v>-2.0625699999999999E-8</c:v>
                </c:pt>
                <c:pt idx="276">
                  <c:v>-2.0600700000000001E-8</c:v>
                </c:pt>
                <c:pt idx="277">
                  <c:v>-2.0575699999999999E-8</c:v>
                </c:pt>
                <c:pt idx="278">
                  <c:v>-2.05507E-8</c:v>
                </c:pt>
                <c:pt idx="279">
                  <c:v>-2.0525700000000002E-8</c:v>
                </c:pt>
                <c:pt idx="280">
                  <c:v>-2.05007E-8</c:v>
                </c:pt>
                <c:pt idx="281">
                  <c:v>-2.0475700000000001E-8</c:v>
                </c:pt>
                <c:pt idx="282">
                  <c:v>-2.0450699999999999E-8</c:v>
                </c:pt>
                <c:pt idx="283">
                  <c:v>-2.0425700000000001E-8</c:v>
                </c:pt>
                <c:pt idx="284">
                  <c:v>-2.0400699999999999E-8</c:v>
                </c:pt>
                <c:pt idx="285">
                  <c:v>-2.03757E-8</c:v>
                </c:pt>
                <c:pt idx="286">
                  <c:v>-2.0350699999999998E-8</c:v>
                </c:pt>
                <c:pt idx="287">
                  <c:v>-2.03257E-8</c:v>
                </c:pt>
                <c:pt idx="288">
                  <c:v>-2.0300700000000001E-8</c:v>
                </c:pt>
                <c:pt idx="289">
                  <c:v>-2.0275699999999999E-8</c:v>
                </c:pt>
                <c:pt idx="290">
                  <c:v>-2.0250700000000001E-8</c:v>
                </c:pt>
                <c:pt idx="291">
                  <c:v>-2.0225699999999999E-8</c:v>
                </c:pt>
                <c:pt idx="292">
                  <c:v>-2.02007E-8</c:v>
                </c:pt>
                <c:pt idx="293">
                  <c:v>-2.0175699999999998E-8</c:v>
                </c:pt>
                <c:pt idx="294">
                  <c:v>-2.01507E-8</c:v>
                </c:pt>
                <c:pt idx="295">
                  <c:v>-2.0125700000000001E-8</c:v>
                </c:pt>
                <c:pt idx="296">
                  <c:v>-2.0100699999999999E-8</c:v>
                </c:pt>
                <c:pt idx="297">
                  <c:v>-2.0075700000000001E-8</c:v>
                </c:pt>
                <c:pt idx="298">
                  <c:v>-2.0050699999999999E-8</c:v>
                </c:pt>
                <c:pt idx="299">
                  <c:v>-2.00257E-8</c:v>
                </c:pt>
                <c:pt idx="300">
                  <c:v>-2.0000699999999999E-8</c:v>
                </c:pt>
                <c:pt idx="301">
                  <c:v>-1.99757E-8</c:v>
                </c:pt>
                <c:pt idx="302">
                  <c:v>-1.9950700000000001E-8</c:v>
                </c:pt>
                <c:pt idx="303">
                  <c:v>-1.99257E-8</c:v>
                </c:pt>
                <c:pt idx="304">
                  <c:v>-1.9900700000000001E-8</c:v>
                </c:pt>
                <c:pt idx="305">
                  <c:v>-1.9875699999999999E-8</c:v>
                </c:pt>
                <c:pt idx="306">
                  <c:v>-1.9850700000000001E-8</c:v>
                </c:pt>
                <c:pt idx="307">
                  <c:v>-1.9825699999999999E-8</c:v>
                </c:pt>
                <c:pt idx="308">
                  <c:v>-1.98007E-8</c:v>
                </c:pt>
                <c:pt idx="309">
                  <c:v>-1.9775700000000002E-8</c:v>
                </c:pt>
                <c:pt idx="310">
                  <c:v>-1.97507E-8</c:v>
                </c:pt>
                <c:pt idx="311">
                  <c:v>-1.9725700000000001E-8</c:v>
                </c:pt>
                <c:pt idx="312">
                  <c:v>-1.9700699999999999E-8</c:v>
                </c:pt>
                <c:pt idx="313">
                  <c:v>-1.9675700000000001E-8</c:v>
                </c:pt>
                <c:pt idx="314">
                  <c:v>-1.9650699999999999E-8</c:v>
                </c:pt>
                <c:pt idx="315">
                  <c:v>-1.96257E-8</c:v>
                </c:pt>
                <c:pt idx="316">
                  <c:v>-1.9600700000000002E-8</c:v>
                </c:pt>
                <c:pt idx="317">
                  <c:v>-1.95757E-8</c:v>
                </c:pt>
                <c:pt idx="318">
                  <c:v>-1.9550700000000001E-8</c:v>
                </c:pt>
                <c:pt idx="319">
                  <c:v>-1.9525699999999999E-8</c:v>
                </c:pt>
                <c:pt idx="320">
                  <c:v>-1.9500700000000001E-8</c:v>
                </c:pt>
                <c:pt idx="321">
                  <c:v>-1.9475699999999999E-8</c:v>
                </c:pt>
                <c:pt idx="322">
                  <c:v>-1.94507E-8</c:v>
                </c:pt>
                <c:pt idx="323">
                  <c:v>-1.9425699999999998E-8</c:v>
                </c:pt>
                <c:pt idx="324">
                  <c:v>-1.94007E-8</c:v>
                </c:pt>
                <c:pt idx="325">
                  <c:v>-1.9375700000000001E-8</c:v>
                </c:pt>
                <c:pt idx="326">
                  <c:v>-1.9350699999999999E-8</c:v>
                </c:pt>
                <c:pt idx="327">
                  <c:v>-1.9325700000000001E-8</c:v>
                </c:pt>
                <c:pt idx="328">
                  <c:v>-1.9300699999999999E-8</c:v>
                </c:pt>
                <c:pt idx="329">
                  <c:v>-1.92757E-8</c:v>
                </c:pt>
                <c:pt idx="330">
                  <c:v>-1.9250699999999998E-8</c:v>
                </c:pt>
                <c:pt idx="331">
                  <c:v>-1.92257E-8</c:v>
                </c:pt>
                <c:pt idx="332">
                  <c:v>-1.9200700000000001E-8</c:v>
                </c:pt>
                <c:pt idx="333">
                  <c:v>-1.9175699999999999E-8</c:v>
                </c:pt>
                <c:pt idx="334">
                  <c:v>-1.9150700000000001E-8</c:v>
                </c:pt>
                <c:pt idx="335">
                  <c:v>-1.9125699999999999E-8</c:v>
                </c:pt>
                <c:pt idx="336">
                  <c:v>-1.91007E-8</c:v>
                </c:pt>
                <c:pt idx="337">
                  <c:v>-1.9075699999999999E-8</c:v>
                </c:pt>
                <c:pt idx="338">
                  <c:v>-1.90507E-8</c:v>
                </c:pt>
                <c:pt idx="339">
                  <c:v>-1.9025700000000001E-8</c:v>
                </c:pt>
                <c:pt idx="340">
                  <c:v>-1.90007E-8</c:v>
                </c:pt>
                <c:pt idx="341">
                  <c:v>-1.8975700000000001E-8</c:v>
                </c:pt>
                <c:pt idx="342">
                  <c:v>-1.8950699999999999E-8</c:v>
                </c:pt>
                <c:pt idx="343">
                  <c:v>-1.8925700000000001E-8</c:v>
                </c:pt>
                <c:pt idx="344">
                  <c:v>-1.8900699999999999E-8</c:v>
                </c:pt>
                <c:pt idx="345">
                  <c:v>-1.88757E-8</c:v>
                </c:pt>
                <c:pt idx="346">
                  <c:v>-1.8850700000000002E-8</c:v>
                </c:pt>
                <c:pt idx="347">
                  <c:v>-1.88257E-8</c:v>
                </c:pt>
                <c:pt idx="348">
                  <c:v>-1.8800700000000001E-8</c:v>
                </c:pt>
                <c:pt idx="349">
                  <c:v>-1.8775699999999999E-8</c:v>
                </c:pt>
                <c:pt idx="350">
                  <c:v>-1.8750700000000001E-8</c:v>
                </c:pt>
                <c:pt idx="351">
                  <c:v>-1.8725699999999999E-8</c:v>
                </c:pt>
                <c:pt idx="352">
                  <c:v>-1.87007E-8</c:v>
                </c:pt>
                <c:pt idx="353">
                  <c:v>-1.8675700000000002E-8</c:v>
                </c:pt>
                <c:pt idx="354">
                  <c:v>-1.86507E-8</c:v>
                </c:pt>
                <c:pt idx="355">
                  <c:v>-1.8625700000000001E-8</c:v>
                </c:pt>
                <c:pt idx="356">
                  <c:v>-1.8600699999999999E-8</c:v>
                </c:pt>
                <c:pt idx="357">
                  <c:v>-1.8575700000000001E-8</c:v>
                </c:pt>
                <c:pt idx="358">
                  <c:v>-1.8550699999999999E-8</c:v>
                </c:pt>
                <c:pt idx="359">
                  <c:v>-1.85257E-8</c:v>
                </c:pt>
                <c:pt idx="360">
                  <c:v>-1.8500699999999998E-8</c:v>
                </c:pt>
                <c:pt idx="361">
                  <c:v>-1.84757E-8</c:v>
                </c:pt>
                <c:pt idx="362">
                  <c:v>-1.8450700000000001E-8</c:v>
                </c:pt>
                <c:pt idx="363">
                  <c:v>-1.8425699999999999E-8</c:v>
                </c:pt>
                <c:pt idx="364">
                  <c:v>-1.8400700000000001E-8</c:v>
                </c:pt>
                <c:pt idx="365">
                  <c:v>-1.8375699999999999E-8</c:v>
                </c:pt>
                <c:pt idx="366">
                  <c:v>-1.83507E-8</c:v>
                </c:pt>
                <c:pt idx="367">
                  <c:v>-1.8325699999999998E-8</c:v>
                </c:pt>
                <c:pt idx="368">
                  <c:v>-1.83007E-8</c:v>
                </c:pt>
                <c:pt idx="369">
                  <c:v>-1.8275700000000001E-8</c:v>
                </c:pt>
                <c:pt idx="370">
                  <c:v>-1.8250699999999999E-8</c:v>
                </c:pt>
                <c:pt idx="371">
                  <c:v>-1.8225700000000001E-8</c:v>
                </c:pt>
                <c:pt idx="372">
                  <c:v>-1.8200699999999999E-8</c:v>
                </c:pt>
                <c:pt idx="373">
                  <c:v>-1.81757E-8</c:v>
                </c:pt>
                <c:pt idx="374">
                  <c:v>-1.8150699999999999E-8</c:v>
                </c:pt>
                <c:pt idx="375">
                  <c:v>-1.81257E-8</c:v>
                </c:pt>
                <c:pt idx="376">
                  <c:v>-1.8100700000000001E-8</c:v>
                </c:pt>
                <c:pt idx="377">
                  <c:v>-1.80757E-8</c:v>
                </c:pt>
                <c:pt idx="378">
                  <c:v>-1.8050700000000001E-8</c:v>
                </c:pt>
                <c:pt idx="379">
                  <c:v>-1.8025699999999999E-8</c:v>
                </c:pt>
                <c:pt idx="380">
                  <c:v>-1.8000700000000001E-8</c:v>
                </c:pt>
                <c:pt idx="381">
                  <c:v>-1.7975699999999999E-8</c:v>
                </c:pt>
                <c:pt idx="382">
                  <c:v>-1.79507E-8</c:v>
                </c:pt>
                <c:pt idx="383">
                  <c:v>-1.7925700000000001E-8</c:v>
                </c:pt>
                <c:pt idx="384">
                  <c:v>-1.79007E-8</c:v>
                </c:pt>
                <c:pt idx="385">
                  <c:v>-1.7875700000000001E-8</c:v>
                </c:pt>
                <c:pt idx="386">
                  <c:v>-1.7850699999999999E-8</c:v>
                </c:pt>
                <c:pt idx="387">
                  <c:v>-1.7825700000000001E-8</c:v>
                </c:pt>
                <c:pt idx="388">
                  <c:v>-1.7800699999999999E-8</c:v>
                </c:pt>
                <c:pt idx="389">
                  <c:v>-1.77757E-8</c:v>
                </c:pt>
                <c:pt idx="390">
                  <c:v>-1.7750700000000002E-8</c:v>
                </c:pt>
                <c:pt idx="391">
                  <c:v>-1.77257E-8</c:v>
                </c:pt>
                <c:pt idx="392">
                  <c:v>-1.7700700000000001E-8</c:v>
                </c:pt>
                <c:pt idx="393">
                  <c:v>-1.7675699999999999E-8</c:v>
                </c:pt>
                <c:pt idx="394">
                  <c:v>-1.7650700000000001E-8</c:v>
                </c:pt>
                <c:pt idx="395">
                  <c:v>-1.7625699999999999E-8</c:v>
                </c:pt>
                <c:pt idx="396">
                  <c:v>-1.76007E-8</c:v>
                </c:pt>
                <c:pt idx="397">
                  <c:v>-1.7575699999999998E-8</c:v>
                </c:pt>
                <c:pt idx="398">
                  <c:v>-1.75507E-8</c:v>
                </c:pt>
                <c:pt idx="399">
                  <c:v>-1.7525700000000001E-8</c:v>
                </c:pt>
                <c:pt idx="400">
                  <c:v>-1.7500699999999999E-8</c:v>
                </c:pt>
                <c:pt idx="401">
                  <c:v>-1.7475700000000001E-8</c:v>
                </c:pt>
                <c:pt idx="402">
                  <c:v>-1.7450699999999999E-8</c:v>
                </c:pt>
                <c:pt idx="403">
                  <c:v>-1.74257E-8</c:v>
                </c:pt>
                <c:pt idx="404">
                  <c:v>-1.7400699999999998E-8</c:v>
                </c:pt>
                <c:pt idx="405">
                  <c:v>-1.73757E-8</c:v>
                </c:pt>
                <c:pt idx="406">
                  <c:v>-1.7350700000000001E-8</c:v>
                </c:pt>
                <c:pt idx="407">
                  <c:v>-1.7325699999999999E-8</c:v>
                </c:pt>
                <c:pt idx="408">
                  <c:v>-1.7300700000000001E-8</c:v>
                </c:pt>
                <c:pt idx="409">
                  <c:v>-1.7275699999999999E-8</c:v>
                </c:pt>
                <c:pt idx="410">
                  <c:v>-1.72507E-8</c:v>
                </c:pt>
                <c:pt idx="411">
                  <c:v>-1.7225699999999999E-8</c:v>
                </c:pt>
                <c:pt idx="412">
                  <c:v>-1.72007E-8</c:v>
                </c:pt>
                <c:pt idx="413">
                  <c:v>-1.7175700000000001E-8</c:v>
                </c:pt>
                <c:pt idx="414">
                  <c:v>-1.71507E-8</c:v>
                </c:pt>
                <c:pt idx="415">
                  <c:v>-1.7125700000000001E-8</c:v>
                </c:pt>
                <c:pt idx="416">
                  <c:v>-1.7100699999999999E-8</c:v>
                </c:pt>
                <c:pt idx="417">
                  <c:v>-1.70757E-8</c:v>
                </c:pt>
                <c:pt idx="418">
                  <c:v>-1.7050699999999999E-8</c:v>
                </c:pt>
                <c:pt idx="419">
                  <c:v>-1.70257E-8</c:v>
                </c:pt>
                <c:pt idx="420">
                  <c:v>-1.7000700000000001E-8</c:v>
                </c:pt>
                <c:pt idx="421">
                  <c:v>-1.69757E-8</c:v>
                </c:pt>
                <c:pt idx="422">
                  <c:v>-1.6950700000000001E-8</c:v>
                </c:pt>
                <c:pt idx="423">
                  <c:v>-1.6925699999999999E-8</c:v>
                </c:pt>
                <c:pt idx="424">
                  <c:v>-1.6900700000000001E-8</c:v>
                </c:pt>
                <c:pt idx="425">
                  <c:v>-1.6875699999999999E-8</c:v>
                </c:pt>
                <c:pt idx="426">
                  <c:v>-1.68507E-8</c:v>
                </c:pt>
                <c:pt idx="427">
                  <c:v>-1.6825700000000002E-8</c:v>
                </c:pt>
                <c:pt idx="428">
                  <c:v>-1.68007E-8</c:v>
                </c:pt>
                <c:pt idx="429">
                  <c:v>-1.6775700000000001E-8</c:v>
                </c:pt>
                <c:pt idx="430">
                  <c:v>-1.6750699999999999E-8</c:v>
                </c:pt>
                <c:pt idx="431">
                  <c:v>-1.6725700000000001E-8</c:v>
                </c:pt>
                <c:pt idx="432">
                  <c:v>-1.6700699999999999E-8</c:v>
                </c:pt>
                <c:pt idx="433">
                  <c:v>-1.66757E-8</c:v>
                </c:pt>
                <c:pt idx="434">
                  <c:v>-1.6650699999999998E-8</c:v>
                </c:pt>
                <c:pt idx="435">
                  <c:v>-1.66257E-8</c:v>
                </c:pt>
                <c:pt idx="436">
                  <c:v>-1.6600700000000001E-8</c:v>
                </c:pt>
                <c:pt idx="437">
                  <c:v>-1.6575699999999999E-8</c:v>
                </c:pt>
                <c:pt idx="438">
                  <c:v>-1.6550700000000001E-8</c:v>
                </c:pt>
                <c:pt idx="439">
                  <c:v>-1.6525699999999999E-8</c:v>
                </c:pt>
                <c:pt idx="440">
                  <c:v>-1.65007E-8</c:v>
                </c:pt>
                <c:pt idx="441">
                  <c:v>-1.6475699999999998E-8</c:v>
                </c:pt>
                <c:pt idx="442">
                  <c:v>-1.64507E-8</c:v>
                </c:pt>
                <c:pt idx="443">
                  <c:v>-1.6425700000000001E-8</c:v>
                </c:pt>
                <c:pt idx="444">
                  <c:v>-1.6400699999999999E-8</c:v>
                </c:pt>
                <c:pt idx="445">
                  <c:v>-1.6375700000000001E-8</c:v>
                </c:pt>
                <c:pt idx="446">
                  <c:v>-1.6350699999999999E-8</c:v>
                </c:pt>
                <c:pt idx="447">
                  <c:v>-1.63257E-8</c:v>
                </c:pt>
                <c:pt idx="448">
                  <c:v>-1.6300699999999999E-8</c:v>
                </c:pt>
                <c:pt idx="449">
                  <c:v>-1.62757E-8</c:v>
                </c:pt>
                <c:pt idx="450">
                  <c:v>-1.6250700000000001E-8</c:v>
                </c:pt>
                <c:pt idx="451">
                  <c:v>-1.62257E-8</c:v>
                </c:pt>
                <c:pt idx="452">
                  <c:v>-1.6200700000000001E-8</c:v>
                </c:pt>
                <c:pt idx="453">
                  <c:v>-1.6175699999999999E-8</c:v>
                </c:pt>
                <c:pt idx="454">
                  <c:v>-1.61507E-8</c:v>
                </c:pt>
                <c:pt idx="455">
                  <c:v>-1.6125699999999999E-8</c:v>
                </c:pt>
                <c:pt idx="456">
                  <c:v>-1.61007E-8</c:v>
                </c:pt>
                <c:pt idx="457">
                  <c:v>-1.6075700000000001E-8</c:v>
                </c:pt>
                <c:pt idx="458">
                  <c:v>-1.60507E-8</c:v>
                </c:pt>
                <c:pt idx="459">
                  <c:v>-1.6025700000000001E-8</c:v>
                </c:pt>
                <c:pt idx="460">
                  <c:v>-1.6000699999999999E-8</c:v>
                </c:pt>
                <c:pt idx="461">
                  <c:v>-1.5975700000000001E-8</c:v>
                </c:pt>
                <c:pt idx="462">
                  <c:v>-1.5950699999999999E-8</c:v>
                </c:pt>
                <c:pt idx="463">
                  <c:v>-1.59257E-8</c:v>
                </c:pt>
                <c:pt idx="464">
                  <c:v>-1.5900700000000002E-8</c:v>
                </c:pt>
                <c:pt idx="465">
                  <c:v>-1.58757E-8</c:v>
                </c:pt>
                <c:pt idx="466">
                  <c:v>-1.5850700000000001E-8</c:v>
                </c:pt>
                <c:pt idx="467">
                  <c:v>-1.5825699999999999E-8</c:v>
                </c:pt>
                <c:pt idx="468">
                  <c:v>-1.5800700000000001E-8</c:v>
                </c:pt>
                <c:pt idx="469">
                  <c:v>-1.5775699999999999E-8</c:v>
                </c:pt>
                <c:pt idx="470">
                  <c:v>-1.57507E-8</c:v>
                </c:pt>
                <c:pt idx="471">
                  <c:v>-1.5725700000000002E-8</c:v>
                </c:pt>
                <c:pt idx="472">
                  <c:v>-1.57007E-8</c:v>
                </c:pt>
                <c:pt idx="473">
                  <c:v>-1.5675700000000001E-8</c:v>
                </c:pt>
                <c:pt idx="474">
                  <c:v>-1.5650699999999999E-8</c:v>
                </c:pt>
                <c:pt idx="475">
                  <c:v>-1.5625700000000001E-8</c:v>
                </c:pt>
                <c:pt idx="476">
                  <c:v>-1.5600699999999999E-8</c:v>
                </c:pt>
                <c:pt idx="477">
                  <c:v>-1.55757E-8</c:v>
                </c:pt>
                <c:pt idx="478">
                  <c:v>-1.5550699999999998E-8</c:v>
                </c:pt>
                <c:pt idx="479">
                  <c:v>-1.55257E-8</c:v>
                </c:pt>
                <c:pt idx="480">
                  <c:v>-1.5500700000000001E-8</c:v>
                </c:pt>
                <c:pt idx="481">
                  <c:v>-1.5475699999999999E-8</c:v>
                </c:pt>
                <c:pt idx="482">
                  <c:v>-1.5450700000000001E-8</c:v>
                </c:pt>
                <c:pt idx="483">
                  <c:v>-1.5425699999999999E-8</c:v>
                </c:pt>
                <c:pt idx="484">
                  <c:v>-1.54007E-8</c:v>
                </c:pt>
                <c:pt idx="485">
                  <c:v>-1.5375699999999999E-8</c:v>
                </c:pt>
                <c:pt idx="486">
                  <c:v>-1.53507E-8</c:v>
                </c:pt>
                <c:pt idx="487">
                  <c:v>-1.5325700000000001E-8</c:v>
                </c:pt>
                <c:pt idx="488">
                  <c:v>-1.5300699999999999E-8</c:v>
                </c:pt>
                <c:pt idx="489">
                  <c:v>-1.5275700000000001E-8</c:v>
                </c:pt>
                <c:pt idx="490">
                  <c:v>-1.5250699999999999E-8</c:v>
                </c:pt>
                <c:pt idx="491">
                  <c:v>-1.52257E-8</c:v>
                </c:pt>
                <c:pt idx="492">
                  <c:v>-1.5200699999999999E-8</c:v>
                </c:pt>
                <c:pt idx="493">
                  <c:v>-1.51757E-8</c:v>
                </c:pt>
                <c:pt idx="494">
                  <c:v>-1.5150700000000001E-8</c:v>
                </c:pt>
                <c:pt idx="495">
                  <c:v>-1.51257E-8</c:v>
                </c:pt>
                <c:pt idx="496">
                  <c:v>-1.5100700000000001E-8</c:v>
                </c:pt>
                <c:pt idx="497">
                  <c:v>-1.5075699999999999E-8</c:v>
                </c:pt>
                <c:pt idx="498">
                  <c:v>-1.5050700000000001E-8</c:v>
                </c:pt>
                <c:pt idx="499">
                  <c:v>-1.5025699999999999E-8</c:v>
                </c:pt>
                <c:pt idx="500">
                  <c:v>-1.50007E-8</c:v>
                </c:pt>
                <c:pt idx="501">
                  <c:v>-1.4975700000000002E-8</c:v>
                </c:pt>
                <c:pt idx="502">
                  <c:v>-1.49507E-8</c:v>
                </c:pt>
                <c:pt idx="503">
                  <c:v>-1.4925700000000001E-8</c:v>
                </c:pt>
                <c:pt idx="504">
                  <c:v>-1.4900699999999999E-8</c:v>
                </c:pt>
                <c:pt idx="505">
                  <c:v>-1.4875700000000001E-8</c:v>
                </c:pt>
                <c:pt idx="506">
                  <c:v>-1.48507E-8</c:v>
                </c:pt>
                <c:pt idx="507">
                  <c:v>-1.48257E-8</c:v>
                </c:pt>
                <c:pt idx="508">
                  <c:v>-1.48007E-8</c:v>
                </c:pt>
                <c:pt idx="509">
                  <c:v>-1.47757E-8</c:v>
                </c:pt>
                <c:pt idx="510">
                  <c:v>-1.47507E-8</c:v>
                </c:pt>
                <c:pt idx="511">
                  <c:v>-1.4725699999999999E-8</c:v>
                </c:pt>
                <c:pt idx="512">
                  <c:v>-1.4700700000000001E-8</c:v>
                </c:pt>
                <c:pt idx="513">
                  <c:v>-1.4675700000000001E-8</c:v>
                </c:pt>
                <c:pt idx="514">
                  <c:v>-1.46507E-8</c:v>
                </c:pt>
                <c:pt idx="515">
                  <c:v>-1.46257E-8</c:v>
                </c:pt>
                <c:pt idx="516">
                  <c:v>-1.46007E-8</c:v>
                </c:pt>
                <c:pt idx="517">
                  <c:v>-1.45757E-8</c:v>
                </c:pt>
                <c:pt idx="518">
                  <c:v>-1.4550699999999999E-8</c:v>
                </c:pt>
                <c:pt idx="519">
                  <c:v>-1.4525700000000001E-8</c:v>
                </c:pt>
                <c:pt idx="520">
                  <c:v>-1.4500700000000001E-8</c:v>
                </c:pt>
                <c:pt idx="521">
                  <c:v>-1.44757E-8</c:v>
                </c:pt>
                <c:pt idx="522">
                  <c:v>-1.44507E-8</c:v>
                </c:pt>
                <c:pt idx="523">
                  <c:v>-1.44257E-8</c:v>
                </c:pt>
                <c:pt idx="524">
                  <c:v>-1.44007E-8</c:v>
                </c:pt>
                <c:pt idx="525">
                  <c:v>-1.4375699999999999E-8</c:v>
                </c:pt>
                <c:pt idx="526">
                  <c:v>-1.4350699999999999E-8</c:v>
                </c:pt>
                <c:pt idx="527">
                  <c:v>-1.4325700000000001E-8</c:v>
                </c:pt>
                <c:pt idx="528">
                  <c:v>-1.43007E-8</c:v>
                </c:pt>
                <c:pt idx="529">
                  <c:v>-1.42757E-8</c:v>
                </c:pt>
                <c:pt idx="530">
                  <c:v>-1.42507E-8</c:v>
                </c:pt>
                <c:pt idx="531">
                  <c:v>-1.42257E-8</c:v>
                </c:pt>
                <c:pt idx="532">
                  <c:v>-1.42007E-8</c:v>
                </c:pt>
                <c:pt idx="533">
                  <c:v>-1.4175699999999999E-8</c:v>
                </c:pt>
                <c:pt idx="534">
                  <c:v>-1.4150700000000001E-8</c:v>
                </c:pt>
                <c:pt idx="535">
                  <c:v>-1.4125700000000001E-8</c:v>
                </c:pt>
                <c:pt idx="536">
                  <c:v>-1.41007E-8</c:v>
                </c:pt>
                <c:pt idx="537">
                  <c:v>-1.40757E-8</c:v>
                </c:pt>
                <c:pt idx="538">
                  <c:v>-1.40507E-8</c:v>
                </c:pt>
                <c:pt idx="539">
                  <c:v>-1.40257E-8</c:v>
                </c:pt>
                <c:pt idx="540">
                  <c:v>-1.4000699999999999E-8</c:v>
                </c:pt>
                <c:pt idx="541">
                  <c:v>-1.3975699999999999E-8</c:v>
                </c:pt>
                <c:pt idx="542">
                  <c:v>-1.3950700000000001E-8</c:v>
                </c:pt>
                <c:pt idx="543">
                  <c:v>-1.39257E-8</c:v>
                </c:pt>
                <c:pt idx="544">
                  <c:v>-1.39007E-8</c:v>
                </c:pt>
                <c:pt idx="545">
                  <c:v>-1.38757E-8</c:v>
                </c:pt>
                <c:pt idx="546">
                  <c:v>-1.38507E-8</c:v>
                </c:pt>
                <c:pt idx="547">
                  <c:v>-1.38257E-8</c:v>
                </c:pt>
                <c:pt idx="548">
                  <c:v>-1.3800699999999999E-8</c:v>
                </c:pt>
                <c:pt idx="549">
                  <c:v>-1.3775700000000001E-8</c:v>
                </c:pt>
                <c:pt idx="550">
                  <c:v>-1.3750700000000001E-8</c:v>
                </c:pt>
                <c:pt idx="551">
                  <c:v>-1.37257E-8</c:v>
                </c:pt>
                <c:pt idx="552">
                  <c:v>-1.37007E-8</c:v>
                </c:pt>
                <c:pt idx="553">
                  <c:v>-1.36757E-8</c:v>
                </c:pt>
                <c:pt idx="554">
                  <c:v>-1.36507E-8</c:v>
                </c:pt>
                <c:pt idx="555">
                  <c:v>-1.3625699999999999E-8</c:v>
                </c:pt>
                <c:pt idx="556">
                  <c:v>-1.3600700000000001E-8</c:v>
                </c:pt>
                <c:pt idx="557">
                  <c:v>-1.3575700000000001E-8</c:v>
                </c:pt>
                <c:pt idx="558">
                  <c:v>-1.35507E-8</c:v>
                </c:pt>
                <c:pt idx="559">
                  <c:v>-1.35257E-8</c:v>
                </c:pt>
                <c:pt idx="560">
                  <c:v>-1.35007E-8</c:v>
                </c:pt>
                <c:pt idx="561">
                  <c:v>-1.34757E-8</c:v>
                </c:pt>
                <c:pt idx="562">
                  <c:v>-1.3450699999999999E-8</c:v>
                </c:pt>
                <c:pt idx="563">
                  <c:v>-1.3425699999999999E-8</c:v>
                </c:pt>
                <c:pt idx="564">
                  <c:v>-1.3400700000000001E-8</c:v>
                </c:pt>
                <c:pt idx="565">
                  <c:v>-1.33757E-8</c:v>
                </c:pt>
                <c:pt idx="566">
                  <c:v>-1.33507E-8</c:v>
                </c:pt>
                <c:pt idx="567">
                  <c:v>-1.33257E-8</c:v>
                </c:pt>
                <c:pt idx="568">
                  <c:v>-1.33007E-8</c:v>
                </c:pt>
                <c:pt idx="569">
                  <c:v>-1.32757E-8</c:v>
                </c:pt>
                <c:pt idx="570">
                  <c:v>-1.3250699999999999E-8</c:v>
                </c:pt>
                <c:pt idx="571">
                  <c:v>-1.3225700000000001E-8</c:v>
                </c:pt>
                <c:pt idx="572">
                  <c:v>-1.3200700000000001E-8</c:v>
                </c:pt>
                <c:pt idx="573">
                  <c:v>-1.31757E-8</c:v>
                </c:pt>
                <c:pt idx="574">
                  <c:v>-1.31507E-8</c:v>
                </c:pt>
                <c:pt idx="575">
                  <c:v>-1.31257E-8</c:v>
                </c:pt>
                <c:pt idx="576">
                  <c:v>-1.31007E-8</c:v>
                </c:pt>
                <c:pt idx="577">
                  <c:v>-1.3075699999999999E-8</c:v>
                </c:pt>
                <c:pt idx="578">
                  <c:v>-1.3050699999999999E-8</c:v>
                </c:pt>
                <c:pt idx="579">
                  <c:v>-1.3025700000000001E-8</c:v>
                </c:pt>
                <c:pt idx="580">
                  <c:v>-1.30007E-8</c:v>
                </c:pt>
                <c:pt idx="581">
                  <c:v>-1.29757E-8</c:v>
                </c:pt>
                <c:pt idx="582">
                  <c:v>-1.29507E-8</c:v>
                </c:pt>
                <c:pt idx="583">
                  <c:v>-1.29257E-8</c:v>
                </c:pt>
                <c:pt idx="584">
                  <c:v>-1.29007E-8</c:v>
                </c:pt>
                <c:pt idx="585">
                  <c:v>-1.2875699999999999E-8</c:v>
                </c:pt>
                <c:pt idx="586">
                  <c:v>-1.2850700000000001E-8</c:v>
                </c:pt>
                <c:pt idx="587">
                  <c:v>-1.28257E-8</c:v>
                </c:pt>
                <c:pt idx="588">
                  <c:v>-1.28007E-8</c:v>
                </c:pt>
                <c:pt idx="589">
                  <c:v>-1.27757E-8</c:v>
                </c:pt>
                <c:pt idx="590">
                  <c:v>-1.27507E-8</c:v>
                </c:pt>
                <c:pt idx="591">
                  <c:v>-1.27257E-8</c:v>
                </c:pt>
                <c:pt idx="592">
                  <c:v>-1.2700699999999999E-8</c:v>
                </c:pt>
                <c:pt idx="593">
                  <c:v>-1.2675700000000001E-8</c:v>
                </c:pt>
                <c:pt idx="594">
                  <c:v>-1.2650700000000001E-8</c:v>
                </c:pt>
                <c:pt idx="595">
                  <c:v>-1.26257E-8</c:v>
                </c:pt>
                <c:pt idx="596">
                  <c:v>-1.26007E-8</c:v>
                </c:pt>
                <c:pt idx="597">
                  <c:v>-1.25757E-8</c:v>
                </c:pt>
                <c:pt idx="598">
                  <c:v>-1.25507E-8</c:v>
                </c:pt>
                <c:pt idx="599">
                  <c:v>-1.2525699999999999E-8</c:v>
                </c:pt>
                <c:pt idx="600">
                  <c:v>-1.2500699999999999E-8</c:v>
                </c:pt>
                <c:pt idx="601">
                  <c:v>-1.2475700000000001E-8</c:v>
                </c:pt>
                <c:pt idx="602">
                  <c:v>-1.24507E-8</c:v>
                </c:pt>
                <c:pt idx="603">
                  <c:v>-1.24257E-8</c:v>
                </c:pt>
                <c:pt idx="604">
                  <c:v>-1.24007E-8</c:v>
                </c:pt>
                <c:pt idx="605">
                  <c:v>-1.23757E-8</c:v>
                </c:pt>
                <c:pt idx="606">
                  <c:v>-1.23507E-8</c:v>
                </c:pt>
                <c:pt idx="607">
                  <c:v>-1.2325699999999999E-8</c:v>
                </c:pt>
                <c:pt idx="608">
                  <c:v>-1.2300700000000001E-8</c:v>
                </c:pt>
                <c:pt idx="609">
                  <c:v>-1.2275700000000001E-8</c:v>
                </c:pt>
                <c:pt idx="610">
                  <c:v>-1.22507E-8</c:v>
                </c:pt>
                <c:pt idx="611">
                  <c:v>-1.22257E-8</c:v>
                </c:pt>
                <c:pt idx="612">
                  <c:v>-1.22007E-8</c:v>
                </c:pt>
                <c:pt idx="613">
                  <c:v>-1.21757E-8</c:v>
                </c:pt>
                <c:pt idx="614">
                  <c:v>-1.2150699999999999E-8</c:v>
                </c:pt>
                <c:pt idx="615">
                  <c:v>-1.2125699999999999E-8</c:v>
                </c:pt>
                <c:pt idx="616">
                  <c:v>-1.2100700000000001E-8</c:v>
                </c:pt>
                <c:pt idx="617">
                  <c:v>-1.20757E-8</c:v>
                </c:pt>
                <c:pt idx="618">
                  <c:v>-1.20507E-8</c:v>
                </c:pt>
                <c:pt idx="619">
                  <c:v>-1.20257E-8</c:v>
                </c:pt>
                <c:pt idx="620">
                  <c:v>-1.20007E-8</c:v>
                </c:pt>
                <c:pt idx="621">
                  <c:v>-1.1975699999999999E-8</c:v>
                </c:pt>
                <c:pt idx="622">
                  <c:v>-1.1950699999999999E-8</c:v>
                </c:pt>
                <c:pt idx="623">
                  <c:v>-1.1925700000000001E-8</c:v>
                </c:pt>
                <c:pt idx="624">
                  <c:v>-1.19007E-8</c:v>
                </c:pt>
                <c:pt idx="625">
                  <c:v>-1.18757E-8</c:v>
                </c:pt>
                <c:pt idx="626">
                  <c:v>-1.18507E-8</c:v>
                </c:pt>
                <c:pt idx="627">
                  <c:v>-1.18257E-8</c:v>
                </c:pt>
                <c:pt idx="628">
                  <c:v>-1.18007E-8</c:v>
                </c:pt>
                <c:pt idx="629">
                  <c:v>-1.1775699999999999E-8</c:v>
                </c:pt>
                <c:pt idx="630">
                  <c:v>-1.1750700000000001E-8</c:v>
                </c:pt>
                <c:pt idx="631">
                  <c:v>-1.1725700000000001E-8</c:v>
                </c:pt>
                <c:pt idx="632">
                  <c:v>-1.17007E-8</c:v>
                </c:pt>
                <c:pt idx="633">
                  <c:v>-1.16757E-8</c:v>
                </c:pt>
                <c:pt idx="634">
                  <c:v>-1.16507E-8</c:v>
                </c:pt>
                <c:pt idx="635">
                  <c:v>-1.16257E-8</c:v>
                </c:pt>
                <c:pt idx="636">
                  <c:v>-1.1600699999999999E-8</c:v>
                </c:pt>
                <c:pt idx="637">
                  <c:v>-1.1575699999999999E-8</c:v>
                </c:pt>
                <c:pt idx="638">
                  <c:v>-1.1550700000000001E-8</c:v>
                </c:pt>
                <c:pt idx="639">
                  <c:v>-1.15257E-8</c:v>
                </c:pt>
                <c:pt idx="640">
                  <c:v>-1.15007E-8</c:v>
                </c:pt>
                <c:pt idx="641">
                  <c:v>-1.14757E-8</c:v>
                </c:pt>
                <c:pt idx="642">
                  <c:v>-1.14507E-8</c:v>
                </c:pt>
                <c:pt idx="643">
                  <c:v>-1.14257E-8</c:v>
                </c:pt>
                <c:pt idx="644">
                  <c:v>-1.1400699999999999E-8</c:v>
                </c:pt>
                <c:pt idx="645">
                  <c:v>-1.1375700000000001E-8</c:v>
                </c:pt>
                <c:pt idx="646">
                  <c:v>-1.1350700000000001E-8</c:v>
                </c:pt>
                <c:pt idx="647">
                  <c:v>-1.13257E-8</c:v>
                </c:pt>
                <c:pt idx="648">
                  <c:v>-1.13007E-8</c:v>
                </c:pt>
                <c:pt idx="649">
                  <c:v>-1.12757E-8</c:v>
                </c:pt>
                <c:pt idx="650">
                  <c:v>-1.12507E-8</c:v>
                </c:pt>
                <c:pt idx="651">
                  <c:v>-1.1225699999999999E-8</c:v>
                </c:pt>
                <c:pt idx="652">
                  <c:v>-1.1200699999999999E-8</c:v>
                </c:pt>
                <c:pt idx="653">
                  <c:v>-1.1175700000000001E-8</c:v>
                </c:pt>
                <c:pt idx="654">
                  <c:v>-1.11507E-8</c:v>
                </c:pt>
                <c:pt idx="655">
                  <c:v>-1.11257E-8</c:v>
                </c:pt>
                <c:pt idx="656">
                  <c:v>-1.11007E-8</c:v>
                </c:pt>
                <c:pt idx="657">
                  <c:v>-1.10757E-8</c:v>
                </c:pt>
                <c:pt idx="658">
                  <c:v>-1.1050699999999999E-8</c:v>
                </c:pt>
                <c:pt idx="659">
                  <c:v>-1.1025699999999999E-8</c:v>
                </c:pt>
                <c:pt idx="660">
                  <c:v>-1.1000700000000001E-8</c:v>
                </c:pt>
                <c:pt idx="661">
                  <c:v>-1.09757E-8</c:v>
                </c:pt>
                <c:pt idx="662">
                  <c:v>-1.09507E-8</c:v>
                </c:pt>
                <c:pt idx="663">
                  <c:v>-1.09257E-8</c:v>
                </c:pt>
                <c:pt idx="664">
                  <c:v>-1.09007E-8</c:v>
                </c:pt>
                <c:pt idx="665">
                  <c:v>-1.08757E-8</c:v>
                </c:pt>
                <c:pt idx="666">
                  <c:v>-1.0850699999999999E-8</c:v>
                </c:pt>
                <c:pt idx="667">
                  <c:v>-1.0825700000000001E-8</c:v>
                </c:pt>
                <c:pt idx="668">
                  <c:v>-1.0800700000000001E-8</c:v>
                </c:pt>
                <c:pt idx="669">
                  <c:v>-1.07757E-8</c:v>
                </c:pt>
                <c:pt idx="670">
                  <c:v>-1.07507E-8</c:v>
                </c:pt>
                <c:pt idx="671">
                  <c:v>-1.07257E-8</c:v>
                </c:pt>
                <c:pt idx="672">
                  <c:v>-1.07007E-8</c:v>
                </c:pt>
                <c:pt idx="673">
                  <c:v>-1.0675699999999999E-8</c:v>
                </c:pt>
                <c:pt idx="674">
                  <c:v>-1.0650699999999999E-8</c:v>
                </c:pt>
                <c:pt idx="675">
                  <c:v>-1.0625700000000001E-8</c:v>
                </c:pt>
                <c:pt idx="676">
                  <c:v>-1.06007E-8</c:v>
                </c:pt>
                <c:pt idx="677">
                  <c:v>-1.05757E-8</c:v>
                </c:pt>
                <c:pt idx="678">
                  <c:v>-1.05507E-8</c:v>
                </c:pt>
                <c:pt idx="679">
                  <c:v>-1.05257E-8</c:v>
                </c:pt>
                <c:pt idx="680">
                  <c:v>-1.05007E-8</c:v>
                </c:pt>
                <c:pt idx="681">
                  <c:v>-1.0475699999999999E-8</c:v>
                </c:pt>
                <c:pt idx="682">
                  <c:v>-1.0450700000000001E-8</c:v>
                </c:pt>
                <c:pt idx="683">
                  <c:v>-1.0425700000000001E-8</c:v>
                </c:pt>
                <c:pt idx="684">
                  <c:v>-1.04007E-8</c:v>
                </c:pt>
                <c:pt idx="685">
                  <c:v>-1.03757E-8</c:v>
                </c:pt>
                <c:pt idx="686">
                  <c:v>-1.03507E-8</c:v>
                </c:pt>
                <c:pt idx="687">
                  <c:v>-1.03257E-8</c:v>
                </c:pt>
                <c:pt idx="688">
                  <c:v>-1.0300699999999999E-8</c:v>
                </c:pt>
                <c:pt idx="689">
                  <c:v>-1.0275700000000001E-8</c:v>
                </c:pt>
                <c:pt idx="690">
                  <c:v>-1.0250700000000001E-8</c:v>
                </c:pt>
                <c:pt idx="691">
                  <c:v>-1.02257E-8</c:v>
                </c:pt>
                <c:pt idx="692">
                  <c:v>-1.02007E-8</c:v>
                </c:pt>
                <c:pt idx="693">
                  <c:v>-1.01757E-8</c:v>
                </c:pt>
                <c:pt idx="694">
                  <c:v>-1.01507E-8</c:v>
                </c:pt>
                <c:pt idx="695">
                  <c:v>-1.0125699999999999E-8</c:v>
                </c:pt>
                <c:pt idx="696">
                  <c:v>-1.0100699999999999E-8</c:v>
                </c:pt>
                <c:pt idx="697">
                  <c:v>-1.0075700000000001E-8</c:v>
                </c:pt>
                <c:pt idx="698">
                  <c:v>-1.00507E-8</c:v>
                </c:pt>
                <c:pt idx="699">
                  <c:v>-1.00257E-8</c:v>
                </c:pt>
                <c:pt idx="700">
                  <c:v>-1.00007E-8</c:v>
                </c:pt>
                <c:pt idx="701">
                  <c:v>-9.9756999999999998E-9</c:v>
                </c:pt>
                <c:pt idx="702">
                  <c:v>-9.9506999999999996E-9</c:v>
                </c:pt>
                <c:pt idx="703">
                  <c:v>-9.9256999999999993E-9</c:v>
                </c:pt>
                <c:pt idx="704">
                  <c:v>-9.9007000000000008E-9</c:v>
                </c:pt>
                <c:pt idx="705">
                  <c:v>-9.8757000000000005E-9</c:v>
                </c:pt>
                <c:pt idx="706">
                  <c:v>-9.8507000000000003E-9</c:v>
                </c:pt>
                <c:pt idx="707">
                  <c:v>-9.8257000000000001E-9</c:v>
                </c:pt>
                <c:pt idx="708">
                  <c:v>-9.8006999999999999E-9</c:v>
                </c:pt>
                <c:pt idx="709">
                  <c:v>-9.7756999999999996E-9</c:v>
                </c:pt>
                <c:pt idx="710">
                  <c:v>-9.7506999999999994E-9</c:v>
                </c:pt>
                <c:pt idx="711">
                  <c:v>-9.7256999999999992E-9</c:v>
                </c:pt>
                <c:pt idx="712">
                  <c:v>-9.7007000000000006E-9</c:v>
                </c:pt>
                <c:pt idx="713">
                  <c:v>-9.6757000000000004E-9</c:v>
                </c:pt>
                <c:pt idx="714">
                  <c:v>-9.6507000000000002E-9</c:v>
                </c:pt>
                <c:pt idx="715">
                  <c:v>-9.6257E-9</c:v>
                </c:pt>
                <c:pt idx="716">
                  <c:v>-9.6006999999999997E-9</c:v>
                </c:pt>
                <c:pt idx="717">
                  <c:v>-9.5756999999999995E-9</c:v>
                </c:pt>
                <c:pt idx="718">
                  <c:v>-9.5506999999999993E-9</c:v>
                </c:pt>
                <c:pt idx="719">
                  <c:v>-9.5257000000000007E-9</c:v>
                </c:pt>
                <c:pt idx="720">
                  <c:v>-9.5007000000000005E-9</c:v>
                </c:pt>
                <c:pt idx="721">
                  <c:v>-9.4757000000000003E-9</c:v>
                </c:pt>
                <c:pt idx="722">
                  <c:v>-9.4507E-9</c:v>
                </c:pt>
                <c:pt idx="723">
                  <c:v>-9.4256999999999998E-9</c:v>
                </c:pt>
                <c:pt idx="724">
                  <c:v>-9.4006999999999996E-9</c:v>
                </c:pt>
                <c:pt idx="725">
                  <c:v>-9.3756999999999994E-9</c:v>
                </c:pt>
                <c:pt idx="726">
                  <c:v>-9.3507000000000008E-9</c:v>
                </c:pt>
                <c:pt idx="727">
                  <c:v>-9.3257000000000006E-9</c:v>
                </c:pt>
                <c:pt idx="728">
                  <c:v>-9.3007000000000004E-9</c:v>
                </c:pt>
                <c:pt idx="729">
                  <c:v>-9.2757000000000001E-9</c:v>
                </c:pt>
                <c:pt idx="730">
                  <c:v>-9.2506999999999999E-9</c:v>
                </c:pt>
                <c:pt idx="731">
                  <c:v>-9.2256999999999997E-9</c:v>
                </c:pt>
                <c:pt idx="732">
                  <c:v>-9.2006999999999995E-9</c:v>
                </c:pt>
                <c:pt idx="733">
                  <c:v>-9.1756999999999992E-9</c:v>
                </c:pt>
                <c:pt idx="734">
                  <c:v>-9.1507000000000007E-9</c:v>
                </c:pt>
                <c:pt idx="735">
                  <c:v>-9.1257000000000004E-9</c:v>
                </c:pt>
                <c:pt idx="736">
                  <c:v>-9.1007000000000002E-9</c:v>
                </c:pt>
                <c:pt idx="737">
                  <c:v>-9.0757E-9</c:v>
                </c:pt>
                <c:pt idx="738">
                  <c:v>-9.0506999999999998E-9</c:v>
                </c:pt>
                <c:pt idx="739">
                  <c:v>-9.0256999999999996E-9</c:v>
                </c:pt>
                <c:pt idx="740">
                  <c:v>-9.0006999999999993E-9</c:v>
                </c:pt>
                <c:pt idx="741">
                  <c:v>-8.9757000000000008E-9</c:v>
                </c:pt>
                <c:pt idx="742">
                  <c:v>-8.9507000000000005E-9</c:v>
                </c:pt>
                <c:pt idx="743">
                  <c:v>-8.9257000000000003E-9</c:v>
                </c:pt>
                <c:pt idx="744">
                  <c:v>-8.9007000000000001E-9</c:v>
                </c:pt>
                <c:pt idx="745">
                  <c:v>-8.8756999999999999E-9</c:v>
                </c:pt>
                <c:pt idx="746">
                  <c:v>-8.8506999999999996E-9</c:v>
                </c:pt>
                <c:pt idx="747">
                  <c:v>-8.8256999999999994E-9</c:v>
                </c:pt>
                <c:pt idx="748">
                  <c:v>-8.8006999999999992E-9</c:v>
                </c:pt>
                <c:pt idx="749">
                  <c:v>-8.7757000000000006E-9</c:v>
                </c:pt>
                <c:pt idx="750">
                  <c:v>-8.7507000000000004E-9</c:v>
                </c:pt>
                <c:pt idx="751">
                  <c:v>-8.7257000000000002E-9</c:v>
                </c:pt>
                <c:pt idx="752">
                  <c:v>-8.7007E-9</c:v>
                </c:pt>
                <c:pt idx="753">
                  <c:v>-8.6756999999999997E-9</c:v>
                </c:pt>
                <c:pt idx="754">
                  <c:v>-8.6506999999999995E-9</c:v>
                </c:pt>
                <c:pt idx="755">
                  <c:v>-8.6256999999999993E-9</c:v>
                </c:pt>
                <c:pt idx="756">
                  <c:v>-8.6007000000000007E-9</c:v>
                </c:pt>
                <c:pt idx="757">
                  <c:v>-8.5757000000000005E-9</c:v>
                </c:pt>
                <c:pt idx="758">
                  <c:v>-8.5507000000000003E-9</c:v>
                </c:pt>
                <c:pt idx="759">
                  <c:v>-8.5257E-9</c:v>
                </c:pt>
                <c:pt idx="760">
                  <c:v>-8.5006999999999998E-9</c:v>
                </c:pt>
                <c:pt idx="761">
                  <c:v>-8.4756999999999996E-9</c:v>
                </c:pt>
                <c:pt idx="762">
                  <c:v>-8.4506999999999994E-9</c:v>
                </c:pt>
                <c:pt idx="763">
                  <c:v>-8.4257000000000008E-9</c:v>
                </c:pt>
                <c:pt idx="764">
                  <c:v>-8.4007000000000006E-9</c:v>
                </c:pt>
                <c:pt idx="765">
                  <c:v>-8.3757000000000003E-9</c:v>
                </c:pt>
                <c:pt idx="766">
                  <c:v>-8.3507000000000001E-9</c:v>
                </c:pt>
                <c:pt idx="767">
                  <c:v>-8.3256999999999999E-9</c:v>
                </c:pt>
                <c:pt idx="768">
                  <c:v>-8.3006999999999997E-9</c:v>
                </c:pt>
                <c:pt idx="769">
                  <c:v>-8.2756999999999995E-9</c:v>
                </c:pt>
                <c:pt idx="770">
                  <c:v>-8.2506999999999992E-9</c:v>
                </c:pt>
                <c:pt idx="771">
                  <c:v>-8.2257000000000007E-9</c:v>
                </c:pt>
                <c:pt idx="772">
                  <c:v>-8.2007000000000004E-9</c:v>
                </c:pt>
                <c:pt idx="773">
                  <c:v>-8.1757000000000002E-9</c:v>
                </c:pt>
                <c:pt idx="774">
                  <c:v>-8.1507E-9</c:v>
                </c:pt>
                <c:pt idx="775">
                  <c:v>-8.1256999999999998E-9</c:v>
                </c:pt>
                <c:pt idx="776">
                  <c:v>-8.1006999999999995E-9</c:v>
                </c:pt>
                <c:pt idx="777">
                  <c:v>-8.0756999999999993E-9</c:v>
                </c:pt>
                <c:pt idx="778">
                  <c:v>-8.0507000000000007E-9</c:v>
                </c:pt>
                <c:pt idx="779">
                  <c:v>-8.0257000000000005E-9</c:v>
                </c:pt>
                <c:pt idx="780">
                  <c:v>-8.0007000000000003E-9</c:v>
                </c:pt>
                <c:pt idx="781">
                  <c:v>-7.9757000000000001E-9</c:v>
                </c:pt>
                <c:pt idx="782">
                  <c:v>-7.9506999999999999E-9</c:v>
                </c:pt>
                <c:pt idx="783">
                  <c:v>-7.9256999999999996E-9</c:v>
                </c:pt>
                <c:pt idx="784">
                  <c:v>-7.9006999999999994E-9</c:v>
                </c:pt>
                <c:pt idx="785">
                  <c:v>-7.8756999999999992E-9</c:v>
                </c:pt>
                <c:pt idx="786">
                  <c:v>-7.8507000000000006E-9</c:v>
                </c:pt>
                <c:pt idx="787">
                  <c:v>-7.8257000000000004E-9</c:v>
                </c:pt>
                <c:pt idx="788">
                  <c:v>-7.8007000000000002E-9</c:v>
                </c:pt>
                <c:pt idx="789">
                  <c:v>-7.7756999999999999E-9</c:v>
                </c:pt>
                <c:pt idx="790">
                  <c:v>-7.7506999999999997E-9</c:v>
                </c:pt>
                <c:pt idx="791">
                  <c:v>-7.7256999999999995E-9</c:v>
                </c:pt>
                <c:pt idx="792">
                  <c:v>-7.7006999999999993E-9</c:v>
                </c:pt>
                <c:pt idx="793">
                  <c:v>-7.6757000000000007E-9</c:v>
                </c:pt>
                <c:pt idx="794">
                  <c:v>-7.6507000000000005E-9</c:v>
                </c:pt>
                <c:pt idx="795">
                  <c:v>-7.6257000000000003E-9</c:v>
                </c:pt>
                <c:pt idx="796">
                  <c:v>-7.6007E-9</c:v>
                </c:pt>
                <c:pt idx="797">
                  <c:v>-7.5756999999999998E-9</c:v>
                </c:pt>
                <c:pt idx="798">
                  <c:v>-7.5506999999999996E-9</c:v>
                </c:pt>
                <c:pt idx="799">
                  <c:v>-7.5256999999999994E-9</c:v>
                </c:pt>
                <c:pt idx="800">
                  <c:v>-7.5007000000000008E-9</c:v>
                </c:pt>
                <c:pt idx="801">
                  <c:v>-7.4757000000000006E-9</c:v>
                </c:pt>
                <c:pt idx="802">
                  <c:v>-7.4507000000000003E-9</c:v>
                </c:pt>
                <c:pt idx="803">
                  <c:v>-7.4257000000000001E-9</c:v>
                </c:pt>
                <c:pt idx="804">
                  <c:v>-7.4006999999999999E-9</c:v>
                </c:pt>
                <c:pt idx="805">
                  <c:v>-7.3756999999999997E-9</c:v>
                </c:pt>
                <c:pt idx="806">
                  <c:v>-7.3507000000000003E-9</c:v>
                </c:pt>
                <c:pt idx="807">
                  <c:v>-7.3257E-9</c:v>
                </c:pt>
                <c:pt idx="808">
                  <c:v>-7.3006999999999998E-9</c:v>
                </c:pt>
                <c:pt idx="809">
                  <c:v>-7.2756999999999996E-9</c:v>
                </c:pt>
                <c:pt idx="810">
                  <c:v>-7.2507000000000002E-9</c:v>
                </c:pt>
                <c:pt idx="811">
                  <c:v>-7.2257E-9</c:v>
                </c:pt>
                <c:pt idx="812">
                  <c:v>-7.2006999999999998E-9</c:v>
                </c:pt>
                <c:pt idx="813">
                  <c:v>-7.1757000000000004E-9</c:v>
                </c:pt>
                <c:pt idx="814">
                  <c:v>-7.1507000000000001E-9</c:v>
                </c:pt>
                <c:pt idx="815">
                  <c:v>-7.1256999999999999E-9</c:v>
                </c:pt>
                <c:pt idx="816">
                  <c:v>-7.1006999999999997E-9</c:v>
                </c:pt>
                <c:pt idx="817">
                  <c:v>-7.0757000000000003E-9</c:v>
                </c:pt>
                <c:pt idx="818">
                  <c:v>-7.0507000000000001E-9</c:v>
                </c:pt>
                <c:pt idx="819">
                  <c:v>-7.0256999999999998E-9</c:v>
                </c:pt>
                <c:pt idx="820">
                  <c:v>-7.0006999999999996E-9</c:v>
                </c:pt>
                <c:pt idx="821">
                  <c:v>-6.9757000000000002E-9</c:v>
                </c:pt>
                <c:pt idx="822">
                  <c:v>-6.9507E-9</c:v>
                </c:pt>
                <c:pt idx="823">
                  <c:v>-6.9256999999999998E-9</c:v>
                </c:pt>
                <c:pt idx="824">
                  <c:v>-6.9007000000000004E-9</c:v>
                </c:pt>
                <c:pt idx="825">
                  <c:v>-6.8757000000000002E-9</c:v>
                </c:pt>
                <c:pt idx="826">
                  <c:v>-6.8506999999999999E-9</c:v>
                </c:pt>
                <c:pt idx="827">
                  <c:v>-6.8256999999999997E-9</c:v>
                </c:pt>
                <c:pt idx="828">
                  <c:v>-6.8007000000000003E-9</c:v>
                </c:pt>
                <c:pt idx="829">
                  <c:v>-6.7757000000000001E-9</c:v>
                </c:pt>
                <c:pt idx="830">
                  <c:v>-6.7506999999999999E-9</c:v>
                </c:pt>
                <c:pt idx="831">
                  <c:v>-6.7256999999999996E-9</c:v>
                </c:pt>
                <c:pt idx="832">
                  <c:v>-6.7007000000000002E-9</c:v>
                </c:pt>
                <c:pt idx="833">
                  <c:v>-6.6757E-9</c:v>
                </c:pt>
                <c:pt idx="834">
                  <c:v>-6.6506999999999998E-9</c:v>
                </c:pt>
                <c:pt idx="835">
                  <c:v>-6.6257000000000004E-9</c:v>
                </c:pt>
                <c:pt idx="836">
                  <c:v>-6.6007000000000002E-9</c:v>
                </c:pt>
                <c:pt idx="837">
                  <c:v>-6.5756999999999999E-9</c:v>
                </c:pt>
                <c:pt idx="838">
                  <c:v>-6.5506999999999997E-9</c:v>
                </c:pt>
                <c:pt idx="839">
                  <c:v>-6.5257000000000003E-9</c:v>
                </c:pt>
                <c:pt idx="840">
                  <c:v>-6.5007000000000001E-9</c:v>
                </c:pt>
                <c:pt idx="841">
                  <c:v>-6.4756999999999999E-9</c:v>
                </c:pt>
                <c:pt idx="842">
                  <c:v>-6.4506999999999997E-9</c:v>
                </c:pt>
                <c:pt idx="843">
                  <c:v>-6.4257000000000003E-9</c:v>
                </c:pt>
                <c:pt idx="844">
                  <c:v>-6.4007E-9</c:v>
                </c:pt>
                <c:pt idx="845">
                  <c:v>-6.3756999999999998E-9</c:v>
                </c:pt>
                <c:pt idx="846">
                  <c:v>-6.3506999999999996E-9</c:v>
                </c:pt>
                <c:pt idx="847">
                  <c:v>-6.3257000000000002E-9</c:v>
                </c:pt>
                <c:pt idx="848">
                  <c:v>-6.3007E-9</c:v>
                </c:pt>
                <c:pt idx="849">
                  <c:v>-6.2756999999999997E-9</c:v>
                </c:pt>
                <c:pt idx="850">
                  <c:v>-6.2507000000000003E-9</c:v>
                </c:pt>
                <c:pt idx="851">
                  <c:v>-6.2257000000000001E-9</c:v>
                </c:pt>
                <c:pt idx="852">
                  <c:v>-6.2006999999999999E-9</c:v>
                </c:pt>
                <c:pt idx="853">
                  <c:v>-6.1756999999999997E-9</c:v>
                </c:pt>
                <c:pt idx="854">
                  <c:v>-6.1507000000000003E-9</c:v>
                </c:pt>
                <c:pt idx="855">
                  <c:v>-6.1257000000000001E-9</c:v>
                </c:pt>
                <c:pt idx="856">
                  <c:v>-6.1006999999999998E-9</c:v>
                </c:pt>
                <c:pt idx="857">
                  <c:v>-6.0756999999999996E-9</c:v>
                </c:pt>
                <c:pt idx="858">
                  <c:v>-6.0507000000000002E-9</c:v>
                </c:pt>
                <c:pt idx="859">
                  <c:v>-6.0257E-9</c:v>
                </c:pt>
                <c:pt idx="860">
                  <c:v>-6.0006999999999998E-9</c:v>
                </c:pt>
                <c:pt idx="861">
                  <c:v>-5.9757000000000004E-9</c:v>
                </c:pt>
                <c:pt idx="862">
                  <c:v>-5.9507000000000001E-9</c:v>
                </c:pt>
                <c:pt idx="863">
                  <c:v>-5.9256999999999999E-9</c:v>
                </c:pt>
                <c:pt idx="864">
                  <c:v>-5.9006999999999997E-9</c:v>
                </c:pt>
                <c:pt idx="865">
                  <c:v>-5.8757000000000003E-9</c:v>
                </c:pt>
                <c:pt idx="866">
                  <c:v>-5.8507000000000001E-9</c:v>
                </c:pt>
                <c:pt idx="867">
                  <c:v>-5.8256999999999998E-9</c:v>
                </c:pt>
                <c:pt idx="868">
                  <c:v>-5.8006999999999996E-9</c:v>
                </c:pt>
                <c:pt idx="869">
                  <c:v>-5.7757000000000002E-9</c:v>
                </c:pt>
                <c:pt idx="870">
                  <c:v>-5.7507E-9</c:v>
                </c:pt>
                <c:pt idx="871">
                  <c:v>-5.7256999999999998E-9</c:v>
                </c:pt>
                <c:pt idx="872">
                  <c:v>-5.7007000000000004E-9</c:v>
                </c:pt>
                <c:pt idx="873">
                  <c:v>-5.6757000000000002E-9</c:v>
                </c:pt>
                <c:pt idx="874">
                  <c:v>-5.6506999999999999E-9</c:v>
                </c:pt>
                <c:pt idx="875">
                  <c:v>-5.6256999999999997E-9</c:v>
                </c:pt>
                <c:pt idx="876">
                  <c:v>-5.6007000000000003E-9</c:v>
                </c:pt>
                <c:pt idx="877">
                  <c:v>-5.5757000000000001E-9</c:v>
                </c:pt>
                <c:pt idx="878">
                  <c:v>-5.5506999999999999E-9</c:v>
                </c:pt>
                <c:pt idx="879">
                  <c:v>-5.5256999999999996E-9</c:v>
                </c:pt>
                <c:pt idx="880">
                  <c:v>-5.5007000000000002E-9</c:v>
                </c:pt>
                <c:pt idx="881">
                  <c:v>-5.4757E-9</c:v>
                </c:pt>
                <c:pt idx="882">
                  <c:v>-5.4506999999999998E-9</c:v>
                </c:pt>
                <c:pt idx="883">
                  <c:v>-5.4257000000000004E-9</c:v>
                </c:pt>
                <c:pt idx="884">
                  <c:v>-5.4007000000000002E-9</c:v>
                </c:pt>
                <c:pt idx="885">
                  <c:v>-5.3757E-9</c:v>
                </c:pt>
                <c:pt idx="886">
                  <c:v>-5.3506999999999997E-9</c:v>
                </c:pt>
                <c:pt idx="887">
                  <c:v>-5.3257000000000003E-9</c:v>
                </c:pt>
                <c:pt idx="888">
                  <c:v>-5.3007000000000001E-9</c:v>
                </c:pt>
                <c:pt idx="889">
                  <c:v>-5.2756999999999999E-9</c:v>
                </c:pt>
                <c:pt idx="890">
                  <c:v>-5.2506999999999997E-9</c:v>
                </c:pt>
                <c:pt idx="891">
                  <c:v>-5.2257000000000003E-9</c:v>
                </c:pt>
                <c:pt idx="892">
                  <c:v>-5.2007E-9</c:v>
                </c:pt>
                <c:pt idx="893">
                  <c:v>-5.1756999999999998E-9</c:v>
                </c:pt>
                <c:pt idx="894">
                  <c:v>-5.1506999999999996E-9</c:v>
                </c:pt>
                <c:pt idx="895">
                  <c:v>-5.1257000000000002E-9</c:v>
                </c:pt>
                <c:pt idx="896">
                  <c:v>-5.1007E-9</c:v>
                </c:pt>
                <c:pt idx="897">
                  <c:v>-5.0756999999999998E-9</c:v>
                </c:pt>
                <c:pt idx="898">
                  <c:v>-5.0507000000000004E-9</c:v>
                </c:pt>
                <c:pt idx="899">
                  <c:v>-5.0257000000000001E-9</c:v>
                </c:pt>
                <c:pt idx="900">
                  <c:v>-5.0006999999999999E-9</c:v>
                </c:pt>
                <c:pt idx="901">
                  <c:v>-4.9756999999999997E-9</c:v>
                </c:pt>
                <c:pt idx="902">
                  <c:v>-4.9507000000000003E-9</c:v>
                </c:pt>
                <c:pt idx="903">
                  <c:v>-4.9257000000000001E-9</c:v>
                </c:pt>
                <c:pt idx="904">
                  <c:v>-4.9006999999999998E-9</c:v>
                </c:pt>
                <c:pt idx="905">
                  <c:v>-4.8756999999999996E-9</c:v>
                </c:pt>
                <c:pt idx="906">
                  <c:v>-4.8507000000000002E-9</c:v>
                </c:pt>
                <c:pt idx="907">
                  <c:v>-4.8257E-9</c:v>
                </c:pt>
                <c:pt idx="908">
                  <c:v>-4.8006999999999998E-9</c:v>
                </c:pt>
                <c:pt idx="909">
                  <c:v>-4.7757000000000004E-9</c:v>
                </c:pt>
                <c:pt idx="910">
                  <c:v>-4.7507000000000001E-9</c:v>
                </c:pt>
                <c:pt idx="911">
                  <c:v>-4.7256999999999999E-9</c:v>
                </c:pt>
                <c:pt idx="912">
                  <c:v>-4.7006999999999997E-9</c:v>
                </c:pt>
                <c:pt idx="913">
                  <c:v>-4.6757000000000003E-9</c:v>
                </c:pt>
                <c:pt idx="914">
                  <c:v>-4.6507000000000001E-9</c:v>
                </c:pt>
                <c:pt idx="915">
                  <c:v>-4.6256999999999999E-9</c:v>
                </c:pt>
                <c:pt idx="916">
                  <c:v>-4.6006999999999996E-9</c:v>
                </c:pt>
                <c:pt idx="917">
                  <c:v>-4.5757000000000002E-9</c:v>
                </c:pt>
                <c:pt idx="918">
                  <c:v>-4.5507E-9</c:v>
                </c:pt>
                <c:pt idx="919">
                  <c:v>-4.5256999999999998E-9</c:v>
                </c:pt>
                <c:pt idx="920">
                  <c:v>-4.5007000000000004E-9</c:v>
                </c:pt>
                <c:pt idx="921">
                  <c:v>-4.4757000000000002E-9</c:v>
                </c:pt>
                <c:pt idx="922">
                  <c:v>-4.4506999999999999E-9</c:v>
                </c:pt>
                <c:pt idx="923">
                  <c:v>-4.4256999999999997E-9</c:v>
                </c:pt>
                <c:pt idx="924">
                  <c:v>-4.4007000000000003E-9</c:v>
                </c:pt>
                <c:pt idx="925">
                  <c:v>-4.3757000000000001E-9</c:v>
                </c:pt>
                <c:pt idx="926">
                  <c:v>-4.3506999999999999E-9</c:v>
                </c:pt>
                <c:pt idx="927">
                  <c:v>-4.3256999999999997E-9</c:v>
                </c:pt>
                <c:pt idx="928">
                  <c:v>-4.3007000000000003E-9</c:v>
                </c:pt>
                <c:pt idx="929">
                  <c:v>-4.2757E-9</c:v>
                </c:pt>
                <c:pt idx="930">
                  <c:v>-4.2506999999999998E-9</c:v>
                </c:pt>
                <c:pt idx="931">
                  <c:v>-4.2257000000000004E-9</c:v>
                </c:pt>
                <c:pt idx="932">
                  <c:v>-4.2007000000000002E-9</c:v>
                </c:pt>
                <c:pt idx="933">
                  <c:v>-4.1757E-9</c:v>
                </c:pt>
                <c:pt idx="934">
                  <c:v>-4.1506999999999997E-9</c:v>
                </c:pt>
                <c:pt idx="935">
                  <c:v>-4.1257000000000003E-9</c:v>
                </c:pt>
                <c:pt idx="936">
                  <c:v>-4.1007000000000001E-9</c:v>
                </c:pt>
                <c:pt idx="937">
                  <c:v>-4.0756999999999999E-9</c:v>
                </c:pt>
                <c:pt idx="938">
                  <c:v>-4.0506999999999997E-9</c:v>
                </c:pt>
                <c:pt idx="939">
                  <c:v>-4.0257000000000003E-9</c:v>
                </c:pt>
                <c:pt idx="940">
                  <c:v>-4.0007000000000001E-9</c:v>
                </c:pt>
                <c:pt idx="941">
                  <c:v>-3.9756999999999998E-9</c:v>
                </c:pt>
                <c:pt idx="942">
                  <c:v>-3.9506999999999996E-9</c:v>
                </c:pt>
                <c:pt idx="943">
                  <c:v>-3.9257000000000002E-9</c:v>
                </c:pt>
                <c:pt idx="944">
                  <c:v>-3.9007E-9</c:v>
                </c:pt>
                <c:pt idx="945">
                  <c:v>-3.8756999999999998E-9</c:v>
                </c:pt>
                <c:pt idx="946">
                  <c:v>-3.8507000000000004E-9</c:v>
                </c:pt>
                <c:pt idx="947">
                  <c:v>-3.8257000000000001E-9</c:v>
                </c:pt>
                <c:pt idx="948">
                  <c:v>-3.8006999999999999E-9</c:v>
                </c:pt>
                <c:pt idx="949">
                  <c:v>-3.7756999999999997E-9</c:v>
                </c:pt>
                <c:pt idx="950">
                  <c:v>-3.7507000000000003E-9</c:v>
                </c:pt>
                <c:pt idx="951">
                  <c:v>-3.7257000000000001E-9</c:v>
                </c:pt>
                <c:pt idx="952">
                  <c:v>-3.7006999999999998E-9</c:v>
                </c:pt>
                <c:pt idx="953">
                  <c:v>-3.6757E-9</c:v>
                </c:pt>
                <c:pt idx="954">
                  <c:v>-3.6506999999999998E-9</c:v>
                </c:pt>
                <c:pt idx="955">
                  <c:v>-3.6257E-9</c:v>
                </c:pt>
                <c:pt idx="956">
                  <c:v>-3.6007000000000002E-9</c:v>
                </c:pt>
                <c:pt idx="957">
                  <c:v>-3.5757E-9</c:v>
                </c:pt>
                <c:pt idx="958">
                  <c:v>-3.5507000000000002E-9</c:v>
                </c:pt>
                <c:pt idx="959">
                  <c:v>-3.5256999999999999E-9</c:v>
                </c:pt>
                <c:pt idx="960">
                  <c:v>-3.5007000000000001E-9</c:v>
                </c:pt>
                <c:pt idx="961">
                  <c:v>-3.4756999999999999E-9</c:v>
                </c:pt>
                <c:pt idx="962">
                  <c:v>-3.4507000000000001E-9</c:v>
                </c:pt>
                <c:pt idx="963">
                  <c:v>-3.4256999999999999E-9</c:v>
                </c:pt>
                <c:pt idx="964">
                  <c:v>-3.4007000000000001E-9</c:v>
                </c:pt>
                <c:pt idx="965">
                  <c:v>-3.3756999999999998E-9</c:v>
                </c:pt>
                <c:pt idx="966">
                  <c:v>-3.3507E-9</c:v>
                </c:pt>
                <c:pt idx="967">
                  <c:v>-3.3256999999999998E-9</c:v>
                </c:pt>
                <c:pt idx="968">
                  <c:v>-3.3007E-9</c:v>
                </c:pt>
                <c:pt idx="969">
                  <c:v>-3.2757000000000002E-9</c:v>
                </c:pt>
                <c:pt idx="970">
                  <c:v>-3.2507E-9</c:v>
                </c:pt>
                <c:pt idx="971">
                  <c:v>-3.2257000000000001E-9</c:v>
                </c:pt>
                <c:pt idx="972">
                  <c:v>-3.2006999999999999E-9</c:v>
                </c:pt>
                <c:pt idx="973">
                  <c:v>-3.1757000000000001E-9</c:v>
                </c:pt>
                <c:pt idx="974">
                  <c:v>-3.1506999999999999E-9</c:v>
                </c:pt>
                <c:pt idx="975">
                  <c:v>-3.1257000000000001E-9</c:v>
                </c:pt>
                <c:pt idx="976">
                  <c:v>-3.1006999999999998E-9</c:v>
                </c:pt>
                <c:pt idx="977">
                  <c:v>-3.0757E-9</c:v>
                </c:pt>
                <c:pt idx="978">
                  <c:v>-3.0506999999999998E-9</c:v>
                </c:pt>
                <c:pt idx="979">
                  <c:v>-3.0257E-9</c:v>
                </c:pt>
                <c:pt idx="980">
                  <c:v>-3.0007000000000002E-9</c:v>
                </c:pt>
                <c:pt idx="981">
                  <c:v>-2.9757E-9</c:v>
                </c:pt>
                <c:pt idx="982">
                  <c:v>-2.9507000000000002E-9</c:v>
                </c:pt>
                <c:pt idx="983">
                  <c:v>-2.9256999999999999E-9</c:v>
                </c:pt>
                <c:pt idx="984">
                  <c:v>-2.9007000000000001E-9</c:v>
                </c:pt>
                <c:pt idx="985">
                  <c:v>-2.8756999999999999E-9</c:v>
                </c:pt>
                <c:pt idx="986">
                  <c:v>-2.8507000000000001E-9</c:v>
                </c:pt>
                <c:pt idx="987">
                  <c:v>-2.8256999999999999E-9</c:v>
                </c:pt>
                <c:pt idx="988">
                  <c:v>-2.8007000000000001E-9</c:v>
                </c:pt>
                <c:pt idx="989">
                  <c:v>-2.7756999999999998E-9</c:v>
                </c:pt>
                <c:pt idx="990">
                  <c:v>-2.7507E-9</c:v>
                </c:pt>
                <c:pt idx="991">
                  <c:v>-2.7256999999999998E-9</c:v>
                </c:pt>
                <c:pt idx="992">
                  <c:v>-2.7007E-9</c:v>
                </c:pt>
                <c:pt idx="993">
                  <c:v>-2.6757000000000002E-9</c:v>
                </c:pt>
                <c:pt idx="994">
                  <c:v>-2.6507E-9</c:v>
                </c:pt>
                <c:pt idx="995">
                  <c:v>-2.6257000000000001E-9</c:v>
                </c:pt>
                <c:pt idx="996">
                  <c:v>-2.6006999999999999E-9</c:v>
                </c:pt>
                <c:pt idx="997">
                  <c:v>-2.5757000000000001E-9</c:v>
                </c:pt>
                <c:pt idx="998">
                  <c:v>-2.5506999999999999E-9</c:v>
                </c:pt>
                <c:pt idx="999">
                  <c:v>-2.5257000000000001E-9</c:v>
                </c:pt>
              </c:numCache>
            </c:numRef>
          </c:xVal>
          <c:yVal>
            <c:numRef>
              <c:f>Baseline!$F$2:$F$2004</c:f>
              <c:numCache>
                <c:formatCode>0.00E+00</c:formatCode>
                <c:ptCount val="2003"/>
                <c:pt idx="0">
                  <c:v>1.2211055276379213E-5</c:v>
                </c:pt>
                <c:pt idx="1">
                  <c:v>9.2110552763792486E-6</c:v>
                </c:pt>
                <c:pt idx="2">
                  <c:v>5.2110552763791514E-6</c:v>
                </c:pt>
                <c:pt idx="3">
                  <c:v>1.2110552763790541E-6</c:v>
                </c:pt>
                <c:pt idx="4">
                  <c:v>-2.7889447236210431E-6</c:v>
                </c:pt>
                <c:pt idx="5">
                  <c:v>-2.7889447236210431E-6</c:v>
                </c:pt>
                <c:pt idx="6">
                  <c:v>-5.7889447236210076E-6</c:v>
                </c:pt>
                <c:pt idx="7">
                  <c:v>-5.7889447236210076E-6</c:v>
                </c:pt>
                <c:pt idx="8">
                  <c:v>-5.7889447236210076E-6</c:v>
                </c:pt>
                <c:pt idx="9">
                  <c:v>-5.7889447236210076E-6</c:v>
                </c:pt>
                <c:pt idx="10">
                  <c:v>-5.7889447236210076E-6</c:v>
                </c:pt>
                <c:pt idx="11">
                  <c:v>-5.7889447236210076E-6</c:v>
                </c:pt>
                <c:pt idx="12">
                  <c:v>-2.7889447236210431E-6</c:v>
                </c:pt>
                <c:pt idx="13">
                  <c:v>-2.7889447236210431E-6</c:v>
                </c:pt>
                <c:pt idx="14">
                  <c:v>1.2110552763790541E-6</c:v>
                </c:pt>
                <c:pt idx="15">
                  <c:v>5.2110552763791514E-6</c:v>
                </c:pt>
                <c:pt idx="16">
                  <c:v>9.2110552763792486E-6</c:v>
                </c:pt>
                <c:pt idx="17">
                  <c:v>1.2211055276379213E-5</c:v>
                </c:pt>
                <c:pt idx="18">
                  <c:v>1.6211055276378877E-5</c:v>
                </c:pt>
                <c:pt idx="19">
                  <c:v>2.3211055276378938E-5</c:v>
                </c:pt>
                <c:pt idx="20">
                  <c:v>2.7211055276379036E-5</c:v>
                </c:pt>
                <c:pt idx="21">
                  <c:v>3.1211055276379133E-5</c:v>
                </c:pt>
                <c:pt idx="22">
                  <c:v>3.8211055276379195E-5</c:v>
                </c:pt>
                <c:pt idx="23">
                  <c:v>4.2211055276378858E-5</c:v>
                </c:pt>
                <c:pt idx="24">
                  <c:v>4.5211055276379256E-5</c:v>
                </c:pt>
                <c:pt idx="25">
                  <c:v>4.921105527637892E-5</c:v>
                </c:pt>
                <c:pt idx="26">
                  <c:v>5.7211055276379114E-5</c:v>
                </c:pt>
                <c:pt idx="27">
                  <c:v>6.0211055276379079E-5</c:v>
                </c:pt>
                <c:pt idx="28">
                  <c:v>6.4211055276379176E-5</c:v>
                </c:pt>
                <c:pt idx="29">
                  <c:v>6.821105527637884E-5</c:v>
                </c:pt>
                <c:pt idx="30">
                  <c:v>6.821105527637884E-5</c:v>
                </c:pt>
                <c:pt idx="31">
                  <c:v>7.1211055276379238E-5</c:v>
                </c:pt>
                <c:pt idx="32">
                  <c:v>7.5211055276378901E-5</c:v>
                </c:pt>
                <c:pt idx="33">
                  <c:v>7.5211055276378901E-5</c:v>
                </c:pt>
                <c:pt idx="34">
                  <c:v>7.9211055276378999E-5</c:v>
                </c:pt>
                <c:pt idx="35">
                  <c:v>7.9211055276378999E-5</c:v>
                </c:pt>
                <c:pt idx="36">
                  <c:v>7.9211055276378999E-5</c:v>
                </c:pt>
                <c:pt idx="37">
                  <c:v>7.9211055276378999E-5</c:v>
                </c:pt>
                <c:pt idx="38">
                  <c:v>7.9211055276378999E-5</c:v>
                </c:pt>
                <c:pt idx="39">
                  <c:v>7.5211055276378901E-5</c:v>
                </c:pt>
                <c:pt idx="40">
                  <c:v>7.5211055276378901E-5</c:v>
                </c:pt>
                <c:pt idx="41">
                  <c:v>7.5211055276378901E-5</c:v>
                </c:pt>
                <c:pt idx="42">
                  <c:v>7.1211055276379238E-5</c:v>
                </c:pt>
                <c:pt idx="43">
                  <c:v>7.1211055276379238E-5</c:v>
                </c:pt>
                <c:pt idx="44">
                  <c:v>6.821105527637884E-5</c:v>
                </c:pt>
                <c:pt idx="45">
                  <c:v>6.4211055276379176E-5</c:v>
                </c:pt>
                <c:pt idx="46">
                  <c:v>6.4211055276379176E-5</c:v>
                </c:pt>
                <c:pt idx="47">
                  <c:v>6.0211055276379079E-5</c:v>
                </c:pt>
                <c:pt idx="48">
                  <c:v>6.0211055276379079E-5</c:v>
                </c:pt>
                <c:pt idx="49">
                  <c:v>5.7211055276379114E-5</c:v>
                </c:pt>
                <c:pt idx="50">
                  <c:v>5.7211055276379114E-5</c:v>
                </c:pt>
                <c:pt idx="51">
                  <c:v>5.3211055276379017E-5</c:v>
                </c:pt>
                <c:pt idx="52">
                  <c:v>5.3211055276379017E-5</c:v>
                </c:pt>
                <c:pt idx="53">
                  <c:v>4.921105527637892E-5</c:v>
                </c:pt>
                <c:pt idx="54">
                  <c:v>4.921105527637892E-5</c:v>
                </c:pt>
                <c:pt idx="55">
                  <c:v>4.5211055276379256E-5</c:v>
                </c:pt>
                <c:pt idx="56">
                  <c:v>4.5211055276379256E-5</c:v>
                </c:pt>
                <c:pt idx="57">
                  <c:v>4.5211055276379256E-5</c:v>
                </c:pt>
                <c:pt idx="58">
                  <c:v>4.5211055276379256E-5</c:v>
                </c:pt>
                <c:pt idx="59">
                  <c:v>4.5211055276379256E-5</c:v>
                </c:pt>
                <c:pt idx="60">
                  <c:v>4.5211055276379256E-5</c:v>
                </c:pt>
                <c:pt idx="61">
                  <c:v>4.5211055276379256E-5</c:v>
                </c:pt>
                <c:pt idx="62">
                  <c:v>4.5211055276379256E-5</c:v>
                </c:pt>
                <c:pt idx="63">
                  <c:v>4.921105527637892E-5</c:v>
                </c:pt>
                <c:pt idx="64">
                  <c:v>4.921105527637892E-5</c:v>
                </c:pt>
                <c:pt idx="65">
                  <c:v>4.921105527637892E-5</c:v>
                </c:pt>
                <c:pt idx="66">
                  <c:v>4.921105527637892E-5</c:v>
                </c:pt>
                <c:pt idx="67">
                  <c:v>5.3211055276379017E-5</c:v>
                </c:pt>
                <c:pt idx="68">
                  <c:v>5.3211055276379017E-5</c:v>
                </c:pt>
                <c:pt idx="69">
                  <c:v>5.7211055276379114E-5</c:v>
                </c:pt>
                <c:pt idx="70">
                  <c:v>5.7211055276379114E-5</c:v>
                </c:pt>
                <c:pt idx="71">
                  <c:v>5.7211055276379114E-5</c:v>
                </c:pt>
                <c:pt idx="72">
                  <c:v>6.0211055276379079E-5</c:v>
                </c:pt>
                <c:pt idx="73">
                  <c:v>6.0211055276379079E-5</c:v>
                </c:pt>
                <c:pt idx="74">
                  <c:v>6.4211055276379176E-5</c:v>
                </c:pt>
                <c:pt idx="75">
                  <c:v>6.4211055276379176E-5</c:v>
                </c:pt>
                <c:pt idx="76">
                  <c:v>6.821105527637884E-5</c:v>
                </c:pt>
                <c:pt idx="77">
                  <c:v>6.821105527637884E-5</c:v>
                </c:pt>
                <c:pt idx="78">
                  <c:v>6.821105527637884E-5</c:v>
                </c:pt>
                <c:pt idx="79">
                  <c:v>7.1211055276379238E-5</c:v>
                </c:pt>
                <c:pt idx="80">
                  <c:v>7.1211055276379238E-5</c:v>
                </c:pt>
                <c:pt idx="81">
                  <c:v>7.1211055276379238E-5</c:v>
                </c:pt>
                <c:pt idx="82">
                  <c:v>7.5211055276378901E-5</c:v>
                </c:pt>
                <c:pt idx="83">
                  <c:v>7.5211055276378901E-5</c:v>
                </c:pt>
                <c:pt idx="84">
                  <c:v>7.5211055276378901E-5</c:v>
                </c:pt>
                <c:pt idx="85">
                  <c:v>7.5211055276378901E-5</c:v>
                </c:pt>
                <c:pt idx="86">
                  <c:v>7.5211055276378901E-5</c:v>
                </c:pt>
                <c:pt idx="87">
                  <c:v>7.5211055276378901E-5</c:v>
                </c:pt>
                <c:pt idx="88">
                  <c:v>7.5211055276378901E-5</c:v>
                </c:pt>
                <c:pt idx="89">
                  <c:v>7.5211055276378901E-5</c:v>
                </c:pt>
                <c:pt idx="90">
                  <c:v>7.5211055276378901E-5</c:v>
                </c:pt>
                <c:pt idx="91">
                  <c:v>7.5211055276378901E-5</c:v>
                </c:pt>
                <c:pt idx="92">
                  <c:v>7.5211055276378901E-5</c:v>
                </c:pt>
                <c:pt idx="93">
                  <c:v>7.1211055276379238E-5</c:v>
                </c:pt>
                <c:pt idx="94">
                  <c:v>7.1211055276379238E-5</c:v>
                </c:pt>
                <c:pt idx="95">
                  <c:v>7.1211055276379238E-5</c:v>
                </c:pt>
                <c:pt idx="96">
                  <c:v>7.1211055276379238E-5</c:v>
                </c:pt>
                <c:pt idx="97">
                  <c:v>6.821105527637884E-5</c:v>
                </c:pt>
                <c:pt idx="98">
                  <c:v>6.821105527637884E-5</c:v>
                </c:pt>
                <c:pt idx="99">
                  <c:v>6.4211055276379176E-5</c:v>
                </c:pt>
                <c:pt idx="100">
                  <c:v>6.4211055276379176E-5</c:v>
                </c:pt>
                <c:pt idx="101">
                  <c:v>6.4211055276379176E-5</c:v>
                </c:pt>
                <c:pt idx="102">
                  <c:v>6.0211055276379079E-5</c:v>
                </c:pt>
                <c:pt idx="103">
                  <c:v>6.0211055276379079E-5</c:v>
                </c:pt>
                <c:pt idx="104">
                  <c:v>6.0211055276379079E-5</c:v>
                </c:pt>
                <c:pt idx="105">
                  <c:v>5.7211055276379114E-5</c:v>
                </c:pt>
                <c:pt idx="106">
                  <c:v>5.7211055276379114E-5</c:v>
                </c:pt>
                <c:pt idx="107">
                  <c:v>5.7211055276379114E-5</c:v>
                </c:pt>
                <c:pt idx="108">
                  <c:v>5.7211055276379114E-5</c:v>
                </c:pt>
                <c:pt idx="109">
                  <c:v>5.7211055276379114E-5</c:v>
                </c:pt>
                <c:pt idx="110">
                  <c:v>5.7211055276379114E-5</c:v>
                </c:pt>
                <c:pt idx="111">
                  <c:v>5.7211055276379114E-5</c:v>
                </c:pt>
                <c:pt idx="112">
                  <c:v>5.7211055276379114E-5</c:v>
                </c:pt>
                <c:pt idx="113">
                  <c:v>6.0211055276379079E-5</c:v>
                </c:pt>
                <c:pt idx="114">
                  <c:v>6.0211055276379079E-5</c:v>
                </c:pt>
                <c:pt idx="115">
                  <c:v>6.0211055276379079E-5</c:v>
                </c:pt>
                <c:pt idx="116">
                  <c:v>6.4211055276379176E-5</c:v>
                </c:pt>
                <c:pt idx="117">
                  <c:v>6.4211055276379176E-5</c:v>
                </c:pt>
                <c:pt idx="118">
                  <c:v>6.821105527637884E-5</c:v>
                </c:pt>
                <c:pt idx="119">
                  <c:v>7.1211055276379238E-5</c:v>
                </c:pt>
                <c:pt idx="120">
                  <c:v>7.1211055276379238E-5</c:v>
                </c:pt>
                <c:pt idx="121">
                  <c:v>7.5211055276378901E-5</c:v>
                </c:pt>
                <c:pt idx="122">
                  <c:v>7.9211055276378999E-5</c:v>
                </c:pt>
                <c:pt idx="123">
                  <c:v>7.9211055276378999E-5</c:v>
                </c:pt>
                <c:pt idx="124">
                  <c:v>8.2211055276378963E-5</c:v>
                </c:pt>
                <c:pt idx="125">
                  <c:v>8.621105527637906E-5</c:v>
                </c:pt>
                <c:pt idx="126">
                  <c:v>8.621105527637906E-5</c:v>
                </c:pt>
                <c:pt idx="127">
                  <c:v>9.0211055276379157E-5</c:v>
                </c:pt>
                <c:pt idx="128">
                  <c:v>9.0211055276379157E-5</c:v>
                </c:pt>
                <c:pt idx="129">
                  <c:v>9.0211055276379157E-5</c:v>
                </c:pt>
                <c:pt idx="130">
                  <c:v>9.0211055276379157E-5</c:v>
                </c:pt>
                <c:pt idx="131">
                  <c:v>9.0211055276379157E-5</c:v>
                </c:pt>
                <c:pt idx="132">
                  <c:v>9.0211055276379157E-5</c:v>
                </c:pt>
                <c:pt idx="133">
                  <c:v>9.0211055276379157E-5</c:v>
                </c:pt>
                <c:pt idx="134">
                  <c:v>9.0211055276379157E-5</c:v>
                </c:pt>
                <c:pt idx="135">
                  <c:v>8.621105527637906E-5</c:v>
                </c:pt>
                <c:pt idx="136">
                  <c:v>8.621105527637906E-5</c:v>
                </c:pt>
                <c:pt idx="137">
                  <c:v>8.2211055276378963E-5</c:v>
                </c:pt>
                <c:pt idx="138">
                  <c:v>7.9211055276378999E-5</c:v>
                </c:pt>
                <c:pt idx="139">
                  <c:v>7.5211055276378901E-5</c:v>
                </c:pt>
                <c:pt idx="140">
                  <c:v>7.1211055276379238E-5</c:v>
                </c:pt>
                <c:pt idx="141">
                  <c:v>6.821105527637884E-5</c:v>
                </c:pt>
                <c:pt idx="142">
                  <c:v>6.4211055276379176E-5</c:v>
                </c:pt>
                <c:pt idx="143">
                  <c:v>6.0211055276379079E-5</c:v>
                </c:pt>
                <c:pt idx="144">
                  <c:v>5.3211055276379017E-5</c:v>
                </c:pt>
                <c:pt idx="145">
                  <c:v>4.921105527637892E-5</c:v>
                </c:pt>
                <c:pt idx="146">
                  <c:v>4.5211055276379256E-5</c:v>
                </c:pt>
                <c:pt idx="147">
                  <c:v>4.2211055276378858E-5</c:v>
                </c:pt>
                <c:pt idx="148">
                  <c:v>3.4211055276379097E-5</c:v>
                </c:pt>
                <c:pt idx="149">
                  <c:v>3.1211055276379133E-5</c:v>
                </c:pt>
                <c:pt idx="150">
                  <c:v>2.7211055276379036E-5</c:v>
                </c:pt>
                <c:pt idx="151">
                  <c:v>2.7211055276379036E-5</c:v>
                </c:pt>
                <c:pt idx="152">
                  <c:v>2.3211055276378938E-5</c:v>
                </c:pt>
                <c:pt idx="153">
                  <c:v>2.0211055276378974E-5</c:v>
                </c:pt>
                <c:pt idx="154">
                  <c:v>2.0211055276378974E-5</c:v>
                </c:pt>
                <c:pt idx="155">
                  <c:v>2.0211055276378974E-5</c:v>
                </c:pt>
                <c:pt idx="156">
                  <c:v>2.0211055276378974E-5</c:v>
                </c:pt>
                <c:pt idx="157">
                  <c:v>2.0211055276378974E-5</c:v>
                </c:pt>
                <c:pt idx="158">
                  <c:v>2.0211055276378974E-5</c:v>
                </c:pt>
                <c:pt idx="159">
                  <c:v>2.0211055276378974E-5</c:v>
                </c:pt>
                <c:pt idx="160">
                  <c:v>2.3211055276378938E-5</c:v>
                </c:pt>
                <c:pt idx="161">
                  <c:v>2.7211055276379036E-5</c:v>
                </c:pt>
                <c:pt idx="162">
                  <c:v>3.1211055276379133E-5</c:v>
                </c:pt>
                <c:pt idx="163">
                  <c:v>3.4211055276379097E-5</c:v>
                </c:pt>
                <c:pt idx="164">
                  <c:v>4.2211055276378858E-5</c:v>
                </c:pt>
                <c:pt idx="165">
                  <c:v>4.5211055276379256E-5</c:v>
                </c:pt>
                <c:pt idx="166">
                  <c:v>5.3211055276379017E-5</c:v>
                </c:pt>
                <c:pt idx="167">
                  <c:v>5.7211055276379114E-5</c:v>
                </c:pt>
                <c:pt idx="168">
                  <c:v>6.4211055276379176E-5</c:v>
                </c:pt>
                <c:pt idx="169">
                  <c:v>7.1211055276379238E-5</c:v>
                </c:pt>
                <c:pt idx="170">
                  <c:v>7.9211055276378999E-5</c:v>
                </c:pt>
                <c:pt idx="171">
                  <c:v>8.621105527637906E-5</c:v>
                </c:pt>
                <c:pt idx="172">
                  <c:v>9.4211055276379255E-5</c:v>
                </c:pt>
                <c:pt idx="173">
                  <c:v>9.7211055276379219E-5</c:v>
                </c:pt>
                <c:pt idx="174">
                  <c:v>1.0521105527637898E-4</c:v>
                </c:pt>
                <c:pt idx="175">
                  <c:v>1.1221105527637904E-4</c:v>
                </c:pt>
                <c:pt idx="176">
                  <c:v>1.1621105527637914E-4</c:v>
                </c:pt>
                <c:pt idx="177">
                  <c:v>1.232110552763792E-4</c:v>
                </c:pt>
                <c:pt idx="178">
                  <c:v>1.2721105527637886E-4</c:v>
                </c:pt>
                <c:pt idx="179">
                  <c:v>1.3121105527637896E-4</c:v>
                </c:pt>
                <c:pt idx="180">
                  <c:v>1.3421105527637893E-4</c:v>
                </c:pt>
                <c:pt idx="181">
                  <c:v>1.3821105527637902E-4</c:v>
                </c:pt>
                <c:pt idx="182">
                  <c:v>1.4221105527637912E-4</c:v>
                </c:pt>
                <c:pt idx="183">
                  <c:v>1.4221105527637912E-4</c:v>
                </c:pt>
                <c:pt idx="184">
                  <c:v>1.4521105527637908E-4</c:v>
                </c:pt>
                <c:pt idx="185">
                  <c:v>1.4521105527637908E-4</c:v>
                </c:pt>
                <c:pt idx="186">
                  <c:v>1.4521105527637908E-4</c:v>
                </c:pt>
                <c:pt idx="187">
                  <c:v>1.4921105527637918E-4</c:v>
                </c:pt>
                <c:pt idx="188">
                  <c:v>1.4921105527637918E-4</c:v>
                </c:pt>
                <c:pt idx="189">
                  <c:v>1.4521105527637908E-4</c:v>
                </c:pt>
                <c:pt idx="190">
                  <c:v>1.4521105527637908E-4</c:v>
                </c:pt>
                <c:pt idx="191">
                  <c:v>1.4521105527637908E-4</c:v>
                </c:pt>
                <c:pt idx="192">
                  <c:v>1.4521105527637908E-4</c:v>
                </c:pt>
                <c:pt idx="193">
                  <c:v>1.4221105527637912E-4</c:v>
                </c:pt>
                <c:pt idx="194">
                  <c:v>1.4221105527637912E-4</c:v>
                </c:pt>
                <c:pt idx="195">
                  <c:v>1.3821105527637902E-4</c:v>
                </c:pt>
                <c:pt idx="196">
                  <c:v>1.3821105527637902E-4</c:v>
                </c:pt>
                <c:pt idx="197">
                  <c:v>1.3421105527637893E-4</c:v>
                </c:pt>
                <c:pt idx="198">
                  <c:v>1.3421105527637893E-4</c:v>
                </c:pt>
                <c:pt idx="199">
                  <c:v>1.3421105527637893E-4</c:v>
                </c:pt>
                <c:pt idx="200">
                  <c:v>1.3121105527637896E-4</c:v>
                </c:pt>
                <c:pt idx="201">
                  <c:v>1.3121105527637896E-4</c:v>
                </c:pt>
                <c:pt idx="202">
                  <c:v>1.3121105527637896E-4</c:v>
                </c:pt>
                <c:pt idx="203">
                  <c:v>1.3121105527637896E-4</c:v>
                </c:pt>
                <c:pt idx="204">
                  <c:v>1.3121105527637896E-4</c:v>
                </c:pt>
                <c:pt idx="205">
                  <c:v>1.3121105527637896E-4</c:v>
                </c:pt>
                <c:pt idx="206">
                  <c:v>1.3121105527637896E-4</c:v>
                </c:pt>
                <c:pt idx="207">
                  <c:v>1.3121105527637896E-4</c:v>
                </c:pt>
                <c:pt idx="208">
                  <c:v>1.3421105527637893E-4</c:v>
                </c:pt>
                <c:pt idx="209">
                  <c:v>1.3421105527637893E-4</c:v>
                </c:pt>
                <c:pt idx="210">
                  <c:v>1.3421105527637893E-4</c:v>
                </c:pt>
                <c:pt idx="211">
                  <c:v>1.3821105527637902E-4</c:v>
                </c:pt>
                <c:pt idx="212">
                  <c:v>1.3821105527637902E-4</c:v>
                </c:pt>
                <c:pt idx="213">
                  <c:v>1.4221105527637912E-4</c:v>
                </c:pt>
                <c:pt idx="214">
                  <c:v>1.4221105527637912E-4</c:v>
                </c:pt>
                <c:pt idx="215">
                  <c:v>1.4521105527637908E-4</c:v>
                </c:pt>
                <c:pt idx="216">
                  <c:v>1.4521105527637908E-4</c:v>
                </c:pt>
                <c:pt idx="217">
                  <c:v>1.4921105527637918E-4</c:v>
                </c:pt>
                <c:pt idx="218">
                  <c:v>1.4921105527637918E-4</c:v>
                </c:pt>
                <c:pt idx="219">
                  <c:v>1.5321105527637885E-4</c:v>
                </c:pt>
                <c:pt idx="220">
                  <c:v>1.5321105527637885E-4</c:v>
                </c:pt>
                <c:pt idx="221">
                  <c:v>1.5621105527637924E-4</c:v>
                </c:pt>
                <c:pt idx="222">
                  <c:v>1.5621105527637924E-4</c:v>
                </c:pt>
                <c:pt idx="223">
                  <c:v>1.5621105527637924E-4</c:v>
                </c:pt>
                <c:pt idx="224">
                  <c:v>1.5621105527637924E-4</c:v>
                </c:pt>
                <c:pt idx="225">
                  <c:v>1.5621105527637924E-4</c:v>
                </c:pt>
                <c:pt idx="226">
                  <c:v>1.6021105527637891E-4</c:v>
                </c:pt>
                <c:pt idx="227">
                  <c:v>1.6021105527637891E-4</c:v>
                </c:pt>
                <c:pt idx="228">
                  <c:v>1.5621105527637924E-4</c:v>
                </c:pt>
                <c:pt idx="229">
                  <c:v>1.5621105527637924E-4</c:v>
                </c:pt>
                <c:pt idx="230">
                  <c:v>1.5621105527637924E-4</c:v>
                </c:pt>
                <c:pt idx="231">
                  <c:v>1.5621105527637924E-4</c:v>
                </c:pt>
                <c:pt idx="232">
                  <c:v>1.5621105527637924E-4</c:v>
                </c:pt>
                <c:pt idx="233">
                  <c:v>1.5621105527637924E-4</c:v>
                </c:pt>
                <c:pt idx="234">
                  <c:v>1.5621105527637924E-4</c:v>
                </c:pt>
                <c:pt idx="235">
                  <c:v>1.5321105527637885E-4</c:v>
                </c:pt>
                <c:pt idx="236">
                  <c:v>1.5321105527637885E-4</c:v>
                </c:pt>
                <c:pt idx="237">
                  <c:v>1.5321105527637885E-4</c:v>
                </c:pt>
                <c:pt idx="238">
                  <c:v>1.5321105527637885E-4</c:v>
                </c:pt>
                <c:pt idx="239">
                  <c:v>1.5321105527637885E-4</c:v>
                </c:pt>
                <c:pt idx="240">
                  <c:v>1.5321105527637885E-4</c:v>
                </c:pt>
                <c:pt idx="241">
                  <c:v>1.4921105527637918E-4</c:v>
                </c:pt>
                <c:pt idx="242">
                  <c:v>1.5321105527637885E-4</c:v>
                </c:pt>
                <c:pt idx="243">
                  <c:v>1.4921105527637918E-4</c:v>
                </c:pt>
                <c:pt idx="244">
                  <c:v>1.5321105527637885E-4</c:v>
                </c:pt>
                <c:pt idx="245">
                  <c:v>1.5321105527637885E-4</c:v>
                </c:pt>
                <c:pt idx="246">
                  <c:v>1.5321105527637885E-4</c:v>
                </c:pt>
                <c:pt idx="247">
                  <c:v>1.5321105527637885E-4</c:v>
                </c:pt>
                <c:pt idx="248">
                  <c:v>1.5321105527637885E-4</c:v>
                </c:pt>
                <c:pt idx="249">
                  <c:v>1.5621105527637924E-4</c:v>
                </c:pt>
                <c:pt idx="250">
                  <c:v>1.5621105527637924E-4</c:v>
                </c:pt>
                <c:pt idx="251">
                  <c:v>1.5621105527637924E-4</c:v>
                </c:pt>
                <c:pt idx="252">
                  <c:v>1.6021105527637891E-4</c:v>
                </c:pt>
                <c:pt idx="253">
                  <c:v>1.6021105527637891E-4</c:v>
                </c:pt>
                <c:pt idx="254">
                  <c:v>1.6021105527637891E-4</c:v>
                </c:pt>
                <c:pt idx="255">
                  <c:v>1.6021105527637891E-4</c:v>
                </c:pt>
                <c:pt idx="256">
                  <c:v>1.6021105527637891E-4</c:v>
                </c:pt>
                <c:pt idx="257">
                  <c:v>1.64211055276379E-4</c:v>
                </c:pt>
                <c:pt idx="258">
                  <c:v>1.64211055276379E-4</c:v>
                </c:pt>
                <c:pt idx="259">
                  <c:v>1.64211055276379E-4</c:v>
                </c:pt>
                <c:pt idx="260">
                  <c:v>1.6021105527637891E-4</c:v>
                </c:pt>
                <c:pt idx="261">
                  <c:v>1.6021105527637891E-4</c:v>
                </c:pt>
                <c:pt idx="262">
                  <c:v>1.6021105527637891E-4</c:v>
                </c:pt>
                <c:pt idx="263">
                  <c:v>1.5621105527637924E-4</c:v>
                </c:pt>
                <c:pt idx="264">
                  <c:v>1.5621105527637924E-4</c:v>
                </c:pt>
                <c:pt idx="265">
                  <c:v>1.5321105527637885E-4</c:v>
                </c:pt>
                <c:pt idx="266">
                  <c:v>1.4921105527637918E-4</c:v>
                </c:pt>
                <c:pt idx="267">
                  <c:v>1.4521105527637908E-4</c:v>
                </c:pt>
                <c:pt idx="268">
                  <c:v>1.4221105527637912E-4</c:v>
                </c:pt>
                <c:pt idx="269">
                  <c:v>1.3821105527637902E-4</c:v>
                </c:pt>
                <c:pt idx="270">
                  <c:v>1.3421105527637893E-4</c:v>
                </c:pt>
                <c:pt idx="271">
                  <c:v>1.2721105527637886E-4</c:v>
                </c:pt>
                <c:pt idx="272">
                  <c:v>1.232110552763792E-4</c:v>
                </c:pt>
                <c:pt idx="273">
                  <c:v>1.1621105527637914E-4</c:v>
                </c:pt>
                <c:pt idx="274">
                  <c:v>1.1221105527637904E-4</c:v>
                </c:pt>
                <c:pt idx="275">
                  <c:v>1.0521105527637898E-4</c:v>
                </c:pt>
                <c:pt idx="276">
                  <c:v>9.7211055276379219E-5</c:v>
                </c:pt>
                <c:pt idx="277">
                  <c:v>9.4211055276379255E-5</c:v>
                </c:pt>
                <c:pt idx="278">
                  <c:v>8.621105527637906E-5</c:v>
                </c:pt>
                <c:pt idx="279">
                  <c:v>7.9211055276378999E-5</c:v>
                </c:pt>
                <c:pt idx="280">
                  <c:v>7.5211055276378901E-5</c:v>
                </c:pt>
                <c:pt idx="281">
                  <c:v>6.821105527637884E-5</c:v>
                </c:pt>
                <c:pt idx="282">
                  <c:v>6.0211055276379079E-5</c:v>
                </c:pt>
                <c:pt idx="283">
                  <c:v>5.7211055276379114E-5</c:v>
                </c:pt>
                <c:pt idx="284">
                  <c:v>5.3211055276379017E-5</c:v>
                </c:pt>
                <c:pt idx="285">
                  <c:v>4.5211055276379256E-5</c:v>
                </c:pt>
                <c:pt idx="286">
                  <c:v>4.2211055276378858E-5</c:v>
                </c:pt>
                <c:pt idx="287">
                  <c:v>3.8211055276379195E-5</c:v>
                </c:pt>
                <c:pt idx="288">
                  <c:v>3.4211055276379097E-5</c:v>
                </c:pt>
                <c:pt idx="289">
                  <c:v>3.1211055276379133E-5</c:v>
                </c:pt>
                <c:pt idx="290">
                  <c:v>3.1211055276379133E-5</c:v>
                </c:pt>
                <c:pt idx="291">
                  <c:v>2.7211055276379036E-5</c:v>
                </c:pt>
                <c:pt idx="292">
                  <c:v>2.7211055276379036E-5</c:v>
                </c:pt>
                <c:pt idx="293">
                  <c:v>2.3211055276378938E-5</c:v>
                </c:pt>
                <c:pt idx="294">
                  <c:v>2.3211055276378938E-5</c:v>
                </c:pt>
                <c:pt idx="295">
                  <c:v>2.3211055276378938E-5</c:v>
                </c:pt>
                <c:pt idx="296">
                  <c:v>2.7211055276379036E-5</c:v>
                </c:pt>
                <c:pt idx="297">
                  <c:v>2.7211055276379036E-5</c:v>
                </c:pt>
                <c:pt idx="298">
                  <c:v>3.1211055276379133E-5</c:v>
                </c:pt>
                <c:pt idx="299">
                  <c:v>3.1211055276379133E-5</c:v>
                </c:pt>
                <c:pt idx="300">
                  <c:v>3.4211055276379097E-5</c:v>
                </c:pt>
                <c:pt idx="301">
                  <c:v>3.8211055276379195E-5</c:v>
                </c:pt>
                <c:pt idx="302">
                  <c:v>4.2211055276378858E-5</c:v>
                </c:pt>
                <c:pt idx="303">
                  <c:v>4.5211055276379256E-5</c:v>
                </c:pt>
                <c:pt idx="304">
                  <c:v>4.921105527637892E-5</c:v>
                </c:pt>
                <c:pt idx="305">
                  <c:v>5.3211055276379017E-5</c:v>
                </c:pt>
                <c:pt idx="306">
                  <c:v>6.0211055276379079E-5</c:v>
                </c:pt>
                <c:pt idx="307">
                  <c:v>6.4211055276379176E-5</c:v>
                </c:pt>
                <c:pt idx="308">
                  <c:v>6.821105527637884E-5</c:v>
                </c:pt>
                <c:pt idx="309">
                  <c:v>7.5211055276378901E-5</c:v>
                </c:pt>
                <c:pt idx="310">
                  <c:v>7.9211055276378999E-5</c:v>
                </c:pt>
                <c:pt idx="311">
                  <c:v>8.2211055276378963E-5</c:v>
                </c:pt>
                <c:pt idx="312">
                  <c:v>8.621105527637906E-5</c:v>
                </c:pt>
                <c:pt idx="313">
                  <c:v>9.4211055276379255E-5</c:v>
                </c:pt>
                <c:pt idx="314">
                  <c:v>9.7211055276379219E-5</c:v>
                </c:pt>
                <c:pt idx="315">
                  <c:v>1.0121105527637888E-4</c:v>
                </c:pt>
                <c:pt idx="316">
                  <c:v>1.0521105527637898E-4</c:v>
                </c:pt>
                <c:pt idx="317">
                  <c:v>1.0821105527637894E-4</c:v>
                </c:pt>
                <c:pt idx="318">
                  <c:v>1.1221105527637904E-4</c:v>
                </c:pt>
                <c:pt idx="319">
                  <c:v>1.1621105527637914E-4</c:v>
                </c:pt>
                <c:pt idx="320">
                  <c:v>1.192110552763791E-4</c:v>
                </c:pt>
                <c:pt idx="321">
                  <c:v>1.192110552763791E-4</c:v>
                </c:pt>
                <c:pt idx="322">
                  <c:v>1.232110552763792E-4</c:v>
                </c:pt>
                <c:pt idx="323">
                  <c:v>1.232110552763792E-4</c:v>
                </c:pt>
                <c:pt idx="324">
                  <c:v>1.2721105527637886E-4</c:v>
                </c:pt>
                <c:pt idx="325">
                  <c:v>1.2721105527637886E-4</c:v>
                </c:pt>
                <c:pt idx="326">
                  <c:v>1.2721105527637886E-4</c:v>
                </c:pt>
                <c:pt idx="327">
                  <c:v>1.3121105527637896E-4</c:v>
                </c:pt>
                <c:pt idx="328">
                  <c:v>1.3121105527637896E-4</c:v>
                </c:pt>
                <c:pt idx="329">
                  <c:v>1.3121105527637896E-4</c:v>
                </c:pt>
                <c:pt idx="330">
                  <c:v>1.2721105527637886E-4</c:v>
                </c:pt>
                <c:pt idx="331">
                  <c:v>1.2721105527637886E-4</c:v>
                </c:pt>
                <c:pt idx="332">
                  <c:v>1.2721105527637886E-4</c:v>
                </c:pt>
                <c:pt idx="333">
                  <c:v>1.2721105527637886E-4</c:v>
                </c:pt>
                <c:pt idx="334">
                  <c:v>1.232110552763792E-4</c:v>
                </c:pt>
                <c:pt idx="335">
                  <c:v>1.232110552763792E-4</c:v>
                </c:pt>
                <c:pt idx="336">
                  <c:v>1.192110552763791E-4</c:v>
                </c:pt>
                <c:pt idx="337">
                  <c:v>1.192110552763791E-4</c:v>
                </c:pt>
                <c:pt idx="338">
                  <c:v>1.1621105527637914E-4</c:v>
                </c:pt>
                <c:pt idx="339">
                  <c:v>1.1621105527637914E-4</c:v>
                </c:pt>
                <c:pt idx="340">
                  <c:v>1.1221105527637904E-4</c:v>
                </c:pt>
                <c:pt idx="341">
                  <c:v>1.1221105527637904E-4</c:v>
                </c:pt>
                <c:pt idx="342">
                  <c:v>1.0821105527637894E-4</c:v>
                </c:pt>
                <c:pt idx="343">
                  <c:v>1.0521105527637898E-4</c:v>
                </c:pt>
                <c:pt idx="344">
                  <c:v>1.0521105527637898E-4</c:v>
                </c:pt>
                <c:pt idx="345">
                  <c:v>1.0121105527637888E-4</c:v>
                </c:pt>
                <c:pt idx="346">
                  <c:v>1.0121105527637888E-4</c:v>
                </c:pt>
                <c:pt idx="347">
                  <c:v>1.0121105527637888E-4</c:v>
                </c:pt>
                <c:pt idx="348">
                  <c:v>9.7211055276379219E-5</c:v>
                </c:pt>
                <c:pt idx="349">
                  <c:v>9.7211055276379219E-5</c:v>
                </c:pt>
                <c:pt idx="350">
                  <c:v>9.7211055276379219E-5</c:v>
                </c:pt>
                <c:pt idx="351">
                  <c:v>9.7211055276379219E-5</c:v>
                </c:pt>
                <c:pt idx="352">
                  <c:v>9.7211055276379219E-5</c:v>
                </c:pt>
                <c:pt idx="353">
                  <c:v>9.7211055276379219E-5</c:v>
                </c:pt>
                <c:pt idx="354">
                  <c:v>9.7211055276379219E-5</c:v>
                </c:pt>
                <c:pt idx="355">
                  <c:v>9.7211055276379219E-5</c:v>
                </c:pt>
                <c:pt idx="356">
                  <c:v>1.0121105527637888E-4</c:v>
                </c:pt>
                <c:pt idx="357">
                  <c:v>1.0121105527637888E-4</c:v>
                </c:pt>
                <c:pt idx="358">
                  <c:v>1.0521105527637898E-4</c:v>
                </c:pt>
                <c:pt idx="359">
                  <c:v>1.0521105527637898E-4</c:v>
                </c:pt>
                <c:pt idx="360">
                  <c:v>1.0821105527637894E-4</c:v>
                </c:pt>
                <c:pt idx="361">
                  <c:v>1.1221105527637904E-4</c:v>
                </c:pt>
                <c:pt idx="362">
                  <c:v>1.1221105527637904E-4</c:v>
                </c:pt>
                <c:pt idx="363">
                  <c:v>1.1621105527637914E-4</c:v>
                </c:pt>
                <c:pt idx="364">
                  <c:v>1.192110552763791E-4</c:v>
                </c:pt>
                <c:pt idx="365">
                  <c:v>1.232110552763792E-4</c:v>
                </c:pt>
                <c:pt idx="366">
                  <c:v>1.2721105527637886E-4</c:v>
                </c:pt>
                <c:pt idx="367">
                  <c:v>1.3121105527637896E-4</c:v>
                </c:pt>
                <c:pt idx="368">
                  <c:v>1.3421105527637893E-4</c:v>
                </c:pt>
                <c:pt idx="369">
                  <c:v>1.3421105527637893E-4</c:v>
                </c:pt>
                <c:pt idx="370">
                  <c:v>1.3821105527637902E-4</c:v>
                </c:pt>
                <c:pt idx="371">
                  <c:v>1.4221105527637912E-4</c:v>
                </c:pt>
                <c:pt idx="372">
                  <c:v>1.4521105527637908E-4</c:v>
                </c:pt>
                <c:pt idx="373">
                  <c:v>1.4521105527637908E-4</c:v>
                </c:pt>
                <c:pt idx="374">
                  <c:v>1.4921105527637918E-4</c:v>
                </c:pt>
                <c:pt idx="375">
                  <c:v>1.4921105527637918E-4</c:v>
                </c:pt>
                <c:pt idx="376">
                  <c:v>1.4921105527637918E-4</c:v>
                </c:pt>
                <c:pt idx="377">
                  <c:v>1.4921105527637918E-4</c:v>
                </c:pt>
                <c:pt idx="378">
                  <c:v>1.4921105527637918E-4</c:v>
                </c:pt>
                <c:pt idx="379">
                  <c:v>1.4921105527637918E-4</c:v>
                </c:pt>
                <c:pt idx="380">
                  <c:v>1.4921105527637918E-4</c:v>
                </c:pt>
                <c:pt idx="381">
                  <c:v>1.4921105527637918E-4</c:v>
                </c:pt>
                <c:pt idx="382">
                  <c:v>1.4521105527637908E-4</c:v>
                </c:pt>
                <c:pt idx="383">
                  <c:v>1.4221105527637912E-4</c:v>
                </c:pt>
                <c:pt idx="384">
                  <c:v>1.4221105527637912E-4</c:v>
                </c:pt>
                <c:pt idx="385">
                  <c:v>1.3821105527637902E-4</c:v>
                </c:pt>
                <c:pt idx="386">
                  <c:v>1.3421105527637893E-4</c:v>
                </c:pt>
                <c:pt idx="387">
                  <c:v>1.3121105527637896E-4</c:v>
                </c:pt>
                <c:pt idx="388">
                  <c:v>1.2721105527637886E-4</c:v>
                </c:pt>
                <c:pt idx="389">
                  <c:v>1.232110552763792E-4</c:v>
                </c:pt>
                <c:pt idx="390">
                  <c:v>1.192110552763791E-4</c:v>
                </c:pt>
                <c:pt idx="391">
                  <c:v>1.1621105527637914E-4</c:v>
                </c:pt>
                <c:pt idx="392">
                  <c:v>1.1221105527637904E-4</c:v>
                </c:pt>
                <c:pt idx="393">
                  <c:v>1.0821105527637894E-4</c:v>
                </c:pt>
                <c:pt idx="394">
                  <c:v>1.0521105527637898E-4</c:v>
                </c:pt>
                <c:pt idx="395">
                  <c:v>1.0121105527637888E-4</c:v>
                </c:pt>
                <c:pt idx="396">
                  <c:v>9.7211055276379219E-5</c:v>
                </c:pt>
                <c:pt idx="397">
                  <c:v>9.4211055276379255E-5</c:v>
                </c:pt>
                <c:pt idx="398">
                  <c:v>9.0211055276379157E-5</c:v>
                </c:pt>
                <c:pt idx="399">
                  <c:v>8.621105527637906E-5</c:v>
                </c:pt>
                <c:pt idx="400">
                  <c:v>8.2211055276378963E-5</c:v>
                </c:pt>
                <c:pt idx="401">
                  <c:v>7.9211055276378999E-5</c:v>
                </c:pt>
                <c:pt idx="402">
                  <c:v>7.9211055276378999E-5</c:v>
                </c:pt>
                <c:pt idx="403">
                  <c:v>7.5211055276378901E-5</c:v>
                </c:pt>
                <c:pt idx="404">
                  <c:v>7.5211055276378901E-5</c:v>
                </c:pt>
                <c:pt idx="405">
                  <c:v>7.5211055276378901E-5</c:v>
                </c:pt>
                <c:pt idx="406">
                  <c:v>7.1211055276379238E-5</c:v>
                </c:pt>
                <c:pt idx="407">
                  <c:v>7.1211055276379238E-5</c:v>
                </c:pt>
                <c:pt idx="408">
                  <c:v>7.1211055276379238E-5</c:v>
                </c:pt>
                <c:pt idx="409">
                  <c:v>7.1211055276379238E-5</c:v>
                </c:pt>
                <c:pt idx="410">
                  <c:v>7.1211055276379238E-5</c:v>
                </c:pt>
                <c:pt idx="411">
                  <c:v>7.1211055276379238E-5</c:v>
                </c:pt>
                <c:pt idx="412">
                  <c:v>7.5211055276378901E-5</c:v>
                </c:pt>
                <c:pt idx="413">
                  <c:v>7.5211055276378901E-5</c:v>
                </c:pt>
                <c:pt idx="414">
                  <c:v>7.5211055276378901E-5</c:v>
                </c:pt>
                <c:pt idx="415">
                  <c:v>7.5211055276378901E-5</c:v>
                </c:pt>
                <c:pt idx="416">
                  <c:v>7.5211055276378901E-5</c:v>
                </c:pt>
                <c:pt idx="417">
                  <c:v>7.5211055276378901E-5</c:v>
                </c:pt>
                <c:pt idx="418">
                  <c:v>7.9211055276378999E-5</c:v>
                </c:pt>
                <c:pt idx="419">
                  <c:v>7.9211055276378999E-5</c:v>
                </c:pt>
                <c:pt idx="420">
                  <c:v>7.9211055276378999E-5</c:v>
                </c:pt>
                <c:pt idx="421">
                  <c:v>7.9211055276378999E-5</c:v>
                </c:pt>
                <c:pt idx="422">
                  <c:v>7.9211055276378999E-5</c:v>
                </c:pt>
                <c:pt idx="423">
                  <c:v>7.9211055276378999E-5</c:v>
                </c:pt>
                <c:pt idx="424">
                  <c:v>8.2211055276378963E-5</c:v>
                </c:pt>
                <c:pt idx="425">
                  <c:v>8.2211055276378963E-5</c:v>
                </c:pt>
                <c:pt idx="426">
                  <c:v>8.2211055276378963E-5</c:v>
                </c:pt>
                <c:pt idx="427">
                  <c:v>8.2211055276378963E-5</c:v>
                </c:pt>
                <c:pt idx="428">
                  <c:v>8.2211055276378963E-5</c:v>
                </c:pt>
                <c:pt idx="429">
                  <c:v>8.2211055276378963E-5</c:v>
                </c:pt>
                <c:pt idx="430">
                  <c:v>8.2211055276378963E-5</c:v>
                </c:pt>
                <c:pt idx="431">
                  <c:v>8.2211055276378963E-5</c:v>
                </c:pt>
                <c:pt idx="432">
                  <c:v>8.2211055276378963E-5</c:v>
                </c:pt>
                <c:pt idx="433">
                  <c:v>8.2211055276378963E-5</c:v>
                </c:pt>
                <c:pt idx="434">
                  <c:v>8.2211055276378963E-5</c:v>
                </c:pt>
                <c:pt idx="435">
                  <c:v>8.2211055276378963E-5</c:v>
                </c:pt>
                <c:pt idx="436">
                  <c:v>8.2211055276378963E-5</c:v>
                </c:pt>
                <c:pt idx="437">
                  <c:v>8.2211055276378963E-5</c:v>
                </c:pt>
                <c:pt idx="438">
                  <c:v>8.2211055276378963E-5</c:v>
                </c:pt>
                <c:pt idx="439">
                  <c:v>8.2211055276378963E-5</c:v>
                </c:pt>
                <c:pt idx="440">
                  <c:v>8.2211055276378963E-5</c:v>
                </c:pt>
                <c:pt idx="441">
                  <c:v>8.2211055276378963E-5</c:v>
                </c:pt>
                <c:pt idx="442">
                  <c:v>8.2211055276378963E-5</c:v>
                </c:pt>
                <c:pt idx="443">
                  <c:v>8.621105527637906E-5</c:v>
                </c:pt>
                <c:pt idx="444">
                  <c:v>8.621105527637906E-5</c:v>
                </c:pt>
                <c:pt idx="445">
                  <c:v>8.621105527637906E-5</c:v>
                </c:pt>
                <c:pt idx="446">
                  <c:v>8.621105527637906E-5</c:v>
                </c:pt>
                <c:pt idx="447">
                  <c:v>8.621105527637906E-5</c:v>
                </c:pt>
                <c:pt idx="448">
                  <c:v>8.621105527637906E-5</c:v>
                </c:pt>
                <c:pt idx="449">
                  <c:v>8.621105527637906E-5</c:v>
                </c:pt>
                <c:pt idx="450">
                  <c:v>8.621105527637906E-5</c:v>
                </c:pt>
                <c:pt idx="451">
                  <c:v>8.621105527637906E-5</c:v>
                </c:pt>
                <c:pt idx="452">
                  <c:v>8.621105527637906E-5</c:v>
                </c:pt>
                <c:pt idx="453">
                  <c:v>8.621105527637906E-5</c:v>
                </c:pt>
                <c:pt idx="454">
                  <c:v>8.621105527637906E-5</c:v>
                </c:pt>
                <c:pt idx="455">
                  <c:v>8.621105527637906E-5</c:v>
                </c:pt>
                <c:pt idx="456">
                  <c:v>8.621105527637906E-5</c:v>
                </c:pt>
                <c:pt idx="457">
                  <c:v>8.2211055276378963E-5</c:v>
                </c:pt>
                <c:pt idx="458">
                  <c:v>8.2211055276378963E-5</c:v>
                </c:pt>
                <c:pt idx="459">
                  <c:v>7.9211055276378999E-5</c:v>
                </c:pt>
                <c:pt idx="460">
                  <c:v>7.9211055276378999E-5</c:v>
                </c:pt>
                <c:pt idx="461">
                  <c:v>7.5211055276378901E-5</c:v>
                </c:pt>
                <c:pt idx="462">
                  <c:v>7.5211055276378901E-5</c:v>
                </c:pt>
                <c:pt idx="463">
                  <c:v>7.1211055276379238E-5</c:v>
                </c:pt>
                <c:pt idx="464">
                  <c:v>7.1211055276379238E-5</c:v>
                </c:pt>
                <c:pt idx="465">
                  <c:v>6.821105527637884E-5</c:v>
                </c:pt>
                <c:pt idx="466">
                  <c:v>6.4211055276379176E-5</c:v>
                </c:pt>
                <c:pt idx="467">
                  <c:v>6.4211055276379176E-5</c:v>
                </c:pt>
                <c:pt idx="468">
                  <c:v>6.0211055276379079E-5</c:v>
                </c:pt>
                <c:pt idx="469">
                  <c:v>6.0211055276379079E-5</c:v>
                </c:pt>
                <c:pt idx="470">
                  <c:v>6.0211055276379079E-5</c:v>
                </c:pt>
                <c:pt idx="471">
                  <c:v>5.7211055276379114E-5</c:v>
                </c:pt>
                <c:pt idx="472">
                  <c:v>5.7211055276379114E-5</c:v>
                </c:pt>
                <c:pt idx="473">
                  <c:v>5.7211055276379114E-5</c:v>
                </c:pt>
                <c:pt idx="474">
                  <c:v>5.7211055276379114E-5</c:v>
                </c:pt>
                <c:pt idx="475">
                  <c:v>5.3211055276379017E-5</c:v>
                </c:pt>
                <c:pt idx="476">
                  <c:v>5.3211055276379017E-5</c:v>
                </c:pt>
                <c:pt idx="477">
                  <c:v>5.3211055276379017E-5</c:v>
                </c:pt>
                <c:pt idx="478">
                  <c:v>5.3211055276379017E-5</c:v>
                </c:pt>
                <c:pt idx="479">
                  <c:v>5.3211055276379017E-5</c:v>
                </c:pt>
                <c:pt idx="480">
                  <c:v>5.7211055276379114E-5</c:v>
                </c:pt>
                <c:pt idx="481">
                  <c:v>5.7211055276379114E-5</c:v>
                </c:pt>
                <c:pt idx="482">
                  <c:v>5.7211055276379114E-5</c:v>
                </c:pt>
                <c:pt idx="483">
                  <c:v>6.0211055276379079E-5</c:v>
                </c:pt>
                <c:pt idx="484">
                  <c:v>6.0211055276379079E-5</c:v>
                </c:pt>
                <c:pt idx="485">
                  <c:v>6.4211055276379176E-5</c:v>
                </c:pt>
                <c:pt idx="486">
                  <c:v>6.821105527637884E-5</c:v>
                </c:pt>
                <c:pt idx="487">
                  <c:v>6.821105527637884E-5</c:v>
                </c:pt>
                <c:pt idx="488">
                  <c:v>7.1211055276379238E-5</c:v>
                </c:pt>
                <c:pt idx="489">
                  <c:v>7.1211055276379238E-5</c:v>
                </c:pt>
                <c:pt idx="490">
                  <c:v>7.5211055276378901E-5</c:v>
                </c:pt>
                <c:pt idx="491">
                  <c:v>7.5211055276378901E-5</c:v>
                </c:pt>
                <c:pt idx="492">
                  <c:v>7.5211055276378901E-5</c:v>
                </c:pt>
                <c:pt idx="493">
                  <c:v>7.5211055276378901E-5</c:v>
                </c:pt>
                <c:pt idx="494">
                  <c:v>7.5211055276378901E-5</c:v>
                </c:pt>
                <c:pt idx="495">
                  <c:v>7.5211055276378901E-5</c:v>
                </c:pt>
                <c:pt idx="496">
                  <c:v>7.1211055276379238E-5</c:v>
                </c:pt>
                <c:pt idx="497">
                  <c:v>7.1211055276379238E-5</c:v>
                </c:pt>
                <c:pt idx="498">
                  <c:v>6.821105527637884E-5</c:v>
                </c:pt>
                <c:pt idx="499">
                  <c:v>6.821105527637884E-5</c:v>
                </c:pt>
                <c:pt idx="500">
                  <c:v>6.4211055276379176E-5</c:v>
                </c:pt>
                <c:pt idx="501">
                  <c:v>6.0211055276379079E-5</c:v>
                </c:pt>
                <c:pt idx="502">
                  <c:v>5.7211055276379114E-5</c:v>
                </c:pt>
                <c:pt idx="503">
                  <c:v>5.3211055276379017E-5</c:v>
                </c:pt>
                <c:pt idx="504">
                  <c:v>4.921105527637892E-5</c:v>
                </c:pt>
                <c:pt idx="505">
                  <c:v>4.5211055276379256E-5</c:v>
                </c:pt>
                <c:pt idx="506">
                  <c:v>3.8211055276379195E-5</c:v>
                </c:pt>
                <c:pt idx="507">
                  <c:v>3.1211055276379133E-5</c:v>
                </c:pt>
                <c:pt idx="508">
                  <c:v>2.7211055276379036E-5</c:v>
                </c:pt>
                <c:pt idx="509">
                  <c:v>2.0211055276378974E-5</c:v>
                </c:pt>
                <c:pt idx="510">
                  <c:v>1.2211055276379213E-5</c:v>
                </c:pt>
                <c:pt idx="511">
                  <c:v>5.2110552763791514E-6</c:v>
                </c:pt>
                <c:pt idx="512">
                  <c:v>1.2110552763790541E-6</c:v>
                </c:pt>
                <c:pt idx="513">
                  <c:v>-5.7889447236210076E-6</c:v>
                </c:pt>
                <c:pt idx="514">
                  <c:v>-9.7889447236211048E-6</c:v>
                </c:pt>
                <c:pt idx="515">
                  <c:v>-1.3788944723620768E-5</c:v>
                </c:pt>
                <c:pt idx="516">
                  <c:v>-1.6788944723621167E-5</c:v>
                </c:pt>
                <c:pt idx="517">
                  <c:v>-2.078894472362083E-5</c:v>
                </c:pt>
                <c:pt idx="518">
                  <c:v>-2.4788944723620927E-5</c:v>
                </c:pt>
                <c:pt idx="519">
                  <c:v>-2.4788944723620927E-5</c:v>
                </c:pt>
                <c:pt idx="520">
                  <c:v>-2.4788944723620927E-5</c:v>
                </c:pt>
                <c:pt idx="521">
                  <c:v>-2.4788944723620927E-5</c:v>
                </c:pt>
                <c:pt idx="522">
                  <c:v>-2.4788944723620927E-5</c:v>
                </c:pt>
                <c:pt idx="523">
                  <c:v>-2.078894472362083E-5</c:v>
                </c:pt>
                <c:pt idx="524">
                  <c:v>-1.6788944723621167E-5</c:v>
                </c:pt>
                <c:pt idx="525">
                  <c:v>-1.3788944723620768E-5</c:v>
                </c:pt>
                <c:pt idx="526">
                  <c:v>-9.7889447236211048E-6</c:v>
                </c:pt>
                <c:pt idx="527">
                  <c:v>-2.7889447236210431E-6</c:v>
                </c:pt>
                <c:pt idx="528">
                  <c:v>5.2110552763791514E-6</c:v>
                </c:pt>
                <c:pt idx="529">
                  <c:v>1.2211055276379213E-5</c:v>
                </c:pt>
                <c:pt idx="530">
                  <c:v>2.3211055276378938E-5</c:v>
                </c:pt>
                <c:pt idx="531">
                  <c:v>3.1211055276379133E-5</c:v>
                </c:pt>
                <c:pt idx="532">
                  <c:v>4.2211055276378858E-5</c:v>
                </c:pt>
                <c:pt idx="533">
                  <c:v>5.3211055276379017E-5</c:v>
                </c:pt>
                <c:pt idx="534">
                  <c:v>6.821105527637884E-5</c:v>
                </c:pt>
                <c:pt idx="535">
                  <c:v>7.9211055276378999E-5</c:v>
                </c:pt>
                <c:pt idx="536">
                  <c:v>9.0211055276379157E-5</c:v>
                </c:pt>
                <c:pt idx="537">
                  <c:v>1.0521105527637898E-4</c:v>
                </c:pt>
                <c:pt idx="538">
                  <c:v>1.1621105527637914E-4</c:v>
                </c:pt>
                <c:pt idx="539">
                  <c:v>1.3121105527637896E-4</c:v>
                </c:pt>
                <c:pt idx="540">
                  <c:v>1.4221105527637912E-4</c:v>
                </c:pt>
                <c:pt idx="541">
                  <c:v>1.5321105527637885E-4</c:v>
                </c:pt>
                <c:pt idx="542">
                  <c:v>1.64211055276379E-4</c:v>
                </c:pt>
                <c:pt idx="543">
                  <c:v>1.7521105527637916E-4</c:v>
                </c:pt>
                <c:pt idx="544">
                  <c:v>1.8621105527637889E-4</c:v>
                </c:pt>
                <c:pt idx="545">
                  <c:v>1.9321105527637895E-4</c:v>
                </c:pt>
                <c:pt idx="546">
                  <c:v>2.0121105527637915E-4</c:v>
                </c:pt>
                <c:pt idx="547">
                  <c:v>2.0521105527637924E-4</c:v>
                </c:pt>
                <c:pt idx="548">
                  <c:v>2.1221105527637887E-4</c:v>
                </c:pt>
                <c:pt idx="549">
                  <c:v>2.1621105527637897E-4</c:v>
                </c:pt>
                <c:pt idx="550">
                  <c:v>2.1621105527637897E-4</c:v>
                </c:pt>
                <c:pt idx="551">
                  <c:v>2.1621105527637897E-4</c:v>
                </c:pt>
                <c:pt idx="552">
                  <c:v>2.1221105527637887E-4</c:v>
                </c:pt>
                <c:pt idx="553">
                  <c:v>2.0821105527637921E-4</c:v>
                </c:pt>
                <c:pt idx="554">
                  <c:v>2.0521105527637924E-4</c:v>
                </c:pt>
                <c:pt idx="555">
                  <c:v>1.9321105527637895E-4</c:v>
                </c:pt>
                <c:pt idx="556">
                  <c:v>1.8621105527637889E-4</c:v>
                </c:pt>
                <c:pt idx="557">
                  <c:v>1.7521105527637916E-4</c:v>
                </c:pt>
                <c:pt idx="558">
                  <c:v>1.6021105527637891E-4</c:v>
                </c:pt>
                <c:pt idx="559">
                  <c:v>1.4521105527637908E-4</c:v>
                </c:pt>
                <c:pt idx="560">
                  <c:v>1.2721105527637886E-4</c:v>
                </c:pt>
                <c:pt idx="561">
                  <c:v>1.0821105527637894E-4</c:v>
                </c:pt>
                <c:pt idx="562">
                  <c:v>9.0211055276379157E-5</c:v>
                </c:pt>
                <c:pt idx="563">
                  <c:v>6.821105527637884E-5</c:v>
                </c:pt>
                <c:pt idx="564">
                  <c:v>4.5211055276379256E-5</c:v>
                </c:pt>
                <c:pt idx="565">
                  <c:v>2.0211055276378974E-5</c:v>
                </c:pt>
                <c:pt idx="566">
                  <c:v>-5.7889447236210076E-6</c:v>
                </c:pt>
                <c:pt idx="567">
                  <c:v>-3.5788944723621086E-5</c:v>
                </c:pt>
                <c:pt idx="568">
                  <c:v>-6.1788944723621068E-5</c:v>
                </c:pt>
                <c:pt idx="569">
                  <c:v>-9.0788944723621014E-5</c:v>
                </c:pt>
                <c:pt idx="570">
                  <c:v>-1.2078894472362109E-4</c:v>
                </c:pt>
                <c:pt idx="571">
                  <c:v>-1.5078894472362117E-4</c:v>
                </c:pt>
                <c:pt idx="572">
                  <c:v>-1.8378894472362078E-4</c:v>
                </c:pt>
                <c:pt idx="573">
                  <c:v>-2.1278894472362116E-4</c:v>
                </c:pt>
                <c:pt idx="574">
                  <c:v>-2.467889447236209E-4</c:v>
                </c:pt>
                <c:pt idx="575">
                  <c:v>-2.7578894472362085E-4</c:v>
                </c:pt>
                <c:pt idx="576">
                  <c:v>-3.0978894472362102E-4</c:v>
                </c:pt>
                <c:pt idx="577">
                  <c:v>-3.3878894472362097E-4</c:v>
                </c:pt>
                <c:pt idx="578">
                  <c:v>-3.7178894472362101E-4</c:v>
                </c:pt>
                <c:pt idx="579">
                  <c:v>-4.0178894472362109E-4</c:v>
                </c:pt>
                <c:pt idx="580">
                  <c:v>-4.3478894472362114E-4</c:v>
                </c:pt>
                <c:pt idx="581">
                  <c:v>-4.6478894472362078E-4</c:v>
                </c:pt>
                <c:pt idx="582">
                  <c:v>-4.9378894472362116E-4</c:v>
                </c:pt>
                <c:pt idx="583">
                  <c:v>-5.2378894472362081E-4</c:v>
                </c:pt>
                <c:pt idx="584">
                  <c:v>-5.5378894472362088E-4</c:v>
                </c:pt>
                <c:pt idx="585">
                  <c:v>-5.8278894472362083E-4</c:v>
                </c:pt>
                <c:pt idx="586">
                  <c:v>-6.0878894472362081E-4</c:v>
                </c:pt>
                <c:pt idx="587">
                  <c:v>-6.3878894472362132E-4</c:v>
                </c:pt>
                <c:pt idx="588">
                  <c:v>-6.647889447236213E-4</c:v>
                </c:pt>
                <c:pt idx="589">
                  <c:v>-6.8978894472362115E-4</c:v>
                </c:pt>
                <c:pt idx="590">
                  <c:v>-7.1578894472362114E-4</c:v>
                </c:pt>
                <c:pt idx="591">
                  <c:v>-7.4178894472362112E-4</c:v>
                </c:pt>
                <c:pt idx="592">
                  <c:v>-7.677889447236211E-4</c:v>
                </c:pt>
                <c:pt idx="593">
                  <c:v>-7.9378894472362108E-4</c:v>
                </c:pt>
                <c:pt idx="594">
                  <c:v>-8.1578894472362053E-4</c:v>
                </c:pt>
                <c:pt idx="595">
                  <c:v>-8.4178894472362138E-4</c:v>
                </c:pt>
                <c:pt idx="596">
                  <c:v>-8.6378894472362083E-4</c:v>
                </c:pt>
                <c:pt idx="597">
                  <c:v>-8.8578894472362115E-4</c:v>
                </c:pt>
                <c:pt idx="598">
                  <c:v>-9.0878894472362073E-4</c:v>
                </c:pt>
                <c:pt idx="599">
                  <c:v>-9.3378894472362058E-4</c:v>
                </c:pt>
                <c:pt idx="600">
                  <c:v>-9.5678894472362103E-4</c:v>
                </c:pt>
                <c:pt idx="601">
                  <c:v>-9.7478894472362082E-4</c:v>
                </c:pt>
                <c:pt idx="602">
                  <c:v>-9.9678894472362113E-4</c:v>
                </c:pt>
                <c:pt idx="603">
                  <c:v>-1.0197889447236207E-3</c:v>
                </c:pt>
                <c:pt idx="604">
                  <c:v>-1.0377889447236214E-3</c:v>
                </c:pt>
                <c:pt idx="605">
                  <c:v>-1.0567889447236213E-3</c:v>
                </c:pt>
                <c:pt idx="606">
                  <c:v>-1.0747889447236211E-3</c:v>
                </c:pt>
                <c:pt idx="607">
                  <c:v>-1.093788944723621E-3</c:v>
                </c:pt>
                <c:pt idx="608">
                  <c:v>-1.1077889447236211E-3</c:v>
                </c:pt>
                <c:pt idx="609">
                  <c:v>-1.1227889447236214E-3</c:v>
                </c:pt>
                <c:pt idx="610">
                  <c:v>-1.1377889447236208E-3</c:v>
                </c:pt>
                <c:pt idx="611">
                  <c:v>-1.1487889447236214E-3</c:v>
                </c:pt>
                <c:pt idx="612">
                  <c:v>-1.1597889447236211E-3</c:v>
                </c:pt>
                <c:pt idx="613">
                  <c:v>-1.1667889447236211E-3</c:v>
                </c:pt>
                <c:pt idx="614">
                  <c:v>-1.1747889447236213E-3</c:v>
                </c:pt>
                <c:pt idx="615">
                  <c:v>-1.178788944723621E-3</c:v>
                </c:pt>
                <c:pt idx="616">
                  <c:v>-1.1817889447236205E-3</c:v>
                </c:pt>
                <c:pt idx="617">
                  <c:v>-1.1817889447236205E-3</c:v>
                </c:pt>
                <c:pt idx="618">
                  <c:v>-1.178788944723621E-3</c:v>
                </c:pt>
                <c:pt idx="619">
                  <c:v>-1.1747889447236213E-3</c:v>
                </c:pt>
                <c:pt idx="620">
                  <c:v>-1.1637889447236207E-3</c:v>
                </c:pt>
                <c:pt idx="621">
                  <c:v>-1.152788944723621E-3</c:v>
                </c:pt>
                <c:pt idx="622">
                  <c:v>-1.1417889447236213E-3</c:v>
                </c:pt>
                <c:pt idx="623">
                  <c:v>-1.1227889447236214E-3</c:v>
                </c:pt>
                <c:pt idx="624">
                  <c:v>-1.1047889447236207E-3</c:v>
                </c:pt>
                <c:pt idx="625">
                  <c:v>-1.0817889447236211E-3</c:v>
                </c:pt>
                <c:pt idx="626">
                  <c:v>-1.0567889447236213E-3</c:v>
                </c:pt>
                <c:pt idx="627">
                  <c:v>-1.0267889447236208E-3</c:v>
                </c:pt>
                <c:pt idx="628">
                  <c:v>-9.9678894472362113E-4</c:v>
                </c:pt>
                <c:pt idx="629">
                  <c:v>-9.6378894472362109E-4</c:v>
                </c:pt>
                <c:pt idx="630">
                  <c:v>-9.2678894472362138E-4</c:v>
                </c:pt>
                <c:pt idx="631">
                  <c:v>-8.8978894472362081E-4</c:v>
                </c:pt>
                <c:pt idx="632">
                  <c:v>-8.4878894472362057E-4</c:v>
                </c:pt>
                <c:pt idx="633">
                  <c:v>-8.0878894472362134E-4</c:v>
                </c:pt>
                <c:pt idx="634">
                  <c:v>-7.677889447236211E-4</c:v>
                </c:pt>
                <c:pt idx="635">
                  <c:v>-7.2378894472362133E-4</c:v>
                </c:pt>
                <c:pt idx="636">
                  <c:v>-6.7878894472362056E-4</c:v>
                </c:pt>
                <c:pt idx="637">
                  <c:v>-6.3478894472362079E-4</c:v>
                </c:pt>
                <c:pt idx="638">
                  <c:v>-5.9078894472362102E-4</c:v>
                </c:pt>
                <c:pt idx="639">
                  <c:v>-5.4578894472362112E-4</c:v>
                </c:pt>
                <c:pt idx="640">
                  <c:v>-5.0178894472362092E-4</c:v>
                </c:pt>
                <c:pt idx="641">
                  <c:v>-4.5678894472362102E-4</c:v>
                </c:pt>
                <c:pt idx="642">
                  <c:v>-4.1678894472362091E-4</c:v>
                </c:pt>
                <c:pt idx="643">
                  <c:v>-3.7578894472362111E-4</c:v>
                </c:pt>
                <c:pt idx="644">
                  <c:v>-3.3478894472362087E-4</c:v>
                </c:pt>
                <c:pt idx="645">
                  <c:v>-2.9778894472362117E-4</c:v>
                </c:pt>
                <c:pt idx="646">
                  <c:v>-2.6478894472362112E-4</c:v>
                </c:pt>
                <c:pt idx="647">
                  <c:v>-2.3178894472362108E-4</c:v>
                </c:pt>
                <c:pt idx="648">
                  <c:v>-2.01788944723621E-4</c:v>
                </c:pt>
                <c:pt idx="649">
                  <c:v>-1.7578894472362102E-4</c:v>
                </c:pt>
                <c:pt idx="650">
                  <c:v>-1.5078894472362117E-4</c:v>
                </c:pt>
                <c:pt idx="651">
                  <c:v>-1.2778894472362115E-4</c:v>
                </c:pt>
                <c:pt idx="652">
                  <c:v>-1.1378894472362103E-4</c:v>
                </c:pt>
                <c:pt idx="653">
                  <c:v>-9.8788944723620774E-5</c:v>
                </c:pt>
                <c:pt idx="654">
                  <c:v>-8.3788944723620952E-5</c:v>
                </c:pt>
                <c:pt idx="655">
                  <c:v>-7.678894472362089E-5</c:v>
                </c:pt>
                <c:pt idx="656">
                  <c:v>-6.8788944723621129E-5</c:v>
                </c:pt>
                <c:pt idx="657">
                  <c:v>-6.8788944723621129E-5</c:v>
                </c:pt>
                <c:pt idx="658">
                  <c:v>-6.8788944723621129E-5</c:v>
                </c:pt>
                <c:pt idx="659">
                  <c:v>-6.8788944723621129E-5</c:v>
                </c:pt>
                <c:pt idx="660">
                  <c:v>-7.678894472362089E-5</c:v>
                </c:pt>
                <c:pt idx="661">
                  <c:v>-8.3788944723620952E-5</c:v>
                </c:pt>
                <c:pt idx="662">
                  <c:v>-9.0788944723621014E-5</c:v>
                </c:pt>
                <c:pt idx="663">
                  <c:v>-1.0178894472362117E-4</c:v>
                </c:pt>
                <c:pt idx="664">
                  <c:v>-1.16788944723621E-4</c:v>
                </c:pt>
                <c:pt idx="665">
                  <c:v>-1.3178894472362082E-4</c:v>
                </c:pt>
                <c:pt idx="666">
                  <c:v>-1.4678894472362107E-4</c:v>
                </c:pt>
                <c:pt idx="667">
                  <c:v>-1.617889447236209E-4</c:v>
                </c:pt>
                <c:pt idx="668">
                  <c:v>-1.7978894472362112E-4</c:v>
                </c:pt>
                <c:pt idx="669">
                  <c:v>-1.9878894472362104E-4</c:v>
                </c:pt>
                <c:pt idx="670">
                  <c:v>-2.1278894472362116E-4</c:v>
                </c:pt>
                <c:pt idx="671">
                  <c:v>-2.3178894472362108E-4</c:v>
                </c:pt>
                <c:pt idx="672">
                  <c:v>-2.467889447236209E-4</c:v>
                </c:pt>
                <c:pt idx="673">
                  <c:v>-2.6078894472362103E-4</c:v>
                </c:pt>
                <c:pt idx="674">
                  <c:v>-2.7578894472362085E-4</c:v>
                </c:pt>
                <c:pt idx="675">
                  <c:v>-2.907889447236211E-4</c:v>
                </c:pt>
                <c:pt idx="676">
                  <c:v>-3.0178894472362083E-4</c:v>
                </c:pt>
                <c:pt idx="677">
                  <c:v>-3.1278894472362099E-4</c:v>
                </c:pt>
                <c:pt idx="678">
                  <c:v>-3.2078894472362075E-4</c:v>
                </c:pt>
                <c:pt idx="679">
                  <c:v>-3.2778894472362081E-4</c:v>
                </c:pt>
                <c:pt idx="680">
                  <c:v>-3.3178894472362091E-4</c:v>
                </c:pt>
                <c:pt idx="681">
                  <c:v>-3.3478894472362087E-4</c:v>
                </c:pt>
                <c:pt idx="682">
                  <c:v>-3.3878894472362097E-4</c:v>
                </c:pt>
                <c:pt idx="683">
                  <c:v>-3.3478894472362087E-4</c:v>
                </c:pt>
                <c:pt idx="684">
                  <c:v>-3.3478894472362087E-4</c:v>
                </c:pt>
                <c:pt idx="685">
                  <c:v>-3.2778894472362081E-4</c:v>
                </c:pt>
                <c:pt idx="686">
                  <c:v>-3.2378894472362115E-4</c:v>
                </c:pt>
                <c:pt idx="687">
                  <c:v>-3.1278894472362099E-4</c:v>
                </c:pt>
                <c:pt idx="688">
                  <c:v>-3.0578894472362093E-4</c:v>
                </c:pt>
                <c:pt idx="689">
                  <c:v>-2.907889447236211E-4</c:v>
                </c:pt>
                <c:pt idx="690">
                  <c:v>-2.7578894472362085E-4</c:v>
                </c:pt>
                <c:pt idx="691">
                  <c:v>-2.6078894472362103E-4</c:v>
                </c:pt>
                <c:pt idx="692">
                  <c:v>-2.467889447236209E-4</c:v>
                </c:pt>
                <c:pt idx="693">
                  <c:v>-2.3178894472362108E-4</c:v>
                </c:pt>
                <c:pt idx="694">
                  <c:v>-2.1278894472362116E-4</c:v>
                </c:pt>
                <c:pt idx="695">
                  <c:v>-1.9478894472362094E-4</c:v>
                </c:pt>
                <c:pt idx="696">
                  <c:v>-1.7578894472362102E-4</c:v>
                </c:pt>
                <c:pt idx="697">
                  <c:v>-1.577889447236208E-4</c:v>
                </c:pt>
                <c:pt idx="698">
                  <c:v>-1.3578894472362091E-4</c:v>
                </c:pt>
                <c:pt idx="699">
                  <c:v>-1.16788944723621E-4</c:v>
                </c:pt>
                <c:pt idx="700">
                  <c:v>-9.8788944723620774E-5</c:v>
                </c:pt>
                <c:pt idx="701">
                  <c:v>-8.3788944723620952E-5</c:v>
                </c:pt>
                <c:pt idx="702">
                  <c:v>-6.4788944723621032E-5</c:v>
                </c:pt>
                <c:pt idx="703">
                  <c:v>-5.0788944723620909E-5</c:v>
                </c:pt>
                <c:pt idx="704">
                  <c:v>-3.5788944723621086E-5</c:v>
                </c:pt>
                <c:pt idx="705">
                  <c:v>-2.078894472362083E-5</c:v>
                </c:pt>
                <c:pt idx="706">
                  <c:v>-9.7889447236211048E-6</c:v>
                </c:pt>
                <c:pt idx="707">
                  <c:v>1.2110552763790541E-6</c:v>
                </c:pt>
                <c:pt idx="708">
                  <c:v>9.2110552763792486E-6</c:v>
                </c:pt>
                <c:pt idx="709">
                  <c:v>1.6211055276378877E-5</c:v>
                </c:pt>
                <c:pt idx="710">
                  <c:v>2.3211055276378938E-5</c:v>
                </c:pt>
                <c:pt idx="711">
                  <c:v>2.7211055276379036E-5</c:v>
                </c:pt>
                <c:pt idx="712">
                  <c:v>2.7211055276379036E-5</c:v>
                </c:pt>
                <c:pt idx="713">
                  <c:v>2.7211055276379036E-5</c:v>
                </c:pt>
                <c:pt idx="714">
                  <c:v>2.7211055276379036E-5</c:v>
                </c:pt>
                <c:pt idx="715">
                  <c:v>2.3211055276378938E-5</c:v>
                </c:pt>
                <c:pt idx="716">
                  <c:v>2.0211055276378974E-5</c:v>
                </c:pt>
                <c:pt idx="717">
                  <c:v>1.2211055276379213E-5</c:v>
                </c:pt>
                <c:pt idx="718">
                  <c:v>5.2110552763791514E-6</c:v>
                </c:pt>
                <c:pt idx="719">
                  <c:v>-2.7889447236210431E-6</c:v>
                </c:pt>
                <c:pt idx="720">
                  <c:v>-1.3788944723620768E-5</c:v>
                </c:pt>
                <c:pt idx="721">
                  <c:v>-2.4788944723620927E-5</c:v>
                </c:pt>
                <c:pt idx="722">
                  <c:v>-3.978894472362075E-5</c:v>
                </c:pt>
                <c:pt idx="723">
                  <c:v>-5.0788944723620909E-5</c:v>
                </c:pt>
                <c:pt idx="724">
                  <c:v>-6.4788944723621032E-5</c:v>
                </c:pt>
                <c:pt idx="725">
                  <c:v>-7.9788944723620855E-5</c:v>
                </c:pt>
                <c:pt idx="726">
                  <c:v>-9.0788944723621014E-5</c:v>
                </c:pt>
                <c:pt idx="727">
                  <c:v>-1.0578894472362084E-4</c:v>
                </c:pt>
                <c:pt idx="728">
                  <c:v>-1.2078894472362109E-4</c:v>
                </c:pt>
                <c:pt idx="729">
                  <c:v>-1.3178894472362082E-4</c:v>
                </c:pt>
                <c:pt idx="730">
                  <c:v>-1.4678894472362107E-4</c:v>
                </c:pt>
                <c:pt idx="731">
                  <c:v>-1.577889447236208E-4</c:v>
                </c:pt>
                <c:pt idx="732">
                  <c:v>-1.6878894472362096E-4</c:v>
                </c:pt>
                <c:pt idx="733">
                  <c:v>-1.7578894472362102E-4</c:v>
                </c:pt>
                <c:pt idx="734">
                  <c:v>-1.8678894472362075E-4</c:v>
                </c:pt>
                <c:pt idx="735">
                  <c:v>-1.9478894472362094E-4</c:v>
                </c:pt>
                <c:pt idx="736">
                  <c:v>-2.01788944723621E-4</c:v>
                </c:pt>
                <c:pt idx="737">
                  <c:v>-2.0978894472362076E-4</c:v>
                </c:pt>
                <c:pt idx="738">
                  <c:v>-2.1278894472362116E-4</c:v>
                </c:pt>
                <c:pt idx="739">
                  <c:v>-2.1678894472362082E-4</c:v>
                </c:pt>
                <c:pt idx="740">
                  <c:v>-2.2078894472362092E-4</c:v>
                </c:pt>
                <c:pt idx="741">
                  <c:v>-2.2378894472362089E-4</c:v>
                </c:pt>
                <c:pt idx="742">
                  <c:v>-2.2378894472362089E-4</c:v>
                </c:pt>
                <c:pt idx="743">
                  <c:v>-2.2378894472362089E-4</c:v>
                </c:pt>
                <c:pt idx="744">
                  <c:v>-2.2078894472362092E-4</c:v>
                </c:pt>
                <c:pt idx="745">
                  <c:v>-2.2078894472362092E-4</c:v>
                </c:pt>
                <c:pt idx="746">
                  <c:v>-2.1678894472362082E-4</c:v>
                </c:pt>
                <c:pt idx="747">
                  <c:v>-2.1278894472362116E-4</c:v>
                </c:pt>
                <c:pt idx="748">
                  <c:v>-2.0978894472362076E-4</c:v>
                </c:pt>
                <c:pt idx="749">
                  <c:v>-2.01788944723621E-4</c:v>
                </c:pt>
                <c:pt idx="750">
                  <c:v>-1.9878894472362104E-4</c:v>
                </c:pt>
                <c:pt idx="751">
                  <c:v>-1.9078894472362084E-4</c:v>
                </c:pt>
                <c:pt idx="752">
                  <c:v>-1.8678894472362075E-4</c:v>
                </c:pt>
                <c:pt idx="753">
                  <c:v>-1.8378894472362078E-4</c:v>
                </c:pt>
                <c:pt idx="754">
                  <c:v>-1.7978894472362112E-4</c:v>
                </c:pt>
                <c:pt idx="755">
                  <c:v>-1.7278894472362106E-4</c:v>
                </c:pt>
                <c:pt idx="756">
                  <c:v>-1.6878894472362096E-4</c:v>
                </c:pt>
                <c:pt idx="757">
                  <c:v>-1.6478894472362086E-4</c:v>
                </c:pt>
                <c:pt idx="758">
                  <c:v>-1.617889447236209E-4</c:v>
                </c:pt>
                <c:pt idx="759">
                  <c:v>-1.617889447236209E-4</c:v>
                </c:pt>
                <c:pt idx="760">
                  <c:v>-1.577889447236208E-4</c:v>
                </c:pt>
                <c:pt idx="761">
                  <c:v>-1.5378894472362114E-4</c:v>
                </c:pt>
                <c:pt idx="762">
                  <c:v>-1.5378894472362114E-4</c:v>
                </c:pt>
                <c:pt idx="763">
                  <c:v>-1.5378894472362114E-4</c:v>
                </c:pt>
                <c:pt idx="764">
                  <c:v>-1.5378894472362114E-4</c:v>
                </c:pt>
                <c:pt idx="765">
                  <c:v>-1.5378894472362114E-4</c:v>
                </c:pt>
                <c:pt idx="766">
                  <c:v>-1.5378894472362114E-4</c:v>
                </c:pt>
                <c:pt idx="767">
                  <c:v>-1.5378894472362114E-4</c:v>
                </c:pt>
                <c:pt idx="768">
                  <c:v>-1.577889447236208E-4</c:v>
                </c:pt>
                <c:pt idx="769">
                  <c:v>-1.577889447236208E-4</c:v>
                </c:pt>
                <c:pt idx="770">
                  <c:v>-1.617889447236209E-4</c:v>
                </c:pt>
                <c:pt idx="771">
                  <c:v>-1.6478894472362086E-4</c:v>
                </c:pt>
                <c:pt idx="772">
                  <c:v>-1.6878894472362096E-4</c:v>
                </c:pt>
                <c:pt idx="773">
                  <c:v>-1.7278894472362106E-4</c:v>
                </c:pt>
                <c:pt idx="774">
                  <c:v>-1.7578894472362102E-4</c:v>
                </c:pt>
                <c:pt idx="775">
                  <c:v>-1.7978894472362112E-4</c:v>
                </c:pt>
                <c:pt idx="776">
                  <c:v>-1.7978894472362112E-4</c:v>
                </c:pt>
                <c:pt idx="777">
                  <c:v>-1.8378894472362078E-4</c:v>
                </c:pt>
                <c:pt idx="778">
                  <c:v>-1.8678894472362075E-4</c:v>
                </c:pt>
                <c:pt idx="779">
                  <c:v>-1.9078894472362084E-4</c:v>
                </c:pt>
                <c:pt idx="780">
                  <c:v>-1.9078894472362084E-4</c:v>
                </c:pt>
                <c:pt idx="781">
                  <c:v>-1.9478894472362094E-4</c:v>
                </c:pt>
                <c:pt idx="782">
                  <c:v>-1.9878894472362104E-4</c:v>
                </c:pt>
                <c:pt idx="783">
                  <c:v>-1.9878894472362104E-4</c:v>
                </c:pt>
                <c:pt idx="784">
                  <c:v>-1.9878894472362104E-4</c:v>
                </c:pt>
                <c:pt idx="785">
                  <c:v>-1.9878894472362104E-4</c:v>
                </c:pt>
                <c:pt idx="786">
                  <c:v>-1.9878894472362104E-4</c:v>
                </c:pt>
                <c:pt idx="787">
                  <c:v>-1.9878894472362104E-4</c:v>
                </c:pt>
                <c:pt idx="788">
                  <c:v>-1.9478894472362094E-4</c:v>
                </c:pt>
                <c:pt idx="789">
                  <c:v>-1.9478894472362094E-4</c:v>
                </c:pt>
                <c:pt idx="790">
                  <c:v>-1.9078894472362084E-4</c:v>
                </c:pt>
                <c:pt idx="791">
                  <c:v>-1.8678894472362075E-4</c:v>
                </c:pt>
                <c:pt idx="792">
                  <c:v>-1.8378894472362078E-4</c:v>
                </c:pt>
                <c:pt idx="793">
                  <c:v>-1.7978894472362112E-4</c:v>
                </c:pt>
                <c:pt idx="794">
                  <c:v>-1.7278894472362106E-4</c:v>
                </c:pt>
                <c:pt idx="795">
                  <c:v>-1.6878894472362096E-4</c:v>
                </c:pt>
                <c:pt idx="796">
                  <c:v>-1.617889447236209E-4</c:v>
                </c:pt>
                <c:pt idx="797">
                  <c:v>-1.577889447236208E-4</c:v>
                </c:pt>
                <c:pt idx="798">
                  <c:v>-1.5078894472362117E-4</c:v>
                </c:pt>
                <c:pt idx="799">
                  <c:v>-1.4278894472362098E-4</c:v>
                </c:pt>
                <c:pt idx="800">
                  <c:v>-1.3578894472362091E-4</c:v>
                </c:pt>
                <c:pt idx="801">
                  <c:v>-1.3178894472362082E-4</c:v>
                </c:pt>
                <c:pt idx="802">
                  <c:v>-1.2478894472362076E-4</c:v>
                </c:pt>
                <c:pt idx="803">
                  <c:v>-1.16788944723621E-4</c:v>
                </c:pt>
                <c:pt idx="804">
                  <c:v>-1.0978894472362093E-4</c:v>
                </c:pt>
                <c:pt idx="805">
                  <c:v>-1.0178894472362117E-4</c:v>
                </c:pt>
                <c:pt idx="806">
                  <c:v>-9.4788944723621111E-5</c:v>
                </c:pt>
                <c:pt idx="807">
                  <c:v>-9.0788944723621014E-5</c:v>
                </c:pt>
                <c:pt idx="808">
                  <c:v>-8.3788944723620952E-5</c:v>
                </c:pt>
                <c:pt idx="809">
                  <c:v>-7.9788944723620855E-5</c:v>
                </c:pt>
                <c:pt idx="810">
                  <c:v>-7.2788944723620793E-5</c:v>
                </c:pt>
                <c:pt idx="811">
                  <c:v>-6.8788944723621129E-5</c:v>
                </c:pt>
                <c:pt idx="812">
                  <c:v>-6.4788944723621032E-5</c:v>
                </c:pt>
                <c:pt idx="813">
                  <c:v>-6.1788944723621068E-5</c:v>
                </c:pt>
                <c:pt idx="814">
                  <c:v>-5.7788944723620971E-5</c:v>
                </c:pt>
                <c:pt idx="815">
                  <c:v>-5.7788944723620971E-5</c:v>
                </c:pt>
                <c:pt idx="816">
                  <c:v>-5.3788944723620873E-5</c:v>
                </c:pt>
                <c:pt idx="817">
                  <c:v>-5.3788944723620873E-5</c:v>
                </c:pt>
                <c:pt idx="818">
                  <c:v>-5.3788944723620873E-5</c:v>
                </c:pt>
                <c:pt idx="819">
                  <c:v>-5.3788944723620873E-5</c:v>
                </c:pt>
                <c:pt idx="820">
                  <c:v>-5.7788944723620971E-5</c:v>
                </c:pt>
                <c:pt idx="821">
                  <c:v>-5.7788944723620971E-5</c:v>
                </c:pt>
                <c:pt idx="822">
                  <c:v>-6.1788944723621068E-5</c:v>
                </c:pt>
                <c:pt idx="823">
                  <c:v>-6.4788944723621032E-5</c:v>
                </c:pt>
                <c:pt idx="824">
                  <c:v>-6.8788944723621129E-5</c:v>
                </c:pt>
                <c:pt idx="825">
                  <c:v>-7.678894472362089E-5</c:v>
                </c:pt>
                <c:pt idx="826">
                  <c:v>-7.9788944723620855E-5</c:v>
                </c:pt>
                <c:pt idx="827">
                  <c:v>-8.7788944723621049E-5</c:v>
                </c:pt>
                <c:pt idx="828">
                  <c:v>-9.4788944723621111E-5</c:v>
                </c:pt>
                <c:pt idx="829">
                  <c:v>-1.0178894472362117E-4</c:v>
                </c:pt>
                <c:pt idx="830">
                  <c:v>-1.0578894472362084E-4</c:v>
                </c:pt>
                <c:pt idx="831">
                  <c:v>-1.1378894472362103E-4</c:v>
                </c:pt>
                <c:pt idx="832">
                  <c:v>-1.2078894472362109E-4</c:v>
                </c:pt>
                <c:pt idx="833">
                  <c:v>-1.2778894472362115E-4</c:v>
                </c:pt>
                <c:pt idx="834">
                  <c:v>-1.3578894472362091E-4</c:v>
                </c:pt>
                <c:pt idx="835">
                  <c:v>-1.4278894472362098E-4</c:v>
                </c:pt>
                <c:pt idx="836">
                  <c:v>-1.4678894472362107E-4</c:v>
                </c:pt>
                <c:pt idx="837">
                  <c:v>-1.5378894472362114E-4</c:v>
                </c:pt>
                <c:pt idx="838">
                  <c:v>-1.577889447236208E-4</c:v>
                </c:pt>
                <c:pt idx="839">
                  <c:v>-1.6478894472362086E-4</c:v>
                </c:pt>
                <c:pt idx="840">
                  <c:v>-1.6878894472362096E-4</c:v>
                </c:pt>
                <c:pt idx="841">
                  <c:v>-1.7278894472362106E-4</c:v>
                </c:pt>
                <c:pt idx="842">
                  <c:v>-1.7578894472362102E-4</c:v>
                </c:pt>
                <c:pt idx="843">
                  <c:v>-1.7578894472362102E-4</c:v>
                </c:pt>
                <c:pt idx="844">
                  <c:v>-1.7978894472362112E-4</c:v>
                </c:pt>
                <c:pt idx="845">
                  <c:v>-1.7978894472362112E-4</c:v>
                </c:pt>
                <c:pt idx="846">
                  <c:v>-1.7978894472362112E-4</c:v>
                </c:pt>
                <c:pt idx="847">
                  <c:v>-1.7978894472362112E-4</c:v>
                </c:pt>
                <c:pt idx="848">
                  <c:v>-1.7578894472362102E-4</c:v>
                </c:pt>
                <c:pt idx="849">
                  <c:v>-1.7278894472362106E-4</c:v>
                </c:pt>
                <c:pt idx="850">
                  <c:v>-1.6878894472362096E-4</c:v>
                </c:pt>
                <c:pt idx="851">
                  <c:v>-1.6478894472362086E-4</c:v>
                </c:pt>
                <c:pt idx="852">
                  <c:v>-1.617889447236209E-4</c:v>
                </c:pt>
                <c:pt idx="853">
                  <c:v>-1.577889447236208E-4</c:v>
                </c:pt>
                <c:pt idx="854">
                  <c:v>-1.5378894472362114E-4</c:v>
                </c:pt>
                <c:pt idx="855">
                  <c:v>-1.4678894472362107E-4</c:v>
                </c:pt>
                <c:pt idx="856">
                  <c:v>-1.4278894472362098E-4</c:v>
                </c:pt>
                <c:pt idx="857">
                  <c:v>-1.3578894472362091E-4</c:v>
                </c:pt>
                <c:pt idx="858">
                  <c:v>-1.3178894472362082E-4</c:v>
                </c:pt>
                <c:pt idx="859">
                  <c:v>-1.2478894472362076E-4</c:v>
                </c:pt>
                <c:pt idx="860">
                  <c:v>-1.2078894472362109E-4</c:v>
                </c:pt>
                <c:pt idx="861">
                  <c:v>-1.1378894472362103E-4</c:v>
                </c:pt>
                <c:pt idx="862">
                  <c:v>-1.0978894472362093E-4</c:v>
                </c:pt>
                <c:pt idx="863">
                  <c:v>-1.0578894472362084E-4</c:v>
                </c:pt>
                <c:pt idx="864">
                  <c:v>-1.0178894472362117E-4</c:v>
                </c:pt>
                <c:pt idx="865">
                  <c:v>-9.8788944723620774E-5</c:v>
                </c:pt>
                <c:pt idx="866">
                  <c:v>-9.4788944723621111E-5</c:v>
                </c:pt>
                <c:pt idx="867">
                  <c:v>-9.4788944723621111E-5</c:v>
                </c:pt>
                <c:pt idx="868">
                  <c:v>-9.4788944723621111E-5</c:v>
                </c:pt>
                <c:pt idx="869">
                  <c:v>-9.4788944723621111E-5</c:v>
                </c:pt>
                <c:pt idx="870">
                  <c:v>-9.4788944723621111E-5</c:v>
                </c:pt>
                <c:pt idx="871">
                  <c:v>-9.8788944723620774E-5</c:v>
                </c:pt>
                <c:pt idx="872">
                  <c:v>-9.8788944723620774E-5</c:v>
                </c:pt>
                <c:pt idx="873">
                  <c:v>-1.0178894472362117E-4</c:v>
                </c:pt>
                <c:pt idx="874">
                  <c:v>-1.0578894472362084E-4</c:v>
                </c:pt>
                <c:pt idx="875">
                  <c:v>-1.1378894472362103E-4</c:v>
                </c:pt>
                <c:pt idx="876">
                  <c:v>-1.16788944723621E-4</c:v>
                </c:pt>
                <c:pt idx="877">
                  <c:v>-1.2478894472362076E-4</c:v>
                </c:pt>
                <c:pt idx="878">
                  <c:v>-1.3178894472362082E-4</c:v>
                </c:pt>
                <c:pt idx="879">
                  <c:v>-1.3878894472362088E-4</c:v>
                </c:pt>
                <c:pt idx="880">
                  <c:v>-1.4678894472362107E-4</c:v>
                </c:pt>
                <c:pt idx="881">
                  <c:v>-1.5378894472362114E-4</c:v>
                </c:pt>
                <c:pt idx="882">
                  <c:v>-1.617889447236209E-4</c:v>
                </c:pt>
                <c:pt idx="883">
                  <c:v>-1.6878894472362096E-4</c:v>
                </c:pt>
                <c:pt idx="884">
                  <c:v>-1.7578894472362102E-4</c:v>
                </c:pt>
                <c:pt idx="885">
                  <c:v>-1.8378894472362078E-4</c:v>
                </c:pt>
                <c:pt idx="886">
                  <c:v>-1.9078894472362084E-4</c:v>
                </c:pt>
                <c:pt idx="887">
                  <c:v>-1.9878894472362104E-4</c:v>
                </c:pt>
                <c:pt idx="888">
                  <c:v>-2.057889447236211E-4</c:v>
                </c:pt>
                <c:pt idx="889">
                  <c:v>-2.1278894472362116E-4</c:v>
                </c:pt>
                <c:pt idx="890">
                  <c:v>-2.2078894472362092E-4</c:v>
                </c:pt>
                <c:pt idx="891">
                  <c:v>-2.2378894472362089E-4</c:v>
                </c:pt>
                <c:pt idx="892">
                  <c:v>-2.2778894472362098E-4</c:v>
                </c:pt>
                <c:pt idx="893">
                  <c:v>-2.3178894472362108E-4</c:v>
                </c:pt>
                <c:pt idx="894">
                  <c:v>-2.3578894472362074E-4</c:v>
                </c:pt>
                <c:pt idx="895">
                  <c:v>-2.3878894472362114E-4</c:v>
                </c:pt>
                <c:pt idx="896">
                  <c:v>-2.3878894472362114E-4</c:v>
                </c:pt>
                <c:pt idx="897">
                  <c:v>-2.3878894472362114E-4</c:v>
                </c:pt>
                <c:pt idx="898">
                  <c:v>-2.3878894472362114E-4</c:v>
                </c:pt>
                <c:pt idx="899">
                  <c:v>-2.3878894472362114E-4</c:v>
                </c:pt>
                <c:pt idx="900">
                  <c:v>-2.3578894472362074E-4</c:v>
                </c:pt>
                <c:pt idx="901">
                  <c:v>-2.3178894472362108E-4</c:v>
                </c:pt>
                <c:pt idx="902">
                  <c:v>-2.2778894472362098E-4</c:v>
                </c:pt>
                <c:pt idx="903">
                  <c:v>-2.2378894472362089E-4</c:v>
                </c:pt>
                <c:pt idx="904">
                  <c:v>-2.1678894472362082E-4</c:v>
                </c:pt>
                <c:pt idx="905">
                  <c:v>-2.0978894472362076E-4</c:v>
                </c:pt>
                <c:pt idx="906">
                  <c:v>-2.01788944723621E-4</c:v>
                </c:pt>
                <c:pt idx="907">
                  <c:v>-1.9478894472362094E-4</c:v>
                </c:pt>
                <c:pt idx="908">
                  <c:v>-1.8678894472362075E-4</c:v>
                </c:pt>
                <c:pt idx="909">
                  <c:v>-1.7978894472362112E-4</c:v>
                </c:pt>
                <c:pt idx="910">
                  <c:v>-1.6878894472362096E-4</c:v>
                </c:pt>
                <c:pt idx="911">
                  <c:v>-1.617889447236209E-4</c:v>
                </c:pt>
                <c:pt idx="912">
                  <c:v>-1.5078894472362117E-4</c:v>
                </c:pt>
                <c:pt idx="913">
                  <c:v>-1.3878894472362088E-4</c:v>
                </c:pt>
                <c:pt idx="914">
                  <c:v>-1.3178894472362082E-4</c:v>
                </c:pt>
                <c:pt idx="915">
                  <c:v>-1.2078894472362109E-4</c:v>
                </c:pt>
                <c:pt idx="916">
                  <c:v>-1.0978894472362093E-4</c:v>
                </c:pt>
                <c:pt idx="917">
                  <c:v>-1.0178894472362117E-4</c:v>
                </c:pt>
                <c:pt idx="918">
                  <c:v>-9.0788944723621014E-5</c:v>
                </c:pt>
                <c:pt idx="919">
                  <c:v>-8.3788944723620952E-5</c:v>
                </c:pt>
                <c:pt idx="920">
                  <c:v>-7.678894472362089E-5</c:v>
                </c:pt>
                <c:pt idx="921">
                  <c:v>-6.8788944723621129E-5</c:v>
                </c:pt>
                <c:pt idx="922">
                  <c:v>-6.1788944723621068E-5</c:v>
                </c:pt>
                <c:pt idx="923">
                  <c:v>-5.3788944723620873E-5</c:v>
                </c:pt>
                <c:pt idx="924">
                  <c:v>-5.0788944723620909E-5</c:v>
                </c:pt>
                <c:pt idx="925">
                  <c:v>-4.6788944723620812E-5</c:v>
                </c:pt>
                <c:pt idx="926">
                  <c:v>-4.2788944723621148E-5</c:v>
                </c:pt>
                <c:pt idx="927">
                  <c:v>-3.978894472362075E-5</c:v>
                </c:pt>
                <c:pt idx="928">
                  <c:v>-3.5788944723621086E-5</c:v>
                </c:pt>
                <c:pt idx="929">
                  <c:v>-3.5788944723621086E-5</c:v>
                </c:pt>
                <c:pt idx="930">
                  <c:v>-3.5788944723621086E-5</c:v>
                </c:pt>
                <c:pt idx="931">
                  <c:v>-3.5788944723621086E-5</c:v>
                </c:pt>
                <c:pt idx="932">
                  <c:v>-3.5788944723621086E-5</c:v>
                </c:pt>
                <c:pt idx="933">
                  <c:v>-3.978894472362075E-5</c:v>
                </c:pt>
                <c:pt idx="934">
                  <c:v>-4.2788944723621148E-5</c:v>
                </c:pt>
                <c:pt idx="935">
                  <c:v>-4.6788944723620812E-5</c:v>
                </c:pt>
                <c:pt idx="936">
                  <c:v>-5.0788944723620909E-5</c:v>
                </c:pt>
                <c:pt idx="937">
                  <c:v>-5.3788944723620873E-5</c:v>
                </c:pt>
                <c:pt idx="938">
                  <c:v>-6.1788944723621068E-5</c:v>
                </c:pt>
                <c:pt idx="939">
                  <c:v>-6.8788944723621129E-5</c:v>
                </c:pt>
                <c:pt idx="940">
                  <c:v>-7.2788944723620793E-5</c:v>
                </c:pt>
                <c:pt idx="941">
                  <c:v>-7.9788944723620855E-5</c:v>
                </c:pt>
                <c:pt idx="942">
                  <c:v>-8.7788944723621049E-5</c:v>
                </c:pt>
                <c:pt idx="943">
                  <c:v>-9.4788944723621111E-5</c:v>
                </c:pt>
                <c:pt idx="944">
                  <c:v>-1.0178894472362117E-4</c:v>
                </c:pt>
                <c:pt idx="945">
                  <c:v>-1.0578894472362084E-4</c:v>
                </c:pt>
                <c:pt idx="946">
                  <c:v>-1.1378894472362103E-4</c:v>
                </c:pt>
                <c:pt idx="947">
                  <c:v>-1.2078894472362109E-4</c:v>
                </c:pt>
                <c:pt idx="948">
                  <c:v>-1.2478894472362076E-4</c:v>
                </c:pt>
                <c:pt idx="949">
                  <c:v>-1.2778894472362115E-4</c:v>
                </c:pt>
                <c:pt idx="950">
                  <c:v>-1.3578894472362091E-4</c:v>
                </c:pt>
                <c:pt idx="951">
                  <c:v>-1.3878894472362088E-4</c:v>
                </c:pt>
                <c:pt idx="952">
                  <c:v>-1.3878894472362088E-4</c:v>
                </c:pt>
                <c:pt idx="953">
                  <c:v>-1.4278894472362098E-4</c:v>
                </c:pt>
                <c:pt idx="954">
                  <c:v>-1.4278894472362098E-4</c:v>
                </c:pt>
                <c:pt idx="955">
                  <c:v>-1.4278894472362098E-4</c:v>
                </c:pt>
                <c:pt idx="956">
                  <c:v>-1.4278894472362098E-4</c:v>
                </c:pt>
                <c:pt idx="957">
                  <c:v>-1.4278894472362098E-4</c:v>
                </c:pt>
                <c:pt idx="958">
                  <c:v>-1.4278894472362098E-4</c:v>
                </c:pt>
                <c:pt idx="959">
                  <c:v>-1.3878894472362088E-4</c:v>
                </c:pt>
                <c:pt idx="960">
                  <c:v>-1.3578894472362091E-4</c:v>
                </c:pt>
                <c:pt idx="961">
                  <c:v>-1.3178894472362082E-4</c:v>
                </c:pt>
                <c:pt idx="962">
                  <c:v>-1.2778894472362115E-4</c:v>
                </c:pt>
                <c:pt idx="963">
                  <c:v>-1.2478894472362076E-4</c:v>
                </c:pt>
                <c:pt idx="964">
                  <c:v>-1.2078894472362109E-4</c:v>
                </c:pt>
                <c:pt idx="965">
                  <c:v>-1.1378894472362103E-4</c:v>
                </c:pt>
                <c:pt idx="966">
                  <c:v>-1.0978894472362093E-4</c:v>
                </c:pt>
                <c:pt idx="967">
                  <c:v>-1.0578894472362084E-4</c:v>
                </c:pt>
                <c:pt idx="968">
                  <c:v>-9.8788944723620774E-5</c:v>
                </c:pt>
                <c:pt idx="969">
                  <c:v>-9.4788944723621111E-5</c:v>
                </c:pt>
                <c:pt idx="970">
                  <c:v>-9.0788944723621014E-5</c:v>
                </c:pt>
                <c:pt idx="971">
                  <c:v>-8.7788944723621049E-5</c:v>
                </c:pt>
                <c:pt idx="972">
                  <c:v>-8.7788944723621049E-5</c:v>
                </c:pt>
                <c:pt idx="973">
                  <c:v>-8.3788944723620952E-5</c:v>
                </c:pt>
                <c:pt idx="974">
                  <c:v>-8.3788944723620952E-5</c:v>
                </c:pt>
                <c:pt idx="975">
                  <c:v>-8.3788944723620952E-5</c:v>
                </c:pt>
                <c:pt idx="976">
                  <c:v>-8.3788944723620952E-5</c:v>
                </c:pt>
                <c:pt idx="977">
                  <c:v>-8.3788944723620952E-5</c:v>
                </c:pt>
                <c:pt idx="978">
                  <c:v>-8.7788944723621049E-5</c:v>
                </c:pt>
                <c:pt idx="979">
                  <c:v>-9.0788944723621014E-5</c:v>
                </c:pt>
                <c:pt idx="980">
                  <c:v>-9.4788944723621111E-5</c:v>
                </c:pt>
                <c:pt idx="981">
                  <c:v>-9.8788944723620774E-5</c:v>
                </c:pt>
                <c:pt idx="982">
                  <c:v>-1.0178894472362117E-4</c:v>
                </c:pt>
                <c:pt idx="983">
                  <c:v>-1.0978894472362093E-4</c:v>
                </c:pt>
                <c:pt idx="984">
                  <c:v>-1.16788944723621E-4</c:v>
                </c:pt>
                <c:pt idx="985">
                  <c:v>-1.2478894472362076E-4</c:v>
                </c:pt>
                <c:pt idx="986">
                  <c:v>-1.3178894472362082E-4</c:v>
                </c:pt>
                <c:pt idx="987">
                  <c:v>-1.3878894472362088E-4</c:v>
                </c:pt>
                <c:pt idx="988">
                  <c:v>-1.4678894472362107E-4</c:v>
                </c:pt>
                <c:pt idx="989">
                  <c:v>-1.5378894472362114E-4</c:v>
                </c:pt>
                <c:pt idx="990">
                  <c:v>-1.617889447236209E-4</c:v>
                </c:pt>
                <c:pt idx="991">
                  <c:v>-1.6878894472362096E-4</c:v>
                </c:pt>
                <c:pt idx="992">
                  <c:v>-1.7578894472362102E-4</c:v>
                </c:pt>
                <c:pt idx="993">
                  <c:v>-1.7978894472362112E-4</c:v>
                </c:pt>
                <c:pt idx="994">
                  <c:v>-1.8678894472362075E-4</c:v>
                </c:pt>
                <c:pt idx="995">
                  <c:v>-1.9078894472362084E-4</c:v>
                </c:pt>
                <c:pt idx="996">
                  <c:v>-1.9478894472362094E-4</c:v>
                </c:pt>
                <c:pt idx="997">
                  <c:v>-1.9878894472362104E-4</c:v>
                </c:pt>
                <c:pt idx="998">
                  <c:v>-2.01788944723621E-4</c:v>
                </c:pt>
                <c:pt idx="999">
                  <c:v>-2.01788944723621E-4</c:v>
                </c:pt>
              </c:numCache>
            </c:numRef>
          </c:yVal>
          <c:smooth val="1"/>
        </c:ser>
        <c:ser>
          <c:idx val="2"/>
          <c:order val="2"/>
          <c:tx>
            <c:strRef>
              <c:f>Baseline!$G$1</c:f>
              <c:strCache>
                <c:ptCount val="1"/>
                <c:pt idx="0">
                  <c:v>V1-V2</c:v>
                </c:pt>
              </c:strCache>
            </c:strRef>
          </c:tx>
          <c:marker>
            <c:symbol val="none"/>
          </c:marker>
          <c:xVal>
            <c:numRef>
              <c:f>Baseline!$A$2:$A$2004</c:f>
              <c:numCache>
                <c:formatCode>0.00E+00</c:formatCode>
                <c:ptCount val="2003"/>
                <c:pt idx="0">
                  <c:v>-2.75007E-8</c:v>
                </c:pt>
                <c:pt idx="1">
                  <c:v>-2.7475700000000001E-8</c:v>
                </c:pt>
                <c:pt idx="2">
                  <c:v>-2.7450699999999999E-8</c:v>
                </c:pt>
                <c:pt idx="3">
                  <c:v>-2.7425700000000001E-8</c:v>
                </c:pt>
                <c:pt idx="4">
                  <c:v>-2.7400699999999999E-8</c:v>
                </c:pt>
                <c:pt idx="5">
                  <c:v>-2.73757E-8</c:v>
                </c:pt>
                <c:pt idx="6">
                  <c:v>-2.7350700000000002E-8</c:v>
                </c:pt>
                <c:pt idx="7">
                  <c:v>-2.73257E-8</c:v>
                </c:pt>
                <c:pt idx="8">
                  <c:v>-2.7300700000000001E-8</c:v>
                </c:pt>
                <c:pt idx="9">
                  <c:v>-2.7275699999999999E-8</c:v>
                </c:pt>
                <c:pt idx="10">
                  <c:v>-2.7250700000000001E-8</c:v>
                </c:pt>
                <c:pt idx="11">
                  <c:v>-2.7225699999999999E-8</c:v>
                </c:pt>
                <c:pt idx="12">
                  <c:v>-2.72007E-8</c:v>
                </c:pt>
                <c:pt idx="13">
                  <c:v>-2.7175700000000002E-8</c:v>
                </c:pt>
                <c:pt idx="14">
                  <c:v>-2.71507E-8</c:v>
                </c:pt>
                <c:pt idx="15">
                  <c:v>-2.7125700000000001E-8</c:v>
                </c:pt>
                <c:pt idx="16">
                  <c:v>-2.7100699999999999E-8</c:v>
                </c:pt>
                <c:pt idx="17">
                  <c:v>-2.7075700000000001E-8</c:v>
                </c:pt>
                <c:pt idx="18">
                  <c:v>-2.7050699999999999E-8</c:v>
                </c:pt>
                <c:pt idx="19">
                  <c:v>-2.70257E-8</c:v>
                </c:pt>
                <c:pt idx="20">
                  <c:v>-2.7000699999999998E-8</c:v>
                </c:pt>
                <c:pt idx="21">
                  <c:v>-2.69757E-8</c:v>
                </c:pt>
                <c:pt idx="22">
                  <c:v>-2.6950700000000001E-8</c:v>
                </c:pt>
                <c:pt idx="23">
                  <c:v>-2.6925699999999999E-8</c:v>
                </c:pt>
                <c:pt idx="24">
                  <c:v>-2.6900700000000001E-8</c:v>
                </c:pt>
                <c:pt idx="25">
                  <c:v>-2.6875699999999999E-8</c:v>
                </c:pt>
                <c:pt idx="26">
                  <c:v>-2.68507E-8</c:v>
                </c:pt>
                <c:pt idx="27">
                  <c:v>-2.6825699999999998E-8</c:v>
                </c:pt>
                <c:pt idx="28">
                  <c:v>-2.68007E-8</c:v>
                </c:pt>
                <c:pt idx="29">
                  <c:v>-2.6775700000000001E-8</c:v>
                </c:pt>
                <c:pt idx="30">
                  <c:v>-2.6750699999999999E-8</c:v>
                </c:pt>
                <c:pt idx="31">
                  <c:v>-2.6725700000000001E-8</c:v>
                </c:pt>
                <c:pt idx="32">
                  <c:v>-2.6700699999999999E-8</c:v>
                </c:pt>
                <c:pt idx="33">
                  <c:v>-2.66757E-8</c:v>
                </c:pt>
                <c:pt idx="34">
                  <c:v>-2.6650699999999999E-8</c:v>
                </c:pt>
                <c:pt idx="35">
                  <c:v>-2.66257E-8</c:v>
                </c:pt>
                <c:pt idx="36">
                  <c:v>-2.6600700000000001E-8</c:v>
                </c:pt>
                <c:pt idx="37">
                  <c:v>-2.65757E-8</c:v>
                </c:pt>
                <c:pt idx="38">
                  <c:v>-2.6550700000000001E-8</c:v>
                </c:pt>
                <c:pt idx="39">
                  <c:v>-2.6525699999999999E-8</c:v>
                </c:pt>
                <c:pt idx="40">
                  <c:v>-2.6500700000000001E-8</c:v>
                </c:pt>
                <c:pt idx="41">
                  <c:v>-2.6475699999999999E-8</c:v>
                </c:pt>
                <c:pt idx="42">
                  <c:v>-2.64507E-8</c:v>
                </c:pt>
                <c:pt idx="43">
                  <c:v>-2.6425700000000002E-8</c:v>
                </c:pt>
                <c:pt idx="44">
                  <c:v>-2.64007E-8</c:v>
                </c:pt>
                <c:pt idx="45">
                  <c:v>-2.6375700000000001E-8</c:v>
                </c:pt>
                <c:pt idx="46">
                  <c:v>-2.6350699999999999E-8</c:v>
                </c:pt>
                <c:pt idx="47">
                  <c:v>-2.6325700000000001E-8</c:v>
                </c:pt>
                <c:pt idx="48">
                  <c:v>-2.6300699999999999E-8</c:v>
                </c:pt>
                <c:pt idx="49">
                  <c:v>-2.62757E-8</c:v>
                </c:pt>
                <c:pt idx="50">
                  <c:v>-2.6250700000000002E-8</c:v>
                </c:pt>
                <c:pt idx="51">
                  <c:v>-2.62257E-8</c:v>
                </c:pt>
                <c:pt idx="52">
                  <c:v>-2.6200700000000001E-8</c:v>
                </c:pt>
                <c:pt idx="53">
                  <c:v>-2.6175699999999999E-8</c:v>
                </c:pt>
                <c:pt idx="54">
                  <c:v>-2.6150700000000001E-8</c:v>
                </c:pt>
                <c:pt idx="55">
                  <c:v>-2.6125699999999999E-8</c:v>
                </c:pt>
                <c:pt idx="56">
                  <c:v>-2.61007E-8</c:v>
                </c:pt>
                <c:pt idx="57">
                  <c:v>-2.6075699999999998E-8</c:v>
                </c:pt>
                <c:pt idx="58">
                  <c:v>-2.60507E-8</c:v>
                </c:pt>
                <c:pt idx="59">
                  <c:v>-2.6025700000000001E-8</c:v>
                </c:pt>
                <c:pt idx="60">
                  <c:v>-2.6000699999999999E-8</c:v>
                </c:pt>
                <c:pt idx="61">
                  <c:v>-2.5975700000000001E-8</c:v>
                </c:pt>
                <c:pt idx="62">
                  <c:v>-2.5950699999999999E-8</c:v>
                </c:pt>
                <c:pt idx="63">
                  <c:v>-2.59257E-8</c:v>
                </c:pt>
                <c:pt idx="64">
                  <c:v>-2.5900699999999998E-8</c:v>
                </c:pt>
                <c:pt idx="65">
                  <c:v>-2.58757E-8</c:v>
                </c:pt>
                <c:pt idx="66">
                  <c:v>-2.5850700000000001E-8</c:v>
                </c:pt>
                <c:pt idx="67">
                  <c:v>-2.5825699999999999E-8</c:v>
                </c:pt>
                <c:pt idx="68">
                  <c:v>-2.5800700000000001E-8</c:v>
                </c:pt>
                <c:pt idx="69">
                  <c:v>-2.5775699999999999E-8</c:v>
                </c:pt>
                <c:pt idx="70">
                  <c:v>-2.57507E-8</c:v>
                </c:pt>
                <c:pt idx="71">
                  <c:v>-2.5725699999999999E-8</c:v>
                </c:pt>
                <c:pt idx="72">
                  <c:v>-2.57007E-8</c:v>
                </c:pt>
                <c:pt idx="73">
                  <c:v>-2.5675700000000001E-8</c:v>
                </c:pt>
                <c:pt idx="74">
                  <c:v>-2.56507E-8</c:v>
                </c:pt>
                <c:pt idx="75">
                  <c:v>-2.5625700000000001E-8</c:v>
                </c:pt>
                <c:pt idx="76">
                  <c:v>-2.5600699999999999E-8</c:v>
                </c:pt>
                <c:pt idx="77">
                  <c:v>-2.5575700000000001E-8</c:v>
                </c:pt>
                <c:pt idx="78">
                  <c:v>-2.5550699999999999E-8</c:v>
                </c:pt>
                <c:pt idx="79">
                  <c:v>-2.55257E-8</c:v>
                </c:pt>
                <c:pt idx="80">
                  <c:v>-2.5500700000000001E-8</c:v>
                </c:pt>
                <c:pt idx="81">
                  <c:v>-2.54757E-8</c:v>
                </c:pt>
                <c:pt idx="82">
                  <c:v>-2.5450700000000001E-8</c:v>
                </c:pt>
                <c:pt idx="83">
                  <c:v>-2.5425699999999999E-8</c:v>
                </c:pt>
                <c:pt idx="84">
                  <c:v>-2.5400700000000001E-8</c:v>
                </c:pt>
                <c:pt idx="85">
                  <c:v>-2.5375699999999999E-8</c:v>
                </c:pt>
                <c:pt idx="86">
                  <c:v>-2.53507E-8</c:v>
                </c:pt>
                <c:pt idx="87">
                  <c:v>-2.5325700000000002E-8</c:v>
                </c:pt>
                <c:pt idx="88">
                  <c:v>-2.53007E-8</c:v>
                </c:pt>
                <c:pt idx="89">
                  <c:v>-2.5275700000000001E-8</c:v>
                </c:pt>
                <c:pt idx="90">
                  <c:v>-2.5250699999999999E-8</c:v>
                </c:pt>
                <c:pt idx="91">
                  <c:v>-2.5225700000000001E-8</c:v>
                </c:pt>
                <c:pt idx="92">
                  <c:v>-2.5200699999999999E-8</c:v>
                </c:pt>
                <c:pt idx="93">
                  <c:v>-2.51757E-8</c:v>
                </c:pt>
                <c:pt idx="94">
                  <c:v>-2.5150699999999998E-8</c:v>
                </c:pt>
                <c:pt idx="95">
                  <c:v>-2.51257E-8</c:v>
                </c:pt>
                <c:pt idx="96">
                  <c:v>-2.5100700000000001E-8</c:v>
                </c:pt>
                <c:pt idx="97">
                  <c:v>-2.5075699999999999E-8</c:v>
                </c:pt>
                <c:pt idx="98">
                  <c:v>-2.5050700000000001E-8</c:v>
                </c:pt>
                <c:pt idx="99">
                  <c:v>-2.5025699999999999E-8</c:v>
                </c:pt>
                <c:pt idx="100">
                  <c:v>-2.50007E-8</c:v>
                </c:pt>
                <c:pt idx="101">
                  <c:v>-2.4975699999999998E-8</c:v>
                </c:pt>
                <c:pt idx="102">
                  <c:v>-2.49507E-8</c:v>
                </c:pt>
                <c:pt idx="103">
                  <c:v>-2.4925700000000001E-8</c:v>
                </c:pt>
                <c:pt idx="104">
                  <c:v>-2.4900699999999999E-8</c:v>
                </c:pt>
                <c:pt idx="105">
                  <c:v>-2.4875700000000001E-8</c:v>
                </c:pt>
                <c:pt idx="106">
                  <c:v>-2.4850699999999999E-8</c:v>
                </c:pt>
                <c:pt idx="107">
                  <c:v>-2.48257E-8</c:v>
                </c:pt>
                <c:pt idx="108">
                  <c:v>-2.4800699999999999E-8</c:v>
                </c:pt>
                <c:pt idx="109">
                  <c:v>-2.47757E-8</c:v>
                </c:pt>
                <c:pt idx="110">
                  <c:v>-2.4750700000000001E-8</c:v>
                </c:pt>
                <c:pt idx="111">
                  <c:v>-2.47257E-8</c:v>
                </c:pt>
                <c:pt idx="112">
                  <c:v>-2.4700700000000001E-8</c:v>
                </c:pt>
                <c:pt idx="113">
                  <c:v>-2.4675699999999999E-8</c:v>
                </c:pt>
                <c:pt idx="114">
                  <c:v>-2.46507E-8</c:v>
                </c:pt>
                <c:pt idx="115">
                  <c:v>-2.4625699999999999E-8</c:v>
                </c:pt>
                <c:pt idx="116">
                  <c:v>-2.46007E-8</c:v>
                </c:pt>
                <c:pt idx="117">
                  <c:v>-2.4575700000000001E-8</c:v>
                </c:pt>
                <c:pt idx="118">
                  <c:v>-2.45507E-8</c:v>
                </c:pt>
                <c:pt idx="119">
                  <c:v>-2.4525700000000001E-8</c:v>
                </c:pt>
                <c:pt idx="120">
                  <c:v>-2.4500699999999999E-8</c:v>
                </c:pt>
                <c:pt idx="121">
                  <c:v>-2.4475700000000001E-8</c:v>
                </c:pt>
                <c:pt idx="122">
                  <c:v>-2.4450699999999999E-8</c:v>
                </c:pt>
                <c:pt idx="123">
                  <c:v>-2.44257E-8</c:v>
                </c:pt>
                <c:pt idx="124">
                  <c:v>-2.4400700000000002E-8</c:v>
                </c:pt>
                <c:pt idx="125">
                  <c:v>-2.43757E-8</c:v>
                </c:pt>
                <c:pt idx="126">
                  <c:v>-2.4350700000000001E-8</c:v>
                </c:pt>
                <c:pt idx="127">
                  <c:v>-2.4325699999999999E-8</c:v>
                </c:pt>
                <c:pt idx="128">
                  <c:v>-2.4300700000000001E-8</c:v>
                </c:pt>
                <c:pt idx="129">
                  <c:v>-2.4275699999999999E-8</c:v>
                </c:pt>
                <c:pt idx="130">
                  <c:v>-2.42507E-8</c:v>
                </c:pt>
                <c:pt idx="131">
                  <c:v>-2.4225699999999998E-8</c:v>
                </c:pt>
                <c:pt idx="132">
                  <c:v>-2.42007E-8</c:v>
                </c:pt>
                <c:pt idx="133">
                  <c:v>-2.4175700000000001E-8</c:v>
                </c:pt>
                <c:pt idx="134">
                  <c:v>-2.4150699999999999E-8</c:v>
                </c:pt>
                <c:pt idx="135">
                  <c:v>-2.4125700000000001E-8</c:v>
                </c:pt>
                <c:pt idx="136">
                  <c:v>-2.4100699999999999E-8</c:v>
                </c:pt>
                <c:pt idx="137">
                  <c:v>-2.40757E-8</c:v>
                </c:pt>
                <c:pt idx="138">
                  <c:v>-2.4050699999999998E-8</c:v>
                </c:pt>
                <c:pt idx="139">
                  <c:v>-2.40257E-8</c:v>
                </c:pt>
                <c:pt idx="140">
                  <c:v>-2.4000700000000001E-8</c:v>
                </c:pt>
                <c:pt idx="141">
                  <c:v>-2.3975699999999999E-8</c:v>
                </c:pt>
                <c:pt idx="142">
                  <c:v>-2.3950700000000001E-8</c:v>
                </c:pt>
                <c:pt idx="143">
                  <c:v>-2.3925699999999999E-8</c:v>
                </c:pt>
                <c:pt idx="144">
                  <c:v>-2.39007E-8</c:v>
                </c:pt>
                <c:pt idx="145">
                  <c:v>-2.3875699999999999E-8</c:v>
                </c:pt>
                <c:pt idx="146">
                  <c:v>-2.38507E-8</c:v>
                </c:pt>
                <c:pt idx="147">
                  <c:v>-2.3825700000000001E-8</c:v>
                </c:pt>
                <c:pt idx="148">
                  <c:v>-2.38007E-8</c:v>
                </c:pt>
                <c:pt idx="149">
                  <c:v>-2.3775700000000001E-8</c:v>
                </c:pt>
                <c:pt idx="150">
                  <c:v>-2.3750699999999999E-8</c:v>
                </c:pt>
                <c:pt idx="151">
                  <c:v>-2.37257E-8</c:v>
                </c:pt>
                <c:pt idx="152">
                  <c:v>-2.3700699999999999E-8</c:v>
                </c:pt>
                <c:pt idx="153">
                  <c:v>-2.36757E-8</c:v>
                </c:pt>
                <c:pt idx="154">
                  <c:v>-2.3650700000000001E-8</c:v>
                </c:pt>
                <c:pt idx="155">
                  <c:v>-2.36257E-8</c:v>
                </c:pt>
                <c:pt idx="156">
                  <c:v>-2.3600700000000001E-8</c:v>
                </c:pt>
                <c:pt idx="157">
                  <c:v>-2.3575699999999999E-8</c:v>
                </c:pt>
                <c:pt idx="158">
                  <c:v>-2.3550700000000001E-8</c:v>
                </c:pt>
                <c:pt idx="159">
                  <c:v>-2.3525699999999999E-8</c:v>
                </c:pt>
                <c:pt idx="160">
                  <c:v>-2.35007E-8</c:v>
                </c:pt>
                <c:pt idx="161">
                  <c:v>-2.3475700000000002E-8</c:v>
                </c:pt>
                <c:pt idx="162">
                  <c:v>-2.34507E-8</c:v>
                </c:pt>
                <c:pt idx="163">
                  <c:v>-2.3425700000000001E-8</c:v>
                </c:pt>
                <c:pt idx="164">
                  <c:v>-2.3400699999999999E-8</c:v>
                </c:pt>
                <c:pt idx="165">
                  <c:v>-2.3375700000000001E-8</c:v>
                </c:pt>
                <c:pt idx="166">
                  <c:v>-2.3350699999999999E-8</c:v>
                </c:pt>
                <c:pt idx="167">
                  <c:v>-2.33257E-8</c:v>
                </c:pt>
                <c:pt idx="168">
                  <c:v>-2.3300700000000002E-8</c:v>
                </c:pt>
                <c:pt idx="169">
                  <c:v>-2.32757E-8</c:v>
                </c:pt>
                <c:pt idx="170">
                  <c:v>-2.3250700000000001E-8</c:v>
                </c:pt>
                <c:pt idx="171">
                  <c:v>-2.3225699999999999E-8</c:v>
                </c:pt>
                <c:pt idx="172">
                  <c:v>-2.3200700000000001E-8</c:v>
                </c:pt>
                <c:pt idx="173">
                  <c:v>-2.3175699999999999E-8</c:v>
                </c:pt>
                <c:pt idx="174">
                  <c:v>-2.31507E-8</c:v>
                </c:pt>
                <c:pt idx="175">
                  <c:v>-2.3125699999999998E-8</c:v>
                </c:pt>
                <c:pt idx="176">
                  <c:v>-2.31007E-8</c:v>
                </c:pt>
                <c:pt idx="177">
                  <c:v>-2.3075700000000001E-8</c:v>
                </c:pt>
                <c:pt idx="178">
                  <c:v>-2.3050699999999999E-8</c:v>
                </c:pt>
                <c:pt idx="179">
                  <c:v>-2.3025700000000001E-8</c:v>
                </c:pt>
                <c:pt idx="180">
                  <c:v>-2.3000699999999999E-8</c:v>
                </c:pt>
                <c:pt idx="181">
                  <c:v>-2.29757E-8</c:v>
                </c:pt>
                <c:pt idx="182">
                  <c:v>-2.2950699999999999E-8</c:v>
                </c:pt>
                <c:pt idx="183">
                  <c:v>-2.29257E-8</c:v>
                </c:pt>
                <c:pt idx="184">
                  <c:v>-2.2900700000000001E-8</c:v>
                </c:pt>
                <c:pt idx="185">
                  <c:v>-2.2875699999999999E-8</c:v>
                </c:pt>
                <c:pt idx="186">
                  <c:v>-2.2850700000000001E-8</c:v>
                </c:pt>
                <c:pt idx="187">
                  <c:v>-2.2825699999999999E-8</c:v>
                </c:pt>
                <c:pt idx="188">
                  <c:v>-2.28007E-8</c:v>
                </c:pt>
                <c:pt idx="189">
                  <c:v>-2.2775699999999999E-8</c:v>
                </c:pt>
                <c:pt idx="190">
                  <c:v>-2.27507E-8</c:v>
                </c:pt>
                <c:pt idx="191">
                  <c:v>-2.2725700000000001E-8</c:v>
                </c:pt>
                <c:pt idx="192">
                  <c:v>-2.27007E-8</c:v>
                </c:pt>
                <c:pt idx="193">
                  <c:v>-2.2675700000000001E-8</c:v>
                </c:pt>
                <c:pt idx="194">
                  <c:v>-2.2650699999999999E-8</c:v>
                </c:pt>
                <c:pt idx="195">
                  <c:v>-2.2625700000000001E-8</c:v>
                </c:pt>
                <c:pt idx="196">
                  <c:v>-2.2600699999999999E-8</c:v>
                </c:pt>
                <c:pt idx="197">
                  <c:v>-2.25757E-8</c:v>
                </c:pt>
                <c:pt idx="198">
                  <c:v>-2.2550700000000002E-8</c:v>
                </c:pt>
                <c:pt idx="199">
                  <c:v>-2.25257E-8</c:v>
                </c:pt>
                <c:pt idx="200">
                  <c:v>-2.2500700000000001E-8</c:v>
                </c:pt>
                <c:pt idx="201">
                  <c:v>-2.2475699999999999E-8</c:v>
                </c:pt>
                <c:pt idx="202">
                  <c:v>-2.2450700000000001E-8</c:v>
                </c:pt>
                <c:pt idx="203">
                  <c:v>-2.2425699999999999E-8</c:v>
                </c:pt>
                <c:pt idx="204">
                  <c:v>-2.24007E-8</c:v>
                </c:pt>
                <c:pt idx="205">
                  <c:v>-2.2375700000000002E-8</c:v>
                </c:pt>
                <c:pt idx="206">
                  <c:v>-2.23507E-8</c:v>
                </c:pt>
                <c:pt idx="207">
                  <c:v>-2.2325700000000001E-8</c:v>
                </c:pt>
                <c:pt idx="208">
                  <c:v>-2.2300699999999999E-8</c:v>
                </c:pt>
                <c:pt idx="209">
                  <c:v>-2.2275700000000001E-8</c:v>
                </c:pt>
                <c:pt idx="210">
                  <c:v>-2.2250699999999999E-8</c:v>
                </c:pt>
                <c:pt idx="211">
                  <c:v>-2.22257E-8</c:v>
                </c:pt>
                <c:pt idx="212">
                  <c:v>-2.2200699999999998E-8</c:v>
                </c:pt>
                <c:pt idx="213">
                  <c:v>-2.21757E-8</c:v>
                </c:pt>
                <c:pt idx="214">
                  <c:v>-2.2150700000000001E-8</c:v>
                </c:pt>
                <c:pt idx="215">
                  <c:v>-2.2125699999999999E-8</c:v>
                </c:pt>
                <c:pt idx="216">
                  <c:v>-2.2100700000000001E-8</c:v>
                </c:pt>
                <c:pt idx="217">
                  <c:v>-2.2075699999999999E-8</c:v>
                </c:pt>
                <c:pt idx="218">
                  <c:v>-2.20507E-8</c:v>
                </c:pt>
                <c:pt idx="219">
                  <c:v>-2.2025699999999999E-8</c:v>
                </c:pt>
                <c:pt idx="220">
                  <c:v>-2.20007E-8</c:v>
                </c:pt>
                <c:pt idx="221">
                  <c:v>-2.1975700000000001E-8</c:v>
                </c:pt>
                <c:pt idx="222">
                  <c:v>-2.1950699999999999E-8</c:v>
                </c:pt>
                <c:pt idx="223">
                  <c:v>-2.1925700000000001E-8</c:v>
                </c:pt>
                <c:pt idx="224">
                  <c:v>-2.1900699999999999E-8</c:v>
                </c:pt>
                <c:pt idx="225">
                  <c:v>-2.18757E-8</c:v>
                </c:pt>
                <c:pt idx="226">
                  <c:v>-2.1850699999999999E-8</c:v>
                </c:pt>
                <c:pt idx="227">
                  <c:v>-2.18257E-8</c:v>
                </c:pt>
                <c:pt idx="228">
                  <c:v>-2.1800700000000001E-8</c:v>
                </c:pt>
                <c:pt idx="229">
                  <c:v>-2.17757E-8</c:v>
                </c:pt>
                <c:pt idx="230">
                  <c:v>-2.1750700000000001E-8</c:v>
                </c:pt>
                <c:pt idx="231">
                  <c:v>-2.1725699999999999E-8</c:v>
                </c:pt>
                <c:pt idx="232">
                  <c:v>-2.1700700000000001E-8</c:v>
                </c:pt>
                <c:pt idx="233">
                  <c:v>-2.1675699999999999E-8</c:v>
                </c:pt>
                <c:pt idx="234">
                  <c:v>-2.16507E-8</c:v>
                </c:pt>
                <c:pt idx="235">
                  <c:v>-2.1625700000000002E-8</c:v>
                </c:pt>
                <c:pt idx="236">
                  <c:v>-2.16007E-8</c:v>
                </c:pt>
                <c:pt idx="237">
                  <c:v>-2.1575700000000001E-8</c:v>
                </c:pt>
                <c:pt idx="238">
                  <c:v>-2.1550699999999999E-8</c:v>
                </c:pt>
                <c:pt idx="239">
                  <c:v>-2.1525700000000001E-8</c:v>
                </c:pt>
                <c:pt idx="240">
                  <c:v>-2.1500699999999999E-8</c:v>
                </c:pt>
                <c:pt idx="241">
                  <c:v>-2.14757E-8</c:v>
                </c:pt>
                <c:pt idx="242">
                  <c:v>-2.1450700000000002E-8</c:v>
                </c:pt>
                <c:pt idx="243">
                  <c:v>-2.14257E-8</c:v>
                </c:pt>
                <c:pt idx="244">
                  <c:v>-2.1400700000000001E-8</c:v>
                </c:pt>
                <c:pt idx="245">
                  <c:v>-2.1375699999999999E-8</c:v>
                </c:pt>
                <c:pt idx="246">
                  <c:v>-2.1350700000000001E-8</c:v>
                </c:pt>
                <c:pt idx="247">
                  <c:v>-2.1325699999999999E-8</c:v>
                </c:pt>
                <c:pt idx="248">
                  <c:v>-2.13007E-8</c:v>
                </c:pt>
                <c:pt idx="249">
                  <c:v>-2.1275699999999998E-8</c:v>
                </c:pt>
                <c:pt idx="250">
                  <c:v>-2.12507E-8</c:v>
                </c:pt>
                <c:pt idx="251">
                  <c:v>-2.1225700000000001E-8</c:v>
                </c:pt>
                <c:pt idx="252">
                  <c:v>-2.1200699999999999E-8</c:v>
                </c:pt>
                <c:pt idx="253">
                  <c:v>-2.1175700000000001E-8</c:v>
                </c:pt>
                <c:pt idx="254">
                  <c:v>-2.1150699999999999E-8</c:v>
                </c:pt>
                <c:pt idx="255">
                  <c:v>-2.11257E-8</c:v>
                </c:pt>
                <c:pt idx="256">
                  <c:v>-2.1100699999999998E-8</c:v>
                </c:pt>
                <c:pt idx="257">
                  <c:v>-2.10757E-8</c:v>
                </c:pt>
                <c:pt idx="258">
                  <c:v>-2.1050700000000001E-8</c:v>
                </c:pt>
                <c:pt idx="259">
                  <c:v>-2.1025699999999999E-8</c:v>
                </c:pt>
                <c:pt idx="260">
                  <c:v>-2.1000700000000001E-8</c:v>
                </c:pt>
                <c:pt idx="261">
                  <c:v>-2.0975699999999999E-8</c:v>
                </c:pt>
                <c:pt idx="262">
                  <c:v>-2.09507E-8</c:v>
                </c:pt>
                <c:pt idx="263">
                  <c:v>-2.0925699999999999E-8</c:v>
                </c:pt>
                <c:pt idx="264">
                  <c:v>-2.09007E-8</c:v>
                </c:pt>
                <c:pt idx="265">
                  <c:v>-2.0875700000000001E-8</c:v>
                </c:pt>
                <c:pt idx="266">
                  <c:v>-2.08507E-8</c:v>
                </c:pt>
                <c:pt idx="267">
                  <c:v>-2.0825700000000001E-8</c:v>
                </c:pt>
                <c:pt idx="268">
                  <c:v>-2.0800699999999999E-8</c:v>
                </c:pt>
                <c:pt idx="269">
                  <c:v>-2.0775700000000001E-8</c:v>
                </c:pt>
                <c:pt idx="270">
                  <c:v>-2.0750699999999999E-8</c:v>
                </c:pt>
                <c:pt idx="271">
                  <c:v>-2.07257E-8</c:v>
                </c:pt>
                <c:pt idx="272">
                  <c:v>-2.0700700000000002E-8</c:v>
                </c:pt>
                <c:pt idx="273">
                  <c:v>-2.06757E-8</c:v>
                </c:pt>
                <c:pt idx="274">
                  <c:v>-2.0650700000000001E-8</c:v>
                </c:pt>
                <c:pt idx="275">
                  <c:v>-2.0625699999999999E-8</c:v>
                </c:pt>
                <c:pt idx="276">
                  <c:v>-2.0600700000000001E-8</c:v>
                </c:pt>
                <c:pt idx="277">
                  <c:v>-2.0575699999999999E-8</c:v>
                </c:pt>
                <c:pt idx="278">
                  <c:v>-2.05507E-8</c:v>
                </c:pt>
                <c:pt idx="279">
                  <c:v>-2.0525700000000002E-8</c:v>
                </c:pt>
                <c:pt idx="280">
                  <c:v>-2.05007E-8</c:v>
                </c:pt>
                <c:pt idx="281">
                  <c:v>-2.0475700000000001E-8</c:v>
                </c:pt>
                <c:pt idx="282">
                  <c:v>-2.0450699999999999E-8</c:v>
                </c:pt>
                <c:pt idx="283">
                  <c:v>-2.0425700000000001E-8</c:v>
                </c:pt>
                <c:pt idx="284">
                  <c:v>-2.0400699999999999E-8</c:v>
                </c:pt>
                <c:pt idx="285">
                  <c:v>-2.03757E-8</c:v>
                </c:pt>
                <c:pt idx="286">
                  <c:v>-2.0350699999999998E-8</c:v>
                </c:pt>
                <c:pt idx="287">
                  <c:v>-2.03257E-8</c:v>
                </c:pt>
                <c:pt idx="288">
                  <c:v>-2.0300700000000001E-8</c:v>
                </c:pt>
                <c:pt idx="289">
                  <c:v>-2.0275699999999999E-8</c:v>
                </c:pt>
                <c:pt idx="290">
                  <c:v>-2.0250700000000001E-8</c:v>
                </c:pt>
                <c:pt idx="291">
                  <c:v>-2.0225699999999999E-8</c:v>
                </c:pt>
                <c:pt idx="292">
                  <c:v>-2.02007E-8</c:v>
                </c:pt>
                <c:pt idx="293">
                  <c:v>-2.0175699999999998E-8</c:v>
                </c:pt>
                <c:pt idx="294">
                  <c:v>-2.01507E-8</c:v>
                </c:pt>
                <c:pt idx="295">
                  <c:v>-2.0125700000000001E-8</c:v>
                </c:pt>
                <c:pt idx="296">
                  <c:v>-2.0100699999999999E-8</c:v>
                </c:pt>
                <c:pt idx="297">
                  <c:v>-2.0075700000000001E-8</c:v>
                </c:pt>
                <c:pt idx="298">
                  <c:v>-2.0050699999999999E-8</c:v>
                </c:pt>
                <c:pt idx="299">
                  <c:v>-2.00257E-8</c:v>
                </c:pt>
                <c:pt idx="300">
                  <c:v>-2.0000699999999999E-8</c:v>
                </c:pt>
                <c:pt idx="301">
                  <c:v>-1.99757E-8</c:v>
                </c:pt>
                <c:pt idx="302">
                  <c:v>-1.9950700000000001E-8</c:v>
                </c:pt>
                <c:pt idx="303">
                  <c:v>-1.99257E-8</c:v>
                </c:pt>
                <c:pt idx="304">
                  <c:v>-1.9900700000000001E-8</c:v>
                </c:pt>
                <c:pt idx="305">
                  <c:v>-1.9875699999999999E-8</c:v>
                </c:pt>
                <c:pt idx="306">
                  <c:v>-1.9850700000000001E-8</c:v>
                </c:pt>
                <c:pt idx="307">
                  <c:v>-1.9825699999999999E-8</c:v>
                </c:pt>
                <c:pt idx="308">
                  <c:v>-1.98007E-8</c:v>
                </c:pt>
                <c:pt idx="309">
                  <c:v>-1.9775700000000002E-8</c:v>
                </c:pt>
                <c:pt idx="310">
                  <c:v>-1.97507E-8</c:v>
                </c:pt>
                <c:pt idx="311">
                  <c:v>-1.9725700000000001E-8</c:v>
                </c:pt>
                <c:pt idx="312">
                  <c:v>-1.9700699999999999E-8</c:v>
                </c:pt>
                <c:pt idx="313">
                  <c:v>-1.9675700000000001E-8</c:v>
                </c:pt>
                <c:pt idx="314">
                  <c:v>-1.9650699999999999E-8</c:v>
                </c:pt>
                <c:pt idx="315">
                  <c:v>-1.96257E-8</c:v>
                </c:pt>
                <c:pt idx="316">
                  <c:v>-1.9600700000000002E-8</c:v>
                </c:pt>
                <c:pt idx="317">
                  <c:v>-1.95757E-8</c:v>
                </c:pt>
                <c:pt idx="318">
                  <c:v>-1.9550700000000001E-8</c:v>
                </c:pt>
                <c:pt idx="319">
                  <c:v>-1.9525699999999999E-8</c:v>
                </c:pt>
                <c:pt idx="320">
                  <c:v>-1.9500700000000001E-8</c:v>
                </c:pt>
                <c:pt idx="321">
                  <c:v>-1.9475699999999999E-8</c:v>
                </c:pt>
                <c:pt idx="322">
                  <c:v>-1.94507E-8</c:v>
                </c:pt>
                <c:pt idx="323">
                  <c:v>-1.9425699999999998E-8</c:v>
                </c:pt>
                <c:pt idx="324">
                  <c:v>-1.94007E-8</c:v>
                </c:pt>
                <c:pt idx="325">
                  <c:v>-1.9375700000000001E-8</c:v>
                </c:pt>
                <c:pt idx="326">
                  <c:v>-1.9350699999999999E-8</c:v>
                </c:pt>
                <c:pt idx="327">
                  <c:v>-1.9325700000000001E-8</c:v>
                </c:pt>
                <c:pt idx="328">
                  <c:v>-1.9300699999999999E-8</c:v>
                </c:pt>
                <c:pt idx="329">
                  <c:v>-1.92757E-8</c:v>
                </c:pt>
                <c:pt idx="330">
                  <c:v>-1.9250699999999998E-8</c:v>
                </c:pt>
                <c:pt idx="331">
                  <c:v>-1.92257E-8</c:v>
                </c:pt>
                <c:pt idx="332">
                  <c:v>-1.9200700000000001E-8</c:v>
                </c:pt>
                <c:pt idx="333">
                  <c:v>-1.9175699999999999E-8</c:v>
                </c:pt>
                <c:pt idx="334">
                  <c:v>-1.9150700000000001E-8</c:v>
                </c:pt>
                <c:pt idx="335">
                  <c:v>-1.9125699999999999E-8</c:v>
                </c:pt>
                <c:pt idx="336">
                  <c:v>-1.91007E-8</c:v>
                </c:pt>
                <c:pt idx="337">
                  <c:v>-1.9075699999999999E-8</c:v>
                </c:pt>
                <c:pt idx="338">
                  <c:v>-1.90507E-8</c:v>
                </c:pt>
                <c:pt idx="339">
                  <c:v>-1.9025700000000001E-8</c:v>
                </c:pt>
                <c:pt idx="340">
                  <c:v>-1.90007E-8</c:v>
                </c:pt>
                <c:pt idx="341">
                  <c:v>-1.8975700000000001E-8</c:v>
                </c:pt>
                <c:pt idx="342">
                  <c:v>-1.8950699999999999E-8</c:v>
                </c:pt>
                <c:pt idx="343">
                  <c:v>-1.8925700000000001E-8</c:v>
                </c:pt>
                <c:pt idx="344">
                  <c:v>-1.8900699999999999E-8</c:v>
                </c:pt>
                <c:pt idx="345">
                  <c:v>-1.88757E-8</c:v>
                </c:pt>
                <c:pt idx="346">
                  <c:v>-1.8850700000000002E-8</c:v>
                </c:pt>
                <c:pt idx="347">
                  <c:v>-1.88257E-8</c:v>
                </c:pt>
                <c:pt idx="348">
                  <c:v>-1.8800700000000001E-8</c:v>
                </c:pt>
                <c:pt idx="349">
                  <c:v>-1.8775699999999999E-8</c:v>
                </c:pt>
                <c:pt idx="350">
                  <c:v>-1.8750700000000001E-8</c:v>
                </c:pt>
                <c:pt idx="351">
                  <c:v>-1.8725699999999999E-8</c:v>
                </c:pt>
                <c:pt idx="352">
                  <c:v>-1.87007E-8</c:v>
                </c:pt>
                <c:pt idx="353">
                  <c:v>-1.8675700000000002E-8</c:v>
                </c:pt>
                <c:pt idx="354">
                  <c:v>-1.86507E-8</c:v>
                </c:pt>
                <c:pt idx="355">
                  <c:v>-1.8625700000000001E-8</c:v>
                </c:pt>
                <c:pt idx="356">
                  <c:v>-1.8600699999999999E-8</c:v>
                </c:pt>
                <c:pt idx="357">
                  <c:v>-1.8575700000000001E-8</c:v>
                </c:pt>
                <c:pt idx="358">
                  <c:v>-1.8550699999999999E-8</c:v>
                </c:pt>
                <c:pt idx="359">
                  <c:v>-1.85257E-8</c:v>
                </c:pt>
                <c:pt idx="360">
                  <c:v>-1.8500699999999998E-8</c:v>
                </c:pt>
                <c:pt idx="361">
                  <c:v>-1.84757E-8</c:v>
                </c:pt>
                <c:pt idx="362">
                  <c:v>-1.8450700000000001E-8</c:v>
                </c:pt>
                <c:pt idx="363">
                  <c:v>-1.8425699999999999E-8</c:v>
                </c:pt>
                <c:pt idx="364">
                  <c:v>-1.8400700000000001E-8</c:v>
                </c:pt>
                <c:pt idx="365">
                  <c:v>-1.8375699999999999E-8</c:v>
                </c:pt>
                <c:pt idx="366">
                  <c:v>-1.83507E-8</c:v>
                </c:pt>
                <c:pt idx="367">
                  <c:v>-1.8325699999999998E-8</c:v>
                </c:pt>
                <c:pt idx="368">
                  <c:v>-1.83007E-8</c:v>
                </c:pt>
                <c:pt idx="369">
                  <c:v>-1.8275700000000001E-8</c:v>
                </c:pt>
                <c:pt idx="370">
                  <c:v>-1.8250699999999999E-8</c:v>
                </c:pt>
                <c:pt idx="371">
                  <c:v>-1.8225700000000001E-8</c:v>
                </c:pt>
                <c:pt idx="372">
                  <c:v>-1.8200699999999999E-8</c:v>
                </c:pt>
                <c:pt idx="373">
                  <c:v>-1.81757E-8</c:v>
                </c:pt>
                <c:pt idx="374">
                  <c:v>-1.8150699999999999E-8</c:v>
                </c:pt>
                <c:pt idx="375">
                  <c:v>-1.81257E-8</c:v>
                </c:pt>
                <c:pt idx="376">
                  <c:v>-1.8100700000000001E-8</c:v>
                </c:pt>
                <c:pt idx="377">
                  <c:v>-1.80757E-8</c:v>
                </c:pt>
                <c:pt idx="378">
                  <c:v>-1.8050700000000001E-8</c:v>
                </c:pt>
                <c:pt idx="379">
                  <c:v>-1.8025699999999999E-8</c:v>
                </c:pt>
                <c:pt idx="380">
                  <c:v>-1.8000700000000001E-8</c:v>
                </c:pt>
                <c:pt idx="381">
                  <c:v>-1.7975699999999999E-8</c:v>
                </c:pt>
                <c:pt idx="382">
                  <c:v>-1.79507E-8</c:v>
                </c:pt>
                <c:pt idx="383">
                  <c:v>-1.7925700000000001E-8</c:v>
                </c:pt>
                <c:pt idx="384">
                  <c:v>-1.79007E-8</c:v>
                </c:pt>
                <c:pt idx="385">
                  <c:v>-1.7875700000000001E-8</c:v>
                </c:pt>
                <c:pt idx="386">
                  <c:v>-1.7850699999999999E-8</c:v>
                </c:pt>
                <c:pt idx="387">
                  <c:v>-1.7825700000000001E-8</c:v>
                </c:pt>
                <c:pt idx="388">
                  <c:v>-1.7800699999999999E-8</c:v>
                </c:pt>
                <c:pt idx="389">
                  <c:v>-1.77757E-8</c:v>
                </c:pt>
                <c:pt idx="390">
                  <c:v>-1.7750700000000002E-8</c:v>
                </c:pt>
                <c:pt idx="391">
                  <c:v>-1.77257E-8</c:v>
                </c:pt>
                <c:pt idx="392">
                  <c:v>-1.7700700000000001E-8</c:v>
                </c:pt>
                <c:pt idx="393">
                  <c:v>-1.7675699999999999E-8</c:v>
                </c:pt>
                <c:pt idx="394">
                  <c:v>-1.7650700000000001E-8</c:v>
                </c:pt>
                <c:pt idx="395">
                  <c:v>-1.7625699999999999E-8</c:v>
                </c:pt>
                <c:pt idx="396">
                  <c:v>-1.76007E-8</c:v>
                </c:pt>
                <c:pt idx="397">
                  <c:v>-1.7575699999999998E-8</c:v>
                </c:pt>
                <c:pt idx="398">
                  <c:v>-1.75507E-8</c:v>
                </c:pt>
                <c:pt idx="399">
                  <c:v>-1.7525700000000001E-8</c:v>
                </c:pt>
                <c:pt idx="400">
                  <c:v>-1.7500699999999999E-8</c:v>
                </c:pt>
                <c:pt idx="401">
                  <c:v>-1.7475700000000001E-8</c:v>
                </c:pt>
                <c:pt idx="402">
                  <c:v>-1.7450699999999999E-8</c:v>
                </c:pt>
                <c:pt idx="403">
                  <c:v>-1.74257E-8</c:v>
                </c:pt>
                <c:pt idx="404">
                  <c:v>-1.7400699999999998E-8</c:v>
                </c:pt>
                <c:pt idx="405">
                  <c:v>-1.73757E-8</c:v>
                </c:pt>
                <c:pt idx="406">
                  <c:v>-1.7350700000000001E-8</c:v>
                </c:pt>
                <c:pt idx="407">
                  <c:v>-1.7325699999999999E-8</c:v>
                </c:pt>
                <c:pt idx="408">
                  <c:v>-1.7300700000000001E-8</c:v>
                </c:pt>
                <c:pt idx="409">
                  <c:v>-1.7275699999999999E-8</c:v>
                </c:pt>
                <c:pt idx="410">
                  <c:v>-1.72507E-8</c:v>
                </c:pt>
                <c:pt idx="411">
                  <c:v>-1.7225699999999999E-8</c:v>
                </c:pt>
                <c:pt idx="412">
                  <c:v>-1.72007E-8</c:v>
                </c:pt>
                <c:pt idx="413">
                  <c:v>-1.7175700000000001E-8</c:v>
                </c:pt>
                <c:pt idx="414">
                  <c:v>-1.71507E-8</c:v>
                </c:pt>
                <c:pt idx="415">
                  <c:v>-1.7125700000000001E-8</c:v>
                </c:pt>
                <c:pt idx="416">
                  <c:v>-1.7100699999999999E-8</c:v>
                </c:pt>
                <c:pt idx="417">
                  <c:v>-1.70757E-8</c:v>
                </c:pt>
                <c:pt idx="418">
                  <c:v>-1.7050699999999999E-8</c:v>
                </c:pt>
                <c:pt idx="419">
                  <c:v>-1.70257E-8</c:v>
                </c:pt>
                <c:pt idx="420">
                  <c:v>-1.7000700000000001E-8</c:v>
                </c:pt>
                <c:pt idx="421">
                  <c:v>-1.69757E-8</c:v>
                </c:pt>
                <c:pt idx="422">
                  <c:v>-1.6950700000000001E-8</c:v>
                </c:pt>
                <c:pt idx="423">
                  <c:v>-1.6925699999999999E-8</c:v>
                </c:pt>
                <c:pt idx="424">
                  <c:v>-1.6900700000000001E-8</c:v>
                </c:pt>
                <c:pt idx="425">
                  <c:v>-1.6875699999999999E-8</c:v>
                </c:pt>
                <c:pt idx="426">
                  <c:v>-1.68507E-8</c:v>
                </c:pt>
                <c:pt idx="427">
                  <c:v>-1.6825700000000002E-8</c:v>
                </c:pt>
                <c:pt idx="428">
                  <c:v>-1.68007E-8</c:v>
                </c:pt>
                <c:pt idx="429">
                  <c:v>-1.6775700000000001E-8</c:v>
                </c:pt>
                <c:pt idx="430">
                  <c:v>-1.6750699999999999E-8</c:v>
                </c:pt>
                <c:pt idx="431">
                  <c:v>-1.6725700000000001E-8</c:v>
                </c:pt>
                <c:pt idx="432">
                  <c:v>-1.6700699999999999E-8</c:v>
                </c:pt>
                <c:pt idx="433">
                  <c:v>-1.66757E-8</c:v>
                </c:pt>
                <c:pt idx="434">
                  <c:v>-1.6650699999999998E-8</c:v>
                </c:pt>
                <c:pt idx="435">
                  <c:v>-1.66257E-8</c:v>
                </c:pt>
                <c:pt idx="436">
                  <c:v>-1.6600700000000001E-8</c:v>
                </c:pt>
                <c:pt idx="437">
                  <c:v>-1.6575699999999999E-8</c:v>
                </c:pt>
                <c:pt idx="438">
                  <c:v>-1.6550700000000001E-8</c:v>
                </c:pt>
                <c:pt idx="439">
                  <c:v>-1.6525699999999999E-8</c:v>
                </c:pt>
                <c:pt idx="440">
                  <c:v>-1.65007E-8</c:v>
                </c:pt>
                <c:pt idx="441">
                  <c:v>-1.6475699999999998E-8</c:v>
                </c:pt>
                <c:pt idx="442">
                  <c:v>-1.64507E-8</c:v>
                </c:pt>
                <c:pt idx="443">
                  <c:v>-1.6425700000000001E-8</c:v>
                </c:pt>
                <c:pt idx="444">
                  <c:v>-1.6400699999999999E-8</c:v>
                </c:pt>
                <c:pt idx="445">
                  <c:v>-1.6375700000000001E-8</c:v>
                </c:pt>
                <c:pt idx="446">
                  <c:v>-1.6350699999999999E-8</c:v>
                </c:pt>
                <c:pt idx="447">
                  <c:v>-1.63257E-8</c:v>
                </c:pt>
                <c:pt idx="448">
                  <c:v>-1.6300699999999999E-8</c:v>
                </c:pt>
                <c:pt idx="449">
                  <c:v>-1.62757E-8</c:v>
                </c:pt>
                <c:pt idx="450">
                  <c:v>-1.6250700000000001E-8</c:v>
                </c:pt>
                <c:pt idx="451">
                  <c:v>-1.62257E-8</c:v>
                </c:pt>
                <c:pt idx="452">
                  <c:v>-1.6200700000000001E-8</c:v>
                </c:pt>
                <c:pt idx="453">
                  <c:v>-1.6175699999999999E-8</c:v>
                </c:pt>
                <c:pt idx="454">
                  <c:v>-1.61507E-8</c:v>
                </c:pt>
                <c:pt idx="455">
                  <c:v>-1.6125699999999999E-8</c:v>
                </c:pt>
                <c:pt idx="456">
                  <c:v>-1.61007E-8</c:v>
                </c:pt>
                <c:pt idx="457">
                  <c:v>-1.6075700000000001E-8</c:v>
                </c:pt>
                <c:pt idx="458">
                  <c:v>-1.60507E-8</c:v>
                </c:pt>
                <c:pt idx="459">
                  <c:v>-1.6025700000000001E-8</c:v>
                </c:pt>
                <c:pt idx="460">
                  <c:v>-1.6000699999999999E-8</c:v>
                </c:pt>
                <c:pt idx="461">
                  <c:v>-1.5975700000000001E-8</c:v>
                </c:pt>
                <c:pt idx="462">
                  <c:v>-1.5950699999999999E-8</c:v>
                </c:pt>
                <c:pt idx="463">
                  <c:v>-1.59257E-8</c:v>
                </c:pt>
                <c:pt idx="464">
                  <c:v>-1.5900700000000002E-8</c:v>
                </c:pt>
                <c:pt idx="465">
                  <c:v>-1.58757E-8</c:v>
                </c:pt>
                <c:pt idx="466">
                  <c:v>-1.5850700000000001E-8</c:v>
                </c:pt>
                <c:pt idx="467">
                  <c:v>-1.5825699999999999E-8</c:v>
                </c:pt>
                <c:pt idx="468">
                  <c:v>-1.5800700000000001E-8</c:v>
                </c:pt>
                <c:pt idx="469">
                  <c:v>-1.5775699999999999E-8</c:v>
                </c:pt>
                <c:pt idx="470">
                  <c:v>-1.57507E-8</c:v>
                </c:pt>
                <c:pt idx="471">
                  <c:v>-1.5725700000000002E-8</c:v>
                </c:pt>
                <c:pt idx="472">
                  <c:v>-1.57007E-8</c:v>
                </c:pt>
                <c:pt idx="473">
                  <c:v>-1.5675700000000001E-8</c:v>
                </c:pt>
                <c:pt idx="474">
                  <c:v>-1.5650699999999999E-8</c:v>
                </c:pt>
                <c:pt idx="475">
                  <c:v>-1.5625700000000001E-8</c:v>
                </c:pt>
                <c:pt idx="476">
                  <c:v>-1.5600699999999999E-8</c:v>
                </c:pt>
                <c:pt idx="477">
                  <c:v>-1.55757E-8</c:v>
                </c:pt>
                <c:pt idx="478">
                  <c:v>-1.5550699999999998E-8</c:v>
                </c:pt>
                <c:pt idx="479">
                  <c:v>-1.55257E-8</c:v>
                </c:pt>
                <c:pt idx="480">
                  <c:v>-1.5500700000000001E-8</c:v>
                </c:pt>
                <c:pt idx="481">
                  <c:v>-1.5475699999999999E-8</c:v>
                </c:pt>
                <c:pt idx="482">
                  <c:v>-1.5450700000000001E-8</c:v>
                </c:pt>
                <c:pt idx="483">
                  <c:v>-1.5425699999999999E-8</c:v>
                </c:pt>
                <c:pt idx="484">
                  <c:v>-1.54007E-8</c:v>
                </c:pt>
                <c:pt idx="485">
                  <c:v>-1.5375699999999999E-8</c:v>
                </c:pt>
                <c:pt idx="486">
                  <c:v>-1.53507E-8</c:v>
                </c:pt>
                <c:pt idx="487">
                  <c:v>-1.5325700000000001E-8</c:v>
                </c:pt>
                <c:pt idx="488">
                  <c:v>-1.5300699999999999E-8</c:v>
                </c:pt>
                <c:pt idx="489">
                  <c:v>-1.5275700000000001E-8</c:v>
                </c:pt>
                <c:pt idx="490">
                  <c:v>-1.5250699999999999E-8</c:v>
                </c:pt>
                <c:pt idx="491">
                  <c:v>-1.52257E-8</c:v>
                </c:pt>
                <c:pt idx="492">
                  <c:v>-1.5200699999999999E-8</c:v>
                </c:pt>
                <c:pt idx="493">
                  <c:v>-1.51757E-8</c:v>
                </c:pt>
                <c:pt idx="494">
                  <c:v>-1.5150700000000001E-8</c:v>
                </c:pt>
                <c:pt idx="495">
                  <c:v>-1.51257E-8</c:v>
                </c:pt>
                <c:pt idx="496">
                  <c:v>-1.5100700000000001E-8</c:v>
                </c:pt>
                <c:pt idx="497">
                  <c:v>-1.5075699999999999E-8</c:v>
                </c:pt>
                <c:pt idx="498">
                  <c:v>-1.5050700000000001E-8</c:v>
                </c:pt>
                <c:pt idx="499">
                  <c:v>-1.5025699999999999E-8</c:v>
                </c:pt>
                <c:pt idx="500">
                  <c:v>-1.50007E-8</c:v>
                </c:pt>
                <c:pt idx="501">
                  <c:v>-1.4975700000000002E-8</c:v>
                </c:pt>
                <c:pt idx="502">
                  <c:v>-1.49507E-8</c:v>
                </c:pt>
                <c:pt idx="503">
                  <c:v>-1.4925700000000001E-8</c:v>
                </c:pt>
                <c:pt idx="504">
                  <c:v>-1.4900699999999999E-8</c:v>
                </c:pt>
                <c:pt idx="505">
                  <c:v>-1.4875700000000001E-8</c:v>
                </c:pt>
                <c:pt idx="506">
                  <c:v>-1.48507E-8</c:v>
                </c:pt>
                <c:pt idx="507">
                  <c:v>-1.48257E-8</c:v>
                </c:pt>
                <c:pt idx="508">
                  <c:v>-1.48007E-8</c:v>
                </c:pt>
                <c:pt idx="509">
                  <c:v>-1.47757E-8</c:v>
                </c:pt>
                <c:pt idx="510">
                  <c:v>-1.47507E-8</c:v>
                </c:pt>
                <c:pt idx="511">
                  <c:v>-1.4725699999999999E-8</c:v>
                </c:pt>
                <c:pt idx="512">
                  <c:v>-1.4700700000000001E-8</c:v>
                </c:pt>
                <c:pt idx="513">
                  <c:v>-1.4675700000000001E-8</c:v>
                </c:pt>
                <c:pt idx="514">
                  <c:v>-1.46507E-8</c:v>
                </c:pt>
                <c:pt idx="515">
                  <c:v>-1.46257E-8</c:v>
                </c:pt>
                <c:pt idx="516">
                  <c:v>-1.46007E-8</c:v>
                </c:pt>
                <c:pt idx="517">
                  <c:v>-1.45757E-8</c:v>
                </c:pt>
                <c:pt idx="518">
                  <c:v>-1.4550699999999999E-8</c:v>
                </c:pt>
                <c:pt idx="519">
                  <c:v>-1.4525700000000001E-8</c:v>
                </c:pt>
                <c:pt idx="520">
                  <c:v>-1.4500700000000001E-8</c:v>
                </c:pt>
                <c:pt idx="521">
                  <c:v>-1.44757E-8</c:v>
                </c:pt>
                <c:pt idx="522">
                  <c:v>-1.44507E-8</c:v>
                </c:pt>
                <c:pt idx="523">
                  <c:v>-1.44257E-8</c:v>
                </c:pt>
                <c:pt idx="524">
                  <c:v>-1.44007E-8</c:v>
                </c:pt>
                <c:pt idx="525">
                  <c:v>-1.4375699999999999E-8</c:v>
                </c:pt>
                <c:pt idx="526">
                  <c:v>-1.4350699999999999E-8</c:v>
                </c:pt>
                <c:pt idx="527">
                  <c:v>-1.4325700000000001E-8</c:v>
                </c:pt>
                <c:pt idx="528">
                  <c:v>-1.43007E-8</c:v>
                </c:pt>
                <c:pt idx="529">
                  <c:v>-1.42757E-8</c:v>
                </c:pt>
                <c:pt idx="530">
                  <c:v>-1.42507E-8</c:v>
                </c:pt>
                <c:pt idx="531">
                  <c:v>-1.42257E-8</c:v>
                </c:pt>
                <c:pt idx="532">
                  <c:v>-1.42007E-8</c:v>
                </c:pt>
                <c:pt idx="533">
                  <c:v>-1.4175699999999999E-8</c:v>
                </c:pt>
                <c:pt idx="534">
                  <c:v>-1.4150700000000001E-8</c:v>
                </c:pt>
                <c:pt idx="535">
                  <c:v>-1.4125700000000001E-8</c:v>
                </c:pt>
                <c:pt idx="536">
                  <c:v>-1.41007E-8</c:v>
                </c:pt>
                <c:pt idx="537">
                  <c:v>-1.40757E-8</c:v>
                </c:pt>
                <c:pt idx="538">
                  <c:v>-1.40507E-8</c:v>
                </c:pt>
                <c:pt idx="539">
                  <c:v>-1.40257E-8</c:v>
                </c:pt>
                <c:pt idx="540">
                  <c:v>-1.4000699999999999E-8</c:v>
                </c:pt>
                <c:pt idx="541">
                  <c:v>-1.3975699999999999E-8</c:v>
                </c:pt>
                <c:pt idx="542">
                  <c:v>-1.3950700000000001E-8</c:v>
                </c:pt>
                <c:pt idx="543">
                  <c:v>-1.39257E-8</c:v>
                </c:pt>
                <c:pt idx="544">
                  <c:v>-1.39007E-8</c:v>
                </c:pt>
                <c:pt idx="545">
                  <c:v>-1.38757E-8</c:v>
                </c:pt>
                <c:pt idx="546">
                  <c:v>-1.38507E-8</c:v>
                </c:pt>
                <c:pt idx="547">
                  <c:v>-1.38257E-8</c:v>
                </c:pt>
                <c:pt idx="548">
                  <c:v>-1.3800699999999999E-8</c:v>
                </c:pt>
                <c:pt idx="549">
                  <c:v>-1.3775700000000001E-8</c:v>
                </c:pt>
                <c:pt idx="550">
                  <c:v>-1.3750700000000001E-8</c:v>
                </c:pt>
                <c:pt idx="551">
                  <c:v>-1.37257E-8</c:v>
                </c:pt>
                <c:pt idx="552">
                  <c:v>-1.37007E-8</c:v>
                </c:pt>
                <c:pt idx="553">
                  <c:v>-1.36757E-8</c:v>
                </c:pt>
                <c:pt idx="554">
                  <c:v>-1.36507E-8</c:v>
                </c:pt>
                <c:pt idx="555">
                  <c:v>-1.3625699999999999E-8</c:v>
                </c:pt>
                <c:pt idx="556">
                  <c:v>-1.3600700000000001E-8</c:v>
                </c:pt>
                <c:pt idx="557">
                  <c:v>-1.3575700000000001E-8</c:v>
                </c:pt>
                <c:pt idx="558">
                  <c:v>-1.35507E-8</c:v>
                </c:pt>
                <c:pt idx="559">
                  <c:v>-1.35257E-8</c:v>
                </c:pt>
                <c:pt idx="560">
                  <c:v>-1.35007E-8</c:v>
                </c:pt>
                <c:pt idx="561">
                  <c:v>-1.34757E-8</c:v>
                </c:pt>
                <c:pt idx="562">
                  <c:v>-1.3450699999999999E-8</c:v>
                </c:pt>
                <c:pt idx="563">
                  <c:v>-1.3425699999999999E-8</c:v>
                </c:pt>
                <c:pt idx="564">
                  <c:v>-1.3400700000000001E-8</c:v>
                </c:pt>
                <c:pt idx="565">
                  <c:v>-1.33757E-8</c:v>
                </c:pt>
                <c:pt idx="566">
                  <c:v>-1.33507E-8</c:v>
                </c:pt>
                <c:pt idx="567">
                  <c:v>-1.33257E-8</c:v>
                </c:pt>
                <c:pt idx="568">
                  <c:v>-1.33007E-8</c:v>
                </c:pt>
                <c:pt idx="569">
                  <c:v>-1.32757E-8</c:v>
                </c:pt>
                <c:pt idx="570">
                  <c:v>-1.3250699999999999E-8</c:v>
                </c:pt>
                <c:pt idx="571">
                  <c:v>-1.3225700000000001E-8</c:v>
                </c:pt>
                <c:pt idx="572">
                  <c:v>-1.3200700000000001E-8</c:v>
                </c:pt>
                <c:pt idx="573">
                  <c:v>-1.31757E-8</c:v>
                </c:pt>
                <c:pt idx="574">
                  <c:v>-1.31507E-8</c:v>
                </c:pt>
                <c:pt idx="575">
                  <c:v>-1.31257E-8</c:v>
                </c:pt>
                <c:pt idx="576">
                  <c:v>-1.31007E-8</c:v>
                </c:pt>
                <c:pt idx="577">
                  <c:v>-1.3075699999999999E-8</c:v>
                </c:pt>
                <c:pt idx="578">
                  <c:v>-1.3050699999999999E-8</c:v>
                </c:pt>
                <c:pt idx="579">
                  <c:v>-1.3025700000000001E-8</c:v>
                </c:pt>
                <c:pt idx="580">
                  <c:v>-1.30007E-8</c:v>
                </c:pt>
                <c:pt idx="581">
                  <c:v>-1.29757E-8</c:v>
                </c:pt>
                <c:pt idx="582">
                  <c:v>-1.29507E-8</c:v>
                </c:pt>
                <c:pt idx="583">
                  <c:v>-1.29257E-8</c:v>
                </c:pt>
                <c:pt idx="584">
                  <c:v>-1.29007E-8</c:v>
                </c:pt>
                <c:pt idx="585">
                  <c:v>-1.2875699999999999E-8</c:v>
                </c:pt>
                <c:pt idx="586">
                  <c:v>-1.2850700000000001E-8</c:v>
                </c:pt>
                <c:pt idx="587">
                  <c:v>-1.28257E-8</c:v>
                </c:pt>
                <c:pt idx="588">
                  <c:v>-1.28007E-8</c:v>
                </c:pt>
                <c:pt idx="589">
                  <c:v>-1.27757E-8</c:v>
                </c:pt>
                <c:pt idx="590">
                  <c:v>-1.27507E-8</c:v>
                </c:pt>
                <c:pt idx="591">
                  <c:v>-1.27257E-8</c:v>
                </c:pt>
                <c:pt idx="592">
                  <c:v>-1.2700699999999999E-8</c:v>
                </c:pt>
                <c:pt idx="593">
                  <c:v>-1.2675700000000001E-8</c:v>
                </c:pt>
                <c:pt idx="594">
                  <c:v>-1.2650700000000001E-8</c:v>
                </c:pt>
                <c:pt idx="595">
                  <c:v>-1.26257E-8</c:v>
                </c:pt>
                <c:pt idx="596">
                  <c:v>-1.26007E-8</c:v>
                </c:pt>
                <c:pt idx="597">
                  <c:v>-1.25757E-8</c:v>
                </c:pt>
                <c:pt idx="598">
                  <c:v>-1.25507E-8</c:v>
                </c:pt>
                <c:pt idx="599">
                  <c:v>-1.2525699999999999E-8</c:v>
                </c:pt>
                <c:pt idx="600">
                  <c:v>-1.2500699999999999E-8</c:v>
                </c:pt>
                <c:pt idx="601">
                  <c:v>-1.2475700000000001E-8</c:v>
                </c:pt>
                <c:pt idx="602">
                  <c:v>-1.24507E-8</c:v>
                </c:pt>
                <c:pt idx="603">
                  <c:v>-1.24257E-8</c:v>
                </c:pt>
                <c:pt idx="604">
                  <c:v>-1.24007E-8</c:v>
                </c:pt>
                <c:pt idx="605">
                  <c:v>-1.23757E-8</c:v>
                </c:pt>
                <c:pt idx="606">
                  <c:v>-1.23507E-8</c:v>
                </c:pt>
                <c:pt idx="607">
                  <c:v>-1.2325699999999999E-8</c:v>
                </c:pt>
                <c:pt idx="608">
                  <c:v>-1.2300700000000001E-8</c:v>
                </c:pt>
                <c:pt idx="609">
                  <c:v>-1.2275700000000001E-8</c:v>
                </c:pt>
                <c:pt idx="610">
                  <c:v>-1.22507E-8</c:v>
                </c:pt>
                <c:pt idx="611">
                  <c:v>-1.22257E-8</c:v>
                </c:pt>
                <c:pt idx="612">
                  <c:v>-1.22007E-8</c:v>
                </c:pt>
                <c:pt idx="613">
                  <c:v>-1.21757E-8</c:v>
                </c:pt>
                <c:pt idx="614">
                  <c:v>-1.2150699999999999E-8</c:v>
                </c:pt>
                <c:pt idx="615">
                  <c:v>-1.2125699999999999E-8</c:v>
                </c:pt>
                <c:pt idx="616">
                  <c:v>-1.2100700000000001E-8</c:v>
                </c:pt>
                <c:pt idx="617">
                  <c:v>-1.20757E-8</c:v>
                </c:pt>
                <c:pt idx="618">
                  <c:v>-1.20507E-8</c:v>
                </c:pt>
                <c:pt idx="619">
                  <c:v>-1.20257E-8</c:v>
                </c:pt>
                <c:pt idx="620">
                  <c:v>-1.20007E-8</c:v>
                </c:pt>
                <c:pt idx="621">
                  <c:v>-1.1975699999999999E-8</c:v>
                </c:pt>
                <c:pt idx="622">
                  <c:v>-1.1950699999999999E-8</c:v>
                </c:pt>
                <c:pt idx="623">
                  <c:v>-1.1925700000000001E-8</c:v>
                </c:pt>
                <c:pt idx="624">
                  <c:v>-1.19007E-8</c:v>
                </c:pt>
                <c:pt idx="625">
                  <c:v>-1.18757E-8</c:v>
                </c:pt>
                <c:pt idx="626">
                  <c:v>-1.18507E-8</c:v>
                </c:pt>
                <c:pt idx="627">
                  <c:v>-1.18257E-8</c:v>
                </c:pt>
                <c:pt idx="628">
                  <c:v>-1.18007E-8</c:v>
                </c:pt>
                <c:pt idx="629">
                  <c:v>-1.1775699999999999E-8</c:v>
                </c:pt>
                <c:pt idx="630">
                  <c:v>-1.1750700000000001E-8</c:v>
                </c:pt>
                <c:pt idx="631">
                  <c:v>-1.1725700000000001E-8</c:v>
                </c:pt>
                <c:pt idx="632">
                  <c:v>-1.17007E-8</c:v>
                </c:pt>
                <c:pt idx="633">
                  <c:v>-1.16757E-8</c:v>
                </c:pt>
                <c:pt idx="634">
                  <c:v>-1.16507E-8</c:v>
                </c:pt>
                <c:pt idx="635">
                  <c:v>-1.16257E-8</c:v>
                </c:pt>
                <c:pt idx="636">
                  <c:v>-1.1600699999999999E-8</c:v>
                </c:pt>
                <c:pt idx="637">
                  <c:v>-1.1575699999999999E-8</c:v>
                </c:pt>
                <c:pt idx="638">
                  <c:v>-1.1550700000000001E-8</c:v>
                </c:pt>
                <c:pt idx="639">
                  <c:v>-1.15257E-8</c:v>
                </c:pt>
                <c:pt idx="640">
                  <c:v>-1.15007E-8</c:v>
                </c:pt>
                <c:pt idx="641">
                  <c:v>-1.14757E-8</c:v>
                </c:pt>
                <c:pt idx="642">
                  <c:v>-1.14507E-8</c:v>
                </c:pt>
                <c:pt idx="643">
                  <c:v>-1.14257E-8</c:v>
                </c:pt>
                <c:pt idx="644">
                  <c:v>-1.1400699999999999E-8</c:v>
                </c:pt>
                <c:pt idx="645">
                  <c:v>-1.1375700000000001E-8</c:v>
                </c:pt>
                <c:pt idx="646">
                  <c:v>-1.1350700000000001E-8</c:v>
                </c:pt>
                <c:pt idx="647">
                  <c:v>-1.13257E-8</c:v>
                </c:pt>
                <c:pt idx="648">
                  <c:v>-1.13007E-8</c:v>
                </c:pt>
                <c:pt idx="649">
                  <c:v>-1.12757E-8</c:v>
                </c:pt>
                <c:pt idx="650">
                  <c:v>-1.12507E-8</c:v>
                </c:pt>
                <c:pt idx="651">
                  <c:v>-1.1225699999999999E-8</c:v>
                </c:pt>
                <c:pt idx="652">
                  <c:v>-1.1200699999999999E-8</c:v>
                </c:pt>
                <c:pt idx="653">
                  <c:v>-1.1175700000000001E-8</c:v>
                </c:pt>
                <c:pt idx="654">
                  <c:v>-1.11507E-8</c:v>
                </c:pt>
                <c:pt idx="655">
                  <c:v>-1.11257E-8</c:v>
                </c:pt>
                <c:pt idx="656">
                  <c:v>-1.11007E-8</c:v>
                </c:pt>
                <c:pt idx="657">
                  <c:v>-1.10757E-8</c:v>
                </c:pt>
                <c:pt idx="658">
                  <c:v>-1.1050699999999999E-8</c:v>
                </c:pt>
                <c:pt idx="659">
                  <c:v>-1.1025699999999999E-8</c:v>
                </c:pt>
                <c:pt idx="660">
                  <c:v>-1.1000700000000001E-8</c:v>
                </c:pt>
                <c:pt idx="661">
                  <c:v>-1.09757E-8</c:v>
                </c:pt>
                <c:pt idx="662">
                  <c:v>-1.09507E-8</c:v>
                </c:pt>
                <c:pt idx="663">
                  <c:v>-1.09257E-8</c:v>
                </c:pt>
                <c:pt idx="664">
                  <c:v>-1.09007E-8</c:v>
                </c:pt>
                <c:pt idx="665">
                  <c:v>-1.08757E-8</c:v>
                </c:pt>
                <c:pt idx="666">
                  <c:v>-1.0850699999999999E-8</c:v>
                </c:pt>
                <c:pt idx="667">
                  <c:v>-1.0825700000000001E-8</c:v>
                </c:pt>
                <c:pt idx="668">
                  <c:v>-1.0800700000000001E-8</c:v>
                </c:pt>
                <c:pt idx="669">
                  <c:v>-1.07757E-8</c:v>
                </c:pt>
                <c:pt idx="670">
                  <c:v>-1.07507E-8</c:v>
                </c:pt>
                <c:pt idx="671">
                  <c:v>-1.07257E-8</c:v>
                </c:pt>
                <c:pt idx="672">
                  <c:v>-1.07007E-8</c:v>
                </c:pt>
                <c:pt idx="673">
                  <c:v>-1.0675699999999999E-8</c:v>
                </c:pt>
                <c:pt idx="674">
                  <c:v>-1.0650699999999999E-8</c:v>
                </c:pt>
                <c:pt idx="675">
                  <c:v>-1.0625700000000001E-8</c:v>
                </c:pt>
                <c:pt idx="676">
                  <c:v>-1.06007E-8</c:v>
                </c:pt>
                <c:pt idx="677">
                  <c:v>-1.05757E-8</c:v>
                </c:pt>
                <c:pt idx="678">
                  <c:v>-1.05507E-8</c:v>
                </c:pt>
                <c:pt idx="679">
                  <c:v>-1.05257E-8</c:v>
                </c:pt>
                <c:pt idx="680">
                  <c:v>-1.05007E-8</c:v>
                </c:pt>
                <c:pt idx="681">
                  <c:v>-1.0475699999999999E-8</c:v>
                </c:pt>
                <c:pt idx="682">
                  <c:v>-1.0450700000000001E-8</c:v>
                </c:pt>
                <c:pt idx="683">
                  <c:v>-1.0425700000000001E-8</c:v>
                </c:pt>
                <c:pt idx="684">
                  <c:v>-1.04007E-8</c:v>
                </c:pt>
                <c:pt idx="685">
                  <c:v>-1.03757E-8</c:v>
                </c:pt>
                <c:pt idx="686">
                  <c:v>-1.03507E-8</c:v>
                </c:pt>
                <c:pt idx="687">
                  <c:v>-1.03257E-8</c:v>
                </c:pt>
                <c:pt idx="688">
                  <c:v>-1.0300699999999999E-8</c:v>
                </c:pt>
                <c:pt idx="689">
                  <c:v>-1.0275700000000001E-8</c:v>
                </c:pt>
                <c:pt idx="690">
                  <c:v>-1.0250700000000001E-8</c:v>
                </c:pt>
                <c:pt idx="691">
                  <c:v>-1.02257E-8</c:v>
                </c:pt>
                <c:pt idx="692">
                  <c:v>-1.02007E-8</c:v>
                </c:pt>
                <c:pt idx="693">
                  <c:v>-1.01757E-8</c:v>
                </c:pt>
                <c:pt idx="694">
                  <c:v>-1.01507E-8</c:v>
                </c:pt>
                <c:pt idx="695">
                  <c:v>-1.0125699999999999E-8</c:v>
                </c:pt>
                <c:pt idx="696">
                  <c:v>-1.0100699999999999E-8</c:v>
                </c:pt>
                <c:pt idx="697">
                  <c:v>-1.0075700000000001E-8</c:v>
                </c:pt>
                <c:pt idx="698">
                  <c:v>-1.00507E-8</c:v>
                </c:pt>
                <c:pt idx="699">
                  <c:v>-1.00257E-8</c:v>
                </c:pt>
                <c:pt idx="700">
                  <c:v>-1.00007E-8</c:v>
                </c:pt>
                <c:pt idx="701">
                  <c:v>-9.9756999999999998E-9</c:v>
                </c:pt>
                <c:pt idx="702">
                  <c:v>-9.9506999999999996E-9</c:v>
                </c:pt>
                <c:pt idx="703">
                  <c:v>-9.9256999999999993E-9</c:v>
                </c:pt>
                <c:pt idx="704">
                  <c:v>-9.9007000000000008E-9</c:v>
                </c:pt>
                <c:pt idx="705">
                  <c:v>-9.8757000000000005E-9</c:v>
                </c:pt>
                <c:pt idx="706">
                  <c:v>-9.8507000000000003E-9</c:v>
                </c:pt>
                <c:pt idx="707">
                  <c:v>-9.8257000000000001E-9</c:v>
                </c:pt>
                <c:pt idx="708">
                  <c:v>-9.8006999999999999E-9</c:v>
                </c:pt>
                <c:pt idx="709">
                  <c:v>-9.7756999999999996E-9</c:v>
                </c:pt>
                <c:pt idx="710">
                  <c:v>-9.7506999999999994E-9</c:v>
                </c:pt>
                <c:pt idx="711">
                  <c:v>-9.7256999999999992E-9</c:v>
                </c:pt>
                <c:pt idx="712">
                  <c:v>-9.7007000000000006E-9</c:v>
                </c:pt>
                <c:pt idx="713">
                  <c:v>-9.6757000000000004E-9</c:v>
                </c:pt>
                <c:pt idx="714">
                  <c:v>-9.6507000000000002E-9</c:v>
                </c:pt>
                <c:pt idx="715">
                  <c:v>-9.6257E-9</c:v>
                </c:pt>
                <c:pt idx="716">
                  <c:v>-9.6006999999999997E-9</c:v>
                </c:pt>
                <c:pt idx="717">
                  <c:v>-9.5756999999999995E-9</c:v>
                </c:pt>
                <c:pt idx="718">
                  <c:v>-9.5506999999999993E-9</c:v>
                </c:pt>
                <c:pt idx="719">
                  <c:v>-9.5257000000000007E-9</c:v>
                </c:pt>
                <c:pt idx="720">
                  <c:v>-9.5007000000000005E-9</c:v>
                </c:pt>
                <c:pt idx="721">
                  <c:v>-9.4757000000000003E-9</c:v>
                </c:pt>
                <c:pt idx="722">
                  <c:v>-9.4507E-9</c:v>
                </c:pt>
                <c:pt idx="723">
                  <c:v>-9.4256999999999998E-9</c:v>
                </c:pt>
                <c:pt idx="724">
                  <c:v>-9.4006999999999996E-9</c:v>
                </c:pt>
                <c:pt idx="725">
                  <c:v>-9.3756999999999994E-9</c:v>
                </c:pt>
                <c:pt idx="726">
                  <c:v>-9.3507000000000008E-9</c:v>
                </c:pt>
                <c:pt idx="727">
                  <c:v>-9.3257000000000006E-9</c:v>
                </c:pt>
                <c:pt idx="728">
                  <c:v>-9.3007000000000004E-9</c:v>
                </c:pt>
                <c:pt idx="729">
                  <c:v>-9.2757000000000001E-9</c:v>
                </c:pt>
                <c:pt idx="730">
                  <c:v>-9.2506999999999999E-9</c:v>
                </c:pt>
                <c:pt idx="731">
                  <c:v>-9.2256999999999997E-9</c:v>
                </c:pt>
                <c:pt idx="732">
                  <c:v>-9.2006999999999995E-9</c:v>
                </c:pt>
                <c:pt idx="733">
                  <c:v>-9.1756999999999992E-9</c:v>
                </c:pt>
                <c:pt idx="734">
                  <c:v>-9.1507000000000007E-9</c:v>
                </c:pt>
                <c:pt idx="735">
                  <c:v>-9.1257000000000004E-9</c:v>
                </c:pt>
                <c:pt idx="736">
                  <c:v>-9.1007000000000002E-9</c:v>
                </c:pt>
                <c:pt idx="737">
                  <c:v>-9.0757E-9</c:v>
                </c:pt>
                <c:pt idx="738">
                  <c:v>-9.0506999999999998E-9</c:v>
                </c:pt>
                <c:pt idx="739">
                  <c:v>-9.0256999999999996E-9</c:v>
                </c:pt>
                <c:pt idx="740">
                  <c:v>-9.0006999999999993E-9</c:v>
                </c:pt>
                <c:pt idx="741">
                  <c:v>-8.9757000000000008E-9</c:v>
                </c:pt>
                <c:pt idx="742">
                  <c:v>-8.9507000000000005E-9</c:v>
                </c:pt>
                <c:pt idx="743">
                  <c:v>-8.9257000000000003E-9</c:v>
                </c:pt>
                <c:pt idx="744">
                  <c:v>-8.9007000000000001E-9</c:v>
                </c:pt>
                <c:pt idx="745">
                  <c:v>-8.8756999999999999E-9</c:v>
                </c:pt>
                <c:pt idx="746">
                  <c:v>-8.8506999999999996E-9</c:v>
                </c:pt>
                <c:pt idx="747">
                  <c:v>-8.8256999999999994E-9</c:v>
                </c:pt>
                <c:pt idx="748">
                  <c:v>-8.8006999999999992E-9</c:v>
                </c:pt>
                <c:pt idx="749">
                  <c:v>-8.7757000000000006E-9</c:v>
                </c:pt>
                <c:pt idx="750">
                  <c:v>-8.7507000000000004E-9</c:v>
                </c:pt>
                <c:pt idx="751">
                  <c:v>-8.7257000000000002E-9</c:v>
                </c:pt>
                <c:pt idx="752">
                  <c:v>-8.7007E-9</c:v>
                </c:pt>
                <c:pt idx="753">
                  <c:v>-8.6756999999999997E-9</c:v>
                </c:pt>
                <c:pt idx="754">
                  <c:v>-8.6506999999999995E-9</c:v>
                </c:pt>
                <c:pt idx="755">
                  <c:v>-8.6256999999999993E-9</c:v>
                </c:pt>
                <c:pt idx="756">
                  <c:v>-8.6007000000000007E-9</c:v>
                </c:pt>
                <c:pt idx="757">
                  <c:v>-8.5757000000000005E-9</c:v>
                </c:pt>
                <c:pt idx="758">
                  <c:v>-8.5507000000000003E-9</c:v>
                </c:pt>
                <c:pt idx="759">
                  <c:v>-8.5257E-9</c:v>
                </c:pt>
                <c:pt idx="760">
                  <c:v>-8.5006999999999998E-9</c:v>
                </c:pt>
                <c:pt idx="761">
                  <c:v>-8.4756999999999996E-9</c:v>
                </c:pt>
                <c:pt idx="762">
                  <c:v>-8.4506999999999994E-9</c:v>
                </c:pt>
                <c:pt idx="763">
                  <c:v>-8.4257000000000008E-9</c:v>
                </c:pt>
                <c:pt idx="764">
                  <c:v>-8.4007000000000006E-9</c:v>
                </c:pt>
                <c:pt idx="765">
                  <c:v>-8.3757000000000003E-9</c:v>
                </c:pt>
                <c:pt idx="766">
                  <c:v>-8.3507000000000001E-9</c:v>
                </c:pt>
                <c:pt idx="767">
                  <c:v>-8.3256999999999999E-9</c:v>
                </c:pt>
                <c:pt idx="768">
                  <c:v>-8.3006999999999997E-9</c:v>
                </c:pt>
                <c:pt idx="769">
                  <c:v>-8.2756999999999995E-9</c:v>
                </c:pt>
                <c:pt idx="770">
                  <c:v>-8.2506999999999992E-9</c:v>
                </c:pt>
                <c:pt idx="771">
                  <c:v>-8.2257000000000007E-9</c:v>
                </c:pt>
                <c:pt idx="772">
                  <c:v>-8.2007000000000004E-9</c:v>
                </c:pt>
                <c:pt idx="773">
                  <c:v>-8.1757000000000002E-9</c:v>
                </c:pt>
                <c:pt idx="774">
                  <c:v>-8.1507E-9</c:v>
                </c:pt>
                <c:pt idx="775">
                  <c:v>-8.1256999999999998E-9</c:v>
                </c:pt>
                <c:pt idx="776">
                  <c:v>-8.1006999999999995E-9</c:v>
                </c:pt>
                <c:pt idx="777">
                  <c:v>-8.0756999999999993E-9</c:v>
                </c:pt>
                <c:pt idx="778">
                  <c:v>-8.0507000000000007E-9</c:v>
                </c:pt>
                <c:pt idx="779">
                  <c:v>-8.0257000000000005E-9</c:v>
                </c:pt>
                <c:pt idx="780">
                  <c:v>-8.0007000000000003E-9</c:v>
                </c:pt>
                <c:pt idx="781">
                  <c:v>-7.9757000000000001E-9</c:v>
                </c:pt>
                <c:pt idx="782">
                  <c:v>-7.9506999999999999E-9</c:v>
                </c:pt>
                <c:pt idx="783">
                  <c:v>-7.9256999999999996E-9</c:v>
                </c:pt>
                <c:pt idx="784">
                  <c:v>-7.9006999999999994E-9</c:v>
                </c:pt>
                <c:pt idx="785">
                  <c:v>-7.8756999999999992E-9</c:v>
                </c:pt>
                <c:pt idx="786">
                  <c:v>-7.8507000000000006E-9</c:v>
                </c:pt>
                <c:pt idx="787">
                  <c:v>-7.8257000000000004E-9</c:v>
                </c:pt>
                <c:pt idx="788">
                  <c:v>-7.8007000000000002E-9</c:v>
                </c:pt>
                <c:pt idx="789">
                  <c:v>-7.7756999999999999E-9</c:v>
                </c:pt>
                <c:pt idx="790">
                  <c:v>-7.7506999999999997E-9</c:v>
                </c:pt>
                <c:pt idx="791">
                  <c:v>-7.7256999999999995E-9</c:v>
                </c:pt>
                <c:pt idx="792">
                  <c:v>-7.7006999999999993E-9</c:v>
                </c:pt>
                <c:pt idx="793">
                  <c:v>-7.6757000000000007E-9</c:v>
                </c:pt>
                <c:pt idx="794">
                  <c:v>-7.6507000000000005E-9</c:v>
                </c:pt>
                <c:pt idx="795">
                  <c:v>-7.6257000000000003E-9</c:v>
                </c:pt>
                <c:pt idx="796">
                  <c:v>-7.6007E-9</c:v>
                </c:pt>
                <c:pt idx="797">
                  <c:v>-7.5756999999999998E-9</c:v>
                </c:pt>
                <c:pt idx="798">
                  <c:v>-7.5506999999999996E-9</c:v>
                </c:pt>
                <c:pt idx="799">
                  <c:v>-7.5256999999999994E-9</c:v>
                </c:pt>
                <c:pt idx="800">
                  <c:v>-7.5007000000000008E-9</c:v>
                </c:pt>
                <c:pt idx="801">
                  <c:v>-7.4757000000000006E-9</c:v>
                </c:pt>
                <c:pt idx="802">
                  <c:v>-7.4507000000000003E-9</c:v>
                </c:pt>
                <c:pt idx="803">
                  <c:v>-7.4257000000000001E-9</c:v>
                </c:pt>
                <c:pt idx="804">
                  <c:v>-7.4006999999999999E-9</c:v>
                </c:pt>
                <c:pt idx="805">
                  <c:v>-7.3756999999999997E-9</c:v>
                </c:pt>
                <c:pt idx="806">
                  <c:v>-7.3507000000000003E-9</c:v>
                </c:pt>
                <c:pt idx="807">
                  <c:v>-7.3257E-9</c:v>
                </c:pt>
                <c:pt idx="808">
                  <c:v>-7.3006999999999998E-9</c:v>
                </c:pt>
                <c:pt idx="809">
                  <c:v>-7.2756999999999996E-9</c:v>
                </c:pt>
                <c:pt idx="810">
                  <c:v>-7.2507000000000002E-9</c:v>
                </c:pt>
                <c:pt idx="811">
                  <c:v>-7.2257E-9</c:v>
                </c:pt>
                <c:pt idx="812">
                  <c:v>-7.2006999999999998E-9</c:v>
                </c:pt>
                <c:pt idx="813">
                  <c:v>-7.1757000000000004E-9</c:v>
                </c:pt>
                <c:pt idx="814">
                  <c:v>-7.1507000000000001E-9</c:v>
                </c:pt>
                <c:pt idx="815">
                  <c:v>-7.1256999999999999E-9</c:v>
                </c:pt>
                <c:pt idx="816">
                  <c:v>-7.1006999999999997E-9</c:v>
                </c:pt>
                <c:pt idx="817">
                  <c:v>-7.0757000000000003E-9</c:v>
                </c:pt>
                <c:pt idx="818">
                  <c:v>-7.0507000000000001E-9</c:v>
                </c:pt>
                <c:pt idx="819">
                  <c:v>-7.0256999999999998E-9</c:v>
                </c:pt>
                <c:pt idx="820">
                  <c:v>-7.0006999999999996E-9</c:v>
                </c:pt>
                <c:pt idx="821">
                  <c:v>-6.9757000000000002E-9</c:v>
                </c:pt>
                <c:pt idx="822">
                  <c:v>-6.9507E-9</c:v>
                </c:pt>
                <c:pt idx="823">
                  <c:v>-6.9256999999999998E-9</c:v>
                </c:pt>
                <c:pt idx="824">
                  <c:v>-6.9007000000000004E-9</c:v>
                </c:pt>
                <c:pt idx="825">
                  <c:v>-6.8757000000000002E-9</c:v>
                </c:pt>
                <c:pt idx="826">
                  <c:v>-6.8506999999999999E-9</c:v>
                </c:pt>
                <c:pt idx="827">
                  <c:v>-6.8256999999999997E-9</c:v>
                </c:pt>
                <c:pt idx="828">
                  <c:v>-6.8007000000000003E-9</c:v>
                </c:pt>
                <c:pt idx="829">
                  <c:v>-6.7757000000000001E-9</c:v>
                </c:pt>
                <c:pt idx="830">
                  <c:v>-6.7506999999999999E-9</c:v>
                </c:pt>
                <c:pt idx="831">
                  <c:v>-6.7256999999999996E-9</c:v>
                </c:pt>
                <c:pt idx="832">
                  <c:v>-6.7007000000000002E-9</c:v>
                </c:pt>
                <c:pt idx="833">
                  <c:v>-6.6757E-9</c:v>
                </c:pt>
                <c:pt idx="834">
                  <c:v>-6.6506999999999998E-9</c:v>
                </c:pt>
                <c:pt idx="835">
                  <c:v>-6.6257000000000004E-9</c:v>
                </c:pt>
                <c:pt idx="836">
                  <c:v>-6.6007000000000002E-9</c:v>
                </c:pt>
                <c:pt idx="837">
                  <c:v>-6.5756999999999999E-9</c:v>
                </c:pt>
                <c:pt idx="838">
                  <c:v>-6.5506999999999997E-9</c:v>
                </c:pt>
                <c:pt idx="839">
                  <c:v>-6.5257000000000003E-9</c:v>
                </c:pt>
                <c:pt idx="840">
                  <c:v>-6.5007000000000001E-9</c:v>
                </c:pt>
                <c:pt idx="841">
                  <c:v>-6.4756999999999999E-9</c:v>
                </c:pt>
                <c:pt idx="842">
                  <c:v>-6.4506999999999997E-9</c:v>
                </c:pt>
                <c:pt idx="843">
                  <c:v>-6.4257000000000003E-9</c:v>
                </c:pt>
                <c:pt idx="844">
                  <c:v>-6.4007E-9</c:v>
                </c:pt>
                <c:pt idx="845">
                  <c:v>-6.3756999999999998E-9</c:v>
                </c:pt>
                <c:pt idx="846">
                  <c:v>-6.3506999999999996E-9</c:v>
                </c:pt>
                <c:pt idx="847">
                  <c:v>-6.3257000000000002E-9</c:v>
                </c:pt>
                <c:pt idx="848">
                  <c:v>-6.3007E-9</c:v>
                </c:pt>
                <c:pt idx="849">
                  <c:v>-6.2756999999999997E-9</c:v>
                </c:pt>
                <c:pt idx="850">
                  <c:v>-6.2507000000000003E-9</c:v>
                </c:pt>
                <c:pt idx="851">
                  <c:v>-6.2257000000000001E-9</c:v>
                </c:pt>
                <c:pt idx="852">
                  <c:v>-6.2006999999999999E-9</c:v>
                </c:pt>
                <c:pt idx="853">
                  <c:v>-6.1756999999999997E-9</c:v>
                </c:pt>
                <c:pt idx="854">
                  <c:v>-6.1507000000000003E-9</c:v>
                </c:pt>
                <c:pt idx="855">
                  <c:v>-6.1257000000000001E-9</c:v>
                </c:pt>
                <c:pt idx="856">
                  <c:v>-6.1006999999999998E-9</c:v>
                </c:pt>
                <c:pt idx="857">
                  <c:v>-6.0756999999999996E-9</c:v>
                </c:pt>
                <c:pt idx="858">
                  <c:v>-6.0507000000000002E-9</c:v>
                </c:pt>
                <c:pt idx="859">
                  <c:v>-6.0257E-9</c:v>
                </c:pt>
                <c:pt idx="860">
                  <c:v>-6.0006999999999998E-9</c:v>
                </c:pt>
                <c:pt idx="861">
                  <c:v>-5.9757000000000004E-9</c:v>
                </c:pt>
                <c:pt idx="862">
                  <c:v>-5.9507000000000001E-9</c:v>
                </c:pt>
                <c:pt idx="863">
                  <c:v>-5.9256999999999999E-9</c:v>
                </c:pt>
                <c:pt idx="864">
                  <c:v>-5.9006999999999997E-9</c:v>
                </c:pt>
                <c:pt idx="865">
                  <c:v>-5.8757000000000003E-9</c:v>
                </c:pt>
                <c:pt idx="866">
                  <c:v>-5.8507000000000001E-9</c:v>
                </c:pt>
                <c:pt idx="867">
                  <c:v>-5.8256999999999998E-9</c:v>
                </c:pt>
                <c:pt idx="868">
                  <c:v>-5.8006999999999996E-9</c:v>
                </c:pt>
                <c:pt idx="869">
                  <c:v>-5.7757000000000002E-9</c:v>
                </c:pt>
                <c:pt idx="870">
                  <c:v>-5.7507E-9</c:v>
                </c:pt>
                <c:pt idx="871">
                  <c:v>-5.7256999999999998E-9</c:v>
                </c:pt>
                <c:pt idx="872">
                  <c:v>-5.7007000000000004E-9</c:v>
                </c:pt>
                <c:pt idx="873">
                  <c:v>-5.6757000000000002E-9</c:v>
                </c:pt>
                <c:pt idx="874">
                  <c:v>-5.6506999999999999E-9</c:v>
                </c:pt>
                <c:pt idx="875">
                  <c:v>-5.6256999999999997E-9</c:v>
                </c:pt>
                <c:pt idx="876">
                  <c:v>-5.6007000000000003E-9</c:v>
                </c:pt>
                <c:pt idx="877">
                  <c:v>-5.5757000000000001E-9</c:v>
                </c:pt>
                <c:pt idx="878">
                  <c:v>-5.5506999999999999E-9</c:v>
                </c:pt>
                <c:pt idx="879">
                  <c:v>-5.5256999999999996E-9</c:v>
                </c:pt>
                <c:pt idx="880">
                  <c:v>-5.5007000000000002E-9</c:v>
                </c:pt>
                <c:pt idx="881">
                  <c:v>-5.4757E-9</c:v>
                </c:pt>
                <c:pt idx="882">
                  <c:v>-5.4506999999999998E-9</c:v>
                </c:pt>
                <c:pt idx="883">
                  <c:v>-5.4257000000000004E-9</c:v>
                </c:pt>
                <c:pt idx="884">
                  <c:v>-5.4007000000000002E-9</c:v>
                </c:pt>
                <c:pt idx="885">
                  <c:v>-5.3757E-9</c:v>
                </c:pt>
                <c:pt idx="886">
                  <c:v>-5.3506999999999997E-9</c:v>
                </c:pt>
                <c:pt idx="887">
                  <c:v>-5.3257000000000003E-9</c:v>
                </c:pt>
                <c:pt idx="888">
                  <c:v>-5.3007000000000001E-9</c:v>
                </c:pt>
                <c:pt idx="889">
                  <c:v>-5.2756999999999999E-9</c:v>
                </c:pt>
                <c:pt idx="890">
                  <c:v>-5.2506999999999997E-9</c:v>
                </c:pt>
                <c:pt idx="891">
                  <c:v>-5.2257000000000003E-9</c:v>
                </c:pt>
                <c:pt idx="892">
                  <c:v>-5.2007E-9</c:v>
                </c:pt>
                <c:pt idx="893">
                  <c:v>-5.1756999999999998E-9</c:v>
                </c:pt>
                <c:pt idx="894">
                  <c:v>-5.1506999999999996E-9</c:v>
                </c:pt>
                <c:pt idx="895">
                  <c:v>-5.1257000000000002E-9</c:v>
                </c:pt>
                <c:pt idx="896">
                  <c:v>-5.1007E-9</c:v>
                </c:pt>
                <c:pt idx="897">
                  <c:v>-5.0756999999999998E-9</c:v>
                </c:pt>
                <c:pt idx="898">
                  <c:v>-5.0507000000000004E-9</c:v>
                </c:pt>
                <c:pt idx="899">
                  <c:v>-5.0257000000000001E-9</c:v>
                </c:pt>
                <c:pt idx="900">
                  <c:v>-5.0006999999999999E-9</c:v>
                </c:pt>
                <c:pt idx="901">
                  <c:v>-4.9756999999999997E-9</c:v>
                </c:pt>
                <c:pt idx="902">
                  <c:v>-4.9507000000000003E-9</c:v>
                </c:pt>
                <c:pt idx="903">
                  <c:v>-4.9257000000000001E-9</c:v>
                </c:pt>
                <c:pt idx="904">
                  <c:v>-4.9006999999999998E-9</c:v>
                </c:pt>
                <c:pt idx="905">
                  <c:v>-4.8756999999999996E-9</c:v>
                </c:pt>
                <c:pt idx="906">
                  <c:v>-4.8507000000000002E-9</c:v>
                </c:pt>
                <c:pt idx="907">
                  <c:v>-4.8257E-9</c:v>
                </c:pt>
                <c:pt idx="908">
                  <c:v>-4.8006999999999998E-9</c:v>
                </c:pt>
                <c:pt idx="909">
                  <c:v>-4.7757000000000004E-9</c:v>
                </c:pt>
                <c:pt idx="910">
                  <c:v>-4.7507000000000001E-9</c:v>
                </c:pt>
                <c:pt idx="911">
                  <c:v>-4.7256999999999999E-9</c:v>
                </c:pt>
                <c:pt idx="912">
                  <c:v>-4.7006999999999997E-9</c:v>
                </c:pt>
                <c:pt idx="913">
                  <c:v>-4.6757000000000003E-9</c:v>
                </c:pt>
                <c:pt idx="914">
                  <c:v>-4.6507000000000001E-9</c:v>
                </c:pt>
                <c:pt idx="915">
                  <c:v>-4.6256999999999999E-9</c:v>
                </c:pt>
                <c:pt idx="916">
                  <c:v>-4.6006999999999996E-9</c:v>
                </c:pt>
                <c:pt idx="917">
                  <c:v>-4.5757000000000002E-9</c:v>
                </c:pt>
                <c:pt idx="918">
                  <c:v>-4.5507E-9</c:v>
                </c:pt>
                <c:pt idx="919">
                  <c:v>-4.5256999999999998E-9</c:v>
                </c:pt>
                <c:pt idx="920">
                  <c:v>-4.5007000000000004E-9</c:v>
                </c:pt>
                <c:pt idx="921">
                  <c:v>-4.4757000000000002E-9</c:v>
                </c:pt>
                <c:pt idx="922">
                  <c:v>-4.4506999999999999E-9</c:v>
                </c:pt>
                <c:pt idx="923">
                  <c:v>-4.4256999999999997E-9</c:v>
                </c:pt>
                <c:pt idx="924">
                  <c:v>-4.4007000000000003E-9</c:v>
                </c:pt>
                <c:pt idx="925">
                  <c:v>-4.3757000000000001E-9</c:v>
                </c:pt>
                <c:pt idx="926">
                  <c:v>-4.3506999999999999E-9</c:v>
                </c:pt>
                <c:pt idx="927">
                  <c:v>-4.3256999999999997E-9</c:v>
                </c:pt>
                <c:pt idx="928">
                  <c:v>-4.3007000000000003E-9</c:v>
                </c:pt>
                <c:pt idx="929">
                  <c:v>-4.2757E-9</c:v>
                </c:pt>
                <c:pt idx="930">
                  <c:v>-4.2506999999999998E-9</c:v>
                </c:pt>
                <c:pt idx="931">
                  <c:v>-4.2257000000000004E-9</c:v>
                </c:pt>
                <c:pt idx="932">
                  <c:v>-4.2007000000000002E-9</c:v>
                </c:pt>
                <c:pt idx="933">
                  <c:v>-4.1757E-9</c:v>
                </c:pt>
                <c:pt idx="934">
                  <c:v>-4.1506999999999997E-9</c:v>
                </c:pt>
                <c:pt idx="935">
                  <c:v>-4.1257000000000003E-9</c:v>
                </c:pt>
                <c:pt idx="936">
                  <c:v>-4.1007000000000001E-9</c:v>
                </c:pt>
                <c:pt idx="937">
                  <c:v>-4.0756999999999999E-9</c:v>
                </c:pt>
                <c:pt idx="938">
                  <c:v>-4.0506999999999997E-9</c:v>
                </c:pt>
                <c:pt idx="939">
                  <c:v>-4.0257000000000003E-9</c:v>
                </c:pt>
                <c:pt idx="940">
                  <c:v>-4.0007000000000001E-9</c:v>
                </c:pt>
                <c:pt idx="941">
                  <c:v>-3.9756999999999998E-9</c:v>
                </c:pt>
                <c:pt idx="942">
                  <c:v>-3.9506999999999996E-9</c:v>
                </c:pt>
                <c:pt idx="943">
                  <c:v>-3.9257000000000002E-9</c:v>
                </c:pt>
                <c:pt idx="944">
                  <c:v>-3.9007E-9</c:v>
                </c:pt>
                <c:pt idx="945">
                  <c:v>-3.8756999999999998E-9</c:v>
                </c:pt>
                <c:pt idx="946">
                  <c:v>-3.8507000000000004E-9</c:v>
                </c:pt>
                <c:pt idx="947">
                  <c:v>-3.8257000000000001E-9</c:v>
                </c:pt>
                <c:pt idx="948">
                  <c:v>-3.8006999999999999E-9</c:v>
                </c:pt>
                <c:pt idx="949">
                  <c:v>-3.7756999999999997E-9</c:v>
                </c:pt>
                <c:pt idx="950">
                  <c:v>-3.7507000000000003E-9</c:v>
                </c:pt>
                <c:pt idx="951">
                  <c:v>-3.7257000000000001E-9</c:v>
                </c:pt>
                <c:pt idx="952">
                  <c:v>-3.7006999999999998E-9</c:v>
                </c:pt>
                <c:pt idx="953">
                  <c:v>-3.6757E-9</c:v>
                </c:pt>
                <c:pt idx="954">
                  <c:v>-3.6506999999999998E-9</c:v>
                </c:pt>
                <c:pt idx="955">
                  <c:v>-3.6257E-9</c:v>
                </c:pt>
                <c:pt idx="956">
                  <c:v>-3.6007000000000002E-9</c:v>
                </c:pt>
                <c:pt idx="957">
                  <c:v>-3.5757E-9</c:v>
                </c:pt>
                <c:pt idx="958">
                  <c:v>-3.5507000000000002E-9</c:v>
                </c:pt>
                <c:pt idx="959">
                  <c:v>-3.5256999999999999E-9</c:v>
                </c:pt>
                <c:pt idx="960">
                  <c:v>-3.5007000000000001E-9</c:v>
                </c:pt>
                <c:pt idx="961">
                  <c:v>-3.4756999999999999E-9</c:v>
                </c:pt>
                <c:pt idx="962">
                  <c:v>-3.4507000000000001E-9</c:v>
                </c:pt>
                <c:pt idx="963">
                  <c:v>-3.4256999999999999E-9</c:v>
                </c:pt>
                <c:pt idx="964">
                  <c:v>-3.4007000000000001E-9</c:v>
                </c:pt>
                <c:pt idx="965">
                  <c:v>-3.3756999999999998E-9</c:v>
                </c:pt>
                <c:pt idx="966">
                  <c:v>-3.3507E-9</c:v>
                </c:pt>
                <c:pt idx="967">
                  <c:v>-3.3256999999999998E-9</c:v>
                </c:pt>
                <c:pt idx="968">
                  <c:v>-3.3007E-9</c:v>
                </c:pt>
                <c:pt idx="969">
                  <c:v>-3.2757000000000002E-9</c:v>
                </c:pt>
                <c:pt idx="970">
                  <c:v>-3.2507E-9</c:v>
                </c:pt>
                <c:pt idx="971">
                  <c:v>-3.2257000000000001E-9</c:v>
                </c:pt>
                <c:pt idx="972">
                  <c:v>-3.2006999999999999E-9</c:v>
                </c:pt>
                <c:pt idx="973">
                  <c:v>-3.1757000000000001E-9</c:v>
                </c:pt>
                <c:pt idx="974">
                  <c:v>-3.1506999999999999E-9</c:v>
                </c:pt>
                <c:pt idx="975">
                  <c:v>-3.1257000000000001E-9</c:v>
                </c:pt>
                <c:pt idx="976">
                  <c:v>-3.1006999999999998E-9</c:v>
                </c:pt>
                <c:pt idx="977">
                  <c:v>-3.0757E-9</c:v>
                </c:pt>
                <c:pt idx="978">
                  <c:v>-3.0506999999999998E-9</c:v>
                </c:pt>
                <c:pt idx="979">
                  <c:v>-3.0257E-9</c:v>
                </c:pt>
                <c:pt idx="980">
                  <c:v>-3.0007000000000002E-9</c:v>
                </c:pt>
                <c:pt idx="981">
                  <c:v>-2.9757E-9</c:v>
                </c:pt>
                <c:pt idx="982">
                  <c:v>-2.9507000000000002E-9</c:v>
                </c:pt>
                <c:pt idx="983">
                  <c:v>-2.9256999999999999E-9</c:v>
                </c:pt>
                <c:pt idx="984">
                  <c:v>-2.9007000000000001E-9</c:v>
                </c:pt>
                <c:pt idx="985">
                  <c:v>-2.8756999999999999E-9</c:v>
                </c:pt>
                <c:pt idx="986">
                  <c:v>-2.8507000000000001E-9</c:v>
                </c:pt>
                <c:pt idx="987">
                  <c:v>-2.8256999999999999E-9</c:v>
                </c:pt>
                <c:pt idx="988">
                  <c:v>-2.8007000000000001E-9</c:v>
                </c:pt>
                <c:pt idx="989">
                  <c:v>-2.7756999999999998E-9</c:v>
                </c:pt>
                <c:pt idx="990">
                  <c:v>-2.7507E-9</c:v>
                </c:pt>
                <c:pt idx="991">
                  <c:v>-2.7256999999999998E-9</c:v>
                </c:pt>
                <c:pt idx="992">
                  <c:v>-2.7007E-9</c:v>
                </c:pt>
                <c:pt idx="993">
                  <c:v>-2.6757000000000002E-9</c:v>
                </c:pt>
                <c:pt idx="994">
                  <c:v>-2.6507E-9</c:v>
                </c:pt>
                <c:pt idx="995">
                  <c:v>-2.6257000000000001E-9</c:v>
                </c:pt>
                <c:pt idx="996">
                  <c:v>-2.6006999999999999E-9</c:v>
                </c:pt>
                <c:pt idx="997">
                  <c:v>-2.5757000000000001E-9</c:v>
                </c:pt>
                <c:pt idx="998">
                  <c:v>-2.5506999999999999E-9</c:v>
                </c:pt>
                <c:pt idx="999">
                  <c:v>-2.5257000000000001E-9</c:v>
                </c:pt>
              </c:numCache>
            </c:numRef>
          </c:xVal>
          <c:yVal>
            <c:numRef>
              <c:f>Baseline!$G$2:$G$2004</c:f>
              <c:numCache>
                <c:formatCode>0.00E+00</c:formatCode>
                <c:ptCount val="2003"/>
                <c:pt idx="0">
                  <c:v>-8.5000000000000006E-5</c:v>
                </c:pt>
                <c:pt idx="1">
                  <c:v>-8.2000000000000042E-5</c:v>
                </c:pt>
                <c:pt idx="2">
                  <c:v>-7.4000000000000281E-5</c:v>
                </c:pt>
                <c:pt idx="3">
                  <c:v>-6.6000000000000086E-5</c:v>
                </c:pt>
                <c:pt idx="4">
                  <c:v>-5.9000000000000025E-5</c:v>
                </c:pt>
                <c:pt idx="5">
                  <c:v>-5.4999999999999927E-5</c:v>
                </c:pt>
                <c:pt idx="6">
                  <c:v>-4.7999999999999866E-5</c:v>
                </c:pt>
                <c:pt idx="7">
                  <c:v>-4.4999999999999901E-5</c:v>
                </c:pt>
                <c:pt idx="8">
                  <c:v>-4.0999999999999804E-5</c:v>
                </c:pt>
                <c:pt idx="9">
                  <c:v>-3.700000000000014E-5</c:v>
                </c:pt>
                <c:pt idx="10">
                  <c:v>-3.3999999999999742E-5</c:v>
                </c:pt>
                <c:pt idx="11">
                  <c:v>-3.0000000000000079E-5</c:v>
                </c:pt>
                <c:pt idx="12">
                  <c:v>-2.8999999999999946E-5</c:v>
                </c:pt>
                <c:pt idx="13">
                  <c:v>-2.8999999999999946E-5</c:v>
                </c:pt>
                <c:pt idx="14">
                  <c:v>-2.8999999999999946E-5</c:v>
                </c:pt>
                <c:pt idx="15">
                  <c:v>-3.0000000000000079E-5</c:v>
                </c:pt>
                <c:pt idx="16">
                  <c:v>-3.0000000000000079E-5</c:v>
                </c:pt>
                <c:pt idx="17">
                  <c:v>-3.3000000000000043E-5</c:v>
                </c:pt>
                <c:pt idx="18">
                  <c:v>-3.3000000000000043E-5</c:v>
                </c:pt>
                <c:pt idx="19">
                  <c:v>-3.6999999999999707E-5</c:v>
                </c:pt>
                <c:pt idx="20">
                  <c:v>-4.0999999999999804E-5</c:v>
                </c:pt>
                <c:pt idx="21">
                  <c:v>-4.4999999999999901E-5</c:v>
                </c:pt>
                <c:pt idx="22">
                  <c:v>-4.8000000000000299E-5</c:v>
                </c:pt>
                <c:pt idx="23">
                  <c:v>-5.1999999999999963E-5</c:v>
                </c:pt>
                <c:pt idx="24">
                  <c:v>-5.5000000000000361E-5</c:v>
                </c:pt>
                <c:pt idx="25">
                  <c:v>-5.9000000000000025E-5</c:v>
                </c:pt>
                <c:pt idx="26">
                  <c:v>-6.7000000000000219E-5</c:v>
                </c:pt>
                <c:pt idx="27">
                  <c:v>-7.0000000000000184E-5</c:v>
                </c:pt>
                <c:pt idx="28">
                  <c:v>-7.4000000000000281E-5</c:v>
                </c:pt>
                <c:pt idx="29">
                  <c:v>-7.7999999999999944E-5</c:v>
                </c:pt>
                <c:pt idx="30">
                  <c:v>-7.7999999999999944E-5</c:v>
                </c:pt>
                <c:pt idx="31">
                  <c:v>-8.1000000000000343E-5</c:v>
                </c:pt>
                <c:pt idx="32">
                  <c:v>-8.5000000000000006E-5</c:v>
                </c:pt>
                <c:pt idx="33">
                  <c:v>-8.5000000000000006E-5</c:v>
                </c:pt>
                <c:pt idx="34">
                  <c:v>-9.2999999999999767E-5</c:v>
                </c:pt>
                <c:pt idx="35">
                  <c:v>-9.2999999999999767E-5</c:v>
                </c:pt>
                <c:pt idx="36">
                  <c:v>-9.2999999999999767E-5</c:v>
                </c:pt>
                <c:pt idx="37">
                  <c:v>-9.2999999999999767E-5</c:v>
                </c:pt>
                <c:pt idx="38">
                  <c:v>-9.2999999999999767E-5</c:v>
                </c:pt>
                <c:pt idx="39">
                  <c:v>-9.2000000000000068E-5</c:v>
                </c:pt>
                <c:pt idx="40">
                  <c:v>-9.2000000000000068E-5</c:v>
                </c:pt>
                <c:pt idx="41">
                  <c:v>-9.2000000000000068E-5</c:v>
                </c:pt>
                <c:pt idx="42">
                  <c:v>-8.8000000000000404E-5</c:v>
                </c:pt>
                <c:pt idx="43">
                  <c:v>-8.8000000000000404E-5</c:v>
                </c:pt>
                <c:pt idx="44">
                  <c:v>-8.5000000000000006E-5</c:v>
                </c:pt>
                <c:pt idx="45">
                  <c:v>-8.5000000000000006E-5</c:v>
                </c:pt>
                <c:pt idx="46">
                  <c:v>-8.5000000000000006E-5</c:v>
                </c:pt>
                <c:pt idx="47">
                  <c:v>-8.0999999999999909E-5</c:v>
                </c:pt>
                <c:pt idx="48">
                  <c:v>-8.0999999999999909E-5</c:v>
                </c:pt>
                <c:pt idx="49">
                  <c:v>-7.7999999999999944E-5</c:v>
                </c:pt>
                <c:pt idx="50">
                  <c:v>-7.7999999999999944E-5</c:v>
                </c:pt>
                <c:pt idx="51">
                  <c:v>-7.3999999999999847E-5</c:v>
                </c:pt>
                <c:pt idx="52">
                  <c:v>-7.3999999999999847E-5</c:v>
                </c:pt>
                <c:pt idx="53">
                  <c:v>-6.999999999999975E-5</c:v>
                </c:pt>
                <c:pt idx="54">
                  <c:v>-6.999999999999975E-5</c:v>
                </c:pt>
                <c:pt idx="55">
                  <c:v>-6.6000000000000086E-5</c:v>
                </c:pt>
                <c:pt idx="56">
                  <c:v>-6.6000000000000086E-5</c:v>
                </c:pt>
                <c:pt idx="57">
                  <c:v>-6.6000000000000086E-5</c:v>
                </c:pt>
                <c:pt idx="58">
                  <c:v>-6.2000000000000423E-5</c:v>
                </c:pt>
                <c:pt idx="59">
                  <c:v>-6.2000000000000423E-5</c:v>
                </c:pt>
                <c:pt idx="60">
                  <c:v>-6.2000000000000423E-5</c:v>
                </c:pt>
                <c:pt idx="61">
                  <c:v>-6.2000000000000423E-5</c:v>
                </c:pt>
                <c:pt idx="62">
                  <c:v>-6.2000000000000423E-5</c:v>
                </c:pt>
                <c:pt idx="63">
                  <c:v>-6.2999999999999688E-5</c:v>
                </c:pt>
                <c:pt idx="64">
                  <c:v>-6.2999999999999688E-5</c:v>
                </c:pt>
                <c:pt idx="65">
                  <c:v>-6.2999999999999688E-5</c:v>
                </c:pt>
                <c:pt idx="66">
                  <c:v>-5.9000000000000025E-5</c:v>
                </c:pt>
                <c:pt idx="67">
                  <c:v>-6.3000000000000122E-5</c:v>
                </c:pt>
                <c:pt idx="68">
                  <c:v>-5.9000000000000025E-5</c:v>
                </c:pt>
                <c:pt idx="69">
                  <c:v>-6.3000000000000122E-5</c:v>
                </c:pt>
                <c:pt idx="70">
                  <c:v>-6.0000000000000157E-5</c:v>
                </c:pt>
                <c:pt idx="71">
                  <c:v>-6.0000000000000157E-5</c:v>
                </c:pt>
                <c:pt idx="72">
                  <c:v>-5.9000000000000025E-5</c:v>
                </c:pt>
                <c:pt idx="73">
                  <c:v>-5.4999999999999927E-5</c:v>
                </c:pt>
                <c:pt idx="74">
                  <c:v>-5.4999999999999927E-5</c:v>
                </c:pt>
                <c:pt idx="75">
                  <c:v>-5.4999999999999927E-5</c:v>
                </c:pt>
                <c:pt idx="76">
                  <c:v>-5.5999999999999626E-5</c:v>
                </c:pt>
                <c:pt idx="77">
                  <c:v>-5.1999999999999963E-5</c:v>
                </c:pt>
                <c:pt idx="78">
                  <c:v>-4.7999999999999866E-5</c:v>
                </c:pt>
                <c:pt idx="79">
                  <c:v>-4.8000000000000299E-5</c:v>
                </c:pt>
                <c:pt idx="80">
                  <c:v>-4.4000000000000202E-5</c:v>
                </c:pt>
                <c:pt idx="81">
                  <c:v>-4.4000000000000202E-5</c:v>
                </c:pt>
                <c:pt idx="82">
                  <c:v>-4.3999999999999768E-5</c:v>
                </c:pt>
                <c:pt idx="83">
                  <c:v>-4.0999999999999804E-5</c:v>
                </c:pt>
                <c:pt idx="84">
                  <c:v>-3.6999999999999707E-5</c:v>
                </c:pt>
                <c:pt idx="85">
                  <c:v>-3.6999999999999707E-5</c:v>
                </c:pt>
                <c:pt idx="86">
                  <c:v>-3.3000000000000043E-5</c:v>
                </c:pt>
                <c:pt idx="87">
                  <c:v>-3.3000000000000043E-5</c:v>
                </c:pt>
                <c:pt idx="88">
                  <c:v>-2.9999999999999645E-5</c:v>
                </c:pt>
                <c:pt idx="89">
                  <c:v>-2.9999999999999645E-5</c:v>
                </c:pt>
                <c:pt idx="90">
                  <c:v>-2.9999999999999645E-5</c:v>
                </c:pt>
                <c:pt idx="91">
                  <c:v>-2.5999999999999981E-5</c:v>
                </c:pt>
                <c:pt idx="92">
                  <c:v>-2.5999999999999981E-5</c:v>
                </c:pt>
                <c:pt idx="93">
                  <c:v>-2.2000000000000318E-5</c:v>
                </c:pt>
                <c:pt idx="94">
                  <c:v>-2.2000000000000318E-5</c:v>
                </c:pt>
                <c:pt idx="95">
                  <c:v>-2.5999999999999981E-5</c:v>
                </c:pt>
                <c:pt idx="96">
                  <c:v>-2.5999999999999981E-5</c:v>
                </c:pt>
                <c:pt idx="97">
                  <c:v>-2.2999999999999583E-5</c:v>
                </c:pt>
                <c:pt idx="98">
                  <c:v>-2.5999999999999981E-5</c:v>
                </c:pt>
                <c:pt idx="99">
                  <c:v>-2.2000000000000318E-5</c:v>
                </c:pt>
                <c:pt idx="100">
                  <c:v>-2.5999999999999981E-5</c:v>
                </c:pt>
                <c:pt idx="101">
                  <c:v>-2.5999999999999981E-5</c:v>
                </c:pt>
                <c:pt idx="102">
                  <c:v>-2.5999999999999981E-5</c:v>
                </c:pt>
                <c:pt idx="103">
                  <c:v>-2.8999999999999946E-5</c:v>
                </c:pt>
                <c:pt idx="104">
                  <c:v>-2.8999999999999946E-5</c:v>
                </c:pt>
                <c:pt idx="105">
                  <c:v>-3.0000000000000079E-5</c:v>
                </c:pt>
                <c:pt idx="106">
                  <c:v>-3.4000000000000176E-5</c:v>
                </c:pt>
                <c:pt idx="107">
                  <c:v>-3.4000000000000176E-5</c:v>
                </c:pt>
                <c:pt idx="108">
                  <c:v>-3.700000000000014E-5</c:v>
                </c:pt>
                <c:pt idx="109">
                  <c:v>-3.700000000000014E-5</c:v>
                </c:pt>
                <c:pt idx="110">
                  <c:v>-3.700000000000014E-5</c:v>
                </c:pt>
                <c:pt idx="111">
                  <c:v>-4.1000000000000238E-5</c:v>
                </c:pt>
                <c:pt idx="112">
                  <c:v>-4.1000000000000238E-5</c:v>
                </c:pt>
                <c:pt idx="113">
                  <c:v>-4.4000000000000202E-5</c:v>
                </c:pt>
                <c:pt idx="114">
                  <c:v>-4.4000000000000202E-5</c:v>
                </c:pt>
                <c:pt idx="115">
                  <c:v>-4.4000000000000202E-5</c:v>
                </c:pt>
                <c:pt idx="116">
                  <c:v>-4.8000000000000299E-5</c:v>
                </c:pt>
                <c:pt idx="117">
                  <c:v>-4.8000000000000299E-5</c:v>
                </c:pt>
                <c:pt idx="118">
                  <c:v>-5.1999999999999963E-5</c:v>
                </c:pt>
                <c:pt idx="119">
                  <c:v>-5.5000000000000361E-5</c:v>
                </c:pt>
                <c:pt idx="120">
                  <c:v>-5.1000000000000264E-5</c:v>
                </c:pt>
                <c:pt idx="121">
                  <c:v>-5.4999999999999927E-5</c:v>
                </c:pt>
                <c:pt idx="122">
                  <c:v>-5.600000000000006E-5</c:v>
                </c:pt>
                <c:pt idx="123">
                  <c:v>-5.600000000000006E-5</c:v>
                </c:pt>
                <c:pt idx="124">
                  <c:v>-5.4999999999999927E-5</c:v>
                </c:pt>
                <c:pt idx="125">
                  <c:v>-5.9000000000000025E-5</c:v>
                </c:pt>
                <c:pt idx="126">
                  <c:v>-5.4999999999999927E-5</c:v>
                </c:pt>
                <c:pt idx="127">
                  <c:v>-5.9000000000000025E-5</c:v>
                </c:pt>
                <c:pt idx="128">
                  <c:v>-5.600000000000006E-5</c:v>
                </c:pt>
                <c:pt idx="129">
                  <c:v>-5.600000000000006E-5</c:v>
                </c:pt>
                <c:pt idx="130">
                  <c:v>-5.600000000000006E-5</c:v>
                </c:pt>
                <c:pt idx="131">
                  <c:v>-5.600000000000006E-5</c:v>
                </c:pt>
                <c:pt idx="132">
                  <c:v>-5.600000000000006E-5</c:v>
                </c:pt>
                <c:pt idx="133">
                  <c:v>-5.600000000000006E-5</c:v>
                </c:pt>
                <c:pt idx="134">
                  <c:v>-5.600000000000006E-5</c:v>
                </c:pt>
                <c:pt idx="135">
                  <c:v>-5.1999999999999963E-5</c:v>
                </c:pt>
                <c:pt idx="136">
                  <c:v>-5.4999999999999927E-5</c:v>
                </c:pt>
                <c:pt idx="137">
                  <c:v>-5.099999999999983E-5</c:v>
                </c:pt>
                <c:pt idx="138">
                  <c:v>-5.1999999999999963E-5</c:v>
                </c:pt>
                <c:pt idx="139">
                  <c:v>-4.7999999999999866E-5</c:v>
                </c:pt>
                <c:pt idx="140">
                  <c:v>-4.8000000000000299E-5</c:v>
                </c:pt>
                <c:pt idx="141">
                  <c:v>-4.7999999999999866E-5</c:v>
                </c:pt>
                <c:pt idx="142">
                  <c:v>-4.8000000000000299E-5</c:v>
                </c:pt>
                <c:pt idx="143">
                  <c:v>-4.7999999999999866E-5</c:v>
                </c:pt>
                <c:pt idx="144">
                  <c:v>-4.3999999999999768E-5</c:v>
                </c:pt>
                <c:pt idx="145">
                  <c:v>-4.3999999999999768E-5</c:v>
                </c:pt>
                <c:pt idx="146">
                  <c:v>-4.4000000000000202E-5</c:v>
                </c:pt>
                <c:pt idx="147">
                  <c:v>-4.4999999999999901E-5</c:v>
                </c:pt>
                <c:pt idx="148">
                  <c:v>-4.0000000000000105E-5</c:v>
                </c:pt>
                <c:pt idx="149">
                  <c:v>-4.1000000000000238E-5</c:v>
                </c:pt>
                <c:pt idx="150">
                  <c:v>-4.0999999999999804E-5</c:v>
                </c:pt>
                <c:pt idx="151">
                  <c:v>-4.4000000000000202E-5</c:v>
                </c:pt>
                <c:pt idx="152">
                  <c:v>-4.3999999999999768E-5</c:v>
                </c:pt>
                <c:pt idx="153">
                  <c:v>-4.4999999999999901E-5</c:v>
                </c:pt>
                <c:pt idx="154">
                  <c:v>-4.4999999999999901E-5</c:v>
                </c:pt>
                <c:pt idx="155">
                  <c:v>-4.7999999999999866E-5</c:v>
                </c:pt>
                <c:pt idx="156">
                  <c:v>-4.7999999999999866E-5</c:v>
                </c:pt>
                <c:pt idx="157">
                  <c:v>-4.7999999999999866E-5</c:v>
                </c:pt>
                <c:pt idx="158">
                  <c:v>-5.1999999999999963E-5</c:v>
                </c:pt>
                <c:pt idx="159">
                  <c:v>-4.7999999999999866E-5</c:v>
                </c:pt>
                <c:pt idx="160">
                  <c:v>-5.099999999999983E-5</c:v>
                </c:pt>
                <c:pt idx="161">
                  <c:v>-5.4999999999999927E-5</c:v>
                </c:pt>
                <c:pt idx="162">
                  <c:v>-5.600000000000006E-5</c:v>
                </c:pt>
                <c:pt idx="163">
                  <c:v>-5.9000000000000025E-5</c:v>
                </c:pt>
                <c:pt idx="164">
                  <c:v>-6.2999999999999688E-5</c:v>
                </c:pt>
                <c:pt idx="165">
                  <c:v>-6.6000000000000086E-5</c:v>
                </c:pt>
                <c:pt idx="166">
                  <c:v>-7.0000000000000184E-5</c:v>
                </c:pt>
                <c:pt idx="167">
                  <c:v>-7.0999999999999883E-5</c:v>
                </c:pt>
                <c:pt idx="168">
                  <c:v>-7.4000000000000281E-5</c:v>
                </c:pt>
                <c:pt idx="169">
                  <c:v>-7.7000000000000245E-5</c:v>
                </c:pt>
                <c:pt idx="170">
                  <c:v>-8.2000000000000042E-5</c:v>
                </c:pt>
                <c:pt idx="171">
                  <c:v>-8.9000000000000103E-5</c:v>
                </c:pt>
                <c:pt idx="172">
                  <c:v>-9.3000000000000201E-5</c:v>
                </c:pt>
                <c:pt idx="173">
                  <c:v>-9.2000000000000068E-5</c:v>
                </c:pt>
                <c:pt idx="174">
                  <c:v>-9.5999999999999731E-5</c:v>
                </c:pt>
                <c:pt idx="175">
                  <c:v>-9.9999999999999829E-5</c:v>
                </c:pt>
                <c:pt idx="176">
                  <c:v>-1.0399999999999993E-4</c:v>
                </c:pt>
                <c:pt idx="177">
                  <c:v>-1.1099999999999999E-4</c:v>
                </c:pt>
                <c:pt idx="178">
                  <c:v>-1.1099999999999999E-4</c:v>
                </c:pt>
                <c:pt idx="179">
                  <c:v>-1.1500000000000008E-4</c:v>
                </c:pt>
                <c:pt idx="180">
                  <c:v>-1.1800000000000005E-4</c:v>
                </c:pt>
                <c:pt idx="181">
                  <c:v>-1.2200000000000015E-4</c:v>
                </c:pt>
                <c:pt idx="182">
                  <c:v>-1.2600000000000024E-4</c:v>
                </c:pt>
                <c:pt idx="183">
                  <c:v>-1.2600000000000024E-4</c:v>
                </c:pt>
                <c:pt idx="184">
                  <c:v>-1.3299999999999987E-4</c:v>
                </c:pt>
                <c:pt idx="185">
                  <c:v>-1.3299999999999987E-4</c:v>
                </c:pt>
                <c:pt idx="186">
                  <c:v>-1.3599999999999984E-4</c:v>
                </c:pt>
                <c:pt idx="187">
                  <c:v>-1.4400000000000003E-4</c:v>
                </c:pt>
                <c:pt idx="188">
                  <c:v>-1.4800000000000013E-4</c:v>
                </c:pt>
                <c:pt idx="189">
                  <c:v>-1.4800000000000013E-4</c:v>
                </c:pt>
                <c:pt idx="190">
                  <c:v>-1.5100000000000009E-4</c:v>
                </c:pt>
                <c:pt idx="191">
                  <c:v>-1.5500000000000019E-4</c:v>
                </c:pt>
                <c:pt idx="192">
                  <c:v>-1.5899999999999985E-4</c:v>
                </c:pt>
                <c:pt idx="193">
                  <c:v>-1.5900000000000029E-4</c:v>
                </c:pt>
                <c:pt idx="194">
                  <c:v>-1.6299999999999995E-4</c:v>
                </c:pt>
                <c:pt idx="195">
                  <c:v>-1.6299999999999995E-4</c:v>
                </c:pt>
                <c:pt idx="196">
                  <c:v>-1.6599999999999991E-4</c:v>
                </c:pt>
                <c:pt idx="197">
                  <c:v>-1.6599999999999991E-4</c:v>
                </c:pt>
                <c:pt idx="198">
                  <c:v>-1.7000000000000001E-4</c:v>
                </c:pt>
                <c:pt idx="199">
                  <c:v>-1.7399999999999968E-4</c:v>
                </c:pt>
                <c:pt idx="200">
                  <c:v>-1.7400000000000011E-4</c:v>
                </c:pt>
                <c:pt idx="201">
                  <c:v>-1.7400000000000011E-4</c:v>
                </c:pt>
                <c:pt idx="202">
                  <c:v>-1.7799999999999977E-4</c:v>
                </c:pt>
                <c:pt idx="203">
                  <c:v>-1.8199999999999987E-4</c:v>
                </c:pt>
                <c:pt idx="204">
                  <c:v>-1.8199999999999987E-4</c:v>
                </c:pt>
                <c:pt idx="205">
                  <c:v>-1.8199999999999987E-4</c:v>
                </c:pt>
                <c:pt idx="206">
                  <c:v>-1.8199999999999987E-4</c:v>
                </c:pt>
                <c:pt idx="207">
                  <c:v>-1.8499999999999983E-4</c:v>
                </c:pt>
                <c:pt idx="208">
                  <c:v>-1.8499999999999983E-4</c:v>
                </c:pt>
                <c:pt idx="209">
                  <c:v>-1.8499999999999983E-4</c:v>
                </c:pt>
                <c:pt idx="210">
                  <c:v>-1.8499999999999983E-4</c:v>
                </c:pt>
                <c:pt idx="211">
                  <c:v>-1.8899999999999993E-4</c:v>
                </c:pt>
                <c:pt idx="212">
                  <c:v>-1.8499999999999983E-4</c:v>
                </c:pt>
                <c:pt idx="213">
                  <c:v>-1.8899999999999993E-4</c:v>
                </c:pt>
                <c:pt idx="214">
                  <c:v>-1.8500000000000027E-4</c:v>
                </c:pt>
                <c:pt idx="215">
                  <c:v>-1.8499999999999983E-4</c:v>
                </c:pt>
                <c:pt idx="216">
                  <c:v>-1.8100000000000017E-4</c:v>
                </c:pt>
                <c:pt idx="217">
                  <c:v>-1.8100000000000017E-4</c:v>
                </c:pt>
                <c:pt idx="218">
                  <c:v>-1.7700000000000007E-4</c:v>
                </c:pt>
                <c:pt idx="219">
                  <c:v>-1.7799999999999977E-4</c:v>
                </c:pt>
                <c:pt idx="220">
                  <c:v>-1.7399999999999968E-4</c:v>
                </c:pt>
                <c:pt idx="221">
                  <c:v>-1.7300000000000041E-4</c:v>
                </c:pt>
                <c:pt idx="222">
                  <c:v>-1.7000000000000001E-4</c:v>
                </c:pt>
                <c:pt idx="223">
                  <c:v>-1.6600000000000035E-4</c:v>
                </c:pt>
                <c:pt idx="224">
                  <c:v>-1.5900000000000029E-4</c:v>
                </c:pt>
                <c:pt idx="225">
                  <c:v>-1.5500000000000019E-4</c:v>
                </c:pt>
                <c:pt idx="226">
                  <c:v>-1.5499999999999976E-4</c:v>
                </c:pt>
                <c:pt idx="227">
                  <c:v>-1.5099999999999966E-4</c:v>
                </c:pt>
                <c:pt idx="228">
                  <c:v>-1.4400000000000003E-4</c:v>
                </c:pt>
                <c:pt idx="229">
                  <c:v>-1.4000000000000037E-4</c:v>
                </c:pt>
                <c:pt idx="230">
                  <c:v>-1.3600000000000027E-4</c:v>
                </c:pt>
                <c:pt idx="231">
                  <c:v>-1.3300000000000031E-4</c:v>
                </c:pt>
                <c:pt idx="232">
                  <c:v>-1.2900000000000021E-4</c:v>
                </c:pt>
                <c:pt idx="233">
                  <c:v>-1.2500000000000011E-4</c:v>
                </c:pt>
                <c:pt idx="234">
                  <c:v>-1.2200000000000015E-4</c:v>
                </c:pt>
                <c:pt idx="235">
                  <c:v>-1.1899999999999975E-4</c:v>
                </c:pt>
                <c:pt idx="236">
                  <c:v>-1.1499999999999965E-4</c:v>
                </c:pt>
                <c:pt idx="237">
                  <c:v>-1.1499999999999965E-4</c:v>
                </c:pt>
                <c:pt idx="238">
                  <c:v>-1.1099999999999999E-4</c:v>
                </c:pt>
                <c:pt idx="239">
                  <c:v>-1.1099999999999999E-4</c:v>
                </c:pt>
                <c:pt idx="240">
                  <c:v>-1.0799999999999959E-4</c:v>
                </c:pt>
                <c:pt idx="241">
                  <c:v>-1.0399999999999993E-4</c:v>
                </c:pt>
                <c:pt idx="242">
                  <c:v>-1.0799999999999959E-4</c:v>
                </c:pt>
                <c:pt idx="243">
                  <c:v>-1.0399999999999993E-4</c:v>
                </c:pt>
                <c:pt idx="244">
                  <c:v>-1.0799999999999959E-4</c:v>
                </c:pt>
                <c:pt idx="245">
                  <c:v>-1.0799999999999959E-4</c:v>
                </c:pt>
                <c:pt idx="246">
                  <c:v>-1.0799999999999959E-4</c:v>
                </c:pt>
                <c:pt idx="247">
                  <c:v>-1.0799999999999959E-4</c:v>
                </c:pt>
                <c:pt idx="248">
                  <c:v>-1.0799999999999959E-4</c:v>
                </c:pt>
                <c:pt idx="249">
                  <c:v>-1.1400000000000039E-4</c:v>
                </c:pt>
                <c:pt idx="250">
                  <c:v>-1.1400000000000039E-4</c:v>
                </c:pt>
                <c:pt idx="251">
                  <c:v>-1.1400000000000039E-4</c:v>
                </c:pt>
                <c:pt idx="252">
                  <c:v>-1.1800000000000005E-4</c:v>
                </c:pt>
                <c:pt idx="253">
                  <c:v>-1.1800000000000005E-4</c:v>
                </c:pt>
                <c:pt idx="254">
                  <c:v>-1.1800000000000005E-4</c:v>
                </c:pt>
                <c:pt idx="255">
                  <c:v>-1.1800000000000005E-4</c:v>
                </c:pt>
                <c:pt idx="256">
                  <c:v>-1.1800000000000005E-4</c:v>
                </c:pt>
                <c:pt idx="257">
                  <c:v>-1.2200000000000015E-4</c:v>
                </c:pt>
                <c:pt idx="258">
                  <c:v>-1.2200000000000015E-4</c:v>
                </c:pt>
                <c:pt idx="259">
                  <c:v>-1.1899999999999975E-4</c:v>
                </c:pt>
                <c:pt idx="260">
                  <c:v>-1.1499999999999965E-4</c:v>
                </c:pt>
                <c:pt idx="261">
                  <c:v>-1.1499999999999965E-4</c:v>
                </c:pt>
                <c:pt idx="262">
                  <c:v>-1.1099999999999999E-4</c:v>
                </c:pt>
                <c:pt idx="263">
                  <c:v>-1.0700000000000032E-4</c:v>
                </c:pt>
                <c:pt idx="264">
                  <c:v>-1.0300000000000023E-4</c:v>
                </c:pt>
                <c:pt idx="265">
                  <c:v>-9.5999999999999731E-5</c:v>
                </c:pt>
                <c:pt idx="266">
                  <c:v>-9.2000000000000068E-5</c:v>
                </c:pt>
                <c:pt idx="267">
                  <c:v>-8.5000000000000006E-5</c:v>
                </c:pt>
                <c:pt idx="268">
                  <c:v>-7.7999999999999944E-5</c:v>
                </c:pt>
                <c:pt idx="269">
                  <c:v>-7.0000000000000184E-5</c:v>
                </c:pt>
                <c:pt idx="270">
                  <c:v>-6.2999999999999688E-5</c:v>
                </c:pt>
                <c:pt idx="271">
                  <c:v>-5.1999999999999963E-5</c:v>
                </c:pt>
                <c:pt idx="272">
                  <c:v>-4.4000000000000202E-5</c:v>
                </c:pt>
                <c:pt idx="273">
                  <c:v>-3.4000000000000176E-5</c:v>
                </c:pt>
                <c:pt idx="274">
                  <c:v>-2.5999999999999981E-5</c:v>
                </c:pt>
                <c:pt idx="275">
                  <c:v>-1.899999999999992E-5</c:v>
                </c:pt>
                <c:pt idx="276">
                  <c:v>-7.0000000000000617E-6</c:v>
                </c:pt>
                <c:pt idx="277">
                  <c:v>0</c:v>
                </c:pt>
                <c:pt idx="278">
                  <c:v>1.1000000000000159E-5</c:v>
                </c:pt>
                <c:pt idx="279">
                  <c:v>1.8000000000000221E-5</c:v>
                </c:pt>
                <c:pt idx="280">
                  <c:v>2.5999999999999981E-5</c:v>
                </c:pt>
                <c:pt idx="281">
                  <c:v>3.3000000000000043E-5</c:v>
                </c:pt>
                <c:pt idx="282">
                  <c:v>4.0999999999999804E-5</c:v>
                </c:pt>
                <c:pt idx="283">
                  <c:v>4.7999999999999866E-5</c:v>
                </c:pt>
                <c:pt idx="284">
                  <c:v>5.1999999999999963E-5</c:v>
                </c:pt>
                <c:pt idx="285">
                  <c:v>5.9999999999999724E-5</c:v>
                </c:pt>
                <c:pt idx="286">
                  <c:v>5.9000000000000025E-5</c:v>
                </c:pt>
                <c:pt idx="287">
                  <c:v>6.2999999999999688E-5</c:v>
                </c:pt>
                <c:pt idx="288">
                  <c:v>6.6999999999999785E-5</c:v>
                </c:pt>
                <c:pt idx="289">
                  <c:v>6.6000000000000086E-5</c:v>
                </c:pt>
                <c:pt idx="290">
                  <c:v>6.6000000000000086E-5</c:v>
                </c:pt>
                <c:pt idx="291">
                  <c:v>6.7000000000000219E-5</c:v>
                </c:pt>
                <c:pt idx="292">
                  <c:v>6.3000000000000122E-5</c:v>
                </c:pt>
                <c:pt idx="293">
                  <c:v>6.7000000000000219E-5</c:v>
                </c:pt>
                <c:pt idx="294">
                  <c:v>6.3000000000000122E-5</c:v>
                </c:pt>
                <c:pt idx="295">
                  <c:v>5.9000000000000025E-5</c:v>
                </c:pt>
                <c:pt idx="296">
                  <c:v>5.1999999999999963E-5</c:v>
                </c:pt>
                <c:pt idx="297">
                  <c:v>4.7999999999999866E-5</c:v>
                </c:pt>
                <c:pt idx="298">
                  <c:v>4.3999999999999768E-5</c:v>
                </c:pt>
                <c:pt idx="299">
                  <c:v>4.0000000000000105E-5</c:v>
                </c:pt>
                <c:pt idx="300">
                  <c:v>3.3999999999999742E-5</c:v>
                </c:pt>
                <c:pt idx="301">
                  <c:v>2.5999999999999981E-5</c:v>
                </c:pt>
                <c:pt idx="302">
                  <c:v>2.2000000000000318E-5</c:v>
                </c:pt>
                <c:pt idx="303">
                  <c:v>1.4999999999999823E-5</c:v>
                </c:pt>
                <c:pt idx="304">
                  <c:v>8.0000000000001945E-6</c:v>
                </c:pt>
                <c:pt idx="305">
                  <c:v>4.0000000000000972E-6</c:v>
                </c:pt>
                <c:pt idx="306">
                  <c:v>-7.0000000000000617E-6</c:v>
                </c:pt>
                <c:pt idx="307">
                  <c:v>-1.1000000000000159E-5</c:v>
                </c:pt>
                <c:pt idx="308">
                  <c:v>-1.4999999999999823E-5</c:v>
                </c:pt>
                <c:pt idx="309">
                  <c:v>-2.5999999999999981E-5</c:v>
                </c:pt>
                <c:pt idx="310">
                  <c:v>-3.0000000000000079E-5</c:v>
                </c:pt>
                <c:pt idx="311">
                  <c:v>-3.3000000000000043E-5</c:v>
                </c:pt>
                <c:pt idx="312">
                  <c:v>-3.700000000000014E-5</c:v>
                </c:pt>
                <c:pt idx="313">
                  <c:v>-4.5000000000000335E-5</c:v>
                </c:pt>
                <c:pt idx="314">
                  <c:v>-4.8000000000000299E-5</c:v>
                </c:pt>
                <c:pt idx="315">
                  <c:v>-5.1999999999999963E-5</c:v>
                </c:pt>
                <c:pt idx="316">
                  <c:v>-5.600000000000006E-5</c:v>
                </c:pt>
                <c:pt idx="317">
                  <c:v>-5.9000000000000025E-5</c:v>
                </c:pt>
                <c:pt idx="318">
                  <c:v>-5.9000000000000025E-5</c:v>
                </c:pt>
                <c:pt idx="319">
                  <c:v>-6.3000000000000122E-5</c:v>
                </c:pt>
                <c:pt idx="320">
                  <c:v>-6.6000000000000086E-5</c:v>
                </c:pt>
                <c:pt idx="321">
                  <c:v>-6.6000000000000086E-5</c:v>
                </c:pt>
                <c:pt idx="322">
                  <c:v>-7.0000000000000184E-5</c:v>
                </c:pt>
                <c:pt idx="323">
                  <c:v>-7.0000000000000184E-5</c:v>
                </c:pt>
                <c:pt idx="324">
                  <c:v>-7.3999999999999847E-5</c:v>
                </c:pt>
                <c:pt idx="325">
                  <c:v>-7.3999999999999847E-5</c:v>
                </c:pt>
                <c:pt idx="326">
                  <c:v>-7.3999999999999847E-5</c:v>
                </c:pt>
                <c:pt idx="327">
                  <c:v>-7.7999999999999944E-5</c:v>
                </c:pt>
                <c:pt idx="328">
                  <c:v>-7.7999999999999944E-5</c:v>
                </c:pt>
                <c:pt idx="329">
                  <c:v>-7.7999999999999944E-5</c:v>
                </c:pt>
                <c:pt idx="330">
                  <c:v>-7.3999999999999847E-5</c:v>
                </c:pt>
                <c:pt idx="331">
                  <c:v>-7.7999999999999944E-5</c:v>
                </c:pt>
                <c:pt idx="332">
                  <c:v>-7.7999999999999944E-5</c:v>
                </c:pt>
                <c:pt idx="333">
                  <c:v>-7.7999999999999944E-5</c:v>
                </c:pt>
                <c:pt idx="334">
                  <c:v>-7.7999999999999944E-5</c:v>
                </c:pt>
                <c:pt idx="335">
                  <c:v>-7.7999999999999944E-5</c:v>
                </c:pt>
                <c:pt idx="336">
                  <c:v>-7.7000000000000245E-5</c:v>
                </c:pt>
                <c:pt idx="337">
                  <c:v>-7.7000000000000245E-5</c:v>
                </c:pt>
                <c:pt idx="338">
                  <c:v>-7.7999999999999944E-5</c:v>
                </c:pt>
                <c:pt idx="339">
                  <c:v>-8.2000000000000042E-5</c:v>
                </c:pt>
                <c:pt idx="340">
                  <c:v>-7.7999999999999944E-5</c:v>
                </c:pt>
                <c:pt idx="341">
                  <c:v>-8.0999999999999909E-5</c:v>
                </c:pt>
                <c:pt idx="342">
                  <c:v>-8.0999999999999909E-5</c:v>
                </c:pt>
                <c:pt idx="343">
                  <c:v>-8.2000000000000042E-5</c:v>
                </c:pt>
                <c:pt idx="344">
                  <c:v>-8.2000000000000042E-5</c:v>
                </c:pt>
                <c:pt idx="345">
                  <c:v>-8.0999999999999909E-5</c:v>
                </c:pt>
                <c:pt idx="346">
                  <c:v>-8.5000000000000006E-5</c:v>
                </c:pt>
                <c:pt idx="347">
                  <c:v>-8.899999999999967E-5</c:v>
                </c:pt>
                <c:pt idx="348">
                  <c:v>-8.7999999999999971E-5</c:v>
                </c:pt>
                <c:pt idx="349">
                  <c:v>-9.2000000000000068E-5</c:v>
                </c:pt>
                <c:pt idx="350">
                  <c:v>-9.6000000000000165E-5</c:v>
                </c:pt>
                <c:pt idx="351">
                  <c:v>-9.6000000000000165E-5</c:v>
                </c:pt>
                <c:pt idx="352">
                  <c:v>-1.0000000000000026E-4</c:v>
                </c:pt>
                <c:pt idx="353">
                  <c:v>-1.0300000000000023E-4</c:v>
                </c:pt>
                <c:pt idx="354">
                  <c:v>-1.0700000000000032E-4</c:v>
                </c:pt>
                <c:pt idx="355">
                  <c:v>-1.1099999999999999E-4</c:v>
                </c:pt>
                <c:pt idx="356">
                  <c:v>-1.1800000000000005E-4</c:v>
                </c:pt>
                <c:pt idx="357">
                  <c:v>-1.1800000000000005E-4</c:v>
                </c:pt>
                <c:pt idx="358">
                  <c:v>-1.2599999999999981E-4</c:v>
                </c:pt>
                <c:pt idx="359">
                  <c:v>-1.2999999999999991E-4</c:v>
                </c:pt>
                <c:pt idx="360">
                  <c:v>-1.3599999999999984E-4</c:v>
                </c:pt>
                <c:pt idx="361">
                  <c:v>-1.3999999999999993E-4</c:v>
                </c:pt>
                <c:pt idx="362">
                  <c:v>-1.4400000000000003E-4</c:v>
                </c:pt>
                <c:pt idx="363">
                  <c:v>-1.5200000000000023E-4</c:v>
                </c:pt>
                <c:pt idx="364">
                  <c:v>-1.5500000000000019E-4</c:v>
                </c:pt>
                <c:pt idx="365">
                  <c:v>-1.6299999999999995E-4</c:v>
                </c:pt>
                <c:pt idx="366">
                  <c:v>-1.6699999999999961E-4</c:v>
                </c:pt>
                <c:pt idx="367">
                  <c:v>-1.7400000000000011E-4</c:v>
                </c:pt>
                <c:pt idx="368">
                  <c:v>-1.7700000000000007E-4</c:v>
                </c:pt>
                <c:pt idx="369">
                  <c:v>-1.7700000000000007E-4</c:v>
                </c:pt>
                <c:pt idx="370">
                  <c:v>-1.8100000000000017E-4</c:v>
                </c:pt>
                <c:pt idx="371">
                  <c:v>-1.8899999999999993E-4</c:v>
                </c:pt>
                <c:pt idx="372">
                  <c:v>-1.919999999999999E-4</c:v>
                </c:pt>
                <c:pt idx="373">
                  <c:v>-1.919999999999999E-4</c:v>
                </c:pt>
                <c:pt idx="374">
                  <c:v>-1.9200000000000033E-4</c:v>
                </c:pt>
                <c:pt idx="375">
                  <c:v>-1.9200000000000033E-4</c:v>
                </c:pt>
                <c:pt idx="376">
                  <c:v>-1.9200000000000033E-4</c:v>
                </c:pt>
                <c:pt idx="377">
                  <c:v>-1.8899999999999993E-4</c:v>
                </c:pt>
                <c:pt idx="378">
                  <c:v>-1.8899999999999993E-4</c:v>
                </c:pt>
                <c:pt idx="379">
                  <c:v>-1.8500000000000027E-4</c:v>
                </c:pt>
                <c:pt idx="380">
                  <c:v>-1.8500000000000027E-4</c:v>
                </c:pt>
                <c:pt idx="381">
                  <c:v>-1.8100000000000017E-4</c:v>
                </c:pt>
                <c:pt idx="382">
                  <c:v>-1.7299999999999998E-4</c:v>
                </c:pt>
                <c:pt idx="383">
                  <c:v>-1.6700000000000005E-4</c:v>
                </c:pt>
                <c:pt idx="384">
                  <c:v>-1.6299999999999995E-4</c:v>
                </c:pt>
                <c:pt idx="385">
                  <c:v>-1.5500000000000019E-4</c:v>
                </c:pt>
                <c:pt idx="386">
                  <c:v>-1.4799999999999969E-4</c:v>
                </c:pt>
                <c:pt idx="387">
                  <c:v>-1.4100000000000007E-4</c:v>
                </c:pt>
                <c:pt idx="388">
                  <c:v>-1.3299999999999987E-4</c:v>
                </c:pt>
                <c:pt idx="389">
                  <c:v>-1.2600000000000024E-4</c:v>
                </c:pt>
                <c:pt idx="390">
                  <c:v>-1.1800000000000005E-4</c:v>
                </c:pt>
                <c:pt idx="391">
                  <c:v>-1.1099999999999999E-4</c:v>
                </c:pt>
                <c:pt idx="392">
                  <c:v>-1.0299999999999979E-4</c:v>
                </c:pt>
                <c:pt idx="393">
                  <c:v>-9.5999999999999731E-5</c:v>
                </c:pt>
                <c:pt idx="394">
                  <c:v>-8.9000000000000103E-5</c:v>
                </c:pt>
                <c:pt idx="395">
                  <c:v>-8.0999999999999909E-5</c:v>
                </c:pt>
                <c:pt idx="396">
                  <c:v>-7.4000000000000281E-5</c:v>
                </c:pt>
                <c:pt idx="397">
                  <c:v>-6.7000000000000219E-5</c:v>
                </c:pt>
                <c:pt idx="398">
                  <c:v>-5.9000000000000025E-5</c:v>
                </c:pt>
                <c:pt idx="399">
                  <c:v>-5.1999999999999963E-5</c:v>
                </c:pt>
                <c:pt idx="400">
                  <c:v>-4.3999999999999768E-5</c:v>
                </c:pt>
                <c:pt idx="401">
                  <c:v>-4.0999999999999804E-5</c:v>
                </c:pt>
                <c:pt idx="402">
                  <c:v>-3.700000000000014E-5</c:v>
                </c:pt>
                <c:pt idx="403">
                  <c:v>-2.9999999999999645E-5</c:v>
                </c:pt>
                <c:pt idx="404">
                  <c:v>-2.9999999999999645E-5</c:v>
                </c:pt>
                <c:pt idx="405">
                  <c:v>-2.5999999999999981E-5</c:v>
                </c:pt>
                <c:pt idx="406">
                  <c:v>-2.2000000000000318E-5</c:v>
                </c:pt>
                <c:pt idx="407">
                  <c:v>-1.8000000000000221E-5</c:v>
                </c:pt>
                <c:pt idx="408">
                  <c:v>-1.8000000000000221E-5</c:v>
                </c:pt>
                <c:pt idx="409">
                  <c:v>-1.8000000000000221E-5</c:v>
                </c:pt>
                <c:pt idx="410">
                  <c:v>-1.4000000000000123E-5</c:v>
                </c:pt>
                <c:pt idx="411">
                  <c:v>-1.4000000000000123E-5</c:v>
                </c:pt>
                <c:pt idx="412">
                  <c:v>-1.4999999999999823E-5</c:v>
                </c:pt>
                <c:pt idx="413">
                  <c:v>-1.4999999999999823E-5</c:v>
                </c:pt>
                <c:pt idx="414">
                  <c:v>-1.0999999999999725E-5</c:v>
                </c:pt>
                <c:pt idx="415">
                  <c:v>-7.0000000000000617E-6</c:v>
                </c:pt>
                <c:pt idx="416">
                  <c:v>-7.0000000000000617E-6</c:v>
                </c:pt>
                <c:pt idx="417">
                  <c:v>-3.9999999999996635E-6</c:v>
                </c:pt>
                <c:pt idx="418">
                  <c:v>-4.0000000000000972E-6</c:v>
                </c:pt>
                <c:pt idx="419">
                  <c:v>0</c:v>
                </c:pt>
                <c:pt idx="420">
                  <c:v>2.9999999999999645E-6</c:v>
                </c:pt>
                <c:pt idx="421">
                  <c:v>7.0000000000000617E-6</c:v>
                </c:pt>
                <c:pt idx="422">
                  <c:v>1.1000000000000159E-5</c:v>
                </c:pt>
                <c:pt idx="423">
                  <c:v>1.5000000000000256E-5</c:v>
                </c:pt>
                <c:pt idx="424">
                  <c:v>1.5000000000000256E-5</c:v>
                </c:pt>
                <c:pt idx="425">
                  <c:v>2.3000000000000017E-5</c:v>
                </c:pt>
                <c:pt idx="426">
                  <c:v>2.5999999999999981E-5</c:v>
                </c:pt>
                <c:pt idx="427">
                  <c:v>3.0000000000000079E-5</c:v>
                </c:pt>
                <c:pt idx="428">
                  <c:v>3.700000000000014E-5</c:v>
                </c:pt>
                <c:pt idx="429">
                  <c:v>4.1000000000000238E-5</c:v>
                </c:pt>
                <c:pt idx="430">
                  <c:v>4.4999999999999901E-5</c:v>
                </c:pt>
                <c:pt idx="431">
                  <c:v>5.1999999999999963E-5</c:v>
                </c:pt>
                <c:pt idx="432">
                  <c:v>5.600000000000006E-5</c:v>
                </c:pt>
                <c:pt idx="433">
                  <c:v>6.0000000000000157E-5</c:v>
                </c:pt>
                <c:pt idx="434">
                  <c:v>6.3000000000000122E-5</c:v>
                </c:pt>
                <c:pt idx="435">
                  <c:v>6.7000000000000219E-5</c:v>
                </c:pt>
                <c:pt idx="436">
                  <c:v>7.0999999999999883E-5</c:v>
                </c:pt>
                <c:pt idx="437">
                  <c:v>7.4000000000000281E-5</c:v>
                </c:pt>
                <c:pt idx="438">
                  <c:v>7.7999999999999944E-5</c:v>
                </c:pt>
                <c:pt idx="439">
                  <c:v>7.7999999999999944E-5</c:v>
                </c:pt>
                <c:pt idx="440">
                  <c:v>8.2000000000000042E-5</c:v>
                </c:pt>
                <c:pt idx="441">
                  <c:v>8.2000000000000042E-5</c:v>
                </c:pt>
                <c:pt idx="442">
                  <c:v>8.2000000000000042E-5</c:v>
                </c:pt>
                <c:pt idx="443">
                  <c:v>7.7999999999999944E-5</c:v>
                </c:pt>
                <c:pt idx="444">
                  <c:v>7.7999999999999944E-5</c:v>
                </c:pt>
                <c:pt idx="445">
                  <c:v>7.3999999999999847E-5</c:v>
                </c:pt>
                <c:pt idx="446">
                  <c:v>7.3999999999999847E-5</c:v>
                </c:pt>
                <c:pt idx="447">
                  <c:v>7.0000000000000184E-5</c:v>
                </c:pt>
                <c:pt idx="448">
                  <c:v>6.6999999999999785E-5</c:v>
                </c:pt>
                <c:pt idx="449">
                  <c:v>6.3000000000000122E-5</c:v>
                </c:pt>
                <c:pt idx="450">
                  <c:v>5.9000000000000025E-5</c:v>
                </c:pt>
                <c:pt idx="451">
                  <c:v>5.600000000000006E-5</c:v>
                </c:pt>
                <c:pt idx="452">
                  <c:v>5.1999999999999963E-5</c:v>
                </c:pt>
                <c:pt idx="453">
                  <c:v>4.7999999999999866E-5</c:v>
                </c:pt>
                <c:pt idx="454">
                  <c:v>4.4999999999999901E-5</c:v>
                </c:pt>
                <c:pt idx="455">
                  <c:v>4.4999999999999901E-5</c:v>
                </c:pt>
                <c:pt idx="456">
                  <c:v>4.0999999999999804E-5</c:v>
                </c:pt>
                <c:pt idx="457">
                  <c:v>3.700000000000014E-5</c:v>
                </c:pt>
                <c:pt idx="458">
                  <c:v>3.0000000000000079E-5</c:v>
                </c:pt>
                <c:pt idx="459">
                  <c:v>2.1999999999999884E-5</c:v>
                </c:pt>
                <c:pt idx="460">
                  <c:v>1.5000000000000256E-5</c:v>
                </c:pt>
                <c:pt idx="461">
                  <c:v>7.0000000000000617E-6</c:v>
                </c:pt>
                <c:pt idx="462">
                  <c:v>0</c:v>
                </c:pt>
                <c:pt idx="463">
                  <c:v>-3.0000000000003982E-6</c:v>
                </c:pt>
                <c:pt idx="464">
                  <c:v>-1.1000000000000159E-5</c:v>
                </c:pt>
                <c:pt idx="465">
                  <c:v>-1.0999999999999725E-5</c:v>
                </c:pt>
                <c:pt idx="466">
                  <c:v>-1.1000000000000159E-5</c:v>
                </c:pt>
                <c:pt idx="467">
                  <c:v>-1.1000000000000159E-5</c:v>
                </c:pt>
                <c:pt idx="468">
                  <c:v>-7.0000000000000617E-6</c:v>
                </c:pt>
                <c:pt idx="469">
                  <c:v>-7.0000000000000617E-6</c:v>
                </c:pt>
                <c:pt idx="470">
                  <c:v>4.0000000000000972E-6</c:v>
                </c:pt>
                <c:pt idx="471">
                  <c:v>1.4000000000000123E-5</c:v>
                </c:pt>
                <c:pt idx="472">
                  <c:v>2.1999999999999884E-5</c:v>
                </c:pt>
                <c:pt idx="473">
                  <c:v>2.1999999999999884E-5</c:v>
                </c:pt>
                <c:pt idx="474">
                  <c:v>1.4000000000000123E-5</c:v>
                </c:pt>
                <c:pt idx="475">
                  <c:v>7.0000000000000617E-6</c:v>
                </c:pt>
                <c:pt idx="476">
                  <c:v>-4.0000000000000972E-6</c:v>
                </c:pt>
                <c:pt idx="477">
                  <c:v>-1.4999999999999823E-5</c:v>
                </c:pt>
                <c:pt idx="478">
                  <c:v>-2.5999999999999981E-5</c:v>
                </c:pt>
                <c:pt idx="479">
                  <c:v>-3.3000000000000043E-5</c:v>
                </c:pt>
                <c:pt idx="480">
                  <c:v>-4.1000000000000238E-5</c:v>
                </c:pt>
                <c:pt idx="481">
                  <c:v>-4.4999999999999901E-5</c:v>
                </c:pt>
                <c:pt idx="482">
                  <c:v>-4.1000000000000238E-5</c:v>
                </c:pt>
                <c:pt idx="483">
                  <c:v>-4.4000000000000202E-5</c:v>
                </c:pt>
                <c:pt idx="484">
                  <c:v>-4.4000000000000202E-5</c:v>
                </c:pt>
                <c:pt idx="485">
                  <c:v>-4.1000000000000238E-5</c:v>
                </c:pt>
                <c:pt idx="486">
                  <c:v>-3.3999999999999742E-5</c:v>
                </c:pt>
                <c:pt idx="487">
                  <c:v>-2.2999999999999583E-5</c:v>
                </c:pt>
                <c:pt idx="488">
                  <c:v>-1.4000000000000123E-5</c:v>
                </c:pt>
                <c:pt idx="489">
                  <c:v>-1.4000000000000123E-5</c:v>
                </c:pt>
                <c:pt idx="490">
                  <c:v>-2.5999999999999981E-5</c:v>
                </c:pt>
                <c:pt idx="491">
                  <c:v>-4.0999999999999804E-5</c:v>
                </c:pt>
                <c:pt idx="492">
                  <c:v>-5.4999999999999927E-5</c:v>
                </c:pt>
                <c:pt idx="493">
                  <c:v>-6.999999999999975E-5</c:v>
                </c:pt>
                <c:pt idx="494">
                  <c:v>-8.5000000000000006E-5</c:v>
                </c:pt>
                <c:pt idx="495">
                  <c:v>-9.5999999999999731E-5</c:v>
                </c:pt>
                <c:pt idx="496">
                  <c:v>-9.900000000000013E-5</c:v>
                </c:pt>
                <c:pt idx="497">
                  <c:v>-1.0700000000000032E-4</c:v>
                </c:pt>
                <c:pt idx="498">
                  <c:v>-1.0799999999999959E-4</c:v>
                </c:pt>
                <c:pt idx="499">
                  <c:v>-1.1099999999999999E-4</c:v>
                </c:pt>
                <c:pt idx="500">
                  <c:v>-1.1099999999999999E-4</c:v>
                </c:pt>
                <c:pt idx="501">
                  <c:v>-1.0699999999999989E-4</c:v>
                </c:pt>
                <c:pt idx="502">
                  <c:v>-1.0000000000000026E-4</c:v>
                </c:pt>
                <c:pt idx="503">
                  <c:v>-9.6000000000000165E-5</c:v>
                </c:pt>
                <c:pt idx="504">
                  <c:v>-8.899999999999967E-5</c:v>
                </c:pt>
                <c:pt idx="505">
                  <c:v>-8.8000000000000404E-5</c:v>
                </c:pt>
                <c:pt idx="506">
                  <c:v>-8.9000000000000103E-5</c:v>
                </c:pt>
                <c:pt idx="507">
                  <c:v>-9.3000000000000201E-5</c:v>
                </c:pt>
                <c:pt idx="508">
                  <c:v>-9.6000000000000165E-5</c:v>
                </c:pt>
                <c:pt idx="509">
                  <c:v>-9.9999999999999829E-5</c:v>
                </c:pt>
                <c:pt idx="510">
                  <c:v>-1.0000000000000026E-4</c:v>
                </c:pt>
                <c:pt idx="511">
                  <c:v>-9.6000000000000165E-5</c:v>
                </c:pt>
                <c:pt idx="512">
                  <c:v>-9.6000000000000165E-5</c:v>
                </c:pt>
                <c:pt idx="513">
                  <c:v>-8.9000000000000103E-5</c:v>
                </c:pt>
                <c:pt idx="514">
                  <c:v>-8.0999999999999909E-5</c:v>
                </c:pt>
                <c:pt idx="515">
                  <c:v>-7.4000000000000281E-5</c:v>
                </c:pt>
                <c:pt idx="516">
                  <c:v>-6.2999999999999688E-5</c:v>
                </c:pt>
                <c:pt idx="517">
                  <c:v>-5.600000000000006E-5</c:v>
                </c:pt>
                <c:pt idx="518">
                  <c:v>-4.4000000000000202E-5</c:v>
                </c:pt>
                <c:pt idx="519">
                  <c:v>-3.700000000000014E-5</c:v>
                </c:pt>
                <c:pt idx="520">
                  <c:v>-2.8999999999999946E-5</c:v>
                </c:pt>
                <c:pt idx="521">
                  <c:v>-1.8000000000000221E-5</c:v>
                </c:pt>
                <c:pt idx="522">
                  <c:v>-1.1000000000000159E-5</c:v>
                </c:pt>
                <c:pt idx="523">
                  <c:v>-7.0000000000000617E-6</c:v>
                </c:pt>
                <c:pt idx="524">
                  <c:v>0</c:v>
                </c:pt>
                <c:pt idx="525">
                  <c:v>3.9999999999996635E-6</c:v>
                </c:pt>
                <c:pt idx="526">
                  <c:v>7.0000000000000617E-6</c:v>
                </c:pt>
                <c:pt idx="527">
                  <c:v>8.0000000000001945E-6</c:v>
                </c:pt>
                <c:pt idx="528">
                  <c:v>7.0000000000000617E-6</c:v>
                </c:pt>
                <c:pt idx="529">
                  <c:v>7.9999999999997608E-6</c:v>
                </c:pt>
                <c:pt idx="530">
                  <c:v>4.0000000000000972E-6</c:v>
                </c:pt>
                <c:pt idx="531">
                  <c:v>0</c:v>
                </c:pt>
                <c:pt idx="532">
                  <c:v>-3.9999999999996635E-6</c:v>
                </c:pt>
                <c:pt idx="533">
                  <c:v>-1.4999999999999823E-5</c:v>
                </c:pt>
                <c:pt idx="534">
                  <c:v>-2.9999999999999645E-5</c:v>
                </c:pt>
                <c:pt idx="535">
                  <c:v>-4.4999999999999901E-5</c:v>
                </c:pt>
                <c:pt idx="536">
                  <c:v>-5.9000000000000025E-5</c:v>
                </c:pt>
                <c:pt idx="537">
                  <c:v>-7.3999999999999847E-5</c:v>
                </c:pt>
                <c:pt idx="538">
                  <c:v>-8.5000000000000006E-5</c:v>
                </c:pt>
                <c:pt idx="539">
                  <c:v>-9.9999999999999829E-5</c:v>
                </c:pt>
                <c:pt idx="540">
                  <c:v>-1.0800000000000002E-4</c:v>
                </c:pt>
                <c:pt idx="541">
                  <c:v>-1.1899999999999975E-4</c:v>
                </c:pt>
                <c:pt idx="542">
                  <c:v>-1.2999999999999991E-4</c:v>
                </c:pt>
                <c:pt idx="543">
                  <c:v>-1.3699999999999997E-4</c:v>
                </c:pt>
                <c:pt idx="544">
                  <c:v>-1.4400000000000003E-4</c:v>
                </c:pt>
                <c:pt idx="545">
                  <c:v>-1.4400000000000003E-4</c:v>
                </c:pt>
                <c:pt idx="546">
                  <c:v>-1.4100000000000007E-4</c:v>
                </c:pt>
                <c:pt idx="547">
                  <c:v>-1.370000000000004E-4</c:v>
                </c:pt>
                <c:pt idx="548">
                  <c:v>-1.3299999999999987E-4</c:v>
                </c:pt>
                <c:pt idx="549">
                  <c:v>-1.2599999999999981E-4</c:v>
                </c:pt>
                <c:pt idx="550">
                  <c:v>-1.1500000000000008E-4</c:v>
                </c:pt>
                <c:pt idx="551">
                  <c:v>-1.0399999999999993E-4</c:v>
                </c:pt>
                <c:pt idx="552">
                  <c:v>-8.899999999999967E-5</c:v>
                </c:pt>
                <c:pt idx="553">
                  <c:v>-7.0000000000000184E-5</c:v>
                </c:pt>
                <c:pt idx="554">
                  <c:v>-5.2000000000000397E-5</c:v>
                </c:pt>
                <c:pt idx="555">
                  <c:v>-2.4999999999999849E-5</c:v>
                </c:pt>
                <c:pt idx="556">
                  <c:v>-7.0000000000000617E-6</c:v>
                </c:pt>
                <c:pt idx="557">
                  <c:v>7.0000000000000617E-6</c:v>
                </c:pt>
                <c:pt idx="558">
                  <c:v>1.899999999999992E-5</c:v>
                </c:pt>
                <c:pt idx="559">
                  <c:v>2.3000000000000017E-5</c:v>
                </c:pt>
                <c:pt idx="560">
                  <c:v>1.8000000000000221E-5</c:v>
                </c:pt>
                <c:pt idx="561">
                  <c:v>4.0000000000000972E-6</c:v>
                </c:pt>
                <c:pt idx="562">
                  <c:v>-3.0000000000000079E-5</c:v>
                </c:pt>
                <c:pt idx="563">
                  <c:v>-7.7999999999999944E-5</c:v>
                </c:pt>
                <c:pt idx="564">
                  <c:v>-1.4700000000000043E-4</c:v>
                </c:pt>
                <c:pt idx="565">
                  <c:v>-2.4099999999999989E-4</c:v>
                </c:pt>
                <c:pt idx="566">
                  <c:v>-3.6600000000000001E-4</c:v>
                </c:pt>
                <c:pt idx="567">
                  <c:v>-5.139999999999997E-4</c:v>
                </c:pt>
                <c:pt idx="568">
                  <c:v>-6.9899999999999997E-4</c:v>
                </c:pt>
                <c:pt idx="569">
                  <c:v>-9.1400000000000032E-4</c:v>
                </c:pt>
                <c:pt idx="570">
                  <c:v>-1.1609999999999997E-3</c:v>
                </c:pt>
                <c:pt idx="571">
                  <c:v>-1.4449999999999997E-3</c:v>
                </c:pt>
                <c:pt idx="572">
                  <c:v>-1.7670000000000003E-3</c:v>
                </c:pt>
                <c:pt idx="573">
                  <c:v>-2.1380000000000001E-3</c:v>
                </c:pt>
                <c:pt idx="574">
                  <c:v>-2.5439999999999998E-3</c:v>
                </c:pt>
                <c:pt idx="575">
                  <c:v>-2.9989999999999999E-3</c:v>
                </c:pt>
                <c:pt idx="576">
                  <c:v>-3.49E-3</c:v>
                </c:pt>
                <c:pt idx="577">
                  <c:v>-4.0309999999999999E-3</c:v>
                </c:pt>
                <c:pt idx="578">
                  <c:v>-4.6119999999999998E-3</c:v>
                </c:pt>
                <c:pt idx="579">
                  <c:v>-5.2330000000000007E-3</c:v>
                </c:pt>
                <c:pt idx="580">
                  <c:v>-5.8990000000000006E-3</c:v>
                </c:pt>
                <c:pt idx="581">
                  <c:v>-6.601000000000001E-3</c:v>
                </c:pt>
                <c:pt idx="582">
                  <c:v>-7.345E-3</c:v>
                </c:pt>
                <c:pt idx="583">
                  <c:v>-8.117000000000001E-3</c:v>
                </c:pt>
                <c:pt idx="584">
                  <c:v>-8.9160000000000003E-3</c:v>
                </c:pt>
                <c:pt idx="585">
                  <c:v>-9.7370000000000009E-3</c:v>
                </c:pt>
                <c:pt idx="586">
                  <c:v>-1.0576E-2</c:v>
                </c:pt>
                <c:pt idx="587">
                  <c:v>-1.1427E-2</c:v>
                </c:pt>
                <c:pt idx="588">
                  <c:v>-1.2283999999999998E-2</c:v>
                </c:pt>
                <c:pt idx="589">
                  <c:v>-1.3150999999999999E-2</c:v>
                </c:pt>
                <c:pt idx="590">
                  <c:v>-1.4012E-2</c:v>
                </c:pt>
                <c:pt idx="591">
                  <c:v>-1.4866000000000001E-2</c:v>
                </c:pt>
                <c:pt idx="592">
                  <c:v>-1.5702000000000001E-2</c:v>
                </c:pt>
                <c:pt idx="593">
                  <c:v>-1.6519000000000002E-2</c:v>
                </c:pt>
                <c:pt idx="594">
                  <c:v>-1.7314E-2</c:v>
                </c:pt>
                <c:pt idx="595">
                  <c:v>-1.8076000000000002E-2</c:v>
                </c:pt>
                <c:pt idx="596">
                  <c:v>-1.8808000000000002E-2</c:v>
                </c:pt>
                <c:pt idx="597">
                  <c:v>-1.95E-2</c:v>
                </c:pt>
                <c:pt idx="598">
                  <c:v>-2.0154000000000002E-2</c:v>
                </c:pt>
                <c:pt idx="599">
                  <c:v>-2.0753999999999998E-2</c:v>
                </c:pt>
                <c:pt idx="600">
                  <c:v>-2.1299999999999999E-2</c:v>
                </c:pt>
                <c:pt idx="601">
                  <c:v>-2.18E-2</c:v>
                </c:pt>
                <c:pt idx="602">
                  <c:v>-2.2228999999999999E-2</c:v>
                </c:pt>
                <c:pt idx="603">
                  <c:v>-2.2598E-2</c:v>
                </c:pt>
                <c:pt idx="604">
                  <c:v>-2.2912999999999999E-2</c:v>
                </c:pt>
                <c:pt idx="605">
                  <c:v>-2.3163999999999997E-2</c:v>
                </c:pt>
                <c:pt idx="606">
                  <c:v>-2.3349000000000002E-2</c:v>
                </c:pt>
                <c:pt idx="607">
                  <c:v>-2.3474999999999999E-2</c:v>
                </c:pt>
                <c:pt idx="608">
                  <c:v>-2.3538E-2</c:v>
                </c:pt>
                <c:pt idx="609">
                  <c:v>-2.3537999999999996E-2</c:v>
                </c:pt>
                <c:pt idx="610">
                  <c:v>-2.3479E-2</c:v>
                </c:pt>
                <c:pt idx="611">
                  <c:v>-2.3363999999999999E-2</c:v>
                </c:pt>
                <c:pt idx="612">
                  <c:v>-2.3198E-2</c:v>
                </c:pt>
                <c:pt idx="613">
                  <c:v>-2.298E-2</c:v>
                </c:pt>
                <c:pt idx="614">
                  <c:v>-2.2712999999999997E-2</c:v>
                </c:pt>
                <c:pt idx="615">
                  <c:v>-2.2402000000000002E-2</c:v>
                </c:pt>
                <c:pt idx="616">
                  <c:v>-2.2052000000000002E-2</c:v>
                </c:pt>
                <c:pt idx="617">
                  <c:v>-2.1656000000000002E-2</c:v>
                </c:pt>
                <c:pt idx="618">
                  <c:v>-2.1226000000000002E-2</c:v>
                </c:pt>
                <c:pt idx="619">
                  <c:v>-2.0761000000000002E-2</c:v>
                </c:pt>
                <c:pt idx="620">
                  <c:v>-2.0271999999999998E-2</c:v>
                </c:pt>
                <c:pt idx="621">
                  <c:v>-1.9754999999999998E-2</c:v>
                </c:pt>
                <c:pt idx="622">
                  <c:v>-1.9214999999999999E-2</c:v>
                </c:pt>
                <c:pt idx="623">
                  <c:v>-1.8657E-2</c:v>
                </c:pt>
                <c:pt idx="624">
                  <c:v>-1.8078999999999998E-2</c:v>
                </c:pt>
                <c:pt idx="625">
                  <c:v>-1.7488E-2</c:v>
                </c:pt>
                <c:pt idx="626">
                  <c:v>-1.6889000000000001E-2</c:v>
                </c:pt>
                <c:pt idx="627">
                  <c:v>-1.6282000000000001E-2</c:v>
                </c:pt>
                <c:pt idx="628">
                  <c:v>-1.5668999999999999E-2</c:v>
                </c:pt>
                <c:pt idx="629">
                  <c:v>-1.5055000000000002E-2</c:v>
                </c:pt>
                <c:pt idx="630">
                  <c:v>-1.4440999999999999E-2</c:v>
                </c:pt>
                <c:pt idx="631">
                  <c:v>-1.3827000000000001E-2</c:v>
                </c:pt>
                <c:pt idx="632">
                  <c:v>-1.3217E-2</c:v>
                </c:pt>
                <c:pt idx="633">
                  <c:v>-1.2605999999999999E-2</c:v>
                </c:pt>
                <c:pt idx="634">
                  <c:v>-1.2E-2</c:v>
                </c:pt>
                <c:pt idx="635">
                  <c:v>-1.1401E-2</c:v>
                </c:pt>
                <c:pt idx="636">
                  <c:v>-1.081E-2</c:v>
                </c:pt>
                <c:pt idx="637">
                  <c:v>-1.0225E-2</c:v>
                </c:pt>
                <c:pt idx="638">
                  <c:v>-9.6480000000000003E-3</c:v>
                </c:pt>
                <c:pt idx="639">
                  <c:v>-9.0830000000000008E-3</c:v>
                </c:pt>
                <c:pt idx="640">
                  <c:v>-8.5240000000000003E-3</c:v>
                </c:pt>
                <c:pt idx="641">
                  <c:v>-7.9769999999999997E-3</c:v>
                </c:pt>
                <c:pt idx="642">
                  <c:v>-7.4369999999999992E-3</c:v>
                </c:pt>
                <c:pt idx="643">
                  <c:v>-6.9150000000000001E-3</c:v>
                </c:pt>
                <c:pt idx="644">
                  <c:v>-6.4089999999999998E-3</c:v>
                </c:pt>
                <c:pt idx="645">
                  <c:v>-5.9169999999999995E-3</c:v>
                </c:pt>
                <c:pt idx="646">
                  <c:v>-5.4399999999999995E-3</c:v>
                </c:pt>
                <c:pt idx="647">
                  <c:v>-4.9850000000000007E-3</c:v>
                </c:pt>
                <c:pt idx="648">
                  <c:v>-4.5449999999999987E-3</c:v>
                </c:pt>
                <c:pt idx="649">
                  <c:v>-4.1239999999999992E-3</c:v>
                </c:pt>
                <c:pt idx="650">
                  <c:v>-3.7199999999999998E-3</c:v>
                </c:pt>
                <c:pt idx="651">
                  <c:v>-3.3400000000000001E-3</c:v>
                </c:pt>
                <c:pt idx="652">
                  <c:v>-2.9760000000000003E-3</c:v>
                </c:pt>
                <c:pt idx="653">
                  <c:v>-2.6329999999999999E-3</c:v>
                </c:pt>
                <c:pt idx="654">
                  <c:v>-2.3190000000000003E-3</c:v>
                </c:pt>
                <c:pt idx="655">
                  <c:v>-2.0149999999999999E-3</c:v>
                </c:pt>
                <c:pt idx="656">
                  <c:v>-1.7349999999999996E-3</c:v>
                </c:pt>
                <c:pt idx="657">
                  <c:v>-1.4679999999999997E-3</c:v>
                </c:pt>
                <c:pt idx="658">
                  <c:v>-1.2279999999999999E-3</c:v>
                </c:pt>
                <c:pt idx="659">
                  <c:v>-1.0099999999999996E-3</c:v>
                </c:pt>
                <c:pt idx="660">
                  <c:v>-8.1299999999999992E-4</c:v>
                </c:pt>
                <c:pt idx="661">
                  <c:v>-6.3599999999999985E-4</c:v>
                </c:pt>
                <c:pt idx="662">
                  <c:v>-4.8499999999999975E-4</c:v>
                </c:pt>
                <c:pt idx="663">
                  <c:v>-3.5199999999999988E-4</c:v>
                </c:pt>
                <c:pt idx="664">
                  <c:v>-2.3300000000000013E-4</c:v>
                </c:pt>
                <c:pt idx="665">
                  <c:v>-1.2900000000000021E-4</c:v>
                </c:pt>
                <c:pt idx="666">
                  <c:v>-4.3999999999999768E-5</c:v>
                </c:pt>
                <c:pt idx="667">
                  <c:v>2.5999999999999981E-5</c:v>
                </c:pt>
                <c:pt idx="668">
                  <c:v>8.9000000000000103E-5</c:v>
                </c:pt>
                <c:pt idx="669">
                  <c:v>1.4100000000000007E-4</c:v>
                </c:pt>
                <c:pt idx="670">
                  <c:v>1.7700000000000007E-4</c:v>
                </c:pt>
                <c:pt idx="671">
                  <c:v>2.1100000000000025E-4</c:v>
                </c:pt>
                <c:pt idx="672">
                  <c:v>2.369999999999998E-4</c:v>
                </c:pt>
                <c:pt idx="673">
                  <c:v>2.5799999999999998E-4</c:v>
                </c:pt>
                <c:pt idx="674">
                  <c:v>2.769999999999999E-4</c:v>
                </c:pt>
                <c:pt idx="675">
                  <c:v>3.0000000000000035E-4</c:v>
                </c:pt>
                <c:pt idx="676">
                  <c:v>3.1100000000000008E-4</c:v>
                </c:pt>
                <c:pt idx="677">
                  <c:v>3.2200000000000024E-4</c:v>
                </c:pt>
                <c:pt idx="678">
                  <c:v>3.3E-4</c:v>
                </c:pt>
                <c:pt idx="679">
                  <c:v>3.4000000000000002E-4</c:v>
                </c:pt>
                <c:pt idx="680">
                  <c:v>3.5199999999999988E-4</c:v>
                </c:pt>
                <c:pt idx="681">
                  <c:v>3.6600000000000001E-4</c:v>
                </c:pt>
                <c:pt idx="682">
                  <c:v>3.9199999999999999E-4</c:v>
                </c:pt>
                <c:pt idx="683">
                  <c:v>4.1699999999999984E-4</c:v>
                </c:pt>
                <c:pt idx="684">
                  <c:v>4.5100000000000001E-4</c:v>
                </c:pt>
                <c:pt idx="685">
                  <c:v>4.8400000000000006E-4</c:v>
                </c:pt>
                <c:pt idx="686">
                  <c:v>5.2500000000000029E-4</c:v>
                </c:pt>
                <c:pt idx="687">
                  <c:v>5.660000000000001E-4</c:v>
                </c:pt>
                <c:pt idx="688">
                  <c:v>6.1800000000000006E-4</c:v>
                </c:pt>
                <c:pt idx="689">
                  <c:v>6.6900000000000032E-4</c:v>
                </c:pt>
                <c:pt idx="690">
                  <c:v>7.2799999999999991E-4</c:v>
                </c:pt>
                <c:pt idx="691">
                  <c:v>7.9100000000000004E-4</c:v>
                </c:pt>
                <c:pt idx="692">
                  <c:v>8.5499999999999986E-4</c:v>
                </c:pt>
                <c:pt idx="693">
                  <c:v>9.2099999999999994E-4</c:v>
                </c:pt>
                <c:pt idx="694">
                  <c:v>9.8300000000000037E-4</c:v>
                </c:pt>
                <c:pt idx="695">
                  <c:v>1.0470000000000002E-3</c:v>
                </c:pt>
                <c:pt idx="696">
                  <c:v>1.1090000000000002E-3</c:v>
                </c:pt>
                <c:pt idx="697">
                  <c:v>1.1800000000000001E-3</c:v>
                </c:pt>
                <c:pt idx="698">
                  <c:v>1.2429999999999997E-3</c:v>
                </c:pt>
                <c:pt idx="699">
                  <c:v>1.3129999999999999E-3</c:v>
                </c:pt>
                <c:pt idx="700">
                  <c:v>1.3799999999999997E-3</c:v>
                </c:pt>
                <c:pt idx="701">
                  <c:v>1.4499999999999999E-3</c:v>
                </c:pt>
                <c:pt idx="702">
                  <c:v>1.508E-3</c:v>
                </c:pt>
                <c:pt idx="703">
                  <c:v>1.572E-3</c:v>
                </c:pt>
                <c:pt idx="704">
                  <c:v>1.6270000000000002E-3</c:v>
                </c:pt>
                <c:pt idx="705">
                  <c:v>1.6789999999999999E-3</c:v>
                </c:pt>
                <c:pt idx="706">
                  <c:v>1.7270000000000002E-3</c:v>
                </c:pt>
                <c:pt idx="707">
                  <c:v>1.7749999999999999E-3</c:v>
                </c:pt>
                <c:pt idx="708">
                  <c:v>1.8149999999999998E-3</c:v>
                </c:pt>
                <c:pt idx="709">
                  <c:v>1.8530000000000003E-3</c:v>
                </c:pt>
                <c:pt idx="710">
                  <c:v>1.8860000000000001E-3</c:v>
                </c:pt>
                <c:pt idx="711">
                  <c:v>1.9120000000000001E-3</c:v>
                </c:pt>
                <c:pt idx="712">
                  <c:v>1.941E-3</c:v>
                </c:pt>
                <c:pt idx="713">
                  <c:v>1.967E-3</c:v>
                </c:pt>
                <c:pt idx="714">
                  <c:v>1.9859999999999999E-3</c:v>
                </c:pt>
                <c:pt idx="715">
                  <c:v>2.0049999999999998E-3</c:v>
                </c:pt>
                <c:pt idx="716">
                  <c:v>2.019E-3</c:v>
                </c:pt>
                <c:pt idx="717">
                  <c:v>2.0299999999999997E-3</c:v>
                </c:pt>
                <c:pt idx="718">
                  <c:v>2.0299999999999997E-3</c:v>
                </c:pt>
                <c:pt idx="719">
                  <c:v>2.0230000000000001E-3</c:v>
                </c:pt>
                <c:pt idx="720">
                  <c:v>2.0079999999999998E-3</c:v>
                </c:pt>
                <c:pt idx="721">
                  <c:v>1.9750000000000002E-3</c:v>
                </c:pt>
                <c:pt idx="722">
                  <c:v>1.9419999999999997E-3</c:v>
                </c:pt>
                <c:pt idx="723">
                  <c:v>1.897E-3</c:v>
                </c:pt>
                <c:pt idx="724">
                  <c:v>1.8520000000000001E-3</c:v>
                </c:pt>
                <c:pt idx="725">
                  <c:v>1.8039999999999998E-3</c:v>
                </c:pt>
                <c:pt idx="726">
                  <c:v>1.745E-3</c:v>
                </c:pt>
                <c:pt idx="727">
                  <c:v>1.6859999999999998E-3</c:v>
                </c:pt>
                <c:pt idx="728">
                  <c:v>1.6240000000000002E-3</c:v>
                </c:pt>
                <c:pt idx="729">
                  <c:v>1.5529999999999999E-3</c:v>
                </c:pt>
                <c:pt idx="730">
                  <c:v>1.487E-3</c:v>
                </c:pt>
                <c:pt idx="731">
                  <c:v>1.4089999999999997E-3</c:v>
                </c:pt>
                <c:pt idx="732">
                  <c:v>1.3310000000000002E-3</c:v>
                </c:pt>
                <c:pt idx="733">
                  <c:v>1.242E-3</c:v>
                </c:pt>
                <c:pt idx="734">
                  <c:v>1.1529999999999999E-3</c:v>
                </c:pt>
                <c:pt idx="735">
                  <c:v>1.0539999999999998E-3</c:v>
                </c:pt>
                <c:pt idx="736">
                  <c:v>9.3900000000000016E-4</c:v>
                </c:pt>
                <c:pt idx="737">
                  <c:v>8.0999999999999996E-4</c:v>
                </c:pt>
                <c:pt idx="738">
                  <c:v>6.7299999999999999E-4</c:v>
                </c:pt>
                <c:pt idx="739">
                  <c:v>5.3999999999999968E-4</c:v>
                </c:pt>
                <c:pt idx="740">
                  <c:v>4.0699999999999981E-4</c:v>
                </c:pt>
                <c:pt idx="741">
                  <c:v>2.769999999999999E-4</c:v>
                </c:pt>
                <c:pt idx="742">
                  <c:v>1.47E-4</c:v>
                </c:pt>
                <c:pt idx="743">
                  <c:v>1.4000000000000123E-5</c:v>
                </c:pt>
                <c:pt idx="744">
                  <c:v>-1.1399999999999995E-4</c:v>
                </c:pt>
                <c:pt idx="745">
                  <c:v>-2.400000000000002E-4</c:v>
                </c:pt>
                <c:pt idx="746">
                  <c:v>-3.6600000000000001E-4</c:v>
                </c:pt>
                <c:pt idx="747">
                  <c:v>-4.8500000000000019E-4</c:v>
                </c:pt>
                <c:pt idx="748">
                  <c:v>-6.020000000000001E-4</c:v>
                </c:pt>
                <c:pt idx="749">
                  <c:v>-7.1800000000000032E-4</c:v>
                </c:pt>
                <c:pt idx="750">
                  <c:v>-8.2400000000000008E-4</c:v>
                </c:pt>
                <c:pt idx="751">
                  <c:v>-9.3200000000000054E-4</c:v>
                </c:pt>
                <c:pt idx="752">
                  <c:v>-1.0400000000000006E-3</c:v>
                </c:pt>
                <c:pt idx="753">
                  <c:v>-1.15E-3</c:v>
                </c:pt>
                <c:pt idx="754">
                  <c:v>-1.2539999999999999E-3</c:v>
                </c:pt>
                <c:pt idx="755">
                  <c:v>-1.353E-3</c:v>
                </c:pt>
                <c:pt idx="756">
                  <c:v>-1.4389999999999997E-3</c:v>
                </c:pt>
                <c:pt idx="757">
                  <c:v>-1.5130000000000005E-3</c:v>
                </c:pt>
                <c:pt idx="758">
                  <c:v>-1.5750000000000004E-3</c:v>
                </c:pt>
                <c:pt idx="759">
                  <c:v>-1.6270000000000004E-3</c:v>
                </c:pt>
                <c:pt idx="760">
                  <c:v>-1.6709999999999997E-3</c:v>
                </c:pt>
                <c:pt idx="761">
                  <c:v>-1.7089999999999996E-3</c:v>
                </c:pt>
                <c:pt idx="762">
                  <c:v>-1.7309999999999999E-3</c:v>
                </c:pt>
                <c:pt idx="763">
                  <c:v>-1.7460000000000002E-3</c:v>
                </c:pt>
                <c:pt idx="764">
                  <c:v>-1.7460000000000002E-3</c:v>
                </c:pt>
                <c:pt idx="765">
                  <c:v>-1.738E-3</c:v>
                </c:pt>
                <c:pt idx="766">
                  <c:v>-1.7200000000000002E-3</c:v>
                </c:pt>
                <c:pt idx="767">
                  <c:v>-1.6899999999999997E-3</c:v>
                </c:pt>
                <c:pt idx="768">
                  <c:v>-1.653E-3</c:v>
                </c:pt>
                <c:pt idx="769">
                  <c:v>-1.6090000000000002E-3</c:v>
                </c:pt>
                <c:pt idx="770">
                  <c:v>-1.5530000000000001E-3</c:v>
                </c:pt>
                <c:pt idx="771">
                  <c:v>-1.4870000000000005E-3</c:v>
                </c:pt>
                <c:pt idx="772">
                  <c:v>-1.4090000000000001E-3</c:v>
                </c:pt>
                <c:pt idx="773">
                  <c:v>-1.3160000000000003E-3</c:v>
                </c:pt>
                <c:pt idx="774">
                  <c:v>-1.2169999999999998E-3</c:v>
                </c:pt>
                <c:pt idx="775">
                  <c:v>-1.1060000000000002E-3</c:v>
                </c:pt>
                <c:pt idx="776">
                  <c:v>-9.9099999999999969E-4</c:v>
                </c:pt>
                <c:pt idx="777">
                  <c:v>-8.6500000000000032E-4</c:v>
                </c:pt>
                <c:pt idx="778">
                  <c:v>-7.3300000000000058E-4</c:v>
                </c:pt>
                <c:pt idx="779">
                  <c:v>-5.8799999999999998E-4</c:v>
                </c:pt>
                <c:pt idx="780">
                  <c:v>-4.4399999999999995E-4</c:v>
                </c:pt>
                <c:pt idx="781">
                  <c:v>-2.9200000000000016E-4</c:v>
                </c:pt>
                <c:pt idx="782">
                  <c:v>-1.3299999999999987E-4</c:v>
                </c:pt>
                <c:pt idx="783">
                  <c:v>3.0000000000000079E-5</c:v>
                </c:pt>
                <c:pt idx="784">
                  <c:v>1.9300000000000003E-4</c:v>
                </c:pt>
                <c:pt idx="785">
                  <c:v>3.5899999999999994E-4</c:v>
                </c:pt>
                <c:pt idx="786">
                  <c:v>5.2599999999999999E-4</c:v>
                </c:pt>
                <c:pt idx="787">
                  <c:v>6.96E-4</c:v>
                </c:pt>
                <c:pt idx="788">
                  <c:v>8.6199999999999992E-4</c:v>
                </c:pt>
                <c:pt idx="789">
                  <c:v>1.0319999999999999E-3</c:v>
                </c:pt>
                <c:pt idx="790">
                  <c:v>1.1939999999999997E-3</c:v>
                </c:pt>
                <c:pt idx="791">
                  <c:v>1.3569999999999997E-3</c:v>
                </c:pt>
                <c:pt idx="792">
                  <c:v>1.516E-3</c:v>
                </c:pt>
                <c:pt idx="793">
                  <c:v>1.6710000000000002E-3</c:v>
                </c:pt>
                <c:pt idx="794">
                  <c:v>1.8160000000000001E-3</c:v>
                </c:pt>
                <c:pt idx="795">
                  <c:v>1.9599999999999999E-3</c:v>
                </c:pt>
                <c:pt idx="796">
                  <c:v>2.0930000000000002E-3</c:v>
                </c:pt>
                <c:pt idx="797">
                  <c:v>2.2230000000000001E-3</c:v>
                </c:pt>
                <c:pt idx="798">
                  <c:v>2.3410000000000002E-3</c:v>
                </c:pt>
                <c:pt idx="799">
                  <c:v>2.4520000000000002E-3</c:v>
                </c:pt>
                <c:pt idx="800">
                  <c:v>2.552E-3</c:v>
                </c:pt>
                <c:pt idx="801">
                  <c:v>2.6479999999999997E-3</c:v>
                </c:pt>
                <c:pt idx="802">
                  <c:v>2.7329999999999998E-3</c:v>
                </c:pt>
                <c:pt idx="803">
                  <c:v>2.807E-3</c:v>
                </c:pt>
                <c:pt idx="804">
                  <c:v>2.8700000000000002E-3</c:v>
                </c:pt>
                <c:pt idx="805">
                  <c:v>2.921E-3</c:v>
                </c:pt>
                <c:pt idx="806">
                  <c:v>2.9660000000000003E-3</c:v>
                </c:pt>
                <c:pt idx="807">
                  <c:v>3.0019999999999999E-3</c:v>
                </c:pt>
                <c:pt idx="808">
                  <c:v>3.0249999999999999E-3</c:v>
                </c:pt>
                <c:pt idx="809">
                  <c:v>3.0429999999999997E-3</c:v>
                </c:pt>
                <c:pt idx="810">
                  <c:v>3.0469999999999998E-3</c:v>
                </c:pt>
                <c:pt idx="811">
                  <c:v>3.0430000000000001E-3</c:v>
                </c:pt>
                <c:pt idx="812">
                  <c:v>3.032E-3</c:v>
                </c:pt>
                <c:pt idx="813">
                  <c:v>3.0140000000000002E-3</c:v>
                </c:pt>
                <c:pt idx="814">
                  <c:v>2.9840000000000001E-3</c:v>
                </c:pt>
                <c:pt idx="815">
                  <c:v>2.9510000000000001E-3</c:v>
                </c:pt>
                <c:pt idx="816">
                  <c:v>2.9059999999999997E-3</c:v>
                </c:pt>
                <c:pt idx="817">
                  <c:v>2.8579999999999999E-3</c:v>
                </c:pt>
                <c:pt idx="818">
                  <c:v>2.8029999999999999E-3</c:v>
                </c:pt>
                <c:pt idx="819">
                  <c:v>2.7439999999999999E-3</c:v>
                </c:pt>
                <c:pt idx="820">
                  <c:v>2.6810000000000002E-3</c:v>
                </c:pt>
                <c:pt idx="821">
                  <c:v>2.6069999999999999E-3</c:v>
                </c:pt>
                <c:pt idx="822">
                  <c:v>2.5370000000000002E-3</c:v>
                </c:pt>
                <c:pt idx="823">
                  <c:v>2.4590000000000002E-3</c:v>
                </c:pt>
                <c:pt idx="824">
                  <c:v>2.3779999999999999E-3</c:v>
                </c:pt>
                <c:pt idx="825">
                  <c:v>2.3010000000000001E-3</c:v>
                </c:pt>
                <c:pt idx="826">
                  <c:v>2.215E-3</c:v>
                </c:pt>
                <c:pt idx="827">
                  <c:v>2.1299999999999999E-3</c:v>
                </c:pt>
                <c:pt idx="828">
                  <c:v>2.0490000000000005E-3</c:v>
                </c:pt>
                <c:pt idx="829">
                  <c:v>1.9599999999999999E-3</c:v>
                </c:pt>
                <c:pt idx="830">
                  <c:v>1.8709999999999998E-3</c:v>
                </c:pt>
                <c:pt idx="831">
                  <c:v>1.7870000000000002E-3</c:v>
                </c:pt>
                <c:pt idx="832">
                  <c:v>1.701E-3</c:v>
                </c:pt>
                <c:pt idx="833">
                  <c:v>1.6190000000000002E-3</c:v>
                </c:pt>
                <c:pt idx="834">
                  <c:v>1.5349999999999999E-3</c:v>
                </c:pt>
                <c:pt idx="835">
                  <c:v>1.457E-3</c:v>
                </c:pt>
                <c:pt idx="836">
                  <c:v>1.372E-3</c:v>
                </c:pt>
                <c:pt idx="837">
                  <c:v>1.294E-3</c:v>
                </c:pt>
                <c:pt idx="838">
                  <c:v>1.2169999999999998E-3</c:v>
                </c:pt>
                <c:pt idx="839">
                  <c:v>1.1419999999999998E-3</c:v>
                </c:pt>
                <c:pt idx="840">
                  <c:v>1.0690000000000001E-3</c:v>
                </c:pt>
                <c:pt idx="841">
                  <c:v>9.9500000000000022E-4</c:v>
                </c:pt>
                <c:pt idx="842">
                  <c:v>9.2399999999999991E-4</c:v>
                </c:pt>
                <c:pt idx="843">
                  <c:v>8.5400000000000016E-4</c:v>
                </c:pt>
                <c:pt idx="844">
                  <c:v>7.9100000000000004E-4</c:v>
                </c:pt>
                <c:pt idx="845">
                  <c:v>7.2499999999999995E-4</c:v>
                </c:pt>
                <c:pt idx="846">
                  <c:v>6.6200000000000026E-4</c:v>
                </c:pt>
                <c:pt idx="847">
                  <c:v>6.0300000000000024E-4</c:v>
                </c:pt>
                <c:pt idx="848">
                  <c:v>5.4300000000000008E-4</c:v>
                </c:pt>
                <c:pt idx="849">
                  <c:v>4.8500000000000019E-4</c:v>
                </c:pt>
                <c:pt idx="850">
                  <c:v>4.3299999999999979E-4</c:v>
                </c:pt>
                <c:pt idx="851">
                  <c:v>3.8099999999999983E-4</c:v>
                </c:pt>
                <c:pt idx="852">
                  <c:v>3.3E-4</c:v>
                </c:pt>
                <c:pt idx="853">
                  <c:v>2.81E-4</c:v>
                </c:pt>
                <c:pt idx="854">
                  <c:v>2.360000000000001E-4</c:v>
                </c:pt>
                <c:pt idx="855">
                  <c:v>1.8899999999999993E-4</c:v>
                </c:pt>
                <c:pt idx="856">
                  <c:v>1.4800000000000013E-4</c:v>
                </c:pt>
                <c:pt idx="857">
                  <c:v>9.9999999999999829E-5</c:v>
                </c:pt>
                <c:pt idx="858">
                  <c:v>5.9000000000000025E-5</c:v>
                </c:pt>
                <c:pt idx="859">
                  <c:v>1.899999999999992E-5</c:v>
                </c:pt>
                <c:pt idx="860">
                  <c:v>-2.1999999999999884E-5</c:v>
                </c:pt>
                <c:pt idx="861">
                  <c:v>-6.1999999999999989E-5</c:v>
                </c:pt>
                <c:pt idx="862">
                  <c:v>-9.9999999999999829E-5</c:v>
                </c:pt>
                <c:pt idx="863">
                  <c:v>-1.4100000000000007E-4</c:v>
                </c:pt>
                <c:pt idx="864">
                  <c:v>-1.7799999999999977E-4</c:v>
                </c:pt>
                <c:pt idx="865">
                  <c:v>-2.1400000000000021E-4</c:v>
                </c:pt>
                <c:pt idx="866">
                  <c:v>-2.5200000000000005E-4</c:v>
                </c:pt>
                <c:pt idx="867">
                  <c:v>-2.8499999999999966E-4</c:v>
                </c:pt>
                <c:pt idx="868">
                  <c:v>-3.1799999999999971E-4</c:v>
                </c:pt>
                <c:pt idx="869">
                  <c:v>-3.5099999999999975E-4</c:v>
                </c:pt>
                <c:pt idx="870">
                  <c:v>-3.8799999999999989E-4</c:v>
                </c:pt>
                <c:pt idx="871">
                  <c:v>-4.1799999999999997E-4</c:v>
                </c:pt>
                <c:pt idx="872">
                  <c:v>-4.5500000000000011E-4</c:v>
                </c:pt>
                <c:pt idx="873">
                  <c:v>-4.8899999999999985E-4</c:v>
                </c:pt>
                <c:pt idx="874">
                  <c:v>-5.2199999999999989E-4</c:v>
                </c:pt>
                <c:pt idx="875">
                  <c:v>-5.5100000000000027E-4</c:v>
                </c:pt>
                <c:pt idx="876">
                  <c:v>-5.8500000000000002E-4</c:v>
                </c:pt>
                <c:pt idx="877">
                  <c:v>-6.1299999999999983E-4</c:v>
                </c:pt>
                <c:pt idx="878">
                  <c:v>-6.4300000000000034E-4</c:v>
                </c:pt>
                <c:pt idx="879">
                  <c:v>-6.7299999999999999E-4</c:v>
                </c:pt>
                <c:pt idx="880">
                  <c:v>-7.019999999999995E-4</c:v>
                </c:pt>
                <c:pt idx="881">
                  <c:v>-7.3599999999999968E-4</c:v>
                </c:pt>
                <c:pt idx="882">
                  <c:v>-7.6500000000000049E-4</c:v>
                </c:pt>
                <c:pt idx="883">
                  <c:v>-7.9500000000000013E-4</c:v>
                </c:pt>
                <c:pt idx="884">
                  <c:v>-8.2499999999999978E-4</c:v>
                </c:pt>
                <c:pt idx="885">
                  <c:v>-8.5000000000000006E-4</c:v>
                </c:pt>
                <c:pt idx="886">
                  <c:v>-8.7300000000000051E-4</c:v>
                </c:pt>
                <c:pt idx="887">
                  <c:v>-8.9499999999999996E-4</c:v>
                </c:pt>
                <c:pt idx="888">
                  <c:v>-9.1700000000000028E-4</c:v>
                </c:pt>
                <c:pt idx="889">
                  <c:v>-9.360000000000002E-4</c:v>
                </c:pt>
                <c:pt idx="890">
                  <c:v>-9.4999999999999989E-4</c:v>
                </c:pt>
                <c:pt idx="891">
                  <c:v>-9.6599999999999984E-4</c:v>
                </c:pt>
                <c:pt idx="892">
                  <c:v>-9.7599999999999987E-4</c:v>
                </c:pt>
                <c:pt idx="893">
                  <c:v>-9.8399999999999963E-4</c:v>
                </c:pt>
                <c:pt idx="894">
                  <c:v>-9.9100000000000056E-4</c:v>
                </c:pt>
                <c:pt idx="895">
                  <c:v>-9.9099999999999969E-4</c:v>
                </c:pt>
                <c:pt idx="896">
                  <c:v>-9.9500000000000022E-4</c:v>
                </c:pt>
                <c:pt idx="897">
                  <c:v>-9.9500000000000022E-4</c:v>
                </c:pt>
                <c:pt idx="898">
                  <c:v>-9.9099999999999969E-4</c:v>
                </c:pt>
                <c:pt idx="899">
                  <c:v>-9.8399999999999963E-4</c:v>
                </c:pt>
                <c:pt idx="900">
                  <c:v>-9.760000000000003E-4</c:v>
                </c:pt>
                <c:pt idx="901">
                  <c:v>-9.6499999999999971E-4</c:v>
                </c:pt>
                <c:pt idx="902">
                  <c:v>-9.4700000000000036E-4</c:v>
                </c:pt>
                <c:pt idx="903">
                  <c:v>-9.2900000000000014E-4</c:v>
                </c:pt>
                <c:pt idx="904">
                  <c:v>-9.0600000000000055E-4</c:v>
                </c:pt>
                <c:pt idx="905">
                  <c:v>-8.8400000000000024E-4</c:v>
                </c:pt>
                <c:pt idx="906">
                  <c:v>-8.5500000000000029E-4</c:v>
                </c:pt>
                <c:pt idx="907">
                  <c:v>-8.2100000000000012E-4</c:v>
                </c:pt>
                <c:pt idx="908">
                  <c:v>-7.8800000000000007E-4</c:v>
                </c:pt>
                <c:pt idx="909">
                  <c:v>-7.4700000000000027E-4</c:v>
                </c:pt>
                <c:pt idx="910">
                  <c:v>-7.1000000000000013E-4</c:v>
                </c:pt>
                <c:pt idx="911">
                  <c:v>-6.6899999999999989E-4</c:v>
                </c:pt>
                <c:pt idx="912">
                  <c:v>-6.2399999999999999E-4</c:v>
                </c:pt>
                <c:pt idx="913">
                  <c:v>-5.8099999999999992E-4</c:v>
                </c:pt>
                <c:pt idx="914">
                  <c:v>-5.2899999999999996E-4</c:v>
                </c:pt>
                <c:pt idx="915">
                  <c:v>-4.8400000000000006E-4</c:v>
                </c:pt>
                <c:pt idx="916">
                  <c:v>-4.3300000000000022E-4</c:v>
                </c:pt>
                <c:pt idx="917">
                  <c:v>-3.8099999999999983E-4</c:v>
                </c:pt>
                <c:pt idx="918">
                  <c:v>-3.2899999999999987E-4</c:v>
                </c:pt>
                <c:pt idx="919">
                  <c:v>-2.7399999999999994E-4</c:v>
                </c:pt>
                <c:pt idx="920">
                  <c:v>-2.1799999999999988E-4</c:v>
                </c:pt>
                <c:pt idx="921">
                  <c:v>-1.6299999999999995E-4</c:v>
                </c:pt>
                <c:pt idx="922">
                  <c:v>-1.0699999999999989E-4</c:v>
                </c:pt>
                <c:pt idx="923">
                  <c:v>-5.1999999999999963E-5</c:v>
                </c:pt>
                <c:pt idx="924">
                  <c:v>4.0000000000000972E-6</c:v>
                </c:pt>
                <c:pt idx="925">
                  <c:v>5.9000000000000025E-5</c:v>
                </c:pt>
                <c:pt idx="926">
                  <c:v>1.1400000000000039E-4</c:v>
                </c:pt>
                <c:pt idx="927">
                  <c:v>1.7099999999999971E-4</c:v>
                </c:pt>
                <c:pt idx="928">
                  <c:v>2.2600000000000007E-4</c:v>
                </c:pt>
                <c:pt idx="929">
                  <c:v>2.81E-4</c:v>
                </c:pt>
                <c:pt idx="930">
                  <c:v>3.3700000000000006E-4</c:v>
                </c:pt>
                <c:pt idx="931">
                  <c:v>3.9199999999999999E-4</c:v>
                </c:pt>
                <c:pt idx="932">
                  <c:v>4.4000000000000029E-4</c:v>
                </c:pt>
                <c:pt idx="933">
                  <c:v>4.9199999999999982E-4</c:v>
                </c:pt>
                <c:pt idx="934">
                  <c:v>5.4000000000000012E-4</c:v>
                </c:pt>
                <c:pt idx="935">
                  <c:v>5.8399999999999988E-4</c:v>
                </c:pt>
                <c:pt idx="936">
                  <c:v>6.2899999999999978E-4</c:v>
                </c:pt>
                <c:pt idx="937">
                  <c:v>6.6499999999999979E-4</c:v>
                </c:pt>
                <c:pt idx="938">
                  <c:v>7.0300000000000007E-4</c:v>
                </c:pt>
                <c:pt idx="939">
                  <c:v>7.3600000000000011E-4</c:v>
                </c:pt>
                <c:pt idx="940">
                  <c:v>7.6199999999999966E-4</c:v>
                </c:pt>
                <c:pt idx="941">
                  <c:v>7.8699999999999994E-4</c:v>
                </c:pt>
                <c:pt idx="942">
                  <c:v>8.1400000000000005E-4</c:v>
                </c:pt>
                <c:pt idx="943">
                  <c:v>8.3200000000000027E-4</c:v>
                </c:pt>
                <c:pt idx="944">
                  <c:v>8.460000000000004E-4</c:v>
                </c:pt>
                <c:pt idx="945">
                  <c:v>8.5799999999999982E-4</c:v>
                </c:pt>
                <c:pt idx="946">
                  <c:v>8.7000000000000011E-4</c:v>
                </c:pt>
                <c:pt idx="947">
                  <c:v>8.7300000000000008E-4</c:v>
                </c:pt>
                <c:pt idx="948">
                  <c:v>8.6899999999999998E-4</c:v>
                </c:pt>
                <c:pt idx="949">
                  <c:v>8.6500000000000032E-4</c:v>
                </c:pt>
                <c:pt idx="950">
                  <c:v>8.5799999999999982E-4</c:v>
                </c:pt>
                <c:pt idx="951">
                  <c:v>8.43E-4</c:v>
                </c:pt>
                <c:pt idx="952">
                  <c:v>8.2100000000000012E-4</c:v>
                </c:pt>
                <c:pt idx="953">
                  <c:v>8.020000000000002E-4</c:v>
                </c:pt>
                <c:pt idx="954">
                  <c:v>7.7299999999999982E-4</c:v>
                </c:pt>
                <c:pt idx="955">
                  <c:v>7.3900000000000007E-4</c:v>
                </c:pt>
                <c:pt idx="956">
                  <c:v>7.0600000000000003E-4</c:v>
                </c:pt>
                <c:pt idx="957">
                  <c:v>6.6899999999999989E-4</c:v>
                </c:pt>
                <c:pt idx="958">
                  <c:v>6.2900000000000022E-4</c:v>
                </c:pt>
                <c:pt idx="959">
                  <c:v>5.8799999999999998E-4</c:v>
                </c:pt>
                <c:pt idx="960">
                  <c:v>5.4000000000000012E-4</c:v>
                </c:pt>
                <c:pt idx="961">
                  <c:v>4.9599999999999991E-4</c:v>
                </c:pt>
                <c:pt idx="962">
                  <c:v>4.4700000000000035E-4</c:v>
                </c:pt>
                <c:pt idx="963">
                  <c:v>4.0299999999999971E-4</c:v>
                </c:pt>
                <c:pt idx="964">
                  <c:v>3.5500000000000028E-4</c:v>
                </c:pt>
                <c:pt idx="965">
                  <c:v>3.0400000000000002E-4</c:v>
                </c:pt>
                <c:pt idx="966">
                  <c:v>2.5500000000000002E-4</c:v>
                </c:pt>
                <c:pt idx="967">
                  <c:v>2.0699999999999972E-4</c:v>
                </c:pt>
                <c:pt idx="968">
                  <c:v>1.5599999999999989E-4</c:v>
                </c:pt>
                <c:pt idx="969">
                  <c:v>1.1099999999999999E-4</c:v>
                </c:pt>
                <c:pt idx="970">
                  <c:v>6.3000000000000122E-5</c:v>
                </c:pt>
                <c:pt idx="971">
                  <c:v>2.3000000000000017E-5</c:v>
                </c:pt>
                <c:pt idx="972">
                  <c:v>-1.7999999999999787E-5</c:v>
                </c:pt>
                <c:pt idx="973">
                  <c:v>-5.9000000000000025E-5</c:v>
                </c:pt>
                <c:pt idx="974">
                  <c:v>-9.2000000000000068E-5</c:v>
                </c:pt>
                <c:pt idx="975">
                  <c:v>-1.2599999999999981E-4</c:v>
                </c:pt>
                <c:pt idx="976">
                  <c:v>-1.5500000000000019E-4</c:v>
                </c:pt>
                <c:pt idx="977">
                  <c:v>-1.8499999999999983E-4</c:v>
                </c:pt>
                <c:pt idx="978">
                  <c:v>-2.0300000000000006E-4</c:v>
                </c:pt>
                <c:pt idx="979">
                  <c:v>-2.2600000000000007E-4</c:v>
                </c:pt>
                <c:pt idx="980">
                  <c:v>-2.3999999999999976E-4</c:v>
                </c:pt>
                <c:pt idx="981">
                  <c:v>-2.5500000000000002E-4</c:v>
                </c:pt>
                <c:pt idx="982">
                  <c:v>-2.6999999999999984E-4</c:v>
                </c:pt>
                <c:pt idx="983">
                  <c:v>-2.7300000000000024E-4</c:v>
                </c:pt>
                <c:pt idx="984">
                  <c:v>-2.7800000000000004E-4</c:v>
                </c:pt>
                <c:pt idx="985">
                  <c:v>-2.81E-4</c:v>
                </c:pt>
                <c:pt idx="986">
                  <c:v>-2.7700000000000034E-4</c:v>
                </c:pt>
                <c:pt idx="987">
                  <c:v>-2.7399999999999994E-4</c:v>
                </c:pt>
                <c:pt idx="988">
                  <c:v>-2.6999999999999984E-4</c:v>
                </c:pt>
                <c:pt idx="989">
                  <c:v>-2.5899999999999968E-4</c:v>
                </c:pt>
                <c:pt idx="990">
                  <c:v>-2.4700000000000026E-4</c:v>
                </c:pt>
                <c:pt idx="991">
                  <c:v>-2.369999999999998E-4</c:v>
                </c:pt>
                <c:pt idx="992">
                  <c:v>-2.1900000000000001E-4</c:v>
                </c:pt>
                <c:pt idx="993">
                  <c:v>-2.0300000000000006E-4</c:v>
                </c:pt>
                <c:pt idx="994">
                  <c:v>-1.8500000000000027E-4</c:v>
                </c:pt>
                <c:pt idx="995">
                  <c:v>-1.6700000000000005E-4</c:v>
                </c:pt>
                <c:pt idx="996">
                  <c:v>-1.4400000000000003E-4</c:v>
                </c:pt>
                <c:pt idx="997">
                  <c:v>-1.1800000000000005E-4</c:v>
                </c:pt>
                <c:pt idx="998">
                  <c:v>-9.2999999999999767E-5</c:v>
                </c:pt>
                <c:pt idx="999">
                  <c:v>-6.6999999999999785E-5</c:v>
                </c:pt>
              </c:numCache>
            </c:numRef>
          </c:yVal>
          <c:smooth val="1"/>
        </c:ser>
        <c:dLbls>
          <c:showLegendKey val="0"/>
          <c:showVal val="0"/>
          <c:showCatName val="0"/>
          <c:showSerName val="0"/>
          <c:showPercent val="0"/>
          <c:showBubbleSize val="0"/>
        </c:dLbls>
        <c:axId val="175032304"/>
        <c:axId val="175031744"/>
      </c:scatterChart>
      <c:valAx>
        <c:axId val="175032304"/>
        <c:scaling>
          <c:orientation val="minMax"/>
          <c:max val="-5.0000000000000026E-9"/>
          <c:min val="-1.5000000000000005E-8"/>
        </c:scaling>
        <c:delete val="0"/>
        <c:axPos val="b"/>
        <c:numFmt formatCode="0.00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75031744"/>
        <c:crosses val="autoZero"/>
        <c:crossBetween val="midCat"/>
      </c:valAx>
      <c:valAx>
        <c:axId val="175031744"/>
        <c:scaling>
          <c:orientation val="minMax"/>
        </c:scaling>
        <c:delete val="0"/>
        <c:axPos val="l"/>
        <c:majorGridlines/>
        <c:numFmt formatCode="#,##0.00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75032304"/>
        <c:crosses val="autoZero"/>
        <c:crossBetween val="midCat"/>
      </c:valAx>
    </c:plotArea>
    <c:legend>
      <c:legendPos val="r"/>
      <c:layout>
        <c:manualLayout>
          <c:xMode val="edge"/>
          <c:yMode val="edge"/>
          <c:x val="0.3794112573384158"/>
          <c:y val="0.51538713910761158"/>
          <c:w val="0.14606977252843395"/>
          <c:h val="0.2377438757655293"/>
        </c:manualLayout>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02934958144756E-2"/>
          <c:y val="5.1400554097404488E-2"/>
          <c:w val="0.60808520259476084"/>
          <c:h val="0.8326195683872849"/>
        </c:manualLayout>
      </c:layout>
      <c:scatterChart>
        <c:scatterStyle val="smoothMarker"/>
        <c:varyColors val="0"/>
        <c:ser>
          <c:idx val="0"/>
          <c:order val="0"/>
          <c:tx>
            <c:strRef>
              <c:f>'Add1kohm-Amp'!$D$1</c:f>
              <c:strCache>
                <c:ptCount val="1"/>
                <c:pt idx="0">
                  <c:v>#2-bln</c:v>
                </c:pt>
              </c:strCache>
            </c:strRef>
          </c:tx>
          <c:marker>
            <c:symbol val="none"/>
          </c:marker>
          <c:xVal>
            <c:numRef>
              <c:f>'Add1kohm-Amp'!$A$2:$A$16018</c:f>
              <c:numCache>
                <c:formatCode>0.00E+00</c:formatCode>
                <c:ptCount val="16017"/>
                <c:pt idx="0">
                  <c:v>-5.0099999999999999E-8</c:v>
                </c:pt>
                <c:pt idx="1">
                  <c:v>-4.9999999999999998E-8</c:v>
                </c:pt>
                <c:pt idx="2">
                  <c:v>-4.9999999999999998E-8</c:v>
                </c:pt>
                <c:pt idx="3">
                  <c:v>-4.9999999999999998E-8</c:v>
                </c:pt>
                <c:pt idx="4">
                  <c:v>-4.9999999999999998E-8</c:v>
                </c:pt>
                <c:pt idx="5">
                  <c:v>-4.9999999999999998E-8</c:v>
                </c:pt>
                <c:pt idx="6">
                  <c:v>-4.9999999999999998E-8</c:v>
                </c:pt>
                <c:pt idx="7">
                  <c:v>-4.9999999999999998E-8</c:v>
                </c:pt>
                <c:pt idx="8">
                  <c:v>-4.9999999999999998E-8</c:v>
                </c:pt>
                <c:pt idx="9">
                  <c:v>-4.9999999999999998E-8</c:v>
                </c:pt>
                <c:pt idx="10">
                  <c:v>-4.9999999999999998E-8</c:v>
                </c:pt>
                <c:pt idx="11">
                  <c:v>-4.9999999999999998E-8</c:v>
                </c:pt>
                <c:pt idx="12">
                  <c:v>-4.9999999999999998E-8</c:v>
                </c:pt>
                <c:pt idx="13">
                  <c:v>-4.9999999999999998E-8</c:v>
                </c:pt>
                <c:pt idx="14">
                  <c:v>-4.9999999999999998E-8</c:v>
                </c:pt>
                <c:pt idx="15">
                  <c:v>-4.9999999999999998E-8</c:v>
                </c:pt>
                <c:pt idx="16">
                  <c:v>-4.9999999999999998E-8</c:v>
                </c:pt>
                <c:pt idx="17">
                  <c:v>-4.9899999999999997E-8</c:v>
                </c:pt>
                <c:pt idx="18">
                  <c:v>-4.9899999999999997E-8</c:v>
                </c:pt>
                <c:pt idx="19">
                  <c:v>-4.9899999999999997E-8</c:v>
                </c:pt>
                <c:pt idx="20">
                  <c:v>-4.9899999999999997E-8</c:v>
                </c:pt>
                <c:pt idx="21">
                  <c:v>-4.9899999999999997E-8</c:v>
                </c:pt>
                <c:pt idx="22">
                  <c:v>-4.9899999999999997E-8</c:v>
                </c:pt>
                <c:pt idx="23">
                  <c:v>-4.9899999999999997E-8</c:v>
                </c:pt>
                <c:pt idx="24">
                  <c:v>-4.9899999999999997E-8</c:v>
                </c:pt>
                <c:pt idx="25">
                  <c:v>-4.9899999999999997E-8</c:v>
                </c:pt>
                <c:pt idx="26">
                  <c:v>-4.9899999999999997E-8</c:v>
                </c:pt>
                <c:pt idx="27">
                  <c:v>-4.9899999999999997E-8</c:v>
                </c:pt>
                <c:pt idx="28">
                  <c:v>-4.9899999999999997E-8</c:v>
                </c:pt>
                <c:pt idx="29">
                  <c:v>-4.9899999999999997E-8</c:v>
                </c:pt>
                <c:pt idx="30">
                  <c:v>-4.9899999999999997E-8</c:v>
                </c:pt>
                <c:pt idx="31">
                  <c:v>-4.9899999999999997E-8</c:v>
                </c:pt>
                <c:pt idx="32">
                  <c:v>-4.9899999999999997E-8</c:v>
                </c:pt>
                <c:pt idx="33">
                  <c:v>-4.9800000000000003E-8</c:v>
                </c:pt>
                <c:pt idx="34">
                  <c:v>-4.9800000000000003E-8</c:v>
                </c:pt>
                <c:pt idx="35">
                  <c:v>-4.9800000000000003E-8</c:v>
                </c:pt>
                <c:pt idx="36">
                  <c:v>-4.9800000000000003E-8</c:v>
                </c:pt>
                <c:pt idx="37">
                  <c:v>-4.9800000000000003E-8</c:v>
                </c:pt>
                <c:pt idx="38">
                  <c:v>-4.9800000000000003E-8</c:v>
                </c:pt>
                <c:pt idx="39">
                  <c:v>-4.9800000000000003E-8</c:v>
                </c:pt>
                <c:pt idx="40">
                  <c:v>-4.9800000000000003E-8</c:v>
                </c:pt>
                <c:pt idx="41">
                  <c:v>-4.9800000000000003E-8</c:v>
                </c:pt>
                <c:pt idx="42">
                  <c:v>-4.9800000000000003E-8</c:v>
                </c:pt>
                <c:pt idx="43">
                  <c:v>-4.9800000000000003E-8</c:v>
                </c:pt>
                <c:pt idx="44">
                  <c:v>-4.9800000000000003E-8</c:v>
                </c:pt>
                <c:pt idx="45">
                  <c:v>-4.9800000000000003E-8</c:v>
                </c:pt>
                <c:pt idx="46">
                  <c:v>-4.9800000000000003E-8</c:v>
                </c:pt>
                <c:pt idx="47">
                  <c:v>-4.9800000000000003E-8</c:v>
                </c:pt>
                <c:pt idx="48">
                  <c:v>-4.9800000000000003E-8</c:v>
                </c:pt>
                <c:pt idx="49">
                  <c:v>-4.9700000000000002E-8</c:v>
                </c:pt>
                <c:pt idx="50">
                  <c:v>-4.9700000000000002E-8</c:v>
                </c:pt>
                <c:pt idx="51">
                  <c:v>-4.9700000000000002E-8</c:v>
                </c:pt>
                <c:pt idx="52">
                  <c:v>-4.9700000000000002E-8</c:v>
                </c:pt>
                <c:pt idx="53">
                  <c:v>-4.9700000000000002E-8</c:v>
                </c:pt>
                <c:pt idx="54">
                  <c:v>-4.9700000000000002E-8</c:v>
                </c:pt>
                <c:pt idx="55">
                  <c:v>-4.9700000000000002E-8</c:v>
                </c:pt>
                <c:pt idx="56">
                  <c:v>-4.9700000000000002E-8</c:v>
                </c:pt>
                <c:pt idx="57">
                  <c:v>-4.9700000000000002E-8</c:v>
                </c:pt>
                <c:pt idx="58">
                  <c:v>-4.9700000000000002E-8</c:v>
                </c:pt>
                <c:pt idx="59">
                  <c:v>-4.9700000000000002E-8</c:v>
                </c:pt>
                <c:pt idx="60">
                  <c:v>-4.9700000000000002E-8</c:v>
                </c:pt>
                <c:pt idx="61">
                  <c:v>-4.9700000000000002E-8</c:v>
                </c:pt>
                <c:pt idx="62">
                  <c:v>-4.9700000000000002E-8</c:v>
                </c:pt>
                <c:pt idx="63">
                  <c:v>-4.9700000000000002E-8</c:v>
                </c:pt>
                <c:pt idx="64">
                  <c:v>-4.9700000000000002E-8</c:v>
                </c:pt>
                <c:pt idx="65">
                  <c:v>-4.9600000000000001E-8</c:v>
                </c:pt>
                <c:pt idx="66">
                  <c:v>-4.9600000000000001E-8</c:v>
                </c:pt>
                <c:pt idx="67">
                  <c:v>-4.9600000000000001E-8</c:v>
                </c:pt>
                <c:pt idx="68">
                  <c:v>-4.9600000000000001E-8</c:v>
                </c:pt>
                <c:pt idx="69">
                  <c:v>-4.9600000000000001E-8</c:v>
                </c:pt>
                <c:pt idx="70">
                  <c:v>-4.9600000000000001E-8</c:v>
                </c:pt>
                <c:pt idx="71">
                  <c:v>-4.9600000000000001E-8</c:v>
                </c:pt>
                <c:pt idx="72">
                  <c:v>-4.9600000000000001E-8</c:v>
                </c:pt>
                <c:pt idx="73">
                  <c:v>-4.9600000000000001E-8</c:v>
                </c:pt>
                <c:pt idx="74">
                  <c:v>-4.9600000000000001E-8</c:v>
                </c:pt>
                <c:pt idx="75">
                  <c:v>-4.9600000000000001E-8</c:v>
                </c:pt>
                <c:pt idx="76">
                  <c:v>-4.9600000000000001E-8</c:v>
                </c:pt>
                <c:pt idx="77">
                  <c:v>-4.9600000000000001E-8</c:v>
                </c:pt>
                <c:pt idx="78">
                  <c:v>-4.9600000000000001E-8</c:v>
                </c:pt>
                <c:pt idx="79">
                  <c:v>-4.9600000000000001E-8</c:v>
                </c:pt>
                <c:pt idx="80">
                  <c:v>-4.9600000000000001E-8</c:v>
                </c:pt>
                <c:pt idx="81">
                  <c:v>-4.95E-8</c:v>
                </c:pt>
                <c:pt idx="82">
                  <c:v>-4.95E-8</c:v>
                </c:pt>
                <c:pt idx="83">
                  <c:v>-4.95E-8</c:v>
                </c:pt>
                <c:pt idx="84">
                  <c:v>-4.95E-8</c:v>
                </c:pt>
                <c:pt idx="85">
                  <c:v>-4.95E-8</c:v>
                </c:pt>
                <c:pt idx="86">
                  <c:v>-4.95E-8</c:v>
                </c:pt>
                <c:pt idx="87">
                  <c:v>-4.95E-8</c:v>
                </c:pt>
                <c:pt idx="88">
                  <c:v>-4.95E-8</c:v>
                </c:pt>
                <c:pt idx="89">
                  <c:v>-4.95E-8</c:v>
                </c:pt>
                <c:pt idx="90">
                  <c:v>-4.95E-8</c:v>
                </c:pt>
                <c:pt idx="91">
                  <c:v>-4.95E-8</c:v>
                </c:pt>
                <c:pt idx="92">
                  <c:v>-4.95E-8</c:v>
                </c:pt>
                <c:pt idx="93">
                  <c:v>-4.95E-8</c:v>
                </c:pt>
                <c:pt idx="94">
                  <c:v>-4.95E-8</c:v>
                </c:pt>
                <c:pt idx="95">
                  <c:v>-4.95E-8</c:v>
                </c:pt>
                <c:pt idx="96">
                  <c:v>-4.95E-8</c:v>
                </c:pt>
                <c:pt idx="97">
                  <c:v>-4.9399999999999999E-8</c:v>
                </c:pt>
                <c:pt idx="98">
                  <c:v>-4.9399999999999999E-8</c:v>
                </c:pt>
                <c:pt idx="99">
                  <c:v>-4.9399999999999999E-8</c:v>
                </c:pt>
                <c:pt idx="100">
                  <c:v>-4.9399999999999999E-8</c:v>
                </c:pt>
                <c:pt idx="101">
                  <c:v>-4.9399999999999999E-8</c:v>
                </c:pt>
                <c:pt idx="102">
                  <c:v>-4.9399999999999999E-8</c:v>
                </c:pt>
                <c:pt idx="103">
                  <c:v>-4.9399999999999999E-8</c:v>
                </c:pt>
                <c:pt idx="104">
                  <c:v>-4.9399999999999999E-8</c:v>
                </c:pt>
                <c:pt idx="105">
                  <c:v>-4.9399999999999999E-8</c:v>
                </c:pt>
                <c:pt idx="106">
                  <c:v>-4.9399999999999999E-8</c:v>
                </c:pt>
                <c:pt idx="107">
                  <c:v>-4.9399999999999999E-8</c:v>
                </c:pt>
                <c:pt idx="108">
                  <c:v>-4.9399999999999999E-8</c:v>
                </c:pt>
                <c:pt idx="109">
                  <c:v>-4.9399999999999999E-8</c:v>
                </c:pt>
                <c:pt idx="110">
                  <c:v>-4.9399999999999999E-8</c:v>
                </c:pt>
                <c:pt idx="111">
                  <c:v>-4.9399999999999999E-8</c:v>
                </c:pt>
                <c:pt idx="112">
                  <c:v>-4.9399999999999999E-8</c:v>
                </c:pt>
                <c:pt idx="113">
                  <c:v>-4.9299999999999998E-8</c:v>
                </c:pt>
                <c:pt idx="114">
                  <c:v>-4.9299999999999998E-8</c:v>
                </c:pt>
                <c:pt idx="115">
                  <c:v>-4.9299999999999998E-8</c:v>
                </c:pt>
                <c:pt idx="116">
                  <c:v>-4.9299999999999998E-8</c:v>
                </c:pt>
                <c:pt idx="117">
                  <c:v>-4.9299999999999998E-8</c:v>
                </c:pt>
                <c:pt idx="118">
                  <c:v>-4.9299999999999998E-8</c:v>
                </c:pt>
                <c:pt idx="119">
                  <c:v>-4.9299999999999998E-8</c:v>
                </c:pt>
                <c:pt idx="120">
                  <c:v>-4.9299999999999998E-8</c:v>
                </c:pt>
                <c:pt idx="121">
                  <c:v>-4.9299999999999998E-8</c:v>
                </c:pt>
                <c:pt idx="122">
                  <c:v>-4.9299999999999998E-8</c:v>
                </c:pt>
                <c:pt idx="123">
                  <c:v>-4.9299999999999998E-8</c:v>
                </c:pt>
                <c:pt idx="124">
                  <c:v>-4.9299999999999998E-8</c:v>
                </c:pt>
                <c:pt idx="125">
                  <c:v>-4.9299999999999998E-8</c:v>
                </c:pt>
                <c:pt idx="126">
                  <c:v>-4.9299999999999998E-8</c:v>
                </c:pt>
                <c:pt idx="127">
                  <c:v>-4.9299999999999998E-8</c:v>
                </c:pt>
                <c:pt idx="128">
                  <c:v>-4.9299999999999998E-8</c:v>
                </c:pt>
                <c:pt idx="129">
                  <c:v>-4.9199999999999997E-8</c:v>
                </c:pt>
                <c:pt idx="130">
                  <c:v>-4.9199999999999997E-8</c:v>
                </c:pt>
                <c:pt idx="131">
                  <c:v>-4.9199999999999997E-8</c:v>
                </c:pt>
                <c:pt idx="132">
                  <c:v>-4.9199999999999997E-8</c:v>
                </c:pt>
                <c:pt idx="133">
                  <c:v>-4.9199999999999997E-8</c:v>
                </c:pt>
                <c:pt idx="134">
                  <c:v>-4.9199999999999997E-8</c:v>
                </c:pt>
                <c:pt idx="135">
                  <c:v>-4.9199999999999997E-8</c:v>
                </c:pt>
                <c:pt idx="136">
                  <c:v>-4.9199999999999997E-8</c:v>
                </c:pt>
                <c:pt idx="137">
                  <c:v>-4.9199999999999997E-8</c:v>
                </c:pt>
                <c:pt idx="138">
                  <c:v>-4.9199999999999997E-8</c:v>
                </c:pt>
                <c:pt idx="139">
                  <c:v>-4.9199999999999997E-8</c:v>
                </c:pt>
                <c:pt idx="140">
                  <c:v>-4.9199999999999997E-8</c:v>
                </c:pt>
                <c:pt idx="141">
                  <c:v>-4.9199999999999997E-8</c:v>
                </c:pt>
                <c:pt idx="142">
                  <c:v>-4.9199999999999997E-8</c:v>
                </c:pt>
                <c:pt idx="143">
                  <c:v>-4.9199999999999997E-8</c:v>
                </c:pt>
                <c:pt idx="144">
                  <c:v>-4.9199999999999997E-8</c:v>
                </c:pt>
                <c:pt idx="145">
                  <c:v>-4.9100000000000003E-8</c:v>
                </c:pt>
                <c:pt idx="146">
                  <c:v>-4.9100000000000003E-8</c:v>
                </c:pt>
                <c:pt idx="147">
                  <c:v>-4.9100000000000003E-8</c:v>
                </c:pt>
                <c:pt idx="148">
                  <c:v>-4.9100000000000003E-8</c:v>
                </c:pt>
                <c:pt idx="149">
                  <c:v>-4.9100000000000003E-8</c:v>
                </c:pt>
                <c:pt idx="150">
                  <c:v>-4.9100000000000003E-8</c:v>
                </c:pt>
                <c:pt idx="151">
                  <c:v>-4.9100000000000003E-8</c:v>
                </c:pt>
                <c:pt idx="152">
                  <c:v>-4.9100000000000003E-8</c:v>
                </c:pt>
                <c:pt idx="153">
                  <c:v>-4.9100000000000003E-8</c:v>
                </c:pt>
                <c:pt idx="154">
                  <c:v>-4.9100000000000003E-8</c:v>
                </c:pt>
                <c:pt idx="155">
                  <c:v>-4.9100000000000003E-8</c:v>
                </c:pt>
                <c:pt idx="156">
                  <c:v>-4.9100000000000003E-8</c:v>
                </c:pt>
                <c:pt idx="157">
                  <c:v>-4.9100000000000003E-8</c:v>
                </c:pt>
                <c:pt idx="158">
                  <c:v>-4.9100000000000003E-8</c:v>
                </c:pt>
                <c:pt idx="159">
                  <c:v>-4.9100000000000003E-8</c:v>
                </c:pt>
                <c:pt idx="160">
                  <c:v>-4.9100000000000003E-8</c:v>
                </c:pt>
                <c:pt idx="161">
                  <c:v>-4.9000000000000002E-8</c:v>
                </c:pt>
                <c:pt idx="162">
                  <c:v>-4.9000000000000002E-8</c:v>
                </c:pt>
                <c:pt idx="163">
                  <c:v>-4.9000000000000002E-8</c:v>
                </c:pt>
                <c:pt idx="164">
                  <c:v>-4.9000000000000002E-8</c:v>
                </c:pt>
                <c:pt idx="165">
                  <c:v>-4.9000000000000002E-8</c:v>
                </c:pt>
                <c:pt idx="166">
                  <c:v>-4.9000000000000002E-8</c:v>
                </c:pt>
                <c:pt idx="167">
                  <c:v>-4.9000000000000002E-8</c:v>
                </c:pt>
                <c:pt idx="168">
                  <c:v>-4.9000000000000002E-8</c:v>
                </c:pt>
                <c:pt idx="169">
                  <c:v>-4.9000000000000002E-8</c:v>
                </c:pt>
                <c:pt idx="170">
                  <c:v>-4.9000000000000002E-8</c:v>
                </c:pt>
                <c:pt idx="171">
                  <c:v>-4.9000000000000002E-8</c:v>
                </c:pt>
                <c:pt idx="172">
                  <c:v>-4.9000000000000002E-8</c:v>
                </c:pt>
                <c:pt idx="173">
                  <c:v>-4.9000000000000002E-8</c:v>
                </c:pt>
                <c:pt idx="174">
                  <c:v>-4.9000000000000002E-8</c:v>
                </c:pt>
                <c:pt idx="175">
                  <c:v>-4.9000000000000002E-8</c:v>
                </c:pt>
                <c:pt idx="176">
                  <c:v>-4.9000000000000002E-8</c:v>
                </c:pt>
                <c:pt idx="177">
                  <c:v>-4.8900000000000001E-8</c:v>
                </c:pt>
                <c:pt idx="178">
                  <c:v>-4.8900000000000001E-8</c:v>
                </c:pt>
                <c:pt idx="179">
                  <c:v>-4.8900000000000001E-8</c:v>
                </c:pt>
                <c:pt idx="180">
                  <c:v>-4.8900000000000001E-8</c:v>
                </c:pt>
                <c:pt idx="181">
                  <c:v>-4.8900000000000001E-8</c:v>
                </c:pt>
                <c:pt idx="182">
                  <c:v>-4.8900000000000001E-8</c:v>
                </c:pt>
                <c:pt idx="183">
                  <c:v>-4.8900000000000001E-8</c:v>
                </c:pt>
                <c:pt idx="184">
                  <c:v>-4.8900000000000001E-8</c:v>
                </c:pt>
                <c:pt idx="185">
                  <c:v>-4.8900000000000001E-8</c:v>
                </c:pt>
                <c:pt idx="186">
                  <c:v>-4.8900000000000001E-8</c:v>
                </c:pt>
                <c:pt idx="187">
                  <c:v>-4.8900000000000001E-8</c:v>
                </c:pt>
                <c:pt idx="188">
                  <c:v>-4.8900000000000001E-8</c:v>
                </c:pt>
                <c:pt idx="189">
                  <c:v>-4.8900000000000001E-8</c:v>
                </c:pt>
                <c:pt idx="190">
                  <c:v>-4.8900000000000001E-8</c:v>
                </c:pt>
                <c:pt idx="191">
                  <c:v>-4.8900000000000001E-8</c:v>
                </c:pt>
                <c:pt idx="192">
                  <c:v>-4.8900000000000001E-8</c:v>
                </c:pt>
                <c:pt idx="193">
                  <c:v>-4.88E-8</c:v>
                </c:pt>
                <c:pt idx="194">
                  <c:v>-4.88E-8</c:v>
                </c:pt>
                <c:pt idx="195">
                  <c:v>-4.88E-8</c:v>
                </c:pt>
                <c:pt idx="196">
                  <c:v>-4.88E-8</c:v>
                </c:pt>
                <c:pt idx="197">
                  <c:v>-4.88E-8</c:v>
                </c:pt>
                <c:pt idx="198">
                  <c:v>-4.88E-8</c:v>
                </c:pt>
                <c:pt idx="199">
                  <c:v>-4.88E-8</c:v>
                </c:pt>
                <c:pt idx="200">
                  <c:v>-4.88E-8</c:v>
                </c:pt>
                <c:pt idx="201">
                  <c:v>-4.88E-8</c:v>
                </c:pt>
                <c:pt idx="202">
                  <c:v>-4.88E-8</c:v>
                </c:pt>
                <c:pt idx="203">
                  <c:v>-4.88E-8</c:v>
                </c:pt>
                <c:pt idx="204">
                  <c:v>-4.88E-8</c:v>
                </c:pt>
                <c:pt idx="205">
                  <c:v>-4.88E-8</c:v>
                </c:pt>
                <c:pt idx="206">
                  <c:v>-4.88E-8</c:v>
                </c:pt>
                <c:pt idx="207">
                  <c:v>-4.88E-8</c:v>
                </c:pt>
                <c:pt idx="208">
                  <c:v>-4.88E-8</c:v>
                </c:pt>
                <c:pt idx="209">
                  <c:v>-4.8699999999999999E-8</c:v>
                </c:pt>
                <c:pt idx="210">
                  <c:v>-4.8699999999999999E-8</c:v>
                </c:pt>
                <c:pt idx="211">
                  <c:v>-4.8699999999999999E-8</c:v>
                </c:pt>
                <c:pt idx="212">
                  <c:v>-4.8699999999999999E-8</c:v>
                </c:pt>
                <c:pt idx="213">
                  <c:v>-4.8699999999999999E-8</c:v>
                </c:pt>
                <c:pt idx="214">
                  <c:v>-4.8699999999999999E-8</c:v>
                </c:pt>
                <c:pt idx="215">
                  <c:v>-4.8699999999999999E-8</c:v>
                </c:pt>
                <c:pt idx="216">
                  <c:v>-4.8699999999999999E-8</c:v>
                </c:pt>
                <c:pt idx="217">
                  <c:v>-4.8699999999999999E-8</c:v>
                </c:pt>
                <c:pt idx="218">
                  <c:v>-4.8699999999999999E-8</c:v>
                </c:pt>
                <c:pt idx="219">
                  <c:v>-4.8699999999999999E-8</c:v>
                </c:pt>
                <c:pt idx="220">
                  <c:v>-4.8699999999999999E-8</c:v>
                </c:pt>
                <c:pt idx="221">
                  <c:v>-4.8699999999999999E-8</c:v>
                </c:pt>
                <c:pt idx="222">
                  <c:v>-4.8699999999999999E-8</c:v>
                </c:pt>
                <c:pt idx="223">
                  <c:v>-4.8699999999999999E-8</c:v>
                </c:pt>
                <c:pt idx="224">
                  <c:v>-4.8699999999999999E-8</c:v>
                </c:pt>
                <c:pt idx="225">
                  <c:v>-4.8599999999999998E-8</c:v>
                </c:pt>
                <c:pt idx="226">
                  <c:v>-4.8599999999999998E-8</c:v>
                </c:pt>
                <c:pt idx="227">
                  <c:v>-4.8599999999999998E-8</c:v>
                </c:pt>
                <c:pt idx="228">
                  <c:v>-4.8599999999999998E-8</c:v>
                </c:pt>
                <c:pt idx="229">
                  <c:v>-4.8599999999999998E-8</c:v>
                </c:pt>
                <c:pt idx="230">
                  <c:v>-4.8599999999999998E-8</c:v>
                </c:pt>
                <c:pt idx="231">
                  <c:v>-4.8599999999999998E-8</c:v>
                </c:pt>
                <c:pt idx="232">
                  <c:v>-4.8599999999999998E-8</c:v>
                </c:pt>
                <c:pt idx="233">
                  <c:v>-4.8599999999999998E-8</c:v>
                </c:pt>
                <c:pt idx="234">
                  <c:v>-4.8599999999999998E-8</c:v>
                </c:pt>
                <c:pt idx="235">
                  <c:v>-4.8599999999999998E-8</c:v>
                </c:pt>
                <c:pt idx="236">
                  <c:v>-4.8599999999999998E-8</c:v>
                </c:pt>
                <c:pt idx="237">
                  <c:v>-4.8599999999999998E-8</c:v>
                </c:pt>
                <c:pt idx="238">
                  <c:v>-4.8599999999999998E-8</c:v>
                </c:pt>
                <c:pt idx="239">
                  <c:v>-4.8599999999999998E-8</c:v>
                </c:pt>
                <c:pt idx="240">
                  <c:v>-4.8599999999999998E-8</c:v>
                </c:pt>
                <c:pt idx="241">
                  <c:v>-4.8499999999999998E-8</c:v>
                </c:pt>
                <c:pt idx="242">
                  <c:v>-4.8499999999999998E-8</c:v>
                </c:pt>
                <c:pt idx="243">
                  <c:v>-4.8499999999999998E-8</c:v>
                </c:pt>
                <c:pt idx="244">
                  <c:v>-4.8499999999999998E-8</c:v>
                </c:pt>
                <c:pt idx="245">
                  <c:v>-4.8499999999999998E-8</c:v>
                </c:pt>
                <c:pt idx="246">
                  <c:v>-4.8499999999999998E-8</c:v>
                </c:pt>
                <c:pt idx="247">
                  <c:v>-4.8499999999999998E-8</c:v>
                </c:pt>
                <c:pt idx="248">
                  <c:v>-4.8499999999999998E-8</c:v>
                </c:pt>
                <c:pt idx="249">
                  <c:v>-4.8499999999999998E-8</c:v>
                </c:pt>
                <c:pt idx="250">
                  <c:v>-4.8499999999999998E-8</c:v>
                </c:pt>
                <c:pt idx="251">
                  <c:v>-4.8499999999999998E-8</c:v>
                </c:pt>
                <c:pt idx="252">
                  <c:v>-4.8499999999999998E-8</c:v>
                </c:pt>
                <c:pt idx="253">
                  <c:v>-4.8499999999999998E-8</c:v>
                </c:pt>
                <c:pt idx="254">
                  <c:v>-4.8499999999999998E-8</c:v>
                </c:pt>
                <c:pt idx="255">
                  <c:v>-4.8499999999999998E-8</c:v>
                </c:pt>
                <c:pt idx="256">
                  <c:v>-4.8499999999999998E-8</c:v>
                </c:pt>
                <c:pt idx="257">
                  <c:v>-4.8400000000000003E-8</c:v>
                </c:pt>
                <c:pt idx="258">
                  <c:v>-4.8400000000000003E-8</c:v>
                </c:pt>
                <c:pt idx="259">
                  <c:v>-4.8400000000000003E-8</c:v>
                </c:pt>
                <c:pt idx="260">
                  <c:v>-4.8400000000000003E-8</c:v>
                </c:pt>
                <c:pt idx="261">
                  <c:v>-4.8400000000000003E-8</c:v>
                </c:pt>
                <c:pt idx="262">
                  <c:v>-4.8400000000000003E-8</c:v>
                </c:pt>
                <c:pt idx="263">
                  <c:v>-4.8400000000000003E-8</c:v>
                </c:pt>
                <c:pt idx="264">
                  <c:v>-4.8400000000000003E-8</c:v>
                </c:pt>
                <c:pt idx="265">
                  <c:v>-4.8400000000000003E-8</c:v>
                </c:pt>
                <c:pt idx="266">
                  <c:v>-4.8400000000000003E-8</c:v>
                </c:pt>
                <c:pt idx="267">
                  <c:v>-4.8400000000000003E-8</c:v>
                </c:pt>
                <c:pt idx="268">
                  <c:v>-4.8400000000000003E-8</c:v>
                </c:pt>
                <c:pt idx="269">
                  <c:v>-4.8400000000000003E-8</c:v>
                </c:pt>
                <c:pt idx="270">
                  <c:v>-4.8400000000000003E-8</c:v>
                </c:pt>
                <c:pt idx="271">
                  <c:v>-4.8400000000000003E-8</c:v>
                </c:pt>
                <c:pt idx="272">
                  <c:v>-4.8400000000000003E-8</c:v>
                </c:pt>
                <c:pt idx="273">
                  <c:v>-4.8300000000000002E-8</c:v>
                </c:pt>
                <c:pt idx="274">
                  <c:v>-4.8300000000000002E-8</c:v>
                </c:pt>
                <c:pt idx="275">
                  <c:v>-4.8300000000000002E-8</c:v>
                </c:pt>
                <c:pt idx="276">
                  <c:v>-4.8300000000000002E-8</c:v>
                </c:pt>
                <c:pt idx="277">
                  <c:v>-4.8300000000000002E-8</c:v>
                </c:pt>
                <c:pt idx="278">
                  <c:v>-4.8300000000000002E-8</c:v>
                </c:pt>
                <c:pt idx="279">
                  <c:v>-4.8300000000000002E-8</c:v>
                </c:pt>
                <c:pt idx="280">
                  <c:v>-4.8300000000000002E-8</c:v>
                </c:pt>
                <c:pt idx="281">
                  <c:v>-4.8300000000000002E-8</c:v>
                </c:pt>
                <c:pt idx="282">
                  <c:v>-4.8300000000000002E-8</c:v>
                </c:pt>
                <c:pt idx="283">
                  <c:v>-4.8300000000000002E-8</c:v>
                </c:pt>
                <c:pt idx="284">
                  <c:v>-4.8300000000000002E-8</c:v>
                </c:pt>
                <c:pt idx="285">
                  <c:v>-4.8300000000000002E-8</c:v>
                </c:pt>
                <c:pt idx="286">
                  <c:v>-4.8300000000000002E-8</c:v>
                </c:pt>
                <c:pt idx="287">
                  <c:v>-4.8300000000000002E-8</c:v>
                </c:pt>
                <c:pt idx="288">
                  <c:v>-4.8300000000000002E-8</c:v>
                </c:pt>
                <c:pt idx="289">
                  <c:v>-4.8200000000000001E-8</c:v>
                </c:pt>
                <c:pt idx="290">
                  <c:v>-4.8200000000000001E-8</c:v>
                </c:pt>
                <c:pt idx="291">
                  <c:v>-4.8200000000000001E-8</c:v>
                </c:pt>
                <c:pt idx="292">
                  <c:v>-4.8200000000000001E-8</c:v>
                </c:pt>
                <c:pt idx="293">
                  <c:v>-4.8200000000000001E-8</c:v>
                </c:pt>
                <c:pt idx="294">
                  <c:v>-4.8200000000000001E-8</c:v>
                </c:pt>
                <c:pt idx="295">
                  <c:v>-4.8200000000000001E-8</c:v>
                </c:pt>
                <c:pt idx="296">
                  <c:v>-4.8200000000000001E-8</c:v>
                </c:pt>
                <c:pt idx="297">
                  <c:v>-4.8200000000000001E-8</c:v>
                </c:pt>
                <c:pt idx="298">
                  <c:v>-4.8200000000000001E-8</c:v>
                </c:pt>
                <c:pt idx="299">
                  <c:v>-4.8200000000000001E-8</c:v>
                </c:pt>
                <c:pt idx="300">
                  <c:v>-4.8200000000000001E-8</c:v>
                </c:pt>
                <c:pt idx="301">
                  <c:v>-4.8200000000000001E-8</c:v>
                </c:pt>
                <c:pt idx="302">
                  <c:v>-4.8200000000000001E-8</c:v>
                </c:pt>
                <c:pt idx="303">
                  <c:v>-4.8200000000000001E-8</c:v>
                </c:pt>
                <c:pt idx="304">
                  <c:v>-4.8200000000000001E-8</c:v>
                </c:pt>
                <c:pt idx="305">
                  <c:v>-4.8100000000000001E-8</c:v>
                </c:pt>
                <c:pt idx="306">
                  <c:v>-4.8100000000000001E-8</c:v>
                </c:pt>
                <c:pt idx="307">
                  <c:v>-4.8100000000000001E-8</c:v>
                </c:pt>
                <c:pt idx="308">
                  <c:v>-4.8100000000000001E-8</c:v>
                </c:pt>
                <c:pt idx="309">
                  <c:v>-4.8100000000000001E-8</c:v>
                </c:pt>
                <c:pt idx="310">
                  <c:v>-4.8100000000000001E-8</c:v>
                </c:pt>
                <c:pt idx="311">
                  <c:v>-4.8100000000000001E-8</c:v>
                </c:pt>
                <c:pt idx="312">
                  <c:v>-4.8100000000000001E-8</c:v>
                </c:pt>
                <c:pt idx="313">
                  <c:v>-4.8100000000000001E-8</c:v>
                </c:pt>
                <c:pt idx="314">
                  <c:v>-4.8100000000000001E-8</c:v>
                </c:pt>
                <c:pt idx="315">
                  <c:v>-4.8100000000000001E-8</c:v>
                </c:pt>
                <c:pt idx="316">
                  <c:v>-4.8100000000000001E-8</c:v>
                </c:pt>
                <c:pt idx="317">
                  <c:v>-4.8100000000000001E-8</c:v>
                </c:pt>
                <c:pt idx="318">
                  <c:v>-4.8100000000000001E-8</c:v>
                </c:pt>
                <c:pt idx="319">
                  <c:v>-4.8100000000000001E-8</c:v>
                </c:pt>
                <c:pt idx="320">
                  <c:v>-4.8100000000000001E-8</c:v>
                </c:pt>
                <c:pt idx="321">
                  <c:v>-4.8E-8</c:v>
                </c:pt>
                <c:pt idx="322">
                  <c:v>-4.8E-8</c:v>
                </c:pt>
                <c:pt idx="323">
                  <c:v>-4.8E-8</c:v>
                </c:pt>
                <c:pt idx="324">
                  <c:v>-4.8E-8</c:v>
                </c:pt>
                <c:pt idx="325">
                  <c:v>-4.8E-8</c:v>
                </c:pt>
                <c:pt idx="326">
                  <c:v>-4.8E-8</c:v>
                </c:pt>
                <c:pt idx="327">
                  <c:v>-4.8E-8</c:v>
                </c:pt>
                <c:pt idx="328">
                  <c:v>-4.8E-8</c:v>
                </c:pt>
                <c:pt idx="329">
                  <c:v>-4.8E-8</c:v>
                </c:pt>
                <c:pt idx="330">
                  <c:v>-4.8E-8</c:v>
                </c:pt>
                <c:pt idx="331">
                  <c:v>-4.8E-8</c:v>
                </c:pt>
                <c:pt idx="332">
                  <c:v>-4.8E-8</c:v>
                </c:pt>
                <c:pt idx="333">
                  <c:v>-4.8E-8</c:v>
                </c:pt>
                <c:pt idx="334">
                  <c:v>-4.8E-8</c:v>
                </c:pt>
                <c:pt idx="335">
                  <c:v>-4.8E-8</c:v>
                </c:pt>
                <c:pt idx="336">
                  <c:v>-4.8E-8</c:v>
                </c:pt>
                <c:pt idx="337">
                  <c:v>-4.7899999999999999E-8</c:v>
                </c:pt>
                <c:pt idx="338">
                  <c:v>-4.7899999999999999E-8</c:v>
                </c:pt>
                <c:pt idx="339">
                  <c:v>-4.7899999999999999E-8</c:v>
                </c:pt>
                <c:pt idx="340">
                  <c:v>-4.7899999999999999E-8</c:v>
                </c:pt>
                <c:pt idx="341">
                  <c:v>-4.7899999999999999E-8</c:v>
                </c:pt>
                <c:pt idx="342">
                  <c:v>-4.7899999999999999E-8</c:v>
                </c:pt>
                <c:pt idx="343">
                  <c:v>-4.7899999999999999E-8</c:v>
                </c:pt>
                <c:pt idx="344">
                  <c:v>-4.7899999999999999E-8</c:v>
                </c:pt>
                <c:pt idx="345">
                  <c:v>-4.7899999999999999E-8</c:v>
                </c:pt>
                <c:pt idx="346">
                  <c:v>-4.7899999999999999E-8</c:v>
                </c:pt>
                <c:pt idx="347">
                  <c:v>-4.7899999999999999E-8</c:v>
                </c:pt>
                <c:pt idx="348">
                  <c:v>-4.7899999999999999E-8</c:v>
                </c:pt>
                <c:pt idx="349">
                  <c:v>-4.7899999999999999E-8</c:v>
                </c:pt>
                <c:pt idx="350">
                  <c:v>-4.7899999999999999E-8</c:v>
                </c:pt>
                <c:pt idx="351">
                  <c:v>-4.7899999999999999E-8</c:v>
                </c:pt>
                <c:pt idx="352">
                  <c:v>-4.7899999999999999E-8</c:v>
                </c:pt>
                <c:pt idx="353">
                  <c:v>-4.7799999999999998E-8</c:v>
                </c:pt>
                <c:pt idx="354">
                  <c:v>-4.7799999999999998E-8</c:v>
                </c:pt>
                <c:pt idx="355">
                  <c:v>-4.7799999999999998E-8</c:v>
                </c:pt>
                <c:pt idx="356">
                  <c:v>-4.7799999999999998E-8</c:v>
                </c:pt>
                <c:pt idx="357">
                  <c:v>-4.7799999999999998E-8</c:v>
                </c:pt>
                <c:pt idx="358">
                  <c:v>-4.7799999999999998E-8</c:v>
                </c:pt>
                <c:pt idx="359">
                  <c:v>-4.7799999999999998E-8</c:v>
                </c:pt>
                <c:pt idx="360">
                  <c:v>-4.7799999999999998E-8</c:v>
                </c:pt>
                <c:pt idx="361">
                  <c:v>-4.7799999999999998E-8</c:v>
                </c:pt>
                <c:pt idx="362">
                  <c:v>-4.7799999999999998E-8</c:v>
                </c:pt>
                <c:pt idx="363">
                  <c:v>-4.7799999999999998E-8</c:v>
                </c:pt>
                <c:pt idx="364">
                  <c:v>-4.7799999999999998E-8</c:v>
                </c:pt>
                <c:pt idx="365">
                  <c:v>-4.7799999999999998E-8</c:v>
                </c:pt>
                <c:pt idx="366">
                  <c:v>-4.7799999999999998E-8</c:v>
                </c:pt>
                <c:pt idx="367">
                  <c:v>-4.7799999999999998E-8</c:v>
                </c:pt>
                <c:pt idx="368">
                  <c:v>-4.7799999999999998E-8</c:v>
                </c:pt>
                <c:pt idx="369">
                  <c:v>-4.7699999999999997E-8</c:v>
                </c:pt>
                <c:pt idx="370">
                  <c:v>-4.7699999999999997E-8</c:v>
                </c:pt>
                <c:pt idx="371">
                  <c:v>-4.7699999999999997E-8</c:v>
                </c:pt>
                <c:pt idx="372">
                  <c:v>-4.7699999999999997E-8</c:v>
                </c:pt>
                <c:pt idx="373">
                  <c:v>-4.7699999999999997E-8</c:v>
                </c:pt>
                <c:pt idx="374">
                  <c:v>-4.7699999999999997E-8</c:v>
                </c:pt>
                <c:pt idx="375">
                  <c:v>-4.7699999999999997E-8</c:v>
                </c:pt>
                <c:pt idx="376">
                  <c:v>-4.7699999999999997E-8</c:v>
                </c:pt>
                <c:pt idx="377">
                  <c:v>-4.7699999999999997E-8</c:v>
                </c:pt>
                <c:pt idx="378">
                  <c:v>-4.7699999999999997E-8</c:v>
                </c:pt>
                <c:pt idx="379">
                  <c:v>-4.7699999999999997E-8</c:v>
                </c:pt>
                <c:pt idx="380">
                  <c:v>-4.7699999999999997E-8</c:v>
                </c:pt>
                <c:pt idx="381">
                  <c:v>-4.7699999999999997E-8</c:v>
                </c:pt>
                <c:pt idx="382">
                  <c:v>-4.7699999999999997E-8</c:v>
                </c:pt>
                <c:pt idx="383">
                  <c:v>-4.7699999999999997E-8</c:v>
                </c:pt>
                <c:pt idx="384">
                  <c:v>-4.7699999999999997E-8</c:v>
                </c:pt>
                <c:pt idx="385">
                  <c:v>-4.7600000000000003E-8</c:v>
                </c:pt>
                <c:pt idx="386">
                  <c:v>-4.7600000000000003E-8</c:v>
                </c:pt>
                <c:pt idx="387">
                  <c:v>-4.7600000000000003E-8</c:v>
                </c:pt>
                <c:pt idx="388">
                  <c:v>-4.7600000000000003E-8</c:v>
                </c:pt>
                <c:pt idx="389">
                  <c:v>-4.7600000000000003E-8</c:v>
                </c:pt>
                <c:pt idx="390">
                  <c:v>-4.7600000000000003E-8</c:v>
                </c:pt>
                <c:pt idx="391">
                  <c:v>-4.7600000000000003E-8</c:v>
                </c:pt>
                <c:pt idx="392">
                  <c:v>-4.7600000000000003E-8</c:v>
                </c:pt>
                <c:pt idx="393">
                  <c:v>-4.7600000000000003E-8</c:v>
                </c:pt>
                <c:pt idx="394">
                  <c:v>-4.7600000000000003E-8</c:v>
                </c:pt>
                <c:pt idx="395">
                  <c:v>-4.7600000000000003E-8</c:v>
                </c:pt>
                <c:pt idx="396">
                  <c:v>-4.7600000000000003E-8</c:v>
                </c:pt>
                <c:pt idx="397">
                  <c:v>-4.7600000000000003E-8</c:v>
                </c:pt>
                <c:pt idx="398">
                  <c:v>-4.7600000000000003E-8</c:v>
                </c:pt>
                <c:pt idx="399">
                  <c:v>-4.7600000000000003E-8</c:v>
                </c:pt>
                <c:pt idx="400">
                  <c:v>-4.7600000000000003E-8</c:v>
                </c:pt>
                <c:pt idx="401">
                  <c:v>-4.7500000000000002E-8</c:v>
                </c:pt>
                <c:pt idx="402">
                  <c:v>-4.7500000000000002E-8</c:v>
                </c:pt>
                <c:pt idx="403">
                  <c:v>-4.7500000000000002E-8</c:v>
                </c:pt>
                <c:pt idx="404">
                  <c:v>-4.7500000000000002E-8</c:v>
                </c:pt>
                <c:pt idx="405">
                  <c:v>-4.7500000000000002E-8</c:v>
                </c:pt>
                <c:pt idx="406">
                  <c:v>-4.7500000000000002E-8</c:v>
                </c:pt>
                <c:pt idx="407">
                  <c:v>-4.7500000000000002E-8</c:v>
                </c:pt>
                <c:pt idx="408">
                  <c:v>-4.7500000000000002E-8</c:v>
                </c:pt>
                <c:pt idx="409">
                  <c:v>-4.7500000000000002E-8</c:v>
                </c:pt>
                <c:pt idx="410">
                  <c:v>-4.7500000000000002E-8</c:v>
                </c:pt>
                <c:pt idx="411">
                  <c:v>-4.7500000000000002E-8</c:v>
                </c:pt>
                <c:pt idx="412">
                  <c:v>-4.7500000000000002E-8</c:v>
                </c:pt>
                <c:pt idx="413">
                  <c:v>-4.7500000000000002E-8</c:v>
                </c:pt>
                <c:pt idx="414">
                  <c:v>-4.7500000000000002E-8</c:v>
                </c:pt>
                <c:pt idx="415">
                  <c:v>-4.7500000000000002E-8</c:v>
                </c:pt>
                <c:pt idx="416">
                  <c:v>-4.7500000000000002E-8</c:v>
                </c:pt>
                <c:pt idx="417">
                  <c:v>-4.7400000000000001E-8</c:v>
                </c:pt>
                <c:pt idx="418">
                  <c:v>-4.7400000000000001E-8</c:v>
                </c:pt>
                <c:pt idx="419">
                  <c:v>-4.7400000000000001E-8</c:v>
                </c:pt>
                <c:pt idx="420">
                  <c:v>-4.7400000000000001E-8</c:v>
                </c:pt>
                <c:pt idx="421">
                  <c:v>-4.7400000000000001E-8</c:v>
                </c:pt>
                <c:pt idx="422">
                  <c:v>-4.7400000000000001E-8</c:v>
                </c:pt>
                <c:pt idx="423">
                  <c:v>-4.7400000000000001E-8</c:v>
                </c:pt>
                <c:pt idx="424">
                  <c:v>-4.7400000000000001E-8</c:v>
                </c:pt>
                <c:pt idx="425">
                  <c:v>-4.7400000000000001E-8</c:v>
                </c:pt>
                <c:pt idx="426">
                  <c:v>-4.7400000000000001E-8</c:v>
                </c:pt>
                <c:pt idx="427">
                  <c:v>-4.7400000000000001E-8</c:v>
                </c:pt>
                <c:pt idx="428">
                  <c:v>-4.7400000000000001E-8</c:v>
                </c:pt>
                <c:pt idx="429">
                  <c:v>-4.7400000000000001E-8</c:v>
                </c:pt>
                <c:pt idx="430">
                  <c:v>-4.7400000000000001E-8</c:v>
                </c:pt>
                <c:pt idx="431">
                  <c:v>-4.7400000000000001E-8</c:v>
                </c:pt>
                <c:pt idx="432">
                  <c:v>-4.7400000000000001E-8</c:v>
                </c:pt>
                <c:pt idx="433">
                  <c:v>-4.73E-8</c:v>
                </c:pt>
                <c:pt idx="434">
                  <c:v>-4.73E-8</c:v>
                </c:pt>
                <c:pt idx="435">
                  <c:v>-4.73E-8</c:v>
                </c:pt>
                <c:pt idx="436">
                  <c:v>-4.73E-8</c:v>
                </c:pt>
                <c:pt idx="437">
                  <c:v>-4.73E-8</c:v>
                </c:pt>
                <c:pt idx="438">
                  <c:v>-4.73E-8</c:v>
                </c:pt>
                <c:pt idx="439">
                  <c:v>-4.73E-8</c:v>
                </c:pt>
                <c:pt idx="440">
                  <c:v>-4.73E-8</c:v>
                </c:pt>
                <c:pt idx="441">
                  <c:v>-4.73E-8</c:v>
                </c:pt>
                <c:pt idx="442">
                  <c:v>-4.73E-8</c:v>
                </c:pt>
                <c:pt idx="443">
                  <c:v>-4.73E-8</c:v>
                </c:pt>
                <c:pt idx="444">
                  <c:v>-4.73E-8</c:v>
                </c:pt>
                <c:pt idx="445">
                  <c:v>-4.73E-8</c:v>
                </c:pt>
                <c:pt idx="446">
                  <c:v>-4.73E-8</c:v>
                </c:pt>
                <c:pt idx="447">
                  <c:v>-4.73E-8</c:v>
                </c:pt>
                <c:pt idx="448">
                  <c:v>-4.73E-8</c:v>
                </c:pt>
                <c:pt idx="449">
                  <c:v>-4.7199999999999999E-8</c:v>
                </c:pt>
                <c:pt idx="450">
                  <c:v>-4.7199999999999999E-8</c:v>
                </c:pt>
                <c:pt idx="451">
                  <c:v>-4.7199999999999999E-8</c:v>
                </c:pt>
                <c:pt idx="452">
                  <c:v>-4.7199999999999999E-8</c:v>
                </c:pt>
                <c:pt idx="453">
                  <c:v>-4.7199999999999999E-8</c:v>
                </c:pt>
                <c:pt idx="454">
                  <c:v>-4.7199999999999999E-8</c:v>
                </c:pt>
                <c:pt idx="455">
                  <c:v>-4.7199999999999999E-8</c:v>
                </c:pt>
                <c:pt idx="456">
                  <c:v>-4.7199999999999999E-8</c:v>
                </c:pt>
                <c:pt idx="457">
                  <c:v>-4.7199999999999999E-8</c:v>
                </c:pt>
                <c:pt idx="458">
                  <c:v>-4.7199999999999999E-8</c:v>
                </c:pt>
                <c:pt idx="459">
                  <c:v>-4.7199999999999999E-8</c:v>
                </c:pt>
                <c:pt idx="460">
                  <c:v>-4.7199999999999999E-8</c:v>
                </c:pt>
                <c:pt idx="461">
                  <c:v>-4.7199999999999999E-8</c:v>
                </c:pt>
                <c:pt idx="462">
                  <c:v>-4.7199999999999999E-8</c:v>
                </c:pt>
                <c:pt idx="463">
                  <c:v>-4.7199999999999999E-8</c:v>
                </c:pt>
                <c:pt idx="464">
                  <c:v>-4.7199999999999999E-8</c:v>
                </c:pt>
                <c:pt idx="465">
                  <c:v>-4.7099999999999998E-8</c:v>
                </c:pt>
                <c:pt idx="466">
                  <c:v>-4.7099999999999998E-8</c:v>
                </c:pt>
                <c:pt idx="467">
                  <c:v>-4.7099999999999998E-8</c:v>
                </c:pt>
                <c:pt idx="468">
                  <c:v>-4.7099999999999998E-8</c:v>
                </c:pt>
                <c:pt idx="469">
                  <c:v>-4.7099999999999998E-8</c:v>
                </c:pt>
                <c:pt idx="470">
                  <c:v>-4.7099999999999998E-8</c:v>
                </c:pt>
                <c:pt idx="471">
                  <c:v>-4.7099999999999998E-8</c:v>
                </c:pt>
                <c:pt idx="472">
                  <c:v>-4.7099999999999998E-8</c:v>
                </c:pt>
                <c:pt idx="473">
                  <c:v>-4.7099999999999998E-8</c:v>
                </c:pt>
                <c:pt idx="474">
                  <c:v>-4.7099999999999998E-8</c:v>
                </c:pt>
                <c:pt idx="475">
                  <c:v>-4.7099999999999998E-8</c:v>
                </c:pt>
                <c:pt idx="476">
                  <c:v>-4.7099999999999998E-8</c:v>
                </c:pt>
                <c:pt idx="477">
                  <c:v>-4.7099999999999998E-8</c:v>
                </c:pt>
                <c:pt idx="478">
                  <c:v>-4.7099999999999998E-8</c:v>
                </c:pt>
                <c:pt idx="479">
                  <c:v>-4.7099999999999998E-8</c:v>
                </c:pt>
                <c:pt idx="480">
                  <c:v>-4.7099999999999998E-8</c:v>
                </c:pt>
                <c:pt idx="481">
                  <c:v>-4.6999999999999997E-8</c:v>
                </c:pt>
                <c:pt idx="482">
                  <c:v>-4.6999999999999997E-8</c:v>
                </c:pt>
                <c:pt idx="483">
                  <c:v>-4.6999999999999997E-8</c:v>
                </c:pt>
                <c:pt idx="484">
                  <c:v>-4.6999999999999997E-8</c:v>
                </c:pt>
                <c:pt idx="485">
                  <c:v>-4.6999999999999997E-8</c:v>
                </c:pt>
                <c:pt idx="486">
                  <c:v>-4.6999999999999997E-8</c:v>
                </c:pt>
                <c:pt idx="487">
                  <c:v>-4.6999999999999997E-8</c:v>
                </c:pt>
                <c:pt idx="488">
                  <c:v>-4.6999999999999997E-8</c:v>
                </c:pt>
                <c:pt idx="489">
                  <c:v>-4.6999999999999997E-8</c:v>
                </c:pt>
                <c:pt idx="490">
                  <c:v>-4.6999999999999997E-8</c:v>
                </c:pt>
                <c:pt idx="491">
                  <c:v>-4.6999999999999997E-8</c:v>
                </c:pt>
                <c:pt idx="492">
                  <c:v>-4.6999999999999997E-8</c:v>
                </c:pt>
                <c:pt idx="493">
                  <c:v>-4.6999999999999997E-8</c:v>
                </c:pt>
                <c:pt idx="494">
                  <c:v>-4.6999999999999997E-8</c:v>
                </c:pt>
                <c:pt idx="495">
                  <c:v>-4.6999999999999997E-8</c:v>
                </c:pt>
                <c:pt idx="496">
                  <c:v>-4.6999999999999997E-8</c:v>
                </c:pt>
                <c:pt idx="497">
                  <c:v>-4.6900000000000003E-8</c:v>
                </c:pt>
                <c:pt idx="498">
                  <c:v>-4.6900000000000003E-8</c:v>
                </c:pt>
                <c:pt idx="499">
                  <c:v>-4.6900000000000003E-8</c:v>
                </c:pt>
                <c:pt idx="500">
                  <c:v>-4.6900000000000003E-8</c:v>
                </c:pt>
                <c:pt idx="501">
                  <c:v>-4.6900000000000003E-8</c:v>
                </c:pt>
                <c:pt idx="502">
                  <c:v>-4.6900000000000003E-8</c:v>
                </c:pt>
                <c:pt idx="503">
                  <c:v>-4.6900000000000003E-8</c:v>
                </c:pt>
                <c:pt idx="504">
                  <c:v>-4.6900000000000003E-8</c:v>
                </c:pt>
                <c:pt idx="505">
                  <c:v>-4.6900000000000003E-8</c:v>
                </c:pt>
                <c:pt idx="506">
                  <c:v>-4.6900000000000003E-8</c:v>
                </c:pt>
                <c:pt idx="507">
                  <c:v>-4.6900000000000003E-8</c:v>
                </c:pt>
                <c:pt idx="508">
                  <c:v>-4.6900000000000003E-8</c:v>
                </c:pt>
                <c:pt idx="509">
                  <c:v>-4.6900000000000003E-8</c:v>
                </c:pt>
                <c:pt idx="510">
                  <c:v>-4.6900000000000003E-8</c:v>
                </c:pt>
                <c:pt idx="511">
                  <c:v>-4.6900000000000003E-8</c:v>
                </c:pt>
                <c:pt idx="512">
                  <c:v>-4.6900000000000003E-8</c:v>
                </c:pt>
                <c:pt idx="513">
                  <c:v>-4.6800000000000002E-8</c:v>
                </c:pt>
                <c:pt idx="514">
                  <c:v>-4.6800000000000002E-8</c:v>
                </c:pt>
                <c:pt idx="515">
                  <c:v>-4.6800000000000002E-8</c:v>
                </c:pt>
                <c:pt idx="516">
                  <c:v>-4.6800000000000002E-8</c:v>
                </c:pt>
                <c:pt idx="517">
                  <c:v>-4.6800000000000002E-8</c:v>
                </c:pt>
                <c:pt idx="518">
                  <c:v>-4.6800000000000002E-8</c:v>
                </c:pt>
                <c:pt idx="519">
                  <c:v>-4.6800000000000002E-8</c:v>
                </c:pt>
                <c:pt idx="520">
                  <c:v>-4.6800000000000002E-8</c:v>
                </c:pt>
                <c:pt idx="521">
                  <c:v>-4.6800000000000002E-8</c:v>
                </c:pt>
                <c:pt idx="522">
                  <c:v>-4.6800000000000002E-8</c:v>
                </c:pt>
                <c:pt idx="523">
                  <c:v>-4.6800000000000002E-8</c:v>
                </c:pt>
                <c:pt idx="524">
                  <c:v>-4.6800000000000002E-8</c:v>
                </c:pt>
                <c:pt idx="525">
                  <c:v>-4.6800000000000002E-8</c:v>
                </c:pt>
                <c:pt idx="526">
                  <c:v>-4.6800000000000002E-8</c:v>
                </c:pt>
                <c:pt idx="527">
                  <c:v>-4.6800000000000002E-8</c:v>
                </c:pt>
                <c:pt idx="528">
                  <c:v>-4.6800000000000002E-8</c:v>
                </c:pt>
                <c:pt idx="529">
                  <c:v>-4.6700000000000001E-8</c:v>
                </c:pt>
                <c:pt idx="530">
                  <c:v>-4.6700000000000001E-8</c:v>
                </c:pt>
                <c:pt idx="531">
                  <c:v>-4.6700000000000001E-8</c:v>
                </c:pt>
                <c:pt idx="532">
                  <c:v>-4.6700000000000001E-8</c:v>
                </c:pt>
                <c:pt idx="533">
                  <c:v>-4.6700000000000001E-8</c:v>
                </c:pt>
                <c:pt idx="534">
                  <c:v>-4.6700000000000001E-8</c:v>
                </c:pt>
                <c:pt idx="535">
                  <c:v>-4.6700000000000001E-8</c:v>
                </c:pt>
                <c:pt idx="536">
                  <c:v>-4.6700000000000001E-8</c:v>
                </c:pt>
                <c:pt idx="537">
                  <c:v>-4.6700000000000001E-8</c:v>
                </c:pt>
                <c:pt idx="538">
                  <c:v>-4.6700000000000001E-8</c:v>
                </c:pt>
                <c:pt idx="539">
                  <c:v>-4.6700000000000001E-8</c:v>
                </c:pt>
                <c:pt idx="540">
                  <c:v>-4.6700000000000001E-8</c:v>
                </c:pt>
                <c:pt idx="541">
                  <c:v>-4.6700000000000001E-8</c:v>
                </c:pt>
                <c:pt idx="542">
                  <c:v>-4.6700000000000001E-8</c:v>
                </c:pt>
                <c:pt idx="543">
                  <c:v>-4.6700000000000001E-8</c:v>
                </c:pt>
                <c:pt idx="544">
                  <c:v>-4.6700000000000001E-8</c:v>
                </c:pt>
                <c:pt idx="545">
                  <c:v>-4.66E-8</c:v>
                </c:pt>
                <c:pt idx="546">
                  <c:v>-4.66E-8</c:v>
                </c:pt>
                <c:pt idx="547">
                  <c:v>-4.66E-8</c:v>
                </c:pt>
                <c:pt idx="548">
                  <c:v>-4.66E-8</c:v>
                </c:pt>
                <c:pt idx="549">
                  <c:v>-4.66E-8</c:v>
                </c:pt>
                <c:pt idx="550">
                  <c:v>-4.66E-8</c:v>
                </c:pt>
                <c:pt idx="551">
                  <c:v>-4.66E-8</c:v>
                </c:pt>
                <c:pt idx="552">
                  <c:v>-4.66E-8</c:v>
                </c:pt>
                <c:pt idx="553">
                  <c:v>-4.66E-8</c:v>
                </c:pt>
                <c:pt idx="554">
                  <c:v>-4.66E-8</c:v>
                </c:pt>
                <c:pt idx="555">
                  <c:v>-4.66E-8</c:v>
                </c:pt>
                <c:pt idx="556">
                  <c:v>-4.66E-8</c:v>
                </c:pt>
                <c:pt idx="557">
                  <c:v>-4.66E-8</c:v>
                </c:pt>
                <c:pt idx="558">
                  <c:v>-4.66E-8</c:v>
                </c:pt>
                <c:pt idx="559">
                  <c:v>-4.66E-8</c:v>
                </c:pt>
                <c:pt idx="560">
                  <c:v>-4.66E-8</c:v>
                </c:pt>
                <c:pt idx="561">
                  <c:v>-4.6499999999999999E-8</c:v>
                </c:pt>
                <c:pt idx="562">
                  <c:v>-4.6499999999999999E-8</c:v>
                </c:pt>
                <c:pt idx="563">
                  <c:v>-4.6499999999999999E-8</c:v>
                </c:pt>
                <c:pt idx="564">
                  <c:v>-4.6499999999999999E-8</c:v>
                </c:pt>
                <c:pt idx="565">
                  <c:v>-4.6499999999999999E-8</c:v>
                </c:pt>
                <c:pt idx="566">
                  <c:v>-4.6499999999999999E-8</c:v>
                </c:pt>
                <c:pt idx="567">
                  <c:v>-4.6499999999999999E-8</c:v>
                </c:pt>
                <c:pt idx="568">
                  <c:v>-4.6499999999999999E-8</c:v>
                </c:pt>
                <c:pt idx="569">
                  <c:v>-4.6499999999999999E-8</c:v>
                </c:pt>
                <c:pt idx="570">
                  <c:v>-4.6499999999999999E-8</c:v>
                </c:pt>
                <c:pt idx="571">
                  <c:v>-4.6499999999999999E-8</c:v>
                </c:pt>
                <c:pt idx="572">
                  <c:v>-4.6499999999999999E-8</c:v>
                </c:pt>
                <c:pt idx="573">
                  <c:v>-4.6499999999999999E-8</c:v>
                </c:pt>
                <c:pt idx="574">
                  <c:v>-4.6499999999999999E-8</c:v>
                </c:pt>
                <c:pt idx="575">
                  <c:v>-4.6499999999999999E-8</c:v>
                </c:pt>
                <c:pt idx="576">
                  <c:v>-4.6499999999999999E-8</c:v>
                </c:pt>
                <c:pt idx="577">
                  <c:v>-4.6399999999999999E-8</c:v>
                </c:pt>
                <c:pt idx="578">
                  <c:v>-4.6399999999999999E-8</c:v>
                </c:pt>
                <c:pt idx="579">
                  <c:v>-4.6399999999999999E-8</c:v>
                </c:pt>
                <c:pt idx="580">
                  <c:v>-4.6399999999999999E-8</c:v>
                </c:pt>
                <c:pt idx="581">
                  <c:v>-4.6399999999999999E-8</c:v>
                </c:pt>
                <c:pt idx="582">
                  <c:v>-4.6399999999999999E-8</c:v>
                </c:pt>
                <c:pt idx="583">
                  <c:v>-4.6399999999999999E-8</c:v>
                </c:pt>
                <c:pt idx="584">
                  <c:v>-4.6399999999999999E-8</c:v>
                </c:pt>
                <c:pt idx="585">
                  <c:v>-4.6399999999999999E-8</c:v>
                </c:pt>
                <c:pt idx="586">
                  <c:v>-4.6399999999999999E-8</c:v>
                </c:pt>
                <c:pt idx="587">
                  <c:v>-4.6399999999999999E-8</c:v>
                </c:pt>
                <c:pt idx="588">
                  <c:v>-4.6399999999999999E-8</c:v>
                </c:pt>
                <c:pt idx="589">
                  <c:v>-4.6399999999999999E-8</c:v>
                </c:pt>
                <c:pt idx="590">
                  <c:v>-4.6399999999999999E-8</c:v>
                </c:pt>
                <c:pt idx="591">
                  <c:v>-4.6399999999999999E-8</c:v>
                </c:pt>
                <c:pt idx="592">
                  <c:v>-4.6399999999999999E-8</c:v>
                </c:pt>
                <c:pt idx="593">
                  <c:v>-4.6299999999999998E-8</c:v>
                </c:pt>
                <c:pt idx="594">
                  <c:v>-4.6299999999999998E-8</c:v>
                </c:pt>
                <c:pt idx="595">
                  <c:v>-4.6299999999999998E-8</c:v>
                </c:pt>
                <c:pt idx="596">
                  <c:v>-4.6299999999999998E-8</c:v>
                </c:pt>
                <c:pt idx="597">
                  <c:v>-4.6299999999999998E-8</c:v>
                </c:pt>
                <c:pt idx="598">
                  <c:v>-4.6299999999999998E-8</c:v>
                </c:pt>
                <c:pt idx="599">
                  <c:v>-4.6299999999999998E-8</c:v>
                </c:pt>
                <c:pt idx="600">
                  <c:v>-4.6299999999999998E-8</c:v>
                </c:pt>
                <c:pt idx="601">
                  <c:v>-4.6299999999999998E-8</c:v>
                </c:pt>
                <c:pt idx="602">
                  <c:v>-4.6299999999999998E-8</c:v>
                </c:pt>
                <c:pt idx="603">
                  <c:v>-4.6299999999999998E-8</c:v>
                </c:pt>
                <c:pt idx="604">
                  <c:v>-4.6299999999999998E-8</c:v>
                </c:pt>
                <c:pt idx="605">
                  <c:v>-4.6299999999999998E-8</c:v>
                </c:pt>
                <c:pt idx="606">
                  <c:v>-4.6299999999999998E-8</c:v>
                </c:pt>
                <c:pt idx="607">
                  <c:v>-4.6299999999999998E-8</c:v>
                </c:pt>
                <c:pt idx="608">
                  <c:v>-4.6299999999999998E-8</c:v>
                </c:pt>
                <c:pt idx="609">
                  <c:v>-4.6199999999999997E-8</c:v>
                </c:pt>
                <c:pt idx="610">
                  <c:v>-4.6199999999999997E-8</c:v>
                </c:pt>
                <c:pt idx="611">
                  <c:v>-4.6199999999999997E-8</c:v>
                </c:pt>
                <c:pt idx="612">
                  <c:v>-4.6199999999999997E-8</c:v>
                </c:pt>
                <c:pt idx="613">
                  <c:v>-4.6199999999999997E-8</c:v>
                </c:pt>
                <c:pt idx="614">
                  <c:v>-4.6199999999999997E-8</c:v>
                </c:pt>
                <c:pt idx="615">
                  <c:v>-4.6199999999999997E-8</c:v>
                </c:pt>
                <c:pt idx="616">
                  <c:v>-4.6199999999999997E-8</c:v>
                </c:pt>
                <c:pt idx="617">
                  <c:v>-4.6199999999999997E-8</c:v>
                </c:pt>
                <c:pt idx="618">
                  <c:v>-4.6199999999999997E-8</c:v>
                </c:pt>
                <c:pt idx="619">
                  <c:v>-4.6199999999999997E-8</c:v>
                </c:pt>
                <c:pt idx="620">
                  <c:v>-4.6199999999999997E-8</c:v>
                </c:pt>
                <c:pt idx="621">
                  <c:v>-4.6199999999999997E-8</c:v>
                </c:pt>
                <c:pt idx="622">
                  <c:v>-4.6199999999999997E-8</c:v>
                </c:pt>
                <c:pt idx="623">
                  <c:v>-4.6199999999999997E-8</c:v>
                </c:pt>
                <c:pt idx="624">
                  <c:v>-4.6199999999999997E-8</c:v>
                </c:pt>
                <c:pt idx="625">
                  <c:v>-4.6100000000000003E-8</c:v>
                </c:pt>
                <c:pt idx="626">
                  <c:v>-4.6100000000000003E-8</c:v>
                </c:pt>
                <c:pt idx="627">
                  <c:v>-4.6100000000000003E-8</c:v>
                </c:pt>
                <c:pt idx="628">
                  <c:v>-4.6100000000000003E-8</c:v>
                </c:pt>
                <c:pt idx="629">
                  <c:v>-4.6100000000000003E-8</c:v>
                </c:pt>
                <c:pt idx="630">
                  <c:v>-4.6100000000000003E-8</c:v>
                </c:pt>
                <c:pt idx="631">
                  <c:v>-4.6100000000000003E-8</c:v>
                </c:pt>
                <c:pt idx="632">
                  <c:v>-4.6100000000000003E-8</c:v>
                </c:pt>
                <c:pt idx="633">
                  <c:v>-4.6100000000000003E-8</c:v>
                </c:pt>
                <c:pt idx="634">
                  <c:v>-4.6100000000000003E-8</c:v>
                </c:pt>
                <c:pt idx="635">
                  <c:v>-4.6100000000000003E-8</c:v>
                </c:pt>
                <c:pt idx="636">
                  <c:v>-4.6100000000000003E-8</c:v>
                </c:pt>
                <c:pt idx="637">
                  <c:v>-4.6100000000000003E-8</c:v>
                </c:pt>
                <c:pt idx="638">
                  <c:v>-4.6100000000000003E-8</c:v>
                </c:pt>
                <c:pt idx="639">
                  <c:v>-4.6100000000000003E-8</c:v>
                </c:pt>
                <c:pt idx="640">
                  <c:v>-4.6100000000000003E-8</c:v>
                </c:pt>
                <c:pt idx="641">
                  <c:v>-4.6000000000000002E-8</c:v>
                </c:pt>
                <c:pt idx="642">
                  <c:v>-4.6000000000000002E-8</c:v>
                </c:pt>
                <c:pt idx="643">
                  <c:v>-4.6000000000000002E-8</c:v>
                </c:pt>
                <c:pt idx="644">
                  <c:v>-4.6000000000000002E-8</c:v>
                </c:pt>
                <c:pt idx="645">
                  <c:v>-4.6000000000000002E-8</c:v>
                </c:pt>
                <c:pt idx="646">
                  <c:v>-4.6000000000000002E-8</c:v>
                </c:pt>
                <c:pt idx="647">
                  <c:v>-4.6000000000000002E-8</c:v>
                </c:pt>
                <c:pt idx="648">
                  <c:v>-4.6000000000000002E-8</c:v>
                </c:pt>
                <c:pt idx="649">
                  <c:v>-4.6000000000000002E-8</c:v>
                </c:pt>
                <c:pt idx="650">
                  <c:v>-4.6000000000000002E-8</c:v>
                </c:pt>
                <c:pt idx="651">
                  <c:v>-4.6000000000000002E-8</c:v>
                </c:pt>
                <c:pt idx="652">
                  <c:v>-4.6000000000000002E-8</c:v>
                </c:pt>
                <c:pt idx="653">
                  <c:v>-4.6000000000000002E-8</c:v>
                </c:pt>
                <c:pt idx="654">
                  <c:v>-4.6000000000000002E-8</c:v>
                </c:pt>
                <c:pt idx="655">
                  <c:v>-4.6000000000000002E-8</c:v>
                </c:pt>
                <c:pt idx="656">
                  <c:v>-4.6000000000000002E-8</c:v>
                </c:pt>
                <c:pt idx="657">
                  <c:v>-4.5900000000000001E-8</c:v>
                </c:pt>
                <c:pt idx="658">
                  <c:v>-4.5900000000000001E-8</c:v>
                </c:pt>
                <c:pt idx="659">
                  <c:v>-4.5900000000000001E-8</c:v>
                </c:pt>
                <c:pt idx="660">
                  <c:v>-4.5900000000000001E-8</c:v>
                </c:pt>
                <c:pt idx="661">
                  <c:v>-4.5900000000000001E-8</c:v>
                </c:pt>
                <c:pt idx="662">
                  <c:v>-4.5900000000000001E-8</c:v>
                </c:pt>
                <c:pt idx="663">
                  <c:v>-4.5900000000000001E-8</c:v>
                </c:pt>
                <c:pt idx="664">
                  <c:v>-4.5900000000000001E-8</c:v>
                </c:pt>
                <c:pt idx="665">
                  <c:v>-4.5900000000000001E-8</c:v>
                </c:pt>
                <c:pt idx="666">
                  <c:v>-4.5900000000000001E-8</c:v>
                </c:pt>
                <c:pt idx="667">
                  <c:v>-4.5900000000000001E-8</c:v>
                </c:pt>
                <c:pt idx="668">
                  <c:v>-4.5900000000000001E-8</c:v>
                </c:pt>
                <c:pt idx="669">
                  <c:v>-4.5900000000000001E-8</c:v>
                </c:pt>
                <c:pt idx="670">
                  <c:v>-4.5900000000000001E-8</c:v>
                </c:pt>
                <c:pt idx="671">
                  <c:v>-4.5900000000000001E-8</c:v>
                </c:pt>
                <c:pt idx="672">
                  <c:v>-4.5900000000000001E-8</c:v>
                </c:pt>
                <c:pt idx="673">
                  <c:v>-4.58E-8</c:v>
                </c:pt>
                <c:pt idx="674">
                  <c:v>-4.58E-8</c:v>
                </c:pt>
                <c:pt idx="675">
                  <c:v>-4.58E-8</c:v>
                </c:pt>
                <c:pt idx="676">
                  <c:v>-4.58E-8</c:v>
                </c:pt>
                <c:pt idx="677">
                  <c:v>-4.58E-8</c:v>
                </c:pt>
                <c:pt idx="678">
                  <c:v>-4.58E-8</c:v>
                </c:pt>
                <c:pt idx="679">
                  <c:v>-4.58E-8</c:v>
                </c:pt>
                <c:pt idx="680">
                  <c:v>-4.58E-8</c:v>
                </c:pt>
                <c:pt idx="681">
                  <c:v>-4.58E-8</c:v>
                </c:pt>
                <c:pt idx="682">
                  <c:v>-4.58E-8</c:v>
                </c:pt>
                <c:pt idx="683">
                  <c:v>-4.58E-8</c:v>
                </c:pt>
                <c:pt idx="684">
                  <c:v>-4.58E-8</c:v>
                </c:pt>
                <c:pt idx="685">
                  <c:v>-4.58E-8</c:v>
                </c:pt>
                <c:pt idx="686">
                  <c:v>-4.58E-8</c:v>
                </c:pt>
                <c:pt idx="687">
                  <c:v>-4.58E-8</c:v>
                </c:pt>
                <c:pt idx="688">
                  <c:v>-4.58E-8</c:v>
                </c:pt>
                <c:pt idx="689">
                  <c:v>-4.5699999999999999E-8</c:v>
                </c:pt>
                <c:pt idx="690">
                  <c:v>-4.5699999999999999E-8</c:v>
                </c:pt>
                <c:pt idx="691">
                  <c:v>-4.5699999999999999E-8</c:v>
                </c:pt>
                <c:pt idx="692">
                  <c:v>-4.5699999999999999E-8</c:v>
                </c:pt>
                <c:pt idx="693">
                  <c:v>-4.5699999999999999E-8</c:v>
                </c:pt>
                <c:pt idx="694">
                  <c:v>-4.5699999999999999E-8</c:v>
                </c:pt>
                <c:pt idx="695">
                  <c:v>-4.5699999999999999E-8</c:v>
                </c:pt>
                <c:pt idx="696">
                  <c:v>-4.5699999999999999E-8</c:v>
                </c:pt>
                <c:pt idx="697">
                  <c:v>-4.5699999999999999E-8</c:v>
                </c:pt>
                <c:pt idx="698">
                  <c:v>-4.5699999999999999E-8</c:v>
                </c:pt>
                <c:pt idx="699">
                  <c:v>-4.5699999999999999E-8</c:v>
                </c:pt>
                <c:pt idx="700">
                  <c:v>-4.5699999999999999E-8</c:v>
                </c:pt>
                <c:pt idx="701">
                  <c:v>-4.5699999999999999E-8</c:v>
                </c:pt>
                <c:pt idx="702">
                  <c:v>-4.5699999999999999E-8</c:v>
                </c:pt>
                <c:pt idx="703">
                  <c:v>-4.5699999999999999E-8</c:v>
                </c:pt>
                <c:pt idx="704">
                  <c:v>-4.5699999999999999E-8</c:v>
                </c:pt>
                <c:pt idx="705">
                  <c:v>-4.5599999999999998E-8</c:v>
                </c:pt>
                <c:pt idx="706">
                  <c:v>-4.5599999999999998E-8</c:v>
                </c:pt>
                <c:pt idx="707">
                  <c:v>-4.5599999999999998E-8</c:v>
                </c:pt>
                <c:pt idx="708">
                  <c:v>-4.5599999999999998E-8</c:v>
                </c:pt>
                <c:pt idx="709">
                  <c:v>-4.5599999999999998E-8</c:v>
                </c:pt>
                <c:pt idx="710">
                  <c:v>-4.5599999999999998E-8</c:v>
                </c:pt>
                <c:pt idx="711">
                  <c:v>-4.5599999999999998E-8</c:v>
                </c:pt>
                <c:pt idx="712">
                  <c:v>-4.5599999999999998E-8</c:v>
                </c:pt>
                <c:pt idx="713">
                  <c:v>-4.5599999999999998E-8</c:v>
                </c:pt>
                <c:pt idx="714">
                  <c:v>-4.5599999999999998E-8</c:v>
                </c:pt>
                <c:pt idx="715">
                  <c:v>-4.5599999999999998E-8</c:v>
                </c:pt>
                <c:pt idx="716">
                  <c:v>-4.5599999999999998E-8</c:v>
                </c:pt>
                <c:pt idx="717">
                  <c:v>-4.5599999999999998E-8</c:v>
                </c:pt>
                <c:pt idx="718">
                  <c:v>-4.5599999999999998E-8</c:v>
                </c:pt>
                <c:pt idx="719">
                  <c:v>-4.5599999999999998E-8</c:v>
                </c:pt>
                <c:pt idx="720">
                  <c:v>-4.5599999999999998E-8</c:v>
                </c:pt>
                <c:pt idx="721">
                  <c:v>-4.5499999999999997E-8</c:v>
                </c:pt>
                <c:pt idx="722">
                  <c:v>-4.5499999999999997E-8</c:v>
                </c:pt>
                <c:pt idx="723">
                  <c:v>-4.5499999999999997E-8</c:v>
                </c:pt>
                <c:pt idx="724">
                  <c:v>-4.5499999999999997E-8</c:v>
                </c:pt>
                <c:pt idx="725">
                  <c:v>-4.5499999999999997E-8</c:v>
                </c:pt>
                <c:pt idx="726">
                  <c:v>-4.5499999999999997E-8</c:v>
                </c:pt>
                <c:pt idx="727">
                  <c:v>-4.5499999999999997E-8</c:v>
                </c:pt>
                <c:pt idx="728">
                  <c:v>-4.5499999999999997E-8</c:v>
                </c:pt>
                <c:pt idx="729">
                  <c:v>-4.5499999999999997E-8</c:v>
                </c:pt>
                <c:pt idx="730">
                  <c:v>-4.5499999999999997E-8</c:v>
                </c:pt>
                <c:pt idx="731">
                  <c:v>-4.5499999999999997E-8</c:v>
                </c:pt>
                <c:pt idx="732">
                  <c:v>-4.5499999999999997E-8</c:v>
                </c:pt>
                <c:pt idx="733">
                  <c:v>-4.5499999999999997E-8</c:v>
                </c:pt>
                <c:pt idx="734">
                  <c:v>-4.5499999999999997E-8</c:v>
                </c:pt>
                <c:pt idx="735">
                  <c:v>-4.5499999999999997E-8</c:v>
                </c:pt>
                <c:pt idx="736">
                  <c:v>-4.5499999999999997E-8</c:v>
                </c:pt>
                <c:pt idx="737">
                  <c:v>-4.5400000000000003E-8</c:v>
                </c:pt>
                <c:pt idx="738">
                  <c:v>-4.5400000000000003E-8</c:v>
                </c:pt>
                <c:pt idx="739">
                  <c:v>-4.5400000000000003E-8</c:v>
                </c:pt>
                <c:pt idx="740">
                  <c:v>-4.5400000000000003E-8</c:v>
                </c:pt>
                <c:pt idx="741">
                  <c:v>-4.5400000000000003E-8</c:v>
                </c:pt>
                <c:pt idx="742">
                  <c:v>-4.5400000000000003E-8</c:v>
                </c:pt>
                <c:pt idx="743">
                  <c:v>-4.5400000000000003E-8</c:v>
                </c:pt>
                <c:pt idx="744">
                  <c:v>-4.5400000000000003E-8</c:v>
                </c:pt>
                <c:pt idx="745">
                  <c:v>-4.5400000000000003E-8</c:v>
                </c:pt>
                <c:pt idx="746">
                  <c:v>-4.5400000000000003E-8</c:v>
                </c:pt>
                <c:pt idx="747">
                  <c:v>-4.5400000000000003E-8</c:v>
                </c:pt>
                <c:pt idx="748">
                  <c:v>-4.5400000000000003E-8</c:v>
                </c:pt>
                <c:pt idx="749">
                  <c:v>-4.5400000000000003E-8</c:v>
                </c:pt>
                <c:pt idx="750">
                  <c:v>-4.5400000000000003E-8</c:v>
                </c:pt>
                <c:pt idx="751">
                  <c:v>-4.5400000000000003E-8</c:v>
                </c:pt>
                <c:pt idx="752">
                  <c:v>-4.5400000000000003E-8</c:v>
                </c:pt>
                <c:pt idx="753">
                  <c:v>-4.5300000000000002E-8</c:v>
                </c:pt>
                <c:pt idx="754">
                  <c:v>-4.5300000000000002E-8</c:v>
                </c:pt>
                <c:pt idx="755">
                  <c:v>-4.5300000000000002E-8</c:v>
                </c:pt>
                <c:pt idx="756">
                  <c:v>-4.5300000000000002E-8</c:v>
                </c:pt>
                <c:pt idx="757">
                  <c:v>-4.5300000000000002E-8</c:v>
                </c:pt>
                <c:pt idx="758">
                  <c:v>-4.5300000000000002E-8</c:v>
                </c:pt>
                <c:pt idx="759">
                  <c:v>-4.5300000000000002E-8</c:v>
                </c:pt>
                <c:pt idx="760">
                  <c:v>-4.5300000000000002E-8</c:v>
                </c:pt>
                <c:pt idx="761">
                  <c:v>-4.5300000000000002E-8</c:v>
                </c:pt>
                <c:pt idx="762">
                  <c:v>-4.5300000000000002E-8</c:v>
                </c:pt>
                <c:pt idx="763">
                  <c:v>-4.5300000000000002E-8</c:v>
                </c:pt>
                <c:pt idx="764">
                  <c:v>-4.5300000000000002E-8</c:v>
                </c:pt>
                <c:pt idx="765">
                  <c:v>-4.5300000000000002E-8</c:v>
                </c:pt>
                <c:pt idx="766">
                  <c:v>-4.5300000000000002E-8</c:v>
                </c:pt>
                <c:pt idx="767">
                  <c:v>-4.5300000000000002E-8</c:v>
                </c:pt>
                <c:pt idx="768">
                  <c:v>-4.5300000000000002E-8</c:v>
                </c:pt>
                <c:pt idx="769">
                  <c:v>-4.5200000000000001E-8</c:v>
                </c:pt>
                <c:pt idx="770">
                  <c:v>-4.5200000000000001E-8</c:v>
                </c:pt>
                <c:pt idx="771">
                  <c:v>-4.5200000000000001E-8</c:v>
                </c:pt>
                <c:pt idx="772">
                  <c:v>-4.5200000000000001E-8</c:v>
                </c:pt>
                <c:pt idx="773">
                  <c:v>-4.5200000000000001E-8</c:v>
                </c:pt>
                <c:pt idx="774">
                  <c:v>-4.5200000000000001E-8</c:v>
                </c:pt>
                <c:pt idx="775">
                  <c:v>-4.5200000000000001E-8</c:v>
                </c:pt>
                <c:pt idx="776">
                  <c:v>-4.5200000000000001E-8</c:v>
                </c:pt>
                <c:pt idx="777">
                  <c:v>-4.5200000000000001E-8</c:v>
                </c:pt>
                <c:pt idx="778">
                  <c:v>-4.5200000000000001E-8</c:v>
                </c:pt>
                <c:pt idx="779">
                  <c:v>-4.5200000000000001E-8</c:v>
                </c:pt>
                <c:pt idx="780">
                  <c:v>-4.5200000000000001E-8</c:v>
                </c:pt>
                <c:pt idx="781">
                  <c:v>-4.5200000000000001E-8</c:v>
                </c:pt>
                <c:pt idx="782">
                  <c:v>-4.5200000000000001E-8</c:v>
                </c:pt>
                <c:pt idx="783">
                  <c:v>-4.5200000000000001E-8</c:v>
                </c:pt>
                <c:pt idx="784">
                  <c:v>-4.5200000000000001E-8</c:v>
                </c:pt>
                <c:pt idx="785">
                  <c:v>-4.51E-8</c:v>
                </c:pt>
                <c:pt idx="786">
                  <c:v>-4.51E-8</c:v>
                </c:pt>
                <c:pt idx="787">
                  <c:v>-4.51E-8</c:v>
                </c:pt>
                <c:pt idx="788">
                  <c:v>-4.51E-8</c:v>
                </c:pt>
                <c:pt idx="789">
                  <c:v>-4.51E-8</c:v>
                </c:pt>
                <c:pt idx="790">
                  <c:v>-4.51E-8</c:v>
                </c:pt>
                <c:pt idx="791">
                  <c:v>-4.51E-8</c:v>
                </c:pt>
                <c:pt idx="792">
                  <c:v>-4.51E-8</c:v>
                </c:pt>
                <c:pt idx="793">
                  <c:v>-4.51E-8</c:v>
                </c:pt>
                <c:pt idx="794">
                  <c:v>-4.51E-8</c:v>
                </c:pt>
                <c:pt idx="795">
                  <c:v>-4.51E-8</c:v>
                </c:pt>
                <c:pt idx="796">
                  <c:v>-4.51E-8</c:v>
                </c:pt>
                <c:pt idx="797">
                  <c:v>-4.51E-8</c:v>
                </c:pt>
                <c:pt idx="798">
                  <c:v>-4.51E-8</c:v>
                </c:pt>
                <c:pt idx="799">
                  <c:v>-4.51E-8</c:v>
                </c:pt>
                <c:pt idx="800">
                  <c:v>-4.51E-8</c:v>
                </c:pt>
                <c:pt idx="801">
                  <c:v>-4.4999999999999999E-8</c:v>
                </c:pt>
                <c:pt idx="802">
                  <c:v>-4.4999999999999999E-8</c:v>
                </c:pt>
                <c:pt idx="803">
                  <c:v>-4.4999999999999999E-8</c:v>
                </c:pt>
                <c:pt idx="804">
                  <c:v>-4.4999999999999999E-8</c:v>
                </c:pt>
                <c:pt idx="805">
                  <c:v>-4.4999999999999999E-8</c:v>
                </c:pt>
                <c:pt idx="806">
                  <c:v>-4.4999999999999999E-8</c:v>
                </c:pt>
                <c:pt idx="807">
                  <c:v>-4.4999999999999999E-8</c:v>
                </c:pt>
                <c:pt idx="808">
                  <c:v>-4.4999999999999999E-8</c:v>
                </c:pt>
                <c:pt idx="809">
                  <c:v>-4.4999999999999999E-8</c:v>
                </c:pt>
                <c:pt idx="810">
                  <c:v>-4.4999999999999999E-8</c:v>
                </c:pt>
                <c:pt idx="811">
                  <c:v>-4.4999999999999999E-8</c:v>
                </c:pt>
                <c:pt idx="812">
                  <c:v>-4.4999999999999999E-8</c:v>
                </c:pt>
                <c:pt idx="813">
                  <c:v>-4.4999999999999999E-8</c:v>
                </c:pt>
                <c:pt idx="814">
                  <c:v>-4.4999999999999999E-8</c:v>
                </c:pt>
                <c:pt idx="815">
                  <c:v>-4.4999999999999999E-8</c:v>
                </c:pt>
                <c:pt idx="816">
                  <c:v>-4.4999999999999999E-8</c:v>
                </c:pt>
                <c:pt idx="817">
                  <c:v>-4.4899999999999998E-8</c:v>
                </c:pt>
                <c:pt idx="818">
                  <c:v>-4.4899999999999998E-8</c:v>
                </c:pt>
                <c:pt idx="819">
                  <c:v>-4.4899999999999998E-8</c:v>
                </c:pt>
                <c:pt idx="820">
                  <c:v>-4.4899999999999998E-8</c:v>
                </c:pt>
                <c:pt idx="821">
                  <c:v>-4.4899999999999998E-8</c:v>
                </c:pt>
                <c:pt idx="822">
                  <c:v>-4.4899999999999998E-8</c:v>
                </c:pt>
                <c:pt idx="823">
                  <c:v>-4.4899999999999998E-8</c:v>
                </c:pt>
                <c:pt idx="824">
                  <c:v>-4.4899999999999998E-8</c:v>
                </c:pt>
                <c:pt idx="825">
                  <c:v>-4.4899999999999998E-8</c:v>
                </c:pt>
                <c:pt idx="826">
                  <c:v>-4.4899999999999998E-8</c:v>
                </c:pt>
                <c:pt idx="827">
                  <c:v>-4.4899999999999998E-8</c:v>
                </c:pt>
                <c:pt idx="828">
                  <c:v>-4.4899999999999998E-8</c:v>
                </c:pt>
                <c:pt idx="829">
                  <c:v>-4.4899999999999998E-8</c:v>
                </c:pt>
                <c:pt idx="830">
                  <c:v>-4.4899999999999998E-8</c:v>
                </c:pt>
                <c:pt idx="831">
                  <c:v>-4.4899999999999998E-8</c:v>
                </c:pt>
                <c:pt idx="832">
                  <c:v>-4.4899999999999998E-8</c:v>
                </c:pt>
                <c:pt idx="833">
                  <c:v>-4.4799999999999997E-8</c:v>
                </c:pt>
                <c:pt idx="834">
                  <c:v>-4.4799999999999997E-8</c:v>
                </c:pt>
                <c:pt idx="835">
                  <c:v>-4.4799999999999997E-8</c:v>
                </c:pt>
                <c:pt idx="836">
                  <c:v>-4.4799999999999997E-8</c:v>
                </c:pt>
                <c:pt idx="837">
                  <c:v>-4.4799999999999997E-8</c:v>
                </c:pt>
                <c:pt idx="838">
                  <c:v>-4.4799999999999997E-8</c:v>
                </c:pt>
                <c:pt idx="839">
                  <c:v>-4.4799999999999997E-8</c:v>
                </c:pt>
                <c:pt idx="840">
                  <c:v>-4.4799999999999997E-8</c:v>
                </c:pt>
                <c:pt idx="841">
                  <c:v>-4.4799999999999997E-8</c:v>
                </c:pt>
                <c:pt idx="842">
                  <c:v>-4.4799999999999997E-8</c:v>
                </c:pt>
                <c:pt idx="843">
                  <c:v>-4.4799999999999997E-8</c:v>
                </c:pt>
                <c:pt idx="844">
                  <c:v>-4.4799999999999997E-8</c:v>
                </c:pt>
                <c:pt idx="845">
                  <c:v>-4.4799999999999997E-8</c:v>
                </c:pt>
                <c:pt idx="846">
                  <c:v>-4.4799999999999997E-8</c:v>
                </c:pt>
                <c:pt idx="847">
                  <c:v>-4.4799999999999997E-8</c:v>
                </c:pt>
                <c:pt idx="848">
                  <c:v>-4.4799999999999997E-8</c:v>
                </c:pt>
                <c:pt idx="849">
                  <c:v>-4.4700000000000003E-8</c:v>
                </c:pt>
                <c:pt idx="850">
                  <c:v>-4.4700000000000003E-8</c:v>
                </c:pt>
                <c:pt idx="851">
                  <c:v>-4.4700000000000003E-8</c:v>
                </c:pt>
                <c:pt idx="852">
                  <c:v>-4.4700000000000003E-8</c:v>
                </c:pt>
                <c:pt idx="853">
                  <c:v>-4.4700000000000003E-8</c:v>
                </c:pt>
                <c:pt idx="854">
                  <c:v>-4.4700000000000003E-8</c:v>
                </c:pt>
                <c:pt idx="855">
                  <c:v>-4.4700000000000003E-8</c:v>
                </c:pt>
                <c:pt idx="856">
                  <c:v>-4.4700000000000003E-8</c:v>
                </c:pt>
                <c:pt idx="857">
                  <c:v>-4.4700000000000003E-8</c:v>
                </c:pt>
                <c:pt idx="858">
                  <c:v>-4.4700000000000003E-8</c:v>
                </c:pt>
                <c:pt idx="859">
                  <c:v>-4.4700000000000003E-8</c:v>
                </c:pt>
                <c:pt idx="860">
                  <c:v>-4.4700000000000003E-8</c:v>
                </c:pt>
                <c:pt idx="861">
                  <c:v>-4.4700000000000003E-8</c:v>
                </c:pt>
                <c:pt idx="862">
                  <c:v>-4.4700000000000003E-8</c:v>
                </c:pt>
                <c:pt idx="863">
                  <c:v>-4.4700000000000003E-8</c:v>
                </c:pt>
                <c:pt idx="864">
                  <c:v>-4.4700000000000003E-8</c:v>
                </c:pt>
                <c:pt idx="865">
                  <c:v>-4.4600000000000002E-8</c:v>
                </c:pt>
                <c:pt idx="866">
                  <c:v>-4.4600000000000002E-8</c:v>
                </c:pt>
                <c:pt idx="867">
                  <c:v>-4.4600000000000002E-8</c:v>
                </c:pt>
                <c:pt idx="868">
                  <c:v>-4.4600000000000002E-8</c:v>
                </c:pt>
                <c:pt idx="869">
                  <c:v>-4.4600000000000002E-8</c:v>
                </c:pt>
                <c:pt idx="870">
                  <c:v>-4.4600000000000002E-8</c:v>
                </c:pt>
                <c:pt idx="871">
                  <c:v>-4.4600000000000002E-8</c:v>
                </c:pt>
                <c:pt idx="872">
                  <c:v>-4.4600000000000002E-8</c:v>
                </c:pt>
                <c:pt idx="873">
                  <c:v>-4.4600000000000002E-8</c:v>
                </c:pt>
                <c:pt idx="874">
                  <c:v>-4.4600000000000002E-8</c:v>
                </c:pt>
                <c:pt idx="875">
                  <c:v>-4.4600000000000002E-8</c:v>
                </c:pt>
                <c:pt idx="876">
                  <c:v>-4.4600000000000002E-8</c:v>
                </c:pt>
                <c:pt idx="877">
                  <c:v>-4.4600000000000002E-8</c:v>
                </c:pt>
                <c:pt idx="878">
                  <c:v>-4.4600000000000002E-8</c:v>
                </c:pt>
                <c:pt idx="879">
                  <c:v>-4.4600000000000002E-8</c:v>
                </c:pt>
                <c:pt idx="880">
                  <c:v>-4.4600000000000002E-8</c:v>
                </c:pt>
                <c:pt idx="881">
                  <c:v>-4.4500000000000001E-8</c:v>
                </c:pt>
                <c:pt idx="882">
                  <c:v>-4.4500000000000001E-8</c:v>
                </c:pt>
                <c:pt idx="883">
                  <c:v>-4.4500000000000001E-8</c:v>
                </c:pt>
                <c:pt idx="884">
                  <c:v>-4.4500000000000001E-8</c:v>
                </c:pt>
                <c:pt idx="885">
                  <c:v>-4.4500000000000001E-8</c:v>
                </c:pt>
                <c:pt idx="886">
                  <c:v>-4.4500000000000001E-8</c:v>
                </c:pt>
                <c:pt idx="887">
                  <c:v>-4.4500000000000001E-8</c:v>
                </c:pt>
                <c:pt idx="888">
                  <c:v>-4.4500000000000001E-8</c:v>
                </c:pt>
                <c:pt idx="889">
                  <c:v>-4.4500000000000001E-8</c:v>
                </c:pt>
                <c:pt idx="890">
                  <c:v>-4.4500000000000001E-8</c:v>
                </c:pt>
                <c:pt idx="891">
                  <c:v>-4.4500000000000001E-8</c:v>
                </c:pt>
                <c:pt idx="892">
                  <c:v>-4.4500000000000001E-8</c:v>
                </c:pt>
                <c:pt idx="893">
                  <c:v>-4.4500000000000001E-8</c:v>
                </c:pt>
                <c:pt idx="894">
                  <c:v>-4.4500000000000001E-8</c:v>
                </c:pt>
                <c:pt idx="895">
                  <c:v>-4.4500000000000001E-8</c:v>
                </c:pt>
                <c:pt idx="896">
                  <c:v>-4.4500000000000001E-8</c:v>
                </c:pt>
                <c:pt idx="897">
                  <c:v>-4.4400000000000001E-8</c:v>
                </c:pt>
                <c:pt idx="898">
                  <c:v>-4.4400000000000001E-8</c:v>
                </c:pt>
                <c:pt idx="899">
                  <c:v>-4.4400000000000001E-8</c:v>
                </c:pt>
                <c:pt idx="900">
                  <c:v>-4.4400000000000001E-8</c:v>
                </c:pt>
                <c:pt idx="901">
                  <c:v>-4.4400000000000001E-8</c:v>
                </c:pt>
                <c:pt idx="902">
                  <c:v>-4.4400000000000001E-8</c:v>
                </c:pt>
                <c:pt idx="903">
                  <c:v>-4.4400000000000001E-8</c:v>
                </c:pt>
                <c:pt idx="904">
                  <c:v>-4.4400000000000001E-8</c:v>
                </c:pt>
                <c:pt idx="905">
                  <c:v>-4.4400000000000001E-8</c:v>
                </c:pt>
                <c:pt idx="906">
                  <c:v>-4.4400000000000001E-8</c:v>
                </c:pt>
                <c:pt idx="907">
                  <c:v>-4.4400000000000001E-8</c:v>
                </c:pt>
                <c:pt idx="908">
                  <c:v>-4.4400000000000001E-8</c:v>
                </c:pt>
                <c:pt idx="909">
                  <c:v>-4.4400000000000001E-8</c:v>
                </c:pt>
                <c:pt idx="910">
                  <c:v>-4.4400000000000001E-8</c:v>
                </c:pt>
                <c:pt idx="911">
                  <c:v>-4.4400000000000001E-8</c:v>
                </c:pt>
                <c:pt idx="912">
                  <c:v>-4.4400000000000001E-8</c:v>
                </c:pt>
                <c:pt idx="913">
                  <c:v>-4.43E-8</c:v>
                </c:pt>
                <c:pt idx="914">
                  <c:v>-4.43E-8</c:v>
                </c:pt>
                <c:pt idx="915">
                  <c:v>-4.43E-8</c:v>
                </c:pt>
                <c:pt idx="916">
                  <c:v>-4.43E-8</c:v>
                </c:pt>
                <c:pt idx="917">
                  <c:v>-4.43E-8</c:v>
                </c:pt>
                <c:pt idx="918">
                  <c:v>-4.43E-8</c:v>
                </c:pt>
                <c:pt idx="919">
                  <c:v>-4.43E-8</c:v>
                </c:pt>
                <c:pt idx="920">
                  <c:v>-4.43E-8</c:v>
                </c:pt>
                <c:pt idx="921">
                  <c:v>-4.43E-8</c:v>
                </c:pt>
                <c:pt idx="922">
                  <c:v>-4.43E-8</c:v>
                </c:pt>
                <c:pt idx="923">
                  <c:v>-4.43E-8</c:v>
                </c:pt>
                <c:pt idx="924">
                  <c:v>-4.43E-8</c:v>
                </c:pt>
                <c:pt idx="925">
                  <c:v>-4.43E-8</c:v>
                </c:pt>
                <c:pt idx="926">
                  <c:v>-4.43E-8</c:v>
                </c:pt>
                <c:pt idx="927">
                  <c:v>-4.43E-8</c:v>
                </c:pt>
                <c:pt idx="928">
                  <c:v>-4.43E-8</c:v>
                </c:pt>
                <c:pt idx="929">
                  <c:v>-4.4199999999999999E-8</c:v>
                </c:pt>
                <c:pt idx="930">
                  <c:v>-4.4199999999999999E-8</c:v>
                </c:pt>
                <c:pt idx="931">
                  <c:v>-4.4199999999999999E-8</c:v>
                </c:pt>
                <c:pt idx="932">
                  <c:v>-4.4199999999999999E-8</c:v>
                </c:pt>
                <c:pt idx="933">
                  <c:v>-4.4199999999999999E-8</c:v>
                </c:pt>
                <c:pt idx="934">
                  <c:v>-4.4199999999999999E-8</c:v>
                </c:pt>
                <c:pt idx="935">
                  <c:v>-4.4199999999999999E-8</c:v>
                </c:pt>
                <c:pt idx="936">
                  <c:v>-4.4199999999999999E-8</c:v>
                </c:pt>
                <c:pt idx="937">
                  <c:v>-4.4199999999999999E-8</c:v>
                </c:pt>
                <c:pt idx="938">
                  <c:v>-4.4199999999999999E-8</c:v>
                </c:pt>
                <c:pt idx="939">
                  <c:v>-4.4199999999999999E-8</c:v>
                </c:pt>
                <c:pt idx="940">
                  <c:v>-4.4199999999999999E-8</c:v>
                </c:pt>
                <c:pt idx="941">
                  <c:v>-4.4199999999999999E-8</c:v>
                </c:pt>
                <c:pt idx="942">
                  <c:v>-4.4199999999999999E-8</c:v>
                </c:pt>
                <c:pt idx="943">
                  <c:v>-4.4199999999999999E-8</c:v>
                </c:pt>
                <c:pt idx="944">
                  <c:v>-4.4199999999999999E-8</c:v>
                </c:pt>
                <c:pt idx="945">
                  <c:v>-4.4099999999999998E-8</c:v>
                </c:pt>
                <c:pt idx="946">
                  <c:v>-4.4099999999999998E-8</c:v>
                </c:pt>
                <c:pt idx="947">
                  <c:v>-4.4099999999999998E-8</c:v>
                </c:pt>
                <c:pt idx="948">
                  <c:v>-4.4099999999999998E-8</c:v>
                </c:pt>
                <c:pt idx="949">
                  <c:v>-4.4099999999999998E-8</c:v>
                </c:pt>
                <c:pt idx="950">
                  <c:v>-4.4099999999999998E-8</c:v>
                </c:pt>
                <c:pt idx="951">
                  <c:v>-4.4099999999999998E-8</c:v>
                </c:pt>
                <c:pt idx="952">
                  <c:v>-4.4099999999999998E-8</c:v>
                </c:pt>
                <c:pt idx="953">
                  <c:v>-4.4099999999999998E-8</c:v>
                </c:pt>
                <c:pt idx="954">
                  <c:v>-4.4099999999999998E-8</c:v>
                </c:pt>
                <c:pt idx="955">
                  <c:v>-4.4099999999999998E-8</c:v>
                </c:pt>
                <c:pt idx="956">
                  <c:v>-4.4099999999999998E-8</c:v>
                </c:pt>
                <c:pt idx="957">
                  <c:v>-4.4099999999999998E-8</c:v>
                </c:pt>
                <c:pt idx="958">
                  <c:v>-4.4099999999999998E-8</c:v>
                </c:pt>
                <c:pt idx="959">
                  <c:v>-4.4099999999999998E-8</c:v>
                </c:pt>
                <c:pt idx="960">
                  <c:v>-4.4099999999999998E-8</c:v>
                </c:pt>
                <c:pt idx="961">
                  <c:v>-4.3999999999999997E-8</c:v>
                </c:pt>
                <c:pt idx="962">
                  <c:v>-4.3999999999999997E-8</c:v>
                </c:pt>
                <c:pt idx="963">
                  <c:v>-4.3999999999999997E-8</c:v>
                </c:pt>
                <c:pt idx="964">
                  <c:v>-4.3999999999999997E-8</c:v>
                </c:pt>
                <c:pt idx="965">
                  <c:v>-4.3999999999999997E-8</c:v>
                </c:pt>
                <c:pt idx="966">
                  <c:v>-4.3999999999999997E-8</c:v>
                </c:pt>
                <c:pt idx="967">
                  <c:v>-4.3999999999999997E-8</c:v>
                </c:pt>
                <c:pt idx="968">
                  <c:v>-4.3999999999999997E-8</c:v>
                </c:pt>
                <c:pt idx="969">
                  <c:v>-4.3999999999999997E-8</c:v>
                </c:pt>
                <c:pt idx="970">
                  <c:v>-4.3999999999999997E-8</c:v>
                </c:pt>
                <c:pt idx="971">
                  <c:v>-4.3999999999999997E-8</c:v>
                </c:pt>
                <c:pt idx="972">
                  <c:v>-4.3999999999999997E-8</c:v>
                </c:pt>
                <c:pt idx="973">
                  <c:v>-4.3999999999999997E-8</c:v>
                </c:pt>
                <c:pt idx="974">
                  <c:v>-4.3999999999999997E-8</c:v>
                </c:pt>
                <c:pt idx="975">
                  <c:v>-4.3999999999999997E-8</c:v>
                </c:pt>
                <c:pt idx="976">
                  <c:v>-4.3999999999999997E-8</c:v>
                </c:pt>
                <c:pt idx="977">
                  <c:v>-4.3900000000000003E-8</c:v>
                </c:pt>
                <c:pt idx="978">
                  <c:v>-4.3900000000000003E-8</c:v>
                </c:pt>
                <c:pt idx="979">
                  <c:v>-4.3900000000000003E-8</c:v>
                </c:pt>
                <c:pt idx="980">
                  <c:v>-4.3900000000000003E-8</c:v>
                </c:pt>
                <c:pt idx="981">
                  <c:v>-4.3900000000000003E-8</c:v>
                </c:pt>
                <c:pt idx="982">
                  <c:v>-4.3900000000000003E-8</c:v>
                </c:pt>
                <c:pt idx="983">
                  <c:v>-4.3900000000000003E-8</c:v>
                </c:pt>
                <c:pt idx="984">
                  <c:v>-4.3900000000000003E-8</c:v>
                </c:pt>
                <c:pt idx="985">
                  <c:v>-4.3900000000000003E-8</c:v>
                </c:pt>
                <c:pt idx="986">
                  <c:v>-4.3900000000000003E-8</c:v>
                </c:pt>
                <c:pt idx="987">
                  <c:v>-4.3900000000000003E-8</c:v>
                </c:pt>
                <c:pt idx="988">
                  <c:v>-4.3900000000000003E-8</c:v>
                </c:pt>
                <c:pt idx="989">
                  <c:v>-4.3900000000000003E-8</c:v>
                </c:pt>
                <c:pt idx="990">
                  <c:v>-4.3900000000000003E-8</c:v>
                </c:pt>
                <c:pt idx="991">
                  <c:v>-4.3900000000000003E-8</c:v>
                </c:pt>
                <c:pt idx="992">
                  <c:v>-4.3900000000000003E-8</c:v>
                </c:pt>
                <c:pt idx="993">
                  <c:v>-4.3800000000000002E-8</c:v>
                </c:pt>
                <c:pt idx="994">
                  <c:v>-4.3800000000000002E-8</c:v>
                </c:pt>
                <c:pt idx="995">
                  <c:v>-4.3800000000000002E-8</c:v>
                </c:pt>
                <c:pt idx="996">
                  <c:v>-4.3800000000000002E-8</c:v>
                </c:pt>
                <c:pt idx="997">
                  <c:v>-4.3800000000000002E-8</c:v>
                </c:pt>
                <c:pt idx="998">
                  <c:v>-4.3800000000000002E-8</c:v>
                </c:pt>
                <c:pt idx="999">
                  <c:v>-4.3800000000000002E-8</c:v>
                </c:pt>
                <c:pt idx="1000">
                  <c:v>-4.3800000000000002E-8</c:v>
                </c:pt>
                <c:pt idx="1001">
                  <c:v>-4.3800000000000002E-8</c:v>
                </c:pt>
                <c:pt idx="1002">
                  <c:v>-4.3800000000000002E-8</c:v>
                </c:pt>
                <c:pt idx="1003">
                  <c:v>-4.3800000000000002E-8</c:v>
                </c:pt>
                <c:pt idx="1004">
                  <c:v>-4.3800000000000002E-8</c:v>
                </c:pt>
                <c:pt idx="1005">
                  <c:v>-4.3800000000000002E-8</c:v>
                </c:pt>
                <c:pt idx="1006">
                  <c:v>-4.3800000000000002E-8</c:v>
                </c:pt>
                <c:pt idx="1007">
                  <c:v>-4.3800000000000002E-8</c:v>
                </c:pt>
                <c:pt idx="1008">
                  <c:v>-4.3800000000000002E-8</c:v>
                </c:pt>
                <c:pt idx="1009">
                  <c:v>-4.3700000000000001E-8</c:v>
                </c:pt>
                <c:pt idx="1010">
                  <c:v>-4.3700000000000001E-8</c:v>
                </c:pt>
                <c:pt idx="1011">
                  <c:v>-4.3700000000000001E-8</c:v>
                </c:pt>
                <c:pt idx="1012">
                  <c:v>-4.3700000000000001E-8</c:v>
                </c:pt>
                <c:pt idx="1013">
                  <c:v>-4.3700000000000001E-8</c:v>
                </c:pt>
                <c:pt idx="1014">
                  <c:v>-4.3700000000000001E-8</c:v>
                </c:pt>
                <c:pt idx="1015">
                  <c:v>-4.3700000000000001E-8</c:v>
                </c:pt>
                <c:pt idx="1016">
                  <c:v>-4.3700000000000001E-8</c:v>
                </c:pt>
                <c:pt idx="1017">
                  <c:v>-4.3700000000000001E-8</c:v>
                </c:pt>
                <c:pt idx="1018">
                  <c:v>-4.3700000000000001E-8</c:v>
                </c:pt>
                <c:pt idx="1019">
                  <c:v>-4.3700000000000001E-8</c:v>
                </c:pt>
                <c:pt idx="1020">
                  <c:v>-4.3700000000000001E-8</c:v>
                </c:pt>
                <c:pt idx="1021">
                  <c:v>-4.3700000000000001E-8</c:v>
                </c:pt>
                <c:pt idx="1022">
                  <c:v>-4.3700000000000001E-8</c:v>
                </c:pt>
                <c:pt idx="1023">
                  <c:v>-4.3700000000000001E-8</c:v>
                </c:pt>
                <c:pt idx="1024">
                  <c:v>-4.3700000000000001E-8</c:v>
                </c:pt>
                <c:pt idx="1025">
                  <c:v>-4.36E-8</c:v>
                </c:pt>
                <c:pt idx="1026">
                  <c:v>-4.36E-8</c:v>
                </c:pt>
                <c:pt idx="1027">
                  <c:v>-4.36E-8</c:v>
                </c:pt>
                <c:pt idx="1028">
                  <c:v>-4.36E-8</c:v>
                </c:pt>
                <c:pt idx="1029">
                  <c:v>-4.36E-8</c:v>
                </c:pt>
                <c:pt idx="1030">
                  <c:v>-4.36E-8</c:v>
                </c:pt>
                <c:pt idx="1031">
                  <c:v>-4.36E-8</c:v>
                </c:pt>
                <c:pt idx="1032">
                  <c:v>-4.36E-8</c:v>
                </c:pt>
                <c:pt idx="1033">
                  <c:v>-4.36E-8</c:v>
                </c:pt>
                <c:pt idx="1034">
                  <c:v>-4.36E-8</c:v>
                </c:pt>
                <c:pt idx="1035">
                  <c:v>-4.36E-8</c:v>
                </c:pt>
                <c:pt idx="1036">
                  <c:v>-4.36E-8</c:v>
                </c:pt>
                <c:pt idx="1037">
                  <c:v>-4.36E-8</c:v>
                </c:pt>
                <c:pt idx="1038">
                  <c:v>-4.36E-8</c:v>
                </c:pt>
                <c:pt idx="1039">
                  <c:v>-4.36E-8</c:v>
                </c:pt>
                <c:pt idx="1040">
                  <c:v>-4.36E-8</c:v>
                </c:pt>
                <c:pt idx="1041">
                  <c:v>-4.3499999999999999E-8</c:v>
                </c:pt>
                <c:pt idx="1042">
                  <c:v>-4.3499999999999999E-8</c:v>
                </c:pt>
                <c:pt idx="1043">
                  <c:v>-4.3499999999999999E-8</c:v>
                </c:pt>
                <c:pt idx="1044">
                  <c:v>-4.3499999999999999E-8</c:v>
                </c:pt>
                <c:pt idx="1045">
                  <c:v>-4.3499999999999999E-8</c:v>
                </c:pt>
                <c:pt idx="1046">
                  <c:v>-4.3499999999999999E-8</c:v>
                </c:pt>
                <c:pt idx="1047">
                  <c:v>-4.3499999999999999E-8</c:v>
                </c:pt>
                <c:pt idx="1048">
                  <c:v>-4.3499999999999999E-8</c:v>
                </c:pt>
                <c:pt idx="1049">
                  <c:v>-4.3499999999999999E-8</c:v>
                </c:pt>
                <c:pt idx="1050">
                  <c:v>-4.3499999999999999E-8</c:v>
                </c:pt>
                <c:pt idx="1051">
                  <c:v>-4.3499999999999999E-8</c:v>
                </c:pt>
                <c:pt idx="1052">
                  <c:v>-4.3499999999999999E-8</c:v>
                </c:pt>
                <c:pt idx="1053">
                  <c:v>-4.3499999999999999E-8</c:v>
                </c:pt>
                <c:pt idx="1054">
                  <c:v>-4.3499999999999999E-8</c:v>
                </c:pt>
                <c:pt idx="1055">
                  <c:v>-4.3499999999999999E-8</c:v>
                </c:pt>
                <c:pt idx="1056">
                  <c:v>-4.3499999999999999E-8</c:v>
                </c:pt>
                <c:pt idx="1057">
                  <c:v>-4.3399999999999998E-8</c:v>
                </c:pt>
                <c:pt idx="1058">
                  <c:v>-4.3399999999999998E-8</c:v>
                </c:pt>
                <c:pt idx="1059">
                  <c:v>-4.3399999999999998E-8</c:v>
                </c:pt>
                <c:pt idx="1060">
                  <c:v>-4.3399999999999998E-8</c:v>
                </c:pt>
                <c:pt idx="1061">
                  <c:v>-4.3399999999999998E-8</c:v>
                </c:pt>
                <c:pt idx="1062">
                  <c:v>-4.3399999999999998E-8</c:v>
                </c:pt>
                <c:pt idx="1063">
                  <c:v>-4.3399999999999998E-8</c:v>
                </c:pt>
                <c:pt idx="1064">
                  <c:v>-4.3399999999999998E-8</c:v>
                </c:pt>
                <c:pt idx="1065">
                  <c:v>-4.3399999999999998E-8</c:v>
                </c:pt>
                <c:pt idx="1066">
                  <c:v>-4.3399999999999998E-8</c:v>
                </c:pt>
                <c:pt idx="1067">
                  <c:v>-4.3399999999999998E-8</c:v>
                </c:pt>
                <c:pt idx="1068">
                  <c:v>-4.3399999999999998E-8</c:v>
                </c:pt>
                <c:pt idx="1069">
                  <c:v>-4.3399999999999998E-8</c:v>
                </c:pt>
                <c:pt idx="1070">
                  <c:v>-4.3399999999999998E-8</c:v>
                </c:pt>
                <c:pt idx="1071">
                  <c:v>-4.3399999999999998E-8</c:v>
                </c:pt>
                <c:pt idx="1072">
                  <c:v>-4.3399999999999998E-8</c:v>
                </c:pt>
                <c:pt idx="1073">
                  <c:v>-4.3299999999999997E-8</c:v>
                </c:pt>
                <c:pt idx="1074">
                  <c:v>-4.3299999999999997E-8</c:v>
                </c:pt>
                <c:pt idx="1075">
                  <c:v>-4.3299999999999997E-8</c:v>
                </c:pt>
                <c:pt idx="1076">
                  <c:v>-4.3299999999999997E-8</c:v>
                </c:pt>
                <c:pt idx="1077">
                  <c:v>-4.3299999999999997E-8</c:v>
                </c:pt>
                <c:pt idx="1078">
                  <c:v>-4.3299999999999997E-8</c:v>
                </c:pt>
                <c:pt idx="1079">
                  <c:v>-4.3299999999999997E-8</c:v>
                </c:pt>
                <c:pt idx="1080">
                  <c:v>-4.3299999999999997E-8</c:v>
                </c:pt>
                <c:pt idx="1081">
                  <c:v>-4.3299999999999997E-8</c:v>
                </c:pt>
                <c:pt idx="1082">
                  <c:v>-4.3299999999999997E-8</c:v>
                </c:pt>
                <c:pt idx="1083">
                  <c:v>-4.3299999999999997E-8</c:v>
                </c:pt>
                <c:pt idx="1084">
                  <c:v>-4.3299999999999997E-8</c:v>
                </c:pt>
                <c:pt idx="1085">
                  <c:v>-4.3299999999999997E-8</c:v>
                </c:pt>
                <c:pt idx="1086">
                  <c:v>-4.3299999999999997E-8</c:v>
                </c:pt>
                <c:pt idx="1087">
                  <c:v>-4.3299999999999997E-8</c:v>
                </c:pt>
                <c:pt idx="1088">
                  <c:v>-4.3299999999999997E-8</c:v>
                </c:pt>
                <c:pt idx="1089">
                  <c:v>-4.3200000000000003E-8</c:v>
                </c:pt>
                <c:pt idx="1090">
                  <c:v>-4.3200000000000003E-8</c:v>
                </c:pt>
                <c:pt idx="1091">
                  <c:v>-4.3200000000000003E-8</c:v>
                </c:pt>
                <c:pt idx="1092">
                  <c:v>-4.3200000000000003E-8</c:v>
                </c:pt>
                <c:pt idx="1093">
                  <c:v>-4.3200000000000003E-8</c:v>
                </c:pt>
                <c:pt idx="1094">
                  <c:v>-4.3200000000000003E-8</c:v>
                </c:pt>
                <c:pt idx="1095">
                  <c:v>-4.3200000000000003E-8</c:v>
                </c:pt>
                <c:pt idx="1096">
                  <c:v>-4.3200000000000003E-8</c:v>
                </c:pt>
                <c:pt idx="1097">
                  <c:v>-4.3200000000000003E-8</c:v>
                </c:pt>
                <c:pt idx="1098">
                  <c:v>-4.3200000000000003E-8</c:v>
                </c:pt>
                <c:pt idx="1099">
                  <c:v>-4.3200000000000003E-8</c:v>
                </c:pt>
                <c:pt idx="1100">
                  <c:v>-4.3200000000000003E-8</c:v>
                </c:pt>
                <c:pt idx="1101">
                  <c:v>-4.3200000000000003E-8</c:v>
                </c:pt>
                <c:pt idx="1102">
                  <c:v>-4.3200000000000003E-8</c:v>
                </c:pt>
                <c:pt idx="1103">
                  <c:v>-4.3200000000000003E-8</c:v>
                </c:pt>
                <c:pt idx="1104">
                  <c:v>-4.3200000000000003E-8</c:v>
                </c:pt>
                <c:pt idx="1105">
                  <c:v>-4.3100000000000002E-8</c:v>
                </c:pt>
                <c:pt idx="1106">
                  <c:v>-4.3100000000000002E-8</c:v>
                </c:pt>
                <c:pt idx="1107">
                  <c:v>-4.3100000000000002E-8</c:v>
                </c:pt>
                <c:pt idx="1108">
                  <c:v>-4.3100000000000002E-8</c:v>
                </c:pt>
                <c:pt idx="1109">
                  <c:v>-4.3100000000000002E-8</c:v>
                </c:pt>
                <c:pt idx="1110">
                  <c:v>-4.3100000000000002E-8</c:v>
                </c:pt>
                <c:pt idx="1111">
                  <c:v>-4.3100000000000002E-8</c:v>
                </c:pt>
                <c:pt idx="1112">
                  <c:v>-4.3100000000000002E-8</c:v>
                </c:pt>
                <c:pt idx="1113">
                  <c:v>-4.3100000000000002E-8</c:v>
                </c:pt>
                <c:pt idx="1114">
                  <c:v>-4.3100000000000002E-8</c:v>
                </c:pt>
                <c:pt idx="1115">
                  <c:v>-4.3100000000000002E-8</c:v>
                </c:pt>
                <c:pt idx="1116">
                  <c:v>-4.3100000000000002E-8</c:v>
                </c:pt>
                <c:pt idx="1117">
                  <c:v>-4.3100000000000002E-8</c:v>
                </c:pt>
                <c:pt idx="1118">
                  <c:v>-4.3100000000000002E-8</c:v>
                </c:pt>
                <c:pt idx="1119">
                  <c:v>-4.3100000000000002E-8</c:v>
                </c:pt>
                <c:pt idx="1120">
                  <c:v>-4.3100000000000002E-8</c:v>
                </c:pt>
                <c:pt idx="1121">
                  <c:v>-4.3000000000000001E-8</c:v>
                </c:pt>
                <c:pt idx="1122">
                  <c:v>-4.3000000000000001E-8</c:v>
                </c:pt>
                <c:pt idx="1123">
                  <c:v>-4.3000000000000001E-8</c:v>
                </c:pt>
                <c:pt idx="1124">
                  <c:v>-4.3000000000000001E-8</c:v>
                </c:pt>
                <c:pt idx="1125">
                  <c:v>-4.3000000000000001E-8</c:v>
                </c:pt>
                <c:pt idx="1126">
                  <c:v>-4.3000000000000001E-8</c:v>
                </c:pt>
                <c:pt idx="1127">
                  <c:v>-4.3000000000000001E-8</c:v>
                </c:pt>
                <c:pt idx="1128">
                  <c:v>-4.3000000000000001E-8</c:v>
                </c:pt>
                <c:pt idx="1129">
                  <c:v>-4.3000000000000001E-8</c:v>
                </c:pt>
                <c:pt idx="1130">
                  <c:v>-4.3000000000000001E-8</c:v>
                </c:pt>
                <c:pt idx="1131">
                  <c:v>-4.3000000000000001E-8</c:v>
                </c:pt>
                <c:pt idx="1132">
                  <c:v>-4.3000000000000001E-8</c:v>
                </c:pt>
                <c:pt idx="1133">
                  <c:v>-4.3000000000000001E-8</c:v>
                </c:pt>
                <c:pt idx="1134">
                  <c:v>-4.3000000000000001E-8</c:v>
                </c:pt>
                <c:pt idx="1135">
                  <c:v>-4.3000000000000001E-8</c:v>
                </c:pt>
                <c:pt idx="1136">
                  <c:v>-4.3000000000000001E-8</c:v>
                </c:pt>
                <c:pt idx="1137">
                  <c:v>-4.29E-8</c:v>
                </c:pt>
                <c:pt idx="1138">
                  <c:v>-4.29E-8</c:v>
                </c:pt>
                <c:pt idx="1139">
                  <c:v>-4.29E-8</c:v>
                </c:pt>
                <c:pt idx="1140">
                  <c:v>-4.29E-8</c:v>
                </c:pt>
                <c:pt idx="1141">
                  <c:v>-4.29E-8</c:v>
                </c:pt>
                <c:pt idx="1142">
                  <c:v>-4.29E-8</c:v>
                </c:pt>
                <c:pt idx="1143">
                  <c:v>-4.29E-8</c:v>
                </c:pt>
                <c:pt idx="1144">
                  <c:v>-4.29E-8</c:v>
                </c:pt>
                <c:pt idx="1145">
                  <c:v>-4.29E-8</c:v>
                </c:pt>
                <c:pt idx="1146">
                  <c:v>-4.29E-8</c:v>
                </c:pt>
                <c:pt idx="1147">
                  <c:v>-4.29E-8</c:v>
                </c:pt>
                <c:pt idx="1148">
                  <c:v>-4.29E-8</c:v>
                </c:pt>
                <c:pt idx="1149">
                  <c:v>-4.29E-8</c:v>
                </c:pt>
                <c:pt idx="1150">
                  <c:v>-4.29E-8</c:v>
                </c:pt>
                <c:pt idx="1151">
                  <c:v>-4.29E-8</c:v>
                </c:pt>
                <c:pt idx="1152">
                  <c:v>-4.29E-8</c:v>
                </c:pt>
                <c:pt idx="1153">
                  <c:v>-4.2799999999999999E-8</c:v>
                </c:pt>
                <c:pt idx="1154">
                  <c:v>-4.2799999999999999E-8</c:v>
                </c:pt>
                <c:pt idx="1155">
                  <c:v>-4.2799999999999999E-8</c:v>
                </c:pt>
                <c:pt idx="1156">
                  <c:v>-4.2799999999999999E-8</c:v>
                </c:pt>
                <c:pt idx="1157">
                  <c:v>-4.2799999999999999E-8</c:v>
                </c:pt>
                <c:pt idx="1158">
                  <c:v>-4.2799999999999999E-8</c:v>
                </c:pt>
                <c:pt idx="1159">
                  <c:v>-4.2799999999999999E-8</c:v>
                </c:pt>
                <c:pt idx="1160">
                  <c:v>-4.2799999999999999E-8</c:v>
                </c:pt>
                <c:pt idx="1161">
                  <c:v>-4.2799999999999999E-8</c:v>
                </c:pt>
                <c:pt idx="1162">
                  <c:v>-4.2799999999999999E-8</c:v>
                </c:pt>
                <c:pt idx="1163">
                  <c:v>-4.2799999999999999E-8</c:v>
                </c:pt>
                <c:pt idx="1164">
                  <c:v>-4.2799999999999999E-8</c:v>
                </c:pt>
                <c:pt idx="1165">
                  <c:v>-4.2799999999999999E-8</c:v>
                </c:pt>
                <c:pt idx="1166">
                  <c:v>-4.2799999999999999E-8</c:v>
                </c:pt>
                <c:pt idx="1167">
                  <c:v>-4.2799999999999999E-8</c:v>
                </c:pt>
                <c:pt idx="1168">
                  <c:v>-4.2799999999999999E-8</c:v>
                </c:pt>
                <c:pt idx="1169">
                  <c:v>-4.2699999999999999E-8</c:v>
                </c:pt>
                <c:pt idx="1170">
                  <c:v>-4.2699999999999999E-8</c:v>
                </c:pt>
                <c:pt idx="1171">
                  <c:v>-4.2699999999999999E-8</c:v>
                </c:pt>
                <c:pt idx="1172">
                  <c:v>-4.2699999999999999E-8</c:v>
                </c:pt>
                <c:pt idx="1173">
                  <c:v>-4.2699999999999999E-8</c:v>
                </c:pt>
                <c:pt idx="1174">
                  <c:v>-4.2699999999999999E-8</c:v>
                </c:pt>
                <c:pt idx="1175">
                  <c:v>-4.2699999999999999E-8</c:v>
                </c:pt>
                <c:pt idx="1176">
                  <c:v>-4.2699999999999999E-8</c:v>
                </c:pt>
                <c:pt idx="1177">
                  <c:v>-4.2699999999999999E-8</c:v>
                </c:pt>
                <c:pt idx="1178">
                  <c:v>-4.2699999999999999E-8</c:v>
                </c:pt>
                <c:pt idx="1179">
                  <c:v>-4.2699999999999999E-8</c:v>
                </c:pt>
                <c:pt idx="1180">
                  <c:v>-4.2699999999999999E-8</c:v>
                </c:pt>
                <c:pt idx="1181">
                  <c:v>-4.2699999999999999E-8</c:v>
                </c:pt>
                <c:pt idx="1182">
                  <c:v>-4.2699999999999999E-8</c:v>
                </c:pt>
                <c:pt idx="1183">
                  <c:v>-4.2699999999999999E-8</c:v>
                </c:pt>
                <c:pt idx="1184">
                  <c:v>-4.2699999999999999E-8</c:v>
                </c:pt>
                <c:pt idx="1185">
                  <c:v>-4.2599999999999998E-8</c:v>
                </c:pt>
                <c:pt idx="1186">
                  <c:v>-4.2599999999999998E-8</c:v>
                </c:pt>
                <c:pt idx="1187">
                  <c:v>-4.2599999999999998E-8</c:v>
                </c:pt>
                <c:pt idx="1188">
                  <c:v>-4.2599999999999998E-8</c:v>
                </c:pt>
                <c:pt idx="1189">
                  <c:v>-4.2599999999999998E-8</c:v>
                </c:pt>
                <c:pt idx="1190">
                  <c:v>-4.2599999999999998E-8</c:v>
                </c:pt>
                <c:pt idx="1191">
                  <c:v>-4.2599999999999998E-8</c:v>
                </c:pt>
                <c:pt idx="1192">
                  <c:v>-4.2599999999999998E-8</c:v>
                </c:pt>
                <c:pt idx="1193">
                  <c:v>-4.2599999999999998E-8</c:v>
                </c:pt>
                <c:pt idx="1194">
                  <c:v>-4.2599999999999998E-8</c:v>
                </c:pt>
                <c:pt idx="1195">
                  <c:v>-4.2599999999999998E-8</c:v>
                </c:pt>
                <c:pt idx="1196">
                  <c:v>-4.2599999999999998E-8</c:v>
                </c:pt>
                <c:pt idx="1197">
                  <c:v>-4.2599999999999998E-8</c:v>
                </c:pt>
                <c:pt idx="1198">
                  <c:v>-4.2599999999999998E-8</c:v>
                </c:pt>
                <c:pt idx="1199">
                  <c:v>-4.2599999999999998E-8</c:v>
                </c:pt>
                <c:pt idx="1200">
                  <c:v>-4.2599999999999998E-8</c:v>
                </c:pt>
                <c:pt idx="1201">
                  <c:v>-4.2499999999999997E-8</c:v>
                </c:pt>
                <c:pt idx="1202">
                  <c:v>-4.2499999999999997E-8</c:v>
                </c:pt>
                <c:pt idx="1203">
                  <c:v>-4.2499999999999997E-8</c:v>
                </c:pt>
                <c:pt idx="1204">
                  <c:v>-4.2499999999999997E-8</c:v>
                </c:pt>
                <c:pt idx="1205">
                  <c:v>-4.2499999999999997E-8</c:v>
                </c:pt>
                <c:pt idx="1206">
                  <c:v>-4.2499999999999997E-8</c:v>
                </c:pt>
                <c:pt idx="1207">
                  <c:v>-4.2499999999999997E-8</c:v>
                </c:pt>
                <c:pt idx="1208">
                  <c:v>-4.2499999999999997E-8</c:v>
                </c:pt>
                <c:pt idx="1209">
                  <c:v>-4.2499999999999997E-8</c:v>
                </c:pt>
                <c:pt idx="1210">
                  <c:v>-4.2499999999999997E-8</c:v>
                </c:pt>
                <c:pt idx="1211">
                  <c:v>-4.2499999999999997E-8</c:v>
                </c:pt>
                <c:pt idx="1212">
                  <c:v>-4.2499999999999997E-8</c:v>
                </c:pt>
                <c:pt idx="1213">
                  <c:v>-4.2499999999999997E-8</c:v>
                </c:pt>
                <c:pt idx="1214">
                  <c:v>-4.2499999999999997E-8</c:v>
                </c:pt>
                <c:pt idx="1215">
                  <c:v>-4.2499999999999997E-8</c:v>
                </c:pt>
                <c:pt idx="1216">
                  <c:v>-4.2499999999999997E-8</c:v>
                </c:pt>
                <c:pt idx="1217">
                  <c:v>-4.2400000000000002E-8</c:v>
                </c:pt>
                <c:pt idx="1218">
                  <c:v>-4.2400000000000002E-8</c:v>
                </c:pt>
                <c:pt idx="1219">
                  <c:v>-4.2400000000000002E-8</c:v>
                </c:pt>
                <c:pt idx="1220">
                  <c:v>-4.2400000000000002E-8</c:v>
                </c:pt>
                <c:pt idx="1221">
                  <c:v>-4.2400000000000002E-8</c:v>
                </c:pt>
                <c:pt idx="1222">
                  <c:v>-4.2400000000000002E-8</c:v>
                </c:pt>
                <c:pt idx="1223">
                  <c:v>-4.2400000000000002E-8</c:v>
                </c:pt>
                <c:pt idx="1224">
                  <c:v>-4.2400000000000002E-8</c:v>
                </c:pt>
                <c:pt idx="1225">
                  <c:v>-4.2400000000000002E-8</c:v>
                </c:pt>
                <c:pt idx="1226">
                  <c:v>-4.2400000000000002E-8</c:v>
                </c:pt>
                <c:pt idx="1227">
                  <c:v>-4.2400000000000002E-8</c:v>
                </c:pt>
                <c:pt idx="1228">
                  <c:v>-4.2400000000000002E-8</c:v>
                </c:pt>
                <c:pt idx="1229">
                  <c:v>-4.2400000000000002E-8</c:v>
                </c:pt>
                <c:pt idx="1230">
                  <c:v>-4.2400000000000002E-8</c:v>
                </c:pt>
                <c:pt idx="1231">
                  <c:v>-4.2400000000000002E-8</c:v>
                </c:pt>
                <c:pt idx="1232">
                  <c:v>-4.2400000000000002E-8</c:v>
                </c:pt>
                <c:pt idx="1233">
                  <c:v>-4.2300000000000002E-8</c:v>
                </c:pt>
                <c:pt idx="1234">
                  <c:v>-4.2300000000000002E-8</c:v>
                </c:pt>
                <c:pt idx="1235">
                  <c:v>-4.2300000000000002E-8</c:v>
                </c:pt>
                <c:pt idx="1236">
                  <c:v>-4.2300000000000002E-8</c:v>
                </c:pt>
                <c:pt idx="1237">
                  <c:v>-4.2300000000000002E-8</c:v>
                </c:pt>
                <c:pt idx="1238">
                  <c:v>-4.2300000000000002E-8</c:v>
                </c:pt>
                <c:pt idx="1239">
                  <c:v>-4.2300000000000002E-8</c:v>
                </c:pt>
                <c:pt idx="1240">
                  <c:v>-4.2300000000000002E-8</c:v>
                </c:pt>
                <c:pt idx="1241">
                  <c:v>-4.2300000000000002E-8</c:v>
                </c:pt>
                <c:pt idx="1242">
                  <c:v>-4.2300000000000002E-8</c:v>
                </c:pt>
                <c:pt idx="1243">
                  <c:v>-4.2300000000000002E-8</c:v>
                </c:pt>
                <c:pt idx="1244">
                  <c:v>-4.2300000000000002E-8</c:v>
                </c:pt>
                <c:pt idx="1245">
                  <c:v>-4.2300000000000002E-8</c:v>
                </c:pt>
                <c:pt idx="1246">
                  <c:v>-4.2300000000000002E-8</c:v>
                </c:pt>
                <c:pt idx="1247">
                  <c:v>-4.2300000000000002E-8</c:v>
                </c:pt>
                <c:pt idx="1248">
                  <c:v>-4.2300000000000002E-8</c:v>
                </c:pt>
                <c:pt idx="1249">
                  <c:v>-4.2200000000000001E-8</c:v>
                </c:pt>
                <c:pt idx="1250">
                  <c:v>-4.2200000000000001E-8</c:v>
                </c:pt>
                <c:pt idx="1251">
                  <c:v>-4.2200000000000001E-8</c:v>
                </c:pt>
                <c:pt idx="1252">
                  <c:v>-4.2200000000000001E-8</c:v>
                </c:pt>
                <c:pt idx="1253">
                  <c:v>-4.2200000000000001E-8</c:v>
                </c:pt>
                <c:pt idx="1254">
                  <c:v>-4.2200000000000001E-8</c:v>
                </c:pt>
                <c:pt idx="1255">
                  <c:v>-4.2200000000000001E-8</c:v>
                </c:pt>
                <c:pt idx="1256">
                  <c:v>-4.2200000000000001E-8</c:v>
                </c:pt>
                <c:pt idx="1257">
                  <c:v>-4.2200000000000001E-8</c:v>
                </c:pt>
                <c:pt idx="1258">
                  <c:v>-4.2200000000000001E-8</c:v>
                </c:pt>
                <c:pt idx="1259">
                  <c:v>-4.2200000000000001E-8</c:v>
                </c:pt>
                <c:pt idx="1260">
                  <c:v>-4.2200000000000001E-8</c:v>
                </c:pt>
                <c:pt idx="1261">
                  <c:v>-4.2200000000000001E-8</c:v>
                </c:pt>
                <c:pt idx="1262">
                  <c:v>-4.2200000000000001E-8</c:v>
                </c:pt>
                <c:pt idx="1263">
                  <c:v>-4.2200000000000001E-8</c:v>
                </c:pt>
                <c:pt idx="1264">
                  <c:v>-4.2200000000000001E-8</c:v>
                </c:pt>
                <c:pt idx="1265">
                  <c:v>-4.21E-8</c:v>
                </c:pt>
                <c:pt idx="1266">
                  <c:v>-4.21E-8</c:v>
                </c:pt>
                <c:pt idx="1267">
                  <c:v>-4.21E-8</c:v>
                </c:pt>
                <c:pt idx="1268">
                  <c:v>-4.21E-8</c:v>
                </c:pt>
                <c:pt idx="1269">
                  <c:v>-4.21E-8</c:v>
                </c:pt>
                <c:pt idx="1270">
                  <c:v>-4.21E-8</c:v>
                </c:pt>
                <c:pt idx="1271">
                  <c:v>-4.21E-8</c:v>
                </c:pt>
                <c:pt idx="1272">
                  <c:v>-4.21E-8</c:v>
                </c:pt>
                <c:pt idx="1273">
                  <c:v>-4.21E-8</c:v>
                </c:pt>
                <c:pt idx="1274">
                  <c:v>-4.21E-8</c:v>
                </c:pt>
                <c:pt idx="1275">
                  <c:v>-4.21E-8</c:v>
                </c:pt>
                <c:pt idx="1276">
                  <c:v>-4.21E-8</c:v>
                </c:pt>
                <c:pt idx="1277">
                  <c:v>-4.21E-8</c:v>
                </c:pt>
                <c:pt idx="1278">
                  <c:v>-4.21E-8</c:v>
                </c:pt>
                <c:pt idx="1279">
                  <c:v>-4.21E-8</c:v>
                </c:pt>
                <c:pt idx="1280">
                  <c:v>-4.21E-8</c:v>
                </c:pt>
                <c:pt idx="1281">
                  <c:v>-4.1999999999999999E-8</c:v>
                </c:pt>
                <c:pt idx="1282">
                  <c:v>-4.1999999999999999E-8</c:v>
                </c:pt>
                <c:pt idx="1283">
                  <c:v>-4.1999999999999999E-8</c:v>
                </c:pt>
                <c:pt idx="1284">
                  <c:v>-4.1999999999999999E-8</c:v>
                </c:pt>
                <c:pt idx="1285">
                  <c:v>-4.1999999999999999E-8</c:v>
                </c:pt>
                <c:pt idx="1286">
                  <c:v>-4.1999999999999999E-8</c:v>
                </c:pt>
                <c:pt idx="1287">
                  <c:v>-4.1999999999999999E-8</c:v>
                </c:pt>
                <c:pt idx="1288">
                  <c:v>-4.1999999999999999E-8</c:v>
                </c:pt>
                <c:pt idx="1289">
                  <c:v>-4.1999999999999999E-8</c:v>
                </c:pt>
                <c:pt idx="1290">
                  <c:v>-4.1999999999999999E-8</c:v>
                </c:pt>
                <c:pt idx="1291">
                  <c:v>-4.1999999999999999E-8</c:v>
                </c:pt>
                <c:pt idx="1292">
                  <c:v>-4.1999999999999999E-8</c:v>
                </c:pt>
                <c:pt idx="1293">
                  <c:v>-4.1999999999999999E-8</c:v>
                </c:pt>
                <c:pt idx="1294">
                  <c:v>-4.1999999999999999E-8</c:v>
                </c:pt>
                <c:pt idx="1295">
                  <c:v>-4.1999999999999999E-8</c:v>
                </c:pt>
                <c:pt idx="1296">
                  <c:v>-4.1999999999999999E-8</c:v>
                </c:pt>
                <c:pt idx="1297">
                  <c:v>-4.1899999999999998E-8</c:v>
                </c:pt>
                <c:pt idx="1298">
                  <c:v>-4.1899999999999998E-8</c:v>
                </c:pt>
                <c:pt idx="1299">
                  <c:v>-4.1899999999999998E-8</c:v>
                </c:pt>
                <c:pt idx="1300">
                  <c:v>-4.1899999999999998E-8</c:v>
                </c:pt>
                <c:pt idx="1301">
                  <c:v>-4.1899999999999998E-8</c:v>
                </c:pt>
                <c:pt idx="1302">
                  <c:v>-4.1899999999999998E-8</c:v>
                </c:pt>
                <c:pt idx="1303">
                  <c:v>-4.1899999999999998E-8</c:v>
                </c:pt>
                <c:pt idx="1304">
                  <c:v>-4.1899999999999998E-8</c:v>
                </c:pt>
                <c:pt idx="1305">
                  <c:v>-4.1899999999999998E-8</c:v>
                </c:pt>
                <c:pt idx="1306">
                  <c:v>-4.1899999999999998E-8</c:v>
                </c:pt>
                <c:pt idx="1307">
                  <c:v>-4.1899999999999998E-8</c:v>
                </c:pt>
                <c:pt idx="1308">
                  <c:v>-4.1899999999999998E-8</c:v>
                </c:pt>
                <c:pt idx="1309">
                  <c:v>-4.1899999999999998E-8</c:v>
                </c:pt>
                <c:pt idx="1310">
                  <c:v>-4.1899999999999998E-8</c:v>
                </c:pt>
                <c:pt idx="1311">
                  <c:v>-4.1899999999999998E-8</c:v>
                </c:pt>
                <c:pt idx="1312">
                  <c:v>-4.1899999999999998E-8</c:v>
                </c:pt>
                <c:pt idx="1313">
                  <c:v>-4.1799999999999997E-8</c:v>
                </c:pt>
                <c:pt idx="1314">
                  <c:v>-4.1799999999999997E-8</c:v>
                </c:pt>
                <c:pt idx="1315">
                  <c:v>-4.1799999999999997E-8</c:v>
                </c:pt>
                <c:pt idx="1316">
                  <c:v>-4.1799999999999997E-8</c:v>
                </c:pt>
                <c:pt idx="1317">
                  <c:v>-4.1799999999999997E-8</c:v>
                </c:pt>
                <c:pt idx="1318">
                  <c:v>-4.1799999999999997E-8</c:v>
                </c:pt>
                <c:pt idx="1319">
                  <c:v>-4.1799999999999997E-8</c:v>
                </c:pt>
                <c:pt idx="1320">
                  <c:v>-4.1799999999999997E-8</c:v>
                </c:pt>
                <c:pt idx="1321">
                  <c:v>-4.1799999999999997E-8</c:v>
                </c:pt>
                <c:pt idx="1322">
                  <c:v>-4.1799999999999997E-8</c:v>
                </c:pt>
                <c:pt idx="1323">
                  <c:v>-4.1799999999999997E-8</c:v>
                </c:pt>
                <c:pt idx="1324">
                  <c:v>-4.1799999999999997E-8</c:v>
                </c:pt>
                <c:pt idx="1325">
                  <c:v>-4.1799999999999997E-8</c:v>
                </c:pt>
                <c:pt idx="1326">
                  <c:v>-4.1799999999999997E-8</c:v>
                </c:pt>
                <c:pt idx="1327">
                  <c:v>-4.1799999999999997E-8</c:v>
                </c:pt>
                <c:pt idx="1328">
                  <c:v>-4.1799999999999997E-8</c:v>
                </c:pt>
                <c:pt idx="1329">
                  <c:v>-4.1700000000000003E-8</c:v>
                </c:pt>
                <c:pt idx="1330">
                  <c:v>-4.1700000000000003E-8</c:v>
                </c:pt>
                <c:pt idx="1331">
                  <c:v>-4.1700000000000003E-8</c:v>
                </c:pt>
                <c:pt idx="1332">
                  <c:v>-4.1700000000000003E-8</c:v>
                </c:pt>
                <c:pt idx="1333">
                  <c:v>-4.1700000000000003E-8</c:v>
                </c:pt>
                <c:pt idx="1334">
                  <c:v>-4.1700000000000003E-8</c:v>
                </c:pt>
                <c:pt idx="1335">
                  <c:v>-4.1700000000000003E-8</c:v>
                </c:pt>
                <c:pt idx="1336">
                  <c:v>-4.1700000000000003E-8</c:v>
                </c:pt>
                <c:pt idx="1337">
                  <c:v>-4.1700000000000003E-8</c:v>
                </c:pt>
                <c:pt idx="1338">
                  <c:v>-4.1700000000000003E-8</c:v>
                </c:pt>
                <c:pt idx="1339">
                  <c:v>-4.1700000000000003E-8</c:v>
                </c:pt>
                <c:pt idx="1340">
                  <c:v>-4.1700000000000003E-8</c:v>
                </c:pt>
                <c:pt idx="1341">
                  <c:v>-4.1700000000000003E-8</c:v>
                </c:pt>
                <c:pt idx="1342">
                  <c:v>-4.1700000000000003E-8</c:v>
                </c:pt>
                <c:pt idx="1343">
                  <c:v>-4.1700000000000003E-8</c:v>
                </c:pt>
                <c:pt idx="1344">
                  <c:v>-4.1700000000000003E-8</c:v>
                </c:pt>
                <c:pt idx="1345">
                  <c:v>-4.1600000000000002E-8</c:v>
                </c:pt>
                <c:pt idx="1346">
                  <c:v>-4.1600000000000002E-8</c:v>
                </c:pt>
                <c:pt idx="1347">
                  <c:v>-4.1600000000000002E-8</c:v>
                </c:pt>
                <c:pt idx="1348">
                  <c:v>-4.1600000000000002E-8</c:v>
                </c:pt>
                <c:pt idx="1349">
                  <c:v>-4.1600000000000002E-8</c:v>
                </c:pt>
                <c:pt idx="1350">
                  <c:v>-4.1600000000000002E-8</c:v>
                </c:pt>
                <c:pt idx="1351">
                  <c:v>-4.1600000000000002E-8</c:v>
                </c:pt>
                <c:pt idx="1352">
                  <c:v>-4.1600000000000002E-8</c:v>
                </c:pt>
                <c:pt idx="1353">
                  <c:v>-4.1600000000000002E-8</c:v>
                </c:pt>
                <c:pt idx="1354">
                  <c:v>-4.1600000000000002E-8</c:v>
                </c:pt>
                <c:pt idx="1355">
                  <c:v>-4.1600000000000002E-8</c:v>
                </c:pt>
                <c:pt idx="1356">
                  <c:v>-4.1600000000000002E-8</c:v>
                </c:pt>
                <c:pt idx="1357">
                  <c:v>-4.1600000000000002E-8</c:v>
                </c:pt>
                <c:pt idx="1358">
                  <c:v>-4.1600000000000002E-8</c:v>
                </c:pt>
                <c:pt idx="1359">
                  <c:v>-4.1600000000000002E-8</c:v>
                </c:pt>
                <c:pt idx="1360">
                  <c:v>-4.1600000000000002E-8</c:v>
                </c:pt>
                <c:pt idx="1361">
                  <c:v>-4.1500000000000001E-8</c:v>
                </c:pt>
                <c:pt idx="1362">
                  <c:v>-4.1500000000000001E-8</c:v>
                </c:pt>
                <c:pt idx="1363">
                  <c:v>-4.1500000000000001E-8</c:v>
                </c:pt>
                <c:pt idx="1364">
                  <c:v>-4.1500000000000001E-8</c:v>
                </c:pt>
                <c:pt idx="1365">
                  <c:v>-4.1500000000000001E-8</c:v>
                </c:pt>
                <c:pt idx="1366">
                  <c:v>-4.1500000000000001E-8</c:v>
                </c:pt>
                <c:pt idx="1367">
                  <c:v>-4.1500000000000001E-8</c:v>
                </c:pt>
                <c:pt idx="1368">
                  <c:v>-4.1500000000000001E-8</c:v>
                </c:pt>
                <c:pt idx="1369">
                  <c:v>-4.1500000000000001E-8</c:v>
                </c:pt>
                <c:pt idx="1370">
                  <c:v>-4.1500000000000001E-8</c:v>
                </c:pt>
                <c:pt idx="1371">
                  <c:v>-4.1500000000000001E-8</c:v>
                </c:pt>
                <c:pt idx="1372">
                  <c:v>-4.1500000000000001E-8</c:v>
                </c:pt>
                <c:pt idx="1373">
                  <c:v>-4.1500000000000001E-8</c:v>
                </c:pt>
                <c:pt idx="1374">
                  <c:v>-4.1500000000000001E-8</c:v>
                </c:pt>
                <c:pt idx="1375">
                  <c:v>-4.1500000000000001E-8</c:v>
                </c:pt>
                <c:pt idx="1376">
                  <c:v>-4.1500000000000001E-8</c:v>
                </c:pt>
                <c:pt idx="1377">
                  <c:v>-4.14E-8</c:v>
                </c:pt>
                <c:pt idx="1378">
                  <c:v>-4.14E-8</c:v>
                </c:pt>
                <c:pt idx="1379">
                  <c:v>-4.14E-8</c:v>
                </c:pt>
                <c:pt idx="1380">
                  <c:v>-4.14E-8</c:v>
                </c:pt>
                <c:pt idx="1381">
                  <c:v>-4.14E-8</c:v>
                </c:pt>
                <c:pt idx="1382">
                  <c:v>-4.14E-8</c:v>
                </c:pt>
                <c:pt idx="1383">
                  <c:v>-4.14E-8</c:v>
                </c:pt>
                <c:pt idx="1384">
                  <c:v>-4.14E-8</c:v>
                </c:pt>
                <c:pt idx="1385">
                  <c:v>-4.14E-8</c:v>
                </c:pt>
                <c:pt idx="1386">
                  <c:v>-4.14E-8</c:v>
                </c:pt>
                <c:pt idx="1387">
                  <c:v>-4.14E-8</c:v>
                </c:pt>
                <c:pt idx="1388">
                  <c:v>-4.14E-8</c:v>
                </c:pt>
                <c:pt idx="1389">
                  <c:v>-4.14E-8</c:v>
                </c:pt>
                <c:pt idx="1390">
                  <c:v>-4.14E-8</c:v>
                </c:pt>
                <c:pt idx="1391">
                  <c:v>-4.14E-8</c:v>
                </c:pt>
                <c:pt idx="1392">
                  <c:v>-4.14E-8</c:v>
                </c:pt>
                <c:pt idx="1393">
                  <c:v>-4.1299999999999999E-8</c:v>
                </c:pt>
                <c:pt idx="1394">
                  <c:v>-4.1299999999999999E-8</c:v>
                </c:pt>
                <c:pt idx="1395">
                  <c:v>-4.1299999999999999E-8</c:v>
                </c:pt>
                <c:pt idx="1396">
                  <c:v>-4.1299999999999999E-8</c:v>
                </c:pt>
                <c:pt idx="1397">
                  <c:v>-4.1299999999999999E-8</c:v>
                </c:pt>
                <c:pt idx="1398">
                  <c:v>-4.1299999999999999E-8</c:v>
                </c:pt>
                <c:pt idx="1399">
                  <c:v>-4.1299999999999999E-8</c:v>
                </c:pt>
                <c:pt idx="1400">
                  <c:v>-4.1299999999999999E-8</c:v>
                </c:pt>
                <c:pt idx="1401">
                  <c:v>-4.1299999999999999E-8</c:v>
                </c:pt>
                <c:pt idx="1402">
                  <c:v>-4.1299999999999999E-8</c:v>
                </c:pt>
                <c:pt idx="1403">
                  <c:v>-4.1299999999999999E-8</c:v>
                </c:pt>
                <c:pt idx="1404">
                  <c:v>-4.1299999999999999E-8</c:v>
                </c:pt>
                <c:pt idx="1405">
                  <c:v>-4.1299999999999999E-8</c:v>
                </c:pt>
                <c:pt idx="1406">
                  <c:v>-4.1299999999999999E-8</c:v>
                </c:pt>
                <c:pt idx="1407">
                  <c:v>-4.1299999999999999E-8</c:v>
                </c:pt>
                <c:pt idx="1408">
                  <c:v>-4.1299999999999999E-8</c:v>
                </c:pt>
                <c:pt idx="1409">
                  <c:v>-4.1199999999999998E-8</c:v>
                </c:pt>
                <c:pt idx="1410">
                  <c:v>-4.1199999999999998E-8</c:v>
                </c:pt>
                <c:pt idx="1411">
                  <c:v>-4.1199999999999998E-8</c:v>
                </c:pt>
                <c:pt idx="1412">
                  <c:v>-4.1199999999999998E-8</c:v>
                </c:pt>
                <c:pt idx="1413">
                  <c:v>-4.1199999999999998E-8</c:v>
                </c:pt>
                <c:pt idx="1414">
                  <c:v>-4.1199999999999998E-8</c:v>
                </c:pt>
                <c:pt idx="1415">
                  <c:v>-4.1199999999999998E-8</c:v>
                </c:pt>
                <c:pt idx="1416">
                  <c:v>-4.1199999999999998E-8</c:v>
                </c:pt>
                <c:pt idx="1417">
                  <c:v>-4.1199999999999998E-8</c:v>
                </c:pt>
                <c:pt idx="1418">
                  <c:v>-4.1199999999999998E-8</c:v>
                </c:pt>
                <c:pt idx="1419">
                  <c:v>-4.1199999999999998E-8</c:v>
                </c:pt>
                <c:pt idx="1420">
                  <c:v>-4.1199999999999998E-8</c:v>
                </c:pt>
                <c:pt idx="1421">
                  <c:v>-4.1199999999999998E-8</c:v>
                </c:pt>
                <c:pt idx="1422">
                  <c:v>-4.1199999999999998E-8</c:v>
                </c:pt>
                <c:pt idx="1423">
                  <c:v>-4.1199999999999998E-8</c:v>
                </c:pt>
                <c:pt idx="1424">
                  <c:v>-4.1199999999999998E-8</c:v>
                </c:pt>
                <c:pt idx="1425">
                  <c:v>-4.1099999999999997E-8</c:v>
                </c:pt>
                <c:pt idx="1426">
                  <c:v>-4.1099999999999997E-8</c:v>
                </c:pt>
                <c:pt idx="1427">
                  <c:v>-4.1099999999999997E-8</c:v>
                </c:pt>
                <c:pt idx="1428">
                  <c:v>-4.1099999999999997E-8</c:v>
                </c:pt>
                <c:pt idx="1429">
                  <c:v>-4.1099999999999997E-8</c:v>
                </c:pt>
                <c:pt idx="1430">
                  <c:v>-4.1099999999999997E-8</c:v>
                </c:pt>
                <c:pt idx="1431">
                  <c:v>-4.1099999999999997E-8</c:v>
                </c:pt>
                <c:pt idx="1432">
                  <c:v>-4.1099999999999997E-8</c:v>
                </c:pt>
                <c:pt idx="1433">
                  <c:v>-4.1099999999999997E-8</c:v>
                </c:pt>
                <c:pt idx="1434">
                  <c:v>-4.1099999999999997E-8</c:v>
                </c:pt>
                <c:pt idx="1435">
                  <c:v>-4.1099999999999997E-8</c:v>
                </c:pt>
                <c:pt idx="1436">
                  <c:v>-4.1099999999999997E-8</c:v>
                </c:pt>
                <c:pt idx="1437">
                  <c:v>-4.1099999999999997E-8</c:v>
                </c:pt>
                <c:pt idx="1438">
                  <c:v>-4.1099999999999997E-8</c:v>
                </c:pt>
                <c:pt idx="1439">
                  <c:v>-4.1099999999999997E-8</c:v>
                </c:pt>
                <c:pt idx="1440">
                  <c:v>-4.1099999999999997E-8</c:v>
                </c:pt>
                <c:pt idx="1441">
                  <c:v>-4.1000000000000003E-8</c:v>
                </c:pt>
                <c:pt idx="1442">
                  <c:v>-4.1000000000000003E-8</c:v>
                </c:pt>
                <c:pt idx="1443">
                  <c:v>-4.1000000000000003E-8</c:v>
                </c:pt>
                <c:pt idx="1444">
                  <c:v>-4.1000000000000003E-8</c:v>
                </c:pt>
                <c:pt idx="1445">
                  <c:v>-4.1000000000000003E-8</c:v>
                </c:pt>
                <c:pt idx="1446">
                  <c:v>-4.1000000000000003E-8</c:v>
                </c:pt>
                <c:pt idx="1447">
                  <c:v>-4.1000000000000003E-8</c:v>
                </c:pt>
                <c:pt idx="1448">
                  <c:v>-4.1000000000000003E-8</c:v>
                </c:pt>
                <c:pt idx="1449">
                  <c:v>-4.1000000000000003E-8</c:v>
                </c:pt>
                <c:pt idx="1450">
                  <c:v>-4.1000000000000003E-8</c:v>
                </c:pt>
                <c:pt idx="1451">
                  <c:v>-4.1000000000000003E-8</c:v>
                </c:pt>
                <c:pt idx="1452">
                  <c:v>-4.1000000000000003E-8</c:v>
                </c:pt>
                <c:pt idx="1453">
                  <c:v>-4.1000000000000003E-8</c:v>
                </c:pt>
                <c:pt idx="1454">
                  <c:v>-4.1000000000000003E-8</c:v>
                </c:pt>
                <c:pt idx="1455">
                  <c:v>-4.1000000000000003E-8</c:v>
                </c:pt>
                <c:pt idx="1456">
                  <c:v>-4.1000000000000003E-8</c:v>
                </c:pt>
                <c:pt idx="1457">
                  <c:v>-4.0900000000000002E-8</c:v>
                </c:pt>
                <c:pt idx="1458">
                  <c:v>-4.0900000000000002E-8</c:v>
                </c:pt>
                <c:pt idx="1459">
                  <c:v>-4.0900000000000002E-8</c:v>
                </c:pt>
                <c:pt idx="1460">
                  <c:v>-4.0900000000000002E-8</c:v>
                </c:pt>
                <c:pt idx="1461">
                  <c:v>-4.0900000000000002E-8</c:v>
                </c:pt>
                <c:pt idx="1462">
                  <c:v>-4.0900000000000002E-8</c:v>
                </c:pt>
                <c:pt idx="1463">
                  <c:v>-4.0900000000000002E-8</c:v>
                </c:pt>
                <c:pt idx="1464">
                  <c:v>-4.0900000000000002E-8</c:v>
                </c:pt>
                <c:pt idx="1465">
                  <c:v>-4.0900000000000002E-8</c:v>
                </c:pt>
                <c:pt idx="1466">
                  <c:v>-4.0900000000000002E-8</c:v>
                </c:pt>
                <c:pt idx="1467">
                  <c:v>-4.0900000000000002E-8</c:v>
                </c:pt>
                <c:pt idx="1468">
                  <c:v>-4.0900000000000002E-8</c:v>
                </c:pt>
                <c:pt idx="1469">
                  <c:v>-4.0900000000000002E-8</c:v>
                </c:pt>
                <c:pt idx="1470">
                  <c:v>-4.0900000000000002E-8</c:v>
                </c:pt>
                <c:pt idx="1471">
                  <c:v>-4.0900000000000002E-8</c:v>
                </c:pt>
                <c:pt idx="1472">
                  <c:v>-4.0900000000000002E-8</c:v>
                </c:pt>
                <c:pt idx="1473">
                  <c:v>-4.0800000000000001E-8</c:v>
                </c:pt>
                <c:pt idx="1474">
                  <c:v>-4.0800000000000001E-8</c:v>
                </c:pt>
                <c:pt idx="1475">
                  <c:v>-4.0800000000000001E-8</c:v>
                </c:pt>
                <c:pt idx="1476">
                  <c:v>-4.0800000000000001E-8</c:v>
                </c:pt>
                <c:pt idx="1477">
                  <c:v>-4.0800000000000001E-8</c:v>
                </c:pt>
                <c:pt idx="1478">
                  <c:v>-4.0800000000000001E-8</c:v>
                </c:pt>
                <c:pt idx="1479">
                  <c:v>-4.0800000000000001E-8</c:v>
                </c:pt>
                <c:pt idx="1480">
                  <c:v>-4.0800000000000001E-8</c:v>
                </c:pt>
                <c:pt idx="1481">
                  <c:v>-4.0800000000000001E-8</c:v>
                </c:pt>
                <c:pt idx="1482">
                  <c:v>-4.0800000000000001E-8</c:v>
                </c:pt>
                <c:pt idx="1483">
                  <c:v>-4.0800000000000001E-8</c:v>
                </c:pt>
                <c:pt idx="1484">
                  <c:v>-4.0800000000000001E-8</c:v>
                </c:pt>
                <c:pt idx="1485">
                  <c:v>-4.0800000000000001E-8</c:v>
                </c:pt>
                <c:pt idx="1486">
                  <c:v>-4.0800000000000001E-8</c:v>
                </c:pt>
                <c:pt idx="1487">
                  <c:v>-4.0800000000000001E-8</c:v>
                </c:pt>
                <c:pt idx="1488">
                  <c:v>-4.0800000000000001E-8</c:v>
                </c:pt>
                <c:pt idx="1489">
                  <c:v>-4.07E-8</c:v>
                </c:pt>
                <c:pt idx="1490">
                  <c:v>-4.07E-8</c:v>
                </c:pt>
                <c:pt idx="1491">
                  <c:v>-4.07E-8</c:v>
                </c:pt>
                <c:pt idx="1492">
                  <c:v>-4.07E-8</c:v>
                </c:pt>
                <c:pt idx="1493">
                  <c:v>-4.07E-8</c:v>
                </c:pt>
                <c:pt idx="1494">
                  <c:v>-4.07E-8</c:v>
                </c:pt>
                <c:pt idx="1495">
                  <c:v>-4.07E-8</c:v>
                </c:pt>
                <c:pt idx="1496">
                  <c:v>-4.07E-8</c:v>
                </c:pt>
                <c:pt idx="1497">
                  <c:v>-4.07E-8</c:v>
                </c:pt>
                <c:pt idx="1498">
                  <c:v>-4.07E-8</c:v>
                </c:pt>
                <c:pt idx="1499">
                  <c:v>-4.07E-8</c:v>
                </c:pt>
                <c:pt idx="1500">
                  <c:v>-4.07E-8</c:v>
                </c:pt>
                <c:pt idx="1501">
                  <c:v>-4.07E-8</c:v>
                </c:pt>
                <c:pt idx="1502">
                  <c:v>-4.07E-8</c:v>
                </c:pt>
                <c:pt idx="1503">
                  <c:v>-4.07E-8</c:v>
                </c:pt>
                <c:pt idx="1504">
                  <c:v>-4.07E-8</c:v>
                </c:pt>
                <c:pt idx="1505">
                  <c:v>-4.06E-8</c:v>
                </c:pt>
                <c:pt idx="1506">
                  <c:v>-4.06E-8</c:v>
                </c:pt>
                <c:pt idx="1507">
                  <c:v>-4.06E-8</c:v>
                </c:pt>
                <c:pt idx="1508">
                  <c:v>-4.06E-8</c:v>
                </c:pt>
                <c:pt idx="1509">
                  <c:v>-4.06E-8</c:v>
                </c:pt>
                <c:pt idx="1510">
                  <c:v>-4.06E-8</c:v>
                </c:pt>
                <c:pt idx="1511">
                  <c:v>-4.06E-8</c:v>
                </c:pt>
                <c:pt idx="1512">
                  <c:v>-4.06E-8</c:v>
                </c:pt>
                <c:pt idx="1513">
                  <c:v>-4.06E-8</c:v>
                </c:pt>
                <c:pt idx="1514">
                  <c:v>-4.06E-8</c:v>
                </c:pt>
                <c:pt idx="1515">
                  <c:v>-4.06E-8</c:v>
                </c:pt>
                <c:pt idx="1516">
                  <c:v>-4.06E-8</c:v>
                </c:pt>
                <c:pt idx="1517">
                  <c:v>-4.06E-8</c:v>
                </c:pt>
                <c:pt idx="1518">
                  <c:v>-4.06E-8</c:v>
                </c:pt>
                <c:pt idx="1519">
                  <c:v>-4.06E-8</c:v>
                </c:pt>
                <c:pt idx="1520">
                  <c:v>-4.06E-8</c:v>
                </c:pt>
                <c:pt idx="1521">
                  <c:v>-4.0499999999999999E-8</c:v>
                </c:pt>
                <c:pt idx="1522">
                  <c:v>-4.0499999999999999E-8</c:v>
                </c:pt>
                <c:pt idx="1523">
                  <c:v>-4.0499999999999999E-8</c:v>
                </c:pt>
                <c:pt idx="1524">
                  <c:v>-4.0499999999999999E-8</c:v>
                </c:pt>
                <c:pt idx="1525">
                  <c:v>-4.0499999999999999E-8</c:v>
                </c:pt>
                <c:pt idx="1526">
                  <c:v>-4.0499999999999999E-8</c:v>
                </c:pt>
                <c:pt idx="1527">
                  <c:v>-4.0499999999999999E-8</c:v>
                </c:pt>
                <c:pt idx="1528">
                  <c:v>-4.0499999999999999E-8</c:v>
                </c:pt>
                <c:pt idx="1529">
                  <c:v>-4.0499999999999999E-8</c:v>
                </c:pt>
                <c:pt idx="1530">
                  <c:v>-4.0499999999999999E-8</c:v>
                </c:pt>
                <c:pt idx="1531">
                  <c:v>-4.0499999999999999E-8</c:v>
                </c:pt>
                <c:pt idx="1532">
                  <c:v>-4.0499999999999999E-8</c:v>
                </c:pt>
                <c:pt idx="1533">
                  <c:v>-4.0499999999999999E-8</c:v>
                </c:pt>
                <c:pt idx="1534">
                  <c:v>-4.0499999999999999E-8</c:v>
                </c:pt>
                <c:pt idx="1535">
                  <c:v>-4.0499999999999999E-8</c:v>
                </c:pt>
                <c:pt idx="1536">
                  <c:v>-4.0499999999999999E-8</c:v>
                </c:pt>
                <c:pt idx="1537">
                  <c:v>-4.0399999999999998E-8</c:v>
                </c:pt>
                <c:pt idx="1538">
                  <c:v>-4.0399999999999998E-8</c:v>
                </c:pt>
                <c:pt idx="1539">
                  <c:v>-4.0399999999999998E-8</c:v>
                </c:pt>
                <c:pt idx="1540">
                  <c:v>-4.0399999999999998E-8</c:v>
                </c:pt>
                <c:pt idx="1541">
                  <c:v>-4.0399999999999998E-8</c:v>
                </c:pt>
                <c:pt idx="1542">
                  <c:v>-4.0399999999999998E-8</c:v>
                </c:pt>
                <c:pt idx="1543">
                  <c:v>-4.0399999999999998E-8</c:v>
                </c:pt>
                <c:pt idx="1544">
                  <c:v>-4.0399999999999998E-8</c:v>
                </c:pt>
                <c:pt idx="1545">
                  <c:v>-4.0399999999999998E-8</c:v>
                </c:pt>
                <c:pt idx="1546">
                  <c:v>-4.0399999999999998E-8</c:v>
                </c:pt>
                <c:pt idx="1547">
                  <c:v>-4.0399999999999998E-8</c:v>
                </c:pt>
                <c:pt idx="1548">
                  <c:v>-4.0399999999999998E-8</c:v>
                </c:pt>
                <c:pt idx="1549">
                  <c:v>-4.0399999999999998E-8</c:v>
                </c:pt>
                <c:pt idx="1550">
                  <c:v>-4.0399999999999998E-8</c:v>
                </c:pt>
                <c:pt idx="1551">
                  <c:v>-4.0399999999999998E-8</c:v>
                </c:pt>
                <c:pt idx="1552">
                  <c:v>-4.0399999999999998E-8</c:v>
                </c:pt>
                <c:pt idx="1553">
                  <c:v>-4.0299999999999997E-8</c:v>
                </c:pt>
                <c:pt idx="1554">
                  <c:v>-4.0299999999999997E-8</c:v>
                </c:pt>
                <c:pt idx="1555">
                  <c:v>-4.0299999999999997E-8</c:v>
                </c:pt>
                <c:pt idx="1556">
                  <c:v>-4.0299999999999997E-8</c:v>
                </c:pt>
                <c:pt idx="1557">
                  <c:v>-4.0299999999999997E-8</c:v>
                </c:pt>
                <c:pt idx="1558">
                  <c:v>-4.0299999999999997E-8</c:v>
                </c:pt>
                <c:pt idx="1559">
                  <c:v>-4.0299999999999997E-8</c:v>
                </c:pt>
                <c:pt idx="1560">
                  <c:v>-4.0299999999999997E-8</c:v>
                </c:pt>
                <c:pt idx="1561">
                  <c:v>-4.0299999999999997E-8</c:v>
                </c:pt>
                <c:pt idx="1562">
                  <c:v>-4.0299999999999997E-8</c:v>
                </c:pt>
                <c:pt idx="1563">
                  <c:v>-4.0299999999999997E-8</c:v>
                </c:pt>
                <c:pt idx="1564">
                  <c:v>-4.0299999999999997E-8</c:v>
                </c:pt>
                <c:pt idx="1565">
                  <c:v>-4.0299999999999997E-8</c:v>
                </c:pt>
                <c:pt idx="1566">
                  <c:v>-4.0299999999999997E-8</c:v>
                </c:pt>
                <c:pt idx="1567">
                  <c:v>-4.0299999999999997E-8</c:v>
                </c:pt>
                <c:pt idx="1568">
                  <c:v>-4.0299999999999997E-8</c:v>
                </c:pt>
                <c:pt idx="1569">
                  <c:v>-4.0200000000000003E-8</c:v>
                </c:pt>
                <c:pt idx="1570">
                  <c:v>-4.0200000000000003E-8</c:v>
                </c:pt>
                <c:pt idx="1571">
                  <c:v>-4.0200000000000003E-8</c:v>
                </c:pt>
                <c:pt idx="1572">
                  <c:v>-4.0200000000000003E-8</c:v>
                </c:pt>
                <c:pt idx="1573">
                  <c:v>-4.0200000000000003E-8</c:v>
                </c:pt>
                <c:pt idx="1574">
                  <c:v>-4.0200000000000003E-8</c:v>
                </c:pt>
                <c:pt idx="1575">
                  <c:v>-4.0200000000000003E-8</c:v>
                </c:pt>
                <c:pt idx="1576">
                  <c:v>-4.0200000000000003E-8</c:v>
                </c:pt>
                <c:pt idx="1577">
                  <c:v>-4.0200000000000003E-8</c:v>
                </c:pt>
                <c:pt idx="1578">
                  <c:v>-4.0200000000000003E-8</c:v>
                </c:pt>
                <c:pt idx="1579">
                  <c:v>-4.0200000000000003E-8</c:v>
                </c:pt>
                <c:pt idx="1580">
                  <c:v>-4.0200000000000003E-8</c:v>
                </c:pt>
                <c:pt idx="1581">
                  <c:v>-4.0200000000000003E-8</c:v>
                </c:pt>
                <c:pt idx="1582">
                  <c:v>-4.0200000000000003E-8</c:v>
                </c:pt>
                <c:pt idx="1583">
                  <c:v>-4.0200000000000003E-8</c:v>
                </c:pt>
                <c:pt idx="1584">
                  <c:v>-4.0200000000000003E-8</c:v>
                </c:pt>
                <c:pt idx="1585">
                  <c:v>-4.0100000000000002E-8</c:v>
                </c:pt>
                <c:pt idx="1586">
                  <c:v>-4.0100000000000002E-8</c:v>
                </c:pt>
                <c:pt idx="1587">
                  <c:v>-4.0100000000000002E-8</c:v>
                </c:pt>
                <c:pt idx="1588">
                  <c:v>-4.0100000000000002E-8</c:v>
                </c:pt>
                <c:pt idx="1589">
                  <c:v>-4.0100000000000002E-8</c:v>
                </c:pt>
                <c:pt idx="1590">
                  <c:v>-4.0100000000000002E-8</c:v>
                </c:pt>
                <c:pt idx="1591">
                  <c:v>-4.0100000000000002E-8</c:v>
                </c:pt>
                <c:pt idx="1592">
                  <c:v>-4.0100000000000002E-8</c:v>
                </c:pt>
                <c:pt idx="1593">
                  <c:v>-4.0100000000000002E-8</c:v>
                </c:pt>
                <c:pt idx="1594">
                  <c:v>-4.0100000000000002E-8</c:v>
                </c:pt>
                <c:pt idx="1595">
                  <c:v>-4.0100000000000002E-8</c:v>
                </c:pt>
                <c:pt idx="1596">
                  <c:v>-4.0100000000000002E-8</c:v>
                </c:pt>
                <c:pt idx="1597">
                  <c:v>-4.0100000000000002E-8</c:v>
                </c:pt>
                <c:pt idx="1598">
                  <c:v>-4.0100000000000002E-8</c:v>
                </c:pt>
                <c:pt idx="1599">
                  <c:v>-4.0100000000000002E-8</c:v>
                </c:pt>
                <c:pt idx="1600">
                  <c:v>-4.0100000000000002E-8</c:v>
                </c:pt>
                <c:pt idx="1601">
                  <c:v>-4.0000000000000001E-8</c:v>
                </c:pt>
                <c:pt idx="1602">
                  <c:v>-4.0000000000000001E-8</c:v>
                </c:pt>
                <c:pt idx="1603">
                  <c:v>-4.0000000000000001E-8</c:v>
                </c:pt>
                <c:pt idx="1604">
                  <c:v>-4.0000000000000001E-8</c:v>
                </c:pt>
                <c:pt idx="1605">
                  <c:v>-4.0000000000000001E-8</c:v>
                </c:pt>
                <c:pt idx="1606">
                  <c:v>-4.0000000000000001E-8</c:v>
                </c:pt>
                <c:pt idx="1607">
                  <c:v>-4.0000000000000001E-8</c:v>
                </c:pt>
                <c:pt idx="1608">
                  <c:v>-4.0000000000000001E-8</c:v>
                </c:pt>
                <c:pt idx="1609">
                  <c:v>-4.0000000000000001E-8</c:v>
                </c:pt>
                <c:pt idx="1610">
                  <c:v>-4.0000000000000001E-8</c:v>
                </c:pt>
                <c:pt idx="1611">
                  <c:v>-4.0000000000000001E-8</c:v>
                </c:pt>
                <c:pt idx="1612">
                  <c:v>-4.0000000000000001E-8</c:v>
                </c:pt>
                <c:pt idx="1613">
                  <c:v>-4.0000000000000001E-8</c:v>
                </c:pt>
                <c:pt idx="1614">
                  <c:v>-4.0000000000000001E-8</c:v>
                </c:pt>
                <c:pt idx="1615">
                  <c:v>-4.0000000000000001E-8</c:v>
                </c:pt>
                <c:pt idx="1616">
                  <c:v>-4.0000000000000001E-8</c:v>
                </c:pt>
                <c:pt idx="1617">
                  <c:v>-3.99E-8</c:v>
                </c:pt>
                <c:pt idx="1618">
                  <c:v>-3.99E-8</c:v>
                </c:pt>
                <c:pt idx="1619">
                  <c:v>-3.99E-8</c:v>
                </c:pt>
                <c:pt idx="1620">
                  <c:v>-3.99E-8</c:v>
                </c:pt>
                <c:pt idx="1621">
                  <c:v>-3.99E-8</c:v>
                </c:pt>
                <c:pt idx="1622">
                  <c:v>-3.99E-8</c:v>
                </c:pt>
                <c:pt idx="1623">
                  <c:v>-3.99E-8</c:v>
                </c:pt>
                <c:pt idx="1624">
                  <c:v>-3.99E-8</c:v>
                </c:pt>
                <c:pt idx="1625">
                  <c:v>-3.99E-8</c:v>
                </c:pt>
                <c:pt idx="1626">
                  <c:v>-3.99E-8</c:v>
                </c:pt>
                <c:pt idx="1627">
                  <c:v>-3.99E-8</c:v>
                </c:pt>
                <c:pt idx="1628">
                  <c:v>-3.99E-8</c:v>
                </c:pt>
                <c:pt idx="1629">
                  <c:v>-3.99E-8</c:v>
                </c:pt>
                <c:pt idx="1630">
                  <c:v>-3.99E-8</c:v>
                </c:pt>
                <c:pt idx="1631">
                  <c:v>-3.99E-8</c:v>
                </c:pt>
                <c:pt idx="1632">
                  <c:v>-3.99E-8</c:v>
                </c:pt>
                <c:pt idx="1633">
                  <c:v>-3.9799999999999999E-8</c:v>
                </c:pt>
                <c:pt idx="1634">
                  <c:v>-3.9799999999999999E-8</c:v>
                </c:pt>
                <c:pt idx="1635">
                  <c:v>-3.9799999999999999E-8</c:v>
                </c:pt>
                <c:pt idx="1636">
                  <c:v>-3.9799999999999999E-8</c:v>
                </c:pt>
                <c:pt idx="1637">
                  <c:v>-3.9799999999999999E-8</c:v>
                </c:pt>
                <c:pt idx="1638">
                  <c:v>-3.9799999999999999E-8</c:v>
                </c:pt>
                <c:pt idx="1639">
                  <c:v>-3.9799999999999999E-8</c:v>
                </c:pt>
                <c:pt idx="1640">
                  <c:v>-3.9799999999999999E-8</c:v>
                </c:pt>
                <c:pt idx="1641">
                  <c:v>-3.9799999999999999E-8</c:v>
                </c:pt>
                <c:pt idx="1642">
                  <c:v>-3.9799999999999999E-8</c:v>
                </c:pt>
                <c:pt idx="1643">
                  <c:v>-3.9799999999999999E-8</c:v>
                </c:pt>
                <c:pt idx="1644">
                  <c:v>-3.9799999999999999E-8</c:v>
                </c:pt>
                <c:pt idx="1645">
                  <c:v>-3.9799999999999999E-8</c:v>
                </c:pt>
                <c:pt idx="1646">
                  <c:v>-3.9799999999999999E-8</c:v>
                </c:pt>
                <c:pt idx="1647">
                  <c:v>-3.9799999999999999E-8</c:v>
                </c:pt>
                <c:pt idx="1648">
                  <c:v>-3.9799999999999999E-8</c:v>
                </c:pt>
                <c:pt idx="1649">
                  <c:v>-3.9699999999999998E-8</c:v>
                </c:pt>
                <c:pt idx="1650">
                  <c:v>-3.9699999999999998E-8</c:v>
                </c:pt>
                <c:pt idx="1651">
                  <c:v>-3.9699999999999998E-8</c:v>
                </c:pt>
                <c:pt idx="1652">
                  <c:v>-3.9699999999999998E-8</c:v>
                </c:pt>
                <c:pt idx="1653">
                  <c:v>-3.9699999999999998E-8</c:v>
                </c:pt>
                <c:pt idx="1654">
                  <c:v>-3.9699999999999998E-8</c:v>
                </c:pt>
                <c:pt idx="1655">
                  <c:v>-3.9699999999999998E-8</c:v>
                </c:pt>
                <c:pt idx="1656">
                  <c:v>-3.9699999999999998E-8</c:v>
                </c:pt>
                <c:pt idx="1657">
                  <c:v>-3.9699999999999998E-8</c:v>
                </c:pt>
                <c:pt idx="1658">
                  <c:v>-3.9699999999999998E-8</c:v>
                </c:pt>
                <c:pt idx="1659">
                  <c:v>-3.9699999999999998E-8</c:v>
                </c:pt>
                <c:pt idx="1660">
                  <c:v>-3.9699999999999998E-8</c:v>
                </c:pt>
                <c:pt idx="1661">
                  <c:v>-3.9699999999999998E-8</c:v>
                </c:pt>
                <c:pt idx="1662">
                  <c:v>-3.9699999999999998E-8</c:v>
                </c:pt>
                <c:pt idx="1663">
                  <c:v>-3.9699999999999998E-8</c:v>
                </c:pt>
                <c:pt idx="1664">
                  <c:v>-3.9699999999999998E-8</c:v>
                </c:pt>
                <c:pt idx="1665">
                  <c:v>-3.9599999999999997E-8</c:v>
                </c:pt>
                <c:pt idx="1666">
                  <c:v>-3.9599999999999997E-8</c:v>
                </c:pt>
                <c:pt idx="1667">
                  <c:v>-3.9599999999999997E-8</c:v>
                </c:pt>
                <c:pt idx="1668">
                  <c:v>-3.9599999999999997E-8</c:v>
                </c:pt>
                <c:pt idx="1669">
                  <c:v>-3.9599999999999997E-8</c:v>
                </c:pt>
                <c:pt idx="1670">
                  <c:v>-3.9599999999999997E-8</c:v>
                </c:pt>
                <c:pt idx="1671">
                  <c:v>-3.9599999999999997E-8</c:v>
                </c:pt>
                <c:pt idx="1672">
                  <c:v>-3.9599999999999997E-8</c:v>
                </c:pt>
                <c:pt idx="1673">
                  <c:v>-3.9599999999999997E-8</c:v>
                </c:pt>
                <c:pt idx="1674">
                  <c:v>-3.9599999999999997E-8</c:v>
                </c:pt>
                <c:pt idx="1675">
                  <c:v>-3.9599999999999997E-8</c:v>
                </c:pt>
                <c:pt idx="1676">
                  <c:v>-3.9599999999999997E-8</c:v>
                </c:pt>
                <c:pt idx="1677">
                  <c:v>-3.9599999999999997E-8</c:v>
                </c:pt>
                <c:pt idx="1678">
                  <c:v>-3.9599999999999997E-8</c:v>
                </c:pt>
                <c:pt idx="1679">
                  <c:v>-3.9599999999999997E-8</c:v>
                </c:pt>
                <c:pt idx="1680">
                  <c:v>-3.9599999999999997E-8</c:v>
                </c:pt>
                <c:pt idx="1681">
                  <c:v>-3.9500000000000003E-8</c:v>
                </c:pt>
                <c:pt idx="1682">
                  <c:v>-3.9500000000000003E-8</c:v>
                </c:pt>
                <c:pt idx="1683">
                  <c:v>-3.9500000000000003E-8</c:v>
                </c:pt>
                <c:pt idx="1684">
                  <c:v>-3.9500000000000003E-8</c:v>
                </c:pt>
                <c:pt idx="1685">
                  <c:v>-3.9500000000000003E-8</c:v>
                </c:pt>
                <c:pt idx="1686">
                  <c:v>-3.9500000000000003E-8</c:v>
                </c:pt>
                <c:pt idx="1687">
                  <c:v>-3.9500000000000003E-8</c:v>
                </c:pt>
                <c:pt idx="1688">
                  <c:v>-3.9500000000000003E-8</c:v>
                </c:pt>
                <c:pt idx="1689">
                  <c:v>-3.9500000000000003E-8</c:v>
                </c:pt>
                <c:pt idx="1690">
                  <c:v>-3.9500000000000003E-8</c:v>
                </c:pt>
                <c:pt idx="1691">
                  <c:v>-3.9500000000000003E-8</c:v>
                </c:pt>
                <c:pt idx="1692">
                  <c:v>-3.9500000000000003E-8</c:v>
                </c:pt>
                <c:pt idx="1693">
                  <c:v>-3.9500000000000003E-8</c:v>
                </c:pt>
                <c:pt idx="1694">
                  <c:v>-3.9500000000000003E-8</c:v>
                </c:pt>
                <c:pt idx="1695">
                  <c:v>-3.9500000000000003E-8</c:v>
                </c:pt>
                <c:pt idx="1696">
                  <c:v>-3.9500000000000003E-8</c:v>
                </c:pt>
                <c:pt idx="1697">
                  <c:v>-3.9400000000000002E-8</c:v>
                </c:pt>
                <c:pt idx="1698">
                  <c:v>-3.9400000000000002E-8</c:v>
                </c:pt>
                <c:pt idx="1699">
                  <c:v>-3.9400000000000002E-8</c:v>
                </c:pt>
                <c:pt idx="1700">
                  <c:v>-3.9400000000000002E-8</c:v>
                </c:pt>
                <c:pt idx="1701">
                  <c:v>-3.9400000000000002E-8</c:v>
                </c:pt>
                <c:pt idx="1702">
                  <c:v>-3.9400000000000002E-8</c:v>
                </c:pt>
                <c:pt idx="1703">
                  <c:v>-3.9400000000000002E-8</c:v>
                </c:pt>
                <c:pt idx="1704">
                  <c:v>-3.9400000000000002E-8</c:v>
                </c:pt>
                <c:pt idx="1705">
                  <c:v>-3.9400000000000002E-8</c:v>
                </c:pt>
                <c:pt idx="1706">
                  <c:v>-3.9400000000000002E-8</c:v>
                </c:pt>
                <c:pt idx="1707">
                  <c:v>-3.9400000000000002E-8</c:v>
                </c:pt>
                <c:pt idx="1708">
                  <c:v>-3.9400000000000002E-8</c:v>
                </c:pt>
                <c:pt idx="1709">
                  <c:v>-3.9400000000000002E-8</c:v>
                </c:pt>
                <c:pt idx="1710">
                  <c:v>-3.9400000000000002E-8</c:v>
                </c:pt>
                <c:pt idx="1711">
                  <c:v>-3.9400000000000002E-8</c:v>
                </c:pt>
                <c:pt idx="1712">
                  <c:v>-3.9400000000000002E-8</c:v>
                </c:pt>
                <c:pt idx="1713">
                  <c:v>-3.9300000000000001E-8</c:v>
                </c:pt>
                <c:pt idx="1714">
                  <c:v>-3.9300000000000001E-8</c:v>
                </c:pt>
                <c:pt idx="1715">
                  <c:v>-3.9300000000000001E-8</c:v>
                </c:pt>
                <c:pt idx="1716">
                  <c:v>-3.9300000000000001E-8</c:v>
                </c:pt>
                <c:pt idx="1717">
                  <c:v>-3.9300000000000001E-8</c:v>
                </c:pt>
                <c:pt idx="1718">
                  <c:v>-3.9300000000000001E-8</c:v>
                </c:pt>
                <c:pt idx="1719">
                  <c:v>-3.9300000000000001E-8</c:v>
                </c:pt>
                <c:pt idx="1720">
                  <c:v>-3.9300000000000001E-8</c:v>
                </c:pt>
                <c:pt idx="1721">
                  <c:v>-3.9300000000000001E-8</c:v>
                </c:pt>
                <c:pt idx="1722">
                  <c:v>-3.9300000000000001E-8</c:v>
                </c:pt>
                <c:pt idx="1723">
                  <c:v>-3.9300000000000001E-8</c:v>
                </c:pt>
                <c:pt idx="1724">
                  <c:v>-3.9300000000000001E-8</c:v>
                </c:pt>
                <c:pt idx="1725">
                  <c:v>-3.9300000000000001E-8</c:v>
                </c:pt>
                <c:pt idx="1726">
                  <c:v>-3.9300000000000001E-8</c:v>
                </c:pt>
                <c:pt idx="1727">
                  <c:v>-3.9300000000000001E-8</c:v>
                </c:pt>
                <c:pt idx="1728">
                  <c:v>-3.9300000000000001E-8</c:v>
                </c:pt>
                <c:pt idx="1729">
                  <c:v>-3.92E-8</c:v>
                </c:pt>
                <c:pt idx="1730">
                  <c:v>-3.92E-8</c:v>
                </c:pt>
                <c:pt idx="1731">
                  <c:v>-3.92E-8</c:v>
                </c:pt>
                <c:pt idx="1732">
                  <c:v>-3.92E-8</c:v>
                </c:pt>
                <c:pt idx="1733">
                  <c:v>-3.92E-8</c:v>
                </c:pt>
                <c:pt idx="1734">
                  <c:v>-3.92E-8</c:v>
                </c:pt>
                <c:pt idx="1735">
                  <c:v>-3.92E-8</c:v>
                </c:pt>
                <c:pt idx="1736">
                  <c:v>-3.92E-8</c:v>
                </c:pt>
                <c:pt idx="1737">
                  <c:v>-3.92E-8</c:v>
                </c:pt>
                <c:pt idx="1738">
                  <c:v>-3.92E-8</c:v>
                </c:pt>
                <c:pt idx="1739">
                  <c:v>-3.92E-8</c:v>
                </c:pt>
                <c:pt idx="1740">
                  <c:v>-3.92E-8</c:v>
                </c:pt>
                <c:pt idx="1741">
                  <c:v>-3.92E-8</c:v>
                </c:pt>
                <c:pt idx="1742">
                  <c:v>-3.92E-8</c:v>
                </c:pt>
                <c:pt idx="1743">
                  <c:v>-3.92E-8</c:v>
                </c:pt>
                <c:pt idx="1744">
                  <c:v>-3.92E-8</c:v>
                </c:pt>
                <c:pt idx="1745">
                  <c:v>-3.9099999999999999E-8</c:v>
                </c:pt>
                <c:pt idx="1746">
                  <c:v>-3.9099999999999999E-8</c:v>
                </c:pt>
                <c:pt idx="1747">
                  <c:v>-3.9099999999999999E-8</c:v>
                </c:pt>
                <c:pt idx="1748">
                  <c:v>-3.9099999999999999E-8</c:v>
                </c:pt>
                <c:pt idx="1749">
                  <c:v>-3.9099999999999999E-8</c:v>
                </c:pt>
                <c:pt idx="1750">
                  <c:v>-3.9099999999999999E-8</c:v>
                </c:pt>
                <c:pt idx="1751">
                  <c:v>-3.9099999999999999E-8</c:v>
                </c:pt>
                <c:pt idx="1752">
                  <c:v>-3.9099999999999999E-8</c:v>
                </c:pt>
                <c:pt idx="1753">
                  <c:v>-3.9099999999999999E-8</c:v>
                </c:pt>
                <c:pt idx="1754">
                  <c:v>-3.9099999999999999E-8</c:v>
                </c:pt>
                <c:pt idx="1755">
                  <c:v>-3.9099999999999999E-8</c:v>
                </c:pt>
                <c:pt idx="1756">
                  <c:v>-3.9099999999999999E-8</c:v>
                </c:pt>
                <c:pt idx="1757">
                  <c:v>-3.9099999999999999E-8</c:v>
                </c:pt>
                <c:pt idx="1758">
                  <c:v>-3.9099999999999999E-8</c:v>
                </c:pt>
                <c:pt idx="1759">
                  <c:v>-3.9099999999999999E-8</c:v>
                </c:pt>
                <c:pt idx="1760">
                  <c:v>-3.9099999999999999E-8</c:v>
                </c:pt>
                <c:pt idx="1761">
                  <c:v>-3.8999999999999998E-8</c:v>
                </c:pt>
                <c:pt idx="1762">
                  <c:v>-3.8999999999999998E-8</c:v>
                </c:pt>
                <c:pt idx="1763">
                  <c:v>-3.8999999999999998E-8</c:v>
                </c:pt>
                <c:pt idx="1764">
                  <c:v>-3.8999999999999998E-8</c:v>
                </c:pt>
                <c:pt idx="1765">
                  <c:v>-3.8999999999999998E-8</c:v>
                </c:pt>
                <c:pt idx="1766">
                  <c:v>-3.8999999999999998E-8</c:v>
                </c:pt>
                <c:pt idx="1767">
                  <c:v>-3.8999999999999998E-8</c:v>
                </c:pt>
                <c:pt idx="1768">
                  <c:v>-3.8999999999999998E-8</c:v>
                </c:pt>
                <c:pt idx="1769">
                  <c:v>-3.8999999999999998E-8</c:v>
                </c:pt>
                <c:pt idx="1770">
                  <c:v>-3.8999999999999998E-8</c:v>
                </c:pt>
                <c:pt idx="1771">
                  <c:v>-3.8999999999999998E-8</c:v>
                </c:pt>
                <c:pt idx="1772">
                  <c:v>-3.8999999999999998E-8</c:v>
                </c:pt>
                <c:pt idx="1773">
                  <c:v>-3.8999999999999998E-8</c:v>
                </c:pt>
                <c:pt idx="1774">
                  <c:v>-3.8999999999999998E-8</c:v>
                </c:pt>
                <c:pt idx="1775">
                  <c:v>-3.8999999999999998E-8</c:v>
                </c:pt>
                <c:pt idx="1776">
                  <c:v>-3.8999999999999998E-8</c:v>
                </c:pt>
                <c:pt idx="1777">
                  <c:v>-3.8899999999999998E-8</c:v>
                </c:pt>
                <c:pt idx="1778">
                  <c:v>-3.8899999999999998E-8</c:v>
                </c:pt>
                <c:pt idx="1779">
                  <c:v>-3.8899999999999998E-8</c:v>
                </c:pt>
                <c:pt idx="1780">
                  <c:v>-3.8899999999999998E-8</c:v>
                </c:pt>
                <c:pt idx="1781">
                  <c:v>-3.8899999999999998E-8</c:v>
                </c:pt>
                <c:pt idx="1782">
                  <c:v>-3.8899999999999998E-8</c:v>
                </c:pt>
                <c:pt idx="1783">
                  <c:v>-3.8899999999999998E-8</c:v>
                </c:pt>
                <c:pt idx="1784">
                  <c:v>-3.8899999999999998E-8</c:v>
                </c:pt>
                <c:pt idx="1785">
                  <c:v>-3.8899999999999998E-8</c:v>
                </c:pt>
                <c:pt idx="1786">
                  <c:v>-3.8899999999999998E-8</c:v>
                </c:pt>
                <c:pt idx="1787">
                  <c:v>-3.8899999999999998E-8</c:v>
                </c:pt>
                <c:pt idx="1788">
                  <c:v>-3.8899999999999998E-8</c:v>
                </c:pt>
                <c:pt idx="1789">
                  <c:v>-3.8899999999999998E-8</c:v>
                </c:pt>
                <c:pt idx="1790">
                  <c:v>-3.8899999999999998E-8</c:v>
                </c:pt>
                <c:pt idx="1791">
                  <c:v>-3.8899999999999998E-8</c:v>
                </c:pt>
                <c:pt idx="1792">
                  <c:v>-3.8899999999999998E-8</c:v>
                </c:pt>
                <c:pt idx="1793">
                  <c:v>-3.8799999999999997E-8</c:v>
                </c:pt>
                <c:pt idx="1794">
                  <c:v>-3.8799999999999997E-8</c:v>
                </c:pt>
                <c:pt idx="1795">
                  <c:v>-3.8799999999999997E-8</c:v>
                </c:pt>
                <c:pt idx="1796">
                  <c:v>-3.8799999999999997E-8</c:v>
                </c:pt>
                <c:pt idx="1797">
                  <c:v>-3.8799999999999997E-8</c:v>
                </c:pt>
                <c:pt idx="1798">
                  <c:v>-3.8799999999999997E-8</c:v>
                </c:pt>
                <c:pt idx="1799">
                  <c:v>-3.8799999999999997E-8</c:v>
                </c:pt>
                <c:pt idx="1800">
                  <c:v>-3.8799999999999997E-8</c:v>
                </c:pt>
                <c:pt idx="1801">
                  <c:v>-3.8799999999999997E-8</c:v>
                </c:pt>
                <c:pt idx="1802">
                  <c:v>-3.8799999999999997E-8</c:v>
                </c:pt>
                <c:pt idx="1803">
                  <c:v>-3.8799999999999997E-8</c:v>
                </c:pt>
                <c:pt idx="1804">
                  <c:v>-3.8799999999999997E-8</c:v>
                </c:pt>
                <c:pt idx="1805">
                  <c:v>-3.8799999999999997E-8</c:v>
                </c:pt>
                <c:pt idx="1806">
                  <c:v>-3.8799999999999997E-8</c:v>
                </c:pt>
                <c:pt idx="1807">
                  <c:v>-3.8799999999999997E-8</c:v>
                </c:pt>
                <c:pt idx="1808">
                  <c:v>-3.8799999999999997E-8</c:v>
                </c:pt>
                <c:pt idx="1809">
                  <c:v>-3.8700000000000002E-8</c:v>
                </c:pt>
                <c:pt idx="1810">
                  <c:v>-3.8700000000000002E-8</c:v>
                </c:pt>
                <c:pt idx="1811">
                  <c:v>-3.8700000000000002E-8</c:v>
                </c:pt>
                <c:pt idx="1812">
                  <c:v>-3.8700000000000002E-8</c:v>
                </c:pt>
                <c:pt idx="1813">
                  <c:v>-3.8700000000000002E-8</c:v>
                </c:pt>
                <c:pt idx="1814">
                  <c:v>-3.8700000000000002E-8</c:v>
                </c:pt>
                <c:pt idx="1815">
                  <c:v>-3.8700000000000002E-8</c:v>
                </c:pt>
                <c:pt idx="1816">
                  <c:v>-3.8700000000000002E-8</c:v>
                </c:pt>
                <c:pt idx="1817">
                  <c:v>-3.8700000000000002E-8</c:v>
                </c:pt>
                <c:pt idx="1818">
                  <c:v>-3.8700000000000002E-8</c:v>
                </c:pt>
                <c:pt idx="1819">
                  <c:v>-3.8700000000000002E-8</c:v>
                </c:pt>
                <c:pt idx="1820">
                  <c:v>-3.8700000000000002E-8</c:v>
                </c:pt>
                <c:pt idx="1821">
                  <c:v>-3.8700000000000002E-8</c:v>
                </c:pt>
                <c:pt idx="1822">
                  <c:v>-3.8700000000000002E-8</c:v>
                </c:pt>
                <c:pt idx="1823">
                  <c:v>-3.8700000000000002E-8</c:v>
                </c:pt>
                <c:pt idx="1824">
                  <c:v>-3.8700000000000002E-8</c:v>
                </c:pt>
                <c:pt idx="1825">
                  <c:v>-3.8600000000000002E-8</c:v>
                </c:pt>
                <c:pt idx="1826">
                  <c:v>-3.8600000000000002E-8</c:v>
                </c:pt>
                <c:pt idx="1827">
                  <c:v>-3.8600000000000002E-8</c:v>
                </c:pt>
                <c:pt idx="1828">
                  <c:v>-3.8600000000000002E-8</c:v>
                </c:pt>
                <c:pt idx="1829">
                  <c:v>-3.8600000000000002E-8</c:v>
                </c:pt>
                <c:pt idx="1830">
                  <c:v>-3.8600000000000002E-8</c:v>
                </c:pt>
                <c:pt idx="1831">
                  <c:v>-3.8600000000000002E-8</c:v>
                </c:pt>
                <c:pt idx="1832">
                  <c:v>-3.8600000000000002E-8</c:v>
                </c:pt>
                <c:pt idx="1833">
                  <c:v>-3.8600000000000002E-8</c:v>
                </c:pt>
                <c:pt idx="1834">
                  <c:v>-3.8600000000000002E-8</c:v>
                </c:pt>
                <c:pt idx="1835">
                  <c:v>-3.8600000000000002E-8</c:v>
                </c:pt>
                <c:pt idx="1836">
                  <c:v>-3.8600000000000002E-8</c:v>
                </c:pt>
                <c:pt idx="1837">
                  <c:v>-3.8600000000000002E-8</c:v>
                </c:pt>
                <c:pt idx="1838">
                  <c:v>-3.8600000000000002E-8</c:v>
                </c:pt>
                <c:pt idx="1839">
                  <c:v>-3.8600000000000002E-8</c:v>
                </c:pt>
                <c:pt idx="1840">
                  <c:v>-3.8600000000000002E-8</c:v>
                </c:pt>
                <c:pt idx="1841">
                  <c:v>-3.8500000000000001E-8</c:v>
                </c:pt>
                <c:pt idx="1842">
                  <c:v>-3.8500000000000001E-8</c:v>
                </c:pt>
                <c:pt idx="1843">
                  <c:v>-3.8500000000000001E-8</c:v>
                </c:pt>
                <c:pt idx="1844">
                  <c:v>-3.8500000000000001E-8</c:v>
                </c:pt>
                <c:pt idx="1845">
                  <c:v>-3.8500000000000001E-8</c:v>
                </c:pt>
                <c:pt idx="1846">
                  <c:v>-3.8500000000000001E-8</c:v>
                </c:pt>
                <c:pt idx="1847">
                  <c:v>-3.8500000000000001E-8</c:v>
                </c:pt>
                <c:pt idx="1848">
                  <c:v>-3.8500000000000001E-8</c:v>
                </c:pt>
                <c:pt idx="1849">
                  <c:v>-3.8500000000000001E-8</c:v>
                </c:pt>
                <c:pt idx="1850">
                  <c:v>-3.8500000000000001E-8</c:v>
                </c:pt>
                <c:pt idx="1851">
                  <c:v>-3.8500000000000001E-8</c:v>
                </c:pt>
                <c:pt idx="1852">
                  <c:v>-3.8500000000000001E-8</c:v>
                </c:pt>
                <c:pt idx="1853">
                  <c:v>-3.8500000000000001E-8</c:v>
                </c:pt>
                <c:pt idx="1854">
                  <c:v>-3.8500000000000001E-8</c:v>
                </c:pt>
                <c:pt idx="1855">
                  <c:v>-3.8500000000000001E-8</c:v>
                </c:pt>
                <c:pt idx="1856">
                  <c:v>-3.8500000000000001E-8</c:v>
                </c:pt>
                <c:pt idx="1857">
                  <c:v>-3.84E-8</c:v>
                </c:pt>
                <c:pt idx="1858">
                  <c:v>-3.84E-8</c:v>
                </c:pt>
                <c:pt idx="1859">
                  <c:v>-3.84E-8</c:v>
                </c:pt>
                <c:pt idx="1860">
                  <c:v>-3.84E-8</c:v>
                </c:pt>
                <c:pt idx="1861">
                  <c:v>-3.84E-8</c:v>
                </c:pt>
                <c:pt idx="1862">
                  <c:v>-3.84E-8</c:v>
                </c:pt>
                <c:pt idx="1863">
                  <c:v>-3.84E-8</c:v>
                </c:pt>
                <c:pt idx="1864">
                  <c:v>-3.84E-8</c:v>
                </c:pt>
                <c:pt idx="1865">
                  <c:v>-3.84E-8</c:v>
                </c:pt>
                <c:pt idx="1866">
                  <c:v>-3.84E-8</c:v>
                </c:pt>
                <c:pt idx="1867">
                  <c:v>-3.84E-8</c:v>
                </c:pt>
                <c:pt idx="1868">
                  <c:v>-3.84E-8</c:v>
                </c:pt>
                <c:pt idx="1869">
                  <c:v>-3.84E-8</c:v>
                </c:pt>
                <c:pt idx="1870">
                  <c:v>-3.84E-8</c:v>
                </c:pt>
                <c:pt idx="1871">
                  <c:v>-3.84E-8</c:v>
                </c:pt>
                <c:pt idx="1872">
                  <c:v>-3.84E-8</c:v>
                </c:pt>
                <c:pt idx="1873">
                  <c:v>-3.8299999999999999E-8</c:v>
                </c:pt>
                <c:pt idx="1874">
                  <c:v>-3.8299999999999999E-8</c:v>
                </c:pt>
                <c:pt idx="1875">
                  <c:v>-3.8299999999999999E-8</c:v>
                </c:pt>
                <c:pt idx="1876">
                  <c:v>-3.8299999999999999E-8</c:v>
                </c:pt>
                <c:pt idx="1877">
                  <c:v>-3.8299999999999999E-8</c:v>
                </c:pt>
                <c:pt idx="1878">
                  <c:v>-3.8299999999999999E-8</c:v>
                </c:pt>
                <c:pt idx="1879">
                  <c:v>-3.8299999999999999E-8</c:v>
                </c:pt>
                <c:pt idx="1880">
                  <c:v>-3.8299999999999999E-8</c:v>
                </c:pt>
                <c:pt idx="1881">
                  <c:v>-3.8299999999999999E-8</c:v>
                </c:pt>
                <c:pt idx="1882">
                  <c:v>-3.8299999999999999E-8</c:v>
                </c:pt>
                <c:pt idx="1883">
                  <c:v>-3.8299999999999999E-8</c:v>
                </c:pt>
                <c:pt idx="1884">
                  <c:v>-3.8299999999999999E-8</c:v>
                </c:pt>
                <c:pt idx="1885">
                  <c:v>-3.8299999999999999E-8</c:v>
                </c:pt>
                <c:pt idx="1886">
                  <c:v>-3.8299999999999999E-8</c:v>
                </c:pt>
                <c:pt idx="1887">
                  <c:v>-3.8299999999999999E-8</c:v>
                </c:pt>
                <c:pt idx="1888">
                  <c:v>-3.8299999999999999E-8</c:v>
                </c:pt>
                <c:pt idx="1889">
                  <c:v>-3.8199999999999998E-8</c:v>
                </c:pt>
                <c:pt idx="1890">
                  <c:v>-3.8199999999999998E-8</c:v>
                </c:pt>
                <c:pt idx="1891">
                  <c:v>-3.8199999999999998E-8</c:v>
                </c:pt>
                <c:pt idx="1892">
                  <c:v>-3.8199999999999998E-8</c:v>
                </c:pt>
                <c:pt idx="1893">
                  <c:v>-3.8199999999999998E-8</c:v>
                </c:pt>
                <c:pt idx="1894">
                  <c:v>-3.8199999999999998E-8</c:v>
                </c:pt>
                <c:pt idx="1895">
                  <c:v>-3.8199999999999998E-8</c:v>
                </c:pt>
                <c:pt idx="1896">
                  <c:v>-3.8199999999999998E-8</c:v>
                </c:pt>
                <c:pt idx="1897">
                  <c:v>-3.8199999999999998E-8</c:v>
                </c:pt>
                <c:pt idx="1898">
                  <c:v>-3.8199999999999998E-8</c:v>
                </c:pt>
                <c:pt idx="1899">
                  <c:v>-3.8199999999999998E-8</c:v>
                </c:pt>
                <c:pt idx="1900">
                  <c:v>-3.8199999999999998E-8</c:v>
                </c:pt>
                <c:pt idx="1901">
                  <c:v>-3.8199999999999998E-8</c:v>
                </c:pt>
                <c:pt idx="1902">
                  <c:v>-3.8199999999999998E-8</c:v>
                </c:pt>
                <c:pt idx="1903">
                  <c:v>-3.8199999999999998E-8</c:v>
                </c:pt>
                <c:pt idx="1904">
                  <c:v>-3.8199999999999998E-8</c:v>
                </c:pt>
                <c:pt idx="1905">
                  <c:v>-3.8099999999999997E-8</c:v>
                </c:pt>
                <c:pt idx="1906">
                  <c:v>-3.8099999999999997E-8</c:v>
                </c:pt>
                <c:pt idx="1907">
                  <c:v>-3.8099999999999997E-8</c:v>
                </c:pt>
                <c:pt idx="1908">
                  <c:v>-3.8099999999999997E-8</c:v>
                </c:pt>
                <c:pt idx="1909">
                  <c:v>-3.8099999999999997E-8</c:v>
                </c:pt>
                <c:pt idx="1910">
                  <c:v>-3.8099999999999997E-8</c:v>
                </c:pt>
                <c:pt idx="1911">
                  <c:v>-3.8099999999999997E-8</c:v>
                </c:pt>
                <c:pt idx="1912">
                  <c:v>-3.8099999999999997E-8</c:v>
                </c:pt>
                <c:pt idx="1913">
                  <c:v>-3.8099999999999997E-8</c:v>
                </c:pt>
                <c:pt idx="1914">
                  <c:v>-3.8099999999999997E-8</c:v>
                </c:pt>
                <c:pt idx="1915">
                  <c:v>-3.8099999999999997E-8</c:v>
                </c:pt>
                <c:pt idx="1916">
                  <c:v>-3.8099999999999997E-8</c:v>
                </c:pt>
                <c:pt idx="1917">
                  <c:v>-3.8099999999999997E-8</c:v>
                </c:pt>
                <c:pt idx="1918">
                  <c:v>-3.8099999999999997E-8</c:v>
                </c:pt>
                <c:pt idx="1919">
                  <c:v>-3.8099999999999997E-8</c:v>
                </c:pt>
                <c:pt idx="1920">
                  <c:v>-3.8099999999999997E-8</c:v>
                </c:pt>
                <c:pt idx="1921">
                  <c:v>-3.8000000000000003E-8</c:v>
                </c:pt>
                <c:pt idx="1922">
                  <c:v>-3.8000000000000003E-8</c:v>
                </c:pt>
                <c:pt idx="1923">
                  <c:v>-3.8000000000000003E-8</c:v>
                </c:pt>
                <c:pt idx="1924">
                  <c:v>-3.8000000000000003E-8</c:v>
                </c:pt>
                <c:pt idx="1925">
                  <c:v>-3.8000000000000003E-8</c:v>
                </c:pt>
                <c:pt idx="1926">
                  <c:v>-3.8000000000000003E-8</c:v>
                </c:pt>
                <c:pt idx="1927">
                  <c:v>-3.8000000000000003E-8</c:v>
                </c:pt>
                <c:pt idx="1928">
                  <c:v>-3.8000000000000003E-8</c:v>
                </c:pt>
                <c:pt idx="1929">
                  <c:v>-3.8000000000000003E-8</c:v>
                </c:pt>
                <c:pt idx="1930">
                  <c:v>-3.8000000000000003E-8</c:v>
                </c:pt>
                <c:pt idx="1931">
                  <c:v>-3.8000000000000003E-8</c:v>
                </c:pt>
                <c:pt idx="1932">
                  <c:v>-3.8000000000000003E-8</c:v>
                </c:pt>
                <c:pt idx="1933">
                  <c:v>-3.8000000000000003E-8</c:v>
                </c:pt>
                <c:pt idx="1934">
                  <c:v>-3.8000000000000003E-8</c:v>
                </c:pt>
                <c:pt idx="1935">
                  <c:v>-3.8000000000000003E-8</c:v>
                </c:pt>
                <c:pt idx="1936">
                  <c:v>-3.8000000000000003E-8</c:v>
                </c:pt>
                <c:pt idx="1937">
                  <c:v>-3.7900000000000002E-8</c:v>
                </c:pt>
                <c:pt idx="1938">
                  <c:v>-3.7900000000000002E-8</c:v>
                </c:pt>
                <c:pt idx="1939">
                  <c:v>-3.7900000000000002E-8</c:v>
                </c:pt>
                <c:pt idx="1940">
                  <c:v>-3.7900000000000002E-8</c:v>
                </c:pt>
                <c:pt idx="1941">
                  <c:v>-3.7900000000000002E-8</c:v>
                </c:pt>
                <c:pt idx="1942">
                  <c:v>-3.7900000000000002E-8</c:v>
                </c:pt>
                <c:pt idx="1943">
                  <c:v>-3.7900000000000002E-8</c:v>
                </c:pt>
                <c:pt idx="1944">
                  <c:v>-3.7900000000000002E-8</c:v>
                </c:pt>
                <c:pt idx="1945">
                  <c:v>-3.7900000000000002E-8</c:v>
                </c:pt>
                <c:pt idx="1946">
                  <c:v>-3.7900000000000002E-8</c:v>
                </c:pt>
                <c:pt idx="1947">
                  <c:v>-3.7900000000000002E-8</c:v>
                </c:pt>
                <c:pt idx="1948">
                  <c:v>-3.7900000000000002E-8</c:v>
                </c:pt>
                <c:pt idx="1949">
                  <c:v>-3.7900000000000002E-8</c:v>
                </c:pt>
                <c:pt idx="1950">
                  <c:v>-3.7900000000000002E-8</c:v>
                </c:pt>
                <c:pt idx="1951">
                  <c:v>-3.7900000000000002E-8</c:v>
                </c:pt>
                <c:pt idx="1952">
                  <c:v>-3.7900000000000002E-8</c:v>
                </c:pt>
                <c:pt idx="1953">
                  <c:v>-3.7800000000000001E-8</c:v>
                </c:pt>
                <c:pt idx="1954">
                  <c:v>-3.7800000000000001E-8</c:v>
                </c:pt>
                <c:pt idx="1955">
                  <c:v>-3.7800000000000001E-8</c:v>
                </c:pt>
                <c:pt idx="1956">
                  <c:v>-3.7800000000000001E-8</c:v>
                </c:pt>
                <c:pt idx="1957">
                  <c:v>-3.7800000000000001E-8</c:v>
                </c:pt>
                <c:pt idx="1958">
                  <c:v>-3.7800000000000001E-8</c:v>
                </c:pt>
                <c:pt idx="1959">
                  <c:v>-3.7800000000000001E-8</c:v>
                </c:pt>
                <c:pt idx="1960">
                  <c:v>-3.7800000000000001E-8</c:v>
                </c:pt>
                <c:pt idx="1961">
                  <c:v>-3.7800000000000001E-8</c:v>
                </c:pt>
                <c:pt idx="1962">
                  <c:v>-3.7800000000000001E-8</c:v>
                </c:pt>
                <c:pt idx="1963">
                  <c:v>-3.7800000000000001E-8</c:v>
                </c:pt>
                <c:pt idx="1964">
                  <c:v>-3.7800000000000001E-8</c:v>
                </c:pt>
                <c:pt idx="1965">
                  <c:v>-3.7800000000000001E-8</c:v>
                </c:pt>
                <c:pt idx="1966">
                  <c:v>-3.7800000000000001E-8</c:v>
                </c:pt>
                <c:pt idx="1967">
                  <c:v>-3.7800000000000001E-8</c:v>
                </c:pt>
                <c:pt idx="1968">
                  <c:v>-3.7800000000000001E-8</c:v>
                </c:pt>
                <c:pt idx="1969">
                  <c:v>-3.77E-8</c:v>
                </c:pt>
                <c:pt idx="1970">
                  <c:v>-3.77E-8</c:v>
                </c:pt>
                <c:pt idx="1971">
                  <c:v>-3.77E-8</c:v>
                </c:pt>
                <c:pt idx="1972">
                  <c:v>-3.77E-8</c:v>
                </c:pt>
                <c:pt idx="1973">
                  <c:v>-3.77E-8</c:v>
                </c:pt>
                <c:pt idx="1974">
                  <c:v>-3.77E-8</c:v>
                </c:pt>
                <c:pt idx="1975">
                  <c:v>-3.77E-8</c:v>
                </c:pt>
                <c:pt idx="1976">
                  <c:v>-3.77E-8</c:v>
                </c:pt>
                <c:pt idx="1977">
                  <c:v>-3.77E-8</c:v>
                </c:pt>
                <c:pt idx="1978">
                  <c:v>-3.77E-8</c:v>
                </c:pt>
                <c:pt idx="1979">
                  <c:v>-3.77E-8</c:v>
                </c:pt>
                <c:pt idx="1980">
                  <c:v>-3.77E-8</c:v>
                </c:pt>
                <c:pt idx="1981">
                  <c:v>-3.77E-8</c:v>
                </c:pt>
                <c:pt idx="1982">
                  <c:v>-3.77E-8</c:v>
                </c:pt>
                <c:pt idx="1983">
                  <c:v>-3.77E-8</c:v>
                </c:pt>
                <c:pt idx="1984">
                  <c:v>-3.77E-8</c:v>
                </c:pt>
                <c:pt idx="1985">
                  <c:v>-3.7599999999999999E-8</c:v>
                </c:pt>
                <c:pt idx="1986">
                  <c:v>-3.7599999999999999E-8</c:v>
                </c:pt>
                <c:pt idx="1987">
                  <c:v>-3.7599999999999999E-8</c:v>
                </c:pt>
                <c:pt idx="1988">
                  <c:v>-3.7599999999999999E-8</c:v>
                </c:pt>
                <c:pt idx="1989">
                  <c:v>-3.7599999999999999E-8</c:v>
                </c:pt>
                <c:pt idx="1990">
                  <c:v>-3.7599999999999999E-8</c:v>
                </c:pt>
                <c:pt idx="1991">
                  <c:v>-3.7599999999999999E-8</c:v>
                </c:pt>
                <c:pt idx="1992">
                  <c:v>-3.7599999999999999E-8</c:v>
                </c:pt>
                <c:pt idx="1993">
                  <c:v>-3.7599999999999999E-8</c:v>
                </c:pt>
                <c:pt idx="1994">
                  <c:v>-3.7599999999999999E-8</c:v>
                </c:pt>
                <c:pt idx="1995">
                  <c:v>-3.7599999999999999E-8</c:v>
                </c:pt>
                <c:pt idx="1996">
                  <c:v>-3.7599999999999999E-8</c:v>
                </c:pt>
                <c:pt idx="1997">
                  <c:v>-3.7599999999999999E-8</c:v>
                </c:pt>
                <c:pt idx="1998">
                  <c:v>-3.7599999999999999E-8</c:v>
                </c:pt>
                <c:pt idx="1999">
                  <c:v>-3.7599999999999999E-8</c:v>
                </c:pt>
                <c:pt idx="2000">
                  <c:v>-3.7599999999999999E-8</c:v>
                </c:pt>
                <c:pt idx="2001">
                  <c:v>-3.7499999999999998E-8</c:v>
                </c:pt>
                <c:pt idx="2002">
                  <c:v>-3.7499999999999998E-8</c:v>
                </c:pt>
                <c:pt idx="2003">
                  <c:v>-3.7499999999999998E-8</c:v>
                </c:pt>
                <c:pt idx="2004">
                  <c:v>-3.7499999999999998E-8</c:v>
                </c:pt>
                <c:pt idx="2005">
                  <c:v>-3.7499999999999998E-8</c:v>
                </c:pt>
                <c:pt idx="2006">
                  <c:v>-3.7499999999999998E-8</c:v>
                </c:pt>
                <c:pt idx="2007">
                  <c:v>-3.7499999999999998E-8</c:v>
                </c:pt>
                <c:pt idx="2008">
                  <c:v>-3.7499999999999998E-8</c:v>
                </c:pt>
                <c:pt idx="2009">
                  <c:v>-3.7499999999999998E-8</c:v>
                </c:pt>
                <c:pt idx="2010">
                  <c:v>-3.7499999999999998E-8</c:v>
                </c:pt>
                <c:pt idx="2011">
                  <c:v>-3.7499999999999998E-8</c:v>
                </c:pt>
                <c:pt idx="2012">
                  <c:v>-3.7499999999999998E-8</c:v>
                </c:pt>
                <c:pt idx="2013">
                  <c:v>-3.7499999999999998E-8</c:v>
                </c:pt>
                <c:pt idx="2014">
                  <c:v>-3.7499999999999998E-8</c:v>
                </c:pt>
                <c:pt idx="2015">
                  <c:v>-3.7499999999999998E-8</c:v>
                </c:pt>
                <c:pt idx="2016">
                  <c:v>-3.7499999999999998E-8</c:v>
                </c:pt>
                <c:pt idx="2017">
                  <c:v>-3.7399999999999997E-8</c:v>
                </c:pt>
                <c:pt idx="2018">
                  <c:v>-3.7399999999999997E-8</c:v>
                </c:pt>
                <c:pt idx="2019">
                  <c:v>-3.7399999999999997E-8</c:v>
                </c:pt>
                <c:pt idx="2020">
                  <c:v>-3.7399999999999997E-8</c:v>
                </c:pt>
                <c:pt idx="2021">
                  <c:v>-3.7399999999999997E-8</c:v>
                </c:pt>
                <c:pt idx="2022">
                  <c:v>-3.7399999999999997E-8</c:v>
                </c:pt>
                <c:pt idx="2023">
                  <c:v>-3.7399999999999997E-8</c:v>
                </c:pt>
                <c:pt idx="2024">
                  <c:v>-3.7399999999999997E-8</c:v>
                </c:pt>
                <c:pt idx="2025">
                  <c:v>-3.7399999999999997E-8</c:v>
                </c:pt>
                <c:pt idx="2026">
                  <c:v>-3.7399999999999997E-8</c:v>
                </c:pt>
                <c:pt idx="2027">
                  <c:v>-3.7399999999999997E-8</c:v>
                </c:pt>
                <c:pt idx="2028">
                  <c:v>-3.7399999999999997E-8</c:v>
                </c:pt>
                <c:pt idx="2029">
                  <c:v>-3.7399999999999997E-8</c:v>
                </c:pt>
                <c:pt idx="2030">
                  <c:v>-3.7399999999999997E-8</c:v>
                </c:pt>
                <c:pt idx="2031">
                  <c:v>-3.7399999999999997E-8</c:v>
                </c:pt>
                <c:pt idx="2032">
                  <c:v>-3.7399999999999997E-8</c:v>
                </c:pt>
                <c:pt idx="2033">
                  <c:v>-3.7300000000000003E-8</c:v>
                </c:pt>
                <c:pt idx="2034">
                  <c:v>-3.7300000000000003E-8</c:v>
                </c:pt>
                <c:pt idx="2035">
                  <c:v>-3.7300000000000003E-8</c:v>
                </c:pt>
                <c:pt idx="2036">
                  <c:v>-3.7300000000000003E-8</c:v>
                </c:pt>
                <c:pt idx="2037">
                  <c:v>-3.7300000000000003E-8</c:v>
                </c:pt>
                <c:pt idx="2038">
                  <c:v>-3.7300000000000003E-8</c:v>
                </c:pt>
                <c:pt idx="2039">
                  <c:v>-3.7300000000000003E-8</c:v>
                </c:pt>
                <c:pt idx="2040">
                  <c:v>-3.7300000000000003E-8</c:v>
                </c:pt>
                <c:pt idx="2041">
                  <c:v>-3.7300000000000003E-8</c:v>
                </c:pt>
                <c:pt idx="2042">
                  <c:v>-3.7300000000000003E-8</c:v>
                </c:pt>
                <c:pt idx="2043">
                  <c:v>-3.7300000000000003E-8</c:v>
                </c:pt>
                <c:pt idx="2044">
                  <c:v>-3.7300000000000003E-8</c:v>
                </c:pt>
                <c:pt idx="2045">
                  <c:v>-3.7300000000000003E-8</c:v>
                </c:pt>
                <c:pt idx="2046">
                  <c:v>-3.7300000000000003E-8</c:v>
                </c:pt>
                <c:pt idx="2047">
                  <c:v>-3.7300000000000003E-8</c:v>
                </c:pt>
                <c:pt idx="2048">
                  <c:v>-3.7300000000000003E-8</c:v>
                </c:pt>
                <c:pt idx="2049">
                  <c:v>-3.7200000000000002E-8</c:v>
                </c:pt>
                <c:pt idx="2050">
                  <c:v>-3.7200000000000002E-8</c:v>
                </c:pt>
                <c:pt idx="2051">
                  <c:v>-3.7200000000000002E-8</c:v>
                </c:pt>
                <c:pt idx="2052">
                  <c:v>-3.7200000000000002E-8</c:v>
                </c:pt>
                <c:pt idx="2053">
                  <c:v>-3.7200000000000002E-8</c:v>
                </c:pt>
                <c:pt idx="2054">
                  <c:v>-3.7200000000000002E-8</c:v>
                </c:pt>
                <c:pt idx="2055">
                  <c:v>-3.7200000000000002E-8</c:v>
                </c:pt>
                <c:pt idx="2056">
                  <c:v>-3.7200000000000002E-8</c:v>
                </c:pt>
                <c:pt idx="2057">
                  <c:v>-3.7200000000000002E-8</c:v>
                </c:pt>
                <c:pt idx="2058">
                  <c:v>-3.7200000000000002E-8</c:v>
                </c:pt>
                <c:pt idx="2059">
                  <c:v>-3.7200000000000002E-8</c:v>
                </c:pt>
                <c:pt idx="2060">
                  <c:v>-3.7200000000000002E-8</c:v>
                </c:pt>
                <c:pt idx="2061">
                  <c:v>-3.7200000000000002E-8</c:v>
                </c:pt>
                <c:pt idx="2062">
                  <c:v>-3.7200000000000002E-8</c:v>
                </c:pt>
                <c:pt idx="2063">
                  <c:v>-3.7200000000000002E-8</c:v>
                </c:pt>
                <c:pt idx="2064">
                  <c:v>-3.7200000000000002E-8</c:v>
                </c:pt>
                <c:pt idx="2065">
                  <c:v>-3.7100000000000001E-8</c:v>
                </c:pt>
                <c:pt idx="2066">
                  <c:v>-3.7100000000000001E-8</c:v>
                </c:pt>
                <c:pt idx="2067">
                  <c:v>-3.7100000000000001E-8</c:v>
                </c:pt>
                <c:pt idx="2068">
                  <c:v>-3.7100000000000001E-8</c:v>
                </c:pt>
                <c:pt idx="2069">
                  <c:v>-3.7100000000000001E-8</c:v>
                </c:pt>
                <c:pt idx="2070">
                  <c:v>-3.7100000000000001E-8</c:v>
                </c:pt>
                <c:pt idx="2071">
                  <c:v>-3.7100000000000001E-8</c:v>
                </c:pt>
                <c:pt idx="2072">
                  <c:v>-3.7100000000000001E-8</c:v>
                </c:pt>
                <c:pt idx="2073">
                  <c:v>-3.7100000000000001E-8</c:v>
                </c:pt>
                <c:pt idx="2074">
                  <c:v>-3.7100000000000001E-8</c:v>
                </c:pt>
                <c:pt idx="2075">
                  <c:v>-3.7100000000000001E-8</c:v>
                </c:pt>
                <c:pt idx="2076">
                  <c:v>-3.7100000000000001E-8</c:v>
                </c:pt>
                <c:pt idx="2077">
                  <c:v>-3.7100000000000001E-8</c:v>
                </c:pt>
                <c:pt idx="2078">
                  <c:v>-3.7100000000000001E-8</c:v>
                </c:pt>
                <c:pt idx="2079">
                  <c:v>-3.7100000000000001E-8</c:v>
                </c:pt>
                <c:pt idx="2080">
                  <c:v>-3.7100000000000001E-8</c:v>
                </c:pt>
                <c:pt idx="2081">
                  <c:v>-3.7E-8</c:v>
                </c:pt>
                <c:pt idx="2082">
                  <c:v>-3.7E-8</c:v>
                </c:pt>
                <c:pt idx="2083">
                  <c:v>-3.7E-8</c:v>
                </c:pt>
                <c:pt idx="2084">
                  <c:v>-3.7E-8</c:v>
                </c:pt>
                <c:pt idx="2085">
                  <c:v>-3.7E-8</c:v>
                </c:pt>
                <c:pt idx="2086">
                  <c:v>-3.7E-8</c:v>
                </c:pt>
                <c:pt idx="2087">
                  <c:v>-3.7E-8</c:v>
                </c:pt>
                <c:pt idx="2088">
                  <c:v>-3.7E-8</c:v>
                </c:pt>
                <c:pt idx="2089">
                  <c:v>-3.7E-8</c:v>
                </c:pt>
                <c:pt idx="2090">
                  <c:v>-3.7E-8</c:v>
                </c:pt>
                <c:pt idx="2091">
                  <c:v>-3.7E-8</c:v>
                </c:pt>
                <c:pt idx="2092">
                  <c:v>-3.7E-8</c:v>
                </c:pt>
                <c:pt idx="2093">
                  <c:v>-3.7E-8</c:v>
                </c:pt>
                <c:pt idx="2094">
                  <c:v>-3.7E-8</c:v>
                </c:pt>
                <c:pt idx="2095">
                  <c:v>-3.7E-8</c:v>
                </c:pt>
                <c:pt idx="2096">
                  <c:v>-3.7E-8</c:v>
                </c:pt>
                <c:pt idx="2097">
                  <c:v>-3.69E-8</c:v>
                </c:pt>
                <c:pt idx="2098">
                  <c:v>-3.69E-8</c:v>
                </c:pt>
                <c:pt idx="2099">
                  <c:v>-3.69E-8</c:v>
                </c:pt>
                <c:pt idx="2100">
                  <c:v>-3.69E-8</c:v>
                </c:pt>
                <c:pt idx="2101">
                  <c:v>-3.69E-8</c:v>
                </c:pt>
                <c:pt idx="2102">
                  <c:v>-3.69E-8</c:v>
                </c:pt>
                <c:pt idx="2103">
                  <c:v>-3.69E-8</c:v>
                </c:pt>
                <c:pt idx="2104">
                  <c:v>-3.69E-8</c:v>
                </c:pt>
                <c:pt idx="2105">
                  <c:v>-3.69E-8</c:v>
                </c:pt>
                <c:pt idx="2106">
                  <c:v>-3.69E-8</c:v>
                </c:pt>
                <c:pt idx="2107">
                  <c:v>-3.69E-8</c:v>
                </c:pt>
                <c:pt idx="2108">
                  <c:v>-3.69E-8</c:v>
                </c:pt>
                <c:pt idx="2109">
                  <c:v>-3.69E-8</c:v>
                </c:pt>
                <c:pt idx="2110">
                  <c:v>-3.69E-8</c:v>
                </c:pt>
                <c:pt idx="2111">
                  <c:v>-3.69E-8</c:v>
                </c:pt>
                <c:pt idx="2112">
                  <c:v>-3.69E-8</c:v>
                </c:pt>
                <c:pt idx="2113">
                  <c:v>-3.6799999999999999E-8</c:v>
                </c:pt>
                <c:pt idx="2114">
                  <c:v>-3.6799999999999999E-8</c:v>
                </c:pt>
                <c:pt idx="2115">
                  <c:v>-3.6799999999999999E-8</c:v>
                </c:pt>
                <c:pt idx="2116">
                  <c:v>-3.6799999999999999E-8</c:v>
                </c:pt>
                <c:pt idx="2117">
                  <c:v>-3.6799999999999999E-8</c:v>
                </c:pt>
                <c:pt idx="2118">
                  <c:v>-3.6799999999999999E-8</c:v>
                </c:pt>
                <c:pt idx="2119">
                  <c:v>-3.6799999999999999E-8</c:v>
                </c:pt>
                <c:pt idx="2120">
                  <c:v>-3.6799999999999999E-8</c:v>
                </c:pt>
                <c:pt idx="2121">
                  <c:v>-3.6799999999999999E-8</c:v>
                </c:pt>
                <c:pt idx="2122">
                  <c:v>-3.6799999999999999E-8</c:v>
                </c:pt>
                <c:pt idx="2123">
                  <c:v>-3.6799999999999999E-8</c:v>
                </c:pt>
                <c:pt idx="2124">
                  <c:v>-3.6799999999999999E-8</c:v>
                </c:pt>
                <c:pt idx="2125">
                  <c:v>-3.6799999999999999E-8</c:v>
                </c:pt>
                <c:pt idx="2126">
                  <c:v>-3.6799999999999999E-8</c:v>
                </c:pt>
                <c:pt idx="2127">
                  <c:v>-3.6799999999999999E-8</c:v>
                </c:pt>
                <c:pt idx="2128">
                  <c:v>-3.6799999999999999E-8</c:v>
                </c:pt>
                <c:pt idx="2129">
                  <c:v>-3.6699999999999998E-8</c:v>
                </c:pt>
                <c:pt idx="2130">
                  <c:v>-3.6699999999999998E-8</c:v>
                </c:pt>
                <c:pt idx="2131">
                  <c:v>-3.6699999999999998E-8</c:v>
                </c:pt>
                <c:pt idx="2132">
                  <c:v>-3.6699999999999998E-8</c:v>
                </c:pt>
                <c:pt idx="2133">
                  <c:v>-3.6699999999999998E-8</c:v>
                </c:pt>
                <c:pt idx="2134">
                  <c:v>-3.6699999999999998E-8</c:v>
                </c:pt>
                <c:pt idx="2135">
                  <c:v>-3.6699999999999998E-8</c:v>
                </c:pt>
                <c:pt idx="2136">
                  <c:v>-3.6699999999999998E-8</c:v>
                </c:pt>
                <c:pt idx="2137">
                  <c:v>-3.6699999999999998E-8</c:v>
                </c:pt>
                <c:pt idx="2138">
                  <c:v>-3.6699999999999998E-8</c:v>
                </c:pt>
                <c:pt idx="2139">
                  <c:v>-3.6699999999999998E-8</c:v>
                </c:pt>
                <c:pt idx="2140">
                  <c:v>-3.6699999999999998E-8</c:v>
                </c:pt>
                <c:pt idx="2141">
                  <c:v>-3.6699999999999998E-8</c:v>
                </c:pt>
                <c:pt idx="2142">
                  <c:v>-3.6699999999999998E-8</c:v>
                </c:pt>
                <c:pt idx="2143">
                  <c:v>-3.6699999999999998E-8</c:v>
                </c:pt>
                <c:pt idx="2144">
                  <c:v>-3.6699999999999998E-8</c:v>
                </c:pt>
                <c:pt idx="2145">
                  <c:v>-3.6599999999999997E-8</c:v>
                </c:pt>
                <c:pt idx="2146">
                  <c:v>-3.6599999999999997E-8</c:v>
                </c:pt>
                <c:pt idx="2147">
                  <c:v>-3.6599999999999997E-8</c:v>
                </c:pt>
                <c:pt idx="2148">
                  <c:v>-3.6599999999999997E-8</c:v>
                </c:pt>
                <c:pt idx="2149">
                  <c:v>-3.6599999999999997E-8</c:v>
                </c:pt>
                <c:pt idx="2150">
                  <c:v>-3.6599999999999997E-8</c:v>
                </c:pt>
                <c:pt idx="2151">
                  <c:v>-3.6599999999999997E-8</c:v>
                </c:pt>
                <c:pt idx="2152">
                  <c:v>-3.6599999999999997E-8</c:v>
                </c:pt>
                <c:pt idx="2153">
                  <c:v>-3.6599999999999997E-8</c:v>
                </c:pt>
                <c:pt idx="2154">
                  <c:v>-3.6599999999999997E-8</c:v>
                </c:pt>
                <c:pt idx="2155">
                  <c:v>-3.6599999999999997E-8</c:v>
                </c:pt>
                <c:pt idx="2156">
                  <c:v>-3.6599999999999997E-8</c:v>
                </c:pt>
                <c:pt idx="2157">
                  <c:v>-3.6599999999999997E-8</c:v>
                </c:pt>
                <c:pt idx="2158">
                  <c:v>-3.6599999999999997E-8</c:v>
                </c:pt>
                <c:pt idx="2159">
                  <c:v>-3.6599999999999997E-8</c:v>
                </c:pt>
                <c:pt idx="2160">
                  <c:v>-3.6599999999999997E-8</c:v>
                </c:pt>
                <c:pt idx="2161">
                  <c:v>-3.6500000000000003E-8</c:v>
                </c:pt>
                <c:pt idx="2162">
                  <c:v>-3.6500000000000003E-8</c:v>
                </c:pt>
                <c:pt idx="2163">
                  <c:v>-3.6500000000000003E-8</c:v>
                </c:pt>
                <c:pt idx="2164">
                  <c:v>-3.6500000000000003E-8</c:v>
                </c:pt>
                <c:pt idx="2165">
                  <c:v>-3.6500000000000003E-8</c:v>
                </c:pt>
                <c:pt idx="2166">
                  <c:v>-3.6500000000000003E-8</c:v>
                </c:pt>
                <c:pt idx="2167">
                  <c:v>-3.6500000000000003E-8</c:v>
                </c:pt>
                <c:pt idx="2168">
                  <c:v>-3.6500000000000003E-8</c:v>
                </c:pt>
                <c:pt idx="2169">
                  <c:v>-3.6500000000000003E-8</c:v>
                </c:pt>
                <c:pt idx="2170">
                  <c:v>-3.6500000000000003E-8</c:v>
                </c:pt>
                <c:pt idx="2171">
                  <c:v>-3.6500000000000003E-8</c:v>
                </c:pt>
                <c:pt idx="2172">
                  <c:v>-3.6500000000000003E-8</c:v>
                </c:pt>
                <c:pt idx="2173">
                  <c:v>-3.6500000000000003E-8</c:v>
                </c:pt>
                <c:pt idx="2174">
                  <c:v>-3.6500000000000003E-8</c:v>
                </c:pt>
                <c:pt idx="2175">
                  <c:v>-3.6500000000000003E-8</c:v>
                </c:pt>
                <c:pt idx="2176">
                  <c:v>-3.6500000000000003E-8</c:v>
                </c:pt>
                <c:pt idx="2177">
                  <c:v>-3.6400000000000002E-8</c:v>
                </c:pt>
                <c:pt idx="2178">
                  <c:v>-3.6400000000000002E-8</c:v>
                </c:pt>
                <c:pt idx="2179">
                  <c:v>-3.6400000000000002E-8</c:v>
                </c:pt>
                <c:pt idx="2180">
                  <c:v>-3.6400000000000002E-8</c:v>
                </c:pt>
                <c:pt idx="2181">
                  <c:v>-3.6400000000000002E-8</c:v>
                </c:pt>
                <c:pt idx="2182">
                  <c:v>-3.6400000000000002E-8</c:v>
                </c:pt>
                <c:pt idx="2183">
                  <c:v>-3.6400000000000002E-8</c:v>
                </c:pt>
                <c:pt idx="2184">
                  <c:v>-3.6400000000000002E-8</c:v>
                </c:pt>
                <c:pt idx="2185">
                  <c:v>-3.6400000000000002E-8</c:v>
                </c:pt>
                <c:pt idx="2186">
                  <c:v>-3.6400000000000002E-8</c:v>
                </c:pt>
                <c:pt idx="2187">
                  <c:v>-3.6400000000000002E-8</c:v>
                </c:pt>
                <c:pt idx="2188">
                  <c:v>-3.6400000000000002E-8</c:v>
                </c:pt>
                <c:pt idx="2189">
                  <c:v>-3.6400000000000002E-8</c:v>
                </c:pt>
                <c:pt idx="2190">
                  <c:v>-3.6400000000000002E-8</c:v>
                </c:pt>
                <c:pt idx="2191">
                  <c:v>-3.6400000000000002E-8</c:v>
                </c:pt>
                <c:pt idx="2192">
                  <c:v>-3.6400000000000002E-8</c:v>
                </c:pt>
                <c:pt idx="2193">
                  <c:v>-3.6300000000000001E-8</c:v>
                </c:pt>
                <c:pt idx="2194">
                  <c:v>-3.6300000000000001E-8</c:v>
                </c:pt>
                <c:pt idx="2195">
                  <c:v>-3.6300000000000001E-8</c:v>
                </c:pt>
                <c:pt idx="2196">
                  <c:v>-3.6300000000000001E-8</c:v>
                </c:pt>
                <c:pt idx="2197">
                  <c:v>-3.6300000000000001E-8</c:v>
                </c:pt>
                <c:pt idx="2198">
                  <c:v>-3.6300000000000001E-8</c:v>
                </c:pt>
                <c:pt idx="2199">
                  <c:v>-3.6300000000000001E-8</c:v>
                </c:pt>
                <c:pt idx="2200">
                  <c:v>-3.6300000000000001E-8</c:v>
                </c:pt>
                <c:pt idx="2201">
                  <c:v>-3.6300000000000001E-8</c:v>
                </c:pt>
                <c:pt idx="2202">
                  <c:v>-3.6300000000000001E-8</c:v>
                </c:pt>
                <c:pt idx="2203">
                  <c:v>-3.6300000000000001E-8</c:v>
                </c:pt>
                <c:pt idx="2204">
                  <c:v>-3.6300000000000001E-8</c:v>
                </c:pt>
                <c:pt idx="2205">
                  <c:v>-3.6300000000000001E-8</c:v>
                </c:pt>
                <c:pt idx="2206">
                  <c:v>-3.6300000000000001E-8</c:v>
                </c:pt>
                <c:pt idx="2207">
                  <c:v>-3.6300000000000001E-8</c:v>
                </c:pt>
                <c:pt idx="2208">
                  <c:v>-3.6300000000000001E-8</c:v>
                </c:pt>
                <c:pt idx="2209">
                  <c:v>-3.62E-8</c:v>
                </c:pt>
                <c:pt idx="2210">
                  <c:v>-3.62E-8</c:v>
                </c:pt>
                <c:pt idx="2211">
                  <c:v>-3.62E-8</c:v>
                </c:pt>
                <c:pt idx="2212">
                  <c:v>-3.62E-8</c:v>
                </c:pt>
                <c:pt idx="2213">
                  <c:v>-3.62E-8</c:v>
                </c:pt>
                <c:pt idx="2214">
                  <c:v>-3.62E-8</c:v>
                </c:pt>
                <c:pt idx="2215">
                  <c:v>-3.62E-8</c:v>
                </c:pt>
                <c:pt idx="2216">
                  <c:v>-3.62E-8</c:v>
                </c:pt>
                <c:pt idx="2217">
                  <c:v>-3.62E-8</c:v>
                </c:pt>
                <c:pt idx="2218">
                  <c:v>-3.62E-8</c:v>
                </c:pt>
                <c:pt idx="2219">
                  <c:v>-3.62E-8</c:v>
                </c:pt>
                <c:pt idx="2220">
                  <c:v>-3.62E-8</c:v>
                </c:pt>
                <c:pt idx="2221">
                  <c:v>-3.62E-8</c:v>
                </c:pt>
                <c:pt idx="2222">
                  <c:v>-3.62E-8</c:v>
                </c:pt>
                <c:pt idx="2223">
                  <c:v>-3.62E-8</c:v>
                </c:pt>
                <c:pt idx="2224">
                  <c:v>-3.62E-8</c:v>
                </c:pt>
                <c:pt idx="2225">
                  <c:v>-3.6099999999999999E-8</c:v>
                </c:pt>
                <c:pt idx="2226">
                  <c:v>-3.6099999999999999E-8</c:v>
                </c:pt>
                <c:pt idx="2227">
                  <c:v>-3.6099999999999999E-8</c:v>
                </c:pt>
                <c:pt idx="2228">
                  <c:v>-3.6099999999999999E-8</c:v>
                </c:pt>
                <c:pt idx="2229">
                  <c:v>-3.6099999999999999E-8</c:v>
                </c:pt>
                <c:pt idx="2230">
                  <c:v>-3.6099999999999999E-8</c:v>
                </c:pt>
                <c:pt idx="2231">
                  <c:v>-3.6099999999999999E-8</c:v>
                </c:pt>
                <c:pt idx="2232">
                  <c:v>-3.6099999999999999E-8</c:v>
                </c:pt>
                <c:pt idx="2233">
                  <c:v>-3.6099999999999999E-8</c:v>
                </c:pt>
                <c:pt idx="2234">
                  <c:v>-3.6099999999999999E-8</c:v>
                </c:pt>
                <c:pt idx="2235">
                  <c:v>-3.6099999999999999E-8</c:v>
                </c:pt>
                <c:pt idx="2236">
                  <c:v>-3.6099999999999999E-8</c:v>
                </c:pt>
                <c:pt idx="2237">
                  <c:v>-3.6099999999999999E-8</c:v>
                </c:pt>
                <c:pt idx="2238">
                  <c:v>-3.6099999999999999E-8</c:v>
                </c:pt>
                <c:pt idx="2239">
                  <c:v>-3.6099999999999999E-8</c:v>
                </c:pt>
                <c:pt idx="2240">
                  <c:v>-3.6099999999999999E-8</c:v>
                </c:pt>
                <c:pt idx="2241">
                  <c:v>-3.5999999999999998E-8</c:v>
                </c:pt>
                <c:pt idx="2242">
                  <c:v>-3.5999999999999998E-8</c:v>
                </c:pt>
                <c:pt idx="2243">
                  <c:v>-3.5999999999999998E-8</c:v>
                </c:pt>
                <c:pt idx="2244">
                  <c:v>-3.5999999999999998E-8</c:v>
                </c:pt>
                <c:pt idx="2245">
                  <c:v>-3.5999999999999998E-8</c:v>
                </c:pt>
                <c:pt idx="2246">
                  <c:v>-3.5999999999999998E-8</c:v>
                </c:pt>
                <c:pt idx="2247">
                  <c:v>-3.5999999999999998E-8</c:v>
                </c:pt>
                <c:pt idx="2248">
                  <c:v>-3.5999999999999998E-8</c:v>
                </c:pt>
                <c:pt idx="2249">
                  <c:v>-3.5999999999999998E-8</c:v>
                </c:pt>
                <c:pt idx="2250">
                  <c:v>-3.5999999999999998E-8</c:v>
                </c:pt>
                <c:pt idx="2251">
                  <c:v>-3.5999999999999998E-8</c:v>
                </c:pt>
                <c:pt idx="2252">
                  <c:v>-3.5999999999999998E-8</c:v>
                </c:pt>
                <c:pt idx="2253">
                  <c:v>-3.5999999999999998E-8</c:v>
                </c:pt>
                <c:pt idx="2254">
                  <c:v>-3.5999999999999998E-8</c:v>
                </c:pt>
                <c:pt idx="2255">
                  <c:v>-3.5999999999999998E-8</c:v>
                </c:pt>
                <c:pt idx="2256">
                  <c:v>-3.5999999999999998E-8</c:v>
                </c:pt>
                <c:pt idx="2257">
                  <c:v>-3.5899999999999997E-8</c:v>
                </c:pt>
                <c:pt idx="2258">
                  <c:v>-3.5899999999999997E-8</c:v>
                </c:pt>
                <c:pt idx="2259">
                  <c:v>-3.5899999999999997E-8</c:v>
                </c:pt>
                <c:pt idx="2260">
                  <c:v>-3.5899999999999997E-8</c:v>
                </c:pt>
                <c:pt idx="2261">
                  <c:v>-3.5899999999999997E-8</c:v>
                </c:pt>
                <c:pt idx="2262">
                  <c:v>-3.5899999999999997E-8</c:v>
                </c:pt>
                <c:pt idx="2263">
                  <c:v>-3.5899999999999997E-8</c:v>
                </c:pt>
                <c:pt idx="2264">
                  <c:v>-3.5899999999999997E-8</c:v>
                </c:pt>
                <c:pt idx="2265">
                  <c:v>-3.5899999999999997E-8</c:v>
                </c:pt>
                <c:pt idx="2266">
                  <c:v>-3.5899999999999997E-8</c:v>
                </c:pt>
                <c:pt idx="2267">
                  <c:v>-3.5899999999999997E-8</c:v>
                </c:pt>
                <c:pt idx="2268">
                  <c:v>-3.5899999999999997E-8</c:v>
                </c:pt>
                <c:pt idx="2269">
                  <c:v>-3.5899999999999997E-8</c:v>
                </c:pt>
                <c:pt idx="2270">
                  <c:v>-3.5899999999999997E-8</c:v>
                </c:pt>
                <c:pt idx="2271">
                  <c:v>-3.5899999999999997E-8</c:v>
                </c:pt>
                <c:pt idx="2272">
                  <c:v>-3.5899999999999997E-8</c:v>
                </c:pt>
                <c:pt idx="2273">
                  <c:v>-3.5800000000000003E-8</c:v>
                </c:pt>
                <c:pt idx="2274">
                  <c:v>-3.5800000000000003E-8</c:v>
                </c:pt>
                <c:pt idx="2275">
                  <c:v>-3.5800000000000003E-8</c:v>
                </c:pt>
                <c:pt idx="2276">
                  <c:v>-3.5800000000000003E-8</c:v>
                </c:pt>
                <c:pt idx="2277">
                  <c:v>-3.5800000000000003E-8</c:v>
                </c:pt>
                <c:pt idx="2278">
                  <c:v>-3.5800000000000003E-8</c:v>
                </c:pt>
                <c:pt idx="2279">
                  <c:v>-3.5800000000000003E-8</c:v>
                </c:pt>
                <c:pt idx="2280">
                  <c:v>-3.5800000000000003E-8</c:v>
                </c:pt>
                <c:pt idx="2281">
                  <c:v>-3.5800000000000003E-8</c:v>
                </c:pt>
                <c:pt idx="2282">
                  <c:v>-3.5800000000000003E-8</c:v>
                </c:pt>
                <c:pt idx="2283">
                  <c:v>-3.5800000000000003E-8</c:v>
                </c:pt>
                <c:pt idx="2284">
                  <c:v>-3.5800000000000003E-8</c:v>
                </c:pt>
                <c:pt idx="2285">
                  <c:v>-3.5800000000000003E-8</c:v>
                </c:pt>
                <c:pt idx="2286">
                  <c:v>-3.5800000000000003E-8</c:v>
                </c:pt>
                <c:pt idx="2287">
                  <c:v>-3.5800000000000003E-8</c:v>
                </c:pt>
                <c:pt idx="2288">
                  <c:v>-3.5800000000000003E-8</c:v>
                </c:pt>
                <c:pt idx="2289">
                  <c:v>-3.5700000000000002E-8</c:v>
                </c:pt>
                <c:pt idx="2290">
                  <c:v>-3.5700000000000002E-8</c:v>
                </c:pt>
                <c:pt idx="2291">
                  <c:v>-3.5700000000000002E-8</c:v>
                </c:pt>
                <c:pt idx="2292">
                  <c:v>-3.5700000000000002E-8</c:v>
                </c:pt>
                <c:pt idx="2293">
                  <c:v>-3.5700000000000002E-8</c:v>
                </c:pt>
                <c:pt idx="2294">
                  <c:v>-3.5700000000000002E-8</c:v>
                </c:pt>
                <c:pt idx="2295">
                  <c:v>-3.5700000000000002E-8</c:v>
                </c:pt>
                <c:pt idx="2296">
                  <c:v>-3.5700000000000002E-8</c:v>
                </c:pt>
                <c:pt idx="2297">
                  <c:v>-3.5700000000000002E-8</c:v>
                </c:pt>
                <c:pt idx="2298">
                  <c:v>-3.5700000000000002E-8</c:v>
                </c:pt>
                <c:pt idx="2299">
                  <c:v>-3.5700000000000002E-8</c:v>
                </c:pt>
                <c:pt idx="2300">
                  <c:v>-3.5700000000000002E-8</c:v>
                </c:pt>
                <c:pt idx="2301">
                  <c:v>-3.5700000000000002E-8</c:v>
                </c:pt>
                <c:pt idx="2302">
                  <c:v>-3.5700000000000002E-8</c:v>
                </c:pt>
                <c:pt idx="2303">
                  <c:v>-3.5700000000000002E-8</c:v>
                </c:pt>
                <c:pt idx="2304">
                  <c:v>-3.5700000000000002E-8</c:v>
                </c:pt>
                <c:pt idx="2305">
                  <c:v>-3.5600000000000001E-8</c:v>
                </c:pt>
                <c:pt idx="2306">
                  <c:v>-3.5600000000000001E-8</c:v>
                </c:pt>
                <c:pt idx="2307">
                  <c:v>-3.5600000000000001E-8</c:v>
                </c:pt>
                <c:pt idx="2308">
                  <c:v>-3.5600000000000001E-8</c:v>
                </c:pt>
                <c:pt idx="2309">
                  <c:v>-3.5600000000000001E-8</c:v>
                </c:pt>
                <c:pt idx="2310">
                  <c:v>-3.5600000000000001E-8</c:v>
                </c:pt>
                <c:pt idx="2311">
                  <c:v>-3.5600000000000001E-8</c:v>
                </c:pt>
                <c:pt idx="2312">
                  <c:v>-3.5600000000000001E-8</c:v>
                </c:pt>
                <c:pt idx="2313">
                  <c:v>-3.5600000000000001E-8</c:v>
                </c:pt>
                <c:pt idx="2314">
                  <c:v>-3.5600000000000001E-8</c:v>
                </c:pt>
                <c:pt idx="2315">
                  <c:v>-3.5600000000000001E-8</c:v>
                </c:pt>
                <c:pt idx="2316">
                  <c:v>-3.5600000000000001E-8</c:v>
                </c:pt>
                <c:pt idx="2317">
                  <c:v>-3.5600000000000001E-8</c:v>
                </c:pt>
                <c:pt idx="2318">
                  <c:v>-3.5600000000000001E-8</c:v>
                </c:pt>
                <c:pt idx="2319">
                  <c:v>-3.5600000000000001E-8</c:v>
                </c:pt>
                <c:pt idx="2320">
                  <c:v>-3.5600000000000001E-8</c:v>
                </c:pt>
                <c:pt idx="2321">
                  <c:v>-3.55E-8</c:v>
                </c:pt>
                <c:pt idx="2322">
                  <c:v>-3.55E-8</c:v>
                </c:pt>
                <c:pt idx="2323">
                  <c:v>-3.55E-8</c:v>
                </c:pt>
                <c:pt idx="2324">
                  <c:v>-3.55E-8</c:v>
                </c:pt>
                <c:pt idx="2325">
                  <c:v>-3.55E-8</c:v>
                </c:pt>
                <c:pt idx="2326">
                  <c:v>-3.55E-8</c:v>
                </c:pt>
                <c:pt idx="2327">
                  <c:v>-3.55E-8</c:v>
                </c:pt>
                <c:pt idx="2328">
                  <c:v>-3.55E-8</c:v>
                </c:pt>
                <c:pt idx="2329">
                  <c:v>-3.55E-8</c:v>
                </c:pt>
                <c:pt idx="2330">
                  <c:v>-3.55E-8</c:v>
                </c:pt>
                <c:pt idx="2331">
                  <c:v>-3.55E-8</c:v>
                </c:pt>
                <c:pt idx="2332">
                  <c:v>-3.55E-8</c:v>
                </c:pt>
                <c:pt idx="2333">
                  <c:v>-3.55E-8</c:v>
                </c:pt>
                <c:pt idx="2334">
                  <c:v>-3.55E-8</c:v>
                </c:pt>
                <c:pt idx="2335">
                  <c:v>-3.55E-8</c:v>
                </c:pt>
                <c:pt idx="2336">
                  <c:v>-3.55E-8</c:v>
                </c:pt>
                <c:pt idx="2337">
                  <c:v>-3.5399999999999999E-8</c:v>
                </c:pt>
                <c:pt idx="2338">
                  <c:v>-3.5399999999999999E-8</c:v>
                </c:pt>
                <c:pt idx="2339">
                  <c:v>-3.5399999999999999E-8</c:v>
                </c:pt>
                <c:pt idx="2340">
                  <c:v>-3.5399999999999999E-8</c:v>
                </c:pt>
                <c:pt idx="2341">
                  <c:v>-3.5399999999999999E-8</c:v>
                </c:pt>
                <c:pt idx="2342">
                  <c:v>-3.5399999999999999E-8</c:v>
                </c:pt>
                <c:pt idx="2343">
                  <c:v>-3.5399999999999999E-8</c:v>
                </c:pt>
                <c:pt idx="2344">
                  <c:v>-3.5399999999999999E-8</c:v>
                </c:pt>
                <c:pt idx="2345">
                  <c:v>-3.5399999999999999E-8</c:v>
                </c:pt>
                <c:pt idx="2346">
                  <c:v>-3.5399999999999999E-8</c:v>
                </c:pt>
                <c:pt idx="2347">
                  <c:v>-3.5399999999999999E-8</c:v>
                </c:pt>
                <c:pt idx="2348">
                  <c:v>-3.5399999999999999E-8</c:v>
                </c:pt>
                <c:pt idx="2349">
                  <c:v>-3.5399999999999999E-8</c:v>
                </c:pt>
                <c:pt idx="2350">
                  <c:v>-3.5399999999999999E-8</c:v>
                </c:pt>
                <c:pt idx="2351">
                  <c:v>-3.5399999999999999E-8</c:v>
                </c:pt>
                <c:pt idx="2352">
                  <c:v>-3.5399999999999999E-8</c:v>
                </c:pt>
                <c:pt idx="2353">
                  <c:v>-3.5299999999999998E-8</c:v>
                </c:pt>
                <c:pt idx="2354">
                  <c:v>-3.5299999999999998E-8</c:v>
                </c:pt>
                <c:pt idx="2355">
                  <c:v>-3.5299999999999998E-8</c:v>
                </c:pt>
                <c:pt idx="2356">
                  <c:v>-3.5299999999999998E-8</c:v>
                </c:pt>
                <c:pt idx="2357">
                  <c:v>-3.5299999999999998E-8</c:v>
                </c:pt>
                <c:pt idx="2358">
                  <c:v>-3.5299999999999998E-8</c:v>
                </c:pt>
                <c:pt idx="2359">
                  <c:v>-3.5299999999999998E-8</c:v>
                </c:pt>
                <c:pt idx="2360">
                  <c:v>-3.5299999999999998E-8</c:v>
                </c:pt>
                <c:pt idx="2361">
                  <c:v>-3.5299999999999998E-8</c:v>
                </c:pt>
                <c:pt idx="2362">
                  <c:v>-3.5299999999999998E-8</c:v>
                </c:pt>
                <c:pt idx="2363">
                  <c:v>-3.5299999999999998E-8</c:v>
                </c:pt>
                <c:pt idx="2364">
                  <c:v>-3.5299999999999998E-8</c:v>
                </c:pt>
                <c:pt idx="2365">
                  <c:v>-3.5299999999999998E-8</c:v>
                </c:pt>
                <c:pt idx="2366">
                  <c:v>-3.5299999999999998E-8</c:v>
                </c:pt>
                <c:pt idx="2367">
                  <c:v>-3.5299999999999998E-8</c:v>
                </c:pt>
                <c:pt idx="2368">
                  <c:v>-3.5299999999999998E-8</c:v>
                </c:pt>
                <c:pt idx="2369">
                  <c:v>-3.5199999999999998E-8</c:v>
                </c:pt>
                <c:pt idx="2370">
                  <c:v>-3.5199999999999998E-8</c:v>
                </c:pt>
                <c:pt idx="2371">
                  <c:v>-3.5199999999999998E-8</c:v>
                </c:pt>
                <c:pt idx="2372">
                  <c:v>-3.5199999999999998E-8</c:v>
                </c:pt>
                <c:pt idx="2373">
                  <c:v>-3.5199999999999998E-8</c:v>
                </c:pt>
                <c:pt idx="2374">
                  <c:v>-3.5199999999999998E-8</c:v>
                </c:pt>
                <c:pt idx="2375">
                  <c:v>-3.5199999999999998E-8</c:v>
                </c:pt>
                <c:pt idx="2376">
                  <c:v>-3.5199999999999998E-8</c:v>
                </c:pt>
                <c:pt idx="2377">
                  <c:v>-3.5199999999999998E-8</c:v>
                </c:pt>
                <c:pt idx="2378">
                  <c:v>-3.5199999999999998E-8</c:v>
                </c:pt>
                <c:pt idx="2379">
                  <c:v>-3.5199999999999998E-8</c:v>
                </c:pt>
                <c:pt idx="2380">
                  <c:v>-3.5199999999999998E-8</c:v>
                </c:pt>
                <c:pt idx="2381">
                  <c:v>-3.5199999999999998E-8</c:v>
                </c:pt>
                <c:pt idx="2382">
                  <c:v>-3.5199999999999998E-8</c:v>
                </c:pt>
                <c:pt idx="2383">
                  <c:v>-3.5199999999999998E-8</c:v>
                </c:pt>
                <c:pt idx="2384">
                  <c:v>-3.5199999999999998E-8</c:v>
                </c:pt>
                <c:pt idx="2385">
                  <c:v>-3.5100000000000003E-8</c:v>
                </c:pt>
                <c:pt idx="2386">
                  <c:v>-3.5100000000000003E-8</c:v>
                </c:pt>
                <c:pt idx="2387">
                  <c:v>-3.5100000000000003E-8</c:v>
                </c:pt>
                <c:pt idx="2388">
                  <c:v>-3.5100000000000003E-8</c:v>
                </c:pt>
                <c:pt idx="2389">
                  <c:v>-3.5100000000000003E-8</c:v>
                </c:pt>
                <c:pt idx="2390">
                  <c:v>-3.5100000000000003E-8</c:v>
                </c:pt>
                <c:pt idx="2391">
                  <c:v>-3.5100000000000003E-8</c:v>
                </c:pt>
                <c:pt idx="2392">
                  <c:v>-3.5100000000000003E-8</c:v>
                </c:pt>
                <c:pt idx="2393">
                  <c:v>-3.5100000000000003E-8</c:v>
                </c:pt>
                <c:pt idx="2394">
                  <c:v>-3.5100000000000003E-8</c:v>
                </c:pt>
                <c:pt idx="2395">
                  <c:v>-3.5100000000000003E-8</c:v>
                </c:pt>
                <c:pt idx="2396">
                  <c:v>-3.5100000000000003E-8</c:v>
                </c:pt>
                <c:pt idx="2397">
                  <c:v>-3.5100000000000003E-8</c:v>
                </c:pt>
                <c:pt idx="2398">
                  <c:v>-3.5100000000000003E-8</c:v>
                </c:pt>
                <c:pt idx="2399">
                  <c:v>-3.5100000000000003E-8</c:v>
                </c:pt>
                <c:pt idx="2400">
                  <c:v>-3.5100000000000003E-8</c:v>
                </c:pt>
                <c:pt idx="2401">
                  <c:v>-3.5000000000000002E-8</c:v>
                </c:pt>
                <c:pt idx="2402">
                  <c:v>-3.5000000000000002E-8</c:v>
                </c:pt>
                <c:pt idx="2403">
                  <c:v>-3.5000000000000002E-8</c:v>
                </c:pt>
                <c:pt idx="2404">
                  <c:v>-3.5000000000000002E-8</c:v>
                </c:pt>
                <c:pt idx="2405">
                  <c:v>-3.5000000000000002E-8</c:v>
                </c:pt>
                <c:pt idx="2406">
                  <c:v>-3.5000000000000002E-8</c:v>
                </c:pt>
                <c:pt idx="2407">
                  <c:v>-3.5000000000000002E-8</c:v>
                </c:pt>
                <c:pt idx="2408">
                  <c:v>-3.5000000000000002E-8</c:v>
                </c:pt>
                <c:pt idx="2409">
                  <c:v>-3.5000000000000002E-8</c:v>
                </c:pt>
                <c:pt idx="2410">
                  <c:v>-3.5000000000000002E-8</c:v>
                </c:pt>
                <c:pt idx="2411">
                  <c:v>-3.5000000000000002E-8</c:v>
                </c:pt>
                <c:pt idx="2412">
                  <c:v>-3.5000000000000002E-8</c:v>
                </c:pt>
                <c:pt idx="2413">
                  <c:v>-3.5000000000000002E-8</c:v>
                </c:pt>
                <c:pt idx="2414">
                  <c:v>-3.5000000000000002E-8</c:v>
                </c:pt>
                <c:pt idx="2415">
                  <c:v>-3.5000000000000002E-8</c:v>
                </c:pt>
                <c:pt idx="2416">
                  <c:v>-3.5000000000000002E-8</c:v>
                </c:pt>
                <c:pt idx="2417">
                  <c:v>-3.4900000000000001E-8</c:v>
                </c:pt>
                <c:pt idx="2418">
                  <c:v>-3.4900000000000001E-8</c:v>
                </c:pt>
                <c:pt idx="2419">
                  <c:v>-3.4900000000000001E-8</c:v>
                </c:pt>
                <c:pt idx="2420">
                  <c:v>-3.4900000000000001E-8</c:v>
                </c:pt>
                <c:pt idx="2421">
                  <c:v>-3.4900000000000001E-8</c:v>
                </c:pt>
                <c:pt idx="2422">
                  <c:v>-3.4900000000000001E-8</c:v>
                </c:pt>
                <c:pt idx="2423">
                  <c:v>-3.4900000000000001E-8</c:v>
                </c:pt>
                <c:pt idx="2424">
                  <c:v>-3.4900000000000001E-8</c:v>
                </c:pt>
                <c:pt idx="2425">
                  <c:v>-3.4900000000000001E-8</c:v>
                </c:pt>
                <c:pt idx="2426">
                  <c:v>-3.4900000000000001E-8</c:v>
                </c:pt>
                <c:pt idx="2427">
                  <c:v>-3.4900000000000001E-8</c:v>
                </c:pt>
                <c:pt idx="2428">
                  <c:v>-3.4900000000000001E-8</c:v>
                </c:pt>
                <c:pt idx="2429">
                  <c:v>-3.4900000000000001E-8</c:v>
                </c:pt>
                <c:pt idx="2430">
                  <c:v>-3.4900000000000001E-8</c:v>
                </c:pt>
                <c:pt idx="2431">
                  <c:v>-3.4900000000000001E-8</c:v>
                </c:pt>
                <c:pt idx="2432">
                  <c:v>-3.4900000000000001E-8</c:v>
                </c:pt>
                <c:pt idx="2433">
                  <c:v>-3.4800000000000001E-8</c:v>
                </c:pt>
                <c:pt idx="2434">
                  <c:v>-3.4800000000000001E-8</c:v>
                </c:pt>
                <c:pt idx="2435">
                  <c:v>-3.4800000000000001E-8</c:v>
                </c:pt>
                <c:pt idx="2436">
                  <c:v>-3.4800000000000001E-8</c:v>
                </c:pt>
                <c:pt idx="2437">
                  <c:v>-3.4800000000000001E-8</c:v>
                </c:pt>
                <c:pt idx="2438">
                  <c:v>-3.4800000000000001E-8</c:v>
                </c:pt>
                <c:pt idx="2439">
                  <c:v>-3.4800000000000001E-8</c:v>
                </c:pt>
                <c:pt idx="2440">
                  <c:v>-3.4800000000000001E-8</c:v>
                </c:pt>
                <c:pt idx="2441">
                  <c:v>-3.4800000000000001E-8</c:v>
                </c:pt>
                <c:pt idx="2442">
                  <c:v>-3.4800000000000001E-8</c:v>
                </c:pt>
                <c:pt idx="2443">
                  <c:v>-3.4800000000000001E-8</c:v>
                </c:pt>
                <c:pt idx="2444">
                  <c:v>-3.4800000000000001E-8</c:v>
                </c:pt>
                <c:pt idx="2445">
                  <c:v>-3.4800000000000001E-8</c:v>
                </c:pt>
                <c:pt idx="2446">
                  <c:v>-3.4800000000000001E-8</c:v>
                </c:pt>
                <c:pt idx="2447">
                  <c:v>-3.4800000000000001E-8</c:v>
                </c:pt>
                <c:pt idx="2448">
                  <c:v>-3.4800000000000001E-8</c:v>
                </c:pt>
                <c:pt idx="2449">
                  <c:v>-3.47E-8</c:v>
                </c:pt>
                <c:pt idx="2450">
                  <c:v>-3.47E-8</c:v>
                </c:pt>
                <c:pt idx="2451">
                  <c:v>-3.47E-8</c:v>
                </c:pt>
                <c:pt idx="2452">
                  <c:v>-3.47E-8</c:v>
                </c:pt>
                <c:pt idx="2453">
                  <c:v>-3.47E-8</c:v>
                </c:pt>
                <c:pt idx="2454">
                  <c:v>-3.47E-8</c:v>
                </c:pt>
                <c:pt idx="2455">
                  <c:v>-3.47E-8</c:v>
                </c:pt>
                <c:pt idx="2456">
                  <c:v>-3.47E-8</c:v>
                </c:pt>
                <c:pt idx="2457">
                  <c:v>-3.47E-8</c:v>
                </c:pt>
                <c:pt idx="2458">
                  <c:v>-3.47E-8</c:v>
                </c:pt>
                <c:pt idx="2459">
                  <c:v>-3.47E-8</c:v>
                </c:pt>
                <c:pt idx="2460">
                  <c:v>-3.47E-8</c:v>
                </c:pt>
                <c:pt idx="2461">
                  <c:v>-3.47E-8</c:v>
                </c:pt>
                <c:pt idx="2462">
                  <c:v>-3.47E-8</c:v>
                </c:pt>
                <c:pt idx="2463">
                  <c:v>-3.47E-8</c:v>
                </c:pt>
                <c:pt idx="2464">
                  <c:v>-3.47E-8</c:v>
                </c:pt>
                <c:pt idx="2465">
                  <c:v>-3.4599999999999999E-8</c:v>
                </c:pt>
                <c:pt idx="2466">
                  <c:v>-3.4599999999999999E-8</c:v>
                </c:pt>
                <c:pt idx="2467">
                  <c:v>-3.4599999999999999E-8</c:v>
                </c:pt>
                <c:pt idx="2468">
                  <c:v>-3.4599999999999999E-8</c:v>
                </c:pt>
                <c:pt idx="2469">
                  <c:v>-3.4599999999999999E-8</c:v>
                </c:pt>
                <c:pt idx="2470">
                  <c:v>-3.4599999999999999E-8</c:v>
                </c:pt>
                <c:pt idx="2471">
                  <c:v>-3.4599999999999999E-8</c:v>
                </c:pt>
                <c:pt idx="2472">
                  <c:v>-3.4599999999999999E-8</c:v>
                </c:pt>
                <c:pt idx="2473">
                  <c:v>-3.4599999999999999E-8</c:v>
                </c:pt>
                <c:pt idx="2474">
                  <c:v>-3.4599999999999999E-8</c:v>
                </c:pt>
                <c:pt idx="2475">
                  <c:v>-3.4599999999999999E-8</c:v>
                </c:pt>
                <c:pt idx="2476">
                  <c:v>-3.4599999999999999E-8</c:v>
                </c:pt>
                <c:pt idx="2477">
                  <c:v>-3.4599999999999999E-8</c:v>
                </c:pt>
                <c:pt idx="2478">
                  <c:v>-3.4599999999999999E-8</c:v>
                </c:pt>
                <c:pt idx="2479">
                  <c:v>-3.4599999999999999E-8</c:v>
                </c:pt>
                <c:pt idx="2480">
                  <c:v>-3.4599999999999999E-8</c:v>
                </c:pt>
                <c:pt idx="2481">
                  <c:v>-3.4499999999999998E-8</c:v>
                </c:pt>
                <c:pt idx="2482">
                  <c:v>-3.4499999999999998E-8</c:v>
                </c:pt>
                <c:pt idx="2483">
                  <c:v>-3.4499999999999998E-8</c:v>
                </c:pt>
                <c:pt idx="2484">
                  <c:v>-3.4499999999999998E-8</c:v>
                </c:pt>
                <c:pt idx="2485">
                  <c:v>-3.4499999999999998E-8</c:v>
                </c:pt>
                <c:pt idx="2486">
                  <c:v>-3.4499999999999998E-8</c:v>
                </c:pt>
                <c:pt idx="2487">
                  <c:v>-3.4499999999999998E-8</c:v>
                </c:pt>
                <c:pt idx="2488">
                  <c:v>-3.4499999999999998E-8</c:v>
                </c:pt>
                <c:pt idx="2489">
                  <c:v>-3.4499999999999998E-8</c:v>
                </c:pt>
                <c:pt idx="2490">
                  <c:v>-3.4499999999999998E-8</c:v>
                </c:pt>
                <c:pt idx="2491">
                  <c:v>-3.4499999999999998E-8</c:v>
                </c:pt>
                <c:pt idx="2492">
                  <c:v>-3.4499999999999998E-8</c:v>
                </c:pt>
                <c:pt idx="2493">
                  <c:v>-3.4499999999999998E-8</c:v>
                </c:pt>
                <c:pt idx="2494">
                  <c:v>-3.4499999999999998E-8</c:v>
                </c:pt>
                <c:pt idx="2495">
                  <c:v>-3.4499999999999998E-8</c:v>
                </c:pt>
                <c:pt idx="2496">
                  <c:v>-3.4499999999999998E-8</c:v>
                </c:pt>
                <c:pt idx="2497">
                  <c:v>-3.4399999999999997E-8</c:v>
                </c:pt>
                <c:pt idx="2498">
                  <c:v>-3.4399999999999997E-8</c:v>
                </c:pt>
                <c:pt idx="2499">
                  <c:v>-3.4399999999999997E-8</c:v>
                </c:pt>
                <c:pt idx="2500">
                  <c:v>-3.4399999999999997E-8</c:v>
                </c:pt>
                <c:pt idx="2501">
                  <c:v>-3.4399999999999997E-8</c:v>
                </c:pt>
                <c:pt idx="2502">
                  <c:v>-3.4399999999999997E-8</c:v>
                </c:pt>
                <c:pt idx="2503">
                  <c:v>-3.4399999999999997E-8</c:v>
                </c:pt>
                <c:pt idx="2504">
                  <c:v>-3.4399999999999997E-8</c:v>
                </c:pt>
                <c:pt idx="2505">
                  <c:v>-3.4399999999999997E-8</c:v>
                </c:pt>
                <c:pt idx="2506">
                  <c:v>-3.4399999999999997E-8</c:v>
                </c:pt>
                <c:pt idx="2507">
                  <c:v>-3.4399999999999997E-8</c:v>
                </c:pt>
                <c:pt idx="2508">
                  <c:v>-3.4399999999999997E-8</c:v>
                </c:pt>
                <c:pt idx="2509">
                  <c:v>-3.4399999999999997E-8</c:v>
                </c:pt>
                <c:pt idx="2510">
                  <c:v>-3.4399999999999997E-8</c:v>
                </c:pt>
                <c:pt idx="2511">
                  <c:v>-3.4399999999999997E-8</c:v>
                </c:pt>
                <c:pt idx="2512">
                  <c:v>-3.4399999999999997E-8</c:v>
                </c:pt>
                <c:pt idx="2513">
                  <c:v>-3.4300000000000003E-8</c:v>
                </c:pt>
                <c:pt idx="2514">
                  <c:v>-3.4300000000000003E-8</c:v>
                </c:pt>
                <c:pt idx="2515">
                  <c:v>-3.4300000000000003E-8</c:v>
                </c:pt>
                <c:pt idx="2516">
                  <c:v>-3.4300000000000003E-8</c:v>
                </c:pt>
                <c:pt idx="2517">
                  <c:v>-3.4300000000000003E-8</c:v>
                </c:pt>
                <c:pt idx="2518">
                  <c:v>-3.4300000000000003E-8</c:v>
                </c:pt>
                <c:pt idx="2519">
                  <c:v>-3.4300000000000003E-8</c:v>
                </c:pt>
                <c:pt idx="2520">
                  <c:v>-3.4300000000000003E-8</c:v>
                </c:pt>
                <c:pt idx="2521">
                  <c:v>-3.4300000000000003E-8</c:v>
                </c:pt>
                <c:pt idx="2522">
                  <c:v>-3.4300000000000003E-8</c:v>
                </c:pt>
                <c:pt idx="2523">
                  <c:v>-3.4300000000000003E-8</c:v>
                </c:pt>
                <c:pt idx="2524">
                  <c:v>-3.4300000000000003E-8</c:v>
                </c:pt>
                <c:pt idx="2525">
                  <c:v>-3.4300000000000003E-8</c:v>
                </c:pt>
                <c:pt idx="2526">
                  <c:v>-3.4300000000000003E-8</c:v>
                </c:pt>
                <c:pt idx="2527">
                  <c:v>-3.4300000000000003E-8</c:v>
                </c:pt>
                <c:pt idx="2528">
                  <c:v>-3.4300000000000003E-8</c:v>
                </c:pt>
                <c:pt idx="2529">
                  <c:v>-3.4200000000000002E-8</c:v>
                </c:pt>
                <c:pt idx="2530">
                  <c:v>-3.4200000000000002E-8</c:v>
                </c:pt>
                <c:pt idx="2531">
                  <c:v>-3.4200000000000002E-8</c:v>
                </c:pt>
                <c:pt idx="2532">
                  <c:v>-3.4200000000000002E-8</c:v>
                </c:pt>
                <c:pt idx="2533">
                  <c:v>-3.4200000000000002E-8</c:v>
                </c:pt>
                <c:pt idx="2534">
                  <c:v>-3.4200000000000002E-8</c:v>
                </c:pt>
                <c:pt idx="2535">
                  <c:v>-3.4200000000000002E-8</c:v>
                </c:pt>
                <c:pt idx="2536">
                  <c:v>-3.4200000000000002E-8</c:v>
                </c:pt>
                <c:pt idx="2537">
                  <c:v>-3.4200000000000002E-8</c:v>
                </c:pt>
                <c:pt idx="2538">
                  <c:v>-3.4200000000000002E-8</c:v>
                </c:pt>
                <c:pt idx="2539">
                  <c:v>-3.4200000000000002E-8</c:v>
                </c:pt>
                <c:pt idx="2540">
                  <c:v>-3.4200000000000002E-8</c:v>
                </c:pt>
                <c:pt idx="2541">
                  <c:v>-3.4200000000000002E-8</c:v>
                </c:pt>
                <c:pt idx="2542">
                  <c:v>-3.4200000000000002E-8</c:v>
                </c:pt>
                <c:pt idx="2543">
                  <c:v>-3.4200000000000002E-8</c:v>
                </c:pt>
                <c:pt idx="2544">
                  <c:v>-3.4200000000000002E-8</c:v>
                </c:pt>
                <c:pt idx="2545">
                  <c:v>-3.4100000000000001E-8</c:v>
                </c:pt>
                <c:pt idx="2546">
                  <c:v>-3.4100000000000001E-8</c:v>
                </c:pt>
                <c:pt idx="2547">
                  <c:v>-3.4100000000000001E-8</c:v>
                </c:pt>
                <c:pt idx="2548">
                  <c:v>-3.4100000000000001E-8</c:v>
                </c:pt>
                <c:pt idx="2549">
                  <c:v>-3.4100000000000001E-8</c:v>
                </c:pt>
                <c:pt idx="2550">
                  <c:v>-3.4100000000000001E-8</c:v>
                </c:pt>
                <c:pt idx="2551">
                  <c:v>-3.4100000000000001E-8</c:v>
                </c:pt>
                <c:pt idx="2552">
                  <c:v>-3.4100000000000001E-8</c:v>
                </c:pt>
                <c:pt idx="2553">
                  <c:v>-3.4100000000000001E-8</c:v>
                </c:pt>
                <c:pt idx="2554">
                  <c:v>-3.4100000000000001E-8</c:v>
                </c:pt>
                <c:pt idx="2555">
                  <c:v>-3.4100000000000001E-8</c:v>
                </c:pt>
                <c:pt idx="2556">
                  <c:v>-3.4100000000000001E-8</c:v>
                </c:pt>
                <c:pt idx="2557">
                  <c:v>-3.4100000000000001E-8</c:v>
                </c:pt>
                <c:pt idx="2558">
                  <c:v>-3.4100000000000001E-8</c:v>
                </c:pt>
                <c:pt idx="2559">
                  <c:v>-3.4100000000000001E-8</c:v>
                </c:pt>
                <c:pt idx="2560">
                  <c:v>-3.4100000000000001E-8</c:v>
                </c:pt>
                <c:pt idx="2561">
                  <c:v>-3.4E-8</c:v>
                </c:pt>
                <c:pt idx="2562">
                  <c:v>-3.4E-8</c:v>
                </c:pt>
                <c:pt idx="2563">
                  <c:v>-3.4E-8</c:v>
                </c:pt>
                <c:pt idx="2564">
                  <c:v>-3.4E-8</c:v>
                </c:pt>
                <c:pt idx="2565">
                  <c:v>-3.4E-8</c:v>
                </c:pt>
                <c:pt idx="2566">
                  <c:v>-3.4E-8</c:v>
                </c:pt>
                <c:pt idx="2567">
                  <c:v>-3.4E-8</c:v>
                </c:pt>
                <c:pt idx="2568">
                  <c:v>-3.4E-8</c:v>
                </c:pt>
                <c:pt idx="2569">
                  <c:v>-3.4E-8</c:v>
                </c:pt>
                <c:pt idx="2570">
                  <c:v>-3.4E-8</c:v>
                </c:pt>
                <c:pt idx="2571">
                  <c:v>-3.4E-8</c:v>
                </c:pt>
                <c:pt idx="2572">
                  <c:v>-3.4E-8</c:v>
                </c:pt>
                <c:pt idx="2573">
                  <c:v>-3.4E-8</c:v>
                </c:pt>
                <c:pt idx="2574">
                  <c:v>-3.4E-8</c:v>
                </c:pt>
                <c:pt idx="2575">
                  <c:v>-3.4E-8</c:v>
                </c:pt>
                <c:pt idx="2576">
                  <c:v>-3.4E-8</c:v>
                </c:pt>
                <c:pt idx="2577">
                  <c:v>-3.3899999999999999E-8</c:v>
                </c:pt>
                <c:pt idx="2578">
                  <c:v>-3.3899999999999999E-8</c:v>
                </c:pt>
                <c:pt idx="2579">
                  <c:v>-3.3899999999999999E-8</c:v>
                </c:pt>
                <c:pt idx="2580">
                  <c:v>-3.3899999999999999E-8</c:v>
                </c:pt>
                <c:pt idx="2581">
                  <c:v>-3.3899999999999999E-8</c:v>
                </c:pt>
                <c:pt idx="2582">
                  <c:v>-3.3899999999999999E-8</c:v>
                </c:pt>
                <c:pt idx="2583">
                  <c:v>-3.3899999999999999E-8</c:v>
                </c:pt>
                <c:pt idx="2584">
                  <c:v>-3.3899999999999999E-8</c:v>
                </c:pt>
                <c:pt idx="2585">
                  <c:v>-3.3899999999999999E-8</c:v>
                </c:pt>
                <c:pt idx="2586">
                  <c:v>-3.3899999999999999E-8</c:v>
                </c:pt>
                <c:pt idx="2587">
                  <c:v>-3.3899999999999999E-8</c:v>
                </c:pt>
                <c:pt idx="2588">
                  <c:v>-3.3899999999999999E-8</c:v>
                </c:pt>
                <c:pt idx="2589">
                  <c:v>-3.3899999999999999E-8</c:v>
                </c:pt>
                <c:pt idx="2590">
                  <c:v>-3.3899999999999999E-8</c:v>
                </c:pt>
                <c:pt idx="2591">
                  <c:v>-3.3899999999999999E-8</c:v>
                </c:pt>
                <c:pt idx="2592">
                  <c:v>-3.3899999999999999E-8</c:v>
                </c:pt>
                <c:pt idx="2593">
                  <c:v>-3.3799999999999998E-8</c:v>
                </c:pt>
                <c:pt idx="2594">
                  <c:v>-3.3799999999999998E-8</c:v>
                </c:pt>
                <c:pt idx="2595">
                  <c:v>-3.3799999999999998E-8</c:v>
                </c:pt>
                <c:pt idx="2596">
                  <c:v>-3.3799999999999998E-8</c:v>
                </c:pt>
                <c:pt idx="2597">
                  <c:v>-3.3799999999999998E-8</c:v>
                </c:pt>
                <c:pt idx="2598">
                  <c:v>-3.3799999999999998E-8</c:v>
                </c:pt>
                <c:pt idx="2599">
                  <c:v>-3.3799999999999998E-8</c:v>
                </c:pt>
                <c:pt idx="2600">
                  <c:v>-3.3799999999999998E-8</c:v>
                </c:pt>
                <c:pt idx="2601">
                  <c:v>-3.3799999999999998E-8</c:v>
                </c:pt>
                <c:pt idx="2602">
                  <c:v>-3.3799999999999998E-8</c:v>
                </c:pt>
                <c:pt idx="2603">
                  <c:v>-3.3799999999999998E-8</c:v>
                </c:pt>
                <c:pt idx="2604">
                  <c:v>-3.3799999999999998E-8</c:v>
                </c:pt>
                <c:pt idx="2605">
                  <c:v>-3.3799999999999998E-8</c:v>
                </c:pt>
                <c:pt idx="2606">
                  <c:v>-3.3799999999999998E-8</c:v>
                </c:pt>
                <c:pt idx="2607">
                  <c:v>-3.3799999999999998E-8</c:v>
                </c:pt>
                <c:pt idx="2608">
                  <c:v>-3.3799999999999998E-8</c:v>
                </c:pt>
                <c:pt idx="2609">
                  <c:v>-3.3699999999999997E-8</c:v>
                </c:pt>
                <c:pt idx="2610">
                  <c:v>-3.3699999999999997E-8</c:v>
                </c:pt>
                <c:pt idx="2611">
                  <c:v>-3.3699999999999997E-8</c:v>
                </c:pt>
                <c:pt idx="2612">
                  <c:v>-3.3699999999999997E-8</c:v>
                </c:pt>
                <c:pt idx="2613">
                  <c:v>-3.3699999999999997E-8</c:v>
                </c:pt>
                <c:pt idx="2614">
                  <c:v>-3.3699999999999997E-8</c:v>
                </c:pt>
                <c:pt idx="2615">
                  <c:v>-3.3699999999999997E-8</c:v>
                </c:pt>
                <c:pt idx="2616">
                  <c:v>-3.3699999999999997E-8</c:v>
                </c:pt>
                <c:pt idx="2617">
                  <c:v>-3.3699999999999997E-8</c:v>
                </c:pt>
                <c:pt idx="2618">
                  <c:v>-3.3699999999999997E-8</c:v>
                </c:pt>
                <c:pt idx="2619">
                  <c:v>-3.3699999999999997E-8</c:v>
                </c:pt>
                <c:pt idx="2620">
                  <c:v>-3.3699999999999997E-8</c:v>
                </c:pt>
                <c:pt idx="2621">
                  <c:v>-3.3699999999999997E-8</c:v>
                </c:pt>
                <c:pt idx="2622">
                  <c:v>-3.3699999999999997E-8</c:v>
                </c:pt>
                <c:pt idx="2623">
                  <c:v>-3.3699999999999997E-8</c:v>
                </c:pt>
                <c:pt idx="2624">
                  <c:v>-3.3699999999999997E-8</c:v>
                </c:pt>
                <c:pt idx="2625">
                  <c:v>-3.3600000000000003E-8</c:v>
                </c:pt>
                <c:pt idx="2626">
                  <c:v>-3.3600000000000003E-8</c:v>
                </c:pt>
                <c:pt idx="2627">
                  <c:v>-3.3600000000000003E-8</c:v>
                </c:pt>
                <c:pt idx="2628">
                  <c:v>-3.3600000000000003E-8</c:v>
                </c:pt>
                <c:pt idx="2629">
                  <c:v>-3.3600000000000003E-8</c:v>
                </c:pt>
                <c:pt idx="2630">
                  <c:v>-3.3600000000000003E-8</c:v>
                </c:pt>
                <c:pt idx="2631">
                  <c:v>-3.3600000000000003E-8</c:v>
                </c:pt>
                <c:pt idx="2632">
                  <c:v>-3.3600000000000003E-8</c:v>
                </c:pt>
                <c:pt idx="2633">
                  <c:v>-3.3600000000000003E-8</c:v>
                </c:pt>
                <c:pt idx="2634">
                  <c:v>-3.3600000000000003E-8</c:v>
                </c:pt>
                <c:pt idx="2635">
                  <c:v>-3.3600000000000003E-8</c:v>
                </c:pt>
                <c:pt idx="2636">
                  <c:v>-3.3600000000000003E-8</c:v>
                </c:pt>
                <c:pt idx="2637">
                  <c:v>-3.3600000000000003E-8</c:v>
                </c:pt>
                <c:pt idx="2638">
                  <c:v>-3.3600000000000003E-8</c:v>
                </c:pt>
                <c:pt idx="2639">
                  <c:v>-3.3600000000000003E-8</c:v>
                </c:pt>
                <c:pt idx="2640">
                  <c:v>-3.3600000000000003E-8</c:v>
                </c:pt>
                <c:pt idx="2641">
                  <c:v>-3.3500000000000002E-8</c:v>
                </c:pt>
                <c:pt idx="2642">
                  <c:v>-3.3500000000000002E-8</c:v>
                </c:pt>
                <c:pt idx="2643">
                  <c:v>-3.3500000000000002E-8</c:v>
                </c:pt>
                <c:pt idx="2644">
                  <c:v>-3.3500000000000002E-8</c:v>
                </c:pt>
                <c:pt idx="2645">
                  <c:v>-3.3500000000000002E-8</c:v>
                </c:pt>
                <c:pt idx="2646">
                  <c:v>-3.3500000000000002E-8</c:v>
                </c:pt>
                <c:pt idx="2647">
                  <c:v>-3.3500000000000002E-8</c:v>
                </c:pt>
                <c:pt idx="2648">
                  <c:v>-3.3500000000000002E-8</c:v>
                </c:pt>
                <c:pt idx="2649">
                  <c:v>-3.3500000000000002E-8</c:v>
                </c:pt>
                <c:pt idx="2650">
                  <c:v>-3.3500000000000002E-8</c:v>
                </c:pt>
                <c:pt idx="2651">
                  <c:v>-3.3500000000000002E-8</c:v>
                </c:pt>
                <c:pt idx="2652">
                  <c:v>-3.3500000000000002E-8</c:v>
                </c:pt>
                <c:pt idx="2653">
                  <c:v>-3.3500000000000002E-8</c:v>
                </c:pt>
                <c:pt idx="2654">
                  <c:v>-3.3500000000000002E-8</c:v>
                </c:pt>
                <c:pt idx="2655">
                  <c:v>-3.3500000000000002E-8</c:v>
                </c:pt>
                <c:pt idx="2656">
                  <c:v>-3.3500000000000002E-8</c:v>
                </c:pt>
                <c:pt idx="2657">
                  <c:v>-3.3400000000000001E-8</c:v>
                </c:pt>
                <c:pt idx="2658">
                  <c:v>-3.3400000000000001E-8</c:v>
                </c:pt>
                <c:pt idx="2659">
                  <c:v>-3.3400000000000001E-8</c:v>
                </c:pt>
                <c:pt idx="2660">
                  <c:v>-3.3400000000000001E-8</c:v>
                </c:pt>
                <c:pt idx="2661">
                  <c:v>-3.3400000000000001E-8</c:v>
                </c:pt>
                <c:pt idx="2662">
                  <c:v>-3.3400000000000001E-8</c:v>
                </c:pt>
                <c:pt idx="2663">
                  <c:v>-3.3400000000000001E-8</c:v>
                </c:pt>
                <c:pt idx="2664">
                  <c:v>-3.3400000000000001E-8</c:v>
                </c:pt>
                <c:pt idx="2665">
                  <c:v>-3.3400000000000001E-8</c:v>
                </c:pt>
                <c:pt idx="2666">
                  <c:v>-3.3400000000000001E-8</c:v>
                </c:pt>
                <c:pt idx="2667">
                  <c:v>-3.3400000000000001E-8</c:v>
                </c:pt>
                <c:pt idx="2668">
                  <c:v>-3.3400000000000001E-8</c:v>
                </c:pt>
                <c:pt idx="2669">
                  <c:v>-3.3400000000000001E-8</c:v>
                </c:pt>
                <c:pt idx="2670">
                  <c:v>-3.3400000000000001E-8</c:v>
                </c:pt>
                <c:pt idx="2671">
                  <c:v>-3.3400000000000001E-8</c:v>
                </c:pt>
                <c:pt idx="2672">
                  <c:v>-3.3400000000000001E-8</c:v>
                </c:pt>
                <c:pt idx="2673">
                  <c:v>-3.33E-8</c:v>
                </c:pt>
                <c:pt idx="2674">
                  <c:v>-3.33E-8</c:v>
                </c:pt>
                <c:pt idx="2675">
                  <c:v>-3.33E-8</c:v>
                </c:pt>
                <c:pt idx="2676">
                  <c:v>-3.33E-8</c:v>
                </c:pt>
                <c:pt idx="2677">
                  <c:v>-3.33E-8</c:v>
                </c:pt>
                <c:pt idx="2678">
                  <c:v>-3.33E-8</c:v>
                </c:pt>
                <c:pt idx="2679">
                  <c:v>-3.33E-8</c:v>
                </c:pt>
                <c:pt idx="2680">
                  <c:v>-3.33E-8</c:v>
                </c:pt>
                <c:pt idx="2681">
                  <c:v>-3.33E-8</c:v>
                </c:pt>
                <c:pt idx="2682">
                  <c:v>-3.33E-8</c:v>
                </c:pt>
                <c:pt idx="2683">
                  <c:v>-3.33E-8</c:v>
                </c:pt>
                <c:pt idx="2684">
                  <c:v>-3.33E-8</c:v>
                </c:pt>
                <c:pt idx="2685">
                  <c:v>-3.33E-8</c:v>
                </c:pt>
                <c:pt idx="2686">
                  <c:v>-3.33E-8</c:v>
                </c:pt>
                <c:pt idx="2687">
                  <c:v>-3.33E-8</c:v>
                </c:pt>
                <c:pt idx="2688">
                  <c:v>-3.33E-8</c:v>
                </c:pt>
                <c:pt idx="2689">
                  <c:v>-3.32E-8</c:v>
                </c:pt>
                <c:pt idx="2690">
                  <c:v>-3.32E-8</c:v>
                </c:pt>
                <c:pt idx="2691">
                  <c:v>-3.32E-8</c:v>
                </c:pt>
                <c:pt idx="2692">
                  <c:v>-3.32E-8</c:v>
                </c:pt>
                <c:pt idx="2693">
                  <c:v>-3.32E-8</c:v>
                </c:pt>
                <c:pt idx="2694">
                  <c:v>-3.32E-8</c:v>
                </c:pt>
                <c:pt idx="2695">
                  <c:v>-3.32E-8</c:v>
                </c:pt>
                <c:pt idx="2696">
                  <c:v>-3.32E-8</c:v>
                </c:pt>
                <c:pt idx="2697">
                  <c:v>-3.32E-8</c:v>
                </c:pt>
                <c:pt idx="2698">
                  <c:v>-3.32E-8</c:v>
                </c:pt>
                <c:pt idx="2699">
                  <c:v>-3.32E-8</c:v>
                </c:pt>
                <c:pt idx="2700">
                  <c:v>-3.32E-8</c:v>
                </c:pt>
                <c:pt idx="2701">
                  <c:v>-3.32E-8</c:v>
                </c:pt>
                <c:pt idx="2702">
                  <c:v>-3.32E-8</c:v>
                </c:pt>
                <c:pt idx="2703">
                  <c:v>-3.32E-8</c:v>
                </c:pt>
                <c:pt idx="2704">
                  <c:v>-3.32E-8</c:v>
                </c:pt>
                <c:pt idx="2705">
                  <c:v>-3.3099999999999999E-8</c:v>
                </c:pt>
                <c:pt idx="2706">
                  <c:v>-3.3099999999999999E-8</c:v>
                </c:pt>
                <c:pt idx="2707">
                  <c:v>-3.3099999999999999E-8</c:v>
                </c:pt>
                <c:pt idx="2708">
                  <c:v>-3.3099999999999999E-8</c:v>
                </c:pt>
                <c:pt idx="2709">
                  <c:v>-3.3099999999999999E-8</c:v>
                </c:pt>
                <c:pt idx="2710">
                  <c:v>-3.3099999999999999E-8</c:v>
                </c:pt>
                <c:pt idx="2711">
                  <c:v>-3.3099999999999999E-8</c:v>
                </c:pt>
                <c:pt idx="2712">
                  <c:v>-3.3099999999999999E-8</c:v>
                </c:pt>
                <c:pt idx="2713">
                  <c:v>-3.3099999999999999E-8</c:v>
                </c:pt>
                <c:pt idx="2714">
                  <c:v>-3.3099999999999999E-8</c:v>
                </c:pt>
                <c:pt idx="2715">
                  <c:v>-3.3099999999999999E-8</c:v>
                </c:pt>
                <c:pt idx="2716">
                  <c:v>-3.3099999999999999E-8</c:v>
                </c:pt>
                <c:pt idx="2717">
                  <c:v>-3.3099999999999999E-8</c:v>
                </c:pt>
                <c:pt idx="2718">
                  <c:v>-3.3099999999999999E-8</c:v>
                </c:pt>
                <c:pt idx="2719">
                  <c:v>-3.3099999999999999E-8</c:v>
                </c:pt>
                <c:pt idx="2720">
                  <c:v>-3.3099999999999999E-8</c:v>
                </c:pt>
                <c:pt idx="2721">
                  <c:v>-3.2999999999999998E-8</c:v>
                </c:pt>
                <c:pt idx="2722">
                  <c:v>-3.2999999999999998E-8</c:v>
                </c:pt>
                <c:pt idx="2723">
                  <c:v>-3.2999999999999998E-8</c:v>
                </c:pt>
                <c:pt idx="2724">
                  <c:v>-3.2999999999999998E-8</c:v>
                </c:pt>
                <c:pt idx="2725">
                  <c:v>-3.2999999999999998E-8</c:v>
                </c:pt>
                <c:pt idx="2726">
                  <c:v>-3.2999999999999998E-8</c:v>
                </c:pt>
                <c:pt idx="2727">
                  <c:v>-3.2999999999999998E-8</c:v>
                </c:pt>
                <c:pt idx="2728">
                  <c:v>-3.2999999999999998E-8</c:v>
                </c:pt>
                <c:pt idx="2729">
                  <c:v>-3.2999999999999998E-8</c:v>
                </c:pt>
                <c:pt idx="2730">
                  <c:v>-3.2999999999999998E-8</c:v>
                </c:pt>
                <c:pt idx="2731">
                  <c:v>-3.2999999999999998E-8</c:v>
                </c:pt>
                <c:pt idx="2732">
                  <c:v>-3.2999999999999998E-8</c:v>
                </c:pt>
                <c:pt idx="2733">
                  <c:v>-3.2999999999999998E-8</c:v>
                </c:pt>
                <c:pt idx="2734">
                  <c:v>-3.2999999999999998E-8</c:v>
                </c:pt>
                <c:pt idx="2735">
                  <c:v>-3.2999999999999998E-8</c:v>
                </c:pt>
                <c:pt idx="2736">
                  <c:v>-3.2999999999999998E-8</c:v>
                </c:pt>
                <c:pt idx="2737">
                  <c:v>-3.2899999999999997E-8</c:v>
                </c:pt>
                <c:pt idx="2738">
                  <c:v>-3.2899999999999997E-8</c:v>
                </c:pt>
                <c:pt idx="2739">
                  <c:v>-3.2899999999999997E-8</c:v>
                </c:pt>
                <c:pt idx="2740">
                  <c:v>-3.2899999999999997E-8</c:v>
                </c:pt>
                <c:pt idx="2741">
                  <c:v>-3.2899999999999997E-8</c:v>
                </c:pt>
                <c:pt idx="2742">
                  <c:v>-3.2899999999999997E-8</c:v>
                </c:pt>
                <c:pt idx="2743">
                  <c:v>-3.2899999999999997E-8</c:v>
                </c:pt>
                <c:pt idx="2744">
                  <c:v>-3.2899999999999997E-8</c:v>
                </c:pt>
                <c:pt idx="2745">
                  <c:v>-3.2899999999999997E-8</c:v>
                </c:pt>
                <c:pt idx="2746">
                  <c:v>-3.2899999999999997E-8</c:v>
                </c:pt>
                <c:pt idx="2747">
                  <c:v>-3.2899999999999997E-8</c:v>
                </c:pt>
                <c:pt idx="2748">
                  <c:v>-3.2899999999999997E-8</c:v>
                </c:pt>
                <c:pt idx="2749">
                  <c:v>-3.2899999999999997E-8</c:v>
                </c:pt>
                <c:pt idx="2750">
                  <c:v>-3.2899999999999997E-8</c:v>
                </c:pt>
                <c:pt idx="2751">
                  <c:v>-3.2899999999999997E-8</c:v>
                </c:pt>
                <c:pt idx="2752">
                  <c:v>-3.2899999999999997E-8</c:v>
                </c:pt>
                <c:pt idx="2753">
                  <c:v>-3.2800000000000003E-8</c:v>
                </c:pt>
                <c:pt idx="2754">
                  <c:v>-3.2800000000000003E-8</c:v>
                </c:pt>
                <c:pt idx="2755">
                  <c:v>-3.2800000000000003E-8</c:v>
                </c:pt>
                <c:pt idx="2756">
                  <c:v>-3.2800000000000003E-8</c:v>
                </c:pt>
                <c:pt idx="2757">
                  <c:v>-3.2800000000000003E-8</c:v>
                </c:pt>
                <c:pt idx="2758">
                  <c:v>-3.2800000000000003E-8</c:v>
                </c:pt>
                <c:pt idx="2759">
                  <c:v>-3.2800000000000003E-8</c:v>
                </c:pt>
                <c:pt idx="2760">
                  <c:v>-3.2800000000000003E-8</c:v>
                </c:pt>
                <c:pt idx="2761">
                  <c:v>-3.2800000000000003E-8</c:v>
                </c:pt>
                <c:pt idx="2762">
                  <c:v>-3.2800000000000003E-8</c:v>
                </c:pt>
                <c:pt idx="2763">
                  <c:v>-3.2800000000000003E-8</c:v>
                </c:pt>
                <c:pt idx="2764">
                  <c:v>-3.2800000000000003E-8</c:v>
                </c:pt>
                <c:pt idx="2765">
                  <c:v>-3.2800000000000003E-8</c:v>
                </c:pt>
                <c:pt idx="2766">
                  <c:v>-3.2800000000000003E-8</c:v>
                </c:pt>
                <c:pt idx="2767">
                  <c:v>-3.2800000000000003E-8</c:v>
                </c:pt>
                <c:pt idx="2768">
                  <c:v>-3.2800000000000003E-8</c:v>
                </c:pt>
                <c:pt idx="2769">
                  <c:v>-3.2700000000000002E-8</c:v>
                </c:pt>
                <c:pt idx="2770">
                  <c:v>-3.2700000000000002E-8</c:v>
                </c:pt>
                <c:pt idx="2771">
                  <c:v>-3.2700000000000002E-8</c:v>
                </c:pt>
                <c:pt idx="2772">
                  <c:v>-3.2700000000000002E-8</c:v>
                </c:pt>
                <c:pt idx="2773">
                  <c:v>-3.2700000000000002E-8</c:v>
                </c:pt>
                <c:pt idx="2774">
                  <c:v>-3.2700000000000002E-8</c:v>
                </c:pt>
                <c:pt idx="2775">
                  <c:v>-3.2700000000000002E-8</c:v>
                </c:pt>
                <c:pt idx="2776">
                  <c:v>-3.2700000000000002E-8</c:v>
                </c:pt>
                <c:pt idx="2777">
                  <c:v>-3.2700000000000002E-8</c:v>
                </c:pt>
                <c:pt idx="2778">
                  <c:v>-3.2700000000000002E-8</c:v>
                </c:pt>
                <c:pt idx="2779">
                  <c:v>-3.2700000000000002E-8</c:v>
                </c:pt>
                <c:pt idx="2780">
                  <c:v>-3.2700000000000002E-8</c:v>
                </c:pt>
                <c:pt idx="2781">
                  <c:v>-3.2700000000000002E-8</c:v>
                </c:pt>
                <c:pt idx="2782">
                  <c:v>-3.2700000000000002E-8</c:v>
                </c:pt>
                <c:pt idx="2783">
                  <c:v>-3.2700000000000002E-8</c:v>
                </c:pt>
                <c:pt idx="2784">
                  <c:v>-3.2700000000000002E-8</c:v>
                </c:pt>
                <c:pt idx="2785">
                  <c:v>-3.2600000000000001E-8</c:v>
                </c:pt>
                <c:pt idx="2786">
                  <c:v>-3.2600000000000001E-8</c:v>
                </c:pt>
                <c:pt idx="2787">
                  <c:v>-3.2600000000000001E-8</c:v>
                </c:pt>
                <c:pt idx="2788">
                  <c:v>-3.2600000000000001E-8</c:v>
                </c:pt>
                <c:pt idx="2789">
                  <c:v>-3.2600000000000001E-8</c:v>
                </c:pt>
                <c:pt idx="2790">
                  <c:v>-3.2600000000000001E-8</c:v>
                </c:pt>
                <c:pt idx="2791">
                  <c:v>-3.2600000000000001E-8</c:v>
                </c:pt>
                <c:pt idx="2792">
                  <c:v>-3.2600000000000001E-8</c:v>
                </c:pt>
                <c:pt idx="2793">
                  <c:v>-3.2600000000000001E-8</c:v>
                </c:pt>
                <c:pt idx="2794">
                  <c:v>-3.2600000000000001E-8</c:v>
                </c:pt>
                <c:pt idx="2795">
                  <c:v>-3.2600000000000001E-8</c:v>
                </c:pt>
                <c:pt idx="2796">
                  <c:v>-3.2600000000000001E-8</c:v>
                </c:pt>
                <c:pt idx="2797">
                  <c:v>-3.2600000000000001E-8</c:v>
                </c:pt>
                <c:pt idx="2798">
                  <c:v>-3.2600000000000001E-8</c:v>
                </c:pt>
                <c:pt idx="2799">
                  <c:v>-3.2600000000000001E-8</c:v>
                </c:pt>
                <c:pt idx="2800">
                  <c:v>-3.2600000000000001E-8</c:v>
                </c:pt>
                <c:pt idx="2801">
                  <c:v>-3.25E-8</c:v>
                </c:pt>
                <c:pt idx="2802">
                  <c:v>-3.25E-8</c:v>
                </c:pt>
                <c:pt idx="2803">
                  <c:v>-3.25E-8</c:v>
                </c:pt>
                <c:pt idx="2804">
                  <c:v>-3.25E-8</c:v>
                </c:pt>
                <c:pt idx="2805">
                  <c:v>-3.25E-8</c:v>
                </c:pt>
                <c:pt idx="2806">
                  <c:v>-3.25E-8</c:v>
                </c:pt>
                <c:pt idx="2807">
                  <c:v>-3.25E-8</c:v>
                </c:pt>
                <c:pt idx="2808">
                  <c:v>-3.25E-8</c:v>
                </c:pt>
                <c:pt idx="2809">
                  <c:v>-3.25E-8</c:v>
                </c:pt>
                <c:pt idx="2810">
                  <c:v>-3.25E-8</c:v>
                </c:pt>
                <c:pt idx="2811">
                  <c:v>-3.25E-8</c:v>
                </c:pt>
                <c:pt idx="2812">
                  <c:v>-3.25E-8</c:v>
                </c:pt>
                <c:pt idx="2813">
                  <c:v>-3.25E-8</c:v>
                </c:pt>
                <c:pt idx="2814">
                  <c:v>-3.25E-8</c:v>
                </c:pt>
                <c:pt idx="2815">
                  <c:v>-3.25E-8</c:v>
                </c:pt>
                <c:pt idx="2816">
                  <c:v>-3.25E-8</c:v>
                </c:pt>
                <c:pt idx="2817">
                  <c:v>-3.2399999999999999E-8</c:v>
                </c:pt>
                <c:pt idx="2818">
                  <c:v>-3.2399999999999999E-8</c:v>
                </c:pt>
                <c:pt idx="2819">
                  <c:v>-3.2399999999999999E-8</c:v>
                </c:pt>
                <c:pt idx="2820">
                  <c:v>-3.2399999999999999E-8</c:v>
                </c:pt>
                <c:pt idx="2821">
                  <c:v>-3.2399999999999999E-8</c:v>
                </c:pt>
                <c:pt idx="2822">
                  <c:v>-3.2399999999999999E-8</c:v>
                </c:pt>
                <c:pt idx="2823">
                  <c:v>-3.2399999999999999E-8</c:v>
                </c:pt>
                <c:pt idx="2824">
                  <c:v>-3.2399999999999999E-8</c:v>
                </c:pt>
                <c:pt idx="2825">
                  <c:v>-3.2399999999999999E-8</c:v>
                </c:pt>
                <c:pt idx="2826">
                  <c:v>-3.2399999999999999E-8</c:v>
                </c:pt>
                <c:pt idx="2827">
                  <c:v>-3.2399999999999999E-8</c:v>
                </c:pt>
                <c:pt idx="2828">
                  <c:v>-3.2399999999999999E-8</c:v>
                </c:pt>
                <c:pt idx="2829">
                  <c:v>-3.2399999999999999E-8</c:v>
                </c:pt>
                <c:pt idx="2830">
                  <c:v>-3.2399999999999999E-8</c:v>
                </c:pt>
                <c:pt idx="2831">
                  <c:v>-3.2399999999999999E-8</c:v>
                </c:pt>
                <c:pt idx="2832">
                  <c:v>-3.2399999999999999E-8</c:v>
                </c:pt>
                <c:pt idx="2833">
                  <c:v>-3.2299999999999998E-8</c:v>
                </c:pt>
                <c:pt idx="2834">
                  <c:v>-3.2299999999999998E-8</c:v>
                </c:pt>
                <c:pt idx="2835">
                  <c:v>-3.2299999999999998E-8</c:v>
                </c:pt>
                <c:pt idx="2836">
                  <c:v>-3.2299999999999998E-8</c:v>
                </c:pt>
                <c:pt idx="2837">
                  <c:v>-3.2299999999999998E-8</c:v>
                </c:pt>
                <c:pt idx="2838">
                  <c:v>-3.2299999999999998E-8</c:v>
                </c:pt>
                <c:pt idx="2839">
                  <c:v>-3.2299999999999998E-8</c:v>
                </c:pt>
                <c:pt idx="2840">
                  <c:v>-3.2299999999999998E-8</c:v>
                </c:pt>
                <c:pt idx="2841">
                  <c:v>-3.2299999999999998E-8</c:v>
                </c:pt>
                <c:pt idx="2842">
                  <c:v>-3.2299999999999998E-8</c:v>
                </c:pt>
                <c:pt idx="2843">
                  <c:v>-3.2299999999999998E-8</c:v>
                </c:pt>
                <c:pt idx="2844">
                  <c:v>-3.2299999999999998E-8</c:v>
                </c:pt>
                <c:pt idx="2845">
                  <c:v>-3.2299999999999998E-8</c:v>
                </c:pt>
                <c:pt idx="2846">
                  <c:v>-3.2299999999999998E-8</c:v>
                </c:pt>
                <c:pt idx="2847">
                  <c:v>-3.2299999999999998E-8</c:v>
                </c:pt>
                <c:pt idx="2848">
                  <c:v>-3.2299999999999998E-8</c:v>
                </c:pt>
                <c:pt idx="2849">
                  <c:v>-3.2199999999999997E-8</c:v>
                </c:pt>
                <c:pt idx="2850">
                  <c:v>-3.2199999999999997E-8</c:v>
                </c:pt>
                <c:pt idx="2851">
                  <c:v>-3.2199999999999997E-8</c:v>
                </c:pt>
                <c:pt idx="2852">
                  <c:v>-3.2199999999999997E-8</c:v>
                </c:pt>
                <c:pt idx="2853">
                  <c:v>-3.2199999999999997E-8</c:v>
                </c:pt>
                <c:pt idx="2854">
                  <c:v>-3.2199999999999997E-8</c:v>
                </c:pt>
                <c:pt idx="2855">
                  <c:v>-3.2199999999999997E-8</c:v>
                </c:pt>
                <c:pt idx="2856">
                  <c:v>-3.2199999999999997E-8</c:v>
                </c:pt>
                <c:pt idx="2857">
                  <c:v>-3.2199999999999997E-8</c:v>
                </c:pt>
                <c:pt idx="2858">
                  <c:v>-3.2199999999999997E-8</c:v>
                </c:pt>
                <c:pt idx="2859">
                  <c:v>-3.2199999999999997E-8</c:v>
                </c:pt>
                <c:pt idx="2860">
                  <c:v>-3.2199999999999997E-8</c:v>
                </c:pt>
                <c:pt idx="2861">
                  <c:v>-3.2199999999999997E-8</c:v>
                </c:pt>
                <c:pt idx="2862">
                  <c:v>-3.2199999999999997E-8</c:v>
                </c:pt>
                <c:pt idx="2863">
                  <c:v>-3.2199999999999997E-8</c:v>
                </c:pt>
                <c:pt idx="2864">
                  <c:v>-3.2199999999999997E-8</c:v>
                </c:pt>
                <c:pt idx="2865">
                  <c:v>-3.2100000000000003E-8</c:v>
                </c:pt>
                <c:pt idx="2866">
                  <c:v>-3.2100000000000003E-8</c:v>
                </c:pt>
                <c:pt idx="2867">
                  <c:v>-3.2100000000000003E-8</c:v>
                </c:pt>
                <c:pt idx="2868">
                  <c:v>-3.2100000000000003E-8</c:v>
                </c:pt>
                <c:pt idx="2869">
                  <c:v>-3.2100000000000003E-8</c:v>
                </c:pt>
                <c:pt idx="2870">
                  <c:v>-3.2100000000000003E-8</c:v>
                </c:pt>
                <c:pt idx="2871">
                  <c:v>-3.2100000000000003E-8</c:v>
                </c:pt>
                <c:pt idx="2872">
                  <c:v>-3.2100000000000003E-8</c:v>
                </c:pt>
                <c:pt idx="2873">
                  <c:v>-3.2100000000000003E-8</c:v>
                </c:pt>
                <c:pt idx="2874">
                  <c:v>-3.2100000000000003E-8</c:v>
                </c:pt>
                <c:pt idx="2875">
                  <c:v>-3.2100000000000003E-8</c:v>
                </c:pt>
                <c:pt idx="2876">
                  <c:v>-3.2100000000000003E-8</c:v>
                </c:pt>
                <c:pt idx="2877">
                  <c:v>-3.2100000000000003E-8</c:v>
                </c:pt>
                <c:pt idx="2878">
                  <c:v>-3.2100000000000003E-8</c:v>
                </c:pt>
                <c:pt idx="2879">
                  <c:v>-3.2100000000000003E-8</c:v>
                </c:pt>
                <c:pt idx="2880">
                  <c:v>-3.2100000000000003E-8</c:v>
                </c:pt>
                <c:pt idx="2881">
                  <c:v>-3.2000000000000002E-8</c:v>
                </c:pt>
                <c:pt idx="2882">
                  <c:v>-3.2000000000000002E-8</c:v>
                </c:pt>
                <c:pt idx="2883">
                  <c:v>-3.2000000000000002E-8</c:v>
                </c:pt>
                <c:pt idx="2884">
                  <c:v>-3.2000000000000002E-8</c:v>
                </c:pt>
                <c:pt idx="2885">
                  <c:v>-3.2000000000000002E-8</c:v>
                </c:pt>
                <c:pt idx="2886">
                  <c:v>-3.2000000000000002E-8</c:v>
                </c:pt>
                <c:pt idx="2887">
                  <c:v>-3.2000000000000002E-8</c:v>
                </c:pt>
                <c:pt idx="2888">
                  <c:v>-3.2000000000000002E-8</c:v>
                </c:pt>
                <c:pt idx="2889">
                  <c:v>-3.2000000000000002E-8</c:v>
                </c:pt>
                <c:pt idx="2890">
                  <c:v>-3.2000000000000002E-8</c:v>
                </c:pt>
                <c:pt idx="2891">
                  <c:v>-3.2000000000000002E-8</c:v>
                </c:pt>
                <c:pt idx="2892">
                  <c:v>-3.2000000000000002E-8</c:v>
                </c:pt>
                <c:pt idx="2893">
                  <c:v>-3.2000000000000002E-8</c:v>
                </c:pt>
                <c:pt idx="2894">
                  <c:v>-3.2000000000000002E-8</c:v>
                </c:pt>
                <c:pt idx="2895">
                  <c:v>-3.2000000000000002E-8</c:v>
                </c:pt>
                <c:pt idx="2896">
                  <c:v>-3.2000000000000002E-8</c:v>
                </c:pt>
                <c:pt idx="2897">
                  <c:v>-3.1900000000000001E-8</c:v>
                </c:pt>
                <c:pt idx="2898">
                  <c:v>-3.1900000000000001E-8</c:v>
                </c:pt>
                <c:pt idx="2899">
                  <c:v>-3.1900000000000001E-8</c:v>
                </c:pt>
                <c:pt idx="2900">
                  <c:v>-3.1900000000000001E-8</c:v>
                </c:pt>
                <c:pt idx="2901">
                  <c:v>-3.1900000000000001E-8</c:v>
                </c:pt>
                <c:pt idx="2902">
                  <c:v>-3.1900000000000001E-8</c:v>
                </c:pt>
                <c:pt idx="2903">
                  <c:v>-3.1900000000000001E-8</c:v>
                </c:pt>
                <c:pt idx="2904">
                  <c:v>-3.1900000000000001E-8</c:v>
                </c:pt>
                <c:pt idx="2905">
                  <c:v>-3.1900000000000001E-8</c:v>
                </c:pt>
                <c:pt idx="2906">
                  <c:v>-3.1900000000000001E-8</c:v>
                </c:pt>
                <c:pt idx="2907">
                  <c:v>-3.1900000000000001E-8</c:v>
                </c:pt>
                <c:pt idx="2908">
                  <c:v>-3.1900000000000001E-8</c:v>
                </c:pt>
                <c:pt idx="2909">
                  <c:v>-3.1900000000000001E-8</c:v>
                </c:pt>
                <c:pt idx="2910">
                  <c:v>-3.1900000000000001E-8</c:v>
                </c:pt>
                <c:pt idx="2911">
                  <c:v>-3.1900000000000001E-8</c:v>
                </c:pt>
                <c:pt idx="2912">
                  <c:v>-3.1900000000000001E-8</c:v>
                </c:pt>
                <c:pt idx="2913">
                  <c:v>-3.18E-8</c:v>
                </c:pt>
                <c:pt idx="2914">
                  <c:v>-3.18E-8</c:v>
                </c:pt>
                <c:pt idx="2915">
                  <c:v>-3.18E-8</c:v>
                </c:pt>
                <c:pt idx="2916">
                  <c:v>-3.18E-8</c:v>
                </c:pt>
                <c:pt idx="2917">
                  <c:v>-3.18E-8</c:v>
                </c:pt>
                <c:pt idx="2918">
                  <c:v>-3.18E-8</c:v>
                </c:pt>
                <c:pt idx="2919">
                  <c:v>-3.18E-8</c:v>
                </c:pt>
                <c:pt idx="2920">
                  <c:v>-3.18E-8</c:v>
                </c:pt>
                <c:pt idx="2921">
                  <c:v>-3.18E-8</c:v>
                </c:pt>
                <c:pt idx="2922">
                  <c:v>-3.18E-8</c:v>
                </c:pt>
                <c:pt idx="2923">
                  <c:v>-3.18E-8</c:v>
                </c:pt>
                <c:pt idx="2924">
                  <c:v>-3.18E-8</c:v>
                </c:pt>
                <c:pt idx="2925">
                  <c:v>-3.18E-8</c:v>
                </c:pt>
                <c:pt idx="2926">
                  <c:v>-3.18E-8</c:v>
                </c:pt>
                <c:pt idx="2927">
                  <c:v>-3.18E-8</c:v>
                </c:pt>
                <c:pt idx="2928">
                  <c:v>-3.18E-8</c:v>
                </c:pt>
                <c:pt idx="2929">
                  <c:v>-3.1699999999999999E-8</c:v>
                </c:pt>
                <c:pt idx="2930">
                  <c:v>-3.1699999999999999E-8</c:v>
                </c:pt>
                <c:pt idx="2931">
                  <c:v>-3.1699999999999999E-8</c:v>
                </c:pt>
                <c:pt idx="2932">
                  <c:v>-3.1699999999999999E-8</c:v>
                </c:pt>
                <c:pt idx="2933">
                  <c:v>-3.1699999999999999E-8</c:v>
                </c:pt>
                <c:pt idx="2934">
                  <c:v>-3.1699999999999999E-8</c:v>
                </c:pt>
                <c:pt idx="2935">
                  <c:v>-3.1699999999999999E-8</c:v>
                </c:pt>
                <c:pt idx="2936">
                  <c:v>-3.1699999999999999E-8</c:v>
                </c:pt>
                <c:pt idx="2937">
                  <c:v>-3.1699999999999999E-8</c:v>
                </c:pt>
                <c:pt idx="2938">
                  <c:v>-3.1699999999999999E-8</c:v>
                </c:pt>
                <c:pt idx="2939">
                  <c:v>-3.1699999999999999E-8</c:v>
                </c:pt>
                <c:pt idx="2940">
                  <c:v>-3.1699999999999999E-8</c:v>
                </c:pt>
                <c:pt idx="2941">
                  <c:v>-3.1699999999999999E-8</c:v>
                </c:pt>
                <c:pt idx="2942">
                  <c:v>-3.1699999999999999E-8</c:v>
                </c:pt>
                <c:pt idx="2943">
                  <c:v>-3.1699999999999999E-8</c:v>
                </c:pt>
                <c:pt idx="2944">
                  <c:v>-3.1699999999999999E-8</c:v>
                </c:pt>
                <c:pt idx="2945">
                  <c:v>-3.1599999999999998E-8</c:v>
                </c:pt>
                <c:pt idx="2946">
                  <c:v>-3.1599999999999998E-8</c:v>
                </c:pt>
                <c:pt idx="2947">
                  <c:v>-3.1599999999999998E-8</c:v>
                </c:pt>
                <c:pt idx="2948">
                  <c:v>-3.1599999999999998E-8</c:v>
                </c:pt>
                <c:pt idx="2949">
                  <c:v>-3.1599999999999998E-8</c:v>
                </c:pt>
                <c:pt idx="2950">
                  <c:v>-3.1599999999999998E-8</c:v>
                </c:pt>
                <c:pt idx="2951">
                  <c:v>-3.1599999999999998E-8</c:v>
                </c:pt>
                <c:pt idx="2952">
                  <c:v>-3.1599999999999998E-8</c:v>
                </c:pt>
                <c:pt idx="2953">
                  <c:v>-3.1599999999999998E-8</c:v>
                </c:pt>
                <c:pt idx="2954">
                  <c:v>-3.1599999999999998E-8</c:v>
                </c:pt>
                <c:pt idx="2955">
                  <c:v>-3.1599999999999998E-8</c:v>
                </c:pt>
                <c:pt idx="2956">
                  <c:v>-3.1599999999999998E-8</c:v>
                </c:pt>
                <c:pt idx="2957">
                  <c:v>-3.1599999999999998E-8</c:v>
                </c:pt>
                <c:pt idx="2958">
                  <c:v>-3.1599999999999998E-8</c:v>
                </c:pt>
                <c:pt idx="2959">
                  <c:v>-3.1599999999999998E-8</c:v>
                </c:pt>
                <c:pt idx="2960">
                  <c:v>-3.1599999999999998E-8</c:v>
                </c:pt>
                <c:pt idx="2961">
                  <c:v>-3.1499999999999998E-8</c:v>
                </c:pt>
                <c:pt idx="2962">
                  <c:v>-3.1499999999999998E-8</c:v>
                </c:pt>
                <c:pt idx="2963">
                  <c:v>-3.1499999999999998E-8</c:v>
                </c:pt>
                <c:pt idx="2964">
                  <c:v>-3.1499999999999998E-8</c:v>
                </c:pt>
                <c:pt idx="2965">
                  <c:v>-3.1499999999999998E-8</c:v>
                </c:pt>
                <c:pt idx="2966">
                  <c:v>-3.1499999999999998E-8</c:v>
                </c:pt>
                <c:pt idx="2967">
                  <c:v>-3.1499999999999998E-8</c:v>
                </c:pt>
                <c:pt idx="2968">
                  <c:v>-3.1499999999999998E-8</c:v>
                </c:pt>
                <c:pt idx="2969">
                  <c:v>-3.1499999999999998E-8</c:v>
                </c:pt>
                <c:pt idx="2970">
                  <c:v>-3.1499999999999998E-8</c:v>
                </c:pt>
                <c:pt idx="2971">
                  <c:v>-3.1499999999999998E-8</c:v>
                </c:pt>
                <c:pt idx="2972">
                  <c:v>-3.1499999999999998E-8</c:v>
                </c:pt>
                <c:pt idx="2973">
                  <c:v>-3.1499999999999998E-8</c:v>
                </c:pt>
                <c:pt idx="2974">
                  <c:v>-3.1499999999999998E-8</c:v>
                </c:pt>
                <c:pt idx="2975">
                  <c:v>-3.1499999999999998E-8</c:v>
                </c:pt>
                <c:pt idx="2976">
                  <c:v>-3.1499999999999998E-8</c:v>
                </c:pt>
                <c:pt idx="2977">
                  <c:v>-3.1400000000000003E-8</c:v>
                </c:pt>
                <c:pt idx="2978">
                  <c:v>-3.1400000000000003E-8</c:v>
                </c:pt>
                <c:pt idx="2979">
                  <c:v>-3.1400000000000003E-8</c:v>
                </c:pt>
                <c:pt idx="2980">
                  <c:v>-3.1400000000000003E-8</c:v>
                </c:pt>
                <c:pt idx="2981">
                  <c:v>-3.1400000000000003E-8</c:v>
                </c:pt>
                <c:pt idx="2982">
                  <c:v>-3.1400000000000003E-8</c:v>
                </c:pt>
                <c:pt idx="2983">
                  <c:v>-3.1400000000000003E-8</c:v>
                </c:pt>
                <c:pt idx="2984">
                  <c:v>-3.1400000000000003E-8</c:v>
                </c:pt>
                <c:pt idx="2985">
                  <c:v>-3.1400000000000003E-8</c:v>
                </c:pt>
                <c:pt idx="2986">
                  <c:v>-3.1400000000000003E-8</c:v>
                </c:pt>
                <c:pt idx="2987">
                  <c:v>-3.1400000000000003E-8</c:v>
                </c:pt>
                <c:pt idx="2988">
                  <c:v>-3.1400000000000003E-8</c:v>
                </c:pt>
                <c:pt idx="2989">
                  <c:v>-3.1400000000000003E-8</c:v>
                </c:pt>
                <c:pt idx="2990">
                  <c:v>-3.1400000000000003E-8</c:v>
                </c:pt>
                <c:pt idx="2991">
                  <c:v>-3.1400000000000003E-8</c:v>
                </c:pt>
                <c:pt idx="2992">
                  <c:v>-3.1400000000000003E-8</c:v>
                </c:pt>
                <c:pt idx="2993">
                  <c:v>-3.1300000000000002E-8</c:v>
                </c:pt>
                <c:pt idx="2994">
                  <c:v>-3.1300000000000002E-8</c:v>
                </c:pt>
                <c:pt idx="2995">
                  <c:v>-3.1300000000000002E-8</c:v>
                </c:pt>
                <c:pt idx="2996">
                  <c:v>-3.1300000000000002E-8</c:v>
                </c:pt>
                <c:pt idx="2997">
                  <c:v>-3.1300000000000002E-8</c:v>
                </c:pt>
                <c:pt idx="2998">
                  <c:v>-3.1300000000000002E-8</c:v>
                </c:pt>
                <c:pt idx="2999">
                  <c:v>-3.1300000000000002E-8</c:v>
                </c:pt>
                <c:pt idx="3000">
                  <c:v>-3.1300000000000002E-8</c:v>
                </c:pt>
                <c:pt idx="3001">
                  <c:v>-3.1300000000000002E-8</c:v>
                </c:pt>
                <c:pt idx="3002">
                  <c:v>-3.1300000000000002E-8</c:v>
                </c:pt>
                <c:pt idx="3003">
                  <c:v>-3.1300000000000002E-8</c:v>
                </c:pt>
                <c:pt idx="3004">
                  <c:v>-3.1300000000000002E-8</c:v>
                </c:pt>
                <c:pt idx="3005">
                  <c:v>-3.1300000000000002E-8</c:v>
                </c:pt>
                <c:pt idx="3006">
                  <c:v>-3.1300000000000002E-8</c:v>
                </c:pt>
                <c:pt idx="3007">
                  <c:v>-3.1300000000000002E-8</c:v>
                </c:pt>
                <c:pt idx="3008">
                  <c:v>-3.1300000000000002E-8</c:v>
                </c:pt>
                <c:pt idx="3009">
                  <c:v>-3.1200000000000001E-8</c:v>
                </c:pt>
                <c:pt idx="3010">
                  <c:v>-3.1200000000000001E-8</c:v>
                </c:pt>
                <c:pt idx="3011">
                  <c:v>-3.1200000000000001E-8</c:v>
                </c:pt>
                <c:pt idx="3012">
                  <c:v>-3.1200000000000001E-8</c:v>
                </c:pt>
                <c:pt idx="3013">
                  <c:v>-3.1200000000000001E-8</c:v>
                </c:pt>
                <c:pt idx="3014">
                  <c:v>-3.1200000000000001E-8</c:v>
                </c:pt>
                <c:pt idx="3015">
                  <c:v>-3.1200000000000001E-8</c:v>
                </c:pt>
                <c:pt idx="3016">
                  <c:v>-3.1200000000000001E-8</c:v>
                </c:pt>
                <c:pt idx="3017">
                  <c:v>-3.1200000000000001E-8</c:v>
                </c:pt>
                <c:pt idx="3018">
                  <c:v>-3.1200000000000001E-8</c:v>
                </c:pt>
                <c:pt idx="3019">
                  <c:v>-3.1200000000000001E-8</c:v>
                </c:pt>
                <c:pt idx="3020">
                  <c:v>-3.1200000000000001E-8</c:v>
                </c:pt>
                <c:pt idx="3021">
                  <c:v>-3.1200000000000001E-8</c:v>
                </c:pt>
                <c:pt idx="3022">
                  <c:v>-3.1200000000000001E-8</c:v>
                </c:pt>
                <c:pt idx="3023">
                  <c:v>-3.1200000000000001E-8</c:v>
                </c:pt>
                <c:pt idx="3024">
                  <c:v>-3.1200000000000001E-8</c:v>
                </c:pt>
                <c:pt idx="3025">
                  <c:v>-3.1100000000000001E-8</c:v>
                </c:pt>
                <c:pt idx="3026">
                  <c:v>-3.1100000000000001E-8</c:v>
                </c:pt>
                <c:pt idx="3027">
                  <c:v>-3.1100000000000001E-8</c:v>
                </c:pt>
                <c:pt idx="3028">
                  <c:v>-3.1100000000000001E-8</c:v>
                </c:pt>
                <c:pt idx="3029">
                  <c:v>-3.1100000000000001E-8</c:v>
                </c:pt>
                <c:pt idx="3030">
                  <c:v>-3.1100000000000001E-8</c:v>
                </c:pt>
                <c:pt idx="3031">
                  <c:v>-3.1100000000000001E-8</c:v>
                </c:pt>
                <c:pt idx="3032">
                  <c:v>-3.1100000000000001E-8</c:v>
                </c:pt>
                <c:pt idx="3033">
                  <c:v>-3.1100000000000001E-8</c:v>
                </c:pt>
                <c:pt idx="3034">
                  <c:v>-3.1100000000000001E-8</c:v>
                </c:pt>
                <c:pt idx="3035">
                  <c:v>-3.1100000000000001E-8</c:v>
                </c:pt>
                <c:pt idx="3036">
                  <c:v>-3.1100000000000001E-8</c:v>
                </c:pt>
                <c:pt idx="3037">
                  <c:v>-3.1100000000000001E-8</c:v>
                </c:pt>
                <c:pt idx="3038">
                  <c:v>-3.1100000000000001E-8</c:v>
                </c:pt>
                <c:pt idx="3039">
                  <c:v>-3.1100000000000001E-8</c:v>
                </c:pt>
                <c:pt idx="3040">
                  <c:v>-3.1100000000000001E-8</c:v>
                </c:pt>
                <c:pt idx="3041">
                  <c:v>-3.1E-8</c:v>
                </c:pt>
                <c:pt idx="3042">
                  <c:v>-3.1E-8</c:v>
                </c:pt>
                <c:pt idx="3043">
                  <c:v>-3.1E-8</c:v>
                </c:pt>
                <c:pt idx="3044">
                  <c:v>-3.1E-8</c:v>
                </c:pt>
                <c:pt idx="3045">
                  <c:v>-3.1E-8</c:v>
                </c:pt>
                <c:pt idx="3046">
                  <c:v>-3.1E-8</c:v>
                </c:pt>
                <c:pt idx="3047">
                  <c:v>-3.1E-8</c:v>
                </c:pt>
                <c:pt idx="3048">
                  <c:v>-3.1E-8</c:v>
                </c:pt>
                <c:pt idx="3049">
                  <c:v>-3.1E-8</c:v>
                </c:pt>
                <c:pt idx="3050">
                  <c:v>-3.1E-8</c:v>
                </c:pt>
                <c:pt idx="3051">
                  <c:v>-3.1E-8</c:v>
                </c:pt>
                <c:pt idx="3052">
                  <c:v>-3.1E-8</c:v>
                </c:pt>
                <c:pt idx="3053">
                  <c:v>-3.1E-8</c:v>
                </c:pt>
                <c:pt idx="3054">
                  <c:v>-3.1E-8</c:v>
                </c:pt>
                <c:pt idx="3055">
                  <c:v>-3.1E-8</c:v>
                </c:pt>
                <c:pt idx="3056">
                  <c:v>-3.1E-8</c:v>
                </c:pt>
                <c:pt idx="3057">
                  <c:v>-3.0899999999999999E-8</c:v>
                </c:pt>
                <c:pt idx="3058">
                  <c:v>-3.0899999999999999E-8</c:v>
                </c:pt>
                <c:pt idx="3059">
                  <c:v>-3.0899999999999999E-8</c:v>
                </c:pt>
                <c:pt idx="3060">
                  <c:v>-3.0899999999999999E-8</c:v>
                </c:pt>
                <c:pt idx="3061">
                  <c:v>-3.0899999999999999E-8</c:v>
                </c:pt>
                <c:pt idx="3062">
                  <c:v>-3.0899999999999999E-8</c:v>
                </c:pt>
                <c:pt idx="3063">
                  <c:v>-3.0899999999999999E-8</c:v>
                </c:pt>
                <c:pt idx="3064">
                  <c:v>-3.0899999999999999E-8</c:v>
                </c:pt>
                <c:pt idx="3065">
                  <c:v>-3.0899999999999999E-8</c:v>
                </c:pt>
                <c:pt idx="3066">
                  <c:v>-3.0899999999999999E-8</c:v>
                </c:pt>
                <c:pt idx="3067">
                  <c:v>-3.0899999999999999E-8</c:v>
                </c:pt>
                <c:pt idx="3068">
                  <c:v>-3.0899999999999999E-8</c:v>
                </c:pt>
                <c:pt idx="3069">
                  <c:v>-3.0899999999999999E-8</c:v>
                </c:pt>
                <c:pt idx="3070">
                  <c:v>-3.0899999999999999E-8</c:v>
                </c:pt>
                <c:pt idx="3071">
                  <c:v>-3.0899999999999999E-8</c:v>
                </c:pt>
                <c:pt idx="3072">
                  <c:v>-3.0899999999999999E-8</c:v>
                </c:pt>
                <c:pt idx="3073">
                  <c:v>-3.0799999999999998E-8</c:v>
                </c:pt>
                <c:pt idx="3074">
                  <c:v>-3.0799999999999998E-8</c:v>
                </c:pt>
                <c:pt idx="3075">
                  <c:v>-3.0799999999999998E-8</c:v>
                </c:pt>
                <c:pt idx="3076">
                  <c:v>-3.0799999999999998E-8</c:v>
                </c:pt>
                <c:pt idx="3077">
                  <c:v>-3.0799999999999998E-8</c:v>
                </c:pt>
                <c:pt idx="3078">
                  <c:v>-3.0799999999999998E-8</c:v>
                </c:pt>
                <c:pt idx="3079">
                  <c:v>-3.0799999999999998E-8</c:v>
                </c:pt>
                <c:pt idx="3080">
                  <c:v>-3.0799999999999998E-8</c:v>
                </c:pt>
                <c:pt idx="3081">
                  <c:v>-3.0799999999999998E-8</c:v>
                </c:pt>
                <c:pt idx="3082">
                  <c:v>-3.0799999999999998E-8</c:v>
                </c:pt>
                <c:pt idx="3083">
                  <c:v>-3.0799999999999998E-8</c:v>
                </c:pt>
                <c:pt idx="3084">
                  <c:v>-3.0799999999999998E-8</c:v>
                </c:pt>
                <c:pt idx="3085">
                  <c:v>-3.0799999999999998E-8</c:v>
                </c:pt>
                <c:pt idx="3086">
                  <c:v>-3.0799999999999998E-8</c:v>
                </c:pt>
                <c:pt idx="3087">
                  <c:v>-3.0799999999999998E-8</c:v>
                </c:pt>
                <c:pt idx="3088">
                  <c:v>-3.0799999999999998E-8</c:v>
                </c:pt>
                <c:pt idx="3089">
                  <c:v>-3.0699999999999997E-8</c:v>
                </c:pt>
                <c:pt idx="3090">
                  <c:v>-3.0699999999999997E-8</c:v>
                </c:pt>
                <c:pt idx="3091">
                  <c:v>-3.0699999999999997E-8</c:v>
                </c:pt>
                <c:pt idx="3092">
                  <c:v>-3.0699999999999997E-8</c:v>
                </c:pt>
                <c:pt idx="3093">
                  <c:v>-3.0699999999999997E-8</c:v>
                </c:pt>
                <c:pt idx="3094">
                  <c:v>-3.0699999999999997E-8</c:v>
                </c:pt>
                <c:pt idx="3095">
                  <c:v>-3.0699999999999997E-8</c:v>
                </c:pt>
                <c:pt idx="3096">
                  <c:v>-3.0699999999999997E-8</c:v>
                </c:pt>
                <c:pt idx="3097">
                  <c:v>-3.0699999999999997E-8</c:v>
                </c:pt>
                <c:pt idx="3098">
                  <c:v>-3.0699999999999997E-8</c:v>
                </c:pt>
                <c:pt idx="3099">
                  <c:v>-3.0699999999999997E-8</c:v>
                </c:pt>
                <c:pt idx="3100">
                  <c:v>-3.0699999999999997E-8</c:v>
                </c:pt>
                <c:pt idx="3101">
                  <c:v>-3.0699999999999997E-8</c:v>
                </c:pt>
                <c:pt idx="3102">
                  <c:v>-3.0699999999999997E-8</c:v>
                </c:pt>
                <c:pt idx="3103">
                  <c:v>-3.0699999999999997E-8</c:v>
                </c:pt>
                <c:pt idx="3104">
                  <c:v>-3.0699999999999997E-8</c:v>
                </c:pt>
                <c:pt idx="3105">
                  <c:v>-3.0600000000000003E-8</c:v>
                </c:pt>
                <c:pt idx="3106">
                  <c:v>-3.0600000000000003E-8</c:v>
                </c:pt>
                <c:pt idx="3107">
                  <c:v>-3.0600000000000003E-8</c:v>
                </c:pt>
                <c:pt idx="3108">
                  <c:v>-3.0600000000000003E-8</c:v>
                </c:pt>
                <c:pt idx="3109">
                  <c:v>-3.0600000000000003E-8</c:v>
                </c:pt>
                <c:pt idx="3110">
                  <c:v>-3.0600000000000003E-8</c:v>
                </c:pt>
                <c:pt idx="3111">
                  <c:v>-3.0600000000000003E-8</c:v>
                </c:pt>
                <c:pt idx="3112">
                  <c:v>-3.0600000000000003E-8</c:v>
                </c:pt>
                <c:pt idx="3113">
                  <c:v>-3.0600000000000003E-8</c:v>
                </c:pt>
                <c:pt idx="3114">
                  <c:v>-3.0600000000000003E-8</c:v>
                </c:pt>
                <c:pt idx="3115">
                  <c:v>-3.0600000000000003E-8</c:v>
                </c:pt>
                <c:pt idx="3116">
                  <c:v>-3.0600000000000003E-8</c:v>
                </c:pt>
                <c:pt idx="3117">
                  <c:v>-3.0600000000000003E-8</c:v>
                </c:pt>
                <c:pt idx="3118">
                  <c:v>-3.0600000000000003E-8</c:v>
                </c:pt>
                <c:pt idx="3119">
                  <c:v>-3.0600000000000003E-8</c:v>
                </c:pt>
                <c:pt idx="3120">
                  <c:v>-3.0600000000000003E-8</c:v>
                </c:pt>
                <c:pt idx="3121">
                  <c:v>-3.0500000000000002E-8</c:v>
                </c:pt>
                <c:pt idx="3122">
                  <c:v>-3.0500000000000002E-8</c:v>
                </c:pt>
                <c:pt idx="3123">
                  <c:v>-3.0500000000000002E-8</c:v>
                </c:pt>
                <c:pt idx="3124">
                  <c:v>-3.0500000000000002E-8</c:v>
                </c:pt>
                <c:pt idx="3125">
                  <c:v>-3.0500000000000002E-8</c:v>
                </c:pt>
                <c:pt idx="3126">
                  <c:v>-3.0500000000000002E-8</c:v>
                </c:pt>
                <c:pt idx="3127">
                  <c:v>-3.0500000000000002E-8</c:v>
                </c:pt>
                <c:pt idx="3128">
                  <c:v>-3.0500000000000002E-8</c:v>
                </c:pt>
                <c:pt idx="3129">
                  <c:v>-3.0500000000000002E-8</c:v>
                </c:pt>
                <c:pt idx="3130">
                  <c:v>-3.0500000000000002E-8</c:v>
                </c:pt>
                <c:pt idx="3131">
                  <c:v>-3.0500000000000002E-8</c:v>
                </c:pt>
                <c:pt idx="3132">
                  <c:v>-3.0500000000000002E-8</c:v>
                </c:pt>
                <c:pt idx="3133">
                  <c:v>-3.0500000000000002E-8</c:v>
                </c:pt>
                <c:pt idx="3134">
                  <c:v>-3.0500000000000002E-8</c:v>
                </c:pt>
                <c:pt idx="3135">
                  <c:v>-3.0500000000000002E-8</c:v>
                </c:pt>
                <c:pt idx="3136">
                  <c:v>-3.0500000000000002E-8</c:v>
                </c:pt>
                <c:pt idx="3137">
                  <c:v>-3.0400000000000001E-8</c:v>
                </c:pt>
                <c:pt idx="3138">
                  <c:v>-3.0400000000000001E-8</c:v>
                </c:pt>
                <c:pt idx="3139">
                  <c:v>-3.0400000000000001E-8</c:v>
                </c:pt>
                <c:pt idx="3140">
                  <c:v>-3.0400000000000001E-8</c:v>
                </c:pt>
                <c:pt idx="3141">
                  <c:v>-3.0400000000000001E-8</c:v>
                </c:pt>
                <c:pt idx="3142">
                  <c:v>-3.0400000000000001E-8</c:v>
                </c:pt>
                <c:pt idx="3143">
                  <c:v>-3.0400000000000001E-8</c:v>
                </c:pt>
                <c:pt idx="3144">
                  <c:v>-3.0400000000000001E-8</c:v>
                </c:pt>
                <c:pt idx="3145">
                  <c:v>-3.0400000000000001E-8</c:v>
                </c:pt>
                <c:pt idx="3146">
                  <c:v>-3.0400000000000001E-8</c:v>
                </c:pt>
                <c:pt idx="3147">
                  <c:v>-3.0400000000000001E-8</c:v>
                </c:pt>
                <c:pt idx="3148">
                  <c:v>-3.0400000000000001E-8</c:v>
                </c:pt>
                <c:pt idx="3149">
                  <c:v>-3.0400000000000001E-8</c:v>
                </c:pt>
                <c:pt idx="3150">
                  <c:v>-3.0400000000000001E-8</c:v>
                </c:pt>
                <c:pt idx="3151">
                  <c:v>-3.0400000000000001E-8</c:v>
                </c:pt>
                <c:pt idx="3152">
                  <c:v>-3.0400000000000001E-8</c:v>
                </c:pt>
                <c:pt idx="3153">
                  <c:v>-3.03E-8</c:v>
                </c:pt>
                <c:pt idx="3154">
                  <c:v>-3.03E-8</c:v>
                </c:pt>
                <c:pt idx="3155">
                  <c:v>-3.03E-8</c:v>
                </c:pt>
                <c:pt idx="3156">
                  <c:v>-3.03E-8</c:v>
                </c:pt>
                <c:pt idx="3157">
                  <c:v>-3.03E-8</c:v>
                </c:pt>
                <c:pt idx="3158">
                  <c:v>-3.03E-8</c:v>
                </c:pt>
                <c:pt idx="3159">
                  <c:v>-3.03E-8</c:v>
                </c:pt>
                <c:pt idx="3160">
                  <c:v>-3.03E-8</c:v>
                </c:pt>
                <c:pt idx="3161">
                  <c:v>-3.03E-8</c:v>
                </c:pt>
                <c:pt idx="3162">
                  <c:v>-3.03E-8</c:v>
                </c:pt>
                <c:pt idx="3163">
                  <c:v>-3.03E-8</c:v>
                </c:pt>
                <c:pt idx="3164">
                  <c:v>-3.03E-8</c:v>
                </c:pt>
                <c:pt idx="3165">
                  <c:v>-3.03E-8</c:v>
                </c:pt>
                <c:pt idx="3166">
                  <c:v>-3.03E-8</c:v>
                </c:pt>
                <c:pt idx="3167">
                  <c:v>-3.03E-8</c:v>
                </c:pt>
                <c:pt idx="3168">
                  <c:v>-3.03E-8</c:v>
                </c:pt>
                <c:pt idx="3169">
                  <c:v>-3.0199999999999999E-8</c:v>
                </c:pt>
                <c:pt idx="3170">
                  <c:v>-3.0199999999999999E-8</c:v>
                </c:pt>
                <c:pt idx="3171">
                  <c:v>-3.0199999999999999E-8</c:v>
                </c:pt>
                <c:pt idx="3172">
                  <c:v>-3.0199999999999999E-8</c:v>
                </c:pt>
                <c:pt idx="3173">
                  <c:v>-3.0199999999999999E-8</c:v>
                </c:pt>
                <c:pt idx="3174">
                  <c:v>-3.0199999999999999E-8</c:v>
                </c:pt>
                <c:pt idx="3175">
                  <c:v>-3.0199999999999999E-8</c:v>
                </c:pt>
                <c:pt idx="3176">
                  <c:v>-3.0199999999999999E-8</c:v>
                </c:pt>
                <c:pt idx="3177">
                  <c:v>-3.0199999999999999E-8</c:v>
                </c:pt>
                <c:pt idx="3178">
                  <c:v>-3.0199999999999999E-8</c:v>
                </c:pt>
                <c:pt idx="3179">
                  <c:v>-3.0199999999999999E-8</c:v>
                </c:pt>
                <c:pt idx="3180">
                  <c:v>-3.0199999999999999E-8</c:v>
                </c:pt>
                <c:pt idx="3181">
                  <c:v>-3.0199999999999999E-8</c:v>
                </c:pt>
                <c:pt idx="3182">
                  <c:v>-3.0199999999999999E-8</c:v>
                </c:pt>
                <c:pt idx="3183">
                  <c:v>-3.0199999999999999E-8</c:v>
                </c:pt>
                <c:pt idx="3184">
                  <c:v>-3.0199999999999999E-8</c:v>
                </c:pt>
                <c:pt idx="3185">
                  <c:v>-3.0099999999999998E-8</c:v>
                </c:pt>
                <c:pt idx="3186">
                  <c:v>-3.0099999999999998E-8</c:v>
                </c:pt>
                <c:pt idx="3187">
                  <c:v>-3.0099999999999998E-8</c:v>
                </c:pt>
                <c:pt idx="3188">
                  <c:v>-3.0099999999999998E-8</c:v>
                </c:pt>
                <c:pt idx="3189">
                  <c:v>-3.0099999999999998E-8</c:v>
                </c:pt>
                <c:pt idx="3190">
                  <c:v>-3.0099999999999998E-8</c:v>
                </c:pt>
                <c:pt idx="3191">
                  <c:v>-3.0099999999999998E-8</c:v>
                </c:pt>
                <c:pt idx="3192">
                  <c:v>-3.0099999999999998E-8</c:v>
                </c:pt>
                <c:pt idx="3193">
                  <c:v>-3.0099999999999998E-8</c:v>
                </c:pt>
                <c:pt idx="3194">
                  <c:v>-3.0099999999999998E-8</c:v>
                </c:pt>
                <c:pt idx="3195">
                  <c:v>-3.0099999999999998E-8</c:v>
                </c:pt>
                <c:pt idx="3196">
                  <c:v>-3.0099999999999998E-8</c:v>
                </c:pt>
                <c:pt idx="3197">
                  <c:v>-3.0099999999999998E-8</c:v>
                </c:pt>
                <c:pt idx="3198">
                  <c:v>-3.0099999999999998E-8</c:v>
                </c:pt>
                <c:pt idx="3199">
                  <c:v>-3.0099999999999998E-8</c:v>
                </c:pt>
                <c:pt idx="3200">
                  <c:v>-3.0099999999999998E-8</c:v>
                </c:pt>
                <c:pt idx="3201">
                  <c:v>-2.9999999999999997E-8</c:v>
                </c:pt>
                <c:pt idx="3202">
                  <c:v>-2.9999999999999997E-8</c:v>
                </c:pt>
                <c:pt idx="3203">
                  <c:v>-2.9999999999999997E-8</c:v>
                </c:pt>
                <c:pt idx="3204">
                  <c:v>-2.9999999999999997E-8</c:v>
                </c:pt>
                <c:pt idx="3205">
                  <c:v>-2.9999999999999997E-8</c:v>
                </c:pt>
                <c:pt idx="3206">
                  <c:v>-2.9999999999999997E-8</c:v>
                </c:pt>
                <c:pt idx="3207">
                  <c:v>-2.9999999999999997E-8</c:v>
                </c:pt>
                <c:pt idx="3208">
                  <c:v>-2.9999999999999997E-8</c:v>
                </c:pt>
                <c:pt idx="3209">
                  <c:v>-2.9999999999999997E-8</c:v>
                </c:pt>
                <c:pt idx="3210">
                  <c:v>-2.9999999999999997E-8</c:v>
                </c:pt>
                <c:pt idx="3211">
                  <c:v>-2.9999999999999997E-8</c:v>
                </c:pt>
                <c:pt idx="3212">
                  <c:v>-2.9999999999999997E-8</c:v>
                </c:pt>
                <c:pt idx="3213">
                  <c:v>-2.9999999999999997E-8</c:v>
                </c:pt>
                <c:pt idx="3214">
                  <c:v>-2.9999999999999997E-8</c:v>
                </c:pt>
                <c:pt idx="3215">
                  <c:v>-2.9999999999999997E-8</c:v>
                </c:pt>
                <c:pt idx="3216">
                  <c:v>-2.9999999999999997E-8</c:v>
                </c:pt>
                <c:pt idx="3217">
                  <c:v>-2.9900000000000003E-8</c:v>
                </c:pt>
                <c:pt idx="3218">
                  <c:v>-2.9900000000000003E-8</c:v>
                </c:pt>
                <c:pt idx="3219">
                  <c:v>-2.9900000000000003E-8</c:v>
                </c:pt>
                <c:pt idx="3220">
                  <c:v>-2.9900000000000003E-8</c:v>
                </c:pt>
                <c:pt idx="3221">
                  <c:v>-2.9900000000000003E-8</c:v>
                </c:pt>
                <c:pt idx="3222">
                  <c:v>-2.9900000000000003E-8</c:v>
                </c:pt>
                <c:pt idx="3223">
                  <c:v>-2.9900000000000003E-8</c:v>
                </c:pt>
                <c:pt idx="3224">
                  <c:v>-2.9900000000000003E-8</c:v>
                </c:pt>
                <c:pt idx="3225">
                  <c:v>-2.9900000000000003E-8</c:v>
                </c:pt>
                <c:pt idx="3226">
                  <c:v>-2.9900000000000003E-8</c:v>
                </c:pt>
                <c:pt idx="3227">
                  <c:v>-2.9900000000000003E-8</c:v>
                </c:pt>
                <c:pt idx="3228">
                  <c:v>-2.9900000000000003E-8</c:v>
                </c:pt>
                <c:pt idx="3229">
                  <c:v>-2.9900000000000003E-8</c:v>
                </c:pt>
                <c:pt idx="3230">
                  <c:v>-2.9900000000000003E-8</c:v>
                </c:pt>
                <c:pt idx="3231">
                  <c:v>-2.9900000000000003E-8</c:v>
                </c:pt>
                <c:pt idx="3232">
                  <c:v>-2.9900000000000003E-8</c:v>
                </c:pt>
                <c:pt idx="3233">
                  <c:v>-2.9799999999999999E-8</c:v>
                </c:pt>
                <c:pt idx="3234">
                  <c:v>-2.9799999999999999E-8</c:v>
                </c:pt>
                <c:pt idx="3235">
                  <c:v>-2.9799999999999999E-8</c:v>
                </c:pt>
                <c:pt idx="3236">
                  <c:v>-2.9799999999999999E-8</c:v>
                </c:pt>
                <c:pt idx="3237">
                  <c:v>-2.9799999999999999E-8</c:v>
                </c:pt>
                <c:pt idx="3238">
                  <c:v>-2.9799999999999999E-8</c:v>
                </c:pt>
                <c:pt idx="3239">
                  <c:v>-2.9799999999999999E-8</c:v>
                </c:pt>
                <c:pt idx="3240">
                  <c:v>-2.9799999999999999E-8</c:v>
                </c:pt>
                <c:pt idx="3241">
                  <c:v>-2.9799999999999999E-8</c:v>
                </c:pt>
                <c:pt idx="3242">
                  <c:v>-2.9799999999999999E-8</c:v>
                </c:pt>
                <c:pt idx="3243">
                  <c:v>-2.9799999999999999E-8</c:v>
                </c:pt>
                <c:pt idx="3244">
                  <c:v>-2.9799999999999999E-8</c:v>
                </c:pt>
                <c:pt idx="3245">
                  <c:v>-2.9799999999999999E-8</c:v>
                </c:pt>
                <c:pt idx="3246">
                  <c:v>-2.9799999999999999E-8</c:v>
                </c:pt>
                <c:pt idx="3247">
                  <c:v>-2.9799999999999999E-8</c:v>
                </c:pt>
                <c:pt idx="3248">
                  <c:v>-2.9799999999999999E-8</c:v>
                </c:pt>
                <c:pt idx="3249">
                  <c:v>-2.9700000000000001E-8</c:v>
                </c:pt>
                <c:pt idx="3250">
                  <c:v>-2.9700000000000001E-8</c:v>
                </c:pt>
                <c:pt idx="3251">
                  <c:v>-2.9700000000000001E-8</c:v>
                </c:pt>
                <c:pt idx="3252">
                  <c:v>-2.9700000000000001E-8</c:v>
                </c:pt>
                <c:pt idx="3253">
                  <c:v>-2.9700000000000001E-8</c:v>
                </c:pt>
                <c:pt idx="3254">
                  <c:v>-2.9700000000000001E-8</c:v>
                </c:pt>
                <c:pt idx="3255">
                  <c:v>-2.9700000000000001E-8</c:v>
                </c:pt>
                <c:pt idx="3256">
                  <c:v>-2.9700000000000001E-8</c:v>
                </c:pt>
                <c:pt idx="3257">
                  <c:v>-2.9700000000000001E-8</c:v>
                </c:pt>
                <c:pt idx="3258">
                  <c:v>-2.9700000000000001E-8</c:v>
                </c:pt>
                <c:pt idx="3259">
                  <c:v>-2.9700000000000001E-8</c:v>
                </c:pt>
                <c:pt idx="3260">
                  <c:v>-2.9700000000000001E-8</c:v>
                </c:pt>
                <c:pt idx="3261">
                  <c:v>-2.9700000000000001E-8</c:v>
                </c:pt>
                <c:pt idx="3262">
                  <c:v>-2.9700000000000001E-8</c:v>
                </c:pt>
                <c:pt idx="3263">
                  <c:v>-2.9700000000000001E-8</c:v>
                </c:pt>
                <c:pt idx="3264">
                  <c:v>-2.9700000000000001E-8</c:v>
                </c:pt>
                <c:pt idx="3265">
                  <c:v>-2.96E-8</c:v>
                </c:pt>
                <c:pt idx="3266">
                  <c:v>-2.96E-8</c:v>
                </c:pt>
                <c:pt idx="3267">
                  <c:v>-2.96E-8</c:v>
                </c:pt>
                <c:pt idx="3268">
                  <c:v>-2.96E-8</c:v>
                </c:pt>
                <c:pt idx="3269">
                  <c:v>-2.96E-8</c:v>
                </c:pt>
                <c:pt idx="3270">
                  <c:v>-2.96E-8</c:v>
                </c:pt>
                <c:pt idx="3271">
                  <c:v>-2.96E-8</c:v>
                </c:pt>
                <c:pt idx="3272">
                  <c:v>-2.96E-8</c:v>
                </c:pt>
                <c:pt idx="3273">
                  <c:v>-2.96E-8</c:v>
                </c:pt>
                <c:pt idx="3274">
                  <c:v>-2.96E-8</c:v>
                </c:pt>
                <c:pt idx="3275">
                  <c:v>-2.96E-8</c:v>
                </c:pt>
                <c:pt idx="3276">
                  <c:v>-2.96E-8</c:v>
                </c:pt>
                <c:pt idx="3277">
                  <c:v>-2.96E-8</c:v>
                </c:pt>
                <c:pt idx="3278">
                  <c:v>-2.96E-8</c:v>
                </c:pt>
                <c:pt idx="3279">
                  <c:v>-2.96E-8</c:v>
                </c:pt>
                <c:pt idx="3280">
                  <c:v>-2.96E-8</c:v>
                </c:pt>
                <c:pt idx="3281">
                  <c:v>-2.9499999999999999E-8</c:v>
                </c:pt>
                <c:pt idx="3282">
                  <c:v>-2.9499999999999999E-8</c:v>
                </c:pt>
                <c:pt idx="3283">
                  <c:v>-2.9499999999999999E-8</c:v>
                </c:pt>
                <c:pt idx="3284">
                  <c:v>-2.9499999999999999E-8</c:v>
                </c:pt>
                <c:pt idx="3285">
                  <c:v>-2.9499999999999999E-8</c:v>
                </c:pt>
                <c:pt idx="3286">
                  <c:v>-2.9499999999999999E-8</c:v>
                </c:pt>
                <c:pt idx="3287">
                  <c:v>-2.9499999999999999E-8</c:v>
                </c:pt>
                <c:pt idx="3288">
                  <c:v>-2.9499999999999999E-8</c:v>
                </c:pt>
                <c:pt idx="3289">
                  <c:v>-2.9499999999999999E-8</c:v>
                </c:pt>
                <c:pt idx="3290">
                  <c:v>-2.9499999999999999E-8</c:v>
                </c:pt>
                <c:pt idx="3291">
                  <c:v>-2.9499999999999999E-8</c:v>
                </c:pt>
                <c:pt idx="3292">
                  <c:v>-2.9499999999999999E-8</c:v>
                </c:pt>
                <c:pt idx="3293">
                  <c:v>-2.9499999999999999E-8</c:v>
                </c:pt>
                <c:pt idx="3294">
                  <c:v>-2.9499999999999999E-8</c:v>
                </c:pt>
                <c:pt idx="3295">
                  <c:v>-2.9499999999999999E-8</c:v>
                </c:pt>
                <c:pt idx="3296">
                  <c:v>-2.9499999999999999E-8</c:v>
                </c:pt>
                <c:pt idx="3297">
                  <c:v>-2.9399999999999999E-8</c:v>
                </c:pt>
                <c:pt idx="3298">
                  <c:v>-2.9399999999999999E-8</c:v>
                </c:pt>
                <c:pt idx="3299">
                  <c:v>-2.9399999999999999E-8</c:v>
                </c:pt>
                <c:pt idx="3300">
                  <c:v>-2.9399999999999999E-8</c:v>
                </c:pt>
                <c:pt idx="3301">
                  <c:v>-2.9399999999999999E-8</c:v>
                </c:pt>
                <c:pt idx="3302">
                  <c:v>-2.9399999999999999E-8</c:v>
                </c:pt>
                <c:pt idx="3303">
                  <c:v>-2.9399999999999999E-8</c:v>
                </c:pt>
                <c:pt idx="3304">
                  <c:v>-2.9399999999999999E-8</c:v>
                </c:pt>
                <c:pt idx="3305">
                  <c:v>-2.9399999999999999E-8</c:v>
                </c:pt>
                <c:pt idx="3306">
                  <c:v>-2.9399999999999999E-8</c:v>
                </c:pt>
                <c:pt idx="3307">
                  <c:v>-2.9399999999999999E-8</c:v>
                </c:pt>
                <c:pt idx="3308">
                  <c:v>-2.9399999999999999E-8</c:v>
                </c:pt>
                <c:pt idx="3309">
                  <c:v>-2.9399999999999999E-8</c:v>
                </c:pt>
                <c:pt idx="3310">
                  <c:v>-2.9399999999999999E-8</c:v>
                </c:pt>
                <c:pt idx="3311">
                  <c:v>-2.9399999999999999E-8</c:v>
                </c:pt>
                <c:pt idx="3312">
                  <c:v>-2.9399999999999999E-8</c:v>
                </c:pt>
                <c:pt idx="3313">
                  <c:v>-2.9300000000000001E-8</c:v>
                </c:pt>
                <c:pt idx="3314">
                  <c:v>-2.9300000000000001E-8</c:v>
                </c:pt>
                <c:pt idx="3315">
                  <c:v>-2.9300000000000001E-8</c:v>
                </c:pt>
                <c:pt idx="3316">
                  <c:v>-2.9300000000000001E-8</c:v>
                </c:pt>
                <c:pt idx="3317">
                  <c:v>-2.9300000000000001E-8</c:v>
                </c:pt>
                <c:pt idx="3318">
                  <c:v>-2.9300000000000001E-8</c:v>
                </c:pt>
                <c:pt idx="3319">
                  <c:v>-2.9300000000000001E-8</c:v>
                </c:pt>
                <c:pt idx="3320">
                  <c:v>-2.9300000000000001E-8</c:v>
                </c:pt>
                <c:pt idx="3321">
                  <c:v>-2.9300000000000001E-8</c:v>
                </c:pt>
                <c:pt idx="3322">
                  <c:v>-2.9300000000000001E-8</c:v>
                </c:pt>
                <c:pt idx="3323">
                  <c:v>-2.9300000000000001E-8</c:v>
                </c:pt>
                <c:pt idx="3324">
                  <c:v>-2.9300000000000001E-8</c:v>
                </c:pt>
                <c:pt idx="3325">
                  <c:v>-2.9300000000000001E-8</c:v>
                </c:pt>
                <c:pt idx="3326">
                  <c:v>-2.9300000000000001E-8</c:v>
                </c:pt>
                <c:pt idx="3327">
                  <c:v>-2.9300000000000001E-8</c:v>
                </c:pt>
                <c:pt idx="3328">
                  <c:v>-2.9300000000000001E-8</c:v>
                </c:pt>
                <c:pt idx="3329">
                  <c:v>-2.92E-8</c:v>
                </c:pt>
                <c:pt idx="3330">
                  <c:v>-2.92E-8</c:v>
                </c:pt>
                <c:pt idx="3331">
                  <c:v>-2.92E-8</c:v>
                </c:pt>
                <c:pt idx="3332">
                  <c:v>-2.92E-8</c:v>
                </c:pt>
                <c:pt idx="3333">
                  <c:v>-2.92E-8</c:v>
                </c:pt>
                <c:pt idx="3334">
                  <c:v>-2.92E-8</c:v>
                </c:pt>
                <c:pt idx="3335">
                  <c:v>-2.92E-8</c:v>
                </c:pt>
                <c:pt idx="3336">
                  <c:v>-2.92E-8</c:v>
                </c:pt>
                <c:pt idx="3337">
                  <c:v>-2.92E-8</c:v>
                </c:pt>
                <c:pt idx="3338">
                  <c:v>-2.92E-8</c:v>
                </c:pt>
                <c:pt idx="3339">
                  <c:v>-2.92E-8</c:v>
                </c:pt>
                <c:pt idx="3340">
                  <c:v>-2.92E-8</c:v>
                </c:pt>
                <c:pt idx="3341">
                  <c:v>-2.92E-8</c:v>
                </c:pt>
                <c:pt idx="3342">
                  <c:v>-2.92E-8</c:v>
                </c:pt>
                <c:pt idx="3343">
                  <c:v>-2.92E-8</c:v>
                </c:pt>
                <c:pt idx="3344">
                  <c:v>-2.92E-8</c:v>
                </c:pt>
                <c:pt idx="3345">
                  <c:v>-2.9099999999999999E-8</c:v>
                </c:pt>
                <c:pt idx="3346">
                  <c:v>-2.9099999999999999E-8</c:v>
                </c:pt>
                <c:pt idx="3347">
                  <c:v>-2.9099999999999999E-8</c:v>
                </c:pt>
                <c:pt idx="3348">
                  <c:v>-2.9099999999999999E-8</c:v>
                </c:pt>
                <c:pt idx="3349">
                  <c:v>-2.9099999999999999E-8</c:v>
                </c:pt>
                <c:pt idx="3350">
                  <c:v>-2.9099999999999999E-8</c:v>
                </c:pt>
                <c:pt idx="3351">
                  <c:v>-2.9099999999999999E-8</c:v>
                </c:pt>
                <c:pt idx="3352">
                  <c:v>-2.9099999999999999E-8</c:v>
                </c:pt>
                <c:pt idx="3353">
                  <c:v>-2.9099999999999999E-8</c:v>
                </c:pt>
                <c:pt idx="3354">
                  <c:v>-2.9099999999999999E-8</c:v>
                </c:pt>
                <c:pt idx="3355">
                  <c:v>-2.9099999999999999E-8</c:v>
                </c:pt>
                <c:pt idx="3356">
                  <c:v>-2.9099999999999999E-8</c:v>
                </c:pt>
                <c:pt idx="3357">
                  <c:v>-2.9099999999999999E-8</c:v>
                </c:pt>
                <c:pt idx="3358">
                  <c:v>-2.9099999999999999E-8</c:v>
                </c:pt>
                <c:pt idx="3359">
                  <c:v>-2.9099999999999999E-8</c:v>
                </c:pt>
                <c:pt idx="3360">
                  <c:v>-2.9099999999999999E-8</c:v>
                </c:pt>
                <c:pt idx="3361">
                  <c:v>-2.9000000000000002E-8</c:v>
                </c:pt>
                <c:pt idx="3362">
                  <c:v>-2.9000000000000002E-8</c:v>
                </c:pt>
                <c:pt idx="3363">
                  <c:v>-2.9000000000000002E-8</c:v>
                </c:pt>
                <c:pt idx="3364">
                  <c:v>-2.9000000000000002E-8</c:v>
                </c:pt>
                <c:pt idx="3365">
                  <c:v>-2.9000000000000002E-8</c:v>
                </c:pt>
                <c:pt idx="3366">
                  <c:v>-2.9000000000000002E-8</c:v>
                </c:pt>
                <c:pt idx="3367">
                  <c:v>-2.9000000000000002E-8</c:v>
                </c:pt>
                <c:pt idx="3368">
                  <c:v>-2.9000000000000002E-8</c:v>
                </c:pt>
                <c:pt idx="3369">
                  <c:v>-2.9000000000000002E-8</c:v>
                </c:pt>
                <c:pt idx="3370">
                  <c:v>-2.9000000000000002E-8</c:v>
                </c:pt>
                <c:pt idx="3371">
                  <c:v>-2.9000000000000002E-8</c:v>
                </c:pt>
                <c:pt idx="3372">
                  <c:v>-2.9000000000000002E-8</c:v>
                </c:pt>
                <c:pt idx="3373">
                  <c:v>-2.9000000000000002E-8</c:v>
                </c:pt>
                <c:pt idx="3374">
                  <c:v>-2.9000000000000002E-8</c:v>
                </c:pt>
                <c:pt idx="3375">
                  <c:v>-2.9000000000000002E-8</c:v>
                </c:pt>
                <c:pt idx="3376">
                  <c:v>-2.9000000000000002E-8</c:v>
                </c:pt>
                <c:pt idx="3377">
                  <c:v>-2.8900000000000001E-8</c:v>
                </c:pt>
                <c:pt idx="3378">
                  <c:v>-2.8900000000000001E-8</c:v>
                </c:pt>
                <c:pt idx="3379">
                  <c:v>-2.8900000000000001E-8</c:v>
                </c:pt>
                <c:pt idx="3380">
                  <c:v>-2.8900000000000001E-8</c:v>
                </c:pt>
                <c:pt idx="3381">
                  <c:v>-2.8900000000000001E-8</c:v>
                </c:pt>
                <c:pt idx="3382">
                  <c:v>-2.8900000000000001E-8</c:v>
                </c:pt>
                <c:pt idx="3383">
                  <c:v>-2.8900000000000001E-8</c:v>
                </c:pt>
                <c:pt idx="3384">
                  <c:v>-2.8900000000000001E-8</c:v>
                </c:pt>
                <c:pt idx="3385">
                  <c:v>-2.8900000000000001E-8</c:v>
                </c:pt>
                <c:pt idx="3386">
                  <c:v>-2.8900000000000001E-8</c:v>
                </c:pt>
                <c:pt idx="3387">
                  <c:v>-2.8900000000000001E-8</c:v>
                </c:pt>
                <c:pt idx="3388">
                  <c:v>-2.8900000000000001E-8</c:v>
                </c:pt>
                <c:pt idx="3389">
                  <c:v>-2.8900000000000001E-8</c:v>
                </c:pt>
                <c:pt idx="3390">
                  <c:v>-2.8900000000000001E-8</c:v>
                </c:pt>
                <c:pt idx="3391">
                  <c:v>-2.8900000000000001E-8</c:v>
                </c:pt>
                <c:pt idx="3392">
                  <c:v>-2.8900000000000001E-8</c:v>
                </c:pt>
                <c:pt idx="3393">
                  <c:v>-2.88E-8</c:v>
                </c:pt>
                <c:pt idx="3394">
                  <c:v>-2.88E-8</c:v>
                </c:pt>
                <c:pt idx="3395">
                  <c:v>-2.88E-8</c:v>
                </c:pt>
                <c:pt idx="3396">
                  <c:v>-2.88E-8</c:v>
                </c:pt>
                <c:pt idx="3397">
                  <c:v>-2.88E-8</c:v>
                </c:pt>
                <c:pt idx="3398">
                  <c:v>-2.88E-8</c:v>
                </c:pt>
                <c:pt idx="3399">
                  <c:v>-2.88E-8</c:v>
                </c:pt>
                <c:pt idx="3400">
                  <c:v>-2.88E-8</c:v>
                </c:pt>
                <c:pt idx="3401">
                  <c:v>-2.88E-8</c:v>
                </c:pt>
                <c:pt idx="3402">
                  <c:v>-2.88E-8</c:v>
                </c:pt>
                <c:pt idx="3403">
                  <c:v>-2.88E-8</c:v>
                </c:pt>
                <c:pt idx="3404">
                  <c:v>-2.88E-8</c:v>
                </c:pt>
                <c:pt idx="3405">
                  <c:v>-2.88E-8</c:v>
                </c:pt>
                <c:pt idx="3406">
                  <c:v>-2.88E-8</c:v>
                </c:pt>
                <c:pt idx="3407">
                  <c:v>-2.88E-8</c:v>
                </c:pt>
                <c:pt idx="3408">
                  <c:v>-2.88E-8</c:v>
                </c:pt>
                <c:pt idx="3409">
                  <c:v>-2.8699999999999999E-8</c:v>
                </c:pt>
                <c:pt idx="3410">
                  <c:v>-2.8699999999999999E-8</c:v>
                </c:pt>
                <c:pt idx="3411">
                  <c:v>-2.8699999999999999E-8</c:v>
                </c:pt>
                <c:pt idx="3412">
                  <c:v>-2.8699999999999999E-8</c:v>
                </c:pt>
                <c:pt idx="3413">
                  <c:v>-2.8699999999999999E-8</c:v>
                </c:pt>
                <c:pt idx="3414">
                  <c:v>-2.8699999999999999E-8</c:v>
                </c:pt>
                <c:pt idx="3415">
                  <c:v>-2.8699999999999999E-8</c:v>
                </c:pt>
                <c:pt idx="3416">
                  <c:v>-2.8699999999999999E-8</c:v>
                </c:pt>
                <c:pt idx="3417">
                  <c:v>-2.8699999999999999E-8</c:v>
                </c:pt>
                <c:pt idx="3418">
                  <c:v>-2.8699999999999999E-8</c:v>
                </c:pt>
                <c:pt idx="3419">
                  <c:v>-2.8699999999999999E-8</c:v>
                </c:pt>
                <c:pt idx="3420">
                  <c:v>-2.8699999999999999E-8</c:v>
                </c:pt>
                <c:pt idx="3421">
                  <c:v>-2.8699999999999999E-8</c:v>
                </c:pt>
                <c:pt idx="3422">
                  <c:v>-2.8699999999999999E-8</c:v>
                </c:pt>
                <c:pt idx="3423">
                  <c:v>-2.8699999999999999E-8</c:v>
                </c:pt>
                <c:pt idx="3424">
                  <c:v>-2.8699999999999999E-8</c:v>
                </c:pt>
                <c:pt idx="3425">
                  <c:v>-2.8600000000000001E-8</c:v>
                </c:pt>
                <c:pt idx="3426">
                  <c:v>-2.8600000000000001E-8</c:v>
                </c:pt>
                <c:pt idx="3427">
                  <c:v>-2.8600000000000001E-8</c:v>
                </c:pt>
                <c:pt idx="3428">
                  <c:v>-2.8600000000000001E-8</c:v>
                </c:pt>
                <c:pt idx="3429">
                  <c:v>-2.8600000000000001E-8</c:v>
                </c:pt>
                <c:pt idx="3430">
                  <c:v>-2.8600000000000001E-8</c:v>
                </c:pt>
                <c:pt idx="3431">
                  <c:v>-2.8600000000000001E-8</c:v>
                </c:pt>
                <c:pt idx="3432">
                  <c:v>-2.8600000000000001E-8</c:v>
                </c:pt>
                <c:pt idx="3433">
                  <c:v>-2.8600000000000001E-8</c:v>
                </c:pt>
                <c:pt idx="3434">
                  <c:v>-2.8600000000000001E-8</c:v>
                </c:pt>
                <c:pt idx="3435">
                  <c:v>-2.8600000000000001E-8</c:v>
                </c:pt>
                <c:pt idx="3436">
                  <c:v>-2.8600000000000001E-8</c:v>
                </c:pt>
                <c:pt idx="3437">
                  <c:v>-2.8600000000000001E-8</c:v>
                </c:pt>
                <c:pt idx="3438">
                  <c:v>-2.8600000000000001E-8</c:v>
                </c:pt>
                <c:pt idx="3439">
                  <c:v>-2.8600000000000001E-8</c:v>
                </c:pt>
                <c:pt idx="3440">
                  <c:v>-2.8600000000000001E-8</c:v>
                </c:pt>
                <c:pt idx="3441">
                  <c:v>-2.85E-8</c:v>
                </c:pt>
                <c:pt idx="3442">
                  <c:v>-2.85E-8</c:v>
                </c:pt>
                <c:pt idx="3443">
                  <c:v>-2.85E-8</c:v>
                </c:pt>
                <c:pt idx="3444">
                  <c:v>-2.85E-8</c:v>
                </c:pt>
                <c:pt idx="3445">
                  <c:v>-2.85E-8</c:v>
                </c:pt>
                <c:pt idx="3446">
                  <c:v>-2.85E-8</c:v>
                </c:pt>
                <c:pt idx="3447">
                  <c:v>-2.85E-8</c:v>
                </c:pt>
                <c:pt idx="3448">
                  <c:v>-2.85E-8</c:v>
                </c:pt>
                <c:pt idx="3449">
                  <c:v>-2.85E-8</c:v>
                </c:pt>
                <c:pt idx="3450">
                  <c:v>-2.85E-8</c:v>
                </c:pt>
                <c:pt idx="3451">
                  <c:v>-2.85E-8</c:v>
                </c:pt>
                <c:pt idx="3452">
                  <c:v>-2.85E-8</c:v>
                </c:pt>
                <c:pt idx="3453">
                  <c:v>-2.85E-8</c:v>
                </c:pt>
                <c:pt idx="3454">
                  <c:v>-2.85E-8</c:v>
                </c:pt>
                <c:pt idx="3455">
                  <c:v>-2.85E-8</c:v>
                </c:pt>
                <c:pt idx="3456">
                  <c:v>-2.85E-8</c:v>
                </c:pt>
                <c:pt idx="3457">
                  <c:v>-2.84E-8</c:v>
                </c:pt>
                <c:pt idx="3458">
                  <c:v>-2.84E-8</c:v>
                </c:pt>
                <c:pt idx="3459">
                  <c:v>-2.84E-8</c:v>
                </c:pt>
                <c:pt idx="3460">
                  <c:v>-2.84E-8</c:v>
                </c:pt>
                <c:pt idx="3461">
                  <c:v>-2.84E-8</c:v>
                </c:pt>
                <c:pt idx="3462">
                  <c:v>-2.84E-8</c:v>
                </c:pt>
                <c:pt idx="3463">
                  <c:v>-2.84E-8</c:v>
                </c:pt>
                <c:pt idx="3464">
                  <c:v>-2.84E-8</c:v>
                </c:pt>
                <c:pt idx="3465">
                  <c:v>-2.84E-8</c:v>
                </c:pt>
                <c:pt idx="3466">
                  <c:v>-2.84E-8</c:v>
                </c:pt>
                <c:pt idx="3467">
                  <c:v>-2.84E-8</c:v>
                </c:pt>
                <c:pt idx="3468">
                  <c:v>-2.84E-8</c:v>
                </c:pt>
                <c:pt idx="3469">
                  <c:v>-2.84E-8</c:v>
                </c:pt>
                <c:pt idx="3470">
                  <c:v>-2.84E-8</c:v>
                </c:pt>
                <c:pt idx="3471">
                  <c:v>-2.84E-8</c:v>
                </c:pt>
                <c:pt idx="3472">
                  <c:v>-2.84E-8</c:v>
                </c:pt>
                <c:pt idx="3473">
                  <c:v>-2.8299999999999999E-8</c:v>
                </c:pt>
                <c:pt idx="3474">
                  <c:v>-2.8299999999999999E-8</c:v>
                </c:pt>
                <c:pt idx="3475">
                  <c:v>-2.8299999999999999E-8</c:v>
                </c:pt>
                <c:pt idx="3476">
                  <c:v>-2.8299999999999999E-8</c:v>
                </c:pt>
                <c:pt idx="3477">
                  <c:v>-2.8299999999999999E-8</c:v>
                </c:pt>
                <c:pt idx="3478">
                  <c:v>-2.8299999999999999E-8</c:v>
                </c:pt>
                <c:pt idx="3479">
                  <c:v>-2.8299999999999999E-8</c:v>
                </c:pt>
                <c:pt idx="3480">
                  <c:v>-2.8299999999999999E-8</c:v>
                </c:pt>
                <c:pt idx="3481">
                  <c:v>-2.8299999999999999E-8</c:v>
                </c:pt>
                <c:pt idx="3482">
                  <c:v>-2.8299999999999999E-8</c:v>
                </c:pt>
                <c:pt idx="3483">
                  <c:v>-2.8299999999999999E-8</c:v>
                </c:pt>
                <c:pt idx="3484">
                  <c:v>-2.8299999999999999E-8</c:v>
                </c:pt>
                <c:pt idx="3485">
                  <c:v>-2.8299999999999999E-8</c:v>
                </c:pt>
                <c:pt idx="3486">
                  <c:v>-2.8299999999999999E-8</c:v>
                </c:pt>
                <c:pt idx="3487">
                  <c:v>-2.8299999999999999E-8</c:v>
                </c:pt>
                <c:pt idx="3488">
                  <c:v>-2.8299999999999999E-8</c:v>
                </c:pt>
                <c:pt idx="3489">
                  <c:v>-2.8200000000000001E-8</c:v>
                </c:pt>
                <c:pt idx="3490">
                  <c:v>-2.8200000000000001E-8</c:v>
                </c:pt>
                <c:pt idx="3491">
                  <c:v>-2.8200000000000001E-8</c:v>
                </c:pt>
                <c:pt idx="3492">
                  <c:v>-2.8200000000000001E-8</c:v>
                </c:pt>
                <c:pt idx="3493">
                  <c:v>-2.8200000000000001E-8</c:v>
                </c:pt>
                <c:pt idx="3494">
                  <c:v>-2.8200000000000001E-8</c:v>
                </c:pt>
                <c:pt idx="3495">
                  <c:v>-2.8200000000000001E-8</c:v>
                </c:pt>
                <c:pt idx="3496">
                  <c:v>-2.8200000000000001E-8</c:v>
                </c:pt>
                <c:pt idx="3497">
                  <c:v>-2.8200000000000001E-8</c:v>
                </c:pt>
                <c:pt idx="3498">
                  <c:v>-2.8200000000000001E-8</c:v>
                </c:pt>
                <c:pt idx="3499">
                  <c:v>-2.8200000000000001E-8</c:v>
                </c:pt>
                <c:pt idx="3500">
                  <c:v>-2.8200000000000001E-8</c:v>
                </c:pt>
                <c:pt idx="3501">
                  <c:v>-2.8200000000000001E-8</c:v>
                </c:pt>
                <c:pt idx="3502">
                  <c:v>-2.8200000000000001E-8</c:v>
                </c:pt>
                <c:pt idx="3503">
                  <c:v>-2.8200000000000001E-8</c:v>
                </c:pt>
                <c:pt idx="3504">
                  <c:v>-2.8200000000000001E-8</c:v>
                </c:pt>
                <c:pt idx="3505">
                  <c:v>-2.81E-8</c:v>
                </c:pt>
                <c:pt idx="3506">
                  <c:v>-2.81E-8</c:v>
                </c:pt>
                <c:pt idx="3507">
                  <c:v>-2.81E-8</c:v>
                </c:pt>
                <c:pt idx="3508">
                  <c:v>-2.81E-8</c:v>
                </c:pt>
                <c:pt idx="3509">
                  <c:v>-2.81E-8</c:v>
                </c:pt>
                <c:pt idx="3510">
                  <c:v>-2.81E-8</c:v>
                </c:pt>
                <c:pt idx="3511">
                  <c:v>-2.81E-8</c:v>
                </c:pt>
                <c:pt idx="3512">
                  <c:v>-2.81E-8</c:v>
                </c:pt>
                <c:pt idx="3513">
                  <c:v>-2.81E-8</c:v>
                </c:pt>
                <c:pt idx="3514">
                  <c:v>-2.81E-8</c:v>
                </c:pt>
                <c:pt idx="3515">
                  <c:v>-2.81E-8</c:v>
                </c:pt>
                <c:pt idx="3516">
                  <c:v>-2.81E-8</c:v>
                </c:pt>
                <c:pt idx="3517">
                  <c:v>-2.81E-8</c:v>
                </c:pt>
                <c:pt idx="3518">
                  <c:v>-2.81E-8</c:v>
                </c:pt>
                <c:pt idx="3519">
                  <c:v>-2.81E-8</c:v>
                </c:pt>
                <c:pt idx="3520">
                  <c:v>-2.81E-8</c:v>
                </c:pt>
                <c:pt idx="3521">
                  <c:v>-2.7999999999999999E-8</c:v>
                </c:pt>
                <c:pt idx="3522">
                  <c:v>-2.7999999999999999E-8</c:v>
                </c:pt>
                <c:pt idx="3523">
                  <c:v>-2.7999999999999999E-8</c:v>
                </c:pt>
                <c:pt idx="3524">
                  <c:v>-2.7999999999999999E-8</c:v>
                </c:pt>
                <c:pt idx="3525">
                  <c:v>-2.7999999999999999E-8</c:v>
                </c:pt>
                <c:pt idx="3526">
                  <c:v>-2.7999999999999999E-8</c:v>
                </c:pt>
                <c:pt idx="3527">
                  <c:v>-2.7999999999999999E-8</c:v>
                </c:pt>
                <c:pt idx="3528">
                  <c:v>-2.7999999999999999E-8</c:v>
                </c:pt>
                <c:pt idx="3529">
                  <c:v>-2.7999999999999999E-8</c:v>
                </c:pt>
                <c:pt idx="3530">
                  <c:v>-2.7999999999999999E-8</c:v>
                </c:pt>
                <c:pt idx="3531">
                  <c:v>-2.7999999999999999E-8</c:v>
                </c:pt>
                <c:pt idx="3532">
                  <c:v>-2.7999999999999999E-8</c:v>
                </c:pt>
                <c:pt idx="3533">
                  <c:v>-2.7999999999999999E-8</c:v>
                </c:pt>
                <c:pt idx="3534">
                  <c:v>-2.7999999999999999E-8</c:v>
                </c:pt>
                <c:pt idx="3535">
                  <c:v>-2.7999999999999999E-8</c:v>
                </c:pt>
                <c:pt idx="3536">
                  <c:v>-2.7999999999999999E-8</c:v>
                </c:pt>
                <c:pt idx="3537">
                  <c:v>-2.7899999999999998E-8</c:v>
                </c:pt>
                <c:pt idx="3538">
                  <c:v>-2.7899999999999998E-8</c:v>
                </c:pt>
                <c:pt idx="3539">
                  <c:v>-2.7899999999999998E-8</c:v>
                </c:pt>
                <c:pt idx="3540">
                  <c:v>-2.7899999999999998E-8</c:v>
                </c:pt>
                <c:pt idx="3541">
                  <c:v>-2.7899999999999998E-8</c:v>
                </c:pt>
                <c:pt idx="3542">
                  <c:v>-2.7899999999999998E-8</c:v>
                </c:pt>
                <c:pt idx="3543">
                  <c:v>-2.7899999999999998E-8</c:v>
                </c:pt>
                <c:pt idx="3544">
                  <c:v>-2.7899999999999998E-8</c:v>
                </c:pt>
                <c:pt idx="3545">
                  <c:v>-2.7899999999999998E-8</c:v>
                </c:pt>
                <c:pt idx="3546">
                  <c:v>-2.7899999999999998E-8</c:v>
                </c:pt>
                <c:pt idx="3547">
                  <c:v>-2.7899999999999998E-8</c:v>
                </c:pt>
                <c:pt idx="3548">
                  <c:v>-2.7899999999999998E-8</c:v>
                </c:pt>
                <c:pt idx="3549">
                  <c:v>-2.7899999999999998E-8</c:v>
                </c:pt>
                <c:pt idx="3550">
                  <c:v>-2.7899999999999998E-8</c:v>
                </c:pt>
                <c:pt idx="3551">
                  <c:v>-2.7899999999999998E-8</c:v>
                </c:pt>
                <c:pt idx="3552">
                  <c:v>-2.7899999999999998E-8</c:v>
                </c:pt>
                <c:pt idx="3553">
                  <c:v>-2.7800000000000001E-8</c:v>
                </c:pt>
                <c:pt idx="3554">
                  <c:v>-2.7800000000000001E-8</c:v>
                </c:pt>
                <c:pt idx="3555">
                  <c:v>-2.7800000000000001E-8</c:v>
                </c:pt>
                <c:pt idx="3556">
                  <c:v>-2.7800000000000001E-8</c:v>
                </c:pt>
                <c:pt idx="3557">
                  <c:v>-2.7800000000000001E-8</c:v>
                </c:pt>
                <c:pt idx="3558">
                  <c:v>-2.7800000000000001E-8</c:v>
                </c:pt>
                <c:pt idx="3559">
                  <c:v>-2.7800000000000001E-8</c:v>
                </c:pt>
                <c:pt idx="3560">
                  <c:v>-2.7800000000000001E-8</c:v>
                </c:pt>
                <c:pt idx="3561">
                  <c:v>-2.7800000000000001E-8</c:v>
                </c:pt>
                <c:pt idx="3562">
                  <c:v>-2.7800000000000001E-8</c:v>
                </c:pt>
                <c:pt idx="3563">
                  <c:v>-2.7800000000000001E-8</c:v>
                </c:pt>
                <c:pt idx="3564">
                  <c:v>-2.7800000000000001E-8</c:v>
                </c:pt>
                <c:pt idx="3565">
                  <c:v>-2.7800000000000001E-8</c:v>
                </c:pt>
                <c:pt idx="3566">
                  <c:v>-2.7800000000000001E-8</c:v>
                </c:pt>
                <c:pt idx="3567">
                  <c:v>-2.7800000000000001E-8</c:v>
                </c:pt>
                <c:pt idx="3568">
                  <c:v>-2.7800000000000001E-8</c:v>
                </c:pt>
                <c:pt idx="3569">
                  <c:v>-2.77E-8</c:v>
                </c:pt>
                <c:pt idx="3570">
                  <c:v>-2.77E-8</c:v>
                </c:pt>
                <c:pt idx="3571">
                  <c:v>-2.77E-8</c:v>
                </c:pt>
                <c:pt idx="3572">
                  <c:v>-2.77E-8</c:v>
                </c:pt>
                <c:pt idx="3573">
                  <c:v>-2.77E-8</c:v>
                </c:pt>
                <c:pt idx="3574">
                  <c:v>-2.77E-8</c:v>
                </c:pt>
                <c:pt idx="3575">
                  <c:v>-2.77E-8</c:v>
                </c:pt>
                <c:pt idx="3576">
                  <c:v>-2.77E-8</c:v>
                </c:pt>
                <c:pt idx="3577">
                  <c:v>-2.77E-8</c:v>
                </c:pt>
                <c:pt idx="3578">
                  <c:v>-2.77E-8</c:v>
                </c:pt>
                <c:pt idx="3579">
                  <c:v>-2.77E-8</c:v>
                </c:pt>
                <c:pt idx="3580">
                  <c:v>-2.77E-8</c:v>
                </c:pt>
                <c:pt idx="3581">
                  <c:v>-2.77E-8</c:v>
                </c:pt>
                <c:pt idx="3582">
                  <c:v>-2.77E-8</c:v>
                </c:pt>
                <c:pt idx="3583">
                  <c:v>-2.77E-8</c:v>
                </c:pt>
                <c:pt idx="3584">
                  <c:v>-2.77E-8</c:v>
                </c:pt>
                <c:pt idx="3585">
                  <c:v>-2.7599999999999999E-8</c:v>
                </c:pt>
                <c:pt idx="3586">
                  <c:v>-2.7599999999999999E-8</c:v>
                </c:pt>
                <c:pt idx="3587">
                  <c:v>-2.7599999999999999E-8</c:v>
                </c:pt>
                <c:pt idx="3588">
                  <c:v>-2.7599999999999999E-8</c:v>
                </c:pt>
                <c:pt idx="3589">
                  <c:v>-2.7599999999999999E-8</c:v>
                </c:pt>
                <c:pt idx="3590">
                  <c:v>-2.7599999999999999E-8</c:v>
                </c:pt>
                <c:pt idx="3591">
                  <c:v>-2.7599999999999999E-8</c:v>
                </c:pt>
                <c:pt idx="3592">
                  <c:v>-2.7599999999999999E-8</c:v>
                </c:pt>
                <c:pt idx="3593">
                  <c:v>-2.7599999999999999E-8</c:v>
                </c:pt>
                <c:pt idx="3594">
                  <c:v>-2.7599999999999999E-8</c:v>
                </c:pt>
                <c:pt idx="3595">
                  <c:v>-2.7599999999999999E-8</c:v>
                </c:pt>
                <c:pt idx="3596">
                  <c:v>-2.7599999999999999E-8</c:v>
                </c:pt>
                <c:pt idx="3597">
                  <c:v>-2.7599999999999999E-8</c:v>
                </c:pt>
                <c:pt idx="3598">
                  <c:v>-2.7599999999999999E-8</c:v>
                </c:pt>
                <c:pt idx="3599">
                  <c:v>-2.7599999999999999E-8</c:v>
                </c:pt>
                <c:pt idx="3600">
                  <c:v>-2.7599999999999999E-8</c:v>
                </c:pt>
                <c:pt idx="3601">
                  <c:v>-2.7500000000000001E-8</c:v>
                </c:pt>
                <c:pt idx="3602">
                  <c:v>-2.7500000000000001E-8</c:v>
                </c:pt>
                <c:pt idx="3603">
                  <c:v>-2.7500000000000001E-8</c:v>
                </c:pt>
                <c:pt idx="3604">
                  <c:v>-2.7500000000000001E-8</c:v>
                </c:pt>
                <c:pt idx="3605">
                  <c:v>-2.7500000000000001E-8</c:v>
                </c:pt>
                <c:pt idx="3606">
                  <c:v>-2.7500000000000001E-8</c:v>
                </c:pt>
                <c:pt idx="3607">
                  <c:v>-2.7500000000000001E-8</c:v>
                </c:pt>
                <c:pt idx="3608">
                  <c:v>-2.7500000000000001E-8</c:v>
                </c:pt>
                <c:pt idx="3609">
                  <c:v>-2.7500000000000001E-8</c:v>
                </c:pt>
                <c:pt idx="3610">
                  <c:v>-2.7500000000000001E-8</c:v>
                </c:pt>
                <c:pt idx="3611">
                  <c:v>-2.7500000000000001E-8</c:v>
                </c:pt>
                <c:pt idx="3612">
                  <c:v>-2.7500000000000001E-8</c:v>
                </c:pt>
                <c:pt idx="3613">
                  <c:v>-2.7500000000000001E-8</c:v>
                </c:pt>
                <c:pt idx="3614">
                  <c:v>-2.7500000000000001E-8</c:v>
                </c:pt>
                <c:pt idx="3615">
                  <c:v>-2.7500000000000001E-8</c:v>
                </c:pt>
                <c:pt idx="3616">
                  <c:v>-2.7500000000000001E-8</c:v>
                </c:pt>
                <c:pt idx="3617">
                  <c:v>-2.7400000000000001E-8</c:v>
                </c:pt>
                <c:pt idx="3618">
                  <c:v>-2.7400000000000001E-8</c:v>
                </c:pt>
                <c:pt idx="3619">
                  <c:v>-2.7400000000000001E-8</c:v>
                </c:pt>
                <c:pt idx="3620">
                  <c:v>-2.7400000000000001E-8</c:v>
                </c:pt>
                <c:pt idx="3621">
                  <c:v>-2.7400000000000001E-8</c:v>
                </c:pt>
                <c:pt idx="3622">
                  <c:v>-2.7400000000000001E-8</c:v>
                </c:pt>
                <c:pt idx="3623">
                  <c:v>-2.7400000000000001E-8</c:v>
                </c:pt>
                <c:pt idx="3624">
                  <c:v>-2.7400000000000001E-8</c:v>
                </c:pt>
                <c:pt idx="3625">
                  <c:v>-2.7400000000000001E-8</c:v>
                </c:pt>
                <c:pt idx="3626">
                  <c:v>-2.7400000000000001E-8</c:v>
                </c:pt>
                <c:pt idx="3627">
                  <c:v>-2.7400000000000001E-8</c:v>
                </c:pt>
                <c:pt idx="3628">
                  <c:v>-2.7400000000000001E-8</c:v>
                </c:pt>
                <c:pt idx="3629">
                  <c:v>-2.7400000000000001E-8</c:v>
                </c:pt>
                <c:pt idx="3630">
                  <c:v>-2.7400000000000001E-8</c:v>
                </c:pt>
                <c:pt idx="3631">
                  <c:v>-2.7400000000000001E-8</c:v>
                </c:pt>
                <c:pt idx="3632">
                  <c:v>-2.7400000000000001E-8</c:v>
                </c:pt>
                <c:pt idx="3633">
                  <c:v>-2.73E-8</c:v>
                </c:pt>
                <c:pt idx="3634">
                  <c:v>-2.73E-8</c:v>
                </c:pt>
                <c:pt idx="3635">
                  <c:v>-2.73E-8</c:v>
                </c:pt>
                <c:pt idx="3636">
                  <c:v>-2.73E-8</c:v>
                </c:pt>
                <c:pt idx="3637">
                  <c:v>-2.73E-8</c:v>
                </c:pt>
                <c:pt idx="3638">
                  <c:v>-2.73E-8</c:v>
                </c:pt>
                <c:pt idx="3639">
                  <c:v>-2.73E-8</c:v>
                </c:pt>
                <c:pt idx="3640">
                  <c:v>-2.73E-8</c:v>
                </c:pt>
                <c:pt idx="3641">
                  <c:v>-2.73E-8</c:v>
                </c:pt>
                <c:pt idx="3642">
                  <c:v>-2.73E-8</c:v>
                </c:pt>
                <c:pt idx="3643">
                  <c:v>-2.73E-8</c:v>
                </c:pt>
                <c:pt idx="3644">
                  <c:v>-2.73E-8</c:v>
                </c:pt>
                <c:pt idx="3645">
                  <c:v>-2.73E-8</c:v>
                </c:pt>
                <c:pt idx="3646">
                  <c:v>-2.73E-8</c:v>
                </c:pt>
                <c:pt idx="3647">
                  <c:v>-2.73E-8</c:v>
                </c:pt>
                <c:pt idx="3648">
                  <c:v>-2.73E-8</c:v>
                </c:pt>
                <c:pt idx="3649">
                  <c:v>-2.7199999999999999E-8</c:v>
                </c:pt>
                <c:pt idx="3650">
                  <c:v>-2.7199999999999999E-8</c:v>
                </c:pt>
                <c:pt idx="3651">
                  <c:v>-2.7199999999999999E-8</c:v>
                </c:pt>
                <c:pt idx="3652">
                  <c:v>-2.7199999999999999E-8</c:v>
                </c:pt>
                <c:pt idx="3653">
                  <c:v>-2.7199999999999999E-8</c:v>
                </c:pt>
                <c:pt idx="3654">
                  <c:v>-2.7199999999999999E-8</c:v>
                </c:pt>
                <c:pt idx="3655">
                  <c:v>-2.7199999999999999E-8</c:v>
                </c:pt>
                <c:pt idx="3656">
                  <c:v>-2.7199999999999999E-8</c:v>
                </c:pt>
                <c:pt idx="3657">
                  <c:v>-2.7199999999999999E-8</c:v>
                </c:pt>
                <c:pt idx="3658">
                  <c:v>-2.7199999999999999E-8</c:v>
                </c:pt>
                <c:pt idx="3659">
                  <c:v>-2.7199999999999999E-8</c:v>
                </c:pt>
                <c:pt idx="3660">
                  <c:v>-2.7199999999999999E-8</c:v>
                </c:pt>
                <c:pt idx="3661">
                  <c:v>-2.7199999999999999E-8</c:v>
                </c:pt>
                <c:pt idx="3662">
                  <c:v>-2.7199999999999999E-8</c:v>
                </c:pt>
                <c:pt idx="3663">
                  <c:v>-2.7199999999999999E-8</c:v>
                </c:pt>
                <c:pt idx="3664">
                  <c:v>-2.7199999999999999E-8</c:v>
                </c:pt>
                <c:pt idx="3665">
                  <c:v>-2.7100000000000001E-8</c:v>
                </c:pt>
                <c:pt idx="3666">
                  <c:v>-2.7100000000000001E-8</c:v>
                </c:pt>
                <c:pt idx="3667">
                  <c:v>-2.7100000000000001E-8</c:v>
                </c:pt>
                <c:pt idx="3668">
                  <c:v>-2.7100000000000001E-8</c:v>
                </c:pt>
                <c:pt idx="3669">
                  <c:v>-2.7100000000000001E-8</c:v>
                </c:pt>
                <c:pt idx="3670">
                  <c:v>-2.7100000000000001E-8</c:v>
                </c:pt>
                <c:pt idx="3671">
                  <c:v>-2.7100000000000001E-8</c:v>
                </c:pt>
                <c:pt idx="3672">
                  <c:v>-2.7100000000000001E-8</c:v>
                </c:pt>
                <c:pt idx="3673">
                  <c:v>-2.7100000000000001E-8</c:v>
                </c:pt>
                <c:pt idx="3674">
                  <c:v>-2.7100000000000001E-8</c:v>
                </c:pt>
                <c:pt idx="3675">
                  <c:v>-2.7100000000000001E-8</c:v>
                </c:pt>
                <c:pt idx="3676">
                  <c:v>-2.7100000000000001E-8</c:v>
                </c:pt>
                <c:pt idx="3677">
                  <c:v>-2.7100000000000001E-8</c:v>
                </c:pt>
                <c:pt idx="3678">
                  <c:v>-2.7100000000000001E-8</c:v>
                </c:pt>
                <c:pt idx="3679">
                  <c:v>-2.7100000000000001E-8</c:v>
                </c:pt>
                <c:pt idx="3680">
                  <c:v>-2.7100000000000001E-8</c:v>
                </c:pt>
                <c:pt idx="3681">
                  <c:v>-2.7E-8</c:v>
                </c:pt>
                <c:pt idx="3682">
                  <c:v>-2.7E-8</c:v>
                </c:pt>
                <c:pt idx="3683">
                  <c:v>-2.7E-8</c:v>
                </c:pt>
                <c:pt idx="3684">
                  <c:v>-2.7E-8</c:v>
                </c:pt>
                <c:pt idx="3685">
                  <c:v>-2.7E-8</c:v>
                </c:pt>
                <c:pt idx="3686">
                  <c:v>-2.7E-8</c:v>
                </c:pt>
                <c:pt idx="3687">
                  <c:v>-2.7E-8</c:v>
                </c:pt>
                <c:pt idx="3688">
                  <c:v>-2.7E-8</c:v>
                </c:pt>
                <c:pt idx="3689">
                  <c:v>-2.7E-8</c:v>
                </c:pt>
                <c:pt idx="3690">
                  <c:v>-2.7E-8</c:v>
                </c:pt>
                <c:pt idx="3691">
                  <c:v>-2.7E-8</c:v>
                </c:pt>
                <c:pt idx="3692">
                  <c:v>-2.7E-8</c:v>
                </c:pt>
                <c:pt idx="3693">
                  <c:v>-2.7E-8</c:v>
                </c:pt>
                <c:pt idx="3694">
                  <c:v>-2.7E-8</c:v>
                </c:pt>
                <c:pt idx="3695">
                  <c:v>-2.7E-8</c:v>
                </c:pt>
                <c:pt idx="3696">
                  <c:v>-2.7E-8</c:v>
                </c:pt>
                <c:pt idx="3697">
                  <c:v>-2.6899999999999999E-8</c:v>
                </c:pt>
                <c:pt idx="3698">
                  <c:v>-2.6899999999999999E-8</c:v>
                </c:pt>
                <c:pt idx="3699">
                  <c:v>-2.6899999999999999E-8</c:v>
                </c:pt>
                <c:pt idx="3700">
                  <c:v>-2.6899999999999999E-8</c:v>
                </c:pt>
                <c:pt idx="3701">
                  <c:v>-2.6899999999999999E-8</c:v>
                </c:pt>
                <c:pt idx="3702">
                  <c:v>-2.6899999999999999E-8</c:v>
                </c:pt>
                <c:pt idx="3703">
                  <c:v>-2.6899999999999999E-8</c:v>
                </c:pt>
                <c:pt idx="3704">
                  <c:v>-2.6899999999999999E-8</c:v>
                </c:pt>
                <c:pt idx="3705">
                  <c:v>-2.6899999999999999E-8</c:v>
                </c:pt>
                <c:pt idx="3706">
                  <c:v>-2.6899999999999999E-8</c:v>
                </c:pt>
                <c:pt idx="3707">
                  <c:v>-2.6899999999999999E-8</c:v>
                </c:pt>
                <c:pt idx="3708">
                  <c:v>-2.6899999999999999E-8</c:v>
                </c:pt>
                <c:pt idx="3709">
                  <c:v>-2.6899999999999999E-8</c:v>
                </c:pt>
                <c:pt idx="3710">
                  <c:v>-2.6899999999999999E-8</c:v>
                </c:pt>
                <c:pt idx="3711">
                  <c:v>-2.6899999999999999E-8</c:v>
                </c:pt>
                <c:pt idx="3712">
                  <c:v>-2.6899999999999999E-8</c:v>
                </c:pt>
                <c:pt idx="3713">
                  <c:v>-2.6799999999999998E-8</c:v>
                </c:pt>
                <c:pt idx="3714">
                  <c:v>-2.6799999999999998E-8</c:v>
                </c:pt>
                <c:pt idx="3715">
                  <c:v>-2.6799999999999998E-8</c:v>
                </c:pt>
                <c:pt idx="3716">
                  <c:v>-2.6799999999999998E-8</c:v>
                </c:pt>
                <c:pt idx="3717">
                  <c:v>-2.6799999999999998E-8</c:v>
                </c:pt>
                <c:pt idx="3718">
                  <c:v>-2.6799999999999998E-8</c:v>
                </c:pt>
                <c:pt idx="3719">
                  <c:v>-2.6799999999999998E-8</c:v>
                </c:pt>
                <c:pt idx="3720">
                  <c:v>-2.6799999999999998E-8</c:v>
                </c:pt>
                <c:pt idx="3721">
                  <c:v>-2.6799999999999998E-8</c:v>
                </c:pt>
                <c:pt idx="3722">
                  <c:v>-2.6799999999999998E-8</c:v>
                </c:pt>
                <c:pt idx="3723">
                  <c:v>-2.6799999999999998E-8</c:v>
                </c:pt>
                <c:pt idx="3724">
                  <c:v>-2.6799999999999998E-8</c:v>
                </c:pt>
                <c:pt idx="3725">
                  <c:v>-2.6799999999999998E-8</c:v>
                </c:pt>
                <c:pt idx="3726">
                  <c:v>-2.6799999999999998E-8</c:v>
                </c:pt>
                <c:pt idx="3727">
                  <c:v>-2.6799999999999998E-8</c:v>
                </c:pt>
                <c:pt idx="3728">
                  <c:v>-2.6799999999999998E-8</c:v>
                </c:pt>
                <c:pt idx="3729">
                  <c:v>-2.6700000000000001E-8</c:v>
                </c:pt>
                <c:pt idx="3730">
                  <c:v>-2.6700000000000001E-8</c:v>
                </c:pt>
                <c:pt idx="3731">
                  <c:v>-2.6700000000000001E-8</c:v>
                </c:pt>
                <c:pt idx="3732">
                  <c:v>-2.6700000000000001E-8</c:v>
                </c:pt>
                <c:pt idx="3733">
                  <c:v>-2.6700000000000001E-8</c:v>
                </c:pt>
                <c:pt idx="3734">
                  <c:v>-2.6700000000000001E-8</c:v>
                </c:pt>
                <c:pt idx="3735">
                  <c:v>-2.6700000000000001E-8</c:v>
                </c:pt>
                <c:pt idx="3736">
                  <c:v>-2.6700000000000001E-8</c:v>
                </c:pt>
                <c:pt idx="3737">
                  <c:v>-2.6700000000000001E-8</c:v>
                </c:pt>
                <c:pt idx="3738">
                  <c:v>-2.6700000000000001E-8</c:v>
                </c:pt>
                <c:pt idx="3739">
                  <c:v>-2.6700000000000001E-8</c:v>
                </c:pt>
                <c:pt idx="3740">
                  <c:v>-2.6700000000000001E-8</c:v>
                </c:pt>
                <c:pt idx="3741">
                  <c:v>-2.6700000000000001E-8</c:v>
                </c:pt>
                <c:pt idx="3742">
                  <c:v>-2.6700000000000001E-8</c:v>
                </c:pt>
                <c:pt idx="3743">
                  <c:v>-2.6700000000000001E-8</c:v>
                </c:pt>
                <c:pt idx="3744">
                  <c:v>-2.6700000000000001E-8</c:v>
                </c:pt>
                <c:pt idx="3745">
                  <c:v>-2.66E-8</c:v>
                </c:pt>
                <c:pt idx="3746">
                  <c:v>-2.66E-8</c:v>
                </c:pt>
                <c:pt idx="3747">
                  <c:v>-2.66E-8</c:v>
                </c:pt>
                <c:pt idx="3748">
                  <c:v>-2.66E-8</c:v>
                </c:pt>
                <c:pt idx="3749">
                  <c:v>-2.66E-8</c:v>
                </c:pt>
                <c:pt idx="3750">
                  <c:v>-2.66E-8</c:v>
                </c:pt>
                <c:pt idx="3751">
                  <c:v>-2.66E-8</c:v>
                </c:pt>
                <c:pt idx="3752">
                  <c:v>-2.66E-8</c:v>
                </c:pt>
                <c:pt idx="3753">
                  <c:v>-2.66E-8</c:v>
                </c:pt>
                <c:pt idx="3754">
                  <c:v>-2.66E-8</c:v>
                </c:pt>
                <c:pt idx="3755">
                  <c:v>-2.66E-8</c:v>
                </c:pt>
                <c:pt idx="3756">
                  <c:v>-2.66E-8</c:v>
                </c:pt>
                <c:pt idx="3757">
                  <c:v>-2.66E-8</c:v>
                </c:pt>
                <c:pt idx="3758">
                  <c:v>-2.66E-8</c:v>
                </c:pt>
                <c:pt idx="3759">
                  <c:v>-2.66E-8</c:v>
                </c:pt>
                <c:pt idx="3760">
                  <c:v>-2.66E-8</c:v>
                </c:pt>
                <c:pt idx="3761">
                  <c:v>-2.6499999999999999E-8</c:v>
                </c:pt>
                <c:pt idx="3762">
                  <c:v>-2.6499999999999999E-8</c:v>
                </c:pt>
                <c:pt idx="3763">
                  <c:v>-2.6499999999999999E-8</c:v>
                </c:pt>
                <c:pt idx="3764">
                  <c:v>-2.6499999999999999E-8</c:v>
                </c:pt>
                <c:pt idx="3765">
                  <c:v>-2.6499999999999999E-8</c:v>
                </c:pt>
                <c:pt idx="3766">
                  <c:v>-2.6499999999999999E-8</c:v>
                </c:pt>
                <c:pt idx="3767">
                  <c:v>-2.6499999999999999E-8</c:v>
                </c:pt>
                <c:pt idx="3768">
                  <c:v>-2.6499999999999999E-8</c:v>
                </c:pt>
                <c:pt idx="3769">
                  <c:v>-2.6499999999999999E-8</c:v>
                </c:pt>
                <c:pt idx="3770">
                  <c:v>-2.6499999999999999E-8</c:v>
                </c:pt>
                <c:pt idx="3771">
                  <c:v>-2.6499999999999999E-8</c:v>
                </c:pt>
                <c:pt idx="3772">
                  <c:v>-2.6499999999999999E-8</c:v>
                </c:pt>
                <c:pt idx="3773">
                  <c:v>-2.6499999999999999E-8</c:v>
                </c:pt>
                <c:pt idx="3774">
                  <c:v>-2.6499999999999999E-8</c:v>
                </c:pt>
                <c:pt idx="3775">
                  <c:v>-2.6499999999999999E-8</c:v>
                </c:pt>
                <c:pt idx="3776">
                  <c:v>-2.6499999999999999E-8</c:v>
                </c:pt>
                <c:pt idx="3777">
                  <c:v>-2.6400000000000001E-8</c:v>
                </c:pt>
                <c:pt idx="3778">
                  <c:v>-2.6400000000000001E-8</c:v>
                </c:pt>
                <c:pt idx="3779">
                  <c:v>-2.6400000000000001E-8</c:v>
                </c:pt>
                <c:pt idx="3780">
                  <c:v>-2.6400000000000001E-8</c:v>
                </c:pt>
                <c:pt idx="3781">
                  <c:v>-2.6400000000000001E-8</c:v>
                </c:pt>
                <c:pt idx="3782">
                  <c:v>-2.6400000000000001E-8</c:v>
                </c:pt>
                <c:pt idx="3783">
                  <c:v>-2.6400000000000001E-8</c:v>
                </c:pt>
                <c:pt idx="3784">
                  <c:v>-2.6400000000000001E-8</c:v>
                </c:pt>
                <c:pt idx="3785">
                  <c:v>-2.6400000000000001E-8</c:v>
                </c:pt>
                <c:pt idx="3786">
                  <c:v>-2.6400000000000001E-8</c:v>
                </c:pt>
                <c:pt idx="3787">
                  <c:v>-2.6400000000000001E-8</c:v>
                </c:pt>
                <c:pt idx="3788">
                  <c:v>-2.6400000000000001E-8</c:v>
                </c:pt>
                <c:pt idx="3789">
                  <c:v>-2.6400000000000001E-8</c:v>
                </c:pt>
                <c:pt idx="3790">
                  <c:v>-2.6400000000000001E-8</c:v>
                </c:pt>
                <c:pt idx="3791">
                  <c:v>-2.6400000000000001E-8</c:v>
                </c:pt>
                <c:pt idx="3792">
                  <c:v>-2.6400000000000001E-8</c:v>
                </c:pt>
                <c:pt idx="3793">
                  <c:v>-2.6300000000000001E-8</c:v>
                </c:pt>
                <c:pt idx="3794">
                  <c:v>-2.6300000000000001E-8</c:v>
                </c:pt>
                <c:pt idx="3795">
                  <c:v>-2.6300000000000001E-8</c:v>
                </c:pt>
                <c:pt idx="3796">
                  <c:v>-2.6300000000000001E-8</c:v>
                </c:pt>
                <c:pt idx="3797">
                  <c:v>-2.6300000000000001E-8</c:v>
                </c:pt>
                <c:pt idx="3798">
                  <c:v>-2.6300000000000001E-8</c:v>
                </c:pt>
                <c:pt idx="3799">
                  <c:v>-2.6300000000000001E-8</c:v>
                </c:pt>
                <c:pt idx="3800">
                  <c:v>-2.6300000000000001E-8</c:v>
                </c:pt>
                <c:pt idx="3801">
                  <c:v>-2.6300000000000001E-8</c:v>
                </c:pt>
                <c:pt idx="3802">
                  <c:v>-2.6300000000000001E-8</c:v>
                </c:pt>
                <c:pt idx="3803">
                  <c:v>-2.6300000000000001E-8</c:v>
                </c:pt>
                <c:pt idx="3804">
                  <c:v>-2.6300000000000001E-8</c:v>
                </c:pt>
                <c:pt idx="3805">
                  <c:v>-2.6300000000000001E-8</c:v>
                </c:pt>
                <c:pt idx="3806">
                  <c:v>-2.6300000000000001E-8</c:v>
                </c:pt>
                <c:pt idx="3807">
                  <c:v>-2.6300000000000001E-8</c:v>
                </c:pt>
                <c:pt idx="3808">
                  <c:v>-2.6300000000000001E-8</c:v>
                </c:pt>
                <c:pt idx="3809">
                  <c:v>-2.62E-8</c:v>
                </c:pt>
                <c:pt idx="3810">
                  <c:v>-2.62E-8</c:v>
                </c:pt>
                <c:pt idx="3811">
                  <c:v>-2.62E-8</c:v>
                </c:pt>
                <c:pt idx="3812">
                  <c:v>-2.62E-8</c:v>
                </c:pt>
                <c:pt idx="3813">
                  <c:v>-2.62E-8</c:v>
                </c:pt>
                <c:pt idx="3814">
                  <c:v>-2.62E-8</c:v>
                </c:pt>
                <c:pt idx="3815">
                  <c:v>-2.62E-8</c:v>
                </c:pt>
                <c:pt idx="3816">
                  <c:v>-2.62E-8</c:v>
                </c:pt>
                <c:pt idx="3817">
                  <c:v>-2.62E-8</c:v>
                </c:pt>
                <c:pt idx="3818">
                  <c:v>-2.62E-8</c:v>
                </c:pt>
                <c:pt idx="3819">
                  <c:v>-2.62E-8</c:v>
                </c:pt>
                <c:pt idx="3820">
                  <c:v>-2.62E-8</c:v>
                </c:pt>
                <c:pt idx="3821">
                  <c:v>-2.62E-8</c:v>
                </c:pt>
                <c:pt idx="3822">
                  <c:v>-2.62E-8</c:v>
                </c:pt>
                <c:pt idx="3823">
                  <c:v>-2.62E-8</c:v>
                </c:pt>
                <c:pt idx="3824">
                  <c:v>-2.62E-8</c:v>
                </c:pt>
                <c:pt idx="3825">
                  <c:v>-2.6099999999999999E-8</c:v>
                </c:pt>
                <c:pt idx="3826">
                  <c:v>-2.6099999999999999E-8</c:v>
                </c:pt>
                <c:pt idx="3827">
                  <c:v>-2.6099999999999999E-8</c:v>
                </c:pt>
                <c:pt idx="3828">
                  <c:v>-2.6099999999999999E-8</c:v>
                </c:pt>
                <c:pt idx="3829">
                  <c:v>-2.6099999999999999E-8</c:v>
                </c:pt>
                <c:pt idx="3830">
                  <c:v>-2.6099999999999999E-8</c:v>
                </c:pt>
                <c:pt idx="3831">
                  <c:v>-2.6099999999999999E-8</c:v>
                </c:pt>
                <c:pt idx="3832">
                  <c:v>-2.6099999999999999E-8</c:v>
                </c:pt>
                <c:pt idx="3833">
                  <c:v>-2.6099999999999999E-8</c:v>
                </c:pt>
                <c:pt idx="3834">
                  <c:v>-2.6099999999999999E-8</c:v>
                </c:pt>
                <c:pt idx="3835">
                  <c:v>-2.6099999999999999E-8</c:v>
                </c:pt>
                <c:pt idx="3836">
                  <c:v>-2.6099999999999999E-8</c:v>
                </c:pt>
                <c:pt idx="3837">
                  <c:v>-2.6099999999999999E-8</c:v>
                </c:pt>
                <c:pt idx="3838">
                  <c:v>-2.6099999999999999E-8</c:v>
                </c:pt>
                <c:pt idx="3839">
                  <c:v>-2.6099999999999999E-8</c:v>
                </c:pt>
                <c:pt idx="3840">
                  <c:v>-2.6099999999999999E-8</c:v>
                </c:pt>
                <c:pt idx="3841">
                  <c:v>-2.6000000000000001E-8</c:v>
                </c:pt>
                <c:pt idx="3842">
                  <c:v>-2.6000000000000001E-8</c:v>
                </c:pt>
                <c:pt idx="3843">
                  <c:v>-2.6000000000000001E-8</c:v>
                </c:pt>
                <c:pt idx="3844">
                  <c:v>-2.6000000000000001E-8</c:v>
                </c:pt>
                <c:pt idx="3845">
                  <c:v>-2.6000000000000001E-8</c:v>
                </c:pt>
                <c:pt idx="3846">
                  <c:v>-2.6000000000000001E-8</c:v>
                </c:pt>
                <c:pt idx="3847">
                  <c:v>-2.6000000000000001E-8</c:v>
                </c:pt>
                <c:pt idx="3848">
                  <c:v>-2.6000000000000001E-8</c:v>
                </c:pt>
                <c:pt idx="3849">
                  <c:v>-2.6000000000000001E-8</c:v>
                </c:pt>
                <c:pt idx="3850">
                  <c:v>-2.6000000000000001E-8</c:v>
                </c:pt>
                <c:pt idx="3851">
                  <c:v>-2.6000000000000001E-8</c:v>
                </c:pt>
                <c:pt idx="3852">
                  <c:v>-2.6000000000000001E-8</c:v>
                </c:pt>
                <c:pt idx="3853">
                  <c:v>-2.6000000000000001E-8</c:v>
                </c:pt>
                <c:pt idx="3854">
                  <c:v>-2.6000000000000001E-8</c:v>
                </c:pt>
                <c:pt idx="3855">
                  <c:v>-2.6000000000000001E-8</c:v>
                </c:pt>
                <c:pt idx="3856">
                  <c:v>-2.6000000000000001E-8</c:v>
                </c:pt>
                <c:pt idx="3857">
                  <c:v>-2.59E-8</c:v>
                </c:pt>
                <c:pt idx="3858">
                  <c:v>-2.59E-8</c:v>
                </c:pt>
                <c:pt idx="3859">
                  <c:v>-2.59E-8</c:v>
                </c:pt>
                <c:pt idx="3860">
                  <c:v>-2.59E-8</c:v>
                </c:pt>
                <c:pt idx="3861">
                  <c:v>-2.59E-8</c:v>
                </c:pt>
                <c:pt idx="3862">
                  <c:v>-2.59E-8</c:v>
                </c:pt>
                <c:pt idx="3863">
                  <c:v>-2.59E-8</c:v>
                </c:pt>
                <c:pt idx="3864">
                  <c:v>-2.59E-8</c:v>
                </c:pt>
                <c:pt idx="3865">
                  <c:v>-2.59E-8</c:v>
                </c:pt>
                <c:pt idx="3866">
                  <c:v>-2.59E-8</c:v>
                </c:pt>
                <c:pt idx="3867">
                  <c:v>-2.59E-8</c:v>
                </c:pt>
                <c:pt idx="3868">
                  <c:v>-2.59E-8</c:v>
                </c:pt>
                <c:pt idx="3869">
                  <c:v>-2.59E-8</c:v>
                </c:pt>
                <c:pt idx="3870">
                  <c:v>-2.59E-8</c:v>
                </c:pt>
                <c:pt idx="3871">
                  <c:v>-2.59E-8</c:v>
                </c:pt>
                <c:pt idx="3872">
                  <c:v>-2.59E-8</c:v>
                </c:pt>
                <c:pt idx="3873">
                  <c:v>-2.5799999999999999E-8</c:v>
                </c:pt>
                <c:pt idx="3874">
                  <c:v>-2.5799999999999999E-8</c:v>
                </c:pt>
                <c:pt idx="3875">
                  <c:v>-2.5799999999999999E-8</c:v>
                </c:pt>
                <c:pt idx="3876">
                  <c:v>-2.5799999999999999E-8</c:v>
                </c:pt>
                <c:pt idx="3877">
                  <c:v>-2.5799999999999999E-8</c:v>
                </c:pt>
                <c:pt idx="3878">
                  <c:v>-2.5799999999999999E-8</c:v>
                </c:pt>
                <c:pt idx="3879">
                  <c:v>-2.5799999999999999E-8</c:v>
                </c:pt>
                <c:pt idx="3880">
                  <c:v>-2.5799999999999999E-8</c:v>
                </c:pt>
                <c:pt idx="3881">
                  <c:v>-2.5799999999999999E-8</c:v>
                </c:pt>
                <c:pt idx="3882">
                  <c:v>-2.5799999999999999E-8</c:v>
                </c:pt>
                <c:pt idx="3883">
                  <c:v>-2.5799999999999999E-8</c:v>
                </c:pt>
                <c:pt idx="3884">
                  <c:v>-2.5799999999999999E-8</c:v>
                </c:pt>
                <c:pt idx="3885">
                  <c:v>-2.5799999999999999E-8</c:v>
                </c:pt>
                <c:pt idx="3886">
                  <c:v>-2.5799999999999999E-8</c:v>
                </c:pt>
                <c:pt idx="3887">
                  <c:v>-2.5799999999999999E-8</c:v>
                </c:pt>
                <c:pt idx="3888">
                  <c:v>-2.5799999999999999E-8</c:v>
                </c:pt>
                <c:pt idx="3889">
                  <c:v>-2.5699999999999999E-8</c:v>
                </c:pt>
                <c:pt idx="3890">
                  <c:v>-2.5699999999999999E-8</c:v>
                </c:pt>
                <c:pt idx="3891">
                  <c:v>-2.5699999999999999E-8</c:v>
                </c:pt>
                <c:pt idx="3892">
                  <c:v>-2.5699999999999999E-8</c:v>
                </c:pt>
                <c:pt idx="3893">
                  <c:v>-2.5699999999999999E-8</c:v>
                </c:pt>
                <c:pt idx="3894">
                  <c:v>-2.5699999999999999E-8</c:v>
                </c:pt>
                <c:pt idx="3895">
                  <c:v>-2.5699999999999999E-8</c:v>
                </c:pt>
                <c:pt idx="3896">
                  <c:v>-2.5699999999999999E-8</c:v>
                </c:pt>
                <c:pt idx="3897">
                  <c:v>-2.5699999999999999E-8</c:v>
                </c:pt>
                <c:pt idx="3898">
                  <c:v>-2.5699999999999999E-8</c:v>
                </c:pt>
                <c:pt idx="3899">
                  <c:v>-2.5699999999999999E-8</c:v>
                </c:pt>
                <c:pt idx="3900">
                  <c:v>-2.5699999999999999E-8</c:v>
                </c:pt>
                <c:pt idx="3901">
                  <c:v>-2.5699999999999999E-8</c:v>
                </c:pt>
                <c:pt idx="3902">
                  <c:v>-2.5699999999999999E-8</c:v>
                </c:pt>
                <c:pt idx="3903">
                  <c:v>-2.5699999999999999E-8</c:v>
                </c:pt>
                <c:pt idx="3904">
                  <c:v>-2.5699999999999999E-8</c:v>
                </c:pt>
                <c:pt idx="3905">
                  <c:v>-2.5600000000000001E-8</c:v>
                </c:pt>
                <c:pt idx="3906">
                  <c:v>-2.5600000000000001E-8</c:v>
                </c:pt>
                <c:pt idx="3907">
                  <c:v>-2.5600000000000001E-8</c:v>
                </c:pt>
                <c:pt idx="3908">
                  <c:v>-2.5600000000000001E-8</c:v>
                </c:pt>
                <c:pt idx="3909">
                  <c:v>-2.5600000000000001E-8</c:v>
                </c:pt>
                <c:pt idx="3910">
                  <c:v>-2.5600000000000001E-8</c:v>
                </c:pt>
                <c:pt idx="3911">
                  <c:v>-2.5600000000000001E-8</c:v>
                </c:pt>
                <c:pt idx="3912">
                  <c:v>-2.5600000000000001E-8</c:v>
                </c:pt>
                <c:pt idx="3913">
                  <c:v>-2.5600000000000001E-8</c:v>
                </c:pt>
                <c:pt idx="3914">
                  <c:v>-2.5600000000000001E-8</c:v>
                </c:pt>
                <c:pt idx="3915">
                  <c:v>-2.5600000000000001E-8</c:v>
                </c:pt>
                <c:pt idx="3916">
                  <c:v>-2.5600000000000001E-8</c:v>
                </c:pt>
                <c:pt idx="3917">
                  <c:v>-2.5600000000000001E-8</c:v>
                </c:pt>
                <c:pt idx="3918">
                  <c:v>-2.5600000000000001E-8</c:v>
                </c:pt>
                <c:pt idx="3919">
                  <c:v>-2.5600000000000001E-8</c:v>
                </c:pt>
                <c:pt idx="3920">
                  <c:v>-2.5600000000000001E-8</c:v>
                </c:pt>
                <c:pt idx="3921">
                  <c:v>-2.55E-8</c:v>
                </c:pt>
                <c:pt idx="3922">
                  <c:v>-2.55E-8</c:v>
                </c:pt>
                <c:pt idx="3923">
                  <c:v>-2.55E-8</c:v>
                </c:pt>
                <c:pt idx="3924">
                  <c:v>-2.55E-8</c:v>
                </c:pt>
                <c:pt idx="3925">
                  <c:v>-2.55E-8</c:v>
                </c:pt>
                <c:pt idx="3926">
                  <c:v>-2.55E-8</c:v>
                </c:pt>
                <c:pt idx="3927">
                  <c:v>-2.55E-8</c:v>
                </c:pt>
                <c:pt idx="3928">
                  <c:v>-2.55E-8</c:v>
                </c:pt>
                <c:pt idx="3929">
                  <c:v>-2.55E-8</c:v>
                </c:pt>
                <c:pt idx="3930">
                  <c:v>-2.55E-8</c:v>
                </c:pt>
                <c:pt idx="3931">
                  <c:v>-2.55E-8</c:v>
                </c:pt>
                <c:pt idx="3932">
                  <c:v>-2.55E-8</c:v>
                </c:pt>
                <c:pt idx="3933">
                  <c:v>-2.55E-8</c:v>
                </c:pt>
                <c:pt idx="3934">
                  <c:v>-2.55E-8</c:v>
                </c:pt>
                <c:pt idx="3935">
                  <c:v>-2.55E-8</c:v>
                </c:pt>
                <c:pt idx="3936">
                  <c:v>-2.55E-8</c:v>
                </c:pt>
                <c:pt idx="3937">
                  <c:v>-2.5399999999999999E-8</c:v>
                </c:pt>
                <c:pt idx="3938">
                  <c:v>-2.5399999999999999E-8</c:v>
                </c:pt>
                <c:pt idx="3939">
                  <c:v>-2.5399999999999999E-8</c:v>
                </c:pt>
                <c:pt idx="3940">
                  <c:v>-2.5399999999999999E-8</c:v>
                </c:pt>
                <c:pt idx="3941">
                  <c:v>-2.5399999999999999E-8</c:v>
                </c:pt>
                <c:pt idx="3942">
                  <c:v>-2.5399999999999999E-8</c:v>
                </c:pt>
                <c:pt idx="3943">
                  <c:v>-2.5399999999999999E-8</c:v>
                </c:pt>
                <c:pt idx="3944">
                  <c:v>-2.5399999999999999E-8</c:v>
                </c:pt>
                <c:pt idx="3945">
                  <c:v>-2.5399999999999999E-8</c:v>
                </c:pt>
                <c:pt idx="3946">
                  <c:v>-2.5399999999999999E-8</c:v>
                </c:pt>
                <c:pt idx="3947">
                  <c:v>-2.5399999999999999E-8</c:v>
                </c:pt>
                <c:pt idx="3948">
                  <c:v>-2.5399999999999999E-8</c:v>
                </c:pt>
                <c:pt idx="3949">
                  <c:v>-2.5399999999999999E-8</c:v>
                </c:pt>
                <c:pt idx="3950">
                  <c:v>-2.5399999999999999E-8</c:v>
                </c:pt>
                <c:pt idx="3951">
                  <c:v>-2.5399999999999999E-8</c:v>
                </c:pt>
                <c:pt idx="3952">
                  <c:v>-2.5399999999999999E-8</c:v>
                </c:pt>
                <c:pt idx="3953">
                  <c:v>-2.5300000000000002E-8</c:v>
                </c:pt>
                <c:pt idx="3954">
                  <c:v>-2.5300000000000002E-8</c:v>
                </c:pt>
                <c:pt idx="3955">
                  <c:v>-2.5300000000000002E-8</c:v>
                </c:pt>
                <c:pt idx="3956">
                  <c:v>-2.5300000000000002E-8</c:v>
                </c:pt>
                <c:pt idx="3957">
                  <c:v>-2.5300000000000002E-8</c:v>
                </c:pt>
                <c:pt idx="3958">
                  <c:v>-2.5300000000000002E-8</c:v>
                </c:pt>
                <c:pt idx="3959">
                  <c:v>-2.5300000000000002E-8</c:v>
                </c:pt>
                <c:pt idx="3960">
                  <c:v>-2.5300000000000002E-8</c:v>
                </c:pt>
                <c:pt idx="3961">
                  <c:v>-2.5300000000000002E-8</c:v>
                </c:pt>
                <c:pt idx="3962">
                  <c:v>-2.5300000000000002E-8</c:v>
                </c:pt>
                <c:pt idx="3963">
                  <c:v>-2.5300000000000002E-8</c:v>
                </c:pt>
                <c:pt idx="3964">
                  <c:v>-2.5300000000000002E-8</c:v>
                </c:pt>
                <c:pt idx="3965">
                  <c:v>-2.5300000000000002E-8</c:v>
                </c:pt>
                <c:pt idx="3966">
                  <c:v>-2.5300000000000002E-8</c:v>
                </c:pt>
                <c:pt idx="3967">
                  <c:v>-2.5300000000000002E-8</c:v>
                </c:pt>
                <c:pt idx="3968">
                  <c:v>-2.5300000000000002E-8</c:v>
                </c:pt>
                <c:pt idx="3969">
                  <c:v>-2.5200000000000001E-8</c:v>
                </c:pt>
                <c:pt idx="3970">
                  <c:v>-2.5200000000000001E-8</c:v>
                </c:pt>
                <c:pt idx="3971">
                  <c:v>-2.5200000000000001E-8</c:v>
                </c:pt>
                <c:pt idx="3972">
                  <c:v>-2.5200000000000001E-8</c:v>
                </c:pt>
                <c:pt idx="3973">
                  <c:v>-2.5200000000000001E-8</c:v>
                </c:pt>
                <c:pt idx="3974">
                  <c:v>-2.5200000000000001E-8</c:v>
                </c:pt>
                <c:pt idx="3975">
                  <c:v>-2.5200000000000001E-8</c:v>
                </c:pt>
                <c:pt idx="3976">
                  <c:v>-2.5200000000000001E-8</c:v>
                </c:pt>
                <c:pt idx="3977">
                  <c:v>-2.5200000000000001E-8</c:v>
                </c:pt>
                <c:pt idx="3978">
                  <c:v>-2.5200000000000001E-8</c:v>
                </c:pt>
                <c:pt idx="3979">
                  <c:v>-2.5200000000000001E-8</c:v>
                </c:pt>
                <c:pt idx="3980">
                  <c:v>-2.5200000000000001E-8</c:v>
                </c:pt>
                <c:pt idx="3981">
                  <c:v>-2.5200000000000001E-8</c:v>
                </c:pt>
                <c:pt idx="3982">
                  <c:v>-2.5200000000000001E-8</c:v>
                </c:pt>
                <c:pt idx="3983">
                  <c:v>-2.5200000000000001E-8</c:v>
                </c:pt>
                <c:pt idx="3984">
                  <c:v>-2.5200000000000001E-8</c:v>
                </c:pt>
                <c:pt idx="3985">
                  <c:v>-2.51E-8</c:v>
                </c:pt>
                <c:pt idx="3986">
                  <c:v>-2.51E-8</c:v>
                </c:pt>
                <c:pt idx="3987">
                  <c:v>-2.51E-8</c:v>
                </c:pt>
                <c:pt idx="3988">
                  <c:v>-2.51E-8</c:v>
                </c:pt>
                <c:pt idx="3989">
                  <c:v>-2.51E-8</c:v>
                </c:pt>
                <c:pt idx="3990">
                  <c:v>-2.51E-8</c:v>
                </c:pt>
                <c:pt idx="3991">
                  <c:v>-2.51E-8</c:v>
                </c:pt>
                <c:pt idx="3992">
                  <c:v>-2.51E-8</c:v>
                </c:pt>
                <c:pt idx="3993">
                  <c:v>-2.51E-8</c:v>
                </c:pt>
                <c:pt idx="3994">
                  <c:v>-2.51E-8</c:v>
                </c:pt>
                <c:pt idx="3995">
                  <c:v>-2.51E-8</c:v>
                </c:pt>
                <c:pt idx="3996">
                  <c:v>-2.51E-8</c:v>
                </c:pt>
                <c:pt idx="3997">
                  <c:v>-2.51E-8</c:v>
                </c:pt>
                <c:pt idx="3998">
                  <c:v>-2.51E-8</c:v>
                </c:pt>
                <c:pt idx="3999">
                  <c:v>-2.51E-8</c:v>
                </c:pt>
                <c:pt idx="4000">
                  <c:v>-2.51E-8</c:v>
                </c:pt>
                <c:pt idx="4001">
                  <c:v>-2.4999999999999999E-8</c:v>
                </c:pt>
                <c:pt idx="4002">
                  <c:v>-2.4999999999999999E-8</c:v>
                </c:pt>
                <c:pt idx="4003">
                  <c:v>-2.4999999999999999E-8</c:v>
                </c:pt>
                <c:pt idx="4004">
                  <c:v>-2.4999999999999999E-8</c:v>
                </c:pt>
                <c:pt idx="4005">
                  <c:v>-2.4999999999999999E-8</c:v>
                </c:pt>
                <c:pt idx="4006">
                  <c:v>-2.4999999999999999E-8</c:v>
                </c:pt>
                <c:pt idx="4007">
                  <c:v>-2.4999999999999999E-8</c:v>
                </c:pt>
                <c:pt idx="4008">
                  <c:v>-2.4999999999999999E-8</c:v>
                </c:pt>
                <c:pt idx="4009">
                  <c:v>-2.4999999999999999E-8</c:v>
                </c:pt>
                <c:pt idx="4010">
                  <c:v>-2.4999999999999999E-8</c:v>
                </c:pt>
                <c:pt idx="4011">
                  <c:v>-2.4999999999999999E-8</c:v>
                </c:pt>
                <c:pt idx="4012">
                  <c:v>-2.4999999999999999E-8</c:v>
                </c:pt>
                <c:pt idx="4013">
                  <c:v>-2.4999999999999999E-8</c:v>
                </c:pt>
                <c:pt idx="4014">
                  <c:v>-2.4999999999999999E-8</c:v>
                </c:pt>
                <c:pt idx="4015">
                  <c:v>-2.4999999999999999E-8</c:v>
                </c:pt>
                <c:pt idx="4016">
                  <c:v>-2.4999999999999999E-8</c:v>
                </c:pt>
                <c:pt idx="4017">
                  <c:v>-2.4900000000000001E-8</c:v>
                </c:pt>
                <c:pt idx="4018">
                  <c:v>-2.4900000000000001E-8</c:v>
                </c:pt>
                <c:pt idx="4019">
                  <c:v>-2.4900000000000001E-8</c:v>
                </c:pt>
                <c:pt idx="4020">
                  <c:v>-2.4900000000000001E-8</c:v>
                </c:pt>
                <c:pt idx="4021">
                  <c:v>-2.4900000000000001E-8</c:v>
                </c:pt>
                <c:pt idx="4022">
                  <c:v>-2.4900000000000001E-8</c:v>
                </c:pt>
                <c:pt idx="4023">
                  <c:v>-2.4900000000000001E-8</c:v>
                </c:pt>
                <c:pt idx="4024">
                  <c:v>-2.4900000000000001E-8</c:v>
                </c:pt>
                <c:pt idx="4025">
                  <c:v>-2.4900000000000001E-8</c:v>
                </c:pt>
                <c:pt idx="4026">
                  <c:v>-2.4900000000000001E-8</c:v>
                </c:pt>
                <c:pt idx="4027">
                  <c:v>-2.4900000000000001E-8</c:v>
                </c:pt>
                <c:pt idx="4028">
                  <c:v>-2.4900000000000001E-8</c:v>
                </c:pt>
                <c:pt idx="4029">
                  <c:v>-2.4900000000000001E-8</c:v>
                </c:pt>
                <c:pt idx="4030">
                  <c:v>-2.4900000000000001E-8</c:v>
                </c:pt>
                <c:pt idx="4031">
                  <c:v>-2.4900000000000001E-8</c:v>
                </c:pt>
                <c:pt idx="4032">
                  <c:v>-2.4900000000000001E-8</c:v>
                </c:pt>
                <c:pt idx="4033">
                  <c:v>-2.48E-8</c:v>
                </c:pt>
                <c:pt idx="4034">
                  <c:v>-2.48E-8</c:v>
                </c:pt>
                <c:pt idx="4035">
                  <c:v>-2.48E-8</c:v>
                </c:pt>
                <c:pt idx="4036">
                  <c:v>-2.48E-8</c:v>
                </c:pt>
                <c:pt idx="4037">
                  <c:v>-2.48E-8</c:v>
                </c:pt>
                <c:pt idx="4038">
                  <c:v>-2.48E-8</c:v>
                </c:pt>
                <c:pt idx="4039">
                  <c:v>-2.48E-8</c:v>
                </c:pt>
                <c:pt idx="4040">
                  <c:v>-2.48E-8</c:v>
                </c:pt>
                <c:pt idx="4041">
                  <c:v>-2.48E-8</c:v>
                </c:pt>
                <c:pt idx="4042">
                  <c:v>-2.48E-8</c:v>
                </c:pt>
                <c:pt idx="4043">
                  <c:v>-2.48E-8</c:v>
                </c:pt>
                <c:pt idx="4044">
                  <c:v>-2.48E-8</c:v>
                </c:pt>
                <c:pt idx="4045">
                  <c:v>-2.48E-8</c:v>
                </c:pt>
                <c:pt idx="4046">
                  <c:v>-2.48E-8</c:v>
                </c:pt>
                <c:pt idx="4047">
                  <c:v>-2.48E-8</c:v>
                </c:pt>
                <c:pt idx="4048">
                  <c:v>-2.48E-8</c:v>
                </c:pt>
                <c:pt idx="4049">
                  <c:v>-2.4699999999999999E-8</c:v>
                </c:pt>
                <c:pt idx="4050">
                  <c:v>-2.4699999999999999E-8</c:v>
                </c:pt>
                <c:pt idx="4051">
                  <c:v>-2.4699999999999999E-8</c:v>
                </c:pt>
                <c:pt idx="4052">
                  <c:v>-2.4699999999999999E-8</c:v>
                </c:pt>
                <c:pt idx="4053">
                  <c:v>-2.4699999999999999E-8</c:v>
                </c:pt>
                <c:pt idx="4054">
                  <c:v>-2.4699999999999999E-8</c:v>
                </c:pt>
                <c:pt idx="4055">
                  <c:v>-2.4699999999999999E-8</c:v>
                </c:pt>
                <c:pt idx="4056">
                  <c:v>-2.4699999999999999E-8</c:v>
                </c:pt>
                <c:pt idx="4057">
                  <c:v>-2.4699999999999999E-8</c:v>
                </c:pt>
                <c:pt idx="4058">
                  <c:v>-2.4699999999999999E-8</c:v>
                </c:pt>
                <c:pt idx="4059">
                  <c:v>-2.4699999999999999E-8</c:v>
                </c:pt>
                <c:pt idx="4060">
                  <c:v>-2.4699999999999999E-8</c:v>
                </c:pt>
                <c:pt idx="4061">
                  <c:v>-2.4699999999999999E-8</c:v>
                </c:pt>
                <c:pt idx="4062">
                  <c:v>-2.4699999999999999E-8</c:v>
                </c:pt>
                <c:pt idx="4063">
                  <c:v>-2.4699999999999999E-8</c:v>
                </c:pt>
                <c:pt idx="4064">
                  <c:v>-2.4699999999999999E-8</c:v>
                </c:pt>
                <c:pt idx="4065">
                  <c:v>-2.4599999999999999E-8</c:v>
                </c:pt>
                <c:pt idx="4066">
                  <c:v>-2.4599999999999999E-8</c:v>
                </c:pt>
                <c:pt idx="4067">
                  <c:v>-2.4599999999999999E-8</c:v>
                </c:pt>
                <c:pt idx="4068">
                  <c:v>-2.4599999999999999E-8</c:v>
                </c:pt>
                <c:pt idx="4069">
                  <c:v>-2.4599999999999999E-8</c:v>
                </c:pt>
                <c:pt idx="4070">
                  <c:v>-2.4599999999999999E-8</c:v>
                </c:pt>
                <c:pt idx="4071">
                  <c:v>-2.4599999999999999E-8</c:v>
                </c:pt>
                <c:pt idx="4072">
                  <c:v>-2.4599999999999999E-8</c:v>
                </c:pt>
                <c:pt idx="4073">
                  <c:v>-2.4599999999999999E-8</c:v>
                </c:pt>
                <c:pt idx="4074">
                  <c:v>-2.4599999999999999E-8</c:v>
                </c:pt>
                <c:pt idx="4075">
                  <c:v>-2.4599999999999999E-8</c:v>
                </c:pt>
                <c:pt idx="4076">
                  <c:v>-2.4599999999999999E-8</c:v>
                </c:pt>
                <c:pt idx="4077">
                  <c:v>-2.4599999999999999E-8</c:v>
                </c:pt>
                <c:pt idx="4078">
                  <c:v>-2.4599999999999999E-8</c:v>
                </c:pt>
                <c:pt idx="4079">
                  <c:v>-2.4599999999999999E-8</c:v>
                </c:pt>
                <c:pt idx="4080">
                  <c:v>-2.4599999999999999E-8</c:v>
                </c:pt>
                <c:pt idx="4081">
                  <c:v>-2.4500000000000001E-8</c:v>
                </c:pt>
                <c:pt idx="4082">
                  <c:v>-2.4500000000000001E-8</c:v>
                </c:pt>
                <c:pt idx="4083">
                  <c:v>-2.4500000000000001E-8</c:v>
                </c:pt>
                <c:pt idx="4084">
                  <c:v>-2.4500000000000001E-8</c:v>
                </c:pt>
                <c:pt idx="4085">
                  <c:v>-2.4500000000000001E-8</c:v>
                </c:pt>
                <c:pt idx="4086">
                  <c:v>-2.4500000000000001E-8</c:v>
                </c:pt>
                <c:pt idx="4087">
                  <c:v>-2.4500000000000001E-8</c:v>
                </c:pt>
                <c:pt idx="4088">
                  <c:v>-2.4500000000000001E-8</c:v>
                </c:pt>
                <c:pt idx="4089">
                  <c:v>-2.4500000000000001E-8</c:v>
                </c:pt>
                <c:pt idx="4090">
                  <c:v>-2.4500000000000001E-8</c:v>
                </c:pt>
                <c:pt idx="4091">
                  <c:v>-2.4500000000000001E-8</c:v>
                </c:pt>
                <c:pt idx="4092">
                  <c:v>-2.4500000000000001E-8</c:v>
                </c:pt>
                <c:pt idx="4093">
                  <c:v>-2.4500000000000001E-8</c:v>
                </c:pt>
                <c:pt idx="4094">
                  <c:v>-2.4500000000000001E-8</c:v>
                </c:pt>
                <c:pt idx="4095">
                  <c:v>-2.4500000000000001E-8</c:v>
                </c:pt>
                <c:pt idx="4096">
                  <c:v>-2.4500000000000001E-8</c:v>
                </c:pt>
                <c:pt idx="4097">
                  <c:v>-2.44E-8</c:v>
                </c:pt>
                <c:pt idx="4098">
                  <c:v>-2.44E-8</c:v>
                </c:pt>
                <c:pt idx="4099">
                  <c:v>-2.44E-8</c:v>
                </c:pt>
                <c:pt idx="4100">
                  <c:v>-2.44E-8</c:v>
                </c:pt>
                <c:pt idx="4101">
                  <c:v>-2.44E-8</c:v>
                </c:pt>
                <c:pt idx="4102">
                  <c:v>-2.44E-8</c:v>
                </c:pt>
                <c:pt idx="4103">
                  <c:v>-2.44E-8</c:v>
                </c:pt>
                <c:pt idx="4104">
                  <c:v>-2.44E-8</c:v>
                </c:pt>
                <c:pt idx="4105">
                  <c:v>-2.44E-8</c:v>
                </c:pt>
                <c:pt idx="4106">
                  <c:v>-2.44E-8</c:v>
                </c:pt>
                <c:pt idx="4107">
                  <c:v>-2.44E-8</c:v>
                </c:pt>
                <c:pt idx="4108">
                  <c:v>-2.44E-8</c:v>
                </c:pt>
                <c:pt idx="4109">
                  <c:v>-2.44E-8</c:v>
                </c:pt>
                <c:pt idx="4110">
                  <c:v>-2.44E-8</c:v>
                </c:pt>
                <c:pt idx="4111">
                  <c:v>-2.44E-8</c:v>
                </c:pt>
                <c:pt idx="4112">
                  <c:v>-2.44E-8</c:v>
                </c:pt>
                <c:pt idx="4113">
                  <c:v>-2.4299999999999999E-8</c:v>
                </c:pt>
                <c:pt idx="4114">
                  <c:v>-2.4299999999999999E-8</c:v>
                </c:pt>
                <c:pt idx="4115">
                  <c:v>-2.4299999999999999E-8</c:v>
                </c:pt>
                <c:pt idx="4116">
                  <c:v>-2.4299999999999999E-8</c:v>
                </c:pt>
                <c:pt idx="4117">
                  <c:v>-2.4299999999999999E-8</c:v>
                </c:pt>
                <c:pt idx="4118">
                  <c:v>-2.4299999999999999E-8</c:v>
                </c:pt>
                <c:pt idx="4119">
                  <c:v>-2.4299999999999999E-8</c:v>
                </c:pt>
                <c:pt idx="4120">
                  <c:v>-2.4299999999999999E-8</c:v>
                </c:pt>
                <c:pt idx="4121">
                  <c:v>-2.4299999999999999E-8</c:v>
                </c:pt>
                <c:pt idx="4122">
                  <c:v>-2.4299999999999999E-8</c:v>
                </c:pt>
                <c:pt idx="4123">
                  <c:v>-2.4299999999999999E-8</c:v>
                </c:pt>
                <c:pt idx="4124">
                  <c:v>-2.4299999999999999E-8</c:v>
                </c:pt>
                <c:pt idx="4125">
                  <c:v>-2.4299999999999999E-8</c:v>
                </c:pt>
                <c:pt idx="4126">
                  <c:v>-2.4299999999999999E-8</c:v>
                </c:pt>
                <c:pt idx="4127">
                  <c:v>-2.4299999999999999E-8</c:v>
                </c:pt>
                <c:pt idx="4128">
                  <c:v>-2.4299999999999999E-8</c:v>
                </c:pt>
                <c:pt idx="4129">
                  <c:v>-2.4200000000000002E-8</c:v>
                </c:pt>
                <c:pt idx="4130">
                  <c:v>-2.4200000000000002E-8</c:v>
                </c:pt>
                <c:pt idx="4131">
                  <c:v>-2.4200000000000002E-8</c:v>
                </c:pt>
                <c:pt idx="4132">
                  <c:v>-2.4200000000000002E-8</c:v>
                </c:pt>
                <c:pt idx="4133">
                  <c:v>-2.4200000000000002E-8</c:v>
                </c:pt>
                <c:pt idx="4134">
                  <c:v>-2.4200000000000002E-8</c:v>
                </c:pt>
                <c:pt idx="4135">
                  <c:v>-2.4200000000000002E-8</c:v>
                </c:pt>
                <c:pt idx="4136">
                  <c:v>-2.4200000000000002E-8</c:v>
                </c:pt>
                <c:pt idx="4137">
                  <c:v>-2.4200000000000002E-8</c:v>
                </c:pt>
                <c:pt idx="4138">
                  <c:v>-2.4200000000000002E-8</c:v>
                </c:pt>
                <c:pt idx="4139">
                  <c:v>-2.4200000000000002E-8</c:v>
                </c:pt>
                <c:pt idx="4140">
                  <c:v>-2.4200000000000002E-8</c:v>
                </c:pt>
                <c:pt idx="4141">
                  <c:v>-2.4200000000000002E-8</c:v>
                </c:pt>
                <c:pt idx="4142">
                  <c:v>-2.4200000000000002E-8</c:v>
                </c:pt>
                <c:pt idx="4143">
                  <c:v>-2.4200000000000002E-8</c:v>
                </c:pt>
                <c:pt idx="4144">
                  <c:v>-2.4200000000000002E-8</c:v>
                </c:pt>
                <c:pt idx="4145">
                  <c:v>-2.4100000000000001E-8</c:v>
                </c:pt>
                <c:pt idx="4146">
                  <c:v>-2.4100000000000001E-8</c:v>
                </c:pt>
                <c:pt idx="4147">
                  <c:v>-2.4100000000000001E-8</c:v>
                </c:pt>
                <c:pt idx="4148">
                  <c:v>-2.4100000000000001E-8</c:v>
                </c:pt>
                <c:pt idx="4149">
                  <c:v>-2.4100000000000001E-8</c:v>
                </c:pt>
                <c:pt idx="4150">
                  <c:v>-2.4100000000000001E-8</c:v>
                </c:pt>
                <c:pt idx="4151">
                  <c:v>-2.4100000000000001E-8</c:v>
                </c:pt>
                <c:pt idx="4152">
                  <c:v>-2.4100000000000001E-8</c:v>
                </c:pt>
                <c:pt idx="4153">
                  <c:v>-2.4100000000000001E-8</c:v>
                </c:pt>
                <c:pt idx="4154">
                  <c:v>-2.4100000000000001E-8</c:v>
                </c:pt>
                <c:pt idx="4155">
                  <c:v>-2.4100000000000001E-8</c:v>
                </c:pt>
                <c:pt idx="4156">
                  <c:v>-2.4100000000000001E-8</c:v>
                </c:pt>
                <c:pt idx="4157">
                  <c:v>-2.4100000000000001E-8</c:v>
                </c:pt>
                <c:pt idx="4158">
                  <c:v>-2.4100000000000001E-8</c:v>
                </c:pt>
                <c:pt idx="4159">
                  <c:v>-2.4100000000000001E-8</c:v>
                </c:pt>
                <c:pt idx="4160">
                  <c:v>-2.4100000000000001E-8</c:v>
                </c:pt>
                <c:pt idx="4161">
                  <c:v>-2.4E-8</c:v>
                </c:pt>
                <c:pt idx="4162">
                  <c:v>-2.4E-8</c:v>
                </c:pt>
                <c:pt idx="4163">
                  <c:v>-2.4E-8</c:v>
                </c:pt>
                <c:pt idx="4164">
                  <c:v>-2.4E-8</c:v>
                </c:pt>
                <c:pt idx="4165">
                  <c:v>-2.4E-8</c:v>
                </c:pt>
                <c:pt idx="4166">
                  <c:v>-2.4E-8</c:v>
                </c:pt>
                <c:pt idx="4167">
                  <c:v>-2.4E-8</c:v>
                </c:pt>
                <c:pt idx="4168">
                  <c:v>-2.4E-8</c:v>
                </c:pt>
                <c:pt idx="4169">
                  <c:v>-2.4E-8</c:v>
                </c:pt>
                <c:pt idx="4170">
                  <c:v>-2.4E-8</c:v>
                </c:pt>
                <c:pt idx="4171">
                  <c:v>-2.4E-8</c:v>
                </c:pt>
                <c:pt idx="4172">
                  <c:v>-2.4E-8</c:v>
                </c:pt>
                <c:pt idx="4173">
                  <c:v>-2.4E-8</c:v>
                </c:pt>
                <c:pt idx="4174">
                  <c:v>-2.4E-8</c:v>
                </c:pt>
                <c:pt idx="4175">
                  <c:v>-2.4E-8</c:v>
                </c:pt>
                <c:pt idx="4176">
                  <c:v>-2.4E-8</c:v>
                </c:pt>
                <c:pt idx="4177">
                  <c:v>-2.3899999999999999E-8</c:v>
                </c:pt>
                <c:pt idx="4178">
                  <c:v>-2.3899999999999999E-8</c:v>
                </c:pt>
                <c:pt idx="4179">
                  <c:v>-2.3899999999999999E-8</c:v>
                </c:pt>
                <c:pt idx="4180">
                  <c:v>-2.3899999999999999E-8</c:v>
                </c:pt>
                <c:pt idx="4181">
                  <c:v>-2.3899999999999999E-8</c:v>
                </c:pt>
                <c:pt idx="4182">
                  <c:v>-2.3899999999999999E-8</c:v>
                </c:pt>
                <c:pt idx="4183">
                  <c:v>-2.3899999999999999E-8</c:v>
                </c:pt>
                <c:pt idx="4184">
                  <c:v>-2.3899999999999999E-8</c:v>
                </c:pt>
                <c:pt idx="4185">
                  <c:v>-2.3899999999999999E-8</c:v>
                </c:pt>
                <c:pt idx="4186">
                  <c:v>-2.3899999999999999E-8</c:v>
                </c:pt>
                <c:pt idx="4187">
                  <c:v>-2.3899999999999999E-8</c:v>
                </c:pt>
                <c:pt idx="4188">
                  <c:v>-2.3899999999999999E-8</c:v>
                </c:pt>
                <c:pt idx="4189">
                  <c:v>-2.3899999999999999E-8</c:v>
                </c:pt>
                <c:pt idx="4190">
                  <c:v>-2.3899999999999999E-8</c:v>
                </c:pt>
                <c:pt idx="4191">
                  <c:v>-2.3899999999999999E-8</c:v>
                </c:pt>
                <c:pt idx="4192">
                  <c:v>-2.3899999999999999E-8</c:v>
                </c:pt>
                <c:pt idx="4193">
                  <c:v>-2.3800000000000001E-8</c:v>
                </c:pt>
                <c:pt idx="4194">
                  <c:v>-2.3800000000000001E-8</c:v>
                </c:pt>
                <c:pt idx="4195">
                  <c:v>-2.3800000000000001E-8</c:v>
                </c:pt>
                <c:pt idx="4196">
                  <c:v>-2.3800000000000001E-8</c:v>
                </c:pt>
                <c:pt idx="4197">
                  <c:v>-2.3800000000000001E-8</c:v>
                </c:pt>
                <c:pt idx="4198">
                  <c:v>-2.3800000000000001E-8</c:v>
                </c:pt>
                <c:pt idx="4199">
                  <c:v>-2.3800000000000001E-8</c:v>
                </c:pt>
                <c:pt idx="4200">
                  <c:v>-2.3800000000000001E-8</c:v>
                </c:pt>
                <c:pt idx="4201">
                  <c:v>-2.3800000000000001E-8</c:v>
                </c:pt>
                <c:pt idx="4202">
                  <c:v>-2.3800000000000001E-8</c:v>
                </c:pt>
                <c:pt idx="4203">
                  <c:v>-2.3800000000000001E-8</c:v>
                </c:pt>
                <c:pt idx="4204">
                  <c:v>-2.3800000000000001E-8</c:v>
                </c:pt>
                <c:pt idx="4205">
                  <c:v>-2.3800000000000001E-8</c:v>
                </c:pt>
                <c:pt idx="4206">
                  <c:v>-2.3800000000000001E-8</c:v>
                </c:pt>
                <c:pt idx="4207">
                  <c:v>-2.3800000000000001E-8</c:v>
                </c:pt>
                <c:pt idx="4208">
                  <c:v>-2.3800000000000001E-8</c:v>
                </c:pt>
                <c:pt idx="4209">
                  <c:v>-2.37E-8</c:v>
                </c:pt>
                <c:pt idx="4210">
                  <c:v>-2.37E-8</c:v>
                </c:pt>
                <c:pt idx="4211">
                  <c:v>-2.37E-8</c:v>
                </c:pt>
                <c:pt idx="4212">
                  <c:v>-2.37E-8</c:v>
                </c:pt>
                <c:pt idx="4213">
                  <c:v>-2.37E-8</c:v>
                </c:pt>
                <c:pt idx="4214">
                  <c:v>-2.37E-8</c:v>
                </c:pt>
                <c:pt idx="4215">
                  <c:v>-2.37E-8</c:v>
                </c:pt>
                <c:pt idx="4216">
                  <c:v>-2.37E-8</c:v>
                </c:pt>
                <c:pt idx="4217">
                  <c:v>-2.37E-8</c:v>
                </c:pt>
                <c:pt idx="4218">
                  <c:v>-2.37E-8</c:v>
                </c:pt>
                <c:pt idx="4219">
                  <c:v>-2.37E-8</c:v>
                </c:pt>
                <c:pt idx="4220">
                  <c:v>-2.37E-8</c:v>
                </c:pt>
                <c:pt idx="4221">
                  <c:v>-2.37E-8</c:v>
                </c:pt>
                <c:pt idx="4222">
                  <c:v>-2.37E-8</c:v>
                </c:pt>
                <c:pt idx="4223">
                  <c:v>-2.37E-8</c:v>
                </c:pt>
                <c:pt idx="4224">
                  <c:v>-2.37E-8</c:v>
                </c:pt>
                <c:pt idx="4225">
                  <c:v>-2.36E-8</c:v>
                </c:pt>
                <c:pt idx="4226">
                  <c:v>-2.36E-8</c:v>
                </c:pt>
                <c:pt idx="4227">
                  <c:v>-2.36E-8</c:v>
                </c:pt>
                <c:pt idx="4228">
                  <c:v>-2.36E-8</c:v>
                </c:pt>
                <c:pt idx="4229">
                  <c:v>-2.36E-8</c:v>
                </c:pt>
                <c:pt idx="4230">
                  <c:v>-2.36E-8</c:v>
                </c:pt>
                <c:pt idx="4231">
                  <c:v>-2.36E-8</c:v>
                </c:pt>
                <c:pt idx="4232">
                  <c:v>-2.36E-8</c:v>
                </c:pt>
                <c:pt idx="4233">
                  <c:v>-2.36E-8</c:v>
                </c:pt>
                <c:pt idx="4234">
                  <c:v>-2.36E-8</c:v>
                </c:pt>
                <c:pt idx="4235">
                  <c:v>-2.36E-8</c:v>
                </c:pt>
                <c:pt idx="4236">
                  <c:v>-2.36E-8</c:v>
                </c:pt>
                <c:pt idx="4237">
                  <c:v>-2.36E-8</c:v>
                </c:pt>
                <c:pt idx="4238">
                  <c:v>-2.36E-8</c:v>
                </c:pt>
                <c:pt idx="4239">
                  <c:v>-2.36E-8</c:v>
                </c:pt>
                <c:pt idx="4240">
                  <c:v>-2.36E-8</c:v>
                </c:pt>
                <c:pt idx="4241">
                  <c:v>-2.3499999999999999E-8</c:v>
                </c:pt>
                <c:pt idx="4242">
                  <c:v>-2.3499999999999999E-8</c:v>
                </c:pt>
                <c:pt idx="4243">
                  <c:v>-2.3499999999999999E-8</c:v>
                </c:pt>
                <c:pt idx="4244">
                  <c:v>-2.3499999999999999E-8</c:v>
                </c:pt>
                <c:pt idx="4245">
                  <c:v>-2.3499999999999999E-8</c:v>
                </c:pt>
                <c:pt idx="4246">
                  <c:v>-2.3499999999999999E-8</c:v>
                </c:pt>
                <c:pt idx="4247">
                  <c:v>-2.3499999999999999E-8</c:v>
                </c:pt>
                <c:pt idx="4248">
                  <c:v>-2.3499999999999999E-8</c:v>
                </c:pt>
                <c:pt idx="4249">
                  <c:v>-2.3499999999999999E-8</c:v>
                </c:pt>
                <c:pt idx="4250">
                  <c:v>-2.3499999999999999E-8</c:v>
                </c:pt>
                <c:pt idx="4251">
                  <c:v>-2.3499999999999999E-8</c:v>
                </c:pt>
                <c:pt idx="4252">
                  <c:v>-2.3499999999999999E-8</c:v>
                </c:pt>
                <c:pt idx="4253">
                  <c:v>-2.3499999999999999E-8</c:v>
                </c:pt>
                <c:pt idx="4254">
                  <c:v>-2.3499999999999999E-8</c:v>
                </c:pt>
                <c:pt idx="4255">
                  <c:v>-2.3499999999999999E-8</c:v>
                </c:pt>
                <c:pt idx="4256">
                  <c:v>-2.3499999999999999E-8</c:v>
                </c:pt>
                <c:pt idx="4257">
                  <c:v>-2.3400000000000001E-8</c:v>
                </c:pt>
                <c:pt idx="4258">
                  <c:v>-2.3400000000000001E-8</c:v>
                </c:pt>
                <c:pt idx="4259">
                  <c:v>-2.3400000000000001E-8</c:v>
                </c:pt>
                <c:pt idx="4260">
                  <c:v>-2.3400000000000001E-8</c:v>
                </c:pt>
                <c:pt idx="4261">
                  <c:v>-2.3400000000000001E-8</c:v>
                </c:pt>
                <c:pt idx="4262">
                  <c:v>-2.3400000000000001E-8</c:v>
                </c:pt>
                <c:pt idx="4263">
                  <c:v>-2.3400000000000001E-8</c:v>
                </c:pt>
                <c:pt idx="4264">
                  <c:v>-2.3400000000000001E-8</c:v>
                </c:pt>
                <c:pt idx="4265">
                  <c:v>-2.3400000000000001E-8</c:v>
                </c:pt>
                <c:pt idx="4266">
                  <c:v>-2.3400000000000001E-8</c:v>
                </c:pt>
                <c:pt idx="4267">
                  <c:v>-2.3400000000000001E-8</c:v>
                </c:pt>
                <c:pt idx="4268">
                  <c:v>-2.3400000000000001E-8</c:v>
                </c:pt>
                <c:pt idx="4269">
                  <c:v>-2.3400000000000001E-8</c:v>
                </c:pt>
                <c:pt idx="4270">
                  <c:v>-2.3400000000000001E-8</c:v>
                </c:pt>
                <c:pt idx="4271">
                  <c:v>-2.3400000000000001E-8</c:v>
                </c:pt>
                <c:pt idx="4272">
                  <c:v>-2.3400000000000001E-8</c:v>
                </c:pt>
                <c:pt idx="4273">
                  <c:v>-2.33E-8</c:v>
                </c:pt>
                <c:pt idx="4274">
                  <c:v>-2.33E-8</c:v>
                </c:pt>
                <c:pt idx="4275">
                  <c:v>-2.33E-8</c:v>
                </c:pt>
                <c:pt idx="4276">
                  <c:v>-2.33E-8</c:v>
                </c:pt>
                <c:pt idx="4277">
                  <c:v>-2.33E-8</c:v>
                </c:pt>
                <c:pt idx="4278">
                  <c:v>-2.33E-8</c:v>
                </c:pt>
                <c:pt idx="4279">
                  <c:v>-2.33E-8</c:v>
                </c:pt>
                <c:pt idx="4280">
                  <c:v>-2.33E-8</c:v>
                </c:pt>
                <c:pt idx="4281">
                  <c:v>-2.33E-8</c:v>
                </c:pt>
                <c:pt idx="4282">
                  <c:v>-2.33E-8</c:v>
                </c:pt>
                <c:pt idx="4283">
                  <c:v>-2.33E-8</c:v>
                </c:pt>
                <c:pt idx="4284">
                  <c:v>-2.33E-8</c:v>
                </c:pt>
                <c:pt idx="4285">
                  <c:v>-2.33E-8</c:v>
                </c:pt>
                <c:pt idx="4286">
                  <c:v>-2.33E-8</c:v>
                </c:pt>
                <c:pt idx="4287">
                  <c:v>-2.33E-8</c:v>
                </c:pt>
                <c:pt idx="4288">
                  <c:v>-2.33E-8</c:v>
                </c:pt>
                <c:pt idx="4289">
                  <c:v>-2.3199999999999999E-8</c:v>
                </c:pt>
                <c:pt idx="4290">
                  <c:v>-2.3199999999999999E-8</c:v>
                </c:pt>
                <c:pt idx="4291">
                  <c:v>-2.3199999999999999E-8</c:v>
                </c:pt>
                <c:pt idx="4292">
                  <c:v>-2.3199999999999999E-8</c:v>
                </c:pt>
                <c:pt idx="4293">
                  <c:v>-2.3199999999999999E-8</c:v>
                </c:pt>
                <c:pt idx="4294">
                  <c:v>-2.3199999999999999E-8</c:v>
                </c:pt>
                <c:pt idx="4295">
                  <c:v>-2.3199999999999999E-8</c:v>
                </c:pt>
                <c:pt idx="4296">
                  <c:v>-2.3199999999999999E-8</c:v>
                </c:pt>
                <c:pt idx="4297">
                  <c:v>-2.3199999999999999E-8</c:v>
                </c:pt>
                <c:pt idx="4298">
                  <c:v>-2.3199999999999999E-8</c:v>
                </c:pt>
                <c:pt idx="4299">
                  <c:v>-2.3199999999999999E-8</c:v>
                </c:pt>
                <c:pt idx="4300">
                  <c:v>-2.3199999999999999E-8</c:v>
                </c:pt>
                <c:pt idx="4301">
                  <c:v>-2.3199999999999999E-8</c:v>
                </c:pt>
                <c:pt idx="4302">
                  <c:v>-2.3199999999999999E-8</c:v>
                </c:pt>
                <c:pt idx="4303">
                  <c:v>-2.3199999999999999E-8</c:v>
                </c:pt>
                <c:pt idx="4304">
                  <c:v>-2.3199999999999999E-8</c:v>
                </c:pt>
                <c:pt idx="4305">
                  <c:v>-2.3099999999999998E-8</c:v>
                </c:pt>
                <c:pt idx="4306">
                  <c:v>-2.3099999999999998E-8</c:v>
                </c:pt>
                <c:pt idx="4307">
                  <c:v>-2.3099999999999998E-8</c:v>
                </c:pt>
                <c:pt idx="4308">
                  <c:v>-2.3099999999999998E-8</c:v>
                </c:pt>
                <c:pt idx="4309">
                  <c:v>-2.3099999999999998E-8</c:v>
                </c:pt>
                <c:pt idx="4310">
                  <c:v>-2.3099999999999998E-8</c:v>
                </c:pt>
                <c:pt idx="4311">
                  <c:v>-2.3099999999999998E-8</c:v>
                </c:pt>
                <c:pt idx="4312">
                  <c:v>-2.3099999999999998E-8</c:v>
                </c:pt>
                <c:pt idx="4313">
                  <c:v>-2.3099999999999998E-8</c:v>
                </c:pt>
                <c:pt idx="4314">
                  <c:v>-2.3099999999999998E-8</c:v>
                </c:pt>
                <c:pt idx="4315">
                  <c:v>-2.3099999999999998E-8</c:v>
                </c:pt>
                <c:pt idx="4316">
                  <c:v>-2.3099999999999998E-8</c:v>
                </c:pt>
                <c:pt idx="4317">
                  <c:v>-2.3099999999999998E-8</c:v>
                </c:pt>
                <c:pt idx="4318">
                  <c:v>-2.3099999999999998E-8</c:v>
                </c:pt>
                <c:pt idx="4319">
                  <c:v>-2.3099999999999998E-8</c:v>
                </c:pt>
                <c:pt idx="4320">
                  <c:v>-2.3099999999999998E-8</c:v>
                </c:pt>
                <c:pt idx="4321">
                  <c:v>-2.3000000000000001E-8</c:v>
                </c:pt>
                <c:pt idx="4322">
                  <c:v>-2.3000000000000001E-8</c:v>
                </c:pt>
                <c:pt idx="4323">
                  <c:v>-2.3000000000000001E-8</c:v>
                </c:pt>
                <c:pt idx="4324">
                  <c:v>-2.3000000000000001E-8</c:v>
                </c:pt>
                <c:pt idx="4325">
                  <c:v>-2.3000000000000001E-8</c:v>
                </c:pt>
                <c:pt idx="4326">
                  <c:v>-2.3000000000000001E-8</c:v>
                </c:pt>
                <c:pt idx="4327">
                  <c:v>-2.3000000000000001E-8</c:v>
                </c:pt>
                <c:pt idx="4328">
                  <c:v>-2.3000000000000001E-8</c:v>
                </c:pt>
                <c:pt idx="4329">
                  <c:v>-2.3000000000000001E-8</c:v>
                </c:pt>
                <c:pt idx="4330">
                  <c:v>-2.3000000000000001E-8</c:v>
                </c:pt>
                <c:pt idx="4331">
                  <c:v>-2.3000000000000001E-8</c:v>
                </c:pt>
                <c:pt idx="4332">
                  <c:v>-2.3000000000000001E-8</c:v>
                </c:pt>
                <c:pt idx="4333">
                  <c:v>-2.3000000000000001E-8</c:v>
                </c:pt>
                <c:pt idx="4334">
                  <c:v>-2.3000000000000001E-8</c:v>
                </c:pt>
                <c:pt idx="4335">
                  <c:v>-2.3000000000000001E-8</c:v>
                </c:pt>
                <c:pt idx="4336">
                  <c:v>-2.3000000000000001E-8</c:v>
                </c:pt>
                <c:pt idx="4337">
                  <c:v>-2.29E-8</c:v>
                </c:pt>
                <c:pt idx="4338">
                  <c:v>-2.29E-8</c:v>
                </c:pt>
                <c:pt idx="4339">
                  <c:v>-2.29E-8</c:v>
                </c:pt>
                <c:pt idx="4340">
                  <c:v>-2.29E-8</c:v>
                </c:pt>
                <c:pt idx="4341">
                  <c:v>-2.29E-8</c:v>
                </c:pt>
                <c:pt idx="4342">
                  <c:v>-2.29E-8</c:v>
                </c:pt>
                <c:pt idx="4343">
                  <c:v>-2.29E-8</c:v>
                </c:pt>
                <c:pt idx="4344">
                  <c:v>-2.29E-8</c:v>
                </c:pt>
                <c:pt idx="4345">
                  <c:v>-2.29E-8</c:v>
                </c:pt>
                <c:pt idx="4346">
                  <c:v>-2.29E-8</c:v>
                </c:pt>
                <c:pt idx="4347">
                  <c:v>-2.29E-8</c:v>
                </c:pt>
                <c:pt idx="4348">
                  <c:v>-2.29E-8</c:v>
                </c:pt>
                <c:pt idx="4349">
                  <c:v>-2.29E-8</c:v>
                </c:pt>
                <c:pt idx="4350">
                  <c:v>-2.29E-8</c:v>
                </c:pt>
                <c:pt idx="4351">
                  <c:v>-2.29E-8</c:v>
                </c:pt>
                <c:pt idx="4352">
                  <c:v>-2.29E-8</c:v>
                </c:pt>
                <c:pt idx="4353">
                  <c:v>-2.2799999999999999E-8</c:v>
                </c:pt>
                <c:pt idx="4354">
                  <c:v>-2.2799999999999999E-8</c:v>
                </c:pt>
                <c:pt idx="4355">
                  <c:v>-2.2799999999999999E-8</c:v>
                </c:pt>
                <c:pt idx="4356">
                  <c:v>-2.2799999999999999E-8</c:v>
                </c:pt>
                <c:pt idx="4357">
                  <c:v>-2.2799999999999999E-8</c:v>
                </c:pt>
                <c:pt idx="4358">
                  <c:v>-2.2799999999999999E-8</c:v>
                </c:pt>
                <c:pt idx="4359">
                  <c:v>-2.2799999999999999E-8</c:v>
                </c:pt>
                <c:pt idx="4360">
                  <c:v>-2.2799999999999999E-8</c:v>
                </c:pt>
                <c:pt idx="4361">
                  <c:v>-2.2799999999999999E-8</c:v>
                </c:pt>
                <c:pt idx="4362">
                  <c:v>-2.2799999999999999E-8</c:v>
                </c:pt>
                <c:pt idx="4363">
                  <c:v>-2.2799999999999999E-8</c:v>
                </c:pt>
                <c:pt idx="4364">
                  <c:v>-2.2799999999999999E-8</c:v>
                </c:pt>
                <c:pt idx="4365">
                  <c:v>-2.2799999999999999E-8</c:v>
                </c:pt>
                <c:pt idx="4366">
                  <c:v>-2.2799999999999999E-8</c:v>
                </c:pt>
                <c:pt idx="4367">
                  <c:v>-2.2799999999999999E-8</c:v>
                </c:pt>
                <c:pt idx="4368">
                  <c:v>-2.2799999999999999E-8</c:v>
                </c:pt>
                <c:pt idx="4369">
                  <c:v>-2.2700000000000001E-8</c:v>
                </c:pt>
                <c:pt idx="4370">
                  <c:v>-2.2700000000000001E-8</c:v>
                </c:pt>
                <c:pt idx="4371">
                  <c:v>-2.2700000000000001E-8</c:v>
                </c:pt>
                <c:pt idx="4372">
                  <c:v>-2.2700000000000001E-8</c:v>
                </c:pt>
                <c:pt idx="4373">
                  <c:v>-2.2700000000000001E-8</c:v>
                </c:pt>
                <c:pt idx="4374">
                  <c:v>-2.2700000000000001E-8</c:v>
                </c:pt>
                <c:pt idx="4375">
                  <c:v>-2.2700000000000001E-8</c:v>
                </c:pt>
                <c:pt idx="4376">
                  <c:v>-2.2700000000000001E-8</c:v>
                </c:pt>
                <c:pt idx="4377">
                  <c:v>-2.2700000000000001E-8</c:v>
                </c:pt>
                <c:pt idx="4378">
                  <c:v>-2.2700000000000001E-8</c:v>
                </c:pt>
                <c:pt idx="4379">
                  <c:v>-2.2700000000000001E-8</c:v>
                </c:pt>
                <c:pt idx="4380">
                  <c:v>-2.2700000000000001E-8</c:v>
                </c:pt>
                <c:pt idx="4381">
                  <c:v>-2.2700000000000001E-8</c:v>
                </c:pt>
                <c:pt idx="4382">
                  <c:v>-2.2700000000000001E-8</c:v>
                </c:pt>
                <c:pt idx="4383">
                  <c:v>-2.2700000000000001E-8</c:v>
                </c:pt>
                <c:pt idx="4384">
                  <c:v>-2.2700000000000001E-8</c:v>
                </c:pt>
                <c:pt idx="4385">
                  <c:v>-2.2600000000000001E-8</c:v>
                </c:pt>
                <c:pt idx="4386">
                  <c:v>-2.2600000000000001E-8</c:v>
                </c:pt>
                <c:pt idx="4387">
                  <c:v>-2.2600000000000001E-8</c:v>
                </c:pt>
                <c:pt idx="4388">
                  <c:v>-2.2600000000000001E-8</c:v>
                </c:pt>
                <c:pt idx="4389">
                  <c:v>-2.2600000000000001E-8</c:v>
                </c:pt>
                <c:pt idx="4390">
                  <c:v>-2.2600000000000001E-8</c:v>
                </c:pt>
                <c:pt idx="4391">
                  <c:v>-2.2600000000000001E-8</c:v>
                </c:pt>
                <c:pt idx="4392">
                  <c:v>-2.2600000000000001E-8</c:v>
                </c:pt>
                <c:pt idx="4393">
                  <c:v>-2.2600000000000001E-8</c:v>
                </c:pt>
                <c:pt idx="4394">
                  <c:v>-2.2600000000000001E-8</c:v>
                </c:pt>
                <c:pt idx="4395">
                  <c:v>-2.2600000000000001E-8</c:v>
                </c:pt>
                <c:pt idx="4396">
                  <c:v>-2.2600000000000001E-8</c:v>
                </c:pt>
                <c:pt idx="4397">
                  <c:v>-2.2600000000000001E-8</c:v>
                </c:pt>
                <c:pt idx="4398">
                  <c:v>-2.2600000000000001E-8</c:v>
                </c:pt>
                <c:pt idx="4399">
                  <c:v>-2.2600000000000001E-8</c:v>
                </c:pt>
                <c:pt idx="4400">
                  <c:v>-2.2600000000000001E-8</c:v>
                </c:pt>
                <c:pt idx="4401">
                  <c:v>-2.25E-8</c:v>
                </c:pt>
                <c:pt idx="4402">
                  <c:v>-2.25E-8</c:v>
                </c:pt>
                <c:pt idx="4403">
                  <c:v>-2.25E-8</c:v>
                </c:pt>
                <c:pt idx="4404">
                  <c:v>-2.25E-8</c:v>
                </c:pt>
                <c:pt idx="4405">
                  <c:v>-2.25E-8</c:v>
                </c:pt>
                <c:pt idx="4406">
                  <c:v>-2.25E-8</c:v>
                </c:pt>
                <c:pt idx="4407">
                  <c:v>-2.25E-8</c:v>
                </c:pt>
                <c:pt idx="4408">
                  <c:v>-2.25E-8</c:v>
                </c:pt>
                <c:pt idx="4409">
                  <c:v>-2.25E-8</c:v>
                </c:pt>
                <c:pt idx="4410">
                  <c:v>-2.25E-8</c:v>
                </c:pt>
                <c:pt idx="4411">
                  <c:v>-2.25E-8</c:v>
                </c:pt>
                <c:pt idx="4412">
                  <c:v>-2.25E-8</c:v>
                </c:pt>
                <c:pt idx="4413">
                  <c:v>-2.25E-8</c:v>
                </c:pt>
                <c:pt idx="4414">
                  <c:v>-2.25E-8</c:v>
                </c:pt>
                <c:pt idx="4415">
                  <c:v>-2.25E-8</c:v>
                </c:pt>
                <c:pt idx="4416">
                  <c:v>-2.25E-8</c:v>
                </c:pt>
                <c:pt idx="4417">
                  <c:v>-2.2399999999999999E-8</c:v>
                </c:pt>
                <c:pt idx="4418">
                  <c:v>-2.2399999999999999E-8</c:v>
                </c:pt>
                <c:pt idx="4419">
                  <c:v>-2.2399999999999999E-8</c:v>
                </c:pt>
                <c:pt idx="4420">
                  <c:v>-2.2399999999999999E-8</c:v>
                </c:pt>
                <c:pt idx="4421">
                  <c:v>-2.2399999999999999E-8</c:v>
                </c:pt>
                <c:pt idx="4422">
                  <c:v>-2.2399999999999999E-8</c:v>
                </c:pt>
                <c:pt idx="4423">
                  <c:v>-2.2399999999999999E-8</c:v>
                </c:pt>
                <c:pt idx="4424">
                  <c:v>-2.2399999999999999E-8</c:v>
                </c:pt>
                <c:pt idx="4425">
                  <c:v>-2.2399999999999999E-8</c:v>
                </c:pt>
                <c:pt idx="4426">
                  <c:v>-2.2399999999999999E-8</c:v>
                </c:pt>
                <c:pt idx="4427">
                  <c:v>-2.2399999999999999E-8</c:v>
                </c:pt>
                <c:pt idx="4428">
                  <c:v>-2.2399999999999999E-8</c:v>
                </c:pt>
                <c:pt idx="4429">
                  <c:v>-2.2399999999999999E-8</c:v>
                </c:pt>
                <c:pt idx="4430">
                  <c:v>-2.2399999999999999E-8</c:v>
                </c:pt>
                <c:pt idx="4431">
                  <c:v>-2.2399999999999999E-8</c:v>
                </c:pt>
                <c:pt idx="4432">
                  <c:v>-2.2399999999999999E-8</c:v>
                </c:pt>
                <c:pt idx="4433">
                  <c:v>-2.2300000000000001E-8</c:v>
                </c:pt>
                <c:pt idx="4434">
                  <c:v>-2.2300000000000001E-8</c:v>
                </c:pt>
                <c:pt idx="4435">
                  <c:v>-2.2300000000000001E-8</c:v>
                </c:pt>
                <c:pt idx="4436">
                  <c:v>-2.2300000000000001E-8</c:v>
                </c:pt>
                <c:pt idx="4437">
                  <c:v>-2.2300000000000001E-8</c:v>
                </c:pt>
                <c:pt idx="4438">
                  <c:v>-2.2300000000000001E-8</c:v>
                </c:pt>
                <c:pt idx="4439">
                  <c:v>-2.2300000000000001E-8</c:v>
                </c:pt>
                <c:pt idx="4440">
                  <c:v>-2.2300000000000001E-8</c:v>
                </c:pt>
                <c:pt idx="4441">
                  <c:v>-2.2300000000000001E-8</c:v>
                </c:pt>
                <c:pt idx="4442">
                  <c:v>-2.2300000000000001E-8</c:v>
                </c:pt>
                <c:pt idx="4443">
                  <c:v>-2.2300000000000001E-8</c:v>
                </c:pt>
                <c:pt idx="4444">
                  <c:v>-2.2300000000000001E-8</c:v>
                </c:pt>
                <c:pt idx="4445">
                  <c:v>-2.2300000000000001E-8</c:v>
                </c:pt>
                <c:pt idx="4446">
                  <c:v>-2.2300000000000001E-8</c:v>
                </c:pt>
                <c:pt idx="4447">
                  <c:v>-2.2300000000000001E-8</c:v>
                </c:pt>
                <c:pt idx="4448">
                  <c:v>-2.2300000000000001E-8</c:v>
                </c:pt>
                <c:pt idx="4449">
                  <c:v>-2.22E-8</c:v>
                </c:pt>
                <c:pt idx="4450">
                  <c:v>-2.22E-8</c:v>
                </c:pt>
                <c:pt idx="4451">
                  <c:v>-2.22E-8</c:v>
                </c:pt>
                <c:pt idx="4452">
                  <c:v>-2.22E-8</c:v>
                </c:pt>
                <c:pt idx="4453">
                  <c:v>-2.22E-8</c:v>
                </c:pt>
                <c:pt idx="4454">
                  <c:v>-2.22E-8</c:v>
                </c:pt>
                <c:pt idx="4455">
                  <c:v>-2.22E-8</c:v>
                </c:pt>
                <c:pt idx="4456">
                  <c:v>-2.22E-8</c:v>
                </c:pt>
                <c:pt idx="4457">
                  <c:v>-2.22E-8</c:v>
                </c:pt>
                <c:pt idx="4458">
                  <c:v>-2.22E-8</c:v>
                </c:pt>
                <c:pt idx="4459">
                  <c:v>-2.22E-8</c:v>
                </c:pt>
                <c:pt idx="4460">
                  <c:v>-2.22E-8</c:v>
                </c:pt>
                <c:pt idx="4461">
                  <c:v>-2.22E-8</c:v>
                </c:pt>
                <c:pt idx="4462">
                  <c:v>-2.22E-8</c:v>
                </c:pt>
                <c:pt idx="4463">
                  <c:v>-2.22E-8</c:v>
                </c:pt>
                <c:pt idx="4464">
                  <c:v>-2.22E-8</c:v>
                </c:pt>
                <c:pt idx="4465">
                  <c:v>-2.2099999999999999E-8</c:v>
                </c:pt>
                <c:pt idx="4466">
                  <c:v>-2.2099999999999999E-8</c:v>
                </c:pt>
                <c:pt idx="4467">
                  <c:v>-2.2099999999999999E-8</c:v>
                </c:pt>
                <c:pt idx="4468">
                  <c:v>-2.2099999999999999E-8</c:v>
                </c:pt>
                <c:pt idx="4469">
                  <c:v>-2.2099999999999999E-8</c:v>
                </c:pt>
                <c:pt idx="4470">
                  <c:v>-2.2099999999999999E-8</c:v>
                </c:pt>
                <c:pt idx="4471">
                  <c:v>-2.2099999999999999E-8</c:v>
                </c:pt>
                <c:pt idx="4472">
                  <c:v>-2.2099999999999999E-8</c:v>
                </c:pt>
                <c:pt idx="4473">
                  <c:v>-2.2099999999999999E-8</c:v>
                </c:pt>
                <c:pt idx="4474">
                  <c:v>-2.2099999999999999E-8</c:v>
                </c:pt>
                <c:pt idx="4475">
                  <c:v>-2.2099999999999999E-8</c:v>
                </c:pt>
                <c:pt idx="4476">
                  <c:v>-2.2099999999999999E-8</c:v>
                </c:pt>
                <c:pt idx="4477">
                  <c:v>-2.2099999999999999E-8</c:v>
                </c:pt>
                <c:pt idx="4478">
                  <c:v>-2.2099999999999999E-8</c:v>
                </c:pt>
                <c:pt idx="4479">
                  <c:v>-2.2099999999999999E-8</c:v>
                </c:pt>
                <c:pt idx="4480">
                  <c:v>-2.2099999999999999E-8</c:v>
                </c:pt>
                <c:pt idx="4481">
                  <c:v>-2.1999999999999998E-8</c:v>
                </c:pt>
                <c:pt idx="4482">
                  <c:v>-2.1999999999999998E-8</c:v>
                </c:pt>
                <c:pt idx="4483">
                  <c:v>-2.1999999999999998E-8</c:v>
                </c:pt>
                <c:pt idx="4484">
                  <c:v>-2.1999999999999998E-8</c:v>
                </c:pt>
                <c:pt idx="4485">
                  <c:v>-2.1999999999999998E-8</c:v>
                </c:pt>
                <c:pt idx="4486">
                  <c:v>-2.1999999999999998E-8</c:v>
                </c:pt>
                <c:pt idx="4487">
                  <c:v>-2.1999999999999998E-8</c:v>
                </c:pt>
                <c:pt idx="4488">
                  <c:v>-2.1999999999999998E-8</c:v>
                </c:pt>
                <c:pt idx="4489">
                  <c:v>-2.1999999999999998E-8</c:v>
                </c:pt>
                <c:pt idx="4490">
                  <c:v>-2.1999999999999998E-8</c:v>
                </c:pt>
                <c:pt idx="4491">
                  <c:v>-2.1999999999999998E-8</c:v>
                </c:pt>
                <c:pt idx="4492">
                  <c:v>-2.1999999999999998E-8</c:v>
                </c:pt>
                <c:pt idx="4493">
                  <c:v>-2.1999999999999998E-8</c:v>
                </c:pt>
                <c:pt idx="4494">
                  <c:v>-2.1999999999999998E-8</c:v>
                </c:pt>
                <c:pt idx="4495">
                  <c:v>-2.1999999999999998E-8</c:v>
                </c:pt>
                <c:pt idx="4496">
                  <c:v>-2.1999999999999998E-8</c:v>
                </c:pt>
                <c:pt idx="4497">
                  <c:v>-2.1900000000000001E-8</c:v>
                </c:pt>
                <c:pt idx="4498">
                  <c:v>-2.1900000000000001E-8</c:v>
                </c:pt>
                <c:pt idx="4499">
                  <c:v>-2.1900000000000001E-8</c:v>
                </c:pt>
                <c:pt idx="4500">
                  <c:v>-2.1900000000000001E-8</c:v>
                </c:pt>
                <c:pt idx="4501">
                  <c:v>-2.1900000000000001E-8</c:v>
                </c:pt>
                <c:pt idx="4502">
                  <c:v>-2.1900000000000001E-8</c:v>
                </c:pt>
                <c:pt idx="4503">
                  <c:v>-2.1900000000000001E-8</c:v>
                </c:pt>
                <c:pt idx="4504">
                  <c:v>-2.1900000000000001E-8</c:v>
                </c:pt>
                <c:pt idx="4505">
                  <c:v>-2.1900000000000001E-8</c:v>
                </c:pt>
                <c:pt idx="4506">
                  <c:v>-2.1900000000000001E-8</c:v>
                </c:pt>
                <c:pt idx="4507">
                  <c:v>-2.1900000000000001E-8</c:v>
                </c:pt>
                <c:pt idx="4508">
                  <c:v>-2.1900000000000001E-8</c:v>
                </c:pt>
                <c:pt idx="4509">
                  <c:v>-2.1900000000000001E-8</c:v>
                </c:pt>
                <c:pt idx="4510">
                  <c:v>-2.1900000000000001E-8</c:v>
                </c:pt>
                <c:pt idx="4511">
                  <c:v>-2.1900000000000001E-8</c:v>
                </c:pt>
                <c:pt idx="4512">
                  <c:v>-2.1900000000000001E-8</c:v>
                </c:pt>
                <c:pt idx="4513">
                  <c:v>-2.18E-8</c:v>
                </c:pt>
                <c:pt idx="4514">
                  <c:v>-2.18E-8</c:v>
                </c:pt>
                <c:pt idx="4515">
                  <c:v>-2.18E-8</c:v>
                </c:pt>
                <c:pt idx="4516">
                  <c:v>-2.18E-8</c:v>
                </c:pt>
                <c:pt idx="4517">
                  <c:v>-2.18E-8</c:v>
                </c:pt>
                <c:pt idx="4518">
                  <c:v>-2.18E-8</c:v>
                </c:pt>
                <c:pt idx="4519">
                  <c:v>-2.18E-8</c:v>
                </c:pt>
                <c:pt idx="4520">
                  <c:v>-2.18E-8</c:v>
                </c:pt>
                <c:pt idx="4521">
                  <c:v>-2.18E-8</c:v>
                </c:pt>
                <c:pt idx="4522">
                  <c:v>-2.18E-8</c:v>
                </c:pt>
                <c:pt idx="4523">
                  <c:v>-2.18E-8</c:v>
                </c:pt>
                <c:pt idx="4524">
                  <c:v>-2.18E-8</c:v>
                </c:pt>
                <c:pt idx="4525">
                  <c:v>-2.18E-8</c:v>
                </c:pt>
                <c:pt idx="4526">
                  <c:v>-2.18E-8</c:v>
                </c:pt>
                <c:pt idx="4527">
                  <c:v>-2.18E-8</c:v>
                </c:pt>
                <c:pt idx="4528">
                  <c:v>-2.18E-8</c:v>
                </c:pt>
                <c:pt idx="4529">
                  <c:v>-2.1699999999999999E-8</c:v>
                </c:pt>
                <c:pt idx="4530">
                  <c:v>-2.1699999999999999E-8</c:v>
                </c:pt>
                <c:pt idx="4531">
                  <c:v>-2.1699999999999999E-8</c:v>
                </c:pt>
                <c:pt idx="4532">
                  <c:v>-2.1699999999999999E-8</c:v>
                </c:pt>
                <c:pt idx="4533">
                  <c:v>-2.1699999999999999E-8</c:v>
                </c:pt>
                <c:pt idx="4534">
                  <c:v>-2.1699999999999999E-8</c:v>
                </c:pt>
                <c:pt idx="4535">
                  <c:v>-2.1699999999999999E-8</c:v>
                </c:pt>
                <c:pt idx="4536">
                  <c:v>-2.1699999999999999E-8</c:v>
                </c:pt>
                <c:pt idx="4537">
                  <c:v>-2.1699999999999999E-8</c:v>
                </c:pt>
                <c:pt idx="4538">
                  <c:v>-2.1699999999999999E-8</c:v>
                </c:pt>
                <c:pt idx="4539">
                  <c:v>-2.1699999999999999E-8</c:v>
                </c:pt>
                <c:pt idx="4540">
                  <c:v>-2.1699999999999999E-8</c:v>
                </c:pt>
                <c:pt idx="4541">
                  <c:v>-2.1699999999999999E-8</c:v>
                </c:pt>
                <c:pt idx="4542">
                  <c:v>-2.1699999999999999E-8</c:v>
                </c:pt>
                <c:pt idx="4543">
                  <c:v>-2.1699999999999999E-8</c:v>
                </c:pt>
                <c:pt idx="4544">
                  <c:v>-2.1699999999999999E-8</c:v>
                </c:pt>
                <c:pt idx="4545">
                  <c:v>-2.1600000000000002E-8</c:v>
                </c:pt>
                <c:pt idx="4546">
                  <c:v>-2.1600000000000002E-8</c:v>
                </c:pt>
                <c:pt idx="4547">
                  <c:v>-2.1600000000000002E-8</c:v>
                </c:pt>
                <c:pt idx="4548">
                  <c:v>-2.1600000000000002E-8</c:v>
                </c:pt>
                <c:pt idx="4549">
                  <c:v>-2.1600000000000002E-8</c:v>
                </c:pt>
                <c:pt idx="4550">
                  <c:v>-2.1600000000000002E-8</c:v>
                </c:pt>
                <c:pt idx="4551">
                  <c:v>-2.1600000000000002E-8</c:v>
                </c:pt>
                <c:pt idx="4552">
                  <c:v>-2.1600000000000002E-8</c:v>
                </c:pt>
                <c:pt idx="4553">
                  <c:v>-2.1600000000000002E-8</c:v>
                </c:pt>
                <c:pt idx="4554">
                  <c:v>-2.1600000000000002E-8</c:v>
                </c:pt>
                <c:pt idx="4555">
                  <c:v>-2.1600000000000002E-8</c:v>
                </c:pt>
                <c:pt idx="4556">
                  <c:v>-2.1600000000000002E-8</c:v>
                </c:pt>
                <c:pt idx="4557">
                  <c:v>-2.1600000000000002E-8</c:v>
                </c:pt>
                <c:pt idx="4558">
                  <c:v>-2.1600000000000002E-8</c:v>
                </c:pt>
                <c:pt idx="4559">
                  <c:v>-2.1600000000000002E-8</c:v>
                </c:pt>
                <c:pt idx="4560">
                  <c:v>-2.1600000000000002E-8</c:v>
                </c:pt>
                <c:pt idx="4561">
                  <c:v>-2.1500000000000001E-8</c:v>
                </c:pt>
                <c:pt idx="4562">
                  <c:v>-2.1500000000000001E-8</c:v>
                </c:pt>
                <c:pt idx="4563">
                  <c:v>-2.1500000000000001E-8</c:v>
                </c:pt>
                <c:pt idx="4564">
                  <c:v>-2.1500000000000001E-8</c:v>
                </c:pt>
                <c:pt idx="4565">
                  <c:v>-2.1500000000000001E-8</c:v>
                </c:pt>
                <c:pt idx="4566">
                  <c:v>-2.1500000000000001E-8</c:v>
                </c:pt>
                <c:pt idx="4567">
                  <c:v>-2.1500000000000001E-8</c:v>
                </c:pt>
                <c:pt idx="4568">
                  <c:v>-2.1500000000000001E-8</c:v>
                </c:pt>
                <c:pt idx="4569">
                  <c:v>-2.1500000000000001E-8</c:v>
                </c:pt>
                <c:pt idx="4570">
                  <c:v>-2.1500000000000001E-8</c:v>
                </c:pt>
                <c:pt idx="4571">
                  <c:v>-2.1500000000000001E-8</c:v>
                </c:pt>
                <c:pt idx="4572">
                  <c:v>-2.1500000000000001E-8</c:v>
                </c:pt>
                <c:pt idx="4573">
                  <c:v>-2.1500000000000001E-8</c:v>
                </c:pt>
                <c:pt idx="4574">
                  <c:v>-2.1500000000000001E-8</c:v>
                </c:pt>
                <c:pt idx="4575">
                  <c:v>-2.1500000000000001E-8</c:v>
                </c:pt>
                <c:pt idx="4576">
                  <c:v>-2.1500000000000001E-8</c:v>
                </c:pt>
                <c:pt idx="4577">
                  <c:v>-2.14E-8</c:v>
                </c:pt>
                <c:pt idx="4578">
                  <c:v>-2.14E-8</c:v>
                </c:pt>
                <c:pt idx="4579">
                  <c:v>-2.14E-8</c:v>
                </c:pt>
                <c:pt idx="4580">
                  <c:v>-2.14E-8</c:v>
                </c:pt>
                <c:pt idx="4581">
                  <c:v>-2.14E-8</c:v>
                </c:pt>
                <c:pt idx="4582">
                  <c:v>-2.14E-8</c:v>
                </c:pt>
                <c:pt idx="4583">
                  <c:v>-2.14E-8</c:v>
                </c:pt>
                <c:pt idx="4584">
                  <c:v>-2.14E-8</c:v>
                </c:pt>
                <c:pt idx="4585">
                  <c:v>-2.14E-8</c:v>
                </c:pt>
                <c:pt idx="4586">
                  <c:v>-2.14E-8</c:v>
                </c:pt>
                <c:pt idx="4587">
                  <c:v>-2.14E-8</c:v>
                </c:pt>
                <c:pt idx="4588">
                  <c:v>-2.14E-8</c:v>
                </c:pt>
                <c:pt idx="4589">
                  <c:v>-2.14E-8</c:v>
                </c:pt>
                <c:pt idx="4590">
                  <c:v>-2.14E-8</c:v>
                </c:pt>
                <c:pt idx="4591">
                  <c:v>-2.14E-8</c:v>
                </c:pt>
                <c:pt idx="4592">
                  <c:v>-2.14E-8</c:v>
                </c:pt>
                <c:pt idx="4593">
                  <c:v>-2.1299999999999999E-8</c:v>
                </c:pt>
                <c:pt idx="4594">
                  <c:v>-2.1299999999999999E-8</c:v>
                </c:pt>
                <c:pt idx="4595">
                  <c:v>-2.1299999999999999E-8</c:v>
                </c:pt>
                <c:pt idx="4596">
                  <c:v>-2.1299999999999999E-8</c:v>
                </c:pt>
                <c:pt idx="4597">
                  <c:v>-2.1299999999999999E-8</c:v>
                </c:pt>
                <c:pt idx="4598">
                  <c:v>-2.1299999999999999E-8</c:v>
                </c:pt>
                <c:pt idx="4599">
                  <c:v>-2.1299999999999999E-8</c:v>
                </c:pt>
                <c:pt idx="4600">
                  <c:v>-2.1299999999999999E-8</c:v>
                </c:pt>
                <c:pt idx="4601">
                  <c:v>-2.1299999999999999E-8</c:v>
                </c:pt>
                <c:pt idx="4602">
                  <c:v>-2.1299999999999999E-8</c:v>
                </c:pt>
                <c:pt idx="4603">
                  <c:v>-2.1299999999999999E-8</c:v>
                </c:pt>
                <c:pt idx="4604">
                  <c:v>-2.1299999999999999E-8</c:v>
                </c:pt>
                <c:pt idx="4605">
                  <c:v>-2.1299999999999999E-8</c:v>
                </c:pt>
                <c:pt idx="4606">
                  <c:v>-2.1299999999999999E-8</c:v>
                </c:pt>
                <c:pt idx="4607">
                  <c:v>-2.1299999999999999E-8</c:v>
                </c:pt>
                <c:pt idx="4608">
                  <c:v>-2.1299999999999999E-8</c:v>
                </c:pt>
                <c:pt idx="4609">
                  <c:v>-2.1200000000000001E-8</c:v>
                </c:pt>
                <c:pt idx="4610">
                  <c:v>-2.1200000000000001E-8</c:v>
                </c:pt>
                <c:pt idx="4611">
                  <c:v>-2.1200000000000001E-8</c:v>
                </c:pt>
                <c:pt idx="4612">
                  <c:v>-2.1200000000000001E-8</c:v>
                </c:pt>
                <c:pt idx="4613">
                  <c:v>-2.1200000000000001E-8</c:v>
                </c:pt>
                <c:pt idx="4614">
                  <c:v>-2.1200000000000001E-8</c:v>
                </c:pt>
                <c:pt idx="4615">
                  <c:v>-2.1200000000000001E-8</c:v>
                </c:pt>
                <c:pt idx="4616">
                  <c:v>-2.1200000000000001E-8</c:v>
                </c:pt>
                <c:pt idx="4617">
                  <c:v>-2.1200000000000001E-8</c:v>
                </c:pt>
                <c:pt idx="4618">
                  <c:v>-2.1200000000000001E-8</c:v>
                </c:pt>
                <c:pt idx="4619">
                  <c:v>-2.1200000000000001E-8</c:v>
                </c:pt>
                <c:pt idx="4620">
                  <c:v>-2.1200000000000001E-8</c:v>
                </c:pt>
                <c:pt idx="4621">
                  <c:v>-2.1200000000000001E-8</c:v>
                </c:pt>
                <c:pt idx="4622">
                  <c:v>-2.1200000000000001E-8</c:v>
                </c:pt>
                <c:pt idx="4623">
                  <c:v>-2.1200000000000001E-8</c:v>
                </c:pt>
                <c:pt idx="4624">
                  <c:v>-2.1200000000000001E-8</c:v>
                </c:pt>
                <c:pt idx="4625">
                  <c:v>-2.11E-8</c:v>
                </c:pt>
                <c:pt idx="4626">
                  <c:v>-2.11E-8</c:v>
                </c:pt>
                <c:pt idx="4627">
                  <c:v>-2.11E-8</c:v>
                </c:pt>
                <c:pt idx="4628">
                  <c:v>-2.11E-8</c:v>
                </c:pt>
                <c:pt idx="4629">
                  <c:v>-2.11E-8</c:v>
                </c:pt>
                <c:pt idx="4630">
                  <c:v>-2.11E-8</c:v>
                </c:pt>
                <c:pt idx="4631">
                  <c:v>-2.11E-8</c:v>
                </c:pt>
                <c:pt idx="4632">
                  <c:v>-2.11E-8</c:v>
                </c:pt>
                <c:pt idx="4633">
                  <c:v>-2.11E-8</c:v>
                </c:pt>
                <c:pt idx="4634">
                  <c:v>-2.11E-8</c:v>
                </c:pt>
                <c:pt idx="4635">
                  <c:v>-2.11E-8</c:v>
                </c:pt>
                <c:pt idx="4636">
                  <c:v>-2.11E-8</c:v>
                </c:pt>
                <c:pt idx="4637">
                  <c:v>-2.11E-8</c:v>
                </c:pt>
                <c:pt idx="4638">
                  <c:v>-2.11E-8</c:v>
                </c:pt>
                <c:pt idx="4639">
                  <c:v>-2.11E-8</c:v>
                </c:pt>
                <c:pt idx="4640">
                  <c:v>-2.11E-8</c:v>
                </c:pt>
                <c:pt idx="4641">
                  <c:v>-2.0999999999999999E-8</c:v>
                </c:pt>
                <c:pt idx="4642">
                  <c:v>-2.0999999999999999E-8</c:v>
                </c:pt>
                <c:pt idx="4643">
                  <c:v>-2.0999999999999999E-8</c:v>
                </c:pt>
                <c:pt idx="4644">
                  <c:v>-2.0999999999999999E-8</c:v>
                </c:pt>
                <c:pt idx="4645">
                  <c:v>-2.0999999999999999E-8</c:v>
                </c:pt>
                <c:pt idx="4646">
                  <c:v>-2.0999999999999999E-8</c:v>
                </c:pt>
                <c:pt idx="4647">
                  <c:v>-2.0999999999999999E-8</c:v>
                </c:pt>
                <c:pt idx="4648">
                  <c:v>-2.0999999999999999E-8</c:v>
                </c:pt>
                <c:pt idx="4649">
                  <c:v>-2.0999999999999999E-8</c:v>
                </c:pt>
                <c:pt idx="4650">
                  <c:v>-2.0999999999999999E-8</c:v>
                </c:pt>
                <c:pt idx="4651">
                  <c:v>-2.0999999999999999E-8</c:v>
                </c:pt>
                <c:pt idx="4652">
                  <c:v>-2.0999999999999999E-8</c:v>
                </c:pt>
                <c:pt idx="4653">
                  <c:v>-2.0999999999999999E-8</c:v>
                </c:pt>
                <c:pt idx="4654">
                  <c:v>-2.0999999999999999E-8</c:v>
                </c:pt>
                <c:pt idx="4655">
                  <c:v>-2.0999999999999999E-8</c:v>
                </c:pt>
                <c:pt idx="4656">
                  <c:v>-2.0999999999999999E-8</c:v>
                </c:pt>
                <c:pt idx="4657">
                  <c:v>-2.0899999999999999E-8</c:v>
                </c:pt>
                <c:pt idx="4658">
                  <c:v>-2.0899999999999999E-8</c:v>
                </c:pt>
                <c:pt idx="4659">
                  <c:v>-2.0899999999999999E-8</c:v>
                </c:pt>
                <c:pt idx="4660">
                  <c:v>-2.0899999999999999E-8</c:v>
                </c:pt>
                <c:pt idx="4661">
                  <c:v>-2.0899999999999999E-8</c:v>
                </c:pt>
                <c:pt idx="4662">
                  <c:v>-2.0899999999999999E-8</c:v>
                </c:pt>
                <c:pt idx="4663">
                  <c:v>-2.0899999999999999E-8</c:v>
                </c:pt>
                <c:pt idx="4664">
                  <c:v>-2.0899999999999999E-8</c:v>
                </c:pt>
                <c:pt idx="4665">
                  <c:v>-2.0899999999999999E-8</c:v>
                </c:pt>
                <c:pt idx="4666">
                  <c:v>-2.0899999999999999E-8</c:v>
                </c:pt>
                <c:pt idx="4667">
                  <c:v>-2.0899999999999999E-8</c:v>
                </c:pt>
                <c:pt idx="4668">
                  <c:v>-2.0899999999999999E-8</c:v>
                </c:pt>
                <c:pt idx="4669">
                  <c:v>-2.0899999999999999E-8</c:v>
                </c:pt>
                <c:pt idx="4670">
                  <c:v>-2.0899999999999999E-8</c:v>
                </c:pt>
                <c:pt idx="4671">
                  <c:v>-2.0899999999999999E-8</c:v>
                </c:pt>
                <c:pt idx="4672">
                  <c:v>-2.0899999999999999E-8</c:v>
                </c:pt>
                <c:pt idx="4673">
                  <c:v>-2.0800000000000001E-8</c:v>
                </c:pt>
                <c:pt idx="4674">
                  <c:v>-2.0800000000000001E-8</c:v>
                </c:pt>
                <c:pt idx="4675">
                  <c:v>-2.0800000000000001E-8</c:v>
                </c:pt>
                <c:pt idx="4676">
                  <c:v>-2.0800000000000001E-8</c:v>
                </c:pt>
                <c:pt idx="4677">
                  <c:v>-2.0800000000000001E-8</c:v>
                </c:pt>
                <c:pt idx="4678">
                  <c:v>-2.0800000000000001E-8</c:v>
                </c:pt>
                <c:pt idx="4679">
                  <c:v>-2.0800000000000001E-8</c:v>
                </c:pt>
                <c:pt idx="4680">
                  <c:v>-2.0800000000000001E-8</c:v>
                </c:pt>
                <c:pt idx="4681">
                  <c:v>-2.0800000000000001E-8</c:v>
                </c:pt>
                <c:pt idx="4682">
                  <c:v>-2.0800000000000001E-8</c:v>
                </c:pt>
                <c:pt idx="4683">
                  <c:v>-2.0800000000000001E-8</c:v>
                </c:pt>
                <c:pt idx="4684">
                  <c:v>-2.0800000000000001E-8</c:v>
                </c:pt>
                <c:pt idx="4685">
                  <c:v>-2.0800000000000001E-8</c:v>
                </c:pt>
                <c:pt idx="4686">
                  <c:v>-2.0800000000000001E-8</c:v>
                </c:pt>
                <c:pt idx="4687">
                  <c:v>-2.0800000000000001E-8</c:v>
                </c:pt>
                <c:pt idx="4688">
                  <c:v>-2.0800000000000001E-8</c:v>
                </c:pt>
                <c:pt idx="4689">
                  <c:v>-2.07E-8</c:v>
                </c:pt>
                <c:pt idx="4690">
                  <c:v>-2.07E-8</c:v>
                </c:pt>
                <c:pt idx="4691">
                  <c:v>-2.07E-8</c:v>
                </c:pt>
                <c:pt idx="4692">
                  <c:v>-2.07E-8</c:v>
                </c:pt>
                <c:pt idx="4693">
                  <c:v>-2.07E-8</c:v>
                </c:pt>
                <c:pt idx="4694">
                  <c:v>-2.07E-8</c:v>
                </c:pt>
                <c:pt idx="4695">
                  <c:v>-2.07E-8</c:v>
                </c:pt>
                <c:pt idx="4696">
                  <c:v>-2.07E-8</c:v>
                </c:pt>
                <c:pt idx="4697">
                  <c:v>-2.07E-8</c:v>
                </c:pt>
                <c:pt idx="4698">
                  <c:v>-2.07E-8</c:v>
                </c:pt>
                <c:pt idx="4699">
                  <c:v>-2.07E-8</c:v>
                </c:pt>
                <c:pt idx="4700">
                  <c:v>-2.07E-8</c:v>
                </c:pt>
                <c:pt idx="4701">
                  <c:v>-2.07E-8</c:v>
                </c:pt>
                <c:pt idx="4702">
                  <c:v>-2.07E-8</c:v>
                </c:pt>
                <c:pt idx="4703">
                  <c:v>-2.07E-8</c:v>
                </c:pt>
                <c:pt idx="4704">
                  <c:v>-2.07E-8</c:v>
                </c:pt>
                <c:pt idx="4705">
                  <c:v>-2.0599999999999999E-8</c:v>
                </c:pt>
                <c:pt idx="4706">
                  <c:v>-2.0599999999999999E-8</c:v>
                </c:pt>
                <c:pt idx="4707">
                  <c:v>-2.0599999999999999E-8</c:v>
                </c:pt>
                <c:pt idx="4708">
                  <c:v>-2.0599999999999999E-8</c:v>
                </c:pt>
                <c:pt idx="4709">
                  <c:v>-2.0599999999999999E-8</c:v>
                </c:pt>
                <c:pt idx="4710">
                  <c:v>-2.0599999999999999E-8</c:v>
                </c:pt>
                <c:pt idx="4711">
                  <c:v>-2.0599999999999999E-8</c:v>
                </c:pt>
                <c:pt idx="4712">
                  <c:v>-2.0599999999999999E-8</c:v>
                </c:pt>
                <c:pt idx="4713">
                  <c:v>-2.0599999999999999E-8</c:v>
                </c:pt>
                <c:pt idx="4714">
                  <c:v>-2.0599999999999999E-8</c:v>
                </c:pt>
                <c:pt idx="4715">
                  <c:v>-2.0599999999999999E-8</c:v>
                </c:pt>
                <c:pt idx="4716">
                  <c:v>-2.0599999999999999E-8</c:v>
                </c:pt>
                <c:pt idx="4717">
                  <c:v>-2.0599999999999999E-8</c:v>
                </c:pt>
                <c:pt idx="4718">
                  <c:v>-2.0599999999999999E-8</c:v>
                </c:pt>
                <c:pt idx="4719">
                  <c:v>-2.0599999999999999E-8</c:v>
                </c:pt>
                <c:pt idx="4720">
                  <c:v>-2.0599999999999999E-8</c:v>
                </c:pt>
                <c:pt idx="4721">
                  <c:v>-2.0500000000000002E-8</c:v>
                </c:pt>
                <c:pt idx="4722">
                  <c:v>-2.0500000000000002E-8</c:v>
                </c:pt>
                <c:pt idx="4723">
                  <c:v>-2.0500000000000002E-8</c:v>
                </c:pt>
                <c:pt idx="4724">
                  <c:v>-2.0500000000000002E-8</c:v>
                </c:pt>
                <c:pt idx="4725">
                  <c:v>-2.0500000000000002E-8</c:v>
                </c:pt>
                <c:pt idx="4726">
                  <c:v>-2.0500000000000002E-8</c:v>
                </c:pt>
                <c:pt idx="4727">
                  <c:v>-2.0500000000000002E-8</c:v>
                </c:pt>
                <c:pt idx="4728">
                  <c:v>-2.0500000000000002E-8</c:v>
                </c:pt>
                <c:pt idx="4729">
                  <c:v>-2.0500000000000002E-8</c:v>
                </c:pt>
                <c:pt idx="4730">
                  <c:v>-2.0500000000000002E-8</c:v>
                </c:pt>
                <c:pt idx="4731">
                  <c:v>-2.0500000000000002E-8</c:v>
                </c:pt>
                <c:pt idx="4732">
                  <c:v>-2.0500000000000002E-8</c:v>
                </c:pt>
                <c:pt idx="4733">
                  <c:v>-2.0500000000000002E-8</c:v>
                </c:pt>
                <c:pt idx="4734">
                  <c:v>-2.0500000000000002E-8</c:v>
                </c:pt>
                <c:pt idx="4735">
                  <c:v>-2.0500000000000002E-8</c:v>
                </c:pt>
                <c:pt idx="4736">
                  <c:v>-2.0500000000000002E-8</c:v>
                </c:pt>
                <c:pt idx="4737">
                  <c:v>-2.0400000000000001E-8</c:v>
                </c:pt>
                <c:pt idx="4738">
                  <c:v>-2.0400000000000001E-8</c:v>
                </c:pt>
                <c:pt idx="4739">
                  <c:v>-2.0400000000000001E-8</c:v>
                </c:pt>
                <c:pt idx="4740">
                  <c:v>-2.0400000000000001E-8</c:v>
                </c:pt>
                <c:pt idx="4741">
                  <c:v>-2.0400000000000001E-8</c:v>
                </c:pt>
                <c:pt idx="4742">
                  <c:v>-2.0400000000000001E-8</c:v>
                </c:pt>
                <c:pt idx="4743">
                  <c:v>-2.0400000000000001E-8</c:v>
                </c:pt>
                <c:pt idx="4744">
                  <c:v>-2.0400000000000001E-8</c:v>
                </c:pt>
                <c:pt idx="4745">
                  <c:v>-2.0400000000000001E-8</c:v>
                </c:pt>
                <c:pt idx="4746">
                  <c:v>-2.0400000000000001E-8</c:v>
                </c:pt>
                <c:pt idx="4747">
                  <c:v>-2.0400000000000001E-8</c:v>
                </c:pt>
                <c:pt idx="4748">
                  <c:v>-2.0400000000000001E-8</c:v>
                </c:pt>
                <c:pt idx="4749">
                  <c:v>-2.0400000000000001E-8</c:v>
                </c:pt>
                <c:pt idx="4750">
                  <c:v>-2.0400000000000001E-8</c:v>
                </c:pt>
                <c:pt idx="4751">
                  <c:v>-2.0400000000000001E-8</c:v>
                </c:pt>
                <c:pt idx="4752">
                  <c:v>-2.0400000000000001E-8</c:v>
                </c:pt>
                <c:pt idx="4753">
                  <c:v>-2.03E-8</c:v>
                </c:pt>
                <c:pt idx="4754">
                  <c:v>-2.03E-8</c:v>
                </c:pt>
                <c:pt idx="4755">
                  <c:v>-2.03E-8</c:v>
                </c:pt>
                <c:pt idx="4756">
                  <c:v>-2.03E-8</c:v>
                </c:pt>
                <c:pt idx="4757">
                  <c:v>-2.03E-8</c:v>
                </c:pt>
                <c:pt idx="4758">
                  <c:v>-2.03E-8</c:v>
                </c:pt>
                <c:pt idx="4759">
                  <c:v>-2.03E-8</c:v>
                </c:pt>
                <c:pt idx="4760">
                  <c:v>-2.03E-8</c:v>
                </c:pt>
                <c:pt idx="4761">
                  <c:v>-2.03E-8</c:v>
                </c:pt>
                <c:pt idx="4762">
                  <c:v>-2.03E-8</c:v>
                </c:pt>
                <c:pt idx="4763">
                  <c:v>-2.03E-8</c:v>
                </c:pt>
                <c:pt idx="4764">
                  <c:v>-2.03E-8</c:v>
                </c:pt>
                <c:pt idx="4765">
                  <c:v>-2.03E-8</c:v>
                </c:pt>
                <c:pt idx="4766">
                  <c:v>-2.03E-8</c:v>
                </c:pt>
                <c:pt idx="4767">
                  <c:v>-2.03E-8</c:v>
                </c:pt>
                <c:pt idx="4768">
                  <c:v>-2.03E-8</c:v>
                </c:pt>
                <c:pt idx="4769">
                  <c:v>-2.0199999999999999E-8</c:v>
                </c:pt>
                <c:pt idx="4770">
                  <c:v>-2.0199999999999999E-8</c:v>
                </c:pt>
                <c:pt idx="4771">
                  <c:v>-2.0199999999999999E-8</c:v>
                </c:pt>
                <c:pt idx="4772">
                  <c:v>-2.0199999999999999E-8</c:v>
                </c:pt>
                <c:pt idx="4773">
                  <c:v>-2.0199999999999999E-8</c:v>
                </c:pt>
                <c:pt idx="4774">
                  <c:v>-2.0199999999999999E-8</c:v>
                </c:pt>
                <c:pt idx="4775">
                  <c:v>-2.0199999999999999E-8</c:v>
                </c:pt>
                <c:pt idx="4776">
                  <c:v>-2.0199999999999999E-8</c:v>
                </c:pt>
                <c:pt idx="4777">
                  <c:v>-2.0199999999999999E-8</c:v>
                </c:pt>
                <c:pt idx="4778">
                  <c:v>-2.0199999999999999E-8</c:v>
                </c:pt>
                <c:pt idx="4779">
                  <c:v>-2.0199999999999999E-8</c:v>
                </c:pt>
                <c:pt idx="4780">
                  <c:v>-2.0199999999999999E-8</c:v>
                </c:pt>
                <c:pt idx="4781">
                  <c:v>-2.0199999999999999E-8</c:v>
                </c:pt>
                <c:pt idx="4782">
                  <c:v>-2.0199999999999999E-8</c:v>
                </c:pt>
                <c:pt idx="4783">
                  <c:v>-2.0199999999999999E-8</c:v>
                </c:pt>
                <c:pt idx="4784">
                  <c:v>-2.0199999999999999E-8</c:v>
                </c:pt>
                <c:pt idx="4785">
                  <c:v>-2.0100000000000001E-8</c:v>
                </c:pt>
                <c:pt idx="4786">
                  <c:v>-2.0100000000000001E-8</c:v>
                </c:pt>
                <c:pt idx="4787">
                  <c:v>-2.0100000000000001E-8</c:v>
                </c:pt>
                <c:pt idx="4788">
                  <c:v>-2.0100000000000001E-8</c:v>
                </c:pt>
                <c:pt idx="4789">
                  <c:v>-2.0100000000000001E-8</c:v>
                </c:pt>
                <c:pt idx="4790">
                  <c:v>-2.0100000000000001E-8</c:v>
                </c:pt>
                <c:pt idx="4791">
                  <c:v>-2.0100000000000001E-8</c:v>
                </c:pt>
                <c:pt idx="4792">
                  <c:v>-2.0100000000000001E-8</c:v>
                </c:pt>
                <c:pt idx="4793">
                  <c:v>-2.0100000000000001E-8</c:v>
                </c:pt>
                <c:pt idx="4794">
                  <c:v>-2.0100000000000001E-8</c:v>
                </c:pt>
                <c:pt idx="4795">
                  <c:v>-2.0100000000000001E-8</c:v>
                </c:pt>
                <c:pt idx="4796">
                  <c:v>-2.0100000000000001E-8</c:v>
                </c:pt>
                <c:pt idx="4797">
                  <c:v>-2.0100000000000001E-8</c:v>
                </c:pt>
                <c:pt idx="4798">
                  <c:v>-2.0100000000000001E-8</c:v>
                </c:pt>
                <c:pt idx="4799">
                  <c:v>-2.0100000000000001E-8</c:v>
                </c:pt>
                <c:pt idx="4800">
                  <c:v>-2.0100000000000001E-8</c:v>
                </c:pt>
                <c:pt idx="4801">
                  <c:v>-2E-8</c:v>
                </c:pt>
                <c:pt idx="4802">
                  <c:v>-2E-8</c:v>
                </c:pt>
                <c:pt idx="4803">
                  <c:v>-2E-8</c:v>
                </c:pt>
                <c:pt idx="4804">
                  <c:v>-2E-8</c:v>
                </c:pt>
                <c:pt idx="4805">
                  <c:v>-2E-8</c:v>
                </c:pt>
                <c:pt idx="4806">
                  <c:v>-2E-8</c:v>
                </c:pt>
                <c:pt idx="4807">
                  <c:v>-2E-8</c:v>
                </c:pt>
                <c:pt idx="4808">
                  <c:v>-2E-8</c:v>
                </c:pt>
                <c:pt idx="4809">
                  <c:v>-2E-8</c:v>
                </c:pt>
                <c:pt idx="4810">
                  <c:v>-2E-8</c:v>
                </c:pt>
                <c:pt idx="4811">
                  <c:v>-2E-8</c:v>
                </c:pt>
                <c:pt idx="4812">
                  <c:v>-2E-8</c:v>
                </c:pt>
                <c:pt idx="4813">
                  <c:v>-2E-8</c:v>
                </c:pt>
                <c:pt idx="4814">
                  <c:v>-2E-8</c:v>
                </c:pt>
                <c:pt idx="4815">
                  <c:v>-2E-8</c:v>
                </c:pt>
                <c:pt idx="4816">
                  <c:v>-2E-8</c:v>
                </c:pt>
                <c:pt idx="4817">
                  <c:v>-1.99E-8</c:v>
                </c:pt>
                <c:pt idx="4818">
                  <c:v>-1.99E-8</c:v>
                </c:pt>
                <c:pt idx="4819">
                  <c:v>-1.99E-8</c:v>
                </c:pt>
                <c:pt idx="4820">
                  <c:v>-1.99E-8</c:v>
                </c:pt>
                <c:pt idx="4821">
                  <c:v>-1.99E-8</c:v>
                </c:pt>
                <c:pt idx="4822">
                  <c:v>-1.99E-8</c:v>
                </c:pt>
                <c:pt idx="4823">
                  <c:v>-1.99E-8</c:v>
                </c:pt>
                <c:pt idx="4824">
                  <c:v>-1.99E-8</c:v>
                </c:pt>
                <c:pt idx="4825">
                  <c:v>-1.99E-8</c:v>
                </c:pt>
                <c:pt idx="4826">
                  <c:v>-1.99E-8</c:v>
                </c:pt>
                <c:pt idx="4827">
                  <c:v>-1.99E-8</c:v>
                </c:pt>
                <c:pt idx="4828">
                  <c:v>-1.99E-8</c:v>
                </c:pt>
                <c:pt idx="4829">
                  <c:v>-1.99E-8</c:v>
                </c:pt>
                <c:pt idx="4830">
                  <c:v>-1.99E-8</c:v>
                </c:pt>
                <c:pt idx="4831">
                  <c:v>-1.99E-8</c:v>
                </c:pt>
                <c:pt idx="4832">
                  <c:v>-1.99E-8</c:v>
                </c:pt>
                <c:pt idx="4833">
                  <c:v>-1.9799999999999999E-8</c:v>
                </c:pt>
                <c:pt idx="4834">
                  <c:v>-1.9799999999999999E-8</c:v>
                </c:pt>
                <c:pt idx="4835">
                  <c:v>-1.9799999999999999E-8</c:v>
                </c:pt>
                <c:pt idx="4836">
                  <c:v>-1.9799999999999999E-8</c:v>
                </c:pt>
                <c:pt idx="4837">
                  <c:v>-1.9799999999999999E-8</c:v>
                </c:pt>
                <c:pt idx="4838">
                  <c:v>-1.9799999999999999E-8</c:v>
                </c:pt>
                <c:pt idx="4839">
                  <c:v>-1.9799999999999999E-8</c:v>
                </c:pt>
                <c:pt idx="4840">
                  <c:v>-1.9799999999999999E-8</c:v>
                </c:pt>
                <c:pt idx="4841">
                  <c:v>-1.9799999999999999E-8</c:v>
                </c:pt>
                <c:pt idx="4842">
                  <c:v>-1.9799999999999999E-8</c:v>
                </c:pt>
                <c:pt idx="4843">
                  <c:v>-1.9799999999999999E-8</c:v>
                </c:pt>
                <c:pt idx="4844">
                  <c:v>-1.9799999999999999E-8</c:v>
                </c:pt>
                <c:pt idx="4845">
                  <c:v>-1.9799999999999999E-8</c:v>
                </c:pt>
                <c:pt idx="4846">
                  <c:v>-1.9799999999999999E-8</c:v>
                </c:pt>
                <c:pt idx="4847">
                  <c:v>-1.9799999999999999E-8</c:v>
                </c:pt>
                <c:pt idx="4848">
                  <c:v>-1.9799999999999999E-8</c:v>
                </c:pt>
                <c:pt idx="4849">
                  <c:v>-1.9700000000000001E-8</c:v>
                </c:pt>
                <c:pt idx="4850">
                  <c:v>-1.9700000000000001E-8</c:v>
                </c:pt>
                <c:pt idx="4851">
                  <c:v>-1.9700000000000001E-8</c:v>
                </c:pt>
                <c:pt idx="4852">
                  <c:v>-1.9700000000000001E-8</c:v>
                </c:pt>
                <c:pt idx="4853">
                  <c:v>-1.9700000000000001E-8</c:v>
                </c:pt>
                <c:pt idx="4854">
                  <c:v>-1.9700000000000001E-8</c:v>
                </c:pt>
                <c:pt idx="4855">
                  <c:v>-1.9700000000000001E-8</c:v>
                </c:pt>
                <c:pt idx="4856">
                  <c:v>-1.9700000000000001E-8</c:v>
                </c:pt>
                <c:pt idx="4857">
                  <c:v>-1.9700000000000001E-8</c:v>
                </c:pt>
                <c:pt idx="4858">
                  <c:v>-1.9700000000000001E-8</c:v>
                </c:pt>
                <c:pt idx="4859">
                  <c:v>-1.9700000000000001E-8</c:v>
                </c:pt>
                <c:pt idx="4860">
                  <c:v>-1.9700000000000001E-8</c:v>
                </c:pt>
                <c:pt idx="4861">
                  <c:v>-1.9700000000000001E-8</c:v>
                </c:pt>
                <c:pt idx="4862">
                  <c:v>-1.9700000000000001E-8</c:v>
                </c:pt>
                <c:pt idx="4863">
                  <c:v>-1.9700000000000001E-8</c:v>
                </c:pt>
                <c:pt idx="4864">
                  <c:v>-1.9700000000000001E-8</c:v>
                </c:pt>
                <c:pt idx="4865">
                  <c:v>-1.96E-8</c:v>
                </c:pt>
                <c:pt idx="4866">
                  <c:v>-1.96E-8</c:v>
                </c:pt>
                <c:pt idx="4867">
                  <c:v>-1.96E-8</c:v>
                </c:pt>
                <c:pt idx="4868">
                  <c:v>-1.96E-8</c:v>
                </c:pt>
                <c:pt idx="4869">
                  <c:v>-1.96E-8</c:v>
                </c:pt>
                <c:pt idx="4870">
                  <c:v>-1.96E-8</c:v>
                </c:pt>
                <c:pt idx="4871">
                  <c:v>-1.96E-8</c:v>
                </c:pt>
                <c:pt idx="4872">
                  <c:v>-1.96E-8</c:v>
                </c:pt>
                <c:pt idx="4873">
                  <c:v>-1.96E-8</c:v>
                </c:pt>
                <c:pt idx="4874">
                  <c:v>-1.96E-8</c:v>
                </c:pt>
                <c:pt idx="4875">
                  <c:v>-1.96E-8</c:v>
                </c:pt>
                <c:pt idx="4876">
                  <c:v>-1.96E-8</c:v>
                </c:pt>
                <c:pt idx="4877">
                  <c:v>-1.96E-8</c:v>
                </c:pt>
                <c:pt idx="4878">
                  <c:v>-1.96E-8</c:v>
                </c:pt>
                <c:pt idx="4879">
                  <c:v>-1.96E-8</c:v>
                </c:pt>
                <c:pt idx="4880">
                  <c:v>-1.96E-8</c:v>
                </c:pt>
                <c:pt idx="4881">
                  <c:v>-1.9499999999999999E-8</c:v>
                </c:pt>
                <c:pt idx="4882">
                  <c:v>-1.9499999999999999E-8</c:v>
                </c:pt>
                <c:pt idx="4883">
                  <c:v>-1.9499999999999999E-8</c:v>
                </c:pt>
                <c:pt idx="4884">
                  <c:v>-1.9499999999999999E-8</c:v>
                </c:pt>
                <c:pt idx="4885">
                  <c:v>-1.9499999999999999E-8</c:v>
                </c:pt>
                <c:pt idx="4886">
                  <c:v>-1.9499999999999999E-8</c:v>
                </c:pt>
                <c:pt idx="4887">
                  <c:v>-1.9499999999999999E-8</c:v>
                </c:pt>
                <c:pt idx="4888">
                  <c:v>-1.9499999999999999E-8</c:v>
                </c:pt>
                <c:pt idx="4889">
                  <c:v>-1.9499999999999999E-8</c:v>
                </c:pt>
                <c:pt idx="4890">
                  <c:v>-1.9499999999999999E-8</c:v>
                </c:pt>
                <c:pt idx="4891">
                  <c:v>-1.9499999999999999E-8</c:v>
                </c:pt>
                <c:pt idx="4892">
                  <c:v>-1.9499999999999999E-8</c:v>
                </c:pt>
                <c:pt idx="4893">
                  <c:v>-1.9499999999999999E-8</c:v>
                </c:pt>
                <c:pt idx="4894">
                  <c:v>-1.9499999999999999E-8</c:v>
                </c:pt>
                <c:pt idx="4895">
                  <c:v>-1.9499999999999999E-8</c:v>
                </c:pt>
                <c:pt idx="4896">
                  <c:v>-1.9499999999999999E-8</c:v>
                </c:pt>
                <c:pt idx="4897">
                  <c:v>-1.9399999999999998E-8</c:v>
                </c:pt>
                <c:pt idx="4898">
                  <c:v>-1.9399999999999998E-8</c:v>
                </c:pt>
                <c:pt idx="4899">
                  <c:v>-1.9399999999999998E-8</c:v>
                </c:pt>
                <c:pt idx="4900">
                  <c:v>-1.9399999999999998E-8</c:v>
                </c:pt>
                <c:pt idx="4901">
                  <c:v>-1.9399999999999998E-8</c:v>
                </c:pt>
                <c:pt idx="4902">
                  <c:v>-1.9399999999999998E-8</c:v>
                </c:pt>
                <c:pt idx="4903">
                  <c:v>-1.9399999999999998E-8</c:v>
                </c:pt>
                <c:pt idx="4904">
                  <c:v>-1.9399999999999998E-8</c:v>
                </c:pt>
                <c:pt idx="4905">
                  <c:v>-1.9399999999999998E-8</c:v>
                </c:pt>
                <c:pt idx="4906">
                  <c:v>-1.9399999999999998E-8</c:v>
                </c:pt>
                <c:pt idx="4907">
                  <c:v>-1.9399999999999998E-8</c:v>
                </c:pt>
                <c:pt idx="4908">
                  <c:v>-1.9399999999999998E-8</c:v>
                </c:pt>
                <c:pt idx="4909">
                  <c:v>-1.9399999999999998E-8</c:v>
                </c:pt>
                <c:pt idx="4910">
                  <c:v>-1.9399999999999998E-8</c:v>
                </c:pt>
                <c:pt idx="4911">
                  <c:v>-1.9399999999999998E-8</c:v>
                </c:pt>
                <c:pt idx="4912">
                  <c:v>-1.9399999999999998E-8</c:v>
                </c:pt>
                <c:pt idx="4913">
                  <c:v>-1.9300000000000001E-8</c:v>
                </c:pt>
                <c:pt idx="4914">
                  <c:v>-1.9300000000000001E-8</c:v>
                </c:pt>
                <c:pt idx="4915">
                  <c:v>-1.9300000000000001E-8</c:v>
                </c:pt>
                <c:pt idx="4916">
                  <c:v>-1.9300000000000001E-8</c:v>
                </c:pt>
                <c:pt idx="4917">
                  <c:v>-1.9300000000000001E-8</c:v>
                </c:pt>
                <c:pt idx="4918">
                  <c:v>-1.9300000000000001E-8</c:v>
                </c:pt>
                <c:pt idx="4919">
                  <c:v>-1.9300000000000001E-8</c:v>
                </c:pt>
                <c:pt idx="4920">
                  <c:v>-1.9300000000000001E-8</c:v>
                </c:pt>
                <c:pt idx="4921">
                  <c:v>-1.9300000000000001E-8</c:v>
                </c:pt>
                <c:pt idx="4922">
                  <c:v>-1.9300000000000001E-8</c:v>
                </c:pt>
                <c:pt idx="4923">
                  <c:v>-1.9300000000000001E-8</c:v>
                </c:pt>
                <c:pt idx="4924">
                  <c:v>-1.9300000000000001E-8</c:v>
                </c:pt>
                <c:pt idx="4925">
                  <c:v>-1.9300000000000001E-8</c:v>
                </c:pt>
                <c:pt idx="4926">
                  <c:v>-1.9300000000000001E-8</c:v>
                </c:pt>
                <c:pt idx="4927">
                  <c:v>-1.9300000000000001E-8</c:v>
                </c:pt>
                <c:pt idx="4928">
                  <c:v>-1.9300000000000001E-8</c:v>
                </c:pt>
                <c:pt idx="4929">
                  <c:v>-1.92E-8</c:v>
                </c:pt>
                <c:pt idx="4930">
                  <c:v>-1.92E-8</c:v>
                </c:pt>
                <c:pt idx="4931">
                  <c:v>-1.92E-8</c:v>
                </c:pt>
                <c:pt idx="4932">
                  <c:v>-1.92E-8</c:v>
                </c:pt>
                <c:pt idx="4933">
                  <c:v>-1.92E-8</c:v>
                </c:pt>
                <c:pt idx="4934">
                  <c:v>-1.92E-8</c:v>
                </c:pt>
                <c:pt idx="4935">
                  <c:v>-1.92E-8</c:v>
                </c:pt>
                <c:pt idx="4936">
                  <c:v>-1.92E-8</c:v>
                </c:pt>
                <c:pt idx="4937">
                  <c:v>-1.92E-8</c:v>
                </c:pt>
                <c:pt idx="4938">
                  <c:v>-1.92E-8</c:v>
                </c:pt>
                <c:pt idx="4939">
                  <c:v>-1.92E-8</c:v>
                </c:pt>
                <c:pt idx="4940">
                  <c:v>-1.92E-8</c:v>
                </c:pt>
                <c:pt idx="4941">
                  <c:v>-1.92E-8</c:v>
                </c:pt>
                <c:pt idx="4942">
                  <c:v>-1.92E-8</c:v>
                </c:pt>
                <c:pt idx="4943">
                  <c:v>-1.92E-8</c:v>
                </c:pt>
                <c:pt idx="4944">
                  <c:v>-1.92E-8</c:v>
                </c:pt>
                <c:pt idx="4945">
                  <c:v>-1.9099999999999999E-8</c:v>
                </c:pt>
                <c:pt idx="4946">
                  <c:v>-1.9099999999999999E-8</c:v>
                </c:pt>
                <c:pt idx="4947">
                  <c:v>-1.9099999999999999E-8</c:v>
                </c:pt>
                <c:pt idx="4948">
                  <c:v>-1.9099999999999999E-8</c:v>
                </c:pt>
                <c:pt idx="4949">
                  <c:v>-1.9099999999999999E-8</c:v>
                </c:pt>
                <c:pt idx="4950">
                  <c:v>-1.9099999999999999E-8</c:v>
                </c:pt>
                <c:pt idx="4951">
                  <c:v>-1.9099999999999999E-8</c:v>
                </c:pt>
                <c:pt idx="4952">
                  <c:v>-1.9099999999999999E-8</c:v>
                </c:pt>
                <c:pt idx="4953">
                  <c:v>-1.9099999999999999E-8</c:v>
                </c:pt>
                <c:pt idx="4954">
                  <c:v>-1.9099999999999999E-8</c:v>
                </c:pt>
                <c:pt idx="4955">
                  <c:v>-1.9099999999999999E-8</c:v>
                </c:pt>
                <c:pt idx="4956">
                  <c:v>-1.9099999999999999E-8</c:v>
                </c:pt>
                <c:pt idx="4957">
                  <c:v>-1.9099999999999999E-8</c:v>
                </c:pt>
                <c:pt idx="4958">
                  <c:v>-1.9099999999999999E-8</c:v>
                </c:pt>
                <c:pt idx="4959">
                  <c:v>-1.9099999999999999E-8</c:v>
                </c:pt>
                <c:pt idx="4960">
                  <c:v>-1.9099999999999999E-8</c:v>
                </c:pt>
                <c:pt idx="4961">
                  <c:v>-1.9000000000000001E-8</c:v>
                </c:pt>
                <c:pt idx="4962">
                  <c:v>-1.9000000000000001E-8</c:v>
                </c:pt>
                <c:pt idx="4963">
                  <c:v>-1.9000000000000001E-8</c:v>
                </c:pt>
                <c:pt idx="4964">
                  <c:v>-1.9000000000000001E-8</c:v>
                </c:pt>
                <c:pt idx="4965">
                  <c:v>-1.9000000000000001E-8</c:v>
                </c:pt>
                <c:pt idx="4966">
                  <c:v>-1.9000000000000001E-8</c:v>
                </c:pt>
                <c:pt idx="4967">
                  <c:v>-1.9000000000000001E-8</c:v>
                </c:pt>
                <c:pt idx="4968">
                  <c:v>-1.9000000000000001E-8</c:v>
                </c:pt>
                <c:pt idx="4969">
                  <c:v>-1.9000000000000001E-8</c:v>
                </c:pt>
                <c:pt idx="4970">
                  <c:v>-1.9000000000000001E-8</c:v>
                </c:pt>
                <c:pt idx="4971">
                  <c:v>-1.9000000000000001E-8</c:v>
                </c:pt>
                <c:pt idx="4972">
                  <c:v>-1.9000000000000001E-8</c:v>
                </c:pt>
                <c:pt idx="4973">
                  <c:v>-1.9000000000000001E-8</c:v>
                </c:pt>
                <c:pt idx="4974">
                  <c:v>-1.9000000000000001E-8</c:v>
                </c:pt>
                <c:pt idx="4975">
                  <c:v>-1.9000000000000001E-8</c:v>
                </c:pt>
                <c:pt idx="4976">
                  <c:v>-1.9000000000000001E-8</c:v>
                </c:pt>
                <c:pt idx="4977">
                  <c:v>-1.89E-8</c:v>
                </c:pt>
                <c:pt idx="4978">
                  <c:v>-1.89E-8</c:v>
                </c:pt>
                <c:pt idx="4979">
                  <c:v>-1.89E-8</c:v>
                </c:pt>
                <c:pt idx="4980">
                  <c:v>-1.89E-8</c:v>
                </c:pt>
                <c:pt idx="4981">
                  <c:v>-1.89E-8</c:v>
                </c:pt>
                <c:pt idx="4982">
                  <c:v>-1.89E-8</c:v>
                </c:pt>
                <c:pt idx="4983">
                  <c:v>-1.89E-8</c:v>
                </c:pt>
                <c:pt idx="4984">
                  <c:v>-1.89E-8</c:v>
                </c:pt>
                <c:pt idx="4985">
                  <c:v>-1.89E-8</c:v>
                </c:pt>
                <c:pt idx="4986">
                  <c:v>-1.89E-8</c:v>
                </c:pt>
                <c:pt idx="4987">
                  <c:v>-1.89E-8</c:v>
                </c:pt>
                <c:pt idx="4988">
                  <c:v>-1.89E-8</c:v>
                </c:pt>
                <c:pt idx="4989">
                  <c:v>-1.89E-8</c:v>
                </c:pt>
                <c:pt idx="4990">
                  <c:v>-1.89E-8</c:v>
                </c:pt>
                <c:pt idx="4991">
                  <c:v>-1.89E-8</c:v>
                </c:pt>
                <c:pt idx="4992">
                  <c:v>-1.89E-8</c:v>
                </c:pt>
                <c:pt idx="4993">
                  <c:v>-1.88E-8</c:v>
                </c:pt>
                <c:pt idx="4994">
                  <c:v>-1.88E-8</c:v>
                </c:pt>
                <c:pt idx="4995">
                  <c:v>-1.88E-8</c:v>
                </c:pt>
                <c:pt idx="4996">
                  <c:v>-1.88E-8</c:v>
                </c:pt>
                <c:pt idx="4997">
                  <c:v>-1.88E-8</c:v>
                </c:pt>
                <c:pt idx="4998">
                  <c:v>-1.88E-8</c:v>
                </c:pt>
                <c:pt idx="4999">
                  <c:v>-1.88E-8</c:v>
                </c:pt>
                <c:pt idx="5000">
                  <c:v>-1.88E-8</c:v>
                </c:pt>
                <c:pt idx="5001">
                  <c:v>-1.88E-8</c:v>
                </c:pt>
                <c:pt idx="5002">
                  <c:v>-1.88E-8</c:v>
                </c:pt>
                <c:pt idx="5003">
                  <c:v>-1.88E-8</c:v>
                </c:pt>
                <c:pt idx="5004">
                  <c:v>-1.88E-8</c:v>
                </c:pt>
                <c:pt idx="5005">
                  <c:v>-1.88E-8</c:v>
                </c:pt>
                <c:pt idx="5006">
                  <c:v>-1.88E-8</c:v>
                </c:pt>
                <c:pt idx="5007">
                  <c:v>-1.88E-8</c:v>
                </c:pt>
                <c:pt idx="5008">
                  <c:v>-1.88E-8</c:v>
                </c:pt>
                <c:pt idx="5009">
                  <c:v>-1.8699999999999999E-8</c:v>
                </c:pt>
                <c:pt idx="5010">
                  <c:v>-1.8699999999999999E-8</c:v>
                </c:pt>
                <c:pt idx="5011">
                  <c:v>-1.8699999999999999E-8</c:v>
                </c:pt>
                <c:pt idx="5012">
                  <c:v>-1.8699999999999999E-8</c:v>
                </c:pt>
                <c:pt idx="5013">
                  <c:v>-1.8699999999999999E-8</c:v>
                </c:pt>
                <c:pt idx="5014">
                  <c:v>-1.8699999999999999E-8</c:v>
                </c:pt>
                <c:pt idx="5015">
                  <c:v>-1.8699999999999999E-8</c:v>
                </c:pt>
                <c:pt idx="5016">
                  <c:v>-1.8699999999999999E-8</c:v>
                </c:pt>
                <c:pt idx="5017">
                  <c:v>-1.8699999999999999E-8</c:v>
                </c:pt>
                <c:pt idx="5018">
                  <c:v>-1.8699999999999999E-8</c:v>
                </c:pt>
                <c:pt idx="5019">
                  <c:v>-1.8699999999999999E-8</c:v>
                </c:pt>
                <c:pt idx="5020">
                  <c:v>-1.8699999999999999E-8</c:v>
                </c:pt>
                <c:pt idx="5021">
                  <c:v>-1.8699999999999999E-8</c:v>
                </c:pt>
                <c:pt idx="5022">
                  <c:v>-1.8699999999999999E-8</c:v>
                </c:pt>
                <c:pt idx="5023">
                  <c:v>-1.8699999999999999E-8</c:v>
                </c:pt>
                <c:pt idx="5024">
                  <c:v>-1.8699999999999999E-8</c:v>
                </c:pt>
                <c:pt idx="5025">
                  <c:v>-1.8600000000000001E-8</c:v>
                </c:pt>
                <c:pt idx="5026">
                  <c:v>-1.8600000000000001E-8</c:v>
                </c:pt>
                <c:pt idx="5027">
                  <c:v>-1.8600000000000001E-8</c:v>
                </c:pt>
                <c:pt idx="5028">
                  <c:v>-1.8600000000000001E-8</c:v>
                </c:pt>
                <c:pt idx="5029">
                  <c:v>-1.8600000000000001E-8</c:v>
                </c:pt>
                <c:pt idx="5030">
                  <c:v>-1.8600000000000001E-8</c:v>
                </c:pt>
                <c:pt idx="5031">
                  <c:v>-1.8600000000000001E-8</c:v>
                </c:pt>
                <c:pt idx="5032">
                  <c:v>-1.8600000000000001E-8</c:v>
                </c:pt>
                <c:pt idx="5033">
                  <c:v>-1.8600000000000001E-8</c:v>
                </c:pt>
                <c:pt idx="5034">
                  <c:v>-1.8600000000000001E-8</c:v>
                </c:pt>
                <c:pt idx="5035">
                  <c:v>-1.8600000000000001E-8</c:v>
                </c:pt>
                <c:pt idx="5036">
                  <c:v>-1.8600000000000001E-8</c:v>
                </c:pt>
                <c:pt idx="5037">
                  <c:v>-1.8600000000000001E-8</c:v>
                </c:pt>
                <c:pt idx="5038">
                  <c:v>-1.8600000000000001E-8</c:v>
                </c:pt>
                <c:pt idx="5039">
                  <c:v>-1.8600000000000001E-8</c:v>
                </c:pt>
                <c:pt idx="5040">
                  <c:v>-1.8600000000000001E-8</c:v>
                </c:pt>
                <c:pt idx="5041">
                  <c:v>-1.85E-8</c:v>
                </c:pt>
                <c:pt idx="5042">
                  <c:v>-1.85E-8</c:v>
                </c:pt>
                <c:pt idx="5043">
                  <c:v>-1.85E-8</c:v>
                </c:pt>
                <c:pt idx="5044">
                  <c:v>-1.85E-8</c:v>
                </c:pt>
                <c:pt idx="5045">
                  <c:v>-1.85E-8</c:v>
                </c:pt>
                <c:pt idx="5046">
                  <c:v>-1.85E-8</c:v>
                </c:pt>
                <c:pt idx="5047">
                  <c:v>-1.85E-8</c:v>
                </c:pt>
                <c:pt idx="5048">
                  <c:v>-1.85E-8</c:v>
                </c:pt>
                <c:pt idx="5049">
                  <c:v>-1.85E-8</c:v>
                </c:pt>
                <c:pt idx="5050">
                  <c:v>-1.85E-8</c:v>
                </c:pt>
                <c:pt idx="5051">
                  <c:v>-1.85E-8</c:v>
                </c:pt>
                <c:pt idx="5052">
                  <c:v>-1.85E-8</c:v>
                </c:pt>
                <c:pt idx="5053">
                  <c:v>-1.85E-8</c:v>
                </c:pt>
                <c:pt idx="5054">
                  <c:v>-1.85E-8</c:v>
                </c:pt>
                <c:pt idx="5055">
                  <c:v>-1.85E-8</c:v>
                </c:pt>
                <c:pt idx="5056">
                  <c:v>-1.85E-8</c:v>
                </c:pt>
                <c:pt idx="5057">
                  <c:v>-1.8399999999999999E-8</c:v>
                </c:pt>
                <c:pt idx="5058">
                  <c:v>-1.8399999999999999E-8</c:v>
                </c:pt>
                <c:pt idx="5059">
                  <c:v>-1.8399999999999999E-8</c:v>
                </c:pt>
                <c:pt idx="5060">
                  <c:v>-1.8399999999999999E-8</c:v>
                </c:pt>
                <c:pt idx="5061">
                  <c:v>-1.8399999999999999E-8</c:v>
                </c:pt>
                <c:pt idx="5062">
                  <c:v>-1.8399999999999999E-8</c:v>
                </c:pt>
                <c:pt idx="5063">
                  <c:v>-1.8399999999999999E-8</c:v>
                </c:pt>
                <c:pt idx="5064">
                  <c:v>-1.8399999999999999E-8</c:v>
                </c:pt>
                <c:pt idx="5065">
                  <c:v>-1.8399999999999999E-8</c:v>
                </c:pt>
                <c:pt idx="5066">
                  <c:v>-1.8399999999999999E-8</c:v>
                </c:pt>
                <c:pt idx="5067">
                  <c:v>-1.8399999999999999E-8</c:v>
                </c:pt>
                <c:pt idx="5068">
                  <c:v>-1.8399999999999999E-8</c:v>
                </c:pt>
                <c:pt idx="5069">
                  <c:v>-1.8399999999999999E-8</c:v>
                </c:pt>
                <c:pt idx="5070">
                  <c:v>-1.8399999999999999E-8</c:v>
                </c:pt>
                <c:pt idx="5071">
                  <c:v>-1.8399999999999999E-8</c:v>
                </c:pt>
                <c:pt idx="5072">
                  <c:v>-1.8399999999999999E-8</c:v>
                </c:pt>
                <c:pt idx="5073">
                  <c:v>-1.8299999999999998E-8</c:v>
                </c:pt>
                <c:pt idx="5074">
                  <c:v>-1.8299999999999998E-8</c:v>
                </c:pt>
                <c:pt idx="5075">
                  <c:v>-1.8299999999999998E-8</c:v>
                </c:pt>
                <c:pt idx="5076">
                  <c:v>-1.8299999999999998E-8</c:v>
                </c:pt>
                <c:pt idx="5077">
                  <c:v>-1.8299999999999998E-8</c:v>
                </c:pt>
                <c:pt idx="5078">
                  <c:v>-1.8299999999999998E-8</c:v>
                </c:pt>
                <c:pt idx="5079">
                  <c:v>-1.8299999999999998E-8</c:v>
                </c:pt>
                <c:pt idx="5080">
                  <c:v>-1.8299999999999998E-8</c:v>
                </c:pt>
                <c:pt idx="5081">
                  <c:v>-1.8299999999999998E-8</c:v>
                </c:pt>
                <c:pt idx="5082">
                  <c:v>-1.8299999999999998E-8</c:v>
                </c:pt>
                <c:pt idx="5083">
                  <c:v>-1.8299999999999998E-8</c:v>
                </c:pt>
                <c:pt idx="5084">
                  <c:v>-1.8299999999999998E-8</c:v>
                </c:pt>
                <c:pt idx="5085">
                  <c:v>-1.8299999999999998E-8</c:v>
                </c:pt>
                <c:pt idx="5086">
                  <c:v>-1.8299999999999998E-8</c:v>
                </c:pt>
                <c:pt idx="5087">
                  <c:v>-1.8299999999999998E-8</c:v>
                </c:pt>
                <c:pt idx="5088">
                  <c:v>-1.8299999999999998E-8</c:v>
                </c:pt>
                <c:pt idx="5089">
                  <c:v>-1.8200000000000001E-8</c:v>
                </c:pt>
                <c:pt idx="5090">
                  <c:v>-1.8200000000000001E-8</c:v>
                </c:pt>
                <c:pt idx="5091">
                  <c:v>-1.8200000000000001E-8</c:v>
                </c:pt>
                <c:pt idx="5092">
                  <c:v>-1.8200000000000001E-8</c:v>
                </c:pt>
                <c:pt idx="5093">
                  <c:v>-1.8200000000000001E-8</c:v>
                </c:pt>
                <c:pt idx="5094">
                  <c:v>-1.8200000000000001E-8</c:v>
                </c:pt>
                <c:pt idx="5095">
                  <c:v>-1.8200000000000001E-8</c:v>
                </c:pt>
                <c:pt idx="5096">
                  <c:v>-1.8200000000000001E-8</c:v>
                </c:pt>
                <c:pt idx="5097">
                  <c:v>-1.8200000000000001E-8</c:v>
                </c:pt>
                <c:pt idx="5098">
                  <c:v>-1.8200000000000001E-8</c:v>
                </c:pt>
                <c:pt idx="5099">
                  <c:v>-1.8200000000000001E-8</c:v>
                </c:pt>
                <c:pt idx="5100">
                  <c:v>-1.8200000000000001E-8</c:v>
                </c:pt>
                <c:pt idx="5101">
                  <c:v>-1.8200000000000001E-8</c:v>
                </c:pt>
                <c:pt idx="5102">
                  <c:v>-1.8200000000000001E-8</c:v>
                </c:pt>
                <c:pt idx="5103">
                  <c:v>-1.8200000000000001E-8</c:v>
                </c:pt>
                <c:pt idx="5104">
                  <c:v>-1.8200000000000001E-8</c:v>
                </c:pt>
                <c:pt idx="5105">
                  <c:v>-1.81E-8</c:v>
                </c:pt>
                <c:pt idx="5106">
                  <c:v>-1.81E-8</c:v>
                </c:pt>
                <c:pt idx="5107">
                  <c:v>-1.81E-8</c:v>
                </c:pt>
                <c:pt idx="5108">
                  <c:v>-1.81E-8</c:v>
                </c:pt>
                <c:pt idx="5109">
                  <c:v>-1.81E-8</c:v>
                </c:pt>
                <c:pt idx="5110">
                  <c:v>-1.81E-8</c:v>
                </c:pt>
                <c:pt idx="5111">
                  <c:v>-1.81E-8</c:v>
                </c:pt>
                <c:pt idx="5112">
                  <c:v>-1.81E-8</c:v>
                </c:pt>
                <c:pt idx="5113">
                  <c:v>-1.81E-8</c:v>
                </c:pt>
                <c:pt idx="5114">
                  <c:v>-1.81E-8</c:v>
                </c:pt>
                <c:pt idx="5115">
                  <c:v>-1.81E-8</c:v>
                </c:pt>
                <c:pt idx="5116">
                  <c:v>-1.81E-8</c:v>
                </c:pt>
                <c:pt idx="5117">
                  <c:v>-1.81E-8</c:v>
                </c:pt>
                <c:pt idx="5118">
                  <c:v>-1.81E-8</c:v>
                </c:pt>
                <c:pt idx="5119">
                  <c:v>-1.81E-8</c:v>
                </c:pt>
                <c:pt idx="5120">
                  <c:v>-1.81E-8</c:v>
                </c:pt>
                <c:pt idx="5121">
                  <c:v>-1.7999999999999999E-8</c:v>
                </c:pt>
                <c:pt idx="5122">
                  <c:v>-1.7999999999999999E-8</c:v>
                </c:pt>
                <c:pt idx="5123">
                  <c:v>-1.7999999999999999E-8</c:v>
                </c:pt>
                <c:pt idx="5124">
                  <c:v>-1.7999999999999999E-8</c:v>
                </c:pt>
                <c:pt idx="5125">
                  <c:v>-1.7999999999999999E-8</c:v>
                </c:pt>
                <c:pt idx="5126">
                  <c:v>-1.7999999999999999E-8</c:v>
                </c:pt>
                <c:pt idx="5127">
                  <c:v>-1.7999999999999999E-8</c:v>
                </c:pt>
                <c:pt idx="5128">
                  <c:v>-1.7999999999999999E-8</c:v>
                </c:pt>
                <c:pt idx="5129">
                  <c:v>-1.7999999999999999E-8</c:v>
                </c:pt>
                <c:pt idx="5130">
                  <c:v>-1.7999999999999999E-8</c:v>
                </c:pt>
                <c:pt idx="5131">
                  <c:v>-1.7999999999999999E-8</c:v>
                </c:pt>
                <c:pt idx="5132">
                  <c:v>-1.7999999999999999E-8</c:v>
                </c:pt>
                <c:pt idx="5133">
                  <c:v>-1.7999999999999999E-8</c:v>
                </c:pt>
                <c:pt idx="5134">
                  <c:v>-1.7999999999999999E-8</c:v>
                </c:pt>
                <c:pt idx="5135">
                  <c:v>-1.7999999999999999E-8</c:v>
                </c:pt>
                <c:pt idx="5136">
                  <c:v>-1.7999999999999999E-8</c:v>
                </c:pt>
                <c:pt idx="5137">
                  <c:v>-1.7900000000000001E-8</c:v>
                </c:pt>
                <c:pt idx="5138">
                  <c:v>-1.7900000000000001E-8</c:v>
                </c:pt>
                <c:pt idx="5139">
                  <c:v>-1.7900000000000001E-8</c:v>
                </c:pt>
                <c:pt idx="5140">
                  <c:v>-1.7900000000000001E-8</c:v>
                </c:pt>
                <c:pt idx="5141">
                  <c:v>-1.7900000000000001E-8</c:v>
                </c:pt>
                <c:pt idx="5142">
                  <c:v>-1.7900000000000001E-8</c:v>
                </c:pt>
                <c:pt idx="5143">
                  <c:v>-1.7900000000000001E-8</c:v>
                </c:pt>
                <c:pt idx="5144">
                  <c:v>-1.7900000000000001E-8</c:v>
                </c:pt>
                <c:pt idx="5145">
                  <c:v>-1.7900000000000001E-8</c:v>
                </c:pt>
                <c:pt idx="5146">
                  <c:v>-1.7900000000000001E-8</c:v>
                </c:pt>
                <c:pt idx="5147">
                  <c:v>-1.7900000000000001E-8</c:v>
                </c:pt>
                <c:pt idx="5148">
                  <c:v>-1.7900000000000001E-8</c:v>
                </c:pt>
                <c:pt idx="5149">
                  <c:v>-1.7900000000000001E-8</c:v>
                </c:pt>
                <c:pt idx="5150">
                  <c:v>-1.7900000000000001E-8</c:v>
                </c:pt>
                <c:pt idx="5151">
                  <c:v>-1.7900000000000001E-8</c:v>
                </c:pt>
                <c:pt idx="5152">
                  <c:v>-1.7900000000000001E-8</c:v>
                </c:pt>
                <c:pt idx="5153">
                  <c:v>-1.7800000000000001E-8</c:v>
                </c:pt>
                <c:pt idx="5154">
                  <c:v>-1.7800000000000001E-8</c:v>
                </c:pt>
                <c:pt idx="5155">
                  <c:v>-1.7800000000000001E-8</c:v>
                </c:pt>
                <c:pt idx="5156">
                  <c:v>-1.7800000000000001E-8</c:v>
                </c:pt>
                <c:pt idx="5157">
                  <c:v>-1.7800000000000001E-8</c:v>
                </c:pt>
                <c:pt idx="5158">
                  <c:v>-1.7800000000000001E-8</c:v>
                </c:pt>
                <c:pt idx="5159">
                  <c:v>-1.7800000000000001E-8</c:v>
                </c:pt>
                <c:pt idx="5160">
                  <c:v>-1.7800000000000001E-8</c:v>
                </c:pt>
                <c:pt idx="5161">
                  <c:v>-1.7800000000000001E-8</c:v>
                </c:pt>
                <c:pt idx="5162">
                  <c:v>-1.7800000000000001E-8</c:v>
                </c:pt>
                <c:pt idx="5163">
                  <c:v>-1.7800000000000001E-8</c:v>
                </c:pt>
                <c:pt idx="5164">
                  <c:v>-1.7800000000000001E-8</c:v>
                </c:pt>
                <c:pt idx="5165">
                  <c:v>-1.7800000000000001E-8</c:v>
                </c:pt>
                <c:pt idx="5166">
                  <c:v>-1.7800000000000001E-8</c:v>
                </c:pt>
                <c:pt idx="5167">
                  <c:v>-1.7800000000000001E-8</c:v>
                </c:pt>
                <c:pt idx="5168">
                  <c:v>-1.7800000000000001E-8</c:v>
                </c:pt>
                <c:pt idx="5169">
                  <c:v>-1.77E-8</c:v>
                </c:pt>
                <c:pt idx="5170">
                  <c:v>-1.77E-8</c:v>
                </c:pt>
                <c:pt idx="5171">
                  <c:v>-1.77E-8</c:v>
                </c:pt>
                <c:pt idx="5172">
                  <c:v>-1.77E-8</c:v>
                </c:pt>
                <c:pt idx="5173">
                  <c:v>-1.77E-8</c:v>
                </c:pt>
                <c:pt idx="5174">
                  <c:v>-1.77E-8</c:v>
                </c:pt>
                <c:pt idx="5175">
                  <c:v>-1.77E-8</c:v>
                </c:pt>
                <c:pt idx="5176">
                  <c:v>-1.77E-8</c:v>
                </c:pt>
                <c:pt idx="5177">
                  <c:v>-1.77E-8</c:v>
                </c:pt>
                <c:pt idx="5178">
                  <c:v>-1.77E-8</c:v>
                </c:pt>
                <c:pt idx="5179">
                  <c:v>-1.77E-8</c:v>
                </c:pt>
                <c:pt idx="5180">
                  <c:v>-1.77E-8</c:v>
                </c:pt>
                <c:pt idx="5181">
                  <c:v>-1.77E-8</c:v>
                </c:pt>
                <c:pt idx="5182">
                  <c:v>-1.77E-8</c:v>
                </c:pt>
                <c:pt idx="5183">
                  <c:v>-1.77E-8</c:v>
                </c:pt>
                <c:pt idx="5184">
                  <c:v>-1.77E-8</c:v>
                </c:pt>
                <c:pt idx="5185">
                  <c:v>-1.7599999999999999E-8</c:v>
                </c:pt>
                <c:pt idx="5186">
                  <c:v>-1.7599999999999999E-8</c:v>
                </c:pt>
                <c:pt idx="5187">
                  <c:v>-1.7599999999999999E-8</c:v>
                </c:pt>
                <c:pt idx="5188">
                  <c:v>-1.7599999999999999E-8</c:v>
                </c:pt>
                <c:pt idx="5189">
                  <c:v>-1.7599999999999999E-8</c:v>
                </c:pt>
                <c:pt idx="5190">
                  <c:v>-1.7599999999999999E-8</c:v>
                </c:pt>
                <c:pt idx="5191">
                  <c:v>-1.7599999999999999E-8</c:v>
                </c:pt>
                <c:pt idx="5192">
                  <c:v>-1.7599999999999999E-8</c:v>
                </c:pt>
                <c:pt idx="5193">
                  <c:v>-1.7599999999999999E-8</c:v>
                </c:pt>
                <c:pt idx="5194">
                  <c:v>-1.7599999999999999E-8</c:v>
                </c:pt>
                <c:pt idx="5195">
                  <c:v>-1.7599999999999999E-8</c:v>
                </c:pt>
                <c:pt idx="5196">
                  <c:v>-1.7599999999999999E-8</c:v>
                </c:pt>
                <c:pt idx="5197">
                  <c:v>-1.7599999999999999E-8</c:v>
                </c:pt>
                <c:pt idx="5198">
                  <c:v>-1.7599999999999999E-8</c:v>
                </c:pt>
                <c:pt idx="5199">
                  <c:v>-1.7599999999999999E-8</c:v>
                </c:pt>
                <c:pt idx="5200">
                  <c:v>-1.7599999999999999E-8</c:v>
                </c:pt>
                <c:pt idx="5201">
                  <c:v>-1.7500000000000001E-8</c:v>
                </c:pt>
                <c:pt idx="5202">
                  <c:v>-1.7500000000000001E-8</c:v>
                </c:pt>
                <c:pt idx="5203">
                  <c:v>-1.7500000000000001E-8</c:v>
                </c:pt>
                <c:pt idx="5204">
                  <c:v>-1.7500000000000001E-8</c:v>
                </c:pt>
                <c:pt idx="5205">
                  <c:v>-1.7500000000000001E-8</c:v>
                </c:pt>
                <c:pt idx="5206">
                  <c:v>-1.7500000000000001E-8</c:v>
                </c:pt>
                <c:pt idx="5207">
                  <c:v>-1.7500000000000001E-8</c:v>
                </c:pt>
                <c:pt idx="5208">
                  <c:v>-1.7500000000000001E-8</c:v>
                </c:pt>
                <c:pt idx="5209">
                  <c:v>-1.7500000000000001E-8</c:v>
                </c:pt>
                <c:pt idx="5210">
                  <c:v>-1.7500000000000001E-8</c:v>
                </c:pt>
                <c:pt idx="5211">
                  <c:v>-1.7500000000000001E-8</c:v>
                </c:pt>
                <c:pt idx="5212">
                  <c:v>-1.7500000000000001E-8</c:v>
                </c:pt>
                <c:pt idx="5213">
                  <c:v>-1.7500000000000001E-8</c:v>
                </c:pt>
                <c:pt idx="5214">
                  <c:v>-1.7500000000000001E-8</c:v>
                </c:pt>
                <c:pt idx="5215">
                  <c:v>-1.7500000000000001E-8</c:v>
                </c:pt>
                <c:pt idx="5216">
                  <c:v>-1.7500000000000001E-8</c:v>
                </c:pt>
                <c:pt idx="5217">
                  <c:v>-1.74E-8</c:v>
                </c:pt>
                <c:pt idx="5218">
                  <c:v>-1.74E-8</c:v>
                </c:pt>
                <c:pt idx="5219">
                  <c:v>-1.74E-8</c:v>
                </c:pt>
                <c:pt idx="5220">
                  <c:v>-1.74E-8</c:v>
                </c:pt>
                <c:pt idx="5221">
                  <c:v>-1.74E-8</c:v>
                </c:pt>
                <c:pt idx="5222">
                  <c:v>-1.74E-8</c:v>
                </c:pt>
                <c:pt idx="5223">
                  <c:v>-1.74E-8</c:v>
                </c:pt>
                <c:pt idx="5224">
                  <c:v>-1.74E-8</c:v>
                </c:pt>
                <c:pt idx="5225">
                  <c:v>-1.74E-8</c:v>
                </c:pt>
                <c:pt idx="5226">
                  <c:v>-1.74E-8</c:v>
                </c:pt>
                <c:pt idx="5227">
                  <c:v>-1.74E-8</c:v>
                </c:pt>
                <c:pt idx="5228">
                  <c:v>-1.74E-8</c:v>
                </c:pt>
                <c:pt idx="5229">
                  <c:v>-1.74E-8</c:v>
                </c:pt>
                <c:pt idx="5230">
                  <c:v>-1.74E-8</c:v>
                </c:pt>
                <c:pt idx="5231">
                  <c:v>-1.74E-8</c:v>
                </c:pt>
                <c:pt idx="5232">
                  <c:v>-1.74E-8</c:v>
                </c:pt>
                <c:pt idx="5233">
                  <c:v>-1.7299999999999999E-8</c:v>
                </c:pt>
                <c:pt idx="5234">
                  <c:v>-1.7299999999999999E-8</c:v>
                </c:pt>
                <c:pt idx="5235">
                  <c:v>-1.7299999999999999E-8</c:v>
                </c:pt>
                <c:pt idx="5236">
                  <c:v>-1.7299999999999999E-8</c:v>
                </c:pt>
                <c:pt idx="5237">
                  <c:v>-1.7299999999999999E-8</c:v>
                </c:pt>
                <c:pt idx="5238">
                  <c:v>-1.7299999999999999E-8</c:v>
                </c:pt>
                <c:pt idx="5239">
                  <c:v>-1.7299999999999999E-8</c:v>
                </c:pt>
                <c:pt idx="5240">
                  <c:v>-1.7299999999999999E-8</c:v>
                </c:pt>
                <c:pt idx="5241">
                  <c:v>-1.7299999999999999E-8</c:v>
                </c:pt>
                <c:pt idx="5242">
                  <c:v>-1.7299999999999999E-8</c:v>
                </c:pt>
                <c:pt idx="5243">
                  <c:v>-1.7299999999999999E-8</c:v>
                </c:pt>
                <c:pt idx="5244">
                  <c:v>-1.7299999999999999E-8</c:v>
                </c:pt>
                <c:pt idx="5245">
                  <c:v>-1.7299999999999999E-8</c:v>
                </c:pt>
                <c:pt idx="5246">
                  <c:v>-1.7299999999999999E-8</c:v>
                </c:pt>
                <c:pt idx="5247">
                  <c:v>-1.7299999999999999E-8</c:v>
                </c:pt>
                <c:pt idx="5248">
                  <c:v>-1.7299999999999999E-8</c:v>
                </c:pt>
                <c:pt idx="5249">
                  <c:v>-1.7199999999999999E-8</c:v>
                </c:pt>
                <c:pt idx="5250">
                  <c:v>-1.7199999999999999E-8</c:v>
                </c:pt>
                <c:pt idx="5251">
                  <c:v>-1.7199999999999999E-8</c:v>
                </c:pt>
                <c:pt idx="5252">
                  <c:v>-1.7199999999999999E-8</c:v>
                </c:pt>
                <c:pt idx="5253">
                  <c:v>-1.7199999999999999E-8</c:v>
                </c:pt>
                <c:pt idx="5254">
                  <c:v>-1.7199999999999999E-8</c:v>
                </c:pt>
                <c:pt idx="5255">
                  <c:v>-1.7199999999999999E-8</c:v>
                </c:pt>
                <c:pt idx="5256">
                  <c:v>-1.7199999999999999E-8</c:v>
                </c:pt>
                <c:pt idx="5257">
                  <c:v>-1.7199999999999999E-8</c:v>
                </c:pt>
                <c:pt idx="5258">
                  <c:v>-1.7199999999999999E-8</c:v>
                </c:pt>
                <c:pt idx="5259">
                  <c:v>-1.7199999999999999E-8</c:v>
                </c:pt>
                <c:pt idx="5260">
                  <c:v>-1.7199999999999999E-8</c:v>
                </c:pt>
                <c:pt idx="5261">
                  <c:v>-1.7199999999999999E-8</c:v>
                </c:pt>
                <c:pt idx="5262">
                  <c:v>-1.7199999999999999E-8</c:v>
                </c:pt>
                <c:pt idx="5263">
                  <c:v>-1.7199999999999999E-8</c:v>
                </c:pt>
                <c:pt idx="5264">
                  <c:v>-1.7199999999999999E-8</c:v>
                </c:pt>
                <c:pt idx="5265">
                  <c:v>-1.7100000000000001E-8</c:v>
                </c:pt>
                <c:pt idx="5266">
                  <c:v>-1.7100000000000001E-8</c:v>
                </c:pt>
                <c:pt idx="5267">
                  <c:v>-1.7100000000000001E-8</c:v>
                </c:pt>
                <c:pt idx="5268">
                  <c:v>-1.7100000000000001E-8</c:v>
                </c:pt>
                <c:pt idx="5269">
                  <c:v>-1.7100000000000001E-8</c:v>
                </c:pt>
                <c:pt idx="5270">
                  <c:v>-1.7100000000000001E-8</c:v>
                </c:pt>
                <c:pt idx="5271">
                  <c:v>-1.7100000000000001E-8</c:v>
                </c:pt>
                <c:pt idx="5272">
                  <c:v>-1.7100000000000001E-8</c:v>
                </c:pt>
                <c:pt idx="5273">
                  <c:v>-1.7100000000000001E-8</c:v>
                </c:pt>
                <c:pt idx="5274">
                  <c:v>-1.7100000000000001E-8</c:v>
                </c:pt>
                <c:pt idx="5275">
                  <c:v>-1.7100000000000001E-8</c:v>
                </c:pt>
                <c:pt idx="5276">
                  <c:v>-1.7100000000000001E-8</c:v>
                </c:pt>
                <c:pt idx="5277">
                  <c:v>-1.7100000000000001E-8</c:v>
                </c:pt>
                <c:pt idx="5278">
                  <c:v>-1.7100000000000001E-8</c:v>
                </c:pt>
                <c:pt idx="5279">
                  <c:v>-1.7100000000000001E-8</c:v>
                </c:pt>
                <c:pt idx="5280">
                  <c:v>-1.7100000000000001E-8</c:v>
                </c:pt>
                <c:pt idx="5281">
                  <c:v>-1.7E-8</c:v>
                </c:pt>
                <c:pt idx="5282">
                  <c:v>-1.7E-8</c:v>
                </c:pt>
                <c:pt idx="5283">
                  <c:v>-1.7E-8</c:v>
                </c:pt>
                <c:pt idx="5284">
                  <c:v>-1.7E-8</c:v>
                </c:pt>
                <c:pt idx="5285">
                  <c:v>-1.7E-8</c:v>
                </c:pt>
                <c:pt idx="5286">
                  <c:v>-1.7E-8</c:v>
                </c:pt>
                <c:pt idx="5287">
                  <c:v>-1.7E-8</c:v>
                </c:pt>
                <c:pt idx="5288">
                  <c:v>-1.7E-8</c:v>
                </c:pt>
                <c:pt idx="5289">
                  <c:v>-1.7E-8</c:v>
                </c:pt>
                <c:pt idx="5290">
                  <c:v>-1.7E-8</c:v>
                </c:pt>
                <c:pt idx="5291">
                  <c:v>-1.7E-8</c:v>
                </c:pt>
                <c:pt idx="5292">
                  <c:v>-1.7E-8</c:v>
                </c:pt>
                <c:pt idx="5293">
                  <c:v>-1.7E-8</c:v>
                </c:pt>
                <c:pt idx="5294">
                  <c:v>-1.7E-8</c:v>
                </c:pt>
                <c:pt idx="5295">
                  <c:v>-1.7E-8</c:v>
                </c:pt>
                <c:pt idx="5296">
                  <c:v>-1.7E-8</c:v>
                </c:pt>
                <c:pt idx="5297">
                  <c:v>-1.6899999999999999E-8</c:v>
                </c:pt>
                <c:pt idx="5298">
                  <c:v>-1.6899999999999999E-8</c:v>
                </c:pt>
                <c:pt idx="5299">
                  <c:v>-1.6899999999999999E-8</c:v>
                </c:pt>
                <c:pt idx="5300">
                  <c:v>-1.6899999999999999E-8</c:v>
                </c:pt>
                <c:pt idx="5301">
                  <c:v>-1.6899999999999999E-8</c:v>
                </c:pt>
                <c:pt idx="5302">
                  <c:v>-1.6899999999999999E-8</c:v>
                </c:pt>
                <c:pt idx="5303">
                  <c:v>-1.6899999999999999E-8</c:v>
                </c:pt>
                <c:pt idx="5304">
                  <c:v>-1.6899999999999999E-8</c:v>
                </c:pt>
                <c:pt idx="5305">
                  <c:v>-1.6899999999999999E-8</c:v>
                </c:pt>
                <c:pt idx="5306">
                  <c:v>-1.6899999999999999E-8</c:v>
                </c:pt>
                <c:pt idx="5307">
                  <c:v>-1.6899999999999999E-8</c:v>
                </c:pt>
                <c:pt idx="5308">
                  <c:v>-1.6899999999999999E-8</c:v>
                </c:pt>
                <c:pt idx="5309">
                  <c:v>-1.6899999999999999E-8</c:v>
                </c:pt>
                <c:pt idx="5310">
                  <c:v>-1.6899999999999999E-8</c:v>
                </c:pt>
                <c:pt idx="5311">
                  <c:v>-1.6899999999999999E-8</c:v>
                </c:pt>
                <c:pt idx="5312">
                  <c:v>-1.6899999999999999E-8</c:v>
                </c:pt>
                <c:pt idx="5313">
                  <c:v>-1.6800000000000002E-8</c:v>
                </c:pt>
                <c:pt idx="5314">
                  <c:v>-1.6800000000000002E-8</c:v>
                </c:pt>
                <c:pt idx="5315">
                  <c:v>-1.6800000000000002E-8</c:v>
                </c:pt>
                <c:pt idx="5316">
                  <c:v>-1.6800000000000002E-8</c:v>
                </c:pt>
                <c:pt idx="5317">
                  <c:v>-1.6800000000000002E-8</c:v>
                </c:pt>
                <c:pt idx="5318">
                  <c:v>-1.6800000000000002E-8</c:v>
                </c:pt>
                <c:pt idx="5319">
                  <c:v>-1.6800000000000002E-8</c:v>
                </c:pt>
                <c:pt idx="5320">
                  <c:v>-1.6800000000000002E-8</c:v>
                </c:pt>
                <c:pt idx="5321">
                  <c:v>-1.6800000000000002E-8</c:v>
                </c:pt>
                <c:pt idx="5322">
                  <c:v>-1.6800000000000002E-8</c:v>
                </c:pt>
                <c:pt idx="5323">
                  <c:v>-1.6800000000000002E-8</c:v>
                </c:pt>
                <c:pt idx="5324">
                  <c:v>-1.6800000000000002E-8</c:v>
                </c:pt>
                <c:pt idx="5325">
                  <c:v>-1.6800000000000002E-8</c:v>
                </c:pt>
                <c:pt idx="5326">
                  <c:v>-1.6800000000000002E-8</c:v>
                </c:pt>
                <c:pt idx="5327">
                  <c:v>-1.6800000000000002E-8</c:v>
                </c:pt>
                <c:pt idx="5328">
                  <c:v>-1.6800000000000002E-8</c:v>
                </c:pt>
                <c:pt idx="5329">
                  <c:v>-1.6700000000000001E-8</c:v>
                </c:pt>
                <c:pt idx="5330">
                  <c:v>-1.6700000000000001E-8</c:v>
                </c:pt>
                <c:pt idx="5331">
                  <c:v>-1.6700000000000001E-8</c:v>
                </c:pt>
                <c:pt idx="5332">
                  <c:v>-1.6700000000000001E-8</c:v>
                </c:pt>
                <c:pt idx="5333">
                  <c:v>-1.6700000000000001E-8</c:v>
                </c:pt>
                <c:pt idx="5334">
                  <c:v>-1.6700000000000001E-8</c:v>
                </c:pt>
                <c:pt idx="5335">
                  <c:v>-1.6700000000000001E-8</c:v>
                </c:pt>
                <c:pt idx="5336">
                  <c:v>-1.6700000000000001E-8</c:v>
                </c:pt>
                <c:pt idx="5337">
                  <c:v>-1.6700000000000001E-8</c:v>
                </c:pt>
                <c:pt idx="5338">
                  <c:v>-1.6700000000000001E-8</c:v>
                </c:pt>
                <c:pt idx="5339">
                  <c:v>-1.6700000000000001E-8</c:v>
                </c:pt>
                <c:pt idx="5340">
                  <c:v>-1.6700000000000001E-8</c:v>
                </c:pt>
                <c:pt idx="5341">
                  <c:v>-1.6700000000000001E-8</c:v>
                </c:pt>
                <c:pt idx="5342">
                  <c:v>-1.6700000000000001E-8</c:v>
                </c:pt>
                <c:pt idx="5343">
                  <c:v>-1.6700000000000001E-8</c:v>
                </c:pt>
                <c:pt idx="5344">
                  <c:v>-1.6700000000000001E-8</c:v>
                </c:pt>
                <c:pt idx="5345">
                  <c:v>-1.66E-8</c:v>
                </c:pt>
                <c:pt idx="5346">
                  <c:v>-1.66E-8</c:v>
                </c:pt>
                <c:pt idx="5347">
                  <c:v>-1.66E-8</c:v>
                </c:pt>
                <c:pt idx="5348">
                  <c:v>-1.66E-8</c:v>
                </c:pt>
                <c:pt idx="5349">
                  <c:v>-1.66E-8</c:v>
                </c:pt>
                <c:pt idx="5350">
                  <c:v>-1.66E-8</c:v>
                </c:pt>
                <c:pt idx="5351">
                  <c:v>-1.66E-8</c:v>
                </c:pt>
                <c:pt idx="5352">
                  <c:v>-1.66E-8</c:v>
                </c:pt>
                <c:pt idx="5353">
                  <c:v>-1.66E-8</c:v>
                </c:pt>
                <c:pt idx="5354">
                  <c:v>-1.66E-8</c:v>
                </c:pt>
                <c:pt idx="5355">
                  <c:v>-1.66E-8</c:v>
                </c:pt>
                <c:pt idx="5356">
                  <c:v>-1.66E-8</c:v>
                </c:pt>
                <c:pt idx="5357">
                  <c:v>-1.66E-8</c:v>
                </c:pt>
                <c:pt idx="5358">
                  <c:v>-1.66E-8</c:v>
                </c:pt>
                <c:pt idx="5359">
                  <c:v>-1.66E-8</c:v>
                </c:pt>
                <c:pt idx="5360">
                  <c:v>-1.66E-8</c:v>
                </c:pt>
                <c:pt idx="5361">
                  <c:v>-1.6499999999999999E-8</c:v>
                </c:pt>
                <c:pt idx="5362">
                  <c:v>-1.6499999999999999E-8</c:v>
                </c:pt>
                <c:pt idx="5363">
                  <c:v>-1.6499999999999999E-8</c:v>
                </c:pt>
                <c:pt idx="5364">
                  <c:v>-1.6499999999999999E-8</c:v>
                </c:pt>
                <c:pt idx="5365">
                  <c:v>-1.6499999999999999E-8</c:v>
                </c:pt>
                <c:pt idx="5366">
                  <c:v>-1.6499999999999999E-8</c:v>
                </c:pt>
                <c:pt idx="5367">
                  <c:v>-1.6499999999999999E-8</c:v>
                </c:pt>
                <c:pt idx="5368">
                  <c:v>-1.6499999999999999E-8</c:v>
                </c:pt>
                <c:pt idx="5369">
                  <c:v>-1.6499999999999999E-8</c:v>
                </c:pt>
                <c:pt idx="5370">
                  <c:v>-1.6499999999999999E-8</c:v>
                </c:pt>
                <c:pt idx="5371">
                  <c:v>-1.6499999999999999E-8</c:v>
                </c:pt>
                <c:pt idx="5372">
                  <c:v>-1.6499999999999999E-8</c:v>
                </c:pt>
                <c:pt idx="5373">
                  <c:v>-1.6499999999999999E-8</c:v>
                </c:pt>
                <c:pt idx="5374">
                  <c:v>-1.6499999999999999E-8</c:v>
                </c:pt>
                <c:pt idx="5375">
                  <c:v>-1.6499999999999999E-8</c:v>
                </c:pt>
                <c:pt idx="5376">
                  <c:v>-1.6499999999999999E-8</c:v>
                </c:pt>
                <c:pt idx="5377">
                  <c:v>-1.6400000000000001E-8</c:v>
                </c:pt>
                <c:pt idx="5378">
                  <c:v>-1.6400000000000001E-8</c:v>
                </c:pt>
                <c:pt idx="5379">
                  <c:v>-1.6400000000000001E-8</c:v>
                </c:pt>
                <c:pt idx="5380">
                  <c:v>-1.6400000000000001E-8</c:v>
                </c:pt>
                <c:pt idx="5381">
                  <c:v>-1.6400000000000001E-8</c:v>
                </c:pt>
                <c:pt idx="5382">
                  <c:v>-1.6400000000000001E-8</c:v>
                </c:pt>
                <c:pt idx="5383">
                  <c:v>-1.6400000000000001E-8</c:v>
                </c:pt>
                <c:pt idx="5384">
                  <c:v>-1.6400000000000001E-8</c:v>
                </c:pt>
                <c:pt idx="5385">
                  <c:v>-1.6400000000000001E-8</c:v>
                </c:pt>
                <c:pt idx="5386">
                  <c:v>-1.6400000000000001E-8</c:v>
                </c:pt>
                <c:pt idx="5387">
                  <c:v>-1.6400000000000001E-8</c:v>
                </c:pt>
                <c:pt idx="5388">
                  <c:v>-1.6400000000000001E-8</c:v>
                </c:pt>
                <c:pt idx="5389">
                  <c:v>-1.6400000000000001E-8</c:v>
                </c:pt>
                <c:pt idx="5390">
                  <c:v>-1.6400000000000001E-8</c:v>
                </c:pt>
                <c:pt idx="5391">
                  <c:v>-1.6400000000000001E-8</c:v>
                </c:pt>
                <c:pt idx="5392">
                  <c:v>-1.6400000000000001E-8</c:v>
                </c:pt>
                <c:pt idx="5393">
                  <c:v>-1.63E-8</c:v>
                </c:pt>
                <c:pt idx="5394">
                  <c:v>-1.63E-8</c:v>
                </c:pt>
                <c:pt idx="5395">
                  <c:v>-1.63E-8</c:v>
                </c:pt>
                <c:pt idx="5396">
                  <c:v>-1.63E-8</c:v>
                </c:pt>
                <c:pt idx="5397">
                  <c:v>-1.63E-8</c:v>
                </c:pt>
                <c:pt idx="5398">
                  <c:v>-1.63E-8</c:v>
                </c:pt>
                <c:pt idx="5399">
                  <c:v>-1.63E-8</c:v>
                </c:pt>
                <c:pt idx="5400">
                  <c:v>-1.63E-8</c:v>
                </c:pt>
                <c:pt idx="5401">
                  <c:v>-1.63E-8</c:v>
                </c:pt>
                <c:pt idx="5402">
                  <c:v>-1.63E-8</c:v>
                </c:pt>
                <c:pt idx="5403">
                  <c:v>-1.63E-8</c:v>
                </c:pt>
                <c:pt idx="5404">
                  <c:v>-1.63E-8</c:v>
                </c:pt>
                <c:pt idx="5405">
                  <c:v>-1.63E-8</c:v>
                </c:pt>
                <c:pt idx="5406">
                  <c:v>-1.63E-8</c:v>
                </c:pt>
                <c:pt idx="5407">
                  <c:v>-1.63E-8</c:v>
                </c:pt>
                <c:pt idx="5408">
                  <c:v>-1.63E-8</c:v>
                </c:pt>
                <c:pt idx="5409">
                  <c:v>-1.6199999999999999E-8</c:v>
                </c:pt>
                <c:pt idx="5410">
                  <c:v>-1.6199999999999999E-8</c:v>
                </c:pt>
                <c:pt idx="5411">
                  <c:v>-1.6199999999999999E-8</c:v>
                </c:pt>
                <c:pt idx="5412">
                  <c:v>-1.6199999999999999E-8</c:v>
                </c:pt>
                <c:pt idx="5413">
                  <c:v>-1.6199999999999999E-8</c:v>
                </c:pt>
                <c:pt idx="5414">
                  <c:v>-1.6199999999999999E-8</c:v>
                </c:pt>
                <c:pt idx="5415">
                  <c:v>-1.6199999999999999E-8</c:v>
                </c:pt>
                <c:pt idx="5416">
                  <c:v>-1.6199999999999999E-8</c:v>
                </c:pt>
                <c:pt idx="5417">
                  <c:v>-1.6199999999999999E-8</c:v>
                </c:pt>
                <c:pt idx="5418">
                  <c:v>-1.6199999999999999E-8</c:v>
                </c:pt>
                <c:pt idx="5419">
                  <c:v>-1.6199999999999999E-8</c:v>
                </c:pt>
                <c:pt idx="5420">
                  <c:v>-1.6199999999999999E-8</c:v>
                </c:pt>
                <c:pt idx="5421">
                  <c:v>-1.6199999999999999E-8</c:v>
                </c:pt>
                <c:pt idx="5422">
                  <c:v>-1.6199999999999999E-8</c:v>
                </c:pt>
                <c:pt idx="5423">
                  <c:v>-1.6199999999999999E-8</c:v>
                </c:pt>
                <c:pt idx="5424">
                  <c:v>-1.6199999999999999E-8</c:v>
                </c:pt>
                <c:pt idx="5425">
                  <c:v>-1.6099999999999999E-8</c:v>
                </c:pt>
                <c:pt idx="5426">
                  <c:v>-1.6099999999999999E-8</c:v>
                </c:pt>
                <c:pt idx="5427">
                  <c:v>-1.6099999999999999E-8</c:v>
                </c:pt>
                <c:pt idx="5428">
                  <c:v>-1.6099999999999999E-8</c:v>
                </c:pt>
                <c:pt idx="5429">
                  <c:v>-1.6099999999999999E-8</c:v>
                </c:pt>
                <c:pt idx="5430">
                  <c:v>-1.6099999999999999E-8</c:v>
                </c:pt>
                <c:pt idx="5431">
                  <c:v>-1.6099999999999999E-8</c:v>
                </c:pt>
                <c:pt idx="5432">
                  <c:v>-1.6099999999999999E-8</c:v>
                </c:pt>
                <c:pt idx="5433">
                  <c:v>-1.6099999999999999E-8</c:v>
                </c:pt>
                <c:pt idx="5434">
                  <c:v>-1.6099999999999999E-8</c:v>
                </c:pt>
                <c:pt idx="5435">
                  <c:v>-1.6099999999999999E-8</c:v>
                </c:pt>
                <c:pt idx="5436">
                  <c:v>-1.6099999999999999E-8</c:v>
                </c:pt>
                <c:pt idx="5437">
                  <c:v>-1.6099999999999999E-8</c:v>
                </c:pt>
                <c:pt idx="5438">
                  <c:v>-1.6099999999999999E-8</c:v>
                </c:pt>
                <c:pt idx="5439">
                  <c:v>-1.6099999999999999E-8</c:v>
                </c:pt>
                <c:pt idx="5440">
                  <c:v>-1.6099999999999999E-8</c:v>
                </c:pt>
                <c:pt idx="5441">
                  <c:v>-1.6000000000000001E-8</c:v>
                </c:pt>
                <c:pt idx="5442">
                  <c:v>-1.6000000000000001E-8</c:v>
                </c:pt>
                <c:pt idx="5443">
                  <c:v>-1.6000000000000001E-8</c:v>
                </c:pt>
                <c:pt idx="5444">
                  <c:v>-1.6000000000000001E-8</c:v>
                </c:pt>
                <c:pt idx="5445">
                  <c:v>-1.6000000000000001E-8</c:v>
                </c:pt>
                <c:pt idx="5446">
                  <c:v>-1.6000000000000001E-8</c:v>
                </c:pt>
                <c:pt idx="5447">
                  <c:v>-1.6000000000000001E-8</c:v>
                </c:pt>
                <c:pt idx="5448">
                  <c:v>-1.6000000000000001E-8</c:v>
                </c:pt>
                <c:pt idx="5449">
                  <c:v>-1.6000000000000001E-8</c:v>
                </c:pt>
                <c:pt idx="5450">
                  <c:v>-1.6000000000000001E-8</c:v>
                </c:pt>
                <c:pt idx="5451">
                  <c:v>-1.6000000000000001E-8</c:v>
                </c:pt>
                <c:pt idx="5452">
                  <c:v>-1.6000000000000001E-8</c:v>
                </c:pt>
                <c:pt idx="5453">
                  <c:v>-1.6000000000000001E-8</c:v>
                </c:pt>
                <c:pt idx="5454">
                  <c:v>-1.6000000000000001E-8</c:v>
                </c:pt>
                <c:pt idx="5455">
                  <c:v>-1.6000000000000001E-8</c:v>
                </c:pt>
                <c:pt idx="5456">
                  <c:v>-1.6000000000000001E-8</c:v>
                </c:pt>
                <c:pt idx="5457">
                  <c:v>-1.59E-8</c:v>
                </c:pt>
                <c:pt idx="5458">
                  <c:v>-1.59E-8</c:v>
                </c:pt>
                <c:pt idx="5459">
                  <c:v>-1.59E-8</c:v>
                </c:pt>
                <c:pt idx="5460">
                  <c:v>-1.59E-8</c:v>
                </c:pt>
                <c:pt idx="5461">
                  <c:v>-1.59E-8</c:v>
                </c:pt>
                <c:pt idx="5462">
                  <c:v>-1.59E-8</c:v>
                </c:pt>
                <c:pt idx="5463">
                  <c:v>-1.59E-8</c:v>
                </c:pt>
                <c:pt idx="5464">
                  <c:v>-1.59E-8</c:v>
                </c:pt>
                <c:pt idx="5465">
                  <c:v>-1.59E-8</c:v>
                </c:pt>
                <c:pt idx="5466">
                  <c:v>-1.59E-8</c:v>
                </c:pt>
                <c:pt idx="5467">
                  <c:v>-1.59E-8</c:v>
                </c:pt>
                <c:pt idx="5468">
                  <c:v>-1.59E-8</c:v>
                </c:pt>
                <c:pt idx="5469">
                  <c:v>-1.59E-8</c:v>
                </c:pt>
                <c:pt idx="5470">
                  <c:v>-1.59E-8</c:v>
                </c:pt>
                <c:pt idx="5471">
                  <c:v>-1.59E-8</c:v>
                </c:pt>
                <c:pt idx="5472">
                  <c:v>-1.59E-8</c:v>
                </c:pt>
                <c:pt idx="5473">
                  <c:v>-1.5799999999999999E-8</c:v>
                </c:pt>
                <c:pt idx="5474">
                  <c:v>-1.5799999999999999E-8</c:v>
                </c:pt>
                <c:pt idx="5475">
                  <c:v>-1.5799999999999999E-8</c:v>
                </c:pt>
                <c:pt idx="5476">
                  <c:v>-1.5799999999999999E-8</c:v>
                </c:pt>
                <c:pt idx="5477">
                  <c:v>-1.5799999999999999E-8</c:v>
                </c:pt>
                <c:pt idx="5478">
                  <c:v>-1.5799999999999999E-8</c:v>
                </c:pt>
                <c:pt idx="5479">
                  <c:v>-1.5799999999999999E-8</c:v>
                </c:pt>
                <c:pt idx="5480">
                  <c:v>-1.5799999999999999E-8</c:v>
                </c:pt>
                <c:pt idx="5481">
                  <c:v>-1.5799999999999999E-8</c:v>
                </c:pt>
                <c:pt idx="5482">
                  <c:v>-1.5799999999999999E-8</c:v>
                </c:pt>
                <c:pt idx="5483">
                  <c:v>-1.5799999999999999E-8</c:v>
                </c:pt>
                <c:pt idx="5484">
                  <c:v>-1.5799999999999999E-8</c:v>
                </c:pt>
                <c:pt idx="5485">
                  <c:v>-1.5799999999999999E-8</c:v>
                </c:pt>
                <c:pt idx="5486">
                  <c:v>-1.5799999999999999E-8</c:v>
                </c:pt>
                <c:pt idx="5487">
                  <c:v>-1.5799999999999999E-8</c:v>
                </c:pt>
                <c:pt idx="5488">
                  <c:v>-1.5799999999999999E-8</c:v>
                </c:pt>
                <c:pt idx="5489">
                  <c:v>-1.5700000000000002E-8</c:v>
                </c:pt>
                <c:pt idx="5490">
                  <c:v>-1.5700000000000002E-8</c:v>
                </c:pt>
                <c:pt idx="5491">
                  <c:v>-1.5700000000000002E-8</c:v>
                </c:pt>
                <c:pt idx="5492">
                  <c:v>-1.5700000000000002E-8</c:v>
                </c:pt>
                <c:pt idx="5493">
                  <c:v>-1.5700000000000002E-8</c:v>
                </c:pt>
                <c:pt idx="5494">
                  <c:v>-1.5700000000000002E-8</c:v>
                </c:pt>
                <c:pt idx="5495">
                  <c:v>-1.5700000000000002E-8</c:v>
                </c:pt>
                <c:pt idx="5496">
                  <c:v>-1.5700000000000002E-8</c:v>
                </c:pt>
                <c:pt idx="5497">
                  <c:v>-1.5700000000000002E-8</c:v>
                </c:pt>
                <c:pt idx="5498">
                  <c:v>-1.5700000000000002E-8</c:v>
                </c:pt>
                <c:pt idx="5499">
                  <c:v>-1.5700000000000002E-8</c:v>
                </c:pt>
                <c:pt idx="5500">
                  <c:v>-1.5700000000000002E-8</c:v>
                </c:pt>
                <c:pt idx="5501">
                  <c:v>-1.5700000000000002E-8</c:v>
                </c:pt>
                <c:pt idx="5502">
                  <c:v>-1.5700000000000002E-8</c:v>
                </c:pt>
                <c:pt idx="5503">
                  <c:v>-1.5700000000000002E-8</c:v>
                </c:pt>
                <c:pt idx="5504">
                  <c:v>-1.5700000000000002E-8</c:v>
                </c:pt>
                <c:pt idx="5505">
                  <c:v>-1.5600000000000001E-8</c:v>
                </c:pt>
                <c:pt idx="5506">
                  <c:v>-1.5600000000000001E-8</c:v>
                </c:pt>
                <c:pt idx="5507">
                  <c:v>-1.5600000000000001E-8</c:v>
                </c:pt>
                <c:pt idx="5508">
                  <c:v>-1.5600000000000001E-8</c:v>
                </c:pt>
                <c:pt idx="5509">
                  <c:v>-1.5600000000000001E-8</c:v>
                </c:pt>
                <c:pt idx="5510">
                  <c:v>-1.5600000000000001E-8</c:v>
                </c:pt>
                <c:pt idx="5511">
                  <c:v>-1.5600000000000001E-8</c:v>
                </c:pt>
                <c:pt idx="5512">
                  <c:v>-1.5600000000000001E-8</c:v>
                </c:pt>
                <c:pt idx="5513">
                  <c:v>-1.5600000000000001E-8</c:v>
                </c:pt>
                <c:pt idx="5514">
                  <c:v>-1.5600000000000001E-8</c:v>
                </c:pt>
                <c:pt idx="5515">
                  <c:v>-1.5600000000000001E-8</c:v>
                </c:pt>
                <c:pt idx="5516">
                  <c:v>-1.5600000000000001E-8</c:v>
                </c:pt>
                <c:pt idx="5517">
                  <c:v>-1.5600000000000001E-8</c:v>
                </c:pt>
                <c:pt idx="5518">
                  <c:v>-1.5600000000000001E-8</c:v>
                </c:pt>
                <c:pt idx="5519">
                  <c:v>-1.5600000000000001E-8</c:v>
                </c:pt>
                <c:pt idx="5520">
                  <c:v>-1.5600000000000001E-8</c:v>
                </c:pt>
                <c:pt idx="5521">
                  <c:v>-1.55E-8</c:v>
                </c:pt>
                <c:pt idx="5522">
                  <c:v>-1.55E-8</c:v>
                </c:pt>
                <c:pt idx="5523">
                  <c:v>-1.55E-8</c:v>
                </c:pt>
                <c:pt idx="5524">
                  <c:v>-1.55E-8</c:v>
                </c:pt>
                <c:pt idx="5525">
                  <c:v>-1.55E-8</c:v>
                </c:pt>
                <c:pt idx="5526">
                  <c:v>-1.55E-8</c:v>
                </c:pt>
                <c:pt idx="5527">
                  <c:v>-1.55E-8</c:v>
                </c:pt>
                <c:pt idx="5528">
                  <c:v>-1.55E-8</c:v>
                </c:pt>
                <c:pt idx="5529">
                  <c:v>-1.55E-8</c:v>
                </c:pt>
                <c:pt idx="5530">
                  <c:v>-1.55E-8</c:v>
                </c:pt>
                <c:pt idx="5531">
                  <c:v>-1.55E-8</c:v>
                </c:pt>
                <c:pt idx="5532">
                  <c:v>-1.55E-8</c:v>
                </c:pt>
                <c:pt idx="5533">
                  <c:v>-1.55E-8</c:v>
                </c:pt>
                <c:pt idx="5534">
                  <c:v>-1.55E-8</c:v>
                </c:pt>
                <c:pt idx="5535">
                  <c:v>-1.55E-8</c:v>
                </c:pt>
                <c:pt idx="5536">
                  <c:v>-1.55E-8</c:v>
                </c:pt>
                <c:pt idx="5537">
                  <c:v>-1.5399999999999999E-8</c:v>
                </c:pt>
                <c:pt idx="5538">
                  <c:v>-1.5399999999999999E-8</c:v>
                </c:pt>
                <c:pt idx="5539">
                  <c:v>-1.5399999999999999E-8</c:v>
                </c:pt>
                <c:pt idx="5540">
                  <c:v>-1.5399999999999999E-8</c:v>
                </c:pt>
                <c:pt idx="5541">
                  <c:v>-1.5399999999999999E-8</c:v>
                </c:pt>
                <c:pt idx="5542">
                  <c:v>-1.5399999999999999E-8</c:v>
                </c:pt>
                <c:pt idx="5543">
                  <c:v>-1.5399999999999999E-8</c:v>
                </c:pt>
                <c:pt idx="5544">
                  <c:v>-1.5399999999999999E-8</c:v>
                </c:pt>
                <c:pt idx="5545">
                  <c:v>-1.5399999999999999E-8</c:v>
                </c:pt>
                <c:pt idx="5546">
                  <c:v>-1.5399999999999999E-8</c:v>
                </c:pt>
                <c:pt idx="5547">
                  <c:v>-1.5399999999999999E-8</c:v>
                </c:pt>
                <c:pt idx="5548">
                  <c:v>-1.5399999999999999E-8</c:v>
                </c:pt>
                <c:pt idx="5549">
                  <c:v>-1.5399999999999999E-8</c:v>
                </c:pt>
                <c:pt idx="5550">
                  <c:v>-1.5399999999999999E-8</c:v>
                </c:pt>
                <c:pt idx="5551">
                  <c:v>-1.5399999999999999E-8</c:v>
                </c:pt>
                <c:pt idx="5552">
                  <c:v>-1.5399999999999999E-8</c:v>
                </c:pt>
                <c:pt idx="5553">
                  <c:v>-1.5300000000000001E-8</c:v>
                </c:pt>
                <c:pt idx="5554">
                  <c:v>-1.5300000000000001E-8</c:v>
                </c:pt>
                <c:pt idx="5555">
                  <c:v>-1.5300000000000001E-8</c:v>
                </c:pt>
                <c:pt idx="5556">
                  <c:v>-1.5300000000000001E-8</c:v>
                </c:pt>
                <c:pt idx="5557">
                  <c:v>-1.5300000000000001E-8</c:v>
                </c:pt>
                <c:pt idx="5558">
                  <c:v>-1.5300000000000001E-8</c:v>
                </c:pt>
                <c:pt idx="5559">
                  <c:v>-1.5300000000000001E-8</c:v>
                </c:pt>
                <c:pt idx="5560">
                  <c:v>-1.5300000000000001E-8</c:v>
                </c:pt>
                <c:pt idx="5561">
                  <c:v>-1.5300000000000001E-8</c:v>
                </c:pt>
                <c:pt idx="5562">
                  <c:v>-1.5300000000000001E-8</c:v>
                </c:pt>
                <c:pt idx="5563">
                  <c:v>-1.5300000000000001E-8</c:v>
                </c:pt>
                <c:pt idx="5564">
                  <c:v>-1.5300000000000001E-8</c:v>
                </c:pt>
                <c:pt idx="5565">
                  <c:v>-1.5300000000000001E-8</c:v>
                </c:pt>
                <c:pt idx="5566">
                  <c:v>-1.5300000000000001E-8</c:v>
                </c:pt>
                <c:pt idx="5567">
                  <c:v>-1.5300000000000001E-8</c:v>
                </c:pt>
                <c:pt idx="5568">
                  <c:v>-1.5300000000000001E-8</c:v>
                </c:pt>
                <c:pt idx="5569">
                  <c:v>-1.52E-8</c:v>
                </c:pt>
                <c:pt idx="5570">
                  <c:v>-1.52E-8</c:v>
                </c:pt>
                <c:pt idx="5571">
                  <c:v>-1.52E-8</c:v>
                </c:pt>
                <c:pt idx="5572">
                  <c:v>-1.52E-8</c:v>
                </c:pt>
                <c:pt idx="5573">
                  <c:v>-1.52E-8</c:v>
                </c:pt>
                <c:pt idx="5574">
                  <c:v>-1.52E-8</c:v>
                </c:pt>
                <c:pt idx="5575">
                  <c:v>-1.52E-8</c:v>
                </c:pt>
                <c:pt idx="5576">
                  <c:v>-1.52E-8</c:v>
                </c:pt>
                <c:pt idx="5577">
                  <c:v>-1.52E-8</c:v>
                </c:pt>
                <c:pt idx="5578">
                  <c:v>-1.52E-8</c:v>
                </c:pt>
                <c:pt idx="5579">
                  <c:v>-1.52E-8</c:v>
                </c:pt>
                <c:pt idx="5580">
                  <c:v>-1.52E-8</c:v>
                </c:pt>
                <c:pt idx="5581">
                  <c:v>-1.52E-8</c:v>
                </c:pt>
                <c:pt idx="5582">
                  <c:v>-1.52E-8</c:v>
                </c:pt>
                <c:pt idx="5583">
                  <c:v>-1.52E-8</c:v>
                </c:pt>
                <c:pt idx="5584">
                  <c:v>-1.52E-8</c:v>
                </c:pt>
                <c:pt idx="5585">
                  <c:v>-1.51E-8</c:v>
                </c:pt>
                <c:pt idx="5586">
                  <c:v>-1.51E-8</c:v>
                </c:pt>
                <c:pt idx="5587">
                  <c:v>-1.51E-8</c:v>
                </c:pt>
                <c:pt idx="5588">
                  <c:v>-1.51E-8</c:v>
                </c:pt>
                <c:pt idx="5589">
                  <c:v>-1.51E-8</c:v>
                </c:pt>
                <c:pt idx="5590">
                  <c:v>-1.51E-8</c:v>
                </c:pt>
                <c:pt idx="5591">
                  <c:v>-1.51E-8</c:v>
                </c:pt>
                <c:pt idx="5592">
                  <c:v>-1.51E-8</c:v>
                </c:pt>
                <c:pt idx="5593">
                  <c:v>-1.51E-8</c:v>
                </c:pt>
                <c:pt idx="5594">
                  <c:v>-1.51E-8</c:v>
                </c:pt>
                <c:pt idx="5595">
                  <c:v>-1.51E-8</c:v>
                </c:pt>
                <c:pt idx="5596">
                  <c:v>-1.51E-8</c:v>
                </c:pt>
                <c:pt idx="5597">
                  <c:v>-1.51E-8</c:v>
                </c:pt>
                <c:pt idx="5598">
                  <c:v>-1.51E-8</c:v>
                </c:pt>
                <c:pt idx="5599">
                  <c:v>-1.51E-8</c:v>
                </c:pt>
                <c:pt idx="5600">
                  <c:v>-1.51E-8</c:v>
                </c:pt>
                <c:pt idx="5601">
                  <c:v>-1.4999999999999999E-8</c:v>
                </c:pt>
                <c:pt idx="5602">
                  <c:v>-1.4999999999999999E-8</c:v>
                </c:pt>
                <c:pt idx="5603">
                  <c:v>-1.4999999999999999E-8</c:v>
                </c:pt>
                <c:pt idx="5604">
                  <c:v>-1.4999999999999999E-8</c:v>
                </c:pt>
                <c:pt idx="5605">
                  <c:v>-1.4999999999999999E-8</c:v>
                </c:pt>
                <c:pt idx="5606">
                  <c:v>-1.4999999999999999E-8</c:v>
                </c:pt>
                <c:pt idx="5607">
                  <c:v>-1.4999999999999999E-8</c:v>
                </c:pt>
                <c:pt idx="5608">
                  <c:v>-1.4999999999999999E-8</c:v>
                </c:pt>
                <c:pt idx="5609">
                  <c:v>-1.4999999999999999E-8</c:v>
                </c:pt>
                <c:pt idx="5610">
                  <c:v>-1.4999999999999999E-8</c:v>
                </c:pt>
                <c:pt idx="5611">
                  <c:v>-1.4999999999999999E-8</c:v>
                </c:pt>
                <c:pt idx="5612">
                  <c:v>-1.4999999999999999E-8</c:v>
                </c:pt>
                <c:pt idx="5613">
                  <c:v>-1.4999999999999999E-8</c:v>
                </c:pt>
                <c:pt idx="5614">
                  <c:v>-1.4999999999999999E-8</c:v>
                </c:pt>
                <c:pt idx="5615">
                  <c:v>-1.4999999999999999E-8</c:v>
                </c:pt>
                <c:pt idx="5616">
                  <c:v>-1.4999999999999999E-8</c:v>
                </c:pt>
                <c:pt idx="5617">
                  <c:v>-1.4899999999999999E-8</c:v>
                </c:pt>
                <c:pt idx="5618">
                  <c:v>-1.4899999999999999E-8</c:v>
                </c:pt>
                <c:pt idx="5619">
                  <c:v>-1.4899999999999999E-8</c:v>
                </c:pt>
                <c:pt idx="5620">
                  <c:v>-1.4899999999999999E-8</c:v>
                </c:pt>
                <c:pt idx="5621">
                  <c:v>-1.4899999999999999E-8</c:v>
                </c:pt>
                <c:pt idx="5622">
                  <c:v>-1.4899999999999999E-8</c:v>
                </c:pt>
                <c:pt idx="5623">
                  <c:v>-1.4899999999999999E-8</c:v>
                </c:pt>
                <c:pt idx="5624">
                  <c:v>-1.4899999999999999E-8</c:v>
                </c:pt>
                <c:pt idx="5625">
                  <c:v>-1.4899999999999999E-8</c:v>
                </c:pt>
                <c:pt idx="5626">
                  <c:v>-1.4899999999999999E-8</c:v>
                </c:pt>
                <c:pt idx="5627">
                  <c:v>-1.4899999999999999E-8</c:v>
                </c:pt>
                <c:pt idx="5628">
                  <c:v>-1.4899999999999999E-8</c:v>
                </c:pt>
                <c:pt idx="5629">
                  <c:v>-1.4899999999999999E-8</c:v>
                </c:pt>
                <c:pt idx="5630">
                  <c:v>-1.4899999999999999E-8</c:v>
                </c:pt>
                <c:pt idx="5631">
                  <c:v>-1.4899999999999999E-8</c:v>
                </c:pt>
                <c:pt idx="5632">
                  <c:v>-1.4899999999999999E-8</c:v>
                </c:pt>
                <c:pt idx="5633">
                  <c:v>-1.48E-8</c:v>
                </c:pt>
                <c:pt idx="5634">
                  <c:v>-1.48E-8</c:v>
                </c:pt>
                <c:pt idx="5635">
                  <c:v>-1.48E-8</c:v>
                </c:pt>
                <c:pt idx="5636">
                  <c:v>-1.48E-8</c:v>
                </c:pt>
                <c:pt idx="5637">
                  <c:v>-1.48E-8</c:v>
                </c:pt>
                <c:pt idx="5638">
                  <c:v>-1.48E-8</c:v>
                </c:pt>
                <c:pt idx="5639">
                  <c:v>-1.48E-8</c:v>
                </c:pt>
                <c:pt idx="5640">
                  <c:v>-1.48E-8</c:v>
                </c:pt>
                <c:pt idx="5641">
                  <c:v>-1.48E-8</c:v>
                </c:pt>
                <c:pt idx="5642">
                  <c:v>-1.48E-8</c:v>
                </c:pt>
                <c:pt idx="5643">
                  <c:v>-1.48E-8</c:v>
                </c:pt>
                <c:pt idx="5644">
                  <c:v>-1.48E-8</c:v>
                </c:pt>
                <c:pt idx="5645">
                  <c:v>-1.48E-8</c:v>
                </c:pt>
                <c:pt idx="5646">
                  <c:v>-1.48E-8</c:v>
                </c:pt>
                <c:pt idx="5647">
                  <c:v>-1.48E-8</c:v>
                </c:pt>
                <c:pt idx="5648">
                  <c:v>-1.48E-8</c:v>
                </c:pt>
                <c:pt idx="5649">
                  <c:v>-1.4699999999999999E-8</c:v>
                </c:pt>
                <c:pt idx="5650">
                  <c:v>-1.4699999999999999E-8</c:v>
                </c:pt>
                <c:pt idx="5651">
                  <c:v>-1.4699999999999999E-8</c:v>
                </c:pt>
                <c:pt idx="5652">
                  <c:v>-1.4699999999999999E-8</c:v>
                </c:pt>
                <c:pt idx="5653">
                  <c:v>-1.4699999999999999E-8</c:v>
                </c:pt>
                <c:pt idx="5654">
                  <c:v>-1.4699999999999999E-8</c:v>
                </c:pt>
                <c:pt idx="5655">
                  <c:v>-1.4699999999999999E-8</c:v>
                </c:pt>
                <c:pt idx="5656">
                  <c:v>-1.4699999999999999E-8</c:v>
                </c:pt>
                <c:pt idx="5657">
                  <c:v>-1.4699999999999999E-8</c:v>
                </c:pt>
                <c:pt idx="5658">
                  <c:v>-1.4699999999999999E-8</c:v>
                </c:pt>
                <c:pt idx="5659">
                  <c:v>-1.4699999999999999E-8</c:v>
                </c:pt>
                <c:pt idx="5660">
                  <c:v>-1.4699999999999999E-8</c:v>
                </c:pt>
                <c:pt idx="5661">
                  <c:v>-1.4699999999999999E-8</c:v>
                </c:pt>
                <c:pt idx="5662">
                  <c:v>-1.4699999999999999E-8</c:v>
                </c:pt>
                <c:pt idx="5663">
                  <c:v>-1.4699999999999999E-8</c:v>
                </c:pt>
                <c:pt idx="5664">
                  <c:v>-1.4699999999999999E-8</c:v>
                </c:pt>
                <c:pt idx="5665">
                  <c:v>-1.46E-8</c:v>
                </c:pt>
                <c:pt idx="5666">
                  <c:v>-1.46E-8</c:v>
                </c:pt>
                <c:pt idx="5667">
                  <c:v>-1.46E-8</c:v>
                </c:pt>
                <c:pt idx="5668">
                  <c:v>-1.46E-8</c:v>
                </c:pt>
                <c:pt idx="5669">
                  <c:v>-1.46E-8</c:v>
                </c:pt>
                <c:pt idx="5670">
                  <c:v>-1.46E-8</c:v>
                </c:pt>
                <c:pt idx="5671">
                  <c:v>-1.46E-8</c:v>
                </c:pt>
                <c:pt idx="5672">
                  <c:v>-1.46E-8</c:v>
                </c:pt>
                <c:pt idx="5673">
                  <c:v>-1.46E-8</c:v>
                </c:pt>
                <c:pt idx="5674">
                  <c:v>-1.46E-8</c:v>
                </c:pt>
                <c:pt idx="5675">
                  <c:v>-1.46E-8</c:v>
                </c:pt>
                <c:pt idx="5676">
                  <c:v>-1.46E-8</c:v>
                </c:pt>
                <c:pt idx="5677">
                  <c:v>-1.46E-8</c:v>
                </c:pt>
                <c:pt idx="5678">
                  <c:v>-1.46E-8</c:v>
                </c:pt>
                <c:pt idx="5679">
                  <c:v>-1.46E-8</c:v>
                </c:pt>
                <c:pt idx="5680">
                  <c:v>-1.46E-8</c:v>
                </c:pt>
                <c:pt idx="5681">
                  <c:v>-1.4500000000000001E-8</c:v>
                </c:pt>
                <c:pt idx="5682">
                  <c:v>-1.4500000000000001E-8</c:v>
                </c:pt>
                <c:pt idx="5683">
                  <c:v>-1.4500000000000001E-8</c:v>
                </c:pt>
                <c:pt idx="5684">
                  <c:v>-1.4500000000000001E-8</c:v>
                </c:pt>
                <c:pt idx="5685">
                  <c:v>-1.4500000000000001E-8</c:v>
                </c:pt>
                <c:pt idx="5686">
                  <c:v>-1.4500000000000001E-8</c:v>
                </c:pt>
                <c:pt idx="5687">
                  <c:v>-1.4500000000000001E-8</c:v>
                </c:pt>
                <c:pt idx="5688">
                  <c:v>-1.4500000000000001E-8</c:v>
                </c:pt>
                <c:pt idx="5689">
                  <c:v>-1.4500000000000001E-8</c:v>
                </c:pt>
                <c:pt idx="5690">
                  <c:v>-1.4500000000000001E-8</c:v>
                </c:pt>
                <c:pt idx="5691">
                  <c:v>-1.4500000000000001E-8</c:v>
                </c:pt>
                <c:pt idx="5692">
                  <c:v>-1.4500000000000001E-8</c:v>
                </c:pt>
                <c:pt idx="5693">
                  <c:v>-1.4500000000000001E-8</c:v>
                </c:pt>
                <c:pt idx="5694">
                  <c:v>-1.4500000000000001E-8</c:v>
                </c:pt>
                <c:pt idx="5695">
                  <c:v>-1.4500000000000001E-8</c:v>
                </c:pt>
                <c:pt idx="5696">
                  <c:v>-1.4500000000000001E-8</c:v>
                </c:pt>
                <c:pt idx="5697">
                  <c:v>-1.44E-8</c:v>
                </c:pt>
                <c:pt idx="5698">
                  <c:v>-1.44E-8</c:v>
                </c:pt>
                <c:pt idx="5699">
                  <c:v>-1.44E-8</c:v>
                </c:pt>
                <c:pt idx="5700">
                  <c:v>-1.44E-8</c:v>
                </c:pt>
                <c:pt idx="5701">
                  <c:v>-1.44E-8</c:v>
                </c:pt>
                <c:pt idx="5702">
                  <c:v>-1.44E-8</c:v>
                </c:pt>
                <c:pt idx="5703">
                  <c:v>-1.44E-8</c:v>
                </c:pt>
                <c:pt idx="5704">
                  <c:v>-1.44E-8</c:v>
                </c:pt>
                <c:pt idx="5705">
                  <c:v>-1.44E-8</c:v>
                </c:pt>
                <c:pt idx="5706">
                  <c:v>-1.44E-8</c:v>
                </c:pt>
                <c:pt idx="5707">
                  <c:v>-1.44E-8</c:v>
                </c:pt>
                <c:pt idx="5708">
                  <c:v>-1.44E-8</c:v>
                </c:pt>
                <c:pt idx="5709">
                  <c:v>-1.44E-8</c:v>
                </c:pt>
                <c:pt idx="5710">
                  <c:v>-1.44E-8</c:v>
                </c:pt>
                <c:pt idx="5711">
                  <c:v>-1.44E-8</c:v>
                </c:pt>
                <c:pt idx="5712">
                  <c:v>-1.44E-8</c:v>
                </c:pt>
                <c:pt idx="5713">
                  <c:v>-1.4300000000000001E-8</c:v>
                </c:pt>
                <c:pt idx="5714">
                  <c:v>-1.4300000000000001E-8</c:v>
                </c:pt>
                <c:pt idx="5715">
                  <c:v>-1.4300000000000001E-8</c:v>
                </c:pt>
                <c:pt idx="5716">
                  <c:v>-1.4300000000000001E-8</c:v>
                </c:pt>
                <c:pt idx="5717">
                  <c:v>-1.4300000000000001E-8</c:v>
                </c:pt>
                <c:pt idx="5718">
                  <c:v>-1.4300000000000001E-8</c:v>
                </c:pt>
                <c:pt idx="5719">
                  <c:v>-1.4300000000000001E-8</c:v>
                </c:pt>
                <c:pt idx="5720">
                  <c:v>-1.4300000000000001E-8</c:v>
                </c:pt>
                <c:pt idx="5721">
                  <c:v>-1.4300000000000001E-8</c:v>
                </c:pt>
                <c:pt idx="5722">
                  <c:v>-1.4300000000000001E-8</c:v>
                </c:pt>
                <c:pt idx="5723">
                  <c:v>-1.4300000000000001E-8</c:v>
                </c:pt>
                <c:pt idx="5724">
                  <c:v>-1.4300000000000001E-8</c:v>
                </c:pt>
                <c:pt idx="5725">
                  <c:v>-1.4300000000000001E-8</c:v>
                </c:pt>
                <c:pt idx="5726">
                  <c:v>-1.4300000000000001E-8</c:v>
                </c:pt>
                <c:pt idx="5727">
                  <c:v>-1.4300000000000001E-8</c:v>
                </c:pt>
                <c:pt idx="5728">
                  <c:v>-1.4300000000000001E-8</c:v>
                </c:pt>
                <c:pt idx="5729">
                  <c:v>-1.42E-8</c:v>
                </c:pt>
                <c:pt idx="5730">
                  <c:v>-1.42E-8</c:v>
                </c:pt>
                <c:pt idx="5731">
                  <c:v>-1.42E-8</c:v>
                </c:pt>
                <c:pt idx="5732">
                  <c:v>-1.42E-8</c:v>
                </c:pt>
                <c:pt idx="5733">
                  <c:v>-1.42E-8</c:v>
                </c:pt>
                <c:pt idx="5734">
                  <c:v>-1.42E-8</c:v>
                </c:pt>
                <c:pt idx="5735">
                  <c:v>-1.42E-8</c:v>
                </c:pt>
                <c:pt idx="5736">
                  <c:v>-1.42E-8</c:v>
                </c:pt>
                <c:pt idx="5737">
                  <c:v>-1.42E-8</c:v>
                </c:pt>
                <c:pt idx="5738">
                  <c:v>-1.42E-8</c:v>
                </c:pt>
                <c:pt idx="5739">
                  <c:v>-1.42E-8</c:v>
                </c:pt>
                <c:pt idx="5740">
                  <c:v>-1.42E-8</c:v>
                </c:pt>
                <c:pt idx="5741">
                  <c:v>-1.42E-8</c:v>
                </c:pt>
                <c:pt idx="5742">
                  <c:v>-1.42E-8</c:v>
                </c:pt>
                <c:pt idx="5743">
                  <c:v>-1.42E-8</c:v>
                </c:pt>
                <c:pt idx="5744">
                  <c:v>-1.42E-8</c:v>
                </c:pt>
                <c:pt idx="5745">
                  <c:v>-1.4100000000000001E-8</c:v>
                </c:pt>
                <c:pt idx="5746">
                  <c:v>-1.4100000000000001E-8</c:v>
                </c:pt>
                <c:pt idx="5747">
                  <c:v>-1.4100000000000001E-8</c:v>
                </c:pt>
                <c:pt idx="5748">
                  <c:v>-1.4100000000000001E-8</c:v>
                </c:pt>
                <c:pt idx="5749">
                  <c:v>-1.4100000000000001E-8</c:v>
                </c:pt>
                <c:pt idx="5750">
                  <c:v>-1.4100000000000001E-8</c:v>
                </c:pt>
                <c:pt idx="5751">
                  <c:v>-1.4100000000000001E-8</c:v>
                </c:pt>
                <c:pt idx="5752">
                  <c:v>-1.4100000000000001E-8</c:v>
                </c:pt>
                <c:pt idx="5753">
                  <c:v>-1.4100000000000001E-8</c:v>
                </c:pt>
                <c:pt idx="5754">
                  <c:v>-1.4100000000000001E-8</c:v>
                </c:pt>
                <c:pt idx="5755">
                  <c:v>-1.4100000000000001E-8</c:v>
                </c:pt>
                <c:pt idx="5756">
                  <c:v>-1.4100000000000001E-8</c:v>
                </c:pt>
                <c:pt idx="5757">
                  <c:v>-1.4100000000000001E-8</c:v>
                </c:pt>
                <c:pt idx="5758">
                  <c:v>-1.4100000000000001E-8</c:v>
                </c:pt>
                <c:pt idx="5759">
                  <c:v>-1.4100000000000001E-8</c:v>
                </c:pt>
                <c:pt idx="5760">
                  <c:v>-1.4100000000000001E-8</c:v>
                </c:pt>
                <c:pt idx="5761">
                  <c:v>-1.4E-8</c:v>
                </c:pt>
                <c:pt idx="5762">
                  <c:v>-1.4E-8</c:v>
                </c:pt>
                <c:pt idx="5763">
                  <c:v>-1.4E-8</c:v>
                </c:pt>
                <c:pt idx="5764">
                  <c:v>-1.4E-8</c:v>
                </c:pt>
                <c:pt idx="5765">
                  <c:v>-1.4E-8</c:v>
                </c:pt>
                <c:pt idx="5766">
                  <c:v>-1.4E-8</c:v>
                </c:pt>
                <c:pt idx="5767">
                  <c:v>-1.4E-8</c:v>
                </c:pt>
                <c:pt idx="5768">
                  <c:v>-1.4E-8</c:v>
                </c:pt>
                <c:pt idx="5769">
                  <c:v>-1.4E-8</c:v>
                </c:pt>
                <c:pt idx="5770">
                  <c:v>-1.4E-8</c:v>
                </c:pt>
                <c:pt idx="5771">
                  <c:v>-1.4E-8</c:v>
                </c:pt>
                <c:pt idx="5772">
                  <c:v>-1.4E-8</c:v>
                </c:pt>
                <c:pt idx="5773">
                  <c:v>-1.4E-8</c:v>
                </c:pt>
                <c:pt idx="5774">
                  <c:v>-1.4E-8</c:v>
                </c:pt>
                <c:pt idx="5775">
                  <c:v>-1.4E-8</c:v>
                </c:pt>
                <c:pt idx="5776">
                  <c:v>-1.4E-8</c:v>
                </c:pt>
                <c:pt idx="5777">
                  <c:v>-1.39E-8</c:v>
                </c:pt>
                <c:pt idx="5778">
                  <c:v>-1.39E-8</c:v>
                </c:pt>
                <c:pt idx="5779">
                  <c:v>-1.39E-8</c:v>
                </c:pt>
                <c:pt idx="5780">
                  <c:v>-1.39E-8</c:v>
                </c:pt>
                <c:pt idx="5781">
                  <c:v>-1.39E-8</c:v>
                </c:pt>
                <c:pt idx="5782">
                  <c:v>-1.39E-8</c:v>
                </c:pt>
                <c:pt idx="5783">
                  <c:v>-1.39E-8</c:v>
                </c:pt>
                <c:pt idx="5784">
                  <c:v>-1.39E-8</c:v>
                </c:pt>
                <c:pt idx="5785">
                  <c:v>-1.39E-8</c:v>
                </c:pt>
                <c:pt idx="5786">
                  <c:v>-1.39E-8</c:v>
                </c:pt>
                <c:pt idx="5787">
                  <c:v>-1.39E-8</c:v>
                </c:pt>
                <c:pt idx="5788">
                  <c:v>-1.39E-8</c:v>
                </c:pt>
                <c:pt idx="5789">
                  <c:v>-1.39E-8</c:v>
                </c:pt>
                <c:pt idx="5790">
                  <c:v>-1.39E-8</c:v>
                </c:pt>
                <c:pt idx="5791">
                  <c:v>-1.39E-8</c:v>
                </c:pt>
                <c:pt idx="5792">
                  <c:v>-1.39E-8</c:v>
                </c:pt>
                <c:pt idx="5793">
                  <c:v>-1.3799999999999999E-8</c:v>
                </c:pt>
                <c:pt idx="5794">
                  <c:v>-1.3799999999999999E-8</c:v>
                </c:pt>
                <c:pt idx="5795">
                  <c:v>-1.3799999999999999E-8</c:v>
                </c:pt>
                <c:pt idx="5796">
                  <c:v>-1.3799999999999999E-8</c:v>
                </c:pt>
                <c:pt idx="5797">
                  <c:v>-1.3799999999999999E-8</c:v>
                </c:pt>
                <c:pt idx="5798">
                  <c:v>-1.3799999999999999E-8</c:v>
                </c:pt>
                <c:pt idx="5799">
                  <c:v>-1.3799999999999999E-8</c:v>
                </c:pt>
                <c:pt idx="5800">
                  <c:v>-1.3799999999999999E-8</c:v>
                </c:pt>
                <c:pt idx="5801">
                  <c:v>-1.3799999999999999E-8</c:v>
                </c:pt>
                <c:pt idx="5802">
                  <c:v>-1.3799999999999999E-8</c:v>
                </c:pt>
                <c:pt idx="5803">
                  <c:v>-1.3799999999999999E-8</c:v>
                </c:pt>
                <c:pt idx="5804">
                  <c:v>-1.3799999999999999E-8</c:v>
                </c:pt>
                <c:pt idx="5805">
                  <c:v>-1.3799999999999999E-8</c:v>
                </c:pt>
                <c:pt idx="5806">
                  <c:v>-1.3799999999999999E-8</c:v>
                </c:pt>
                <c:pt idx="5807">
                  <c:v>-1.3799999999999999E-8</c:v>
                </c:pt>
                <c:pt idx="5808">
                  <c:v>-1.3799999999999999E-8</c:v>
                </c:pt>
                <c:pt idx="5809">
                  <c:v>-1.37E-8</c:v>
                </c:pt>
                <c:pt idx="5810">
                  <c:v>-1.37E-8</c:v>
                </c:pt>
                <c:pt idx="5811">
                  <c:v>-1.37E-8</c:v>
                </c:pt>
                <c:pt idx="5812">
                  <c:v>-1.37E-8</c:v>
                </c:pt>
                <c:pt idx="5813">
                  <c:v>-1.37E-8</c:v>
                </c:pt>
                <c:pt idx="5814">
                  <c:v>-1.37E-8</c:v>
                </c:pt>
                <c:pt idx="5815">
                  <c:v>-1.37E-8</c:v>
                </c:pt>
                <c:pt idx="5816">
                  <c:v>-1.37E-8</c:v>
                </c:pt>
                <c:pt idx="5817">
                  <c:v>-1.37E-8</c:v>
                </c:pt>
                <c:pt idx="5818">
                  <c:v>-1.37E-8</c:v>
                </c:pt>
                <c:pt idx="5819">
                  <c:v>-1.37E-8</c:v>
                </c:pt>
                <c:pt idx="5820">
                  <c:v>-1.37E-8</c:v>
                </c:pt>
                <c:pt idx="5821">
                  <c:v>-1.37E-8</c:v>
                </c:pt>
                <c:pt idx="5822">
                  <c:v>-1.37E-8</c:v>
                </c:pt>
                <c:pt idx="5823">
                  <c:v>-1.37E-8</c:v>
                </c:pt>
                <c:pt idx="5824">
                  <c:v>-1.37E-8</c:v>
                </c:pt>
                <c:pt idx="5825">
                  <c:v>-1.3599999999999999E-8</c:v>
                </c:pt>
                <c:pt idx="5826">
                  <c:v>-1.3599999999999999E-8</c:v>
                </c:pt>
                <c:pt idx="5827">
                  <c:v>-1.3599999999999999E-8</c:v>
                </c:pt>
                <c:pt idx="5828">
                  <c:v>-1.3599999999999999E-8</c:v>
                </c:pt>
                <c:pt idx="5829">
                  <c:v>-1.3599999999999999E-8</c:v>
                </c:pt>
                <c:pt idx="5830">
                  <c:v>-1.3599999999999999E-8</c:v>
                </c:pt>
                <c:pt idx="5831">
                  <c:v>-1.3599999999999999E-8</c:v>
                </c:pt>
                <c:pt idx="5832">
                  <c:v>-1.3599999999999999E-8</c:v>
                </c:pt>
                <c:pt idx="5833">
                  <c:v>-1.3599999999999999E-8</c:v>
                </c:pt>
                <c:pt idx="5834">
                  <c:v>-1.3599999999999999E-8</c:v>
                </c:pt>
                <c:pt idx="5835">
                  <c:v>-1.3599999999999999E-8</c:v>
                </c:pt>
                <c:pt idx="5836">
                  <c:v>-1.3599999999999999E-8</c:v>
                </c:pt>
                <c:pt idx="5837">
                  <c:v>-1.3599999999999999E-8</c:v>
                </c:pt>
                <c:pt idx="5838">
                  <c:v>-1.3599999999999999E-8</c:v>
                </c:pt>
                <c:pt idx="5839">
                  <c:v>-1.3599999999999999E-8</c:v>
                </c:pt>
                <c:pt idx="5840">
                  <c:v>-1.3599999999999999E-8</c:v>
                </c:pt>
                <c:pt idx="5841">
                  <c:v>-1.35E-8</c:v>
                </c:pt>
                <c:pt idx="5842">
                  <c:v>-1.35E-8</c:v>
                </c:pt>
                <c:pt idx="5843">
                  <c:v>-1.35E-8</c:v>
                </c:pt>
                <c:pt idx="5844">
                  <c:v>-1.35E-8</c:v>
                </c:pt>
                <c:pt idx="5845">
                  <c:v>-1.35E-8</c:v>
                </c:pt>
                <c:pt idx="5846">
                  <c:v>-1.35E-8</c:v>
                </c:pt>
                <c:pt idx="5847">
                  <c:v>-1.35E-8</c:v>
                </c:pt>
                <c:pt idx="5848">
                  <c:v>-1.35E-8</c:v>
                </c:pt>
                <c:pt idx="5849">
                  <c:v>-1.35E-8</c:v>
                </c:pt>
                <c:pt idx="5850">
                  <c:v>-1.35E-8</c:v>
                </c:pt>
                <c:pt idx="5851">
                  <c:v>-1.35E-8</c:v>
                </c:pt>
                <c:pt idx="5852">
                  <c:v>-1.35E-8</c:v>
                </c:pt>
                <c:pt idx="5853">
                  <c:v>-1.35E-8</c:v>
                </c:pt>
                <c:pt idx="5854">
                  <c:v>-1.35E-8</c:v>
                </c:pt>
                <c:pt idx="5855">
                  <c:v>-1.35E-8</c:v>
                </c:pt>
                <c:pt idx="5856">
                  <c:v>-1.35E-8</c:v>
                </c:pt>
                <c:pt idx="5857">
                  <c:v>-1.3399999999999999E-8</c:v>
                </c:pt>
                <c:pt idx="5858">
                  <c:v>-1.3399999999999999E-8</c:v>
                </c:pt>
                <c:pt idx="5859">
                  <c:v>-1.3399999999999999E-8</c:v>
                </c:pt>
                <c:pt idx="5860">
                  <c:v>-1.3399999999999999E-8</c:v>
                </c:pt>
                <c:pt idx="5861">
                  <c:v>-1.3399999999999999E-8</c:v>
                </c:pt>
                <c:pt idx="5862">
                  <c:v>-1.3399999999999999E-8</c:v>
                </c:pt>
                <c:pt idx="5863">
                  <c:v>-1.3399999999999999E-8</c:v>
                </c:pt>
                <c:pt idx="5864">
                  <c:v>-1.3399999999999999E-8</c:v>
                </c:pt>
                <c:pt idx="5865">
                  <c:v>-1.3399999999999999E-8</c:v>
                </c:pt>
                <c:pt idx="5866">
                  <c:v>-1.3399999999999999E-8</c:v>
                </c:pt>
                <c:pt idx="5867">
                  <c:v>-1.3399999999999999E-8</c:v>
                </c:pt>
                <c:pt idx="5868">
                  <c:v>-1.3399999999999999E-8</c:v>
                </c:pt>
                <c:pt idx="5869">
                  <c:v>-1.3399999999999999E-8</c:v>
                </c:pt>
                <c:pt idx="5870">
                  <c:v>-1.3399999999999999E-8</c:v>
                </c:pt>
                <c:pt idx="5871">
                  <c:v>-1.3399999999999999E-8</c:v>
                </c:pt>
                <c:pt idx="5872">
                  <c:v>-1.3399999999999999E-8</c:v>
                </c:pt>
                <c:pt idx="5873">
                  <c:v>-1.33E-8</c:v>
                </c:pt>
                <c:pt idx="5874">
                  <c:v>-1.33E-8</c:v>
                </c:pt>
                <c:pt idx="5875">
                  <c:v>-1.33E-8</c:v>
                </c:pt>
                <c:pt idx="5876">
                  <c:v>-1.33E-8</c:v>
                </c:pt>
                <c:pt idx="5877">
                  <c:v>-1.33E-8</c:v>
                </c:pt>
                <c:pt idx="5878">
                  <c:v>-1.33E-8</c:v>
                </c:pt>
                <c:pt idx="5879">
                  <c:v>-1.33E-8</c:v>
                </c:pt>
                <c:pt idx="5880">
                  <c:v>-1.33E-8</c:v>
                </c:pt>
                <c:pt idx="5881">
                  <c:v>-1.33E-8</c:v>
                </c:pt>
                <c:pt idx="5882">
                  <c:v>-1.33E-8</c:v>
                </c:pt>
                <c:pt idx="5883">
                  <c:v>-1.33E-8</c:v>
                </c:pt>
                <c:pt idx="5884">
                  <c:v>-1.33E-8</c:v>
                </c:pt>
                <c:pt idx="5885">
                  <c:v>-1.33E-8</c:v>
                </c:pt>
                <c:pt idx="5886">
                  <c:v>-1.33E-8</c:v>
                </c:pt>
                <c:pt idx="5887">
                  <c:v>-1.33E-8</c:v>
                </c:pt>
                <c:pt idx="5888">
                  <c:v>-1.33E-8</c:v>
                </c:pt>
                <c:pt idx="5889">
                  <c:v>-1.3200000000000001E-8</c:v>
                </c:pt>
                <c:pt idx="5890">
                  <c:v>-1.3200000000000001E-8</c:v>
                </c:pt>
                <c:pt idx="5891">
                  <c:v>-1.3200000000000001E-8</c:v>
                </c:pt>
                <c:pt idx="5892">
                  <c:v>-1.3200000000000001E-8</c:v>
                </c:pt>
                <c:pt idx="5893">
                  <c:v>-1.3200000000000001E-8</c:v>
                </c:pt>
                <c:pt idx="5894">
                  <c:v>-1.3200000000000001E-8</c:v>
                </c:pt>
                <c:pt idx="5895">
                  <c:v>-1.3200000000000001E-8</c:v>
                </c:pt>
                <c:pt idx="5896">
                  <c:v>-1.3200000000000001E-8</c:v>
                </c:pt>
                <c:pt idx="5897">
                  <c:v>-1.3200000000000001E-8</c:v>
                </c:pt>
                <c:pt idx="5898">
                  <c:v>-1.3200000000000001E-8</c:v>
                </c:pt>
                <c:pt idx="5899">
                  <c:v>-1.3200000000000001E-8</c:v>
                </c:pt>
                <c:pt idx="5900">
                  <c:v>-1.3200000000000001E-8</c:v>
                </c:pt>
                <c:pt idx="5901">
                  <c:v>-1.3200000000000001E-8</c:v>
                </c:pt>
                <c:pt idx="5902">
                  <c:v>-1.3200000000000001E-8</c:v>
                </c:pt>
                <c:pt idx="5903">
                  <c:v>-1.3200000000000001E-8</c:v>
                </c:pt>
                <c:pt idx="5904">
                  <c:v>-1.3200000000000001E-8</c:v>
                </c:pt>
                <c:pt idx="5905">
                  <c:v>-1.31E-8</c:v>
                </c:pt>
                <c:pt idx="5906">
                  <c:v>-1.31E-8</c:v>
                </c:pt>
                <c:pt idx="5907">
                  <c:v>-1.31E-8</c:v>
                </c:pt>
                <c:pt idx="5908">
                  <c:v>-1.31E-8</c:v>
                </c:pt>
                <c:pt idx="5909">
                  <c:v>-1.31E-8</c:v>
                </c:pt>
                <c:pt idx="5910">
                  <c:v>-1.31E-8</c:v>
                </c:pt>
                <c:pt idx="5911">
                  <c:v>-1.31E-8</c:v>
                </c:pt>
                <c:pt idx="5912">
                  <c:v>-1.31E-8</c:v>
                </c:pt>
                <c:pt idx="5913">
                  <c:v>-1.31E-8</c:v>
                </c:pt>
                <c:pt idx="5914">
                  <c:v>-1.31E-8</c:v>
                </c:pt>
                <c:pt idx="5915">
                  <c:v>-1.31E-8</c:v>
                </c:pt>
                <c:pt idx="5916">
                  <c:v>-1.31E-8</c:v>
                </c:pt>
                <c:pt idx="5917">
                  <c:v>-1.31E-8</c:v>
                </c:pt>
                <c:pt idx="5918">
                  <c:v>-1.31E-8</c:v>
                </c:pt>
                <c:pt idx="5919">
                  <c:v>-1.31E-8</c:v>
                </c:pt>
                <c:pt idx="5920">
                  <c:v>-1.31E-8</c:v>
                </c:pt>
                <c:pt idx="5921">
                  <c:v>-1.3000000000000001E-8</c:v>
                </c:pt>
                <c:pt idx="5922">
                  <c:v>-1.3000000000000001E-8</c:v>
                </c:pt>
                <c:pt idx="5923">
                  <c:v>-1.3000000000000001E-8</c:v>
                </c:pt>
                <c:pt idx="5924">
                  <c:v>-1.3000000000000001E-8</c:v>
                </c:pt>
                <c:pt idx="5925">
                  <c:v>-1.3000000000000001E-8</c:v>
                </c:pt>
                <c:pt idx="5926">
                  <c:v>-1.3000000000000001E-8</c:v>
                </c:pt>
                <c:pt idx="5927">
                  <c:v>-1.3000000000000001E-8</c:v>
                </c:pt>
                <c:pt idx="5928">
                  <c:v>-1.3000000000000001E-8</c:v>
                </c:pt>
                <c:pt idx="5929">
                  <c:v>-1.3000000000000001E-8</c:v>
                </c:pt>
                <c:pt idx="5930">
                  <c:v>-1.3000000000000001E-8</c:v>
                </c:pt>
                <c:pt idx="5931">
                  <c:v>-1.3000000000000001E-8</c:v>
                </c:pt>
                <c:pt idx="5932">
                  <c:v>-1.3000000000000001E-8</c:v>
                </c:pt>
                <c:pt idx="5933">
                  <c:v>-1.3000000000000001E-8</c:v>
                </c:pt>
                <c:pt idx="5934">
                  <c:v>-1.3000000000000001E-8</c:v>
                </c:pt>
                <c:pt idx="5935">
                  <c:v>-1.3000000000000001E-8</c:v>
                </c:pt>
                <c:pt idx="5936">
                  <c:v>-1.3000000000000001E-8</c:v>
                </c:pt>
                <c:pt idx="5937">
                  <c:v>-1.29E-8</c:v>
                </c:pt>
                <c:pt idx="5938">
                  <c:v>-1.29E-8</c:v>
                </c:pt>
                <c:pt idx="5939">
                  <c:v>-1.29E-8</c:v>
                </c:pt>
                <c:pt idx="5940">
                  <c:v>-1.29E-8</c:v>
                </c:pt>
                <c:pt idx="5941">
                  <c:v>-1.29E-8</c:v>
                </c:pt>
                <c:pt idx="5942">
                  <c:v>-1.29E-8</c:v>
                </c:pt>
                <c:pt idx="5943">
                  <c:v>-1.29E-8</c:v>
                </c:pt>
                <c:pt idx="5944">
                  <c:v>-1.29E-8</c:v>
                </c:pt>
                <c:pt idx="5945">
                  <c:v>-1.29E-8</c:v>
                </c:pt>
                <c:pt idx="5946">
                  <c:v>-1.29E-8</c:v>
                </c:pt>
                <c:pt idx="5947">
                  <c:v>-1.29E-8</c:v>
                </c:pt>
                <c:pt idx="5948">
                  <c:v>-1.29E-8</c:v>
                </c:pt>
                <c:pt idx="5949">
                  <c:v>-1.29E-8</c:v>
                </c:pt>
                <c:pt idx="5950">
                  <c:v>-1.29E-8</c:v>
                </c:pt>
                <c:pt idx="5951">
                  <c:v>-1.29E-8</c:v>
                </c:pt>
                <c:pt idx="5952">
                  <c:v>-1.29E-8</c:v>
                </c:pt>
                <c:pt idx="5953">
                  <c:v>-1.28E-8</c:v>
                </c:pt>
                <c:pt idx="5954">
                  <c:v>-1.28E-8</c:v>
                </c:pt>
                <c:pt idx="5955">
                  <c:v>-1.28E-8</c:v>
                </c:pt>
                <c:pt idx="5956">
                  <c:v>-1.28E-8</c:v>
                </c:pt>
                <c:pt idx="5957">
                  <c:v>-1.28E-8</c:v>
                </c:pt>
                <c:pt idx="5958">
                  <c:v>-1.28E-8</c:v>
                </c:pt>
                <c:pt idx="5959">
                  <c:v>-1.28E-8</c:v>
                </c:pt>
                <c:pt idx="5960">
                  <c:v>-1.28E-8</c:v>
                </c:pt>
                <c:pt idx="5961">
                  <c:v>-1.28E-8</c:v>
                </c:pt>
                <c:pt idx="5962">
                  <c:v>-1.28E-8</c:v>
                </c:pt>
                <c:pt idx="5963">
                  <c:v>-1.28E-8</c:v>
                </c:pt>
                <c:pt idx="5964">
                  <c:v>-1.28E-8</c:v>
                </c:pt>
                <c:pt idx="5965">
                  <c:v>-1.28E-8</c:v>
                </c:pt>
                <c:pt idx="5966">
                  <c:v>-1.28E-8</c:v>
                </c:pt>
                <c:pt idx="5967">
                  <c:v>-1.28E-8</c:v>
                </c:pt>
                <c:pt idx="5968">
                  <c:v>-1.28E-8</c:v>
                </c:pt>
                <c:pt idx="5969">
                  <c:v>-1.27E-8</c:v>
                </c:pt>
                <c:pt idx="5970">
                  <c:v>-1.27E-8</c:v>
                </c:pt>
                <c:pt idx="5971">
                  <c:v>-1.27E-8</c:v>
                </c:pt>
                <c:pt idx="5972">
                  <c:v>-1.27E-8</c:v>
                </c:pt>
                <c:pt idx="5973">
                  <c:v>-1.27E-8</c:v>
                </c:pt>
                <c:pt idx="5974">
                  <c:v>-1.27E-8</c:v>
                </c:pt>
                <c:pt idx="5975">
                  <c:v>-1.27E-8</c:v>
                </c:pt>
                <c:pt idx="5976">
                  <c:v>-1.27E-8</c:v>
                </c:pt>
                <c:pt idx="5977">
                  <c:v>-1.27E-8</c:v>
                </c:pt>
                <c:pt idx="5978">
                  <c:v>-1.27E-8</c:v>
                </c:pt>
                <c:pt idx="5979">
                  <c:v>-1.27E-8</c:v>
                </c:pt>
                <c:pt idx="5980">
                  <c:v>-1.27E-8</c:v>
                </c:pt>
                <c:pt idx="5981">
                  <c:v>-1.27E-8</c:v>
                </c:pt>
                <c:pt idx="5982">
                  <c:v>-1.27E-8</c:v>
                </c:pt>
                <c:pt idx="5983">
                  <c:v>-1.27E-8</c:v>
                </c:pt>
                <c:pt idx="5984">
                  <c:v>-1.27E-8</c:v>
                </c:pt>
                <c:pt idx="5985">
                  <c:v>-1.26E-8</c:v>
                </c:pt>
                <c:pt idx="5986">
                  <c:v>-1.26E-8</c:v>
                </c:pt>
                <c:pt idx="5987">
                  <c:v>-1.26E-8</c:v>
                </c:pt>
                <c:pt idx="5988">
                  <c:v>-1.26E-8</c:v>
                </c:pt>
                <c:pt idx="5989">
                  <c:v>-1.26E-8</c:v>
                </c:pt>
                <c:pt idx="5990">
                  <c:v>-1.26E-8</c:v>
                </c:pt>
                <c:pt idx="5991">
                  <c:v>-1.26E-8</c:v>
                </c:pt>
                <c:pt idx="5992">
                  <c:v>-1.26E-8</c:v>
                </c:pt>
                <c:pt idx="5993">
                  <c:v>-1.26E-8</c:v>
                </c:pt>
                <c:pt idx="5994">
                  <c:v>-1.26E-8</c:v>
                </c:pt>
                <c:pt idx="5995">
                  <c:v>-1.26E-8</c:v>
                </c:pt>
                <c:pt idx="5996">
                  <c:v>-1.26E-8</c:v>
                </c:pt>
                <c:pt idx="5997">
                  <c:v>-1.26E-8</c:v>
                </c:pt>
                <c:pt idx="5998">
                  <c:v>-1.26E-8</c:v>
                </c:pt>
                <c:pt idx="5999">
                  <c:v>-1.26E-8</c:v>
                </c:pt>
                <c:pt idx="6000">
                  <c:v>-1.26E-8</c:v>
                </c:pt>
                <c:pt idx="6001">
                  <c:v>-1.2499999999999999E-8</c:v>
                </c:pt>
                <c:pt idx="6002">
                  <c:v>-1.2499999999999999E-8</c:v>
                </c:pt>
                <c:pt idx="6003">
                  <c:v>-1.2499999999999999E-8</c:v>
                </c:pt>
                <c:pt idx="6004">
                  <c:v>-1.2499999999999999E-8</c:v>
                </c:pt>
                <c:pt idx="6005">
                  <c:v>-1.2499999999999999E-8</c:v>
                </c:pt>
                <c:pt idx="6006">
                  <c:v>-1.2499999999999999E-8</c:v>
                </c:pt>
                <c:pt idx="6007">
                  <c:v>-1.2499999999999999E-8</c:v>
                </c:pt>
                <c:pt idx="6008">
                  <c:v>-1.2499999999999999E-8</c:v>
                </c:pt>
                <c:pt idx="6009">
                  <c:v>-1.2499999999999999E-8</c:v>
                </c:pt>
                <c:pt idx="6010">
                  <c:v>-1.2499999999999999E-8</c:v>
                </c:pt>
                <c:pt idx="6011">
                  <c:v>-1.2499999999999999E-8</c:v>
                </c:pt>
                <c:pt idx="6012">
                  <c:v>-1.2499999999999999E-8</c:v>
                </c:pt>
                <c:pt idx="6013">
                  <c:v>-1.2499999999999999E-8</c:v>
                </c:pt>
                <c:pt idx="6014">
                  <c:v>-1.2499999999999999E-8</c:v>
                </c:pt>
                <c:pt idx="6015">
                  <c:v>-1.2499999999999999E-8</c:v>
                </c:pt>
                <c:pt idx="6016">
                  <c:v>-1.2499999999999999E-8</c:v>
                </c:pt>
                <c:pt idx="6017">
                  <c:v>-1.24E-8</c:v>
                </c:pt>
                <c:pt idx="6018">
                  <c:v>-1.24E-8</c:v>
                </c:pt>
                <c:pt idx="6019">
                  <c:v>-1.24E-8</c:v>
                </c:pt>
                <c:pt idx="6020">
                  <c:v>-1.24E-8</c:v>
                </c:pt>
                <c:pt idx="6021">
                  <c:v>-1.24E-8</c:v>
                </c:pt>
                <c:pt idx="6022">
                  <c:v>-1.24E-8</c:v>
                </c:pt>
                <c:pt idx="6023">
                  <c:v>-1.24E-8</c:v>
                </c:pt>
                <c:pt idx="6024">
                  <c:v>-1.24E-8</c:v>
                </c:pt>
                <c:pt idx="6025">
                  <c:v>-1.24E-8</c:v>
                </c:pt>
                <c:pt idx="6026">
                  <c:v>-1.24E-8</c:v>
                </c:pt>
                <c:pt idx="6027">
                  <c:v>-1.24E-8</c:v>
                </c:pt>
                <c:pt idx="6028">
                  <c:v>-1.24E-8</c:v>
                </c:pt>
                <c:pt idx="6029">
                  <c:v>-1.24E-8</c:v>
                </c:pt>
                <c:pt idx="6030">
                  <c:v>-1.24E-8</c:v>
                </c:pt>
                <c:pt idx="6031">
                  <c:v>-1.24E-8</c:v>
                </c:pt>
                <c:pt idx="6032">
                  <c:v>-1.24E-8</c:v>
                </c:pt>
                <c:pt idx="6033">
                  <c:v>-1.2299999999999999E-8</c:v>
                </c:pt>
                <c:pt idx="6034">
                  <c:v>-1.2299999999999999E-8</c:v>
                </c:pt>
                <c:pt idx="6035">
                  <c:v>-1.2299999999999999E-8</c:v>
                </c:pt>
                <c:pt idx="6036">
                  <c:v>-1.2299999999999999E-8</c:v>
                </c:pt>
                <c:pt idx="6037">
                  <c:v>-1.2299999999999999E-8</c:v>
                </c:pt>
                <c:pt idx="6038">
                  <c:v>-1.2299999999999999E-8</c:v>
                </c:pt>
                <c:pt idx="6039">
                  <c:v>-1.2299999999999999E-8</c:v>
                </c:pt>
                <c:pt idx="6040">
                  <c:v>-1.2299999999999999E-8</c:v>
                </c:pt>
                <c:pt idx="6041">
                  <c:v>-1.2299999999999999E-8</c:v>
                </c:pt>
                <c:pt idx="6042">
                  <c:v>-1.2299999999999999E-8</c:v>
                </c:pt>
                <c:pt idx="6043">
                  <c:v>-1.2299999999999999E-8</c:v>
                </c:pt>
                <c:pt idx="6044">
                  <c:v>-1.2299999999999999E-8</c:v>
                </c:pt>
                <c:pt idx="6045">
                  <c:v>-1.2299999999999999E-8</c:v>
                </c:pt>
                <c:pt idx="6046">
                  <c:v>-1.2299999999999999E-8</c:v>
                </c:pt>
                <c:pt idx="6047">
                  <c:v>-1.2299999999999999E-8</c:v>
                </c:pt>
                <c:pt idx="6048">
                  <c:v>-1.2299999999999999E-8</c:v>
                </c:pt>
                <c:pt idx="6049">
                  <c:v>-1.22E-8</c:v>
                </c:pt>
                <c:pt idx="6050">
                  <c:v>-1.22E-8</c:v>
                </c:pt>
                <c:pt idx="6051">
                  <c:v>-1.22E-8</c:v>
                </c:pt>
                <c:pt idx="6052">
                  <c:v>-1.22E-8</c:v>
                </c:pt>
                <c:pt idx="6053">
                  <c:v>-1.22E-8</c:v>
                </c:pt>
                <c:pt idx="6054">
                  <c:v>-1.22E-8</c:v>
                </c:pt>
                <c:pt idx="6055">
                  <c:v>-1.22E-8</c:v>
                </c:pt>
                <c:pt idx="6056">
                  <c:v>-1.22E-8</c:v>
                </c:pt>
                <c:pt idx="6057">
                  <c:v>-1.22E-8</c:v>
                </c:pt>
                <c:pt idx="6058">
                  <c:v>-1.22E-8</c:v>
                </c:pt>
                <c:pt idx="6059">
                  <c:v>-1.22E-8</c:v>
                </c:pt>
                <c:pt idx="6060">
                  <c:v>-1.22E-8</c:v>
                </c:pt>
                <c:pt idx="6061">
                  <c:v>-1.22E-8</c:v>
                </c:pt>
                <c:pt idx="6062">
                  <c:v>-1.22E-8</c:v>
                </c:pt>
                <c:pt idx="6063">
                  <c:v>-1.22E-8</c:v>
                </c:pt>
                <c:pt idx="6064">
                  <c:v>-1.22E-8</c:v>
                </c:pt>
                <c:pt idx="6065">
                  <c:v>-1.2100000000000001E-8</c:v>
                </c:pt>
                <c:pt idx="6066">
                  <c:v>-1.2100000000000001E-8</c:v>
                </c:pt>
                <c:pt idx="6067">
                  <c:v>-1.2100000000000001E-8</c:v>
                </c:pt>
                <c:pt idx="6068">
                  <c:v>-1.2100000000000001E-8</c:v>
                </c:pt>
                <c:pt idx="6069">
                  <c:v>-1.2100000000000001E-8</c:v>
                </c:pt>
                <c:pt idx="6070">
                  <c:v>-1.2100000000000001E-8</c:v>
                </c:pt>
                <c:pt idx="6071">
                  <c:v>-1.2100000000000001E-8</c:v>
                </c:pt>
                <c:pt idx="6072">
                  <c:v>-1.2100000000000001E-8</c:v>
                </c:pt>
                <c:pt idx="6073">
                  <c:v>-1.2100000000000001E-8</c:v>
                </c:pt>
                <c:pt idx="6074">
                  <c:v>-1.2100000000000001E-8</c:v>
                </c:pt>
                <c:pt idx="6075">
                  <c:v>-1.2100000000000001E-8</c:v>
                </c:pt>
                <c:pt idx="6076">
                  <c:v>-1.2100000000000001E-8</c:v>
                </c:pt>
                <c:pt idx="6077">
                  <c:v>-1.2100000000000001E-8</c:v>
                </c:pt>
                <c:pt idx="6078">
                  <c:v>-1.2100000000000001E-8</c:v>
                </c:pt>
                <c:pt idx="6079">
                  <c:v>-1.2100000000000001E-8</c:v>
                </c:pt>
                <c:pt idx="6080">
                  <c:v>-1.2100000000000001E-8</c:v>
                </c:pt>
                <c:pt idx="6081">
                  <c:v>-1.2E-8</c:v>
                </c:pt>
                <c:pt idx="6082">
                  <c:v>-1.2E-8</c:v>
                </c:pt>
                <c:pt idx="6083">
                  <c:v>-1.2E-8</c:v>
                </c:pt>
                <c:pt idx="6084">
                  <c:v>-1.2E-8</c:v>
                </c:pt>
                <c:pt idx="6085">
                  <c:v>-1.2E-8</c:v>
                </c:pt>
                <c:pt idx="6086">
                  <c:v>-1.2E-8</c:v>
                </c:pt>
                <c:pt idx="6087">
                  <c:v>-1.2E-8</c:v>
                </c:pt>
                <c:pt idx="6088">
                  <c:v>-1.2E-8</c:v>
                </c:pt>
                <c:pt idx="6089">
                  <c:v>-1.2E-8</c:v>
                </c:pt>
                <c:pt idx="6090">
                  <c:v>-1.2E-8</c:v>
                </c:pt>
                <c:pt idx="6091">
                  <c:v>-1.2E-8</c:v>
                </c:pt>
                <c:pt idx="6092">
                  <c:v>-1.2E-8</c:v>
                </c:pt>
                <c:pt idx="6093">
                  <c:v>-1.2E-8</c:v>
                </c:pt>
                <c:pt idx="6094">
                  <c:v>-1.2E-8</c:v>
                </c:pt>
                <c:pt idx="6095">
                  <c:v>-1.2E-8</c:v>
                </c:pt>
                <c:pt idx="6096">
                  <c:v>-1.2E-8</c:v>
                </c:pt>
                <c:pt idx="6097">
                  <c:v>-1.1900000000000001E-8</c:v>
                </c:pt>
                <c:pt idx="6098">
                  <c:v>-1.1900000000000001E-8</c:v>
                </c:pt>
                <c:pt idx="6099">
                  <c:v>-1.1900000000000001E-8</c:v>
                </c:pt>
                <c:pt idx="6100">
                  <c:v>-1.1900000000000001E-8</c:v>
                </c:pt>
                <c:pt idx="6101">
                  <c:v>-1.1900000000000001E-8</c:v>
                </c:pt>
                <c:pt idx="6102">
                  <c:v>-1.1900000000000001E-8</c:v>
                </c:pt>
                <c:pt idx="6103">
                  <c:v>-1.1900000000000001E-8</c:v>
                </c:pt>
                <c:pt idx="6104">
                  <c:v>-1.1900000000000001E-8</c:v>
                </c:pt>
                <c:pt idx="6105">
                  <c:v>-1.1900000000000001E-8</c:v>
                </c:pt>
                <c:pt idx="6106">
                  <c:v>-1.1900000000000001E-8</c:v>
                </c:pt>
                <c:pt idx="6107">
                  <c:v>-1.1900000000000001E-8</c:v>
                </c:pt>
                <c:pt idx="6108">
                  <c:v>-1.1900000000000001E-8</c:v>
                </c:pt>
                <c:pt idx="6109">
                  <c:v>-1.1900000000000001E-8</c:v>
                </c:pt>
                <c:pt idx="6110">
                  <c:v>-1.1900000000000001E-8</c:v>
                </c:pt>
                <c:pt idx="6111">
                  <c:v>-1.1900000000000001E-8</c:v>
                </c:pt>
                <c:pt idx="6112">
                  <c:v>-1.1900000000000001E-8</c:v>
                </c:pt>
                <c:pt idx="6113">
                  <c:v>-1.18E-8</c:v>
                </c:pt>
                <c:pt idx="6114">
                  <c:v>-1.18E-8</c:v>
                </c:pt>
                <c:pt idx="6115">
                  <c:v>-1.18E-8</c:v>
                </c:pt>
                <c:pt idx="6116">
                  <c:v>-1.18E-8</c:v>
                </c:pt>
                <c:pt idx="6117">
                  <c:v>-1.18E-8</c:v>
                </c:pt>
                <c:pt idx="6118">
                  <c:v>-1.18E-8</c:v>
                </c:pt>
                <c:pt idx="6119">
                  <c:v>-1.18E-8</c:v>
                </c:pt>
                <c:pt idx="6120">
                  <c:v>-1.18E-8</c:v>
                </c:pt>
                <c:pt idx="6121">
                  <c:v>-1.18E-8</c:v>
                </c:pt>
                <c:pt idx="6122">
                  <c:v>-1.18E-8</c:v>
                </c:pt>
                <c:pt idx="6123">
                  <c:v>-1.18E-8</c:v>
                </c:pt>
                <c:pt idx="6124">
                  <c:v>-1.18E-8</c:v>
                </c:pt>
                <c:pt idx="6125">
                  <c:v>-1.18E-8</c:v>
                </c:pt>
                <c:pt idx="6126">
                  <c:v>-1.18E-8</c:v>
                </c:pt>
                <c:pt idx="6127">
                  <c:v>-1.18E-8</c:v>
                </c:pt>
                <c:pt idx="6128">
                  <c:v>-1.18E-8</c:v>
                </c:pt>
                <c:pt idx="6129">
                  <c:v>-1.1700000000000001E-8</c:v>
                </c:pt>
                <c:pt idx="6130">
                  <c:v>-1.1700000000000001E-8</c:v>
                </c:pt>
                <c:pt idx="6131">
                  <c:v>-1.1700000000000001E-8</c:v>
                </c:pt>
                <c:pt idx="6132">
                  <c:v>-1.1700000000000001E-8</c:v>
                </c:pt>
                <c:pt idx="6133">
                  <c:v>-1.1700000000000001E-8</c:v>
                </c:pt>
                <c:pt idx="6134">
                  <c:v>-1.1700000000000001E-8</c:v>
                </c:pt>
                <c:pt idx="6135">
                  <c:v>-1.1700000000000001E-8</c:v>
                </c:pt>
                <c:pt idx="6136">
                  <c:v>-1.1700000000000001E-8</c:v>
                </c:pt>
                <c:pt idx="6137">
                  <c:v>-1.1700000000000001E-8</c:v>
                </c:pt>
                <c:pt idx="6138">
                  <c:v>-1.1700000000000001E-8</c:v>
                </c:pt>
                <c:pt idx="6139">
                  <c:v>-1.1700000000000001E-8</c:v>
                </c:pt>
                <c:pt idx="6140">
                  <c:v>-1.1700000000000001E-8</c:v>
                </c:pt>
                <c:pt idx="6141">
                  <c:v>-1.1700000000000001E-8</c:v>
                </c:pt>
                <c:pt idx="6142">
                  <c:v>-1.1700000000000001E-8</c:v>
                </c:pt>
                <c:pt idx="6143">
                  <c:v>-1.1700000000000001E-8</c:v>
                </c:pt>
                <c:pt idx="6144">
                  <c:v>-1.1700000000000001E-8</c:v>
                </c:pt>
                <c:pt idx="6145">
                  <c:v>-1.16E-8</c:v>
                </c:pt>
                <c:pt idx="6146">
                  <c:v>-1.16E-8</c:v>
                </c:pt>
                <c:pt idx="6147">
                  <c:v>-1.16E-8</c:v>
                </c:pt>
                <c:pt idx="6148">
                  <c:v>-1.16E-8</c:v>
                </c:pt>
                <c:pt idx="6149">
                  <c:v>-1.16E-8</c:v>
                </c:pt>
                <c:pt idx="6150">
                  <c:v>-1.16E-8</c:v>
                </c:pt>
                <c:pt idx="6151">
                  <c:v>-1.16E-8</c:v>
                </c:pt>
                <c:pt idx="6152">
                  <c:v>-1.16E-8</c:v>
                </c:pt>
                <c:pt idx="6153">
                  <c:v>-1.16E-8</c:v>
                </c:pt>
                <c:pt idx="6154">
                  <c:v>-1.16E-8</c:v>
                </c:pt>
                <c:pt idx="6155">
                  <c:v>-1.16E-8</c:v>
                </c:pt>
                <c:pt idx="6156">
                  <c:v>-1.16E-8</c:v>
                </c:pt>
                <c:pt idx="6157">
                  <c:v>-1.16E-8</c:v>
                </c:pt>
                <c:pt idx="6158">
                  <c:v>-1.16E-8</c:v>
                </c:pt>
                <c:pt idx="6159">
                  <c:v>-1.16E-8</c:v>
                </c:pt>
                <c:pt idx="6160">
                  <c:v>-1.16E-8</c:v>
                </c:pt>
                <c:pt idx="6161">
                  <c:v>-1.15E-8</c:v>
                </c:pt>
                <c:pt idx="6162">
                  <c:v>-1.15E-8</c:v>
                </c:pt>
                <c:pt idx="6163">
                  <c:v>-1.15E-8</c:v>
                </c:pt>
                <c:pt idx="6164">
                  <c:v>-1.15E-8</c:v>
                </c:pt>
                <c:pt idx="6165">
                  <c:v>-1.15E-8</c:v>
                </c:pt>
                <c:pt idx="6166">
                  <c:v>-1.15E-8</c:v>
                </c:pt>
                <c:pt idx="6167">
                  <c:v>-1.15E-8</c:v>
                </c:pt>
                <c:pt idx="6168">
                  <c:v>-1.15E-8</c:v>
                </c:pt>
                <c:pt idx="6169">
                  <c:v>-1.15E-8</c:v>
                </c:pt>
                <c:pt idx="6170">
                  <c:v>-1.15E-8</c:v>
                </c:pt>
                <c:pt idx="6171">
                  <c:v>-1.15E-8</c:v>
                </c:pt>
                <c:pt idx="6172">
                  <c:v>-1.15E-8</c:v>
                </c:pt>
                <c:pt idx="6173">
                  <c:v>-1.15E-8</c:v>
                </c:pt>
                <c:pt idx="6174">
                  <c:v>-1.15E-8</c:v>
                </c:pt>
                <c:pt idx="6175">
                  <c:v>-1.15E-8</c:v>
                </c:pt>
                <c:pt idx="6176">
                  <c:v>-1.15E-8</c:v>
                </c:pt>
                <c:pt idx="6177">
                  <c:v>-1.14E-8</c:v>
                </c:pt>
                <c:pt idx="6178">
                  <c:v>-1.14E-8</c:v>
                </c:pt>
                <c:pt idx="6179">
                  <c:v>-1.14E-8</c:v>
                </c:pt>
                <c:pt idx="6180">
                  <c:v>-1.14E-8</c:v>
                </c:pt>
                <c:pt idx="6181">
                  <c:v>-1.14E-8</c:v>
                </c:pt>
                <c:pt idx="6182">
                  <c:v>-1.14E-8</c:v>
                </c:pt>
                <c:pt idx="6183">
                  <c:v>-1.14E-8</c:v>
                </c:pt>
                <c:pt idx="6184">
                  <c:v>-1.14E-8</c:v>
                </c:pt>
                <c:pt idx="6185">
                  <c:v>-1.14E-8</c:v>
                </c:pt>
                <c:pt idx="6186">
                  <c:v>-1.14E-8</c:v>
                </c:pt>
                <c:pt idx="6187">
                  <c:v>-1.14E-8</c:v>
                </c:pt>
                <c:pt idx="6188">
                  <c:v>-1.14E-8</c:v>
                </c:pt>
                <c:pt idx="6189">
                  <c:v>-1.14E-8</c:v>
                </c:pt>
                <c:pt idx="6190">
                  <c:v>-1.14E-8</c:v>
                </c:pt>
                <c:pt idx="6191">
                  <c:v>-1.14E-8</c:v>
                </c:pt>
                <c:pt idx="6192">
                  <c:v>-1.14E-8</c:v>
                </c:pt>
                <c:pt idx="6193">
                  <c:v>-1.13E-8</c:v>
                </c:pt>
                <c:pt idx="6194">
                  <c:v>-1.13E-8</c:v>
                </c:pt>
                <c:pt idx="6195">
                  <c:v>-1.13E-8</c:v>
                </c:pt>
                <c:pt idx="6196">
                  <c:v>-1.13E-8</c:v>
                </c:pt>
                <c:pt idx="6197">
                  <c:v>-1.13E-8</c:v>
                </c:pt>
                <c:pt idx="6198">
                  <c:v>-1.13E-8</c:v>
                </c:pt>
                <c:pt idx="6199">
                  <c:v>-1.13E-8</c:v>
                </c:pt>
                <c:pt idx="6200">
                  <c:v>-1.13E-8</c:v>
                </c:pt>
                <c:pt idx="6201">
                  <c:v>-1.13E-8</c:v>
                </c:pt>
                <c:pt idx="6202">
                  <c:v>-1.13E-8</c:v>
                </c:pt>
                <c:pt idx="6203">
                  <c:v>-1.13E-8</c:v>
                </c:pt>
                <c:pt idx="6204">
                  <c:v>-1.13E-8</c:v>
                </c:pt>
                <c:pt idx="6205">
                  <c:v>-1.13E-8</c:v>
                </c:pt>
                <c:pt idx="6206">
                  <c:v>-1.13E-8</c:v>
                </c:pt>
                <c:pt idx="6207">
                  <c:v>-1.13E-8</c:v>
                </c:pt>
                <c:pt idx="6208">
                  <c:v>-1.13E-8</c:v>
                </c:pt>
                <c:pt idx="6209">
                  <c:v>-1.1199999999999999E-8</c:v>
                </c:pt>
                <c:pt idx="6210">
                  <c:v>-1.1199999999999999E-8</c:v>
                </c:pt>
                <c:pt idx="6211">
                  <c:v>-1.1199999999999999E-8</c:v>
                </c:pt>
                <c:pt idx="6212">
                  <c:v>-1.1199999999999999E-8</c:v>
                </c:pt>
                <c:pt idx="6213">
                  <c:v>-1.1199999999999999E-8</c:v>
                </c:pt>
                <c:pt idx="6214">
                  <c:v>-1.1199999999999999E-8</c:v>
                </c:pt>
                <c:pt idx="6215">
                  <c:v>-1.1199999999999999E-8</c:v>
                </c:pt>
                <c:pt idx="6216">
                  <c:v>-1.1199999999999999E-8</c:v>
                </c:pt>
                <c:pt idx="6217">
                  <c:v>-1.1199999999999999E-8</c:v>
                </c:pt>
                <c:pt idx="6218">
                  <c:v>-1.1199999999999999E-8</c:v>
                </c:pt>
                <c:pt idx="6219">
                  <c:v>-1.1199999999999999E-8</c:v>
                </c:pt>
                <c:pt idx="6220">
                  <c:v>-1.1199999999999999E-8</c:v>
                </c:pt>
                <c:pt idx="6221">
                  <c:v>-1.1199999999999999E-8</c:v>
                </c:pt>
                <c:pt idx="6222">
                  <c:v>-1.1199999999999999E-8</c:v>
                </c:pt>
                <c:pt idx="6223">
                  <c:v>-1.1199999999999999E-8</c:v>
                </c:pt>
                <c:pt idx="6224">
                  <c:v>-1.1199999999999999E-8</c:v>
                </c:pt>
                <c:pt idx="6225">
                  <c:v>-1.11E-8</c:v>
                </c:pt>
                <c:pt idx="6226">
                  <c:v>-1.11E-8</c:v>
                </c:pt>
                <c:pt idx="6227">
                  <c:v>-1.11E-8</c:v>
                </c:pt>
                <c:pt idx="6228">
                  <c:v>-1.11E-8</c:v>
                </c:pt>
                <c:pt idx="6229">
                  <c:v>-1.11E-8</c:v>
                </c:pt>
                <c:pt idx="6230">
                  <c:v>-1.11E-8</c:v>
                </c:pt>
                <c:pt idx="6231">
                  <c:v>-1.11E-8</c:v>
                </c:pt>
                <c:pt idx="6232">
                  <c:v>-1.11E-8</c:v>
                </c:pt>
                <c:pt idx="6233">
                  <c:v>-1.11E-8</c:v>
                </c:pt>
                <c:pt idx="6234">
                  <c:v>-1.11E-8</c:v>
                </c:pt>
                <c:pt idx="6235">
                  <c:v>-1.11E-8</c:v>
                </c:pt>
                <c:pt idx="6236">
                  <c:v>-1.11E-8</c:v>
                </c:pt>
                <c:pt idx="6237">
                  <c:v>-1.11E-8</c:v>
                </c:pt>
                <c:pt idx="6238">
                  <c:v>-1.11E-8</c:v>
                </c:pt>
                <c:pt idx="6239">
                  <c:v>-1.11E-8</c:v>
                </c:pt>
                <c:pt idx="6240">
                  <c:v>-1.11E-8</c:v>
                </c:pt>
                <c:pt idx="6241">
                  <c:v>-1.0999999999999999E-8</c:v>
                </c:pt>
                <c:pt idx="6242">
                  <c:v>-1.0999999999999999E-8</c:v>
                </c:pt>
                <c:pt idx="6243">
                  <c:v>-1.0999999999999999E-8</c:v>
                </c:pt>
                <c:pt idx="6244">
                  <c:v>-1.0999999999999999E-8</c:v>
                </c:pt>
                <c:pt idx="6245">
                  <c:v>-1.0999999999999999E-8</c:v>
                </c:pt>
                <c:pt idx="6246">
                  <c:v>-1.0999999999999999E-8</c:v>
                </c:pt>
                <c:pt idx="6247">
                  <c:v>-1.0999999999999999E-8</c:v>
                </c:pt>
                <c:pt idx="6248">
                  <c:v>-1.0999999999999999E-8</c:v>
                </c:pt>
                <c:pt idx="6249">
                  <c:v>-1.0999999999999999E-8</c:v>
                </c:pt>
                <c:pt idx="6250">
                  <c:v>-1.0999999999999999E-8</c:v>
                </c:pt>
                <c:pt idx="6251">
                  <c:v>-1.0999999999999999E-8</c:v>
                </c:pt>
                <c:pt idx="6252">
                  <c:v>-1.0999999999999999E-8</c:v>
                </c:pt>
                <c:pt idx="6253">
                  <c:v>-1.0999999999999999E-8</c:v>
                </c:pt>
                <c:pt idx="6254">
                  <c:v>-1.0999999999999999E-8</c:v>
                </c:pt>
                <c:pt idx="6255">
                  <c:v>-1.0999999999999999E-8</c:v>
                </c:pt>
                <c:pt idx="6256">
                  <c:v>-1.0999999999999999E-8</c:v>
                </c:pt>
                <c:pt idx="6257">
                  <c:v>-1.09E-8</c:v>
                </c:pt>
                <c:pt idx="6258">
                  <c:v>-1.09E-8</c:v>
                </c:pt>
                <c:pt idx="6259">
                  <c:v>-1.09E-8</c:v>
                </c:pt>
                <c:pt idx="6260">
                  <c:v>-1.09E-8</c:v>
                </c:pt>
                <c:pt idx="6261">
                  <c:v>-1.09E-8</c:v>
                </c:pt>
                <c:pt idx="6262">
                  <c:v>-1.09E-8</c:v>
                </c:pt>
                <c:pt idx="6263">
                  <c:v>-1.09E-8</c:v>
                </c:pt>
                <c:pt idx="6264">
                  <c:v>-1.09E-8</c:v>
                </c:pt>
                <c:pt idx="6265">
                  <c:v>-1.09E-8</c:v>
                </c:pt>
                <c:pt idx="6266">
                  <c:v>-1.09E-8</c:v>
                </c:pt>
                <c:pt idx="6267">
                  <c:v>-1.09E-8</c:v>
                </c:pt>
                <c:pt idx="6268">
                  <c:v>-1.09E-8</c:v>
                </c:pt>
                <c:pt idx="6269">
                  <c:v>-1.09E-8</c:v>
                </c:pt>
                <c:pt idx="6270">
                  <c:v>-1.09E-8</c:v>
                </c:pt>
                <c:pt idx="6271">
                  <c:v>-1.09E-8</c:v>
                </c:pt>
                <c:pt idx="6272">
                  <c:v>-1.09E-8</c:v>
                </c:pt>
                <c:pt idx="6273">
                  <c:v>-1.0800000000000001E-8</c:v>
                </c:pt>
                <c:pt idx="6274">
                  <c:v>-1.0800000000000001E-8</c:v>
                </c:pt>
                <c:pt idx="6275">
                  <c:v>-1.0800000000000001E-8</c:v>
                </c:pt>
                <c:pt idx="6276">
                  <c:v>-1.0800000000000001E-8</c:v>
                </c:pt>
                <c:pt idx="6277">
                  <c:v>-1.0800000000000001E-8</c:v>
                </c:pt>
                <c:pt idx="6278">
                  <c:v>-1.0800000000000001E-8</c:v>
                </c:pt>
                <c:pt idx="6279">
                  <c:v>-1.0800000000000001E-8</c:v>
                </c:pt>
                <c:pt idx="6280">
                  <c:v>-1.0800000000000001E-8</c:v>
                </c:pt>
                <c:pt idx="6281">
                  <c:v>-1.0800000000000001E-8</c:v>
                </c:pt>
                <c:pt idx="6282">
                  <c:v>-1.0800000000000001E-8</c:v>
                </c:pt>
                <c:pt idx="6283">
                  <c:v>-1.0800000000000001E-8</c:v>
                </c:pt>
                <c:pt idx="6284">
                  <c:v>-1.0800000000000001E-8</c:v>
                </c:pt>
                <c:pt idx="6285">
                  <c:v>-1.0800000000000001E-8</c:v>
                </c:pt>
                <c:pt idx="6286">
                  <c:v>-1.0800000000000001E-8</c:v>
                </c:pt>
                <c:pt idx="6287">
                  <c:v>-1.0800000000000001E-8</c:v>
                </c:pt>
                <c:pt idx="6288">
                  <c:v>-1.0800000000000001E-8</c:v>
                </c:pt>
                <c:pt idx="6289">
                  <c:v>-1.07E-8</c:v>
                </c:pt>
                <c:pt idx="6290">
                  <c:v>-1.07E-8</c:v>
                </c:pt>
                <c:pt idx="6291">
                  <c:v>-1.07E-8</c:v>
                </c:pt>
                <c:pt idx="6292">
                  <c:v>-1.07E-8</c:v>
                </c:pt>
                <c:pt idx="6293">
                  <c:v>-1.07E-8</c:v>
                </c:pt>
                <c:pt idx="6294">
                  <c:v>-1.07E-8</c:v>
                </c:pt>
                <c:pt idx="6295">
                  <c:v>-1.07E-8</c:v>
                </c:pt>
                <c:pt idx="6296">
                  <c:v>-1.07E-8</c:v>
                </c:pt>
                <c:pt idx="6297">
                  <c:v>-1.07E-8</c:v>
                </c:pt>
                <c:pt idx="6298">
                  <c:v>-1.07E-8</c:v>
                </c:pt>
                <c:pt idx="6299">
                  <c:v>-1.07E-8</c:v>
                </c:pt>
                <c:pt idx="6300">
                  <c:v>-1.07E-8</c:v>
                </c:pt>
                <c:pt idx="6301">
                  <c:v>-1.07E-8</c:v>
                </c:pt>
                <c:pt idx="6302">
                  <c:v>-1.07E-8</c:v>
                </c:pt>
                <c:pt idx="6303">
                  <c:v>-1.07E-8</c:v>
                </c:pt>
                <c:pt idx="6304">
                  <c:v>-1.07E-8</c:v>
                </c:pt>
                <c:pt idx="6305">
                  <c:v>-1.0600000000000001E-8</c:v>
                </c:pt>
                <c:pt idx="6306">
                  <c:v>-1.0600000000000001E-8</c:v>
                </c:pt>
                <c:pt idx="6307">
                  <c:v>-1.0600000000000001E-8</c:v>
                </c:pt>
                <c:pt idx="6308">
                  <c:v>-1.0600000000000001E-8</c:v>
                </c:pt>
                <c:pt idx="6309">
                  <c:v>-1.0600000000000001E-8</c:v>
                </c:pt>
                <c:pt idx="6310">
                  <c:v>-1.0600000000000001E-8</c:v>
                </c:pt>
                <c:pt idx="6311">
                  <c:v>-1.0600000000000001E-8</c:v>
                </c:pt>
                <c:pt idx="6312">
                  <c:v>-1.0600000000000001E-8</c:v>
                </c:pt>
                <c:pt idx="6313">
                  <c:v>-1.0600000000000001E-8</c:v>
                </c:pt>
                <c:pt idx="6314">
                  <c:v>-1.0600000000000001E-8</c:v>
                </c:pt>
                <c:pt idx="6315">
                  <c:v>-1.0600000000000001E-8</c:v>
                </c:pt>
                <c:pt idx="6316">
                  <c:v>-1.0600000000000001E-8</c:v>
                </c:pt>
                <c:pt idx="6317">
                  <c:v>-1.0600000000000001E-8</c:v>
                </c:pt>
                <c:pt idx="6318">
                  <c:v>-1.0600000000000001E-8</c:v>
                </c:pt>
                <c:pt idx="6319">
                  <c:v>-1.0600000000000001E-8</c:v>
                </c:pt>
                <c:pt idx="6320">
                  <c:v>-1.0600000000000001E-8</c:v>
                </c:pt>
                <c:pt idx="6321">
                  <c:v>-1.05E-8</c:v>
                </c:pt>
                <c:pt idx="6322">
                  <c:v>-1.05E-8</c:v>
                </c:pt>
                <c:pt idx="6323">
                  <c:v>-1.05E-8</c:v>
                </c:pt>
                <c:pt idx="6324">
                  <c:v>-1.05E-8</c:v>
                </c:pt>
                <c:pt idx="6325">
                  <c:v>-1.05E-8</c:v>
                </c:pt>
                <c:pt idx="6326">
                  <c:v>-1.05E-8</c:v>
                </c:pt>
                <c:pt idx="6327">
                  <c:v>-1.05E-8</c:v>
                </c:pt>
                <c:pt idx="6328">
                  <c:v>-1.05E-8</c:v>
                </c:pt>
                <c:pt idx="6329">
                  <c:v>-1.05E-8</c:v>
                </c:pt>
                <c:pt idx="6330">
                  <c:v>-1.05E-8</c:v>
                </c:pt>
                <c:pt idx="6331">
                  <c:v>-1.05E-8</c:v>
                </c:pt>
                <c:pt idx="6332">
                  <c:v>-1.05E-8</c:v>
                </c:pt>
                <c:pt idx="6333">
                  <c:v>-1.05E-8</c:v>
                </c:pt>
                <c:pt idx="6334">
                  <c:v>-1.05E-8</c:v>
                </c:pt>
                <c:pt idx="6335">
                  <c:v>-1.05E-8</c:v>
                </c:pt>
                <c:pt idx="6336">
                  <c:v>-1.05E-8</c:v>
                </c:pt>
                <c:pt idx="6337">
                  <c:v>-1.04E-8</c:v>
                </c:pt>
                <c:pt idx="6338">
                  <c:v>-1.04E-8</c:v>
                </c:pt>
                <c:pt idx="6339">
                  <c:v>-1.04E-8</c:v>
                </c:pt>
                <c:pt idx="6340">
                  <c:v>-1.04E-8</c:v>
                </c:pt>
                <c:pt idx="6341">
                  <c:v>-1.04E-8</c:v>
                </c:pt>
                <c:pt idx="6342">
                  <c:v>-1.04E-8</c:v>
                </c:pt>
                <c:pt idx="6343">
                  <c:v>-1.04E-8</c:v>
                </c:pt>
                <c:pt idx="6344">
                  <c:v>-1.04E-8</c:v>
                </c:pt>
                <c:pt idx="6345">
                  <c:v>-1.04E-8</c:v>
                </c:pt>
                <c:pt idx="6346">
                  <c:v>-1.04E-8</c:v>
                </c:pt>
                <c:pt idx="6347">
                  <c:v>-1.04E-8</c:v>
                </c:pt>
                <c:pt idx="6348">
                  <c:v>-1.04E-8</c:v>
                </c:pt>
                <c:pt idx="6349">
                  <c:v>-1.04E-8</c:v>
                </c:pt>
                <c:pt idx="6350">
                  <c:v>-1.04E-8</c:v>
                </c:pt>
                <c:pt idx="6351">
                  <c:v>-1.04E-8</c:v>
                </c:pt>
                <c:pt idx="6352">
                  <c:v>-1.04E-8</c:v>
                </c:pt>
                <c:pt idx="6353">
                  <c:v>-1.03E-8</c:v>
                </c:pt>
                <c:pt idx="6354">
                  <c:v>-1.03E-8</c:v>
                </c:pt>
                <c:pt idx="6355">
                  <c:v>-1.03E-8</c:v>
                </c:pt>
                <c:pt idx="6356">
                  <c:v>-1.03E-8</c:v>
                </c:pt>
                <c:pt idx="6357">
                  <c:v>-1.03E-8</c:v>
                </c:pt>
                <c:pt idx="6358">
                  <c:v>-1.03E-8</c:v>
                </c:pt>
                <c:pt idx="6359">
                  <c:v>-1.03E-8</c:v>
                </c:pt>
                <c:pt idx="6360">
                  <c:v>-1.03E-8</c:v>
                </c:pt>
                <c:pt idx="6361">
                  <c:v>-1.03E-8</c:v>
                </c:pt>
                <c:pt idx="6362">
                  <c:v>-1.03E-8</c:v>
                </c:pt>
                <c:pt idx="6363">
                  <c:v>-1.03E-8</c:v>
                </c:pt>
                <c:pt idx="6364">
                  <c:v>-1.03E-8</c:v>
                </c:pt>
                <c:pt idx="6365">
                  <c:v>-1.03E-8</c:v>
                </c:pt>
                <c:pt idx="6366">
                  <c:v>-1.03E-8</c:v>
                </c:pt>
                <c:pt idx="6367">
                  <c:v>-1.03E-8</c:v>
                </c:pt>
                <c:pt idx="6368">
                  <c:v>-1.03E-8</c:v>
                </c:pt>
                <c:pt idx="6369">
                  <c:v>-1.02E-8</c:v>
                </c:pt>
                <c:pt idx="6370">
                  <c:v>-1.02E-8</c:v>
                </c:pt>
                <c:pt idx="6371">
                  <c:v>-1.02E-8</c:v>
                </c:pt>
                <c:pt idx="6372">
                  <c:v>-1.02E-8</c:v>
                </c:pt>
                <c:pt idx="6373">
                  <c:v>-1.02E-8</c:v>
                </c:pt>
                <c:pt idx="6374">
                  <c:v>-1.02E-8</c:v>
                </c:pt>
                <c:pt idx="6375">
                  <c:v>-1.02E-8</c:v>
                </c:pt>
                <c:pt idx="6376">
                  <c:v>-1.02E-8</c:v>
                </c:pt>
                <c:pt idx="6377">
                  <c:v>-1.02E-8</c:v>
                </c:pt>
                <c:pt idx="6378">
                  <c:v>-1.02E-8</c:v>
                </c:pt>
                <c:pt idx="6379">
                  <c:v>-1.02E-8</c:v>
                </c:pt>
                <c:pt idx="6380">
                  <c:v>-1.02E-8</c:v>
                </c:pt>
                <c:pt idx="6381">
                  <c:v>-1.02E-8</c:v>
                </c:pt>
                <c:pt idx="6382">
                  <c:v>-1.02E-8</c:v>
                </c:pt>
                <c:pt idx="6383">
                  <c:v>-1.02E-8</c:v>
                </c:pt>
                <c:pt idx="6384">
                  <c:v>-1.02E-8</c:v>
                </c:pt>
                <c:pt idx="6385">
                  <c:v>-1.0099999999999999E-8</c:v>
                </c:pt>
                <c:pt idx="6386">
                  <c:v>-1.0099999999999999E-8</c:v>
                </c:pt>
                <c:pt idx="6387">
                  <c:v>-1.0099999999999999E-8</c:v>
                </c:pt>
                <c:pt idx="6388">
                  <c:v>-1.0099999999999999E-8</c:v>
                </c:pt>
                <c:pt idx="6389">
                  <c:v>-1.0099999999999999E-8</c:v>
                </c:pt>
                <c:pt idx="6390">
                  <c:v>-1.0099999999999999E-8</c:v>
                </c:pt>
                <c:pt idx="6391">
                  <c:v>-1.0099999999999999E-8</c:v>
                </c:pt>
                <c:pt idx="6392">
                  <c:v>-1.0099999999999999E-8</c:v>
                </c:pt>
                <c:pt idx="6393">
                  <c:v>-1.0099999999999999E-8</c:v>
                </c:pt>
                <c:pt idx="6394">
                  <c:v>-1.0099999999999999E-8</c:v>
                </c:pt>
                <c:pt idx="6395">
                  <c:v>-1.0099999999999999E-8</c:v>
                </c:pt>
                <c:pt idx="6396">
                  <c:v>-1.0099999999999999E-8</c:v>
                </c:pt>
                <c:pt idx="6397">
                  <c:v>-1.0099999999999999E-8</c:v>
                </c:pt>
                <c:pt idx="6398">
                  <c:v>-1.0099999999999999E-8</c:v>
                </c:pt>
                <c:pt idx="6399">
                  <c:v>-1.0099999999999999E-8</c:v>
                </c:pt>
                <c:pt idx="6400">
                  <c:v>-1.0099999999999999E-8</c:v>
                </c:pt>
                <c:pt idx="6401">
                  <c:v>-1E-8</c:v>
                </c:pt>
                <c:pt idx="6402">
                  <c:v>-1E-8</c:v>
                </c:pt>
                <c:pt idx="6403">
                  <c:v>-1E-8</c:v>
                </c:pt>
                <c:pt idx="6404">
                  <c:v>-1E-8</c:v>
                </c:pt>
                <c:pt idx="6405">
                  <c:v>-1E-8</c:v>
                </c:pt>
                <c:pt idx="6406">
                  <c:v>-1E-8</c:v>
                </c:pt>
                <c:pt idx="6407">
                  <c:v>-1E-8</c:v>
                </c:pt>
                <c:pt idx="6408">
                  <c:v>-1E-8</c:v>
                </c:pt>
                <c:pt idx="6409">
                  <c:v>-9.9900000000000005E-9</c:v>
                </c:pt>
                <c:pt idx="6410">
                  <c:v>-9.9900000000000005E-9</c:v>
                </c:pt>
                <c:pt idx="6411">
                  <c:v>-9.9800000000000007E-9</c:v>
                </c:pt>
                <c:pt idx="6412">
                  <c:v>-9.9800000000000007E-9</c:v>
                </c:pt>
                <c:pt idx="6413">
                  <c:v>-9.9699999999999993E-9</c:v>
                </c:pt>
                <c:pt idx="6414">
                  <c:v>-9.9599999999999995E-9</c:v>
                </c:pt>
                <c:pt idx="6415">
                  <c:v>-9.9599999999999995E-9</c:v>
                </c:pt>
                <c:pt idx="6416">
                  <c:v>-9.9499999999999998E-9</c:v>
                </c:pt>
                <c:pt idx="6417">
                  <c:v>-9.94E-9</c:v>
                </c:pt>
                <c:pt idx="6418">
                  <c:v>-9.94E-9</c:v>
                </c:pt>
                <c:pt idx="6419">
                  <c:v>-9.9300000000000002E-9</c:v>
                </c:pt>
                <c:pt idx="6420">
                  <c:v>-9.9300000000000002E-9</c:v>
                </c:pt>
                <c:pt idx="6421">
                  <c:v>-9.9200000000000005E-9</c:v>
                </c:pt>
                <c:pt idx="6422">
                  <c:v>-9.9100000000000007E-9</c:v>
                </c:pt>
                <c:pt idx="6423">
                  <c:v>-9.9100000000000007E-9</c:v>
                </c:pt>
                <c:pt idx="6424">
                  <c:v>-9.8999999999999993E-9</c:v>
                </c:pt>
                <c:pt idx="6425">
                  <c:v>-9.8899999999999996E-9</c:v>
                </c:pt>
                <c:pt idx="6426">
                  <c:v>-9.8899999999999996E-9</c:v>
                </c:pt>
                <c:pt idx="6427">
                  <c:v>-9.8799999999999998E-9</c:v>
                </c:pt>
                <c:pt idx="6428">
                  <c:v>-9.8799999999999998E-9</c:v>
                </c:pt>
                <c:pt idx="6429">
                  <c:v>-9.87E-9</c:v>
                </c:pt>
                <c:pt idx="6430">
                  <c:v>-9.8600000000000003E-9</c:v>
                </c:pt>
                <c:pt idx="6431">
                  <c:v>-9.8600000000000003E-9</c:v>
                </c:pt>
                <c:pt idx="6432">
                  <c:v>-9.8500000000000005E-9</c:v>
                </c:pt>
                <c:pt idx="6433">
                  <c:v>-9.8400000000000008E-9</c:v>
                </c:pt>
                <c:pt idx="6434">
                  <c:v>-9.8400000000000008E-9</c:v>
                </c:pt>
                <c:pt idx="6435">
                  <c:v>-9.8299999999999993E-9</c:v>
                </c:pt>
                <c:pt idx="6436">
                  <c:v>-9.8299999999999993E-9</c:v>
                </c:pt>
                <c:pt idx="6437">
                  <c:v>-9.8199999999999996E-9</c:v>
                </c:pt>
                <c:pt idx="6438">
                  <c:v>-9.8099999999999998E-9</c:v>
                </c:pt>
                <c:pt idx="6439">
                  <c:v>-9.8099999999999998E-9</c:v>
                </c:pt>
                <c:pt idx="6440">
                  <c:v>-9.8000000000000001E-9</c:v>
                </c:pt>
                <c:pt idx="6441">
                  <c:v>-9.7900000000000003E-9</c:v>
                </c:pt>
                <c:pt idx="6442">
                  <c:v>-9.7900000000000003E-9</c:v>
                </c:pt>
                <c:pt idx="6443">
                  <c:v>-9.7800000000000006E-9</c:v>
                </c:pt>
                <c:pt idx="6444">
                  <c:v>-9.7800000000000006E-9</c:v>
                </c:pt>
                <c:pt idx="6445">
                  <c:v>-9.7700000000000008E-9</c:v>
                </c:pt>
                <c:pt idx="6446">
                  <c:v>-9.7599999999999994E-9</c:v>
                </c:pt>
                <c:pt idx="6447">
                  <c:v>-9.7599999999999994E-9</c:v>
                </c:pt>
                <c:pt idx="6448">
                  <c:v>-9.7499999999999996E-9</c:v>
                </c:pt>
                <c:pt idx="6449">
                  <c:v>-9.7399999999999999E-9</c:v>
                </c:pt>
                <c:pt idx="6450">
                  <c:v>-9.7399999999999999E-9</c:v>
                </c:pt>
                <c:pt idx="6451">
                  <c:v>-9.7300000000000001E-9</c:v>
                </c:pt>
                <c:pt idx="6452">
                  <c:v>-9.7300000000000001E-9</c:v>
                </c:pt>
                <c:pt idx="6453">
                  <c:v>-9.7200000000000003E-9</c:v>
                </c:pt>
                <c:pt idx="6454">
                  <c:v>-9.7100000000000006E-9</c:v>
                </c:pt>
                <c:pt idx="6455">
                  <c:v>-9.7100000000000006E-9</c:v>
                </c:pt>
                <c:pt idx="6456">
                  <c:v>-9.6999999999999992E-9</c:v>
                </c:pt>
                <c:pt idx="6457">
                  <c:v>-9.6899999999999994E-9</c:v>
                </c:pt>
                <c:pt idx="6458">
                  <c:v>-9.6899999999999994E-9</c:v>
                </c:pt>
                <c:pt idx="6459">
                  <c:v>-9.6799999999999997E-9</c:v>
                </c:pt>
                <c:pt idx="6460">
                  <c:v>-9.6799999999999997E-9</c:v>
                </c:pt>
                <c:pt idx="6461">
                  <c:v>-9.6699999999999999E-9</c:v>
                </c:pt>
                <c:pt idx="6462">
                  <c:v>-9.6600000000000001E-9</c:v>
                </c:pt>
                <c:pt idx="6463">
                  <c:v>-9.6600000000000001E-9</c:v>
                </c:pt>
                <c:pt idx="6464">
                  <c:v>-9.6500000000000004E-9</c:v>
                </c:pt>
                <c:pt idx="6465">
                  <c:v>-9.6400000000000006E-9</c:v>
                </c:pt>
                <c:pt idx="6466">
                  <c:v>-9.6400000000000006E-9</c:v>
                </c:pt>
                <c:pt idx="6467">
                  <c:v>-9.6299999999999992E-9</c:v>
                </c:pt>
                <c:pt idx="6468">
                  <c:v>-9.6299999999999992E-9</c:v>
                </c:pt>
                <c:pt idx="6469">
                  <c:v>-9.6199999999999995E-9</c:v>
                </c:pt>
                <c:pt idx="6470">
                  <c:v>-9.6099999999999997E-9</c:v>
                </c:pt>
                <c:pt idx="6471">
                  <c:v>-9.6099999999999997E-9</c:v>
                </c:pt>
                <c:pt idx="6472">
                  <c:v>-9.5999999999999999E-9</c:v>
                </c:pt>
                <c:pt idx="6473">
                  <c:v>-9.5900000000000002E-9</c:v>
                </c:pt>
                <c:pt idx="6474">
                  <c:v>-9.5900000000000002E-9</c:v>
                </c:pt>
                <c:pt idx="6475">
                  <c:v>-9.5800000000000004E-9</c:v>
                </c:pt>
                <c:pt idx="6476">
                  <c:v>-9.5800000000000004E-9</c:v>
                </c:pt>
                <c:pt idx="6477">
                  <c:v>-9.5700000000000007E-9</c:v>
                </c:pt>
                <c:pt idx="6478">
                  <c:v>-9.5599999999999992E-9</c:v>
                </c:pt>
                <c:pt idx="6479">
                  <c:v>-9.5599999999999992E-9</c:v>
                </c:pt>
                <c:pt idx="6480">
                  <c:v>-9.5499999999999995E-9</c:v>
                </c:pt>
                <c:pt idx="6481">
                  <c:v>-9.5399999999999997E-9</c:v>
                </c:pt>
                <c:pt idx="6482">
                  <c:v>-9.5399999999999997E-9</c:v>
                </c:pt>
                <c:pt idx="6483">
                  <c:v>-9.53E-9</c:v>
                </c:pt>
                <c:pt idx="6484">
                  <c:v>-9.53E-9</c:v>
                </c:pt>
                <c:pt idx="6485">
                  <c:v>-9.5200000000000002E-9</c:v>
                </c:pt>
                <c:pt idx="6486">
                  <c:v>-9.5100000000000005E-9</c:v>
                </c:pt>
                <c:pt idx="6487">
                  <c:v>-9.5100000000000005E-9</c:v>
                </c:pt>
                <c:pt idx="6488">
                  <c:v>-9.5000000000000007E-9</c:v>
                </c:pt>
                <c:pt idx="6489">
                  <c:v>-9.4899999999999993E-9</c:v>
                </c:pt>
                <c:pt idx="6490">
                  <c:v>-9.4899999999999993E-9</c:v>
                </c:pt>
                <c:pt idx="6491">
                  <c:v>-9.4799999999999995E-9</c:v>
                </c:pt>
                <c:pt idx="6492">
                  <c:v>-9.4799999999999995E-9</c:v>
                </c:pt>
                <c:pt idx="6493">
                  <c:v>-9.4699999999999998E-9</c:v>
                </c:pt>
                <c:pt idx="6494">
                  <c:v>-9.46E-9</c:v>
                </c:pt>
                <c:pt idx="6495">
                  <c:v>-9.46E-9</c:v>
                </c:pt>
                <c:pt idx="6496">
                  <c:v>-9.4500000000000002E-9</c:v>
                </c:pt>
                <c:pt idx="6497">
                  <c:v>-9.4400000000000005E-9</c:v>
                </c:pt>
                <c:pt idx="6498">
                  <c:v>-9.4400000000000005E-9</c:v>
                </c:pt>
                <c:pt idx="6499">
                  <c:v>-9.4300000000000007E-9</c:v>
                </c:pt>
                <c:pt idx="6500">
                  <c:v>-9.4300000000000007E-9</c:v>
                </c:pt>
                <c:pt idx="6501">
                  <c:v>-9.4199999999999993E-9</c:v>
                </c:pt>
                <c:pt idx="6502">
                  <c:v>-9.4099999999999996E-9</c:v>
                </c:pt>
                <c:pt idx="6503">
                  <c:v>-9.4099999999999996E-9</c:v>
                </c:pt>
                <c:pt idx="6504">
                  <c:v>-9.3999999999999998E-9</c:v>
                </c:pt>
                <c:pt idx="6505">
                  <c:v>-9.39E-9</c:v>
                </c:pt>
                <c:pt idx="6506">
                  <c:v>-9.39E-9</c:v>
                </c:pt>
                <c:pt idx="6507">
                  <c:v>-9.3800000000000003E-9</c:v>
                </c:pt>
                <c:pt idx="6508">
                  <c:v>-9.3800000000000003E-9</c:v>
                </c:pt>
                <c:pt idx="6509">
                  <c:v>-9.3700000000000005E-9</c:v>
                </c:pt>
                <c:pt idx="6510">
                  <c:v>-9.3600000000000008E-9</c:v>
                </c:pt>
                <c:pt idx="6511">
                  <c:v>-9.3600000000000008E-9</c:v>
                </c:pt>
                <c:pt idx="6512">
                  <c:v>-9.3499999999999994E-9</c:v>
                </c:pt>
                <c:pt idx="6513">
                  <c:v>-9.3399999999999996E-9</c:v>
                </c:pt>
                <c:pt idx="6514">
                  <c:v>-9.3399999999999996E-9</c:v>
                </c:pt>
                <c:pt idx="6515">
                  <c:v>-9.3299999999999998E-9</c:v>
                </c:pt>
                <c:pt idx="6516">
                  <c:v>-9.3299999999999998E-9</c:v>
                </c:pt>
                <c:pt idx="6517">
                  <c:v>-9.3200000000000001E-9</c:v>
                </c:pt>
                <c:pt idx="6518">
                  <c:v>-9.3100000000000003E-9</c:v>
                </c:pt>
                <c:pt idx="6519">
                  <c:v>-9.3100000000000003E-9</c:v>
                </c:pt>
                <c:pt idx="6520">
                  <c:v>-9.3000000000000006E-9</c:v>
                </c:pt>
                <c:pt idx="6521">
                  <c:v>-9.2900000000000008E-9</c:v>
                </c:pt>
                <c:pt idx="6522">
                  <c:v>-9.2900000000000008E-9</c:v>
                </c:pt>
                <c:pt idx="6523">
                  <c:v>-9.2799999999999994E-9</c:v>
                </c:pt>
                <c:pt idx="6524">
                  <c:v>-9.2799999999999994E-9</c:v>
                </c:pt>
                <c:pt idx="6525">
                  <c:v>-9.2699999999999996E-9</c:v>
                </c:pt>
                <c:pt idx="6526">
                  <c:v>-9.2599999999999999E-9</c:v>
                </c:pt>
                <c:pt idx="6527">
                  <c:v>-9.2599999999999999E-9</c:v>
                </c:pt>
                <c:pt idx="6528">
                  <c:v>-9.2500000000000001E-9</c:v>
                </c:pt>
                <c:pt idx="6529">
                  <c:v>-9.2400000000000004E-9</c:v>
                </c:pt>
                <c:pt idx="6530">
                  <c:v>-9.2400000000000004E-9</c:v>
                </c:pt>
                <c:pt idx="6531">
                  <c:v>-9.2300000000000006E-9</c:v>
                </c:pt>
                <c:pt idx="6532">
                  <c:v>-9.2300000000000006E-9</c:v>
                </c:pt>
                <c:pt idx="6533">
                  <c:v>-9.2199999999999992E-9</c:v>
                </c:pt>
                <c:pt idx="6534">
                  <c:v>-9.2099999999999994E-9</c:v>
                </c:pt>
                <c:pt idx="6535">
                  <c:v>-9.2099999999999994E-9</c:v>
                </c:pt>
                <c:pt idx="6536">
                  <c:v>-9.1999999999999997E-9</c:v>
                </c:pt>
                <c:pt idx="6537">
                  <c:v>-9.1899999999999999E-9</c:v>
                </c:pt>
                <c:pt idx="6538">
                  <c:v>-9.1899999999999999E-9</c:v>
                </c:pt>
                <c:pt idx="6539">
                  <c:v>-9.1800000000000001E-9</c:v>
                </c:pt>
                <c:pt idx="6540">
                  <c:v>-9.1800000000000001E-9</c:v>
                </c:pt>
                <c:pt idx="6541">
                  <c:v>-9.1700000000000004E-9</c:v>
                </c:pt>
                <c:pt idx="6542">
                  <c:v>-9.1600000000000006E-9</c:v>
                </c:pt>
                <c:pt idx="6543">
                  <c:v>-9.1600000000000006E-9</c:v>
                </c:pt>
                <c:pt idx="6544">
                  <c:v>-9.1499999999999992E-9</c:v>
                </c:pt>
                <c:pt idx="6545">
                  <c:v>-9.1399999999999995E-9</c:v>
                </c:pt>
                <c:pt idx="6546">
                  <c:v>-9.1399999999999995E-9</c:v>
                </c:pt>
                <c:pt idx="6547">
                  <c:v>-9.1299999999999997E-9</c:v>
                </c:pt>
                <c:pt idx="6548">
                  <c:v>-9.1299999999999997E-9</c:v>
                </c:pt>
                <c:pt idx="6549">
                  <c:v>-9.1199999999999999E-9</c:v>
                </c:pt>
                <c:pt idx="6550">
                  <c:v>-9.1100000000000002E-9</c:v>
                </c:pt>
                <c:pt idx="6551">
                  <c:v>-9.1100000000000002E-9</c:v>
                </c:pt>
                <c:pt idx="6552">
                  <c:v>-9.1000000000000004E-9</c:v>
                </c:pt>
                <c:pt idx="6553">
                  <c:v>-9.0900000000000007E-9</c:v>
                </c:pt>
                <c:pt idx="6554">
                  <c:v>-9.0900000000000007E-9</c:v>
                </c:pt>
                <c:pt idx="6555">
                  <c:v>-9.0799999999999993E-9</c:v>
                </c:pt>
                <c:pt idx="6556">
                  <c:v>-9.0799999999999993E-9</c:v>
                </c:pt>
                <c:pt idx="6557">
                  <c:v>-9.0699999999999995E-9</c:v>
                </c:pt>
                <c:pt idx="6558">
                  <c:v>-9.0599999999999997E-9</c:v>
                </c:pt>
                <c:pt idx="6559">
                  <c:v>-9.0599999999999997E-9</c:v>
                </c:pt>
                <c:pt idx="6560">
                  <c:v>-9.05E-9</c:v>
                </c:pt>
                <c:pt idx="6561">
                  <c:v>-9.0400000000000002E-9</c:v>
                </c:pt>
                <c:pt idx="6562">
                  <c:v>-9.0400000000000002E-9</c:v>
                </c:pt>
                <c:pt idx="6563">
                  <c:v>-9.0300000000000005E-9</c:v>
                </c:pt>
                <c:pt idx="6564">
                  <c:v>-9.0300000000000005E-9</c:v>
                </c:pt>
                <c:pt idx="6565">
                  <c:v>-9.0200000000000007E-9</c:v>
                </c:pt>
                <c:pt idx="6566">
                  <c:v>-9.0099999999999993E-9</c:v>
                </c:pt>
                <c:pt idx="6567">
                  <c:v>-9.0099999999999993E-9</c:v>
                </c:pt>
                <c:pt idx="6568">
                  <c:v>-8.9999999999999995E-9</c:v>
                </c:pt>
                <c:pt idx="6569">
                  <c:v>-8.9899999999999998E-9</c:v>
                </c:pt>
                <c:pt idx="6570">
                  <c:v>-8.9899999999999998E-9</c:v>
                </c:pt>
                <c:pt idx="6571">
                  <c:v>-8.98E-9</c:v>
                </c:pt>
                <c:pt idx="6572">
                  <c:v>-8.98E-9</c:v>
                </c:pt>
                <c:pt idx="6573">
                  <c:v>-8.9700000000000003E-9</c:v>
                </c:pt>
                <c:pt idx="6574">
                  <c:v>-8.9600000000000005E-9</c:v>
                </c:pt>
                <c:pt idx="6575">
                  <c:v>-8.9600000000000005E-9</c:v>
                </c:pt>
                <c:pt idx="6576">
                  <c:v>-8.9500000000000007E-9</c:v>
                </c:pt>
                <c:pt idx="6577">
                  <c:v>-8.9399999999999993E-9</c:v>
                </c:pt>
                <c:pt idx="6578">
                  <c:v>-8.9399999999999993E-9</c:v>
                </c:pt>
                <c:pt idx="6579">
                  <c:v>-8.9299999999999996E-9</c:v>
                </c:pt>
                <c:pt idx="6580">
                  <c:v>-8.9299999999999996E-9</c:v>
                </c:pt>
                <c:pt idx="6581">
                  <c:v>-8.9199999999999998E-9</c:v>
                </c:pt>
                <c:pt idx="6582">
                  <c:v>-8.91E-9</c:v>
                </c:pt>
                <c:pt idx="6583">
                  <c:v>-8.91E-9</c:v>
                </c:pt>
                <c:pt idx="6584">
                  <c:v>-8.9000000000000003E-9</c:v>
                </c:pt>
                <c:pt idx="6585">
                  <c:v>-8.8900000000000005E-9</c:v>
                </c:pt>
                <c:pt idx="6586">
                  <c:v>-8.8900000000000005E-9</c:v>
                </c:pt>
                <c:pt idx="6587">
                  <c:v>-8.8800000000000008E-9</c:v>
                </c:pt>
                <c:pt idx="6588">
                  <c:v>-8.8800000000000008E-9</c:v>
                </c:pt>
                <c:pt idx="6589">
                  <c:v>-8.8699999999999994E-9</c:v>
                </c:pt>
                <c:pt idx="6590">
                  <c:v>-8.8599999999999996E-9</c:v>
                </c:pt>
                <c:pt idx="6591">
                  <c:v>-8.8599999999999996E-9</c:v>
                </c:pt>
                <c:pt idx="6592">
                  <c:v>-8.8499999999999998E-9</c:v>
                </c:pt>
                <c:pt idx="6593">
                  <c:v>-8.8400000000000001E-9</c:v>
                </c:pt>
                <c:pt idx="6594">
                  <c:v>-8.8400000000000001E-9</c:v>
                </c:pt>
                <c:pt idx="6595">
                  <c:v>-8.8300000000000003E-9</c:v>
                </c:pt>
                <c:pt idx="6596">
                  <c:v>-8.8300000000000003E-9</c:v>
                </c:pt>
                <c:pt idx="6597">
                  <c:v>-8.8200000000000006E-9</c:v>
                </c:pt>
                <c:pt idx="6598">
                  <c:v>-8.8100000000000008E-9</c:v>
                </c:pt>
                <c:pt idx="6599">
                  <c:v>-8.8100000000000008E-9</c:v>
                </c:pt>
                <c:pt idx="6600">
                  <c:v>-8.7999999999999994E-9</c:v>
                </c:pt>
                <c:pt idx="6601">
                  <c:v>-8.7899999999999996E-9</c:v>
                </c:pt>
                <c:pt idx="6602">
                  <c:v>-8.7899999999999996E-9</c:v>
                </c:pt>
                <c:pt idx="6603">
                  <c:v>-8.7799999999999999E-9</c:v>
                </c:pt>
                <c:pt idx="6604">
                  <c:v>-8.7799999999999999E-9</c:v>
                </c:pt>
                <c:pt idx="6605">
                  <c:v>-8.7700000000000001E-9</c:v>
                </c:pt>
                <c:pt idx="6606">
                  <c:v>-8.7600000000000004E-9</c:v>
                </c:pt>
                <c:pt idx="6607">
                  <c:v>-8.7600000000000004E-9</c:v>
                </c:pt>
                <c:pt idx="6608">
                  <c:v>-8.7500000000000006E-9</c:v>
                </c:pt>
                <c:pt idx="6609">
                  <c:v>-8.7399999999999992E-9</c:v>
                </c:pt>
                <c:pt idx="6610">
                  <c:v>-8.7399999999999992E-9</c:v>
                </c:pt>
                <c:pt idx="6611">
                  <c:v>-8.7299999999999994E-9</c:v>
                </c:pt>
                <c:pt idx="6612">
                  <c:v>-8.7299999999999994E-9</c:v>
                </c:pt>
                <c:pt idx="6613">
                  <c:v>-8.7199999999999997E-9</c:v>
                </c:pt>
                <c:pt idx="6614">
                  <c:v>-8.7099999999999999E-9</c:v>
                </c:pt>
                <c:pt idx="6615">
                  <c:v>-8.7099999999999999E-9</c:v>
                </c:pt>
                <c:pt idx="6616">
                  <c:v>-8.7000000000000001E-9</c:v>
                </c:pt>
                <c:pt idx="6617">
                  <c:v>-8.6900000000000004E-9</c:v>
                </c:pt>
                <c:pt idx="6618">
                  <c:v>-8.6900000000000004E-9</c:v>
                </c:pt>
                <c:pt idx="6619">
                  <c:v>-8.6800000000000006E-9</c:v>
                </c:pt>
                <c:pt idx="6620">
                  <c:v>-8.6800000000000006E-9</c:v>
                </c:pt>
                <c:pt idx="6621">
                  <c:v>-8.6699999999999992E-9</c:v>
                </c:pt>
                <c:pt idx="6622">
                  <c:v>-8.6599999999999995E-9</c:v>
                </c:pt>
                <c:pt idx="6623">
                  <c:v>-8.6599999999999995E-9</c:v>
                </c:pt>
                <c:pt idx="6624">
                  <c:v>-8.6499999999999997E-9</c:v>
                </c:pt>
                <c:pt idx="6625">
                  <c:v>-8.6399999999999999E-9</c:v>
                </c:pt>
                <c:pt idx="6626">
                  <c:v>-8.6399999999999999E-9</c:v>
                </c:pt>
                <c:pt idx="6627">
                  <c:v>-8.6300000000000002E-9</c:v>
                </c:pt>
                <c:pt idx="6628">
                  <c:v>-8.6300000000000002E-9</c:v>
                </c:pt>
                <c:pt idx="6629">
                  <c:v>-8.6200000000000004E-9</c:v>
                </c:pt>
                <c:pt idx="6630">
                  <c:v>-8.6100000000000007E-9</c:v>
                </c:pt>
                <c:pt idx="6631">
                  <c:v>-8.6100000000000007E-9</c:v>
                </c:pt>
                <c:pt idx="6632">
                  <c:v>-8.5999999999999993E-9</c:v>
                </c:pt>
                <c:pt idx="6633">
                  <c:v>-8.5899999999999995E-9</c:v>
                </c:pt>
                <c:pt idx="6634">
                  <c:v>-8.5899999999999995E-9</c:v>
                </c:pt>
                <c:pt idx="6635">
                  <c:v>-8.5799999999999997E-9</c:v>
                </c:pt>
                <c:pt idx="6636">
                  <c:v>-8.5799999999999997E-9</c:v>
                </c:pt>
                <c:pt idx="6637">
                  <c:v>-8.57E-9</c:v>
                </c:pt>
                <c:pt idx="6638">
                  <c:v>-8.5600000000000002E-9</c:v>
                </c:pt>
                <c:pt idx="6639">
                  <c:v>-8.5600000000000002E-9</c:v>
                </c:pt>
                <c:pt idx="6640">
                  <c:v>-8.5500000000000005E-9</c:v>
                </c:pt>
                <c:pt idx="6641">
                  <c:v>-8.5400000000000007E-9</c:v>
                </c:pt>
                <c:pt idx="6642">
                  <c:v>-8.5400000000000007E-9</c:v>
                </c:pt>
                <c:pt idx="6643">
                  <c:v>-8.5299999999999993E-9</c:v>
                </c:pt>
                <c:pt idx="6644">
                  <c:v>-8.5299999999999993E-9</c:v>
                </c:pt>
                <c:pt idx="6645">
                  <c:v>-8.5199999999999995E-9</c:v>
                </c:pt>
                <c:pt idx="6646">
                  <c:v>-8.5099999999999998E-9</c:v>
                </c:pt>
                <c:pt idx="6647">
                  <c:v>-8.5099999999999998E-9</c:v>
                </c:pt>
                <c:pt idx="6648">
                  <c:v>-8.5E-9</c:v>
                </c:pt>
                <c:pt idx="6649">
                  <c:v>-8.4900000000000003E-9</c:v>
                </c:pt>
                <c:pt idx="6650">
                  <c:v>-8.4900000000000003E-9</c:v>
                </c:pt>
                <c:pt idx="6651">
                  <c:v>-8.4800000000000005E-9</c:v>
                </c:pt>
                <c:pt idx="6652">
                  <c:v>-8.4800000000000005E-9</c:v>
                </c:pt>
                <c:pt idx="6653">
                  <c:v>-8.4700000000000007E-9</c:v>
                </c:pt>
                <c:pt idx="6654">
                  <c:v>-8.4599999999999993E-9</c:v>
                </c:pt>
                <c:pt idx="6655">
                  <c:v>-8.4599999999999993E-9</c:v>
                </c:pt>
                <c:pt idx="6656">
                  <c:v>-8.4499999999999996E-9</c:v>
                </c:pt>
                <c:pt idx="6657">
                  <c:v>-8.4399999999999998E-9</c:v>
                </c:pt>
                <c:pt idx="6658">
                  <c:v>-8.4399999999999998E-9</c:v>
                </c:pt>
                <c:pt idx="6659">
                  <c:v>-8.43E-9</c:v>
                </c:pt>
                <c:pt idx="6660">
                  <c:v>-8.43E-9</c:v>
                </c:pt>
                <c:pt idx="6661">
                  <c:v>-8.4200000000000003E-9</c:v>
                </c:pt>
                <c:pt idx="6662">
                  <c:v>-8.4100000000000005E-9</c:v>
                </c:pt>
                <c:pt idx="6663">
                  <c:v>-8.4100000000000005E-9</c:v>
                </c:pt>
                <c:pt idx="6664">
                  <c:v>-8.4000000000000008E-9</c:v>
                </c:pt>
                <c:pt idx="6665">
                  <c:v>-8.3899999999999994E-9</c:v>
                </c:pt>
                <c:pt idx="6666">
                  <c:v>-8.3899999999999994E-9</c:v>
                </c:pt>
                <c:pt idx="6667">
                  <c:v>-8.3799999999999996E-9</c:v>
                </c:pt>
                <c:pt idx="6668">
                  <c:v>-8.3799999999999996E-9</c:v>
                </c:pt>
                <c:pt idx="6669">
                  <c:v>-8.3699999999999998E-9</c:v>
                </c:pt>
                <c:pt idx="6670">
                  <c:v>-8.3600000000000001E-9</c:v>
                </c:pt>
                <c:pt idx="6671">
                  <c:v>-8.3600000000000001E-9</c:v>
                </c:pt>
                <c:pt idx="6672">
                  <c:v>-8.3500000000000003E-9</c:v>
                </c:pt>
                <c:pt idx="6673">
                  <c:v>-8.3400000000000006E-9</c:v>
                </c:pt>
                <c:pt idx="6674">
                  <c:v>-8.3400000000000006E-9</c:v>
                </c:pt>
                <c:pt idx="6675">
                  <c:v>-8.3300000000000008E-9</c:v>
                </c:pt>
                <c:pt idx="6676">
                  <c:v>-8.3300000000000008E-9</c:v>
                </c:pt>
                <c:pt idx="6677">
                  <c:v>-8.3199999999999994E-9</c:v>
                </c:pt>
                <c:pt idx="6678">
                  <c:v>-8.3099999999999996E-9</c:v>
                </c:pt>
                <c:pt idx="6679">
                  <c:v>-8.3099999999999996E-9</c:v>
                </c:pt>
                <c:pt idx="6680">
                  <c:v>-8.2999999999999999E-9</c:v>
                </c:pt>
                <c:pt idx="6681">
                  <c:v>-8.2900000000000001E-9</c:v>
                </c:pt>
                <c:pt idx="6682">
                  <c:v>-8.2900000000000001E-9</c:v>
                </c:pt>
                <c:pt idx="6683">
                  <c:v>-8.2800000000000004E-9</c:v>
                </c:pt>
                <c:pt idx="6684">
                  <c:v>-8.2800000000000004E-9</c:v>
                </c:pt>
                <c:pt idx="6685">
                  <c:v>-8.2700000000000006E-9</c:v>
                </c:pt>
                <c:pt idx="6686">
                  <c:v>-8.2599999999999992E-9</c:v>
                </c:pt>
                <c:pt idx="6687">
                  <c:v>-8.2599999999999992E-9</c:v>
                </c:pt>
                <c:pt idx="6688">
                  <c:v>-8.2499999999999994E-9</c:v>
                </c:pt>
                <c:pt idx="6689">
                  <c:v>-8.2399999999999997E-9</c:v>
                </c:pt>
                <c:pt idx="6690">
                  <c:v>-8.2399999999999997E-9</c:v>
                </c:pt>
                <c:pt idx="6691">
                  <c:v>-8.2299999999999999E-9</c:v>
                </c:pt>
                <c:pt idx="6692">
                  <c:v>-8.2299999999999999E-9</c:v>
                </c:pt>
                <c:pt idx="6693">
                  <c:v>-8.2200000000000002E-9</c:v>
                </c:pt>
                <c:pt idx="6694">
                  <c:v>-8.2100000000000004E-9</c:v>
                </c:pt>
                <c:pt idx="6695">
                  <c:v>-8.2100000000000004E-9</c:v>
                </c:pt>
                <c:pt idx="6696">
                  <c:v>-8.2000000000000006E-9</c:v>
                </c:pt>
                <c:pt idx="6697">
                  <c:v>-8.1899999999999992E-9</c:v>
                </c:pt>
                <c:pt idx="6698">
                  <c:v>-8.1899999999999992E-9</c:v>
                </c:pt>
                <c:pt idx="6699">
                  <c:v>-8.1799999999999995E-9</c:v>
                </c:pt>
                <c:pt idx="6700">
                  <c:v>-8.1799999999999995E-9</c:v>
                </c:pt>
                <c:pt idx="6701">
                  <c:v>-8.1699999999999997E-9</c:v>
                </c:pt>
                <c:pt idx="6702">
                  <c:v>-8.1599999999999999E-9</c:v>
                </c:pt>
                <c:pt idx="6703">
                  <c:v>-8.1599999999999999E-9</c:v>
                </c:pt>
                <c:pt idx="6704">
                  <c:v>-8.1500000000000002E-9</c:v>
                </c:pt>
                <c:pt idx="6705">
                  <c:v>-8.1400000000000004E-9</c:v>
                </c:pt>
                <c:pt idx="6706">
                  <c:v>-8.1400000000000004E-9</c:v>
                </c:pt>
                <c:pt idx="6707">
                  <c:v>-8.1300000000000007E-9</c:v>
                </c:pt>
                <c:pt idx="6708">
                  <c:v>-8.1300000000000007E-9</c:v>
                </c:pt>
                <c:pt idx="6709">
                  <c:v>-8.1199999999999993E-9</c:v>
                </c:pt>
                <c:pt idx="6710">
                  <c:v>-8.1099999999999995E-9</c:v>
                </c:pt>
                <c:pt idx="6711">
                  <c:v>-8.1099999999999995E-9</c:v>
                </c:pt>
                <c:pt idx="6712">
                  <c:v>-8.0999999999999997E-9</c:v>
                </c:pt>
                <c:pt idx="6713">
                  <c:v>-8.09E-9</c:v>
                </c:pt>
                <c:pt idx="6714">
                  <c:v>-8.09E-9</c:v>
                </c:pt>
                <c:pt idx="6715">
                  <c:v>-8.0800000000000002E-9</c:v>
                </c:pt>
                <c:pt idx="6716">
                  <c:v>-8.0800000000000002E-9</c:v>
                </c:pt>
                <c:pt idx="6717">
                  <c:v>-8.0700000000000005E-9</c:v>
                </c:pt>
                <c:pt idx="6718">
                  <c:v>-8.0600000000000007E-9</c:v>
                </c:pt>
                <c:pt idx="6719">
                  <c:v>-8.0600000000000007E-9</c:v>
                </c:pt>
                <c:pt idx="6720">
                  <c:v>-8.0499999999999993E-9</c:v>
                </c:pt>
                <c:pt idx="6721">
                  <c:v>-8.0399999999999995E-9</c:v>
                </c:pt>
                <c:pt idx="6722">
                  <c:v>-8.0399999999999995E-9</c:v>
                </c:pt>
                <c:pt idx="6723">
                  <c:v>-8.0299999999999998E-9</c:v>
                </c:pt>
                <c:pt idx="6724">
                  <c:v>-8.0299999999999998E-9</c:v>
                </c:pt>
                <c:pt idx="6725">
                  <c:v>-8.02E-9</c:v>
                </c:pt>
                <c:pt idx="6726">
                  <c:v>-8.0100000000000003E-9</c:v>
                </c:pt>
                <c:pt idx="6727">
                  <c:v>-8.0100000000000003E-9</c:v>
                </c:pt>
                <c:pt idx="6728">
                  <c:v>-8.0000000000000005E-9</c:v>
                </c:pt>
                <c:pt idx="6729">
                  <c:v>-7.9900000000000007E-9</c:v>
                </c:pt>
                <c:pt idx="6730">
                  <c:v>-7.9900000000000007E-9</c:v>
                </c:pt>
                <c:pt idx="6731">
                  <c:v>-7.9799999999999993E-9</c:v>
                </c:pt>
                <c:pt idx="6732">
                  <c:v>-7.9799999999999993E-9</c:v>
                </c:pt>
                <c:pt idx="6733">
                  <c:v>-7.9699999999999996E-9</c:v>
                </c:pt>
                <c:pt idx="6734">
                  <c:v>-7.9599999999999998E-9</c:v>
                </c:pt>
                <c:pt idx="6735">
                  <c:v>-7.9599999999999998E-9</c:v>
                </c:pt>
                <c:pt idx="6736">
                  <c:v>-7.9500000000000001E-9</c:v>
                </c:pt>
                <c:pt idx="6737">
                  <c:v>-7.9400000000000003E-9</c:v>
                </c:pt>
                <c:pt idx="6738">
                  <c:v>-7.9400000000000003E-9</c:v>
                </c:pt>
                <c:pt idx="6739">
                  <c:v>-7.9300000000000005E-9</c:v>
                </c:pt>
                <c:pt idx="6740">
                  <c:v>-7.9300000000000005E-9</c:v>
                </c:pt>
                <c:pt idx="6741">
                  <c:v>-7.9200000000000008E-9</c:v>
                </c:pt>
                <c:pt idx="6742">
                  <c:v>-7.9099999999999994E-9</c:v>
                </c:pt>
                <c:pt idx="6743">
                  <c:v>-7.9099999999999994E-9</c:v>
                </c:pt>
                <c:pt idx="6744">
                  <c:v>-7.8999999999999996E-9</c:v>
                </c:pt>
                <c:pt idx="6745">
                  <c:v>-7.8899999999999998E-9</c:v>
                </c:pt>
                <c:pt idx="6746">
                  <c:v>-7.8899999999999998E-9</c:v>
                </c:pt>
                <c:pt idx="6747">
                  <c:v>-7.8800000000000001E-9</c:v>
                </c:pt>
                <c:pt idx="6748">
                  <c:v>-7.8800000000000001E-9</c:v>
                </c:pt>
                <c:pt idx="6749">
                  <c:v>-7.8700000000000003E-9</c:v>
                </c:pt>
                <c:pt idx="6750">
                  <c:v>-7.8600000000000006E-9</c:v>
                </c:pt>
                <c:pt idx="6751">
                  <c:v>-7.8600000000000006E-9</c:v>
                </c:pt>
                <c:pt idx="6752">
                  <c:v>-7.8500000000000008E-9</c:v>
                </c:pt>
                <c:pt idx="6753">
                  <c:v>-7.8399999999999994E-9</c:v>
                </c:pt>
                <c:pt idx="6754">
                  <c:v>-7.8399999999999994E-9</c:v>
                </c:pt>
                <c:pt idx="6755">
                  <c:v>-7.8299999999999996E-9</c:v>
                </c:pt>
                <c:pt idx="6756">
                  <c:v>-7.8299999999999996E-9</c:v>
                </c:pt>
                <c:pt idx="6757">
                  <c:v>-7.8199999999999999E-9</c:v>
                </c:pt>
                <c:pt idx="6758">
                  <c:v>-7.8100000000000001E-9</c:v>
                </c:pt>
                <c:pt idx="6759">
                  <c:v>-7.8100000000000001E-9</c:v>
                </c:pt>
                <c:pt idx="6760">
                  <c:v>-7.8000000000000004E-9</c:v>
                </c:pt>
                <c:pt idx="6761">
                  <c:v>-7.7900000000000006E-9</c:v>
                </c:pt>
                <c:pt idx="6762">
                  <c:v>-7.7900000000000006E-9</c:v>
                </c:pt>
                <c:pt idx="6763">
                  <c:v>-7.7799999999999992E-9</c:v>
                </c:pt>
                <c:pt idx="6764">
                  <c:v>-7.7799999999999992E-9</c:v>
                </c:pt>
                <c:pt idx="6765">
                  <c:v>-7.7699999999999994E-9</c:v>
                </c:pt>
                <c:pt idx="6766">
                  <c:v>-7.7599999999999997E-9</c:v>
                </c:pt>
                <c:pt idx="6767">
                  <c:v>-7.7599999999999997E-9</c:v>
                </c:pt>
                <c:pt idx="6768">
                  <c:v>-7.7499999999999999E-9</c:v>
                </c:pt>
                <c:pt idx="6769">
                  <c:v>-7.7400000000000002E-9</c:v>
                </c:pt>
                <c:pt idx="6770">
                  <c:v>-7.7400000000000002E-9</c:v>
                </c:pt>
                <c:pt idx="6771">
                  <c:v>-7.7300000000000004E-9</c:v>
                </c:pt>
                <c:pt idx="6772">
                  <c:v>-7.7300000000000004E-9</c:v>
                </c:pt>
                <c:pt idx="6773">
                  <c:v>-7.7200000000000006E-9</c:v>
                </c:pt>
                <c:pt idx="6774">
                  <c:v>-7.7099999999999992E-9</c:v>
                </c:pt>
                <c:pt idx="6775">
                  <c:v>-7.7099999999999992E-9</c:v>
                </c:pt>
                <c:pt idx="6776">
                  <c:v>-7.6999999999999995E-9</c:v>
                </c:pt>
                <c:pt idx="6777">
                  <c:v>-7.6899999999999997E-9</c:v>
                </c:pt>
                <c:pt idx="6778">
                  <c:v>-7.6899999999999997E-9</c:v>
                </c:pt>
                <c:pt idx="6779">
                  <c:v>-7.6799999999999999E-9</c:v>
                </c:pt>
                <c:pt idx="6780">
                  <c:v>-7.6799999999999999E-9</c:v>
                </c:pt>
                <c:pt idx="6781">
                  <c:v>-7.6700000000000002E-9</c:v>
                </c:pt>
                <c:pt idx="6782">
                  <c:v>-7.6600000000000004E-9</c:v>
                </c:pt>
                <c:pt idx="6783">
                  <c:v>-7.6600000000000004E-9</c:v>
                </c:pt>
                <c:pt idx="6784">
                  <c:v>-7.6500000000000007E-9</c:v>
                </c:pt>
                <c:pt idx="6785">
                  <c:v>-7.6399999999999993E-9</c:v>
                </c:pt>
                <c:pt idx="6786">
                  <c:v>-7.6399999999999993E-9</c:v>
                </c:pt>
                <c:pt idx="6787">
                  <c:v>-7.6299999999999995E-9</c:v>
                </c:pt>
                <c:pt idx="6788">
                  <c:v>-7.6299999999999995E-9</c:v>
                </c:pt>
                <c:pt idx="6789">
                  <c:v>-7.6199999999999997E-9</c:v>
                </c:pt>
                <c:pt idx="6790">
                  <c:v>-7.61E-9</c:v>
                </c:pt>
                <c:pt idx="6791">
                  <c:v>-7.61E-9</c:v>
                </c:pt>
                <c:pt idx="6792">
                  <c:v>-7.6000000000000002E-9</c:v>
                </c:pt>
                <c:pt idx="6793">
                  <c:v>-7.5900000000000005E-9</c:v>
                </c:pt>
                <c:pt idx="6794">
                  <c:v>-7.5900000000000005E-9</c:v>
                </c:pt>
                <c:pt idx="6795">
                  <c:v>-7.5800000000000007E-9</c:v>
                </c:pt>
                <c:pt idx="6796">
                  <c:v>-7.5800000000000007E-9</c:v>
                </c:pt>
                <c:pt idx="6797">
                  <c:v>-7.5699999999999993E-9</c:v>
                </c:pt>
                <c:pt idx="6798">
                  <c:v>-7.5599999999999995E-9</c:v>
                </c:pt>
                <c:pt idx="6799">
                  <c:v>-7.5599999999999995E-9</c:v>
                </c:pt>
                <c:pt idx="6800">
                  <c:v>-7.5499999999999998E-9</c:v>
                </c:pt>
                <c:pt idx="6801">
                  <c:v>-7.54E-9</c:v>
                </c:pt>
                <c:pt idx="6802">
                  <c:v>-7.54E-9</c:v>
                </c:pt>
                <c:pt idx="6803">
                  <c:v>-7.5300000000000003E-9</c:v>
                </c:pt>
                <c:pt idx="6804">
                  <c:v>-7.5300000000000003E-9</c:v>
                </c:pt>
                <c:pt idx="6805">
                  <c:v>-7.5200000000000005E-9</c:v>
                </c:pt>
                <c:pt idx="6806">
                  <c:v>-7.5100000000000007E-9</c:v>
                </c:pt>
                <c:pt idx="6807">
                  <c:v>-7.5100000000000007E-9</c:v>
                </c:pt>
                <c:pt idx="6808">
                  <c:v>-7.4999999999999993E-9</c:v>
                </c:pt>
                <c:pt idx="6809">
                  <c:v>-7.4899999999999996E-9</c:v>
                </c:pt>
                <c:pt idx="6810">
                  <c:v>-7.4899999999999996E-9</c:v>
                </c:pt>
                <c:pt idx="6811">
                  <c:v>-7.4799999999999998E-9</c:v>
                </c:pt>
                <c:pt idx="6812">
                  <c:v>-7.4799999999999998E-9</c:v>
                </c:pt>
                <c:pt idx="6813">
                  <c:v>-7.4700000000000001E-9</c:v>
                </c:pt>
                <c:pt idx="6814">
                  <c:v>-7.4600000000000003E-9</c:v>
                </c:pt>
                <c:pt idx="6815">
                  <c:v>-7.4600000000000003E-9</c:v>
                </c:pt>
                <c:pt idx="6816">
                  <c:v>-7.4499999999999997E-9</c:v>
                </c:pt>
                <c:pt idx="6817">
                  <c:v>-7.44E-9</c:v>
                </c:pt>
                <c:pt idx="6818">
                  <c:v>-7.44E-9</c:v>
                </c:pt>
                <c:pt idx="6819">
                  <c:v>-7.4300000000000002E-9</c:v>
                </c:pt>
                <c:pt idx="6820">
                  <c:v>-7.4300000000000002E-9</c:v>
                </c:pt>
                <c:pt idx="6821">
                  <c:v>-7.4199999999999996E-9</c:v>
                </c:pt>
                <c:pt idx="6822">
                  <c:v>-7.4099999999999998E-9</c:v>
                </c:pt>
                <c:pt idx="6823">
                  <c:v>-7.4099999999999998E-9</c:v>
                </c:pt>
                <c:pt idx="6824">
                  <c:v>-7.4000000000000001E-9</c:v>
                </c:pt>
                <c:pt idx="6825">
                  <c:v>-7.3900000000000003E-9</c:v>
                </c:pt>
                <c:pt idx="6826">
                  <c:v>-7.3900000000000003E-9</c:v>
                </c:pt>
                <c:pt idx="6827">
                  <c:v>-7.3799999999999997E-9</c:v>
                </c:pt>
                <c:pt idx="6828">
                  <c:v>-7.3799999999999997E-9</c:v>
                </c:pt>
                <c:pt idx="6829">
                  <c:v>-7.37E-9</c:v>
                </c:pt>
                <c:pt idx="6830">
                  <c:v>-7.3600000000000002E-9</c:v>
                </c:pt>
                <c:pt idx="6831">
                  <c:v>-7.3600000000000002E-9</c:v>
                </c:pt>
                <c:pt idx="6832">
                  <c:v>-7.3499999999999996E-9</c:v>
                </c:pt>
                <c:pt idx="6833">
                  <c:v>-7.3399999999999999E-9</c:v>
                </c:pt>
                <c:pt idx="6834">
                  <c:v>-7.3399999999999999E-9</c:v>
                </c:pt>
                <c:pt idx="6835">
                  <c:v>-7.3300000000000001E-9</c:v>
                </c:pt>
                <c:pt idx="6836">
                  <c:v>-7.3300000000000001E-9</c:v>
                </c:pt>
                <c:pt idx="6837">
                  <c:v>-7.3200000000000004E-9</c:v>
                </c:pt>
                <c:pt idx="6838">
                  <c:v>-7.3099999999999998E-9</c:v>
                </c:pt>
                <c:pt idx="6839">
                  <c:v>-7.3099999999999998E-9</c:v>
                </c:pt>
                <c:pt idx="6840">
                  <c:v>-7.3E-9</c:v>
                </c:pt>
                <c:pt idx="6841">
                  <c:v>-7.2900000000000003E-9</c:v>
                </c:pt>
                <c:pt idx="6842">
                  <c:v>-7.2900000000000003E-9</c:v>
                </c:pt>
                <c:pt idx="6843">
                  <c:v>-7.2799999999999997E-9</c:v>
                </c:pt>
                <c:pt idx="6844">
                  <c:v>-7.2799999999999997E-9</c:v>
                </c:pt>
                <c:pt idx="6845">
                  <c:v>-7.2699999999999999E-9</c:v>
                </c:pt>
                <c:pt idx="6846">
                  <c:v>-7.2600000000000002E-9</c:v>
                </c:pt>
                <c:pt idx="6847">
                  <c:v>-7.2600000000000002E-9</c:v>
                </c:pt>
                <c:pt idx="6848">
                  <c:v>-7.2500000000000004E-9</c:v>
                </c:pt>
                <c:pt idx="6849">
                  <c:v>-7.2399999999999998E-9</c:v>
                </c:pt>
                <c:pt idx="6850">
                  <c:v>-7.2399999999999998E-9</c:v>
                </c:pt>
                <c:pt idx="6851">
                  <c:v>-7.2300000000000001E-9</c:v>
                </c:pt>
                <c:pt idx="6852">
                  <c:v>-7.2300000000000001E-9</c:v>
                </c:pt>
                <c:pt idx="6853">
                  <c:v>-7.2200000000000003E-9</c:v>
                </c:pt>
                <c:pt idx="6854">
                  <c:v>-7.2099999999999997E-9</c:v>
                </c:pt>
                <c:pt idx="6855">
                  <c:v>-7.2099999999999997E-9</c:v>
                </c:pt>
                <c:pt idx="6856">
                  <c:v>-7.2E-9</c:v>
                </c:pt>
                <c:pt idx="6857">
                  <c:v>-7.1900000000000002E-9</c:v>
                </c:pt>
                <c:pt idx="6858">
                  <c:v>-7.1900000000000002E-9</c:v>
                </c:pt>
                <c:pt idx="6859">
                  <c:v>-7.1799999999999996E-9</c:v>
                </c:pt>
                <c:pt idx="6860">
                  <c:v>-7.1799999999999996E-9</c:v>
                </c:pt>
                <c:pt idx="6861">
                  <c:v>-7.1699999999999998E-9</c:v>
                </c:pt>
                <c:pt idx="6862">
                  <c:v>-7.1600000000000001E-9</c:v>
                </c:pt>
                <c:pt idx="6863">
                  <c:v>-7.1600000000000001E-9</c:v>
                </c:pt>
                <c:pt idx="6864">
                  <c:v>-7.1500000000000003E-9</c:v>
                </c:pt>
                <c:pt idx="6865">
                  <c:v>-7.1399999999999997E-9</c:v>
                </c:pt>
                <c:pt idx="6866">
                  <c:v>-7.1399999999999997E-9</c:v>
                </c:pt>
                <c:pt idx="6867">
                  <c:v>-7.13E-9</c:v>
                </c:pt>
                <c:pt idx="6868">
                  <c:v>-7.13E-9</c:v>
                </c:pt>
                <c:pt idx="6869">
                  <c:v>-7.1200000000000002E-9</c:v>
                </c:pt>
                <c:pt idx="6870">
                  <c:v>-7.1099999999999996E-9</c:v>
                </c:pt>
                <c:pt idx="6871">
                  <c:v>-7.1099999999999996E-9</c:v>
                </c:pt>
                <c:pt idx="6872">
                  <c:v>-7.0999999999999999E-9</c:v>
                </c:pt>
                <c:pt idx="6873">
                  <c:v>-7.0900000000000001E-9</c:v>
                </c:pt>
                <c:pt idx="6874">
                  <c:v>-7.0900000000000001E-9</c:v>
                </c:pt>
                <c:pt idx="6875">
                  <c:v>-7.0800000000000004E-9</c:v>
                </c:pt>
                <c:pt idx="6876">
                  <c:v>-7.0800000000000004E-9</c:v>
                </c:pt>
                <c:pt idx="6877">
                  <c:v>-7.0699999999999998E-9</c:v>
                </c:pt>
                <c:pt idx="6878">
                  <c:v>-7.06E-9</c:v>
                </c:pt>
                <c:pt idx="6879">
                  <c:v>-7.06E-9</c:v>
                </c:pt>
                <c:pt idx="6880">
                  <c:v>-7.0500000000000003E-9</c:v>
                </c:pt>
                <c:pt idx="6881">
                  <c:v>-7.0399999999999997E-9</c:v>
                </c:pt>
                <c:pt idx="6882">
                  <c:v>-7.0399999999999997E-9</c:v>
                </c:pt>
                <c:pt idx="6883">
                  <c:v>-7.0299999999999999E-9</c:v>
                </c:pt>
                <c:pt idx="6884">
                  <c:v>-7.0299999999999999E-9</c:v>
                </c:pt>
                <c:pt idx="6885">
                  <c:v>-7.0200000000000002E-9</c:v>
                </c:pt>
                <c:pt idx="6886">
                  <c:v>-7.0100000000000004E-9</c:v>
                </c:pt>
                <c:pt idx="6887">
                  <c:v>-7.0100000000000004E-9</c:v>
                </c:pt>
                <c:pt idx="6888">
                  <c:v>-6.9999999999999998E-9</c:v>
                </c:pt>
                <c:pt idx="6889">
                  <c:v>-6.9900000000000001E-9</c:v>
                </c:pt>
                <c:pt idx="6890">
                  <c:v>-6.9900000000000001E-9</c:v>
                </c:pt>
                <c:pt idx="6891">
                  <c:v>-6.9800000000000003E-9</c:v>
                </c:pt>
                <c:pt idx="6892">
                  <c:v>-6.9800000000000003E-9</c:v>
                </c:pt>
                <c:pt idx="6893">
                  <c:v>-6.9699999999999997E-9</c:v>
                </c:pt>
                <c:pt idx="6894">
                  <c:v>-6.96E-9</c:v>
                </c:pt>
                <c:pt idx="6895">
                  <c:v>-6.96E-9</c:v>
                </c:pt>
                <c:pt idx="6896">
                  <c:v>-6.9500000000000002E-9</c:v>
                </c:pt>
                <c:pt idx="6897">
                  <c:v>-6.9399999999999996E-9</c:v>
                </c:pt>
                <c:pt idx="6898">
                  <c:v>-6.9399999999999996E-9</c:v>
                </c:pt>
                <c:pt idx="6899">
                  <c:v>-6.9299999999999999E-9</c:v>
                </c:pt>
                <c:pt idx="6900">
                  <c:v>-6.9299999999999999E-9</c:v>
                </c:pt>
                <c:pt idx="6901">
                  <c:v>-6.9200000000000001E-9</c:v>
                </c:pt>
                <c:pt idx="6902">
                  <c:v>-6.9100000000000003E-9</c:v>
                </c:pt>
                <c:pt idx="6903">
                  <c:v>-6.9100000000000003E-9</c:v>
                </c:pt>
                <c:pt idx="6904">
                  <c:v>-6.8999999999999997E-9</c:v>
                </c:pt>
                <c:pt idx="6905">
                  <c:v>-6.89E-9</c:v>
                </c:pt>
                <c:pt idx="6906">
                  <c:v>-6.89E-9</c:v>
                </c:pt>
                <c:pt idx="6907">
                  <c:v>-6.8800000000000002E-9</c:v>
                </c:pt>
                <c:pt idx="6908">
                  <c:v>-6.8800000000000002E-9</c:v>
                </c:pt>
                <c:pt idx="6909">
                  <c:v>-6.8699999999999996E-9</c:v>
                </c:pt>
                <c:pt idx="6910">
                  <c:v>-6.8599999999999999E-9</c:v>
                </c:pt>
                <c:pt idx="6911">
                  <c:v>-6.8599999999999999E-9</c:v>
                </c:pt>
                <c:pt idx="6912">
                  <c:v>-6.8500000000000001E-9</c:v>
                </c:pt>
                <c:pt idx="6913">
                  <c:v>-6.8400000000000004E-9</c:v>
                </c:pt>
                <c:pt idx="6914">
                  <c:v>-6.8400000000000004E-9</c:v>
                </c:pt>
                <c:pt idx="6915">
                  <c:v>-6.8299999999999998E-9</c:v>
                </c:pt>
                <c:pt idx="6916">
                  <c:v>-6.8299999999999998E-9</c:v>
                </c:pt>
                <c:pt idx="6917">
                  <c:v>-6.82E-9</c:v>
                </c:pt>
                <c:pt idx="6918">
                  <c:v>-6.8100000000000003E-9</c:v>
                </c:pt>
                <c:pt idx="6919">
                  <c:v>-6.8100000000000003E-9</c:v>
                </c:pt>
                <c:pt idx="6920">
                  <c:v>-6.7999999999999997E-9</c:v>
                </c:pt>
                <c:pt idx="6921">
                  <c:v>-6.7899999999999999E-9</c:v>
                </c:pt>
                <c:pt idx="6922">
                  <c:v>-6.7899999999999999E-9</c:v>
                </c:pt>
                <c:pt idx="6923">
                  <c:v>-6.7800000000000002E-9</c:v>
                </c:pt>
                <c:pt idx="6924">
                  <c:v>-6.7800000000000002E-9</c:v>
                </c:pt>
                <c:pt idx="6925">
                  <c:v>-6.7700000000000004E-9</c:v>
                </c:pt>
                <c:pt idx="6926">
                  <c:v>-6.7599999999999998E-9</c:v>
                </c:pt>
                <c:pt idx="6927">
                  <c:v>-6.7599999999999998E-9</c:v>
                </c:pt>
                <c:pt idx="6928">
                  <c:v>-6.7500000000000001E-9</c:v>
                </c:pt>
                <c:pt idx="6929">
                  <c:v>-6.7400000000000003E-9</c:v>
                </c:pt>
                <c:pt idx="6930">
                  <c:v>-6.7400000000000003E-9</c:v>
                </c:pt>
                <c:pt idx="6931">
                  <c:v>-6.7299999999999997E-9</c:v>
                </c:pt>
                <c:pt idx="6932">
                  <c:v>-6.7299999999999997E-9</c:v>
                </c:pt>
                <c:pt idx="6933">
                  <c:v>-6.72E-9</c:v>
                </c:pt>
                <c:pt idx="6934">
                  <c:v>-6.7100000000000002E-9</c:v>
                </c:pt>
                <c:pt idx="6935">
                  <c:v>-6.7100000000000002E-9</c:v>
                </c:pt>
                <c:pt idx="6936">
                  <c:v>-6.6999999999999996E-9</c:v>
                </c:pt>
                <c:pt idx="6937">
                  <c:v>-6.6899999999999999E-9</c:v>
                </c:pt>
                <c:pt idx="6938">
                  <c:v>-6.6899999999999999E-9</c:v>
                </c:pt>
                <c:pt idx="6939">
                  <c:v>-6.6800000000000001E-9</c:v>
                </c:pt>
                <c:pt idx="6940">
                  <c:v>-6.6800000000000001E-9</c:v>
                </c:pt>
                <c:pt idx="6941">
                  <c:v>-6.6700000000000003E-9</c:v>
                </c:pt>
                <c:pt idx="6942">
                  <c:v>-6.6599999999999997E-9</c:v>
                </c:pt>
                <c:pt idx="6943">
                  <c:v>-6.6599999999999997E-9</c:v>
                </c:pt>
                <c:pt idx="6944">
                  <c:v>-6.65E-9</c:v>
                </c:pt>
                <c:pt idx="6945">
                  <c:v>-6.6400000000000002E-9</c:v>
                </c:pt>
                <c:pt idx="6946">
                  <c:v>-6.6400000000000002E-9</c:v>
                </c:pt>
                <c:pt idx="6947">
                  <c:v>-6.6299999999999996E-9</c:v>
                </c:pt>
                <c:pt idx="6948">
                  <c:v>-6.6299999999999996E-9</c:v>
                </c:pt>
                <c:pt idx="6949">
                  <c:v>-6.6199999999999999E-9</c:v>
                </c:pt>
                <c:pt idx="6950">
                  <c:v>-6.6100000000000001E-9</c:v>
                </c:pt>
                <c:pt idx="6951">
                  <c:v>-6.6100000000000001E-9</c:v>
                </c:pt>
                <c:pt idx="6952">
                  <c:v>-6.6000000000000004E-9</c:v>
                </c:pt>
                <c:pt idx="6953">
                  <c:v>-6.5899999999999998E-9</c:v>
                </c:pt>
                <c:pt idx="6954">
                  <c:v>-6.5899999999999998E-9</c:v>
                </c:pt>
                <c:pt idx="6955">
                  <c:v>-6.58E-9</c:v>
                </c:pt>
                <c:pt idx="6956">
                  <c:v>-6.58E-9</c:v>
                </c:pt>
                <c:pt idx="6957">
                  <c:v>-6.5700000000000003E-9</c:v>
                </c:pt>
                <c:pt idx="6958">
                  <c:v>-6.5599999999999997E-9</c:v>
                </c:pt>
                <c:pt idx="6959">
                  <c:v>-6.5599999999999997E-9</c:v>
                </c:pt>
                <c:pt idx="6960">
                  <c:v>-6.5499999999999999E-9</c:v>
                </c:pt>
                <c:pt idx="6961">
                  <c:v>-6.5400000000000002E-9</c:v>
                </c:pt>
                <c:pt idx="6962">
                  <c:v>-6.5400000000000002E-9</c:v>
                </c:pt>
                <c:pt idx="6963">
                  <c:v>-6.5300000000000004E-9</c:v>
                </c:pt>
                <c:pt idx="6964">
                  <c:v>-6.5300000000000004E-9</c:v>
                </c:pt>
                <c:pt idx="6965">
                  <c:v>-6.5199999999999998E-9</c:v>
                </c:pt>
                <c:pt idx="6966">
                  <c:v>-6.5100000000000001E-9</c:v>
                </c:pt>
                <c:pt idx="6967">
                  <c:v>-6.5100000000000001E-9</c:v>
                </c:pt>
                <c:pt idx="6968">
                  <c:v>-6.5000000000000003E-9</c:v>
                </c:pt>
                <c:pt idx="6969">
                  <c:v>-6.4899999999999997E-9</c:v>
                </c:pt>
                <c:pt idx="6970">
                  <c:v>-6.4899999999999997E-9</c:v>
                </c:pt>
                <c:pt idx="6971">
                  <c:v>-6.48E-9</c:v>
                </c:pt>
                <c:pt idx="6972">
                  <c:v>-6.48E-9</c:v>
                </c:pt>
                <c:pt idx="6973">
                  <c:v>-6.4700000000000002E-9</c:v>
                </c:pt>
                <c:pt idx="6974">
                  <c:v>-6.4599999999999996E-9</c:v>
                </c:pt>
                <c:pt idx="6975">
                  <c:v>-6.4599999999999996E-9</c:v>
                </c:pt>
                <c:pt idx="6976">
                  <c:v>-6.4499999999999999E-9</c:v>
                </c:pt>
                <c:pt idx="6977">
                  <c:v>-6.4400000000000001E-9</c:v>
                </c:pt>
                <c:pt idx="6978">
                  <c:v>-6.4400000000000001E-9</c:v>
                </c:pt>
                <c:pt idx="6979">
                  <c:v>-6.4300000000000003E-9</c:v>
                </c:pt>
                <c:pt idx="6980">
                  <c:v>-6.4300000000000003E-9</c:v>
                </c:pt>
                <c:pt idx="6981">
                  <c:v>-6.4199999999999998E-9</c:v>
                </c:pt>
                <c:pt idx="6982">
                  <c:v>-6.41E-9</c:v>
                </c:pt>
                <c:pt idx="6983">
                  <c:v>-6.41E-9</c:v>
                </c:pt>
                <c:pt idx="6984">
                  <c:v>-6.4000000000000002E-9</c:v>
                </c:pt>
                <c:pt idx="6985">
                  <c:v>-6.3899999999999996E-9</c:v>
                </c:pt>
                <c:pt idx="6986">
                  <c:v>-6.3899999999999996E-9</c:v>
                </c:pt>
                <c:pt idx="6987">
                  <c:v>-6.3799999999999999E-9</c:v>
                </c:pt>
                <c:pt idx="6988">
                  <c:v>-6.3799999999999999E-9</c:v>
                </c:pt>
                <c:pt idx="6989">
                  <c:v>-6.3700000000000001E-9</c:v>
                </c:pt>
                <c:pt idx="6990">
                  <c:v>-6.3600000000000004E-9</c:v>
                </c:pt>
                <c:pt idx="6991">
                  <c:v>-6.3600000000000004E-9</c:v>
                </c:pt>
                <c:pt idx="6992">
                  <c:v>-6.3499999999999998E-9</c:v>
                </c:pt>
                <c:pt idx="6993">
                  <c:v>-6.34E-9</c:v>
                </c:pt>
                <c:pt idx="6994">
                  <c:v>-6.34E-9</c:v>
                </c:pt>
                <c:pt idx="6995">
                  <c:v>-6.3300000000000003E-9</c:v>
                </c:pt>
                <c:pt idx="6996">
                  <c:v>-6.3300000000000003E-9</c:v>
                </c:pt>
                <c:pt idx="6997">
                  <c:v>-6.3199999999999997E-9</c:v>
                </c:pt>
                <c:pt idx="6998">
                  <c:v>-6.3099999999999999E-9</c:v>
                </c:pt>
                <c:pt idx="6999">
                  <c:v>-6.3099999999999999E-9</c:v>
                </c:pt>
                <c:pt idx="7000">
                  <c:v>-6.3000000000000002E-9</c:v>
                </c:pt>
                <c:pt idx="7001">
                  <c:v>-6.2900000000000004E-9</c:v>
                </c:pt>
                <c:pt idx="7002">
                  <c:v>-6.2900000000000004E-9</c:v>
                </c:pt>
                <c:pt idx="7003">
                  <c:v>-6.2799999999999998E-9</c:v>
                </c:pt>
                <c:pt idx="7004">
                  <c:v>-6.2799999999999998E-9</c:v>
                </c:pt>
                <c:pt idx="7005">
                  <c:v>-6.2700000000000001E-9</c:v>
                </c:pt>
                <c:pt idx="7006">
                  <c:v>-6.2600000000000003E-9</c:v>
                </c:pt>
                <c:pt idx="7007">
                  <c:v>-6.2600000000000003E-9</c:v>
                </c:pt>
                <c:pt idx="7008">
                  <c:v>-6.2499999999999997E-9</c:v>
                </c:pt>
                <c:pt idx="7009">
                  <c:v>-6.24E-9</c:v>
                </c:pt>
                <c:pt idx="7010">
                  <c:v>-6.24E-9</c:v>
                </c:pt>
                <c:pt idx="7011">
                  <c:v>-6.2300000000000002E-9</c:v>
                </c:pt>
                <c:pt idx="7012">
                  <c:v>-6.2300000000000002E-9</c:v>
                </c:pt>
                <c:pt idx="7013">
                  <c:v>-6.2199999999999996E-9</c:v>
                </c:pt>
                <c:pt idx="7014">
                  <c:v>-6.2099999999999999E-9</c:v>
                </c:pt>
                <c:pt idx="7015">
                  <c:v>-6.2099999999999999E-9</c:v>
                </c:pt>
                <c:pt idx="7016">
                  <c:v>-6.2000000000000001E-9</c:v>
                </c:pt>
                <c:pt idx="7017">
                  <c:v>-6.1900000000000003E-9</c:v>
                </c:pt>
                <c:pt idx="7018">
                  <c:v>-6.1900000000000003E-9</c:v>
                </c:pt>
                <c:pt idx="7019">
                  <c:v>-6.1799999999999998E-9</c:v>
                </c:pt>
                <c:pt idx="7020">
                  <c:v>-6.1799999999999998E-9</c:v>
                </c:pt>
                <c:pt idx="7021">
                  <c:v>-6.17E-9</c:v>
                </c:pt>
                <c:pt idx="7022">
                  <c:v>-6.1600000000000002E-9</c:v>
                </c:pt>
                <c:pt idx="7023">
                  <c:v>-6.1600000000000002E-9</c:v>
                </c:pt>
                <c:pt idx="7024">
                  <c:v>-6.1499999999999996E-9</c:v>
                </c:pt>
                <c:pt idx="7025">
                  <c:v>-6.1399999999999999E-9</c:v>
                </c:pt>
                <c:pt idx="7026">
                  <c:v>-6.1399999999999999E-9</c:v>
                </c:pt>
                <c:pt idx="7027">
                  <c:v>-6.1300000000000001E-9</c:v>
                </c:pt>
                <c:pt idx="7028">
                  <c:v>-6.1300000000000001E-9</c:v>
                </c:pt>
                <c:pt idx="7029">
                  <c:v>-6.1200000000000004E-9</c:v>
                </c:pt>
                <c:pt idx="7030">
                  <c:v>-6.1099999999999998E-9</c:v>
                </c:pt>
                <c:pt idx="7031">
                  <c:v>-6.1099999999999998E-9</c:v>
                </c:pt>
                <c:pt idx="7032">
                  <c:v>-6.1E-9</c:v>
                </c:pt>
                <c:pt idx="7033">
                  <c:v>-6.0900000000000003E-9</c:v>
                </c:pt>
                <c:pt idx="7034">
                  <c:v>-6.0900000000000003E-9</c:v>
                </c:pt>
                <c:pt idx="7035">
                  <c:v>-6.0799999999999997E-9</c:v>
                </c:pt>
                <c:pt idx="7036">
                  <c:v>-6.0799999999999997E-9</c:v>
                </c:pt>
                <c:pt idx="7037">
                  <c:v>-6.0699999999999999E-9</c:v>
                </c:pt>
                <c:pt idx="7038">
                  <c:v>-6.0600000000000002E-9</c:v>
                </c:pt>
                <c:pt idx="7039">
                  <c:v>-6.0600000000000002E-9</c:v>
                </c:pt>
                <c:pt idx="7040">
                  <c:v>-6.0500000000000004E-9</c:v>
                </c:pt>
                <c:pt idx="7041">
                  <c:v>-6.0399999999999998E-9</c:v>
                </c:pt>
                <c:pt idx="7042">
                  <c:v>-6.0399999999999998E-9</c:v>
                </c:pt>
                <c:pt idx="7043">
                  <c:v>-6.0300000000000001E-9</c:v>
                </c:pt>
                <c:pt idx="7044">
                  <c:v>-6.0300000000000001E-9</c:v>
                </c:pt>
                <c:pt idx="7045">
                  <c:v>-6.0200000000000003E-9</c:v>
                </c:pt>
                <c:pt idx="7046">
                  <c:v>-6.0099999999999997E-9</c:v>
                </c:pt>
                <c:pt idx="7047">
                  <c:v>-6.0099999999999997E-9</c:v>
                </c:pt>
                <c:pt idx="7048">
                  <c:v>-6E-9</c:v>
                </c:pt>
                <c:pt idx="7049">
                  <c:v>-5.9900000000000002E-9</c:v>
                </c:pt>
                <c:pt idx="7050">
                  <c:v>-5.9900000000000002E-9</c:v>
                </c:pt>
                <c:pt idx="7051">
                  <c:v>-5.9799999999999996E-9</c:v>
                </c:pt>
                <c:pt idx="7052">
                  <c:v>-5.9799999999999996E-9</c:v>
                </c:pt>
                <c:pt idx="7053">
                  <c:v>-5.9699999999999999E-9</c:v>
                </c:pt>
                <c:pt idx="7054">
                  <c:v>-5.9600000000000001E-9</c:v>
                </c:pt>
                <c:pt idx="7055">
                  <c:v>-5.9600000000000001E-9</c:v>
                </c:pt>
                <c:pt idx="7056">
                  <c:v>-5.9500000000000003E-9</c:v>
                </c:pt>
                <c:pt idx="7057">
                  <c:v>-5.9399999999999998E-9</c:v>
                </c:pt>
                <c:pt idx="7058">
                  <c:v>-5.9399999999999998E-9</c:v>
                </c:pt>
                <c:pt idx="7059">
                  <c:v>-5.93E-9</c:v>
                </c:pt>
                <c:pt idx="7060">
                  <c:v>-5.93E-9</c:v>
                </c:pt>
                <c:pt idx="7061">
                  <c:v>-5.9200000000000002E-9</c:v>
                </c:pt>
                <c:pt idx="7062">
                  <c:v>-5.9099999999999997E-9</c:v>
                </c:pt>
                <c:pt idx="7063">
                  <c:v>-5.9099999999999997E-9</c:v>
                </c:pt>
                <c:pt idx="7064">
                  <c:v>-5.8999999999999999E-9</c:v>
                </c:pt>
                <c:pt idx="7065">
                  <c:v>-5.8900000000000001E-9</c:v>
                </c:pt>
                <c:pt idx="7066">
                  <c:v>-5.8900000000000001E-9</c:v>
                </c:pt>
                <c:pt idx="7067">
                  <c:v>-5.8800000000000004E-9</c:v>
                </c:pt>
                <c:pt idx="7068">
                  <c:v>-5.8800000000000004E-9</c:v>
                </c:pt>
                <c:pt idx="7069">
                  <c:v>-5.8699999999999998E-9</c:v>
                </c:pt>
                <c:pt idx="7070">
                  <c:v>-5.86E-9</c:v>
                </c:pt>
                <c:pt idx="7071">
                  <c:v>-5.86E-9</c:v>
                </c:pt>
                <c:pt idx="7072">
                  <c:v>-5.8500000000000003E-9</c:v>
                </c:pt>
                <c:pt idx="7073">
                  <c:v>-5.8399999999999997E-9</c:v>
                </c:pt>
                <c:pt idx="7074">
                  <c:v>-5.8399999999999997E-9</c:v>
                </c:pt>
                <c:pt idx="7075">
                  <c:v>-5.8299999999999999E-9</c:v>
                </c:pt>
                <c:pt idx="7076">
                  <c:v>-5.8299999999999999E-9</c:v>
                </c:pt>
                <c:pt idx="7077">
                  <c:v>-5.8200000000000002E-9</c:v>
                </c:pt>
                <c:pt idx="7078">
                  <c:v>-5.8100000000000004E-9</c:v>
                </c:pt>
                <c:pt idx="7079">
                  <c:v>-5.8100000000000004E-9</c:v>
                </c:pt>
                <c:pt idx="7080">
                  <c:v>-5.7999999999999998E-9</c:v>
                </c:pt>
                <c:pt idx="7081">
                  <c:v>-5.7900000000000001E-9</c:v>
                </c:pt>
                <c:pt idx="7082">
                  <c:v>-5.7900000000000001E-9</c:v>
                </c:pt>
                <c:pt idx="7083">
                  <c:v>-5.7800000000000003E-9</c:v>
                </c:pt>
                <c:pt idx="7084">
                  <c:v>-5.7800000000000003E-9</c:v>
                </c:pt>
                <c:pt idx="7085">
                  <c:v>-5.7699999999999997E-9</c:v>
                </c:pt>
                <c:pt idx="7086">
                  <c:v>-5.76E-9</c:v>
                </c:pt>
                <c:pt idx="7087">
                  <c:v>-5.76E-9</c:v>
                </c:pt>
                <c:pt idx="7088">
                  <c:v>-5.7500000000000002E-9</c:v>
                </c:pt>
                <c:pt idx="7089">
                  <c:v>-5.7399999999999996E-9</c:v>
                </c:pt>
                <c:pt idx="7090">
                  <c:v>-5.7399999999999996E-9</c:v>
                </c:pt>
                <c:pt idx="7091">
                  <c:v>-5.7299999999999999E-9</c:v>
                </c:pt>
                <c:pt idx="7092">
                  <c:v>-5.7299999999999999E-9</c:v>
                </c:pt>
                <c:pt idx="7093">
                  <c:v>-5.7200000000000001E-9</c:v>
                </c:pt>
                <c:pt idx="7094">
                  <c:v>-5.7100000000000003E-9</c:v>
                </c:pt>
                <c:pt idx="7095">
                  <c:v>-5.7100000000000003E-9</c:v>
                </c:pt>
                <c:pt idx="7096">
                  <c:v>-5.6999999999999998E-9</c:v>
                </c:pt>
                <c:pt idx="7097">
                  <c:v>-5.69E-9</c:v>
                </c:pt>
                <c:pt idx="7098">
                  <c:v>-5.69E-9</c:v>
                </c:pt>
                <c:pt idx="7099">
                  <c:v>-5.6800000000000002E-9</c:v>
                </c:pt>
                <c:pt idx="7100">
                  <c:v>-5.6800000000000002E-9</c:v>
                </c:pt>
                <c:pt idx="7101">
                  <c:v>-5.6699999999999997E-9</c:v>
                </c:pt>
                <c:pt idx="7102">
                  <c:v>-5.6599999999999999E-9</c:v>
                </c:pt>
                <c:pt idx="7103">
                  <c:v>-5.6599999999999999E-9</c:v>
                </c:pt>
                <c:pt idx="7104">
                  <c:v>-5.6500000000000001E-9</c:v>
                </c:pt>
                <c:pt idx="7105">
                  <c:v>-5.6400000000000004E-9</c:v>
                </c:pt>
                <c:pt idx="7106">
                  <c:v>-5.6400000000000004E-9</c:v>
                </c:pt>
                <c:pt idx="7107">
                  <c:v>-5.6299999999999998E-9</c:v>
                </c:pt>
                <c:pt idx="7108">
                  <c:v>-5.6299999999999998E-9</c:v>
                </c:pt>
                <c:pt idx="7109">
                  <c:v>-5.62E-9</c:v>
                </c:pt>
                <c:pt idx="7110">
                  <c:v>-5.6100000000000003E-9</c:v>
                </c:pt>
                <c:pt idx="7111">
                  <c:v>-5.6100000000000003E-9</c:v>
                </c:pt>
                <c:pt idx="7112">
                  <c:v>-5.5999999999999997E-9</c:v>
                </c:pt>
                <c:pt idx="7113">
                  <c:v>-5.5899999999999999E-9</c:v>
                </c:pt>
                <c:pt idx="7114">
                  <c:v>-5.5899999999999999E-9</c:v>
                </c:pt>
                <c:pt idx="7115">
                  <c:v>-5.5800000000000002E-9</c:v>
                </c:pt>
                <c:pt idx="7116">
                  <c:v>-5.5800000000000002E-9</c:v>
                </c:pt>
                <c:pt idx="7117">
                  <c:v>-5.5700000000000004E-9</c:v>
                </c:pt>
                <c:pt idx="7118">
                  <c:v>-5.5599999999999998E-9</c:v>
                </c:pt>
                <c:pt idx="7119">
                  <c:v>-5.5599999999999998E-9</c:v>
                </c:pt>
                <c:pt idx="7120">
                  <c:v>-5.5500000000000001E-9</c:v>
                </c:pt>
                <c:pt idx="7121">
                  <c:v>-5.5400000000000003E-9</c:v>
                </c:pt>
                <c:pt idx="7122">
                  <c:v>-5.5400000000000003E-9</c:v>
                </c:pt>
                <c:pt idx="7123">
                  <c:v>-5.5299999999999997E-9</c:v>
                </c:pt>
                <c:pt idx="7124">
                  <c:v>-5.5299999999999997E-9</c:v>
                </c:pt>
                <c:pt idx="7125">
                  <c:v>-5.52E-9</c:v>
                </c:pt>
                <c:pt idx="7126">
                  <c:v>-5.5100000000000002E-9</c:v>
                </c:pt>
                <c:pt idx="7127">
                  <c:v>-5.5100000000000002E-9</c:v>
                </c:pt>
                <c:pt idx="7128">
                  <c:v>-5.4999999999999996E-9</c:v>
                </c:pt>
                <c:pt idx="7129">
                  <c:v>-5.4899999999999999E-9</c:v>
                </c:pt>
                <c:pt idx="7130">
                  <c:v>-5.4899999999999999E-9</c:v>
                </c:pt>
                <c:pt idx="7131">
                  <c:v>-5.4800000000000001E-9</c:v>
                </c:pt>
                <c:pt idx="7132">
                  <c:v>-5.4800000000000001E-9</c:v>
                </c:pt>
                <c:pt idx="7133">
                  <c:v>-5.4700000000000003E-9</c:v>
                </c:pt>
                <c:pt idx="7134">
                  <c:v>-5.4599999999999998E-9</c:v>
                </c:pt>
                <c:pt idx="7135">
                  <c:v>-5.4599999999999998E-9</c:v>
                </c:pt>
                <c:pt idx="7136">
                  <c:v>-5.45E-9</c:v>
                </c:pt>
                <c:pt idx="7137">
                  <c:v>-5.4400000000000002E-9</c:v>
                </c:pt>
                <c:pt idx="7138">
                  <c:v>-5.4400000000000002E-9</c:v>
                </c:pt>
                <c:pt idx="7139">
                  <c:v>-5.4299999999999997E-9</c:v>
                </c:pt>
                <c:pt idx="7140">
                  <c:v>-5.4299999999999997E-9</c:v>
                </c:pt>
                <c:pt idx="7141">
                  <c:v>-5.4199999999999999E-9</c:v>
                </c:pt>
                <c:pt idx="7142">
                  <c:v>-5.4100000000000001E-9</c:v>
                </c:pt>
                <c:pt idx="7143">
                  <c:v>-5.4100000000000001E-9</c:v>
                </c:pt>
                <c:pt idx="7144">
                  <c:v>-5.4000000000000004E-9</c:v>
                </c:pt>
                <c:pt idx="7145">
                  <c:v>-5.3899999999999998E-9</c:v>
                </c:pt>
                <c:pt idx="7146">
                  <c:v>-5.3899999999999998E-9</c:v>
                </c:pt>
                <c:pt idx="7147">
                  <c:v>-5.38E-9</c:v>
                </c:pt>
                <c:pt idx="7148">
                  <c:v>-5.38E-9</c:v>
                </c:pt>
                <c:pt idx="7149">
                  <c:v>-5.3700000000000003E-9</c:v>
                </c:pt>
                <c:pt idx="7150">
                  <c:v>-5.3599999999999997E-9</c:v>
                </c:pt>
                <c:pt idx="7151">
                  <c:v>-5.3599999999999997E-9</c:v>
                </c:pt>
                <c:pt idx="7152">
                  <c:v>-5.3499999999999999E-9</c:v>
                </c:pt>
                <c:pt idx="7153">
                  <c:v>-5.3400000000000002E-9</c:v>
                </c:pt>
                <c:pt idx="7154">
                  <c:v>-5.3400000000000002E-9</c:v>
                </c:pt>
                <c:pt idx="7155">
                  <c:v>-5.3300000000000004E-9</c:v>
                </c:pt>
                <c:pt idx="7156">
                  <c:v>-5.3300000000000004E-9</c:v>
                </c:pt>
                <c:pt idx="7157">
                  <c:v>-5.3199999999999998E-9</c:v>
                </c:pt>
                <c:pt idx="7158">
                  <c:v>-5.3100000000000001E-9</c:v>
                </c:pt>
                <c:pt idx="7159">
                  <c:v>-5.3100000000000001E-9</c:v>
                </c:pt>
                <c:pt idx="7160">
                  <c:v>-5.3000000000000003E-9</c:v>
                </c:pt>
                <c:pt idx="7161">
                  <c:v>-5.2899999999999997E-9</c:v>
                </c:pt>
                <c:pt idx="7162">
                  <c:v>-5.2899999999999997E-9</c:v>
                </c:pt>
                <c:pt idx="7163">
                  <c:v>-5.28E-9</c:v>
                </c:pt>
                <c:pt idx="7164">
                  <c:v>-5.28E-9</c:v>
                </c:pt>
                <c:pt idx="7165">
                  <c:v>-5.2700000000000002E-9</c:v>
                </c:pt>
                <c:pt idx="7166">
                  <c:v>-5.2599999999999996E-9</c:v>
                </c:pt>
                <c:pt idx="7167">
                  <c:v>-5.2599999999999996E-9</c:v>
                </c:pt>
                <c:pt idx="7168">
                  <c:v>-5.2499999999999999E-9</c:v>
                </c:pt>
                <c:pt idx="7169">
                  <c:v>-5.2400000000000001E-9</c:v>
                </c:pt>
                <c:pt idx="7170">
                  <c:v>-5.2400000000000001E-9</c:v>
                </c:pt>
                <c:pt idx="7171">
                  <c:v>-5.2300000000000003E-9</c:v>
                </c:pt>
                <c:pt idx="7172">
                  <c:v>-5.2300000000000003E-9</c:v>
                </c:pt>
                <c:pt idx="7173">
                  <c:v>-5.2199999999999998E-9</c:v>
                </c:pt>
                <c:pt idx="7174">
                  <c:v>-5.21E-9</c:v>
                </c:pt>
                <c:pt idx="7175">
                  <c:v>-5.21E-9</c:v>
                </c:pt>
                <c:pt idx="7176">
                  <c:v>-5.2000000000000002E-9</c:v>
                </c:pt>
                <c:pt idx="7177">
                  <c:v>-5.1899999999999997E-9</c:v>
                </c:pt>
                <c:pt idx="7178">
                  <c:v>-5.1899999999999997E-9</c:v>
                </c:pt>
                <c:pt idx="7179">
                  <c:v>-5.1799999999999999E-9</c:v>
                </c:pt>
                <c:pt idx="7180">
                  <c:v>-5.1799999999999999E-9</c:v>
                </c:pt>
                <c:pt idx="7181">
                  <c:v>-5.1700000000000001E-9</c:v>
                </c:pt>
                <c:pt idx="7182">
                  <c:v>-5.1600000000000004E-9</c:v>
                </c:pt>
                <c:pt idx="7183">
                  <c:v>-5.1600000000000004E-9</c:v>
                </c:pt>
                <c:pt idx="7184">
                  <c:v>-5.1499999999999998E-9</c:v>
                </c:pt>
                <c:pt idx="7185">
                  <c:v>-5.14E-9</c:v>
                </c:pt>
                <c:pt idx="7186">
                  <c:v>-5.14E-9</c:v>
                </c:pt>
                <c:pt idx="7187">
                  <c:v>-5.1300000000000003E-9</c:v>
                </c:pt>
                <c:pt idx="7188">
                  <c:v>-5.1300000000000003E-9</c:v>
                </c:pt>
                <c:pt idx="7189">
                  <c:v>-5.1199999999999997E-9</c:v>
                </c:pt>
                <c:pt idx="7190">
                  <c:v>-5.1099999999999999E-9</c:v>
                </c:pt>
                <c:pt idx="7191">
                  <c:v>-5.1099999999999999E-9</c:v>
                </c:pt>
                <c:pt idx="7192">
                  <c:v>-5.1000000000000002E-9</c:v>
                </c:pt>
                <c:pt idx="7193">
                  <c:v>-5.0899999999999996E-9</c:v>
                </c:pt>
                <c:pt idx="7194">
                  <c:v>-5.0899999999999996E-9</c:v>
                </c:pt>
                <c:pt idx="7195">
                  <c:v>-5.0799999999999998E-9</c:v>
                </c:pt>
                <c:pt idx="7196">
                  <c:v>-5.0799999999999998E-9</c:v>
                </c:pt>
                <c:pt idx="7197">
                  <c:v>-5.0700000000000001E-9</c:v>
                </c:pt>
                <c:pt idx="7198">
                  <c:v>-5.0600000000000003E-9</c:v>
                </c:pt>
                <c:pt idx="7199">
                  <c:v>-5.0600000000000003E-9</c:v>
                </c:pt>
                <c:pt idx="7200">
                  <c:v>-5.0499999999999997E-9</c:v>
                </c:pt>
                <c:pt idx="7201">
                  <c:v>-5.04E-9</c:v>
                </c:pt>
                <c:pt idx="7202">
                  <c:v>-5.04E-9</c:v>
                </c:pt>
                <c:pt idx="7203">
                  <c:v>-5.0300000000000002E-9</c:v>
                </c:pt>
                <c:pt idx="7204">
                  <c:v>-5.0300000000000002E-9</c:v>
                </c:pt>
                <c:pt idx="7205">
                  <c:v>-5.0199999999999996E-9</c:v>
                </c:pt>
                <c:pt idx="7206">
                  <c:v>-5.0099999999999999E-9</c:v>
                </c:pt>
                <c:pt idx="7207">
                  <c:v>-5.0099999999999999E-9</c:v>
                </c:pt>
                <c:pt idx="7208">
                  <c:v>-5.0000000000000001E-9</c:v>
                </c:pt>
                <c:pt idx="7209">
                  <c:v>-4.9900000000000003E-9</c:v>
                </c:pt>
                <c:pt idx="7210">
                  <c:v>-4.9900000000000003E-9</c:v>
                </c:pt>
                <c:pt idx="7211">
                  <c:v>-4.9799999999999998E-9</c:v>
                </c:pt>
                <c:pt idx="7212">
                  <c:v>-4.9799999999999998E-9</c:v>
                </c:pt>
                <c:pt idx="7213">
                  <c:v>-4.97E-9</c:v>
                </c:pt>
                <c:pt idx="7214">
                  <c:v>-4.9600000000000002E-9</c:v>
                </c:pt>
                <c:pt idx="7215">
                  <c:v>-4.9600000000000002E-9</c:v>
                </c:pt>
                <c:pt idx="7216">
                  <c:v>-4.9499999999999997E-9</c:v>
                </c:pt>
                <c:pt idx="7217">
                  <c:v>-4.9399999999999999E-9</c:v>
                </c:pt>
                <c:pt idx="7218">
                  <c:v>-4.9399999999999999E-9</c:v>
                </c:pt>
                <c:pt idx="7219">
                  <c:v>-4.9300000000000001E-9</c:v>
                </c:pt>
                <c:pt idx="7220">
                  <c:v>-4.9300000000000001E-9</c:v>
                </c:pt>
                <c:pt idx="7221">
                  <c:v>-4.9200000000000004E-9</c:v>
                </c:pt>
                <c:pt idx="7222">
                  <c:v>-4.9099999999999998E-9</c:v>
                </c:pt>
                <c:pt idx="7223">
                  <c:v>-4.9099999999999998E-9</c:v>
                </c:pt>
                <c:pt idx="7224">
                  <c:v>-4.9E-9</c:v>
                </c:pt>
                <c:pt idx="7225">
                  <c:v>-4.8900000000000003E-9</c:v>
                </c:pt>
                <c:pt idx="7226">
                  <c:v>-4.8900000000000003E-9</c:v>
                </c:pt>
                <c:pt idx="7227">
                  <c:v>-4.8799999999999997E-9</c:v>
                </c:pt>
                <c:pt idx="7228">
                  <c:v>-4.8799999999999997E-9</c:v>
                </c:pt>
                <c:pt idx="7229">
                  <c:v>-4.8699999999999999E-9</c:v>
                </c:pt>
                <c:pt idx="7230">
                  <c:v>-4.8600000000000002E-9</c:v>
                </c:pt>
                <c:pt idx="7231">
                  <c:v>-4.8600000000000002E-9</c:v>
                </c:pt>
                <c:pt idx="7232">
                  <c:v>-4.8499999999999996E-9</c:v>
                </c:pt>
                <c:pt idx="7233">
                  <c:v>-4.8399999999999998E-9</c:v>
                </c:pt>
                <c:pt idx="7234">
                  <c:v>-4.8399999999999998E-9</c:v>
                </c:pt>
                <c:pt idx="7235">
                  <c:v>-4.8300000000000001E-9</c:v>
                </c:pt>
                <c:pt idx="7236">
                  <c:v>-4.8300000000000001E-9</c:v>
                </c:pt>
                <c:pt idx="7237">
                  <c:v>-4.8200000000000003E-9</c:v>
                </c:pt>
                <c:pt idx="7238">
                  <c:v>-4.8099999999999997E-9</c:v>
                </c:pt>
                <c:pt idx="7239">
                  <c:v>-4.8099999999999997E-9</c:v>
                </c:pt>
                <c:pt idx="7240">
                  <c:v>-4.8E-9</c:v>
                </c:pt>
                <c:pt idx="7241">
                  <c:v>-4.7900000000000002E-9</c:v>
                </c:pt>
                <c:pt idx="7242">
                  <c:v>-4.7900000000000002E-9</c:v>
                </c:pt>
                <c:pt idx="7243">
                  <c:v>-4.7799999999999996E-9</c:v>
                </c:pt>
                <c:pt idx="7244">
                  <c:v>-4.7799999999999996E-9</c:v>
                </c:pt>
                <c:pt idx="7245">
                  <c:v>-4.7699999999999999E-9</c:v>
                </c:pt>
                <c:pt idx="7246">
                  <c:v>-4.7600000000000001E-9</c:v>
                </c:pt>
                <c:pt idx="7247">
                  <c:v>-4.7600000000000001E-9</c:v>
                </c:pt>
                <c:pt idx="7248">
                  <c:v>-4.7500000000000003E-9</c:v>
                </c:pt>
                <c:pt idx="7249">
                  <c:v>-4.7399999999999998E-9</c:v>
                </c:pt>
                <c:pt idx="7250">
                  <c:v>-4.7399999999999998E-9</c:v>
                </c:pt>
                <c:pt idx="7251">
                  <c:v>-4.73E-9</c:v>
                </c:pt>
                <c:pt idx="7252">
                  <c:v>-4.73E-9</c:v>
                </c:pt>
                <c:pt idx="7253">
                  <c:v>-4.7200000000000002E-9</c:v>
                </c:pt>
                <c:pt idx="7254">
                  <c:v>-4.7099999999999997E-9</c:v>
                </c:pt>
                <c:pt idx="7255">
                  <c:v>-4.7099999999999997E-9</c:v>
                </c:pt>
                <c:pt idx="7256">
                  <c:v>-4.6999999999999999E-9</c:v>
                </c:pt>
                <c:pt idx="7257">
                  <c:v>-4.6900000000000001E-9</c:v>
                </c:pt>
                <c:pt idx="7258">
                  <c:v>-4.6900000000000001E-9</c:v>
                </c:pt>
                <c:pt idx="7259">
                  <c:v>-4.6800000000000004E-9</c:v>
                </c:pt>
                <c:pt idx="7260">
                  <c:v>-4.6800000000000004E-9</c:v>
                </c:pt>
                <c:pt idx="7261">
                  <c:v>-4.6699999999999998E-9</c:v>
                </c:pt>
                <c:pt idx="7262">
                  <c:v>-4.66E-9</c:v>
                </c:pt>
                <c:pt idx="7263">
                  <c:v>-4.66E-9</c:v>
                </c:pt>
                <c:pt idx="7264">
                  <c:v>-4.6500000000000003E-9</c:v>
                </c:pt>
                <c:pt idx="7265">
                  <c:v>-4.6399999999999997E-9</c:v>
                </c:pt>
                <c:pt idx="7266">
                  <c:v>-4.6399999999999997E-9</c:v>
                </c:pt>
                <c:pt idx="7267">
                  <c:v>-4.6299999999999999E-9</c:v>
                </c:pt>
                <c:pt idx="7268">
                  <c:v>-4.6299999999999999E-9</c:v>
                </c:pt>
                <c:pt idx="7269">
                  <c:v>-4.6200000000000002E-9</c:v>
                </c:pt>
                <c:pt idx="7270">
                  <c:v>-4.6099999999999996E-9</c:v>
                </c:pt>
                <c:pt idx="7271">
                  <c:v>-4.6099999999999996E-9</c:v>
                </c:pt>
                <c:pt idx="7272">
                  <c:v>-4.5999999999999998E-9</c:v>
                </c:pt>
                <c:pt idx="7273">
                  <c:v>-4.5900000000000001E-9</c:v>
                </c:pt>
                <c:pt idx="7274">
                  <c:v>-4.5900000000000001E-9</c:v>
                </c:pt>
                <c:pt idx="7275">
                  <c:v>-4.5800000000000003E-9</c:v>
                </c:pt>
                <c:pt idx="7276">
                  <c:v>-4.5800000000000003E-9</c:v>
                </c:pt>
                <c:pt idx="7277">
                  <c:v>-4.5699999999999997E-9</c:v>
                </c:pt>
                <c:pt idx="7278">
                  <c:v>-4.56E-9</c:v>
                </c:pt>
                <c:pt idx="7279">
                  <c:v>-4.56E-9</c:v>
                </c:pt>
                <c:pt idx="7280">
                  <c:v>-4.5500000000000002E-9</c:v>
                </c:pt>
                <c:pt idx="7281">
                  <c:v>-4.5399999999999996E-9</c:v>
                </c:pt>
                <c:pt idx="7282">
                  <c:v>-4.5399999999999996E-9</c:v>
                </c:pt>
                <c:pt idx="7283">
                  <c:v>-4.5299999999999999E-9</c:v>
                </c:pt>
                <c:pt idx="7284">
                  <c:v>-4.5299999999999999E-9</c:v>
                </c:pt>
                <c:pt idx="7285">
                  <c:v>-4.5200000000000001E-9</c:v>
                </c:pt>
                <c:pt idx="7286">
                  <c:v>-4.5100000000000003E-9</c:v>
                </c:pt>
                <c:pt idx="7287">
                  <c:v>-4.5100000000000003E-9</c:v>
                </c:pt>
                <c:pt idx="7288">
                  <c:v>-4.4999999999999998E-9</c:v>
                </c:pt>
                <c:pt idx="7289">
                  <c:v>-4.49E-9</c:v>
                </c:pt>
                <c:pt idx="7290">
                  <c:v>-4.49E-9</c:v>
                </c:pt>
                <c:pt idx="7291">
                  <c:v>-4.4800000000000002E-9</c:v>
                </c:pt>
                <c:pt idx="7292">
                  <c:v>-4.4800000000000002E-9</c:v>
                </c:pt>
                <c:pt idx="7293">
                  <c:v>-4.4699999999999997E-9</c:v>
                </c:pt>
                <c:pt idx="7294">
                  <c:v>-4.4599999999999999E-9</c:v>
                </c:pt>
                <c:pt idx="7295">
                  <c:v>-4.4599999999999999E-9</c:v>
                </c:pt>
                <c:pt idx="7296">
                  <c:v>-4.4500000000000001E-9</c:v>
                </c:pt>
                <c:pt idx="7297">
                  <c:v>-4.4400000000000004E-9</c:v>
                </c:pt>
                <c:pt idx="7298">
                  <c:v>-4.4400000000000004E-9</c:v>
                </c:pt>
                <c:pt idx="7299">
                  <c:v>-4.4299999999999998E-9</c:v>
                </c:pt>
                <c:pt idx="7300">
                  <c:v>-4.4299999999999998E-9</c:v>
                </c:pt>
                <c:pt idx="7301">
                  <c:v>-4.42E-9</c:v>
                </c:pt>
                <c:pt idx="7302">
                  <c:v>-4.4100000000000003E-9</c:v>
                </c:pt>
                <c:pt idx="7303">
                  <c:v>-4.4100000000000003E-9</c:v>
                </c:pt>
                <c:pt idx="7304">
                  <c:v>-4.3999999999999997E-9</c:v>
                </c:pt>
                <c:pt idx="7305">
                  <c:v>-4.3899999999999999E-9</c:v>
                </c:pt>
                <c:pt idx="7306">
                  <c:v>-4.3899999999999999E-9</c:v>
                </c:pt>
                <c:pt idx="7307">
                  <c:v>-4.3800000000000002E-9</c:v>
                </c:pt>
                <c:pt idx="7308">
                  <c:v>-4.3800000000000002E-9</c:v>
                </c:pt>
                <c:pt idx="7309">
                  <c:v>-4.3699999999999996E-9</c:v>
                </c:pt>
                <c:pt idx="7310">
                  <c:v>-4.3599999999999998E-9</c:v>
                </c:pt>
                <c:pt idx="7311">
                  <c:v>-4.3599999999999998E-9</c:v>
                </c:pt>
                <c:pt idx="7312">
                  <c:v>-4.3500000000000001E-9</c:v>
                </c:pt>
                <c:pt idx="7313">
                  <c:v>-4.3400000000000003E-9</c:v>
                </c:pt>
                <c:pt idx="7314">
                  <c:v>-4.3400000000000003E-9</c:v>
                </c:pt>
                <c:pt idx="7315">
                  <c:v>-4.3299999999999997E-9</c:v>
                </c:pt>
                <c:pt idx="7316">
                  <c:v>-4.3299999999999997E-9</c:v>
                </c:pt>
                <c:pt idx="7317">
                  <c:v>-4.32E-9</c:v>
                </c:pt>
                <c:pt idx="7318">
                  <c:v>-4.3100000000000002E-9</c:v>
                </c:pt>
                <c:pt idx="7319">
                  <c:v>-4.3100000000000002E-9</c:v>
                </c:pt>
                <c:pt idx="7320">
                  <c:v>-4.2999999999999996E-9</c:v>
                </c:pt>
                <c:pt idx="7321">
                  <c:v>-4.2899999999999999E-9</c:v>
                </c:pt>
                <c:pt idx="7322">
                  <c:v>-4.2899999999999999E-9</c:v>
                </c:pt>
                <c:pt idx="7323">
                  <c:v>-4.2800000000000001E-9</c:v>
                </c:pt>
                <c:pt idx="7324">
                  <c:v>-4.2800000000000001E-9</c:v>
                </c:pt>
                <c:pt idx="7325">
                  <c:v>-4.2700000000000004E-9</c:v>
                </c:pt>
                <c:pt idx="7326">
                  <c:v>-4.2599999999999998E-9</c:v>
                </c:pt>
                <c:pt idx="7327">
                  <c:v>-4.2599999999999998E-9</c:v>
                </c:pt>
                <c:pt idx="7328">
                  <c:v>-4.25E-9</c:v>
                </c:pt>
                <c:pt idx="7329">
                  <c:v>-4.2400000000000002E-9</c:v>
                </c:pt>
                <c:pt idx="7330">
                  <c:v>-4.2400000000000002E-9</c:v>
                </c:pt>
                <c:pt idx="7331">
                  <c:v>-4.2299999999999997E-9</c:v>
                </c:pt>
                <c:pt idx="7332">
                  <c:v>-4.2299999999999997E-9</c:v>
                </c:pt>
                <c:pt idx="7333">
                  <c:v>-4.2199999999999999E-9</c:v>
                </c:pt>
                <c:pt idx="7334">
                  <c:v>-4.2100000000000001E-9</c:v>
                </c:pt>
                <c:pt idx="7335">
                  <c:v>-4.2100000000000001E-9</c:v>
                </c:pt>
                <c:pt idx="7336">
                  <c:v>-4.2000000000000004E-9</c:v>
                </c:pt>
                <c:pt idx="7337">
                  <c:v>-4.1899999999999998E-9</c:v>
                </c:pt>
                <c:pt idx="7338">
                  <c:v>-4.1899999999999998E-9</c:v>
                </c:pt>
                <c:pt idx="7339">
                  <c:v>-4.18E-9</c:v>
                </c:pt>
                <c:pt idx="7340">
                  <c:v>-4.18E-9</c:v>
                </c:pt>
                <c:pt idx="7341">
                  <c:v>-4.1700000000000003E-9</c:v>
                </c:pt>
                <c:pt idx="7342">
                  <c:v>-4.1599999999999997E-9</c:v>
                </c:pt>
                <c:pt idx="7343">
                  <c:v>-4.1599999999999997E-9</c:v>
                </c:pt>
                <c:pt idx="7344">
                  <c:v>-4.1499999999999999E-9</c:v>
                </c:pt>
                <c:pt idx="7345">
                  <c:v>-4.1400000000000002E-9</c:v>
                </c:pt>
                <c:pt idx="7346">
                  <c:v>-4.1400000000000002E-9</c:v>
                </c:pt>
                <c:pt idx="7347">
                  <c:v>-4.1299999999999996E-9</c:v>
                </c:pt>
                <c:pt idx="7348">
                  <c:v>-4.1299999999999996E-9</c:v>
                </c:pt>
                <c:pt idx="7349">
                  <c:v>-4.1199999999999998E-9</c:v>
                </c:pt>
                <c:pt idx="7350">
                  <c:v>-4.1100000000000001E-9</c:v>
                </c:pt>
                <c:pt idx="7351">
                  <c:v>-4.1100000000000001E-9</c:v>
                </c:pt>
                <c:pt idx="7352">
                  <c:v>-4.1000000000000003E-9</c:v>
                </c:pt>
                <c:pt idx="7353">
                  <c:v>-4.0899999999999997E-9</c:v>
                </c:pt>
                <c:pt idx="7354">
                  <c:v>-4.0899999999999997E-9</c:v>
                </c:pt>
                <c:pt idx="7355">
                  <c:v>-4.08E-9</c:v>
                </c:pt>
                <c:pt idx="7356">
                  <c:v>-4.08E-9</c:v>
                </c:pt>
                <c:pt idx="7357">
                  <c:v>-4.0700000000000002E-9</c:v>
                </c:pt>
                <c:pt idx="7358">
                  <c:v>-4.0599999999999996E-9</c:v>
                </c:pt>
                <c:pt idx="7359">
                  <c:v>-4.0599999999999996E-9</c:v>
                </c:pt>
                <c:pt idx="7360">
                  <c:v>-4.0499999999999999E-9</c:v>
                </c:pt>
                <c:pt idx="7361">
                  <c:v>-4.0400000000000001E-9</c:v>
                </c:pt>
                <c:pt idx="7362">
                  <c:v>-4.0400000000000001E-9</c:v>
                </c:pt>
                <c:pt idx="7363">
                  <c:v>-4.0300000000000004E-9</c:v>
                </c:pt>
                <c:pt idx="7364">
                  <c:v>-4.0300000000000004E-9</c:v>
                </c:pt>
                <c:pt idx="7365">
                  <c:v>-4.0199999999999998E-9</c:v>
                </c:pt>
                <c:pt idx="7366">
                  <c:v>-4.01E-9</c:v>
                </c:pt>
                <c:pt idx="7367">
                  <c:v>-4.01E-9</c:v>
                </c:pt>
                <c:pt idx="7368">
                  <c:v>-4.0000000000000002E-9</c:v>
                </c:pt>
                <c:pt idx="7369">
                  <c:v>-3.9899999999999997E-9</c:v>
                </c:pt>
                <c:pt idx="7370">
                  <c:v>-3.9899999999999997E-9</c:v>
                </c:pt>
                <c:pt idx="7371">
                  <c:v>-3.9799999999999999E-9</c:v>
                </c:pt>
                <c:pt idx="7372">
                  <c:v>-3.9799999999999999E-9</c:v>
                </c:pt>
                <c:pt idx="7373">
                  <c:v>-3.9700000000000001E-9</c:v>
                </c:pt>
                <c:pt idx="7374">
                  <c:v>-3.9600000000000004E-9</c:v>
                </c:pt>
                <c:pt idx="7375">
                  <c:v>-3.9600000000000004E-9</c:v>
                </c:pt>
                <c:pt idx="7376">
                  <c:v>-3.9499999999999998E-9</c:v>
                </c:pt>
                <c:pt idx="7377">
                  <c:v>-3.94E-9</c:v>
                </c:pt>
                <c:pt idx="7378">
                  <c:v>-3.94E-9</c:v>
                </c:pt>
                <c:pt idx="7379">
                  <c:v>-3.9300000000000003E-9</c:v>
                </c:pt>
                <c:pt idx="7380">
                  <c:v>-3.9300000000000003E-9</c:v>
                </c:pt>
                <c:pt idx="7381">
                  <c:v>-3.9199999999999997E-9</c:v>
                </c:pt>
                <c:pt idx="7382">
                  <c:v>-3.9099999999999999E-9</c:v>
                </c:pt>
                <c:pt idx="7383">
                  <c:v>-3.9099999999999999E-9</c:v>
                </c:pt>
                <c:pt idx="7384">
                  <c:v>-3.9000000000000002E-9</c:v>
                </c:pt>
                <c:pt idx="7385">
                  <c:v>-3.8899999999999996E-9</c:v>
                </c:pt>
                <c:pt idx="7386">
                  <c:v>-3.8899999999999996E-9</c:v>
                </c:pt>
                <c:pt idx="7387">
                  <c:v>-3.8799999999999998E-9</c:v>
                </c:pt>
                <c:pt idx="7388">
                  <c:v>-3.8799999999999998E-9</c:v>
                </c:pt>
                <c:pt idx="7389">
                  <c:v>-3.8700000000000001E-9</c:v>
                </c:pt>
                <c:pt idx="7390">
                  <c:v>-3.8600000000000003E-9</c:v>
                </c:pt>
                <c:pt idx="7391">
                  <c:v>-3.8600000000000003E-9</c:v>
                </c:pt>
                <c:pt idx="7392">
                  <c:v>-3.8499999999999997E-9</c:v>
                </c:pt>
                <c:pt idx="7393">
                  <c:v>-3.84E-9</c:v>
                </c:pt>
                <c:pt idx="7394">
                  <c:v>-3.84E-9</c:v>
                </c:pt>
                <c:pt idx="7395">
                  <c:v>-3.8300000000000002E-9</c:v>
                </c:pt>
                <c:pt idx="7396">
                  <c:v>-3.8300000000000002E-9</c:v>
                </c:pt>
                <c:pt idx="7397">
                  <c:v>-3.8199999999999996E-9</c:v>
                </c:pt>
                <c:pt idx="7398">
                  <c:v>-3.8099999999999999E-9</c:v>
                </c:pt>
                <c:pt idx="7399">
                  <c:v>-3.8099999999999999E-9</c:v>
                </c:pt>
                <c:pt idx="7400">
                  <c:v>-3.8000000000000001E-9</c:v>
                </c:pt>
                <c:pt idx="7401">
                  <c:v>-3.7900000000000004E-9</c:v>
                </c:pt>
                <c:pt idx="7402">
                  <c:v>-3.7900000000000004E-9</c:v>
                </c:pt>
                <c:pt idx="7403">
                  <c:v>-3.7799999999999998E-9</c:v>
                </c:pt>
                <c:pt idx="7404">
                  <c:v>-3.7799999999999998E-9</c:v>
                </c:pt>
                <c:pt idx="7405">
                  <c:v>-3.77E-9</c:v>
                </c:pt>
                <c:pt idx="7406">
                  <c:v>-3.7600000000000003E-9</c:v>
                </c:pt>
                <c:pt idx="7407">
                  <c:v>-3.7600000000000003E-9</c:v>
                </c:pt>
                <c:pt idx="7408">
                  <c:v>-3.7499999999999997E-9</c:v>
                </c:pt>
                <c:pt idx="7409">
                  <c:v>-3.7399999999999999E-9</c:v>
                </c:pt>
                <c:pt idx="7410">
                  <c:v>-3.7399999999999999E-9</c:v>
                </c:pt>
                <c:pt idx="7411">
                  <c:v>-3.7300000000000001E-9</c:v>
                </c:pt>
                <c:pt idx="7412">
                  <c:v>-3.7300000000000001E-9</c:v>
                </c:pt>
                <c:pt idx="7413">
                  <c:v>-3.72E-9</c:v>
                </c:pt>
                <c:pt idx="7414">
                  <c:v>-3.7099999999999998E-9</c:v>
                </c:pt>
                <c:pt idx="7415">
                  <c:v>-3.7099999999999998E-9</c:v>
                </c:pt>
                <c:pt idx="7416">
                  <c:v>-3.7E-9</c:v>
                </c:pt>
                <c:pt idx="7417">
                  <c:v>-3.6899999999999999E-9</c:v>
                </c:pt>
                <c:pt idx="7418">
                  <c:v>-3.6899999999999999E-9</c:v>
                </c:pt>
                <c:pt idx="7419">
                  <c:v>-3.6800000000000001E-9</c:v>
                </c:pt>
                <c:pt idx="7420">
                  <c:v>-3.6800000000000001E-9</c:v>
                </c:pt>
                <c:pt idx="7421">
                  <c:v>-3.6699999999999999E-9</c:v>
                </c:pt>
                <c:pt idx="7422">
                  <c:v>-3.6600000000000002E-9</c:v>
                </c:pt>
                <c:pt idx="7423">
                  <c:v>-3.6600000000000002E-9</c:v>
                </c:pt>
                <c:pt idx="7424">
                  <c:v>-3.65E-9</c:v>
                </c:pt>
                <c:pt idx="7425">
                  <c:v>-3.6399999999999998E-9</c:v>
                </c:pt>
                <c:pt idx="7426">
                  <c:v>-3.6399999999999998E-9</c:v>
                </c:pt>
                <c:pt idx="7427">
                  <c:v>-3.6300000000000001E-9</c:v>
                </c:pt>
                <c:pt idx="7428">
                  <c:v>-3.6300000000000001E-9</c:v>
                </c:pt>
                <c:pt idx="7429">
                  <c:v>-3.6199999999999999E-9</c:v>
                </c:pt>
                <c:pt idx="7430">
                  <c:v>-3.6100000000000001E-9</c:v>
                </c:pt>
                <c:pt idx="7431">
                  <c:v>-3.6100000000000001E-9</c:v>
                </c:pt>
                <c:pt idx="7432">
                  <c:v>-3.6E-9</c:v>
                </c:pt>
                <c:pt idx="7433">
                  <c:v>-3.5899999999999998E-9</c:v>
                </c:pt>
                <c:pt idx="7434">
                  <c:v>-3.5899999999999998E-9</c:v>
                </c:pt>
                <c:pt idx="7435">
                  <c:v>-3.58E-9</c:v>
                </c:pt>
                <c:pt idx="7436">
                  <c:v>-3.58E-9</c:v>
                </c:pt>
                <c:pt idx="7437">
                  <c:v>-3.5699999999999999E-9</c:v>
                </c:pt>
                <c:pt idx="7438">
                  <c:v>-3.5600000000000001E-9</c:v>
                </c:pt>
                <c:pt idx="7439">
                  <c:v>-3.5600000000000001E-9</c:v>
                </c:pt>
                <c:pt idx="7440">
                  <c:v>-3.5499999999999999E-9</c:v>
                </c:pt>
                <c:pt idx="7441">
                  <c:v>-3.5400000000000002E-9</c:v>
                </c:pt>
                <c:pt idx="7442">
                  <c:v>-3.5400000000000002E-9</c:v>
                </c:pt>
                <c:pt idx="7443">
                  <c:v>-3.53E-9</c:v>
                </c:pt>
                <c:pt idx="7444">
                  <c:v>-3.53E-9</c:v>
                </c:pt>
                <c:pt idx="7445">
                  <c:v>-3.5199999999999998E-9</c:v>
                </c:pt>
                <c:pt idx="7446">
                  <c:v>-3.5100000000000001E-9</c:v>
                </c:pt>
                <c:pt idx="7447">
                  <c:v>-3.5100000000000001E-9</c:v>
                </c:pt>
                <c:pt idx="7448">
                  <c:v>-3.4999999999999999E-9</c:v>
                </c:pt>
                <c:pt idx="7449">
                  <c:v>-3.4900000000000001E-9</c:v>
                </c:pt>
                <c:pt idx="7450">
                  <c:v>-3.4900000000000001E-9</c:v>
                </c:pt>
                <c:pt idx="7451">
                  <c:v>-3.48E-9</c:v>
                </c:pt>
                <c:pt idx="7452">
                  <c:v>-3.48E-9</c:v>
                </c:pt>
                <c:pt idx="7453">
                  <c:v>-3.4699999999999998E-9</c:v>
                </c:pt>
                <c:pt idx="7454">
                  <c:v>-3.46E-9</c:v>
                </c:pt>
                <c:pt idx="7455">
                  <c:v>-3.46E-9</c:v>
                </c:pt>
                <c:pt idx="7456">
                  <c:v>-3.4499999999999999E-9</c:v>
                </c:pt>
                <c:pt idx="7457">
                  <c:v>-3.4400000000000001E-9</c:v>
                </c:pt>
                <c:pt idx="7458">
                  <c:v>-3.4400000000000001E-9</c:v>
                </c:pt>
                <c:pt idx="7459">
                  <c:v>-3.4299999999999999E-9</c:v>
                </c:pt>
                <c:pt idx="7460">
                  <c:v>-3.4299999999999999E-9</c:v>
                </c:pt>
                <c:pt idx="7461">
                  <c:v>-3.4200000000000002E-9</c:v>
                </c:pt>
                <c:pt idx="7462">
                  <c:v>-3.41E-9</c:v>
                </c:pt>
                <c:pt idx="7463">
                  <c:v>-3.41E-9</c:v>
                </c:pt>
                <c:pt idx="7464">
                  <c:v>-3.3999999999999998E-9</c:v>
                </c:pt>
                <c:pt idx="7465">
                  <c:v>-3.3900000000000001E-9</c:v>
                </c:pt>
                <c:pt idx="7466">
                  <c:v>-3.3900000000000001E-9</c:v>
                </c:pt>
                <c:pt idx="7467">
                  <c:v>-3.3799999999999999E-9</c:v>
                </c:pt>
                <c:pt idx="7468">
                  <c:v>-3.3799999999999999E-9</c:v>
                </c:pt>
                <c:pt idx="7469">
                  <c:v>-3.3700000000000001E-9</c:v>
                </c:pt>
                <c:pt idx="7470">
                  <c:v>-3.36E-9</c:v>
                </c:pt>
                <c:pt idx="7471">
                  <c:v>-3.36E-9</c:v>
                </c:pt>
                <c:pt idx="7472">
                  <c:v>-3.3499999999999998E-9</c:v>
                </c:pt>
                <c:pt idx="7473">
                  <c:v>-3.34E-9</c:v>
                </c:pt>
                <c:pt idx="7474">
                  <c:v>-3.34E-9</c:v>
                </c:pt>
                <c:pt idx="7475">
                  <c:v>-3.3299999999999999E-9</c:v>
                </c:pt>
                <c:pt idx="7476">
                  <c:v>-3.3299999999999999E-9</c:v>
                </c:pt>
                <c:pt idx="7477">
                  <c:v>-3.3200000000000001E-9</c:v>
                </c:pt>
                <c:pt idx="7478">
                  <c:v>-3.3099999999999999E-9</c:v>
                </c:pt>
                <c:pt idx="7479">
                  <c:v>-3.3099999999999999E-9</c:v>
                </c:pt>
                <c:pt idx="7480">
                  <c:v>-3.3000000000000002E-9</c:v>
                </c:pt>
                <c:pt idx="7481">
                  <c:v>-3.29E-9</c:v>
                </c:pt>
                <c:pt idx="7482">
                  <c:v>-3.29E-9</c:v>
                </c:pt>
                <c:pt idx="7483">
                  <c:v>-3.2799999999999998E-9</c:v>
                </c:pt>
                <c:pt idx="7484">
                  <c:v>-3.2799999999999998E-9</c:v>
                </c:pt>
                <c:pt idx="7485">
                  <c:v>-3.2700000000000001E-9</c:v>
                </c:pt>
                <c:pt idx="7486">
                  <c:v>-3.2599999999999999E-9</c:v>
                </c:pt>
                <c:pt idx="7487">
                  <c:v>-3.2599999999999999E-9</c:v>
                </c:pt>
                <c:pt idx="7488">
                  <c:v>-3.2500000000000002E-9</c:v>
                </c:pt>
                <c:pt idx="7489">
                  <c:v>-3.24E-9</c:v>
                </c:pt>
                <c:pt idx="7490">
                  <c:v>-3.24E-9</c:v>
                </c:pt>
                <c:pt idx="7491">
                  <c:v>-3.2299999999999998E-9</c:v>
                </c:pt>
                <c:pt idx="7492">
                  <c:v>-3.2299999999999998E-9</c:v>
                </c:pt>
                <c:pt idx="7493">
                  <c:v>-3.22E-9</c:v>
                </c:pt>
                <c:pt idx="7494">
                  <c:v>-3.2099999999999999E-9</c:v>
                </c:pt>
                <c:pt idx="7495">
                  <c:v>-3.2099999999999999E-9</c:v>
                </c:pt>
                <c:pt idx="7496">
                  <c:v>-3.2000000000000001E-9</c:v>
                </c:pt>
                <c:pt idx="7497">
                  <c:v>-3.1899999999999999E-9</c:v>
                </c:pt>
                <c:pt idx="7498">
                  <c:v>-3.1899999999999999E-9</c:v>
                </c:pt>
                <c:pt idx="7499">
                  <c:v>-3.1800000000000002E-9</c:v>
                </c:pt>
                <c:pt idx="7500">
                  <c:v>-3.1800000000000002E-9</c:v>
                </c:pt>
                <c:pt idx="7501">
                  <c:v>-3.17E-9</c:v>
                </c:pt>
                <c:pt idx="7502">
                  <c:v>-3.1599999999999998E-9</c:v>
                </c:pt>
                <c:pt idx="7503">
                  <c:v>-3.1599999999999998E-9</c:v>
                </c:pt>
                <c:pt idx="7504">
                  <c:v>-3.1500000000000001E-9</c:v>
                </c:pt>
                <c:pt idx="7505">
                  <c:v>-3.1399999999999999E-9</c:v>
                </c:pt>
                <c:pt idx="7506">
                  <c:v>-3.1399999999999999E-9</c:v>
                </c:pt>
                <c:pt idx="7507">
                  <c:v>-3.1300000000000002E-9</c:v>
                </c:pt>
                <c:pt idx="7508">
                  <c:v>-3.1300000000000002E-9</c:v>
                </c:pt>
                <c:pt idx="7509">
                  <c:v>-3.12E-9</c:v>
                </c:pt>
                <c:pt idx="7510">
                  <c:v>-3.1099999999999998E-9</c:v>
                </c:pt>
                <c:pt idx="7511">
                  <c:v>-3.1099999999999998E-9</c:v>
                </c:pt>
                <c:pt idx="7512">
                  <c:v>-3.1E-9</c:v>
                </c:pt>
                <c:pt idx="7513">
                  <c:v>-3.0899999999999999E-9</c:v>
                </c:pt>
                <c:pt idx="7514">
                  <c:v>-3.0899999999999999E-9</c:v>
                </c:pt>
                <c:pt idx="7515">
                  <c:v>-3.0800000000000001E-9</c:v>
                </c:pt>
                <c:pt idx="7516">
                  <c:v>-3.0800000000000001E-9</c:v>
                </c:pt>
                <c:pt idx="7517">
                  <c:v>-3.0699999999999999E-9</c:v>
                </c:pt>
                <c:pt idx="7518">
                  <c:v>-3.0600000000000002E-9</c:v>
                </c:pt>
                <c:pt idx="7519">
                  <c:v>-3.0600000000000002E-9</c:v>
                </c:pt>
                <c:pt idx="7520">
                  <c:v>-3.05E-9</c:v>
                </c:pt>
                <c:pt idx="7521">
                  <c:v>-3.0399999999999998E-9</c:v>
                </c:pt>
                <c:pt idx="7522">
                  <c:v>-3.0399999999999998E-9</c:v>
                </c:pt>
                <c:pt idx="7523">
                  <c:v>-3.0300000000000001E-9</c:v>
                </c:pt>
                <c:pt idx="7524">
                  <c:v>-3.0300000000000001E-9</c:v>
                </c:pt>
                <c:pt idx="7525">
                  <c:v>-3.0199999999999999E-9</c:v>
                </c:pt>
                <c:pt idx="7526">
                  <c:v>-3.0100000000000002E-9</c:v>
                </c:pt>
                <c:pt idx="7527">
                  <c:v>-3.0100000000000002E-9</c:v>
                </c:pt>
                <c:pt idx="7528">
                  <c:v>-3E-9</c:v>
                </c:pt>
                <c:pt idx="7529">
                  <c:v>-2.9899999999999998E-9</c:v>
                </c:pt>
                <c:pt idx="7530">
                  <c:v>-2.9899999999999998E-9</c:v>
                </c:pt>
                <c:pt idx="7531">
                  <c:v>-2.98E-9</c:v>
                </c:pt>
                <c:pt idx="7532">
                  <c:v>-2.98E-9</c:v>
                </c:pt>
                <c:pt idx="7533">
                  <c:v>-2.9699999999999999E-9</c:v>
                </c:pt>
                <c:pt idx="7534">
                  <c:v>-2.9600000000000001E-9</c:v>
                </c:pt>
                <c:pt idx="7535">
                  <c:v>-2.9600000000000001E-9</c:v>
                </c:pt>
                <c:pt idx="7536">
                  <c:v>-2.9499999999999999E-9</c:v>
                </c:pt>
                <c:pt idx="7537">
                  <c:v>-2.9400000000000002E-9</c:v>
                </c:pt>
                <c:pt idx="7538">
                  <c:v>-2.9400000000000002E-9</c:v>
                </c:pt>
                <c:pt idx="7539">
                  <c:v>-2.93E-9</c:v>
                </c:pt>
                <c:pt idx="7540">
                  <c:v>-2.93E-9</c:v>
                </c:pt>
                <c:pt idx="7541">
                  <c:v>-2.9199999999999998E-9</c:v>
                </c:pt>
                <c:pt idx="7542">
                  <c:v>-2.9100000000000001E-9</c:v>
                </c:pt>
                <c:pt idx="7543">
                  <c:v>-2.9100000000000001E-9</c:v>
                </c:pt>
                <c:pt idx="7544">
                  <c:v>-2.8999999999999999E-9</c:v>
                </c:pt>
                <c:pt idx="7545">
                  <c:v>-2.8900000000000002E-9</c:v>
                </c:pt>
                <c:pt idx="7546">
                  <c:v>-2.8900000000000002E-9</c:v>
                </c:pt>
                <c:pt idx="7547">
                  <c:v>-2.88E-9</c:v>
                </c:pt>
                <c:pt idx="7548">
                  <c:v>-2.88E-9</c:v>
                </c:pt>
                <c:pt idx="7549">
                  <c:v>-2.8699999999999998E-9</c:v>
                </c:pt>
                <c:pt idx="7550">
                  <c:v>-2.86E-9</c:v>
                </c:pt>
                <c:pt idx="7551">
                  <c:v>-2.86E-9</c:v>
                </c:pt>
                <c:pt idx="7552">
                  <c:v>-2.8499999999999999E-9</c:v>
                </c:pt>
                <c:pt idx="7553">
                  <c:v>-2.8400000000000001E-9</c:v>
                </c:pt>
                <c:pt idx="7554">
                  <c:v>-2.8400000000000001E-9</c:v>
                </c:pt>
                <c:pt idx="7555">
                  <c:v>-2.8299999999999999E-9</c:v>
                </c:pt>
                <c:pt idx="7556">
                  <c:v>-2.8299999999999999E-9</c:v>
                </c:pt>
                <c:pt idx="7557">
                  <c:v>-2.8200000000000002E-9</c:v>
                </c:pt>
                <c:pt idx="7558">
                  <c:v>-2.81E-9</c:v>
                </c:pt>
                <c:pt idx="7559">
                  <c:v>-2.81E-9</c:v>
                </c:pt>
                <c:pt idx="7560">
                  <c:v>-2.7999999999999998E-9</c:v>
                </c:pt>
                <c:pt idx="7561">
                  <c:v>-2.7900000000000001E-9</c:v>
                </c:pt>
                <c:pt idx="7562">
                  <c:v>-2.7900000000000001E-9</c:v>
                </c:pt>
                <c:pt idx="7563">
                  <c:v>-2.7799999999999999E-9</c:v>
                </c:pt>
                <c:pt idx="7564">
                  <c:v>-2.7799999999999999E-9</c:v>
                </c:pt>
                <c:pt idx="7565">
                  <c:v>-2.7700000000000002E-9</c:v>
                </c:pt>
                <c:pt idx="7566">
                  <c:v>-2.76E-9</c:v>
                </c:pt>
                <c:pt idx="7567">
                  <c:v>-2.76E-9</c:v>
                </c:pt>
                <c:pt idx="7568">
                  <c:v>-2.7499999999999998E-9</c:v>
                </c:pt>
                <c:pt idx="7569">
                  <c:v>-2.7400000000000001E-9</c:v>
                </c:pt>
                <c:pt idx="7570">
                  <c:v>-2.7400000000000001E-9</c:v>
                </c:pt>
                <c:pt idx="7571">
                  <c:v>-2.7299999999999999E-9</c:v>
                </c:pt>
                <c:pt idx="7572">
                  <c:v>-2.7299999999999999E-9</c:v>
                </c:pt>
                <c:pt idx="7573">
                  <c:v>-2.7200000000000001E-9</c:v>
                </c:pt>
                <c:pt idx="7574">
                  <c:v>-2.7099999999999999E-9</c:v>
                </c:pt>
                <c:pt idx="7575">
                  <c:v>-2.7099999999999999E-9</c:v>
                </c:pt>
                <c:pt idx="7576">
                  <c:v>-2.7000000000000002E-9</c:v>
                </c:pt>
                <c:pt idx="7577">
                  <c:v>-2.69E-9</c:v>
                </c:pt>
                <c:pt idx="7578">
                  <c:v>-2.69E-9</c:v>
                </c:pt>
                <c:pt idx="7579">
                  <c:v>-2.6799999999999998E-9</c:v>
                </c:pt>
                <c:pt idx="7580">
                  <c:v>-2.6799999999999998E-9</c:v>
                </c:pt>
                <c:pt idx="7581">
                  <c:v>-2.6700000000000001E-9</c:v>
                </c:pt>
                <c:pt idx="7582">
                  <c:v>-2.6599999999999999E-9</c:v>
                </c:pt>
                <c:pt idx="7583">
                  <c:v>-2.6599999999999999E-9</c:v>
                </c:pt>
                <c:pt idx="7584">
                  <c:v>-2.6500000000000002E-9</c:v>
                </c:pt>
                <c:pt idx="7585">
                  <c:v>-2.64E-9</c:v>
                </c:pt>
                <c:pt idx="7586">
                  <c:v>-2.64E-9</c:v>
                </c:pt>
                <c:pt idx="7587">
                  <c:v>-2.6299999999999998E-9</c:v>
                </c:pt>
                <c:pt idx="7588">
                  <c:v>-2.6299999999999998E-9</c:v>
                </c:pt>
                <c:pt idx="7589">
                  <c:v>-2.6200000000000001E-9</c:v>
                </c:pt>
                <c:pt idx="7590">
                  <c:v>-2.6099999999999999E-9</c:v>
                </c:pt>
                <c:pt idx="7591">
                  <c:v>-2.6099999999999999E-9</c:v>
                </c:pt>
                <c:pt idx="7592">
                  <c:v>-2.6000000000000001E-9</c:v>
                </c:pt>
                <c:pt idx="7593">
                  <c:v>-2.5899999999999999E-9</c:v>
                </c:pt>
                <c:pt idx="7594">
                  <c:v>-2.5899999999999999E-9</c:v>
                </c:pt>
                <c:pt idx="7595">
                  <c:v>-2.5800000000000002E-9</c:v>
                </c:pt>
                <c:pt idx="7596">
                  <c:v>-2.5800000000000002E-9</c:v>
                </c:pt>
                <c:pt idx="7597">
                  <c:v>-2.57E-9</c:v>
                </c:pt>
                <c:pt idx="7598">
                  <c:v>-2.5599999999999998E-9</c:v>
                </c:pt>
                <c:pt idx="7599">
                  <c:v>-2.5599999999999998E-9</c:v>
                </c:pt>
                <c:pt idx="7600">
                  <c:v>-2.5500000000000001E-9</c:v>
                </c:pt>
                <c:pt idx="7601">
                  <c:v>-2.5399999999999999E-9</c:v>
                </c:pt>
                <c:pt idx="7602">
                  <c:v>-2.5399999999999999E-9</c:v>
                </c:pt>
                <c:pt idx="7603">
                  <c:v>-2.5300000000000002E-9</c:v>
                </c:pt>
                <c:pt idx="7604">
                  <c:v>-2.5300000000000002E-9</c:v>
                </c:pt>
                <c:pt idx="7605">
                  <c:v>-2.52E-9</c:v>
                </c:pt>
                <c:pt idx="7606">
                  <c:v>-2.5099999999999998E-9</c:v>
                </c:pt>
                <c:pt idx="7607">
                  <c:v>-2.5099999999999998E-9</c:v>
                </c:pt>
                <c:pt idx="7608">
                  <c:v>-2.5000000000000001E-9</c:v>
                </c:pt>
                <c:pt idx="7609">
                  <c:v>-2.4899999999999999E-9</c:v>
                </c:pt>
                <c:pt idx="7610">
                  <c:v>-2.4899999999999999E-9</c:v>
                </c:pt>
                <c:pt idx="7611">
                  <c:v>-2.4800000000000001E-9</c:v>
                </c:pt>
                <c:pt idx="7612">
                  <c:v>-2.4800000000000001E-9</c:v>
                </c:pt>
                <c:pt idx="7613">
                  <c:v>-2.4699999999999999E-9</c:v>
                </c:pt>
                <c:pt idx="7614">
                  <c:v>-2.4600000000000002E-9</c:v>
                </c:pt>
                <c:pt idx="7615">
                  <c:v>-2.4600000000000002E-9</c:v>
                </c:pt>
                <c:pt idx="7616">
                  <c:v>-2.45E-9</c:v>
                </c:pt>
                <c:pt idx="7617">
                  <c:v>-2.4399999999999998E-9</c:v>
                </c:pt>
                <c:pt idx="7618">
                  <c:v>-2.4399999999999998E-9</c:v>
                </c:pt>
                <c:pt idx="7619">
                  <c:v>-2.4300000000000001E-9</c:v>
                </c:pt>
                <c:pt idx="7620">
                  <c:v>-2.4300000000000001E-9</c:v>
                </c:pt>
                <c:pt idx="7621">
                  <c:v>-2.4199999999999999E-9</c:v>
                </c:pt>
                <c:pt idx="7622">
                  <c:v>-2.4100000000000002E-9</c:v>
                </c:pt>
                <c:pt idx="7623">
                  <c:v>-2.4100000000000002E-9</c:v>
                </c:pt>
                <c:pt idx="7624">
                  <c:v>-2.4E-9</c:v>
                </c:pt>
                <c:pt idx="7625">
                  <c:v>-2.3899999999999998E-9</c:v>
                </c:pt>
                <c:pt idx="7626">
                  <c:v>-2.3899999999999998E-9</c:v>
                </c:pt>
                <c:pt idx="7627">
                  <c:v>-2.3800000000000001E-9</c:v>
                </c:pt>
                <c:pt idx="7628">
                  <c:v>-2.3800000000000001E-9</c:v>
                </c:pt>
                <c:pt idx="7629">
                  <c:v>-2.3699999999999999E-9</c:v>
                </c:pt>
                <c:pt idx="7630">
                  <c:v>-2.3600000000000001E-9</c:v>
                </c:pt>
                <c:pt idx="7631">
                  <c:v>-2.3600000000000001E-9</c:v>
                </c:pt>
                <c:pt idx="7632">
                  <c:v>-2.3499999999999999E-9</c:v>
                </c:pt>
                <c:pt idx="7633">
                  <c:v>-2.3400000000000002E-9</c:v>
                </c:pt>
                <c:pt idx="7634">
                  <c:v>-2.3400000000000002E-9</c:v>
                </c:pt>
                <c:pt idx="7635">
                  <c:v>-2.33E-9</c:v>
                </c:pt>
                <c:pt idx="7636">
                  <c:v>-2.33E-9</c:v>
                </c:pt>
                <c:pt idx="7637">
                  <c:v>-2.3199999999999998E-9</c:v>
                </c:pt>
                <c:pt idx="7638">
                  <c:v>-2.3100000000000001E-9</c:v>
                </c:pt>
                <c:pt idx="7639">
                  <c:v>-2.3100000000000001E-9</c:v>
                </c:pt>
                <c:pt idx="7640">
                  <c:v>-2.2999999999999999E-9</c:v>
                </c:pt>
                <c:pt idx="7641">
                  <c:v>-2.2900000000000002E-9</c:v>
                </c:pt>
                <c:pt idx="7642">
                  <c:v>-2.2900000000000002E-9</c:v>
                </c:pt>
                <c:pt idx="7643">
                  <c:v>-2.28E-9</c:v>
                </c:pt>
                <c:pt idx="7644">
                  <c:v>-2.28E-9</c:v>
                </c:pt>
                <c:pt idx="7645">
                  <c:v>-2.2699999999999998E-9</c:v>
                </c:pt>
                <c:pt idx="7646">
                  <c:v>-2.2600000000000001E-9</c:v>
                </c:pt>
                <c:pt idx="7647">
                  <c:v>-2.2600000000000001E-9</c:v>
                </c:pt>
                <c:pt idx="7648">
                  <c:v>-2.2499999999999999E-9</c:v>
                </c:pt>
                <c:pt idx="7649">
                  <c:v>-2.2400000000000001E-9</c:v>
                </c:pt>
                <c:pt idx="7650">
                  <c:v>-2.2400000000000001E-9</c:v>
                </c:pt>
                <c:pt idx="7651">
                  <c:v>-2.23E-9</c:v>
                </c:pt>
                <c:pt idx="7652">
                  <c:v>-2.23E-9</c:v>
                </c:pt>
                <c:pt idx="7653">
                  <c:v>-2.2200000000000002E-9</c:v>
                </c:pt>
                <c:pt idx="7654">
                  <c:v>-2.21E-9</c:v>
                </c:pt>
                <c:pt idx="7655">
                  <c:v>-2.21E-9</c:v>
                </c:pt>
                <c:pt idx="7656">
                  <c:v>-2.1999999999999998E-9</c:v>
                </c:pt>
                <c:pt idx="7657">
                  <c:v>-2.1900000000000001E-9</c:v>
                </c:pt>
                <c:pt idx="7658">
                  <c:v>-2.1900000000000001E-9</c:v>
                </c:pt>
                <c:pt idx="7659">
                  <c:v>-2.1799999999999999E-9</c:v>
                </c:pt>
                <c:pt idx="7660">
                  <c:v>-2.1799999999999999E-9</c:v>
                </c:pt>
                <c:pt idx="7661">
                  <c:v>-2.1700000000000002E-9</c:v>
                </c:pt>
                <c:pt idx="7662">
                  <c:v>-2.16E-9</c:v>
                </c:pt>
                <c:pt idx="7663">
                  <c:v>-2.16E-9</c:v>
                </c:pt>
                <c:pt idx="7664">
                  <c:v>-2.1499999999999998E-9</c:v>
                </c:pt>
                <c:pt idx="7665">
                  <c:v>-2.1400000000000001E-9</c:v>
                </c:pt>
                <c:pt idx="7666">
                  <c:v>-2.1400000000000001E-9</c:v>
                </c:pt>
                <c:pt idx="7667">
                  <c:v>-2.1299999999999999E-9</c:v>
                </c:pt>
                <c:pt idx="7668">
                  <c:v>-2.1299999999999999E-9</c:v>
                </c:pt>
                <c:pt idx="7669">
                  <c:v>-2.1200000000000001E-9</c:v>
                </c:pt>
                <c:pt idx="7670">
                  <c:v>-2.11E-9</c:v>
                </c:pt>
                <c:pt idx="7671">
                  <c:v>-2.11E-9</c:v>
                </c:pt>
                <c:pt idx="7672">
                  <c:v>-2.1000000000000002E-9</c:v>
                </c:pt>
                <c:pt idx="7673">
                  <c:v>-2.09E-9</c:v>
                </c:pt>
                <c:pt idx="7674">
                  <c:v>-2.09E-9</c:v>
                </c:pt>
                <c:pt idx="7675">
                  <c:v>-2.0799999999999998E-9</c:v>
                </c:pt>
                <c:pt idx="7676">
                  <c:v>-2.0799999999999998E-9</c:v>
                </c:pt>
                <c:pt idx="7677">
                  <c:v>-2.0700000000000001E-9</c:v>
                </c:pt>
                <c:pt idx="7678">
                  <c:v>-2.0599999999999999E-9</c:v>
                </c:pt>
                <c:pt idx="7679">
                  <c:v>-2.0599999999999999E-9</c:v>
                </c:pt>
                <c:pt idx="7680">
                  <c:v>-2.0500000000000002E-9</c:v>
                </c:pt>
                <c:pt idx="7681">
                  <c:v>-2.04E-9</c:v>
                </c:pt>
                <c:pt idx="7682">
                  <c:v>-2.04E-9</c:v>
                </c:pt>
                <c:pt idx="7683">
                  <c:v>-2.0299999999999998E-9</c:v>
                </c:pt>
                <c:pt idx="7684">
                  <c:v>-2.0299999999999998E-9</c:v>
                </c:pt>
                <c:pt idx="7685">
                  <c:v>-2.0200000000000001E-9</c:v>
                </c:pt>
                <c:pt idx="7686">
                  <c:v>-2.0099999999999999E-9</c:v>
                </c:pt>
                <c:pt idx="7687">
                  <c:v>-2.0099999999999999E-9</c:v>
                </c:pt>
                <c:pt idx="7688">
                  <c:v>-2.0000000000000001E-9</c:v>
                </c:pt>
                <c:pt idx="7689">
                  <c:v>-1.99E-9</c:v>
                </c:pt>
                <c:pt idx="7690">
                  <c:v>-1.99E-9</c:v>
                </c:pt>
                <c:pt idx="7691">
                  <c:v>-1.9800000000000002E-9</c:v>
                </c:pt>
                <c:pt idx="7692">
                  <c:v>-1.9800000000000002E-9</c:v>
                </c:pt>
                <c:pt idx="7693">
                  <c:v>-1.97E-9</c:v>
                </c:pt>
                <c:pt idx="7694">
                  <c:v>-1.9599999999999998E-9</c:v>
                </c:pt>
                <c:pt idx="7695">
                  <c:v>-1.9599999999999998E-9</c:v>
                </c:pt>
                <c:pt idx="7696">
                  <c:v>-1.9500000000000001E-9</c:v>
                </c:pt>
                <c:pt idx="7697">
                  <c:v>-1.9399999999999999E-9</c:v>
                </c:pt>
                <c:pt idx="7698">
                  <c:v>-1.9399999999999999E-9</c:v>
                </c:pt>
                <c:pt idx="7699">
                  <c:v>-1.9300000000000002E-9</c:v>
                </c:pt>
                <c:pt idx="7700">
                  <c:v>-1.9300000000000002E-9</c:v>
                </c:pt>
                <c:pt idx="7701">
                  <c:v>-1.92E-9</c:v>
                </c:pt>
                <c:pt idx="7702">
                  <c:v>-1.9099999999999998E-9</c:v>
                </c:pt>
                <c:pt idx="7703">
                  <c:v>-1.9099999999999998E-9</c:v>
                </c:pt>
                <c:pt idx="7704">
                  <c:v>-1.9000000000000001E-9</c:v>
                </c:pt>
                <c:pt idx="7705">
                  <c:v>-1.8899999999999999E-9</c:v>
                </c:pt>
                <c:pt idx="7706">
                  <c:v>-1.8899999999999999E-9</c:v>
                </c:pt>
                <c:pt idx="7707">
                  <c:v>-1.8800000000000001E-9</c:v>
                </c:pt>
                <c:pt idx="7708">
                  <c:v>-1.8800000000000001E-9</c:v>
                </c:pt>
                <c:pt idx="7709">
                  <c:v>-1.87E-9</c:v>
                </c:pt>
                <c:pt idx="7710">
                  <c:v>-1.86E-9</c:v>
                </c:pt>
                <c:pt idx="7711">
                  <c:v>-1.86E-9</c:v>
                </c:pt>
                <c:pt idx="7712">
                  <c:v>-1.85E-9</c:v>
                </c:pt>
                <c:pt idx="7713">
                  <c:v>-1.8400000000000001E-9</c:v>
                </c:pt>
                <c:pt idx="7714">
                  <c:v>-1.8400000000000001E-9</c:v>
                </c:pt>
                <c:pt idx="7715">
                  <c:v>-1.8300000000000001E-9</c:v>
                </c:pt>
                <c:pt idx="7716">
                  <c:v>-1.8300000000000001E-9</c:v>
                </c:pt>
                <c:pt idx="7717">
                  <c:v>-1.8199999999999999E-9</c:v>
                </c:pt>
                <c:pt idx="7718">
                  <c:v>-1.81E-9</c:v>
                </c:pt>
                <c:pt idx="7719">
                  <c:v>-1.81E-9</c:v>
                </c:pt>
                <c:pt idx="7720">
                  <c:v>-1.8E-9</c:v>
                </c:pt>
                <c:pt idx="7721">
                  <c:v>-1.79E-9</c:v>
                </c:pt>
                <c:pt idx="7722">
                  <c:v>-1.79E-9</c:v>
                </c:pt>
                <c:pt idx="7723">
                  <c:v>-1.7800000000000001E-9</c:v>
                </c:pt>
                <c:pt idx="7724">
                  <c:v>-1.7800000000000001E-9</c:v>
                </c:pt>
                <c:pt idx="7725">
                  <c:v>-1.7700000000000001E-9</c:v>
                </c:pt>
                <c:pt idx="7726">
                  <c:v>-1.7599999999999999E-9</c:v>
                </c:pt>
                <c:pt idx="7727">
                  <c:v>-1.7599999999999999E-9</c:v>
                </c:pt>
                <c:pt idx="7728">
                  <c:v>-1.75E-9</c:v>
                </c:pt>
                <c:pt idx="7729">
                  <c:v>-1.74E-9</c:v>
                </c:pt>
                <c:pt idx="7730">
                  <c:v>-1.74E-9</c:v>
                </c:pt>
                <c:pt idx="7731">
                  <c:v>-1.73E-9</c:v>
                </c:pt>
                <c:pt idx="7732">
                  <c:v>-1.73E-9</c:v>
                </c:pt>
                <c:pt idx="7733">
                  <c:v>-1.7200000000000001E-9</c:v>
                </c:pt>
                <c:pt idx="7734">
                  <c:v>-1.7100000000000001E-9</c:v>
                </c:pt>
                <c:pt idx="7735">
                  <c:v>-1.7100000000000001E-9</c:v>
                </c:pt>
                <c:pt idx="7736">
                  <c:v>-1.6999999999999999E-9</c:v>
                </c:pt>
                <c:pt idx="7737">
                  <c:v>-1.69E-9</c:v>
                </c:pt>
                <c:pt idx="7738">
                  <c:v>-1.69E-9</c:v>
                </c:pt>
                <c:pt idx="7739">
                  <c:v>-1.68E-9</c:v>
                </c:pt>
                <c:pt idx="7740">
                  <c:v>-1.68E-9</c:v>
                </c:pt>
                <c:pt idx="7741">
                  <c:v>-1.67E-9</c:v>
                </c:pt>
                <c:pt idx="7742">
                  <c:v>-1.6600000000000001E-9</c:v>
                </c:pt>
                <c:pt idx="7743">
                  <c:v>-1.6600000000000001E-9</c:v>
                </c:pt>
                <c:pt idx="7744">
                  <c:v>-1.6500000000000001E-9</c:v>
                </c:pt>
                <c:pt idx="7745">
                  <c:v>-1.6399999999999999E-9</c:v>
                </c:pt>
                <c:pt idx="7746">
                  <c:v>-1.6399999999999999E-9</c:v>
                </c:pt>
                <c:pt idx="7747">
                  <c:v>-1.63E-9</c:v>
                </c:pt>
                <c:pt idx="7748">
                  <c:v>-1.63E-9</c:v>
                </c:pt>
                <c:pt idx="7749">
                  <c:v>-1.62E-9</c:v>
                </c:pt>
                <c:pt idx="7750">
                  <c:v>-1.61E-9</c:v>
                </c:pt>
                <c:pt idx="7751">
                  <c:v>-1.61E-9</c:v>
                </c:pt>
                <c:pt idx="7752">
                  <c:v>-1.6000000000000001E-9</c:v>
                </c:pt>
                <c:pt idx="7753">
                  <c:v>-1.5900000000000001E-9</c:v>
                </c:pt>
                <c:pt idx="7754">
                  <c:v>-1.5900000000000001E-9</c:v>
                </c:pt>
                <c:pt idx="7755">
                  <c:v>-1.5799999999999999E-9</c:v>
                </c:pt>
                <c:pt idx="7756">
                  <c:v>-1.5799999999999999E-9</c:v>
                </c:pt>
                <c:pt idx="7757">
                  <c:v>-1.57E-9</c:v>
                </c:pt>
                <c:pt idx="7758">
                  <c:v>-1.56E-9</c:v>
                </c:pt>
                <c:pt idx="7759">
                  <c:v>-1.56E-9</c:v>
                </c:pt>
                <c:pt idx="7760">
                  <c:v>-1.55E-9</c:v>
                </c:pt>
                <c:pt idx="7761">
                  <c:v>-1.5400000000000001E-9</c:v>
                </c:pt>
                <c:pt idx="7762">
                  <c:v>-1.5400000000000001E-9</c:v>
                </c:pt>
                <c:pt idx="7763">
                  <c:v>-1.5300000000000001E-9</c:v>
                </c:pt>
                <c:pt idx="7764">
                  <c:v>-1.5300000000000001E-9</c:v>
                </c:pt>
                <c:pt idx="7765">
                  <c:v>-1.5199999999999999E-9</c:v>
                </c:pt>
                <c:pt idx="7766">
                  <c:v>-1.51E-9</c:v>
                </c:pt>
                <c:pt idx="7767">
                  <c:v>-1.51E-9</c:v>
                </c:pt>
                <c:pt idx="7768">
                  <c:v>-1.5E-9</c:v>
                </c:pt>
                <c:pt idx="7769">
                  <c:v>-1.49E-9</c:v>
                </c:pt>
                <c:pt idx="7770">
                  <c:v>-1.49E-9</c:v>
                </c:pt>
                <c:pt idx="7771">
                  <c:v>-1.4800000000000001E-9</c:v>
                </c:pt>
                <c:pt idx="7772">
                  <c:v>-1.4800000000000001E-9</c:v>
                </c:pt>
                <c:pt idx="7773">
                  <c:v>-1.4700000000000001E-9</c:v>
                </c:pt>
                <c:pt idx="7774">
                  <c:v>-1.4599999999999999E-9</c:v>
                </c:pt>
                <c:pt idx="7775">
                  <c:v>-1.4599999999999999E-9</c:v>
                </c:pt>
                <c:pt idx="7776">
                  <c:v>-1.45E-9</c:v>
                </c:pt>
                <c:pt idx="7777">
                  <c:v>-1.44E-9</c:v>
                </c:pt>
                <c:pt idx="7778">
                  <c:v>-1.44E-9</c:v>
                </c:pt>
                <c:pt idx="7779">
                  <c:v>-1.43E-9</c:v>
                </c:pt>
                <c:pt idx="7780">
                  <c:v>-1.43E-9</c:v>
                </c:pt>
                <c:pt idx="7781">
                  <c:v>-1.4200000000000001E-9</c:v>
                </c:pt>
                <c:pt idx="7782">
                  <c:v>-1.4100000000000001E-9</c:v>
                </c:pt>
                <c:pt idx="7783">
                  <c:v>-1.4100000000000001E-9</c:v>
                </c:pt>
                <c:pt idx="7784">
                  <c:v>-1.3999999999999999E-9</c:v>
                </c:pt>
                <c:pt idx="7785">
                  <c:v>-1.39E-9</c:v>
                </c:pt>
                <c:pt idx="7786">
                  <c:v>-1.39E-9</c:v>
                </c:pt>
                <c:pt idx="7787">
                  <c:v>-1.38E-9</c:v>
                </c:pt>
                <c:pt idx="7788">
                  <c:v>-1.38E-9</c:v>
                </c:pt>
                <c:pt idx="7789">
                  <c:v>-1.37E-9</c:v>
                </c:pt>
                <c:pt idx="7790">
                  <c:v>-1.3600000000000001E-9</c:v>
                </c:pt>
                <c:pt idx="7791">
                  <c:v>-1.3600000000000001E-9</c:v>
                </c:pt>
                <c:pt idx="7792">
                  <c:v>-1.3500000000000001E-9</c:v>
                </c:pt>
                <c:pt idx="7793">
                  <c:v>-1.3399999999999999E-9</c:v>
                </c:pt>
                <c:pt idx="7794">
                  <c:v>-1.3399999999999999E-9</c:v>
                </c:pt>
                <c:pt idx="7795">
                  <c:v>-1.33E-9</c:v>
                </c:pt>
                <c:pt idx="7796">
                  <c:v>-1.33E-9</c:v>
                </c:pt>
                <c:pt idx="7797">
                  <c:v>-1.32E-9</c:v>
                </c:pt>
                <c:pt idx="7798">
                  <c:v>-1.31E-9</c:v>
                </c:pt>
                <c:pt idx="7799">
                  <c:v>-1.31E-9</c:v>
                </c:pt>
                <c:pt idx="7800">
                  <c:v>-1.3000000000000001E-9</c:v>
                </c:pt>
                <c:pt idx="7801">
                  <c:v>-1.2900000000000001E-9</c:v>
                </c:pt>
                <c:pt idx="7802">
                  <c:v>-1.2900000000000001E-9</c:v>
                </c:pt>
                <c:pt idx="7803">
                  <c:v>-1.2799999999999999E-9</c:v>
                </c:pt>
                <c:pt idx="7804">
                  <c:v>-1.2799999999999999E-9</c:v>
                </c:pt>
                <c:pt idx="7805">
                  <c:v>-1.27E-9</c:v>
                </c:pt>
                <c:pt idx="7806">
                  <c:v>-1.26E-9</c:v>
                </c:pt>
                <c:pt idx="7807">
                  <c:v>-1.26E-9</c:v>
                </c:pt>
                <c:pt idx="7808">
                  <c:v>-1.25E-9</c:v>
                </c:pt>
                <c:pt idx="7809">
                  <c:v>-1.2400000000000001E-9</c:v>
                </c:pt>
                <c:pt idx="7810">
                  <c:v>-1.2400000000000001E-9</c:v>
                </c:pt>
                <c:pt idx="7811">
                  <c:v>-1.2300000000000001E-9</c:v>
                </c:pt>
                <c:pt idx="7812">
                  <c:v>-1.2300000000000001E-9</c:v>
                </c:pt>
                <c:pt idx="7813">
                  <c:v>-1.2199999999999999E-9</c:v>
                </c:pt>
                <c:pt idx="7814">
                  <c:v>-1.21E-9</c:v>
                </c:pt>
                <c:pt idx="7815">
                  <c:v>-1.21E-9</c:v>
                </c:pt>
                <c:pt idx="7816">
                  <c:v>-1.2E-9</c:v>
                </c:pt>
                <c:pt idx="7817">
                  <c:v>-1.19E-9</c:v>
                </c:pt>
                <c:pt idx="7818">
                  <c:v>-1.19E-9</c:v>
                </c:pt>
                <c:pt idx="7819">
                  <c:v>-1.1800000000000001E-9</c:v>
                </c:pt>
                <c:pt idx="7820">
                  <c:v>-1.1800000000000001E-9</c:v>
                </c:pt>
                <c:pt idx="7821">
                  <c:v>-1.1700000000000001E-9</c:v>
                </c:pt>
                <c:pt idx="7822">
                  <c:v>-1.1599999999999999E-9</c:v>
                </c:pt>
                <c:pt idx="7823">
                  <c:v>-1.1599999999999999E-9</c:v>
                </c:pt>
                <c:pt idx="7824">
                  <c:v>-1.15E-9</c:v>
                </c:pt>
                <c:pt idx="7825">
                  <c:v>-1.14E-9</c:v>
                </c:pt>
                <c:pt idx="7826">
                  <c:v>-1.14E-9</c:v>
                </c:pt>
                <c:pt idx="7827">
                  <c:v>-1.13E-9</c:v>
                </c:pt>
                <c:pt idx="7828">
                  <c:v>-1.13E-9</c:v>
                </c:pt>
                <c:pt idx="7829">
                  <c:v>-1.1200000000000001E-9</c:v>
                </c:pt>
                <c:pt idx="7830">
                  <c:v>-1.1100000000000001E-9</c:v>
                </c:pt>
                <c:pt idx="7831">
                  <c:v>-1.1100000000000001E-9</c:v>
                </c:pt>
                <c:pt idx="7832">
                  <c:v>-1.0999999999999999E-9</c:v>
                </c:pt>
                <c:pt idx="7833">
                  <c:v>-1.09E-9</c:v>
                </c:pt>
                <c:pt idx="7834">
                  <c:v>-1.09E-9</c:v>
                </c:pt>
                <c:pt idx="7835">
                  <c:v>-1.08E-9</c:v>
                </c:pt>
                <c:pt idx="7836">
                  <c:v>-1.08E-9</c:v>
                </c:pt>
                <c:pt idx="7837">
                  <c:v>-1.07E-9</c:v>
                </c:pt>
                <c:pt idx="7838">
                  <c:v>-1.0600000000000001E-9</c:v>
                </c:pt>
                <c:pt idx="7839">
                  <c:v>-1.0600000000000001E-9</c:v>
                </c:pt>
                <c:pt idx="7840">
                  <c:v>-1.0500000000000001E-9</c:v>
                </c:pt>
                <c:pt idx="7841">
                  <c:v>-1.0399999999999999E-9</c:v>
                </c:pt>
                <c:pt idx="7842">
                  <c:v>-1.0399999999999999E-9</c:v>
                </c:pt>
                <c:pt idx="7843">
                  <c:v>-1.03E-9</c:v>
                </c:pt>
                <c:pt idx="7844">
                  <c:v>-1.03E-9</c:v>
                </c:pt>
                <c:pt idx="7845">
                  <c:v>-1.02E-9</c:v>
                </c:pt>
                <c:pt idx="7846">
                  <c:v>-1.01E-9</c:v>
                </c:pt>
                <c:pt idx="7847">
                  <c:v>-1.01E-9</c:v>
                </c:pt>
                <c:pt idx="7848">
                  <c:v>-1.0000000000000001E-9</c:v>
                </c:pt>
                <c:pt idx="7849">
                  <c:v>-9.9400000000000008E-10</c:v>
                </c:pt>
                <c:pt idx="7850">
                  <c:v>-9.879999999999999E-10</c:v>
                </c:pt>
                <c:pt idx="7851">
                  <c:v>-9.8100000000000002E-10</c:v>
                </c:pt>
                <c:pt idx="7852">
                  <c:v>-9.7500000000000005E-10</c:v>
                </c:pt>
                <c:pt idx="7853">
                  <c:v>-9.6900000000000007E-10</c:v>
                </c:pt>
                <c:pt idx="7854">
                  <c:v>-9.6300000000000009E-10</c:v>
                </c:pt>
                <c:pt idx="7855">
                  <c:v>-9.5600000000000001E-10</c:v>
                </c:pt>
                <c:pt idx="7856">
                  <c:v>-9.5000000000000003E-10</c:v>
                </c:pt>
                <c:pt idx="7857">
                  <c:v>-9.4400000000000005E-10</c:v>
                </c:pt>
                <c:pt idx="7858">
                  <c:v>-9.3800000000000007E-10</c:v>
                </c:pt>
                <c:pt idx="7859">
                  <c:v>-9.3099999999999999E-10</c:v>
                </c:pt>
                <c:pt idx="7860">
                  <c:v>-9.2500000000000001E-10</c:v>
                </c:pt>
                <c:pt idx="7861">
                  <c:v>-9.1900000000000003E-10</c:v>
                </c:pt>
                <c:pt idx="7862">
                  <c:v>-9.1299999999999995E-10</c:v>
                </c:pt>
                <c:pt idx="7863">
                  <c:v>-9.0599999999999997E-10</c:v>
                </c:pt>
                <c:pt idx="7864">
                  <c:v>-8.9999999999999999E-10</c:v>
                </c:pt>
                <c:pt idx="7865">
                  <c:v>-8.9400000000000001E-10</c:v>
                </c:pt>
                <c:pt idx="7866">
                  <c:v>-8.8800000000000004E-10</c:v>
                </c:pt>
                <c:pt idx="7867">
                  <c:v>-8.8099999999999996E-10</c:v>
                </c:pt>
                <c:pt idx="7868">
                  <c:v>-8.7499999999999998E-10</c:v>
                </c:pt>
                <c:pt idx="7869">
                  <c:v>-8.69E-10</c:v>
                </c:pt>
                <c:pt idx="7870">
                  <c:v>-8.6300000000000002E-10</c:v>
                </c:pt>
                <c:pt idx="7871">
                  <c:v>-8.5600000000000004E-10</c:v>
                </c:pt>
                <c:pt idx="7872">
                  <c:v>-8.4999999999999996E-10</c:v>
                </c:pt>
                <c:pt idx="7873">
                  <c:v>-8.4399999999999998E-10</c:v>
                </c:pt>
                <c:pt idx="7874">
                  <c:v>-8.38E-10</c:v>
                </c:pt>
                <c:pt idx="7875">
                  <c:v>-8.3100000000000003E-10</c:v>
                </c:pt>
                <c:pt idx="7876">
                  <c:v>-8.2500000000000005E-10</c:v>
                </c:pt>
                <c:pt idx="7877">
                  <c:v>-8.1899999999999996E-10</c:v>
                </c:pt>
                <c:pt idx="7878">
                  <c:v>-8.1299999999999998E-10</c:v>
                </c:pt>
                <c:pt idx="7879">
                  <c:v>-8.0600000000000001E-10</c:v>
                </c:pt>
                <c:pt idx="7880">
                  <c:v>-8.0000000000000003E-10</c:v>
                </c:pt>
                <c:pt idx="7881">
                  <c:v>-7.9400000000000005E-10</c:v>
                </c:pt>
                <c:pt idx="7882">
                  <c:v>-7.8799999999999997E-10</c:v>
                </c:pt>
                <c:pt idx="7883">
                  <c:v>-7.8099999999999999E-10</c:v>
                </c:pt>
                <c:pt idx="7884">
                  <c:v>-7.7500000000000001E-10</c:v>
                </c:pt>
                <c:pt idx="7885">
                  <c:v>-7.6900000000000003E-10</c:v>
                </c:pt>
                <c:pt idx="7886">
                  <c:v>-7.6299999999999995E-10</c:v>
                </c:pt>
                <c:pt idx="7887">
                  <c:v>-7.5599999999999997E-10</c:v>
                </c:pt>
                <c:pt idx="7888">
                  <c:v>-7.5E-10</c:v>
                </c:pt>
                <c:pt idx="7889">
                  <c:v>-7.4400000000000002E-10</c:v>
                </c:pt>
                <c:pt idx="7890">
                  <c:v>-7.3800000000000004E-10</c:v>
                </c:pt>
                <c:pt idx="7891">
                  <c:v>-7.3099999999999996E-10</c:v>
                </c:pt>
                <c:pt idx="7892">
                  <c:v>-7.2499999999999998E-10</c:v>
                </c:pt>
                <c:pt idx="7893">
                  <c:v>-7.19E-10</c:v>
                </c:pt>
                <c:pt idx="7894">
                  <c:v>-7.1300000000000002E-10</c:v>
                </c:pt>
                <c:pt idx="7895">
                  <c:v>-7.0600000000000004E-10</c:v>
                </c:pt>
                <c:pt idx="7896">
                  <c:v>-6.9999999999999996E-10</c:v>
                </c:pt>
                <c:pt idx="7897">
                  <c:v>-6.9399999999999998E-10</c:v>
                </c:pt>
                <c:pt idx="7898">
                  <c:v>-6.88E-10</c:v>
                </c:pt>
                <c:pt idx="7899">
                  <c:v>-6.8100000000000003E-10</c:v>
                </c:pt>
                <c:pt idx="7900">
                  <c:v>-6.7500000000000005E-10</c:v>
                </c:pt>
                <c:pt idx="7901">
                  <c:v>-6.6899999999999996E-10</c:v>
                </c:pt>
                <c:pt idx="7902">
                  <c:v>-6.6299999999999999E-10</c:v>
                </c:pt>
                <c:pt idx="7903">
                  <c:v>-6.5600000000000001E-10</c:v>
                </c:pt>
                <c:pt idx="7904">
                  <c:v>-6.5000000000000003E-10</c:v>
                </c:pt>
                <c:pt idx="7905">
                  <c:v>-6.4400000000000005E-10</c:v>
                </c:pt>
                <c:pt idx="7906">
                  <c:v>-6.3799999999999997E-10</c:v>
                </c:pt>
                <c:pt idx="7907">
                  <c:v>-6.3099999999999999E-10</c:v>
                </c:pt>
                <c:pt idx="7908">
                  <c:v>-6.2500000000000001E-10</c:v>
                </c:pt>
                <c:pt idx="7909">
                  <c:v>-6.1900000000000003E-10</c:v>
                </c:pt>
                <c:pt idx="7910">
                  <c:v>-6.1299999999999995E-10</c:v>
                </c:pt>
                <c:pt idx="7911">
                  <c:v>-6.0599999999999998E-10</c:v>
                </c:pt>
                <c:pt idx="7912">
                  <c:v>-6E-10</c:v>
                </c:pt>
                <c:pt idx="7913">
                  <c:v>-5.9400000000000002E-10</c:v>
                </c:pt>
                <c:pt idx="7914">
                  <c:v>-5.8800000000000004E-10</c:v>
                </c:pt>
                <c:pt idx="7915">
                  <c:v>-5.8099999999999996E-10</c:v>
                </c:pt>
                <c:pt idx="7916">
                  <c:v>-5.7499999999999998E-10</c:v>
                </c:pt>
                <c:pt idx="7917">
                  <c:v>-5.69E-10</c:v>
                </c:pt>
                <c:pt idx="7918">
                  <c:v>-5.6300000000000002E-10</c:v>
                </c:pt>
                <c:pt idx="7919">
                  <c:v>-5.5600000000000004E-10</c:v>
                </c:pt>
                <c:pt idx="7920">
                  <c:v>-5.4999999999999996E-10</c:v>
                </c:pt>
                <c:pt idx="7921">
                  <c:v>-5.4399999999999998E-10</c:v>
                </c:pt>
                <c:pt idx="7922">
                  <c:v>-5.38E-10</c:v>
                </c:pt>
                <c:pt idx="7923">
                  <c:v>-5.3100000000000003E-10</c:v>
                </c:pt>
                <c:pt idx="7924">
                  <c:v>-5.2500000000000005E-10</c:v>
                </c:pt>
                <c:pt idx="7925">
                  <c:v>-5.1899999999999997E-10</c:v>
                </c:pt>
                <c:pt idx="7926">
                  <c:v>-5.1299999999999999E-10</c:v>
                </c:pt>
                <c:pt idx="7927">
                  <c:v>-5.0600000000000001E-10</c:v>
                </c:pt>
                <c:pt idx="7928">
                  <c:v>-5.0000000000000003E-10</c:v>
                </c:pt>
                <c:pt idx="7929">
                  <c:v>-4.9399999999999995E-10</c:v>
                </c:pt>
                <c:pt idx="7930">
                  <c:v>-4.8799999999999997E-10</c:v>
                </c:pt>
                <c:pt idx="7931">
                  <c:v>-4.8099999999999999E-10</c:v>
                </c:pt>
                <c:pt idx="7932">
                  <c:v>-4.7500000000000001E-10</c:v>
                </c:pt>
                <c:pt idx="7933">
                  <c:v>-4.6900000000000003E-10</c:v>
                </c:pt>
                <c:pt idx="7934">
                  <c:v>-4.63E-10</c:v>
                </c:pt>
                <c:pt idx="7935">
                  <c:v>-4.5599999999999998E-10</c:v>
                </c:pt>
                <c:pt idx="7936">
                  <c:v>-4.5E-10</c:v>
                </c:pt>
                <c:pt idx="7937">
                  <c:v>-4.4400000000000002E-10</c:v>
                </c:pt>
                <c:pt idx="7938">
                  <c:v>-4.3799999999999999E-10</c:v>
                </c:pt>
                <c:pt idx="7939">
                  <c:v>-4.3100000000000001E-10</c:v>
                </c:pt>
                <c:pt idx="7940">
                  <c:v>-4.2499999999999998E-10</c:v>
                </c:pt>
                <c:pt idx="7941">
                  <c:v>-4.19E-10</c:v>
                </c:pt>
                <c:pt idx="7942">
                  <c:v>-4.1300000000000002E-10</c:v>
                </c:pt>
                <c:pt idx="7943">
                  <c:v>-4.0599999999999999E-10</c:v>
                </c:pt>
                <c:pt idx="7944">
                  <c:v>-4.0000000000000001E-10</c:v>
                </c:pt>
                <c:pt idx="7945">
                  <c:v>-3.9399999999999998E-10</c:v>
                </c:pt>
                <c:pt idx="7946">
                  <c:v>-3.88E-10</c:v>
                </c:pt>
                <c:pt idx="7947">
                  <c:v>-3.8099999999999998E-10</c:v>
                </c:pt>
                <c:pt idx="7948">
                  <c:v>-3.75E-10</c:v>
                </c:pt>
                <c:pt idx="7949">
                  <c:v>-3.6900000000000002E-10</c:v>
                </c:pt>
                <c:pt idx="7950">
                  <c:v>-3.6299999999999999E-10</c:v>
                </c:pt>
                <c:pt idx="7951">
                  <c:v>-3.5600000000000001E-10</c:v>
                </c:pt>
                <c:pt idx="7952">
                  <c:v>-3.4999999999999998E-10</c:v>
                </c:pt>
                <c:pt idx="7953">
                  <c:v>-3.44E-10</c:v>
                </c:pt>
                <c:pt idx="7954">
                  <c:v>-3.3800000000000002E-10</c:v>
                </c:pt>
                <c:pt idx="7955">
                  <c:v>-3.3099999999999999E-10</c:v>
                </c:pt>
                <c:pt idx="7956">
                  <c:v>-3.2500000000000002E-10</c:v>
                </c:pt>
                <c:pt idx="7957">
                  <c:v>-3.1899999999999998E-10</c:v>
                </c:pt>
                <c:pt idx="7958">
                  <c:v>-3.13E-10</c:v>
                </c:pt>
                <c:pt idx="7959">
                  <c:v>-3.0599999999999998E-10</c:v>
                </c:pt>
                <c:pt idx="7960">
                  <c:v>-3E-10</c:v>
                </c:pt>
                <c:pt idx="7961">
                  <c:v>-2.9400000000000002E-10</c:v>
                </c:pt>
                <c:pt idx="7962">
                  <c:v>-2.8799999999999999E-10</c:v>
                </c:pt>
                <c:pt idx="7963">
                  <c:v>-2.8100000000000001E-10</c:v>
                </c:pt>
                <c:pt idx="7964">
                  <c:v>-2.7499999999999998E-10</c:v>
                </c:pt>
                <c:pt idx="7965">
                  <c:v>-2.69E-10</c:v>
                </c:pt>
                <c:pt idx="7966">
                  <c:v>-2.6300000000000002E-10</c:v>
                </c:pt>
                <c:pt idx="7967">
                  <c:v>-2.5599999999999999E-10</c:v>
                </c:pt>
                <c:pt idx="7968">
                  <c:v>-2.5000000000000002E-10</c:v>
                </c:pt>
                <c:pt idx="7969">
                  <c:v>-2.4399999999999998E-10</c:v>
                </c:pt>
                <c:pt idx="7970">
                  <c:v>-2.3800000000000001E-10</c:v>
                </c:pt>
                <c:pt idx="7971">
                  <c:v>-2.31E-10</c:v>
                </c:pt>
                <c:pt idx="7972">
                  <c:v>-2.25E-10</c:v>
                </c:pt>
                <c:pt idx="7973">
                  <c:v>-2.1899999999999999E-10</c:v>
                </c:pt>
                <c:pt idx="7974">
                  <c:v>-2.1299999999999999E-10</c:v>
                </c:pt>
                <c:pt idx="7975">
                  <c:v>-2.0600000000000001E-10</c:v>
                </c:pt>
                <c:pt idx="7976">
                  <c:v>-2.0000000000000001E-10</c:v>
                </c:pt>
                <c:pt idx="7977">
                  <c:v>-1.94E-10</c:v>
                </c:pt>
                <c:pt idx="7978">
                  <c:v>-1.88E-10</c:v>
                </c:pt>
                <c:pt idx="7979">
                  <c:v>-1.81E-10</c:v>
                </c:pt>
                <c:pt idx="7980">
                  <c:v>-1.7499999999999999E-10</c:v>
                </c:pt>
                <c:pt idx="7981">
                  <c:v>-1.6900000000000001E-10</c:v>
                </c:pt>
                <c:pt idx="7982">
                  <c:v>-1.6300000000000001E-10</c:v>
                </c:pt>
                <c:pt idx="7983">
                  <c:v>-1.56E-10</c:v>
                </c:pt>
                <c:pt idx="7984">
                  <c:v>-1.5E-10</c:v>
                </c:pt>
                <c:pt idx="7985">
                  <c:v>-1.4399999999999999E-10</c:v>
                </c:pt>
                <c:pt idx="7986">
                  <c:v>-1.3799999999999999E-10</c:v>
                </c:pt>
                <c:pt idx="7987">
                  <c:v>-1.3100000000000001E-10</c:v>
                </c:pt>
                <c:pt idx="7988">
                  <c:v>-1.2500000000000001E-10</c:v>
                </c:pt>
                <c:pt idx="7989">
                  <c:v>-1.19E-10</c:v>
                </c:pt>
                <c:pt idx="7990">
                  <c:v>-1.13E-10</c:v>
                </c:pt>
                <c:pt idx="7991">
                  <c:v>-1.06E-10</c:v>
                </c:pt>
                <c:pt idx="7992">
                  <c:v>-1E-10</c:v>
                </c:pt>
                <c:pt idx="7993">
                  <c:v>-9.3800000000000002E-11</c:v>
                </c:pt>
                <c:pt idx="7994">
                  <c:v>-8.7499999999999995E-11</c:v>
                </c:pt>
                <c:pt idx="7995">
                  <c:v>-8.1300000000000006E-11</c:v>
                </c:pt>
                <c:pt idx="7996">
                  <c:v>-7.5E-11</c:v>
                </c:pt>
                <c:pt idx="7997">
                  <c:v>-6.8799999999999998E-11</c:v>
                </c:pt>
                <c:pt idx="7998">
                  <c:v>-6.2500000000000004E-11</c:v>
                </c:pt>
                <c:pt idx="7999">
                  <c:v>-5.6300000000000002E-11</c:v>
                </c:pt>
                <c:pt idx="8000">
                  <c:v>-5.0000000000000002E-11</c:v>
                </c:pt>
                <c:pt idx="8001">
                  <c:v>-4.38E-11</c:v>
                </c:pt>
                <c:pt idx="8002">
                  <c:v>-3.75E-11</c:v>
                </c:pt>
                <c:pt idx="8003">
                  <c:v>-3.1299999999999998E-11</c:v>
                </c:pt>
                <c:pt idx="8004">
                  <c:v>-2.5000000000000001E-11</c:v>
                </c:pt>
                <c:pt idx="8005">
                  <c:v>-1.8799999999999999E-11</c:v>
                </c:pt>
                <c:pt idx="8006">
                  <c:v>-1.25E-11</c:v>
                </c:pt>
                <c:pt idx="8007">
                  <c:v>-6.2500000000000002E-12</c:v>
                </c:pt>
                <c:pt idx="8008">
                  <c:v>0</c:v>
                </c:pt>
                <c:pt idx="8009">
                  <c:v>6.2500000000000002E-12</c:v>
                </c:pt>
                <c:pt idx="8010">
                  <c:v>1.25E-11</c:v>
                </c:pt>
                <c:pt idx="8011">
                  <c:v>1.8799999999999999E-11</c:v>
                </c:pt>
                <c:pt idx="8012">
                  <c:v>2.5000000000000001E-11</c:v>
                </c:pt>
                <c:pt idx="8013">
                  <c:v>3.1299999999999998E-11</c:v>
                </c:pt>
                <c:pt idx="8014">
                  <c:v>3.75E-11</c:v>
                </c:pt>
                <c:pt idx="8015">
                  <c:v>4.38E-11</c:v>
                </c:pt>
                <c:pt idx="8016">
                  <c:v>5.0000000000000002E-11</c:v>
                </c:pt>
                <c:pt idx="8017">
                  <c:v>5.6300000000000002E-11</c:v>
                </c:pt>
                <c:pt idx="8018">
                  <c:v>6.2500000000000004E-11</c:v>
                </c:pt>
                <c:pt idx="8019">
                  <c:v>6.8799999999999998E-11</c:v>
                </c:pt>
                <c:pt idx="8020">
                  <c:v>7.5E-11</c:v>
                </c:pt>
                <c:pt idx="8021">
                  <c:v>8.1300000000000006E-11</c:v>
                </c:pt>
                <c:pt idx="8022">
                  <c:v>8.7499999999999995E-11</c:v>
                </c:pt>
                <c:pt idx="8023">
                  <c:v>9.3800000000000002E-11</c:v>
                </c:pt>
                <c:pt idx="8024">
                  <c:v>1E-10</c:v>
                </c:pt>
                <c:pt idx="8025">
                  <c:v>1.06E-10</c:v>
                </c:pt>
                <c:pt idx="8026">
                  <c:v>1.13E-10</c:v>
                </c:pt>
                <c:pt idx="8027">
                  <c:v>1.19E-10</c:v>
                </c:pt>
                <c:pt idx="8028">
                  <c:v>1.2500000000000001E-10</c:v>
                </c:pt>
                <c:pt idx="8029">
                  <c:v>1.3100000000000001E-10</c:v>
                </c:pt>
                <c:pt idx="8030">
                  <c:v>1.3799999999999999E-10</c:v>
                </c:pt>
                <c:pt idx="8031">
                  <c:v>1.4399999999999999E-10</c:v>
                </c:pt>
                <c:pt idx="8032">
                  <c:v>1.5E-10</c:v>
                </c:pt>
                <c:pt idx="8033">
                  <c:v>1.56E-10</c:v>
                </c:pt>
                <c:pt idx="8034">
                  <c:v>1.6300000000000001E-10</c:v>
                </c:pt>
                <c:pt idx="8035">
                  <c:v>1.6900000000000001E-10</c:v>
                </c:pt>
                <c:pt idx="8036">
                  <c:v>1.7499999999999999E-10</c:v>
                </c:pt>
                <c:pt idx="8037">
                  <c:v>1.81E-10</c:v>
                </c:pt>
                <c:pt idx="8038">
                  <c:v>1.88E-10</c:v>
                </c:pt>
                <c:pt idx="8039">
                  <c:v>1.94E-10</c:v>
                </c:pt>
                <c:pt idx="8040">
                  <c:v>2.0000000000000001E-10</c:v>
                </c:pt>
                <c:pt idx="8041">
                  <c:v>2.0600000000000001E-10</c:v>
                </c:pt>
                <c:pt idx="8042">
                  <c:v>2.1299999999999999E-10</c:v>
                </c:pt>
                <c:pt idx="8043">
                  <c:v>2.1899999999999999E-10</c:v>
                </c:pt>
                <c:pt idx="8044">
                  <c:v>2.25E-10</c:v>
                </c:pt>
                <c:pt idx="8045">
                  <c:v>2.31E-10</c:v>
                </c:pt>
                <c:pt idx="8046">
                  <c:v>2.3800000000000001E-10</c:v>
                </c:pt>
                <c:pt idx="8047">
                  <c:v>2.4399999999999998E-10</c:v>
                </c:pt>
                <c:pt idx="8048">
                  <c:v>2.5000000000000002E-10</c:v>
                </c:pt>
                <c:pt idx="8049">
                  <c:v>2.5599999999999999E-10</c:v>
                </c:pt>
                <c:pt idx="8050">
                  <c:v>2.6300000000000002E-10</c:v>
                </c:pt>
                <c:pt idx="8051">
                  <c:v>2.69E-10</c:v>
                </c:pt>
                <c:pt idx="8052">
                  <c:v>2.7499999999999998E-10</c:v>
                </c:pt>
                <c:pt idx="8053">
                  <c:v>2.8100000000000001E-10</c:v>
                </c:pt>
                <c:pt idx="8054">
                  <c:v>2.8799999999999999E-10</c:v>
                </c:pt>
                <c:pt idx="8055">
                  <c:v>2.9400000000000002E-10</c:v>
                </c:pt>
                <c:pt idx="8056">
                  <c:v>3E-10</c:v>
                </c:pt>
                <c:pt idx="8057">
                  <c:v>3.0599999999999998E-10</c:v>
                </c:pt>
                <c:pt idx="8058">
                  <c:v>3.13E-10</c:v>
                </c:pt>
                <c:pt idx="8059">
                  <c:v>3.1899999999999998E-10</c:v>
                </c:pt>
                <c:pt idx="8060">
                  <c:v>3.2500000000000002E-10</c:v>
                </c:pt>
                <c:pt idx="8061">
                  <c:v>3.3099999999999999E-10</c:v>
                </c:pt>
                <c:pt idx="8062">
                  <c:v>3.3800000000000002E-10</c:v>
                </c:pt>
                <c:pt idx="8063">
                  <c:v>3.44E-10</c:v>
                </c:pt>
                <c:pt idx="8064">
                  <c:v>3.4999999999999998E-10</c:v>
                </c:pt>
                <c:pt idx="8065">
                  <c:v>3.5600000000000001E-10</c:v>
                </c:pt>
                <c:pt idx="8066">
                  <c:v>3.6299999999999999E-10</c:v>
                </c:pt>
                <c:pt idx="8067">
                  <c:v>3.6900000000000002E-10</c:v>
                </c:pt>
                <c:pt idx="8068">
                  <c:v>3.75E-10</c:v>
                </c:pt>
                <c:pt idx="8069">
                  <c:v>3.8099999999999998E-10</c:v>
                </c:pt>
                <c:pt idx="8070">
                  <c:v>3.88E-10</c:v>
                </c:pt>
                <c:pt idx="8071">
                  <c:v>3.9399999999999998E-10</c:v>
                </c:pt>
                <c:pt idx="8072">
                  <c:v>4.0000000000000001E-10</c:v>
                </c:pt>
                <c:pt idx="8073">
                  <c:v>4.0599999999999999E-10</c:v>
                </c:pt>
                <c:pt idx="8074">
                  <c:v>4.1300000000000002E-10</c:v>
                </c:pt>
                <c:pt idx="8075">
                  <c:v>4.19E-10</c:v>
                </c:pt>
                <c:pt idx="8076">
                  <c:v>4.2499999999999998E-10</c:v>
                </c:pt>
                <c:pt idx="8077">
                  <c:v>4.3100000000000001E-10</c:v>
                </c:pt>
                <c:pt idx="8078">
                  <c:v>4.3799999999999999E-10</c:v>
                </c:pt>
                <c:pt idx="8079">
                  <c:v>4.4400000000000002E-10</c:v>
                </c:pt>
                <c:pt idx="8080">
                  <c:v>4.5E-10</c:v>
                </c:pt>
                <c:pt idx="8081">
                  <c:v>4.5599999999999998E-10</c:v>
                </c:pt>
                <c:pt idx="8082">
                  <c:v>4.63E-10</c:v>
                </c:pt>
                <c:pt idx="8083">
                  <c:v>4.6900000000000003E-10</c:v>
                </c:pt>
                <c:pt idx="8084">
                  <c:v>4.7500000000000001E-10</c:v>
                </c:pt>
                <c:pt idx="8085">
                  <c:v>4.8099999999999999E-10</c:v>
                </c:pt>
                <c:pt idx="8086">
                  <c:v>4.8799999999999997E-10</c:v>
                </c:pt>
                <c:pt idx="8087">
                  <c:v>4.9399999999999995E-10</c:v>
                </c:pt>
                <c:pt idx="8088">
                  <c:v>5.0000000000000003E-10</c:v>
                </c:pt>
                <c:pt idx="8089">
                  <c:v>5.0600000000000001E-10</c:v>
                </c:pt>
                <c:pt idx="8090">
                  <c:v>5.1299999999999999E-10</c:v>
                </c:pt>
                <c:pt idx="8091">
                  <c:v>5.1899999999999997E-10</c:v>
                </c:pt>
                <c:pt idx="8092">
                  <c:v>5.2500000000000005E-10</c:v>
                </c:pt>
                <c:pt idx="8093">
                  <c:v>5.3100000000000003E-10</c:v>
                </c:pt>
                <c:pt idx="8094">
                  <c:v>5.38E-10</c:v>
                </c:pt>
                <c:pt idx="8095">
                  <c:v>5.4399999999999998E-10</c:v>
                </c:pt>
                <c:pt idx="8096">
                  <c:v>5.4999999999999996E-10</c:v>
                </c:pt>
                <c:pt idx="8097">
                  <c:v>5.5600000000000004E-10</c:v>
                </c:pt>
                <c:pt idx="8098">
                  <c:v>5.6300000000000002E-10</c:v>
                </c:pt>
                <c:pt idx="8099">
                  <c:v>5.69E-10</c:v>
                </c:pt>
                <c:pt idx="8100">
                  <c:v>5.7499999999999998E-10</c:v>
                </c:pt>
                <c:pt idx="8101">
                  <c:v>5.8099999999999996E-10</c:v>
                </c:pt>
                <c:pt idx="8102">
                  <c:v>5.8800000000000004E-10</c:v>
                </c:pt>
                <c:pt idx="8103">
                  <c:v>5.9400000000000002E-10</c:v>
                </c:pt>
                <c:pt idx="8104">
                  <c:v>6E-10</c:v>
                </c:pt>
                <c:pt idx="8105">
                  <c:v>6.0599999999999998E-10</c:v>
                </c:pt>
                <c:pt idx="8106">
                  <c:v>6.1299999999999995E-10</c:v>
                </c:pt>
                <c:pt idx="8107">
                  <c:v>6.1900000000000003E-10</c:v>
                </c:pt>
                <c:pt idx="8108">
                  <c:v>6.2500000000000001E-10</c:v>
                </c:pt>
                <c:pt idx="8109">
                  <c:v>6.3099999999999999E-10</c:v>
                </c:pt>
                <c:pt idx="8110">
                  <c:v>6.3799999999999997E-10</c:v>
                </c:pt>
                <c:pt idx="8111">
                  <c:v>6.4400000000000005E-10</c:v>
                </c:pt>
                <c:pt idx="8112">
                  <c:v>6.5000000000000003E-10</c:v>
                </c:pt>
                <c:pt idx="8113">
                  <c:v>6.5600000000000001E-10</c:v>
                </c:pt>
                <c:pt idx="8114">
                  <c:v>6.6299999999999999E-10</c:v>
                </c:pt>
                <c:pt idx="8115">
                  <c:v>6.6899999999999996E-10</c:v>
                </c:pt>
                <c:pt idx="8116">
                  <c:v>6.7500000000000005E-10</c:v>
                </c:pt>
                <c:pt idx="8117">
                  <c:v>6.8100000000000003E-10</c:v>
                </c:pt>
                <c:pt idx="8118">
                  <c:v>6.88E-10</c:v>
                </c:pt>
                <c:pt idx="8119">
                  <c:v>6.9399999999999998E-10</c:v>
                </c:pt>
                <c:pt idx="8120">
                  <c:v>6.9999999999999996E-10</c:v>
                </c:pt>
                <c:pt idx="8121">
                  <c:v>7.0600000000000004E-10</c:v>
                </c:pt>
                <c:pt idx="8122">
                  <c:v>7.1300000000000002E-10</c:v>
                </c:pt>
                <c:pt idx="8123">
                  <c:v>7.19E-10</c:v>
                </c:pt>
                <c:pt idx="8124">
                  <c:v>7.2499999999999998E-10</c:v>
                </c:pt>
                <c:pt idx="8125">
                  <c:v>7.3099999999999996E-10</c:v>
                </c:pt>
                <c:pt idx="8126">
                  <c:v>7.3800000000000004E-10</c:v>
                </c:pt>
                <c:pt idx="8127">
                  <c:v>7.4400000000000002E-10</c:v>
                </c:pt>
                <c:pt idx="8128">
                  <c:v>7.5E-10</c:v>
                </c:pt>
                <c:pt idx="8129">
                  <c:v>7.5599999999999997E-10</c:v>
                </c:pt>
                <c:pt idx="8130">
                  <c:v>7.6299999999999995E-10</c:v>
                </c:pt>
                <c:pt idx="8131">
                  <c:v>7.6900000000000003E-10</c:v>
                </c:pt>
                <c:pt idx="8132">
                  <c:v>7.7500000000000001E-10</c:v>
                </c:pt>
                <c:pt idx="8133">
                  <c:v>7.8099999999999999E-10</c:v>
                </c:pt>
                <c:pt idx="8134">
                  <c:v>7.8799999999999997E-10</c:v>
                </c:pt>
                <c:pt idx="8135">
                  <c:v>7.9400000000000005E-10</c:v>
                </c:pt>
                <c:pt idx="8136">
                  <c:v>8.0000000000000003E-10</c:v>
                </c:pt>
                <c:pt idx="8137">
                  <c:v>8.0600000000000001E-10</c:v>
                </c:pt>
                <c:pt idx="8138">
                  <c:v>8.1299999999999998E-10</c:v>
                </c:pt>
                <c:pt idx="8139">
                  <c:v>8.1899999999999996E-10</c:v>
                </c:pt>
                <c:pt idx="8140">
                  <c:v>8.2500000000000005E-10</c:v>
                </c:pt>
                <c:pt idx="8141">
                  <c:v>8.3100000000000003E-10</c:v>
                </c:pt>
                <c:pt idx="8142">
                  <c:v>8.38E-10</c:v>
                </c:pt>
                <c:pt idx="8143">
                  <c:v>8.4399999999999998E-10</c:v>
                </c:pt>
                <c:pt idx="8144">
                  <c:v>8.4999999999999996E-10</c:v>
                </c:pt>
                <c:pt idx="8145">
                  <c:v>8.5600000000000004E-10</c:v>
                </c:pt>
                <c:pt idx="8146">
                  <c:v>8.6300000000000002E-10</c:v>
                </c:pt>
                <c:pt idx="8147">
                  <c:v>8.69E-10</c:v>
                </c:pt>
                <c:pt idx="8148">
                  <c:v>8.7499999999999998E-10</c:v>
                </c:pt>
                <c:pt idx="8149">
                  <c:v>8.8099999999999996E-10</c:v>
                </c:pt>
                <c:pt idx="8150">
                  <c:v>8.8800000000000004E-10</c:v>
                </c:pt>
                <c:pt idx="8151">
                  <c:v>8.9400000000000001E-10</c:v>
                </c:pt>
                <c:pt idx="8152">
                  <c:v>8.9999999999999999E-10</c:v>
                </c:pt>
                <c:pt idx="8153">
                  <c:v>9.0599999999999997E-10</c:v>
                </c:pt>
                <c:pt idx="8154">
                  <c:v>9.1299999999999995E-10</c:v>
                </c:pt>
                <c:pt idx="8155">
                  <c:v>9.1900000000000003E-10</c:v>
                </c:pt>
                <c:pt idx="8156">
                  <c:v>9.2500000000000001E-10</c:v>
                </c:pt>
                <c:pt idx="8157">
                  <c:v>9.3099999999999999E-10</c:v>
                </c:pt>
                <c:pt idx="8158">
                  <c:v>9.3800000000000007E-10</c:v>
                </c:pt>
                <c:pt idx="8159">
                  <c:v>9.4400000000000005E-10</c:v>
                </c:pt>
                <c:pt idx="8160">
                  <c:v>9.5000000000000003E-10</c:v>
                </c:pt>
                <c:pt idx="8161">
                  <c:v>9.5600000000000001E-10</c:v>
                </c:pt>
                <c:pt idx="8162">
                  <c:v>9.6300000000000009E-10</c:v>
                </c:pt>
                <c:pt idx="8163">
                  <c:v>9.6900000000000007E-10</c:v>
                </c:pt>
                <c:pt idx="8164">
                  <c:v>9.7500000000000005E-10</c:v>
                </c:pt>
                <c:pt idx="8165">
                  <c:v>9.8100000000000002E-10</c:v>
                </c:pt>
                <c:pt idx="8166">
                  <c:v>9.879999999999999E-10</c:v>
                </c:pt>
                <c:pt idx="8167">
                  <c:v>9.9400000000000008E-10</c:v>
                </c:pt>
                <c:pt idx="8168">
                  <c:v>1.0000000000000001E-9</c:v>
                </c:pt>
                <c:pt idx="8169">
                  <c:v>1.01E-9</c:v>
                </c:pt>
                <c:pt idx="8170">
                  <c:v>1.01E-9</c:v>
                </c:pt>
                <c:pt idx="8171">
                  <c:v>1.02E-9</c:v>
                </c:pt>
                <c:pt idx="8172">
                  <c:v>1.03E-9</c:v>
                </c:pt>
                <c:pt idx="8173">
                  <c:v>1.03E-9</c:v>
                </c:pt>
                <c:pt idx="8174">
                  <c:v>1.0399999999999999E-9</c:v>
                </c:pt>
                <c:pt idx="8175">
                  <c:v>1.0399999999999999E-9</c:v>
                </c:pt>
                <c:pt idx="8176">
                  <c:v>1.0500000000000001E-9</c:v>
                </c:pt>
                <c:pt idx="8177">
                  <c:v>1.0600000000000001E-9</c:v>
                </c:pt>
                <c:pt idx="8178">
                  <c:v>1.0600000000000001E-9</c:v>
                </c:pt>
                <c:pt idx="8179">
                  <c:v>1.07E-9</c:v>
                </c:pt>
                <c:pt idx="8180">
                  <c:v>1.08E-9</c:v>
                </c:pt>
                <c:pt idx="8181">
                  <c:v>1.08E-9</c:v>
                </c:pt>
                <c:pt idx="8182">
                  <c:v>1.09E-9</c:v>
                </c:pt>
                <c:pt idx="8183">
                  <c:v>1.09E-9</c:v>
                </c:pt>
                <c:pt idx="8184">
                  <c:v>1.0999999999999999E-9</c:v>
                </c:pt>
                <c:pt idx="8185">
                  <c:v>1.1100000000000001E-9</c:v>
                </c:pt>
                <c:pt idx="8186">
                  <c:v>1.1100000000000001E-9</c:v>
                </c:pt>
                <c:pt idx="8187">
                  <c:v>1.1200000000000001E-9</c:v>
                </c:pt>
                <c:pt idx="8188">
                  <c:v>1.13E-9</c:v>
                </c:pt>
                <c:pt idx="8189">
                  <c:v>1.13E-9</c:v>
                </c:pt>
                <c:pt idx="8190">
                  <c:v>1.14E-9</c:v>
                </c:pt>
                <c:pt idx="8191">
                  <c:v>1.14E-9</c:v>
                </c:pt>
                <c:pt idx="8192">
                  <c:v>1.15E-9</c:v>
                </c:pt>
                <c:pt idx="8193">
                  <c:v>1.1599999999999999E-9</c:v>
                </c:pt>
                <c:pt idx="8194">
                  <c:v>1.1599999999999999E-9</c:v>
                </c:pt>
                <c:pt idx="8195">
                  <c:v>1.1700000000000001E-9</c:v>
                </c:pt>
                <c:pt idx="8196">
                  <c:v>1.1800000000000001E-9</c:v>
                </c:pt>
                <c:pt idx="8197">
                  <c:v>1.1800000000000001E-9</c:v>
                </c:pt>
                <c:pt idx="8198">
                  <c:v>1.19E-9</c:v>
                </c:pt>
                <c:pt idx="8199">
                  <c:v>1.19E-9</c:v>
                </c:pt>
                <c:pt idx="8200">
                  <c:v>1.2E-9</c:v>
                </c:pt>
                <c:pt idx="8201">
                  <c:v>1.21E-9</c:v>
                </c:pt>
                <c:pt idx="8202">
                  <c:v>1.21E-9</c:v>
                </c:pt>
                <c:pt idx="8203">
                  <c:v>1.2199999999999999E-9</c:v>
                </c:pt>
                <c:pt idx="8204">
                  <c:v>1.2300000000000001E-9</c:v>
                </c:pt>
                <c:pt idx="8205">
                  <c:v>1.2300000000000001E-9</c:v>
                </c:pt>
                <c:pt idx="8206">
                  <c:v>1.2400000000000001E-9</c:v>
                </c:pt>
                <c:pt idx="8207">
                  <c:v>1.2400000000000001E-9</c:v>
                </c:pt>
                <c:pt idx="8208">
                  <c:v>1.25E-9</c:v>
                </c:pt>
                <c:pt idx="8209">
                  <c:v>1.26E-9</c:v>
                </c:pt>
                <c:pt idx="8210">
                  <c:v>1.26E-9</c:v>
                </c:pt>
                <c:pt idx="8211">
                  <c:v>1.27E-9</c:v>
                </c:pt>
                <c:pt idx="8212">
                  <c:v>1.2799999999999999E-9</c:v>
                </c:pt>
                <c:pt idx="8213">
                  <c:v>1.2799999999999999E-9</c:v>
                </c:pt>
                <c:pt idx="8214">
                  <c:v>1.2900000000000001E-9</c:v>
                </c:pt>
                <c:pt idx="8215">
                  <c:v>1.2900000000000001E-9</c:v>
                </c:pt>
                <c:pt idx="8216">
                  <c:v>1.3000000000000001E-9</c:v>
                </c:pt>
                <c:pt idx="8217">
                  <c:v>1.31E-9</c:v>
                </c:pt>
                <c:pt idx="8218">
                  <c:v>1.31E-9</c:v>
                </c:pt>
                <c:pt idx="8219">
                  <c:v>1.32E-9</c:v>
                </c:pt>
                <c:pt idx="8220">
                  <c:v>1.33E-9</c:v>
                </c:pt>
                <c:pt idx="8221">
                  <c:v>1.33E-9</c:v>
                </c:pt>
                <c:pt idx="8222">
                  <c:v>1.3399999999999999E-9</c:v>
                </c:pt>
                <c:pt idx="8223">
                  <c:v>1.3399999999999999E-9</c:v>
                </c:pt>
                <c:pt idx="8224">
                  <c:v>1.3500000000000001E-9</c:v>
                </c:pt>
                <c:pt idx="8225">
                  <c:v>1.3600000000000001E-9</c:v>
                </c:pt>
                <c:pt idx="8226">
                  <c:v>1.3600000000000001E-9</c:v>
                </c:pt>
                <c:pt idx="8227">
                  <c:v>1.37E-9</c:v>
                </c:pt>
                <c:pt idx="8228">
                  <c:v>1.38E-9</c:v>
                </c:pt>
                <c:pt idx="8229">
                  <c:v>1.38E-9</c:v>
                </c:pt>
                <c:pt idx="8230">
                  <c:v>1.39E-9</c:v>
                </c:pt>
                <c:pt idx="8231">
                  <c:v>1.39E-9</c:v>
                </c:pt>
                <c:pt idx="8232">
                  <c:v>1.3999999999999999E-9</c:v>
                </c:pt>
                <c:pt idx="8233">
                  <c:v>1.4100000000000001E-9</c:v>
                </c:pt>
                <c:pt idx="8234">
                  <c:v>1.4100000000000001E-9</c:v>
                </c:pt>
                <c:pt idx="8235">
                  <c:v>1.4200000000000001E-9</c:v>
                </c:pt>
                <c:pt idx="8236">
                  <c:v>1.43E-9</c:v>
                </c:pt>
                <c:pt idx="8237">
                  <c:v>1.43E-9</c:v>
                </c:pt>
                <c:pt idx="8238">
                  <c:v>1.44E-9</c:v>
                </c:pt>
                <c:pt idx="8239">
                  <c:v>1.44E-9</c:v>
                </c:pt>
                <c:pt idx="8240">
                  <c:v>1.45E-9</c:v>
                </c:pt>
                <c:pt idx="8241">
                  <c:v>1.4599999999999999E-9</c:v>
                </c:pt>
                <c:pt idx="8242">
                  <c:v>1.4599999999999999E-9</c:v>
                </c:pt>
                <c:pt idx="8243">
                  <c:v>1.4700000000000001E-9</c:v>
                </c:pt>
                <c:pt idx="8244">
                  <c:v>1.4800000000000001E-9</c:v>
                </c:pt>
                <c:pt idx="8245">
                  <c:v>1.4800000000000001E-9</c:v>
                </c:pt>
                <c:pt idx="8246">
                  <c:v>1.49E-9</c:v>
                </c:pt>
                <c:pt idx="8247">
                  <c:v>1.49E-9</c:v>
                </c:pt>
                <c:pt idx="8248">
                  <c:v>1.5E-9</c:v>
                </c:pt>
                <c:pt idx="8249">
                  <c:v>1.51E-9</c:v>
                </c:pt>
                <c:pt idx="8250">
                  <c:v>1.51E-9</c:v>
                </c:pt>
                <c:pt idx="8251">
                  <c:v>1.5199999999999999E-9</c:v>
                </c:pt>
                <c:pt idx="8252">
                  <c:v>1.5300000000000001E-9</c:v>
                </c:pt>
                <c:pt idx="8253">
                  <c:v>1.5300000000000001E-9</c:v>
                </c:pt>
                <c:pt idx="8254">
                  <c:v>1.5400000000000001E-9</c:v>
                </c:pt>
                <c:pt idx="8255">
                  <c:v>1.5400000000000001E-9</c:v>
                </c:pt>
                <c:pt idx="8256">
                  <c:v>1.55E-9</c:v>
                </c:pt>
                <c:pt idx="8257">
                  <c:v>1.56E-9</c:v>
                </c:pt>
                <c:pt idx="8258">
                  <c:v>1.56E-9</c:v>
                </c:pt>
                <c:pt idx="8259">
                  <c:v>1.57E-9</c:v>
                </c:pt>
                <c:pt idx="8260">
                  <c:v>1.5799999999999999E-9</c:v>
                </c:pt>
                <c:pt idx="8261">
                  <c:v>1.5799999999999999E-9</c:v>
                </c:pt>
                <c:pt idx="8262">
                  <c:v>1.5900000000000001E-9</c:v>
                </c:pt>
                <c:pt idx="8263">
                  <c:v>1.5900000000000001E-9</c:v>
                </c:pt>
                <c:pt idx="8264">
                  <c:v>1.6000000000000001E-9</c:v>
                </c:pt>
                <c:pt idx="8265">
                  <c:v>1.61E-9</c:v>
                </c:pt>
                <c:pt idx="8266">
                  <c:v>1.61E-9</c:v>
                </c:pt>
                <c:pt idx="8267">
                  <c:v>1.62E-9</c:v>
                </c:pt>
                <c:pt idx="8268">
                  <c:v>1.63E-9</c:v>
                </c:pt>
                <c:pt idx="8269">
                  <c:v>1.63E-9</c:v>
                </c:pt>
                <c:pt idx="8270">
                  <c:v>1.6399999999999999E-9</c:v>
                </c:pt>
                <c:pt idx="8271">
                  <c:v>1.6399999999999999E-9</c:v>
                </c:pt>
                <c:pt idx="8272">
                  <c:v>1.6500000000000001E-9</c:v>
                </c:pt>
                <c:pt idx="8273">
                  <c:v>1.6600000000000001E-9</c:v>
                </c:pt>
                <c:pt idx="8274">
                  <c:v>1.6600000000000001E-9</c:v>
                </c:pt>
                <c:pt idx="8275">
                  <c:v>1.67E-9</c:v>
                </c:pt>
                <c:pt idx="8276">
                  <c:v>1.68E-9</c:v>
                </c:pt>
                <c:pt idx="8277">
                  <c:v>1.68E-9</c:v>
                </c:pt>
                <c:pt idx="8278">
                  <c:v>1.69E-9</c:v>
                </c:pt>
                <c:pt idx="8279">
                  <c:v>1.69E-9</c:v>
                </c:pt>
                <c:pt idx="8280">
                  <c:v>1.6999999999999999E-9</c:v>
                </c:pt>
                <c:pt idx="8281">
                  <c:v>1.7100000000000001E-9</c:v>
                </c:pt>
                <c:pt idx="8282">
                  <c:v>1.7100000000000001E-9</c:v>
                </c:pt>
                <c:pt idx="8283">
                  <c:v>1.7200000000000001E-9</c:v>
                </c:pt>
                <c:pt idx="8284">
                  <c:v>1.73E-9</c:v>
                </c:pt>
                <c:pt idx="8285">
                  <c:v>1.73E-9</c:v>
                </c:pt>
                <c:pt idx="8286">
                  <c:v>1.74E-9</c:v>
                </c:pt>
                <c:pt idx="8287">
                  <c:v>1.74E-9</c:v>
                </c:pt>
                <c:pt idx="8288">
                  <c:v>1.75E-9</c:v>
                </c:pt>
                <c:pt idx="8289">
                  <c:v>1.7599999999999999E-9</c:v>
                </c:pt>
                <c:pt idx="8290">
                  <c:v>1.7599999999999999E-9</c:v>
                </c:pt>
                <c:pt idx="8291">
                  <c:v>1.7700000000000001E-9</c:v>
                </c:pt>
                <c:pt idx="8292">
                  <c:v>1.7800000000000001E-9</c:v>
                </c:pt>
                <c:pt idx="8293">
                  <c:v>1.7800000000000001E-9</c:v>
                </c:pt>
                <c:pt idx="8294">
                  <c:v>1.79E-9</c:v>
                </c:pt>
                <c:pt idx="8295">
                  <c:v>1.79E-9</c:v>
                </c:pt>
                <c:pt idx="8296">
                  <c:v>1.8E-9</c:v>
                </c:pt>
                <c:pt idx="8297">
                  <c:v>1.81E-9</c:v>
                </c:pt>
                <c:pt idx="8298">
                  <c:v>1.81E-9</c:v>
                </c:pt>
                <c:pt idx="8299">
                  <c:v>1.8199999999999999E-9</c:v>
                </c:pt>
                <c:pt idx="8300">
                  <c:v>1.8300000000000001E-9</c:v>
                </c:pt>
                <c:pt idx="8301">
                  <c:v>1.8300000000000001E-9</c:v>
                </c:pt>
                <c:pt idx="8302">
                  <c:v>1.8400000000000001E-9</c:v>
                </c:pt>
                <c:pt idx="8303">
                  <c:v>1.8400000000000001E-9</c:v>
                </c:pt>
                <c:pt idx="8304">
                  <c:v>1.85E-9</c:v>
                </c:pt>
                <c:pt idx="8305">
                  <c:v>1.86E-9</c:v>
                </c:pt>
                <c:pt idx="8306">
                  <c:v>1.86E-9</c:v>
                </c:pt>
                <c:pt idx="8307">
                  <c:v>1.87E-9</c:v>
                </c:pt>
                <c:pt idx="8308">
                  <c:v>1.8800000000000001E-9</c:v>
                </c:pt>
                <c:pt idx="8309">
                  <c:v>1.8800000000000001E-9</c:v>
                </c:pt>
                <c:pt idx="8310">
                  <c:v>1.8899999999999999E-9</c:v>
                </c:pt>
                <c:pt idx="8311">
                  <c:v>1.8899999999999999E-9</c:v>
                </c:pt>
                <c:pt idx="8312">
                  <c:v>1.9000000000000001E-9</c:v>
                </c:pt>
                <c:pt idx="8313">
                  <c:v>1.9099999999999998E-9</c:v>
                </c:pt>
                <c:pt idx="8314">
                  <c:v>1.9099999999999998E-9</c:v>
                </c:pt>
                <c:pt idx="8315">
                  <c:v>1.92E-9</c:v>
                </c:pt>
                <c:pt idx="8316">
                  <c:v>1.9300000000000002E-9</c:v>
                </c:pt>
                <c:pt idx="8317">
                  <c:v>1.9300000000000002E-9</c:v>
                </c:pt>
                <c:pt idx="8318">
                  <c:v>1.9399999999999999E-9</c:v>
                </c:pt>
                <c:pt idx="8319">
                  <c:v>1.9399999999999999E-9</c:v>
                </c:pt>
                <c:pt idx="8320">
                  <c:v>1.9500000000000001E-9</c:v>
                </c:pt>
                <c:pt idx="8321">
                  <c:v>1.9599999999999998E-9</c:v>
                </c:pt>
                <c:pt idx="8322">
                  <c:v>1.9599999999999998E-9</c:v>
                </c:pt>
                <c:pt idx="8323">
                  <c:v>1.97E-9</c:v>
                </c:pt>
                <c:pt idx="8324">
                  <c:v>1.9800000000000002E-9</c:v>
                </c:pt>
                <c:pt idx="8325">
                  <c:v>1.9800000000000002E-9</c:v>
                </c:pt>
                <c:pt idx="8326">
                  <c:v>1.99E-9</c:v>
                </c:pt>
                <c:pt idx="8327">
                  <c:v>1.99E-9</c:v>
                </c:pt>
                <c:pt idx="8328">
                  <c:v>2.0000000000000001E-9</c:v>
                </c:pt>
                <c:pt idx="8329">
                  <c:v>2.0099999999999999E-9</c:v>
                </c:pt>
                <c:pt idx="8330">
                  <c:v>2.0099999999999999E-9</c:v>
                </c:pt>
                <c:pt idx="8331">
                  <c:v>2.0200000000000001E-9</c:v>
                </c:pt>
                <c:pt idx="8332">
                  <c:v>2.0299999999999998E-9</c:v>
                </c:pt>
                <c:pt idx="8333">
                  <c:v>2.0299999999999998E-9</c:v>
                </c:pt>
                <c:pt idx="8334">
                  <c:v>2.04E-9</c:v>
                </c:pt>
                <c:pt idx="8335">
                  <c:v>2.04E-9</c:v>
                </c:pt>
                <c:pt idx="8336">
                  <c:v>2.0500000000000002E-9</c:v>
                </c:pt>
                <c:pt idx="8337">
                  <c:v>2.0599999999999999E-9</c:v>
                </c:pt>
                <c:pt idx="8338">
                  <c:v>2.0599999999999999E-9</c:v>
                </c:pt>
                <c:pt idx="8339">
                  <c:v>2.0700000000000001E-9</c:v>
                </c:pt>
                <c:pt idx="8340">
                  <c:v>2.0799999999999998E-9</c:v>
                </c:pt>
                <c:pt idx="8341">
                  <c:v>2.0799999999999998E-9</c:v>
                </c:pt>
                <c:pt idx="8342">
                  <c:v>2.09E-9</c:v>
                </c:pt>
                <c:pt idx="8343">
                  <c:v>2.09E-9</c:v>
                </c:pt>
                <c:pt idx="8344">
                  <c:v>2.1000000000000002E-9</c:v>
                </c:pt>
                <c:pt idx="8345">
                  <c:v>2.11E-9</c:v>
                </c:pt>
                <c:pt idx="8346">
                  <c:v>2.11E-9</c:v>
                </c:pt>
                <c:pt idx="8347">
                  <c:v>2.1200000000000001E-9</c:v>
                </c:pt>
                <c:pt idx="8348">
                  <c:v>2.1299999999999999E-9</c:v>
                </c:pt>
                <c:pt idx="8349">
                  <c:v>2.1299999999999999E-9</c:v>
                </c:pt>
                <c:pt idx="8350">
                  <c:v>2.1400000000000001E-9</c:v>
                </c:pt>
                <c:pt idx="8351">
                  <c:v>2.1400000000000001E-9</c:v>
                </c:pt>
                <c:pt idx="8352">
                  <c:v>2.1499999999999998E-9</c:v>
                </c:pt>
                <c:pt idx="8353">
                  <c:v>2.16E-9</c:v>
                </c:pt>
                <c:pt idx="8354">
                  <c:v>2.16E-9</c:v>
                </c:pt>
                <c:pt idx="8355">
                  <c:v>2.1700000000000002E-9</c:v>
                </c:pt>
                <c:pt idx="8356">
                  <c:v>2.1799999999999999E-9</c:v>
                </c:pt>
                <c:pt idx="8357">
                  <c:v>2.1799999999999999E-9</c:v>
                </c:pt>
                <c:pt idx="8358">
                  <c:v>2.1900000000000001E-9</c:v>
                </c:pt>
                <c:pt idx="8359">
                  <c:v>2.1900000000000001E-9</c:v>
                </c:pt>
                <c:pt idx="8360">
                  <c:v>2.1999999999999998E-9</c:v>
                </c:pt>
                <c:pt idx="8361">
                  <c:v>2.21E-9</c:v>
                </c:pt>
                <c:pt idx="8362">
                  <c:v>2.21E-9</c:v>
                </c:pt>
                <c:pt idx="8363">
                  <c:v>2.2200000000000002E-9</c:v>
                </c:pt>
                <c:pt idx="8364">
                  <c:v>2.23E-9</c:v>
                </c:pt>
                <c:pt idx="8365">
                  <c:v>2.23E-9</c:v>
                </c:pt>
                <c:pt idx="8366">
                  <c:v>2.2400000000000001E-9</c:v>
                </c:pt>
                <c:pt idx="8367">
                  <c:v>2.2400000000000001E-9</c:v>
                </c:pt>
                <c:pt idx="8368">
                  <c:v>2.2499999999999999E-9</c:v>
                </c:pt>
                <c:pt idx="8369">
                  <c:v>2.2600000000000001E-9</c:v>
                </c:pt>
                <c:pt idx="8370">
                  <c:v>2.2600000000000001E-9</c:v>
                </c:pt>
                <c:pt idx="8371">
                  <c:v>2.2699999999999998E-9</c:v>
                </c:pt>
                <c:pt idx="8372">
                  <c:v>2.28E-9</c:v>
                </c:pt>
                <c:pt idx="8373">
                  <c:v>2.28E-9</c:v>
                </c:pt>
                <c:pt idx="8374">
                  <c:v>2.2900000000000002E-9</c:v>
                </c:pt>
                <c:pt idx="8375">
                  <c:v>2.2900000000000002E-9</c:v>
                </c:pt>
                <c:pt idx="8376">
                  <c:v>2.2999999999999999E-9</c:v>
                </c:pt>
                <c:pt idx="8377">
                  <c:v>2.3100000000000001E-9</c:v>
                </c:pt>
                <c:pt idx="8378">
                  <c:v>2.3100000000000001E-9</c:v>
                </c:pt>
                <c:pt idx="8379">
                  <c:v>2.3199999999999998E-9</c:v>
                </c:pt>
                <c:pt idx="8380">
                  <c:v>2.33E-9</c:v>
                </c:pt>
                <c:pt idx="8381">
                  <c:v>2.33E-9</c:v>
                </c:pt>
                <c:pt idx="8382">
                  <c:v>2.3400000000000002E-9</c:v>
                </c:pt>
                <c:pt idx="8383">
                  <c:v>2.3400000000000002E-9</c:v>
                </c:pt>
                <c:pt idx="8384">
                  <c:v>2.3499999999999999E-9</c:v>
                </c:pt>
                <c:pt idx="8385">
                  <c:v>2.3600000000000001E-9</c:v>
                </c:pt>
                <c:pt idx="8386">
                  <c:v>2.3600000000000001E-9</c:v>
                </c:pt>
                <c:pt idx="8387">
                  <c:v>2.3699999999999999E-9</c:v>
                </c:pt>
                <c:pt idx="8388">
                  <c:v>2.3800000000000001E-9</c:v>
                </c:pt>
                <c:pt idx="8389">
                  <c:v>2.3800000000000001E-9</c:v>
                </c:pt>
                <c:pt idx="8390">
                  <c:v>2.3899999999999998E-9</c:v>
                </c:pt>
                <c:pt idx="8391">
                  <c:v>2.3899999999999998E-9</c:v>
                </c:pt>
                <c:pt idx="8392">
                  <c:v>2.4E-9</c:v>
                </c:pt>
                <c:pt idx="8393">
                  <c:v>2.4100000000000002E-9</c:v>
                </c:pt>
                <c:pt idx="8394">
                  <c:v>2.4100000000000002E-9</c:v>
                </c:pt>
                <c:pt idx="8395">
                  <c:v>2.4199999999999999E-9</c:v>
                </c:pt>
                <c:pt idx="8396">
                  <c:v>2.4300000000000001E-9</c:v>
                </c:pt>
                <c:pt idx="8397">
                  <c:v>2.4300000000000001E-9</c:v>
                </c:pt>
                <c:pt idx="8398">
                  <c:v>2.4399999999999998E-9</c:v>
                </c:pt>
                <c:pt idx="8399">
                  <c:v>2.4399999999999998E-9</c:v>
                </c:pt>
                <c:pt idx="8400">
                  <c:v>2.45E-9</c:v>
                </c:pt>
                <c:pt idx="8401">
                  <c:v>2.4600000000000002E-9</c:v>
                </c:pt>
                <c:pt idx="8402">
                  <c:v>2.4600000000000002E-9</c:v>
                </c:pt>
                <c:pt idx="8403">
                  <c:v>2.4699999999999999E-9</c:v>
                </c:pt>
                <c:pt idx="8404">
                  <c:v>2.4800000000000001E-9</c:v>
                </c:pt>
                <c:pt idx="8405">
                  <c:v>2.4800000000000001E-9</c:v>
                </c:pt>
                <c:pt idx="8406">
                  <c:v>2.4899999999999999E-9</c:v>
                </c:pt>
                <c:pt idx="8407">
                  <c:v>2.4899999999999999E-9</c:v>
                </c:pt>
                <c:pt idx="8408">
                  <c:v>2.5000000000000001E-9</c:v>
                </c:pt>
                <c:pt idx="8409">
                  <c:v>2.5099999999999998E-9</c:v>
                </c:pt>
                <c:pt idx="8410">
                  <c:v>2.5099999999999998E-9</c:v>
                </c:pt>
                <c:pt idx="8411">
                  <c:v>2.52E-9</c:v>
                </c:pt>
                <c:pt idx="8412">
                  <c:v>2.5300000000000002E-9</c:v>
                </c:pt>
                <c:pt idx="8413">
                  <c:v>2.5300000000000002E-9</c:v>
                </c:pt>
                <c:pt idx="8414">
                  <c:v>2.5399999999999999E-9</c:v>
                </c:pt>
                <c:pt idx="8415">
                  <c:v>2.5399999999999999E-9</c:v>
                </c:pt>
                <c:pt idx="8416">
                  <c:v>2.5500000000000001E-9</c:v>
                </c:pt>
                <c:pt idx="8417">
                  <c:v>2.5599999999999998E-9</c:v>
                </c:pt>
                <c:pt idx="8418">
                  <c:v>2.5599999999999998E-9</c:v>
                </c:pt>
                <c:pt idx="8419">
                  <c:v>2.57E-9</c:v>
                </c:pt>
                <c:pt idx="8420">
                  <c:v>2.5800000000000002E-9</c:v>
                </c:pt>
                <c:pt idx="8421">
                  <c:v>2.5800000000000002E-9</c:v>
                </c:pt>
                <c:pt idx="8422">
                  <c:v>2.5899999999999999E-9</c:v>
                </c:pt>
                <c:pt idx="8423">
                  <c:v>2.5899999999999999E-9</c:v>
                </c:pt>
                <c:pt idx="8424">
                  <c:v>2.6000000000000001E-9</c:v>
                </c:pt>
                <c:pt idx="8425">
                  <c:v>2.6099999999999999E-9</c:v>
                </c:pt>
                <c:pt idx="8426">
                  <c:v>2.6099999999999999E-9</c:v>
                </c:pt>
                <c:pt idx="8427">
                  <c:v>2.6200000000000001E-9</c:v>
                </c:pt>
                <c:pt idx="8428">
                  <c:v>2.6299999999999998E-9</c:v>
                </c:pt>
                <c:pt idx="8429">
                  <c:v>2.6299999999999998E-9</c:v>
                </c:pt>
                <c:pt idx="8430">
                  <c:v>2.64E-9</c:v>
                </c:pt>
                <c:pt idx="8431">
                  <c:v>2.64E-9</c:v>
                </c:pt>
                <c:pt idx="8432">
                  <c:v>2.6500000000000002E-9</c:v>
                </c:pt>
                <c:pt idx="8433">
                  <c:v>2.6599999999999999E-9</c:v>
                </c:pt>
                <c:pt idx="8434">
                  <c:v>2.6599999999999999E-9</c:v>
                </c:pt>
                <c:pt idx="8435">
                  <c:v>2.6700000000000001E-9</c:v>
                </c:pt>
                <c:pt idx="8436">
                  <c:v>2.6799999999999998E-9</c:v>
                </c:pt>
                <c:pt idx="8437">
                  <c:v>2.6799999999999998E-9</c:v>
                </c:pt>
                <c:pt idx="8438">
                  <c:v>2.69E-9</c:v>
                </c:pt>
                <c:pt idx="8439">
                  <c:v>2.69E-9</c:v>
                </c:pt>
                <c:pt idx="8440">
                  <c:v>2.7000000000000002E-9</c:v>
                </c:pt>
                <c:pt idx="8441">
                  <c:v>2.7099999999999999E-9</c:v>
                </c:pt>
                <c:pt idx="8442">
                  <c:v>2.7099999999999999E-9</c:v>
                </c:pt>
                <c:pt idx="8443">
                  <c:v>2.7200000000000001E-9</c:v>
                </c:pt>
                <c:pt idx="8444">
                  <c:v>2.7299999999999999E-9</c:v>
                </c:pt>
                <c:pt idx="8445">
                  <c:v>2.7299999999999999E-9</c:v>
                </c:pt>
                <c:pt idx="8446">
                  <c:v>2.7400000000000001E-9</c:v>
                </c:pt>
                <c:pt idx="8447">
                  <c:v>2.7400000000000001E-9</c:v>
                </c:pt>
                <c:pt idx="8448">
                  <c:v>2.7499999999999998E-9</c:v>
                </c:pt>
                <c:pt idx="8449">
                  <c:v>2.76E-9</c:v>
                </c:pt>
                <c:pt idx="8450">
                  <c:v>2.76E-9</c:v>
                </c:pt>
                <c:pt idx="8451">
                  <c:v>2.7700000000000002E-9</c:v>
                </c:pt>
                <c:pt idx="8452">
                  <c:v>2.7799999999999999E-9</c:v>
                </c:pt>
                <c:pt idx="8453">
                  <c:v>2.7799999999999999E-9</c:v>
                </c:pt>
                <c:pt idx="8454">
                  <c:v>2.7900000000000001E-9</c:v>
                </c:pt>
                <c:pt idx="8455">
                  <c:v>2.7900000000000001E-9</c:v>
                </c:pt>
                <c:pt idx="8456">
                  <c:v>2.7999999999999998E-9</c:v>
                </c:pt>
                <c:pt idx="8457">
                  <c:v>2.81E-9</c:v>
                </c:pt>
                <c:pt idx="8458">
                  <c:v>2.81E-9</c:v>
                </c:pt>
                <c:pt idx="8459">
                  <c:v>2.8200000000000002E-9</c:v>
                </c:pt>
                <c:pt idx="8460">
                  <c:v>2.8299999999999999E-9</c:v>
                </c:pt>
                <c:pt idx="8461">
                  <c:v>2.8299999999999999E-9</c:v>
                </c:pt>
                <c:pt idx="8462">
                  <c:v>2.8400000000000001E-9</c:v>
                </c:pt>
                <c:pt idx="8463">
                  <c:v>2.8400000000000001E-9</c:v>
                </c:pt>
                <c:pt idx="8464">
                  <c:v>2.8499999999999999E-9</c:v>
                </c:pt>
                <c:pt idx="8465">
                  <c:v>2.86E-9</c:v>
                </c:pt>
                <c:pt idx="8466">
                  <c:v>2.86E-9</c:v>
                </c:pt>
                <c:pt idx="8467">
                  <c:v>2.8699999999999998E-9</c:v>
                </c:pt>
                <c:pt idx="8468">
                  <c:v>2.88E-9</c:v>
                </c:pt>
                <c:pt idx="8469">
                  <c:v>2.88E-9</c:v>
                </c:pt>
                <c:pt idx="8470">
                  <c:v>2.8900000000000002E-9</c:v>
                </c:pt>
                <c:pt idx="8471">
                  <c:v>2.8900000000000002E-9</c:v>
                </c:pt>
                <c:pt idx="8472">
                  <c:v>2.8999999999999999E-9</c:v>
                </c:pt>
                <c:pt idx="8473">
                  <c:v>2.9100000000000001E-9</c:v>
                </c:pt>
                <c:pt idx="8474">
                  <c:v>2.9100000000000001E-9</c:v>
                </c:pt>
                <c:pt idx="8475">
                  <c:v>2.9199999999999998E-9</c:v>
                </c:pt>
                <c:pt idx="8476">
                  <c:v>2.93E-9</c:v>
                </c:pt>
                <c:pt idx="8477">
                  <c:v>2.93E-9</c:v>
                </c:pt>
                <c:pt idx="8478">
                  <c:v>2.9400000000000002E-9</c:v>
                </c:pt>
                <c:pt idx="8479">
                  <c:v>2.9400000000000002E-9</c:v>
                </c:pt>
                <c:pt idx="8480">
                  <c:v>2.9499999999999999E-9</c:v>
                </c:pt>
                <c:pt idx="8481">
                  <c:v>2.9600000000000001E-9</c:v>
                </c:pt>
                <c:pt idx="8482">
                  <c:v>2.9600000000000001E-9</c:v>
                </c:pt>
                <c:pt idx="8483">
                  <c:v>2.9699999999999999E-9</c:v>
                </c:pt>
                <c:pt idx="8484">
                  <c:v>2.98E-9</c:v>
                </c:pt>
                <c:pt idx="8485">
                  <c:v>2.98E-9</c:v>
                </c:pt>
                <c:pt idx="8486">
                  <c:v>2.9899999999999998E-9</c:v>
                </c:pt>
                <c:pt idx="8487">
                  <c:v>2.9899999999999998E-9</c:v>
                </c:pt>
                <c:pt idx="8488">
                  <c:v>3E-9</c:v>
                </c:pt>
                <c:pt idx="8489">
                  <c:v>3.0100000000000002E-9</c:v>
                </c:pt>
                <c:pt idx="8490">
                  <c:v>3.0100000000000002E-9</c:v>
                </c:pt>
                <c:pt idx="8491">
                  <c:v>3.0199999999999999E-9</c:v>
                </c:pt>
                <c:pt idx="8492">
                  <c:v>3.0300000000000001E-9</c:v>
                </c:pt>
                <c:pt idx="8493">
                  <c:v>3.0300000000000001E-9</c:v>
                </c:pt>
                <c:pt idx="8494">
                  <c:v>3.0399999999999998E-9</c:v>
                </c:pt>
                <c:pt idx="8495">
                  <c:v>3.0399999999999998E-9</c:v>
                </c:pt>
                <c:pt idx="8496">
                  <c:v>3.05E-9</c:v>
                </c:pt>
                <c:pt idx="8497">
                  <c:v>3.0600000000000002E-9</c:v>
                </c:pt>
                <c:pt idx="8498">
                  <c:v>3.0600000000000002E-9</c:v>
                </c:pt>
                <c:pt idx="8499">
                  <c:v>3.0699999999999999E-9</c:v>
                </c:pt>
                <c:pt idx="8500">
                  <c:v>3.0800000000000001E-9</c:v>
                </c:pt>
                <c:pt idx="8501">
                  <c:v>3.0800000000000001E-9</c:v>
                </c:pt>
                <c:pt idx="8502">
                  <c:v>3.0899999999999999E-9</c:v>
                </c:pt>
                <c:pt idx="8503">
                  <c:v>3.0899999999999999E-9</c:v>
                </c:pt>
                <c:pt idx="8504">
                  <c:v>3.1E-9</c:v>
                </c:pt>
                <c:pt idx="8505">
                  <c:v>3.1099999999999998E-9</c:v>
                </c:pt>
                <c:pt idx="8506">
                  <c:v>3.1099999999999998E-9</c:v>
                </c:pt>
                <c:pt idx="8507">
                  <c:v>3.12E-9</c:v>
                </c:pt>
                <c:pt idx="8508">
                  <c:v>3.1300000000000002E-9</c:v>
                </c:pt>
                <c:pt idx="8509">
                  <c:v>3.1300000000000002E-9</c:v>
                </c:pt>
                <c:pt idx="8510">
                  <c:v>3.1399999999999999E-9</c:v>
                </c:pt>
                <c:pt idx="8511">
                  <c:v>3.1399999999999999E-9</c:v>
                </c:pt>
                <c:pt idx="8512">
                  <c:v>3.1500000000000001E-9</c:v>
                </c:pt>
                <c:pt idx="8513">
                  <c:v>3.1599999999999998E-9</c:v>
                </c:pt>
                <c:pt idx="8514">
                  <c:v>3.1599999999999998E-9</c:v>
                </c:pt>
                <c:pt idx="8515">
                  <c:v>3.17E-9</c:v>
                </c:pt>
                <c:pt idx="8516">
                  <c:v>3.1800000000000002E-9</c:v>
                </c:pt>
                <c:pt idx="8517">
                  <c:v>3.1800000000000002E-9</c:v>
                </c:pt>
                <c:pt idx="8518">
                  <c:v>3.1899999999999999E-9</c:v>
                </c:pt>
                <c:pt idx="8519">
                  <c:v>3.1899999999999999E-9</c:v>
                </c:pt>
                <c:pt idx="8520">
                  <c:v>3.2000000000000001E-9</c:v>
                </c:pt>
                <c:pt idx="8521">
                  <c:v>3.2099999999999999E-9</c:v>
                </c:pt>
                <c:pt idx="8522">
                  <c:v>3.2099999999999999E-9</c:v>
                </c:pt>
                <c:pt idx="8523">
                  <c:v>3.22E-9</c:v>
                </c:pt>
                <c:pt idx="8524">
                  <c:v>3.2299999999999998E-9</c:v>
                </c:pt>
                <c:pt idx="8525">
                  <c:v>3.2299999999999998E-9</c:v>
                </c:pt>
                <c:pt idx="8526">
                  <c:v>3.24E-9</c:v>
                </c:pt>
                <c:pt idx="8527">
                  <c:v>3.24E-9</c:v>
                </c:pt>
                <c:pt idx="8528">
                  <c:v>3.2500000000000002E-9</c:v>
                </c:pt>
                <c:pt idx="8529">
                  <c:v>3.2599999999999999E-9</c:v>
                </c:pt>
                <c:pt idx="8530">
                  <c:v>3.2599999999999999E-9</c:v>
                </c:pt>
                <c:pt idx="8531">
                  <c:v>3.2700000000000001E-9</c:v>
                </c:pt>
                <c:pt idx="8532">
                  <c:v>3.2799999999999998E-9</c:v>
                </c:pt>
                <c:pt idx="8533">
                  <c:v>3.2799999999999998E-9</c:v>
                </c:pt>
                <c:pt idx="8534">
                  <c:v>3.29E-9</c:v>
                </c:pt>
                <c:pt idx="8535">
                  <c:v>3.29E-9</c:v>
                </c:pt>
                <c:pt idx="8536">
                  <c:v>3.3000000000000002E-9</c:v>
                </c:pt>
                <c:pt idx="8537">
                  <c:v>3.3099999999999999E-9</c:v>
                </c:pt>
                <c:pt idx="8538">
                  <c:v>3.3099999999999999E-9</c:v>
                </c:pt>
                <c:pt idx="8539">
                  <c:v>3.3200000000000001E-9</c:v>
                </c:pt>
                <c:pt idx="8540">
                  <c:v>3.3299999999999999E-9</c:v>
                </c:pt>
                <c:pt idx="8541">
                  <c:v>3.3299999999999999E-9</c:v>
                </c:pt>
                <c:pt idx="8542">
                  <c:v>3.34E-9</c:v>
                </c:pt>
                <c:pt idx="8543">
                  <c:v>3.34E-9</c:v>
                </c:pt>
                <c:pt idx="8544">
                  <c:v>3.3499999999999998E-9</c:v>
                </c:pt>
                <c:pt idx="8545">
                  <c:v>3.36E-9</c:v>
                </c:pt>
                <c:pt idx="8546">
                  <c:v>3.36E-9</c:v>
                </c:pt>
                <c:pt idx="8547">
                  <c:v>3.3700000000000001E-9</c:v>
                </c:pt>
                <c:pt idx="8548">
                  <c:v>3.3799999999999999E-9</c:v>
                </c:pt>
                <c:pt idx="8549">
                  <c:v>3.3799999999999999E-9</c:v>
                </c:pt>
                <c:pt idx="8550">
                  <c:v>3.3900000000000001E-9</c:v>
                </c:pt>
                <c:pt idx="8551">
                  <c:v>3.3900000000000001E-9</c:v>
                </c:pt>
                <c:pt idx="8552">
                  <c:v>3.3999999999999998E-9</c:v>
                </c:pt>
                <c:pt idx="8553">
                  <c:v>3.41E-9</c:v>
                </c:pt>
                <c:pt idx="8554">
                  <c:v>3.41E-9</c:v>
                </c:pt>
                <c:pt idx="8555">
                  <c:v>3.4200000000000002E-9</c:v>
                </c:pt>
                <c:pt idx="8556">
                  <c:v>3.4299999999999999E-9</c:v>
                </c:pt>
                <c:pt idx="8557">
                  <c:v>3.4299999999999999E-9</c:v>
                </c:pt>
                <c:pt idx="8558">
                  <c:v>3.4400000000000001E-9</c:v>
                </c:pt>
                <c:pt idx="8559">
                  <c:v>3.4400000000000001E-9</c:v>
                </c:pt>
                <c:pt idx="8560">
                  <c:v>3.4499999999999999E-9</c:v>
                </c:pt>
                <c:pt idx="8561">
                  <c:v>3.46E-9</c:v>
                </c:pt>
                <c:pt idx="8562">
                  <c:v>3.46E-9</c:v>
                </c:pt>
                <c:pt idx="8563">
                  <c:v>3.4699999999999998E-9</c:v>
                </c:pt>
                <c:pt idx="8564">
                  <c:v>3.48E-9</c:v>
                </c:pt>
                <c:pt idx="8565">
                  <c:v>3.48E-9</c:v>
                </c:pt>
                <c:pt idx="8566">
                  <c:v>3.4900000000000001E-9</c:v>
                </c:pt>
                <c:pt idx="8567">
                  <c:v>3.4900000000000001E-9</c:v>
                </c:pt>
                <c:pt idx="8568">
                  <c:v>3.4999999999999999E-9</c:v>
                </c:pt>
                <c:pt idx="8569">
                  <c:v>3.5100000000000001E-9</c:v>
                </c:pt>
                <c:pt idx="8570">
                  <c:v>3.5100000000000001E-9</c:v>
                </c:pt>
                <c:pt idx="8571">
                  <c:v>3.5199999999999998E-9</c:v>
                </c:pt>
                <c:pt idx="8572">
                  <c:v>3.53E-9</c:v>
                </c:pt>
                <c:pt idx="8573">
                  <c:v>3.53E-9</c:v>
                </c:pt>
                <c:pt idx="8574">
                  <c:v>3.5400000000000002E-9</c:v>
                </c:pt>
                <c:pt idx="8575">
                  <c:v>3.5400000000000002E-9</c:v>
                </c:pt>
                <c:pt idx="8576">
                  <c:v>3.5499999999999999E-9</c:v>
                </c:pt>
                <c:pt idx="8577">
                  <c:v>3.5600000000000001E-9</c:v>
                </c:pt>
                <c:pt idx="8578">
                  <c:v>3.5600000000000001E-9</c:v>
                </c:pt>
                <c:pt idx="8579">
                  <c:v>3.5699999999999999E-9</c:v>
                </c:pt>
                <c:pt idx="8580">
                  <c:v>3.58E-9</c:v>
                </c:pt>
                <c:pt idx="8581">
                  <c:v>3.58E-9</c:v>
                </c:pt>
                <c:pt idx="8582">
                  <c:v>3.5899999999999998E-9</c:v>
                </c:pt>
                <c:pt idx="8583">
                  <c:v>3.5899999999999998E-9</c:v>
                </c:pt>
                <c:pt idx="8584">
                  <c:v>3.6E-9</c:v>
                </c:pt>
                <c:pt idx="8585">
                  <c:v>3.6100000000000001E-9</c:v>
                </c:pt>
                <c:pt idx="8586">
                  <c:v>3.6100000000000001E-9</c:v>
                </c:pt>
                <c:pt idx="8587">
                  <c:v>3.6199999999999999E-9</c:v>
                </c:pt>
                <c:pt idx="8588">
                  <c:v>3.6300000000000001E-9</c:v>
                </c:pt>
                <c:pt idx="8589">
                  <c:v>3.6300000000000001E-9</c:v>
                </c:pt>
                <c:pt idx="8590">
                  <c:v>3.6399999999999998E-9</c:v>
                </c:pt>
                <c:pt idx="8591">
                  <c:v>3.6399999999999998E-9</c:v>
                </c:pt>
                <c:pt idx="8592">
                  <c:v>3.65E-9</c:v>
                </c:pt>
                <c:pt idx="8593">
                  <c:v>3.6600000000000002E-9</c:v>
                </c:pt>
                <c:pt idx="8594">
                  <c:v>3.6600000000000002E-9</c:v>
                </c:pt>
                <c:pt idx="8595">
                  <c:v>3.6699999999999999E-9</c:v>
                </c:pt>
                <c:pt idx="8596">
                  <c:v>3.6800000000000001E-9</c:v>
                </c:pt>
                <c:pt idx="8597">
                  <c:v>3.6800000000000001E-9</c:v>
                </c:pt>
                <c:pt idx="8598">
                  <c:v>3.6899999999999999E-9</c:v>
                </c:pt>
                <c:pt idx="8599">
                  <c:v>3.6899999999999999E-9</c:v>
                </c:pt>
                <c:pt idx="8600">
                  <c:v>3.7E-9</c:v>
                </c:pt>
                <c:pt idx="8601">
                  <c:v>3.7099999999999998E-9</c:v>
                </c:pt>
                <c:pt idx="8602">
                  <c:v>3.7099999999999998E-9</c:v>
                </c:pt>
                <c:pt idx="8603">
                  <c:v>3.72E-9</c:v>
                </c:pt>
                <c:pt idx="8604">
                  <c:v>3.7300000000000001E-9</c:v>
                </c:pt>
                <c:pt idx="8605">
                  <c:v>3.7300000000000001E-9</c:v>
                </c:pt>
                <c:pt idx="8606">
                  <c:v>3.7399999999999999E-9</c:v>
                </c:pt>
                <c:pt idx="8607">
                  <c:v>3.7399999999999999E-9</c:v>
                </c:pt>
                <c:pt idx="8608">
                  <c:v>3.7499999999999997E-9</c:v>
                </c:pt>
                <c:pt idx="8609">
                  <c:v>3.7600000000000003E-9</c:v>
                </c:pt>
                <c:pt idx="8610">
                  <c:v>3.7600000000000003E-9</c:v>
                </c:pt>
                <c:pt idx="8611">
                  <c:v>3.77E-9</c:v>
                </c:pt>
                <c:pt idx="8612">
                  <c:v>3.7799999999999998E-9</c:v>
                </c:pt>
                <c:pt idx="8613">
                  <c:v>3.7799999999999998E-9</c:v>
                </c:pt>
                <c:pt idx="8614">
                  <c:v>3.7900000000000004E-9</c:v>
                </c:pt>
                <c:pt idx="8615">
                  <c:v>3.7900000000000004E-9</c:v>
                </c:pt>
                <c:pt idx="8616">
                  <c:v>3.8000000000000001E-9</c:v>
                </c:pt>
                <c:pt idx="8617">
                  <c:v>3.8099999999999999E-9</c:v>
                </c:pt>
                <c:pt idx="8618">
                  <c:v>3.8099999999999999E-9</c:v>
                </c:pt>
                <c:pt idx="8619">
                  <c:v>3.8199999999999996E-9</c:v>
                </c:pt>
                <c:pt idx="8620">
                  <c:v>3.8300000000000002E-9</c:v>
                </c:pt>
                <c:pt idx="8621">
                  <c:v>3.8300000000000002E-9</c:v>
                </c:pt>
                <c:pt idx="8622">
                  <c:v>3.84E-9</c:v>
                </c:pt>
                <c:pt idx="8623">
                  <c:v>3.84E-9</c:v>
                </c:pt>
                <c:pt idx="8624">
                  <c:v>3.8499999999999997E-9</c:v>
                </c:pt>
                <c:pt idx="8625">
                  <c:v>3.8600000000000003E-9</c:v>
                </c:pt>
                <c:pt idx="8626">
                  <c:v>3.8600000000000003E-9</c:v>
                </c:pt>
                <c:pt idx="8627">
                  <c:v>3.8700000000000001E-9</c:v>
                </c:pt>
                <c:pt idx="8628">
                  <c:v>3.8799999999999998E-9</c:v>
                </c:pt>
                <c:pt idx="8629">
                  <c:v>3.8799999999999998E-9</c:v>
                </c:pt>
                <c:pt idx="8630">
                  <c:v>3.8899999999999996E-9</c:v>
                </c:pt>
                <c:pt idx="8631">
                  <c:v>3.8899999999999996E-9</c:v>
                </c:pt>
                <c:pt idx="8632">
                  <c:v>3.9000000000000002E-9</c:v>
                </c:pt>
                <c:pt idx="8633">
                  <c:v>3.9099999999999999E-9</c:v>
                </c:pt>
                <c:pt idx="8634">
                  <c:v>3.9099999999999999E-9</c:v>
                </c:pt>
                <c:pt idx="8635">
                  <c:v>3.9199999999999997E-9</c:v>
                </c:pt>
                <c:pt idx="8636">
                  <c:v>3.9300000000000003E-9</c:v>
                </c:pt>
                <c:pt idx="8637">
                  <c:v>3.9300000000000003E-9</c:v>
                </c:pt>
                <c:pt idx="8638">
                  <c:v>3.94E-9</c:v>
                </c:pt>
                <c:pt idx="8639">
                  <c:v>3.94E-9</c:v>
                </c:pt>
                <c:pt idx="8640">
                  <c:v>3.9499999999999998E-9</c:v>
                </c:pt>
                <c:pt idx="8641">
                  <c:v>3.9600000000000004E-9</c:v>
                </c:pt>
                <c:pt idx="8642">
                  <c:v>3.9600000000000004E-9</c:v>
                </c:pt>
                <c:pt idx="8643">
                  <c:v>3.9700000000000001E-9</c:v>
                </c:pt>
                <c:pt idx="8644">
                  <c:v>3.9799999999999999E-9</c:v>
                </c:pt>
                <c:pt idx="8645">
                  <c:v>3.9799999999999999E-9</c:v>
                </c:pt>
                <c:pt idx="8646">
                  <c:v>3.9899999999999997E-9</c:v>
                </c:pt>
                <c:pt idx="8647">
                  <c:v>3.9899999999999997E-9</c:v>
                </c:pt>
                <c:pt idx="8648">
                  <c:v>4.0000000000000002E-9</c:v>
                </c:pt>
                <c:pt idx="8649">
                  <c:v>4.01E-9</c:v>
                </c:pt>
                <c:pt idx="8650">
                  <c:v>4.01E-9</c:v>
                </c:pt>
                <c:pt idx="8651">
                  <c:v>4.0199999999999998E-9</c:v>
                </c:pt>
                <c:pt idx="8652">
                  <c:v>4.0300000000000004E-9</c:v>
                </c:pt>
                <c:pt idx="8653">
                  <c:v>4.0300000000000004E-9</c:v>
                </c:pt>
                <c:pt idx="8654">
                  <c:v>4.0400000000000001E-9</c:v>
                </c:pt>
                <c:pt idx="8655">
                  <c:v>4.0400000000000001E-9</c:v>
                </c:pt>
                <c:pt idx="8656">
                  <c:v>4.0499999999999999E-9</c:v>
                </c:pt>
                <c:pt idx="8657">
                  <c:v>4.0599999999999996E-9</c:v>
                </c:pt>
                <c:pt idx="8658">
                  <c:v>4.0599999999999996E-9</c:v>
                </c:pt>
                <c:pt idx="8659">
                  <c:v>4.0700000000000002E-9</c:v>
                </c:pt>
                <c:pt idx="8660">
                  <c:v>4.08E-9</c:v>
                </c:pt>
                <c:pt idx="8661">
                  <c:v>4.08E-9</c:v>
                </c:pt>
                <c:pt idx="8662">
                  <c:v>4.0899999999999997E-9</c:v>
                </c:pt>
                <c:pt idx="8663">
                  <c:v>4.0899999999999997E-9</c:v>
                </c:pt>
                <c:pt idx="8664">
                  <c:v>4.1000000000000003E-9</c:v>
                </c:pt>
                <c:pt idx="8665">
                  <c:v>4.1100000000000001E-9</c:v>
                </c:pt>
                <c:pt idx="8666">
                  <c:v>4.1100000000000001E-9</c:v>
                </c:pt>
                <c:pt idx="8667">
                  <c:v>4.1199999999999998E-9</c:v>
                </c:pt>
                <c:pt idx="8668">
                  <c:v>4.1299999999999996E-9</c:v>
                </c:pt>
                <c:pt idx="8669">
                  <c:v>4.1299999999999996E-9</c:v>
                </c:pt>
                <c:pt idx="8670">
                  <c:v>4.1400000000000002E-9</c:v>
                </c:pt>
                <c:pt idx="8671">
                  <c:v>4.1400000000000002E-9</c:v>
                </c:pt>
                <c:pt idx="8672">
                  <c:v>4.1499999999999999E-9</c:v>
                </c:pt>
                <c:pt idx="8673">
                  <c:v>4.1599999999999997E-9</c:v>
                </c:pt>
                <c:pt idx="8674">
                  <c:v>4.1599999999999997E-9</c:v>
                </c:pt>
                <c:pt idx="8675">
                  <c:v>4.1700000000000003E-9</c:v>
                </c:pt>
                <c:pt idx="8676">
                  <c:v>4.18E-9</c:v>
                </c:pt>
                <c:pt idx="8677">
                  <c:v>4.18E-9</c:v>
                </c:pt>
                <c:pt idx="8678">
                  <c:v>4.1899999999999998E-9</c:v>
                </c:pt>
                <c:pt idx="8679">
                  <c:v>4.1899999999999998E-9</c:v>
                </c:pt>
                <c:pt idx="8680">
                  <c:v>4.2000000000000004E-9</c:v>
                </c:pt>
                <c:pt idx="8681">
                  <c:v>4.2100000000000001E-9</c:v>
                </c:pt>
                <c:pt idx="8682">
                  <c:v>4.2100000000000001E-9</c:v>
                </c:pt>
                <c:pt idx="8683">
                  <c:v>4.2199999999999999E-9</c:v>
                </c:pt>
                <c:pt idx="8684">
                  <c:v>4.2299999999999997E-9</c:v>
                </c:pt>
                <c:pt idx="8685">
                  <c:v>4.2299999999999997E-9</c:v>
                </c:pt>
                <c:pt idx="8686">
                  <c:v>4.2400000000000002E-9</c:v>
                </c:pt>
                <c:pt idx="8687">
                  <c:v>4.2400000000000002E-9</c:v>
                </c:pt>
                <c:pt idx="8688">
                  <c:v>4.25E-9</c:v>
                </c:pt>
                <c:pt idx="8689">
                  <c:v>4.2599999999999998E-9</c:v>
                </c:pt>
                <c:pt idx="8690">
                  <c:v>4.2599999999999998E-9</c:v>
                </c:pt>
                <c:pt idx="8691">
                  <c:v>4.2700000000000004E-9</c:v>
                </c:pt>
                <c:pt idx="8692">
                  <c:v>4.2800000000000001E-9</c:v>
                </c:pt>
                <c:pt idx="8693">
                  <c:v>4.2800000000000001E-9</c:v>
                </c:pt>
                <c:pt idx="8694">
                  <c:v>4.2899999999999999E-9</c:v>
                </c:pt>
                <c:pt idx="8695">
                  <c:v>4.2899999999999999E-9</c:v>
                </c:pt>
                <c:pt idx="8696">
                  <c:v>4.2999999999999996E-9</c:v>
                </c:pt>
                <c:pt idx="8697">
                  <c:v>4.3100000000000002E-9</c:v>
                </c:pt>
                <c:pt idx="8698">
                  <c:v>4.3100000000000002E-9</c:v>
                </c:pt>
                <c:pt idx="8699">
                  <c:v>4.32E-9</c:v>
                </c:pt>
                <c:pt idx="8700">
                  <c:v>4.3299999999999997E-9</c:v>
                </c:pt>
                <c:pt idx="8701">
                  <c:v>4.3299999999999997E-9</c:v>
                </c:pt>
                <c:pt idx="8702">
                  <c:v>4.3400000000000003E-9</c:v>
                </c:pt>
                <c:pt idx="8703">
                  <c:v>4.3400000000000003E-9</c:v>
                </c:pt>
                <c:pt idx="8704">
                  <c:v>4.3500000000000001E-9</c:v>
                </c:pt>
                <c:pt idx="8705">
                  <c:v>4.3599999999999998E-9</c:v>
                </c:pt>
                <c:pt idx="8706">
                  <c:v>4.3599999999999998E-9</c:v>
                </c:pt>
                <c:pt idx="8707">
                  <c:v>4.3699999999999996E-9</c:v>
                </c:pt>
                <c:pt idx="8708">
                  <c:v>4.3800000000000002E-9</c:v>
                </c:pt>
                <c:pt idx="8709">
                  <c:v>4.3800000000000002E-9</c:v>
                </c:pt>
                <c:pt idx="8710">
                  <c:v>4.3899999999999999E-9</c:v>
                </c:pt>
                <c:pt idx="8711">
                  <c:v>4.3899999999999999E-9</c:v>
                </c:pt>
                <c:pt idx="8712">
                  <c:v>4.3999999999999997E-9</c:v>
                </c:pt>
                <c:pt idx="8713">
                  <c:v>4.4100000000000003E-9</c:v>
                </c:pt>
                <c:pt idx="8714">
                  <c:v>4.4100000000000003E-9</c:v>
                </c:pt>
                <c:pt idx="8715">
                  <c:v>4.42E-9</c:v>
                </c:pt>
                <c:pt idx="8716">
                  <c:v>4.4299999999999998E-9</c:v>
                </c:pt>
                <c:pt idx="8717">
                  <c:v>4.4299999999999998E-9</c:v>
                </c:pt>
                <c:pt idx="8718">
                  <c:v>4.4400000000000004E-9</c:v>
                </c:pt>
                <c:pt idx="8719">
                  <c:v>4.4400000000000004E-9</c:v>
                </c:pt>
                <c:pt idx="8720">
                  <c:v>4.4500000000000001E-9</c:v>
                </c:pt>
                <c:pt idx="8721">
                  <c:v>4.4599999999999999E-9</c:v>
                </c:pt>
                <c:pt idx="8722">
                  <c:v>4.4599999999999999E-9</c:v>
                </c:pt>
                <c:pt idx="8723">
                  <c:v>4.4699999999999997E-9</c:v>
                </c:pt>
                <c:pt idx="8724">
                  <c:v>4.4800000000000002E-9</c:v>
                </c:pt>
                <c:pt idx="8725">
                  <c:v>4.4800000000000002E-9</c:v>
                </c:pt>
                <c:pt idx="8726">
                  <c:v>4.49E-9</c:v>
                </c:pt>
                <c:pt idx="8727">
                  <c:v>4.49E-9</c:v>
                </c:pt>
                <c:pt idx="8728">
                  <c:v>4.4999999999999998E-9</c:v>
                </c:pt>
                <c:pt idx="8729">
                  <c:v>4.5100000000000003E-9</c:v>
                </c:pt>
                <c:pt idx="8730">
                  <c:v>4.5100000000000003E-9</c:v>
                </c:pt>
                <c:pt idx="8731">
                  <c:v>4.5200000000000001E-9</c:v>
                </c:pt>
                <c:pt idx="8732">
                  <c:v>4.5299999999999999E-9</c:v>
                </c:pt>
                <c:pt idx="8733">
                  <c:v>4.5299999999999999E-9</c:v>
                </c:pt>
                <c:pt idx="8734">
                  <c:v>4.5399999999999996E-9</c:v>
                </c:pt>
                <c:pt idx="8735">
                  <c:v>4.5399999999999996E-9</c:v>
                </c:pt>
                <c:pt idx="8736">
                  <c:v>4.5500000000000002E-9</c:v>
                </c:pt>
                <c:pt idx="8737">
                  <c:v>4.56E-9</c:v>
                </c:pt>
                <c:pt idx="8738">
                  <c:v>4.56E-9</c:v>
                </c:pt>
                <c:pt idx="8739">
                  <c:v>4.5699999999999997E-9</c:v>
                </c:pt>
                <c:pt idx="8740">
                  <c:v>4.5800000000000003E-9</c:v>
                </c:pt>
                <c:pt idx="8741">
                  <c:v>4.5800000000000003E-9</c:v>
                </c:pt>
                <c:pt idx="8742">
                  <c:v>4.5900000000000001E-9</c:v>
                </c:pt>
                <c:pt idx="8743">
                  <c:v>4.5900000000000001E-9</c:v>
                </c:pt>
                <c:pt idx="8744">
                  <c:v>4.5999999999999998E-9</c:v>
                </c:pt>
                <c:pt idx="8745">
                  <c:v>4.6099999999999996E-9</c:v>
                </c:pt>
                <c:pt idx="8746">
                  <c:v>4.6099999999999996E-9</c:v>
                </c:pt>
                <c:pt idx="8747">
                  <c:v>4.6200000000000002E-9</c:v>
                </c:pt>
                <c:pt idx="8748">
                  <c:v>4.6299999999999999E-9</c:v>
                </c:pt>
                <c:pt idx="8749">
                  <c:v>4.6299999999999999E-9</c:v>
                </c:pt>
                <c:pt idx="8750">
                  <c:v>4.6399999999999997E-9</c:v>
                </c:pt>
                <c:pt idx="8751">
                  <c:v>4.6399999999999997E-9</c:v>
                </c:pt>
                <c:pt idx="8752">
                  <c:v>4.6500000000000003E-9</c:v>
                </c:pt>
                <c:pt idx="8753">
                  <c:v>4.66E-9</c:v>
                </c:pt>
                <c:pt idx="8754">
                  <c:v>4.66E-9</c:v>
                </c:pt>
                <c:pt idx="8755">
                  <c:v>4.6699999999999998E-9</c:v>
                </c:pt>
                <c:pt idx="8756">
                  <c:v>4.6800000000000004E-9</c:v>
                </c:pt>
                <c:pt idx="8757">
                  <c:v>4.6800000000000004E-9</c:v>
                </c:pt>
                <c:pt idx="8758">
                  <c:v>4.6900000000000001E-9</c:v>
                </c:pt>
                <c:pt idx="8759">
                  <c:v>4.6900000000000001E-9</c:v>
                </c:pt>
                <c:pt idx="8760">
                  <c:v>4.6999999999999999E-9</c:v>
                </c:pt>
                <c:pt idx="8761">
                  <c:v>4.7099999999999997E-9</c:v>
                </c:pt>
                <c:pt idx="8762">
                  <c:v>4.7099999999999997E-9</c:v>
                </c:pt>
                <c:pt idx="8763">
                  <c:v>4.7200000000000002E-9</c:v>
                </c:pt>
                <c:pt idx="8764">
                  <c:v>4.73E-9</c:v>
                </c:pt>
                <c:pt idx="8765">
                  <c:v>4.73E-9</c:v>
                </c:pt>
                <c:pt idx="8766">
                  <c:v>4.7399999999999998E-9</c:v>
                </c:pt>
                <c:pt idx="8767">
                  <c:v>4.7399999999999998E-9</c:v>
                </c:pt>
                <c:pt idx="8768">
                  <c:v>4.7500000000000003E-9</c:v>
                </c:pt>
                <c:pt idx="8769">
                  <c:v>4.7600000000000001E-9</c:v>
                </c:pt>
                <c:pt idx="8770">
                  <c:v>4.7600000000000001E-9</c:v>
                </c:pt>
                <c:pt idx="8771">
                  <c:v>4.7699999999999999E-9</c:v>
                </c:pt>
                <c:pt idx="8772">
                  <c:v>4.7799999999999996E-9</c:v>
                </c:pt>
                <c:pt idx="8773">
                  <c:v>4.7799999999999996E-9</c:v>
                </c:pt>
                <c:pt idx="8774">
                  <c:v>4.7900000000000002E-9</c:v>
                </c:pt>
                <c:pt idx="8775">
                  <c:v>4.7900000000000002E-9</c:v>
                </c:pt>
                <c:pt idx="8776">
                  <c:v>4.8E-9</c:v>
                </c:pt>
                <c:pt idx="8777">
                  <c:v>4.8099999999999997E-9</c:v>
                </c:pt>
                <c:pt idx="8778">
                  <c:v>4.8099999999999997E-9</c:v>
                </c:pt>
                <c:pt idx="8779">
                  <c:v>4.8200000000000003E-9</c:v>
                </c:pt>
                <c:pt idx="8780">
                  <c:v>4.8300000000000001E-9</c:v>
                </c:pt>
                <c:pt idx="8781">
                  <c:v>4.8300000000000001E-9</c:v>
                </c:pt>
                <c:pt idx="8782">
                  <c:v>4.8399999999999998E-9</c:v>
                </c:pt>
                <c:pt idx="8783">
                  <c:v>4.8399999999999998E-9</c:v>
                </c:pt>
                <c:pt idx="8784">
                  <c:v>4.8499999999999996E-9</c:v>
                </c:pt>
                <c:pt idx="8785">
                  <c:v>4.8600000000000002E-9</c:v>
                </c:pt>
                <c:pt idx="8786">
                  <c:v>4.8600000000000002E-9</c:v>
                </c:pt>
                <c:pt idx="8787">
                  <c:v>4.8699999999999999E-9</c:v>
                </c:pt>
                <c:pt idx="8788">
                  <c:v>4.8799999999999997E-9</c:v>
                </c:pt>
                <c:pt idx="8789">
                  <c:v>4.8799999999999997E-9</c:v>
                </c:pt>
                <c:pt idx="8790">
                  <c:v>4.8900000000000003E-9</c:v>
                </c:pt>
                <c:pt idx="8791">
                  <c:v>4.8900000000000003E-9</c:v>
                </c:pt>
                <c:pt idx="8792">
                  <c:v>4.9E-9</c:v>
                </c:pt>
                <c:pt idx="8793">
                  <c:v>4.9099999999999998E-9</c:v>
                </c:pt>
                <c:pt idx="8794">
                  <c:v>4.9099999999999998E-9</c:v>
                </c:pt>
                <c:pt idx="8795">
                  <c:v>4.9200000000000004E-9</c:v>
                </c:pt>
                <c:pt idx="8796">
                  <c:v>4.9300000000000001E-9</c:v>
                </c:pt>
                <c:pt idx="8797">
                  <c:v>4.9300000000000001E-9</c:v>
                </c:pt>
                <c:pt idx="8798">
                  <c:v>4.9399999999999999E-9</c:v>
                </c:pt>
                <c:pt idx="8799">
                  <c:v>4.9399999999999999E-9</c:v>
                </c:pt>
                <c:pt idx="8800">
                  <c:v>4.9499999999999997E-9</c:v>
                </c:pt>
                <c:pt idx="8801">
                  <c:v>4.9600000000000002E-9</c:v>
                </c:pt>
                <c:pt idx="8802">
                  <c:v>4.9600000000000002E-9</c:v>
                </c:pt>
                <c:pt idx="8803">
                  <c:v>4.97E-9</c:v>
                </c:pt>
                <c:pt idx="8804">
                  <c:v>4.9799999999999998E-9</c:v>
                </c:pt>
                <c:pt idx="8805">
                  <c:v>4.9799999999999998E-9</c:v>
                </c:pt>
                <c:pt idx="8806">
                  <c:v>4.9900000000000003E-9</c:v>
                </c:pt>
                <c:pt idx="8807">
                  <c:v>4.9900000000000003E-9</c:v>
                </c:pt>
                <c:pt idx="8808">
                  <c:v>5.0000000000000001E-9</c:v>
                </c:pt>
                <c:pt idx="8809">
                  <c:v>5.0099999999999999E-9</c:v>
                </c:pt>
                <c:pt idx="8810">
                  <c:v>5.0099999999999999E-9</c:v>
                </c:pt>
                <c:pt idx="8811">
                  <c:v>5.0199999999999996E-9</c:v>
                </c:pt>
                <c:pt idx="8812">
                  <c:v>5.0300000000000002E-9</c:v>
                </c:pt>
                <c:pt idx="8813">
                  <c:v>5.0300000000000002E-9</c:v>
                </c:pt>
                <c:pt idx="8814">
                  <c:v>5.04E-9</c:v>
                </c:pt>
                <c:pt idx="8815">
                  <c:v>5.04E-9</c:v>
                </c:pt>
                <c:pt idx="8816">
                  <c:v>5.0499999999999997E-9</c:v>
                </c:pt>
                <c:pt idx="8817">
                  <c:v>5.0600000000000003E-9</c:v>
                </c:pt>
                <c:pt idx="8818">
                  <c:v>5.0600000000000003E-9</c:v>
                </c:pt>
                <c:pt idx="8819">
                  <c:v>5.0700000000000001E-9</c:v>
                </c:pt>
                <c:pt idx="8820">
                  <c:v>5.0799999999999998E-9</c:v>
                </c:pt>
                <c:pt idx="8821">
                  <c:v>5.0799999999999998E-9</c:v>
                </c:pt>
                <c:pt idx="8822">
                  <c:v>5.0899999999999996E-9</c:v>
                </c:pt>
                <c:pt idx="8823">
                  <c:v>5.0899999999999996E-9</c:v>
                </c:pt>
                <c:pt idx="8824">
                  <c:v>5.1000000000000002E-9</c:v>
                </c:pt>
                <c:pt idx="8825">
                  <c:v>5.1099999999999999E-9</c:v>
                </c:pt>
                <c:pt idx="8826">
                  <c:v>5.1099999999999999E-9</c:v>
                </c:pt>
                <c:pt idx="8827">
                  <c:v>5.1199999999999997E-9</c:v>
                </c:pt>
                <c:pt idx="8828">
                  <c:v>5.1300000000000003E-9</c:v>
                </c:pt>
                <c:pt idx="8829">
                  <c:v>5.1300000000000003E-9</c:v>
                </c:pt>
                <c:pt idx="8830">
                  <c:v>5.14E-9</c:v>
                </c:pt>
                <c:pt idx="8831">
                  <c:v>5.14E-9</c:v>
                </c:pt>
                <c:pt idx="8832">
                  <c:v>5.1499999999999998E-9</c:v>
                </c:pt>
                <c:pt idx="8833">
                  <c:v>5.1600000000000004E-9</c:v>
                </c:pt>
                <c:pt idx="8834">
                  <c:v>5.1600000000000004E-9</c:v>
                </c:pt>
                <c:pt idx="8835">
                  <c:v>5.1700000000000001E-9</c:v>
                </c:pt>
                <c:pt idx="8836">
                  <c:v>5.1799999999999999E-9</c:v>
                </c:pt>
                <c:pt idx="8837">
                  <c:v>5.1799999999999999E-9</c:v>
                </c:pt>
                <c:pt idx="8838">
                  <c:v>5.1899999999999997E-9</c:v>
                </c:pt>
                <c:pt idx="8839">
                  <c:v>5.1899999999999997E-9</c:v>
                </c:pt>
                <c:pt idx="8840">
                  <c:v>5.2000000000000002E-9</c:v>
                </c:pt>
                <c:pt idx="8841">
                  <c:v>5.21E-9</c:v>
                </c:pt>
                <c:pt idx="8842">
                  <c:v>5.21E-9</c:v>
                </c:pt>
                <c:pt idx="8843">
                  <c:v>5.2199999999999998E-9</c:v>
                </c:pt>
                <c:pt idx="8844">
                  <c:v>5.2300000000000003E-9</c:v>
                </c:pt>
                <c:pt idx="8845">
                  <c:v>5.2300000000000003E-9</c:v>
                </c:pt>
                <c:pt idx="8846">
                  <c:v>5.2400000000000001E-9</c:v>
                </c:pt>
                <c:pt idx="8847">
                  <c:v>5.2400000000000001E-9</c:v>
                </c:pt>
                <c:pt idx="8848">
                  <c:v>5.2499999999999999E-9</c:v>
                </c:pt>
                <c:pt idx="8849">
                  <c:v>5.2599999999999996E-9</c:v>
                </c:pt>
                <c:pt idx="8850">
                  <c:v>5.2599999999999996E-9</c:v>
                </c:pt>
                <c:pt idx="8851">
                  <c:v>5.2700000000000002E-9</c:v>
                </c:pt>
                <c:pt idx="8852">
                  <c:v>5.28E-9</c:v>
                </c:pt>
                <c:pt idx="8853">
                  <c:v>5.28E-9</c:v>
                </c:pt>
                <c:pt idx="8854">
                  <c:v>5.2899999999999997E-9</c:v>
                </c:pt>
                <c:pt idx="8855">
                  <c:v>5.2899999999999997E-9</c:v>
                </c:pt>
                <c:pt idx="8856">
                  <c:v>5.3000000000000003E-9</c:v>
                </c:pt>
                <c:pt idx="8857">
                  <c:v>5.3100000000000001E-9</c:v>
                </c:pt>
                <c:pt idx="8858">
                  <c:v>5.3100000000000001E-9</c:v>
                </c:pt>
                <c:pt idx="8859">
                  <c:v>5.3199999999999998E-9</c:v>
                </c:pt>
                <c:pt idx="8860">
                  <c:v>5.3300000000000004E-9</c:v>
                </c:pt>
                <c:pt idx="8861">
                  <c:v>5.3300000000000004E-9</c:v>
                </c:pt>
                <c:pt idx="8862">
                  <c:v>5.3400000000000002E-9</c:v>
                </c:pt>
                <c:pt idx="8863">
                  <c:v>5.3400000000000002E-9</c:v>
                </c:pt>
                <c:pt idx="8864">
                  <c:v>5.3499999999999999E-9</c:v>
                </c:pt>
                <c:pt idx="8865">
                  <c:v>5.3599999999999997E-9</c:v>
                </c:pt>
                <c:pt idx="8866">
                  <c:v>5.3599999999999997E-9</c:v>
                </c:pt>
                <c:pt idx="8867">
                  <c:v>5.3700000000000003E-9</c:v>
                </c:pt>
                <c:pt idx="8868">
                  <c:v>5.38E-9</c:v>
                </c:pt>
                <c:pt idx="8869">
                  <c:v>5.38E-9</c:v>
                </c:pt>
                <c:pt idx="8870">
                  <c:v>5.3899999999999998E-9</c:v>
                </c:pt>
                <c:pt idx="8871">
                  <c:v>5.3899999999999998E-9</c:v>
                </c:pt>
                <c:pt idx="8872">
                  <c:v>5.4000000000000004E-9</c:v>
                </c:pt>
                <c:pt idx="8873">
                  <c:v>5.4100000000000001E-9</c:v>
                </c:pt>
                <c:pt idx="8874">
                  <c:v>5.4100000000000001E-9</c:v>
                </c:pt>
                <c:pt idx="8875">
                  <c:v>5.4199999999999999E-9</c:v>
                </c:pt>
                <c:pt idx="8876">
                  <c:v>5.4299999999999997E-9</c:v>
                </c:pt>
                <c:pt idx="8877">
                  <c:v>5.4299999999999997E-9</c:v>
                </c:pt>
                <c:pt idx="8878">
                  <c:v>5.4400000000000002E-9</c:v>
                </c:pt>
                <c:pt idx="8879">
                  <c:v>5.4400000000000002E-9</c:v>
                </c:pt>
                <c:pt idx="8880">
                  <c:v>5.45E-9</c:v>
                </c:pt>
                <c:pt idx="8881">
                  <c:v>5.4599999999999998E-9</c:v>
                </c:pt>
                <c:pt idx="8882">
                  <c:v>5.4599999999999998E-9</c:v>
                </c:pt>
                <c:pt idx="8883">
                  <c:v>5.4700000000000003E-9</c:v>
                </c:pt>
                <c:pt idx="8884">
                  <c:v>5.4800000000000001E-9</c:v>
                </c:pt>
                <c:pt idx="8885">
                  <c:v>5.4800000000000001E-9</c:v>
                </c:pt>
                <c:pt idx="8886">
                  <c:v>5.4899999999999999E-9</c:v>
                </c:pt>
                <c:pt idx="8887">
                  <c:v>5.4899999999999999E-9</c:v>
                </c:pt>
                <c:pt idx="8888">
                  <c:v>5.4999999999999996E-9</c:v>
                </c:pt>
                <c:pt idx="8889">
                  <c:v>5.5100000000000002E-9</c:v>
                </c:pt>
                <c:pt idx="8890">
                  <c:v>5.5100000000000002E-9</c:v>
                </c:pt>
                <c:pt idx="8891">
                  <c:v>5.52E-9</c:v>
                </c:pt>
                <c:pt idx="8892">
                  <c:v>5.5299999999999997E-9</c:v>
                </c:pt>
                <c:pt idx="8893">
                  <c:v>5.5299999999999997E-9</c:v>
                </c:pt>
                <c:pt idx="8894">
                  <c:v>5.5400000000000003E-9</c:v>
                </c:pt>
                <c:pt idx="8895">
                  <c:v>5.5400000000000003E-9</c:v>
                </c:pt>
                <c:pt idx="8896">
                  <c:v>5.5500000000000001E-9</c:v>
                </c:pt>
                <c:pt idx="8897">
                  <c:v>5.5599999999999998E-9</c:v>
                </c:pt>
                <c:pt idx="8898">
                  <c:v>5.5599999999999998E-9</c:v>
                </c:pt>
                <c:pt idx="8899">
                  <c:v>5.5700000000000004E-9</c:v>
                </c:pt>
                <c:pt idx="8900">
                  <c:v>5.5800000000000002E-9</c:v>
                </c:pt>
                <c:pt idx="8901">
                  <c:v>5.5800000000000002E-9</c:v>
                </c:pt>
                <c:pt idx="8902">
                  <c:v>5.5899999999999999E-9</c:v>
                </c:pt>
                <c:pt idx="8903">
                  <c:v>5.5899999999999999E-9</c:v>
                </c:pt>
                <c:pt idx="8904">
                  <c:v>5.5999999999999997E-9</c:v>
                </c:pt>
                <c:pt idx="8905">
                  <c:v>5.6100000000000003E-9</c:v>
                </c:pt>
                <c:pt idx="8906">
                  <c:v>5.6100000000000003E-9</c:v>
                </c:pt>
                <c:pt idx="8907">
                  <c:v>5.62E-9</c:v>
                </c:pt>
                <c:pt idx="8908">
                  <c:v>5.6299999999999998E-9</c:v>
                </c:pt>
                <c:pt idx="8909">
                  <c:v>5.6299999999999998E-9</c:v>
                </c:pt>
                <c:pt idx="8910">
                  <c:v>5.6400000000000004E-9</c:v>
                </c:pt>
                <c:pt idx="8911">
                  <c:v>5.6400000000000004E-9</c:v>
                </c:pt>
                <c:pt idx="8912">
                  <c:v>5.6500000000000001E-9</c:v>
                </c:pt>
                <c:pt idx="8913">
                  <c:v>5.6599999999999999E-9</c:v>
                </c:pt>
                <c:pt idx="8914">
                  <c:v>5.6599999999999999E-9</c:v>
                </c:pt>
                <c:pt idx="8915">
                  <c:v>5.6699999999999997E-9</c:v>
                </c:pt>
                <c:pt idx="8916">
                  <c:v>5.6800000000000002E-9</c:v>
                </c:pt>
                <c:pt idx="8917">
                  <c:v>5.6800000000000002E-9</c:v>
                </c:pt>
                <c:pt idx="8918">
                  <c:v>5.69E-9</c:v>
                </c:pt>
                <c:pt idx="8919">
                  <c:v>5.69E-9</c:v>
                </c:pt>
                <c:pt idx="8920">
                  <c:v>5.6999999999999998E-9</c:v>
                </c:pt>
                <c:pt idx="8921">
                  <c:v>5.7100000000000003E-9</c:v>
                </c:pt>
                <c:pt idx="8922">
                  <c:v>5.7100000000000003E-9</c:v>
                </c:pt>
                <c:pt idx="8923">
                  <c:v>5.7200000000000001E-9</c:v>
                </c:pt>
                <c:pt idx="8924">
                  <c:v>5.7299999999999999E-9</c:v>
                </c:pt>
                <c:pt idx="8925">
                  <c:v>5.7299999999999999E-9</c:v>
                </c:pt>
                <c:pt idx="8926">
                  <c:v>5.7399999999999996E-9</c:v>
                </c:pt>
                <c:pt idx="8927">
                  <c:v>5.7399999999999996E-9</c:v>
                </c:pt>
                <c:pt idx="8928">
                  <c:v>5.7500000000000002E-9</c:v>
                </c:pt>
                <c:pt idx="8929">
                  <c:v>5.76E-9</c:v>
                </c:pt>
                <c:pt idx="8930">
                  <c:v>5.76E-9</c:v>
                </c:pt>
                <c:pt idx="8931">
                  <c:v>5.7699999999999997E-9</c:v>
                </c:pt>
                <c:pt idx="8932">
                  <c:v>5.7800000000000003E-9</c:v>
                </c:pt>
                <c:pt idx="8933">
                  <c:v>5.7800000000000003E-9</c:v>
                </c:pt>
                <c:pt idx="8934">
                  <c:v>5.7900000000000001E-9</c:v>
                </c:pt>
                <c:pt idx="8935">
                  <c:v>5.7900000000000001E-9</c:v>
                </c:pt>
                <c:pt idx="8936">
                  <c:v>5.7999999999999998E-9</c:v>
                </c:pt>
                <c:pt idx="8937">
                  <c:v>5.8100000000000004E-9</c:v>
                </c:pt>
                <c:pt idx="8938">
                  <c:v>5.8100000000000004E-9</c:v>
                </c:pt>
                <c:pt idx="8939">
                  <c:v>5.8200000000000002E-9</c:v>
                </c:pt>
                <c:pt idx="8940">
                  <c:v>5.8299999999999999E-9</c:v>
                </c:pt>
                <c:pt idx="8941">
                  <c:v>5.8299999999999999E-9</c:v>
                </c:pt>
                <c:pt idx="8942">
                  <c:v>5.8399999999999997E-9</c:v>
                </c:pt>
                <c:pt idx="8943">
                  <c:v>5.8399999999999997E-9</c:v>
                </c:pt>
                <c:pt idx="8944">
                  <c:v>5.8500000000000003E-9</c:v>
                </c:pt>
                <c:pt idx="8945">
                  <c:v>5.86E-9</c:v>
                </c:pt>
                <c:pt idx="8946">
                  <c:v>5.86E-9</c:v>
                </c:pt>
                <c:pt idx="8947">
                  <c:v>5.8699999999999998E-9</c:v>
                </c:pt>
                <c:pt idx="8948">
                  <c:v>5.8800000000000004E-9</c:v>
                </c:pt>
                <c:pt idx="8949">
                  <c:v>5.8800000000000004E-9</c:v>
                </c:pt>
                <c:pt idx="8950">
                  <c:v>5.8900000000000001E-9</c:v>
                </c:pt>
                <c:pt idx="8951">
                  <c:v>5.8900000000000001E-9</c:v>
                </c:pt>
                <c:pt idx="8952">
                  <c:v>5.8999999999999999E-9</c:v>
                </c:pt>
                <c:pt idx="8953">
                  <c:v>5.9099999999999997E-9</c:v>
                </c:pt>
                <c:pt idx="8954">
                  <c:v>5.9099999999999997E-9</c:v>
                </c:pt>
                <c:pt idx="8955">
                  <c:v>5.9200000000000002E-9</c:v>
                </c:pt>
                <c:pt idx="8956">
                  <c:v>5.93E-9</c:v>
                </c:pt>
                <c:pt idx="8957">
                  <c:v>5.93E-9</c:v>
                </c:pt>
                <c:pt idx="8958">
                  <c:v>5.9399999999999998E-9</c:v>
                </c:pt>
                <c:pt idx="8959">
                  <c:v>5.9399999999999998E-9</c:v>
                </c:pt>
                <c:pt idx="8960">
                  <c:v>5.9500000000000003E-9</c:v>
                </c:pt>
                <c:pt idx="8961">
                  <c:v>5.9600000000000001E-9</c:v>
                </c:pt>
                <c:pt idx="8962">
                  <c:v>5.9600000000000001E-9</c:v>
                </c:pt>
                <c:pt idx="8963">
                  <c:v>5.9699999999999999E-9</c:v>
                </c:pt>
                <c:pt idx="8964">
                  <c:v>5.9799999999999996E-9</c:v>
                </c:pt>
                <c:pt idx="8965">
                  <c:v>5.9799999999999996E-9</c:v>
                </c:pt>
                <c:pt idx="8966">
                  <c:v>5.9900000000000002E-9</c:v>
                </c:pt>
                <c:pt idx="8967">
                  <c:v>5.9900000000000002E-9</c:v>
                </c:pt>
                <c:pt idx="8968">
                  <c:v>6E-9</c:v>
                </c:pt>
                <c:pt idx="8969">
                  <c:v>6.0099999999999997E-9</c:v>
                </c:pt>
                <c:pt idx="8970">
                  <c:v>6.0099999999999997E-9</c:v>
                </c:pt>
                <c:pt idx="8971">
                  <c:v>6.0200000000000003E-9</c:v>
                </c:pt>
                <c:pt idx="8972">
                  <c:v>6.0300000000000001E-9</c:v>
                </c:pt>
                <c:pt idx="8973">
                  <c:v>6.0300000000000001E-9</c:v>
                </c:pt>
                <c:pt idx="8974">
                  <c:v>6.0399999999999998E-9</c:v>
                </c:pt>
                <c:pt idx="8975">
                  <c:v>6.0399999999999998E-9</c:v>
                </c:pt>
                <c:pt idx="8976">
                  <c:v>6.0500000000000004E-9</c:v>
                </c:pt>
                <c:pt idx="8977">
                  <c:v>6.0600000000000002E-9</c:v>
                </c:pt>
                <c:pt idx="8978">
                  <c:v>6.0600000000000002E-9</c:v>
                </c:pt>
                <c:pt idx="8979">
                  <c:v>6.0699999999999999E-9</c:v>
                </c:pt>
                <c:pt idx="8980">
                  <c:v>6.0799999999999997E-9</c:v>
                </c:pt>
                <c:pt idx="8981">
                  <c:v>6.0799999999999997E-9</c:v>
                </c:pt>
                <c:pt idx="8982">
                  <c:v>6.0900000000000003E-9</c:v>
                </c:pt>
                <c:pt idx="8983">
                  <c:v>6.0900000000000003E-9</c:v>
                </c:pt>
                <c:pt idx="8984">
                  <c:v>6.1E-9</c:v>
                </c:pt>
                <c:pt idx="8985">
                  <c:v>6.1099999999999998E-9</c:v>
                </c:pt>
                <c:pt idx="8986">
                  <c:v>6.1099999999999998E-9</c:v>
                </c:pt>
                <c:pt idx="8987">
                  <c:v>6.1200000000000004E-9</c:v>
                </c:pt>
                <c:pt idx="8988">
                  <c:v>6.1300000000000001E-9</c:v>
                </c:pt>
                <c:pt idx="8989">
                  <c:v>6.1300000000000001E-9</c:v>
                </c:pt>
                <c:pt idx="8990">
                  <c:v>6.1399999999999999E-9</c:v>
                </c:pt>
                <c:pt idx="8991">
                  <c:v>6.1399999999999999E-9</c:v>
                </c:pt>
                <c:pt idx="8992">
                  <c:v>6.1499999999999996E-9</c:v>
                </c:pt>
                <c:pt idx="8993">
                  <c:v>6.1600000000000002E-9</c:v>
                </c:pt>
                <c:pt idx="8994">
                  <c:v>6.1600000000000002E-9</c:v>
                </c:pt>
                <c:pt idx="8995">
                  <c:v>6.17E-9</c:v>
                </c:pt>
                <c:pt idx="8996">
                  <c:v>6.1799999999999998E-9</c:v>
                </c:pt>
                <c:pt idx="8997">
                  <c:v>6.1799999999999998E-9</c:v>
                </c:pt>
                <c:pt idx="8998">
                  <c:v>6.1900000000000003E-9</c:v>
                </c:pt>
                <c:pt idx="8999">
                  <c:v>6.1900000000000003E-9</c:v>
                </c:pt>
                <c:pt idx="9000">
                  <c:v>6.2000000000000001E-9</c:v>
                </c:pt>
                <c:pt idx="9001">
                  <c:v>6.2099999999999999E-9</c:v>
                </c:pt>
                <c:pt idx="9002">
                  <c:v>6.2099999999999999E-9</c:v>
                </c:pt>
                <c:pt idx="9003">
                  <c:v>6.2199999999999996E-9</c:v>
                </c:pt>
                <c:pt idx="9004">
                  <c:v>6.2300000000000002E-9</c:v>
                </c:pt>
                <c:pt idx="9005">
                  <c:v>6.2300000000000002E-9</c:v>
                </c:pt>
                <c:pt idx="9006">
                  <c:v>6.24E-9</c:v>
                </c:pt>
                <c:pt idx="9007">
                  <c:v>6.24E-9</c:v>
                </c:pt>
                <c:pt idx="9008">
                  <c:v>6.2499999999999997E-9</c:v>
                </c:pt>
                <c:pt idx="9009">
                  <c:v>6.2600000000000003E-9</c:v>
                </c:pt>
                <c:pt idx="9010">
                  <c:v>6.2600000000000003E-9</c:v>
                </c:pt>
                <c:pt idx="9011">
                  <c:v>6.2700000000000001E-9</c:v>
                </c:pt>
                <c:pt idx="9012">
                  <c:v>6.2799999999999998E-9</c:v>
                </c:pt>
                <c:pt idx="9013">
                  <c:v>6.2799999999999998E-9</c:v>
                </c:pt>
                <c:pt idx="9014">
                  <c:v>6.2900000000000004E-9</c:v>
                </c:pt>
                <c:pt idx="9015">
                  <c:v>6.2900000000000004E-9</c:v>
                </c:pt>
                <c:pt idx="9016">
                  <c:v>6.3000000000000002E-9</c:v>
                </c:pt>
                <c:pt idx="9017">
                  <c:v>6.3099999999999999E-9</c:v>
                </c:pt>
                <c:pt idx="9018">
                  <c:v>6.3099999999999999E-9</c:v>
                </c:pt>
                <c:pt idx="9019">
                  <c:v>6.3199999999999997E-9</c:v>
                </c:pt>
                <c:pt idx="9020">
                  <c:v>6.3300000000000003E-9</c:v>
                </c:pt>
                <c:pt idx="9021">
                  <c:v>6.3300000000000003E-9</c:v>
                </c:pt>
                <c:pt idx="9022">
                  <c:v>6.34E-9</c:v>
                </c:pt>
                <c:pt idx="9023">
                  <c:v>6.34E-9</c:v>
                </c:pt>
                <c:pt idx="9024">
                  <c:v>6.3499999999999998E-9</c:v>
                </c:pt>
                <c:pt idx="9025">
                  <c:v>6.3600000000000004E-9</c:v>
                </c:pt>
                <c:pt idx="9026">
                  <c:v>6.3600000000000004E-9</c:v>
                </c:pt>
                <c:pt idx="9027">
                  <c:v>6.3700000000000001E-9</c:v>
                </c:pt>
                <c:pt idx="9028">
                  <c:v>6.3799999999999999E-9</c:v>
                </c:pt>
                <c:pt idx="9029">
                  <c:v>6.3799999999999999E-9</c:v>
                </c:pt>
                <c:pt idx="9030">
                  <c:v>6.3899999999999996E-9</c:v>
                </c:pt>
                <c:pt idx="9031">
                  <c:v>6.3899999999999996E-9</c:v>
                </c:pt>
                <c:pt idx="9032">
                  <c:v>6.4000000000000002E-9</c:v>
                </c:pt>
                <c:pt idx="9033">
                  <c:v>6.41E-9</c:v>
                </c:pt>
                <c:pt idx="9034">
                  <c:v>6.41E-9</c:v>
                </c:pt>
                <c:pt idx="9035">
                  <c:v>6.4199999999999998E-9</c:v>
                </c:pt>
                <c:pt idx="9036">
                  <c:v>6.4300000000000003E-9</c:v>
                </c:pt>
                <c:pt idx="9037">
                  <c:v>6.4300000000000003E-9</c:v>
                </c:pt>
                <c:pt idx="9038">
                  <c:v>6.4400000000000001E-9</c:v>
                </c:pt>
                <c:pt idx="9039">
                  <c:v>6.4400000000000001E-9</c:v>
                </c:pt>
                <c:pt idx="9040">
                  <c:v>6.4499999999999999E-9</c:v>
                </c:pt>
                <c:pt idx="9041">
                  <c:v>6.4599999999999996E-9</c:v>
                </c:pt>
                <c:pt idx="9042">
                  <c:v>6.4599999999999996E-9</c:v>
                </c:pt>
                <c:pt idx="9043">
                  <c:v>6.4700000000000002E-9</c:v>
                </c:pt>
                <c:pt idx="9044">
                  <c:v>6.48E-9</c:v>
                </c:pt>
                <c:pt idx="9045">
                  <c:v>6.48E-9</c:v>
                </c:pt>
                <c:pt idx="9046">
                  <c:v>6.4899999999999997E-9</c:v>
                </c:pt>
                <c:pt idx="9047">
                  <c:v>6.4899999999999997E-9</c:v>
                </c:pt>
                <c:pt idx="9048">
                  <c:v>6.5000000000000003E-9</c:v>
                </c:pt>
                <c:pt idx="9049">
                  <c:v>6.5100000000000001E-9</c:v>
                </c:pt>
                <c:pt idx="9050">
                  <c:v>6.5100000000000001E-9</c:v>
                </c:pt>
                <c:pt idx="9051">
                  <c:v>6.5199999999999998E-9</c:v>
                </c:pt>
                <c:pt idx="9052">
                  <c:v>6.5300000000000004E-9</c:v>
                </c:pt>
                <c:pt idx="9053">
                  <c:v>6.5300000000000004E-9</c:v>
                </c:pt>
                <c:pt idx="9054">
                  <c:v>6.5400000000000002E-9</c:v>
                </c:pt>
                <c:pt idx="9055">
                  <c:v>6.5400000000000002E-9</c:v>
                </c:pt>
                <c:pt idx="9056">
                  <c:v>6.5499999999999999E-9</c:v>
                </c:pt>
                <c:pt idx="9057">
                  <c:v>6.5599999999999997E-9</c:v>
                </c:pt>
                <c:pt idx="9058">
                  <c:v>6.5599999999999997E-9</c:v>
                </c:pt>
                <c:pt idx="9059">
                  <c:v>6.5700000000000003E-9</c:v>
                </c:pt>
                <c:pt idx="9060">
                  <c:v>6.58E-9</c:v>
                </c:pt>
                <c:pt idx="9061">
                  <c:v>6.58E-9</c:v>
                </c:pt>
                <c:pt idx="9062">
                  <c:v>6.5899999999999998E-9</c:v>
                </c:pt>
                <c:pt idx="9063">
                  <c:v>6.5899999999999998E-9</c:v>
                </c:pt>
                <c:pt idx="9064">
                  <c:v>6.6000000000000004E-9</c:v>
                </c:pt>
                <c:pt idx="9065">
                  <c:v>6.6100000000000001E-9</c:v>
                </c:pt>
                <c:pt idx="9066">
                  <c:v>6.6100000000000001E-9</c:v>
                </c:pt>
                <c:pt idx="9067">
                  <c:v>6.6199999999999999E-9</c:v>
                </c:pt>
                <c:pt idx="9068">
                  <c:v>6.6299999999999996E-9</c:v>
                </c:pt>
                <c:pt idx="9069">
                  <c:v>6.6299999999999996E-9</c:v>
                </c:pt>
                <c:pt idx="9070">
                  <c:v>6.6400000000000002E-9</c:v>
                </c:pt>
                <c:pt idx="9071">
                  <c:v>6.6400000000000002E-9</c:v>
                </c:pt>
                <c:pt idx="9072">
                  <c:v>6.65E-9</c:v>
                </c:pt>
                <c:pt idx="9073">
                  <c:v>6.6599999999999997E-9</c:v>
                </c:pt>
                <c:pt idx="9074">
                  <c:v>6.6599999999999997E-9</c:v>
                </c:pt>
                <c:pt idx="9075">
                  <c:v>6.6700000000000003E-9</c:v>
                </c:pt>
                <c:pt idx="9076">
                  <c:v>6.6800000000000001E-9</c:v>
                </c:pt>
                <c:pt idx="9077">
                  <c:v>6.6800000000000001E-9</c:v>
                </c:pt>
                <c:pt idx="9078">
                  <c:v>6.6899999999999999E-9</c:v>
                </c:pt>
                <c:pt idx="9079">
                  <c:v>6.6899999999999999E-9</c:v>
                </c:pt>
                <c:pt idx="9080">
                  <c:v>6.6999999999999996E-9</c:v>
                </c:pt>
                <c:pt idx="9081">
                  <c:v>6.7100000000000002E-9</c:v>
                </c:pt>
                <c:pt idx="9082">
                  <c:v>6.7100000000000002E-9</c:v>
                </c:pt>
                <c:pt idx="9083">
                  <c:v>6.72E-9</c:v>
                </c:pt>
                <c:pt idx="9084">
                  <c:v>6.7299999999999997E-9</c:v>
                </c:pt>
                <c:pt idx="9085">
                  <c:v>6.7299999999999997E-9</c:v>
                </c:pt>
                <c:pt idx="9086">
                  <c:v>6.7400000000000003E-9</c:v>
                </c:pt>
                <c:pt idx="9087">
                  <c:v>6.7400000000000003E-9</c:v>
                </c:pt>
                <c:pt idx="9088">
                  <c:v>6.7500000000000001E-9</c:v>
                </c:pt>
                <c:pt idx="9089">
                  <c:v>6.7599999999999998E-9</c:v>
                </c:pt>
                <c:pt idx="9090">
                  <c:v>6.7599999999999998E-9</c:v>
                </c:pt>
                <c:pt idx="9091">
                  <c:v>6.7700000000000004E-9</c:v>
                </c:pt>
                <c:pt idx="9092">
                  <c:v>6.7800000000000002E-9</c:v>
                </c:pt>
                <c:pt idx="9093">
                  <c:v>6.7800000000000002E-9</c:v>
                </c:pt>
                <c:pt idx="9094">
                  <c:v>6.7899999999999999E-9</c:v>
                </c:pt>
                <c:pt idx="9095">
                  <c:v>6.7899999999999999E-9</c:v>
                </c:pt>
                <c:pt idx="9096">
                  <c:v>6.7999999999999997E-9</c:v>
                </c:pt>
                <c:pt idx="9097">
                  <c:v>6.8100000000000003E-9</c:v>
                </c:pt>
                <c:pt idx="9098">
                  <c:v>6.8100000000000003E-9</c:v>
                </c:pt>
                <c:pt idx="9099">
                  <c:v>6.82E-9</c:v>
                </c:pt>
                <c:pt idx="9100">
                  <c:v>6.8299999999999998E-9</c:v>
                </c:pt>
                <c:pt idx="9101">
                  <c:v>6.8299999999999998E-9</c:v>
                </c:pt>
                <c:pt idx="9102">
                  <c:v>6.8400000000000004E-9</c:v>
                </c:pt>
                <c:pt idx="9103">
                  <c:v>6.8400000000000004E-9</c:v>
                </c:pt>
                <c:pt idx="9104">
                  <c:v>6.8500000000000001E-9</c:v>
                </c:pt>
                <c:pt idx="9105">
                  <c:v>6.8599999999999999E-9</c:v>
                </c:pt>
                <c:pt idx="9106">
                  <c:v>6.8599999999999999E-9</c:v>
                </c:pt>
                <c:pt idx="9107">
                  <c:v>6.8699999999999996E-9</c:v>
                </c:pt>
                <c:pt idx="9108">
                  <c:v>6.8800000000000002E-9</c:v>
                </c:pt>
                <c:pt idx="9109">
                  <c:v>6.8800000000000002E-9</c:v>
                </c:pt>
                <c:pt idx="9110">
                  <c:v>6.89E-9</c:v>
                </c:pt>
                <c:pt idx="9111">
                  <c:v>6.89E-9</c:v>
                </c:pt>
                <c:pt idx="9112">
                  <c:v>6.8999999999999997E-9</c:v>
                </c:pt>
                <c:pt idx="9113">
                  <c:v>6.9100000000000003E-9</c:v>
                </c:pt>
                <c:pt idx="9114">
                  <c:v>6.9100000000000003E-9</c:v>
                </c:pt>
                <c:pt idx="9115">
                  <c:v>6.9200000000000001E-9</c:v>
                </c:pt>
                <c:pt idx="9116">
                  <c:v>6.9299999999999999E-9</c:v>
                </c:pt>
                <c:pt idx="9117">
                  <c:v>6.9299999999999999E-9</c:v>
                </c:pt>
                <c:pt idx="9118">
                  <c:v>6.9399999999999996E-9</c:v>
                </c:pt>
                <c:pt idx="9119">
                  <c:v>6.9399999999999996E-9</c:v>
                </c:pt>
                <c:pt idx="9120">
                  <c:v>6.9500000000000002E-9</c:v>
                </c:pt>
                <c:pt idx="9121">
                  <c:v>6.96E-9</c:v>
                </c:pt>
                <c:pt idx="9122">
                  <c:v>6.96E-9</c:v>
                </c:pt>
                <c:pt idx="9123">
                  <c:v>6.9699999999999997E-9</c:v>
                </c:pt>
                <c:pt idx="9124">
                  <c:v>6.9800000000000003E-9</c:v>
                </c:pt>
                <c:pt idx="9125">
                  <c:v>6.9800000000000003E-9</c:v>
                </c:pt>
                <c:pt idx="9126">
                  <c:v>6.9900000000000001E-9</c:v>
                </c:pt>
                <c:pt idx="9127">
                  <c:v>6.9900000000000001E-9</c:v>
                </c:pt>
                <c:pt idx="9128">
                  <c:v>6.9999999999999998E-9</c:v>
                </c:pt>
                <c:pt idx="9129">
                  <c:v>7.0100000000000004E-9</c:v>
                </c:pt>
                <c:pt idx="9130">
                  <c:v>7.0100000000000004E-9</c:v>
                </c:pt>
                <c:pt idx="9131">
                  <c:v>7.0200000000000002E-9</c:v>
                </c:pt>
                <c:pt idx="9132">
                  <c:v>7.0299999999999999E-9</c:v>
                </c:pt>
                <c:pt idx="9133">
                  <c:v>7.0299999999999999E-9</c:v>
                </c:pt>
                <c:pt idx="9134">
                  <c:v>7.0399999999999997E-9</c:v>
                </c:pt>
                <c:pt idx="9135">
                  <c:v>7.0399999999999997E-9</c:v>
                </c:pt>
                <c:pt idx="9136">
                  <c:v>7.0500000000000003E-9</c:v>
                </c:pt>
                <c:pt idx="9137">
                  <c:v>7.06E-9</c:v>
                </c:pt>
                <c:pt idx="9138">
                  <c:v>7.06E-9</c:v>
                </c:pt>
                <c:pt idx="9139">
                  <c:v>7.0699999999999998E-9</c:v>
                </c:pt>
                <c:pt idx="9140">
                  <c:v>7.0800000000000004E-9</c:v>
                </c:pt>
                <c:pt idx="9141">
                  <c:v>7.0800000000000004E-9</c:v>
                </c:pt>
                <c:pt idx="9142">
                  <c:v>7.0900000000000001E-9</c:v>
                </c:pt>
                <c:pt idx="9143">
                  <c:v>7.0900000000000001E-9</c:v>
                </c:pt>
                <c:pt idx="9144">
                  <c:v>7.0999999999999999E-9</c:v>
                </c:pt>
                <c:pt idx="9145">
                  <c:v>7.1099999999999996E-9</c:v>
                </c:pt>
                <c:pt idx="9146">
                  <c:v>7.1099999999999996E-9</c:v>
                </c:pt>
                <c:pt idx="9147">
                  <c:v>7.1200000000000002E-9</c:v>
                </c:pt>
                <c:pt idx="9148">
                  <c:v>7.13E-9</c:v>
                </c:pt>
                <c:pt idx="9149">
                  <c:v>7.13E-9</c:v>
                </c:pt>
                <c:pt idx="9150">
                  <c:v>7.1399999999999997E-9</c:v>
                </c:pt>
                <c:pt idx="9151">
                  <c:v>7.1399999999999997E-9</c:v>
                </c:pt>
                <c:pt idx="9152">
                  <c:v>7.1500000000000003E-9</c:v>
                </c:pt>
                <c:pt idx="9153">
                  <c:v>7.1600000000000001E-9</c:v>
                </c:pt>
                <c:pt idx="9154">
                  <c:v>7.1600000000000001E-9</c:v>
                </c:pt>
                <c:pt idx="9155">
                  <c:v>7.1699999999999998E-9</c:v>
                </c:pt>
                <c:pt idx="9156">
                  <c:v>7.1799999999999996E-9</c:v>
                </c:pt>
                <c:pt idx="9157">
                  <c:v>7.1799999999999996E-9</c:v>
                </c:pt>
                <c:pt idx="9158">
                  <c:v>7.1900000000000002E-9</c:v>
                </c:pt>
                <c:pt idx="9159">
                  <c:v>7.1900000000000002E-9</c:v>
                </c:pt>
                <c:pt idx="9160">
                  <c:v>7.2E-9</c:v>
                </c:pt>
                <c:pt idx="9161">
                  <c:v>7.2099999999999997E-9</c:v>
                </c:pt>
                <c:pt idx="9162">
                  <c:v>7.2099999999999997E-9</c:v>
                </c:pt>
                <c:pt idx="9163">
                  <c:v>7.2200000000000003E-9</c:v>
                </c:pt>
                <c:pt idx="9164">
                  <c:v>7.2300000000000001E-9</c:v>
                </c:pt>
                <c:pt idx="9165">
                  <c:v>7.2300000000000001E-9</c:v>
                </c:pt>
                <c:pt idx="9166">
                  <c:v>7.2399999999999998E-9</c:v>
                </c:pt>
                <c:pt idx="9167">
                  <c:v>7.2399999999999998E-9</c:v>
                </c:pt>
                <c:pt idx="9168">
                  <c:v>7.2500000000000004E-9</c:v>
                </c:pt>
                <c:pt idx="9169">
                  <c:v>7.2600000000000002E-9</c:v>
                </c:pt>
                <c:pt idx="9170">
                  <c:v>7.2600000000000002E-9</c:v>
                </c:pt>
                <c:pt idx="9171">
                  <c:v>7.2699999999999999E-9</c:v>
                </c:pt>
                <c:pt idx="9172">
                  <c:v>7.2799999999999997E-9</c:v>
                </c:pt>
                <c:pt idx="9173">
                  <c:v>7.2799999999999997E-9</c:v>
                </c:pt>
                <c:pt idx="9174">
                  <c:v>7.2900000000000003E-9</c:v>
                </c:pt>
                <c:pt idx="9175">
                  <c:v>7.2900000000000003E-9</c:v>
                </c:pt>
                <c:pt idx="9176">
                  <c:v>7.3E-9</c:v>
                </c:pt>
                <c:pt idx="9177">
                  <c:v>7.3099999999999998E-9</c:v>
                </c:pt>
                <c:pt idx="9178">
                  <c:v>7.3099999999999998E-9</c:v>
                </c:pt>
                <c:pt idx="9179">
                  <c:v>7.3200000000000004E-9</c:v>
                </c:pt>
                <c:pt idx="9180">
                  <c:v>7.3300000000000001E-9</c:v>
                </c:pt>
                <c:pt idx="9181">
                  <c:v>7.3300000000000001E-9</c:v>
                </c:pt>
                <c:pt idx="9182">
                  <c:v>7.3399999999999999E-9</c:v>
                </c:pt>
                <c:pt idx="9183">
                  <c:v>7.3399999999999999E-9</c:v>
                </c:pt>
                <c:pt idx="9184">
                  <c:v>7.3499999999999996E-9</c:v>
                </c:pt>
                <c:pt idx="9185">
                  <c:v>7.3600000000000002E-9</c:v>
                </c:pt>
                <c:pt idx="9186">
                  <c:v>7.3600000000000002E-9</c:v>
                </c:pt>
                <c:pt idx="9187">
                  <c:v>7.37E-9</c:v>
                </c:pt>
                <c:pt idx="9188">
                  <c:v>7.3799999999999997E-9</c:v>
                </c:pt>
                <c:pt idx="9189">
                  <c:v>7.3799999999999997E-9</c:v>
                </c:pt>
                <c:pt idx="9190">
                  <c:v>7.3900000000000003E-9</c:v>
                </c:pt>
                <c:pt idx="9191">
                  <c:v>7.3900000000000003E-9</c:v>
                </c:pt>
                <c:pt idx="9192">
                  <c:v>7.4000000000000001E-9</c:v>
                </c:pt>
                <c:pt idx="9193">
                  <c:v>7.4099999999999998E-9</c:v>
                </c:pt>
                <c:pt idx="9194">
                  <c:v>7.4099999999999998E-9</c:v>
                </c:pt>
                <c:pt idx="9195">
                  <c:v>7.4199999999999996E-9</c:v>
                </c:pt>
                <c:pt idx="9196">
                  <c:v>7.4300000000000002E-9</c:v>
                </c:pt>
                <c:pt idx="9197">
                  <c:v>7.4300000000000002E-9</c:v>
                </c:pt>
                <c:pt idx="9198">
                  <c:v>7.44E-9</c:v>
                </c:pt>
                <c:pt idx="9199">
                  <c:v>7.44E-9</c:v>
                </c:pt>
                <c:pt idx="9200">
                  <c:v>7.4499999999999997E-9</c:v>
                </c:pt>
                <c:pt idx="9201">
                  <c:v>7.4600000000000003E-9</c:v>
                </c:pt>
                <c:pt idx="9202">
                  <c:v>7.4600000000000003E-9</c:v>
                </c:pt>
                <c:pt idx="9203">
                  <c:v>7.4700000000000001E-9</c:v>
                </c:pt>
                <c:pt idx="9204">
                  <c:v>7.4799999999999998E-9</c:v>
                </c:pt>
                <c:pt idx="9205">
                  <c:v>7.4799999999999998E-9</c:v>
                </c:pt>
                <c:pt idx="9206">
                  <c:v>7.4899999999999996E-9</c:v>
                </c:pt>
                <c:pt idx="9207">
                  <c:v>7.4899999999999996E-9</c:v>
                </c:pt>
                <c:pt idx="9208">
                  <c:v>7.4999999999999993E-9</c:v>
                </c:pt>
                <c:pt idx="9209">
                  <c:v>7.5100000000000007E-9</c:v>
                </c:pt>
                <c:pt idx="9210">
                  <c:v>7.5100000000000007E-9</c:v>
                </c:pt>
                <c:pt idx="9211">
                  <c:v>7.5200000000000005E-9</c:v>
                </c:pt>
                <c:pt idx="9212">
                  <c:v>7.5300000000000003E-9</c:v>
                </c:pt>
                <c:pt idx="9213">
                  <c:v>7.5300000000000003E-9</c:v>
                </c:pt>
                <c:pt idx="9214">
                  <c:v>7.54E-9</c:v>
                </c:pt>
                <c:pt idx="9215">
                  <c:v>7.54E-9</c:v>
                </c:pt>
                <c:pt idx="9216">
                  <c:v>7.5499999999999998E-9</c:v>
                </c:pt>
                <c:pt idx="9217">
                  <c:v>7.5599999999999995E-9</c:v>
                </c:pt>
                <c:pt idx="9218">
                  <c:v>7.5599999999999995E-9</c:v>
                </c:pt>
                <c:pt idx="9219">
                  <c:v>7.5699999999999993E-9</c:v>
                </c:pt>
                <c:pt idx="9220">
                  <c:v>7.5800000000000007E-9</c:v>
                </c:pt>
                <c:pt idx="9221">
                  <c:v>7.5800000000000007E-9</c:v>
                </c:pt>
                <c:pt idx="9222">
                  <c:v>7.5900000000000005E-9</c:v>
                </c:pt>
                <c:pt idx="9223">
                  <c:v>7.5900000000000005E-9</c:v>
                </c:pt>
                <c:pt idx="9224">
                  <c:v>7.6000000000000002E-9</c:v>
                </c:pt>
                <c:pt idx="9225">
                  <c:v>7.61E-9</c:v>
                </c:pt>
                <c:pt idx="9226">
                  <c:v>7.61E-9</c:v>
                </c:pt>
                <c:pt idx="9227">
                  <c:v>7.6199999999999997E-9</c:v>
                </c:pt>
                <c:pt idx="9228">
                  <c:v>7.6299999999999995E-9</c:v>
                </c:pt>
                <c:pt idx="9229">
                  <c:v>7.6299999999999995E-9</c:v>
                </c:pt>
                <c:pt idx="9230">
                  <c:v>7.6399999999999993E-9</c:v>
                </c:pt>
                <c:pt idx="9231">
                  <c:v>7.6399999999999993E-9</c:v>
                </c:pt>
                <c:pt idx="9232">
                  <c:v>7.6500000000000007E-9</c:v>
                </c:pt>
                <c:pt idx="9233">
                  <c:v>7.6600000000000004E-9</c:v>
                </c:pt>
                <c:pt idx="9234">
                  <c:v>7.6600000000000004E-9</c:v>
                </c:pt>
                <c:pt idx="9235">
                  <c:v>7.6700000000000002E-9</c:v>
                </c:pt>
                <c:pt idx="9236">
                  <c:v>7.6799999999999999E-9</c:v>
                </c:pt>
                <c:pt idx="9237">
                  <c:v>7.6799999999999999E-9</c:v>
                </c:pt>
                <c:pt idx="9238">
                  <c:v>7.6899999999999997E-9</c:v>
                </c:pt>
                <c:pt idx="9239">
                  <c:v>7.6899999999999997E-9</c:v>
                </c:pt>
                <c:pt idx="9240">
                  <c:v>7.6999999999999995E-9</c:v>
                </c:pt>
                <c:pt idx="9241">
                  <c:v>7.7099999999999992E-9</c:v>
                </c:pt>
                <c:pt idx="9242">
                  <c:v>7.7099999999999992E-9</c:v>
                </c:pt>
                <c:pt idx="9243">
                  <c:v>7.7200000000000006E-9</c:v>
                </c:pt>
                <c:pt idx="9244">
                  <c:v>7.7300000000000004E-9</c:v>
                </c:pt>
                <c:pt idx="9245">
                  <c:v>7.7300000000000004E-9</c:v>
                </c:pt>
                <c:pt idx="9246">
                  <c:v>7.7400000000000002E-9</c:v>
                </c:pt>
                <c:pt idx="9247">
                  <c:v>7.7400000000000002E-9</c:v>
                </c:pt>
                <c:pt idx="9248">
                  <c:v>7.7499999999999999E-9</c:v>
                </c:pt>
                <c:pt idx="9249">
                  <c:v>7.7599999999999997E-9</c:v>
                </c:pt>
                <c:pt idx="9250">
                  <c:v>7.7599999999999997E-9</c:v>
                </c:pt>
                <c:pt idx="9251">
                  <c:v>7.7699999999999994E-9</c:v>
                </c:pt>
                <c:pt idx="9252">
                  <c:v>7.7799999999999992E-9</c:v>
                </c:pt>
                <c:pt idx="9253">
                  <c:v>7.7799999999999992E-9</c:v>
                </c:pt>
                <c:pt idx="9254">
                  <c:v>7.7900000000000006E-9</c:v>
                </c:pt>
                <c:pt idx="9255">
                  <c:v>7.7900000000000006E-9</c:v>
                </c:pt>
                <c:pt idx="9256">
                  <c:v>7.8000000000000004E-9</c:v>
                </c:pt>
                <c:pt idx="9257">
                  <c:v>7.8100000000000001E-9</c:v>
                </c:pt>
                <c:pt idx="9258">
                  <c:v>7.8100000000000001E-9</c:v>
                </c:pt>
                <c:pt idx="9259">
                  <c:v>7.8199999999999999E-9</c:v>
                </c:pt>
                <c:pt idx="9260">
                  <c:v>7.8299999999999996E-9</c:v>
                </c:pt>
                <c:pt idx="9261">
                  <c:v>7.8299999999999996E-9</c:v>
                </c:pt>
                <c:pt idx="9262">
                  <c:v>7.8399999999999994E-9</c:v>
                </c:pt>
                <c:pt idx="9263">
                  <c:v>7.8399999999999994E-9</c:v>
                </c:pt>
                <c:pt idx="9264">
                  <c:v>7.8500000000000008E-9</c:v>
                </c:pt>
                <c:pt idx="9265">
                  <c:v>7.8600000000000006E-9</c:v>
                </c:pt>
                <c:pt idx="9266">
                  <c:v>7.8600000000000006E-9</c:v>
                </c:pt>
                <c:pt idx="9267">
                  <c:v>7.8700000000000003E-9</c:v>
                </c:pt>
                <c:pt idx="9268">
                  <c:v>7.8800000000000001E-9</c:v>
                </c:pt>
                <c:pt idx="9269">
                  <c:v>7.8800000000000001E-9</c:v>
                </c:pt>
                <c:pt idx="9270">
                  <c:v>7.8899999999999998E-9</c:v>
                </c:pt>
                <c:pt idx="9271">
                  <c:v>7.8899999999999998E-9</c:v>
                </c:pt>
                <c:pt idx="9272">
                  <c:v>7.8999999999999996E-9</c:v>
                </c:pt>
                <c:pt idx="9273">
                  <c:v>7.9099999999999994E-9</c:v>
                </c:pt>
                <c:pt idx="9274">
                  <c:v>7.9099999999999994E-9</c:v>
                </c:pt>
                <c:pt idx="9275">
                  <c:v>7.9200000000000008E-9</c:v>
                </c:pt>
                <c:pt idx="9276">
                  <c:v>7.9300000000000005E-9</c:v>
                </c:pt>
                <c:pt idx="9277">
                  <c:v>7.9300000000000005E-9</c:v>
                </c:pt>
                <c:pt idx="9278">
                  <c:v>7.9400000000000003E-9</c:v>
                </c:pt>
                <c:pt idx="9279">
                  <c:v>7.9400000000000003E-9</c:v>
                </c:pt>
                <c:pt idx="9280">
                  <c:v>7.9500000000000001E-9</c:v>
                </c:pt>
                <c:pt idx="9281">
                  <c:v>7.9599999999999998E-9</c:v>
                </c:pt>
                <c:pt idx="9282">
                  <c:v>7.9599999999999998E-9</c:v>
                </c:pt>
                <c:pt idx="9283">
                  <c:v>7.9699999999999996E-9</c:v>
                </c:pt>
                <c:pt idx="9284">
                  <c:v>7.9799999999999993E-9</c:v>
                </c:pt>
                <c:pt idx="9285">
                  <c:v>7.9799999999999993E-9</c:v>
                </c:pt>
                <c:pt idx="9286">
                  <c:v>7.9900000000000007E-9</c:v>
                </c:pt>
                <c:pt idx="9287">
                  <c:v>7.9900000000000007E-9</c:v>
                </c:pt>
                <c:pt idx="9288">
                  <c:v>8.0000000000000005E-9</c:v>
                </c:pt>
                <c:pt idx="9289">
                  <c:v>8.0100000000000003E-9</c:v>
                </c:pt>
                <c:pt idx="9290">
                  <c:v>8.0100000000000003E-9</c:v>
                </c:pt>
                <c:pt idx="9291">
                  <c:v>8.02E-9</c:v>
                </c:pt>
                <c:pt idx="9292">
                  <c:v>8.0299999999999998E-9</c:v>
                </c:pt>
                <c:pt idx="9293">
                  <c:v>8.0299999999999998E-9</c:v>
                </c:pt>
                <c:pt idx="9294">
                  <c:v>8.0399999999999995E-9</c:v>
                </c:pt>
                <c:pt idx="9295">
                  <c:v>8.0399999999999995E-9</c:v>
                </c:pt>
                <c:pt idx="9296">
                  <c:v>8.0499999999999993E-9</c:v>
                </c:pt>
                <c:pt idx="9297">
                  <c:v>8.0600000000000007E-9</c:v>
                </c:pt>
                <c:pt idx="9298">
                  <c:v>8.0600000000000007E-9</c:v>
                </c:pt>
                <c:pt idx="9299">
                  <c:v>8.0700000000000005E-9</c:v>
                </c:pt>
                <c:pt idx="9300">
                  <c:v>8.0800000000000002E-9</c:v>
                </c:pt>
                <c:pt idx="9301">
                  <c:v>8.0800000000000002E-9</c:v>
                </c:pt>
                <c:pt idx="9302">
                  <c:v>8.09E-9</c:v>
                </c:pt>
                <c:pt idx="9303">
                  <c:v>8.09E-9</c:v>
                </c:pt>
                <c:pt idx="9304">
                  <c:v>8.0999999999999997E-9</c:v>
                </c:pt>
                <c:pt idx="9305">
                  <c:v>8.1099999999999995E-9</c:v>
                </c:pt>
                <c:pt idx="9306">
                  <c:v>8.1099999999999995E-9</c:v>
                </c:pt>
                <c:pt idx="9307">
                  <c:v>8.1199999999999993E-9</c:v>
                </c:pt>
                <c:pt idx="9308">
                  <c:v>8.1300000000000007E-9</c:v>
                </c:pt>
                <c:pt idx="9309">
                  <c:v>8.1300000000000007E-9</c:v>
                </c:pt>
                <c:pt idx="9310">
                  <c:v>8.1400000000000004E-9</c:v>
                </c:pt>
                <c:pt idx="9311">
                  <c:v>8.1400000000000004E-9</c:v>
                </c:pt>
                <c:pt idx="9312">
                  <c:v>8.1500000000000002E-9</c:v>
                </c:pt>
                <c:pt idx="9313">
                  <c:v>8.1599999999999999E-9</c:v>
                </c:pt>
                <c:pt idx="9314">
                  <c:v>8.1599999999999999E-9</c:v>
                </c:pt>
                <c:pt idx="9315">
                  <c:v>8.1699999999999997E-9</c:v>
                </c:pt>
                <c:pt idx="9316">
                  <c:v>8.1799999999999995E-9</c:v>
                </c:pt>
                <c:pt idx="9317">
                  <c:v>8.1799999999999995E-9</c:v>
                </c:pt>
                <c:pt idx="9318">
                  <c:v>8.1899999999999992E-9</c:v>
                </c:pt>
                <c:pt idx="9319">
                  <c:v>8.1899999999999992E-9</c:v>
                </c:pt>
                <c:pt idx="9320">
                  <c:v>8.2000000000000006E-9</c:v>
                </c:pt>
                <c:pt idx="9321">
                  <c:v>8.2100000000000004E-9</c:v>
                </c:pt>
                <c:pt idx="9322">
                  <c:v>8.2100000000000004E-9</c:v>
                </c:pt>
                <c:pt idx="9323">
                  <c:v>8.2200000000000002E-9</c:v>
                </c:pt>
                <c:pt idx="9324">
                  <c:v>8.2299999999999999E-9</c:v>
                </c:pt>
                <c:pt idx="9325">
                  <c:v>8.2299999999999999E-9</c:v>
                </c:pt>
                <c:pt idx="9326">
                  <c:v>8.2399999999999997E-9</c:v>
                </c:pt>
                <c:pt idx="9327">
                  <c:v>8.2399999999999997E-9</c:v>
                </c:pt>
                <c:pt idx="9328">
                  <c:v>8.2499999999999994E-9</c:v>
                </c:pt>
                <c:pt idx="9329">
                  <c:v>8.2599999999999992E-9</c:v>
                </c:pt>
                <c:pt idx="9330">
                  <c:v>8.2599999999999992E-9</c:v>
                </c:pt>
                <c:pt idx="9331">
                  <c:v>8.2700000000000006E-9</c:v>
                </c:pt>
                <c:pt idx="9332">
                  <c:v>8.2800000000000004E-9</c:v>
                </c:pt>
                <c:pt idx="9333">
                  <c:v>8.2800000000000004E-9</c:v>
                </c:pt>
                <c:pt idx="9334">
                  <c:v>8.2900000000000001E-9</c:v>
                </c:pt>
                <c:pt idx="9335">
                  <c:v>8.2900000000000001E-9</c:v>
                </c:pt>
                <c:pt idx="9336">
                  <c:v>8.2999999999999999E-9</c:v>
                </c:pt>
                <c:pt idx="9337">
                  <c:v>8.3099999999999996E-9</c:v>
                </c:pt>
                <c:pt idx="9338">
                  <c:v>8.3099999999999996E-9</c:v>
                </c:pt>
                <c:pt idx="9339">
                  <c:v>8.3199999999999994E-9</c:v>
                </c:pt>
                <c:pt idx="9340">
                  <c:v>8.3300000000000008E-9</c:v>
                </c:pt>
                <c:pt idx="9341">
                  <c:v>8.3300000000000008E-9</c:v>
                </c:pt>
                <c:pt idx="9342">
                  <c:v>8.3400000000000006E-9</c:v>
                </c:pt>
                <c:pt idx="9343">
                  <c:v>8.3400000000000006E-9</c:v>
                </c:pt>
                <c:pt idx="9344">
                  <c:v>8.3500000000000003E-9</c:v>
                </c:pt>
                <c:pt idx="9345">
                  <c:v>8.3600000000000001E-9</c:v>
                </c:pt>
                <c:pt idx="9346">
                  <c:v>8.3600000000000001E-9</c:v>
                </c:pt>
                <c:pt idx="9347">
                  <c:v>8.3699999999999998E-9</c:v>
                </c:pt>
                <c:pt idx="9348">
                  <c:v>8.3799999999999996E-9</c:v>
                </c:pt>
                <c:pt idx="9349">
                  <c:v>8.3799999999999996E-9</c:v>
                </c:pt>
                <c:pt idx="9350">
                  <c:v>8.3899999999999994E-9</c:v>
                </c:pt>
                <c:pt idx="9351">
                  <c:v>8.3899999999999994E-9</c:v>
                </c:pt>
                <c:pt idx="9352">
                  <c:v>8.4000000000000008E-9</c:v>
                </c:pt>
                <c:pt idx="9353">
                  <c:v>8.4100000000000005E-9</c:v>
                </c:pt>
                <c:pt idx="9354">
                  <c:v>8.4100000000000005E-9</c:v>
                </c:pt>
                <c:pt idx="9355">
                  <c:v>8.4200000000000003E-9</c:v>
                </c:pt>
                <c:pt idx="9356">
                  <c:v>8.43E-9</c:v>
                </c:pt>
                <c:pt idx="9357">
                  <c:v>8.43E-9</c:v>
                </c:pt>
                <c:pt idx="9358">
                  <c:v>8.4399999999999998E-9</c:v>
                </c:pt>
                <c:pt idx="9359">
                  <c:v>8.4399999999999998E-9</c:v>
                </c:pt>
                <c:pt idx="9360">
                  <c:v>8.4499999999999996E-9</c:v>
                </c:pt>
                <c:pt idx="9361">
                  <c:v>8.4599999999999993E-9</c:v>
                </c:pt>
                <c:pt idx="9362">
                  <c:v>8.4599999999999993E-9</c:v>
                </c:pt>
                <c:pt idx="9363">
                  <c:v>8.4700000000000007E-9</c:v>
                </c:pt>
                <c:pt idx="9364">
                  <c:v>8.4800000000000005E-9</c:v>
                </c:pt>
                <c:pt idx="9365">
                  <c:v>8.4800000000000005E-9</c:v>
                </c:pt>
                <c:pt idx="9366">
                  <c:v>8.4900000000000003E-9</c:v>
                </c:pt>
                <c:pt idx="9367">
                  <c:v>8.4900000000000003E-9</c:v>
                </c:pt>
                <c:pt idx="9368">
                  <c:v>8.5E-9</c:v>
                </c:pt>
                <c:pt idx="9369">
                  <c:v>8.5099999999999998E-9</c:v>
                </c:pt>
                <c:pt idx="9370">
                  <c:v>8.5099999999999998E-9</c:v>
                </c:pt>
                <c:pt idx="9371">
                  <c:v>8.5199999999999995E-9</c:v>
                </c:pt>
                <c:pt idx="9372">
                  <c:v>8.5299999999999993E-9</c:v>
                </c:pt>
                <c:pt idx="9373">
                  <c:v>8.5299999999999993E-9</c:v>
                </c:pt>
                <c:pt idx="9374">
                  <c:v>8.5400000000000007E-9</c:v>
                </c:pt>
                <c:pt idx="9375">
                  <c:v>8.5400000000000007E-9</c:v>
                </c:pt>
                <c:pt idx="9376">
                  <c:v>8.5500000000000005E-9</c:v>
                </c:pt>
                <c:pt idx="9377">
                  <c:v>8.5600000000000002E-9</c:v>
                </c:pt>
                <c:pt idx="9378">
                  <c:v>8.5600000000000002E-9</c:v>
                </c:pt>
                <c:pt idx="9379">
                  <c:v>8.57E-9</c:v>
                </c:pt>
                <c:pt idx="9380">
                  <c:v>8.5799999999999997E-9</c:v>
                </c:pt>
                <c:pt idx="9381">
                  <c:v>8.5799999999999997E-9</c:v>
                </c:pt>
                <c:pt idx="9382">
                  <c:v>8.5899999999999995E-9</c:v>
                </c:pt>
                <c:pt idx="9383">
                  <c:v>8.5899999999999995E-9</c:v>
                </c:pt>
                <c:pt idx="9384">
                  <c:v>8.5999999999999993E-9</c:v>
                </c:pt>
                <c:pt idx="9385">
                  <c:v>8.6100000000000007E-9</c:v>
                </c:pt>
                <c:pt idx="9386">
                  <c:v>8.6100000000000007E-9</c:v>
                </c:pt>
                <c:pt idx="9387">
                  <c:v>8.6200000000000004E-9</c:v>
                </c:pt>
                <c:pt idx="9388">
                  <c:v>8.6300000000000002E-9</c:v>
                </c:pt>
                <c:pt idx="9389">
                  <c:v>8.6300000000000002E-9</c:v>
                </c:pt>
                <c:pt idx="9390">
                  <c:v>8.6399999999999999E-9</c:v>
                </c:pt>
                <c:pt idx="9391">
                  <c:v>8.6399999999999999E-9</c:v>
                </c:pt>
                <c:pt idx="9392">
                  <c:v>8.6499999999999997E-9</c:v>
                </c:pt>
                <c:pt idx="9393">
                  <c:v>8.6599999999999995E-9</c:v>
                </c:pt>
                <c:pt idx="9394">
                  <c:v>8.6599999999999995E-9</c:v>
                </c:pt>
                <c:pt idx="9395">
                  <c:v>8.6699999999999992E-9</c:v>
                </c:pt>
                <c:pt idx="9396">
                  <c:v>8.6800000000000006E-9</c:v>
                </c:pt>
                <c:pt idx="9397">
                  <c:v>8.6800000000000006E-9</c:v>
                </c:pt>
                <c:pt idx="9398">
                  <c:v>8.6900000000000004E-9</c:v>
                </c:pt>
                <c:pt idx="9399">
                  <c:v>8.6900000000000004E-9</c:v>
                </c:pt>
                <c:pt idx="9400">
                  <c:v>8.7000000000000001E-9</c:v>
                </c:pt>
                <c:pt idx="9401">
                  <c:v>8.7099999999999999E-9</c:v>
                </c:pt>
                <c:pt idx="9402">
                  <c:v>8.7099999999999999E-9</c:v>
                </c:pt>
                <c:pt idx="9403">
                  <c:v>8.7199999999999997E-9</c:v>
                </c:pt>
                <c:pt idx="9404">
                  <c:v>8.7299999999999994E-9</c:v>
                </c:pt>
                <c:pt idx="9405">
                  <c:v>8.7299999999999994E-9</c:v>
                </c:pt>
                <c:pt idx="9406">
                  <c:v>8.7399999999999992E-9</c:v>
                </c:pt>
                <c:pt idx="9407">
                  <c:v>8.7399999999999992E-9</c:v>
                </c:pt>
                <c:pt idx="9408">
                  <c:v>8.7500000000000006E-9</c:v>
                </c:pt>
                <c:pt idx="9409">
                  <c:v>8.7600000000000004E-9</c:v>
                </c:pt>
                <c:pt idx="9410">
                  <c:v>8.7600000000000004E-9</c:v>
                </c:pt>
                <c:pt idx="9411">
                  <c:v>8.7700000000000001E-9</c:v>
                </c:pt>
                <c:pt idx="9412">
                  <c:v>8.7799999999999999E-9</c:v>
                </c:pt>
                <c:pt idx="9413">
                  <c:v>8.7799999999999999E-9</c:v>
                </c:pt>
                <c:pt idx="9414">
                  <c:v>8.7899999999999996E-9</c:v>
                </c:pt>
                <c:pt idx="9415">
                  <c:v>8.7899999999999996E-9</c:v>
                </c:pt>
                <c:pt idx="9416">
                  <c:v>8.7999999999999994E-9</c:v>
                </c:pt>
                <c:pt idx="9417">
                  <c:v>8.8100000000000008E-9</c:v>
                </c:pt>
                <c:pt idx="9418">
                  <c:v>8.8100000000000008E-9</c:v>
                </c:pt>
                <c:pt idx="9419">
                  <c:v>8.8200000000000006E-9</c:v>
                </c:pt>
                <c:pt idx="9420">
                  <c:v>8.8300000000000003E-9</c:v>
                </c:pt>
                <c:pt idx="9421">
                  <c:v>8.8300000000000003E-9</c:v>
                </c:pt>
                <c:pt idx="9422">
                  <c:v>8.8400000000000001E-9</c:v>
                </c:pt>
                <c:pt idx="9423">
                  <c:v>8.8400000000000001E-9</c:v>
                </c:pt>
                <c:pt idx="9424">
                  <c:v>8.8499999999999998E-9</c:v>
                </c:pt>
                <c:pt idx="9425">
                  <c:v>8.8599999999999996E-9</c:v>
                </c:pt>
                <c:pt idx="9426">
                  <c:v>8.8599999999999996E-9</c:v>
                </c:pt>
                <c:pt idx="9427">
                  <c:v>8.8699999999999994E-9</c:v>
                </c:pt>
                <c:pt idx="9428">
                  <c:v>8.8800000000000008E-9</c:v>
                </c:pt>
                <c:pt idx="9429">
                  <c:v>8.8800000000000008E-9</c:v>
                </c:pt>
                <c:pt idx="9430">
                  <c:v>8.8900000000000005E-9</c:v>
                </c:pt>
                <c:pt idx="9431">
                  <c:v>8.8900000000000005E-9</c:v>
                </c:pt>
                <c:pt idx="9432">
                  <c:v>8.9000000000000003E-9</c:v>
                </c:pt>
                <c:pt idx="9433">
                  <c:v>8.91E-9</c:v>
                </c:pt>
                <c:pt idx="9434">
                  <c:v>8.91E-9</c:v>
                </c:pt>
                <c:pt idx="9435">
                  <c:v>8.9199999999999998E-9</c:v>
                </c:pt>
                <c:pt idx="9436">
                  <c:v>8.9299999999999996E-9</c:v>
                </c:pt>
                <c:pt idx="9437">
                  <c:v>8.9299999999999996E-9</c:v>
                </c:pt>
                <c:pt idx="9438">
                  <c:v>8.9399999999999993E-9</c:v>
                </c:pt>
                <c:pt idx="9439">
                  <c:v>8.9399999999999993E-9</c:v>
                </c:pt>
                <c:pt idx="9440">
                  <c:v>8.9500000000000007E-9</c:v>
                </c:pt>
                <c:pt idx="9441">
                  <c:v>8.9600000000000005E-9</c:v>
                </c:pt>
                <c:pt idx="9442">
                  <c:v>8.9600000000000005E-9</c:v>
                </c:pt>
                <c:pt idx="9443">
                  <c:v>8.9700000000000003E-9</c:v>
                </c:pt>
                <c:pt idx="9444">
                  <c:v>8.98E-9</c:v>
                </c:pt>
                <c:pt idx="9445">
                  <c:v>8.98E-9</c:v>
                </c:pt>
                <c:pt idx="9446">
                  <c:v>8.9899999999999998E-9</c:v>
                </c:pt>
                <c:pt idx="9447">
                  <c:v>8.9899999999999998E-9</c:v>
                </c:pt>
                <c:pt idx="9448">
                  <c:v>8.9999999999999995E-9</c:v>
                </c:pt>
                <c:pt idx="9449">
                  <c:v>9.0099999999999993E-9</c:v>
                </c:pt>
                <c:pt idx="9450">
                  <c:v>9.0099999999999993E-9</c:v>
                </c:pt>
                <c:pt idx="9451">
                  <c:v>9.0200000000000007E-9</c:v>
                </c:pt>
                <c:pt idx="9452">
                  <c:v>9.0300000000000005E-9</c:v>
                </c:pt>
                <c:pt idx="9453">
                  <c:v>9.0300000000000005E-9</c:v>
                </c:pt>
                <c:pt idx="9454">
                  <c:v>9.0400000000000002E-9</c:v>
                </c:pt>
                <c:pt idx="9455">
                  <c:v>9.0400000000000002E-9</c:v>
                </c:pt>
                <c:pt idx="9456">
                  <c:v>9.05E-9</c:v>
                </c:pt>
                <c:pt idx="9457">
                  <c:v>9.0599999999999997E-9</c:v>
                </c:pt>
                <c:pt idx="9458">
                  <c:v>9.0599999999999997E-9</c:v>
                </c:pt>
                <c:pt idx="9459">
                  <c:v>9.0699999999999995E-9</c:v>
                </c:pt>
                <c:pt idx="9460">
                  <c:v>9.0799999999999993E-9</c:v>
                </c:pt>
                <c:pt idx="9461">
                  <c:v>9.0799999999999993E-9</c:v>
                </c:pt>
                <c:pt idx="9462">
                  <c:v>9.0900000000000007E-9</c:v>
                </c:pt>
                <c:pt idx="9463">
                  <c:v>9.0900000000000007E-9</c:v>
                </c:pt>
                <c:pt idx="9464">
                  <c:v>9.1000000000000004E-9</c:v>
                </c:pt>
                <c:pt idx="9465">
                  <c:v>9.1100000000000002E-9</c:v>
                </c:pt>
                <c:pt idx="9466">
                  <c:v>9.1100000000000002E-9</c:v>
                </c:pt>
                <c:pt idx="9467">
                  <c:v>9.1199999999999999E-9</c:v>
                </c:pt>
                <c:pt idx="9468">
                  <c:v>9.1299999999999997E-9</c:v>
                </c:pt>
                <c:pt idx="9469">
                  <c:v>9.1299999999999997E-9</c:v>
                </c:pt>
                <c:pt idx="9470">
                  <c:v>9.1399999999999995E-9</c:v>
                </c:pt>
                <c:pt idx="9471">
                  <c:v>9.1399999999999995E-9</c:v>
                </c:pt>
                <c:pt idx="9472">
                  <c:v>9.1499999999999992E-9</c:v>
                </c:pt>
                <c:pt idx="9473">
                  <c:v>9.1600000000000006E-9</c:v>
                </c:pt>
                <c:pt idx="9474">
                  <c:v>9.1600000000000006E-9</c:v>
                </c:pt>
                <c:pt idx="9475">
                  <c:v>9.1700000000000004E-9</c:v>
                </c:pt>
                <c:pt idx="9476">
                  <c:v>9.1800000000000001E-9</c:v>
                </c:pt>
                <c:pt idx="9477">
                  <c:v>9.1800000000000001E-9</c:v>
                </c:pt>
                <c:pt idx="9478">
                  <c:v>9.1899999999999999E-9</c:v>
                </c:pt>
                <c:pt idx="9479">
                  <c:v>9.1899999999999999E-9</c:v>
                </c:pt>
                <c:pt idx="9480">
                  <c:v>9.1999999999999997E-9</c:v>
                </c:pt>
                <c:pt idx="9481">
                  <c:v>9.2099999999999994E-9</c:v>
                </c:pt>
                <c:pt idx="9482">
                  <c:v>9.2099999999999994E-9</c:v>
                </c:pt>
                <c:pt idx="9483">
                  <c:v>9.2199999999999992E-9</c:v>
                </c:pt>
                <c:pt idx="9484">
                  <c:v>9.2300000000000006E-9</c:v>
                </c:pt>
                <c:pt idx="9485">
                  <c:v>9.2300000000000006E-9</c:v>
                </c:pt>
                <c:pt idx="9486">
                  <c:v>9.2400000000000004E-9</c:v>
                </c:pt>
                <c:pt idx="9487">
                  <c:v>9.2400000000000004E-9</c:v>
                </c:pt>
                <c:pt idx="9488">
                  <c:v>9.2500000000000001E-9</c:v>
                </c:pt>
                <c:pt idx="9489">
                  <c:v>9.2599999999999999E-9</c:v>
                </c:pt>
                <c:pt idx="9490">
                  <c:v>9.2599999999999999E-9</c:v>
                </c:pt>
                <c:pt idx="9491">
                  <c:v>9.2699999999999996E-9</c:v>
                </c:pt>
                <c:pt idx="9492">
                  <c:v>9.2799999999999994E-9</c:v>
                </c:pt>
                <c:pt idx="9493">
                  <c:v>9.2799999999999994E-9</c:v>
                </c:pt>
                <c:pt idx="9494">
                  <c:v>9.2900000000000008E-9</c:v>
                </c:pt>
                <c:pt idx="9495">
                  <c:v>9.2900000000000008E-9</c:v>
                </c:pt>
                <c:pt idx="9496">
                  <c:v>9.3000000000000006E-9</c:v>
                </c:pt>
                <c:pt idx="9497">
                  <c:v>9.3100000000000003E-9</c:v>
                </c:pt>
                <c:pt idx="9498">
                  <c:v>9.3100000000000003E-9</c:v>
                </c:pt>
                <c:pt idx="9499">
                  <c:v>9.3200000000000001E-9</c:v>
                </c:pt>
                <c:pt idx="9500">
                  <c:v>9.3299999999999998E-9</c:v>
                </c:pt>
                <c:pt idx="9501">
                  <c:v>9.3299999999999998E-9</c:v>
                </c:pt>
                <c:pt idx="9502">
                  <c:v>9.3399999999999996E-9</c:v>
                </c:pt>
                <c:pt idx="9503">
                  <c:v>9.3399999999999996E-9</c:v>
                </c:pt>
                <c:pt idx="9504">
                  <c:v>9.3499999999999994E-9</c:v>
                </c:pt>
                <c:pt idx="9505">
                  <c:v>9.3600000000000008E-9</c:v>
                </c:pt>
                <c:pt idx="9506">
                  <c:v>9.3600000000000008E-9</c:v>
                </c:pt>
                <c:pt idx="9507">
                  <c:v>9.3700000000000005E-9</c:v>
                </c:pt>
                <c:pt idx="9508">
                  <c:v>9.3800000000000003E-9</c:v>
                </c:pt>
                <c:pt idx="9509">
                  <c:v>9.3800000000000003E-9</c:v>
                </c:pt>
                <c:pt idx="9510">
                  <c:v>9.39E-9</c:v>
                </c:pt>
                <c:pt idx="9511">
                  <c:v>9.39E-9</c:v>
                </c:pt>
                <c:pt idx="9512">
                  <c:v>9.3999999999999998E-9</c:v>
                </c:pt>
                <c:pt idx="9513">
                  <c:v>9.4099999999999996E-9</c:v>
                </c:pt>
                <c:pt idx="9514">
                  <c:v>9.4099999999999996E-9</c:v>
                </c:pt>
                <c:pt idx="9515">
                  <c:v>9.4199999999999993E-9</c:v>
                </c:pt>
                <c:pt idx="9516">
                  <c:v>9.4300000000000007E-9</c:v>
                </c:pt>
                <c:pt idx="9517">
                  <c:v>9.4300000000000007E-9</c:v>
                </c:pt>
                <c:pt idx="9518">
                  <c:v>9.4400000000000005E-9</c:v>
                </c:pt>
                <c:pt idx="9519">
                  <c:v>9.4400000000000005E-9</c:v>
                </c:pt>
                <c:pt idx="9520">
                  <c:v>9.4500000000000002E-9</c:v>
                </c:pt>
                <c:pt idx="9521">
                  <c:v>9.46E-9</c:v>
                </c:pt>
                <c:pt idx="9522">
                  <c:v>9.46E-9</c:v>
                </c:pt>
                <c:pt idx="9523">
                  <c:v>9.4699999999999998E-9</c:v>
                </c:pt>
                <c:pt idx="9524">
                  <c:v>9.4799999999999995E-9</c:v>
                </c:pt>
                <c:pt idx="9525">
                  <c:v>9.4799999999999995E-9</c:v>
                </c:pt>
                <c:pt idx="9526">
                  <c:v>9.4899999999999993E-9</c:v>
                </c:pt>
                <c:pt idx="9527">
                  <c:v>9.4899999999999993E-9</c:v>
                </c:pt>
                <c:pt idx="9528">
                  <c:v>9.5000000000000007E-9</c:v>
                </c:pt>
                <c:pt idx="9529">
                  <c:v>9.5100000000000005E-9</c:v>
                </c:pt>
                <c:pt idx="9530">
                  <c:v>9.5100000000000005E-9</c:v>
                </c:pt>
                <c:pt idx="9531">
                  <c:v>9.5200000000000002E-9</c:v>
                </c:pt>
                <c:pt idx="9532">
                  <c:v>9.53E-9</c:v>
                </c:pt>
                <c:pt idx="9533">
                  <c:v>9.53E-9</c:v>
                </c:pt>
                <c:pt idx="9534">
                  <c:v>9.5399999999999997E-9</c:v>
                </c:pt>
                <c:pt idx="9535">
                  <c:v>9.5399999999999997E-9</c:v>
                </c:pt>
                <c:pt idx="9536">
                  <c:v>9.5499999999999995E-9</c:v>
                </c:pt>
                <c:pt idx="9537">
                  <c:v>9.5599999999999992E-9</c:v>
                </c:pt>
                <c:pt idx="9538">
                  <c:v>9.5599999999999992E-9</c:v>
                </c:pt>
                <c:pt idx="9539">
                  <c:v>9.5700000000000007E-9</c:v>
                </c:pt>
                <c:pt idx="9540">
                  <c:v>9.5800000000000004E-9</c:v>
                </c:pt>
                <c:pt idx="9541">
                  <c:v>9.5800000000000004E-9</c:v>
                </c:pt>
                <c:pt idx="9542">
                  <c:v>9.5900000000000002E-9</c:v>
                </c:pt>
                <c:pt idx="9543">
                  <c:v>9.5900000000000002E-9</c:v>
                </c:pt>
                <c:pt idx="9544">
                  <c:v>9.5999999999999999E-9</c:v>
                </c:pt>
                <c:pt idx="9545">
                  <c:v>9.6099999999999997E-9</c:v>
                </c:pt>
                <c:pt idx="9546">
                  <c:v>9.6099999999999997E-9</c:v>
                </c:pt>
                <c:pt idx="9547">
                  <c:v>9.6199999999999995E-9</c:v>
                </c:pt>
                <c:pt idx="9548">
                  <c:v>9.6299999999999992E-9</c:v>
                </c:pt>
                <c:pt idx="9549">
                  <c:v>9.6299999999999992E-9</c:v>
                </c:pt>
                <c:pt idx="9550">
                  <c:v>9.6400000000000006E-9</c:v>
                </c:pt>
                <c:pt idx="9551">
                  <c:v>9.6400000000000006E-9</c:v>
                </c:pt>
                <c:pt idx="9552">
                  <c:v>9.6500000000000004E-9</c:v>
                </c:pt>
                <c:pt idx="9553">
                  <c:v>9.6600000000000001E-9</c:v>
                </c:pt>
                <c:pt idx="9554">
                  <c:v>9.6600000000000001E-9</c:v>
                </c:pt>
                <c:pt idx="9555">
                  <c:v>9.6699999999999999E-9</c:v>
                </c:pt>
                <c:pt idx="9556">
                  <c:v>9.6799999999999997E-9</c:v>
                </c:pt>
                <c:pt idx="9557">
                  <c:v>9.6799999999999997E-9</c:v>
                </c:pt>
                <c:pt idx="9558">
                  <c:v>9.6899999999999994E-9</c:v>
                </c:pt>
                <c:pt idx="9559">
                  <c:v>9.6899999999999994E-9</c:v>
                </c:pt>
                <c:pt idx="9560">
                  <c:v>9.6999999999999992E-9</c:v>
                </c:pt>
                <c:pt idx="9561">
                  <c:v>9.7100000000000006E-9</c:v>
                </c:pt>
                <c:pt idx="9562">
                  <c:v>9.7100000000000006E-9</c:v>
                </c:pt>
                <c:pt idx="9563">
                  <c:v>9.7200000000000003E-9</c:v>
                </c:pt>
                <c:pt idx="9564">
                  <c:v>9.7300000000000001E-9</c:v>
                </c:pt>
                <c:pt idx="9565">
                  <c:v>9.7300000000000001E-9</c:v>
                </c:pt>
                <c:pt idx="9566">
                  <c:v>9.7399999999999999E-9</c:v>
                </c:pt>
                <c:pt idx="9567">
                  <c:v>9.7399999999999999E-9</c:v>
                </c:pt>
                <c:pt idx="9568">
                  <c:v>9.7499999999999996E-9</c:v>
                </c:pt>
                <c:pt idx="9569">
                  <c:v>9.7599999999999994E-9</c:v>
                </c:pt>
                <c:pt idx="9570">
                  <c:v>9.7599999999999994E-9</c:v>
                </c:pt>
                <c:pt idx="9571">
                  <c:v>9.7700000000000008E-9</c:v>
                </c:pt>
                <c:pt idx="9572">
                  <c:v>9.7800000000000006E-9</c:v>
                </c:pt>
                <c:pt idx="9573">
                  <c:v>9.7800000000000006E-9</c:v>
                </c:pt>
                <c:pt idx="9574">
                  <c:v>9.7900000000000003E-9</c:v>
                </c:pt>
                <c:pt idx="9575">
                  <c:v>9.7900000000000003E-9</c:v>
                </c:pt>
                <c:pt idx="9576">
                  <c:v>9.8000000000000001E-9</c:v>
                </c:pt>
                <c:pt idx="9577">
                  <c:v>9.8099999999999998E-9</c:v>
                </c:pt>
                <c:pt idx="9578">
                  <c:v>9.8099999999999998E-9</c:v>
                </c:pt>
                <c:pt idx="9579">
                  <c:v>9.8199999999999996E-9</c:v>
                </c:pt>
                <c:pt idx="9580">
                  <c:v>9.8299999999999993E-9</c:v>
                </c:pt>
                <c:pt idx="9581">
                  <c:v>9.8299999999999993E-9</c:v>
                </c:pt>
                <c:pt idx="9582">
                  <c:v>9.8400000000000008E-9</c:v>
                </c:pt>
                <c:pt idx="9583">
                  <c:v>9.8400000000000008E-9</c:v>
                </c:pt>
                <c:pt idx="9584">
                  <c:v>9.8500000000000005E-9</c:v>
                </c:pt>
                <c:pt idx="9585">
                  <c:v>9.8600000000000003E-9</c:v>
                </c:pt>
                <c:pt idx="9586">
                  <c:v>9.8600000000000003E-9</c:v>
                </c:pt>
                <c:pt idx="9587">
                  <c:v>9.87E-9</c:v>
                </c:pt>
                <c:pt idx="9588">
                  <c:v>9.8799999999999998E-9</c:v>
                </c:pt>
                <c:pt idx="9589">
                  <c:v>9.8799999999999998E-9</c:v>
                </c:pt>
                <c:pt idx="9590">
                  <c:v>9.8899999999999996E-9</c:v>
                </c:pt>
                <c:pt idx="9591">
                  <c:v>9.8899999999999996E-9</c:v>
                </c:pt>
                <c:pt idx="9592">
                  <c:v>9.8999999999999993E-9</c:v>
                </c:pt>
                <c:pt idx="9593">
                  <c:v>9.9100000000000007E-9</c:v>
                </c:pt>
                <c:pt idx="9594">
                  <c:v>9.9100000000000007E-9</c:v>
                </c:pt>
                <c:pt idx="9595">
                  <c:v>9.9200000000000005E-9</c:v>
                </c:pt>
                <c:pt idx="9596">
                  <c:v>9.9300000000000002E-9</c:v>
                </c:pt>
                <c:pt idx="9597">
                  <c:v>9.9300000000000002E-9</c:v>
                </c:pt>
                <c:pt idx="9598">
                  <c:v>9.94E-9</c:v>
                </c:pt>
                <c:pt idx="9599">
                  <c:v>9.94E-9</c:v>
                </c:pt>
                <c:pt idx="9600">
                  <c:v>9.9499999999999998E-9</c:v>
                </c:pt>
                <c:pt idx="9601">
                  <c:v>9.9599999999999995E-9</c:v>
                </c:pt>
                <c:pt idx="9602">
                  <c:v>9.9599999999999995E-9</c:v>
                </c:pt>
                <c:pt idx="9603">
                  <c:v>9.9699999999999993E-9</c:v>
                </c:pt>
                <c:pt idx="9604">
                  <c:v>9.9800000000000007E-9</c:v>
                </c:pt>
                <c:pt idx="9605">
                  <c:v>9.9800000000000007E-9</c:v>
                </c:pt>
                <c:pt idx="9606">
                  <c:v>9.9900000000000005E-9</c:v>
                </c:pt>
                <c:pt idx="9607">
                  <c:v>9.9900000000000005E-9</c:v>
                </c:pt>
                <c:pt idx="9608">
                  <c:v>1E-8</c:v>
                </c:pt>
                <c:pt idx="9609">
                  <c:v>1E-8</c:v>
                </c:pt>
                <c:pt idx="9610">
                  <c:v>1E-8</c:v>
                </c:pt>
                <c:pt idx="9611">
                  <c:v>1E-8</c:v>
                </c:pt>
                <c:pt idx="9612">
                  <c:v>1E-8</c:v>
                </c:pt>
                <c:pt idx="9613">
                  <c:v>1E-8</c:v>
                </c:pt>
                <c:pt idx="9614">
                  <c:v>1E-8</c:v>
                </c:pt>
                <c:pt idx="9615">
                  <c:v>1E-8</c:v>
                </c:pt>
                <c:pt idx="9616">
                  <c:v>1.0099999999999999E-8</c:v>
                </c:pt>
                <c:pt idx="9617">
                  <c:v>1.0099999999999999E-8</c:v>
                </c:pt>
                <c:pt idx="9618">
                  <c:v>1.0099999999999999E-8</c:v>
                </c:pt>
                <c:pt idx="9619">
                  <c:v>1.0099999999999999E-8</c:v>
                </c:pt>
                <c:pt idx="9620">
                  <c:v>1.0099999999999999E-8</c:v>
                </c:pt>
                <c:pt idx="9621">
                  <c:v>1.0099999999999999E-8</c:v>
                </c:pt>
                <c:pt idx="9622">
                  <c:v>1.0099999999999999E-8</c:v>
                </c:pt>
                <c:pt idx="9623">
                  <c:v>1.0099999999999999E-8</c:v>
                </c:pt>
                <c:pt idx="9624">
                  <c:v>1.0099999999999999E-8</c:v>
                </c:pt>
                <c:pt idx="9625">
                  <c:v>1.0099999999999999E-8</c:v>
                </c:pt>
                <c:pt idx="9626">
                  <c:v>1.0099999999999999E-8</c:v>
                </c:pt>
                <c:pt idx="9627">
                  <c:v>1.0099999999999999E-8</c:v>
                </c:pt>
                <c:pt idx="9628">
                  <c:v>1.0099999999999999E-8</c:v>
                </c:pt>
                <c:pt idx="9629">
                  <c:v>1.0099999999999999E-8</c:v>
                </c:pt>
                <c:pt idx="9630">
                  <c:v>1.0099999999999999E-8</c:v>
                </c:pt>
                <c:pt idx="9631">
                  <c:v>1.0099999999999999E-8</c:v>
                </c:pt>
                <c:pt idx="9632">
                  <c:v>1.02E-8</c:v>
                </c:pt>
                <c:pt idx="9633">
                  <c:v>1.02E-8</c:v>
                </c:pt>
                <c:pt idx="9634">
                  <c:v>1.02E-8</c:v>
                </c:pt>
                <c:pt idx="9635">
                  <c:v>1.02E-8</c:v>
                </c:pt>
                <c:pt idx="9636">
                  <c:v>1.02E-8</c:v>
                </c:pt>
                <c:pt idx="9637">
                  <c:v>1.02E-8</c:v>
                </c:pt>
                <c:pt idx="9638">
                  <c:v>1.02E-8</c:v>
                </c:pt>
                <c:pt idx="9639">
                  <c:v>1.02E-8</c:v>
                </c:pt>
                <c:pt idx="9640">
                  <c:v>1.02E-8</c:v>
                </c:pt>
                <c:pt idx="9641">
                  <c:v>1.02E-8</c:v>
                </c:pt>
                <c:pt idx="9642">
                  <c:v>1.02E-8</c:v>
                </c:pt>
                <c:pt idx="9643">
                  <c:v>1.02E-8</c:v>
                </c:pt>
                <c:pt idx="9644">
                  <c:v>1.02E-8</c:v>
                </c:pt>
                <c:pt idx="9645">
                  <c:v>1.02E-8</c:v>
                </c:pt>
                <c:pt idx="9646">
                  <c:v>1.02E-8</c:v>
                </c:pt>
                <c:pt idx="9647">
                  <c:v>1.02E-8</c:v>
                </c:pt>
                <c:pt idx="9648">
                  <c:v>1.03E-8</c:v>
                </c:pt>
                <c:pt idx="9649">
                  <c:v>1.03E-8</c:v>
                </c:pt>
                <c:pt idx="9650">
                  <c:v>1.03E-8</c:v>
                </c:pt>
                <c:pt idx="9651">
                  <c:v>1.03E-8</c:v>
                </c:pt>
                <c:pt idx="9652">
                  <c:v>1.03E-8</c:v>
                </c:pt>
                <c:pt idx="9653">
                  <c:v>1.03E-8</c:v>
                </c:pt>
                <c:pt idx="9654">
                  <c:v>1.03E-8</c:v>
                </c:pt>
                <c:pt idx="9655">
                  <c:v>1.03E-8</c:v>
                </c:pt>
                <c:pt idx="9656">
                  <c:v>1.03E-8</c:v>
                </c:pt>
                <c:pt idx="9657">
                  <c:v>1.03E-8</c:v>
                </c:pt>
                <c:pt idx="9658">
                  <c:v>1.03E-8</c:v>
                </c:pt>
                <c:pt idx="9659">
                  <c:v>1.03E-8</c:v>
                </c:pt>
                <c:pt idx="9660">
                  <c:v>1.03E-8</c:v>
                </c:pt>
                <c:pt idx="9661">
                  <c:v>1.03E-8</c:v>
                </c:pt>
                <c:pt idx="9662">
                  <c:v>1.03E-8</c:v>
                </c:pt>
                <c:pt idx="9663">
                  <c:v>1.03E-8</c:v>
                </c:pt>
                <c:pt idx="9664">
                  <c:v>1.04E-8</c:v>
                </c:pt>
                <c:pt idx="9665">
                  <c:v>1.04E-8</c:v>
                </c:pt>
                <c:pt idx="9666">
                  <c:v>1.04E-8</c:v>
                </c:pt>
                <c:pt idx="9667">
                  <c:v>1.04E-8</c:v>
                </c:pt>
                <c:pt idx="9668">
                  <c:v>1.04E-8</c:v>
                </c:pt>
                <c:pt idx="9669">
                  <c:v>1.04E-8</c:v>
                </c:pt>
                <c:pt idx="9670">
                  <c:v>1.04E-8</c:v>
                </c:pt>
                <c:pt idx="9671">
                  <c:v>1.04E-8</c:v>
                </c:pt>
                <c:pt idx="9672">
                  <c:v>1.04E-8</c:v>
                </c:pt>
                <c:pt idx="9673">
                  <c:v>1.04E-8</c:v>
                </c:pt>
                <c:pt idx="9674">
                  <c:v>1.04E-8</c:v>
                </c:pt>
                <c:pt idx="9675">
                  <c:v>1.04E-8</c:v>
                </c:pt>
                <c:pt idx="9676">
                  <c:v>1.04E-8</c:v>
                </c:pt>
                <c:pt idx="9677">
                  <c:v>1.04E-8</c:v>
                </c:pt>
                <c:pt idx="9678">
                  <c:v>1.04E-8</c:v>
                </c:pt>
                <c:pt idx="9679">
                  <c:v>1.04E-8</c:v>
                </c:pt>
                <c:pt idx="9680">
                  <c:v>1.05E-8</c:v>
                </c:pt>
                <c:pt idx="9681">
                  <c:v>1.05E-8</c:v>
                </c:pt>
                <c:pt idx="9682">
                  <c:v>1.05E-8</c:v>
                </c:pt>
                <c:pt idx="9683">
                  <c:v>1.05E-8</c:v>
                </c:pt>
                <c:pt idx="9684">
                  <c:v>1.05E-8</c:v>
                </c:pt>
                <c:pt idx="9685">
                  <c:v>1.05E-8</c:v>
                </c:pt>
                <c:pt idx="9686">
                  <c:v>1.05E-8</c:v>
                </c:pt>
                <c:pt idx="9687">
                  <c:v>1.05E-8</c:v>
                </c:pt>
                <c:pt idx="9688">
                  <c:v>1.05E-8</c:v>
                </c:pt>
                <c:pt idx="9689">
                  <c:v>1.05E-8</c:v>
                </c:pt>
                <c:pt idx="9690">
                  <c:v>1.05E-8</c:v>
                </c:pt>
                <c:pt idx="9691">
                  <c:v>1.05E-8</c:v>
                </c:pt>
                <c:pt idx="9692">
                  <c:v>1.05E-8</c:v>
                </c:pt>
                <c:pt idx="9693">
                  <c:v>1.05E-8</c:v>
                </c:pt>
                <c:pt idx="9694">
                  <c:v>1.05E-8</c:v>
                </c:pt>
                <c:pt idx="9695">
                  <c:v>1.05E-8</c:v>
                </c:pt>
                <c:pt idx="9696">
                  <c:v>1.0600000000000001E-8</c:v>
                </c:pt>
                <c:pt idx="9697">
                  <c:v>1.0600000000000001E-8</c:v>
                </c:pt>
                <c:pt idx="9698">
                  <c:v>1.0600000000000001E-8</c:v>
                </c:pt>
                <c:pt idx="9699">
                  <c:v>1.0600000000000001E-8</c:v>
                </c:pt>
                <c:pt idx="9700">
                  <c:v>1.0600000000000001E-8</c:v>
                </c:pt>
                <c:pt idx="9701">
                  <c:v>1.0600000000000001E-8</c:v>
                </c:pt>
                <c:pt idx="9702">
                  <c:v>1.0600000000000001E-8</c:v>
                </c:pt>
                <c:pt idx="9703">
                  <c:v>1.0600000000000001E-8</c:v>
                </c:pt>
                <c:pt idx="9704">
                  <c:v>1.0600000000000001E-8</c:v>
                </c:pt>
                <c:pt idx="9705">
                  <c:v>1.0600000000000001E-8</c:v>
                </c:pt>
                <c:pt idx="9706">
                  <c:v>1.0600000000000001E-8</c:v>
                </c:pt>
                <c:pt idx="9707">
                  <c:v>1.0600000000000001E-8</c:v>
                </c:pt>
                <c:pt idx="9708">
                  <c:v>1.0600000000000001E-8</c:v>
                </c:pt>
                <c:pt idx="9709">
                  <c:v>1.0600000000000001E-8</c:v>
                </c:pt>
                <c:pt idx="9710">
                  <c:v>1.0600000000000001E-8</c:v>
                </c:pt>
                <c:pt idx="9711">
                  <c:v>1.0600000000000001E-8</c:v>
                </c:pt>
                <c:pt idx="9712">
                  <c:v>1.07E-8</c:v>
                </c:pt>
                <c:pt idx="9713">
                  <c:v>1.07E-8</c:v>
                </c:pt>
                <c:pt idx="9714">
                  <c:v>1.07E-8</c:v>
                </c:pt>
                <c:pt idx="9715">
                  <c:v>1.07E-8</c:v>
                </c:pt>
                <c:pt idx="9716">
                  <c:v>1.07E-8</c:v>
                </c:pt>
                <c:pt idx="9717">
                  <c:v>1.07E-8</c:v>
                </c:pt>
                <c:pt idx="9718">
                  <c:v>1.07E-8</c:v>
                </c:pt>
                <c:pt idx="9719">
                  <c:v>1.07E-8</c:v>
                </c:pt>
                <c:pt idx="9720">
                  <c:v>1.07E-8</c:v>
                </c:pt>
                <c:pt idx="9721">
                  <c:v>1.07E-8</c:v>
                </c:pt>
                <c:pt idx="9722">
                  <c:v>1.07E-8</c:v>
                </c:pt>
                <c:pt idx="9723">
                  <c:v>1.07E-8</c:v>
                </c:pt>
                <c:pt idx="9724">
                  <c:v>1.07E-8</c:v>
                </c:pt>
                <c:pt idx="9725">
                  <c:v>1.07E-8</c:v>
                </c:pt>
                <c:pt idx="9726">
                  <c:v>1.07E-8</c:v>
                </c:pt>
                <c:pt idx="9727">
                  <c:v>1.07E-8</c:v>
                </c:pt>
                <c:pt idx="9728">
                  <c:v>1.0800000000000001E-8</c:v>
                </c:pt>
                <c:pt idx="9729">
                  <c:v>1.0800000000000001E-8</c:v>
                </c:pt>
                <c:pt idx="9730">
                  <c:v>1.0800000000000001E-8</c:v>
                </c:pt>
                <c:pt idx="9731">
                  <c:v>1.0800000000000001E-8</c:v>
                </c:pt>
                <c:pt idx="9732">
                  <c:v>1.0800000000000001E-8</c:v>
                </c:pt>
                <c:pt idx="9733">
                  <c:v>1.0800000000000001E-8</c:v>
                </c:pt>
                <c:pt idx="9734">
                  <c:v>1.0800000000000001E-8</c:v>
                </c:pt>
                <c:pt idx="9735">
                  <c:v>1.0800000000000001E-8</c:v>
                </c:pt>
                <c:pt idx="9736">
                  <c:v>1.0800000000000001E-8</c:v>
                </c:pt>
                <c:pt idx="9737">
                  <c:v>1.0800000000000001E-8</c:v>
                </c:pt>
                <c:pt idx="9738">
                  <c:v>1.0800000000000001E-8</c:v>
                </c:pt>
                <c:pt idx="9739">
                  <c:v>1.0800000000000001E-8</c:v>
                </c:pt>
                <c:pt idx="9740">
                  <c:v>1.0800000000000001E-8</c:v>
                </c:pt>
                <c:pt idx="9741">
                  <c:v>1.0800000000000001E-8</c:v>
                </c:pt>
                <c:pt idx="9742">
                  <c:v>1.0800000000000001E-8</c:v>
                </c:pt>
                <c:pt idx="9743">
                  <c:v>1.0800000000000001E-8</c:v>
                </c:pt>
                <c:pt idx="9744">
                  <c:v>1.09E-8</c:v>
                </c:pt>
                <c:pt idx="9745">
                  <c:v>1.09E-8</c:v>
                </c:pt>
                <c:pt idx="9746">
                  <c:v>1.09E-8</c:v>
                </c:pt>
                <c:pt idx="9747">
                  <c:v>1.09E-8</c:v>
                </c:pt>
                <c:pt idx="9748">
                  <c:v>1.09E-8</c:v>
                </c:pt>
                <c:pt idx="9749">
                  <c:v>1.09E-8</c:v>
                </c:pt>
                <c:pt idx="9750">
                  <c:v>1.09E-8</c:v>
                </c:pt>
                <c:pt idx="9751">
                  <c:v>1.09E-8</c:v>
                </c:pt>
                <c:pt idx="9752">
                  <c:v>1.09E-8</c:v>
                </c:pt>
                <c:pt idx="9753">
                  <c:v>1.09E-8</c:v>
                </c:pt>
                <c:pt idx="9754">
                  <c:v>1.09E-8</c:v>
                </c:pt>
                <c:pt idx="9755">
                  <c:v>1.09E-8</c:v>
                </c:pt>
                <c:pt idx="9756">
                  <c:v>1.09E-8</c:v>
                </c:pt>
                <c:pt idx="9757">
                  <c:v>1.09E-8</c:v>
                </c:pt>
                <c:pt idx="9758">
                  <c:v>1.09E-8</c:v>
                </c:pt>
                <c:pt idx="9759">
                  <c:v>1.09E-8</c:v>
                </c:pt>
                <c:pt idx="9760">
                  <c:v>1.0999999999999999E-8</c:v>
                </c:pt>
                <c:pt idx="9761">
                  <c:v>1.0999999999999999E-8</c:v>
                </c:pt>
                <c:pt idx="9762">
                  <c:v>1.0999999999999999E-8</c:v>
                </c:pt>
                <c:pt idx="9763">
                  <c:v>1.0999999999999999E-8</c:v>
                </c:pt>
                <c:pt idx="9764">
                  <c:v>1.0999999999999999E-8</c:v>
                </c:pt>
                <c:pt idx="9765">
                  <c:v>1.0999999999999999E-8</c:v>
                </c:pt>
                <c:pt idx="9766">
                  <c:v>1.0999999999999999E-8</c:v>
                </c:pt>
                <c:pt idx="9767">
                  <c:v>1.0999999999999999E-8</c:v>
                </c:pt>
                <c:pt idx="9768">
                  <c:v>1.0999999999999999E-8</c:v>
                </c:pt>
                <c:pt idx="9769">
                  <c:v>1.0999999999999999E-8</c:v>
                </c:pt>
                <c:pt idx="9770">
                  <c:v>1.0999999999999999E-8</c:v>
                </c:pt>
                <c:pt idx="9771">
                  <c:v>1.0999999999999999E-8</c:v>
                </c:pt>
                <c:pt idx="9772">
                  <c:v>1.0999999999999999E-8</c:v>
                </c:pt>
                <c:pt idx="9773">
                  <c:v>1.0999999999999999E-8</c:v>
                </c:pt>
                <c:pt idx="9774">
                  <c:v>1.0999999999999999E-8</c:v>
                </c:pt>
                <c:pt idx="9775">
                  <c:v>1.0999999999999999E-8</c:v>
                </c:pt>
                <c:pt idx="9776">
                  <c:v>1.11E-8</c:v>
                </c:pt>
                <c:pt idx="9777">
                  <c:v>1.11E-8</c:v>
                </c:pt>
                <c:pt idx="9778">
                  <c:v>1.11E-8</c:v>
                </c:pt>
                <c:pt idx="9779">
                  <c:v>1.11E-8</c:v>
                </c:pt>
                <c:pt idx="9780">
                  <c:v>1.11E-8</c:v>
                </c:pt>
                <c:pt idx="9781">
                  <c:v>1.11E-8</c:v>
                </c:pt>
                <c:pt idx="9782">
                  <c:v>1.11E-8</c:v>
                </c:pt>
                <c:pt idx="9783">
                  <c:v>1.11E-8</c:v>
                </c:pt>
                <c:pt idx="9784">
                  <c:v>1.11E-8</c:v>
                </c:pt>
                <c:pt idx="9785">
                  <c:v>1.11E-8</c:v>
                </c:pt>
                <c:pt idx="9786">
                  <c:v>1.11E-8</c:v>
                </c:pt>
                <c:pt idx="9787">
                  <c:v>1.11E-8</c:v>
                </c:pt>
                <c:pt idx="9788">
                  <c:v>1.11E-8</c:v>
                </c:pt>
                <c:pt idx="9789">
                  <c:v>1.11E-8</c:v>
                </c:pt>
                <c:pt idx="9790">
                  <c:v>1.11E-8</c:v>
                </c:pt>
                <c:pt idx="9791">
                  <c:v>1.11E-8</c:v>
                </c:pt>
                <c:pt idx="9792">
                  <c:v>1.1199999999999999E-8</c:v>
                </c:pt>
                <c:pt idx="9793">
                  <c:v>1.1199999999999999E-8</c:v>
                </c:pt>
                <c:pt idx="9794">
                  <c:v>1.1199999999999999E-8</c:v>
                </c:pt>
                <c:pt idx="9795">
                  <c:v>1.1199999999999999E-8</c:v>
                </c:pt>
                <c:pt idx="9796">
                  <c:v>1.1199999999999999E-8</c:v>
                </c:pt>
                <c:pt idx="9797">
                  <c:v>1.1199999999999999E-8</c:v>
                </c:pt>
                <c:pt idx="9798">
                  <c:v>1.1199999999999999E-8</c:v>
                </c:pt>
                <c:pt idx="9799">
                  <c:v>1.1199999999999999E-8</c:v>
                </c:pt>
                <c:pt idx="9800">
                  <c:v>1.1199999999999999E-8</c:v>
                </c:pt>
                <c:pt idx="9801">
                  <c:v>1.1199999999999999E-8</c:v>
                </c:pt>
                <c:pt idx="9802">
                  <c:v>1.1199999999999999E-8</c:v>
                </c:pt>
                <c:pt idx="9803">
                  <c:v>1.1199999999999999E-8</c:v>
                </c:pt>
                <c:pt idx="9804">
                  <c:v>1.1199999999999999E-8</c:v>
                </c:pt>
                <c:pt idx="9805">
                  <c:v>1.1199999999999999E-8</c:v>
                </c:pt>
                <c:pt idx="9806">
                  <c:v>1.1199999999999999E-8</c:v>
                </c:pt>
                <c:pt idx="9807">
                  <c:v>1.1199999999999999E-8</c:v>
                </c:pt>
                <c:pt idx="9808">
                  <c:v>1.13E-8</c:v>
                </c:pt>
                <c:pt idx="9809">
                  <c:v>1.13E-8</c:v>
                </c:pt>
                <c:pt idx="9810">
                  <c:v>1.13E-8</c:v>
                </c:pt>
                <c:pt idx="9811">
                  <c:v>1.13E-8</c:v>
                </c:pt>
                <c:pt idx="9812">
                  <c:v>1.13E-8</c:v>
                </c:pt>
                <c:pt idx="9813">
                  <c:v>1.13E-8</c:v>
                </c:pt>
                <c:pt idx="9814">
                  <c:v>1.13E-8</c:v>
                </c:pt>
                <c:pt idx="9815">
                  <c:v>1.13E-8</c:v>
                </c:pt>
                <c:pt idx="9816">
                  <c:v>1.13E-8</c:v>
                </c:pt>
                <c:pt idx="9817">
                  <c:v>1.13E-8</c:v>
                </c:pt>
                <c:pt idx="9818">
                  <c:v>1.13E-8</c:v>
                </c:pt>
                <c:pt idx="9819">
                  <c:v>1.13E-8</c:v>
                </c:pt>
                <c:pt idx="9820">
                  <c:v>1.13E-8</c:v>
                </c:pt>
                <c:pt idx="9821">
                  <c:v>1.13E-8</c:v>
                </c:pt>
                <c:pt idx="9822">
                  <c:v>1.13E-8</c:v>
                </c:pt>
                <c:pt idx="9823">
                  <c:v>1.13E-8</c:v>
                </c:pt>
                <c:pt idx="9824">
                  <c:v>1.14E-8</c:v>
                </c:pt>
                <c:pt idx="9825">
                  <c:v>1.14E-8</c:v>
                </c:pt>
                <c:pt idx="9826">
                  <c:v>1.14E-8</c:v>
                </c:pt>
                <c:pt idx="9827">
                  <c:v>1.14E-8</c:v>
                </c:pt>
                <c:pt idx="9828">
                  <c:v>1.14E-8</c:v>
                </c:pt>
                <c:pt idx="9829">
                  <c:v>1.14E-8</c:v>
                </c:pt>
                <c:pt idx="9830">
                  <c:v>1.14E-8</c:v>
                </c:pt>
                <c:pt idx="9831">
                  <c:v>1.14E-8</c:v>
                </c:pt>
                <c:pt idx="9832">
                  <c:v>1.14E-8</c:v>
                </c:pt>
                <c:pt idx="9833">
                  <c:v>1.14E-8</c:v>
                </c:pt>
                <c:pt idx="9834">
                  <c:v>1.14E-8</c:v>
                </c:pt>
                <c:pt idx="9835">
                  <c:v>1.14E-8</c:v>
                </c:pt>
                <c:pt idx="9836">
                  <c:v>1.14E-8</c:v>
                </c:pt>
                <c:pt idx="9837">
                  <c:v>1.14E-8</c:v>
                </c:pt>
                <c:pt idx="9838">
                  <c:v>1.14E-8</c:v>
                </c:pt>
                <c:pt idx="9839">
                  <c:v>1.14E-8</c:v>
                </c:pt>
                <c:pt idx="9840">
                  <c:v>1.15E-8</c:v>
                </c:pt>
                <c:pt idx="9841">
                  <c:v>1.15E-8</c:v>
                </c:pt>
                <c:pt idx="9842">
                  <c:v>1.15E-8</c:v>
                </c:pt>
                <c:pt idx="9843">
                  <c:v>1.15E-8</c:v>
                </c:pt>
                <c:pt idx="9844">
                  <c:v>1.15E-8</c:v>
                </c:pt>
                <c:pt idx="9845">
                  <c:v>1.15E-8</c:v>
                </c:pt>
                <c:pt idx="9846">
                  <c:v>1.15E-8</c:v>
                </c:pt>
                <c:pt idx="9847">
                  <c:v>1.15E-8</c:v>
                </c:pt>
                <c:pt idx="9848">
                  <c:v>1.15E-8</c:v>
                </c:pt>
                <c:pt idx="9849">
                  <c:v>1.15E-8</c:v>
                </c:pt>
                <c:pt idx="9850">
                  <c:v>1.15E-8</c:v>
                </c:pt>
                <c:pt idx="9851">
                  <c:v>1.15E-8</c:v>
                </c:pt>
                <c:pt idx="9852">
                  <c:v>1.15E-8</c:v>
                </c:pt>
                <c:pt idx="9853">
                  <c:v>1.15E-8</c:v>
                </c:pt>
                <c:pt idx="9854">
                  <c:v>1.15E-8</c:v>
                </c:pt>
                <c:pt idx="9855">
                  <c:v>1.15E-8</c:v>
                </c:pt>
                <c:pt idx="9856">
                  <c:v>1.16E-8</c:v>
                </c:pt>
                <c:pt idx="9857">
                  <c:v>1.16E-8</c:v>
                </c:pt>
                <c:pt idx="9858">
                  <c:v>1.16E-8</c:v>
                </c:pt>
                <c:pt idx="9859">
                  <c:v>1.16E-8</c:v>
                </c:pt>
                <c:pt idx="9860">
                  <c:v>1.16E-8</c:v>
                </c:pt>
                <c:pt idx="9861">
                  <c:v>1.16E-8</c:v>
                </c:pt>
                <c:pt idx="9862">
                  <c:v>1.16E-8</c:v>
                </c:pt>
                <c:pt idx="9863">
                  <c:v>1.16E-8</c:v>
                </c:pt>
                <c:pt idx="9864">
                  <c:v>1.16E-8</c:v>
                </c:pt>
                <c:pt idx="9865">
                  <c:v>1.16E-8</c:v>
                </c:pt>
                <c:pt idx="9866">
                  <c:v>1.16E-8</c:v>
                </c:pt>
                <c:pt idx="9867">
                  <c:v>1.16E-8</c:v>
                </c:pt>
                <c:pt idx="9868">
                  <c:v>1.16E-8</c:v>
                </c:pt>
                <c:pt idx="9869">
                  <c:v>1.16E-8</c:v>
                </c:pt>
                <c:pt idx="9870">
                  <c:v>1.16E-8</c:v>
                </c:pt>
                <c:pt idx="9871">
                  <c:v>1.16E-8</c:v>
                </c:pt>
                <c:pt idx="9872">
                  <c:v>1.1700000000000001E-8</c:v>
                </c:pt>
                <c:pt idx="9873">
                  <c:v>1.1700000000000001E-8</c:v>
                </c:pt>
                <c:pt idx="9874">
                  <c:v>1.1700000000000001E-8</c:v>
                </c:pt>
                <c:pt idx="9875">
                  <c:v>1.1700000000000001E-8</c:v>
                </c:pt>
                <c:pt idx="9876">
                  <c:v>1.1700000000000001E-8</c:v>
                </c:pt>
                <c:pt idx="9877">
                  <c:v>1.1700000000000001E-8</c:v>
                </c:pt>
                <c:pt idx="9878">
                  <c:v>1.1700000000000001E-8</c:v>
                </c:pt>
                <c:pt idx="9879">
                  <c:v>1.1700000000000001E-8</c:v>
                </c:pt>
                <c:pt idx="9880">
                  <c:v>1.1700000000000001E-8</c:v>
                </c:pt>
                <c:pt idx="9881">
                  <c:v>1.1700000000000001E-8</c:v>
                </c:pt>
                <c:pt idx="9882">
                  <c:v>1.1700000000000001E-8</c:v>
                </c:pt>
                <c:pt idx="9883">
                  <c:v>1.1700000000000001E-8</c:v>
                </c:pt>
                <c:pt idx="9884">
                  <c:v>1.1700000000000001E-8</c:v>
                </c:pt>
                <c:pt idx="9885">
                  <c:v>1.1700000000000001E-8</c:v>
                </c:pt>
                <c:pt idx="9886">
                  <c:v>1.1700000000000001E-8</c:v>
                </c:pt>
                <c:pt idx="9887">
                  <c:v>1.1700000000000001E-8</c:v>
                </c:pt>
                <c:pt idx="9888">
                  <c:v>1.18E-8</c:v>
                </c:pt>
                <c:pt idx="9889">
                  <c:v>1.18E-8</c:v>
                </c:pt>
                <c:pt idx="9890">
                  <c:v>1.18E-8</c:v>
                </c:pt>
                <c:pt idx="9891">
                  <c:v>1.18E-8</c:v>
                </c:pt>
                <c:pt idx="9892">
                  <c:v>1.18E-8</c:v>
                </c:pt>
                <c:pt idx="9893">
                  <c:v>1.18E-8</c:v>
                </c:pt>
                <c:pt idx="9894">
                  <c:v>1.18E-8</c:v>
                </c:pt>
                <c:pt idx="9895">
                  <c:v>1.18E-8</c:v>
                </c:pt>
                <c:pt idx="9896">
                  <c:v>1.18E-8</c:v>
                </c:pt>
                <c:pt idx="9897">
                  <c:v>1.18E-8</c:v>
                </c:pt>
                <c:pt idx="9898">
                  <c:v>1.18E-8</c:v>
                </c:pt>
                <c:pt idx="9899">
                  <c:v>1.18E-8</c:v>
                </c:pt>
                <c:pt idx="9900">
                  <c:v>1.18E-8</c:v>
                </c:pt>
                <c:pt idx="9901">
                  <c:v>1.18E-8</c:v>
                </c:pt>
                <c:pt idx="9902">
                  <c:v>1.18E-8</c:v>
                </c:pt>
                <c:pt idx="9903">
                  <c:v>1.18E-8</c:v>
                </c:pt>
                <c:pt idx="9904">
                  <c:v>1.1900000000000001E-8</c:v>
                </c:pt>
                <c:pt idx="9905">
                  <c:v>1.1900000000000001E-8</c:v>
                </c:pt>
                <c:pt idx="9906">
                  <c:v>1.1900000000000001E-8</c:v>
                </c:pt>
                <c:pt idx="9907">
                  <c:v>1.1900000000000001E-8</c:v>
                </c:pt>
                <c:pt idx="9908">
                  <c:v>1.1900000000000001E-8</c:v>
                </c:pt>
                <c:pt idx="9909">
                  <c:v>1.1900000000000001E-8</c:v>
                </c:pt>
                <c:pt idx="9910">
                  <c:v>1.1900000000000001E-8</c:v>
                </c:pt>
                <c:pt idx="9911">
                  <c:v>1.1900000000000001E-8</c:v>
                </c:pt>
                <c:pt idx="9912">
                  <c:v>1.1900000000000001E-8</c:v>
                </c:pt>
                <c:pt idx="9913">
                  <c:v>1.1900000000000001E-8</c:v>
                </c:pt>
                <c:pt idx="9914">
                  <c:v>1.1900000000000001E-8</c:v>
                </c:pt>
                <c:pt idx="9915">
                  <c:v>1.1900000000000001E-8</c:v>
                </c:pt>
                <c:pt idx="9916">
                  <c:v>1.1900000000000001E-8</c:v>
                </c:pt>
                <c:pt idx="9917">
                  <c:v>1.1900000000000001E-8</c:v>
                </c:pt>
                <c:pt idx="9918">
                  <c:v>1.1900000000000001E-8</c:v>
                </c:pt>
                <c:pt idx="9919">
                  <c:v>1.1900000000000001E-8</c:v>
                </c:pt>
                <c:pt idx="9920">
                  <c:v>1.2E-8</c:v>
                </c:pt>
                <c:pt idx="9921">
                  <c:v>1.2E-8</c:v>
                </c:pt>
                <c:pt idx="9922">
                  <c:v>1.2E-8</c:v>
                </c:pt>
                <c:pt idx="9923">
                  <c:v>1.2E-8</c:v>
                </c:pt>
                <c:pt idx="9924">
                  <c:v>1.2E-8</c:v>
                </c:pt>
                <c:pt idx="9925">
                  <c:v>1.2E-8</c:v>
                </c:pt>
                <c:pt idx="9926">
                  <c:v>1.2E-8</c:v>
                </c:pt>
                <c:pt idx="9927">
                  <c:v>1.2E-8</c:v>
                </c:pt>
                <c:pt idx="9928">
                  <c:v>1.2E-8</c:v>
                </c:pt>
                <c:pt idx="9929">
                  <c:v>1.2E-8</c:v>
                </c:pt>
                <c:pt idx="9930">
                  <c:v>1.2E-8</c:v>
                </c:pt>
                <c:pt idx="9931">
                  <c:v>1.2E-8</c:v>
                </c:pt>
                <c:pt idx="9932">
                  <c:v>1.2E-8</c:v>
                </c:pt>
                <c:pt idx="9933">
                  <c:v>1.2E-8</c:v>
                </c:pt>
                <c:pt idx="9934">
                  <c:v>1.2E-8</c:v>
                </c:pt>
                <c:pt idx="9935">
                  <c:v>1.2E-8</c:v>
                </c:pt>
                <c:pt idx="9936">
                  <c:v>1.2100000000000001E-8</c:v>
                </c:pt>
                <c:pt idx="9937">
                  <c:v>1.2100000000000001E-8</c:v>
                </c:pt>
                <c:pt idx="9938">
                  <c:v>1.2100000000000001E-8</c:v>
                </c:pt>
                <c:pt idx="9939">
                  <c:v>1.2100000000000001E-8</c:v>
                </c:pt>
                <c:pt idx="9940">
                  <c:v>1.2100000000000001E-8</c:v>
                </c:pt>
                <c:pt idx="9941">
                  <c:v>1.2100000000000001E-8</c:v>
                </c:pt>
                <c:pt idx="9942">
                  <c:v>1.2100000000000001E-8</c:v>
                </c:pt>
                <c:pt idx="9943">
                  <c:v>1.2100000000000001E-8</c:v>
                </c:pt>
                <c:pt idx="9944">
                  <c:v>1.2100000000000001E-8</c:v>
                </c:pt>
                <c:pt idx="9945">
                  <c:v>1.2100000000000001E-8</c:v>
                </c:pt>
                <c:pt idx="9946">
                  <c:v>1.2100000000000001E-8</c:v>
                </c:pt>
                <c:pt idx="9947">
                  <c:v>1.2100000000000001E-8</c:v>
                </c:pt>
                <c:pt idx="9948">
                  <c:v>1.2100000000000001E-8</c:v>
                </c:pt>
                <c:pt idx="9949">
                  <c:v>1.2100000000000001E-8</c:v>
                </c:pt>
                <c:pt idx="9950">
                  <c:v>1.2100000000000001E-8</c:v>
                </c:pt>
                <c:pt idx="9951">
                  <c:v>1.2100000000000001E-8</c:v>
                </c:pt>
                <c:pt idx="9952">
                  <c:v>1.22E-8</c:v>
                </c:pt>
                <c:pt idx="9953">
                  <c:v>1.22E-8</c:v>
                </c:pt>
                <c:pt idx="9954">
                  <c:v>1.22E-8</c:v>
                </c:pt>
                <c:pt idx="9955">
                  <c:v>1.22E-8</c:v>
                </c:pt>
                <c:pt idx="9956">
                  <c:v>1.22E-8</c:v>
                </c:pt>
                <c:pt idx="9957">
                  <c:v>1.22E-8</c:v>
                </c:pt>
                <c:pt idx="9958">
                  <c:v>1.22E-8</c:v>
                </c:pt>
                <c:pt idx="9959">
                  <c:v>1.22E-8</c:v>
                </c:pt>
                <c:pt idx="9960">
                  <c:v>1.22E-8</c:v>
                </c:pt>
                <c:pt idx="9961">
                  <c:v>1.22E-8</c:v>
                </c:pt>
                <c:pt idx="9962">
                  <c:v>1.22E-8</c:v>
                </c:pt>
                <c:pt idx="9963">
                  <c:v>1.22E-8</c:v>
                </c:pt>
                <c:pt idx="9964">
                  <c:v>1.22E-8</c:v>
                </c:pt>
                <c:pt idx="9965">
                  <c:v>1.22E-8</c:v>
                </c:pt>
                <c:pt idx="9966">
                  <c:v>1.22E-8</c:v>
                </c:pt>
                <c:pt idx="9967">
                  <c:v>1.22E-8</c:v>
                </c:pt>
                <c:pt idx="9968">
                  <c:v>1.2299999999999999E-8</c:v>
                </c:pt>
                <c:pt idx="9969">
                  <c:v>1.2299999999999999E-8</c:v>
                </c:pt>
                <c:pt idx="9970">
                  <c:v>1.2299999999999999E-8</c:v>
                </c:pt>
                <c:pt idx="9971">
                  <c:v>1.2299999999999999E-8</c:v>
                </c:pt>
                <c:pt idx="9972">
                  <c:v>1.2299999999999999E-8</c:v>
                </c:pt>
                <c:pt idx="9973">
                  <c:v>1.2299999999999999E-8</c:v>
                </c:pt>
                <c:pt idx="9974">
                  <c:v>1.2299999999999999E-8</c:v>
                </c:pt>
                <c:pt idx="9975">
                  <c:v>1.2299999999999999E-8</c:v>
                </c:pt>
                <c:pt idx="9976">
                  <c:v>1.2299999999999999E-8</c:v>
                </c:pt>
                <c:pt idx="9977">
                  <c:v>1.2299999999999999E-8</c:v>
                </c:pt>
                <c:pt idx="9978">
                  <c:v>1.2299999999999999E-8</c:v>
                </c:pt>
                <c:pt idx="9979">
                  <c:v>1.2299999999999999E-8</c:v>
                </c:pt>
                <c:pt idx="9980">
                  <c:v>1.2299999999999999E-8</c:v>
                </c:pt>
                <c:pt idx="9981">
                  <c:v>1.2299999999999999E-8</c:v>
                </c:pt>
                <c:pt idx="9982">
                  <c:v>1.2299999999999999E-8</c:v>
                </c:pt>
                <c:pt idx="9983">
                  <c:v>1.2299999999999999E-8</c:v>
                </c:pt>
                <c:pt idx="9984">
                  <c:v>1.24E-8</c:v>
                </c:pt>
                <c:pt idx="9985">
                  <c:v>1.24E-8</c:v>
                </c:pt>
                <c:pt idx="9986">
                  <c:v>1.24E-8</c:v>
                </c:pt>
                <c:pt idx="9987">
                  <c:v>1.24E-8</c:v>
                </c:pt>
                <c:pt idx="9988">
                  <c:v>1.24E-8</c:v>
                </c:pt>
                <c:pt idx="9989">
                  <c:v>1.24E-8</c:v>
                </c:pt>
                <c:pt idx="9990">
                  <c:v>1.24E-8</c:v>
                </c:pt>
                <c:pt idx="9991">
                  <c:v>1.24E-8</c:v>
                </c:pt>
                <c:pt idx="9992">
                  <c:v>1.24E-8</c:v>
                </c:pt>
                <c:pt idx="9993">
                  <c:v>1.24E-8</c:v>
                </c:pt>
                <c:pt idx="9994">
                  <c:v>1.24E-8</c:v>
                </c:pt>
                <c:pt idx="9995">
                  <c:v>1.24E-8</c:v>
                </c:pt>
                <c:pt idx="9996">
                  <c:v>1.24E-8</c:v>
                </c:pt>
                <c:pt idx="9997">
                  <c:v>1.24E-8</c:v>
                </c:pt>
                <c:pt idx="9998">
                  <c:v>1.24E-8</c:v>
                </c:pt>
                <c:pt idx="9999">
                  <c:v>1.24E-8</c:v>
                </c:pt>
                <c:pt idx="10000">
                  <c:v>1.2499999999999999E-8</c:v>
                </c:pt>
                <c:pt idx="10001">
                  <c:v>1.2499999999999999E-8</c:v>
                </c:pt>
                <c:pt idx="10002">
                  <c:v>1.2499999999999999E-8</c:v>
                </c:pt>
                <c:pt idx="10003">
                  <c:v>1.2499999999999999E-8</c:v>
                </c:pt>
                <c:pt idx="10004">
                  <c:v>1.2499999999999999E-8</c:v>
                </c:pt>
                <c:pt idx="10005">
                  <c:v>1.2499999999999999E-8</c:v>
                </c:pt>
                <c:pt idx="10006">
                  <c:v>1.2499999999999999E-8</c:v>
                </c:pt>
                <c:pt idx="10007">
                  <c:v>1.2499999999999999E-8</c:v>
                </c:pt>
                <c:pt idx="10008">
                  <c:v>1.2499999999999999E-8</c:v>
                </c:pt>
                <c:pt idx="10009">
                  <c:v>1.2499999999999999E-8</c:v>
                </c:pt>
                <c:pt idx="10010">
                  <c:v>1.2499999999999999E-8</c:v>
                </c:pt>
                <c:pt idx="10011">
                  <c:v>1.2499999999999999E-8</c:v>
                </c:pt>
                <c:pt idx="10012">
                  <c:v>1.2499999999999999E-8</c:v>
                </c:pt>
                <c:pt idx="10013">
                  <c:v>1.2499999999999999E-8</c:v>
                </c:pt>
                <c:pt idx="10014">
                  <c:v>1.2499999999999999E-8</c:v>
                </c:pt>
                <c:pt idx="10015">
                  <c:v>1.2499999999999999E-8</c:v>
                </c:pt>
                <c:pt idx="10016">
                  <c:v>1.26E-8</c:v>
                </c:pt>
                <c:pt idx="10017">
                  <c:v>1.26E-8</c:v>
                </c:pt>
                <c:pt idx="10018">
                  <c:v>1.26E-8</c:v>
                </c:pt>
                <c:pt idx="10019">
                  <c:v>1.26E-8</c:v>
                </c:pt>
                <c:pt idx="10020">
                  <c:v>1.26E-8</c:v>
                </c:pt>
                <c:pt idx="10021">
                  <c:v>1.26E-8</c:v>
                </c:pt>
                <c:pt idx="10022">
                  <c:v>1.26E-8</c:v>
                </c:pt>
                <c:pt idx="10023">
                  <c:v>1.26E-8</c:v>
                </c:pt>
                <c:pt idx="10024">
                  <c:v>1.26E-8</c:v>
                </c:pt>
                <c:pt idx="10025">
                  <c:v>1.26E-8</c:v>
                </c:pt>
                <c:pt idx="10026">
                  <c:v>1.26E-8</c:v>
                </c:pt>
                <c:pt idx="10027">
                  <c:v>1.26E-8</c:v>
                </c:pt>
                <c:pt idx="10028">
                  <c:v>1.26E-8</c:v>
                </c:pt>
                <c:pt idx="10029">
                  <c:v>1.26E-8</c:v>
                </c:pt>
                <c:pt idx="10030">
                  <c:v>1.26E-8</c:v>
                </c:pt>
                <c:pt idx="10031">
                  <c:v>1.26E-8</c:v>
                </c:pt>
                <c:pt idx="10032">
                  <c:v>1.27E-8</c:v>
                </c:pt>
                <c:pt idx="10033">
                  <c:v>1.27E-8</c:v>
                </c:pt>
                <c:pt idx="10034">
                  <c:v>1.27E-8</c:v>
                </c:pt>
                <c:pt idx="10035">
                  <c:v>1.27E-8</c:v>
                </c:pt>
                <c:pt idx="10036">
                  <c:v>1.27E-8</c:v>
                </c:pt>
                <c:pt idx="10037">
                  <c:v>1.27E-8</c:v>
                </c:pt>
                <c:pt idx="10038">
                  <c:v>1.27E-8</c:v>
                </c:pt>
                <c:pt idx="10039">
                  <c:v>1.27E-8</c:v>
                </c:pt>
                <c:pt idx="10040">
                  <c:v>1.27E-8</c:v>
                </c:pt>
                <c:pt idx="10041">
                  <c:v>1.27E-8</c:v>
                </c:pt>
                <c:pt idx="10042">
                  <c:v>1.27E-8</c:v>
                </c:pt>
                <c:pt idx="10043">
                  <c:v>1.27E-8</c:v>
                </c:pt>
                <c:pt idx="10044">
                  <c:v>1.27E-8</c:v>
                </c:pt>
                <c:pt idx="10045">
                  <c:v>1.27E-8</c:v>
                </c:pt>
                <c:pt idx="10046">
                  <c:v>1.27E-8</c:v>
                </c:pt>
                <c:pt idx="10047">
                  <c:v>1.27E-8</c:v>
                </c:pt>
                <c:pt idx="10048">
                  <c:v>1.28E-8</c:v>
                </c:pt>
                <c:pt idx="10049">
                  <c:v>1.28E-8</c:v>
                </c:pt>
                <c:pt idx="10050">
                  <c:v>1.28E-8</c:v>
                </c:pt>
                <c:pt idx="10051">
                  <c:v>1.28E-8</c:v>
                </c:pt>
                <c:pt idx="10052">
                  <c:v>1.28E-8</c:v>
                </c:pt>
                <c:pt idx="10053">
                  <c:v>1.28E-8</c:v>
                </c:pt>
                <c:pt idx="10054">
                  <c:v>1.28E-8</c:v>
                </c:pt>
                <c:pt idx="10055">
                  <c:v>1.28E-8</c:v>
                </c:pt>
                <c:pt idx="10056">
                  <c:v>1.28E-8</c:v>
                </c:pt>
                <c:pt idx="10057">
                  <c:v>1.28E-8</c:v>
                </c:pt>
                <c:pt idx="10058">
                  <c:v>1.28E-8</c:v>
                </c:pt>
                <c:pt idx="10059">
                  <c:v>1.28E-8</c:v>
                </c:pt>
                <c:pt idx="10060">
                  <c:v>1.28E-8</c:v>
                </c:pt>
                <c:pt idx="10061">
                  <c:v>1.28E-8</c:v>
                </c:pt>
                <c:pt idx="10062">
                  <c:v>1.28E-8</c:v>
                </c:pt>
                <c:pt idx="10063">
                  <c:v>1.28E-8</c:v>
                </c:pt>
                <c:pt idx="10064">
                  <c:v>1.29E-8</c:v>
                </c:pt>
                <c:pt idx="10065">
                  <c:v>1.29E-8</c:v>
                </c:pt>
                <c:pt idx="10066">
                  <c:v>1.29E-8</c:v>
                </c:pt>
                <c:pt idx="10067">
                  <c:v>1.29E-8</c:v>
                </c:pt>
                <c:pt idx="10068">
                  <c:v>1.29E-8</c:v>
                </c:pt>
                <c:pt idx="10069">
                  <c:v>1.29E-8</c:v>
                </c:pt>
                <c:pt idx="10070">
                  <c:v>1.29E-8</c:v>
                </c:pt>
                <c:pt idx="10071">
                  <c:v>1.29E-8</c:v>
                </c:pt>
                <c:pt idx="10072">
                  <c:v>1.29E-8</c:v>
                </c:pt>
                <c:pt idx="10073">
                  <c:v>1.29E-8</c:v>
                </c:pt>
                <c:pt idx="10074">
                  <c:v>1.29E-8</c:v>
                </c:pt>
                <c:pt idx="10075">
                  <c:v>1.29E-8</c:v>
                </c:pt>
                <c:pt idx="10076">
                  <c:v>1.29E-8</c:v>
                </c:pt>
                <c:pt idx="10077">
                  <c:v>1.29E-8</c:v>
                </c:pt>
                <c:pt idx="10078">
                  <c:v>1.29E-8</c:v>
                </c:pt>
                <c:pt idx="10079">
                  <c:v>1.29E-8</c:v>
                </c:pt>
                <c:pt idx="10080">
                  <c:v>1.3000000000000001E-8</c:v>
                </c:pt>
                <c:pt idx="10081">
                  <c:v>1.3000000000000001E-8</c:v>
                </c:pt>
                <c:pt idx="10082">
                  <c:v>1.3000000000000001E-8</c:v>
                </c:pt>
                <c:pt idx="10083">
                  <c:v>1.3000000000000001E-8</c:v>
                </c:pt>
                <c:pt idx="10084">
                  <c:v>1.3000000000000001E-8</c:v>
                </c:pt>
                <c:pt idx="10085">
                  <c:v>1.3000000000000001E-8</c:v>
                </c:pt>
                <c:pt idx="10086">
                  <c:v>1.3000000000000001E-8</c:v>
                </c:pt>
                <c:pt idx="10087">
                  <c:v>1.3000000000000001E-8</c:v>
                </c:pt>
                <c:pt idx="10088">
                  <c:v>1.3000000000000001E-8</c:v>
                </c:pt>
                <c:pt idx="10089">
                  <c:v>1.3000000000000001E-8</c:v>
                </c:pt>
                <c:pt idx="10090">
                  <c:v>1.3000000000000001E-8</c:v>
                </c:pt>
                <c:pt idx="10091">
                  <c:v>1.3000000000000001E-8</c:v>
                </c:pt>
                <c:pt idx="10092">
                  <c:v>1.3000000000000001E-8</c:v>
                </c:pt>
                <c:pt idx="10093">
                  <c:v>1.3000000000000001E-8</c:v>
                </c:pt>
                <c:pt idx="10094">
                  <c:v>1.3000000000000001E-8</c:v>
                </c:pt>
                <c:pt idx="10095">
                  <c:v>1.3000000000000001E-8</c:v>
                </c:pt>
                <c:pt idx="10096">
                  <c:v>1.31E-8</c:v>
                </c:pt>
                <c:pt idx="10097">
                  <c:v>1.31E-8</c:v>
                </c:pt>
                <c:pt idx="10098">
                  <c:v>1.31E-8</c:v>
                </c:pt>
                <c:pt idx="10099">
                  <c:v>1.31E-8</c:v>
                </c:pt>
                <c:pt idx="10100">
                  <c:v>1.31E-8</c:v>
                </c:pt>
                <c:pt idx="10101">
                  <c:v>1.31E-8</c:v>
                </c:pt>
                <c:pt idx="10102">
                  <c:v>1.31E-8</c:v>
                </c:pt>
                <c:pt idx="10103">
                  <c:v>1.31E-8</c:v>
                </c:pt>
                <c:pt idx="10104">
                  <c:v>1.31E-8</c:v>
                </c:pt>
                <c:pt idx="10105">
                  <c:v>1.31E-8</c:v>
                </c:pt>
                <c:pt idx="10106">
                  <c:v>1.31E-8</c:v>
                </c:pt>
                <c:pt idx="10107">
                  <c:v>1.31E-8</c:v>
                </c:pt>
                <c:pt idx="10108">
                  <c:v>1.31E-8</c:v>
                </c:pt>
                <c:pt idx="10109">
                  <c:v>1.31E-8</c:v>
                </c:pt>
                <c:pt idx="10110">
                  <c:v>1.31E-8</c:v>
                </c:pt>
                <c:pt idx="10111">
                  <c:v>1.31E-8</c:v>
                </c:pt>
                <c:pt idx="10112">
                  <c:v>1.3200000000000001E-8</c:v>
                </c:pt>
                <c:pt idx="10113">
                  <c:v>1.3200000000000001E-8</c:v>
                </c:pt>
                <c:pt idx="10114">
                  <c:v>1.3200000000000001E-8</c:v>
                </c:pt>
                <c:pt idx="10115">
                  <c:v>1.3200000000000001E-8</c:v>
                </c:pt>
                <c:pt idx="10116">
                  <c:v>1.3200000000000001E-8</c:v>
                </c:pt>
                <c:pt idx="10117">
                  <c:v>1.3200000000000001E-8</c:v>
                </c:pt>
                <c:pt idx="10118">
                  <c:v>1.3200000000000001E-8</c:v>
                </c:pt>
                <c:pt idx="10119">
                  <c:v>1.3200000000000001E-8</c:v>
                </c:pt>
                <c:pt idx="10120">
                  <c:v>1.3200000000000001E-8</c:v>
                </c:pt>
                <c:pt idx="10121">
                  <c:v>1.3200000000000001E-8</c:v>
                </c:pt>
                <c:pt idx="10122">
                  <c:v>1.3200000000000001E-8</c:v>
                </c:pt>
                <c:pt idx="10123">
                  <c:v>1.3200000000000001E-8</c:v>
                </c:pt>
                <c:pt idx="10124">
                  <c:v>1.3200000000000001E-8</c:v>
                </c:pt>
                <c:pt idx="10125">
                  <c:v>1.3200000000000001E-8</c:v>
                </c:pt>
                <c:pt idx="10126">
                  <c:v>1.3200000000000001E-8</c:v>
                </c:pt>
                <c:pt idx="10127">
                  <c:v>1.3200000000000001E-8</c:v>
                </c:pt>
                <c:pt idx="10128">
                  <c:v>1.33E-8</c:v>
                </c:pt>
                <c:pt idx="10129">
                  <c:v>1.33E-8</c:v>
                </c:pt>
                <c:pt idx="10130">
                  <c:v>1.33E-8</c:v>
                </c:pt>
                <c:pt idx="10131">
                  <c:v>1.33E-8</c:v>
                </c:pt>
                <c:pt idx="10132">
                  <c:v>1.33E-8</c:v>
                </c:pt>
                <c:pt idx="10133">
                  <c:v>1.33E-8</c:v>
                </c:pt>
                <c:pt idx="10134">
                  <c:v>1.33E-8</c:v>
                </c:pt>
                <c:pt idx="10135">
                  <c:v>1.33E-8</c:v>
                </c:pt>
                <c:pt idx="10136">
                  <c:v>1.33E-8</c:v>
                </c:pt>
                <c:pt idx="10137">
                  <c:v>1.33E-8</c:v>
                </c:pt>
                <c:pt idx="10138">
                  <c:v>1.33E-8</c:v>
                </c:pt>
                <c:pt idx="10139">
                  <c:v>1.33E-8</c:v>
                </c:pt>
                <c:pt idx="10140">
                  <c:v>1.33E-8</c:v>
                </c:pt>
                <c:pt idx="10141">
                  <c:v>1.33E-8</c:v>
                </c:pt>
                <c:pt idx="10142">
                  <c:v>1.33E-8</c:v>
                </c:pt>
                <c:pt idx="10143">
                  <c:v>1.33E-8</c:v>
                </c:pt>
                <c:pt idx="10144">
                  <c:v>1.3399999999999999E-8</c:v>
                </c:pt>
                <c:pt idx="10145">
                  <c:v>1.3399999999999999E-8</c:v>
                </c:pt>
                <c:pt idx="10146">
                  <c:v>1.3399999999999999E-8</c:v>
                </c:pt>
                <c:pt idx="10147">
                  <c:v>1.3399999999999999E-8</c:v>
                </c:pt>
                <c:pt idx="10148">
                  <c:v>1.3399999999999999E-8</c:v>
                </c:pt>
                <c:pt idx="10149">
                  <c:v>1.3399999999999999E-8</c:v>
                </c:pt>
                <c:pt idx="10150">
                  <c:v>1.3399999999999999E-8</c:v>
                </c:pt>
                <c:pt idx="10151">
                  <c:v>1.3399999999999999E-8</c:v>
                </c:pt>
                <c:pt idx="10152">
                  <c:v>1.3399999999999999E-8</c:v>
                </c:pt>
                <c:pt idx="10153">
                  <c:v>1.3399999999999999E-8</c:v>
                </c:pt>
                <c:pt idx="10154">
                  <c:v>1.3399999999999999E-8</c:v>
                </c:pt>
                <c:pt idx="10155">
                  <c:v>1.3399999999999999E-8</c:v>
                </c:pt>
                <c:pt idx="10156">
                  <c:v>1.3399999999999999E-8</c:v>
                </c:pt>
                <c:pt idx="10157">
                  <c:v>1.3399999999999999E-8</c:v>
                </c:pt>
                <c:pt idx="10158">
                  <c:v>1.3399999999999999E-8</c:v>
                </c:pt>
                <c:pt idx="10159">
                  <c:v>1.3399999999999999E-8</c:v>
                </c:pt>
                <c:pt idx="10160">
                  <c:v>1.35E-8</c:v>
                </c:pt>
                <c:pt idx="10161">
                  <c:v>1.35E-8</c:v>
                </c:pt>
                <c:pt idx="10162">
                  <c:v>1.35E-8</c:v>
                </c:pt>
                <c:pt idx="10163">
                  <c:v>1.35E-8</c:v>
                </c:pt>
                <c:pt idx="10164">
                  <c:v>1.35E-8</c:v>
                </c:pt>
                <c:pt idx="10165">
                  <c:v>1.35E-8</c:v>
                </c:pt>
                <c:pt idx="10166">
                  <c:v>1.35E-8</c:v>
                </c:pt>
                <c:pt idx="10167">
                  <c:v>1.35E-8</c:v>
                </c:pt>
                <c:pt idx="10168">
                  <c:v>1.35E-8</c:v>
                </c:pt>
                <c:pt idx="10169">
                  <c:v>1.35E-8</c:v>
                </c:pt>
                <c:pt idx="10170">
                  <c:v>1.35E-8</c:v>
                </c:pt>
                <c:pt idx="10171">
                  <c:v>1.35E-8</c:v>
                </c:pt>
                <c:pt idx="10172">
                  <c:v>1.35E-8</c:v>
                </c:pt>
                <c:pt idx="10173">
                  <c:v>1.35E-8</c:v>
                </c:pt>
                <c:pt idx="10174">
                  <c:v>1.35E-8</c:v>
                </c:pt>
                <c:pt idx="10175">
                  <c:v>1.35E-8</c:v>
                </c:pt>
                <c:pt idx="10176">
                  <c:v>1.3599999999999999E-8</c:v>
                </c:pt>
                <c:pt idx="10177">
                  <c:v>1.3599999999999999E-8</c:v>
                </c:pt>
                <c:pt idx="10178">
                  <c:v>1.3599999999999999E-8</c:v>
                </c:pt>
                <c:pt idx="10179">
                  <c:v>1.3599999999999999E-8</c:v>
                </c:pt>
                <c:pt idx="10180">
                  <c:v>1.3599999999999999E-8</c:v>
                </c:pt>
                <c:pt idx="10181">
                  <c:v>1.3599999999999999E-8</c:v>
                </c:pt>
                <c:pt idx="10182">
                  <c:v>1.3599999999999999E-8</c:v>
                </c:pt>
                <c:pt idx="10183">
                  <c:v>1.3599999999999999E-8</c:v>
                </c:pt>
                <c:pt idx="10184">
                  <c:v>1.3599999999999999E-8</c:v>
                </c:pt>
                <c:pt idx="10185">
                  <c:v>1.3599999999999999E-8</c:v>
                </c:pt>
                <c:pt idx="10186">
                  <c:v>1.3599999999999999E-8</c:v>
                </c:pt>
                <c:pt idx="10187">
                  <c:v>1.3599999999999999E-8</c:v>
                </c:pt>
                <c:pt idx="10188">
                  <c:v>1.3599999999999999E-8</c:v>
                </c:pt>
                <c:pt idx="10189">
                  <c:v>1.3599999999999999E-8</c:v>
                </c:pt>
                <c:pt idx="10190">
                  <c:v>1.3599999999999999E-8</c:v>
                </c:pt>
                <c:pt idx="10191">
                  <c:v>1.3599999999999999E-8</c:v>
                </c:pt>
                <c:pt idx="10192">
                  <c:v>1.37E-8</c:v>
                </c:pt>
                <c:pt idx="10193">
                  <c:v>1.37E-8</c:v>
                </c:pt>
                <c:pt idx="10194">
                  <c:v>1.37E-8</c:v>
                </c:pt>
                <c:pt idx="10195">
                  <c:v>1.37E-8</c:v>
                </c:pt>
                <c:pt idx="10196">
                  <c:v>1.37E-8</c:v>
                </c:pt>
                <c:pt idx="10197">
                  <c:v>1.37E-8</c:v>
                </c:pt>
                <c:pt idx="10198">
                  <c:v>1.37E-8</c:v>
                </c:pt>
                <c:pt idx="10199">
                  <c:v>1.37E-8</c:v>
                </c:pt>
                <c:pt idx="10200">
                  <c:v>1.37E-8</c:v>
                </c:pt>
                <c:pt idx="10201">
                  <c:v>1.37E-8</c:v>
                </c:pt>
                <c:pt idx="10202">
                  <c:v>1.37E-8</c:v>
                </c:pt>
                <c:pt idx="10203">
                  <c:v>1.37E-8</c:v>
                </c:pt>
                <c:pt idx="10204">
                  <c:v>1.37E-8</c:v>
                </c:pt>
                <c:pt idx="10205">
                  <c:v>1.37E-8</c:v>
                </c:pt>
                <c:pt idx="10206">
                  <c:v>1.37E-8</c:v>
                </c:pt>
                <c:pt idx="10207">
                  <c:v>1.37E-8</c:v>
                </c:pt>
                <c:pt idx="10208">
                  <c:v>1.3799999999999999E-8</c:v>
                </c:pt>
                <c:pt idx="10209">
                  <c:v>1.3799999999999999E-8</c:v>
                </c:pt>
                <c:pt idx="10210">
                  <c:v>1.3799999999999999E-8</c:v>
                </c:pt>
                <c:pt idx="10211">
                  <c:v>1.3799999999999999E-8</c:v>
                </c:pt>
                <c:pt idx="10212">
                  <c:v>1.3799999999999999E-8</c:v>
                </c:pt>
                <c:pt idx="10213">
                  <c:v>1.3799999999999999E-8</c:v>
                </c:pt>
                <c:pt idx="10214">
                  <c:v>1.3799999999999999E-8</c:v>
                </c:pt>
                <c:pt idx="10215">
                  <c:v>1.3799999999999999E-8</c:v>
                </c:pt>
                <c:pt idx="10216">
                  <c:v>1.3799999999999999E-8</c:v>
                </c:pt>
                <c:pt idx="10217">
                  <c:v>1.3799999999999999E-8</c:v>
                </c:pt>
                <c:pt idx="10218">
                  <c:v>1.3799999999999999E-8</c:v>
                </c:pt>
                <c:pt idx="10219">
                  <c:v>1.3799999999999999E-8</c:v>
                </c:pt>
                <c:pt idx="10220">
                  <c:v>1.3799999999999999E-8</c:v>
                </c:pt>
                <c:pt idx="10221">
                  <c:v>1.3799999999999999E-8</c:v>
                </c:pt>
                <c:pt idx="10222">
                  <c:v>1.3799999999999999E-8</c:v>
                </c:pt>
                <c:pt idx="10223">
                  <c:v>1.3799999999999999E-8</c:v>
                </c:pt>
                <c:pt idx="10224">
                  <c:v>1.39E-8</c:v>
                </c:pt>
                <c:pt idx="10225">
                  <c:v>1.39E-8</c:v>
                </c:pt>
                <c:pt idx="10226">
                  <c:v>1.39E-8</c:v>
                </c:pt>
                <c:pt idx="10227">
                  <c:v>1.39E-8</c:v>
                </c:pt>
                <c:pt idx="10228">
                  <c:v>1.39E-8</c:v>
                </c:pt>
                <c:pt idx="10229">
                  <c:v>1.39E-8</c:v>
                </c:pt>
                <c:pt idx="10230">
                  <c:v>1.39E-8</c:v>
                </c:pt>
                <c:pt idx="10231">
                  <c:v>1.39E-8</c:v>
                </c:pt>
                <c:pt idx="10232">
                  <c:v>1.39E-8</c:v>
                </c:pt>
                <c:pt idx="10233">
                  <c:v>1.39E-8</c:v>
                </c:pt>
                <c:pt idx="10234">
                  <c:v>1.39E-8</c:v>
                </c:pt>
                <c:pt idx="10235">
                  <c:v>1.39E-8</c:v>
                </c:pt>
                <c:pt idx="10236">
                  <c:v>1.39E-8</c:v>
                </c:pt>
                <c:pt idx="10237">
                  <c:v>1.39E-8</c:v>
                </c:pt>
                <c:pt idx="10238">
                  <c:v>1.39E-8</c:v>
                </c:pt>
                <c:pt idx="10239">
                  <c:v>1.39E-8</c:v>
                </c:pt>
                <c:pt idx="10240">
                  <c:v>1.4E-8</c:v>
                </c:pt>
                <c:pt idx="10241">
                  <c:v>1.4E-8</c:v>
                </c:pt>
                <c:pt idx="10242">
                  <c:v>1.4E-8</c:v>
                </c:pt>
                <c:pt idx="10243">
                  <c:v>1.4E-8</c:v>
                </c:pt>
                <c:pt idx="10244">
                  <c:v>1.4E-8</c:v>
                </c:pt>
                <c:pt idx="10245">
                  <c:v>1.4E-8</c:v>
                </c:pt>
                <c:pt idx="10246">
                  <c:v>1.4E-8</c:v>
                </c:pt>
                <c:pt idx="10247">
                  <c:v>1.4E-8</c:v>
                </c:pt>
                <c:pt idx="10248">
                  <c:v>1.4E-8</c:v>
                </c:pt>
                <c:pt idx="10249">
                  <c:v>1.4E-8</c:v>
                </c:pt>
                <c:pt idx="10250">
                  <c:v>1.4E-8</c:v>
                </c:pt>
                <c:pt idx="10251">
                  <c:v>1.4E-8</c:v>
                </c:pt>
                <c:pt idx="10252">
                  <c:v>1.4E-8</c:v>
                </c:pt>
                <c:pt idx="10253">
                  <c:v>1.4E-8</c:v>
                </c:pt>
                <c:pt idx="10254">
                  <c:v>1.4E-8</c:v>
                </c:pt>
                <c:pt idx="10255">
                  <c:v>1.4E-8</c:v>
                </c:pt>
                <c:pt idx="10256">
                  <c:v>1.4100000000000001E-8</c:v>
                </c:pt>
                <c:pt idx="10257">
                  <c:v>1.4100000000000001E-8</c:v>
                </c:pt>
                <c:pt idx="10258">
                  <c:v>1.4100000000000001E-8</c:v>
                </c:pt>
                <c:pt idx="10259">
                  <c:v>1.4100000000000001E-8</c:v>
                </c:pt>
                <c:pt idx="10260">
                  <c:v>1.4100000000000001E-8</c:v>
                </c:pt>
                <c:pt idx="10261">
                  <c:v>1.4100000000000001E-8</c:v>
                </c:pt>
                <c:pt idx="10262">
                  <c:v>1.4100000000000001E-8</c:v>
                </c:pt>
                <c:pt idx="10263">
                  <c:v>1.4100000000000001E-8</c:v>
                </c:pt>
                <c:pt idx="10264">
                  <c:v>1.4100000000000001E-8</c:v>
                </c:pt>
                <c:pt idx="10265">
                  <c:v>1.4100000000000001E-8</c:v>
                </c:pt>
                <c:pt idx="10266">
                  <c:v>1.4100000000000001E-8</c:v>
                </c:pt>
                <c:pt idx="10267">
                  <c:v>1.4100000000000001E-8</c:v>
                </c:pt>
                <c:pt idx="10268">
                  <c:v>1.4100000000000001E-8</c:v>
                </c:pt>
                <c:pt idx="10269">
                  <c:v>1.4100000000000001E-8</c:v>
                </c:pt>
                <c:pt idx="10270">
                  <c:v>1.4100000000000001E-8</c:v>
                </c:pt>
                <c:pt idx="10271">
                  <c:v>1.4100000000000001E-8</c:v>
                </c:pt>
                <c:pt idx="10272">
                  <c:v>1.42E-8</c:v>
                </c:pt>
                <c:pt idx="10273">
                  <c:v>1.42E-8</c:v>
                </c:pt>
                <c:pt idx="10274">
                  <c:v>1.42E-8</c:v>
                </c:pt>
                <c:pt idx="10275">
                  <c:v>1.42E-8</c:v>
                </c:pt>
                <c:pt idx="10276">
                  <c:v>1.42E-8</c:v>
                </c:pt>
                <c:pt idx="10277">
                  <c:v>1.42E-8</c:v>
                </c:pt>
                <c:pt idx="10278">
                  <c:v>1.42E-8</c:v>
                </c:pt>
                <c:pt idx="10279">
                  <c:v>1.42E-8</c:v>
                </c:pt>
                <c:pt idx="10280">
                  <c:v>1.42E-8</c:v>
                </c:pt>
                <c:pt idx="10281">
                  <c:v>1.42E-8</c:v>
                </c:pt>
                <c:pt idx="10282">
                  <c:v>1.42E-8</c:v>
                </c:pt>
                <c:pt idx="10283">
                  <c:v>1.42E-8</c:v>
                </c:pt>
                <c:pt idx="10284">
                  <c:v>1.42E-8</c:v>
                </c:pt>
                <c:pt idx="10285">
                  <c:v>1.42E-8</c:v>
                </c:pt>
                <c:pt idx="10286">
                  <c:v>1.42E-8</c:v>
                </c:pt>
                <c:pt idx="10287">
                  <c:v>1.42E-8</c:v>
                </c:pt>
                <c:pt idx="10288">
                  <c:v>1.4300000000000001E-8</c:v>
                </c:pt>
                <c:pt idx="10289">
                  <c:v>1.4300000000000001E-8</c:v>
                </c:pt>
                <c:pt idx="10290">
                  <c:v>1.4300000000000001E-8</c:v>
                </c:pt>
                <c:pt idx="10291">
                  <c:v>1.4300000000000001E-8</c:v>
                </c:pt>
                <c:pt idx="10292">
                  <c:v>1.4300000000000001E-8</c:v>
                </c:pt>
                <c:pt idx="10293">
                  <c:v>1.4300000000000001E-8</c:v>
                </c:pt>
                <c:pt idx="10294">
                  <c:v>1.4300000000000001E-8</c:v>
                </c:pt>
                <c:pt idx="10295">
                  <c:v>1.4300000000000001E-8</c:v>
                </c:pt>
                <c:pt idx="10296">
                  <c:v>1.4300000000000001E-8</c:v>
                </c:pt>
                <c:pt idx="10297">
                  <c:v>1.4300000000000001E-8</c:v>
                </c:pt>
                <c:pt idx="10298">
                  <c:v>1.4300000000000001E-8</c:v>
                </c:pt>
                <c:pt idx="10299">
                  <c:v>1.4300000000000001E-8</c:v>
                </c:pt>
                <c:pt idx="10300">
                  <c:v>1.4300000000000001E-8</c:v>
                </c:pt>
                <c:pt idx="10301">
                  <c:v>1.4300000000000001E-8</c:v>
                </c:pt>
                <c:pt idx="10302">
                  <c:v>1.4300000000000001E-8</c:v>
                </c:pt>
                <c:pt idx="10303">
                  <c:v>1.4300000000000001E-8</c:v>
                </c:pt>
                <c:pt idx="10304">
                  <c:v>1.44E-8</c:v>
                </c:pt>
                <c:pt idx="10305">
                  <c:v>1.44E-8</c:v>
                </c:pt>
                <c:pt idx="10306">
                  <c:v>1.44E-8</c:v>
                </c:pt>
                <c:pt idx="10307">
                  <c:v>1.44E-8</c:v>
                </c:pt>
                <c:pt idx="10308">
                  <c:v>1.44E-8</c:v>
                </c:pt>
                <c:pt idx="10309">
                  <c:v>1.44E-8</c:v>
                </c:pt>
                <c:pt idx="10310">
                  <c:v>1.44E-8</c:v>
                </c:pt>
                <c:pt idx="10311">
                  <c:v>1.44E-8</c:v>
                </c:pt>
                <c:pt idx="10312">
                  <c:v>1.44E-8</c:v>
                </c:pt>
                <c:pt idx="10313">
                  <c:v>1.44E-8</c:v>
                </c:pt>
                <c:pt idx="10314">
                  <c:v>1.44E-8</c:v>
                </c:pt>
                <c:pt idx="10315">
                  <c:v>1.44E-8</c:v>
                </c:pt>
                <c:pt idx="10316">
                  <c:v>1.44E-8</c:v>
                </c:pt>
                <c:pt idx="10317">
                  <c:v>1.44E-8</c:v>
                </c:pt>
                <c:pt idx="10318">
                  <c:v>1.44E-8</c:v>
                </c:pt>
                <c:pt idx="10319">
                  <c:v>1.44E-8</c:v>
                </c:pt>
                <c:pt idx="10320">
                  <c:v>1.4500000000000001E-8</c:v>
                </c:pt>
                <c:pt idx="10321">
                  <c:v>1.4500000000000001E-8</c:v>
                </c:pt>
                <c:pt idx="10322">
                  <c:v>1.4500000000000001E-8</c:v>
                </c:pt>
                <c:pt idx="10323">
                  <c:v>1.4500000000000001E-8</c:v>
                </c:pt>
                <c:pt idx="10324">
                  <c:v>1.4500000000000001E-8</c:v>
                </c:pt>
                <c:pt idx="10325">
                  <c:v>1.4500000000000001E-8</c:v>
                </c:pt>
                <c:pt idx="10326">
                  <c:v>1.4500000000000001E-8</c:v>
                </c:pt>
                <c:pt idx="10327">
                  <c:v>1.4500000000000001E-8</c:v>
                </c:pt>
                <c:pt idx="10328">
                  <c:v>1.4500000000000001E-8</c:v>
                </c:pt>
                <c:pt idx="10329">
                  <c:v>1.4500000000000001E-8</c:v>
                </c:pt>
                <c:pt idx="10330">
                  <c:v>1.4500000000000001E-8</c:v>
                </c:pt>
                <c:pt idx="10331">
                  <c:v>1.4500000000000001E-8</c:v>
                </c:pt>
                <c:pt idx="10332">
                  <c:v>1.4500000000000001E-8</c:v>
                </c:pt>
                <c:pt idx="10333">
                  <c:v>1.4500000000000001E-8</c:v>
                </c:pt>
                <c:pt idx="10334">
                  <c:v>1.4500000000000001E-8</c:v>
                </c:pt>
                <c:pt idx="10335">
                  <c:v>1.4500000000000001E-8</c:v>
                </c:pt>
                <c:pt idx="10336">
                  <c:v>1.46E-8</c:v>
                </c:pt>
                <c:pt idx="10337">
                  <c:v>1.46E-8</c:v>
                </c:pt>
                <c:pt idx="10338">
                  <c:v>1.46E-8</c:v>
                </c:pt>
                <c:pt idx="10339">
                  <c:v>1.46E-8</c:v>
                </c:pt>
                <c:pt idx="10340">
                  <c:v>1.46E-8</c:v>
                </c:pt>
                <c:pt idx="10341">
                  <c:v>1.46E-8</c:v>
                </c:pt>
                <c:pt idx="10342">
                  <c:v>1.46E-8</c:v>
                </c:pt>
                <c:pt idx="10343">
                  <c:v>1.46E-8</c:v>
                </c:pt>
                <c:pt idx="10344">
                  <c:v>1.46E-8</c:v>
                </c:pt>
                <c:pt idx="10345">
                  <c:v>1.46E-8</c:v>
                </c:pt>
                <c:pt idx="10346">
                  <c:v>1.46E-8</c:v>
                </c:pt>
                <c:pt idx="10347">
                  <c:v>1.46E-8</c:v>
                </c:pt>
                <c:pt idx="10348">
                  <c:v>1.46E-8</c:v>
                </c:pt>
                <c:pt idx="10349">
                  <c:v>1.46E-8</c:v>
                </c:pt>
                <c:pt idx="10350">
                  <c:v>1.46E-8</c:v>
                </c:pt>
                <c:pt idx="10351">
                  <c:v>1.46E-8</c:v>
                </c:pt>
                <c:pt idx="10352">
                  <c:v>1.4699999999999999E-8</c:v>
                </c:pt>
                <c:pt idx="10353">
                  <c:v>1.4699999999999999E-8</c:v>
                </c:pt>
                <c:pt idx="10354">
                  <c:v>1.4699999999999999E-8</c:v>
                </c:pt>
                <c:pt idx="10355">
                  <c:v>1.4699999999999999E-8</c:v>
                </c:pt>
                <c:pt idx="10356">
                  <c:v>1.4699999999999999E-8</c:v>
                </c:pt>
                <c:pt idx="10357">
                  <c:v>1.4699999999999999E-8</c:v>
                </c:pt>
                <c:pt idx="10358">
                  <c:v>1.4699999999999999E-8</c:v>
                </c:pt>
                <c:pt idx="10359">
                  <c:v>1.4699999999999999E-8</c:v>
                </c:pt>
                <c:pt idx="10360">
                  <c:v>1.4699999999999999E-8</c:v>
                </c:pt>
                <c:pt idx="10361">
                  <c:v>1.4699999999999999E-8</c:v>
                </c:pt>
                <c:pt idx="10362">
                  <c:v>1.4699999999999999E-8</c:v>
                </c:pt>
                <c:pt idx="10363">
                  <c:v>1.4699999999999999E-8</c:v>
                </c:pt>
                <c:pt idx="10364">
                  <c:v>1.4699999999999999E-8</c:v>
                </c:pt>
                <c:pt idx="10365">
                  <c:v>1.4699999999999999E-8</c:v>
                </c:pt>
                <c:pt idx="10366">
                  <c:v>1.4699999999999999E-8</c:v>
                </c:pt>
                <c:pt idx="10367">
                  <c:v>1.4699999999999999E-8</c:v>
                </c:pt>
                <c:pt idx="10368">
                  <c:v>1.48E-8</c:v>
                </c:pt>
                <c:pt idx="10369">
                  <c:v>1.48E-8</c:v>
                </c:pt>
                <c:pt idx="10370">
                  <c:v>1.48E-8</c:v>
                </c:pt>
                <c:pt idx="10371">
                  <c:v>1.48E-8</c:v>
                </c:pt>
                <c:pt idx="10372">
                  <c:v>1.48E-8</c:v>
                </c:pt>
                <c:pt idx="10373">
                  <c:v>1.48E-8</c:v>
                </c:pt>
                <c:pt idx="10374">
                  <c:v>1.48E-8</c:v>
                </c:pt>
                <c:pt idx="10375">
                  <c:v>1.48E-8</c:v>
                </c:pt>
                <c:pt idx="10376">
                  <c:v>1.48E-8</c:v>
                </c:pt>
                <c:pt idx="10377">
                  <c:v>1.48E-8</c:v>
                </c:pt>
                <c:pt idx="10378">
                  <c:v>1.48E-8</c:v>
                </c:pt>
                <c:pt idx="10379">
                  <c:v>1.48E-8</c:v>
                </c:pt>
                <c:pt idx="10380">
                  <c:v>1.48E-8</c:v>
                </c:pt>
                <c:pt idx="10381">
                  <c:v>1.48E-8</c:v>
                </c:pt>
                <c:pt idx="10382">
                  <c:v>1.48E-8</c:v>
                </c:pt>
                <c:pt idx="10383">
                  <c:v>1.48E-8</c:v>
                </c:pt>
                <c:pt idx="10384">
                  <c:v>1.4899999999999999E-8</c:v>
                </c:pt>
                <c:pt idx="10385">
                  <c:v>1.4899999999999999E-8</c:v>
                </c:pt>
                <c:pt idx="10386">
                  <c:v>1.4899999999999999E-8</c:v>
                </c:pt>
                <c:pt idx="10387">
                  <c:v>1.4899999999999999E-8</c:v>
                </c:pt>
                <c:pt idx="10388">
                  <c:v>1.4899999999999999E-8</c:v>
                </c:pt>
                <c:pt idx="10389">
                  <c:v>1.4899999999999999E-8</c:v>
                </c:pt>
                <c:pt idx="10390">
                  <c:v>1.4899999999999999E-8</c:v>
                </c:pt>
                <c:pt idx="10391">
                  <c:v>1.4899999999999999E-8</c:v>
                </c:pt>
                <c:pt idx="10392">
                  <c:v>1.4899999999999999E-8</c:v>
                </c:pt>
                <c:pt idx="10393">
                  <c:v>1.4899999999999999E-8</c:v>
                </c:pt>
                <c:pt idx="10394">
                  <c:v>1.4899999999999999E-8</c:v>
                </c:pt>
                <c:pt idx="10395">
                  <c:v>1.4899999999999999E-8</c:v>
                </c:pt>
                <c:pt idx="10396">
                  <c:v>1.4899999999999999E-8</c:v>
                </c:pt>
                <c:pt idx="10397">
                  <c:v>1.4899999999999999E-8</c:v>
                </c:pt>
                <c:pt idx="10398">
                  <c:v>1.4899999999999999E-8</c:v>
                </c:pt>
                <c:pt idx="10399">
                  <c:v>1.4899999999999999E-8</c:v>
                </c:pt>
                <c:pt idx="10400">
                  <c:v>1.4999999999999999E-8</c:v>
                </c:pt>
                <c:pt idx="10401">
                  <c:v>1.4999999999999999E-8</c:v>
                </c:pt>
                <c:pt idx="10402">
                  <c:v>1.4999999999999999E-8</c:v>
                </c:pt>
                <c:pt idx="10403">
                  <c:v>1.4999999999999999E-8</c:v>
                </c:pt>
                <c:pt idx="10404">
                  <c:v>1.4999999999999999E-8</c:v>
                </c:pt>
                <c:pt idx="10405">
                  <c:v>1.4999999999999999E-8</c:v>
                </c:pt>
                <c:pt idx="10406">
                  <c:v>1.4999999999999999E-8</c:v>
                </c:pt>
                <c:pt idx="10407">
                  <c:v>1.4999999999999999E-8</c:v>
                </c:pt>
                <c:pt idx="10408">
                  <c:v>1.4999999999999999E-8</c:v>
                </c:pt>
                <c:pt idx="10409">
                  <c:v>1.4999999999999999E-8</c:v>
                </c:pt>
                <c:pt idx="10410">
                  <c:v>1.4999999999999999E-8</c:v>
                </c:pt>
                <c:pt idx="10411">
                  <c:v>1.4999999999999999E-8</c:v>
                </c:pt>
                <c:pt idx="10412">
                  <c:v>1.4999999999999999E-8</c:v>
                </c:pt>
                <c:pt idx="10413">
                  <c:v>1.4999999999999999E-8</c:v>
                </c:pt>
                <c:pt idx="10414">
                  <c:v>1.4999999999999999E-8</c:v>
                </c:pt>
                <c:pt idx="10415">
                  <c:v>1.4999999999999999E-8</c:v>
                </c:pt>
                <c:pt idx="10416">
                  <c:v>1.51E-8</c:v>
                </c:pt>
                <c:pt idx="10417">
                  <c:v>1.51E-8</c:v>
                </c:pt>
                <c:pt idx="10418">
                  <c:v>1.51E-8</c:v>
                </c:pt>
                <c:pt idx="10419">
                  <c:v>1.51E-8</c:v>
                </c:pt>
                <c:pt idx="10420">
                  <c:v>1.51E-8</c:v>
                </c:pt>
                <c:pt idx="10421">
                  <c:v>1.51E-8</c:v>
                </c:pt>
                <c:pt idx="10422">
                  <c:v>1.51E-8</c:v>
                </c:pt>
                <c:pt idx="10423">
                  <c:v>1.51E-8</c:v>
                </c:pt>
                <c:pt idx="10424">
                  <c:v>1.51E-8</c:v>
                </c:pt>
                <c:pt idx="10425">
                  <c:v>1.51E-8</c:v>
                </c:pt>
                <c:pt idx="10426">
                  <c:v>1.51E-8</c:v>
                </c:pt>
                <c:pt idx="10427">
                  <c:v>1.51E-8</c:v>
                </c:pt>
                <c:pt idx="10428">
                  <c:v>1.51E-8</c:v>
                </c:pt>
                <c:pt idx="10429">
                  <c:v>1.51E-8</c:v>
                </c:pt>
                <c:pt idx="10430">
                  <c:v>1.51E-8</c:v>
                </c:pt>
                <c:pt idx="10431">
                  <c:v>1.51E-8</c:v>
                </c:pt>
                <c:pt idx="10432">
                  <c:v>1.52E-8</c:v>
                </c:pt>
                <c:pt idx="10433">
                  <c:v>1.52E-8</c:v>
                </c:pt>
                <c:pt idx="10434">
                  <c:v>1.52E-8</c:v>
                </c:pt>
                <c:pt idx="10435">
                  <c:v>1.52E-8</c:v>
                </c:pt>
                <c:pt idx="10436">
                  <c:v>1.52E-8</c:v>
                </c:pt>
                <c:pt idx="10437">
                  <c:v>1.52E-8</c:v>
                </c:pt>
                <c:pt idx="10438">
                  <c:v>1.52E-8</c:v>
                </c:pt>
                <c:pt idx="10439">
                  <c:v>1.52E-8</c:v>
                </c:pt>
                <c:pt idx="10440">
                  <c:v>1.52E-8</c:v>
                </c:pt>
                <c:pt idx="10441">
                  <c:v>1.52E-8</c:v>
                </c:pt>
                <c:pt idx="10442">
                  <c:v>1.52E-8</c:v>
                </c:pt>
                <c:pt idx="10443">
                  <c:v>1.52E-8</c:v>
                </c:pt>
                <c:pt idx="10444">
                  <c:v>1.52E-8</c:v>
                </c:pt>
                <c:pt idx="10445">
                  <c:v>1.52E-8</c:v>
                </c:pt>
                <c:pt idx="10446">
                  <c:v>1.52E-8</c:v>
                </c:pt>
                <c:pt idx="10447">
                  <c:v>1.52E-8</c:v>
                </c:pt>
                <c:pt idx="10448">
                  <c:v>1.5300000000000001E-8</c:v>
                </c:pt>
                <c:pt idx="10449">
                  <c:v>1.5300000000000001E-8</c:v>
                </c:pt>
                <c:pt idx="10450">
                  <c:v>1.5300000000000001E-8</c:v>
                </c:pt>
                <c:pt idx="10451">
                  <c:v>1.5300000000000001E-8</c:v>
                </c:pt>
                <c:pt idx="10452">
                  <c:v>1.5300000000000001E-8</c:v>
                </c:pt>
                <c:pt idx="10453">
                  <c:v>1.5300000000000001E-8</c:v>
                </c:pt>
                <c:pt idx="10454">
                  <c:v>1.5300000000000001E-8</c:v>
                </c:pt>
                <c:pt idx="10455">
                  <c:v>1.5300000000000001E-8</c:v>
                </c:pt>
                <c:pt idx="10456">
                  <c:v>1.5300000000000001E-8</c:v>
                </c:pt>
                <c:pt idx="10457">
                  <c:v>1.5300000000000001E-8</c:v>
                </c:pt>
                <c:pt idx="10458">
                  <c:v>1.5300000000000001E-8</c:v>
                </c:pt>
                <c:pt idx="10459">
                  <c:v>1.5300000000000001E-8</c:v>
                </c:pt>
                <c:pt idx="10460">
                  <c:v>1.5300000000000001E-8</c:v>
                </c:pt>
                <c:pt idx="10461">
                  <c:v>1.5300000000000001E-8</c:v>
                </c:pt>
                <c:pt idx="10462">
                  <c:v>1.5300000000000001E-8</c:v>
                </c:pt>
                <c:pt idx="10463">
                  <c:v>1.5300000000000001E-8</c:v>
                </c:pt>
                <c:pt idx="10464">
                  <c:v>1.5399999999999999E-8</c:v>
                </c:pt>
                <c:pt idx="10465">
                  <c:v>1.5399999999999999E-8</c:v>
                </c:pt>
                <c:pt idx="10466">
                  <c:v>1.5399999999999999E-8</c:v>
                </c:pt>
                <c:pt idx="10467">
                  <c:v>1.5399999999999999E-8</c:v>
                </c:pt>
                <c:pt idx="10468">
                  <c:v>1.5399999999999999E-8</c:v>
                </c:pt>
                <c:pt idx="10469">
                  <c:v>1.5399999999999999E-8</c:v>
                </c:pt>
                <c:pt idx="10470">
                  <c:v>1.5399999999999999E-8</c:v>
                </c:pt>
                <c:pt idx="10471">
                  <c:v>1.5399999999999999E-8</c:v>
                </c:pt>
                <c:pt idx="10472">
                  <c:v>1.5399999999999999E-8</c:v>
                </c:pt>
                <c:pt idx="10473">
                  <c:v>1.5399999999999999E-8</c:v>
                </c:pt>
                <c:pt idx="10474">
                  <c:v>1.5399999999999999E-8</c:v>
                </c:pt>
                <c:pt idx="10475">
                  <c:v>1.5399999999999999E-8</c:v>
                </c:pt>
                <c:pt idx="10476">
                  <c:v>1.5399999999999999E-8</c:v>
                </c:pt>
                <c:pt idx="10477">
                  <c:v>1.5399999999999999E-8</c:v>
                </c:pt>
                <c:pt idx="10478">
                  <c:v>1.5399999999999999E-8</c:v>
                </c:pt>
                <c:pt idx="10479">
                  <c:v>1.5399999999999999E-8</c:v>
                </c:pt>
                <c:pt idx="10480">
                  <c:v>1.55E-8</c:v>
                </c:pt>
                <c:pt idx="10481">
                  <c:v>1.55E-8</c:v>
                </c:pt>
                <c:pt idx="10482">
                  <c:v>1.55E-8</c:v>
                </c:pt>
                <c:pt idx="10483">
                  <c:v>1.55E-8</c:v>
                </c:pt>
                <c:pt idx="10484">
                  <c:v>1.55E-8</c:v>
                </c:pt>
                <c:pt idx="10485">
                  <c:v>1.55E-8</c:v>
                </c:pt>
                <c:pt idx="10486">
                  <c:v>1.55E-8</c:v>
                </c:pt>
                <c:pt idx="10487">
                  <c:v>1.55E-8</c:v>
                </c:pt>
                <c:pt idx="10488">
                  <c:v>1.55E-8</c:v>
                </c:pt>
                <c:pt idx="10489">
                  <c:v>1.55E-8</c:v>
                </c:pt>
                <c:pt idx="10490">
                  <c:v>1.55E-8</c:v>
                </c:pt>
                <c:pt idx="10491">
                  <c:v>1.55E-8</c:v>
                </c:pt>
                <c:pt idx="10492">
                  <c:v>1.55E-8</c:v>
                </c:pt>
                <c:pt idx="10493">
                  <c:v>1.55E-8</c:v>
                </c:pt>
                <c:pt idx="10494">
                  <c:v>1.55E-8</c:v>
                </c:pt>
                <c:pt idx="10495">
                  <c:v>1.55E-8</c:v>
                </c:pt>
                <c:pt idx="10496">
                  <c:v>1.5600000000000001E-8</c:v>
                </c:pt>
                <c:pt idx="10497">
                  <c:v>1.5600000000000001E-8</c:v>
                </c:pt>
                <c:pt idx="10498">
                  <c:v>1.5600000000000001E-8</c:v>
                </c:pt>
                <c:pt idx="10499">
                  <c:v>1.5600000000000001E-8</c:v>
                </c:pt>
                <c:pt idx="10500">
                  <c:v>1.5600000000000001E-8</c:v>
                </c:pt>
                <c:pt idx="10501">
                  <c:v>1.5600000000000001E-8</c:v>
                </c:pt>
                <c:pt idx="10502">
                  <c:v>1.5600000000000001E-8</c:v>
                </c:pt>
                <c:pt idx="10503">
                  <c:v>1.5600000000000001E-8</c:v>
                </c:pt>
                <c:pt idx="10504">
                  <c:v>1.5600000000000001E-8</c:v>
                </c:pt>
                <c:pt idx="10505">
                  <c:v>1.5600000000000001E-8</c:v>
                </c:pt>
                <c:pt idx="10506">
                  <c:v>1.5600000000000001E-8</c:v>
                </c:pt>
                <c:pt idx="10507">
                  <c:v>1.5600000000000001E-8</c:v>
                </c:pt>
                <c:pt idx="10508">
                  <c:v>1.5600000000000001E-8</c:v>
                </c:pt>
                <c:pt idx="10509">
                  <c:v>1.5600000000000001E-8</c:v>
                </c:pt>
                <c:pt idx="10510">
                  <c:v>1.5600000000000001E-8</c:v>
                </c:pt>
                <c:pt idx="10511">
                  <c:v>1.5600000000000001E-8</c:v>
                </c:pt>
                <c:pt idx="10512">
                  <c:v>1.5700000000000002E-8</c:v>
                </c:pt>
                <c:pt idx="10513">
                  <c:v>1.5700000000000002E-8</c:v>
                </c:pt>
                <c:pt idx="10514">
                  <c:v>1.5700000000000002E-8</c:v>
                </c:pt>
                <c:pt idx="10515">
                  <c:v>1.5700000000000002E-8</c:v>
                </c:pt>
                <c:pt idx="10516">
                  <c:v>1.5700000000000002E-8</c:v>
                </c:pt>
                <c:pt idx="10517">
                  <c:v>1.5700000000000002E-8</c:v>
                </c:pt>
                <c:pt idx="10518">
                  <c:v>1.5700000000000002E-8</c:v>
                </c:pt>
                <c:pt idx="10519">
                  <c:v>1.5700000000000002E-8</c:v>
                </c:pt>
                <c:pt idx="10520">
                  <c:v>1.5700000000000002E-8</c:v>
                </c:pt>
                <c:pt idx="10521">
                  <c:v>1.5700000000000002E-8</c:v>
                </c:pt>
                <c:pt idx="10522">
                  <c:v>1.5700000000000002E-8</c:v>
                </c:pt>
                <c:pt idx="10523">
                  <c:v>1.5700000000000002E-8</c:v>
                </c:pt>
                <c:pt idx="10524">
                  <c:v>1.5700000000000002E-8</c:v>
                </c:pt>
                <c:pt idx="10525">
                  <c:v>1.5700000000000002E-8</c:v>
                </c:pt>
                <c:pt idx="10526">
                  <c:v>1.5700000000000002E-8</c:v>
                </c:pt>
                <c:pt idx="10527">
                  <c:v>1.5700000000000002E-8</c:v>
                </c:pt>
                <c:pt idx="10528">
                  <c:v>1.5799999999999999E-8</c:v>
                </c:pt>
                <c:pt idx="10529">
                  <c:v>1.5799999999999999E-8</c:v>
                </c:pt>
                <c:pt idx="10530">
                  <c:v>1.5799999999999999E-8</c:v>
                </c:pt>
                <c:pt idx="10531">
                  <c:v>1.5799999999999999E-8</c:v>
                </c:pt>
                <c:pt idx="10532">
                  <c:v>1.5799999999999999E-8</c:v>
                </c:pt>
                <c:pt idx="10533">
                  <c:v>1.5799999999999999E-8</c:v>
                </c:pt>
                <c:pt idx="10534">
                  <c:v>1.5799999999999999E-8</c:v>
                </c:pt>
                <c:pt idx="10535">
                  <c:v>1.5799999999999999E-8</c:v>
                </c:pt>
                <c:pt idx="10536">
                  <c:v>1.5799999999999999E-8</c:v>
                </c:pt>
                <c:pt idx="10537">
                  <c:v>1.5799999999999999E-8</c:v>
                </c:pt>
                <c:pt idx="10538">
                  <c:v>1.5799999999999999E-8</c:v>
                </c:pt>
                <c:pt idx="10539">
                  <c:v>1.5799999999999999E-8</c:v>
                </c:pt>
                <c:pt idx="10540">
                  <c:v>1.5799999999999999E-8</c:v>
                </c:pt>
                <c:pt idx="10541">
                  <c:v>1.5799999999999999E-8</c:v>
                </c:pt>
                <c:pt idx="10542">
                  <c:v>1.5799999999999999E-8</c:v>
                </c:pt>
                <c:pt idx="10543">
                  <c:v>1.5799999999999999E-8</c:v>
                </c:pt>
                <c:pt idx="10544">
                  <c:v>1.59E-8</c:v>
                </c:pt>
                <c:pt idx="10545">
                  <c:v>1.59E-8</c:v>
                </c:pt>
                <c:pt idx="10546">
                  <c:v>1.59E-8</c:v>
                </c:pt>
                <c:pt idx="10547">
                  <c:v>1.59E-8</c:v>
                </c:pt>
                <c:pt idx="10548">
                  <c:v>1.59E-8</c:v>
                </c:pt>
                <c:pt idx="10549">
                  <c:v>1.59E-8</c:v>
                </c:pt>
                <c:pt idx="10550">
                  <c:v>1.59E-8</c:v>
                </c:pt>
                <c:pt idx="10551">
                  <c:v>1.59E-8</c:v>
                </c:pt>
                <c:pt idx="10552">
                  <c:v>1.59E-8</c:v>
                </c:pt>
                <c:pt idx="10553">
                  <c:v>1.59E-8</c:v>
                </c:pt>
                <c:pt idx="10554">
                  <c:v>1.59E-8</c:v>
                </c:pt>
                <c:pt idx="10555">
                  <c:v>1.59E-8</c:v>
                </c:pt>
                <c:pt idx="10556">
                  <c:v>1.59E-8</c:v>
                </c:pt>
                <c:pt idx="10557">
                  <c:v>1.59E-8</c:v>
                </c:pt>
                <c:pt idx="10558">
                  <c:v>1.59E-8</c:v>
                </c:pt>
                <c:pt idx="10559">
                  <c:v>1.59E-8</c:v>
                </c:pt>
                <c:pt idx="10560">
                  <c:v>1.6000000000000001E-8</c:v>
                </c:pt>
                <c:pt idx="10561">
                  <c:v>1.6000000000000001E-8</c:v>
                </c:pt>
                <c:pt idx="10562">
                  <c:v>1.6000000000000001E-8</c:v>
                </c:pt>
                <c:pt idx="10563">
                  <c:v>1.6000000000000001E-8</c:v>
                </c:pt>
                <c:pt idx="10564">
                  <c:v>1.6000000000000001E-8</c:v>
                </c:pt>
                <c:pt idx="10565">
                  <c:v>1.6000000000000001E-8</c:v>
                </c:pt>
                <c:pt idx="10566">
                  <c:v>1.6000000000000001E-8</c:v>
                </c:pt>
                <c:pt idx="10567">
                  <c:v>1.6000000000000001E-8</c:v>
                </c:pt>
                <c:pt idx="10568">
                  <c:v>1.6000000000000001E-8</c:v>
                </c:pt>
                <c:pt idx="10569">
                  <c:v>1.6000000000000001E-8</c:v>
                </c:pt>
                <c:pt idx="10570">
                  <c:v>1.6000000000000001E-8</c:v>
                </c:pt>
                <c:pt idx="10571">
                  <c:v>1.6000000000000001E-8</c:v>
                </c:pt>
                <c:pt idx="10572">
                  <c:v>1.6000000000000001E-8</c:v>
                </c:pt>
                <c:pt idx="10573">
                  <c:v>1.6000000000000001E-8</c:v>
                </c:pt>
                <c:pt idx="10574">
                  <c:v>1.6000000000000001E-8</c:v>
                </c:pt>
                <c:pt idx="10575">
                  <c:v>1.6000000000000001E-8</c:v>
                </c:pt>
                <c:pt idx="10576">
                  <c:v>1.6099999999999999E-8</c:v>
                </c:pt>
                <c:pt idx="10577">
                  <c:v>1.6099999999999999E-8</c:v>
                </c:pt>
                <c:pt idx="10578">
                  <c:v>1.6099999999999999E-8</c:v>
                </c:pt>
                <c:pt idx="10579">
                  <c:v>1.6099999999999999E-8</c:v>
                </c:pt>
                <c:pt idx="10580">
                  <c:v>1.6099999999999999E-8</c:v>
                </c:pt>
                <c:pt idx="10581">
                  <c:v>1.6099999999999999E-8</c:v>
                </c:pt>
                <c:pt idx="10582">
                  <c:v>1.6099999999999999E-8</c:v>
                </c:pt>
                <c:pt idx="10583">
                  <c:v>1.6099999999999999E-8</c:v>
                </c:pt>
                <c:pt idx="10584">
                  <c:v>1.6099999999999999E-8</c:v>
                </c:pt>
                <c:pt idx="10585">
                  <c:v>1.6099999999999999E-8</c:v>
                </c:pt>
                <c:pt idx="10586">
                  <c:v>1.6099999999999999E-8</c:v>
                </c:pt>
                <c:pt idx="10587">
                  <c:v>1.6099999999999999E-8</c:v>
                </c:pt>
                <c:pt idx="10588">
                  <c:v>1.6099999999999999E-8</c:v>
                </c:pt>
                <c:pt idx="10589">
                  <c:v>1.6099999999999999E-8</c:v>
                </c:pt>
                <c:pt idx="10590">
                  <c:v>1.6099999999999999E-8</c:v>
                </c:pt>
                <c:pt idx="10591">
                  <c:v>1.6099999999999999E-8</c:v>
                </c:pt>
                <c:pt idx="10592">
                  <c:v>1.6199999999999999E-8</c:v>
                </c:pt>
                <c:pt idx="10593">
                  <c:v>1.6199999999999999E-8</c:v>
                </c:pt>
                <c:pt idx="10594">
                  <c:v>1.6199999999999999E-8</c:v>
                </c:pt>
                <c:pt idx="10595">
                  <c:v>1.6199999999999999E-8</c:v>
                </c:pt>
                <c:pt idx="10596">
                  <c:v>1.6199999999999999E-8</c:v>
                </c:pt>
                <c:pt idx="10597">
                  <c:v>1.6199999999999999E-8</c:v>
                </c:pt>
                <c:pt idx="10598">
                  <c:v>1.6199999999999999E-8</c:v>
                </c:pt>
                <c:pt idx="10599">
                  <c:v>1.6199999999999999E-8</c:v>
                </c:pt>
                <c:pt idx="10600">
                  <c:v>1.6199999999999999E-8</c:v>
                </c:pt>
                <c:pt idx="10601">
                  <c:v>1.6199999999999999E-8</c:v>
                </c:pt>
                <c:pt idx="10602">
                  <c:v>1.6199999999999999E-8</c:v>
                </c:pt>
                <c:pt idx="10603">
                  <c:v>1.6199999999999999E-8</c:v>
                </c:pt>
                <c:pt idx="10604">
                  <c:v>1.6199999999999999E-8</c:v>
                </c:pt>
                <c:pt idx="10605">
                  <c:v>1.6199999999999999E-8</c:v>
                </c:pt>
                <c:pt idx="10606">
                  <c:v>1.6199999999999999E-8</c:v>
                </c:pt>
                <c:pt idx="10607">
                  <c:v>1.6199999999999999E-8</c:v>
                </c:pt>
                <c:pt idx="10608">
                  <c:v>1.63E-8</c:v>
                </c:pt>
                <c:pt idx="10609">
                  <c:v>1.63E-8</c:v>
                </c:pt>
                <c:pt idx="10610">
                  <c:v>1.63E-8</c:v>
                </c:pt>
                <c:pt idx="10611">
                  <c:v>1.63E-8</c:v>
                </c:pt>
                <c:pt idx="10612">
                  <c:v>1.63E-8</c:v>
                </c:pt>
                <c:pt idx="10613">
                  <c:v>1.63E-8</c:v>
                </c:pt>
                <c:pt idx="10614">
                  <c:v>1.63E-8</c:v>
                </c:pt>
                <c:pt idx="10615">
                  <c:v>1.63E-8</c:v>
                </c:pt>
                <c:pt idx="10616">
                  <c:v>1.63E-8</c:v>
                </c:pt>
                <c:pt idx="10617">
                  <c:v>1.63E-8</c:v>
                </c:pt>
                <c:pt idx="10618">
                  <c:v>1.63E-8</c:v>
                </c:pt>
                <c:pt idx="10619">
                  <c:v>1.63E-8</c:v>
                </c:pt>
                <c:pt idx="10620">
                  <c:v>1.63E-8</c:v>
                </c:pt>
                <c:pt idx="10621">
                  <c:v>1.63E-8</c:v>
                </c:pt>
                <c:pt idx="10622">
                  <c:v>1.63E-8</c:v>
                </c:pt>
                <c:pt idx="10623">
                  <c:v>1.63E-8</c:v>
                </c:pt>
                <c:pt idx="10624">
                  <c:v>1.6400000000000001E-8</c:v>
                </c:pt>
                <c:pt idx="10625">
                  <c:v>1.6400000000000001E-8</c:v>
                </c:pt>
                <c:pt idx="10626">
                  <c:v>1.6400000000000001E-8</c:v>
                </c:pt>
                <c:pt idx="10627">
                  <c:v>1.6400000000000001E-8</c:v>
                </c:pt>
                <c:pt idx="10628">
                  <c:v>1.6400000000000001E-8</c:v>
                </c:pt>
                <c:pt idx="10629">
                  <c:v>1.6400000000000001E-8</c:v>
                </c:pt>
                <c:pt idx="10630">
                  <c:v>1.6400000000000001E-8</c:v>
                </c:pt>
                <c:pt idx="10631">
                  <c:v>1.6400000000000001E-8</c:v>
                </c:pt>
                <c:pt idx="10632">
                  <c:v>1.6400000000000001E-8</c:v>
                </c:pt>
                <c:pt idx="10633">
                  <c:v>1.6400000000000001E-8</c:v>
                </c:pt>
                <c:pt idx="10634">
                  <c:v>1.6400000000000001E-8</c:v>
                </c:pt>
                <c:pt idx="10635">
                  <c:v>1.6400000000000001E-8</c:v>
                </c:pt>
                <c:pt idx="10636">
                  <c:v>1.6400000000000001E-8</c:v>
                </c:pt>
                <c:pt idx="10637">
                  <c:v>1.6400000000000001E-8</c:v>
                </c:pt>
                <c:pt idx="10638">
                  <c:v>1.6400000000000001E-8</c:v>
                </c:pt>
                <c:pt idx="10639">
                  <c:v>1.6400000000000001E-8</c:v>
                </c:pt>
                <c:pt idx="10640">
                  <c:v>1.6499999999999999E-8</c:v>
                </c:pt>
                <c:pt idx="10641">
                  <c:v>1.6499999999999999E-8</c:v>
                </c:pt>
                <c:pt idx="10642">
                  <c:v>1.6499999999999999E-8</c:v>
                </c:pt>
                <c:pt idx="10643">
                  <c:v>1.6499999999999999E-8</c:v>
                </c:pt>
                <c:pt idx="10644">
                  <c:v>1.6499999999999999E-8</c:v>
                </c:pt>
                <c:pt idx="10645">
                  <c:v>1.6499999999999999E-8</c:v>
                </c:pt>
                <c:pt idx="10646">
                  <c:v>1.6499999999999999E-8</c:v>
                </c:pt>
                <c:pt idx="10647">
                  <c:v>1.6499999999999999E-8</c:v>
                </c:pt>
                <c:pt idx="10648">
                  <c:v>1.6499999999999999E-8</c:v>
                </c:pt>
                <c:pt idx="10649">
                  <c:v>1.6499999999999999E-8</c:v>
                </c:pt>
                <c:pt idx="10650">
                  <c:v>1.6499999999999999E-8</c:v>
                </c:pt>
                <c:pt idx="10651">
                  <c:v>1.6499999999999999E-8</c:v>
                </c:pt>
                <c:pt idx="10652">
                  <c:v>1.6499999999999999E-8</c:v>
                </c:pt>
                <c:pt idx="10653">
                  <c:v>1.6499999999999999E-8</c:v>
                </c:pt>
                <c:pt idx="10654">
                  <c:v>1.6499999999999999E-8</c:v>
                </c:pt>
                <c:pt idx="10655">
                  <c:v>1.6499999999999999E-8</c:v>
                </c:pt>
                <c:pt idx="10656">
                  <c:v>1.66E-8</c:v>
                </c:pt>
                <c:pt idx="10657">
                  <c:v>1.66E-8</c:v>
                </c:pt>
                <c:pt idx="10658">
                  <c:v>1.66E-8</c:v>
                </c:pt>
                <c:pt idx="10659">
                  <c:v>1.66E-8</c:v>
                </c:pt>
                <c:pt idx="10660">
                  <c:v>1.66E-8</c:v>
                </c:pt>
                <c:pt idx="10661">
                  <c:v>1.66E-8</c:v>
                </c:pt>
                <c:pt idx="10662">
                  <c:v>1.66E-8</c:v>
                </c:pt>
                <c:pt idx="10663">
                  <c:v>1.66E-8</c:v>
                </c:pt>
                <c:pt idx="10664">
                  <c:v>1.66E-8</c:v>
                </c:pt>
                <c:pt idx="10665">
                  <c:v>1.66E-8</c:v>
                </c:pt>
                <c:pt idx="10666">
                  <c:v>1.66E-8</c:v>
                </c:pt>
                <c:pt idx="10667">
                  <c:v>1.66E-8</c:v>
                </c:pt>
                <c:pt idx="10668">
                  <c:v>1.66E-8</c:v>
                </c:pt>
                <c:pt idx="10669">
                  <c:v>1.66E-8</c:v>
                </c:pt>
                <c:pt idx="10670">
                  <c:v>1.66E-8</c:v>
                </c:pt>
                <c:pt idx="10671">
                  <c:v>1.66E-8</c:v>
                </c:pt>
                <c:pt idx="10672">
                  <c:v>1.6700000000000001E-8</c:v>
                </c:pt>
                <c:pt idx="10673">
                  <c:v>1.6700000000000001E-8</c:v>
                </c:pt>
                <c:pt idx="10674">
                  <c:v>1.6700000000000001E-8</c:v>
                </c:pt>
                <c:pt idx="10675">
                  <c:v>1.6700000000000001E-8</c:v>
                </c:pt>
                <c:pt idx="10676">
                  <c:v>1.6700000000000001E-8</c:v>
                </c:pt>
                <c:pt idx="10677">
                  <c:v>1.6700000000000001E-8</c:v>
                </c:pt>
                <c:pt idx="10678">
                  <c:v>1.6700000000000001E-8</c:v>
                </c:pt>
                <c:pt idx="10679">
                  <c:v>1.6700000000000001E-8</c:v>
                </c:pt>
                <c:pt idx="10680">
                  <c:v>1.6700000000000001E-8</c:v>
                </c:pt>
                <c:pt idx="10681">
                  <c:v>1.6700000000000001E-8</c:v>
                </c:pt>
                <c:pt idx="10682">
                  <c:v>1.6700000000000001E-8</c:v>
                </c:pt>
                <c:pt idx="10683">
                  <c:v>1.6700000000000001E-8</c:v>
                </c:pt>
                <c:pt idx="10684">
                  <c:v>1.6700000000000001E-8</c:v>
                </c:pt>
                <c:pt idx="10685">
                  <c:v>1.6700000000000001E-8</c:v>
                </c:pt>
                <c:pt idx="10686">
                  <c:v>1.6700000000000001E-8</c:v>
                </c:pt>
                <c:pt idx="10687">
                  <c:v>1.6700000000000001E-8</c:v>
                </c:pt>
                <c:pt idx="10688">
                  <c:v>1.6800000000000002E-8</c:v>
                </c:pt>
                <c:pt idx="10689">
                  <c:v>1.6800000000000002E-8</c:v>
                </c:pt>
                <c:pt idx="10690">
                  <c:v>1.6800000000000002E-8</c:v>
                </c:pt>
                <c:pt idx="10691">
                  <c:v>1.6800000000000002E-8</c:v>
                </c:pt>
                <c:pt idx="10692">
                  <c:v>1.6800000000000002E-8</c:v>
                </c:pt>
                <c:pt idx="10693">
                  <c:v>1.6800000000000002E-8</c:v>
                </c:pt>
                <c:pt idx="10694">
                  <c:v>1.6800000000000002E-8</c:v>
                </c:pt>
                <c:pt idx="10695">
                  <c:v>1.6800000000000002E-8</c:v>
                </c:pt>
                <c:pt idx="10696">
                  <c:v>1.6800000000000002E-8</c:v>
                </c:pt>
                <c:pt idx="10697">
                  <c:v>1.6800000000000002E-8</c:v>
                </c:pt>
                <c:pt idx="10698">
                  <c:v>1.6800000000000002E-8</c:v>
                </c:pt>
                <c:pt idx="10699">
                  <c:v>1.6800000000000002E-8</c:v>
                </c:pt>
                <c:pt idx="10700">
                  <c:v>1.6800000000000002E-8</c:v>
                </c:pt>
                <c:pt idx="10701">
                  <c:v>1.6800000000000002E-8</c:v>
                </c:pt>
                <c:pt idx="10702">
                  <c:v>1.6800000000000002E-8</c:v>
                </c:pt>
                <c:pt idx="10703">
                  <c:v>1.6800000000000002E-8</c:v>
                </c:pt>
                <c:pt idx="10704">
                  <c:v>1.6899999999999999E-8</c:v>
                </c:pt>
                <c:pt idx="10705">
                  <c:v>1.6899999999999999E-8</c:v>
                </c:pt>
                <c:pt idx="10706">
                  <c:v>1.6899999999999999E-8</c:v>
                </c:pt>
                <c:pt idx="10707">
                  <c:v>1.6899999999999999E-8</c:v>
                </c:pt>
                <c:pt idx="10708">
                  <c:v>1.6899999999999999E-8</c:v>
                </c:pt>
                <c:pt idx="10709">
                  <c:v>1.6899999999999999E-8</c:v>
                </c:pt>
                <c:pt idx="10710">
                  <c:v>1.6899999999999999E-8</c:v>
                </c:pt>
                <c:pt idx="10711">
                  <c:v>1.6899999999999999E-8</c:v>
                </c:pt>
                <c:pt idx="10712">
                  <c:v>1.6899999999999999E-8</c:v>
                </c:pt>
                <c:pt idx="10713">
                  <c:v>1.6899999999999999E-8</c:v>
                </c:pt>
                <c:pt idx="10714">
                  <c:v>1.6899999999999999E-8</c:v>
                </c:pt>
                <c:pt idx="10715">
                  <c:v>1.6899999999999999E-8</c:v>
                </c:pt>
                <c:pt idx="10716">
                  <c:v>1.6899999999999999E-8</c:v>
                </c:pt>
                <c:pt idx="10717">
                  <c:v>1.6899999999999999E-8</c:v>
                </c:pt>
                <c:pt idx="10718">
                  <c:v>1.6899999999999999E-8</c:v>
                </c:pt>
                <c:pt idx="10719">
                  <c:v>1.6899999999999999E-8</c:v>
                </c:pt>
                <c:pt idx="10720">
                  <c:v>1.7E-8</c:v>
                </c:pt>
                <c:pt idx="10721">
                  <c:v>1.7E-8</c:v>
                </c:pt>
                <c:pt idx="10722">
                  <c:v>1.7E-8</c:v>
                </c:pt>
                <c:pt idx="10723">
                  <c:v>1.7E-8</c:v>
                </c:pt>
                <c:pt idx="10724">
                  <c:v>1.7E-8</c:v>
                </c:pt>
                <c:pt idx="10725">
                  <c:v>1.7E-8</c:v>
                </c:pt>
                <c:pt idx="10726">
                  <c:v>1.7E-8</c:v>
                </c:pt>
                <c:pt idx="10727">
                  <c:v>1.7E-8</c:v>
                </c:pt>
                <c:pt idx="10728">
                  <c:v>1.7E-8</c:v>
                </c:pt>
                <c:pt idx="10729">
                  <c:v>1.7E-8</c:v>
                </c:pt>
                <c:pt idx="10730">
                  <c:v>1.7E-8</c:v>
                </c:pt>
                <c:pt idx="10731">
                  <c:v>1.7E-8</c:v>
                </c:pt>
                <c:pt idx="10732">
                  <c:v>1.7E-8</c:v>
                </c:pt>
                <c:pt idx="10733">
                  <c:v>1.7E-8</c:v>
                </c:pt>
                <c:pt idx="10734">
                  <c:v>1.7E-8</c:v>
                </c:pt>
                <c:pt idx="10735">
                  <c:v>1.7E-8</c:v>
                </c:pt>
                <c:pt idx="10736">
                  <c:v>1.7100000000000001E-8</c:v>
                </c:pt>
                <c:pt idx="10737">
                  <c:v>1.7100000000000001E-8</c:v>
                </c:pt>
                <c:pt idx="10738">
                  <c:v>1.7100000000000001E-8</c:v>
                </c:pt>
                <c:pt idx="10739">
                  <c:v>1.7100000000000001E-8</c:v>
                </c:pt>
                <c:pt idx="10740">
                  <c:v>1.7100000000000001E-8</c:v>
                </c:pt>
                <c:pt idx="10741">
                  <c:v>1.7100000000000001E-8</c:v>
                </c:pt>
                <c:pt idx="10742">
                  <c:v>1.7100000000000001E-8</c:v>
                </c:pt>
                <c:pt idx="10743">
                  <c:v>1.7100000000000001E-8</c:v>
                </c:pt>
                <c:pt idx="10744">
                  <c:v>1.7100000000000001E-8</c:v>
                </c:pt>
                <c:pt idx="10745">
                  <c:v>1.7100000000000001E-8</c:v>
                </c:pt>
                <c:pt idx="10746">
                  <c:v>1.7100000000000001E-8</c:v>
                </c:pt>
                <c:pt idx="10747">
                  <c:v>1.7100000000000001E-8</c:v>
                </c:pt>
                <c:pt idx="10748">
                  <c:v>1.7100000000000001E-8</c:v>
                </c:pt>
                <c:pt idx="10749">
                  <c:v>1.7100000000000001E-8</c:v>
                </c:pt>
                <c:pt idx="10750">
                  <c:v>1.7100000000000001E-8</c:v>
                </c:pt>
                <c:pt idx="10751">
                  <c:v>1.7100000000000001E-8</c:v>
                </c:pt>
                <c:pt idx="10752">
                  <c:v>1.7199999999999999E-8</c:v>
                </c:pt>
                <c:pt idx="10753">
                  <c:v>1.7199999999999999E-8</c:v>
                </c:pt>
                <c:pt idx="10754">
                  <c:v>1.7199999999999999E-8</c:v>
                </c:pt>
                <c:pt idx="10755">
                  <c:v>1.7199999999999999E-8</c:v>
                </c:pt>
                <c:pt idx="10756">
                  <c:v>1.7199999999999999E-8</c:v>
                </c:pt>
                <c:pt idx="10757">
                  <c:v>1.7199999999999999E-8</c:v>
                </c:pt>
                <c:pt idx="10758">
                  <c:v>1.7199999999999999E-8</c:v>
                </c:pt>
                <c:pt idx="10759">
                  <c:v>1.7199999999999999E-8</c:v>
                </c:pt>
                <c:pt idx="10760">
                  <c:v>1.7199999999999999E-8</c:v>
                </c:pt>
                <c:pt idx="10761">
                  <c:v>1.7199999999999999E-8</c:v>
                </c:pt>
                <c:pt idx="10762">
                  <c:v>1.7199999999999999E-8</c:v>
                </c:pt>
                <c:pt idx="10763">
                  <c:v>1.7199999999999999E-8</c:v>
                </c:pt>
                <c:pt idx="10764">
                  <c:v>1.7199999999999999E-8</c:v>
                </c:pt>
                <c:pt idx="10765">
                  <c:v>1.7199999999999999E-8</c:v>
                </c:pt>
                <c:pt idx="10766">
                  <c:v>1.7199999999999999E-8</c:v>
                </c:pt>
                <c:pt idx="10767">
                  <c:v>1.7199999999999999E-8</c:v>
                </c:pt>
                <c:pt idx="10768">
                  <c:v>1.7299999999999999E-8</c:v>
                </c:pt>
                <c:pt idx="10769">
                  <c:v>1.7299999999999999E-8</c:v>
                </c:pt>
                <c:pt idx="10770">
                  <c:v>1.7299999999999999E-8</c:v>
                </c:pt>
                <c:pt idx="10771">
                  <c:v>1.7299999999999999E-8</c:v>
                </c:pt>
                <c:pt idx="10772">
                  <c:v>1.7299999999999999E-8</c:v>
                </c:pt>
                <c:pt idx="10773">
                  <c:v>1.7299999999999999E-8</c:v>
                </c:pt>
                <c:pt idx="10774">
                  <c:v>1.7299999999999999E-8</c:v>
                </c:pt>
                <c:pt idx="10775">
                  <c:v>1.7299999999999999E-8</c:v>
                </c:pt>
                <c:pt idx="10776">
                  <c:v>1.7299999999999999E-8</c:v>
                </c:pt>
                <c:pt idx="10777">
                  <c:v>1.7299999999999999E-8</c:v>
                </c:pt>
                <c:pt idx="10778">
                  <c:v>1.7299999999999999E-8</c:v>
                </c:pt>
                <c:pt idx="10779">
                  <c:v>1.7299999999999999E-8</c:v>
                </c:pt>
                <c:pt idx="10780">
                  <c:v>1.7299999999999999E-8</c:v>
                </c:pt>
                <c:pt idx="10781">
                  <c:v>1.7299999999999999E-8</c:v>
                </c:pt>
                <c:pt idx="10782">
                  <c:v>1.7299999999999999E-8</c:v>
                </c:pt>
                <c:pt idx="10783">
                  <c:v>1.7299999999999999E-8</c:v>
                </c:pt>
                <c:pt idx="10784">
                  <c:v>1.74E-8</c:v>
                </c:pt>
                <c:pt idx="10785">
                  <c:v>1.74E-8</c:v>
                </c:pt>
                <c:pt idx="10786">
                  <c:v>1.74E-8</c:v>
                </c:pt>
                <c:pt idx="10787">
                  <c:v>1.74E-8</c:v>
                </c:pt>
                <c:pt idx="10788">
                  <c:v>1.74E-8</c:v>
                </c:pt>
                <c:pt idx="10789">
                  <c:v>1.74E-8</c:v>
                </c:pt>
                <c:pt idx="10790">
                  <c:v>1.74E-8</c:v>
                </c:pt>
                <c:pt idx="10791">
                  <c:v>1.74E-8</c:v>
                </c:pt>
                <c:pt idx="10792">
                  <c:v>1.74E-8</c:v>
                </c:pt>
                <c:pt idx="10793">
                  <c:v>1.74E-8</c:v>
                </c:pt>
                <c:pt idx="10794">
                  <c:v>1.74E-8</c:v>
                </c:pt>
                <c:pt idx="10795">
                  <c:v>1.74E-8</c:v>
                </c:pt>
                <c:pt idx="10796">
                  <c:v>1.74E-8</c:v>
                </c:pt>
                <c:pt idx="10797">
                  <c:v>1.74E-8</c:v>
                </c:pt>
                <c:pt idx="10798">
                  <c:v>1.74E-8</c:v>
                </c:pt>
                <c:pt idx="10799">
                  <c:v>1.74E-8</c:v>
                </c:pt>
                <c:pt idx="10800">
                  <c:v>1.7500000000000001E-8</c:v>
                </c:pt>
                <c:pt idx="10801">
                  <c:v>1.7500000000000001E-8</c:v>
                </c:pt>
                <c:pt idx="10802">
                  <c:v>1.7500000000000001E-8</c:v>
                </c:pt>
                <c:pt idx="10803">
                  <c:v>1.7500000000000001E-8</c:v>
                </c:pt>
                <c:pt idx="10804">
                  <c:v>1.7500000000000001E-8</c:v>
                </c:pt>
                <c:pt idx="10805">
                  <c:v>1.7500000000000001E-8</c:v>
                </c:pt>
                <c:pt idx="10806">
                  <c:v>1.7500000000000001E-8</c:v>
                </c:pt>
                <c:pt idx="10807">
                  <c:v>1.7500000000000001E-8</c:v>
                </c:pt>
                <c:pt idx="10808">
                  <c:v>1.7500000000000001E-8</c:v>
                </c:pt>
                <c:pt idx="10809">
                  <c:v>1.7500000000000001E-8</c:v>
                </c:pt>
                <c:pt idx="10810">
                  <c:v>1.7500000000000001E-8</c:v>
                </c:pt>
                <c:pt idx="10811">
                  <c:v>1.7500000000000001E-8</c:v>
                </c:pt>
                <c:pt idx="10812">
                  <c:v>1.7500000000000001E-8</c:v>
                </c:pt>
                <c:pt idx="10813">
                  <c:v>1.7500000000000001E-8</c:v>
                </c:pt>
                <c:pt idx="10814">
                  <c:v>1.7500000000000001E-8</c:v>
                </c:pt>
                <c:pt idx="10815">
                  <c:v>1.7500000000000001E-8</c:v>
                </c:pt>
                <c:pt idx="10816">
                  <c:v>1.7599999999999999E-8</c:v>
                </c:pt>
                <c:pt idx="10817">
                  <c:v>1.7599999999999999E-8</c:v>
                </c:pt>
                <c:pt idx="10818">
                  <c:v>1.7599999999999999E-8</c:v>
                </c:pt>
                <c:pt idx="10819">
                  <c:v>1.7599999999999999E-8</c:v>
                </c:pt>
                <c:pt idx="10820">
                  <c:v>1.7599999999999999E-8</c:v>
                </c:pt>
                <c:pt idx="10821">
                  <c:v>1.7599999999999999E-8</c:v>
                </c:pt>
                <c:pt idx="10822">
                  <c:v>1.7599999999999999E-8</c:v>
                </c:pt>
                <c:pt idx="10823">
                  <c:v>1.7599999999999999E-8</c:v>
                </c:pt>
                <c:pt idx="10824">
                  <c:v>1.7599999999999999E-8</c:v>
                </c:pt>
                <c:pt idx="10825">
                  <c:v>1.7599999999999999E-8</c:v>
                </c:pt>
                <c:pt idx="10826">
                  <c:v>1.7599999999999999E-8</c:v>
                </c:pt>
                <c:pt idx="10827">
                  <c:v>1.7599999999999999E-8</c:v>
                </c:pt>
                <c:pt idx="10828">
                  <c:v>1.7599999999999999E-8</c:v>
                </c:pt>
                <c:pt idx="10829">
                  <c:v>1.7599999999999999E-8</c:v>
                </c:pt>
                <c:pt idx="10830">
                  <c:v>1.7599999999999999E-8</c:v>
                </c:pt>
                <c:pt idx="10831">
                  <c:v>1.7599999999999999E-8</c:v>
                </c:pt>
                <c:pt idx="10832">
                  <c:v>1.77E-8</c:v>
                </c:pt>
                <c:pt idx="10833">
                  <c:v>1.77E-8</c:v>
                </c:pt>
                <c:pt idx="10834">
                  <c:v>1.77E-8</c:v>
                </c:pt>
                <c:pt idx="10835">
                  <c:v>1.77E-8</c:v>
                </c:pt>
                <c:pt idx="10836">
                  <c:v>1.77E-8</c:v>
                </c:pt>
                <c:pt idx="10837">
                  <c:v>1.77E-8</c:v>
                </c:pt>
                <c:pt idx="10838">
                  <c:v>1.77E-8</c:v>
                </c:pt>
                <c:pt idx="10839">
                  <c:v>1.77E-8</c:v>
                </c:pt>
                <c:pt idx="10840">
                  <c:v>1.77E-8</c:v>
                </c:pt>
                <c:pt idx="10841">
                  <c:v>1.77E-8</c:v>
                </c:pt>
                <c:pt idx="10842">
                  <c:v>1.77E-8</c:v>
                </c:pt>
                <c:pt idx="10843">
                  <c:v>1.77E-8</c:v>
                </c:pt>
                <c:pt idx="10844">
                  <c:v>1.77E-8</c:v>
                </c:pt>
                <c:pt idx="10845">
                  <c:v>1.77E-8</c:v>
                </c:pt>
                <c:pt idx="10846">
                  <c:v>1.77E-8</c:v>
                </c:pt>
                <c:pt idx="10847">
                  <c:v>1.77E-8</c:v>
                </c:pt>
                <c:pt idx="10848">
                  <c:v>1.7800000000000001E-8</c:v>
                </c:pt>
                <c:pt idx="10849">
                  <c:v>1.7800000000000001E-8</c:v>
                </c:pt>
                <c:pt idx="10850">
                  <c:v>1.7800000000000001E-8</c:v>
                </c:pt>
                <c:pt idx="10851">
                  <c:v>1.7800000000000001E-8</c:v>
                </c:pt>
                <c:pt idx="10852">
                  <c:v>1.7800000000000001E-8</c:v>
                </c:pt>
                <c:pt idx="10853">
                  <c:v>1.7800000000000001E-8</c:v>
                </c:pt>
                <c:pt idx="10854">
                  <c:v>1.7800000000000001E-8</c:v>
                </c:pt>
                <c:pt idx="10855">
                  <c:v>1.7800000000000001E-8</c:v>
                </c:pt>
                <c:pt idx="10856">
                  <c:v>1.7800000000000001E-8</c:v>
                </c:pt>
                <c:pt idx="10857">
                  <c:v>1.7800000000000001E-8</c:v>
                </c:pt>
                <c:pt idx="10858">
                  <c:v>1.7800000000000001E-8</c:v>
                </c:pt>
                <c:pt idx="10859">
                  <c:v>1.7800000000000001E-8</c:v>
                </c:pt>
                <c:pt idx="10860">
                  <c:v>1.7800000000000001E-8</c:v>
                </c:pt>
                <c:pt idx="10861">
                  <c:v>1.7800000000000001E-8</c:v>
                </c:pt>
                <c:pt idx="10862">
                  <c:v>1.7800000000000001E-8</c:v>
                </c:pt>
                <c:pt idx="10863">
                  <c:v>1.7800000000000001E-8</c:v>
                </c:pt>
                <c:pt idx="10864">
                  <c:v>1.7900000000000001E-8</c:v>
                </c:pt>
                <c:pt idx="10865">
                  <c:v>1.7900000000000001E-8</c:v>
                </c:pt>
                <c:pt idx="10866">
                  <c:v>1.7900000000000001E-8</c:v>
                </c:pt>
                <c:pt idx="10867">
                  <c:v>1.7900000000000001E-8</c:v>
                </c:pt>
                <c:pt idx="10868">
                  <c:v>1.7900000000000001E-8</c:v>
                </c:pt>
                <c:pt idx="10869">
                  <c:v>1.7900000000000001E-8</c:v>
                </c:pt>
                <c:pt idx="10870">
                  <c:v>1.7900000000000001E-8</c:v>
                </c:pt>
                <c:pt idx="10871">
                  <c:v>1.7900000000000001E-8</c:v>
                </c:pt>
                <c:pt idx="10872">
                  <c:v>1.7900000000000001E-8</c:v>
                </c:pt>
                <c:pt idx="10873">
                  <c:v>1.7900000000000001E-8</c:v>
                </c:pt>
                <c:pt idx="10874">
                  <c:v>1.7900000000000001E-8</c:v>
                </c:pt>
                <c:pt idx="10875">
                  <c:v>1.7900000000000001E-8</c:v>
                </c:pt>
                <c:pt idx="10876">
                  <c:v>1.7900000000000001E-8</c:v>
                </c:pt>
                <c:pt idx="10877">
                  <c:v>1.7900000000000001E-8</c:v>
                </c:pt>
                <c:pt idx="10878">
                  <c:v>1.7900000000000001E-8</c:v>
                </c:pt>
                <c:pt idx="10879">
                  <c:v>1.7900000000000001E-8</c:v>
                </c:pt>
                <c:pt idx="10880">
                  <c:v>1.7999999999999999E-8</c:v>
                </c:pt>
                <c:pt idx="10881">
                  <c:v>1.7999999999999999E-8</c:v>
                </c:pt>
                <c:pt idx="10882">
                  <c:v>1.7999999999999999E-8</c:v>
                </c:pt>
                <c:pt idx="10883">
                  <c:v>1.7999999999999999E-8</c:v>
                </c:pt>
                <c:pt idx="10884">
                  <c:v>1.7999999999999999E-8</c:v>
                </c:pt>
                <c:pt idx="10885">
                  <c:v>1.7999999999999999E-8</c:v>
                </c:pt>
                <c:pt idx="10886">
                  <c:v>1.7999999999999999E-8</c:v>
                </c:pt>
                <c:pt idx="10887">
                  <c:v>1.7999999999999999E-8</c:v>
                </c:pt>
                <c:pt idx="10888">
                  <c:v>1.7999999999999999E-8</c:v>
                </c:pt>
                <c:pt idx="10889">
                  <c:v>1.7999999999999999E-8</c:v>
                </c:pt>
                <c:pt idx="10890">
                  <c:v>1.7999999999999999E-8</c:v>
                </c:pt>
                <c:pt idx="10891">
                  <c:v>1.7999999999999999E-8</c:v>
                </c:pt>
                <c:pt idx="10892">
                  <c:v>1.7999999999999999E-8</c:v>
                </c:pt>
                <c:pt idx="10893">
                  <c:v>1.7999999999999999E-8</c:v>
                </c:pt>
                <c:pt idx="10894">
                  <c:v>1.7999999999999999E-8</c:v>
                </c:pt>
                <c:pt idx="10895">
                  <c:v>1.7999999999999999E-8</c:v>
                </c:pt>
                <c:pt idx="10896">
                  <c:v>1.81E-8</c:v>
                </c:pt>
                <c:pt idx="10897">
                  <c:v>1.81E-8</c:v>
                </c:pt>
                <c:pt idx="10898">
                  <c:v>1.81E-8</c:v>
                </c:pt>
                <c:pt idx="10899">
                  <c:v>1.81E-8</c:v>
                </c:pt>
                <c:pt idx="10900">
                  <c:v>1.81E-8</c:v>
                </c:pt>
                <c:pt idx="10901">
                  <c:v>1.81E-8</c:v>
                </c:pt>
                <c:pt idx="10902">
                  <c:v>1.81E-8</c:v>
                </c:pt>
                <c:pt idx="10903">
                  <c:v>1.81E-8</c:v>
                </c:pt>
                <c:pt idx="10904">
                  <c:v>1.81E-8</c:v>
                </c:pt>
                <c:pt idx="10905">
                  <c:v>1.81E-8</c:v>
                </c:pt>
                <c:pt idx="10906">
                  <c:v>1.81E-8</c:v>
                </c:pt>
                <c:pt idx="10907">
                  <c:v>1.81E-8</c:v>
                </c:pt>
                <c:pt idx="10908">
                  <c:v>1.81E-8</c:v>
                </c:pt>
                <c:pt idx="10909">
                  <c:v>1.81E-8</c:v>
                </c:pt>
                <c:pt idx="10910">
                  <c:v>1.81E-8</c:v>
                </c:pt>
                <c:pt idx="10911">
                  <c:v>1.81E-8</c:v>
                </c:pt>
                <c:pt idx="10912">
                  <c:v>1.8200000000000001E-8</c:v>
                </c:pt>
                <c:pt idx="10913">
                  <c:v>1.8200000000000001E-8</c:v>
                </c:pt>
                <c:pt idx="10914">
                  <c:v>1.8200000000000001E-8</c:v>
                </c:pt>
                <c:pt idx="10915">
                  <c:v>1.8200000000000001E-8</c:v>
                </c:pt>
                <c:pt idx="10916">
                  <c:v>1.8200000000000001E-8</c:v>
                </c:pt>
                <c:pt idx="10917">
                  <c:v>1.8200000000000001E-8</c:v>
                </c:pt>
                <c:pt idx="10918">
                  <c:v>1.8200000000000001E-8</c:v>
                </c:pt>
                <c:pt idx="10919">
                  <c:v>1.8200000000000001E-8</c:v>
                </c:pt>
                <c:pt idx="10920">
                  <c:v>1.8200000000000001E-8</c:v>
                </c:pt>
                <c:pt idx="10921">
                  <c:v>1.8200000000000001E-8</c:v>
                </c:pt>
                <c:pt idx="10922">
                  <c:v>1.8200000000000001E-8</c:v>
                </c:pt>
                <c:pt idx="10923">
                  <c:v>1.8200000000000001E-8</c:v>
                </c:pt>
                <c:pt idx="10924">
                  <c:v>1.8200000000000001E-8</c:v>
                </c:pt>
                <c:pt idx="10925">
                  <c:v>1.8200000000000001E-8</c:v>
                </c:pt>
                <c:pt idx="10926">
                  <c:v>1.8200000000000001E-8</c:v>
                </c:pt>
                <c:pt idx="10927">
                  <c:v>1.8200000000000001E-8</c:v>
                </c:pt>
                <c:pt idx="10928">
                  <c:v>1.8299999999999998E-8</c:v>
                </c:pt>
                <c:pt idx="10929">
                  <c:v>1.8299999999999998E-8</c:v>
                </c:pt>
                <c:pt idx="10930">
                  <c:v>1.8299999999999998E-8</c:v>
                </c:pt>
                <c:pt idx="10931">
                  <c:v>1.8299999999999998E-8</c:v>
                </c:pt>
                <c:pt idx="10932">
                  <c:v>1.8299999999999998E-8</c:v>
                </c:pt>
                <c:pt idx="10933">
                  <c:v>1.8299999999999998E-8</c:v>
                </c:pt>
                <c:pt idx="10934">
                  <c:v>1.8299999999999998E-8</c:v>
                </c:pt>
                <c:pt idx="10935">
                  <c:v>1.8299999999999998E-8</c:v>
                </c:pt>
                <c:pt idx="10936">
                  <c:v>1.8299999999999998E-8</c:v>
                </c:pt>
                <c:pt idx="10937">
                  <c:v>1.8299999999999998E-8</c:v>
                </c:pt>
                <c:pt idx="10938">
                  <c:v>1.8299999999999998E-8</c:v>
                </c:pt>
                <c:pt idx="10939">
                  <c:v>1.8299999999999998E-8</c:v>
                </c:pt>
                <c:pt idx="10940">
                  <c:v>1.8299999999999998E-8</c:v>
                </c:pt>
                <c:pt idx="10941">
                  <c:v>1.8299999999999998E-8</c:v>
                </c:pt>
                <c:pt idx="10942">
                  <c:v>1.8299999999999998E-8</c:v>
                </c:pt>
                <c:pt idx="10943">
                  <c:v>1.8299999999999998E-8</c:v>
                </c:pt>
                <c:pt idx="10944">
                  <c:v>1.8399999999999999E-8</c:v>
                </c:pt>
                <c:pt idx="10945">
                  <c:v>1.8399999999999999E-8</c:v>
                </c:pt>
                <c:pt idx="10946">
                  <c:v>1.8399999999999999E-8</c:v>
                </c:pt>
                <c:pt idx="10947">
                  <c:v>1.8399999999999999E-8</c:v>
                </c:pt>
                <c:pt idx="10948">
                  <c:v>1.8399999999999999E-8</c:v>
                </c:pt>
                <c:pt idx="10949">
                  <c:v>1.8399999999999999E-8</c:v>
                </c:pt>
                <c:pt idx="10950">
                  <c:v>1.8399999999999999E-8</c:v>
                </c:pt>
                <c:pt idx="10951">
                  <c:v>1.8399999999999999E-8</c:v>
                </c:pt>
                <c:pt idx="10952">
                  <c:v>1.8399999999999999E-8</c:v>
                </c:pt>
                <c:pt idx="10953">
                  <c:v>1.8399999999999999E-8</c:v>
                </c:pt>
                <c:pt idx="10954">
                  <c:v>1.8399999999999999E-8</c:v>
                </c:pt>
                <c:pt idx="10955">
                  <c:v>1.8399999999999999E-8</c:v>
                </c:pt>
                <c:pt idx="10956">
                  <c:v>1.8399999999999999E-8</c:v>
                </c:pt>
                <c:pt idx="10957">
                  <c:v>1.8399999999999999E-8</c:v>
                </c:pt>
                <c:pt idx="10958">
                  <c:v>1.8399999999999999E-8</c:v>
                </c:pt>
                <c:pt idx="10959">
                  <c:v>1.8399999999999999E-8</c:v>
                </c:pt>
                <c:pt idx="10960">
                  <c:v>1.85E-8</c:v>
                </c:pt>
                <c:pt idx="10961">
                  <c:v>1.85E-8</c:v>
                </c:pt>
                <c:pt idx="10962">
                  <c:v>1.85E-8</c:v>
                </c:pt>
                <c:pt idx="10963">
                  <c:v>1.85E-8</c:v>
                </c:pt>
                <c:pt idx="10964">
                  <c:v>1.85E-8</c:v>
                </c:pt>
                <c:pt idx="10965">
                  <c:v>1.85E-8</c:v>
                </c:pt>
                <c:pt idx="10966">
                  <c:v>1.85E-8</c:v>
                </c:pt>
                <c:pt idx="10967">
                  <c:v>1.85E-8</c:v>
                </c:pt>
                <c:pt idx="10968">
                  <c:v>1.85E-8</c:v>
                </c:pt>
                <c:pt idx="10969">
                  <c:v>1.85E-8</c:v>
                </c:pt>
                <c:pt idx="10970">
                  <c:v>1.85E-8</c:v>
                </c:pt>
                <c:pt idx="10971">
                  <c:v>1.85E-8</c:v>
                </c:pt>
                <c:pt idx="10972">
                  <c:v>1.85E-8</c:v>
                </c:pt>
                <c:pt idx="10973">
                  <c:v>1.85E-8</c:v>
                </c:pt>
                <c:pt idx="10974">
                  <c:v>1.85E-8</c:v>
                </c:pt>
                <c:pt idx="10975">
                  <c:v>1.85E-8</c:v>
                </c:pt>
                <c:pt idx="10976">
                  <c:v>1.8600000000000001E-8</c:v>
                </c:pt>
                <c:pt idx="10977">
                  <c:v>1.8600000000000001E-8</c:v>
                </c:pt>
                <c:pt idx="10978">
                  <c:v>1.8600000000000001E-8</c:v>
                </c:pt>
                <c:pt idx="10979">
                  <c:v>1.8600000000000001E-8</c:v>
                </c:pt>
                <c:pt idx="10980">
                  <c:v>1.8600000000000001E-8</c:v>
                </c:pt>
                <c:pt idx="10981">
                  <c:v>1.8600000000000001E-8</c:v>
                </c:pt>
                <c:pt idx="10982">
                  <c:v>1.8600000000000001E-8</c:v>
                </c:pt>
                <c:pt idx="10983">
                  <c:v>1.8600000000000001E-8</c:v>
                </c:pt>
                <c:pt idx="10984">
                  <c:v>1.8600000000000001E-8</c:v>
                </c:pt>
                <c:pt idx="10985">
                  <c:v>1.8600000000000001E-8</c:v>
                </c:pt>
                <c:pt idx="10986">
                  <c:v>1.8600000000000001E-8</c:v>
                </c:pt>
                <c:pt idx="10987">
                  <c:v>1.8600000000000001E-8</c:v>
                </c:pt>
                <c:pt idx="10988">
                  <c:v>1.8600000000000001E-8</c:v>
                </c:pt>
                <c:pt idx="10989">
                  <c:v>1.8600000000000001E-8</c:v>
                </c:pt>
                <c:pt idx="10990">
                  <c:v>1.8600000000000001E-8</c:v>
                </c:pt>
                <c:pt idx="10991">
                  <c:v>1.8600000000000001E-8</c:v>
                </c:pt>
                <c:pt idx="10992">
                  <c:v>1.8699999999999999E-8</c:v>
                </c:pt>
                <c:pt idx="10993">
                  <c:v>1.8699999999999999E-8</c:v>
                </c:pt>
                <c:pt idx="10994">
                  <c:v>1.8699999999999999E-8</c:v>
                </c:pt>
                <c:pt idx="10995">
                  <c:v>1.8699999999999999E-8</c:v>
                </c:pt>
                <c:pt idx="10996">
                  <c:v>1.8699999999999999E-8</c:v>
                </c:pt>
                <c:pt idx="10997">
                  <c:v>1.8699999999999999E-8</c:v>
                </c:pt>
                <c:pt idx="10998">
                  <c:v>1.8699999999999999E-8</c:v>
                </c:pt>
                <c:pt idx="10999">
                  <c:v>1.8699999999999999E-8</c:v>
                </c:pt>
                <c:pt idx="11000">
                  <c:v>1.8699999999999999E-8</c:v>
                </c:pt>
                <c:pt idx="11001">
                  <c:v>1.8699999999999999E-8</c:v>
                </c:pt>
                <c:pt idx="11002">
                  <c:v>1.8699999999999999E-8</c:v>
                </c:pt>
                <c:pt idx="11003">
                  <c:v>1.8699999999999999E-8</c:v>
                </c:pt>
                <c:pt idx="11004">
                  <c:v>1.8699999999999999E-8</c:v>
                </c:pt>
                <c:pt idx="11005">
                  <c:v>1.8699999999999999E-8</c:v>
                </c:pt>
                <c:pt idx="11006">
                  <c:v>1.8699999999999999E-8</c:v>
                </c:pt>
                <c:pt idx="11007">
                  <c:v>1.8699999999999999E-8</c:v>
                </c:pt>
                <c:pt idx="11008">
                  <c:v>1.88E-8</c:v>
                </c:pt>
                <c:pt idx="11009">
                  <c:v>1.88E-8</c:v>
                </c:pt>
                <c:pt idx="11010">
                  <c:v>1.88E-8</c:v>
                </c:pt>
                <c:pt idx="11011">
                  <c:v>1.88E-8</c:v>
                </c:pt>
                <c:pt idx="11012">
                  <c:v>1.88E-8</c:v>
                </c:pt>
                <c:pt idx="11013">
                  <c:v>1.88E-8</c:v>
                </c:pt>
                <c:pt idx="11014">
                  <c:v>1.88E-8</c:v>
                </c:pt>
                <c:pt idx="11015">
                  <c:v>1.88E-8</c:v>
                </c:pt>
                <c:pt idx="11016">
                  <c:v>1.88E-8</c:v>
                </c:pt>
                <c:pt idx="11017">
                  <c:v>1.88E-8</c:v>
                </c:pt>
                <c:pt idx="11018">
                  <c:v>1.88E-8</c:v>
                </c:pt>
                <c:pt idx="11019">
                  <c:v>1.88E-8</c:v>
                </c:pt>
                <c:pt idx="11020">
                  <c:v>1.88E-8</c:v>
                </c:pt>
                <c:pt idx="11021">
                  <c:v>1.88E-8</c:v>
                </c:pt>
                <c:pt idx="11022">
                  <c:v>1.88E-8</c:v>
                </c:pt>
                <c:pt idx="11023">
                  <c:v>1.88E-8</c:v>
                </c:pt>
                <c:pt idx="11024">
                  <c:v>1.89E-8</c:v>
                </c:pt>
                <c:pt idx="11025">
                  <c:v>1.89E-8</c:v>
                </c:pt>
                <c:pt idx="11026">
                  <c:v>1.89E-8</c:v>
                </c:pt>
                <c:pt idx="11027">
                  <c:v>1.89E-8</c:v>
                </c:pt>
                <c:pt idx="11028">
                  <c:v>1.89E-8</c:v>
                </c:pt>
                <c:pt idx="11029">
                  <c:v>1.89E-8</c:v>
                </c:pt>
                <c:pt idx="11030">
                  <c:v>1.89E-8</c:v>
                </c:pt>
                <c:pt idx="11031">
                  <c:v>1.89E-8</c:v>
                </c:pt>
                <c:pt idx="11032">
                  <c:v>1.89E-8</c:v>
                </c:pt>
                <c:pt idx="11033">
                  <c:v>1.89E-8</c:v>
                </c:pt>
                <c:pt idx="11034">
                  <c:v>1.89E-8</c:v>
                </c:pt>
                <c:pt idx="11035">
                  <c:v>1.89E-8</c:v>
                </c:pt>
                <c:pt idx="11036">
                  <c:v>1.89E-8</c:v>
                </c:pt>
                <c:pt idx="11037">
                  <c:v>1.89E-8</c:v>
                </c:pt>
                <c:pt idx="11038">
                  <c:v>1.89E-8</c:v>
                </c:pt>
                <c:pt idx="11039">
                  <c:v>1.89E-8</c:v>
                </c:pt>
                <c:pt idx="11040">
                  <c:v>1.9000000000000001E-8</c:v>
                </c:pt>
                <c:pt idx="11041">
                  <c:v>1.9000000000000001E-8</c:v>
                </c:pt>
                <c:pt idx="11042">
                  <c:v>1.9000000000000001E-8</c:v>
                </c:pt>
                <c:pt idx="11043">
                  <c:v>1.9000000000000001E-8</c:v>
                </c:pt>
                <c:pt idx="11044">
                  <c:v>1.9000000000000001E-8</c:v>
                </c:pt>
                <c:pt idx="11045">
                  <c:v>1.9000000000000001E-8</c:v>
                </c:pt>
                <c:pt idx="11046">
                  <c:v>1.9000000000000001E-8</c:v>
                </c:pt>
                <c:pt idx="11047">
                  <c:v>1.9000000000000001E-8</c:v>
                </c:pt>
                <c:pt idx="11048">
                  <c:v>1.9000000000000001E-8</c:v>
                </c:pt>
                <c:pt idx="11049">
                  <c:v>1.9000000000000001E-8</c:v>
                </c:pt>
                <c:pt idx="11050">
                  <c:v>1.9000000000000001E-8</c:v>
                </c:pt>
                <c:pt idx="11051">
                  <c:v>1.9000000000000001E-8</c:v>
                </c:pt>
                <c:pt idx="11052">
                  <c:v>1.9000000000000001E-8</c:v>
                </c:pt>
                <c:pt idx="11053">
                  <c:v>1.9000000000000001E-8</c:v>
                </c:pt>
                <c:pt idx="11054">
                  <c:v>1.9000000000000001E-8</c:v>
                </c:pt>
                <c:pt idx="11055">
                  <c:v>1.9000000000000001E-8</c:v>
                </c:pt>
                <c:pt idx="11056">
                  <c:v>1.9099999999999999E-8</c:v>
                </c:pt>
                <c:pt idx="11057">
                  <c:v>1.9099999999999999E-8</c:v>
                </c:pt>
                <c:pt idx="11058">
                  <c:v>1.9099999999999999E-8</c:v>
                </c:pt>
                <c:pt idx="11059">
                  <c:v>1.9099999999999999E-8</c:v>
                </c:pt>
                <c:pt idx="11060">
                  <c:v>1.9099999999999999E-8</c:v>
                </c:pt>
                <c:pt idx="11061">
                  <c:v>1.9099999999999999E-8</c:v>
                </c:pt>
                <c:pt idx="11062">
                  <c:v>1.9099999999999999E-8</c:v>
                </c:pt>
                <c:pt idx="11063">
                  <c:v>1.9099999999999999E-8</c:v>
                </c:pt>
                <c:pt idx="11064">
                  <c:v>1.9099999999999999E-8</c:v>
                </c:pt>
                <c:pt idx="11065">
                  <c:v>1.9099999999999999E-8</c:v>
                </c:pt>
                <c:pt idx="11066">
                  <c:v>1.9099999999999999E-8</c:v>
                </c:pt>
                <c:pt idx="11067">
                  <c:v>1.9099999999999999E-8</c:v>
                </c:pt>
                <c:pt idx="11068">
                  <c:v>1.9099999999999999E-8</c:v>
                </c:pt>
                <c:pt idx="11069">
                  <c:v>1.9099999999999999E-8</c:v>
                </c:pt>
                <c:pt idx="11070">
                  <c:v>1.9099999999999999E-8</c:v>
                </c:pt>
                <c:pt idx="11071">
                  <c:v>1.9099999999999999E-8</c:v>
                </c:pt>
                <c:pt idx="11072">
                  <c:v>1.92E-8</c:v>
                </c:pt>
                <c:pt idx="11073">
                  <c:v>1.92E-8</c:v>
                </c:pt>
                <c:pt idx="11074">
                  <c:v>1.92E-8</c:v>
                </c:pt>
                <c:pt idx="11075">
                  <c:v>1.92E-8</c:v>
                </c:pt>
                <c:pt idx="11076">
                  <c:v>1.92E-8</c:v>
                </c:pt>
                <c:pt idx="11077">
                  <c:v>1.92E-8</c:v>
                </c:pt>
                <c:pt idx="11078">
                  <c:v>1.92E-8</c:v>
                </c:pt>
                <c:pt idx="11079">
                  <c:v>1.92E-8</c:v>
                </c:pt>
                <c:pt idx="11080">
                  <c:v>1.92E-8</c:v>
                </c:pt>
                <c:pt idx="11081">
                  <c:v>1.92E-8</c:v>
                </c:pt>
                <c:pt idx="11082">
                  <c:v>1.92E-8</c:v>
                </c:pt>
                <c:pt idx="11083">
                  <c:v>1.92E-8</c:v>
                </c:pt>
                <c:pt idx="11084">
                  <c:v>1.92E-8</c:v>
                </c:pt>
                <c:pt idx="11085">
                  <c:v>1.92E-8</c:v>
                </c:pt>
                <c:pt idx="11086">
                  <c:v>1.92E-8</c:v>
                </c:pt>
                <c:pt idx="11087">
                  <c:v>1.92E-8</c:v>
                </c:pt>
                <c:pt idx="11088">
                  <c:v>1.9300000000000001E-8</c:v>
                </c:pt>
                <c:pt idx="11089">
                  <c:v>1.9300000000000001E-8</c:v>
                </c:pt>
                <c:pt idx="11090">
                  <c:v>1.9300000000000001E-8</c:v>
                </c:pt>
                <c:pt idx="11091">
                  <c:v>1.9300000000000001E-8</c:v>
                </c:pt>
                <c:pt idx="11092">
                  <c:v>1.9300000000000001E-8</c:v>
                </c:pt>
                <c:pt idx="11093">
                  <c:v>1.9300000000000001E-8</c:v>
                </c:pt>
                <c:pt idx="11094">
                  <c:v>1.9300000000000001E-8</c:v>
                </c:pt>
                <c:pt idx="11095">
                  <c:v>1.9300000000000001E-8</c:v>
                </c:pt>
                <c:pt idx="11096">
                  <c:v>1.9300000000000001E-8</c:v>
                </c:pt>
                <c:pt idx="11097">
                  <c:v>1.9300000000000001E-8</c:v>
                </c:pt>
                <c:pt idx="11098">
                  <c:v>1.9300000000000001E-8</c:v>
                </c:pt>
                <c:pt idx="11099">
                  <c:v>1.9300000000000001E-8</c:v>
                </c:pt>
                <c:pt idx="11100">
                  <c:v>1.9300000000000001E-8</c:v>
                </c:pt>
                <c:pt idx="11101">
                  <c:v>1.9300000000000001E-8</c:v>
                </c:pt>
                <c:pt idx="11102">
                  <c:v>1.9300000000000001E-8</c:v>
                </c:pt>
                <c:pt idx="11103">
                  <c:v>1.9300000000000001E-8</c:v>
                </c:pt>
                <c:pt idx="11104">
                  <c:v>1.9399999999999998E-8</c:v>
                </c:pt>
                <c:pt idx="11105">
                  <c:v>1.9399999999999998E-8</c:v>
                </c:pt>
                <c:pt idx="11106">
                  <c:v>1.9399999999999998E-8</c:v>
                </c:pt>
                <c:pt idx="11107">
                  <c:v>1.9399999999999998E-8</c:v>
                </c:pt>
                <c:pt idx="11108">
                  <c:v>1.9399999999999998E-8</c:v>
                </c:pt>
                <c:pt idx="11109">
                  <c:v>1.9399999999999998E-8</c:v>
                </c:pt>
                <c:pt idx="11110">
                  <c:v>1.9399999999999998E-8</c:v>
                </c:pt>
                <c:pt idx="11111">
                  <c:v>1.9399999999999998E-8</c:v>
                </c:pt>
                <c:pt idx="11112">
                  <c:v>1.9399999999999998E-8</c:v>
                </c:pt>
                <c:pt idx="11113">
                  <c:v>1.9399999999999998E-8</c:v>
                </c:pt>
                <c:pt idx="11114">
                  <c:v>1.9399999999999998E-8</c:v>
                </c:pt>
                <c:pt idx="11115">
                  <c:v>1.9399999999999998E-8</c:v>
                </c:pt>
                <c:pt idx="11116">
                  <c:v>1.9399999999999998E-8</c:v>
                </c:pt>
                <c:pt idx="11117">
                  <c:v>1.9399999999999998E-8</c:v>
                </c:pt>
                <c:pt idx="11118">
                  <c:v>1.9399999999999998E-8</c:v>
                </c:pt>
                <c:pt idx="11119">
                  <c:v>1.9399999999999998E-8</c:v>
                </c:pt>
                <c:pt idx="11120">
                  <c:v>1.9499999999999999E-8</c:v>
                </c:pt>
                <c:pt idx="11121">
                  <c:v>1.9499999999999999E-8</c:v>
                </c:pt>
                <c:pt idx="11122">
                  <c:v>1.9499999999999999E-8</c:v>
                </c:pt>
                <c:pt idx="11123">
                  <c:v>1.9499999999999999E-8</c:v>
                </c:pt>
                <c:pt idx="11124">
                  <c:v>1.9499999999999999E-8</c:v>
                </c:pt>
                <c:pt idx="11125">
                  <c:v>1.9499999999999999E-8</c:v>
                </c:pt>
                <c:pt idx="11126">
                  <c:v>1.9499999999999999E-8</c:v>
                </c:pt>
                <c:pt idx="11127">
                  <c:v>1.9499999999999999E-8</c:v>
                </c:pt>
                <c:pt idx="11128">
                  <c:v>1.9499999999999999E-8</c:v>
                </c:pt>
                <c:pt idx="11129">
                  <c:v>1.9499999999999999E-8</c:v>
                </c:pt>
                <c:pt idx="11130">
                  <c:v>1.9499999999999999E-8</c:v>
                </c:pt>
                <c:pt idx="11131">
                  <c:v>1.9499999999999999E-8</c:v>
                </c:pt>
                <c:pt idx="11132">
                  <c:v>1.9499999999999999E-8</c:v>
                </c:pt>
                <c:pt idx="11133">
                  <c:v>1.9499999999999999E-8</c:v>
                </c:pt>
                <c:pt idx="11134">
                  <c:v>1.9499999999999999E-8</c:v>
                </c:pt>
                <c:pt idx="11135">
                  <c:v>1.9499999999999999E-8</c:v>
                </c:pt>
                <c:pt idx="11136">
                  <c:v>1.96E-8</c:v>
                </c:pt>
                <c:pt idx="11137">
                  <c:v>1.96E-8</c:v>
                </c:pt>
                <c:pt idx="11138">
                  <c:v>1.96E-8</c:v>
                </c:pt>
                <c:pt idx="11139">
                  <c:v>1.96E-8</c:v>
                </c:pt>
                <c:pt idx="11140">
                  <c:v>1.96E-8</c:v>
                </c:pt>
                <c:pt idx="11141">
                  <c:v>1.96E-8</c:v>
                </c:pt>
                <c:pt idx="11142">
                  <c:v>1.96E-8</c:v>
                </c:pt>
                <c:pt idx="11143">
                  <c:v>1.96E-8</c:v>
                </c:pt>
                <c:pt idx="11144">
                  <c:v>1.96E-8</c:v>
                </c:pt>
                <c:pt idx="11145">
                  <c:v>1.96E-8</c:v>
                </c:pt>
                <c:pt idx="11146">
                  <c:v>1.96E-8</c:v>
                </c:pt>
                <c:pt idx="11147">
                  <c:v>1.96E-8</c:v>
                </c:pt>
                <c:pt idx="11148">
                  <c:v>1.96E-8</c:v>
                </c:pt>
                <c:pt idx="11149">
                  <c:v>1.96E-8</c:v>
                </c:pt>
                <c:pt idx="11150">
                  <c:v>1.96E-8</c:v>
                </c:pt>
                <c:pt idx="11151">
                  <c:v>1.96E-8</c:v>
                </c:pt>
                <c:pt idx="11152">
                  <c:v>1.9700000000000001E-8</c:v>
                </c:pt>
                <c:pt idx="11153">
                  <c:v>1.9700000000000001E-8</c:v>
                </c:pt>
                <c:pt idx="11154">
                  <c:v>1.9700000000000001E-8</c:v>
                </c:pt>
                <c:pt idx="11155">
                  <c:v>1.9700000000000001E-8</c:v>
                </c:pt>
                <c:pt idx="11156">
                  <c:v>1.9700000000000001E-8</c:v>
                </c:pt>
                <c:pt idx="11157">
                  <c:v>1.9700000000000001E-8</c:v>
                </c:pt>
                <c:pt idx="11158">
                  <c:v>1.9700000000000001E-8</c:v>
                </c:pt>
                <c:pt idx="11159">
                  <c:v>1.9700000000000001E-8</c:v>
                </c:pt>
                <c:pt idx="11160">
                  <c:v>1.9700000000000001E-8</c:v>
                </c:pt>
                <c:pt idx="11161">
                  <c:v>1.9700000000000001E-8</c:v>
                </c:pt>
                <c:pt idx="11162">
                  <c:v>1.9700000000000001E-8</c:v>
                </c:pt>
                <c:pt idx="11163">
                  <c:v>1.9700000000000001E-8</c:v>
                </c:pt>
                <c:pt idx="11164">
                  <c:v>1.9700000000000001E-8</c:v>
                </c:pt>
                <c:pt idx="11165">
                  <c:v>1.9700000000000001E-8</c:v>
                </c:pt>
                <c:pt idx="11166">
                  <c:v>1.9700000000000001E-8</c:v>
                </c:pt>
                <c:pt idx="11167">
                  <c:v>1.9700000000000001E-8</c:v>
                </c:pt>
                <c:pt idx="11168">
                  <c:v>1.9799999999999999E-8</c:v>
                </c:pt>
                <c:pt idx="11169">
                  <c:v>1.9799999999999999E-8</c:v>
                </c:pt>
                <c:pt idx="11170">
                  <c:v>1.9799999999999999E-8</c:v>
                </c:pt>
                <c:pt idx="11171">
                  <c:v>1.9799999999999999E-8</c:v>
                </c:pt>
                <c:pt idx="11172">
                  <c:v>1.9799999999999999E-8</c:v>
                </c:pt>
                <c:pt idx="11173">
                  <c:v>1.9799999999999999E-8</c:v>
                </c:pt>
                <c:pt idx="11174">
                  <c:v>1.9799999999999999E-8</c:v>
                </c:pt>
                <c:pt idx="11175">
                  <c:v>1.9799999999999999E-8</c:v>
                </c:pt>
                <c:pt idx="11176">
                  <c:v>1.9799999999999999E-8</c:v>
                </c:pt>
                <c:pt idx="11177">
                  <c:v>1.9799999999999999E-8</c:v>
                </c:pt>
                <c:pt idx="11178">
                  <c:v>1.9799999999999999E-8</c:v>
                </c:pt>
                <c:pt idx="11179">
                  <c:v>1.9799999999999999E-8</c:v>
                </c:pt>
                <c:pt idx="11180">
                  <c:v>1.9799999999999999E-8</c:v>
                </c:pt>
                <c:pt idx="11181">
                  <c:v>1.9799999999999999E-8</c:v>
                </c:pt>
                <c:pt idx="11182">
                  <c:v>1.9799999999999999E-8</c:v>
                </c:pt>
                <c:pt idx="11183">
                  <c:v>1.9799999999999999E-8</c:v>
                </c:pt>
                <c:pt idx="11184">
                  <c:v>1.99E-8</c:v>
                </c:pt>
                <c:pt idx="11185">
                  <c:v>1.99E-8</c:v>
                </c:pt>
                <c:pt idx="11186">
                  <c:v>1.99E-8</c:v>
                </c:pt>
                <c:pt idx="11187">
                  <c:v>1.99E-8</c:v>
                </c:pt>
                <c:pt idx="11188">
                  <c:v>1.99E-8</c:v>
                </c:pt>
                <c:pt idx="11189">
                  <c:v>1.99E-8</c:v>
                </c:pt>
                <c:pt idx="11190">
                  <c:v>1.99E-8</c:v>
                </c:pt>
                <c:pt idx="11191">
                  <c:v>1.99E-8</c:v>
                </c:pt>
                <c:pt idx="11192">
                  <c:v>1.99E-8</c:v>
                </c:pt>
                <c:pt idx="11193">
                  <c:v>1.99E-8</c:v>
                </c:pt>
                <c:pt idx="11194">
                  <c:v>1.99E-8</c:v>
                </c:pt>
                <c:pt idx="11195">
                  <c:v>1.99E-8</c:v>
                </c:pt>
                <c:pt idx="11196">
                  <c:v>1.99E-8</c:v>
                </c:pt>
                <c:pt idx="11197">
                  <c:v>1.99E-8</c:v>
                </c:pt>
                <c:pt idx="11198">
                  <c:v>1.99E-8</c:v>
                </c:pt>
                <c:pt idx="11199">
                  <c:v>1.99E-8</c:v>
                </c:pt>
                <c:pt idx="11200">
                  <c:v>2E-8</c:v>
                </c:pt>
                <c:pt idx="11201">
                  <c:v>2E-8</c:v>
                </c:pt>
                <c:pt idx="11202">
                  <c:v>2E-8</c:v>
                </c:pt>
                <c:pt idx="11203">
                  <c:v>2E-8</c:v>
                </c:pt>
                <c:pt idx="11204">
                  <c:v>2E-8</c:v>
                </c:pt>
                <c:pt idx="11205">
                  <c:v>2E-8</c:v>
                </c:pt>
                <c:pt idx="11206">
                  <c:v>2E-8</c:v>
                </c:pt>
                <c:pt idx="11207">
                  <c:v>2E-8</c:v>
                </c:pt>
                <c:pt idx="11208">
                  <c:v>2E-8</c:v>
                </c:pt>
                <c:pt idx="11209">
                  <c:v>2E-8</c:v>
                </c:pt>
                <c:pt idx="11210">
                  <c:v>2E-8</c:v>
                </c:pt>
                <c:pt idx="11211">
                  <c:v>2E-8</c:v>
                </c:pt>
                <c:pt idx="11212">
                  <c:v>2E-8</c:v>
                </c:pt>
                <c:pt idx="11213">
                  <c:v>2E-8</c:v>
                </c:pt>
                <c:pt idx="11214">
                  <c:v>2E-8</c:v>
                </c:pt>
                <c:pt idx="11215">
                  <c:v>2E-8</c:v>
                </c:pt>
                <c:pt idx="11216">
                  <c:v>2.0100000000000001E-8</c:v>
                </c:pt>
                <c:pt idx="11217">
                  <c:v>2.0100000000000001E-8</c:v>
                </c:pt>
                <c:pt idx="11218">
                  <c:v>2.0100000000000001E-8</c:v>
                </c:pt>
                <c:pt idx="11219">
                  <c:v>2.0100000000000001E-8</c:v>
                </c:pt>
                <c:pt idx="11220">
                  <c:v>2.0100000000000001E-8</c:v>
                </c:pt>
                <c:pt idx="11221">
                  <c:v>2.0100000000000001E-8</c:v>
                </c:pt>
                <c:pt idx="11222">
                  <c:v>2.0100000000000001E-8</c:v>
                </c:pt>
                <c:pt idx="11223">
                  <c:v>2.0100000000000001E-8</c:v>
                </c:pt>
                <c:pt idx="11224">
                  <c:v>2.0100000000000001E-8</c:v>
                </c:pt>
                <c:pt idx="11225">
                  <c:v>2.0100000000000001E-8</c:v>
                </c:pt>
                <c:pt idx="11226">
                  <c:v>2.0100000000000001E-8</c:v>
                </c:pt>
                <c:pt idx="11227">
                  <c:v>2.0100000000000001E-8</c:v>
                </c:pt>
                <c:pt idx="11228">
                  <c:v>2.0100000000000001E-8</c:v>
                </c:pt>
                <c:pt idx="11229">
                  <c:v>2.0100000000000001E-8</c:v>
                </c:pt>
                <c:pt idx="11230">
                  <c:v>2.0100000000000001E-8</c:v>
                </c:pt>
                <c:pt idx="11231">
                  <c:v>2.0100000000000001E-8</c:v>
                </c:pt>
                <c:pt idx="11232">
                  <c:v>2.0199999999999999E-8</c:v>
                </c:pt>
                <c:pt idx="11233">
                  <c:v>2.0199999999999999E-8</c:v>
                </c:pt>
                <c:pt idx="11234">
                  <c:v>2.0199999999999999E-8</c:v>
                </c:pt>
                <c:pt idx="11235">
                  <c:v>2.0199999999999999E-8</c:v>
                </c:pt>
                <c:pt idx="11236">
                  <c:v>2.0199999999999999E-8</c:v>
                </c:pt>
                <c:pt idx="11237">
                  <c:v>2.0199999999999999E-8</c:v>
                </c:pt>
                <c:pt idx="11238">
                  <c:v>2.0199999999999999E-8</c:v>
                </c:pt>
                <c:pt idx="11239">
                  <c:v>2.0199999999999999E-8</c:v>
                </c:pt>
                <c:pt idx="11240">
                  <c:v>2.0199999999999999E-8</c:v>
                </c:pt>
                <c:pt idx="11241">
                  <c:v>2.0199999999999999E-8</c:v>
                </c:pt>
                <c:pt idx="11242">
                  <c:v>2.0199999999999999E-8</c:v>
                </c:pt>
                <c:pt idx="11243">
                  <c:v>2.0199999999999999E-8</c:v>
                </c:pt>
                <c:pt idx="11244">
                  <c:v>2.0199999999999999E-8</c:v>
                </c:pt>
                <c:pt idx="11245">
                  <c:v>2.0199999999999999E-8</c:v>
                </c:pt>
                <c:pt idx="11246">
                  <c:v>2.0199999999999999E-8</c:v>
                </c:pt>
                <c:pt idx="11247">
                  <c:v>2.0199999999999999E-8</c:v>
                </c:pt>
                <c:pt idx="11248">
                  <c:v>2.03E-8</c:v>
                </c:pt>
                <c:pt idx="11249">
                  <c:v>2.03E-8</c:v>
                </c:pt>
                <c:pt idx="11250">
                  <c:v>2.03E-8</c:v>
                </c:pt>
                <c:pt idx="11251">
                  <c:v>2.03E-8</c:v>
                </c:pt>
                <c:pt idx="11252">
                  <c:v>2.03E-8</c:v>
                </c:pt>
                <c:pt idx="11253">
                  <c:v>2.03E-8</c:v>
                </c:pt>
                <c:pt idx="11254">
                  <c:v>2.03E-8</c:v>
                </c:pt>
                <c:pt idx="11255">
                  <c:v>2.03E-8</c:v>
                </c:pt>
                <c:pt idx="11256">
                  <c:v>2.03E-8</c:v>
                </c:pt>
                <c:pt idx="11257">
                  <c:v>2.03E-8</c:v>
                </c:pt>
                <c:pt idx="11258">
                  <c:v>2.03E-8</c:v>
                </c:pt>
                <c:pt idx="11259">
                  <c:v>2.03E-8</c:v>
                </c:pt>
                <c:pt idx="11260">
                  <c:v>2.03E-8</c:v>
                </c:pt>
                <c:pt idx="11261">
                  <c:v>2.03E-8</c:v>
                </c:pt>
                <c:pt idx="11262">
                  <c:v>2.03E-8</c:v>
                </c:pt>
                <c:pt idx="11263">
                  <c:v>2.03E-8</c:v>
                </c:pt>
                <c:pt idx="11264">
                  <c:v>2.0400000000000001E-8</c:v>
                </c:pt>
                <c:pt idx="11265">
                  <c:v>2.0400000000000001E-8</c:v>
                </c:pt>
                <c:pt idx="11266">
                  <c:v>2.0400000000000001E-8</c:v>
                </c:pt>
                <c:pt idx="11267">
                  <c:v>2.0400000000000001E-8</c:v>
                </c:pt>
                <c:pt idx="11268">
                  <c:v>2.0400000000000001E-8</c:v>
                </c:pt>
                <c:pt idx="11269">
                  <c:v>2.0400000000000001E-8</c:v>
                </c:pt>
                <c:pt idx="11270">
                  <c:v>2.0400000000000001E-8</c:v>
                </c:pt>
                <c:pt idx="11271">
                  <c:v>2.0400000000000001E-8</c:v>
                </c:pt>
                <c:pt idx="11272">
                  <c:v>2.0400000000000001E-8</c:v>
                </c:pt>
                <c:pt idx="11273">
                  <c:v>2.0400000000000001E-8</c:v>
                </c:pt>
                <c:pt idx="11274">
                  <c:v>2.0400000000000001E-8</c:v>
                </c:pt>
                <c:pt idx="11275">
                  <c:v>2.0400000000000001E-8</c:v>
                </c:pt>
                <c:pt idx="11276">
                  <c:v>2.0400000000000001E-8</c:v>
                </c:pt>
                <c:pt idx="11277">
                  <c:v>2.0400000000000001E-8</c:v>
                </c:pt>
                <c:pt idx="11278">
                  <c:v>2.0400000000000001E-8</c:v>
                </c:pt>
                <c:pt idx="11279">
                  <c:v>2.0400000000000001E-8</c:v>
                </c:pt>
                <c:pt idx="11280">
                  <c:v>2.0500000000000002E-8</c:v>
                </c:pt>
                <c:pt idx="11281">
                  <c:v>2.0500000000000002E-8</c:v>
                </c:pt>
                <c:pt idx="11282">
                  <c:v>2.0500000000000002E-8</c:v>
                </c:pt>
                <c:pt idx="11283">
                  <c:v>2.0500000000000002E-8</c:v>
                </c:pt>
                <c:pt idx="11284">
                  <c:v>2.0500000000000002E-8</c:v>
                </c:pt>
                <c:pt idx="11285">
                  <c:v>2.0500000000000002E-8</c:v>
                </c:pt>
                <c:pt idx="11286">
                  <c:v>2.0500000000000002E-8</c:v>
                </c:pt>
                <c:pt idx="11287">
                  <c:v>2.0500000000000002E-8</c:v>
                </c:pt>
                <c:pt idx="11288">
                  <c:v>2.0500000000000002E-8</c:v>
                </c:pt>
                <c:pt idx="11289">
                  <c:v>2.0500000000000002E-8</c:v>
                </c:pt>
                <c:pt idx="11290">
                  <c:v>2.0500000000000002E-8</c:v>
                </c:pt>
                <c:pt idx="11291">
                  <c:v>2.0500000000000002E-8</c:v>
                </c:pt>
                <c:pt idx="11292">
                  <c:v>2.0500000000000002E-8</c:v>
                </c:pt>
                <c:pt idx="11293">
                  <c:v>2.0500000000000002E-8</c:v>
                </c:pt>
                <c:pt idx="11294">
                  <c:v>2.0500000000000002E-8</c:v>
                </c:pt>
                <c:pt idx="11295">
                  <c:v>2.0500000000000002E-8</c:v>
                </c:pt>
                <c:pt idx="11296">
                  <c:v>2.0599999999999999E-8</c:v>
                </c:pt>
                <c:pt idx="11297">
                  <c:v>2.0599999999999999E-8</c:v>
                </c:pt>
                <c:pt idx="11298">
                  <c:v>2.0599999999999999E-8</c:v>
                </c:pt>
                <c:pt idx="11299">
                  <c:v>2.0599999999999999E-8</c:v>
                </c:pt>
                <c:pt idx="11300">
                  <c:v>2.0599999999999999E-8</c:v>
                </c:pt>
                <c:pt idx="11301">
                  <c:v>2.0599999999999999E-8</c:v>
                </c:pt>
                <c:pt idx="11302">
                  <c:v>2.0599999999999999E-8</c:v>
                </c:pt>
                <c:pt idx="11303">
                  <c:v>2.0599999999999999E-8</c:v>
                </c:pt>
                <c:pt idx="11304">
                  <c:v>2.0599999999999999E-8</c:v>
                </c:pt>
                <c:pt idx="11305">
                  <c:v>2.0599999999999999E-8</c:v>
                </c:pt>
                <c:pt idx="11306">
                  <c:v>2.0599999999999999E-8</c:v>
                </c:pt>
                <c:pt idx="11307">
                  <c:v>2.0599999999999999E-8</c:v>
                </c:pt>
                <c:pt idx="11308">
                  <c:v>2.0599999999999999E-8</c:v>
                </c:pt>
                <c:pt idx="11309">
                  <c:v>2.0599999999999999E-8</c:v>
                </c:pt>
                <c:pt idx="11310">
                  <c:v>2.0599999999999999E-8</c:v>
                </c:pt>
                <c:pt idx="11311">
                  <c:v>2.0599999999999999E-8</c:v>
                </c:pt>
                <c:pt idx="11312">
                  <c:v>2.07E-8</c:v>
                </c:pt>
                <c:pt idx="11313">
                  <c:v>2.07E-8</c:v>
                </c:pt>
                <c:pt idx="11314">
                  <c:v>2.07E-8</c:v>
                </c:pt>
                <c:pt idx="11315">
                  <c:v>2.07E-8</c:v>
                </c:pt>
                <c:pt idx="11316">
                  <c:v>2.07E-8</c:v>
                </c:pt>
                <c:pt idx="11317">
                  <c:v>2.07E-8</c:v>
                </c:pt>
                <c:pt idx="11318">
                  <c:v>2.07E-8</c:v>
                </c:pt>
                <c:pt idx="11319">
                  <c:v>2.07E-8</c:v>
                </c:pt>
                <c:pt idx="11320">
                  <c:v>2.07E-8</c:v>
                </c:pt>
                <c:pt idx="11321">
                  <c:v>2.07E-8</c:v>
                </c:pt>
                <c:pt idx="11322">
                  <c:v>2.07E-8</c:v>
                </c:pt>
                <c:pt idx="11323">
                  <c:v>2.07E-8</c:v>
                </c:pt>
                <c:pt idx="11324">
                  <c:v>2.07E-8</c:v>
                </c:pt>
                <c:pt idx="11325">
                  <c:v>2.07E-8</c:v>
                </c:pt>
                <c:pt idx="11326">
                  <c:v>2.07E-8</c:v>
                </c:pt>
                <c:pt idx="11327">
                  <c:v>2.07E-8</c:v>
                </c:pt>
                <c:pt idx="11328">
                  <c:v>2.0800000000000001E-8</c:v>
                </c:pt>
                <c:pt idx="11329">
                  <c:v>2.0800000000000001E-8</c:v>
                </c:pt>
                <c:pt idx="11330">
                  <c:v>2.0800000000000001E-8</c:v>
                </c:pt>
                <c:pt idx="11331">
                  <c:v>2.0800000000000001E-8</c:v>
                </c:pt>
                <c:pt idx="11332">
                  <c:v>2.0800000000000001E-8</c:v>
                </c:pt>
                <c:pt idx="11333">
                  <c:v>2.0800000000000001E-8</c:v>
                </c:pt>
                <c:pt idx="11334">
                  <c:v>2.0800000000000001E-8</c:v>
                </c:pt>
                <c:pt idx="11335">
                  <c:v>2.0800000000000001E-8</c:v>
                </c:pt>
                <c:pt idx="11336">
                  <c:v>2.0800000000000001E-8</c:v>
                </c:pt>
                <c:pt idx="11337">
                  <c:v>2.0800000000000001E-8</c:v>
                </c:pt>
                <c:pt idx="11338">
                  <c:v>2.0800000000000001E-8</c:v>
                </c:pt>
                <c:pt idx="11339">
                  <c:v>2.0800000000000001E-8</c:v>
                </c:pt>
                <c:pt idx="11340">
                  <c:v>2.0800000000000001E-8</c:v>
                </c:pt>
                <c:pt idx="11341">
                  <c:v>2.0800000000000001E-8</c:v>
                </c:pt>
                <c:pt idx="11342">
                  <c:v>2.0800000000000001E-8</c:v>
                </c:pt>
                <c:pt idx="11343">
                  <c:v>2.0800000000000001E-8</c:v>
                </c:pt>
                <c:pt idx="11344">
                  <c:v>2.0899999999999999E-8</c:v>
                </c:pt>
                <c:pt idx="11345">
                  <c:v>2.0899999999999999E-8</c:v>
                </c:pt>
                <c:pt idx="11346">
                  <c:v>2.0899999999999999E-8</c:v>
                </c:pt>
                <c:pt idx="11347">
                  <c:v>2.0899999999999999E-8</c:v>
                </c:pt>
                <c:pt idx="11348">
                  <c:v>2.0899999999999999E-8</c:v>
                </c:pt>
                <c:pt idx="11349">
                  <c:v>2.0899999999999999E-8</c:v>
                </c:pt>
                <c:pt idx="11350">
                  <c:v>2.0899999999999999E-8</c:v>
                </c:pt>
                <c:pt idx="11351">
                  <c:v>2.0899999999999999E-8</c:v>
                </c:pt>
                <c:pt idx="11352">
                  <c:v>2.0899999999999999E-8</c:v>
                </c:pt>
                <c:pt idx="11353">
                  <c:v>2.0899999999999999E-8</c:v>
                </c:pt>
                <c:pt idx="11354">
                  <c:v>2.0899999999999999E-8</c:v>
                </c:pt>
                <c:pt idx="11355">
                  <c:v>2.0899999999999999E-8</c:v>
                </c:pt>
                <c:pt idx="11356">
                  <c:v>2.0899999999999999E-8</c:v>
                </c:pt>
                <c:pt idx="11357">
                  <c:v>2.0899999999999999E-8</c:v>
                </c:pt>
                <c:pt idx="11358">
                  <c:v>2.0899999999999999E-8</c:v>
                </c:pt>
                <c:pt idx="11359">
                  <c:v>2.0899999999999999E-8</c:v>
                </c:pt>
                <c:pt idx="11360">
                  <c:v>2.0999999999999999E-8</c:v>
                </c:pt>
                <c:pt idx="11361">
                  <c:v>2.0999999999999999E-8</c:v>
                </c:pt>
                <c:pt idx="11362">
                  <c:v>2.0999999999999999E-8</c:v>
                </c:pt>
                <c:pt idx="11363">
                  <c:v>2.0999999999999999E-8</c:v>
                </c:pt>
                <c:pt idx="11364">
                  <c:v>2.0999999999999999E-8</c:v>
                </c:pt>
                <c:pt idx="11365">
                  <c:v>2.0999999999999999E-8</c:v>
                </c:pt>
                <c:pt idx="11366">
                  <c:v>2.0999999999999999E-8</c:v>
                </c:pt>
                <c:pt idx="11367">
                  <c:v>2.0999999999999999E-8</c:v>
                </c:pt>
                <c:pt idx="11368">
                  <c:v>2.0999999999999999E-8</c:v>
                </c:pt>
                <c:pt idx="11369">
                  <c:v>2.0999999999999999E-8</c:v>
                </c:pt>
                <c:pt idx="11370">
                  <c:v>2.0999999999999999E-8</c:v>
                </c:pt>
                <c:pt idx="11371">
                  <c:v>2.0999999999999999E-8</c:v>
                </c:pt>
                <c:pt idx="11372">
                  <c:v>2.0999999999999999E-8</c:v>
                </c:pt>
                <c:pt idx="11373">
                  <c:v>2.0999999999999999E-8</c:v>
                </c:pt>
                <c:pt idx="11374">
                  <c:v>2.0999999999999999E-8</c:v>
                </c:pt>
                <c:pt idx="11375">
                  <c:v>2.0999999999999999E-8</c:v>
                </c:pt>
                <c:pt idx="11376">
                  <c:v>2.11E-8</c:v>
                </c:pt>
                <c:pt idx="11377">
                  <c:v>2.11E-8</c:v>
                </c:pt>
                <c:pt idx="11378">
                  <c:v>2.11E-8</c:v>
                </c:pt>
                <c:pt idx="11379">
                  <c:v>2.11E-8</c:v>
                </c:pt>
                <c:pt idx="11380">
                  <c:v>2.11E-8</c:v>
                </c:pt>
                <c:pt idx="11381">
                  <c:v>2.11E-8</c:v>
                </c:pt>
                <c:pt idx="11382">
                  <c:v>2.11E-8</c:v>
                </c:pt>
                <c:pt idx="11383">
                  <c:v>2.11E-8</c:v>
                </c:pt>
                <c:pt idx="11384">
                  <c:v>2.11E-8</c:v>
                </c:pt>
                <c:pt idx="11385">
                  <c:v>2.11E-8</c:v>
                </c:pt>
                <c:pt idx="11386">
                  <c:v>2.11E-8</c:v>
                </c:pt>
                <c:pt idx="11387">
                  <c:v>2.11E-8</c:v>
                </c:pt>
                <c:pt idx="11388">
                  <c:v>2.11E-8</c:v>
                </c:pt>
                <c:pt idx="11389">
                  <c:v>2.11E-8</c:v>
                </c:pt>
                <c:pt idx="11390">
                  <c:v>2.11E-8</c:v>
                </c:pt>
                <c:pt idx="11391">
                  <c:v>2.11E-8</c:v>
                </c:pt>
                <c:pt idx="11392">
                  <c:v>2.1200000000000001E-8</c:v>
                </c:pt>
                <c:pt idx="11393">
                  <c:v>2.1200000000000001E-8</c:v>
                </c:pt>
                <c:pt idx="11394">
                  <c:v>2.1200000000000001E-8</c:v>
                </c:pt>
                <c:pt idx="11395">
                  <c:v>2.1200000000000001E-8</c:v>
                </c:pt>
                <c:pt idx="11396">
                  <c:v>2.1200000000000001E-8</c:v>
                </c:pt>
                <c:pt idx="11397">
                  <c:v>2.1200000000000001E-8</c:v>
                </c:pt>
                <c:pt idx="11398">
                  <c:v>2.1200000000000001E-8</c:v>
                </c:pt>
                <c:pt idx="11399">
                  <c:v>2.1200000000000001E-8</c:v>
                </c:pt>
                <c:pt idx="11400">
                  <c:v>2.1200000000000001E-8</c:v>
                </c:pt>
                <c:pt idx="11401">
                  <c:v>2.1200000000000001E-8</c:v>
                </c:pt>
                <c:pt idx="11402">
                  <c:v>2.1200000000000001E-8</c:v>
                </c:pt>
                <c:pt idx="11403">
                  <c:v>2.1200000000000001E-8</c:v>
                </c:pt>
                <c:pt idx="11404">
                  <c:v>2.1200000000000001E-8</c:v>
                </c:pt>
                <c:pt idx="11405">
                  <c:v>2.1200000000000001E-8</c:v>
                </c:pt>
                <c:pt idx="11406">
                  <c:v>2.1200000000000001E-8</c:v>
                </c:pt>
                <c:pt idx="11407">
                  <c:v>2.1200000000000001E-8</c:v>
                </c:pt>
                <c:pt idx="11408">
                  <c:v>2.1299999999999999E-8</c:v>
                </c:pt>
                <c:pt idx="11409">
                  <c:v>2.1299999999999999E-8</c:v>
                </c:pt>
                <c:pt idx="11410">
                  <c:v>2.1299999999999999E-8</c:v>
                </c:pt>
                <c:pt idx="11411">
                  <c:v>2.1299999999999999E-8</c:v>
                </c:pt>
                <c:pt idx="11412">
                  <c:v>2.1299999999999999E-8</c:v>
                </c:pt>
                <c:pt idx="11413">
                  <c:v>2.1299999999999999E-8</c:v>
                </c:pt>
                <c:pt idx="11414">
                  <c:v>2.1299999999999999E-8</c:v>
                </c:pt>
                <c:pt idx="11415">
                  <c:v>2.1299999999999999E-8</c:v>
                </c:pt>
                <c:pt idx="11416">
                  <c:v>2.1299999999999999E-8</c:v>
                </c:pt>
                <c:pt idx="11417">
                  <c:v>2.1299999999999999E-8</c:v>
                </c:pt>
                <c:pt idx="11418">
                  <c:v>2.1299999999999999E-8</c:v>
                </c:pt>
                <c:pt idx="11419">
                  <c:v>2.1299999999999999E-8</c:v>
                </c:pt>
                <c:pt idx="11420">
                  <c:v>2.1299999999999999E-8</c:v>
                </c:pt>
                <c:pt idx="11421">
                  <c:v>2.1299999999999999E-8</c:v>
                </c:pt>
                <c:pt idx="11422">
                  <c:v>2.1299999999999999E-8</c:v>
                </c:pt>
                <c:pt idx="11423">
                  <c:v>2.1299999999999999E-8</c:v>
                </c:pt>
                <c:pt idx="11424">
                  <c:v>2.14E-8</c:v>
                </c:pt>
                <c:pt idx="11425">
                  <c:v>2.14E-8</c:v>
                </c:pt>
                <c:pt idx="11426">
                  <c:v>2.14E-8</c:v>
                </c:pt>
                <c:pt idx="11427">
                  <c:v>2.14E-8</c:v>
                </c:pt>
                <c:pt idx="11428">
                  <c:v>2.14E-8</c:v>
                </c:pt>
                <c:pt idx="11429">
                  <c:v>2.14E-8</c:v>
                </c:pt>
                <c:pt idx="11430">
                  <c:v>2.14E-8</c:v>
                </c:pt>
                <c:pt idx="11431">
                  <c:v>2.14E-8</c:v>
                </c:pt>
                <c:pt idx="11432">
                  <c:v>2.14E-8</c:v>
                </c:pt>
                <c:pt idx="11433">
                  <c:v>2.14E-8</c:v>
                </c:pt>
                <c:pt idx="11434">
                  <c:v>2.14E-8</c:v>
                </c:pt>
                <c:pt idx="11435">
                  <c:v>2.14E-8</c:v>
                </c:pt>
                <c:pt idx="11436">
                  <c:v>2.14E-8</c:v>
                </c:pt>
                <c:pt idx="11437">
                  <c:v>2.14E-8</c:v>
                </c:pt>
                <c:pt idx="11438">
                  <c:v>2.14E-8</c:v>
                </c:pt>
                <c:pt idx="11439">
                  <c:v>2.14E-8</c:v>
                </c:pt>
                <c:pt idx="11440">
                  <c:v>2.1500000000000001E-8</c:v>
                </c:pt>
                <c:pt idx="11441">
                  <c:v>2.1500000000000001E-8</c:v>
                </c:pt>
                <c:pt idx="11442">
                  <c:v>2.1500000000000001E-8</c:v>
                </c:pt>
                <c:pt idx="11443">
                  <c:v>2.1500000000000001E-8</c:v>
                </c:pt>
                <c:pt idx="11444">
                  <c:v>2.1500000000000001E-8</c:v>
                </c:pt>
                <c:pt idx="11445">
                  <c:v>2.1500000000000001E-8</c:v>
                </c:pt>
                <c:pt idx="11446">
                  <c:v>2.1500000000000001E-8</c:v>
                </c:pt>
                <c:pt idx="11447">
                  <c:v>2.1500000000000001E-8</c:v>
                </c:pt>
                <c:pt idx="11448">
                  <c:v>2.1500000000000001E-8</c:v>
                </c:pt>
                <c:pt idx="11449">
                  <c:v>2.1500000000000001E-8</c:v>
                </c:pt>
                <c:pt idx="11450">
                  <c:v>2.1500000000000001E-8</c:v>
                </c:pt>
                <c:pt idx="11451">
                  <c:v>2.1500000000000001E-8</c:v>
                </c:pt>
                <c:pt idx="11452">
                  <c:v>2.1500000000000001E-8</c:v>
                </c:pt>
                <c:pt idx="11453">
                  <c:v>2.1500000000000001E-8</c:v>
                </c:pt>
                <c:pt idx="11454">
                  <c:v>2.1500000000000001E-8</c:v>
                </c:pt>
                <c:pt idx="11455">
                  <c:v>2.1500000000000001E-8</c:v>
                </c:pt>
                <c:pt idx="11456">
                  <c:v>2.1600000000000002E-8</c:v>
                </c:pt>
                <c:pt idx="11457">
                  <c:v>2.1600000000000002E-8</c:v>
                </c:pt>
                <c:pt idx="11458">
                  <c:v>2.1600000000000002E-8</c:v>
                </c:pt>
                <c:pt idx="11459">
                  <c:v>2.1600000000000002E-8</c:v>
                </c:pt>
                <c:pt idx="11460">
                  <c:v>2.1600000000000002E-8</c:v>
                </c:pt>
                <c:pt idx="11461">
                  <c:v>2.1600000000000002E-8</c:v>
                </c:pt>
                <c:pt idx="11462">
                  <c:v>2.1600000000000002E-8</c:v>
                </c:pt>
                <c:pt idx="11463">
                  <c:v>2.1600000000000002E-8</c:v>
                </c:pt>
                <c:pt idx="11464">
                  <c:v>2.1600000000000002E-8</c:v>
                </c:pt>
                <c:pt idx="11465">
                  <c:v>2.1600000000000002E-8</c:v>
                </c:pt>
                <c:pt idx="11466">
                  <c:v>2.1600000000000002E-8</c:v>
                </c:pt>
                <c:pt idx="11467">
                  <c:v>2.1600000000000002E-8</c:v>
                </c:pt>
                <c:pt idx="11468">
                  <c:v>2.1600000000000002E-8</c:v>
                </c:pt>
                <c:pt idx="11469">
                  <c:v>2.1600000000000002E-8</c:v>
                </c:pt>
                <c:pt idx="11470">
                  <c:v>2.1600000000000002E-8</c:v>
                </c:pt>
                <c:pt idx="11471">
                  <c:v>2.1600000000000002E-8</c:v>
                </c:pt>
                <c:pt idx="11472">
                  <c:v>2.1699999999999999E-8</c:v>
                </c:pt>
                <c:pt idx="11473">
                  <c:v>2.1699999999999999E-8</c:v>
                </c:pt>
                <c:pt idx="11474">
                  <c:v>2.1699999999999999E-8</c:v>
                </c:pt>
                <c:pt idx="11475">
                  <c:v>2.1699999999999999E-8</c:v>
                </c:pt>
                <c:pt idx="11476">
                  <c:v>2.1699999999999999E-8</c:v>
                </c:pt>
                <c:pt idx="11477">
                  <c:v>2.1699999999999999E-8</c:v>
                </c:pt>
                <c:pt idx="11478">
                  <c:v>2.1699999999999999E-8</c:v>
                </c:pt>
                <c:pt idx="11479">
                  <c:v>2.1699999999999999E-8</c:v>
                </c:pt>
                <c:pt idx="11480">
                  <c:v>2.1699999999999999E-8</c:v>
                </c:pt>
                <c:pt idx="11481">
                  <c:v>2.1699999999999999E-8</c:v>
                </c:pt>
                <c:pt idx="11482">
                  <c:v>2.1699999999999999E-8</c:v>
                </c:pt>
                <c:pt idx="11483">
                  <c:v>2.1699999999999999E-8</c:v>
                </c:pt>
                <c:pt idx="11484">
                  <c:v>2.1699999999999999E-8</c:v>
                </c:pt>
                <c:pt idx="11485">
                  <c:v>2.1699999999999999E-8</c:v>
                </c:pt>
                <c:pt idx="11486">
                  <c:v>2.1699999999999999E-8</c:v>
                </c:pt>
                <c:pt idx="11487">
                  <c:v>2.1699999999999999E-8</c:v>
                </c:pt>
                <c:pt idx="11488">
                  <c:v>2.18E-8</c:v>
                </c:pt>
                <c:pt idx="11489">
                  <c:v>2.18E-8</c:v>
                </c:pt>
                <c:pt idx="11490">
                  <c:v>2.18E-8</c:v>
                </c:pt>
                <c:pt idx="11491">
                  <c:v>2.18E-8</c:v>
                </c:pt>
                <c:pt idx="11492">
                  <c:v>2.18E-8</c:v>
                </c:pt>
                <c:pt idx="11493">
                  <c:v>2.18E-8</c:v>
                </c:pt>
                <c:pt idx="11494">
                  <c:v>2.18E-8</c:v>
                </c:pt>
                <c:pt idx="11495">
                  <c:v>2.18E-8</c:v>
                </c:pt>
                <c:pt idx="11496">
                  <c:v>2.18E-8</c:v>
                </c:pt>
                <c:pt idx="11497">
                  <c:v>2.18E-8</c:v>
                </c:pt>
                <c:pt idx="11498">
                  <c:v>2.18E-8</c:v>
                </c:pt>
                <c:pt idx="11499">
                  <c:v>2.18E-8</c:v>
                </c:pt>
                <c:pt idx="11500">
                  <c:v>2.18E-8</c:v>
                </c:pt>
                <c:pt idx="11501">
                  <c:v>2.18E-8</c:v>
                </c:pt>
                <c:pt idx="11502">
                  <c:v>2.18E-8</c:v>
                </c:pt>
                <c:pt idx="11503">
                  <c:v>2.18E-8</c:v>
                </c:pt>
                <c:pt idx="11504">
                  <c:v>2.1900000000000001E-8</c:v>
                </c:pt>
                <c:pt idx="11505">
                  <c:v>2.1900000000000001E-8</c:v>
                </c:pt>
                <c:pt idx="11506">
                  <c:v>2.1900000000000001E-8</c:v>
                </c:pt>
                <c:pt idx="11507">
                  <c:v>2.1900000000000001E-8</c:v>
                </c:pt>
                <c:pt idx="11508">
                  <c:v>2.1900000000000001E-8</c:v>
                </c:pt>
                <c:pt idx="11509">
                  <c:v>2.1900000000000001E-8</c:v>
                </c:pt>
                <c:pt idx="11510">
                  <c:v>2.1900000000000001E-8</c:v>
                </c:pt>
                <c:pt idx="11511">
                  <c:v>2.1900000000000001E-8</c:v>
                </c:pt>
                <c:pt idx="11512">
                  <c:v>2.1900000000000001E-8</c:v>
                </c:pt>
                <c:pt idx="11513">
                  <c:v>2.1900000000000001E-8</c:v>
                </c:pt>
                <c:pt idx="11514">
                  <c:v>2.1900000000000001E-8</c:v>
                </c:pt>
                <c:pt idx="11515">
                  <c:v>2.1900000000000001E-8</c:v>
                </c:pt>
                <c:pt idx="11516">
                  <c:v>2.1900000000000001E-8</c:v>
                </c:pt>
                <c:pt idx="11517">
                  <c:v>2.1900000000000001E-8</c:v>
                </c:pt>
                <c:pt idx="11518">
                  <c:v>2.1900000000000001E-8</c:v>
                </c:pt>
                <c:pt idx="11519">
                  <c:v>2.1900000000000001E-8</c:v>
                </c:pt>
                <c:pt idx="11520">
                  <c:v>2.1999999999999998E-8</c:v>
                </c:pt>
                <c:pt idx="11521">
                  <c:v>2.1999999999999998E-8</c:v>
                </c:pt>
                <c:pt idx="11522">
                  <c:v>2.1999999999999998E-8</c:v>
                </c:pt>
                <c:pt idx="11523">
                  <c:v>2.1999999999999998E-8</c:v>
                </c:pt>
                <c:pt idx="11524">
                  <c:v>2.1999999999999998E-8</c:v>
                </c:pt>
                <c:pt idx="11525">
                  <c:v>2.1999999999999998E-8</c:v>
                </c:pt>
                <c:pt idx="11526">
                  <c:v>2.1999999999999998E-8</c:v>
                </c:pt>
                <c:pt idx="11527">
                  <c:v>2.1999999999999998E-8</c:v>
                </c:pt>
                <c:pt idx="11528">
                  <c:v>2.1999999999999998E-8</c:v>
                </c:pt>
                <c:pt idx="11529">
                  <c:v>2.1999999999999998E-8</c:v>
                </c:pt>
                <c:pt idx="11530">
                  <c:v>2.1999999999999998E-8</c:v>
                </c:pt>
                <c:pt idx="11531">
                  <c:v>2.1999999999999998E-8</c:v>
                </c:pt>
                <c:pt idx="11532">
                  <c:v>2.1999999999999998E-8</c:v>
                </c:pt>
                <c:pt idx="11533">
                  <c:v>2.1999999999999998E-8</c:v>
                </c:pt>
                <c:pt idx="11534">
                  <c:v>2.1999999999999998E-8</c:v>
                </c:pt>
                <c:pt idx="11535">
                  <c:v>2.1999999999999998E-8</c:v>
                </c:pt>
                <c:pt idx="11536">
                  <c:v>2.2099999999999999E-8</c:v>
                </c:pt>
                <c:pt idx="11537">
                  <c:v>2.2099999999999999E-8</c:v>
                </c:pt>
                <c:pt idx="11538">
                  <c:v>2.2099999999999999E-8</c:v>
                </c:pt>
                <c:pt idx="11539">
                  <c:v>2.2099999999999999E-8</c:v>
                </c:pt>
                <c:pt idx="11540">
                  <c:v>2.2099999999999999E-8</c:v>
                </c:pt>
                <c:pt idx="11541">
                  <c:v>2.2099999999999999E-8</c:v>
                </c:pt>
                <c:pt idx="11542">
                  <c:v>2.2099999999999999E-8</c:v>
                </c:pt>
                <c:pt idx="11543">
                  <c:v>2.2099999999999999E-8</c:v>
                </c:pt>
                <c:pt idx="11544">
                  <c:v>2.2099999999999999E-8</c:v>
                </c:pt>
                <c:pt idx="11545">
                  <c:v>2.2099999999999999E-8</c:v>
                </c:pt>
                <c:pt idx="11546">
                  <c:v>2.2099999999999999E-8</c:v>
                </c:pt>
                <c:pt idx="11547">
                  <c:v>2.2099999999999999E-8</c:v>
                </c:pt>
                <c:pt idx="11548">
                  <c:v>2.2099999999999999E-8</c:v>
                </c:pt>
                <c:pt idx="11549">
                  <c:v>2.2099999999999999E-8</c:v>
                </c:pt>
                <c:pt idx="11550">
                  <c:v>2.2099999999999999E-8</c:v>
                </c:pt>
                <c:pt idx="11551">
                  <c:v>2.2099999999999999E-8</c:v>
                </c:pt>
                <c:pt idx="11552">
                  <c:v>2.22E-8</c:v>
                </c:pt>
                <c:pt idx="11553">
                  <c:v>2.22E-8</c:v>
                </c:pt>
                <c:pt idx="11554">
                  <c:v>2.22E-8</c:v>
                </c:pt>
                <c:pt idx="11555">
                  <c:v>2.22E-8</c:v>
                </c:pt>
                <c:pt idx="11556">
                  <c:v>2.22E-8</c:v>
                </c:pt>
                <c:pt idx="11557">
                  <c:v>2.22E-8</c:v>
                </c:pt>
                <c:pt idx="11558">
                  <c:v>2.22E-8</c:v>
                </c:pt>
                <c:pt idx="11559">
                  <c:v>2.22E-8</c:v>
                </c:pt>
                <c:pt idx="11560">
                  <c:v>2.22E-8</c:v>
                </c:pt>
                <c:pt idx="11561">
                  <c:v>2.22E-8</c:v>
                </c:pt>
                <c:pt idx="11562">
                  <c:v>2.22E-8</c:v>
                </c:pt>
                <c:pt idx="11563">
                  <c:v>2.22E-8</c:v>
                </c:pt>
                <c:pt idx="11564">
                  <c:v>2.22E-8</c:v>
                </c:pt>
                <c:pt idx="11565">
                  <c:v>2.22E-8</c:v>
                </c:pt>
                <c:pt idx="11566">
                  <c:v>2.22E-8</c:v>
                </c:pt>
                <c:pt idx="11567">
                  <c:v>2.22E-8</c:v>
                </c:pt>
                <c:pt idx="11568">
                  <c:v>2.2300000000000001E-8</c:v>
                </c:pt>
                <c:pt idx="11569">
                  <c:v>2.2300000000000001E-8</c:v>
                </c:pt>
                <c:pt idx="11570">
                  <c:v>2.2300000000000001E-8</c:v>
                </c:pt>
                <c:pt idx="11571">
                  <c:v>2.2300000000000001E-8</c:v>
                </c:pt>
                <c:pt idx="11572">
                  <c:v>2.2300000000000001E-8</c:v>
                </c:pt>
                <c:pt idx="11573">
                  <c:v>2.2300000000000001E-8</c:v>
                </c:pt>
                <c:pt idx="11574">
                  <c:v>2.2300000000000001E-8</c:v>
                </c:pt>
                <c:pt idx="11575">
                  <c:v>2.2300000000000001E-8</c:v>
                </c:pt>
                <c:pt idx="11576">
                  <c:v>2.2300000000000001E-8</c:v>
                </c:pt>
                <c:pt idx="11577">
                  <c:v>2.2300000000000001E-8</c:v>
                </c:pt>
                <c:pt idx="11578">
                  <c:v>2.2300000000000001E-8</c:v>
                </c:pt>
                <c:pt idx="11579">
                  <c:v>2.2300000000000001E-8</c:v>
                </c:pt>
                <c:pt idx="11580">
                  <c:v>2.2300000000000001E-8</c:v>
                </c:pt>
                <c:pt idx="11581">
                  <c:v>2.2300000000000001E-8</c:v>
                </c:pt>
                <c:pt idx="11582">
                  <c:v>2.2300000000000001E-8</c:v>
                </c:pt>
                <c:pt idx="11583">
                  <c:v>2.2300000000000001E-8</c:v>
                </c:pt>
                <c:pt idx="11584">
                  <c:v>2.2399999999999999E-8</c:v>
                </c:pt>
                <c:pt idx="11585">
                  <c:v>2.2399999999999999E-8</c:v>
                </c:pt>
                <c:pt idx="11586">
                  <c:v>2.2399999999999999E-8</c:v>
                </c:pt>
                <c:pt idx="11587">
                  <c:v>2.2399999999999999E-8</c:v>
                </c:pt>
                <c:pt idx="11588">
                  <c:v>2.2399999999999999E-8</c:v>
                </c:pt>
                <c:pt idx="11589">
                  <c:v>2.2399999999999999E-8</c:v>
                </c:pt>
                <c:pt idx="11590">
                  <c:v>2.2399999999999999E-8</c:v>
                </c:pt>
                <c:pt idx="11591">
                  <c:v>2.2399999999999999E-8</c:v>
                </c:pt>
                <c:pt idx="11592">
                  <c:v>2.2399999999999999E-8</c:v>
                </c:pt>
                <c:pt idx="11593">
                  <c:v>2.2399999999999999E-8</c:v>
                </c:pt>
                <c:pt idx="11594">
                  <c:v>2.2399999999999999E-8</c:v>
                </c:pt>
                <c:pt idx="11595">
                  <c:v>2.2399999999999999E-8</c:v>
                </c:pt>
                <c:pt idx="11596">
                  <c:v>2.2399999999999999E-8</c:v>
                </c:pt>
                <c:pt idx="11597">
                  <c:v>2.2399999999999999E-8</c:v>
                </c:pt>
                <c:pt idx="11598">
                  <c:v>2.2399999999999999E-8</c:v>
                </c:pt>
                <c:pt idx="11599">
                  <c:v>2.2399999999999999E-8</c:v>
                </c:pt>
                <c:pt idx="11600">
                  <c:v>2.25E-8</c:v>
                </c:pt>
                <c:pt idx="11601">
                  <c:v>2.25E-8</c:v>
                </c:pt>
                <c:pt idx="11602">
                  <c:v>2.25E-8</c:v>
                </c:pt>
                <c:pt idx="11603">
                  <c:v>2.25E-8</c:v>
                </c:pt>
                <c:pt idx="11604">
                  <c:v>2.25E-8</c:v>
                </c:pt>
                <c:pt idx="11605">
                  <c:v>2.25E-8</c:v>
                </c:pt>
                <c:pt idx="11606">
                  <c:v>2.25E-8</c:v>
                </c:pt>
                <c:pt idx="11607">
                  <c:v>2.25E-8</c:v>
                </c:pt>
                <c:pt idx="11608">
                  <c:v>2.25E-8</c:v>
                </c:pt>
                <c:pt idx="11609">
                  <c:v>2.25E-8</c:v>
                </c:pt>
                <c:pt idx="11610">
                  <c:v>2.25E-8</c:v>
                </c:pt>
                <c:pt idx="11611">
                  <c:v>2.25E-8</c:v>
                </c:pt>
                <c:pt idx="11612">
                  <c:v>2.25E-8</c:v>
                </c:pt>
                <c:pt idx="11613">
                  <c:v>2.25E-8</c:v>
                </c:pt>
                <c:pt idx="11614">
                  <c:v>2.25E-8</c:v>
                </c:pt>
                <c:pt idx="11615">
                  <c:v>2.25E-8</c:v>
                </c:pt>
                <c:pt idx="11616">
                  <c:v>2.2600000000000001E-8</c:v>
                </c:pt>
                <c:pt idx="11617">
                  <c:v>2.2600000000000001E-8</c:v>
                </c:pt>
                <c:pt idx="11618">
                  <c:v>2.2600000000000001E-8</c:v>
                </c:pt>
                <c:pt idx="11619">
                  <c:v>2.2600000000000001E-8</c:v>
                </c:pt>
                <c:pt idx="11620">
                  <c:v>2.2600000000000001E-8</c:v>
                </c:pt>
                <c:pt idx="11621">
                  <c:v>2.2600000000000001E-8</c:v>
                </c:pt>
                <c:pt idx="11622">
                  <c:v>2.2600000000000001E-8</c:v>
                </c:pt>
                <c:pt idx="11623">
                  <c:v>2.2600000000000001E-8</c:v>
                </c:pt>
                <c:pt idx="11624">
                  <c:v>2.2600000000000001E-8</c:v>
                </c:pt>
                <c:pt idx="11625">
                  <c:v>2.2600000000000001E-8</c:v>
                </c:pt>
                <c:pt idx="11626">
                  <c:v>2.2600000000000001E-8</c:v>
                </c:pt>
                <c:pt idx="11627">
                  <c:v>2.2600000000000001E-8</c:v>
                </c:pt>
                <c:pt idx="11628">
                  <c:v>2.2600000000000001E-8</c:v>
                </c:pt>
                <c:pt idx="11629">
                  <c:v>2.2600000000000001E-8</c:v>
                </c:pt>
                <c:pt idx="11630">
                  <c:v>2.2600000000000001E-8</c:v>
                </c:pt>
                <c:pt idx="11631">
                  <c:v>2.2600000000000001E-8</c:v>
                </c:pt>
                <c:pt idx="11632">
                  <c:v>2.2700000000000001E-8</c:v>
                </c:pt>
                <c:pt idx="11633">
                  <c:v>2.2700000000000001E-8</c:v>
                </c:pt>
                <c:pt idx="11634">
                  <c:v>2.2700000000000001E-8</c:v>
                </c:pt>
                <c:pt idx="11635">
                  <c:v>2.2700000000000001E-8</c:v>
                </c:pt>
                <c:pt idx="11636">
                  <c:v>2.2700000000000001E-8</c:v>
                </c:pt>
                <c:pt idx="11637">
                  <c:v>2.2700000000000001E-8</c:v>
                </c:pt>
                <c:pt idx="11638">
                  <c:v>2.2700000000000001E-8</c:v>
                </c:pt>
                <c:pt idx="11639">
                  <c:v>2.2700000000000001E-8</c:v>
                </c:pt>
                <c:pt idx="11640">
                  <c:v>2.2700000000000001E-8</c:v>
                </c:pt>
                <c:pt idx="11641">
                  <c:v>2.2700000000000001E-8</c:v>
                </c:pt>
                <c:pt idx="11642">
                  <c:v>2.2700000000000001E-8</c:v>
                </c:pt>
                <c:pt idx="11643">
                  <c:v>2.2700000000000001E-8</c:v>
                </c:pt>
                <c:pt idx="11644">
                  <c:v>2.2700000000000001E-8</c:v>
                </c:pt>
                <c:pt idx="11645">
                  <c:v>2.2700000000000001E-8</c:v>
                </c:pt>
                <c:pt idx="11646">
                  <c:v>2.2700000000000001E-8</c:v>
                </c:pt>
                <c:pt idx="11647">
                  <c:v>2.2700000000000001E-8</c:v>
                </c:pt>
                <c:pt idx="11648">
                  <c:v>2.2799999999999999E-8</c:v>
                </c:pt>
                <c:pt idx="11649">
                  <c:v>2.2799999999999999E-8</c:v>
                </c:pt>
                <c:pt idx="11650">
                  <c:v>2.2799999999999999E-8</c:v>
                </c:pt>
                <c:pt idx="11651">
                  <c:v>2.2799999999999999E-8</c:v>
                </c:pt>
                <c:pt idx="11652">
                  <c:v>2.2799999999999999E-8</c:v>
                </c:pt>
                <c:pt idx="11653">
                  <c:v>2.2799999999999999E-8</c:v>
                </c:pt>
                <c:pt idx="11654">
                  <c:v>2.2799999999999999E-8</c:v>
                </c:pt>
                <c:pt idx="11655">
                  <c:v>2.2799999999999999E-8</c:v>
                </c:pt>
                <c:pt idx="11656">
                  <c:v>2.2799999999999999E-8</c:v>
                </c:pt>
                <c:pt idx="11657">
                  <c:v>2.2799999999999999E-8</c:v>
                </c:pt>
                <c:pt idx="11658">
                  <c:v>2.2799999999999999E-8</c:v>
                </c:pt>
                <c:pt idx="11659">
                  <c:v>2.2799999999999999E-8</c:v>
                </c:pt>
                <c:pt idx="11660">
                  <c:v>2.2799999999999999E-8</c:v>
                </c:pt>
                <c:pt idx="11661">
                  <c:v>2.2799999999999999E-8</c:v>
                </c:pt>
                <c:pt idx="11662">
                  <c:v>2.2799999999999999E-8</c:v>
                </c:pt>
                <c:pt idx="11663">
                  <c:v>2.2799999999999999E-8</c:v>
                </c:pt>
                <c:pt idx="11664">
                  <c:v>2.29E-8</c:v>
                </c:pt>
                <c:pt idx="11665">
                  <c:v>2.29E-8</c:v>
                </c:pt>
                <c:pt idx="11666">
                  <c:v>2.29E-8</c:v>
                </c:pt>
                <c:pt idx="11667">
                  <c:v>2.29E-8</c:v>
                </c:pt>
                <c:pt idx="11668">
                  <c:v>2.29E-8</c:v>
                </c:pt>
                <c:pt idx="11669">
                  <c:v>2.29E-8</c:v>
                </c:pt>
                <c:pt idx="11670">
                  <c:v>2.29E-8</c:v>
                </c:pt>
                <c:pt idx="11671">
                  <c:v>2.29E-8</c:v>
                </c:pt>
                <c:pt idx="11672">
                  <c:v>2.29E-8</c:v>
                </c:pt>
                <c:pt idx="11673">
                  <c:v>2.29E-8</c:v>
                </c:pt>
                <c:pt idx="11674">
                  <c:v>2.29E-8</c:v>
                </c:pt>
                <c:pt idx="11675">
                  <c:v>2.29E-8</c:v>
                </c:pt>
                <c:pt idx="11676">
                  <c:v>2.29E-8</c:v>
                </c:pt>
                <c:pt idx="11677">
                  <c:v>2.29E-8</c:v>
                </c:pt>
                <c:pt idx="11678">
                  <c:v>2.29E-8</c:v>
                </c:pt>
                <c:pt idx="11679">
                  <c:v>2.29E-8</c:v>
                </c:pt>
                <c:pt idx="11680">
                  <c:v>2.3000000000000001E-8</c:v>
                </c:pt>
                <c:pt idx="11681">
                  <c:v>2.3000000000000001E-8</c:v>
                </c:pt>
                <c:pt idx="11682">
                  <c:v>2.3000000000000001E-8</c:v>
                </c:pt>
                <c:pt idx="11683">
                  <c:v>2.3000000000000001E-8</c:v>
                </c:pt>
                <c:pt idx="11684">
                  <c:v>2.3000000000000001E-8</c:v>
                </c:pt>
                <c:pt idx="11685">
                  <c:v>2.3000000000000001E-8</c:v>
                </c:pt>
                <c:pt idx="11686">
                  <c:v>2.3000000000000001E-8</c:v>
                </c:pt>
                <c:pt idx="11687">
                  <c:v>2.3000000000000001E-8</c:v>
                </c:pt>
                <c:pt idx="11688">
                  <c:v>2.3000000000000001E-8</c:v>
                </c:pt>
                <c:pt idx="11689">
                  <c:v>2.3000000000000001E-8</c:v>
                </c:pt>
                <c:pt idx="11690">
                  <c:v>2.3000000000000001E-8</c:v>
                </c:pt>
                <c:pt idx="11691">
                  <c:v>2.3000000000000001E-8</c:v>
                </c:pt>
                <c:pt idx="11692">
                  <c:v>2.3000000000000001E-8</c:v>
                </c:pt>
                <c:pt idx="11693">
                  <c:v>2.3000000000000001E-8</c:v>
                </c:pt>
                <c:pt idx="11694">
                  <c:v>2.3000000000000001E-8</c:v>
                </c:pt>
                <c:pt idx="11695">
                  <c:v>2.3000000000000001E-8</c:v>
                </c:pt>
                <c:pt idx="11696">
                  <c:v>2.3099999999999998E-8</c:v>
                </c:pt>
                <c:pt idx="11697">
                  <c:v>2.3099999999999998E-8</c:v>
                </c:pt>
                <c:pt idx="11698">
                  <c:v>2.3099999999999998E-8</c:v>
                </c:pt>
                <c:pt idx="11699">
                  <c:v>2.3099999999999998E-8</c:v>
                </c:pt>
                <c:pt idx="11700">
                  <c:v>2.3099999999999998E-8</c:v>
                </c:pt>
                <c:pt idx="11701">
                  <c:v>2.3099999999999998E-8</c:v>
                </c:pt>
                <c:pt idx="11702">
                  <c:v>2.3099999999999998E-8</c:v>
                </c:pt>
                <c:pt idx="11703">
                  <c:v>2.3099999999999998E-8</c:v>
                </c:pt>
                <c:pt idx="11704">
                  <c:v>2.3099999999999998E-8</c:v>
                </c:pt>
                <c:pt idx="11705">
                  <c:v>2.3099999999999998E-8</c:v>
                </c:pt>
                <c:pt idx="11706">
                  <c:v>2.3099999999999998E-8</c:v>
                </c:pt>
                <c:pt idx="11707">
                  <c:v>2.3099999999999998E-8</c:v>
                </c:pt>
                <c:pt idx="11708">
                  <c:v>2.3099999999999998E-8</c:v>
                </c:pt>
                <c:pt idx="11709">
                  <c:v>2.3099999999999998E-8</c:v>
                </c:pt>
                <c:pt idx="11710">
                  <c:v>2.3099999999999998E-8</c:v>
                </c:pt>
                <c:pt idx="11711">
                  <c:v>2.3099999999999998E-8</c:v>
                </c:pt>
                <c:pt idx="11712">
                  <c:v>2.3199999999999999E-8</c:v>
                </c:pt>
                <c:pt idx="11713">
                  <c:v>2.3199999999999999E-8</c:v>
                </c:pt>
                <c:pt idx="11714">
                  <c:v>2.3199999999999999E-8</c:v>
                </c:pt>
                <c:pt idx="11715">
                  <c:v>2.3199999999999999E-8</c:v>
                </c:pt>
                <c:pt idx="11716">
                  <c:v>2.3199999999999999E-8</c:v>
                </c:pt>
                <c:pt idx="11717">
                  <c:v>2.3199999999999999E-8</c:v>
                </c:pt>
                <c:pt idx="11718">
                  <c:v>2.3199999999999999E-8</c:v>
                </c:pt>
                <c:pt idx="11719">
                  <c:v>2.3199999999999999E-8</c:v>
                </c:pt>
                <c:pt idx="11720">
                  <c:v>2.3199999999999999E-8</c:v>
                </c:pt>
                <c:pt idx="11721">
                  <c:v>2.3199999999999999E-8</c:v>
                </c:pt>
                <c:pt idx="11722">
                  <c:v>2.3199999999999999E-8</c:v>
                </c:pt>
                <c:pt idx="11723">
                  <c:v>2.3199999999999999E-8</c:v>
                </c:pt>
                <c:pt idx="11724">
                  <c:v>2.3199999999999999E-8</c:v>
                </c:pt>
                <c:pt idx="11725">
                  <c:v>2.3199999999999999E-8</c:v>
                </c:pt>
                <c:pt idx="11726">
                  <c:v>2.3199999999999999E-8</c:v>
                </c:pt>
                <c:pt idx="11727">
                  <c:v>2.3199999999999999E-8</c:v>
                </c:pt>
                <c:pt idx="11728">
                  <c:v>2.33E-8</c:v>
                </c:pt>
                <c:pt idx="11729">
                  <c:v>2.33E-8</c:v>
                </c:pt>
                <c:pt idx="11730">
                  <c:v>2.33E-8</c:v>
                </c:pt>
                <c:pt idx="11731">
                  <c:v>2.33E-8</c:v>
                </c:pt>
                <c:pt idx="11732">
                  <c:v>2.33E-8</c:v>
                </c:pt>
                <c:pt idx="11733">
                  <c:v>2.33E-8</c:v>
                </c:pt>
                <c:pt idx="11734">
                  <c:v>2.33E-8</c:v>
                </c:pt>
                <c:pt idx="11735">
                  <c:v>2.33E-8</c:v>
                </c:pt>
                <c:pt idx="11736">
                  <c:v>2.33E-8</c:v>
                </c:pt>
                <c:pt idx="11737">
                  <c:v>2.33E-8</c:v>
                </c:pt>
                <c:pt idx="11738">
                  <c:v>2.33E-8</c:v>
                </c:pt>
                <c:pt idx="11739">
                  <c:v>2.33E-8</c:v>
                </c:pt>
                <c:pt idx="11740">
                  <c:v>2.33E-8</c:v>
                </c:pt>
                <c:pt idx="11741">
                  <c:v>2.33E-8</c:v>
                </c:pt>
                <c:pt idx="11742">
                  <c:v>2.33E-8</c:v>
                </c:pt>
                <c:pt idx="11743">
                  <c:v>2.33E-8</c:v>
                </c:pt>
                <c:pt idx="11744">
                  <c:v>2.3400000000000001E-8</c:v>
                </c:pt>
                <c:pt idx="11745">
                  <c:v>2.3400000000000001E-8</c:v>
                </c:pt>
                <c:pt idx="11746">
                  <c:v>2.3400000000000001E-8</c:v>
                </c:pt>
                <c:pt idx="11747">
                  <c:v>2.3400000000000001E-8</c:v>
                </c:pt>
                <c:pt idx="11748">
                  <c:v>2.3400000000000001E-8</c:v>
                </c:pt>
                <c:pt idx="11749">
                  <c:v>2.3400000000000001E-8</c:v>
                </c:pt>
                <c:pt idx="11750">
                  <c:v>2.3400000000000001E-8</c:v>
                </c:pt>
                <c:pt idx="11751">
                  <c:v>2.3400000000000001E-8</c:v>
                </c:pt>
                <c:pt idx="11752">
                  <c:v>2.3400000000000001E-8</c:v>
                </c:pt>
                <c:pt idx="11753">
                  <c:v>2.3400000000000001E-8</c:v>
                </c:pt>
                <c:pt idx="11754">
                  <c:v>2.3400000000000001E-8</c:v>
                </c:pt>
                <c:pt idx="11755">
                  <c:v>2.3400000000000001E-8</c:v>
                </c:pt>
                <c:pt idx="11756">
                  <c:v>2.3400000000000001E-8</c:v>
                </c:pt>
                <c:pt idx="11757">
                  <c:v>2.3400000000000001E-8</c:v>
                </c:pt>
                <c:pt idx="11758">
                  <c:v>2.3400000000000001E-8</c:v>
                </c:pt>
                <c:pt idx="11759">
                  <c:v>2.3400000000000001E-8</c:v>
                </c:pt>
                <c:pt idx="11760">
                  <c:v>2.3499999999999999E-8</c:v>
                </c:pt>
                <c:pt idx="11761">
                  <c:v>2.3499999999999999E-8</c:v>
                </c:pt>
                <c:pt idx="11762">
                  <c:v>2.3499999999999999E-8</c:v>
                </c:pt>
                <c:pt idx="11763">
                  <c:v>2.3499999999999999E-8</c:v>
                </c:pt>
                <c:pt idx="11764">
                  <c:v>2.3499999999999999E-8</c:v>
                </c:pt>
                <c:pt idx="11765">
                  <c:v>2.3499999999999999E-8</c:v>
                </c:pt>
                <c:pt idx="11766">
                  <c:v>2.3499999999999999E-8</c:v>
                </c:pt>
                <c:pt idx="11767">
                  <c:v>2.3499999999999999E-8</c:v>
                </c:pt>
                <c:pt idx="11768">
                  <c:v>2.3499999999999999E-8</c:v>
                </c:pt>
                <c:pt idx="11769">
                  <c:v>2.3499999999999999E-8</c:v>
                </c:pt>
                <c:pt idx="11770">
                  <c:v>2.3499999999999999E-8</c:v>
                </c:pt>
                <c:pt idx="11771">
                  <c:v>2.3499999999999999E-8</c:v>
                </c:pt>
                <c:pt idx="11772">
                  <c:v>2.3499999999999999E-8</c:v>
                </c:pt>
                <c:pt idx="11773">
                  <c:v>2.3499999999999999E-8</c:v>
                </c:pt>
                <c:pt idx="11774">
                  <c:v>2.3499999999999999E-8</c:v>
                </c:pt>
                <c:pt idx="11775">
                  <c:v>2.3499999999999999E-8</c:v>
                </c:pt>
                <c:pt idx="11776">
                  <c:v>2.36E-8</c:v>
                </c:pt>
                <c:pt idx="11777">
                  <c:v>2.36E-8</c:v>
                </c:pt>
                <c:pt idx="11778">
                  <c:v>2.36E-8</c:v>
                </c:pt>
                <c:pt idx="11779">
                  <c:v>2.36E-8</c:v>
                </c:pt>
                <c:pt idx="11780">
                  <c:v>2.36E-8</c:v>
                </c:pt>
                <c:pt idx="11781">
                  <c:v>2.36E-8</c:v>
                </c:pt>
                <c:pt idx="11782">
                  <c:v>2.36E-8</c:v>
                </c:pt>
                <c:pt idx="11783">
                  <c:v>2.36E-8</c:v>
                </c:pt>
                <c:pt idx="11784">
                  <c:v>2.36E-8</c:v>
                </c:pt>
                <c:pt idx="11785">
                  <c:v>2.36E-8</c:v>
                </c:pt>
                <c:pt idx="11786">
                  <c:v>2.36E-8</c:v>
                </c:pt>
                <c:pt idx="11787">
                  <c:v>2.36E-8</c:v>
                </c:pt>
                <c:pt idx="11788">
                  <c:v>2.36E-8</c:v>
                </c:pt>
                <c:pt idx="11789">
                  <c:v>2.36E-8</c:v>
                </c:pt>
                <c:pt idx="11790">
                  <c:v>2.36E-8</c:v>
                </c:pt>
                <c:pt idx="11791">
                  <c:v>2.36E-8</c:v>
                </c:pt>
                <c:pt idx="11792">
                  <c:v>2.37E-8</c:v>
                </c:pt>
                <c:pt idx="11793">
                  <c:v>2.37E-8</c:v>
                </c:pt>
                <c:pt idx="11794">
                  <c:v>2.37E-8</c:v>
                </c:pt>
                <c:pt idx="11795">
                  <c:v>2.37E-8</c:v>
                </c:pt>
                <c:pt idx="11796">
                  <c:v>2.37E-8</c:v>
                </c:pt>
                <c:pt idx="11797">
                  <c:v>2.37E-8</c:v>
                </c:pt>
                <c:pt idx="11798">
                  <c:v>2.37E-8</c:v>
                </c:pt>
                <c:pt idx="11799">
                  <c:v>2.37E-8</c:v>
                </c:pt>
                <c:pt idx="11800">
                  <c:v>2.37E-8</c:v>
                </c:pt>
                <c:pt idx="11801">
                  <c:v>2.37E-8</c:v>
                </c:pt>
                <c:pt idx="11802">
                  <c:v>2.37E-8</c:v>
                </c:pt>
                <c:pt idx="11803">
                  <c:v>2.37E-8</c:v>
                </c:pt>
                <c:pt idx="11804">
                  <c:v>2.37E-8</c:v>
                </c:pt>
                <c:pt idx="11805">
                  <c:v>2.37E-8</c:v>
                </c:pt>
                <c:pt idx="11806">
                  <c:v>2.37E-8</c:v>
                </c:pt>
                <c:pt idx="11807">
                  <c:v>2.37E-8</c:v>
                </c:pt>
                <c:pt idx="11808">
                  <c:v>2.3800000000000001E-8</c:v>
                </c:pt>
                <c:pt idx="11809">
                  <c:v>2.3800000000000001E-8</c:v>
                </c:pt>
                <c:pt idx="11810">
                  <c:v>2.3800000000000001E-8</c:v>
                </c:pt>
                <c:pt idx="11811">
                  <c:v>2.3800000000000001E-8</c:v>
                </c:pt>
                <c:pt idx="11812">
                  <c:v>2.3800000000000001E-8</c:v>
                </c:pt>
                <c:pt idx="11813">
                  <c:v>2.3800000000000001E-8</c:v>
                </c:pt>
                <c:pt idx="11814">
                  <c:v>2.3800000000000001E-8</c:v>
                </c:pt>
                <c:pt idx="11815">
                  <c:v>2.3800000000000001E-8</c:v>
                </c:pt>
                <c:pt idx="11816">
                  <c:v>2.3800000000000001E-8</c:v>
                </c:pt>
                <c:pt idx="11817">
                  <c:v>2.3800000000000001E-8</c:v>
                </c:pt>
                <c:pt idx="11818">
                  <c:v>2.3800000000000001E-8</c:v>
                </c:pt>
                <c:pt idx="11819">
                  <c:v>2.3800000000000001E-8</c:v>
                </c:pt>
                <c:pt idx="11820">
                  <c:v>2.3800000000000001E-8</c:v>
                </c:pt>
                <c:pt idx="11821">
                  <c:v>2.3800000000000001E-8</c:v>
                </c:pt>
                <c:pt idx="11822">
                  <c:v>2.3800000000000001E-8</c:v>
                </c:pt>
                <c:pt idx="11823">
                  <c:v>2.3800000000000001E-8</c:v>
                </c:pt>
                <c:pt idx="11824">
                  <c:v>2.3899999999999999E-8</c:v>
                </c:pt>
                <c:pt idx="11825">
                  <c:v>2.3899999999999999E-8</c:v>
                </c:pt>
                <c:pt idx="11826">
                  <c:v>2.3899999999999999E-8</c:v>
                </c:pt>
                <c:pt idx="11827">
                  <c:v>2.3899999999999999E-8</c:v>
                </c:pt>
                <c:pt idx="11828">
                  <c:v>2.3899999999999999E-8</c:v>
                </c:pt>
                <c:pt idx="11829">
                  <c:v>2.3899999999999999E-8</c:v>
                </c:pt>
                <c:pt idx="11830">
                  <c:v>2.3899999999999999E-8</c:v>
                </c:pt>
                <c:pt idx="11831">
                  <c:v>2.3899999999999999E-8</c:v>
                </c:pt>
                <c:pt idx="11832">
                  <c:v>2.3899999999999999E-8</c:v>
                </c:pt>
                <c:pt idx="11833">
                  <c:v>2.3899999999999999E-8</c:v>
                </c:pt>
                <c:pt idx="11834">
                  <c:v>2.3899999999999999E-8</c:v>
                </c:pt>
                <c:pt idx="11835">
                  <c:v>2.3899999999999999E-8</c:v>
                </c:pt>
                <c:pt idx="11836">
                  <c:v>2.3899999999999999E-8</c:v>
                </c:pt>
                <c:pt idx="11837">
                  <c:v>2.3899999999999999E-8</c:v>
                </c:pt>
                <c:pt idx="11838">
                  <c:v>2.3899999999999999E-8</c:v>
                </c:pt>
                <c:pt idx="11839">
                  <c:v>2.3899999999999999E-8</c:v>
                </c:pt>
                <c:pt idx="11840">
                  <c:v>2.4E-8</c:v>
                </c:pt>
                <c:pt idx="11841">
                  <c:v>2.4E-8</c:v>
                </c:pt>
                <c:pt idx="11842">
                  <c:v>2.4E-8</c:v>
                </c:pt>
                <c:pt idx="11843">
                  <c:v>2.4E-8</c:v>
                </c:pt>
                <c:pt idx="11844">
                  <c:v>2.4E-8</c:v>
                </c:pt>
                <c:pt idx="11845">
                  <c:v>2.4E-8</c:v>
                </c:pt>
                <c:pt idx="11846">
                  <c:v>2.4E-8</c:v>
                </c:pt>
                <c:pt idx="11847">
                  <c:v>2.4E-8</c:v>
                </c:pt>
                <c:pt idx="11848">
                  <c:v>2.4E-8</c:v>
                </c:pt>
                <c:pt idx="11849">
                  <c:v>2.4E-8</c:v>
                </c:pt>
                <c:pt idx="11850">
                  <c:v>2.4E-8</c:v>
                </c:pt>
                <c:pt idx="11851">
                  <c:v>2.4E-8</c:v>
                </c:pt>
                <c:pt idx="11852">
                  <c:v>2.4E-8</c:v>
                </c:pt>
                <c:pt idx="11853">
                  <c:v>2.4E-8</c:v>
                </c:pt>
                <c:pt idx="11854">
                  <c:v>2.4E-8</c:v>
                </c:pt>
                <c:pt idx="11855">
                  <c:v>2.4E-8</c:v>
                </c:pt>
                <c:pt idx="11856">
                  <c:v>2.4100000000000001E-8</c:v>
                </c:pt>
                <c:pt idx="11857">
                  <c:v>2.4100000000000001E-8</c:v>
                </c:pt>
                <c:pt idx="11858">
                  <c:v>2.4100000000000001E-8</c:v>
                </c:pt>
                <c:pt idx="11859">
                  <c:v>2.4100000000000001E-8</c:v>
                </c:pt>
                <c:pt idx="11860">
                  <c:v>2.4100000000000001E-8</c:v>
                </c:pt>
                <c:pt idx="11861">
                  <c:v>2.4100000000000001E-8</c:v>
                </c:pt>
                <c:pt idx="11862">
                  <c:v>2.4100000000000001E-8</c:v>
                </c:pt>
                <c:pt idx="11863">
                  <c:v>2.4100000000000001E-8</c:v>
                </c:pt>
                <c:pt idx="11864">
                  <c:v>2.4100000000000001E-8</c:v>
                </c:pt>
                <c:pt idx="11865">
                  <c:v>2.4100000000000001E-8</c:v>
                </c:pt>
                <c:pt idx="11866">
                  <c:v>2.4100000000000001E-8</c:v>
                </c:pt>
                <c:pt idx="11867">
                  <c:v>2.4100000000000001E-8</c:v>
                </c:pt>
                <c:pt idx="11868">
                  <c:v>2.4100000000000001E-8</c:v>
                </c:pt>
                <c:pt idx="11869">
                  <c:v>2.4100000000000001E-8</c:v>
                </c:pt>
                <c:pt idx="11870">
                  <c:v>2.4100000000000001E-8</c:v>
                </c:pt>
                <c:pt idx="11871">
                  <c:v>2.4100000000000001E-8</c:v>
                </c:pt>
                <c:pt idx="11872">
                  <c:v>2.4200000000000002E-8</c:v>
                </c:pt>
                <c:pt idx="11873">
                  <c:v>2.4200000000000002E-8</c:v>
                </c:pt>
                <c:pt idx="11874">
                  <c:v>2.4200000000000002E-8</c:v>
                </c:pt>
                <c:pt idx="11875">
                  <c:v>2.4200000000000002E-8</c:v>
                </c:pt>
                <c:pt idx="11876">
                  <c:v>2.4200000000000002E-8</c:v>
                </c:pt>
                <c:pt idx="11877">
                  <c:v>2.4200000000000002E-8</c:v>
                </c:pt>
                <c:pt idx="11878">
                  <c:v>2.4200000000000002E-8</c:v>
                </c:pt>
                <c:pt idx="11879">
                  <c:v>2.4200000000000002E-8</c:v>
                </c:pt>
                <c:pt idx="11880">
                  <c:v>2.4200000000000002E-8</c:v>
                </c:pt>
                <c:pt idx="11881">
                  <c:v>2.4200000000000002E-8</c:v>
                </c:pt>
                <c:pt idx="11882">
                  <c:v>2.4200000000000002E-8</c:v>
                </c:pt>
                <c:pt idx="11883">
                  <c:v>2.4200000000000002E-8</c:v>
                </c:pt>
                <c:pt idx="11884">
                  <c:v>2.4200000000000002E-8</c:v>
                </c:pt>
                <c:pt idx="11885">
                  <c:v>2.4200000000000002E-8</c:v>
                </c:pt>
                <c:pt idx="11886">
                  <c:v>2.4200000000000002E-8</c:v>
                </c:pt>
                <c:pt idx="11887">
                  <c:v>2.4200000000000002E-8</c:v>
                </c:pt>
                <c:pt idx="11888">
                  <c:v>2.4299999999999999E-8</c:v>
                </c:pt>
                <c:pt idx="11889">
                  <c:v>2.4299999999999999E-8</c:v>
                </c:pt>
                <c:pt idx="11890">
                  <c:v>2.4299999999999999E-8</c:v>
                </c:pt>
                <c:pt idx="11891">
                  <c:v>2.4299999999999999E-8</c:v>
                </c:pt>
                <c:pt idx="11892">
                  <c:v>2.4299999999999999E-8</c:v>
                </c:pt>
                <c:pt idx="11893">
                  <c:v>2.4299999999999999E-8</c:v>
                </c:pt>
                <c:pt idx="11894">
                  <c:v>2.4299999999999999E-8</c:v>
                </c:pt>
                <c:pt idx="11895">
                  <c:v>2.4299999999999999E-8</c:v>
                </c:pt>
                <c:pt idx="11896">
                  <c:v>2.4299999999999999E-8</c:v>
                </c:pt>
                <c:pt idx="11897">
                  <c:v>2.4299999999999999E-8</c:v>
                </c:pt>
                <c:pt idx="11898">
                  <c:v>2.4299999999999999E-8</c:v>
                </c:pt>
                <c:pt idx="11899">
                  <c:v>2.4299999999999999E-8</c:v>
                </c:pt>
                <c:pt idx="11900">
                  <c:v>2.4299999999999999E-8</c:v>
                </c:pt>
                <c:pt idx="11901">
                  <c:v>2.4299999999999999E-8</c:v>
                </c:pt>
                <c:pt idx="11902">
                  <c:v>2.4299999999999999E-8</c:v>
                </c:pt>
                <c:pt idx="11903">
                  <c:v>2.4299999999999999E-8</c:v>
                </c:pt>
                <c:pt idx="11904">
                  <c:v>2.44E-8</c:v>
                </c:pt>
                <c:pt idx="11905">
                  <c:v>2.44E-8</c:v>
                </c:pt>
                <c:pt idx="11906">
                  <c:v>2.44E-8</c:v>
                </c:pt>
                <c:pt idx="11907">
                  <c:v>2.44E-8</c:v>
                </c:pt>
                <c:pt idx="11908">
                  <c:v>2.44E-8</c:v>
                </c:pt>
                <c:pt idx="11909">
                  <c:v>2.44E-8</c:v>
                </c:pt>
                <c:pt idx="11910">
                  <c:v>2.44E-8</c:v>
                </c:pt>
                <c:pt idx="11911">
                  <c:v>2.44E-8</c:v>
                </c:pt>
                <c:pt idx="11912">
                  <c:v>2.44E-8</c:v>
                </c:pt>
                <c:pt idx="11913">
                  <c:v>2.44E-8</c:v>
                </c:pt>
                <c:pt idx="11914">
                  <c:v>2.44E-8</c:v>
                </c:pt>
                <c:pt idx="11915">
                  <c:v>2.44E-8</c:v>
                </c:pt>
                <c:pt idx="11916">
                  <c:v>2.44E-8</c:v>
                </c:pt>
                <c:pt idx="11917">
                  <c:v>2.44E-8</c:v>
                </c:pt>
                <c:pt idx="11918">
                  <c:v>2.44E-8</c:v>
                </c:pt>
                <c:pt idx="11919">
                  <c:v>2.44E-8</c:v>
                </c:pt>
                <c:pt idx="11920">
                  <c:v>2.4500000000000001E-8</c:v>
                </c:pt>
                <c:pt idx="11921">
                  <c:v>2.4500000000000001E-8</c:v>
                </c:pt>
                <c:pt idx="11922">
                  <c:v>2.4500000000000001E-8</c:v>
                </c:pt>
                <c:pt idx="11923">
                  <c:v>2.4500000000000001E-8</c:v>
                </c:pt>
                <c:pt idx="11924">
                  <c:v>2.4500000000000001E-8</c:v>
                </c:pt>
                <c:pt idx="11925">
                  <c:v>2.4500000000000001E-8</c:v>
                </c:pt>
                <c:pt idx="11926">
                  <c:v>2.4500000000000001E-8</c:v>
                </c:pt>
                <c:pt idx="11927">
                  <c:v>2.4500000000000001E-8</c:v>
                </c:pt>
                <c:pt idx="11928">
                  <c:v>2.4500000000000001E-8</c:v>
                </c:pt>
                <c:pt idx="11929">
                  <c:v>2.4500000000000001E-8</c:v>
                </c:pt>
                <c:pt idx="11930">
                  <c:v>2.4500000000000001E-8</c:v>
                </c:pt>
                <c:pt idx="11931">
                  <c:v>2.4500000000000001E-8</c:v>
                </c:pt>
                <c:pt idx="11932">
                  <c:v>2.4500000000000001E-8</c:v>
                </c:pt>
                <c:pt idx="11933">
                  <c:v>2.4500000000000001E-8</c:v>
                </c:pt>
                <c:pt idx="11934">
                  <c:v>2.4500000000000001E-8</c:v>
                </c:pt>
                <c:pt idx="11935">
                  <c:v>2.4500000000000001E-8</c:v>
                </c:pt>
                <c:pt idx="11936">
                  <c:v>2.4599999999999999E-8</c:v>
                </c:pt>
                <c:pt idx="11937">
                  <c:v>2.4599999999999999E-8</c:v>
                </c:pt>
                <c:pt idx="11938">
                  <c:v>2.4599999999999999E-8</c:v>
                </c:pt>
                <c:pt idx="11939">
                  <c:v>2.4599999999999999E-8</c:v>
                </c:pt>
                <c:pt idx="11940">
                  <c:v>2.4599999999999999E-8</c:v>
                </c:pt>
                <c:pt idx="11941">
                  <c:v>2.4599999999999999E-8</c:v>
                </c:pt>
                <c:pt idx="11942">
                  <c:v>2.4599999999999999E-8</c:v>
                </c:pt>
                <c:pt idx="11943">
                  <c:v>2.4599999999999999E-8</c:v>
                </c:pt>
                <c:pt idx="11944">
                  <c:v>2.4599999999999999E-8</c:v>
                </c:pt>
                <c:pt idx="11945">
                  <c:v>2.4599999999999999E-8</c:v>
                </c:pt>
                <c:pt idx="11946">
                  <c:v>2.4599999999999999E-8</c:v>
                </c:pt>
                <c:pt idx="11947">
                  <c:v>2.4599999999999999E-8</c:v>
                </c:pt>
                <c:pt idx="11948">
                  <c:v>2.4599999999999999E-8</c:v>
                </c:pt>
                <c:pt idx="11949">
                  <c:v>2.4599999999999999E-8</c:v>
                </c:pt>
                <c:pt idx="11950">
                  <c:v>2.4599999999999999E-8</c:v>
                </c:pt>
                <c:pt idx="11951">
                  <c:v>2.4599999999999999E-8</c:v>
                </c:pt>
                <c:pt idx="11952">
                  <c:v>2.4699999999999999E-8</c:v>
                </c:pt>
                <c:pt idx="11953">
                  <c:v>2.4699999999999999E-8</c:v>
                </c:pt>
                <c:pt idx="11954">
                  <c:v>2.4699999999999999E-8</c:v>
                </c:pt>
                <c:pt idx="11955">
                  <c:v>2.4699999999999999E-8</c:v>
                </c:pt>
                <c:pt idx="11956">
                  <c:v>2.4699999999999999E-8</c:v>
                </c:pt>
                <c:pt idx="11957">
                  <c:v>2.4699999999999999E-8</c:v>
                </c:pt>
                <c:pt idx="11958">
                  <c:v>2.4699999999999999E-8</c:v>
                </c:pt>
                <c:pt idx="11959">
                  <c:v>2.4699999999999999E-8</c:v>
                </c:pt>
                <c:pt idx="11960">
                  <c:v>2.4699999999999999E-8</c:v>
                </c:pt>
                <c:pt idx="11961">
                  <c:v>2.4699999999999999E-8</c:v>
                </c:pt>
                <c:pt idx="11962">
                  <c:v>2.4699999999999999E-8</c:v>
                </c:pt>
                <c:pt idx="11963">
                  <c:v>2.4699999999999999E-8</c:v>
                </c:pt>
                <c:pt idx="11964">
                  <c:v>2.4699999999999999E-8</c:v>
                </c:pt>
                <c:pt idx="11965">
                  <c:v>2.4699999999999999E-8</c:v>
                </c:pt>
                <c:pt idx="11966">
                  <c:v>2.4699999999999999E-8</c:v>
                </c:pt>
                <c:pt idx="11967">
                  <c:v>2.4699999999999999E-8</c:v>
                </c:pt>
                <c:pt idx="11968">
                  <c:v>2.48E-8</c:v>
                </c:pt>
                <c:pt idx="11969">
                  <c:v>2.48E-8</c:v>
                </c:pt>
                <c:pt idx="11970">
                  <c:v>2.48E-8</c:v>
                </c:pt>
                <c:pt idx="11971">
                  <c:v>2.48E-8</c:v>
                </c:pt>
                <c:pt idx="11972">
                  <c:v>2.48E-8</c:v>
                </c:pt>
                <c:pt idx="11973">
                  <c:v>2.48E-8</c:v>
                </c:pt>
                <c:pt idx="11974">
                  <c:v>2.48E-8</c:v>
                </c:pt>
                <c:pt idx="11975">
                  <c:v>2.48E-8</c:v>
                </c:pt>
                <c:pt idx="11976">
                  <c:v>2.48E-8</c:v>
                </c:pt>
                <c:pt idx="11977">
                  <c:v>2.48E-8</c:v>
                </c:pt>
                <c:pt idx="11978">
                  <c:v>2.48E-8</c:v>
                </c:pt>
                <c:pt idx="11979">
                  <c:v>2.48E-8</c:v>
                </c:pt>
                <c:pt idx="11980">
                  <c:v>2.48E-8</c:v>
                </c:pt>
                <c:pt idx="11981">
                  <c:v>2.48E-8</c:v>
                </c:pt>
                <c:pt idx="11982">
                  <c:v>2.48E-8</c:v>
                </c:pt>
                <c:pt idx="11983">
                  <c:v>2.48E-8</c:v>
                </c:pt>
                <c:pt idx="11984">
                  <c:v>2.4900000000000001E-8</c:v>
                </c:pt>
                <c:pt idx="11985">
                  <c:v>2.4900000000000001E-8</c:v>
                </c:pt>
                <c:pt idx="11986">
                  <c:v>2.4900000000000001E-8</c:v>
                </c:pt>
                <c:pt idx="11987">
                  <c:v>2.4900000000000001E-8</c:v>
                </c:pt>
                <c:pt idx="11988">
                  <c:v>2.4900000000000001E-8</c:v>
                </c:pt>
                <c:pt idx="11989">
                  <c:v>2.4900000000000001E-8</c:v>
                </c:pt>
                <c:pt idx="11990">
                  <c:v>2.4900000000000001E-8</c:v>
                </c:pt>
                <c:pt idx="11991">
                  <c:v>2.4900000000000001E-8</c:v>
                </c:pt>
                <c:pt idx="11992">
                  <c:v>2.4900000000000001E-8</c:v>
                </c:pt>
                <c:pt idx="11993">
                  <c:v>2.4900000000000001E-8</c:v>
                </c:pt>
                <c:pt idx="11994">
                  <c:v>2.4900000000000001E-8</c:v>
                </c:pt>
                <c:pt idx="11995">
                  <c:v>2.4900000000000001E-8</c:v>
                </c:pt>
                <c:pt idx="11996">
                  <c:v>2.4900000000000001E-8</c:v>
                </c:pt>
                <c:pt idx="11997">
                  <c:v>2.4900000000000001E-8</c:v>
                </c:pt>
                <c:pt idx="11998">
                  <c:v>2.4900000000000001E-8</c:v>
                </c:pt>
                <c:pt idx="11999">
                  <c:v>2.4900000000000001E-8</c:v>
                </c:pt>
                <c:pt idx="12000">
                  <c:v>2.4999999999999999E-8</c:v>
                </c:pt>
                <c:pt idx="12001">
                  <c:v>2.4999999999999999E-8</c:v>
                </c:pt>
                <c:pt idx="12002">
                  <c:v>2.4999999999999999E-8</c:v>
                </c:pt>
                <c:pt idx="12003">
                  <c:v>2.4999999999999999E-8</c:v>
                </c:pt>
                <c:pt idx="12004">
                  <c:v>2.4999999999999999E-8</c:v>
                </c:pt>
                <c:pt idx="12005">
                  <c:v>2.4999999999999999E-8</c:v>
                </c:pt>
                <c:pt idx="12006">
                  <c:v>2.4999999999999999E-8</c:v>
                </c:pt>
                <c:pt idx="12007">
                  <c:v>2.4999999999999999E-8</c:v>
                </c:pt>
                <c:pt idx="12008">
                  <c:v>2.4999999999999999E-8</c:v>
                </c:pt>
                <c:pt idx="12009">
                  <c:v>2.4999999999999999E-8</c:v>
                </c:pt>
                <c:pt idx="12010">
                  <c:v>2.4999999999999999E-8</c:v>
                </c:pt>
                <c:pt idx="12011">
                  <c:v>2.4999999999999999E-8</c:v>
                </c:pt>
                <c:pt idx="12012">
                  <c:v>2.4999999999999999E-8</c:v>
                </c:pt>
                <c:pt idx="12013">
                  <c:v>2.4999999999999999E-8</c:v>
                </c:pt>
                <c:pt idx="12014">
                  <c:v>2.4999999999999999E-8</c:v>
                </c:pt>
                <c:pt idx="12015">
                  <c:v>2.4999999999999999E-8</c:v>
                </c:pt>
                <c:pt idx="12016">
                  <c:v>2.51E-8</c:v>
                </c:pt>
                <c:pt idx="12017">
                  <c:v>2.51E-8</c:v>
                </c:pt>
                <c:pt idx="12018">
                  <c:v>2.51E-8</c:v>
                </c:pt>
                <c:pt idx="12019">
                  <c:v>2.51E-8</c:v>
                </c:pt>
                <c:pt idx="12020">
                  <c:v>2.51E-8</c:v>
                </c:pt>
                <c:pt idx="12021">
                  <c:v>2.51E-8</c:v>
                </c:pt>
                <c:pt idx="12022">
                  <c:v>2.51E-8</c:v>
                </c:pt>
                <c:pt idx="12023">
                  <c:v>2.51E-8</c:v>
                </c:pt>
                <c:pt idx="12024">
                  <c:v>2.51E-8</c:v>
                </c:pt>
                <c:pt idx="12025">
                  <c:v>2.51E-8</c:v>
                </c:pt>
                <c:pt idx="12026">
                  <c:v>2.51E-8</c:v>
                </c:pt>
                <c:pt idx="12027">
                  <c:v>2.51E-8</c:v>
                </c:pt>
                <c:pt idx="12028">
                  <c:v>2.51E-8</c:v>
                </c:pt>
                <c:pt idx="12029">
                  <c:v>2.51E-8</c:v>
                </c:pt>
                <c:pt idx="12030">
                  <c:v>2.51E-8</c:v>
                </c:pt>
                <c:pt idx="12031">
                  <c:v>2.51E-8</c:v>
                </c:pt>
                <c:pt idx="12032">
                  <c:v>2.5200000000000001E-8</c:v>
                </c:pt>
                <c:pt idx="12033">
                  <c:v>2.5200000000000001E-8</c:v>
                </c:pt>
                <c:pt idx="12034">
                  <c:v>2.5200000000000001E-8</c:v>
                </c:pt>
                <c:pt idx="12035">
                  <c:v>2.5200000000000001E-8</c:v>
                </c:pt>
                <c:pt idx="12036">
                  <c:v>2.5200000000000001E-8</c:v>
                </c:pt>
                <c:pt idx="12037">
                  <c:v>2.5200000000000001E-8</c:v>
                </c:pt>
                <c:pt idx="12038">
                  <c:v>2.5200000000000001E-8</c:v>
                </c:pt>
                <c:pt idx="12039">
                  <c:v>2.5200000000000001E-8</c:v>
                </c:pt>
                <c:pt idx="12040">
                  <c:v>2.5200000000000001E-8</c:v>
                </c:pt>
                <c:pt idx="12041">
                  <c:v>2.5200000000000001E-8</c:v>
                </c:pt>
                <c:pt idx="12042">
                  <c:v>2.5200000000000001E-8</c:v>
                </c:pt>
                <c:pt idx="12043">
                  <c:v>2.5200000000000001E-8</c:v>
                </c:pt>
                <c:pt idx="12044">
                  <c:v>2.5200000000000001E-8</c:v>
                </c:pt>
                <c:pt idx="12045">
                  <c:v>2.5200000000000001E-8</c:v>
                </c:pt>
                <c:pt idx="12046">
                  <c:v>2.5200000000000001E-8</c:v>
                </c:pt>
                <c:pt idx="12047">
                  <c:v>2.5200000000000001E-8</c:v>
                </c:pt>
                <c:pt idx="12048">
                  <c:v>2.5300000000000002E-8</c:v>
                </c:pt>
                <c:pt idx="12049">
                  <c:v>2.5300000000000002E-8</c:v>
                </c:pt>
                <c:pt idx="12050">
                  <c:v>2.5300000000000002E-8</c:v>
                </c:pt>
                <c:pt idx="12051">
                  <c:v>2.5300000000000002E-8</c:v>
                </c:pt>
                <c:pt idx="12052">
                  <c:v>2.5300000000000002E-8</c:v>
                </c:pt>
                <c:pt idx="12053">
                  <c:v>2.5300000000000002E-8</c:v>
                </c:pt>
                <c:pt idx="12054">
                  <c:v>2.5300000000000002E-8</c:v>
                </c:pt>
                <c:pt idx="12055">
                  <c:v>2.5300000000000002E-8</c:v>
                </c:pt>
                <c:pt idx="12056">
                  <c:v>2.5300000000000002E-8</c:v>
                </c:pt>
                <c:pt idx="12057">
                  <c:v>2.5300000000000002E-8</c:v>
                </c:pt>
                <c:pt idx="12058">
                  <c:v>2.5300000000000002E-8</c:v>
                </c:pt>
                <c:pt idx="12059">
                  <c:v>2.5300000000000002E-8</c:v>
                </c:pt>
                <c:pt idx="12060">
                  <c:v>2.5300000000000002E-8</c:v>
                </c:pt>
                <c:pt idx="12061">
                  <c:v>2.5300000000000002E-8</c:v>
                </c:pt>
                <c:pt idx="12062">
                  <c:v>2.5300000000000002E-8</c:v>
                </c:pt>
                <c:pt idx="12063">
                  <c:v>2.5300000000000002E-8</c:v>
                </c:pt>
                <c:pt idx="12064">
                  <c:v>2.5399999999999999E-8</c:v>
                </c:pt>
                <c:pt idx="12065">
                  <c:v>2.5399999999999999E-8</c:v>
                </c:pt>
                <c:pt idx="12066">
                  <c:v>2.5399999999999999E-8</c:v>
                </c:pt>
                <c:pt idx="12067">
                  <c:v>2.5399999999999999E-8</c:v>
                </c:pt>
                <c:pt idx="12068">
                  <c:v>2.5399999999999999E-8</c:v>
                </c:pt>
                <c:pt idx="12069">
                  <c:v>2.5399999999999999E-8</c:v>
                </c:pt>
                <c:pt idx="12070">
                  <c:v>2.5399999999999999E-8</c:v>
                </c:pt>
                <c:pt idx="12071">
                  <c:v>2.5399999999999999E-8</c:v>
                </c:pt>
                <c:pt idx="12072">
                  <c:v>2.5399999999999999E-8</c:v>
                </c:pt>
                <c:pt idx="12073">
                  <c:v>2.5399999999999999E-8</c:v>
                </c:pt>
                <c:pt idx="12074">
                  <c:v>2.5399999999999999E-8</c:v>
                </c:pt>
                <c:pt idx="12075">
                  <c:v>2.5399999999999999E-8</c:v>
                </c:pt>
                <c:pt idx="12076">
                  <c:v>2.5399999999999999E-8</c:v>
                </c:pt>
                <c:pt idx="12077">
                  <c:v>2.5399999999999999E-8</c:v>
                </c:pt>
                <c:pt idx="12078">
                  <c:v>2.5399999999999999E-8</c:v>
                </c:pt>
                <c:pt idx="12079">
                  <c:v>2.5399999999999999E-8</c:v>
                </c:pt>
                <c:pt idx="12080">
                  <c:v>2.55E-8</c:v>
                </c:pt>
                <c:pt idx="12081">
                  <c:v>2.55E-8</c:v>
                </c:pt>
                <c:pt idx="12082">
                  <c:v>2.55E-8</c:v>
                </c:pt>
                <c:pt idx="12083">
                  <c:v>2.55E-8</c:v>
                </c:pt>
                <c:pt idx="12084">
                  <c:v>2.55E-8</c:v>
                </c:pt>
                <c:pt idx="12085">
                  <c:v>2.55E-8</c:v>
                </c:pt>
                <c:pt idx="12086">
                  <c:v>2.55E-8</c:v>
                </c:pt>
                <c:pt idx="12087">
                  <c:v>2.55E-8</c:v>
                </c:pt>
                <c:pt idx="12088">
                  <c:v>2.55E-8</c:v>
                </c:pt>
                <c:pt idx="12089">
                  <c:v>2.55E-8</c:v>
                </c:pt>
                <c:pt idx="12090">
                  <c:v>2.55E-8</c:v>
                </c:pt>
                <c:pt idx="12091">
                  <c:v>2.55E-8</c:v>
                </c:pt>
                <c:pt idx="12092">
                  <c:v>2.55E-8</c:v>
                </c:pt>
                <c:pt idx="12093">
                  <c:v>2.55E-8</c:v>
                </c:pt>
                <c:pt idx="12094">
                  <c:v>2.55E-8</c:v>
                </c:pt>
                <c:pt idx="12095">
                  <c:v>2.55E-8</c:v>
                </c:pt>
                <c:pt idx="12096">
                  <c:v>2.5600000000000001E-8</c:v>
                </c:pt>
                <c:pt idx="12097">
                  <c:v>2.5600000000000001E-8</c:v>
                </c:pt>
                <c:pt idx="12098">
                  <c:v>2.5600000000000001E-8</c:v>
                </c:pt>
                <c:pt idx="12099">
                  <c:v>2.5600000000000001E-8</c:v>
                </c:pt>
                <c:pt idx="12100">
                  <c:v>2.5600000000000001E-8</c:v>
                </c:pt>
                <c:pt idx="12101">
                  <c:v>2.5600000000000001E-8</c:v>
                </c:pt>
                <c:pt idx="12102">
                  <c:v>2.5600000000000001E-8</c:v>
                </c:pt>
                <c:pt idx="12103">
                  <c:v>2.5600000000000001E-8</c:v>
                </c:pt>
                <c:pt idx="12104">
                  <c:v>2.5600000000000001E-8</c:v>
                </c:pt>
                <c:pt idx="12105">
                  <c:v>2.5600000000000001E-8</c:v>
                </c:pt>
                <c:pt idx="12106">
                  <c:v>2.5600000000000001E-8</c:v>
                </c:pt>
                <c:pt idx="12107">
                  <c:v>2.5600000000000001E-8</c:v>
                </c:pt>
                <c:pt idx="12108">
                  <c:v>2.5600000000000001E-8</c:v>
                </c:pt>
                <c:pt idx="12109">
                  <c:v>2.5600000000000001E-8</c:v>
                </c:pt>
                <c:pt idx="12110">
                  <c:v>2.5600000000000001E-8</c:v>
                </c:pt>
                <c:pt idx="12111">
                  <c:v>2.5600000000000001E-8</c:v>
                </c:pt>
                <c:pt idx="12112">
                  <c:v>2.5699999999999999E-8</c:v>
                </c:pt>
                <c:pt idx="12113">
                  <c:v>2.5699999999999999E-8</c:v>
                </c:pt>
                <c:pt idx="12114">
                  <c:v>2.5699999999999999E-8</c:v>
                </c:pt>
                <c:pt idx="12115">
                  <c:v>2.5699999999999999E-8</c:v>
                </c:pt>
                <c:pt idx="12116">
                  <c:v>2.5699999999999999E-8</c:v>
                </c:pt>
                <c:pt idx="12117">
                  <c:v>2.5699999999999999E-8</c:v>
                </c:pt>
                <c:pt idx="12118">
                  <c:v>2.5699999999999999E-8</c:v>
                </c:pt>
                <c:pt idx="12119">
                  <c:v>2.5699999999999999E-8</c:v>
                </c:pt>
                <c:pt idx="12120">
                  <c:v>2.5699999999999999E-8</c:v>
                </c:pt>
                <c:pt idx="12121">
                  <c:v>2.5699999999999999E-8</c:v>
                </c:pt>
                <c:pt idx="12122">
                  <c:v>2.5699999999999999E-8</c:v>
                </c:pt>
                <c:pt idx="12123">
                  <c:v>2.5699999999999999E-8</c:v>
                </c:pt>
                <c:pt idx="12124">
                  <c:v>2.5699999999999999E-8</c:v>
                </c:pt>
                <c:pt idx="12125">
                  <c:v>2.5699999999999999E-8</c:v>
                </c:pt>
                <c:pt idx="12126">
                  <c:v>2.5699999999999999E-8</c:v>
                </c:pt>
                <c:pt idx="12127">
                  <c:v>2.5699999999999999E-8</c:v>
                </c:pt>
                <c:pt idx="12128">
                  <c:v>2.5799999999999999E-8</c:v>
                </c:pt>
                <c:pt idx="12129">
                  <c:v>2.5799999999999999E-8</c:v>
                </c:pt>
                <c:pt idx="12130">
                  <c:v>2.5799999999999999E-8</c:v>
                </c:pt>
                <c:pt idx="12131">
                  <c:v>2.5799999999999999E-8</c:v>
                </c:pt>
                <c:pt idx="12132">
                  <c:v>2.5799999999999999E-8</c:v>
                </c:pt>
                <c:pt idx="12133">
                  <c:v>2.5799999999999999E-8</c:v>
                </c:pt>
                <c:pt idx="12134">
                  <c:v>2.5799999999999999E-8</c:v>
                </c:pt>
                <c:pt idx="12135">
                  <c:v>2.5799999999999999E-8</c:v>
                </c:pt>
                <c:pt idx="12136">
                  <c:v>2.5799999999999999E-8</c:v>
                </c:pt>
                <c:pt idx="12137">
                  <c:v>2.5799999999999999E-8</c:v>
                </c:pt>
                <c:pt idx="12138">
                  <c:v>2.5799999999999999E-8</c:v>
                </c:pt>
                <c:pt idx="12139">
                  <c:v>2.5799999999999999E-8</c:v>
                </c:pt>
                <c:pt idx="12140">
                  <c:v>2.5799999999999999E-8</c:v>
                </c:pt>
                <c:pt idx="12141">
                  <c:v>2.5799999999999999E-8</c:v>
                </c:pt>
                <c:pt idx="12142">
                  <c:v>2.5799999999999999E-8</c:v>
                </c:pt>
                <c:pt idx="12143">
                  <c:v>2.5799999999999999E-8</c:v>
                </c:pt>
                <c:pt idx="12144">
                  <c:v>2.59E-8</c:v>
                </c:pt>
                <c:pt idx="12145">
                  <c:v>2.59E-8</c:v>
                </c:pt>
                <c:pt idx="12146">
                  <c:v>2.59E-8</c:v>
                </c:pt>
                <c:pt idx="12147">
                  <c:v>2.59E-8</c:v>
                </c:pt>
                <c:pt idx="12148">
                  <c:v>2.59E-8</c:v>
                </c:pt>
                <c:pt idx="12149">
                  <c:v>2.59E-8</c:v>
                </c:pt>
                <c:pt idx="12150">
                  <c:v>2.59E-8</c:v>
                </c:pt>
                <c:pt idx="12151">
                  <c:v>2.59E-8</c:v>
                </c:pt>
                <c:pt idx="12152">
                  <c:v>2.59E-8</c:v>
                </c:pt>
                <c:pt idx="12153">
                  <c:v>2.59E-8</c:v>
                </c:pt>
                <c:pt idx="12154">
                  <c:v>2.59E-8</c:v>
                </c:pt>
                <c:pt idx="12155">
                  <c:v>2.59E-8</c:v>
                </c:pt>
                <c:pt idx="12156">
                  <c:v>2.59E-8</c:v>
                </c:pt>
                <c:pt idx="12157">
                  <c:v>2.59E-8</c:v>
                </c:pt>
                <c:pt idx="12158">
                  <c:v>2.59E-8</c:v>
                </c:pt>
                <c:pt idx="12159">
                  <c:v>2.59E-8</c:v>
                </c:pt>
                <c:pt idx="12160">
                  <c:v>2.6000000000000001E-8</c:v>
                </c:pt>
                <c:pt idx="12161">
                  <c:v>2.6000000000000001E-8</c:v>
                </c:pt>
                <c:pt idx="12162">
                  <c:v>2.6000000000000001E-8</c:v>
                </c:pt>
                <c:pt idx="12163">
                  <c:v>2.6000000000000001E-8</c:v>
                </c:pt>
                <c:pt idx="12164">
                  <c:v>2.6000000000000001E-8</c:v>
                </c:pt>
                <c:pt idx="12165">
                  <c:v>2.6000000000000001E-8</c:v>
                </c:pt>
                <c:pt idx="12166">
                  <c:v>2.6000000000000001E-8</c:v>
                </c:pt>
                <c:pt idx="12167">
                  <c:v>2.6000000000000001E-8</c:v>
                </c:pt>
                <c:pt idx="12168">
                  <c:v>2.6000000000000001E-8</c:v>
                </c:pt>
                <c:pt idx="12169">
                  <c:v>2.6000000000000001E-8</c:v>
                </c:pt>
                <c:pt idx="12170">
                  <c:v>2.6000000000000001E-8</c:v>
                </c:pt>
                <c:pt idx="12171">
                  <c:v>2.6000000000000001E-8</c:v>
                </c:pt>
                <c:pt idx="12172">
                  <c:v>2.6000000000000001E-8</c:v>
                </c:pt>
                <c:pt idx="12173">
                  <c:v>2.6000000000000001E-8</c:v>
                </c:pt>
                <c:pt idx="12174">
                  <c:v>2.6000000000000001E-8</c:v>
                </c:pt>
                <c:pt idx="12175">
                  <c:v>2.6000000000000001E-8</c:v>
                </c:pt>
                <c:pt idx="12176">
                  <c:v>2.6099999999999999E-8</c:v>
                </c:pt>
                <c:pt idx="12177">
                  <c:v>2.6099999999999999E-8</c:v>
                </c:pt>
                <c:pt idx="12178">
                  <c:v>2.6099999999999999E-8</c:v>
                </c:pt>
                <c:pt idx="12179">
                  <c:v>2.6099999999999999E-8</c:v>
                </c:pt>
                <c:pt idx="12180">
                  <c:v>2.6099999999999999E-8</c:v>
                </c:pt>
                <c:pt idx="12181">
                  <c:v>2.6099999999999999E-8</c:v>
                </c:pt>
                <c:pt idx="12182">
                  <c:v>2.6099999999999999E-8</c:v>
                </c:pt>
                <c:pt idx="12183">
                  <c:v>2.6099999999999999E-8</c:v>
                </c:pt>
                <c:pt idx="12184">
                  <c:v>2.6099999999999999E-8</c:v>
                </c:pt>
                <c:pt idx="12185">
                  <c:v>2.6099999999999999E-8</c:v>
                </c:pt>
                <c:pt idx="12186">
                  <c:v>2.6099999999999999E-8</c:v>
                </c:pt>
                <c:pt idx="12187">
                  <c:v>2.6099999999999999E-8</c:v>
                </c:pt>
                <c:pt idx="12188">
                  <c:v>2.6099999999999999E-8</c:v>
                </c:pt>
                <c:pt idx="12189">
                  <c:v>2.6099999999999999E-8</c:v>
                </c:pt>
                <c:pt idx="12190">
                  <c:v>2.6099999999999999E-8</c:v>
                </c:pt>
                <c:pt idx="12191">
                  <c:v>2.6099999999999999E-8</c:v>
                </c:pt>
                <c:pt idx="12192">
                  <c:v>2.62E-8</c:v>
                </c:pt>
                <c:pt idx="12193">
                  <c:v>2.62E-8</c:v>
                </c:pt>
                <c:pt idx="12194">
                  <c:v>2.62E-8</c:v>
                </c:pt>
                <c:pt idx="12195">
                  <c:v>2.62E-8</c:v>
                </c:pt>
                <c:pt idx="12196">
                  <c:v>2.62E-8</c:v>
                </c:pt>
                <c:pt idx="12197">
                  <c:v>2.62E-8</c:v>
                </c:pt>
                <c:pt idx="12198">
                  <c:v>2.62E-8</c:v>
                </c:pt>
                <c:pt idx="12199">
                  <c:v>2.62E-8</c:v>
                </c:pt>
                <c:pt idx="12200">
                  <c:v>2.62E-8</c:v>
                </c:pt>
                <c:pt idx="12201">
                  <c:v>2.62E-8</c:v>
                </c:pt>
                <c:pt idx="12202">
                  <c:v>2.62E-8</c:v>
                </c:pt>
                <c:pt idx="12203">
                  <c:v>2.62E-8</c:v>
                </c:pt>
                <c:pt idx="12204">
                  <c:v>2.62E-8</c:v>
                </c:pt>
                <c:pt idx="12205">
                  <c:v>2.62E-8</c:v>
                </c:pt>
                <c:pt idx="12206">
                  <c:v>2.62E-8</c:v>
                </c:pt>
                <c:pt idx="12207">
                  <c:v>2.62E-8</c:v>
                </c:pt>
                <c:pt idx="12208">
                  <c:v>2.6300000000000001E-8</c:v>
                </c:pt>
                <c:pt idx="12209">
                  <c:v>2.6300000000000001E-8</c:v>
                </c:pt>
                <c:pt idx="12210">
                  <c:v>2.6300000000000001E-8</c:v>
                </c:pt>
                <c:pt idx="12211">
                  <c:v>2.6300000000000001E-8</c:v>
                </c:pt>
                <c:pt idx="12212">
                  <c:v>2.6300000000000001E-8</c:v>
                </c:pt>
                <c:pt idx="12213">
                  <c:v>2.6300000000000001E-8</c:v>
                </c:pt>
                <c:pt idx="12214">
                  <c:v>2.6300000000000001E-8</c:v>
                </c:pt>
                <c:pt idx="12215">
                  <c:v>2.6300000000000001E-8</c:v>
                </c:pt>
                <c:pt idx="12216">
                  <c:v>2.6300000000000001E-8</c:v>
                </c:pt>
                <c:pt idx="12217">
                  <c:v>2.6300000000000001E-8</c:v>
                </c:pt>
                <c:pt idx="12218">
                  <c:v>2.6300000000000001E-8</c:v>
                </c:pt>
                <c:pt idx="12219">
                  <c:v>2.6300000000000001E-8</c:v>
                </c:pt>
                <c:pt idx="12220">
                  <c:v>2.6300000000000001E-8</c:v>
                </c:pt>
                <c:pt idx="12221">
                  <c:v>2.6300000000000001E-8</c:v>
                </c:pt>
                <c:pt idx="12222">
                  <c:v>2.6300000000000001E-8</c:v>
                </c:pt>
                <c:pt idx="12223">
                  <c:v>2.6300000000000001E-8</c:v>
                </c:pt>
                <c:pt idx="12224">
                  <c:v>2.6400000000000001E-8</c:v>
                </c:pt>
                <c:pt idx="12225">
                  <c:v>2.6400000000000001E-8</c:v>
                </c:pt>
                <c:pt idx="12226">
                  <c:v>2.6400000000000001E-8</c:v>
                </c:pt>
                <c:pt idx="12227">
                  <c:v>2.6400000000000001E-8</c:v>
                </c:pt>
                <c:pt idx="12228">
                  <c:v>2.6400000000000001E-8</c:v>
                </c:pt>
                <c:pt idx="12229">
                  <c:v>2.6400000000000001E-8</c:v>
                </c:pt>
                <c:pt idx="12230">
                  <c:v>2.6400000000000001E-8</c:v>
                </c:pt>
                <c:pt idx="12231">
                  <c:v>2.6400000000000001E-8</c:v>
                </c:pt>
                <c:pt idx="12232">
                  <c:v>2.6400000000000001E-8</c:v>
                </c:pt>
                <c:pt idx="12233">
                  <c:v>2.6400000000000001E-8</c:v>
                </c:pt>
                <c:pt idx="12234">
                  <c:v>2.6400000000000001E-8</c:v>
                </c:pt>
                <c:pt idx="12235">
                  <c:v>2.6400000000000001E-8</c:v>
                </c:pt>
                <c:pt idx="12236">
                  <c:v>2.6400000000000001E-8</c:v>
                </c:pt>
                <c:pt idx="12237">
                  <c:v>2.6400000000000001E-8</c:v>
                </c:pt>
                <c:pt idx="12238">
                  <c:v>2.6400000000000001E-8</c:v>
                </c:pt>
                <c:pt idx="12239">
                  <c:v>2.6400000000000001E-8</c:v>
                </c:pt>
                <c:pt idx="12240">
                  <c:v>2.6499999999999999E-8</c:v>
                </c:pt>
                <c:pt idx="12241">
                  <c:v>2.6499999999999999E-8</c:v>
                </c:pt>
                <c:pt idx="12242">
                  <c:v>2.6499999999999999E-8</c:v>
                </c:pt>
                <c:pt idx="12243">
                  <c:v>2.6499999999999999E-8</c:v>
                </c:pt>
                <c:pt idx="12244">
                  <c:v>2.6499999999999999E-8</c:v>
                </c:pt>
                <c:pt idx="12245">
                  <c:v>2.6499999999999999E-8</c:v>
                </c:pt>
                <c:pt idx="12246">
                  <c:v>2.6499999999999999E-8</c:v>
                </c:pt>
                <c:pt idx="12247">
                  <c:v>2.6499999999999999E-8</c:v>
                </c:pt>
                <c:pt idx="12248">
                  <c:v>2.6499999999999999E-8</c:v>
                </c:pt>
                <c:pt idx="12249">
                  <c:v>2.6499999999999999E-8</c:v>
                </c:pt>
                <c:pt idx="12250">
                  <c:v>2.6499999999999999E-8</c:v>
                </c:pt>
                <c:pt idx="12251">
                  <c:v>2.6499999999999999E-8</c:v>
                </c:pt>
                <c:pt idx="12252">
                  <c:v>2.6499999999999999E-8</c:v>
                </c:pt>
                <c:pt idx="12253">
                  <c:v>2.6499999999999999E-8</c:v>
                </c:pt>
                <c:pt idx="12254">
                  <c:v>2.6499999999999999E-8</c:v>
                </c:pt>
                <c:pt idx="12255">
                  <c:v>2.6499999999999999E-8</c:v>
                </c:pt>
                <c:pt idx="12256">
                  <c:v>2.66E-8</c:v>
                </c:pt>
                <c:pt idx="12257">
                  <c:v>2.66E-8</c:v>
                </c:pt>
                <c:pt idx="12258">
                  <c:v>2.66E-8</c:v>
                </c:pt>
                <c:pt idx="12259">
                  <c:v>2.66E-8</c:v>
                </c:pt>
                <c:pt idx="12260">
                  <c:v>2.66E-8</c:v>
                </c:pt>
                <c:pt idx="12261">
                  <c:v>2.66E-8</c:v>
                </c:pt>
                <c:pt idx="12262">
                  <c:v>2.66E-8</c:v>
                </c:pt>
                <c:pt idx="12263">
                  <c:v>2.66E-8</c:v>
                </c:pt>
                <c:pt idx="12264">
                  <c:v>2.66E-8</c:v>
                </c:pt>
                <c:pt idx="12265">
                  <c:v>2.66E-8</c:v>
                </c:pt>
                <c:pt idx="12266">
                  <c:v>2.66E-8</c:v>
                </c:pt>
                <c:pt idx="12267">
                  <c:v>2.66E-8</c:v>
                </c:pt>
                <c:pt idx="12268">
                  <c:v>2.66E-8</c:v>
                </c:pt>
                <c:pt idx="12269">
                  <c:v>2.66E-8</c:v>
                </c:pt>
                <c:pt idx="12270">
                  <c:v>2.66E-8</c:v>
                </c:pt>
                <c:pt idx="12271">
                  <c:v>2.66E-8</c:v>
                </c:pt>
                <c:pt idx="12272">
                  <c:v>2.6700000000000001E-8</c:v>
                </c:pt>
                <c:pt idx="12273">
                  <c:v>2.6700000000000001E-8</c:v>
                </c:pt>
                <c:pt idx="12274">
                  <c:v>2.6700000000000001E-8</c:v>
                </c:pt>
                <c:pt idx="12275">
                  <c:v>2.6700000000000001E-8</c:v>
                </c:pt>
                <c:pt idx="12276">
                  <c:v>2.6700000000000001E-8</c:v>
                </c:pt>
                <c:pt idx="12277">
                  <c:v>2.6700000000000001E-8</c:v>
                </c:pt>
                <c:pt idx="12278">
                  <c:v>2.6700000000000001E-8</c:v>
                </c:pt>
                <c:pt idx="12279">
                  <c:v>2.6700000000000001E-8</c:v>
                </c:pt>
                <c:pt idx="12280">
                  <c:v>2.6700000000000001E-8</c:v>
                </c:pt>
                <c:pt idx="12281">
                  <c:v>2.6700000000000001E-8</c:v>
                </c:pt>
                <c:pt idx="12282">
                  <c:v>2.6700000000000001E-8</c:v>
                </c:pt>
                <c:pt idx="12283">
                  <c:v>2.6700000000000001E-8</c:v>
                </c:pt>
                <c:pt idx="12284">
                  <c:v>2.6700000000000001E-8</c:v>
                </c:pt>
                <c:pt idx="12285">
                  <c:v>2.6700000000000001E-8</c:v>
                </c:pt>
                <c:pt idx="12286">
                  <c:v>2.6700000000000001E-8</c:v>
                </c:pt>
                <c:pt idx="12287">
                  <c:v>2.6700000000000001E-8</c:v>
                </c:pt>
                <c:pt idx="12288">
                  <c:v>2.6799999999999998E-8</c:v>
                </c:pt>
                <c:pt idx="12289">
                  <c:v>2.6799999999999998E-8</c:v>
                </c:pt>
                <c:pt idx="12290">
                  <c:v>2.6799999999999998E-8</c:v>
                </c:pt>
                <c:pt idx="12291">
                  <c:v>2.6799999999999998E-8</c:v>
                </c:pt>
                <c:pt idx="12292">
                  <c:v>2.6799999999999998E-8</c:v>
                </c:pt>
                <c:pt idx="12293">
                  <c:v>2.6799999999999998E-8</c:v>
                </c:pt>
                <c:pt idx="12294">
                  <c:v>2.6799999999999998E-8</c:v>
                </c:pt>
                <c:pt idx="12295">
                  <c:v>2.6799999999999998E-8</c:v>
                </c:pt>
                <c:pt idx="12296">
                  <c:v>2.6799999999999998E-8</c:v>
                </c:pt>
                <c:pt idx="12297">
                  <c:v>2.6799999999999998E-8</c:v>
                </c:pt>
                <c:pt idx="12298">
                  <c:v>2.6799999999999998E-8</c:v>
                </c:pt>
                <c:pt idx="12299">
                  <c:v>2.6799999999999998E-8</c:v>
                </c:pt>
                <c:pt idx="12300">
                  <c:v>2.6799999999999998E-8</c:v>
                </c:pt>
                <c:pt idx="12301">
                  <c:v>2.6799999999999998E-8</c:v>
                </c:pt>
                <c:pt idx="12302">
                  <c:v>2.6799999999999998E-8</c:v>
                </c:pt>
                <c:pt idx="12303">
                  <c:v>2.6799999999999998E-8</c:v>
                </c:pt>
                <c:pt idx="12304">
                  <c:v>2.6899999999999999E-8</c:v>
                </c:pt>
                <c:pt idx="12305">
                  <c:v>2.6899999999999999E-8</c:v>
                </c:pt>
                <c:pt idx="12306">
                  <c:v>2.6899999999999999E-8</c:v>
                </c:pt>
                <c:pt idx="12307">
                  <c:v>2.6899999999999999E-8</c:v>
                </c:pt>
                <c:pt idx="12308">
                  <c:v>2.6899999999999999E-8</c:v>
                </c:pt>
                <c:pt idx="12309">
                  <c:v>2.6899999999999999E-8</c:v>
                </c:pt>
                <c:pt idx="12310">
                  <c:v>2.6899999999999999E-8</c:v>
                </c:pt>
                <c:pt idx="12311">
                  <c:v>2.6899999999999999E-8</c:v>
                </c:pt>
                <c:pt idx="12312">
                  <c:v>2.6899999999999999E-8</c:v>
                </c:pt>
                <c:pt idx="12313">
                  <c:v>2.6899999999999999E-8</c:v>
                </c:pt>
                <c:pt idx="12314">
                  <c:v>2.6899999999999999E-8</c:v>
                </c:pt>
                <c:pt idx="12315">
                  <c:v>2.6899999999999999E-8</c:v>
                </c:pt>
                <c:pt idx="12316">
                  <c:v>2.6899999999999999E-8</c:v>
                </c:pt>
                <c:pt idx="12317">
                  <c:v>2.6899999999999999E-8</c:v>
                </c:pt>
                <c:pt idx="12318">
                  <c:v>2.6899999999999999E-8</c:v>
                </c:pt>
                <c:pt idx="12319">
                  <c:v>2.6899999999999999E-8</c:v>
                </c:pt>
                <c:pt idx="12320">
                  <c:v>2.7E-8</c:v>
                </c:pt>
                <c:pt idx="12321">
                  <c:v>2.7E-8</c:v>
                </c:pt>
                <c:pt idx="12322">
                  <c:v>2.7E-8</c:v>
                </c:pt>
                <c:pt idx="12323">
                  <c:v>2.7E-8</c:v>
                </c:pt>
                <c:pt idx="12324">
                  <c:v>2.7E-8</c:v>
                </c:pt>
                <c:pt idx="12325">
                  <c:v>2.7E-8</c:v>
                </c:pt>
                <c:pt idx="12326">
                  <c:v>2.7E-8</c:v>
                </c:pt>
                <c:pt idx="12327">
                  <c:v>2.7E-8</c:v>
                </c:pt>
                <c:pt idx="12328">
                  <c:v>2.7E-8</c:v>
                </c:pt>
                <c:pt idx="12329">
                  <c:v>2.7E-8</c:v>
                </c:pt>
                <c:pt idx="12330">
                  <c:v>2.7E-8</c:v>
                </c:pt>
                <c:pt idx="12331">
                  <c:v>2.7E-8</c:v>
                </c:pt>
                <c:pt idx="12332">
                  <c:v>2.7E-8</c:v>
                </c:pt>
                <c:pt idx="12333">
                  <c:v>2.7E-8</c:v>
                </c:pt>
                <c:pt idx="12334">
                  <c:v>2.7E-8</c:v>
                </c:pt>
                <c:pt idx="12335">
                  <c:v>2.7E-8</c:v>
                </c:pt>
                <c:pt idx="12336">
                  <c:v>2.7100000000000001E-8</c:v>
                </c:pt>
                <c:pt idx="12337">
                  <c:v>2.7100000000000001E-8</c:v>
                </c:pt>
                <c:pt idx="12338">
                  <c:v>2.7100000000000001E-8</c:v>
                </c:pt>
                <c:pt idx="12339">
                  <c:v>2.7100000000000001E-8</c:v>
                </c:pt>
                <c:pt idx="12340">
                  <c:v>2.7100000000000001E-8</c:v>
                </c:pt>
                <c:pt idx="12341">
                  <c:v>2.7100000000000001E-8</c:v>
                </c:pt>
                <c:pt idx="12342">
                  <c:v>2.7100000000000001E-8</c:v>
                </c:pt>
                <c:pt idx="12343">
                  <c:v>2.7100000000000001E-8</c:v>
                </c:pt>
                <c:pt idx="12344">
                  <c:v>2.7100000000000001E-8</c:v>
                </c:pt>
                <c:pt idx="12345">
                  <c:v>2.7100000000000001E-8</c:v>
                </c:pt>
                <c:pt idx="12346">
                  <c:v>2.7100000000000001E-8</c:v>
                </c:pt>
                <c:pt idx="12347">
                  <c:v>2.7100000000000001E-8</c:v>
                </c:pt>
                <c:pt idx="12348">
                  <c:v>2.7100000000000001E-8</c:v>
                </c:pt>
                <c:pt idx="12349">
                  <c:v>2.7100000000000001E-8</c:v>
                </c:pt>
                <c:pt idx="12350">
                  <c:v>2.7100000000000001E-8</c:v>
                </c:pt>
                <c:pt idx="12351">
                  <c:v>2.7100000000000001E-8</c:v>
                </c:pt>
                <c:pt idx="12352">
                  <c:v>2.7199999999999999E-8</c:v>
                </c:pt>
                <c:pt idx="12353">
                  <c:v>2.7199999999999999E-8</c:v>
                </c:pt>
                <c:pt idx="12354">
                  <c:v>2.7199999999999999E-8</c:v>
                </c:pt>
                <c:pt idx="12355">
                  <c:v>2.7199999999999999E-8</c:v>
                </c:pt>
                <c:pt idx="12356">
                  <c:v>2.7199999999999999E-8</c:v>
                </c:pt>
                <c:pt idx="12357">
                  <c:v>2.7199999999999999E-8</c:v>
                </c:pt>
                <c:pt idx="12358">
                  <c:v>2.7199999999999999E-8</c:v>
                </c:pt>
                <c:pt idx="12359">
                  <c:v>2.7199999999999999E-8</c:v>
                </c:pt>
                <c:pt idx="12360">
                  <c:v>2.7199999999999999E-8</c:v>
                </c:pt>
                <c:pt idx="12361">
                  <c:v>2.7199999999999999E-8</c:v>
                </c:pt>
                <c:pt idx="12362">
                  <c:v>2.7199999999999999E-8</c:v>
                </c:pt>
                <c:pt idx="12363">
                  <c:v>2.7199999999999999E-8</c:v>
                </c:pt>
                <c:pt idx="12364">
                  <c:v>2.7199999999999999E-8</c:v>
                </c:pt>
                <c:pt idx="12365">
                  <c:v>2.7199999999999999E-8</c:v>
                </c:pt>
                <c:pt idx="12366">
                  <c:v>2.7199999999999999E-8</c:v>
                </c:pt>
                <c:pt idx="12367">
                  <c:v>2.7199999999999999E-8</c:v>
                </c:pt>
                <c:pt idx="12368">
                  <c:v>2.73E-8</c:v>
                </c:pt>
                <c:pt idx="12369">
                  <c:v>2.73E-8</c:v>
                </c:pt>
                <c:pt idx="12370">
                  <c:v>2.73E-8</c:v>
                </c:pt>
                <c:pt idx="12371">
                  <c:v>2.73E-8</c:v>
                </c:pt>
                <c:pt idx="12372">
                  <c:v>2.73E-8</c:v>
                </c:pt>
                <c:pt idx="12373">
                  <c:v>2.73E-8</c:v>
                </c:pt>
                <c:pt idx="12374">
                  <c:v>2.73E-8</c:v>
                </c:pt>
                <c:pt idx="12375">
                  <c:v>2.73E-8</c:v>
                </c:pt>
                <c:pt idx="12376">
                  <c:v>2.73E-8</c:v>
                </c:pt>
                <c:pt idx="12377">
                  <c:v>2.73E-8</c:v>
                </c:pt>
                <c:pt idx="12378">
                  <c:v>2.73E-8</c:v>
                </c:pt>
                <c:pt idx="12379">
                  <c:v>2.73E-8</c:v>
                </c:pt>
                <c:pt idx="12380">
                  <c:v>2.73E-8</c:v>
                </c:pt>
                <c:pt idx="12381">
                  <c:v>2.73E-8</c:v>
                </c:pt>
                <c:pt idx="12382">
                  <c:v>2.73E-8</c:v>
                </c:pt>
                <c:pt idx="12383">
                  <c:v>2.73E-8</c:v>
                </c:pt>
                <c:pt idx="12384">
                  <c:v>2.7400000000000001E-8</c:v>
                </c:pt>
                <c:pt idx="12385">
                  <c:v>2.7400000000000001E-8</c:v>
                </c:pt>
                <c:pt idx="12386">
                  <c:v>2.7400000000000001E-8</c:v>
                </c:pt>
                <c:pt idx="12387">
                  <c:v>2.7400000000000001E-8</c:v>
                </c:pt>
                <c:pt idx="12388">
                  <c:v>2.7400000000000001E-8</c:v>
                </c:pt>
                <c:pt idx="12389">
                  <c:v>2.7400000000000001E-8</c:v>
                </c:pt>
                <c:pt idx="12390">
                  <c:v>2.7400000000000001E-8</c:v>
                </c:pt>
                <c:pt idx="12391">
                  <c:v>2.7400000000000001E-8</c:v>
                </c:pt>
                <c:pt idx="12392">
                  <c:v>2.7400000000000001E-8</c:v>
                </c:pt>
                <c:pt idx="12393">
                  <c:v>2.7400000000000001E-8</c:v>
                </c:pt>
                <c:pt idx="12394">
                  <c:v>2.7400000000000001E-8</c:v>
                </c:pt>
                <c:pt idx="12395">
                  <c:v>2.7400000000000001E-8</c:v>
                </c:pt>
                <c:pt idx="12396">
                  <c:v>2.7400000000000001E-8</c:v>
                </c:pt>
                <c:pt idx="12397">
                  <c:v>2.7400000000000001E-8</c:v>
                </c:pt>
                <c:pt idx="12398">
                  <c:v>2.7400000000000001E-8</c:v>
                </c:pt>
                <c:pt idx="12399">
                  <c:v>2.7400000000000001E-8</c:v>
                </c:pt>
                <c:pt idx="12400">
                  <c:v>2.7500000000000001E-8</c:v>
                </c:pt>
                <c:pt idx="12401">
                  <c:v>2.7500000000000001E-8</c:v>
                </c:pt>
                <c:pt idx="12402">
                  <c:v>2.7500000000000001E-8</c:v>
                </c:pt>
                <c:pt idx="12403">
                  <c:v>2.7500000000000001E-8</c:v>
                </c:pt>
                <c:pt idx="12404">
                  <c:v>2.7500000000000001E-8</c:v>
                </c:pt>
                <c:pt idx="12405">
                  <c:v>2.7500000000000001E-8</c:v>
                </c:pt>
                <c:pt idx="12406">
                  <c:v>2.7500000000000001E-8</c:v>
                </c:pt>
                <c:pt idx="12407">
                  <c:v>2.7500000000000001E-8</c:v>
                </c:pt>
                <c:pt idx="12408">
                  <c:v>2.7500000000000001E-8</c:v>
                </c:pt>
                <c:pt idx="12409">
                  <c:v>2.7500000000000001E-8</c:v>
                </c:pt>
                <c:pt idx="12410">
                  <c:v>2.7500000000000001E-8</c:v>
                </c:pt>
                <c:pt idx="12411">
                  <c:v>2.7500000000000001E-8</c:v>
                </c:pt>
                <c:pt idx="12412">
                  <c:v>2.7500000000000001E-8</c:v>
                </c:pt>
                <c:pt idx="12413">
                  <c:v>2.7500000000000001E-8</c:v>
                </c:pt>
                <c:pt idx="12414">
                  <c:v>2.7500000000000001E-8</c:v>
                </c:pt>
                <c:pt idx="12415">
                  <c:v>2.7500000000000001E-8</c:v>
                </c:pt>
                <c:pt idx="12416">
                  <c:v>2.7599999999999999E-8</c:v>
                </c:pt>
                <c:pt idx="12417">
                  <c:v>2.7599999999999999E-8</c:v>
                </c:pt>
                <c:pt idx="12418">
                  <c:v>2.7599999999999999E-8</c:v>
                </c:pt>
                <c:pt idx="12419">
                  <c:v>2.7599999999999999E-8</c:v>
                </c:pt>
                <c:pt idx="12420">
                  <c:v>2.7599999999999999E-8</c:v>
                </c:pt>
                <c:pt idx="12421">
                  <c:v>2.7599999999999999E-8</c:v>
                </c:pt>
                <c:pt idx="12422">
                  <c:v>2.7599999999999999E-8</c:v>
                </c:pt>
                <c:pt idx="12423">
                  <c:v>2.7599999999999999E-8</c:v>
                </c:pt>
                <c:pt idx="12424">
                  <c:v>2.7599999999999999E-8</c:v>
                </c:pt>
                <c:pt idx="12425">
                  <c:v>2.7599999999999999E-8</c:v>
                </c:pt>
                <c:pt idx="12426">
                  <c:v>2.7599999999999999E-8</c:v>
                </c:pt>
                <c:pt idx="12427">
                  <c:v>2.7599999999999999E-8</c:v>
                </c:pt>
                <c:pt idx="12428">
                  <c:v>2.7599999999999999E-8</c:v>
                </c:pt>
                <c:pt idx="12429">
                  <c:v>2.7599999999999999E-8</c:v>
                </c:pt>
                <c:pt idx="12430">
                  <c:v>2.7599999999999999E-8</c:v>
                </c:pt>
                <c:pt idx="12431">
                  <c:v>2.7599999999999999E-8</c:v>
                </c:pt>
                <c:pt idx="12432">
                  <c:v>2.77E-8</c:v>
                </c:pt>
                <c:pt idx="12433">
                  <c:v>2.77E-8</c:v>
                </c:pt>
                <c:pt idx="12434">
                  <c:v>2.77E-8</c:v>
                </c:pt>
                <c:pt idx="12435">
                  <c:v>2.77E-8</c:v>
                </c:pt>
                <c:pt idx="12436">
                  <c:v>2.77E-8</c:v>
                </c:pt>
                <c:pt idx="12437">
                  <c:v>2.77E-8</c:v>
                </c:pt>
                <c:pt idx="12438">
                  <c:v>2.77E-8</c:v>
                </c:pt>
                <c:pt idx="12439">
                  <c:v>2.77E-8</c:v>
                </c:pt>
                <c:pt idx="12440">
                  <c:v>2.77E-8</c:v>
                </c:pt>
                <c:pt idx="12441">
                  <c:v>2.77E-8</c:v>
                </c:pt>
                <c:pt idx="12442">
                  <c:v>2.77E-8</c:v>
                </c:pt>
                <c:pt idx="12443">
                  <c:v>2.77E-8</c:v>
                </c:pt>
                <c:pt idx="12444">
                  <c:v>2.77E-8</c:v>
                </c:pt>
                <c:pt idx="12445">
                  <c:v>2.77E-8</c:v>
                </c:pt>
                <c:pt idx="12446">
                  <c:v>2.77E-8</c:v>
                </c:pt>
                <c:pt idx="12447">
                  <c:v>2.77E-8</c:v>
                </c:pt>
                <c:pt idx="12448">
                  <c:v>2.7800000000000001E-8</c:v>
                </c:pt>
                <c:pt idx="12449">
                  <c:v>2.7800000000000001E-8</c:v>
                </c:pt>
                <c:pt idx="12450">
                  <c:v>2.7800000000000001E-8</c:v>
                </c:pt>
                <c:pt idx="12451">
                  <c:v>2.7800000000000001E-8</c:v>
                </c:pt>
                <c:pt idx="12452">
                  <c:v>2.7800000000000001E-8</c:v>
                </c:pt>
                <c:pt idx="12453">
                  <c:v>2.7800000000000001E-8</c:v>
                </c:pt>
                <c:pt idx="12454">
                  <c:v>2.7800000000000001E-8</c:v>
                </c:pt>
                <c:pt idx="12455">
                  <c:v>2.7800000000000001E-8</c:v>
                </c:pt>
                <c:pt idx="12456">
                  <c:v>2.7800000000000001E-8</c:v>
                </c:pt>
                <c:pt idx="12457">
                  <c:v>2.7800000000000001E-8</c:v>
                </c:pt>
                <c:pt idx="12458">
                  <c:v>2.7800000000000001E-8</c:v>
                </c:pt>
                <c:pt idx="12459">
                  <c:v>2.7800000000000001E-8</c:v>
                </c:pt>
                <c:pt idx="12460">
                  <c:v>2.7800000000000001E-8</c:v>
                </c:pt>
                <c:pt idx="12461">
                  <c:v>2.7800000000000001E-8</c:v>
                </c:pt>
                <c:pt idx="12462">
                  <c:v>2.7800000000000001E-8</c:v>
                </c:pt>
                <c:pt idx="12463">
                  <c:v>2.7800000000000001E-8</c:v>
                </c:pt>
                <c:pt idx="12464">
                  <c:v>2.7899999999999998E-8</c:v>
                </c:pt>
                <c:pt idx="12465">
                  <c:v>2.7899999999999998E-8</c:v>
                </c:pt>
                <c:pt idx="12466">
                  <c:v>2.7899999999999998E-8</c:v>
                </c:pt>
                <c:pt idx="12467">
                  <c:v>2.7899999999999998E-8</c:v>
                </c:pt>
                <c:pt idx="12468">
                  <c:v>2.7899999999999998E-8</c:v>
                </c:pt>
                <c:pt idx="12469">
                  <c:v>2.7899999999999998E-8</c:v>
                </c:pt>
                <c:pt idx="12470">
                  <c:v>2.7899999999999998E-8</c:v>
                </c:pt>
                <c:pt idx="12471">
                  <c:v>2.7899999999999998E-8</c:v>
                </c:pt>
                <c:pt idx="12472">
                  <c:v>2.7899999999999998E-8</c:v>
                </c:pt>
                <c:pt idx="12473">
                  <c:v>2.7899999999999998E-8</c:v>
                </c:pt>
                <c:pt idx="12474">
                  <c:v>2.7899999999999998E-8</c:v>
                </c:pt>
                <c:pt idx="12475">
                  <c:v>2.7899999999999998E-8</c:v>
                </c:pt>
                <c:pt idx="12476">
                  <c:v>2.7899999999999998E-8</c:v>
                </c:pt>
                <c:pt idx="12477">
                  <c:v>2.7899999999999998E-8</c:v>
                </c:pt>
                <c:pt idx="12478">
                  <c:v>2.7899999999999998E-8</c:v>
                </c:pt>
                <c:pt idx="12479">
                  <c:v>2.7899999999999998E-8</c:v>
                </c:pt>
                <c:pt idx="12480">
                  <c:v>2.7999999999999999E-8</c:v>
                </c:pt>
                <c:pt idx="12481">
                  <c:v>2.7999999999999999E-8</c:v>
                </c:pt>
                <c:pt idx="12482">
                  <c:v>2.7999999999999999E-8</c:v>
                </c:pt>
                <c:pt idx="12483">
                  <c:v>2.7999999999999999E-8</c:v>
                </c:pt>
                <c:pt idx="12484">
                  <c:v>2.7999999999999999E-8</c:v>
                </c:pt>
                <c:pt idx="12485">
                  <c:v>2.7999999999999999E-8</c:v>
                </c:pt>
                <c:pt idx="12486">
                  <c:v>2.7999999999999999E-8</c:v>
                </c:pt>
                <c:pt idx="12487">
                  <c:v>2.7999999999999999E-8</c:v>
                </c:pt>
                <c:pt idx="12488">
                  <c:v>2.7999999999999999E-8</c:v>
                </c:pt>
                <c:pt idx="12489">
                  <c:v>2.7999999999999999E-8</c:v>
                </c:pt>
                <c:pt idx="12490">
                  <c:v>2.7999999999999999E-8</c:v>
                </c:pt>
                <c:pt idx="12491">
                  <c:v>2.7999999999999999E-8</c:v>
                </c:pt>
                <c:pt idx="12492">
                  <c:v>2.7999999999999999E-8</c:v>
                </c:pt>
                <c:pt idx="12493">
                  <c:v>2.7999999999999999E-8</c:v>
                </c:pt>
                <c:pt idx="12494">
                  <c:v>2.7999999999999999E-8</c:v>
                </c:pt>
                <c:pt idx="12495">
                  <c:v>2.7999999999999999E-8</c:v>
                </c:pt>
                <c:pt idx="12496">
                  <c:v>2.81E-8</c:v>
                </c:pt>
                <c:pt idx="12497">
                  <c:v>2.81E-8</c:v>
                </c:pt>
                <c:pt idx="12498">
                  <c:v>2.81E-8</c:v>
                </c:pt>
                <c:pt idx="12499">
                  <c:v>2.81E-8</c:v>
                </c:pt>
                <c:pt idx="12500">
                  <c:v>2.81E-8</c:v>
                </c:pt>
                <c:pt idx="12501">
                  <c:v>2.81E-8</c:v>
                </c:pt>
                <c:pt idx="12502">
                  <c:v>2.81E-8</c:v>
                </c:pt>
                <c:pt idx="12503">
                  <c:v>2.81E-8</c:v>
                </c:pt>
                <c:pt idx="12504">
                  <c:v>2.81E-8</c:v>
                </c:pt>
                <c:pt idx="12505">
                  <c:v>2.81E-8</c:v>
                </c:pt>
                <c:pt idx="12506">
                  <c:v>2.81E-8</c:v>
                </c:pt>
                <c:pt idx="12507">
                  <c:v>2.81E-8</c:v>
                </c:pt>
                <c:pt idx="12508">
                  <c:v>2.81E-8</c:v>
                </c:pt>
                <c:pt idx="12509">
                  <c:v>2.81E-8</c:v>
                </c:pt>
                <c:pt idx="12510">
                  <c:v>2.81E-8</c:v>
                </c:pt>
                <c:pt idx="12511">
                  <c:v>2.81E-8</c:v>
                </c:pt>
                <c:pt idx="12512">
                  <c:v>2.8200000000000001E-8</c:v>
                </c:pt>
                <c:pt idx="12513">
                  <c:v>2.8200000000000001E-8</c:v>
                </c:pt>
                <c:pt idx="12514">
                  <c:v>2.8200000000000001E-8</c:v>
                </c:pt>
                <c:pt idx="12515">
                  <c:v>2.8200000000000001E-8</c:v>
                </c:pt>
                <c:pt idx="12516">
                  <c:v>2.8200000000000001E-8</c:v>
                </c:pt>
                <c:pt idx="12517">
                  <c:v>2.8200000000000001E-8</c:v>
                </c:pt>
                <c:pt idx="12518">
                  <c:v>2.8200000000000001E-8</c:v>
                </c:pt>
                <c:pt idx="12519">
                  <c:v>2.8200000000000001E-8</c:v>
                </c:pt>
                <c:pt idx="12520">
                  <c:v>2.8200000000000001E-8</c:v>
                </c:pt>
                <c:pt idx="12521">
                  <c:v>2.8200000000000001E-8</c:v>
                </c:pt>
                <c:pt idx="12522">
                  <c:v>2.8200000000000001E-8</c:v>
                </c:pt>
                <c:pt idx="12523">
                  <c:v>2.8200000000000001E-8</c:v>
                </c:pt>
                <c:pt idx="12524">
                  <c:v>2.8200000000000001E-8</c:v>
                </c:pt>
                <c:pt idx="12525">
                  <c:v>2.8200000000000001E-8</c:v>
                </c:pt>
                <c:pt idx="12526">
                  <c:v>2.8200000000000001E-8</c:v>
                </c:pt>
                <c:pt idx="12527">
                  <c:v>2.8200000000000001E-8</c:v>
                </c:pt>
                <c:pt idx="12528">
                  <c:v>2.8299999999999999E-8</c:v>
                </c:pt>
                <c:pt idx="12529">
                  <c:v>2.8299999999999999E-8</c:v>
                </c:pt>
                <c:pt idx="12530">
                  <c:v>2.8299999999999999E-8</c:v>
                </c:pt>
                <c:pt idx="12531">
                  <c:v>2.8299999999999999E-8</c:v>
                </c:pt>
                <c:pt idx="12532">
                  <c:v>2.8299999999999999E-8</c:v>
                </c:pt>
                <c:pt idx="12533">
                  <c:v>2.8299999999999999E-8</c:v>
                </c:pt>
                <c:pt idx="12534">
                  <c:v>2.8299999999999999E-8</c:v>
                </c:pt>
                <c:pt idx="12535">
                  <c:v>2.8299999999999999E-8</c:v>
                </c:pt>
                <c:pt idx="12536">
                  <c:v>2.8299999999999999E-8</c:v>
                </c:pt>
                <c:pt idx="12537">
                  <c:v>2.8299999999999999E-8</c:v>
                </c:pt>
                <c:pt idx="12538">
                  <c:v>2.8299999999999999E-8</c:v>
                </c:pt>
                <c:pt idx="12539">
                  <c:v>2.8299999999999999E-8</c:v>
                </c:pt>
                <c:pt idx="12540">
                  <c:v>2.8299999999999999E-8</c:v>
                </c:pt>
                <c:pt idx="12541">
                  <c:v>2.8299999999999999E-8</c:v>
                </c:pt>
                <c:pt idx="12542">
                  <c:v>2.8299999999999999E-8</c:v>
                </c:pt>
                <c:pt idx="12543">
                  <c:v>2.8299999999999999E-8</c:v>
                </c:pt>
                <c:pt idx="12544">
                  <c:v>2.84E-8</c:v>
                </c:pt>
                <c:pt idx="12545">
                  <c:v>2.84E-8</c:v>
                </c:pt>
                <c:pt idx="12546">
                  <c:v>2.84E-8</c:v>
                </c:pt>
                <c:pt idx="12547">
                  <c:v>2.84E-8</c:v>
                </c:pt>
                <c:pt idx="12548">
                  <c:v>2.84E-8</c:v>
                </c:pt>
                <c:pt idx="12549">
                  <c:v>2.84E-8</c:v>
                </c:pt>
                <c:pt idx="12550">
                  <c:v>2.84E-8</c:v>
                </c:pt>
                <c:pt idx="12551">
                  <c:v>2.84E-8</c:v>
                </c:pt>
                <c:pt idx="12552">
                  <c:v>2.84E-8</c:v>
                </c:pt>
                <c:pt idx="12553">
                  <c:v>2.84E-8</c:v>
                </c:pt>
                <c:pt idx="12554">
                  <c:v>2.84E-8</c:v>
                </c:pt>
                <c:pt idx="12555">
                  <c:v>2.84E-8</c:v>
                </c:pt>
                <c:pt idx="12556">
                  <c:v>2.84E-8</c:v>
                </c:pt>
                <c:pt idx="12557">
                  <c:v>2.84E-8</c:v>
                </c:pt>
                <c:pt idx="12558">
                  <c:v>2.84E-8</c:v>
                </c:pt>
                <c:pt idx="12559">
                  <c:v>2.84E-8</c:v>
                </c:pt>
                <c:pt idx="12560">
                  <c:v>2.85E-8</c:v>
                </c:pt>
                <c:pt idx="12561">
                  <c:v>2.85E-8</c:v>
                </c:pt>
                <c:pt idx="12562">
                  <c:v>2.85E-8</c:v>
                </c:pt>
                <c:pt idx="12563">
                  <c:v>2.85E-8</c:v>
                </c:pt>
                <c:pt idx="12564">
                  <c:v>2.85E-8</c:v>
                </c:pt>
                <c:pt idx="12565">
                  <c:v>2.85E-8</c:v>
                </c:pt>
                <c:pt idx="12566">
                  <c:v>2.85E-8</c:v>
                </c:pt>
                <c:pt idx="12567">
                  <c:v>2.85E-8</c:v>
                </c:pt>
                <c:pt idx="12568">
                  <c:v>2.85E-8</c:v>
                </c:pt>
                <c:pt idx="12569">
                  <c:v>2.85E-8</c:v>
                </c:pt>
                <c:pt idx="12570">
                  <c:v>2.85E-8</c:v>
                </c:pt>
                <c:pt idx="12571">
                  <c:v>2.85E-8</c:v>
                </c:pt>
                <c:pt idx="12572">
                  <c:v>2.85E-8</c:v>
                </c:pt>
                <c:pt idx="12573">
                  <c:v>2.85E-8</c:v>
                </c:pt>
                <c:pt idx="12574">
                  <c:v>2.85E-8</c:v>
                </c:pt>
                <c:pt idx="12575">
                  <c:v>2.85E-8</c:v>
                </c:pt>
                <c:pt idx="12576">
                  <c:v>2.8600000000000001E-8</c:v>
                </c:pt>
                <c:pt idx="12577">
                  <c:v>2.8600000000000001E-8</c:v>
                </c:pt>
                <c:pt idx="12578">
                  <c:v>2.8600000000000001E-8</c:v>
                </c:pt>
                <c:pt idx="12579">
                  <c:v>2.8600000000000001E-8</c:v>
                </c:pt>
                <c:pt idx="12580">
                  <c:v>2.8600000000000001E-8</c:v>
                </c:pt>
                <c:pt idx="12581">
                  <c:v>2.8600000000000001E-8</c:v>
                </c:pt>
                <c:pt idx="12582">
                  <c:v>2.8600000000000001E-8</c:v>
                </c:pt>
                <c:pt idx="12583">
                  <c:v>2.8600000000000001E-8</c:v>
                </c:pt>
                <c:pt idx="12584">
                  <c:v>2.8600000000000001E-8</c:v>
                </c:pt>
                <c:pt idx="12585">
                  <c:v>2.8600000000000001E-8</c:v>
                </c:pt>
                <c:pt idx="12586">
                  <c:v>2.8600000000000001E-8</c:v>
                </c:pt>
                <c:pt idx="12587">
                  <c:v>2.8600000000000001E-8</c:v>
                </c:pt>
                <c:pt idx="12588">
                  <c:v>2.8600000000000001E-8</c:v>
                </c:pt>
                <c:pt idx="12589">
                  <c:v>2.8600000000000001E-8</c:v>
                </c:pt>
                <c:pt idx="12590">
                  <c:v>2.8600000000000001E-8</c:v>
                </c:pt>
                <c:pt idx="12591">
                  <c:v>2.8600000000000001E-8</c:v>
                </c:pt>
                <c:pt idx="12592">
                  <c:v>2.8699999999999999E-8</c:v>
                </c:pt>
                <c:pt idx="12593">
                  <c:v>2.8699999999999999E-8</c:v>
                </c:pt>
                <c:pt idx="12594">
                  <c:v>2.8699999999999999E-8</c:v>
                </c:pt>
                <c:pt idx="12595">
                  <c:v>2.8699999999999999E-8</c:v>
                </c:pt>
                <c:pt idx="12596">
                  <c:v>2.8699999999999999E-8</c:v>
                </c:pt>
                <c:pt idx="12597">
                  <c:v>2.8699999999999999E-8</c:v>
                </c:pt>
                <c:pt idx="12598">
                  <c:v>2.8699999999999999E-8</c:v>
                </c:pt>
                <c:pt idx="12599">
                  <c:v>2.8699999999999999E-8</c:v>
                </c:pt>
                <c:pt idx="12600">
                  <c:v>2.8699999999999999E-8</c:v>
                </c:pt>
                <c:pt idx="12601">
                  <c:v>2.8699999999999999E-8</c:v>
                </c:pt>
                <c:pt idx="12602">
                  <c:v>2.8699999999999999E-8</c:v>
                </c:pt>
                <c:pt idx="12603">
                  <c:v>2.8699999999999999E-8</c:v>
                </c:pt>
                <c:pt idx="12604">
                  <c:v>2.8699999999999999E-8</c:v>
                </c:pt>
                <c:pt idx="12605">
                  <c:v>2.8699999999999999E-8</c:v>
                </c:pt>
                <c:pt idx="12606">
                  <c:v>2.8699999999999999E-8</c:v>
                </c:pt>
                <c:pt idx="12607">
                  <c:v>2.8699999999999999E-8</c:v>
                </c:pt>
                <c:pt idx="12608">
                  <c:v>2.88E-8</c:v>
                </c:pt>
                <c:pt idx="12609">
                  <c:v>2.88E-8</c:v>
                </c:pt>
                <c:pt idx="12610">
                  <c:v>2.88E-8</c:v>
                </c:pt>
                <c:pt idx="12611">
                  <c:v>2.88E-8</c:v>
                </c:pt>
                <c:pt idx="12612">
                  <c:v>2.88E-8</c:v>
                </c:pt>
                <c:pt idx="12613">
                  <c:v>2.88E-8</c:v>
                </c:pt>
                <c:pt idx="12614">
                  <c:v>2.88E-8</c:v>
                </c:pt>
                <c:pt idx="12615">
                  <c:v>2.88E-8</c:v>
                </c:pt>
                <c:pt idx="12616">
                  <c:v>2.88E-8</c:v>
                </c:pt>
                <c:pt idx="12617">
                  <c:v>2.88E-8</c:v>
                </c:pt>
                <c:pt idx="12618">
                  <c:v>2.88E-8</c:v>
                </c:pt>
                <c:pt idx="12619">
                  <c:v>2.88E-8</c:v>
                </c:pt>
                <c:pt idx="12620">
                  <c:v>2.88E-8</c:v>
                </c:pt>
                <c:pt idx="12621">
                  <c:v>2.88E-8</c:v>
                </c:pt>
                <c:pt idx="12622">
                  <c:v>2.88E-8</c:v>
                </c:pt>
                <c:pt idx="12623">
                  <c:v>2.88E-8</c:v>
                </c:pt>
                <c:pt idx="12624">
                  <c:v>2.8900000000000001E-8</c:v>
                </c:pt>
                <c:pt idx="12625">
                  <c:v>2.8900000000000001E-8</c:v>
                </c:pt>
                <c:pt idx="12626">
                  <c:v>2.8900000000000001E-8</c:v>
                </c:pt>
                <c:pt idx="12627">
                  <c:v>2.8900000000000001E-8</c:v>
                </c:pt>
                <c:pt idx="12628">
                  <c:v>2.8900000000000001E-8</c:v>
                </c:pt>
                <c:pt idx="12629">
                  <c:v>2.8900000000000001E-8</c:v>
                </c:pt>
                <c:pt idx="12630">
                  <c:v>2.8900000000000001E-8</c:v>
                </c:pt>
                <c:pt idx="12631">
                  <c:v>2.8900000000000001E-8</c:v>
                </c:pt>
                <c:pt idx="12632">
                  <c:v>2.8900000000000001E-8</c:v>
                </c:pt>
                <c:pt idx="12633">
                  <c:v>2.8900000000000001E-8</c:v>
                </c:pt>
                <c:pt idx="12634">
                  <c:v>2.8900000000000001E-8</c:v>
                </c:pt>
                <c:pt idx="12635">
                  <c:v>2.8900000000000001E-8</c:v>
                </c:pt>
                <c:pt idx="12636">
                  <c:v>2.8900000000000001E-8</c:v>
                </c:pt>
                <c:pt idx="12637">
                  <c:v>2.8900000000000001E-8</c:v>
                </c:pt>
                <c:pt idx="12638">
                  <c:v>2.8900000000000001E-8</c:v>
                </c:pt>
                <c:pt idx="12639">
                  <c:v>2.8900000000000001E-8</c:v>
                </c:pt>
                <c:pt idx="12640">
                  <c:v>2.9000000000000002E-8</c:v>
                </c:pt>
                <c:pt idx="12641">
                  <c:v>2.9000000000000002E-8</c:v>
                </c:pt>
                <c:pt idx="12642">
                  <c:v>2.9000000000000002E-8</c:v>
                </c:pt>
                <c:pt idx="12643">
                  <c:v>2.9000000000000002E-8</c:v>
                </c:pt>
                <c:pt idx="12644">
                  <c:v>2.9000000000000002E-8</c:v>
                </c:pt>
                <c:pt idx="12645">
                  <c:v>2.9000000000000002E-8</c:v>
                </c:pt>
                <c:pt idx="12646">
                  <c:v>2.9000000000000002E-8</c:v>
                </c:pt>
                <c:pt idx="12647">
                  <c:v>2.9000000000000002E-8</c:v>
                </c:pt>
                <c:pt idx="12648">
                  <c:v>2.9000000000000002E-8</c:v>
                </c:pt>
                <c:pt idx="12649">
                  <c:v>2.9000000000000002E-8</c:v>
                </c:pt>
                <c:pt idx="12650">
                  <c:v>2.9000000000000002E-8</c:v>
                </c:pt>
                <c:pt idx="12651">
                  <c:v>2.9000000000000002E-8</c:v>
                </c:pt>
                <c:pt idx="12652">
                  <c:v>2.9000000000000002E-8</c:v>
                </c:pt>
                <c:pt idx="12653">
                  <c:v>2.9000000000000002E-8</c:v>
                </c:pt>
                <c:pt idx="12654">
                  <c:v>2.9000000000000002E-8</c:v>
                </c:pt>
                <c:pt idx="12655">
                  <c:v>2.9000000000000002E-8</c:v>
                </c:pt>
                <c:pt idx="12656">
                  <c:v>2.9099999999999999E-8</c:v>
                </c:pt>
                <c:pt idx="12657">
                  <c:v>2.9099999999999999E-8</c:v>
                </c:pt>
                <c:pt idx="12658">
                  <c:v>2.9099999999999999E-8</c:v>
                </c:pt>
                <c:pt idx="12659">
                  <c:v>2.9099999999999999E-8</c:v>
                </c:pt>
                <c:pt idx="12660">
                  <c:v>2.9099999999999999E-8</c:v>
                </c:pt>
                <c:pt idx="12661">
                  <c:v>2.9099999999999999E-8</c:v>
                </c:pt>
                <c:pt idx="12662">
                  <c:v>2.9099999999999999E-8</c:v>
                </c:pt>
                <c:pt idx="12663">
                  <c:v>2.9099999999999999E-8</c:v>
                </c:pt>
                <c:pt idx="12664">
                  <c:v>2.9099999999999999E-8</c:v>
                </c:pt>
                <c:pt idx="12665">
                  <c:v>2.9099999999999999E-8</c:v>
                </c:pt>
                <c:pt idx="12666">
                  <c:v>2.9099999999999999E-8</c:v>
                </c:pt>
                <c:pt idx="12667">
                  <c:v>2.9099999999999999E-8</c:v>
                </c:pt>
                <c:pt idx="12668">
                  <c:v>2.9099999999999999E-8</c:v>
                </c:pt>
                <c:pt idx="12669">
                  <c:v>2.9099999999999999E-8</c:v>
                </c:pt>
                <c:pt idx="12670">
                  <c:v>2.9099999999999999E-8</c:v>
                </c:pt>
                <c:pt idx="12671">
                  <c:v>2.9099999999999999E-8</c:v>
                </c:pt>
                <c:pt idx="12672">
                  <c:v>2.92E-8</c:v>
                </c:pt>
                <c:pt idx="12673">
                  <c:v>2.92E-8</c:v>
                </c:pt>
                <c:pt idx="12674">
                  <c:v>2.92E-8</c:v>
                </c:pt>
                <c:pt idx="12675">
                  <c:v>2.92E-8</c:v>
                </c:pt>
                <c:pt idx="12676">
                  <c:v>2.92E-8</c:v>
                </c:pt>
                <c:pt idx="12677">
                  <c:v>2.92E-8</c:v>
                </c:pt>
                <c:pt idx="12678">
                  <c:v>2.92E-8</c:v>
                </c:pt>
                <c:pt idx="12679">
                  <c:v>2.92E-8</c:v>
                </c:pt>
                <c:pt idx="12680">
                  <c:v>2.92E-8</c:v>
                </c:pt>
                <c:pt idx="12681">
                  <c:v>2.92E-8</c:v>
                </c:pt>
                <c:pt idx="12682">
                  <c:v>2.92E-8</c:v>
                </c:pt>
                <c:pt idx="12683">
                  <c:v>2.92E-8</c:v>
                </c:pt>
                <c:pt idx="12684">
                  <c:v>2.92E-8</c:v>
                </c:pt>
                <c:pt idx="12685">
                  <c:v>2.92E-8</c:v>
                </c:pt>
                <c:pt idx="12686">
                  <c:v>2.92E-8</c:v>
                </c:pt>
                <c:pt idx="12687">
                  <c:v>2.92E-8</c:v>
                </c:pt>
                <c:pt idx="12688">
                  <c:v>2.9300000000000001E-8</c:v>
                </c:pt>
                <c:pt idx="12689">
                  <c:v>2.9300000000000001E-8</c:v>
                </c:pt>
                <c:pt idx="12690">
                  <c:v>2.9300000000000001E-8</c:v>
                </c:pt>
                <c:pt idx="12691">
                  <c:v>2.9300000000000001E-8</c:v>
                </c:pt>
                <c:pt idx="12692">
                  <c:v>2.9300000000000001E-8</c:v>
                </c:pt>
                <c:pt idx="12693">
                  <c:v>2.9300000000000001E-8</c:v>
                </c:pt>
                <c:pt idx="12694">
                  <c:v>2.9300000000000001E-8</c:v>
                </c:pt>
                <c:pt idx="12695">
                  <c:v>2.9300000000000001E-8</c:v>
                </c:pt>
                <c:pt idx="12696">
                  <c:v>2.9300000000000001E-8</c:v>
                </c:pt>
                <c:pt idx="12697">
                  <c:v>2.9300000000000001E-8</c:v>
                </c:pt>
                <c:pt idx="12698">
                  <c:v>2.9300000000000001E-8</c:v>
                </c:pt>
                <c:pt idx="12699">
                  <c:v>2.9300000000000001E-8</c:v>
                </c:pt>
                <c:pt idx="12700">
                  <c:v>2.9300000000000001E-8</c:v>
                </c:pt>
                <c:pt idx="12701">
                  <c:v>2.9300000000000001E-8</c:v>
                </c:pt>
                <c:pt idx="12702">
                  <c:v>2.9300000000000001E-8</c:v>
                </c:pt>
                <c:pt idx="12703">
                  <c:v>2.9300000000000001E-8</c:v>
                </c:pt>
                <c:pt idx="12704">
                  <c:v>2.9399999999999999E-8</c:v>
                </c:pt>
                <c:pt idx="12705">
                  <c:v>2.9399999999999999E-8</c:v>
                </c:pt>
                <c:pt idx="12706">
                  <c:v>2.9399999999999999E-8</c:v>
                </c:pt>
                <c:pt idx="12707">
                  <c:v>2.9399999999999999E-8</c:v>
                </c:pt>
                <c:pt idx="12708">
                  <c:v>2.9399999999999999E-8</c:v>
                </c:pt>
                <c:pt idx="12709">
                  <c:v>2.9399999999999999E-8</c:v>
                </c:pt>
                <c:pt idx="12710">
                  <c:v>2.9399999999999999E-8</c:v>
                </c:pt>
                <c:pt idx="12711">
                  <c:v>2.9399999999999999E-8</c:v>
                </c:pt>
                <c:pt idx="12712">
                  <c:v>2.9399999999999999E-8</c:v>
                </c:pt>
                <c:pt idx="12713">
                  <c:v>2.9399999999999999E-8</c:v>
                </c:pt>
                <c:pt idx="12714">
                  <c:v>2.9399999999999999E-8</c:v>
                </c:pt>
                <c:pt idx="12715">
                  <c:v>2.9399999999999999E-8</c:v>
                </c:pt>
                <c:pt idx="12716">
                  <c:v>2.9399999999999999E-8</c:v>
                </c:pt>
                <c:pt idx="12717">
                  <c:v>2.9399999999999999E-8</c:v>
                </c:pt>
                <c:pt idx="12718">
                  <c:v>2.9399999999999999E-8</c:v>
                </c:pt>
                <c:pt idx="12719">
                  <c:v>2.9399999999999999E-8</c:v>
                </c:pt>
                <c:pt idx="12720">
                  <c:v>2.9499999999999999E-8</c:v>
                </c:pt>
                <c:pt idx="12721">
                  <c:v>2.9499999999999999E-8</c:v>
                </c:pt>
                <c:pt idx="12722">
                  <c:v>2.9499999999999999E-8</c:v>
                </c:pt>
                <c:pt idx="12723">
                  <c:v>2.9499999999999999E-8</c:v>
                </c:pt>
                <c:pt idx="12724">
                  <c:v>2.9499999999999999E-8</c:v>
                </c:pt>
                <c:pt idx="12725">
                  <c:v>2.9499999999999999E-8</c:v>
                </c:pt>
                <c:pt idx="12726">
                  <c:v>2.9499999999999999E-8</c:v>
                </c:pt>
                <c:pt idx="12727">
                  <c:v>2.9499999999999999E-8</c:v>
                </c:pt>
                <c:pt idx="12728">
                  <c:v>2.9499999999999999E-8</c:v>
                </c:pt>
                <c:pt idx="12729">
                  <c:v>2.9499999999999999E-8</c:v>
                </c:pt>
                <c:pt idx="12730">
                  <c:v>2.9499999999999999E-8</c:v>
                </c:pt>
                <c:pt idx="12731">
                  <c:v>2.9499999999999999E-8</c:v>
                </c:pt>
                <c:pt idx="12732">
                  <c:v>2.9499999999999999E-8</c:v>
                </c:pt>
                <c:pt idx="12733">
                  <c:v>2.9499999999999999E-8</c:v>
                </c:pt>
                <c:pt idx="12734">
                  <c:v>2.9499999999999999E-8</c:v>
                </c:pt>
                <c:pt idx="12735">
                  <c:v>2.9499999999999999E-8</c:v>
                </c:pt>
                <c:pt idx="12736">
                  <c:v>2.96E-8</c:v>
                </c:pt>
                <c:pt idx="12737">
                  <c:v>2.96E-8</c:v>
                </c:pt>
                <c:pt idx="12738">
                  <c:v>2.96E-8</c:v>
                </c:pt>
                <c:pt idx="12739">
                  <c:v>2.96E-8</c:v>
                </c:pt>
                <c:pt idx="12740">
                  <c:v>2.96E-8</c:v>
                </c:pt>
                <c:pt idx="12741">
                  <c:v>2.96E-8</c:v>
                </c:pt>
                <c:pt idx="12742">
                  <c:v>2.96E-8</c:v>
                </c:pt>
                <c:pt idx="12743">
                  <c:v>2.96E-8</c:v>
                </c:pt>
                <c:pt idx="12744">
                  <c:v>2.96E-8</c:v>
                </c:pt>
                <c:pt idx="12745">
                  <c:v>2.96E-8</c:v>
                </c:pt>
                <c:pt idx="12746">
                  <c:v>2.96E-8</c:v>
                </c:pt>
                <c:pt idx="12747">
                  <c:v>2.96E-8</c:v>
                </c:pt>
                <c:pt idx="12748">
                  <c:v>2.96E-8</c:v>
                </c:pt>
                <c:pt idx="12749">
                  <c:v>2.96E-8</c:v>
                </c:pt>
                <c:pt idx="12750">
                  <c:v>2.96E-8</c:v>
                </c:pt>
                <c:pt idx="12751">
                  <c:v>2.96E-8</c:v>
                </c:pt>
                <c:pt idx="12752">
                  <c:v>2.9700000000000001E-8</c:v>
                </c:pt>
                <c:pt idx="12753">
                  <c:v>2.9700000000000001E-8</c:v>
                </c:pt>
                <c:pt idx="12754">
                  <c:v>2.9700000000000001E-8</c:v>
                </c:pt>
                <c:pt idx="12755">
                  <c:v>2.9700000000000001E-8</c:v>
                </c:pt>
                <c:pt idx="12756">
                  <c:v>2.9700000000000001E-8</c:v>
                </c:pt>
                <c:pt idx="12757">
                  <c:v>2.9700000000000001E-8</c:v>
                </c:pt>
                <c:pt idx="12758">
                  <c:v>2.9700000000000001E-8</c:v>
                </c:pt>
                <c:pt idx="12759">
                  <c:v>2.9700000000000001E-8</c:v>
                </c:pt>
                <c:pt idx="12760">
                  <c:v>2.9700000000000001E-8</c:v>
                </c:pt>
                <c:pt idx="12761">
                  <c:v>2.9700000000000001E-8</c:v>
                </c:pt>
                <c:pt idx="12762">
                  <c:v>2.9700000000000001E-8</c:v>
                </c:pt>
                <c:pt idx="12763">
                  <c:v>2.9700000000000001E-8</c:v>
                </c:pt>
                <c:pt idx="12764">
                  <c:v>2.9700000000000001E-8</c:v>
                </c:pt>
                <c:pt idx="12765">
                  <c:v>2.9700000000000001E-8</c:v>
                </c:pt>
                <c:pt idx="12766">
                  <c:v>2.9700000000000001E-8</c:v>
                </c:pt>
                <c:pt idx="12767">
                  <c:v>2.9700000000000001E-8</c:v>
                </c:pt>
                <c:pt idx="12768">
                  <c:v>2.9799999999999999E-8</c:v>
                </c:pt>
                <c:pt idx="12769">
                  <c:v>2.9799999999999999E-8</c:v>
                </c:pt>
                <c:pt idx="12770">
                  <c:v>2.9799999999999999E-8</c:v>
                </c:pt>
                <c:pt idx="12771">
                  <c:v>2.9799999999999999E-8</c:v>
                </c:pt>
                <c:pt idx="12772">
                  <c:v>2.9799999999999999E-8</c:v>
                </c:pt>
                <c:pt idx="12773">
                  <c:v>2.9799999999999999E-8</c:v>
                </c:pt>
                <c:pt idx="12774">
                  <c:v>2.9799999999999999E-8</c:v>
                </c:pt>
                <c:pt idx="12775">
                  <c:v>2.9799999999999999E-8</c:v>
                </c:pt>
                <c:pt idx="12776">
                  <c:v>2.9799999999999999E-8</c:v>
                </c:pt>
                <c:pt idx="12777">
                  <c:v>2.9799999999999999E-8</c:v>
                </c:pt>
                <c:pt idx="12778">
                  <c:v>2.9799999999999999E-8</c:v>
                </c:pt>
                <c:pt idx="12779">
                  <c:v>2.9799999999999999E-8</c:v>
                </c:pt>
                <c:pt idx="12780">
                  <c:v>2.9799999999999999E-8</c:v>
                </c:pt>
                <c:pt idx="12781">
                  <c:v>2.9799999999999999E-8</c:v>
                </c:pt>
                <c:pt idx="12782">
                  <c:v>2.9799999999999999E-8</c:v>
                </c:pt>
                <c:pt idx="12783">
                  <c:v>2.9799999999999999E-8</c:v>
                </c:pt>
                <c:pt idx="12784">
                  <c:v>2.9900000000000003E-8</c:v>
                </c:pt>
                <c:pt idx="12785">
                  <c:v>2.9900000000000003E-8</c:v>
                </c:pt>
                <c:pt idx="12786">
                  <c:v>2.9900000000000003E-8</c:v>
                </c:pt>
                <c:pt idx="12787">
                  <c:v>2.9900000000000003E-8</c:v>
                </c:pt>
                <c:pt idx="12788">
                  <c:v>2.9900000000000003E-8</c:v>
                </c:pt>
                <c:pt idx="12789">
                  <c:v>2.9900000000000003E-8</c:v>
                </c:pt>
                <c:pt idx="12790">
                  <c:v>2.9900000000000003E-8</c:v>
                </c:pt>
                <c:pt idx="12791">
                  <c:v>2.9900000000000003E-8</c:v>
                </c:pt>
                <c:pt idx="12792">
                  <c:v>2.9900000000000003E-8</c:v>
                </c:pt>
                <c:pt idx="12793">
                  <c:v>2.9900000000000003E-8</c:v>
                </c:pt>
                <c:pt idx="12794">
                  <c:v>2.9900000000000003E-8</c:v>
                </c:pt>
                <c:pt idx="12795">
                  <c:v>2.9900000000000003E-8</c:v>
                </c:pt>
                <c:pt idx="12796">
                  <c:v>2.9900000000000003E-8</c:v>
                </c:pt>
                <c:pt idx="12797">
                  <c:v>2.9900000000000003E-8</c:v>
                </c:pt>
                <c:pt idx="12798">
                  <c:v>2.9900000000000003E-8</c:v>
                </c:pt>
                <c:pt idx="12799">
                  <c:v>2.9900000000000003E-8</c:v>
                </c:pt>
                <c:pt idx="12800">
                  <c:v>2.9999999999999997E-8</c:v>
                </c:pt>
                <c:pt idx="12801">
                  <c:v>2.9999999999999997E-8</c:v>
                </c:pt>
                <c:pt idx="12802">
                  <c:v>2.9999999999999997E-8</c:v>
                </c:pt>
                <c:pt idx="12803">
                  <c:v>2.9999999999999997E-8</c:v>
                </c:pt>
                <c:pt idx="12804">
                  <c:v>2.9999999999999997E-8</c:v>
                </c:pt>
                <c:pt idx="12805">
                  <c:v>2.9999999999999997E-8</c:v>
                </c:pt>
                <c:pt idx="12806">
                  <c:v>2.9999999999999997E-8</c:v>
                </c:pt>
                <c:pt idx="12807">
                  <c:v>2.9999999999999997E-8</c:v>
                </c:pt>
                <c:pt idx="12808">
                  <c:v>2.9999999999999997E-8</c:v>
                </c:pt>
                <c:pt idx="12809">
                  <c:v>2.9999999999999997E-8</c:v>
                </c:pt>
                <c:pt idx="12810">
                  <c:v>2.9999999999999997E-8</c:v>
                </c:pt>
                <c:pt idx="12811">
                  <c:v>2.9999999999999997E-8</c:v>
                </c:pt>
                <c:pt idx="12812">
                  <c:v>2.9999999999999997E-8</c:v>
                </c:pt>
                <c:pt idx="12813">
                  <c:v>2.9999999999999997E-8</c:v>
                </c:pt>
                <c:pt idx="12814">
                  <c:v>2.9999999999999997E-8</c:v>
                </c:pt>
                <c:pt idx="12815">
                  <c:v>2.9999999999999997E-8</c:v>
                </c:pt>
                <c:pt idx="12816">
                  <c:v>3.0099999999999998E-8</c:v>
                </c:pt>
                <c:pt idx="12817">
                  <c:v>3.0099999999999998E-8</c:v>
                </c:pt>
                <c:pt idx="12818">
                  <c:v>3.0099999999999998E-8</c:v>
                </c:pt>
                <c:pt idx="12819">
                  <c:v>3.0099999999999998E-8</c:v>
                </c:pt>
                <c:pt idx="12820">
                  <c:v>3.0099999999999998E-8</c:v>
                </c:pt>
                <c:pt idx="12821">
                  <c:v>3.0099999999999998E-8</c:v>
                </c:pt>
                <c:pt idx="12822">
                  <c:v>3.0099999999999998E-8</c:v>
                </c:pt>
                <c:pt idx="12823">
                  <c:v>3.0099999999999998E-8</c:v>
                </c:pt>
                <c:pt idx="12824">
                  <c:v>3.0099999999999998E-8</c:v>
                </c:pt>
                <c:pt idx="12825">
                  <c:v>3.0099999999999998E-8</c:v>
                </c:pt>
                <c:pt idx="12826">
                  <c:v>3.0099999999999998E-8</c:v>
                </c:pt>
                <c:pt idx="12827">
                  <c:v>3.0099999999999998E-8</c:v>
                </c:pt>
                <c:pt idx="12828">
                  <c:v>3.0099999999999998E-8</c:v>
                </c:pt>
                <c:pt idx="12829">
                  <c:v>3.0099999999999998E-8</c:v>
                </c:pt>
                <c:pt idx="12830">
                  <c:v>3.0099999999999998E-8</c:v>
                </c:pt>
                <c:pt idx="12831">
                  <c:v>3.0099999999999998E-8</c:v>
                </c:pt>
                <c:pt idx="12832">
                  <c:v>3.0199999999999999E-8</c:v>
                </c:pt>
                <c:pt idx="12833">
                  <c:v>3.0199999999999999E-8</c:v>
                </c:pt>
                <c:pt idx="12834">
                  <c:v>3.0199999999999999E-8</c:v>
                </c:pt>
                <c:pt idx="12835">
                  <c:v>3.0199999999999999E-8</c:v>
                </c:pt>
                <c:pt idx="12836">
                  <c:v>3.0199999999999999E-8</c:v>
                </c:pt>
                <c:pt idx="12837">
                  <c:v>3.0199999999999999E-8</c:v>
                </c:pt>
                <c:pt idx="12838">
                  <c:v>3.0199999999999999E-8</c:v>
                </c:pt>
                <c:pt idx="12839">
                  <c:v>3.0199999999999999E-8</c:v>
                </c:pt>
                <c:pt idx="12840">
                  <c:v>3.0199999999999999E-8</c:v>
                </c:pt>
                <c:pt idx="12841">
                  <c:v>3.0199999999999999E-8</c:v>
                </c:pt>
                <c:pt idx="12842">
                  <c:v>3.0199999999999999E-8</c:v>
                </c:pt>
                <c:pt idx="12843">
                  <c:v>3.0199999999999999E-8</c:v>
                </c:pt>
                <c:pt idx="12844">
                  <c:v>3.0199999999999999E-8</c:v>
                </c:pt>
                <c:pt idx="12845">
                  <c:v>3.0199999999999999E-8</c:v>
                </c:pt>
                <c:pt idx="12846">
                  <c:v>3.0199999999999999E-8</c:v>
                </c:pt>
                <c:pt idx="12847">
                  <c:v>3.0199999999999999E-8</c:v>
                </c:pt>
                <c:pt idx="12848">
                  <c:v>3.03E-8</c:v>
                </c:pt>
                <c:pt idx="12849">
                  <c:v>3.03E-8</c:v>
                </c:pt>
                <c:pt idx="12850">
                  <c:v>3.03E-8</c:v>
                </c:pt>
                <c:pt idx="12851">
                  <c:v>3.03E-8</c:v>
                </c:pt>
                <c:pt idx="12852">
                  <c:v>3.03E-8</c:v>
                </c:pt>
                <c:pt idx="12853">
                  <c:v>3.03E-8</c:v>
                </c:pt>
                <c:pt idx="12854">
                  <c:v>3.03E-8</c:v>
                </c:pt>
                <c:pt idx="12855">
                  <c:v>3.03E-8</c:v>
                </c:pt>
                <c:pt idx="12856">
                  <c:v>3.03E-8</c:v>
                </c:pt>
                <c:pt idx="12857">
                  <c:v>3.03E-8</c:v>
                </c:pt>
                <c:pt idx="12858">
                  <c:v>3.03E-8</c:v>
                </c:pt>
                <c:pt idx="12859">
                  <c:v>3.03E-8</c:v>
                </c:pt>
                <c:pt idx="12860">
                  <c:v>3.03E-8</c:v>
                </c:pt>
                <c:pt idx="12861">
                  <c:v>3.03E-8</c:v>
                </c:pt>
                <c:pt idx="12862">
                  <c:v>3.03E-8</c:v>
                </c:pt>
                <c:pt idx="12863">
                  <c:v>3.03E-8</c:v>
                </c:pt>
                <c:pt idx="12864">
                  <c:v>3.0400000000000001E-8</c:v>
                </c:pt>
                <c:pt idx="12865">
                  <c:v>3.0400000000000001E-8</c:v>
                </c:pt>
                <c:pt idx="12866">
                  <c:v>3.0400000000000001E-8</c:v>
                </c:pt>
                <c:pt idx="12867">
                  <c:v>3.0400000000000001E-8</c:v>
                </c:pt>
                <c:pt idx="12868">
                  <c:v>3.0400000000000001E-8</c:v>
                </c:pt>
                <c:pt idx="12869">
                  <c:v>3.0400000000000001E-8</c:v>
                </c:pt>
                <c:pt idx="12870">
                  <c:v>3.0400000000000001E-8</c:v>
                </c:pt>
                <c:pt idx="12871">
                  <c:v>3.0400000000000001E-8</c:v>
                </c:pt>
                <c:pt idx="12872">
                  <c:v>3.0400000000000001E-8</c:v>
                </c:pt>
                <c:pt idx="12873">
                  <c:v>3.0400000000000001E-8</c:v>
                </c:pt>
                <c:pt idx="12874">
                  <c:v>3.0400000000000001E-8</c:v>
                </c:pt>
                <c:pt idx="12875">
                  <c:v>3.0400000000000001E-8</c:v>
                </c:pt>
                <c:pt idx="12876">
                  <c:v>3.0400000000000001E-8</c:v>
                </c:pt>
                <c:pt idx="12877">
                  <c:v>3.0400000000000001E-8</c:v>
                </c:pt>
                <c:pt idx="12878">
                  <c:v>3.0400000000000001E-8</c:v>
                </c:pt>
                <c:pt idx="12879">
                  <c:v>3.0400000000000001E-8</c:v>
                </c:pt>
                <c:pt idx="12880">
                  <c:v>3.0500000000000002E-8</c:v>
                </c:pt>
                <c:pt idx="12881">
                  <c:v>3.0500000000000002E-8</c:v>
                </c:pt>
                <c:pt idx="12882">
                  <c:v>3.0500000000000002E-8</c:v>
                </c:pt>
                <c:pt idx="12883">
                  <c:v>3.0500000000000002E-8</c:v>
                </c:pt>
                <c:pt idx="12884">
                  <c:v>3.0500000000000002E-8</c:v>
                </c:pt>
                <c:pt idx="12885">
                  <c:v>3.0500000000000002E-8</c:v>
                </c:pt>
                <c:pt idx="12886">
                  <c:v>3.0500000000000002E-8</c:v>
                </c:pt>
                <c:pt idx="12887">
                  <c:v>3.0500000000000002E-8</c:v>
                </c:pt>
                <c:pt idx="12888">
                  <c:v>3.0500000000000002E-8</c:v>
                </c:pt>
                <c:pt idx="12889">
                  <c:v>3.0500000000000002E-8</c:v>
                </c:pt>
                <c:pt idx="12890">
                  <c:v>3.0500000000000002E-8</c:v>
                </c:pt>
                <c:pt idx="12891">
                  <c:v>3.0500000000000002E-8</c:v>
                </c:pt>
                <c:pt idx="12892">
                  <c:v>3.0500000000000002E-8</c:v>
                </c:pt>
                <c:pt idx="12893">
                  <c:v>3.0500000000000002E-8</c:v>
                </c:pt>
                <c:pt idx="12894">
                  <c:v>3.0500000000000002E-8</c:v>
                </c:pt>
                <c:pt idx="12895">
                  <c:v>3.0500000000000002E-8</c:v>
                </c:pt>
                <c:pt idx="12896">
                  <c:v>3.0600000000000003E-8</c:v>
                </c:pt>
                <c:pt idx="12897">
                  <c:v>3.0600000000000003E-8</c:v>
                </c:pt>
                <c:pt idx="12898">
                  <c:v>3.0600000000000003E-8</c:v>
                </c:pt>
                <c:pt idx="12899">
                  <c:v>3.0600000000000003E-8</c:v>
                </c:pt>
                <c:pt idx="12900">
                  <c:v>3.0600000000000003E-8</c:v>
                </c:pt>
                <c:pt idx="12901">
                  <c:v>3.0600000000000003E-8</c:v>
                </c:pt>
                <c:pt idx="12902">
                  <c:v>3.0600000000000003E-8</c:v>
                </c:pt>
                <c:pt idx="12903">
                  <c:v>3.0600000000000003E-8</c:v>
                </c:pt>
                <c:pt idx="12904">
                  <c:v>3.0600000000000003E-8</c:v>
                </c:pt>
                <c:pt idx="12905">
                  <c:v>3.0600000000000003E-8</c:v>
                </c:pt>
                <c:pt idx="12906">
                  <c:v>3.0600000000000003E-8</c:v>
                </c:pt>
                <c:pt idx="12907">
                  <c:v>3.0600000000000003E-8</c:v>
                </c:pt>
                <c:pt idx="12908">
                  <c:v>3.0600000000000003E-8</c:v>
                </c:pt>
                <c:pt idx="12909">
                  <c:v>3.0600000000000003E-8</c:v>
                </c:pt>
                <c:pt idx="12910">
                  <c:v>3.0600000000000003E-8</c:v>
                </c:pt>
                <c:pt idx="12911">
                  <c:v>3.0600000000000003E-8</c:v>
                </c:pt>
                <c:pt idx="12912">
                  <c:v>3.0699999999999997E-8</c:v>
                </c:pt>
                <c:pt idx="12913">
                  <c:v>3.0699999999999997E-8</c:v>
                </c:pt>
                <c:pt idx="12914">
                  <c:v>3.0699999999999997E-8</c:v>
                </c:pt>
                <c:pt idx="12915">
                  <c:v>3.0699999999999997E-8</c:v>
                </c:pt>
                <c:pt idx="12916">
                  <c:v>3.0699999999999997E-8</c:v>
                </c:pt>
                <c:pt idx="12917">
                  <c:v>3.0699999999999997E-8</c:v>
                </c:pt>
                <c:pt idx="12918">
                  <c:v>3.0699999999999997E-8</c:v>
                </c:pt>
                <c:pt idx="12919">
                  <c:v>3.0699999999999997E-8</c:v>
                </c:pt>
                <c:pt idx="12920">
                  <c:v>3.0699999999999997E-8</c:v>
                </c:pt>
                <c:pt idx="12921">
                  <c:v>3.0699999999999997E-8</c:v>
                </c:pt>
                <c:pt idx="12922">
                  <c:v>3.0699999999999997E-8</c:v>
                </c:pt>
                <c:pt idx="12923">
                  <c:v>3.0699999999999997E-8</c:v>
                </c:pt>
                <c:pt idx="12924">
                  <c:v>3.0699999999999997E-8</c:v>
                </c:pt>
                <c:pt idx="12925">
                  <c:v>3.0699999999999997E-8</c:v>
                </c:pt>
                <c:pt idx="12926">
                  <c:v>3.0699999999999997E-8</c:v>
                </c:pt>
                <c:pt idx="12927">
                  <c:v>3.0699999999999997E-8</c:v>
                </c:pt>
                <c:pt idx="12928">
                  <c:v>3.0799999999999998E-8</c:v>
                </c:pt>
                <c:pt idx="12929">
                  <c:v>3.0799999999999998E-8</c:v>
                </c:pt>
                <c:pt idx="12930">
                  <c:v>3.0799999999999998E-8</c:v>
                </c:pt>
                <c:pt idx="12931">
                  <c:v>3.0799999999999998E-8</c:v>
                </c:pt>
                <c:pt idx="12932">
                  <c:v>3.0799999999999998E-8</c:v>
                </c:pt>
                <c:pt idx="12933">
                  <c:v>3.0799999999999998E-8</c:v>
                </c:pt>
                <c:pt idx="12934">
                  <c:v>3.0799999999999998E-8</c:v>
                </c:pt>
                <c:pt idx="12935">
                  <c:v>3.0799999999999998E-8</c:v>
                </c:pt>
                <c:pt idx="12936">
                  <c:v>3.0799999999999998E-8</c:v>
                </c:pt>
                <c:pt idx="12937">
                  <c:v>3.0799999999999998E-8</c:v>
                </c:pt>
                <c:pt idx="12938">
                  <c:v>3.0799999999999998E-8</c:v>
                </c:pt>
                <c:pt idx="12939">
                  <c:v>3.0799999999999998E-8</c:v>
                </c:pt>
                <c:pt idx="12940">
                  <c:v>3.0799999999999998E-8</c:v>
                </c:pt>
                <c:pt idx="12941">
                  <c:v>3.0799999999999998E-8</c:v>
                </c:pt>
                <c:pt idx="12942">
                  <c:v>3.0799999999999998E-8</c:v>
                </c:pt>
                <c:pt idx="12943">
                  <c:v>3.0799999999999998E-8</c:v>
                </c:pt>
                <c:pt idx="12944">
                  <c:v>3.0899999999999999E-8</c:v>
                </c:pt>
                <c:pt idx="12945">
                  <c:v>3.0899999999999999E-8</c:v>
                </c:pt>
                <c:pt idx="12946">
                  <c:v>3.0899999999999999E-8</c:v>
                </c:pt>
                <c:pt idx="12947">
                  <c:v>3.0899999999999999E-8</c:v>
                </c:pt>
                <c:pt idx="12948">
                  <c:v>3.0899999999999999E-8</c:v>
                </c:pt>
                <c:pt idx="12949">
                  <c:v>3.0899999999999999E-8</c:v>
                </c:pt>
                <c:pt idx="12950">
                  <c:v>3.0899999999999999E-8</c:v>
                </c:pt>
                <c:pt idx="12951">
                  <c:v>3.0899999999999999E-8</c:v>
                </c:pt>
                <c:pt idx="12952">
                  <c:v>3.0899999999999999E-8</c:v>
                </c:pt>
                <c:pt idx="12953">
                  <c:v>3.0899999999999999E-8</c:v>
                </c:pt>
                <c:pt idx="12954">
                  <c:v>3.0899999999999999E-8</c:v>
                </c:pt>
                <c:pt idx="12955">
                  <c:v>3.0899999999999999E-8</c:v>
                </c:pt>
                <c:pt idx="12956">
                  <c:v>3.0899999999999999E-8</c:v>
                </c:pt>
                <c:pt idx="12957">
                  <c:v>3.0899999999999999E-8</c:v>
                </c:pt>
                <c:pt idx="12958">
                  <c:v>3.0899999999999999E-8</c:v>
                </c:pt>
                <c:pt idx="12959">
                  <c:v>3.0899999999999999E-8</c:v>
                </c:pt>
                <c:pt idx="12960">
                  <c:v>3.1E-8</c:v>
                </c:pt>
                <c:pt idx="12961">
                  <c:v>3.1E-8</c:v>
                </c:pt>
                <c:pt idx="12962">
                  <c:v>3.1E-8</c:v>
                </c:pt>
                <c:pt idx="12963">
                  <c:v>3.1E-8</c:v>
                </c:pt>
                <c:pt idx="12964">
                  <c:v>3.1E-8</c:v>
                </c:pt>
                <c:pt idx="12965">
                  <c:v>3.1E-8</c:v>
                </c:pt>
                <c:pt idx="12966">
                  <c:v>3.1E-8</c:v>
                </c:pt>
                <c:pt idx="12967">
                  <c:v>3.1E-8</c:v>
                </c:pt>
                <c:pt idx="12968">
                  <c:v>3.1E-8</c:v>
                </c:pt>
                <c:pt idx="12969">
                  <c:v>3.1E-8</c:v>
                </c:pt>
                <c:pt idx="12970">
                  <c:v>3.1E-8</c:v>
                </c:pt>
                <c:pt idx="12971">
                  <c:v>3.1E-8</c:v>
                </c:pt>
                <c:pt idx="12972">
                  <c:v>3.1E-8</c:v>
                </c:pt>
                <c:pt idx="12973">
                  <c:v>3.1E-8</c:v>
                </c:pt>
                <c:pt idx="12974">
                  <c:v>3.1E-8</c:v>
                </c:pt>
                <c:pt idx="12975">
                  <c:v>3.1E-8</c:v>
                </c:pt>
                <c:pt idx="12976">
                  <c:v>3.1100000000000001E-8</c:v>
                </c:pt>
                <c:pt idx="12977">
                  <c:v>3.1100000000000001E-8</c:v>
                </c:pt>
                <c:pt idx="12978">
                  <c:v>3.1100000000000001E-8</c:v>
                </c:pt>
                <c:pt idx="12979">
                  <c:v>3.1100000000000001E-8</c:v>
                </c:pt>
                <c:pt idx="12980">
                  <c:v>3.1100000000000001E-8</c:v>
                </c:pt>
                <c:pt idx="12981">
                  <c:v>3.1100000000000001E-8</c:v>
                </c:pt>
                <c:pt idx="12982">
                  <c:v>3.1100000000000001E-8</c:v>
                </c:pt>
                <c:pt idx="12983">
                  <c:v>3.1100000000000001E-8</c:v>
                </c:pt>
                <c:pt idx="12984">
                  <c:v>3.1100000000000001E-8</c:v>
                </c:pt>
                <c:pt idx="12985">
                  <c:v>3.1100000000000001E-8</c:v>
                </c:pt>
                <c:pt idx="12986">
                  <c:v>3.1100000000000001E-8</c:v>
                </c:pt>
                <c:pt idx="12987">
                  <c:v>3.1100000000000001E-8</c:v>
                </c:pt>
                <c:pt idx="12988">
                  <c:v>3.1100000000000001E-8</c:v>
                </c:pt>
                <c:pt idx="12989">
                  <c:v>3.1100000000000001E-8</c:v>
                </c:pt>
                <c:pt idx="12990">
                  <c:v>3.1100000000000001E-8</c:v>
                </c:pt>
                <c:pt idx="12991">
                  <c:v>3.1100000000000001E-8</c:v>
                </c:pt>
                <c:pt idx="12992">
                  <c:v>3.1200000000000001E-8</c:v>
                </c:pt>
                <c:pt idx="12993">
                  <c:v>3.1200000000000001E-8</c:v>
                </c:pt>
                <c:pt idx="12994">
                  <c:v>3.1200000000000001E-8</c:v>
                </c:pt>
                <c:pt idx="12995">
                  <c:v>3.1200000000000001E-8</c:v>
                </c:pt>
                <c:pt idx="12996">
                  <c:v>3.1200000000000001E-8</c:v>
                </c:pt>
                <c:pt idx="12997">
                  <c:v>3.1200000000000001E-8</c:v>
                </c:pt>
                <c:pt idx="12998">
                  <c:v>3.1200000000000001E-8</c:v>
                </c:pt>
                <c:pt idx="12999">
                  <c:v>3.1200000000000001E-8</c:v>
                </c:pt>
                <c:pt idx="13000">
                  <c:v>3.1200000000000001E-8</c:v>
                </c:pt>
                <c:pt idx="13001">
                  <c:v>3.1200000000000001E-8</c:v>
                </c:pt>
                <c:pt idx="13002">
                  <c:v>3.1200000000000001E-8</c:v>
                </c:pt>
                <c:pt idx="13003">
                  <c:v>3.1200000000000001E-8</c:v>
                </c:pt>
                <c:pt idx="13004">
                  <c:v>3.1200000000000001E-8</c:v>
                </c:pt>
                <c:pt idx="13005">
                  <c:v>3.1200000000000001E-8</c:v>
                </c:pt>
                <c:pt idx="13006">
                  <c:v>3.1200000000000001E-8</c:v>
                </c:pt>
                <c:pt idx="13007">
                  <c:v>3.1200000000000001E-8</c:v>
                </c:pt>
                <c:pt idx="13008">
                  <c:v>3.1300000000000002E-8</c:v>
                </c:pt>
                <c:pt idx="13009">
                  <c:v>3.1300000000000002E-8</c:v>
                </c:pt>
                <c:pt idx="13010">
                  <c:v>3.1300000000000002E-8</c:v>
                </c:pt>
                <c:pt idx="13011">
                  <c:v>3.1300000000000002E-8</c:v>
                </c:pt>
                <c:pt idx="13012">
                  <c:v>3.1300000000000002E-8</c:v>
                </c:pt>
                <c:pt idx="13013">
                  <c:v>3.1300000000000002E-8</c:v>
                </c:pt>
                <c:pt idx="13014">
                  <c:v>3.1300000000000002E-8</c:v>
                </c:pt>
                <c:pt idx="13015">
                  <c:v>3.1300000000000002E-8</c:v>
                </c:pt>
                <c:pt idx="13016">
                  <c:v>3.1300000000000002E-8</c:v>
                </c:pt>
                <c:pt idx="13017">
                  <c:v>3.1300000000000002E-8</c:v>
                </c:pt>
                <c:pt idx="13018">
                  <c:v>3.1300000000000002E-8</c:v>
                </c:pt>
                <c:pt idx="13019">
                  <c:v>3.1300000000000002E-8</c:v>
                </c:pt>
                <c:pt idx="13020">
                  <c:v>3.1300000000000002E-8</c:v>
                </c:pt>
                <c:pt idx="13021">
                  <c:v>3.1300000000000002E-8</c:v>
                </c:pt>
                <c:pt idx="13022">
                  <c:v>3.1300000000000002E-8</c:v>
                </c:pt>
                <c:pt idx="13023">
                  <c:v>3.1300000000000002E-8</c:v>
                </c:pt>
                <c:pt idx="13024">
                  <c:v>3.1400000000000003E-8</c:v>
                </c:pt>
                <c:pt idx="13025">
                  <c:v>3.1400000000000003E-8</c:v>
                </c:pt>
                <c:pt idx="13026">
                  <c:v>3.1400000000000003E-8</c:v>
                </c:pt>
                <c:pt idx="13027">
                  <c:v>3.1400000000000003E-8</c:v>
                </c:pt>
                <c:pt idx="13028">
                  <c:v>3.1400000000000003E-8</c:v>
                </c:pt>
                <c:pt idx="13029">
                  <c:v>3.1400000000000003E-8</c:v>
                </c:pt>
                <c:pt idx="13030">
                  <c:v>3.1400000000000003E-8</c:v>
                </c:pt>
                <c:pt idx="13031">
                  <c:v>3.1400000000000003E-8</c:v>
                </c:pt>
                <c:pt idx="13032">
                  <c:v>3.1400000000000003E-8</c:v>
                </c:pt>
                <c:pt idx="13033">
                  <c:v>3.1400000000000003E-8</c:v>
                </c:pt>
                <c:pt idx="13034">
                  <c:v>3.1400000000000003E-8</c:v>
                </c:pt>
                <c:pt idx="13035">
                  <c:v>3.1400000000000003E-8</c:v>
                </c:pt>
                <c:pt idx="13036">
                  <c:v>3.1400000000000003E-8</c:v>
                </c:pt>
                <c:pt idx="13037">
                  <c:v>3.1400000000000003E-8</c:v>
                </c:pt>
                <c:pt idx="13038">
                  <c:v>3.1400000000000003E-8</c:v>
                </c:pt>
                <c:pt idx="13039">
                  <c:v>3.1400000000000003E-8</c:v>
                </c:pt>
                <c:pt idx="13040">
                  <c:v>3.1499999999999998E-8</c:v>
                </c:pt>
                <c:pt idx="13041">
                  <c:v>3.1499999999999998E-8</c:v>
                </c:pt>
                <c:pt idx="13042">
                  <c:v>3.1499999999999998E-8</c:v>
                </c:pt>
                <c:pt idx="13043">
                  <c:v>3.1499999999999998E-8</c:v>
                </c:pt>
                <c:pt idx="13044">
                  <c:v>3.1499999999999998E-8</c:v>
                </c:pt>
                <c:pt idx="13045">
                  <c:v>3.1499999999999998E-8</c:v>
                </c:pt>
                <c:pt idx="13046">
                  <c:v>3.1499999999999998E-8</c:v>
                </c:pt>
                <c:pt idx="13047">
                  <c:v>3.1499999999999998E-8</c:v>
                </c:pt>
                <c:pt idx="13048">
                  <c:v>3.1499999999999998E-8</c:v>
                </c:pt>
                <c:pt idx="13049">
                  <c:v>3.1499999999999998E-8</c:v>
                </c:pt>
                <c:pt idx="13050">
                  <c:v>3.1499999999999998E-8</c:v>
                </c:pt>
                <c:pt idx="13051">
                  <c:v>3.1499999999999998E-8</c:v>
                </c:pt>
                <c:pt idx="13052">
                  <c:v>3.1499999999999998E-8</c:v>
                </c:pt>
                <c:pt idx="13053">
                  <c:v>3.1499999999999998E-8</c:v>
                </c:pt>
                <c:pt idx="13054">
                  <c:v>3.1499999999999998E-8</c:v>
                </c:pt>
                <c:pt idx="13055">
                  <c:v>3.1499999999999998E-8</c:v>
                </c:pt>
                <c:pt idx="13056">
                  <c:v>3.1599999999999998E-8</c:v>
                </c:pt>
                <c:pt idx="13057">
                  <c:v>3.1599999999999998E-8</c:v>
                </c:pt>
                <c:pt idx="13058">
                  <c:v>3.1599999999999998E-8</c:v>
                </c:pt>
                <c:pt idx="13059">
                  <c:v>3.1599999999999998E-8</c:v>
                </c:pt>
                <c:pt idx="13060">
                  <c:v>3.1599999999999998E-8</c:v>
                </c:pt>
                <c:pt idx="13061">
                  <c:v>3.1599999999999998E-8</c:v>
                </c:pt>
                <c:pt idx="13062">
                  <c:v>3.1599999999999998E-8</c:v>
                </c:pt>
                <c:pt idx="13063">
                  <c:v>3.1599999999999998E-8</c:v>
                </c:pt>
                <c:pt idx="13064">
                  <c:v>3.1599999999999998E-8</c:v>
                </c:pt>
                <c:pt idx="13065">
                  <c:v>3.1599999999999998E-8</c:v>
                </c:pt>
                <c:pt idx="13066">
                  <c:v>3.1599999999999998E-8</c:v>
                </c:pt>
                <c:pt idx="13067">
                  <c:v>3.1599999999999998E-8</c:v>
                </c:pt>
                <c:pt idx="13068">
                  <c:v>3.1599999999999998E-8</c:v>
                </c:pt>
                <c:pt idx="13069">
                  <c:v>3.1599999999999998E-8</c:v>
                </c:pt>
                <c:pt idx="13070">
                  <c:v>3.1599999999999998E-8</c:v>
                </c:pt>
                <c:pt idx="13071">
                  <c:v>3.1599999999999998E-8</c:v>
                </c:pt>
                <c:pt idx="13072">
                  <c:v>3.1699999999999999E-8</c:v>
                </c:pt>
                <c:pt idx="13073">
                  <c:v>3.1699999999999999E-8</c:v>
                </c:pt>
                <c:pt idx="13074">
                  <c:v>3.1699999999999999E-8</c:v>
                </c:pt>
                <c:pt idx="13075">
                  <c:v>3.1699999999999999E-8</c:v>
                </c:pt>
                <c:pt idx="13076">
                  <c:v>3.1699999999999999E-8</c:v>
                </c:pt>
                <c:pt idx="13077">
                  <c:v>3.1699999999999999E-8</c:v>
                </c:pt>
                <c:pt idx="13078">
                  <c:v>3.1699999999999999E-8</c:v>
                </c:pt>
                <c:pt idx="13079">
                  <c:v>3.1699999999999999E-8</c:v>
                </c:pt>
                <c:pt idx="13080">
                  <c:v>3.1699999999999999E-8</c:v>
                </c:pt>
                <c:pt idx="13081">
                  <c:v>3.1699999999999999E-8</c:v>
                </c:pt>
                <c:pt idx="13082">
                  <c:v>3.1699999999999999E-8</c:v>
                </c:pt>
                <c:pt idx="13083">
                  <c:v>3.1699999999999999E-8</c:v>
                </c:pt>
                <c:pt idx="13084">
                  <c:v>3.1699999999999999E-8</c:v>
                </c:pt>
                <c:pt idx="13085">
                  <c:v>3.1699999999999999E-8</c:v>
                </c:pt>
                <c:pt idx="13086">
                  <c:v>3.1699999999999999E-8</c:v>
                </c:pt>
                <c:pt idx="13087">
                  <c:v>3.1699999999999999E-8</c:v>
                </c:pt>
                <c:pt idx="13088">
                  <c:v>3.18E-8</c:v>
                </c:pt>
                <c:pt idx="13089">
                  <c:v>3.18E-8</c:v>
                </c:pt>
                <c:pt idx="13090">
                  <c:v>3.18E-8</c:v>
                </c:pt>
                <c:pt idx="13091">
                  <c:v>3.18E-8</c:v>
                </c:pt>
                <c:pt idx="13092">
                  <c:v>3.18E-8</c:v>
                </c:pt>
                <c:pt idx="13093">
                  <c:v>3.18E-8</c:v>
                </c:pt>
                <c:pt idx="13094">
                  <c:v>3.18E-8</c:v>
                </c:pt>
                <c:pt idx="13095">
                  <c:v>3.18E-8</c:v>
                </c:pt>
                <c:pt idx="13096">
                  <c:v>3.18E-8</c:v>
                </c:pt>
                <c:pt idx="13097">
                  <c:v>3.18E-8</c:v>
                </c:pt>
                <c:pt idx="13098">
                  <c:v>3.18E-8</c:v>
                </c:pt>
                <c:pt idx="13099">
                  <c:v>3.18E-8</c:v>
                </c:pt>
                <c:pt idx="13100">
                  <c:v>3.18E-8</c:v>
                </c:pt>
                <c:pt idx="13101">
                  <c:v>3.18E-8</c:v>
                </c:pt>
                <c:pt idx="13102">
                  <c:v>3.18E-8</c:v>
                </c:pt>
                <c:pt idx="13103">
                  <c:v>3.18E-8</c:v>
                </c:pt>
                <c:pt idx="13104">
                  <c:v>3.1900000000000001E-8</c:v>
                </c:pt>
                <c:pt idx="13105">
                  <c:v>3.1900000000000001E-8</c:v>
                </c:pt>
                <c:pt idx="13106">
                  <c:v>3.1900000000000001E-8</c:v>
                </c:pt>
                <c:pt idx="13107">
                  <c:v>3.1900000000000001E-8</c:v>
                </c:pt>
                <c:pt idx="13108">
                  <c:v>3.1900000000000001E-8</c:v>
                </c:pt>
                <c:pt idx="13109">
                  <c:v>3.1900000000000001E-8</c:v>
                </c:pt>
                <c:pt idx="13110">
                  <c:v>3.1900000000000001E-8</c:v>
                </c:pt>
                <c:pt idx="13111">
                  <c:v>3.1900000000000001E-8</c:v>
                </c:pt>
                <c:pt idx="13112">
                  <c:v>3.1900000000000001E-8</c:v>
                </c:pt>
                <c:pt idx="13113">
                  <c:v>3.1900000000000001E-8</c:v>
                </c:pt>
                <c:pt idx="13114">
                  <c:v>3.1900000000000001E-8</c:v>
                </c:pt>
                <c:pt idx="13115">
                  <c:v>3.1900000000000001E-8</c:v>
                </c:pt>
                <c:pt idx="13116">
                  <c:v>3.1900000000000001E-8</c:v>
                </c:pt>
                <c:pt idx="13117">
                  <c:v>3.1900000000000001E-8</c:v>
                </c:pt>
                <c:pt idx="13118">
                  <c:v>3.1900000000000001E-8</c:v>
                </c:pt>
                <c:pt idx="13119">
                  <c:v>3.1900000000000001E-8</c:v>
                </c:pt>
                <c:pt idx="13120">
                  <c:v>3.2000000000000002E-8</c:v>
                </c:pt>
                <c:pt idx="13121">
                  <c:v>3.2000000000000002E-8</c:v>
                </c:pt>
                <c:pt idx="13122">
                  <c:v>3.2000000000000002E-8</c:v>
                </c:pt>
                <c:pt idx="13123">
                  <c:v>3.2000000000000002E-8</c:v>
                </c:pt>
                <c:pt idx="13124">
                  <c:v>3.2000000000000002E-8</c:v>
                </c:pt>
                <c:pt idx="13125">
                  <c:v>3.2000000000000002E-8</c:v>
                </c:pt>
                <c:pt idx="13126">
                  <c:v>3.2000000000000002E-8</c:v>
                </c:pt>
                <c:pt idx="13127">
                  <c:v>3.2000000000000002E-8</c:v>
                </c:pt>
                <c:pt idx="13128">
                  <c:v>3.2000000000000002E-8</c:v>
                </c:pt>
                <c:pt idx="13129">
                  <c:v>3.2000000000000002E-8</c:v>
                </c:pt>
                <c:pt idx="13130">
                  <c:v>3.2000000000000002E-8</c:v>
                </c:pt>
                <c:pt idx="13131">
                  <c:v>3.2000000000000002E-8</c:v>
                </c:pt>
                <c:pt idx="13132">
                  <c:v>3.2000000000000002E-8</c:v>
                </c:pt>
                <c:pt idx="13133">
                  <c:v>3.2000000000000002E-8</c:v>
                </c:pt>
                <c:pt idx="13134">
                  <c:v>3.2000000000000002E-8</c:v>
                </c:pt>
                <c:pt idx="13135">
                  <c:v>3.2000000000000002E-8</c:v>
                </c:pt>
                <c:pt idx="13136">
                  <c:v>3.2100000000000003E-8</c:v>
                </c:pt>
                <c:pt idx="13137">
                  <c:v>3.2100000000000003E-8</c:v>
                </c:pt>
                <c:pt idx="13138">
                  <c:v>3.2100000000000003E-8</c:v>
                </c:pt>
                <c:pt idx="13139">
                  <c:v>3.2100000000000003E-8</c:v>
                </c:pt>
                <c:pt idx="13140">
                  <c:v>3.2100000000000003E-8</c:v>
                </c:pt>
                <c:pt idx="13141">
                  <c:v>3.2100000000000003E-8</c:v>
                </c:pt>
                <c:pt idx="13142">
                  <c:v>3.2100000000000003E-8</c:v>
                </c:pt>
                <c:pt idx="13143">
                  <c:v>3.2100000000000003E-8</c:v>
                </c:pt>
                <c:pt idx="13144">
                  <c:v>3.2100000000000003E-8</c:v>
                </c:pt>
                <c:pt idx="13145">
                  <c:v>3.2100000000000003E-8</c:v>
                </c:pt>
                <c:pt idx="13146">
                  <c:v>3.2100000000000003E-8</c:v>
                </c:pt>
                <c:pt idx="13147">
                  <c:v>3.2100000000000003E-8</c:v>
                </c:pt>
                <c:pt idx="13148">
                  <c:v>3.2100000000000003E-8</c:v>
                </c:pt>
                <c:pt idx="13149">
                  <c:v>3.2100000000000003E-8</c:v>
                </c:pt>
                <c:pt idx="13150">
                  <c:v>3.2100000000000003E-8</c:v>
                </c:pt>
                <c:pt idx="13151">
                  <c:v>3.2100000000000003E-8</c:v>
                </c:pt>
                <c:pt idx="13152">
                  <c:v>3.2199999999999997E-8</c:v>
                </c:pt>
                <c:pt idx="13153">
                  <c:v>3.2199999999999997E-8</c:v>
                </c:pt>
                <c:pt idx="13154">
                  <c:v>3.2199999999999997E-8</c:v>
                </c:pt>
                <c:pt idx="13155">
                  <c:v>3.2199999999999997E-8</c:v>
                </c:pt>
                <c:pt idx="13156">
                  <c:v>3.2199999999999997E-8</c:v>
                </c:pt>
                <c:pt idx="13157">
                  <c:v>3.2199999999999997E-8</c:v>
                </c:pt>
                <c:pt idx="13158">
                  <c:v>3.2199999999999997E-8</c:v>
                </c:pt>
                <c:pt idx="13159">
                  <c:v>3.2199999999999997E-8</c:v>
                </c:pt>
                <c:pt idx="13160">
                  <c:v>3.2199999999999997E-8</c:v>
                </c:pt>
                <c:pt idx="13161">
                  <c:v>3.2199999999999997E-8</c:v>
                </c:pt>
                <c:pt idx="13162">
                  <c:v>3.2199999999999997E-8</c:v>
                </c:pt>
                <c:pt idx="13163">
                  <c:v>3.2199999999999997E-8</c:v>
                </c:pt>
                <c:pt idx="13164">
                  <c:v>3.2199999999999997E-8</c:v>
                </c:pt>
                <c:pt idx="13165">
                  <c:v>3.2199999999999997E-8</c:v>
                </c:pt>
                <c:pt idx="13166">
                  <c:v>3.2199999999999997E-8</c:v>
                </c:pt>
                <c:pt idx="13167">
                  <c:v>3.2199999999999997E-8</c:v>
                </c:pt>
                <c:pt idx="13168">
                  <c:v>3.2299999999999998E-8</c:v>
                </c:pt>
                <c:pt idx="13169">
                  <c:v>3.2299999999999998E-8</c:v>
                </c:pt>
                <c:pt idx="13170">
                  <c:v>3.2299999999999998E-8</c:v>
                </c:pt>
                <c:pt idx="13171">
                  <c:v>3.2299999999999998E-8</c:v>
                </c:pt>
                <c:pt idx="13172">
                  <c:v>3.2299999999999998E-8</c:v>
                </c:pt>
                <c:pt idx="13173">
                  <c:v>3.2299999999999998E-8</c:v>
                </c:pt>
                <c:pt idx="13174">
                  <c:v>3.2299999999999998E-8</c:v>
                </c:pt>
                <c:pt idx="13175">
                  <c:v>3.2299999999999998E-8</c:v>
                </c:pt>
                <c:pt idx="13176">
                  <c:v>3.2299999999999998E-8</c:v>
                </c:pt>
                <c:pt idx="13177">
                  <c:v>3.2299999999999998E-8</c:v>
                </c:pt>
                <c:pt idx="13178">
                  <c:v>3.2299999999999998E-8</c:v>
                </c:pt>
                <c:pt idx="13179">
                  <c:v>3.2299999999999998E-8</c:v>
                </c:pt>
                <c:pt idx="13180">
                  <c:v>3.2299999999999998E-8</c:v>
                </c:pt>
                <c:pt idx="13181">
                  <c:v>3.2299999999999998E-8</c:v>
                </c:pt>
                <c:pt idx="13182">
                  <c:v>3.2299999999999998E-8</c:v>
                </c:pt>
                <c:pt idx="13183">
                  <c:v>3.2299999999999998E-8</c:v>
                </c:pt>
                <c:pt idx="13184">
                  <c:v>3.2399999999999999E-8</c:v>
                </c:pt>
                <c:pt idx="13185">
                  <c:v>3.2399999999999999E-8</c:v>
                </c:pt>
                <c:pt idx="13186">
                  <c:v>3.2399999999999999E-8</c:v>
                </c:pt>
                <c:pt idx="13187">
                  <c:v>3.2399999999999999E-8</c:v>
                </c:pt>
                <c:pt idx="13188">
                  <c:v>3.2399999999999999E-8</c:v>
                </c:pt>
                <c:pt idx="13189">
                  <c:v>3.2399999999999999E-8</c:v>
                </c:pt>
                <c:pt idx="13190">
                  <c:v>3.2399999999999999E-8</c:v>
                </c:pt>
                <c:pt idx="13191">
                  <c:v>3.2399999999999999E-8</c:v>
                </c:pt>
                <c:pt idx="13192">
                  <c:v>3.2399999999999999E-8</c:v>
                </c:pt>
                <c:pt idx="13193">
                  <c:v>3.2399999999999999E-8</c:v>
                </c:pt>
                <c:pt idx="13194">
                  <c:v>3.2399999999999999E-8</c:v>
                </c:pt>
                <c:pt idx="13195">
                  <c:v>3.2399999999999999E-8</c:v>
                </c:pt>
                <c:pt idx="13196">
                  <c:v>3.2399999999999999E-8</c:v>
                </c:pt>
                <c:pt idx="13197">
                  <c:v>3.2399999999999999E-8</c:v>
                </c:pt>
                <c:pt idx="13198">
                  <c:v>3.2399999999999999E-8</c:v>
                </c:pt>
                <c:pt idx="13199">
                  <c:v>3.2399999999999999E-8</c:v>
                </c:pt>
                <c:pt idx="13200">
                  <c:v>3.25E-8</c:v>
                </c:pt>
                <c:pt idx="13201">
                  <c:v>3.25E-8</c:v>
                </c:pt>
                <c:pt idx="13202">
                  <c:v>3.25E-8</c:v>
                </c:pt>
                <c:pt idx="13203">
                  <c:v>3.25E-8</c:v>
                </c:pt>
                <c:pt idx="13204">
                  <c:v>3.25E-8</c:v>
                </c:pt>
                <c:pt idx="13205">
                  <c:v>3.25E-8</c:v>
                </c:pt>
                <c:pt idx="13206">
                  <c:v>3.25E-8</c:v>
                </c:pt>
                <c:pt idx="13207">
                  <c:v>3.25E-8</c:v>
                </c:pt>
                <c:pt idx="13208">
                  <c:v>3.25E-8</c:v>
                </c:pt>
                <c:pt idx="13209">
                  <c:v>3.25E-8</c:v>
                </c:pt>
                <c:pt idx="13210">
                  <c:v>3.25E-8</c:v>
                </c:pt>
                <c:pt idx="13211">
                  <c:v>3.25E-8</c:v>
                </c:pt>
                <c:pt idx="13212">
                  <c:v>3.25E-8</c:v>
                </c:pt>
                <c:pt idx="13213">
                  <c:v>3.25E-8</c:v>
                </c:pt>
                <c:pt idx="13214">
                  <c:v>3.25E-8</c:v>
                </c:pt>
                <c:pt idx="13215">
                  <c:v>3.25E-8</c:v>
                </c:pt>
                <c:pt idx="13216">
                  <c:v>3.2600000000000001E-8</c:v>
                </c:pt>
                <c:pt idx="13217">
                  <c:v>3.2600000000000001E-8</c:v>
                </c:pt>
                <c:pt idx="13218">
                  <c:v>3.2600000000000001E-8</c:v>
                </c:pt>
                <c:pt idx="13219">
                  <c:v>3.2600000000000001E-8</c:v>
                </c:pt>
                <c:pt idx="13220">
                  <c:v>3.2600000000000001E-8</c:v>
                </c:pt>
                <c:pt idx="13221">
                  <c:v>3.2600000000000001E-8</c:v>
                </c:pt>
                <c:pt idx="13222">
                  <c:v>3.2600000000000001E-8</c:v>
                </c:pt>
                <c:pt idx="13223">
                  <c:v>3.2600000000000001E-8</c:v>
                </c:pt>
                <c:pt idx="13224">
                  <c:v>3.2600000000000001E-8</c:v>
                </c:pt>
                <c:pt idx="13225">
                  <c:v>3.2600000000000001E-8</c:v>
                </c:pt>
                <c:pt idx="13226">
                  <c:v>3.2600000000000001E-8</c:v>
                </c:pt>
                <c:pt idx="13227">
                  <c:v>3.2600000000000001E-8</c:v>
                </c:pt>
                <c:pt idx="13228">
                  <c:v>3.2600000000000001E-8</c:v>
                </c:pt>
                <c:pt idx="13229">
                  <c:v>3.2600000000000001E-8</c:v>
                </c:pt>
                <c:pt idx="13230">
                  <c:v>3.2600000000000001E-8</c:v>
                </c:pt>
                <c:pt idx="13231">
                  <c:v>3.2600000000000001E-8</c:v>
                </c:pt>
                <c:pt idx="13232">
                  <c:v>3.2700000000000002E-8</c:v>
                </c:pt>
                <c:pt idx="13233">
                  <c:v>3.2700000000000002E-8</c:v>
                </c:pt>
                <c:pt idx="13234">
                  <c:v>3.2700000000000002E-8</c:v>
                </c:pt>
                <c:pt idx="13235">
                  <c:v>3.2700000000000002E-8</c:v>
                </c:pt>
                <c:pt idx="13236">
                  <c:v>3.2700000000000002E-8</c:v>
                </c:pt>
                <c:pt idx="13237">
                  <c:v>3.2700000000000002E-8</c:v>
                </c:pt>
                <c:pt idx="13238">
                  <c:v>3.2700000000000002E-8</c:v>
                </c:pt>
                <c:pt idx="13239">
                  <c:v>3.2700000000000002E-8</c:v>
                </c:pt>
                <c:pt idx="13240">
                  <c:v>3.2700000000000002E-8</c:v>
                </c:pt>
                <c:pt idx="13241">
                  <c:v>3.2700000000000002E-8</c:v>
                </c:pt>
                <c:pt idx="13242">
                  <c:v>3.2700000000000002E-8</c:v>
                </c:pt>
                <c:pt idx="13243">
                  <c:v>3.2700000000000002E-8</c:v>
                </c:pt>
                <c:pt idx="13244">
                  <c:v>3.2700000000000002E-8</c:v>
                </c:pt>
                <c:pt idx="13245">
                  <c:v>3.2700000000000002E-8</c:v>
                </c:pt>
                <c:pt idx="13246">
                  <c:v>3.2700000000000002E-8</c:v>
                </c:pt>
                <c:pt idx="13247">
                  <c:v>3.2700000000000002E-8</c:v>
                </c:pt>
                <c:pt idx="13248">
                  <c:v>3.2800000000000003E-8</c:v>
                </c:pt>
                <c:pt idx="13249">
                  <c:v>3.2800000000000003E-8</c:v>
                </c:pt>
                <c:pt idx="13250">
                  <c:v>3.2800000000000003E-8</c:v>
                </c:pt>
                <c:pt idx="13251">
                  <c:v>3.2800000000000003E-8</c:v>
                </c:pt>
                <c:pt idx="13252">
                  <c:v>3.2800000000000003E-8</c:v>
                </c:pt>
                <c:pt idx="13253">
                  <c:v>3.2800000000000003E-8</c:v>
                </c:pt>
                <c:pt idx="13254">
                  <c:v>3.2800000000000003E-8</c:v>
                </c:pt>
                <c:pt idx="13255">
                  <c:v>3.2800000000000003E-8</c:v>
                </c:pt>
                <c:pt idx="13256">
                  <c:v>3.2800000000000003E-8</c:v>
                </c:pt>
                <c:pt idx="13257">
                  <c:v>3.2800000000000003E-8</c:v>
                </c:pt>
                <c:pt idx="13258">
                  <c:v>3.2800000000000003E-8</c:v>
                </c:pt>
                <c:pt idx="13259">
                  <c:v>3.2800000000000003E-8</c:v>
                </c:pt>
                <c:pt idx="13260">
                  <c:v>3.2800000000000003E-8</c:v>
                </c:pt>
                <c:pt idx="13261">
                  <c:v>3.2800000000000003E-8</c:v>
                </c:pt>
                <c:pt idx="13262">
                  <c:v>3.2800000000000003E-8</c:v>
                </c:pt>
                <c:pt idx="13263">
                  <c:v>3.2800000000000003E-8</c:v>
                </c:pt>
                <c:pt idx="13264">
                  <c:v>3.2899999999999997E-8</c:v>
                </c:pt>
                <c:pt idx="13265">
                  <c:v>3.2899999999999997E-8</c:v>
                </c:pt>
                <c:pt idx="13266">
                  <c:v>3.2899999999999997E-8</c:v>
                </c:pt>
                <c:pt idx="13267">
                  <c:v>3.2899999999999997E-8</c:v>
                </c:pt>
                <c:pt idx="13268">
                  <c:v>3.2899999999999997E-8</c:v>
                </c:pt>
                <c:pt idx="13269">
                  <c:v>3.2899999999999997E-8</c:v>
                </c:pt>
                <c:pt idx="13270">
                  <c:v>3.2899999999999997E-8</c:v>
                </c:pt>
                <c:pt idx="13271">
                  <c:v>3.2899999999999997E-8</c:v>
                </c:pt>
                <c:pt idx="13272">
                  <c:v>3.2899999999999997E-8</c:v>
                </c:pt>
                <c:pt idx="13273">
                  <c:v>3.2899999999999997E-8</c:v>
                </c:pt>
                <c:pt idx="13274">
                  <c:v>3.2899999999999997E-8</c:v>
                </c:pt>
                <c:pt idx="13275">
                  <c:v>3.2899999999999997E-8</c:v>
                </c:pt>
                <c:pt idx="13276">
                  <c:v>3.2899999999999997E-8</c:v>
                </c:pt>
                <c:pt idx="13277">
                  <c:v>3.2899999999999997E-8</c:v>
                </c:pt>
                <c:pt idx="13278">
                  <c:v>3.2899999999999997E-8</c:v>
                </c:pt>
                <c:pt idx="13279">
                  <c:v>3.2899999999999997E-8</c:v>
                </c:pt>
                <c:pt idx="13280">
                  <c:v>3.2999999999999998E-8</c:v>
                </c:pt>
                <c:pt idx="13281">
                  <c:v>3.2999999999999998E-8</c:v>
                </c:pt>
                <c:pt idx="13282">
                  <c:v>3.2999999999999998E-8</c:v>
                </c:pt>
                <c:pt idx="13283">
                  <c:v>3.2999999999999998E-8</c:v>
                </c:pt>
                <c:pt idx="13284">
                  <c:v>3.2999999999999998E-8</c:v>
                </c:pt>
                <c:pt idx="13285">
                  <c:v>3.2999999999999998E-8</c:v>
                </c:pt>
                <c:pt idx="13286">
                  <c:v>3.2999999999999998E-8</c:v>
                </c:pt>
                <c:pt idx="13287">
                  <c:v>3.2999999999999998E-8</c:v>
                </c:pt>
                <c:pt idx="13288">
                  <c:v>3.2999999999999998E-8</c:v>
                </c:pt>
                <c:pt idx="13289">
                  <c:v>3.2999999999999998E-8</c:v>
                </c:pt>
                <c:pt idx="13290">
                  <c:v>3.2999999999999998E-8</c:v>
                </c:pt>
                <c:pt idx="13291">
                  <c:v>3.2999999999999998E-8</c:v>
                </c:pt>
                <c:pt idx="13292">
                  <c:v>3.2999999999999998E-8</c:v>
                </c:pt>
                <c:pt idx="13293">
                  <c:v>3.2999999999999998E-8</c:v>
                </c:pt>
                <c:pt idx="13294">
                  <c:v>3.2999999999999998E-8</c:v>
                </c:pt>
                <c:pt idx="13295">
                  <c:v>3.2999999999999998E-8</c:v>
                </c:pt>
                <c:pt idx="13296">
                  <c:v>3.3099999999999999E-8</c:v>
                </c:pt>
                <c:pt idx="13297">
                  <c:v>3.3099999999999999E-8</c:v>
                </c:pt>
                <c:pt idx="13298">
                  <c:v>3.3099999999999999E-8</c:v>
                </c:pt>
                <c:pt idx="13299">
                  <c:v>3.3099999999999999E-8</c:v>
                </c:pt>
                <c:pt idx="13300">
                  <c:v>3.3099999999999999E-8</c:v>
                </c:pt>
                <c:pt idx="13301">
                  <c:v>3.3099999999999999E-8</c:v>
                </c:pt>
                <c:pt idx="13302">
                  <c:v>3.3099999999999999E-8</c:v>
                </c:pt>
                <c:pt idx="13303">
                  <c:v>3.3099999999999999E-8</c:v>
                </c:pt>
                <c:pt idx="13304">
                  <c:v>3.3099999999999999E-8</c:v>
                </c:pt>
                <c:pt idx="13305">
                  <c:v>3.3099999999999999E-8</c:v>
                </c:pt>
                <c:pt idx="13306">
                  <c:v>3.3099999999999999E-8</c:v>
                </c:pt>
                <c:pt idx="13307">
                  <c:v>3.3099999999999999E-8</c:v>
                </c:pt>
                <c:pt idx="13308">
                  <c:v>3.3099999999999999E-8</c:v>
                </c:pt>
                <c:pt idx="13309">
                  <c:v>3.3099999999999999E-8</c:v>
                </c:pt>
                <c:pt idx="13310">
                  <c:v>3.3099999999999999E-8</c:v>
                </c:pt>
                <c:pt idx="13311">
                  <c:v>3.3099999999999999E-8</c:v>
                </c:pt>
                <c:pt idx="13312">
                  <c:v>3.32E-8</c:v>
                </c:pt>
                <c:pt idx="13313">
                  <c:v>3.32E-8</c:v>
                </c:pt>
                <c:pt idx="13314">
                  <c:v>3.32E-8</c:v>
                </c:pt>
                <c:pt idx="13315">
                  <c:v>3.32E-8</c:v>
                </c:pt>
                <c:pt idx="13316">
                  <c:v>3.32E-8</c:v>
                </c:pt>
                <c:pt idx="13317">
                  <c:v>3.32E-8</c:v>
                </c:pt>
                <c:pt idx="13318">
                  <c:v>3.32E-8</c:v>
                </c:pt>
                <c:pt idx="13319">
                  <c:v>3.32E-8</c:v>
                </c:pt>
                <c:pt idx="13320">
                  <c:v>3.32E-8</c:v>
                </c:pt>
                <c:pt idx="13321">
                  <c:v>3.32E-8</c:v>
                </c:pt>
                <c:pt idx="13322">
                  <c:v>3.32E-8</c:v>
                </c:pt>
                <c:pt idx="13323">
                  <c:v>3.32E-8</c:v>
                </c:pt>
                <c:pt idx="13324">
                  <c:v>3.32E-8</c:v>
                </c:pt>
                <c:pt idx="13325">
                  <c:v>3.32E-8</c:v>
                </c:pt>
                <c:pt idx="13326">
                  <c:v>3.32E-8</c:v>
                </c:pt>
                <c:pt idx="13327">
                  <c:v>3.32E-8</c:v>
                </c:pt>
                <c:pt idx="13328">
                  <c:v>3.33E-8</c:v>
                </c:pt>
                <c:pt idx="13329">
                  <c:v>3.33E-8</c:v>
                </c:pt>
                <c:pt idx="13330">
                  <c:v>3.33E-8</c:v>
                </c:pt>
                <c:pt idx="13331">
                  <c:v>3.33E-8</c:v>
                </c:pt>
                <c:pt idx="13332">
                  <c:v>3.33E-8</c:v>
                </c:pt>
                <c:pt idx="13333">
                  <c:v>3.33E-8</c:v>
                </c:pt>
                <c:pt idx="13334">
                  <c:v>3.33E-8</c:v>
                </c:pt>
                <c:pt idx="13335">
                  <c:v>3.33E-8</c:v>
                </c:pt>
                <c:pt idx="13336">
                  <c:v>3.33E-8</c:v>
                </c:pt>
                <c:pt idx="13337">
                  <c:v>3.33E-8</c:v>
                </c:pt>
                <c:pt idx="13338">
                  <c:v>3.33E-8</c:v>
                </c:pt>
                <c:pt idx="13339">
                  <c:v>3.33E-8</c:v>
                </c:pt>
                <c:pt idx="13340">
                  <c:v>3.33E-8</c:v>
                </c:pt>
                <c:pt idx="13341">
                  <c:v>3.33E-8</c:v>
                </c:pt>
                <c:pt idx="13342">
                  <c:v>3.33E-8</c:v>
                </c:pt>
                <c:pt idx="13343">
                  <c:v>3.33E-8</c:v>
                </c:pt>
                <c:pt idx="13344">
                  <c:v>3.3400000000000001E-8</c:v>
                </c:pt>
                <c:pt idx="13345">
                  <c:v>3.3400000000000001E-8</c:v>
                </c:pt>
                <c:pt idx="13346">
                  <c:v>3.3400000000000001E-8</c:v>
                </c:pt>
                <c:pt idx="13347">
                  <c:v>3.3400000000000001E-8</c:v>
                </c:pt>
                <c:pt idx="13348">
                  <c:v>3.3400000000000001E-8</c:v>
                </c:pt>
                <c:pt idx="13349">
                  <c:v>3.3400000000000001E-8</c:v>
                </c:pt>
                <c:pt idx="13350">
                  <c:v>3.3400000000000001E-8</c:v>
                </c:pt>
                <c:pt idx="13351">
                  <c:v>3.3400000000000001E-8</c:v>
                </c:pt>
                <c:pt idx="13352">
                  <c:v>3.3400000000000001E-8</c:v>
                </c:pt>
                <c:pt idx="13353">
                  <c:v>3.3400000000000001E-8</c:v>
                </c:pt>
                <c:pt idx="13354">
                  <c:v>3.3400000000000001E-8</c:v>
                </c:pt>
                <c:pt idx="13355">
                  <c:v>3.3400000000000001E-8</c:v>
                </c:pt>
                <c:pt idx="13356">
                  <c:v>3.3400000000000001E-8</c:v>
                </c:pt>
                <c:pt idx="13357">
                  <c:v>3.3400000000000001E-8</c:v>
                </c:pt>
                <c:pt idx="13358">
                  <c:v>3.3400000000000001E-8</c:v>
                </c:pt>
                <c:pt idx="13359">
                  <c:v>3.3400000000000001E-8</c:v>
                </c:pt>
                <c:pt idx="13360">
                  <c:v>3.3500000000000002E-8</c:v>
                </c:pt>
                <c:pt idx="13361">
                  <c:v>3.3500000000000002E-8</c:v>
                </c:pt>
                <c:pt idx="13362">
                  <c:v>3.3500000000000002E-8</c:v>
                </c:pt>
                <c:pt idx="13363">
                  <c:v>3.3500000000000002E-8</c:v>
                </c:pt>
                <c:pt idx="13364">
                  <c:v>3.3500000000000002E-8</c:v>
                </c:pt>
                <c:pt idx="13365">
                  <c:v>3.3500000000000002E-8</c:v>
                </c:pt>
                <c:pt idx="13366">
                  <c:v>3.3500000000000002E-8</c:v>
                </c:pt>
                <c:pt idx="13367">
                  <c:v>3.3500000000000002E-8</c:v>
                </c:pt>
                <c:pt idx="13368">
                  <c:v>3.3500000000000002E-8</c:v>
                </c:pt>
                <c:pt idx="13369">
                  <c:v>3.3500000000000002E-8</c:v>
                </c:pt>
                <c:pt idx="13370">
                  <c:v>3.3500000000000002E-8</c:v>
                </c:pt>
                <c:pt idx="13371">
                  <c:v>3.3500000000000002E-8</c:v>
                </c:pt>
                <c:pt idx="13372">
                  <c:v>3.3500000000000002E-8</c:v>
                </c:pt>
                <c:pt idx="13373">
                  <c:v>3.3500000000000002E-8</c:v>
                </c:pt>
                <c:pt idx="13374">
                  <c:v>3.3500000000000002E-8</c:v>
                </c:pt>
                <c:pt idx="13375">
                  <c:v>3.3500000000000002E-8</c:v>
                </c:pt>
                <c:pt idx="13376">
                  <c:v>3.3600000000000003E-8</c:v>
                </c:pt>
                <c:pt idx="13377">
                  <c:v>3.3600000000000003E-8</c:v>
                </c:pt>
                <c:pt idx="13378">
                  <c:v>3.3600000000000003E-8</c:v>
                </c:pt>
                <c:pt idx="13379">
                  <c:v>3.3600000000000003E-8</c:v>
                </c:pt>
                <c:pt idx="13380">
                  <c:v>3.3600000000000003E-8</c:v>
                </c:pt>
                <c:pt idx="13381">
                  <c:v>3.3600000000000003E-8</c:v>
                </c:pt>
                <c:pt idx="13382">
                  <c:v>3.3600000000000003E-8</c:v>
                </c:pt>
                <c:pt idx="13383">
                  <c:v>3.3600000000000003E-8</c:v>
                </c:pt>
                <c:pt idx="13384">
                  <c:v>3.3600000000000003E-8</c:v>
                </c:pt>
                <c:pt idx="13385">
                  <c:v>3.3600000000000003E-8</c:v>
                </c:pt>
                <c:pt idx="13386">
                  <c:v>3.3600000000000003E-8</c:v>
                </c:pt>
                <c:pt idx="13387">
                  <c:v>3.3600000000000003E-8</c:v>
                </c:pt>
                <c:pt idx="13388">
                  <c:v>3.3600000000000003E-8</c:v>
                </c:pt>
                <c:pt idx="13389">
                  <c:v>3.3600000000000003E-8</c:v>
                </c:pt>
                <c:pt idx="13390">
                  <c:v>3.3600000000000003E-8</c:v>
                </c:pt>
                <c:pt idx="13391">
                  <c:v>3.3600000000000003E-8</c:v>
                </c:pt>
                <c:pt idx="13392">
                  <c:v>3.3699999999999997E-8</c:v>
                </c:pt>
                <c:pt idx="13393">
                  <c:v>3.3699999999999997E-8</c:v>
                </c:pt>
                <c:pt idx="13394">
                  <c:v>3.3699999999999997E-8</c:v>
                </c:pt>
                <c:pt idx="13395">
                  <c:v>3.3699999999999997E-8</c:v>
                </c:pt>
                <c:pt idx="13396">
                  <c:v>3.3699999999999997E-8</c:v>
                </c:pt>
                <c:pt idx="13397">
                  <c:v>3.3699999999999997E-8</c:v>
                </c:pt>
                <c:pt idx="13398">
                  <c:v>3.3699999999999997E-8</c:v>
                </c:pt>
                <c:pt idx="13399">
                  <c:v>3.3699999999999997E-8</c:v>
                </c:pt>
                <c:pt idx="13400">
                  <c:v>3.3699999999999997E-8</c:v>
                </c:pt>
                <c:pt idx="13401">
                  <c:v>3.3699999999999997E-8</c:v>
                </c:pt>
                <c:pt idx="13402">
                  <c:v>3.3699999999999997E-8</c:v>
                </c:pt>
                <c:pt idx="13403">
                  <c:v>3.3699999999999997E-8</c:v>
                </c:pt>
                <c:pt idx="13404">
                  <c:v>3.3699999999999997E-8</c:v>
                </c:pt>
                <c:pt idx="13405">
                  <c:v>3.3699999999999997E-8</c:v>
                </c:pt>
                <c:pt idx="13406">
                  <c:v>3.3699999999999997E-8</c:v>
                </c:pt>
                <c:pt idx="13407">
                  <c:v>3.3699999999999997E-8</c:v>
                </c:pt>
                <c:pt idx="13408">
                  <c:v>3.3799999999999998E-8</c:v>
                </c:pt>
                <c:pt idx="13409">
                  <c:v>3.3799999999999998E-8</c:v>
                </c:pt>
                <c:pt idx="13410">
                  <c:v>3.3799999999999998E-8</c:v>
                </c:pt>
                <c:pt idx="13411">
                  <c:v>3.3799999999999998E-8</c:v>
                </c:pt>
                <c:pt idx="13412">
                  <c:v>3.3799999999999998E-8</c:v>
                </c:pt>
                <c:pt idx="13413">
                  <c:v>3.3799999999999998E-8</c:v>
                </c:pt>
                <c:pt idx="13414">
                  <c:v>3.3799999999999998E-8</c:v>
                </c:pt>
                <c:pt idx="13415">
                  <c:v>3.3799999999999998E-8</c:v>
                </c:pt>
                <c:pt idx="13416">
                  <c:v>3.3799999999999998E-8</c:v>
                </c:pt>
                <c:pt idx="13417">
                  <c:v>3.3799999999999998E-8</c:v>
                </c:pt>
                <c:pt idx="13418">
                  <c:v>3.3799999999999998E-8</c:v>
                </c:pt>
                <c:pt idx="13419">
                  <c:v>3.3799999999999998E-8</c:v>
                </c:pt>
                <c:pt idx="13420">
                  <c:v>3.3799999999999998E-8</c:v>
                </c:pt>
                <c:pt idx="13421">
                  <c:v>3.3799999999999998E-8</c:v>
                </c:pt>
                <c:pt idx="13422">
                  <c:v>3.3799999999999998E-8</c:v>
                </c:pt>
                <c:pt idx="13423">
                  <c:v>3.3799999999999998E-8</c:v>
                </c:pt>
                <c:pt idx="13424">
                  <c:v>3.3899999999999999E-8</c:v>
                </c:pt>
                <c:pt idx="13425">
                  <c:v>3.3899999999999999E-8</c:v>
                </c:pt>
                <c:pt idx="13426">
                  <c:v>3.3899999999999999E-8</c:v>
                </c:pt>
                <c:pt idx="13427">
                  <c:v>3.3899999999999999E-8</c:v>
                </c:pt>
                <c:pt idx="13428">
                  <c:v>3.3899999999999999E-8</c:v>
                </c:pt>
                <c:pt idx="13429">
                  <c:v>3.3899999999999999E-8</c:v>
                </c:pt>
                <c:pt idx="13430">
                  <c:v>3.3899999999999999E-8</c:v>
                </c:pt>
                <c:pt idx="13431">
                  <c:v>3.3899999999999999E-8</c:v>
                </c:pt>
                <c:pt idx="13432">
                  <c:v>3.3899999999999999E-8</c:v>
                </c:pt>
                <c:pt idx="13433">
                  <c:v>3.3899999999999999E-8</c:v>
                </c:pt>
                <c:pt idx="13434">
                  <c:v>3.3899999999999999E-8</c:v>
                </c:pt>
                <c:pt idx="13435">
                  <c:v>3.3899999999999999E-8</c:v>
                </c:pt>
                <c:pt idx="13436">
                  <c:v>3.3899999999999999E-8</c:v>
                </c:pt>
                <c:pt idx="13437">
                  <c:v>3.3899999999999999E-8</c:v>
                </c:pt>
                <c:pt idx="13438">
                  <c:v>3.3899999999999999E-8</c:v>
                </c:pt>
                <c:pt idx="13439">
                  <c:v>3.3899999999999999E-8</c:v>
                </c:pt>
                <c:pt idx="13440">
                  <c:v>3.4E-8</c:v>
                </c:pt>
                <c:pt idx="13441">
                  <c:v>3.4E-8</c:v>
                </c:pt>
                <c:pt idx="13442">
                  <c:v>3.4E-8</c:v>
                </c:pt>
                <c:pt idx="13443">
                  <c:v>3.4E-8</c:v>
                </c:pt>
                <c:pt idx="13444">
                  <c:v>3.4E-8</c:v>
                </c:pt>
                <c:pt idx="13445">
                  <c:v>3.4E-8</c:v>
                </c:pt>
                <c:pt idx="13446">
                  <c:v>3.4E-8</c:v>
                </c:pt>
                <c:pt idx="13447">
                  <c:v>3.4E-8</c:v>
                </c:pt>
                <c:pt idx="13448">
                  <c:v>3.4E-8</c:v>
                </c:pt>
                <c:pt idx="13449">
                  <c:v>3.4E-8</c:v>
                </c:pt>
                <c:pt idx="13450">
                  <c:v>3.4E-8</c:v>
                </c:pt>
                <c:pt idx="13451">
                  <c:v>3.4E-8</c:v>
                </c:pt>
                <c:pt idx="13452">
                  <c:v>3.4E-8</c:v>
                </c:pt>
                <c:pt idx="13453">
                  <c:v>3.4E-8</c:v>
                </c:pt>
                <c:pt idx="13454">
                  <c:v>3.4E-8</c:v>
                </c:pt>
                <c:pt idx="13455">
                  <c:v>3.4E-8</c:v>
                </c:pt>
                <c:pt idx="13456">
                  <c:v>3.4100000000000001E-8</c:v>
                </c:pt>
                <c:pt idx="13457">
                  <c:v>3.4100000000000001E-8</c:v>
                </c:pt>
                <c:pt idx="13458">
                  <c:v>3.4100000000000001E-8</c:v>
                </c:pt>
                <c:pt idx="13459">
                  <c:v>3.4100000000000001E-8</c:v>
                </c:pt>
                <c:pt idx="13460">
                  <c:v>3.4100000000000001E-8</c:v>
                </c:pt>
                <c:pt idx="13461">
                  <c:v>3.4100000000000001E-8</c:v>
                </c:pt>
                <c:pt idx="13462">
                  <c:v>3.4100000000000001E-8</c:v>
                </c:pt>
                <c:pt idx="13463">
                  <c:v>3.4100000000000001E-8</c:v>
                </c:pt>
                <c:pt idx="13464">
                  <c:v>3.4100000000000001E-8</c:v>
                </c:pt>
                <c:pt idx="13465">
                  <c:v>3.4100000000000001E-8</c:v>
                </c:pt>
                <c:pt idx="13466">
                  <c:v>3.4100000000000001E-8</c:v>
                </c:pt>
                <c:pt idx="13467">
                  <c:v>3.4100000000000001E-8</c:v>
                </c:pt>
                <c:pt idx="13468">
                  <c:v>3.4100000000000001E-8</c:v>
                </c:pt>
                <c:pt idx="13469">
                  <c:v>3.4100000000000001E-8</c:v>
                </c:pt>
                <c:pt idx="13470">
                  <c:v>3.4100000000000001E-8</c:v>
                </c:pt>
                <c:pt idx="13471">
                  <c:v>3.4100000000000001E-8</c:v>
                </c:pt>
                <c:pt idx="13472">
                  <c:v>3.4200000000000002E-8</c:v>
                </c:pt>
                <c:pt idx="13473">
                  <c:v>3.4200000000000002E-8</c:v>
                </c:pt>
                <c:pt idx="13474">
                  <c:v>3.4200000000000002E-8</c:v>
                </c:pt>
                <c:pt idx="13475">
                  <c:v>3.4200000000000002E-8</c:v>
                </c:pt>
                <c:pt idx="13476">
                  <c:v>3.4200000000000002E-8</c:v>
                </c:pt>
                <c:pt idx="13477">
                  <c:v>3.4200000000000002E-8</c:v>
                </c:pt>
                <c:pt idx="13478">
                  <c:v>3.4200000000000002E-8</c:v>
                </c:pt>
                <c:pt idx="13479">
                  <c:v>3.4200000000000002E-8</c:v>
                </c:pt>
                <c:pt idx="13480">
                  <c:v>3.4200000000000002E-8</c:v>
                </c:pt>
                <c:pt idx="13481">
                  <c:v>3.4200000000000002E-8</c:v>
                </c:pt>
                <c:pt idx="13482">
                  <c:v>3.4200000000000002E-8</c:v>
                </c:pt>
                <c:pt idx="13483">
                  <c:v>3.4200000000000002E-8</c:v>
                </c:pt>
                <c:pt idx="13484">
                  <c:v>3.4200000000000002E-8</c:v>
                </c:pt>
                <c:pt idx="13485">
                  <c:v>3.4200000000000002E-8</c:v>
                </c:pt>
                <c:pt idx="13486">
                  <c:v>3.4200000000000002E-8</c:v>
                </c:pt>
                <c:pt idx="13487">
                  <c:v>3.4200000000000002E-8</c:v>
                </c:pt>
                <c:pt idx="13488">
                  <c:v>3.4300000000000003E-8</c:v>
                </c:pt>
                <c:pt idx="13489">
                  <c:v>3.4300000000000003E-8</c:v>
                </c:pt>
                <c:pt idx="13490">
                  <c:v>3.4300000000000003E-8</c:v>
                </c:pt>
                <c:pt idx="13491">
                  <c:v>3.4300000000000003E-8</c:v>
                </c:pt>
                <c:pt idx="13492">
                  <c:v>3.4300000000000003E-8</c:v>
                </c:pt>
                <c:pt idx="13493">
                  <c:v>3.4300000000000003E-8</c:v>
                </c:pt>
                <c:pt idx="13494">
                  <c:v>3.4300000000000003E-8</c:v>
                </c:pt>
                <c:pt idx="13495">
                  <c:v>3.4300000000000003E-8</c:v>
                </c:pt>
                <c:pt idx="13496">
                  <c:v>3.4300000000000003E-8</c:v>
                </c:pt>
                <c:pt idx="13497">
                  <c:v>3.4300000000000003E-8</c:v>
                </c:pt>
                <c:pt idx="13498">
                  <c:v>3.4300000000000003E-8</c:v>
                </c:pt>
                <c:pt idx="13499">
                  <c:v>3.4300000000000003E-8</c:v>
                </c:pt>
                <c:pt idx="13500">
                  <c:v>3.4300000000000003E-8</c:v>
                </c:pt>
                <c:pt idx="13501">
                  <c:v>3.4300000000000003E-8</c:v>
                </c:pt>
                <c:pt idx="13502">
                  <c:v>3.4300000000000003E-8</c:v>
                </c:pt>
                <c:pt idx="13503">
                  <c:v>3.4300000000000003E-8</c:v>
                </c:pt>
                <c:pt idx="13504">
                  <c:v>3.4399999999999997E-8</c:v>
                </c:pt>
                <c:pt idx="13505">
                  <c:v>3.4399999999999997E-8</c:v>
                </c:pt>
                <c:pt idx="13506">
                  <c:v>3.4399999999999997E-8</c:v>
                </c:pt>
                <c:pt idx="13507">
                  <c:v>3.4399999999999997E-8</c:v>
                </c:pt>
                <c:pt idx="13508">
                  <c:v>3.4399999999999997E-8</c:v>
                </c:pt>
                <c:pt idx="13509">
                  <c:v>3.4399999999999997E-8</c:v>
                </c:pt>
                <c:pt idx="13510">
                  <c:v>3.4399999999999997E-8</c:v>
                </c:pt>
                <c:pt idx="13511">
                  <c:v>3.4399999999999997E-8</c:v>
                </c:pt>
                <c:pt idx="13512">
                  <c:v>3.4399999999999997E-8</c:v>
                </c:pt>
                <c:pt idx="13513">
                  <c:v>3.4399999999999997E-8</c:v>
                </c:pt>
                <c:pt idx="13514">
                  <c:v>3.4399999999999997E-8</c:v>
                </c:pt>
                <c:pt idx="13515">
                  <c:v>3.4399999999999997E-8</c:v>
                </c:pt>
                <c:pt idx="13516">
                  <c:v>3.4399999999999997E-8</c:v>
                </c:pt>
                <c:pt idx="13517">
                  <c:v>3.4399999999999997E-8</c:v>
                </c:pt>
                <c:pt idx="13518">
                  <c:v>3.4399999999999997E-8</c:v>
                </c:pt>
                <c:pt idx="13519">
                  <c:v>3.4399999999999997E-8</c:v>
                </c:pt>
                <c:pt idx="13520">
                  <c:v>3.4499999999999998E-8</c:v>
                </c:pt>
                <c:pt idx="13521">
                  <c:v>3.4499999999999998E-8</c:v>
                </c:pt>
                <c:pt idx="13522">
                  <c:v>3.4499999999999998E-8</c:v>
                </c:pt>
                <c:pt idx="13523">
                  <c:v>3.4499999999999998E-8</c:v>
                </c:pt>
                <c:pt idx="13524">
                  <c:v>3.4499999999999998E-8</c:v>
                </c:pt>
                <c:pt idx="13525">
                  <c:v>3.4499999999999998E-8</c:v>
                </c:pt>
                <c:pt idx="13526">
                  <c:v>3.4499999999999998E-8</c:v>
                </c:pt>
                <c:pt idx="13527">
                  <c:v>3.4499999999999998E-8</c:v>
                </c:pt>
                <c:pt idx="13528">
                  <c:v>3.4499999999999998E-8</c:v>
                </c:pt>
                <c:pt idx="13529">
                  <c:v>3.4499999999999998E-8</c:v>
                </c:pt>
                <c:pt idx="13530">
                  <c:v>3.4499999999999998E-8</c:v>
                </c:pt>
                <c:pt idx="13531">
                  <c:v>3.4499999999999998E-8</c:v>
                </c:pt>
                <c:pt idx="13532">
                  <c:v>3.4499999999999998E-8</c:v>
                </c:pt>
                <c:pt idx="13533">
                  <c:v>3.4499999999999998E-8</c:v>
                </c:pt>
                <c:pt idx="13534">
                  <c:v>3.4499999999999998E-8</c:v>
                </c:pt>
                <c:pt idx="13535">
                  <c:v>3.4499999999999998E-8</c:v>
                </c:pt>
                <c:pt idx="13536">
                  <c:v>3.4599999999999999E-8</c:v>
                </c:pt>
                <c:pt idx="13537">
                  <c:v>3.4599999999999999E-8</c:v>
                </c:pt>
                <c:pt idx="13538">
                  <c:v>3.4599999999999999E-8</c:v>
                </c:pt>
                <c:pt idx="13539">
                  <c:v>3.4599999999999999E-8</c:v>
                </c:pt>
                <c:pt idx="13540">
                  <c:v>3.4599999999999999E-8</c:v>
                </c:pt>
                <c:pt idx="13541">
                  <c:v>3.4599999999999999E-8</c:v>
                </c:pt>
                <c:pt idx="13542">
                  <c:v>3.4599999999999999E-8</c:v>
                </c:pt>
                <c:pt idx="13543">
                  <c:v>3.4599999999999999E-8</c:v>
                </c:pt>
                <c:pt idx="13544">
                  <c:v>3.4599999999999999E-8</c:v>
                </c:pt>
                <c:pt idx="13545">
                  <c:v>3.4599999999999999E-8</c:v>
                </c:pt>
                <c:pt idx="13546">
                  <c:v>3.4599999999999999E-8</c:v>
                </c:pt>
                <c:pt idx="13547">
                  <c:v>3.4599999999999999E-8</c:v>
                </c:pt>
                <c:pt idx="13548">
                  <c:v>3.4599999999999999E-8</c:v>
                </c:pt>
                <c:pt idx="13549">
                  <c:v>3.4599999999999999E-8</c:v>
                </c:pt>
                <c:pt idx="13550">
                  <c:v>3.4599999999999999E-8</c:v>
                </c:pt>
                <c:pt idx="13551">
                  <c:v>3.4599999999999999E-8</c:v>
                </c:pt>
                <c:pt idx="13552">
                  <c:v>3.47E-8</c:v>
                </c:pt>
                <c:pt idx="13553">
                  <c:v>3.47E-8</c:v>
                </c:pt>
                <c:pt idx="13554">
                  <c:v>3.47E-8</c:v>
                </c:pt>
                <c:pt idx="13555">
                  <c:v>3.47E-8</c:v>
                </c:pt>
                <c:pt idx="13556">
                  <c:v>3.47E-8</c:v>
                </c:pt>
                <c:pt idx="13557">
                  <c:v>3.47E-8</c:v>
                </c:pt>
                <c:pt idx="13558">
                  <c:v>3.47E-8</c:v>
                </c:pt>
                <c:pt idx="13559">
                  <c:v>3.47E-8</c:v>
                </c:pt>
                <c:pt idx="13560">
                  <c:v>3.47E-8</c:v>
                </c:pt>
                <c:pt idx="13561">
                  <c:v>3.47E-8</c:v>
                </c:pt>
                <c:pt idx="13562">
                  <c:v>3.47E-8</c:v>
                </c:pt>
                <c:pt idx="13563">
                  <c:v>3.47E-8</c:v>
                </c:pt>
                <c:pt idx="13564">
                  <c:v>3.47E-8</c:v>
                </c:pt>
                <c:pt idx="13565">
                  <c:v>3.47E-8</c:v>
                </c:pt>
                <c:pt idx="13566">
                  <c:v>3.47E-8</c:v>
                </c:pt>
                <c:pt idx="13567">
                  <c:v>3.47E-8</c:v>
                </c:pt>
                <c:pt idx="13568">
                  <c:v>3.4800000000000001E-8</c:v>
                </c:pt>
                <c:pt idx="13569">
                  <c:v>3.4800000000000001E-8</c:v>
                </c:pt>
                <c:pt idx="13570">
                  <c:v>3.4800000000000001E-8</c:v>
                </c:pt>
                <c:pt idx="13571">
                  <c:v>3.4800000000000001E-8</c:v>
                </c:pt>
                <c:pt idx="13572">
                  <c:v>3.4800000000000001E-8</c:v>
                </c:pt>
                <c:pt idx="13573">
                  <c:v>3.4800000000000001E-8</c:v>
                </c:pt>
                <c:pt idx="13574">
                  <c:v>3.4800000000000001E-8</c:v>
                </c:pt>
                <c:pt idx="13575">
                  <c:v>3.4800000000000001E-8</c:v>
                </c:pt>
                <c:pt idx="13576">
                  <c:v>3.4800000000000001E-8</c:v>
                </c:pt>
                <c:pt idx="13577">
                  <c:v>3.4800000000000001E-8</c:v>
                </c:pt>
                <c:pt idx="13578">
                  <c:v>3.4800000000000001E-8</c:v>
                </c:pt>
                <c:pt idx="13579">
                  <c:v>3.4800000000000001E-8</c:v>
                </c:pt>
                <c:pt idx="13580">
                  <c:v>3.4800000000000001E-8</c:v>
                </c:pt>
                <c:pt idx="13581">
                  <c:v>3.4800000000000001E-8</c:v>
                </c:pt>
                <c:pt idx="13582">
                  <c:v>3.4800000000000001E-8</c:v>
                </c:pt>
                <c:pt idx="13583">
                  <c:v>3.4800000000000001E-8</c:v>
                </c:pt>
                <c:pt idx="13584">
                  <c:v>3.4900000000000001E-8</c:v>
                </c:pt>
                <c:pt idx="13585">
                  <c:v>3.4900000000000001E-8</c:v>
                </c:pt>
                <c:pt idx="13586">
                  <c:v>3.4900000000000001E-8</c:v>
                </c:pt>
                <c:pt idx="13587">
                  <c:v>3.4900000000000001E-8</c:v>
                </c:pt>
                <c:pt idx="13588">
                  <c:v>3.4900000000000001E-8</c:v>
                </c:pt>
                <c:pt idx="13589">
                  <c:v>3.4900000000000001E-8</c:v>
                </c:pt>
                <c:pt idx="13590">
                  <c:v>3.4900000000000001E-8</c:v>
                </c:pt>
                <c:pt idx="13591">
                  <c:v>3.4900000000000001E-8</c:v>
                </c:pt>
                <c:pt idx="13592">
                  <c:v>3.4900000000000001E-8</c:v>
                </c:pt>
                <c:pt idx="13593">
                  <c:v>3.4900000000000001E-8</c:v>
                </c:pt>
                <c:pt idx="13594">
                  <c:v>3.4900000000000001E-8</c:v>
                </c:pt>
                <c:pt idx="13595">
                  <c:v>3.4900000000000001E-8</c:v>
                </c:pt>
                <c:pt idx="13596">
                  <c:v>3.4900000000000001E-8</c:v>
                </c:pt>
                <c:pt idx="13597">
                  <c:v>3.4900000000000001E-8</c:v>
                </c:pt>
                <c:pt idx="13598">
                  <c:v>3.4900000000000001E-8</c:v>
                </c:pt>
                <c:pt idx="13599">
                  <c:v>3.4900000000000001E-8</c:v>
                </c:pt>
                <c:pt idx="13600">
                  <c:v>3.5000000000000002E-8</c:v>
                </c:pt>
                <c:pt idx="13601">
                  <c:v>3.5000000000000002E-8</c:v>
                </c:pt>
                <c:pt idx="13602">
                  <c:v>3.5000000000000002E-8</c:v>
                </c:pt>
                <c:pt idx="13603">
                  <c:v>3.5000000000000002E-8</c:v>
                </c:pt>
                <c:pt idx="13604">
                  <c:v>3.5000000000000002E-8</c:v>
                </c:pt>
                <c:pt idx="13605">
                  <c:v>3.5000000000000002E-8</c:v>
                </c:pt>
                <c:pt idx="13606">
                  <c:v>3.5000000000000002E-8</c:v>
                </c:pt>
                <c:pt idx="13607">
                  <c:v>3.5000000000000002E-8</c:v>
                </c:pt>
                <c:pt idx="13608">
                  <c:v>3.5000000000000002E-8</c:v>
                </c:pt>
                <c:pt idx="13609">
                  <c:v>3.5000000000000002E-8</c:v>
                </c:pt>
                <c:pt idx="13610">
                  <c:v>3.5000000000000002E-8</c:v>
                </c:pt>
                <c:pt idx="13611">
                  <c:v>3.5000000000000002E-8</c:v>
                </c:pt>
                <c:pt idx="13612">
                  <c:v>3.5000000000000002E-8</c:v>
                </c:pt>
                <c:pt idx="13613">
                  <c:v>3.5000000000000002E-8</c:v>
                </c:pt>
                <c:pt idx="13614">
                  <c:v>3.5000000000000002E-8</c:v>
                </c:pt>
                <c:pt idx="13615">
                  <c:v>3.5000000000000002E-8</c:v>
                </c:pt>
                <c:pt idx="13616">
                  <c:v>3.5100000000000003E-8</c:v>
                </c:pt>
                <c:pt idx="13617">
                  <c:v>3.5100000000000003E-8</c:v>
                </c:pt>
                <c:pt idx="13618">
                  <c:v>3.5100000000000003E-8</c:v>
                </c:pt>
                <c:pt idx="13619">
                  <c:v>3.5100000000000003E-8</c:v>
                </c:pt>
                <c:pt idx="13620">
                  <c:v>3.5100000000000003E-8</c:v>
                </c:pt>
                <c:pt idx="13621">
                  <c:v>3.5100000000000003E-8</c:v>
                </c:pt>
                <c:pt idx="13622">
                  <c:v>3.5100000000000003E-8</c:v>
                </c:pt>
                <c:pt idx="13623">
                  <c:v>3.5100000000000003E-8</c:v>
                </c:pt>
                <c:pt idx="13624">
                  <c:v>3.5100000000000003E-8</c:v>
                </c:pt>
                <c:pt idx="13625">
                  <c:v>3.5100000000000003E-8</c:v>
                </c:pt>
                <c:pt idx="13626">
                  <c:v>3.5100000000000003E-8</c:v>
                </c:pt>
                <c:pt idx="13627">
                  <c:v>3.5100000000000003E-8</c:v>
                </c:pt>
                <c:pt idx="13628">
                  <c:v>3.5100000000000003E-8</c:v>
                </c:pt>
                <c:pt idx="13629">
                  <c:v>3.5100000000000003E-8</c:v>
                </c:pt>
                <c:pt idx="13630">
                  <c:v>3.5100000000000003E-8</c:v>
                </c:pt>
                <c:pt idx="13631">
                  <c:v>3.5100000000000003E-8</c:v>
                </c:pt>
                <c:pt idx="13632">
                  <c:v>3.5199999999999998E-8</c:v>
                </c:pt>
                <c:pt idx="13633">
                  <c:v>3.5199999999999998E-8</c:v>
                </c:pt>
                <c:pt idx="13634">
                  <c:v>3.5199999999999998E-8</c:v>
                </c:pt>
                <c:pt idx="13635">
                  <c:v>3.5199999999999998E-8</c:v>
                </c:pt>
                <c:pt idx="13636">
                  <c:v>3.5199999999999998E-8</c:v>
                </c:pt>
                <c:pt idx="13637">
                  <c:v>3.5199999999999998E-8</c:v>
                </c:pt>
                <c:pt idx="13638">
                  <c:v>3.5199999999999998E-8</c:v>
                </c:pt>
                <c:pt idx="13639">
                  <c:v>3.5199999999999998E-8</c:v>
                </c:pt>
                <c:pt idx="13640">
                  <c:v>3.5199999999999998E-8</c:v>
                </c:pt>
                <c:pt idx="13641">
                  <c:v>3.5199999999999998E-8</c:v>
                </c:pt>
                <c:pt idx="13642">
                  <c:v>3.5199999999999998E-8</c:v>
                </c:pt>
                <c:pt idx="13643">
                  <c:v>3.5199999999999998E-8</c:v>
                </c:pt>
                <c:pt idx="13644">
                  <c:v>3.5199999999999998E-8</c:v>
                </c:pt>
                <c:pt idx="13645">
                  <c:v>3.5199999999999998E-8</c:v>
                </c:pt>
                <c:pt idx="13646">
                  <c:v>3.5199999999999998E-8</c:v>
                </c:pt>
                <c:pt idx="13647">
                  <c:v>3.5199999999999998E-8</c:v>
                </c:pt>
                <c:pt idx="13648">
                  <c:v>3.5299999999999998E-8</c:v>
                </c:pt>
                <c:pt idx="13649">
                  <c:v>3.5299999999999998E-8</c:v>
                </c:pt>
                <c:pt idx="13650">
                  <c:v>3.5299999999999998E-8</c:v>
                </c:pt>
                <c:pt idx="13651">
                  <c:v>3.5299999999999998E-8</c:v>
                </c:pt>
                <c:pt idx="13652">
                  <c:v>3.5299999999999998E-8</c:v>
                </c:pt>
                <c:pt idx="13653">
                  <c:v>3.5299999999999998E-8</c:v>
                </c:pt>
                <c:pt idx="13654">
                  <c:v>3.5299999999999998E-8</c:v>
                </c:pt>
                <c:pt idx="13655">
                  <c:v>3.5299999999999998E-8</c:v>
                </c:pt>
                <c:pt idx="13656">
                  <c:v>3.5299999999999998E-8</c:v>
                </c:pt>
                <c:pt idx="13657">
                  <c:v>3.5299999999999998E-8</c:v>
                </c:pt>
                <c:pt idx="13658">
                  <c:v>3.5299999999999998E-8</c:v>
                </c:pt>
                <c:pt idx="13659">
                  <c:v>3.5299999999999998E-8</c:v>
                </c:pt>
                <c:pt idx="13660">
                  <c:v>3.5299999999999998E-8</c:v>
                </c:pt>
                <c:pt idx="13661">
                  <c:v>3.5299999999999998E-8</c:v>
                </c:pt>
                <c:pt idx="13662">
                  <c:v>3.5299999999999998E-8</c:v>
                </c:pt>
                <c:pt idx="13663">
                  <c:v>3.5299999999999998E-8</c:v>
                </c:pt>
                <c:pt idx="13664">
                  <c:v>3.5399999999999999E-8</c:v>
                </c:pt>
                <c:pt idx="13665">
                  <c:v>3.5399999999999999E-8</c:v>
                </c:pt>
                <c:pt idx="13666">
                  <c:v>3.5399999999999999E-8</c:v>
                </c:pt>
                <c:pt idx="13667">
                  <c:v>3.5399999999999999E-8</c:v>
                </c:pt>
                <c:pt idx="13668">
                  <c:v>3.5399999999999999E-8</c:v>
                </c:pt>
                <c:pt idx="13669">
                  <c:v>3.5399999999999999E-8</c:v>
                </c:pt>
                <c:pt idx="13670">
                  <c:v>3.5399999999999999E-8</c:v>
                </c:pt>
                <c:pt idx="13671">
                  <c:v>3.5399999999999999E-8</c:v>
                </c:pt>
                <c:pt idx="13672">
                  <c:v>3.5399999999999999E-8</c:v>
                </c:pt>
                <c:pt idx="13673">
                  <c:v>3.5399999999999999E-8</c:v>
                </c:pt>
                <c:pt idx="13674">
                  <c:v>3.5399999999999999E-8</c:v>
                </c:pt>
                <c:pt idx="13675">
                  <c:v>3.5399999999999999E-8</c:v>
                </c:pt>
                <c:pt idx="13676">
                  <c:v>3.5399999999999999E-8</c:v>
                </c:pt>
                <c:pt idx="13677">
                  <c:v>3.5399999999999999E-8</c:v>
                </c:pt>
                <c:pt idx="13678">
                  <c:v>3.5399999999999999E-8</c:v>
                </c:pt>
                <c:pt idx="13679">
                  <c:v>3.5399999999999999E-8</c:v>
                </c:pt>
                <c:pt idx="13680">
                  <c:v>3.55E-8</c:v>
                </c:pt>
                <c:pt idx="13681">
                  <c:v>3.55E-8</c:v>
                </c:pt>
                <c:pt idx="13682">
                  <c:v>3.55E-8</c:v>
                </c:pt>
                <c:pt idx="13683">
                  <c:v>3.55E-8</c:v>
                </c:pt>
                <c:pt idx="13684">
                  <c:v>3.55E-8</c:v>
                </c:pt>
                <c:pt idx="13685">
                  <c:v>3.55E-8</c:v>
                </c:pt>
                <c:pt idx="13686">
                  <c:v>3.55E-8</c:v>
                </c:pt>
                <c:pt idx="13687">
                  <c:v>3.55E-8</c:v>
                </c:pt>
                <c:pt idx="13688">
                  <c:v>3.55E-8</c:v>
                </c:pt>
                <c:pt idx="13689">
                  <c:v>3.55E-8</c:v>
                </c:pt>
                <c:pt idx="13690">
                  <c:v>3.55E-8</c:v>
                </c:pt>
                <c:pt idx="13691">
                  <c:v>3.55E-8</c:v>
                </c:pt>
                <c:pt idx="13692">
                  <c:v>3.55E-8</c:v>
                </c:pt>
                <c:pt idx="13693">
                  <c:v>3.55E-8</c:v>
                </c:pt>
                <c:pt idx="13694">
                  <c:v>3.55E-8</c:v>
                </c:pt>
                <c:pt idx="13695">
                  <c:v>3.55E-8</c:v>
                </c:pt>
                <c:pt idx="13696">
                  <c:v>3.5600000000000001E-8</c:v>
                </c:pt>
                <c:pt idx="13697">
                  <c:v>3.5600000000000001E-8</c:v>
                </c:pt>
                <c:pt idx="13698">
                  <c:v>3.5600000000000001E-8</c:v>
                </c:pt>
                <c:pt idx="13699">
                  <c:v>3.5600000000000001E-8</c:v>
                </c:pt>
                <c:pt idx="13700">
                  <c:v>3.5600000000000001E-8</c:v>
                </c:pt>
                <c:pt idx="13701">
                  <c:v>3.5600000000000001E-8</c:v>
                </c:pt>
                <c:pt idx="13702">
                  <c:v>3.5600000000000001E-8</c:v>
                </c:pt>
                <c:pt idx="13703">
                  <c:v>3.5600000000000001E-8</c:v>
                </c:pt>
                <c:pt idx="13704">
                  <c:v>3.5600000000000001E-8</c:v>
                </c:pt>
                <c:pt idx="13705">
                  <c:v>3.5600000000000001E-8</c:v>
                </c:pt>
                <c:pt idx="13706">
                  <c:v>3.5600000000000001E-8</c:v>
                </c:pt>
                <c:pt idx="13707">
                  <c:v>3.5600000000000001E-8</c:v>
                </c:pt>
                <c:pt idx="13708">
                  <c:v>3.5600000000000001E-8</c:v>
                </c:pt>
                <c:pt idx="13709">
                  <c:v>3.5600000000000001E-8</c:v>
                </c:pt>
                <c:pt idx="13710">
                  <c:v>3.5600000000000001E-8</c:v>
                </c:pt>
                <c:pt idx="13711">
                  <c:v>3.5600000000000001E-8</c:v>
                </c:pt>
                <c:pt idx="13712">
                  <c:v>3.5700000000000002E-8</c:v>
                </c:pt>
                <c:pt idx="13713">
                  <c:v>3.5700000000000002E-8</c:v>
                </c:pt>
                <c:pt idx="13714">
                  <c:v>3.5700000000000002E-8</c:v>
                </c:pt>
                <c:pt idx="13715">
                  <c:v>3.5700000000000002E-8</c:v>
                </c:pt>
                <c:pt idx="13716">
                  <c:v>3.5700000000000002E-8</c:v>
                </c:pt>
                <c:pt idx="13717">
                  <c:v>3.5700000000000002E-8</c:v>
                </c:pt>
                <c:pt idx="13718">
                  <c:v>3.5700000000000002E-8</c:v>
                </c:pt>
                <c:pt idx="13719">
                  <c:v>3.5700000000000002E-8</c:v>
                </c:pt>
                <c:pt idx="13720">
                  <c:v>3.5700000000000002E-8</c:v>
                </c:pt>
                <c:pt idx="13721">
                  <c:v>3.5700000000000002E-8</c:v>
                </c:pt>
                <c:pt idx="13722">
                  <c:v>3.5700000000000002E-8</c:v>
                </c:pt>
                <c:pt idx="13723">
                  <c:v>3.5700000000000002E-8</c:v>
                </c:pt>
                <c:pt idx="13724">
                  <c:v>3.5700000000000002E-8</c:v>
                </c:pt>
                <c:pt idx="13725">
                  <c:v>3.5700000000000002E-8</c:v>
                </c:pt>
                <c:pt idx="13726">
                  <c:v>3.5700000000000002E-8</c:v>
                </c:pt>
                <c:pt idx="13727">
                  <c:v>3.5700000000000002E-8</c:v>
                </c:pt>
                <c:pt idx="13728">
                  <c:v>3.5800000000000003E-8</c:v>
                </c:pt>
                <c:pt idx="13729">
                  <c:v>3.5800000000000003E-8</c:v>
                </c:pt>
                <c:pt idx="13730">
                  <c:v>3.5800000000000003E-8</c:v>
                </c:pt>
                <c:pt idx="13731">
                  <c:v>3.5800000000000003E-8</c:v>
                </c:pt>
                <c:pt idx="13732">
                  <c:v>3.5800000000000003E-8</c:v>
                </c:pt>
                <c:pt idx="13733">
                  <c:v>3.5800000000000003E-8</c:v>
                </c:pt>
                <c:pt idx="13734">
                  <c:v>3.5800000000000003E-8</c:v>
                </c:pt>
                <c:pt idx="13735">
                  <c:v>3.5800000000000003E-8</c:v>
                </c:pt>
                <c:pt idx="13736">
                  <c:v>3.5800000000000003E-8</c:v>
                </c:pt>
                <c:pt idx="13737">
                  <c:v>3.5800000000000003E-8</c:v>
                </c:pt>
                <c:pt idx="13738">
                  <c:v>3.5800000000000003E-8</c:v>
                </c:pt>
                <c:pt idx="13739">
                  <c:v>3.5800000000000003E-8</c:v>
                </c:pt>
                <c:pt idx="13740">
                  <c:v>3.5800000000000003E-8</c:v>
                </c:pt>
                <c:pt idx="13741">
                  <c:v>3.5800000000000003E-8</c:v>
                </c:pt>
                <c:pt idx="13742">
                  <c:v>3.5800000000000003E-8</c:v>
                </c:pt>
                <c:pt idx="13743">
                  <c:v>3.5800000000000003E-8</c:v>
                </c:pt>
                <c:pt idx="13744">
                  <c:v>3.5899999999999997E-8</c:v>
                </c:pt>
                <c:pt idx="13745">
                  <c:v>3.5899999999999997E-8</c:v>
                </c:pt>
                <c:pt idx="13746">
                  <c:v>3.5899999999999997E-8</c:v>
                </c:pt>
                <c:pt idx="13747">
                  <c:v>3.5899999999999997E-8</c:v>
                </c:pt>
                <c:pt idx="13748">
                  <c:v>3.5899999999999997E-8</c:v>
                </c:pt>
                <c:pt idx="13749">
                  <c:v>3.5899999999999997E-8</c:v>
                </c:pt>
                <c:pt idx="13750">
                  <c:v>3.5899999999999997E-8</c:v>
                </c:pt>
                <c:pt idx="13751">
                  <c:v>3.5899999999999997E-8</c:v>
                </c:pt>
                <c:pt idx="13752">
                  <c:v>3.5899999999999997E-8</c:v>
                </c:pt>
                <c:pt idx="13753">
                  <c:v>3.5899999999999997E-8</c:v>
                </c:pt>
                <c:pt idx="13754">
                  <c:v>3.5899999999999997E-8</c:v>
                </c:pt>
                <c:pt idx="13755">
                  <c:v>3.5899999999999997E-8</c:v>
                </c:pt>
                <c:pt idx="13756">
                  <c:v>3.5899999999999997E-8</c:v>
                </c:pt>
                <c:pt idx="13757">
                  <c:v>3.5899999999999997E-8</c:v>
                </c:pt>
                <c:pt idx="13758">
                  <c:v>3.5899999999999997E-8</c:v>
                </c:pt>
                <c:pt idx="13759">
                  <c:v>3.5899999999999997E-8</c:v>
                </c:pt>
                <c:pt idx="13760">
                  <c:v>3.5999999999999998E-8</c:v>
                </c:pt>
                <c:pt idx="13761">
                  <c:v>3.5999999999999998E-8</c:v>
                </c:pt>
                <c:pt idx="13762">
                  <c:v>3.5999999999999998E-8</c:v>
                </c:pt>
                <c:pt idx="13763">
                  <c:v>3.5999999999999998E-8</c:v>
                </c:pt>
                <c:pt idx="13764">
                  <c:v>3.5999999999999998E-8</c:v>
                </c:pt>
                <c:pt idx="13765">
                  <c:v>3.5999999999999998E-8</c:v>
                </c:pt>
                <c:pt idx="13766">
                  <c:v>3.5999999999999998E-8</c:v>
                </c:pt>
                <c:pt idx="13767">
                  <c:v>3.5999999999999998E-8</c:v>
                </c:pt>
                <c:pt idx="13768">
                  <c:v>3.5999999999999998E-8</c:v>
                </c:pt>
                <c:pt idx="13769">
                  <c:v>3.5999999999999998E-8</c:v>
                </c:pt>
                <c:pt idx="13770">
                  <c:v>3.5999999999999998E-8</c:v>
                </c:pt>
                <c:pt idx="13771">
                  <c:v>3.5999999999999998E-8</c:v>
                </c:pt>
                <c:pt idx="13772">
                  <c:v>3.5999999999999998E-8</c:v>
                </c:pt>
                <c:pt idx="13773">
                  <c:v>3.5999999999999998E-8</c:v>
                </c:pt>
                <c:pt idx="13774">
                  <c:v>3.5999999999999998E-8</c:v>
                </c:pt>
                <c:pt idx="13775">
                  <c:v>3.5999999999999998E-8</c:v>
                </c:pt>
                <c:pt idx="13776">
                  <c:v>3.6099999999999999E-8</c:v>
                </c:pt>
                <c:pt idx="13777">
                  <c:v>3.6099999999999999E-8</c:v>
                </c:pt>
                <c:pt idx="13778">
                  <c:v>3.6099999999999999E-8</c:v>
                </c:pt>
                <c:pt idx="13779">
                  <c:v>3.6099999999999999E-8</c:v>
                </c:pt>
                <c:pt idx="13780">
                  <c:v>3.6099999999999999E-8</c:v>
                </c:pt>
                <c:pt idx="13781">
                  <c:v>3.6099999999999999E-8</c:v>
                </c:pt>
                <c:pt idx="13782">
                  <c:v>3.6099999999999999E-8</c:v>
                </c:pt>
                <c:pt idx="13783">
                  <c:v>3.6099999999999999E-8</c:v>
                </c:pt>
                <c:pt idx="13784">
                  <c:v>3.6099999999999999E-8</c:v>
                </c:pt>
                <c:pt idx="13785">
                  <c:v>3.6099999999999999E-8</c:v>
                </c:pt>
                <c:pt idx="13786">
                  <c:v>3.6099999999999999E-8</c:v>
                </c:pt>
                <c:pt idx="13787">
                  <c:v>3.6099999999999999E-8</c:v>
                </c:pt>
                <c:pt idx="13788">
                  <c:v>3.6099999999999999E-8</c:v>
                </c:pt>
                <c:pt idx="13789">
                  <c:v>3.6099999999999999E-8</c:v>
                </c:pt>
                <c:pt idx="13790">
                  <c:v>3.6099999999999999E-8</c:v>
                </c:pt>
                <c:pt idx="13791">
                  <c:v>3.6099999999999999E-8</c:v>
                </c:pt>
                <c:pt idx="13792">
                  <c:v>3.62E-8</c:v>
                </c:pt>
                <c:pt idx="13793">
                  <c:v>3.62E-8</c:v>
                </c:pt>
                <c:pt idx="13794">
                  <c:v>3.62E-8</c:v>
                </c:pt>
                <c:pt idx="13795">
                  <c:v>3.62E-8</c:v>
                </c:pt>
                <c:pt idx="13796">
                  <c:v>3.62E-8</c:v>
                </c:pt>
                <c:pt idx="13797">
                  <c:v>3.62E-8</c:v>
                </c:pt>
                <c:pt idx="13798">
                  <c:v>3.62E-8</c:v>
                </c:pt>
                <c:pt idx="13799">
                  <c:v>3.62E-8</c:v>
                </c:pt>
                <c:pt idx="13800">
                  <c:v>3.62E-8</c:v>
                </c:pt>
                <c:pt idx="13801">
                  <c:v>3.62E-8</c:v>
                </c:pt>
                <c:pt idx="13802">
                  <c:v>3.62E-8</c:v>
                </c:pt>
                <c:pt idx="13803">
                  <c:v>3.62E-8</c:v>
                </c:pt>
                <c:pt idx="13804">
                  <c:v>3.62E-8</c:v>
                </c:pt>
                <c:pt idx="13805">
                  <c:v>3.62E-8</c:v>
                </c:pt>
                <c:pt idx="13806">
                  <c:v>3.62E-8</c:v>
                </c:pt>
                <c:pt idx="13807">
                  <c:v>3.62E-8</c:v>
                </c:pt>
                <c:pt idx="13808">
                  <c:v>3.6300000000000001E-8</c:v>
                </c:pt>
                <c:pt idx="13809">
                  <c:v>3.6300000000000001E-8</c:v>
                </c:pt>
                <c:pt idx="13810">
                  <c:v>3.6300000000000001E-8</c:v>
                </c:pt>
                <c:pt idx="13811">
                  <c:v>3.6300000000000001E-8</c:v>
                </c:pt>
                <c:pt idx="13812">
                  <c:v>3.6300000000000001E-8</c:v>
                </c:pt>
                <c:pt idx="13813">
                  <c:v>3.6300000000000001E-8</c:v>
                </c:pt>
                <c:pt idx="13814">
                  <c:v>3.6300000000000001E-8</c:v>
                </c:pt>
                <c:pt idx="13815">
                  <c:v>3.6300000000000001E-8</c:v>
                </c:pt>
                <c:pt idx="13816">
                  <c:v>3.6300000000000001E-8</c:v>
                </c:pt>
                <c:pt idx="13817">
                  <c:v>3.6300000000000001E-8</c:v>
                </c:pt>
                <c:pt idx="13818">
                  <c:v>3.6300000000000001E-8</c:v>
                </c:pt>
                <c:pt idx="13819">
                  <c:v>3.6300000000000001E-8</c:v>
                </c:pt>
                <c:pt idx="13820">
                  <c:v>3.6300000000000001E-8</c:v>
                </c:pt>
                <c:pt idx="13821">
                  <c:v>3.6300000000000001E-8</c:v>
                </c:pt>
                <c:pt idx="13822">
                  <c:v>3.6300000000000001E-8</c:v>
                </c:pt>
                <c:pt idx="13823">
                  <c:v>3.6300000000000001E-8</c:v>
                </c:pt>
                <c:pt idx="13824">
                  <c:v>3.6400000000000002E-8</c:v>
                </c:pt>
                <c:pt idx="13825">
                  <c:v>3.6400000000000002E-8</c:v>
                </c:pt>
                <c:pt idx="13826">
                  <c:v>3.6400000000000002E-8</c:v>
                </c:pt>
                <c:pt idx="13827">
                  <c:v>3.6400000000000002E-8</c:v>
                </c:pt>
                <c:pt idx="13828">
                  <c:v>3.6400000000000002E-8</c:v>
                </c:pt>
                <c:pt idx="13829">
                  <c:v>3.6400000000000002E-8</c:v>
                </c:pt>
                <c:pt idx="13830">
                  <c:v>3.6400000000000002E-8</c:v>
                </c:pt>
                <c:pt idx="13831">
                  <c:v>3.6400000000000002E-8</c:v>
                </c:pt>
                <c:pt idx="13832">
                  <c:v>3.6400000000000002E-8</c:v>
                </c:pt>
                <c:pt idx="13833">
                  <c:v>3.6400000000000002E-8</c:v>
                </c:pt>
                <c:pt idx="13834">
                  <c:v>3.6400000000000002E-8</c:v>
                </c:pt>
                <c:pt idx="13835">
                  <c:v>3.6400000000000002E-8</c:v>
                </c:pt>
                <c:pt idx="13836">
                  <c:v>3.6400000000000002E-8</c:v>
                </c:pt>
                <c:pt idx="13837">
                  <c:v>3.6400000000000002E-8</c:v>
                </c:pt>
                <c:pt idx="13838">
                  <c:v>3.6400000000000002E-8</c:v>
                </c:pt>
                <c:pt idx="13839">
                  <c:v>3.6400000000000002E-8</c:v>
                </c:pt>
                <c:pt idx="13840">
                  <c:v>3.6500000000000003E-8</c:v>
                </c:pt>
                <c:pt idx="13841">
                  <c:v>3.6500000000000003E-8</c:v>
                </c:pt>
                <c:pt idx="13842">
                  <c:v>3.6500000000000003E-8</c:v>
                </c:pt>
                <c:pt idx="13843">
                  <c:v>3.6500000000000003E-8</c:v>
                </c:pt>
                <c:pt idx="13844">
                  <c:v>3.6500000000000003E-8</c:v>
                </c:pt>
                <c:pt idx="13845">
                  <c:v>3.6500000000000003E-8</c:v>
                </c:pt>
                <c:pt idx="13846">
                  <c:v>3.6500000000000003E-8</c:v>
                </c:pt>
                <c:pt idx="13847">
                  <c:v>3.6500000000000003E-8</c:v>
                </c:pt>
                <c:pt idx="13848">
                  <c:v>3.6500000000000003E-8</c:v>
                </c:pt>
                <c:pt idx="13849">
                  <c:v>3.6500000000000003E-8</c:v>
                </c:pt>
                <c:pt idx="13850">
                  <c:v>3.6500000000000003E-8</c:v>
                </c:pt>
                <c:pt idx="13851">
                  <c:v>3.6500000000000003E-8</c:v>
                </c:pt>
                <c:pt idx="13852">
                  <c:v>3.6500000000000003E-8</c:v>
                </c:pt>
                <c:pt idx="13853">
                  <c:v>3.6500000000000003E-8</c:v>
                </c:pt>
                <c:pt idx="13854">
                  <c:v>3.6500000000000003E-8</c:v>
                </c:pt>
                <c:pt idx="13855">
                  <c:v>3.6500000000000003E-8</c:v>
                </c:pt>
                <c:pt idx="13856">
                  <c:v>3.6599999999999997E-8</c:v>
                </c:pt>
                <c:pt idx="13857">
                  <c:v>3.6599999999999997E-8</c:v>
                </c:pt>
                <c:pt idx="13858">
                  <c:v>3.6599999999999997E-8</c:v>
                </c:pt>
                <c:pt idx="13859">
                  <c:v>3.6599999999999997E-8</c:v>
                </c:pt>
                <c:pt idx="13860">
                  <c:v>3.6599999999999997E-8</c:v>
                </c:pt>
                <c:pt idx="13861">
                  <c:v>3.6599999999999997E-8</c:v>
                </c:pt>
                <c:pt idx="13862">
                  <c:v>3.6599999999999997E-8</c:v>
                </c:pt>
                <c:pt idx="13863">
                  <c:v>3.6599999999999997E-8</c:v>
                </c:pt>
                <c:pt idx="13864">
                  <c:v>3.6599999999999997E-8</c:v>
                </c:pt>
                <c:pt idx="13865">
                  <c:v>3.6599999999999997E-8</c:v>
                </c:pt>
                <c:pt idx="13866">
                  <c:v>3.6599999999999997E-8</c:v>
                </c:pt>
                <c:pt idx="13867">
                  <c:v>3.6599999999999997E-8</c:v>
                </c:pt>
                <c:pt idx="13868">
                  <c:v>3.6599999999999997E-8</c:v>
                </c:pt>
                <c:pt idx="13869">
                  <c:v>3.6599999999999997E-8</c:v>
                </c:pt>
                <c:pt idx="13870">
                  <c:v>3.6599999999999997E-8</c:v>
                </c:pt>
                <c:pt idx="13871">
                  <c:v>3.6599999999999997E-8</c:v>
                </c:pt>
                <c:pt idx="13872">
                  <c:v>3.6699999999999998E-8</c:v>
                </c:pt>
                <c:pt idx="13873">
                  <c:v>3.6699999999999998E-8</c:v>
                </c:pt>
                <c:pt idx="13874">
                  <c:v>3.6699999999999998E-8</c:v>
                </c:pt>
                <c:pt idx="13875">
                  <c:v>3.6699999999999998E-8</c:v>
                </c:pt>
                <c:pt idx="13876">
                  <c:v>3.6699999999999998E-8</c:v>
                </c:pt>
                <c:pt idx="13877">
                  <c:v>3.6699999999999998E-8</c:v>
                </c:pt>
                <c:pt idx="13878">
                  <c:v>3.6699999999999998E-8</c:v>
                </c:pt>
                <c:pt idx="13879">
                  <c:v>3.6699999999999998E-8</c:v>
                </c:pt>
                <c:pt idx="13880">
                  <c:v>3.6699999999999998E-8</c:v>
                </c:pt>
                <c:pt idx="13881">
                  <c:v>3.6699999999999998E-8</c:v>
                </c:pt>
                <c:pt idx="13882">
                  <c:v>3.6699999999999998E-8</c:v>
                </c:pt>
                <c:pt idx="13883">
                  <c:v>3.6699999999999998E-8</c:v>
                </c:pt>
                <c:pt idx="13884">
                  <c:v>3.6699999999999998E-8</c:v>
                </c:pt>
                <c:pt idx="13885">
                  <c:v>3.6699999999999998E-8</c:v>
                </c:pt>
                <c:pt idx="13886">
                  <c:v>3.6699999999999998E-8</c:v>
                </c:pt>
                <c:pt idx="13887">
                  <c:v>3.6699999999999998E-8</c:v>
                </c:pt>
                <c:pt idx="13888">
                  <c:v>3.6799999999999999E-8</c:v>
                </c:pt>
                <c:pt idx="13889">
                  <c:v>3.6799999999999999E-8</c:v>
                </c:pt>
                <c:pt idx="13890">
                  <c:v>3.6799999999999999E-8</c:v>
                </c:pt>
                <c:pt idx="13891">
                  <c:v>3.6799999999999999E-8</c:v>
                </c:pt>
                <c:pt idx="13892">
                  <c:v>3.6799999999999999E-8</c:v>
                </c:pt>
                <c:pt idx="13893">
                  <c:v>3.6799999999999999E-8</c:v>
                </c:pt>
                <c:pt idx="13894">
                  <c:v>3.6799999999999999E-8</c:v>
                </c:pt>
                <c:pt idx="13895">
                  <c:v>3.6799999999999999E-8</c:v>
                </c:pt>
                <c:pt idx="13896">
                  <c:v>3.6799999999999999E-8</c:v>
                </c:pt>
                <c:pt idx="13897">
                  <c:v>3.6799999999999999E-8</c:v>
                </c:pt>
                <c:pt idx="13898">
                  <c:v>3.6799999999999999E-8</c:v>
                </c:pt>
                <c:pt idx="13899">
                  <c:v>3.6799999999999999E-8</c:v>
                </c:pt>
                <c:pt idx="13900">
                  <c:v>3.6799999999999999E-8</c:v>
                </c:pt>
                <c:pt idx="13901">
                  <c:v>3.6799999999999999E-8</c:v>
                </c:pt>
                <c:pt idx="13902">
                  <c:v>3.6799999999999999E-8</c:v>
                </c:pt>
                <c:pt idx="13903">
                  <c:v>3.6799999999999999E-8</c:v>
                </c:pt>
                <c:pt idx="13904">
                  <c:v>3.69E-8</c:v>
                </c:pt>
                <c:pt idx="13905">
                  <c:v>3.69E-8</c:v>
                </c:pt>
                <c:pt idx="13906">
                  <c:v>3.69E-8</c:v>
                </c:pt>
                <c:pt idx="13907">
                  <c:v>3.69E-8</c:v>
                </c:pt>
                <c:pt idx="13908">
                  <c:v>3.69E-8</c:v>
                </c:pt>
                <c:pt idx="13909">
                  <c:v>3.69E-8</c:v>
                </c:pt>
                <c:pt idx="13910">
                  <c:v>3.69E-8</c:v>
                </c:pt>
                <c:pt idx="13911">
                  <c:v>3.69E-8</c:v>
                </c:pt>
                <c:pt idx="13912">
                  <c:v>3.69E-8</c:v>
                </c:pt>
                <c:pt idx="13913">
                  <c:v>3.69E-8</c:v>
                </c:pt>
                <c:pt idx="13914">
                  <c:v>3.69E-8</c:v>
                </c:pt>
                <c:pt idx="13915">
                  <c:v>3.69E-8</c:v>
                </c:pt>
                <c:pt idx="13916">
                  <c:v>3.69E-8</c:v>
                </c:pt>
                <c:pt idx="13917">
                  <c:v>3.69E-8</c:v>
                </c:pt>
                <c:pt idx="13918">
                  <c:v>3.69E-8</c:v>
                </c:pt>
                <c:pt idx="13919">
                  <c:v>3.69E-8</c:v>
                </c:pt>
                <c:pt idx="13920">
                  <c:v>3.7E-8</c:v>
                </c:pt>
                <c:pt idx="13921">
                  <c:v>3.7E-8</c:v>
                </c:pt>
                <c:pt idx="13922">
                  <c:v>3.7E-8</c:v>
                </c:pt>
                <c:pt idx="13923">
                  <c:v>3.7E-8</c:v>
                </c:pt>
                <c:pt idx="13924">
                  <c:v>3.7E-8</c:v>
                </c:pt>
                <c:pt idx="13925">
                  <c:v>3.7E-8</c:v>
                </c:pt>
                <c:pt idx="13926">
                  <c:v>3.7E-8</c:v>
                </c:pt>
                <c:pt idx="13927">
                  <c:v>3.7E-8</c:v>
                </c:pt>
                <c:pt idx="13928">
                  <c:v>3.7E-8</c:v>
                </c:pt>
                <c:pt idx="13929">
                  <c:v>3.7E-8</c:v>
                </c:pt>
                <c:pt idx="13930">
                  <c:v>3.7E-8</c:v>
                </c:pt>
                <c:pt idx="13931">
                  <c:v>3.7E-8</c:v>
                </c:pt>
                <c:pt idx="13932">
                  <c:v>3.7E-8</c:v>
                </c:pt>
                <c:pt idx="13933">
                  <c:v>3.7E-8</c:v>
                </c:pt>
                <c:pt idx="13934">
                  <c:v>3.7E-8</c:v>
                </c:pt>
                <c:pt idx="13935">
                  <c:v>3.7E-8</c:v>
                </c:pt>
                <c:pt idx="13936">
                  <c:v>3.7100000000000001E-8</c:v>
                </c:pt>
                <c:pt idx="13937">
                  <c:v>3.7100000000000001E-8</c:v>
                </c:pt>
                <c:pt idx="13938">
                  <c:v>3.7100000000000001E-8</c:v>
                </c:pt>
                <c:pt idx="13939">
                  <c:v>3.7100000000000001E-8</c:v>
                </c:pt>
                <c:pt idx="13940">
                  <c:v>3.7100000000000001E-8</c:v>
                </c:pt>
                <c:pt idx="13941">
                  <c:v>3.7100000000000001E-8</c:v>
                </c:pt>
                <c:pt idx="13942">
                  <c:v>3.7100000000000001E-8</c:v>
                </c:pt>
                <c:pt idx="13943">
                  <c:v>3.7100000000000001E-8</c:v>
                </c:pt>
                <c:pt idx="13944">
                  <c:v>3.7100000000000001E-8</c:v>
                </c:pt>
                <c:pt idx="13945">
                  <c:v>3.7100000000000001E-8</c:v>
                </c:pt>
                <c:pt idx="13946">
                  <c:v>3.7100000000000001E-8</c:v>
                </c:pt>
                <c:pt idx="13947">
                  <c:v>3.7100000000000001E-8</c:v>
                </c:pt>
                <c:pt idx="13948">
                  <c:v>3.7100000000000001E-8</c:v>
                </c:pt>
                <c:pt idx="13949">
                  <c:v>3.7100000000000001E-8</c:v>
                </c:pt>
                <c:pt idx="13950">
                  <c:v>3.7100000000000001E-8</c:v>
                </c:pt>
                <c:pt idx="13951">
                  <c:v>3.7100000000000001E-8</c:v>
                </c:pt>
                <c:pt idx="13952">
                  <c:v>3.7200000000000002E-8</c:v>
                </c:pt>
                <c:pt idx="13953">
                  <c:v>3.7200000000000002E-8</c:v>
                </c:pt>
                <c:pt idx="13954">
                  <c:v>3.7200000000000002E-8</c:v>
                </c:pt>
                <c:pt idx="13955">
                  <c:v>3.7200000000000002E-8</c:v>
                </c:pt>
                <c:pt idx="13956">
                  <c:v>3.7200000000000002E-8</c:v>
                </c:pt>
                <c:pt idx="13957">
                  <c:v>3.7200000000000002E-8</c:v>
                </c:pt>
                <c:pt idx="13958">
                  <c:v>3.7200000000000002E-8</c:v>
                </c:pt>
                <c:pt idx="13959">
                  <c:v>3.7200000000000002E-8</c:v>
                </c:pt>
                <c:pt idx="13960">
                  <c:v>3.7200000000000002E-8</c:v>
                </c:pt>
                <c:pt idx="13961">
                  <c:v>3.7200000000000002E-8</c:v>
                </c:pt>
                <c:pt idx="13962">
                  <c:v>3.7200000000000002E-8</c:v>
                </c:pt>
                <c:pt idx="13963">
                  <c:v>3.7200000000000002E-8</c:v>
                </c:pt>
                <c:pt idx="13964">
                  <c:v>3.7200000000000002E-8</c:v>
                </c:pt>
                <c:pt idx="13965">
                  <c:v>3.7200000000000002E-8</c:v>
                </c:pt>
                <c:pt idx="13966">
                  <c:v>3.7200000000000002E-8</c:v>
                </c:pt>
                <c:pt idx="13967">
                  <c:v>3.7200000000000002E-8</c:v>
                </c:pt>
                <c:pt idx="13968">
                  <c:v>3.7300000000000003E-8</c:v>
                </c:pt>
                <c:pt idx="13969">
                  <c:v>3.7300000000000003E-8</c:v>
                </c:pt>
                <c:pt idx="13970">
                  <c:v>3.7300000000000003E-8</c:v>
                </c:pt>
                <c:pt idx="13971">
                  <c:v>3.7300000000000003E-8</c:v>
                </c:pt>
                <c:pt idx="13972">
                  <c:v>3.7300000000000003E-8</c:v>
                </c:pt>
                <c:pt idx="13973">
                  <c:v>3.7300000000000003E-8</c:v>
                </c:pt>
                <c:pt idx="13974">
                  <c:v>3.7300000000000003E-8</c:v>
                </c:pt>
                <c:pt idx="13975">
                  <c:v>3.7300000000000003E-8</c:v>
                </c:pt>
                <c:pt idx="13976">
                  <c:v>3.7300000000000003E-8</c:v>
                </c:pt>
                <c:pt idx="13977">
                  <c:v>3.7300000000000003E-8</c:v>
                </c:pt>
                <c:pt idx="13978">
                  <c:v>3.7300000000000003E-8</c:v>
                </c:pt>
                <c:pt idx="13979">
                  <c:v>3.7300000000000003E-8</c:v>
                </c:pt>
                <c:pt idx="13980">
                  <c:v>3.7300000000000003E-8</c:v>
                </c:pt>
                <c:pt idx="13981">
                  <c:v>3.7300000000000003E-8</c:v>
                </c:pt>
                <c:pt idx="13982">
                  <c:v>3.7300000000000003E-8</c:v>
                </c:pt>
                <c:pt idx="13983">
                  <c:v>3.7300000000000003E-8</c:v>
                </c:pt>
                <c:pt idx="13984">
                  <c:v>3.7399999999999997E-8</c:v>
                </c:pt>
                <c:pt idx="13985">
                  <c:v>3.7399999999999997E-8</c:v>
                </c:pt>
                <c:pt idx="13986">
                  <c:v>3.7399999999999997E-8</c:v>
                </c:pt>
                <c:pt idx="13987">
                  <c:v>3.7399999999999997E-8</c:v>
                </c:pt>
                <c:pt idx="13988">
                  <c:v>3.7399999999999997E-8</c:v>
                </c:pt>
                <c:pt idx="13989">
                  <c:v>3.7399999999999997E-8</c:v>
                </c:pt>
                <c:pt idx="13990">
                  <c:v>3.7399999999999997E-8</c:v>
                </c:pt>
                <c:pt idx="13991">
                  <c:v>3.7399999999999997E-8</c:v>
                </c:pt>
                <c:pt idx="13992">
                  <c:v>3.7399999999999997E-8</c:v>
                </c:pt>
                <c:pt idx="13993">
                  <c:v>3.7399999999999997E-8</c:v>
                </c:pt>
                <c:pt idx="13994">
                  <c:v>3.7399999999999997E-8</c:v>
                </c:pt>
                <c:pt idx="13995">
                  <c:v>3.7399999999999997E-8</c:v>
                </c:pt>
                <c:pt idx="13996">
                  <c:v>3.7399999999999997E-8</c:v>
                </c:pt>
                <c:pt idx="13997">
                  <c:v>3.7399999999999997E-8</c:v>
                </c:pt>
                <c:pt idx="13998">
                  <c:v>3.7399999999999997E-8</c:v>
                </c:pt>
                <c:pt idx="13999">
                  <c:v>3.7399999999999997E-8</c:v>
                </c:pt>
                <c:pt idx="14000">
                  <c:v>3.7499999999999998E-8</c:v>
                </c:pt>
                <c:pt idx="14001">
                  <c:v>3.7499999999999998E-8</c:v>
                </c:pt>
                <c:pt idx="14002">
                  <c:v>3.7499999999999998E-8</c:v>
                </c:pt>
                <c:pt idx="14003">
                  <c:v>3.7499999999999998E-8</c:v>
                </c:pt>
                <c:pt idx="14004">
                  <c:v>3.7499999999999998E-8</c:v>
                </c:pt>
                <c:pt idx="14005">
                  <c:v>3.7499999999999998E-8</c:v>
                </c:pt>
                <c:pt idx="14006">
                  <c:v>3.7499999999999998E-8</c:v>
                </c:pt>
                <c:pt idx="14007">
                  <c:v>3.7499999999999998E-8</c:v>
                </c:pt>
                <c:pt idx="14008">
                  <c:v>3.7499999999999998E-8</c:v>
                </c:pt>
                <c:pt idx="14009">
                  <c:v>3.7499999999999998E-8</c:v>
                </c:pt>
                <c:pt idx="14010">
                  <c:v>3.7499999999999998E-8</c:v>
                </c:pt>
                <c:pt idx="14011">
                  <c:v>3.7499999999999998E-8</c:v>
                </c:pt>
                <c:pt idx="14012">
                  <c:v>3.7499999999999998E-8</c:v>
                </c:pt>
                <c:pt idx="14013">
                  <c:v>3.7499999999999998E-8</c:v>
                </c:pt>
                <c:pt idx="14014">
                  <c:v>3.7499999999999998E-8</c:v>
                </c:pt>
                <c:pt idx="14015">
                  <c:v>3.7499999999999998E-8</c:v>
                </c:pt>
                <c:pt idx="14016">
                  <c:v>3.7599999999999999E-8</c:v>
                </c:pt>
                <c:pt idx="14017">
                  <c:v>3.7599999999999999E-8</c:v>
                </c:pt>
                <c:pt idx="14018">
                  <c:v>3.7599999999999999E-8</c:v>
                </c:pt>
                <c:pt idx="14019">
                  <c:v>3.7599999999999999E-8</c:v>
                </c:pt>
                <c:pt idx="14020">
                  <c:v>3.7599999999999999E-8</c:v>
                </c:pt>
                <c:pt idx="14021">
                  <c:v>3.7599999999999999E-8</c:v>
                </c:pt>
                <c:pt idx="14022">
                  <c:v>3.7599999999999999E-8</c:v>
                </c:pt>
                <c:pt idx="14023">
                  <c:v>3.7599999999999999E-8</c:v>
                </c:pt>
                <c:pt idx="14024">
                  <c:v>3.7599999999999999E-8</c:v>
                </c:pt>
                <c:pt idx="14025">
                  <c:v>3.7599999999999999E-8</c:v>
                </c:pt>
                <c:pt idx="14026">
                  <c:v>3.7599999999999999E-8</c:v>
                </c:pt>
                <c:pt idx="14027">
                  <c:v>3.7599999999999999E-8</c:v>
                </c:pt>
                <c:pt idx="14028">
                  <c:v>3.7599999999999999E-8</c:v>
                </c:pt>
                <c:pt idx="14029">
                  <c:v>3.7599999999999999E-8</c:v>
                </c:pt>
                <c:pt idx="14030">
                  <c:v>3.7599999999999999E-8</c:v>
                </c:pt>
                <c:pt idx="14031">
                  <c:v>3.7599999999999999E-8</c:v>
                </c:pt>
                <c:pt idx="14032">
                  <c:v>3.77E-8</c:v>
                </c:pt>
                <c:pt idx="14033">
                  <c:v>3.77E-8</c:v>
                </c:pt>
                <c:pt idx="14034">
                  <c:v>3.77E-8</c:v>
                </c:pt>
                <c:pt idx="14035">
                  <c:v>3.77E-8</c:v>
                </c:pt>
                <c:pt idx="14036">
                  <c:v>3.77E-8</c:v>
                </c:pt>
                <c:pt idx="14037">
                  <c:v>3.77E-8</c:v>
                </c:pt>
                <c:pt idx="14038">
                  <c:v>3.77E-8</c:v>
                </c:pt>
                <c:pt idx="14039">
                  <c:v>3.77E-8</c:v>
                </c:pt>
                <c:pt idx="14040">
                  <c:v>3.77E-8</c:v>
                </c:pt>
                <c:pt idx="14041">
                  <c:v>3.77E-8</c:v>
                </c:pt>
                <c:pt idx="14042">
                  <c:v>3.77E-8</c:v>
                </c:pt>
                <c:pt idx="14043">
                  <c:v>3.77E-8</c:v>
                </c:pt>
                <c:pt idx="14044">
                  <c:v>3.77E-8</c:v>
                </c:pt>
                <c:pt idx="14045">
                  <c:v>3.77E-8</c:v>
                </c:pt>
                <c:pt idx="14046">
                  <c:v>3.77E-8</c:v>
                </c:pt>
                <c:pt idx="14047">
                  <c:v>3.77E-8</c:v>
                </c:pt>
                <c:pt idx="14048">
                  <c:v>3.7800000000000001E-8</c:v>
                </c:pt>
                <c:pt idx="14049">
                  <c:v>3.7800000000000001E-8</c:v>
                </c:pt>
                <c:pt idx="14050">
                  <c:v>3.7800000000000001E-8</c:v>
                </c:pt>
                <c:pt idx="14051">
                  <c:v>3.7800000000000001E-8</c:v>
                </c:pt>
                <c:pt idx="14052">
                  <c:v>3.7800000000000001E-8</c:v>
                </c:pt>
                <c:pt idx="14053">
                  <c:v>3.7800000000000001E-8</c:v>
                </c:pt>
                <c:pt idx="14054">
                  <c:v>3.7800000000000001E-8</c:v>
                </c:pt>
                <c:pt idx="14055">
                  <c:v>3.7800000000000001E-8</c:v>
                </c:pt>
                <c:pt idx="14056">
                  <c:v>3.7800000000000001E-8</c:v>
                </c:pt>
                <c:pt idx="14057">
                  <c:v>3.7800000000000001E-8</c:v>
                </c:pt>
                <c:pt idx="14058">
                  <c:v>3.7800000000000001E-8</c:v>
                </c:pt>
                <c:pt idx="14059">
                  <c:v>3.7800000000000001E-8</c:v>
                </c:pt>
                <c:pt idx="14060">
                  <c:v>3.7800000000000001E-8</c:v>
                </c:pt>
                <c:pt idx="14061">
                  <c:v>3.7800000000000001E-8</c:v>
                </c:pt>
                <c:pt idx="14062">
                  <c:v>3.7800000000000001E-8</c:v>
                </c:pt>
                <c:pt idx="14063">
                  <c:v>3.7800000000000001E-8</c:v>
                </c:pt>
                <c:pt idx="14064">
                  <c:v>3.7900000000000002E-8</c:v>
                </c:pt>
                <c:pt idx="14065">
                  <c:v>3.7900000000000002E-8</c:v>
                </c:pt>
                <c:pt idx="14066">
                  <c:v>3.7900000000000002E-8</c:v>
                </c:pt>
                <c:pt idx="14067">
                  <c:v>3.7900000000000002E-8</c:v>
                </c:pt>
                <c:pt idx="14068">
                  <c:v>3.7900000000000002E-8</c:v>
                </c:pt>
                <c:pt idx="14069">
                  <c:v>3.7900000000000002E-8</c:v>
                </c:pt>
                <c:pt idx="14070">
                  <c:v>3.7900000000000002E-8</c:v>
                </c:pt>
                <c:pt idx="14071">
                  <c:v>3.7900000000000002E-8</c:v>
                </c:pt>
                <c:pt idx="14072">
                  <c:v>3.7900000000000002E-8</c:v>
                </c:pt>
                <c:pt idx="14073">
                  <c:v>3.7900000000000002E-8</c:v>
                </c:pt>
                <c:pt idx="14074">
                  <c:v>3.7900000000000002E-8</c:v>
                </c:pt>
                <c:pt idx="14075">
                  <c:v>3.7900000000000002E-8</c:v>
                </c:pt>
                <c:pt idx="14076">
                  <c:v>3.7900000000000002E-8</c:v>
                </c:pt>
                <c:pt idx="14077">
                  <c:v>3.7900000000000002E-8</c:v>
                </c:pt>
                <c:pt idx="14078">
                  <c:v>3.7900000000000002E-8</c:v>
                </c:pt>
                <c:pt idx="14079">
                  <c:v>3.7900000000000002E-8</c:v>
                </c:pt>
                <c:pt idx="14080">
                  <c:v>3.8000000000000003E-8</c:v>
                </c:pt>
                <c:pt idx="14081">
                  <c:v>3.8000000000000003E-8</c:v>
                </c:pt>
                <c:pt idx="14082">
                  <c:v>3.8000000000000003E-8</c:v>
                </c:pt>
                <c:pt idx="14083">
                  <c:v>3.8000000000000003E-8</c:v>
                </c:pt>
                <c:pt idx="14084">
                  <c:v>3.8000000000000003E-8</c:v>
                </c:pt>
                <c:pt idx="14085">
                  <c:v>3.8000000000000003E-8</c:v>
                </c:pt>
                <c:pt idx="14086">
                  <c:v>3.8000000000000003E-8</c:v>
                </c:pt>
                <c:pt idx="14087">
                  <c:v>3.8000000000000003E-8</c:v>
                </c:pt>
                <c:pt idx="14088">
                  <c:v>3.8000000000000003E-8</c:v>
                </c:pt>
                <c:pt idx="14089">
                  <c:v>3.8000000000000003E-8</c:v>
                </c:pt>
                <c:pt idx="14090">
                  <c:v>3.8000000000000003E-8</c:v>
                </c:pt>
                <c:pt idx="14091">
                  <c:v>3.8000000000000003E-8</c:v>
                </c:pt>
                <c:pt idx="14092">
                  <c:v>3.8000000000000003E-8</c:v>
                </c:pt>
                <c:pt idx="14093">
                  <c:v>3.8000000000000003E-8</c:v>
                </c:pt>
                <c:pt idx="14094">
                  <c:v>3.8000000000000003E-8</c:v>
                </c:pt>
                <c:pt idx="14095">
                  <c:v>3.8000000000000003E-8</c:v>
                </c:pt>
                <c:pt idx="14096">
                  <c:v>3.8099999999999997E-8</c:v>
                </c:pt>
                <c:pt idx="14097">
                  <c:v>3.8099999999999997E-8</c:v>
                </c:pt>
                <c:pt idx="14098">
                  <c:v>3.8099999999999997E-8</c:v>
                </c:pt>
                <c:pt idx="14099">
                  <c:v>3.8099999999999997E-8</c:v>
                </c:pt>
                <c:pt idx="14100">
                  <c:v>3.8099999999999997E-8</c:v>
                </c:pt>
                <c:pt idx="14101">
                  <c:v>3.8099999999999997E-8</c:v>
                </c:pt>
                <c:pt idx="14102">
                  <c:v>3.8099999999999997E-8</c:v>
                </c:pt>
                <c:pt idx="14103">
                  <c:v>3.8099999999999997E-8</c:v>
                </c:pt>
                <c:pt idx="14104">
                  <c:v>3.8099999999999997E-8</c:v>
                </c:pt>
                <c:pt idx="14105">
                  <c:v>3.8099999999999997E-8</c:v>
                </c:pt>
                <c:pt idx="14106">
                  <c:v>3.8099999999999997E-8</c:v>
                </c:pt>
                <c:pt idx="14107">
                  <c:v>3.8099999999999997E-8</c:v>
                </c:pt>
                <c:pt idx="14108">
                  <c:v>3.8099999999999997E-8</c:v>
                </c:pt>
                <c:pt idx="14109">
                  <c:v>3.8099999999999997E-8</c:v>
                </c:pt>
                <c:pt idx="14110">
                  <c:v>3.8099999999999997E-8</c:v>
                </c:pt>
                <c:pt idx="14111">
                  <c:v>3.8099999999999997E-8</c:v>
                </c:pt>
                <c:pt idx="14112">
                  <c:v>3.8199999999999998E-8</c:v>
                </c:pt>
                <c:pt idx="14113">
                  <c:v>3.8199999999999998E-8</c:v>
                </c:pt>
                <c:pt idx="14114">
                  <c:v>3.8199999999999998E-8</c:v>
                </c:pt>
                <c:pt idx="14115">
                  <c:v>3.8199999999999998E-8</c:v>
                </c:pt>
                <c:pt idx="14116">
                  <c:v>3.8199999999999998E-8</c:v>
                </c:pt>
                <c:pt idx="14117">
                  <c:v>3.8199999999999998E-8</c:v>
                </c:pt>
                <c:pt idx="14118">
                  <c:v>3.8199999999999998E-8</c:v>
                </c:pt>
                <c:pt idx="14119">
                  <c:v>3.8199999999999998E-8</c:v>
                </c:pt>
                <c:pt idx="14120">
                  <c:v>3.8199999999999998E-8</c:v>
                </c:pt>
                <c:pt idx="14121">
                  <c:v>3.8199999999999998E-8</c:v>
                </c:pt>
                <c:pt idx="14122">
                  <c:v>3.8199999999999998E-8</c:v>
                </c:pt>
                <c:pt idx="14123">
                  <c:v>3.8199999999999998E-8</c:v>
                </c:pt>
                <c:pt idx="14124">
                  <c:v>3.8199999999999998E-8</c:v>
                </c:pt>
                <c:pt idx="14125">
                  <c:v>3.8199999999999998E-8</c:v>
                </c:pt>
                <c:pt idx="14126">
                  <c:v>3.8199999999999998E-8</c:v>
                </c:pt>
                <c:pt idx="14127">
                  <c:v>3.8199999999999998E-8</c:v>
                </c:pt>
                <c:pt idx="14128">
                  <c:v>3.8299999999999999E-8</c:v>
                </c:pt>
                <c:pt idx="14129">
                  <c:v>3.8299999999999999E-8</c:v>
                </c:pt>
                <c:pt idx="14130">
                  <c:v>3.8299999999999999E-8</c:v>
                </c:pt>
                <c:pt idx="14131">
                  <c:v>3.8299999999999999E-8</c:v>
                </c:pt>
                <c:pt idx="14132">
                  <c:v>3.8299999999999999E-8</c:v>
                </c:pt>
                <c:pt idx="14133">
                  <c:v>3.8299999999999999E-8</c:v>
                </c:pt>
                <c:pt idx="14134">
                  <c:v>3.8299999999999999E-8</c:v>
                </c:pt>
                <c:pt idx="14135">
                  <c:v>3.8299999999999999E-8</c:v>
                </c:pt>
                <c:pt idx="14136">
                  <c:v>3.8299999999999999E-8</c:v>
                </c:pt>
                <c:pt idx="14137">
                  <c:v>3.8299999999999999E-8</c:v>
                </c:pt>
                <c:pt idx="14138">
                  <c:v>3.8299999999999999E-8</c:v>
                </c:pt>
                <c:pt idx="14139">
                  <c:v>3.8299999999999999E-8</c:v>
                </c:pt>
                <c:pt idx="14140">
                  <c:v>3.8299999999999999E-8</c:v>
                </c:pt>
                <c:pt idx="14141">
                  <c:v>3.8299999999999999E-8</c:v>
                </c:pt>
                <c:pt idx="14142">
                  <c:v>3.8299999999999999E-8</c:v>
                </c:pt>
                <c:pt idx="14143">
                  <c:v>3.8299999999999999E-8</c:v>
                </c:pt>
                <c:pt idx="14144">
                  <c:v>3.84E-8</c:v>
                </c:pt>
                <c:pt idx="14145">
                  <c:v>3.84E-8</c:v>
                </c:pt>
                <c:pt idx="14146">
                  <c:v>3.84E-8</c:v>
                </c:pt>
                <c:pt idx="14147">
                  <c:v>3.84E-8</c:v>
                </c:pt>
                <c:pt idx="14148">
                  <c:v>3.84E-8</c:v>
                </c:pt>
                <c:pt idx="14149">
                  <c:v>3.84E-8</c:v>
                </c:pt>
                <c:pt idx="14150">
                  <c:v>3.84E-8</c:v>
                </c:pt>
                <c:pt idx="14151">
                  <c:v>3.84E-8</c:v>
                </c:pt>
                <c:pt idx="14152">
                  <c:v>3.84E-8</c:v>
                </c:pt>
                <c:pt idx="14153">
                  <c:v>3.84E-8</c:v>
                </c:pt>
                <c:pt idx="14154">
                  <c:v>3.84E-8</c:v>
                </c:pt>
                <c:pt idx="14155">
                  <c:v>3.84E-8</c:v>
                </c:pt>
                <c:pt idx="14156">
                  <c:v>3.84E-8</c:v>
                </c:pt>
                <c:pt idx="14157">
                  <c:v>3.84E-8</c:v>
                </c:pt>
                <c:pt idx="14158">
                  <c:v>3.84E-8</c:v>
                </c:pt>
                <c:pt idx="14159">
                  <c:v>3.84E-8</c:v>
                </c:pt>
                <c:pt idx="14160">
                  <c:v>3.8500000000000001E-8</c:v>
                </c:pt>
                <c:pt idx="14161">
                  <c:v>3.8500000000000001E-8</c:v>
                </c:pt>
                <c:pt idx="14162">
                  <c:v>3.8500000000000001E-8</c:v>
                </c:pt>
                <c:pt idx="14163">
                  <c:v>3.8500000000000001E-8</c:v>
                </c:pt>
                <c:pt idx="14164">
                  <c:v>3.8500000000000001E-8</c:v>
                </c:pt>
                <c:pt idx="14165">
                  <c:v>3.8500000000000001E-8</c:v>
                </c:pt>
                <c:pt idx="14166">
                  <c:v>3.8500000000000001E-8</c:v>
                </c:pt>
                <c:pt idx="14167">
                  <c:v>3.8500000000000001E-8</c:v>
                </c:pt>
                <c:pt idx="14168">
                  <c:v>3.8500000000000001E-8</c:v>
                </c:pt>
                <c:pt idx="14169">
                  <c:v>3.8500000000000001E-8</c:v>
                </c:pt>
                <c:pt idx="14170">
                  <c:v>3.8500000000000001E-8</c:v>
                </c:pt>
                <c:pt idx="14171">
                  <c:v>3.8500000000000001E-8</c:v>
                </c:pt>
                <c:pt idx="14172">
                  <c:v>3.8500000000000001E-8</c:v>
                </c:pt>
                <c:pt idx="14173">
                  <c:v>3.8500000000000001E-8</c:v>
                </c:pt>
                <c:pt idx="14174">
                  <c:v>3.8500000000000001E-8</c:v>
                </c:pt>
                <c:pt idx="14175">
                  <c:v>3.8500000000000001E-8</c:v>
                </c:pt>
                <c:pt idx="14176">
                  <c:v>3.8600000000000002E-8</c:v>
                </c:pt>
                <c:pt idx="14177">
                  <c:v>3.8600000000000002E-8</c:v>
                </c:pt>
                <c:pt idx="14178">
                  <c:v>3.8600000000000002E-8</c:v>
                </c:pt>
                <c:pt idx="14179">
                  <c:v>3.8600000000000002E-8</c:v>
                </c:pt>
                <c:pt idx="14180">
                  <c:v>3.8600000000000002E-8</c:v>
                </c:pt>
                <c:pt idx="14181">
                  <c:v>3.8600000000000002E-8</c:v>
                </c:pt>
                <c:pt idx="14182">
                  <c:v>3.8600000000000002E-8</c:v>
                </c:pt>
                <c:pt idx="14183">
                  <c:v>3.8600000000000002E-8</c:v>
                </c:pt>
                <c:pt idx="14184">
                  <c:v>3.8600000000000002E-8</c:v>
                </c:pt>
                <c:pt idx="14185">
                  <c:v>3.8600000000000002E-8</c:v>
                </c:pt>
                <c:pt idx="14186">
                  <c:v>3.8600000000000002E-8</c:v>
                </c:pt>
                <c:pt idx="14187">
                  <c:v>3.8600000000000002E-8</c:v>
                </c:pt>
                <c:pt idx="14188">
                  <c:v>3.8600000000000002E-8</c:v>
                </c:pt>
                <c:pt idx="14189">
                  <c:v>3.8600000000000002E-8</c:v>
                </c:pt>
                <c:pt idx="14190">
                  <c:v>3.8600000000000002E-8</c:v>
                </c:pt>
                <c:pt idx="14191">
                  <c:v>3.8600000000000002E-8</c:v>
                </c:pt>
                <c:pt idx="14192">
                  <c:v>3.8700000000000002E-8</c:v>
                </c:pt>
                <c:pt idx="14193">
                  <c:v>3.8700000000000002E-8</c:v>
                </c:pt>
                <c:pt idx="14194">
                  <c:v>3.8700000000000002E-8</c:v>
                </c:pt>
                <c:pt idx="14195">
                  <c:v>3.8700000000000002E-8</c:v>
                </c:pt>
                <c:pt idx="14196">
                  <c:v>3.8700000000000002E-8</c:v>
                </c:pt>
                <c:pt idx="14197">
                  <c:v>3.8700000000000002E-8</c:v>
                </c:pt>
                <c:pt idx="14198">
                  <c:v>3.8700000000000002E-8</c:v>
                </c:pt>
                <c:pt idx="14199">
                  <c:v>3.8700000000000002E-8</c:v>
                </c:pt>
                <c:pt idx="14200">
                  <c:v>3.8700000000000002E-8</c:v>
                </c:pt>
                <c:pt idx="14201">
                  <c:v>3.8700000000000002E-8</c:v>
                </c:pt>
                <c:pt idx="14202">
                  <c:v>3.8700000000000002E-8</c:v>
                </c:pt>
                <c:pt idx="14203">
                  <c:v>3.8700000000000002E-8</c:v>
                </c:pt>
                <c:pt idx="14204">
                  <c:v>3.8700000000000002E-8</c:v>
                </c:pt>
                <c:pt idx="14205">
                  <c:v>3.8700000000000002E-8</c:v>
                </c:pt>
                <c:pt idx="14206">
                  <c:v>3.8700000000000002E-8</c:v>
                </c:pt>
                <c:pt idx="14207">
                  <c:v>3.8700000000000002E-8</c:v>
                </c:pt>
                <c:pt idx="14208">
                  <c:v>3.8799999999999997E-8</c:v>
                </c:pt>
                <c:pt idx="14209">
                  <c:v>3.8799999999999997E-8</c:v>
                </c:pt>
                <c:pt idx="14210">
                  <c:v>3.8799999999999997E-8</c:v>
                </c:pt>
                <c:pt idx="14211">
                  <c:v>3.8799999999999997E-8</c:v>
                </c:pt>
                <c:pt idx="14212">
                  <c:v>3.8799999999999997E-8</c:v>
                </c:pt>
                <c:pt idx="14213">
                  <c:v>3.8799999999999997E-8</c:v>
                </c:pt>
                <c:pt idx="14214">
                  <c:v>3.8799999999999997E-8</c:v>
                </c:pt>
                <c:pt idx="14215">
                  <c:v>3.8799999999999997E-8</c:v>
                </c:pt>
                <c:pt idx="14216">
                  <c:v>3.8799999999999997E-8</c:v>
                </c:pt>
                <c:pt idx="14217">
                  <c:v>3.8799999999999997E-8</c:v>
                </c:pt>
                <c:pt idx="14218">
                  <c:v>3.8799999999999997E-8</c:v>
                </c:pt>
                <c:pt idx="14219">
                  <c:v>3.8799999999999997E-8</c:v>
                </c:pt>
                <c:pt idx="14220">
                  <c:v>3.8799999999999997E-8</c:v>
                </c:pt>
                <c:pt idx="14221">
                  <c:v>3.8799999999999997E-8</c:v>
                </c:pt>
                <c:pt idx="14222">
                  <c:v>3.8799999999999997E-8</c:v>
                </c:pt>
                <c:pt idx="14223">
                  <c:v>3.8799999999999997E-8</c:v>
                </c:pt>
                <c:pt idx="14224">
                  <c:v>3.8899999999999998E-8</c:v>
                </c:pt>
                <c:pt idx="14225">
                  <c:v>3.8899999999999998E-8</c:v>
                </c:pt>
                <c:pt idx="14226">
                  <c:v>3.8899999999999998E-8</c:v>
                </c:pt>
                <c:pt idx="14227">
                  <c:v>3.8899999999999998E-8</c:v>
                </c:pt>
                <c:pt idx="14228">
                  <c:v>3.8899999999999998E-8</c:v>
                </c:pt>
                <c:pt idx="14229">
                  <c:v>3.8899999999999998E-8</c:v>
                </c:pt>
                <c:pt idx="14230">
                  <c:v>3.8899999999999998E-8</c:v>
                </c:pt>
                <c:pt idx="14231">
                  <c:v>3.8899999999999998E-8</c:v>
                </c:pt>
                <c:pt idx="14232">
                  <c:v>3.8899999999999998E-8</c:v>
                </c:pt>
                <c:pt idx="14233">
                  <c:v>3.8899999999999998E-8</c:v>
                </c:pt>
                <c:pt idx="14234">
                  <c:v>3.8899999999999998E-8</c:v>
                </c:pt>
                <c:pt idx="14235">
                  <c:v>3.8899999999999998E-8</c:v>
                </c:pt>
                <c:pt idx="14236">
                  <c:v>3.8899999999999998E-8</c:v>
                </c:pt>
                <c:pt idx="14237">
                  <c:v>3.8899999999999998E-8</c:v>
                </c:pt>
                <c:pt idx="14238">
                  <c:v>3.8899999999999998E-8</c:v>
                </c:pt>
                <c:pt idx="14239">
                  <c:v>3.8899999999999998E-8</c:v>
                </c:pt>
                <c:pt idx="14240">
                  <c:v>3.8999999999999998E-8</c:v>
                </c:pt>
                <c:pt idx="14241">
                  <c:v>3.8999999999999998E-8</c:v>
                </c:pt>
                <c:pt idx="14242">
                  <c:v>3.8999999999999998E-8</c:v>
                </c:pt>
                <c:pt idx="14243">
                  <c:v>3.8999999999999998E-8</c:v>
                </c:pt>
                <c:pt idx="14244">
                  <c:v>3.8999999999999998E-8</c:v>
                </c:pt>
                <c:pt idx="14245">
                  <c:v>3.8999999999999998E-8</c:v>
                </c:pt>
                <c:pt idx="14246">
                  <c:v>3.8999999999999998E-8</c:v>
                </c:pt>
                <c:pt idx="14247">
                  <c:v>3.8999999999999998E-8</c:v>
                </c:pt>
                <c:pt idx="14248">
                  <c:v>3.8999999999999998E-8</c:v>
                </c:pt>
                <c:pt idx="14249">
                  <c:v>3.8999999999999998E-8</c:v>
                </c:pt>
                <c:pt idx="14250">
                  <c:v>3.8999999999999998E-8</c:v>
                </c:pt>
                <c:pt idx="14251">
                  <c:v>3.8999999999999998E-8</c:v>
                </c:pt>
                <c:pt idx="14252">
                  <c:v>3.8999999999999998E-8</c:v>
                </c:pt>
                <c:pt idx="14253">
                  <c:v>3.8999999999999998E-8</c:v>
                </c:pt>
                <c:pt idx="14254">
                  <c:v>3.8999999999999998E-8</c:v>
                </c:pt>
                <c:pt idx="14255">
                  <c:v>3.8999999999999998E-8</c:v>
                </c:pt>
                <c:pt idx="14256">
                  <c:v>3.9099999999999999E-8</c:v>
                </c:pt>
                <c:pt idx="14257">
                  <c:v>3.9099999999999999E-8</c:v>
                </c:pt>
                <c:pt idx="14258">
                  <c:v>3.9099999999999999E-8</c:v>
                </c:pt>
                <c:pt idx="14259">
                  <c:v>3.9099999999999999E-8</c:v>
                </c:pt>
                <c:pt idx="14260">
                  <c:v>3.9099999999999999E-8</c:v>
                </c:pt>
                <c:pt idx="14261">
                  <c:v>3.9099999999999999E-8</c:v>
                </c:pt>
                <c:pt idx="14262">
                  <c:v>3.9099999999999999E-8</c:v>
                </c:pt>
                <c:pt idx="14263">
                  <c:v>3.9099999999999999E-8</c:v>
                </c:pt>
                <c:pt idx="14264">
                  <c:v>3.9099999999999999E-8</c:v>
                </c:pt>
                <c:pt idx="14265">
                  <c:v>3.9099999999999999E-8</c:v>
                </c:pt>
                <c:pt idx="14266">
                  <c:v>3.9099999999999999E-8</c:v>
                </c:pt>
                <c:pt idx="14267">
                  <c:v>3.9099999999999999E-8</c:v>
                </c:pt>
                <c:pt idx="14268">
                  <c:v>3.9099999999999999E-8</c:v>
                </c:pt>
                <c:pt idx="14269">
                  <c:v>3.9099999999999999E-8</c:v>
                </c:pt>
                <c:pt idx="14270">
                  <c:v>3.9099999999999999E-8</c:v>
                </c:pt>
                <c:pt idx="14271">
                  <c:v>3.9099999999999999E-8</c:v>
                </c:pt>
                <c:pt idx="14272">
                  <c:v>3.92E-8</c:v>
                </c:pt>
                <c:pt idx="14273">
                  <c:v>3.92E-8</c:v>
                </c:pt>
                <c:pt idx="14274">
                  <c:v>3.92E-8</c:v>
                </c:pt>
                <c:pt idx="14275">
                  <c:v>3.92E-8</c:v>
                </c:pt>
                <c:pt idx="14276">
                  <c:v>3.92E-8</c:v>
                </c:pt>
                <c:pt idx="14277">
                  <c:v>3.92E-8</c:v>
                </c:pt>
                <c:pt idx="14278">
                  <c:v>3.92E-8</c:v>
                </c:pt>
                <c:pt idx="14279">
                  <c:v>3.92E-8</c:v>
                </c:pt>
                <c:pt idx="14280">
                  <c:v>3.92E-8</c:v>
                </c:pt>
                <c:pt idx="14281">
                  <c:v>3.92E-8</c:v>
                </c:pt>
                <c:pt idx="14282">
                  <c:v>3.92E-8</c:v>
                </c:pt>
                <c:pt idx="14283">
                  <c:v>3.92E-8</c:v>
                </c:pt>
                <c:pt idx="14284">
                  <c:v>3.92E-8</c:v>
                </c:pt>
                <c:pt idx="14285">
                  <c:v>3.92E-8</c:v>
                </c:pt>
                <c:pt idx="14286">
                  <c:v>3.92E-8</c:v>
                </c:pt>
                <c:pt idx="14287">
                  <c:v>3.92E-8</c:v>
                </c:pt>
                <c:pt idx="14288">
                  <c:v>3.9300000000000001E-8</c:v>
                </c:pt>
                <c:pt idx="14289">
                  <c:v>3.9300000000000001E-8</c:v>
                </c:pt>
                <c:pt idx="14290">
                  <c:v>3.9300000000000001E-8</c:v>
                </c:pt>
                <c:pt idx="14291">
                  <c:v>3.9300000000000001E-8</c:v>
                </c:pt>
                <c:pt idx="14292">
                  <c:v>3.9300000000000001E-8</c:v>
                </c:pt>
                <c:pt idx="14293">
                  <c:v>3.9300000000000001E-8</c:v>
                </c:pt>
                <c:pt idx="14294">
                  <c:v>3.9300000000000001E-8</c:v>
                </c:pt>
                <c:pt idx="14295">
                  <c:v>3.9300000000000001E-8</c:v>
                </c:pt>
                <c:pt idx="14296">
                  <c:v>3.9300000000000001E-8</c:v>
                </c:pt>
                <c:pt idx="14297">
                  <c:v>3.9300000000000001E-8</c:v>
                </c:pt>
                <c:pt idx="14298">
                  <c:v>3.9300000000000001E-8</c:v>
                </c:pt>
                <c:pt idx="14299">
                  <c:v>3.9300000000000001E-8</c:v>
                </c:pt>
                <c:pt idx="14300">
                  <c:v>3.9300000000000001E-8</c:v>
                </c:pt>
                <c:pt idx="14301">
                  <c:v>3.9300000000000001E-8</c:v>
                </c:pt>
                <c:pt idx="14302">
                  <c:v>3.9300000000000001E-8</c:v>
                </c:pt>
                <c:pt idx="14303">
                  <c:v>3.9300000000000001E-8</c:v>
                </c:pt>
                <c:pt idx="14304">
                  <c:v>3.9400000000000002E-8</c:v>
                </c:pt>
                <c:pt idx="14305">
                  <c:v>3.9400000000000002E-8</c:v>
                </c:pt>
                <c:pt idx="14306">
                  <c:v>3.9400000000000002E-8</c:v>
                </c:pt>
                <c:pt idx="14307">
                  <c:v>3.9400000000000002E-8</c:v>
                </c:pt>
                <c:pt idx="14308">
                  <c:v>3.9400000000000002E-8</c:v>
                </c:pt>
                <c:pt idx="14309">
                  <c:v>3.9400000000000002E-8</c:v>
                </c:pt>
                <c:pt idx="14310">
                  <c:v>3.9400000000000002E-8</c:v>
                </c:pt>
                <c:pt idx="14311">
                  <c:v>3.9400000000000002E-8</c:v>
                </c:pt>
                <c:pt idx="14312">
                  <c:v>3.9400000000000002E-8</c:v>
                </c:pt>
                <c:pt idx="14313">
                  <c:v>3.9400000000000002E-8</c:v>
                </c:pt>
                <c:pt idx="14314">
                  <c:v>3.9400000000000002E-8</c:v>
                </c:pt>
                <c:pt idx="14315">
                  <c:v>3.9400000000000002E-8</c:v>
                </c:pt>
                <c:pt idx="14316">
                  <c:v>3.9400000000000002E-8</c:v>
                </c:pt>
                <c:pt idx="14317">
                  <c:v>3.9400000000000002E-8</c:v>
                </c:pt>
                <c:pt idx="14318">
                  <c:v>3.9400000000000002E-8</c:v>
                </c:pt>
                <c:pt idx="14319">
                  <c:v>3.9400000000000002E-8</c:v>
                </c:pt>
                <c:pt idx="14320">
                  <c:v>3.9500000000000003E-8</c:v>
                </c:pt>
                <c:pt idx="14321">
                  <c:v>3.9500000000000003E-8</c:v>
                </c:pt>
                <c:pt idx="14322">
                  <c:v>3.9500000000000003E-8</c:v>
                </c:pt>
                <c:pt idx="14323">
                  <c:v>3.9500000000000003E-8</c:v>
                </c:pt>
                <c:pt idx="14324">
                  <c:v>3.9500000000000003E-8</c:v>
                </c:pt>
                <c:pt idx="14325">
                  <c:v>3.9500000000000003E-8</c:v>
                </c:pt>
                <c:pt idx="14326">
                  <c:v>3.9500000000000003E-8</c:v>
                </c:pt>
                <c:pt idx="14327">
                  <c:v>3.9500000000000003E-8</c:v>
                </c:pt>
                <c:pt idx="14328">
                  <c:v>3.9500000000000003E-8</c:v>
                </c:pt>
                <c:pt idx="14329">
                  <c:v>3.9500000000000003E-8</c:v>
                </c:pt>
                <c:pt idx="14330">
                  <c:v>3.9500000000000003E-8</c:v>
                </c:pt>
                <c:pt idx="14331">
                  <c:v>3.9500000000000003E-8</c:v>
                </c:pt>
                <c:pt idx="14332">
                  <c:v>3.9500000000000003E-8</c:v>
                </c:pt>
                <c:pt idx="14333">
                  <c:v>3.9500000000000003E-8</c:v>
                </c:pt>
                <c:pt idx="14334">
                  <c:v>3.9500000000000003E-8</c:v>
                </c:pt>
                <c:pt idx="14335">
                  <c:v>3.9500000000000003E-8</c:v>
                </c:pt>
                <c:pt idx="14336">
                  <c:v>3.9599999999999997E-8</c:v>
                </c:pt>
                <c:pt idx="14337">
                  <c:v>3.9599999999999997E-8</c:v>
                </c:pt>
                <c:pt idx="14338">
                  <c:v>3.9599999999999997E-8</c:v>
                </c:pt>
                <c:pt idx="14339">
                  <c:v>3.9599999999999997E-8</c:v>
                </c:pt>
                <c:pt idx="14340">
                  <c:v>3.9599999999999997E-8</c:v>
                </c:pt>
                <c:pt idx="14341">
                  <c:v>3.9599999999999997E-8</c:v>
                </c:pt>
                <c:pt idx="14342">
                  <c:v>3.9599999999999997E-8</c:v>
                </c:pt>
                <c:pt idx="14343">
                  <c:v>3.9599999999999997E-8</c:v>
                </c:pt>
                <c:pt idx="14344">
                  <c:v>3.9599999999999997E-8</c:v>
                </c:pt>
                <c:pt idx="14345">
                  <c:v>3.9599999999999997E-8</c:v>
                </c:pt>
                <c:pt idx="14346">
                  <c:v>3.9599999999999997E-8</c:v>
                </c:pt>
                <c:pt idx="14347">
                  <c:v>3.9599999999999997E-8</c:v>
                </c:pt>
                <c:pt idx="14348">
                  <c:v>3.9599999999999997E-8</c:v>
                </c:pt>
                <c:pt idx="14349">
                  <c:v>3.9599999999999997E-8</c:v>
                </c:pt>
                <c:pt idx="14350">
                  <c:v>3.9599999999999997E-8</c:v>
                </c:pt>
                <c:pt idx="14351">
                  <c:v>3.9599999999999997E-8</c:v>
                </c:pt>
                <c:pt idx="14352">
                  <c:v>3.9699999999999998E-8</c:v>
                </c:pt>
                <c:pt idx="14353">
                  <c:v>3.9699999999999998E-8</c:v>
                </c:pt>
                <c:pt idx="14354">
                  <c:v>3.9699999999999998E-8</c:v>
                </c:pt>
                <c:pt idx="14355">
                  <c:v>3.9699999999999998E-8</c:v>
                </c:pt>
                <c:pt idx="14356">
                  <c:v>3.9699999999999998E-8</c:v>
                </c:pt>
                <c:pt idx="14357">
                  <c:v>3.9699999999999998E-8</c:v>
                </c:pt>
                <c:pt idx="14358">
                  <c:v>3.9699999999999998E-8</c:v>
                </c:pt>
                <c:pt idx="14359">
                  <c:v>3.9699999999999998E-8</c:v>
                </c:pt>
                <c:pt idx="14360">
                  <c:v>3.9699999999999998E-8</c:v>
                </c:pt>
                <c:pt idx="14361">
                  <c:v>3.9699999999999998E-8</c:v>
                </c:pt>
                <c:pt idx="14362">
                  <c:v>3.9699999999999998E-8</c:v>
                </c:pt>
                <c:pt idx="14363">
                  <c:v>3.9699999999999998E-8</c:v>
                </c:pt>
                <c:pt idx="14364">
                  <c:v>3.9699999999999998E-8</c:v>
                </c:pt>
                <c:pt idx="14365">
                  <c:v>3.9699999999999998E-8</c:v>
                </c:pt>
                <c:pt idx="14366">
                  <c:v>3.9699999999999998E-8</c:v>
                </c:pt>
                <c:pt idx="14367">
                  <c:v>3.9699999999999998E-8</c:v>
                </c:pt>
                <c:pt idx="14368">
                  <c:v>3.9799999999999999E-8</c:v>
                </c:pt>
                <c:pt idx="14369">
                  <c:v>3.9799999999999999E-8</c:v>
                </c:pt>
                <c:pt idx="14370">
                  <c:v>3.9799999999999999E-8</c:v>
                </c:pt>
                <c:pt idx="14371">
                  <c:v>3.9799999999999999E-8</c:v>
                </c:pt>
                <c:pt idx="14372">
                  <c:v>3.9799999999999999E-8</c:v>
                </c:pt>
                <c:pt idx="14373">
                  <c:v>3.9799999999999999E-8</c:v>
                </c:pt>
                <c:pt idx="14374">
                  <c:v>3.9799999999999999E-8</c:v>
                </c:pt>
                <c:pt idx="14375">
                  <c:v>3.9799999999999999E-8</c:v>
                </c:pt>
                <c:pt idx="14376">
                  <c:v>3.9799999999999999E-8</c:v>
                </c:pt>
                <c:pt idx="14377">
                  <c:v>3.9799999999999999E-8</c:v>
                </c:pt>
                <c:pt idx="14378">
                  <c:v>3.9799999999999999E-8</c:v>
                </c:pt>
                <c:pt idx="14379">
                  <c:v>3.9799999999999999E-8</c:v>
                </c:pt>
                <c:pt idx="14380">
                  <c:v>3.9799999999999999E-8</c:v>
                </c:pt>
                <c:pt idx="14381">
                  <c:v>3.9799999999999999E-8</c:v>
                </c:pt>
                <c:pt idx="14382">
                  <c:v>3.9799999999999999E-8</c:v>
                </c:pt>
                <c:pt idx="14383">
                  <c:v>3.9799999999999999E-8</c:v>
                </c:pt>
                <c:pt idx="14384">
                  <c:v>3.99E-8</c:v>
                </c:pt>
                <c:pt idx="14385">
                  <c:v>3.99E-8</c:v>
                </c:pt>
                <c:pt idx="14386">
                  <c:v>3.99E-8</c:v>
                </c:pt>
                <c:pt idx="14387">
                  <c:v>3.99E-8</c:v>
                </c:pt>
                <c:pt idx="14388">
                  <c:v>3.99E-8</c:v>
                </c:pt>
                <c:pt idx="14389">
                  <c:v>3.99E-8</c:v>
                </c:pt>
                <c:pt idx="14390">
                  <c:v>3.99E-8</c:v>
                </c:pt>
                <c:pt idx="14391">
                  <c:v>3.99E-8</c:v>
                </c:pt>
                <c:pt idx="14392">
                  <c:v>3.99E-8</c:v>
                </c:pt>
                <c:pt idx="14393">
                  <c:v>3.99E-8</c:v>
                </c:pt>
                <c:pt idx="14394">
                  <c:v>3.99E-8</c:v>
                </c:pt>
                <c:pt idx="14395">
                  <c:v>3.99E-8</c:v>
                </c:pt>
                <c:pt idx="14396">
                  <c:v>3.99E-8</c:v>
                </c:pt>
                <c:pt idx="14397">
                  <c:v>3.99E-8</c:v>
                </c:pt>
                <c:pt idx="14398">
                  <c:v>3.99E-8</c:v>
                </c:pt>
                <c:pt idx="14399">
                  <c:v>3.99E-8</c:v>
                </c:pt>
                <c:pt idx="14400">
                  <c:v>4.0000000000000001E-8</c:v>
                </c:pt>
                <c:pt idx="14401">
                  <c:v>4.0000000000000001E-8</c:v>
                </c:pt>
                <c:pt idx="14402">
                  <c:v>4.0000000000000001E-8</c:v>
                </c:pt>
                <c:pt idx="14403">
                  <c:v>4.0000000000000001E-8</c:v>
                </c:pt>
                <c:pt idx="14404">
                  <c:v>4.0000000000000001E-8</c:v>
                </c:pt>
                <c:pt idx="14405">
                  <c:v>4.0000000000000001E-8</c:v>
                </c:pt>
                <c:pt idx="14406">
                  <c:v>4.0000000000000001E-8</c:v>
                </c:pt>
                <c:pt idx="14407">
                  <c:v>4.0000000000000001E-8</c:v>
                </c:pt>
                <c:pt idx="14408">
                  <c:v>4.0000000000000001E-8</c:v>
                </c:pt>
                <c:pt idx="14409">
                  <c:v>4.0000000000000001E-8</c:v>
                </c:pt>
                <c:pt idx="14410">
                  <c:v>4.0000000000000001E-8</c:v>
                </c:pt>
                <c:pt idx="14411">
                  <c:v>4.0000000000000001E-8</c:v>
                </c:pt>
                <c:pt idx="14412">
                  <c:v>4.0000000000000001E-8</c:v>
                </c:pt>
                <c:pt idx="14413">
                  <c:v>4.0000000000000001E-8</c:v>
                </c:pt>
                <c:pt idx="14414">
                  <c:v>4.0000000000000001E-8</c:v>
                </c:pt>
                <c:pt idx="14415">
                  <c:v>4.0000000000000001E-8</c:v>
                </c:pt>
                <c:pt idx="14416">
                  <c:v>4.0100000000000002E-8</c:v>
                </c:pt>
                <c:pt idx="14417">
                  <c:v>4.0100000000000002E-8</c:v>
                </c:pt>
                <c:pt idx="14418">
                  <c:v>4.0100000000000002E-8</c:v>
                </c:pt>
                <c:pt idx="14419">
                  <c:v>4.0100000000000002E-8</c:v>
                </c:pt>
                <c:pt idx="14420">
                  <c:v>4.0100000000000002E-8</c:v>
                </c:pt>
                <c:pt idx="14421">
                  <c:v>4.0100000000000002E-8</c:v>
                </c:pt>
                <c:pt idx="14422">
                  <c:v>4.0100000000000002E-8</c:v>
                </c:pt>
                <c:pt idx="14423">
                  <c:v>4.0100000000000002E-8</c:v>
                </c:pt>
                <c:pt idx="14424">
                  <c:v>4.0100000000000002E-8</c:v>
                </c:pt>
                <c:pt idx="14425">
                  <c:v>4.0100000000000002E-8</c:v>
                </c:pt>
                <c:pt idx="14426">
                  <c:v>4.0100000000000002E-8</c:v>
                </c:pt>
                <c:pt idx="14427">
                  <c:v>4.0100000000000002E-8</c:v>
                </c:pt>
                <c:pt idx="14428">
                  <c:v>4.0100000000000002E-8</c:v>
                </c:pt>
                <c:pt idx="14429">
                  <c:v>4.0100000000000002E-8</c:v>
                </c:pt>
                <c:pt idx="14430">
                  <c:v>4.0100000000000002E-8</c:v>
                </c:pt>
                <c:pt idx="14431">
                  <c:v>4.0100000000000002E-8</c:v>
                </c:pt>
                <c:pt idx="14432">
                  <c:v>4.0200000000000003E-8</c:v>
                </c:pt>
                <c:pt idx="14433">
                  <c:v>4.0200000000000003E-8</c:v>
                </c:pt>
                <c:pt idx="14434">
                  <c:v>4.0200000000000003E-8</c:v>
                </c:pt>
                <c:pt idx="14435">
                  <c:v>4.0200000000000003E-8</c:v>
                </c:pt>
                <c:pt idx="14436">
                  <c:v>4.0200000000000003E-8</c:v>
                </c:pt>
                <c:pt idx="14437">
                  <c:v>4.0200000000000003E-8</c:v>
                </c:pt>
                <c:pt idx="14438">
                  <c:v>4.0200000000000003E-8</c:v>
                </c:pt>
                <c:pt idx="14439">
                  <c:v>4.0200000000000003E-8</c:v>
                </c:pt>
                <c:pt idx="14440">
                  <c:v>4.0200000000000003E-8</c:v>
                </c:pt>
                <c:pt idx="14441">
                  <c:v>4.0200000000000003E-8</c:v>
                </c:pt>
                <c:pt idx="14442">
                  <c:v>4.0200000000000003E-8</c:v>
                </c:pt>
                <c:pt idx="14443">
                  <c:v>4.0200000000000003E-8</c:v>
                </c:pt>
                <c:pt idx="14444">
                  <c:v>4.0200000000000003E-8</c:v>
                </c:pt>
                <c:pt idx="14445">
                  <c:v>4.0200000000000003E-8</c:v>
                </c:pt>
                <c:pt idx="14446">
                  <c:v>4.0200000000000003E-8</c:v>
                </c:pt>
                <c:pt idx="14447">
                  <c:v>4.0200000000000003E-8</c:v>
                </c:pt>
                <c:pt idx="14448">
                  <c:v>4.0299999999999997E-8</c:v>
                </c:pt>
                <c:pt idx="14449">
                  <c:v>4.0299999999999997E-8</c:v>
                </c:pt>
                <c:pt idx="14450">
                  <c:v>4.0299999999999997E-8</c:v>
                </c:pt>
                <c:pt idx="14451">
                  <c:v>4.0299999999999997E-8</c:v>
                </c:pt>
                <c:pt idx="14452">
                  <c:v>4.0299999999999997E-8</c:v>
                </c:pt>
                <c:pt idx="14453">
                  <c:v>4.0299999999999997E-8</c:v>
                </c:pt>
                <c:pt idx="14454">
                  <c:v>4.0299999999999997E-8</c:v>
                </c:pt>
                <c:pt idx="14455">
                  <c:v>4.0299999999999997E-8</c:v>
                </c:pt>
                <c:pt idx="14456">
                  <c:v>4.0299999999999997E-8</c:v>
                </c:pt>
                <c:pt idx="14457">
                  <c:v>4.0299999999999997E-8</c:v>
                </c:pt>
                <c:pt idx="14458">
                  <c:v>4.0299999999999997E-8</c:v>
                </c:pt>
                <c:pt idx="14459">
                  <c:v>4.0299999999999997E-8</c:v>
                </c:pt>
                <c:pt idx="14460">
                  <c:v>4.0299999999999997E-8</c:v>
                </c:pt>
                <c:pt idx="14461">
                  <c:v>4.0299999999999997E-8</c:v>
                </c:pt>
                <c:pt idx="14462">
                  <c:v>4.0299999999999997E-8</c:v>
                </c:pt>
                <c:pt idx="14463">
                  <c:v>4.0299999999999997E-8</c:v>
                </c:pt>
                <c:pt idx="14464">
                  <c:v>4.0399999999999998E-8</c:v>
                </c:pt>
                <c:pt idx="14465">
                  <c:v>4.0399999999999998E-8</c:v>
                </c:pt>
                <c:pt idx="14466">
                  <c:v>4.0399999999999998E-8</c:v>
                </c:pt>
                <c:pt idx="14467">
                  <c:v>4.0399999999999998E-8</c:v>
                </c:pt>
                <c:pt idx="14468">
                  <c:v>4.0399999999999998E-8</c:v>
                </c:pt>
                <c:pt idx="14469">
                  <c:v>4.0399999999999998E-8</c:v>
                </c:pt>
                <c:pt idx="14470">
                  <c:v>4.0399999999999998E-8</c:v>
                </c:pt>
                <c:pt idx="14471">
                  <c:v>4.0399999999999998E-8</c:v>
                </c:pt>
                <c:pt idx="14472">
                  <c:v>4.0399999999999998E-8</c:v>
                </c:pt>
                <c:pt idx="14473">
                  <c:v>4.0399999999999998E-8</c:v>
                </c:pt>
                <c:pt idx="14474">
                  <c:v>4.0399999999999998E-8</c:v>
                </c:pt>
                <c:pt idx="14475">
                  <c:v>4.0399999999999998E-8</c:v>
                </c:pt>
                <c:pt idx="14476">
                  <c:v>4.0399999999999998E-8</c:v>
                </c:pt>
                <c:pt idx="14477">
                  <c:v>4.0399999999999998E-8</c:v>
                </c:pt>
                <c:pt idx="14478">
                  <c:v>4.0399999999999998E-8</c:v>
                </c:pt>
                <c:pt idx="14479">
                  <c:v>4.0399999999999998E-8</c:v>
                </c:pt>
                <c:pt idx="14480">
                  <c:v>4.0499999999999999E-8</c:v>
                </c:pt>
                <c:pt idx="14481">
                  <c:v>4.0499999999999999E-8</c:v>
                </c:pt>
                <c:pt idx="14482">
                  <c:v>4.0499999999999999E-8</c:v>
                </c:pt>
                <c:pt idx="14483">
                  <c:v>4.0499999999999999E-8</c:v>
                </c:pt>
                <c:pt idx="14484">
                  <c:v>4.0499999999999999E-8</c:v>
                </c:pt>
                <c:pt idx="14485">
                  <c:v>4.0499999999999999E-8</c:v>
                </c:pt>
                <c:pt idx="14486">
                  <c:v>4.0499999999999999E-8</c:v>
                </c:pt>
                <c:pt idx="14487">
                  <c:v>4.0499999999999999E-8</c:v>
                </c:pt>
                <c:pt idx="14488">
                  <c:v>4.0499999999999999E-8</c:v>
                </c:pt>
                <c:pt idx="14489">
                  <c:v>4.0499999999999999E-8</c:v>
                </c:pt>
                <c:pt idx="14490">
                  <c:v>4.0499999999999999E-8</c:v>
                </c:pt>
                <c:pt idx="14491">
                  <c:v>4.0499999999999999E-8</c:v>
                </c:pt>
                <c:pt idx="14492">
                  <c:v>4.0499999999999999E-8</c:v>
                </c:pt>
                <c:pt idx="14493">
                  <c:v>4.0499999999999999E-8</c:v>
                </c:pt>
                <c:pt idx="14494">
                  <c:v>4.0499999999999999E-8</c:v>
                </c:pt>
                <c:pt idx="14495">
                  <c:v>4.0499999999999999E-8</c:v>
                </c:pt>
                <c:pt idx="14496">
                  <c:v>4.06E-8</c:v>
                </c:pt>
                <c:pt idx="14497">
                  <c:v>4.06E-8</c:v>
                </c:pt>
                <c:pt idx="14498">
                  <c:v>4.06E-8</c:v>
                </c:pt>
                <c:pt idx="14499">
                  <c:v>4.06E-8</c:v>
                </c:pt>
                <c:pt idx="14500">
                  <c:v>4.06E-8</c:v>
                </c:pt>
                <c:pt idx="14501">
                  <c:v>4.06E-8</c:v>
                </c:pt>
                <c:pt idx="14502">
                  <c:v>4.06E-8</c:v>
                </c:pt>
                <c:pt idx="14503">
                  <c:v>4.06E-8</c:v>
                </c:pt>
                <c:pt idx="14504">
                  <c:v>4.06E-8</c:v>
                </c:pt>
                <c:pt idx="14505">
                  <c:v>4.06E-8</c:v>
                </c:pt>
                <c:pt idx="14506">
                  <c:v>4.06E-8</c:v>
                </c:pt>
                <c:pt idx="14507">
                  <c:v>4.06E-8</c:v>
                </c:pt>
                <c:pt idx="14508">
                  <c:v>4.06E-8</c:v>
                </c:pt>
                <c:pt idx="14509">
                  <c:v>4.06E-8</c:v>
                </c:pt>
                <c:pt idx="14510">
                  <c:v>4.06E-8</c:v>
                </c:pt>
                <c:pt idx="14511">
                  <c:v>4.06E-8</c:v>
                </c:pt>
                <c:pt idx="14512">
                  <c:v>4.07E-8</c:v>
                </c:pt>
                <c:pt idx="14513">
                  <c:v>4.07E-8</c:v>
                </c:pt>
                <c:pt idx="14514">
                  <c:v>4.07E-8</c:v>
                </c:pt>
                <c:pt idx="14515">
                  <c:v>4.07E-8</c:v>
                </c:pt>
                <c:pt idx="14516">
                  <c:v>4.07E-8</c:v>
                </c:pt>
                <c:pt idx="14517">
                  <c:v>4.07E-8</c:v>
                </c:pt>
                <c:pt idx="14518">
                  <c:v>4.07E-8</c:v>
                </c:pt>
                <c:pt idx="14519">
                  <c:v>4.07E-8</c:v>
                </c:pt>
                <c:pt idx="14520">
                  <c:v>4.07E-8</c:v>
                </c:pt>
                <c:pt idx="14521">
                  <c:v>4.07E-8</c:v>
                </c:pt>
                <c:pt idx="14522">
                  <c:v>4.07E-8</c:v>
                </c:pt>
                <c:pt idx="14523">
                  <c:v>4.07E-8</c:v>
                </c:pt>
                <c:pt idx="14524">
                  <c:v>4.07E-8</c:v>
                </c:pt>
                <c:pt idx="14525">
                  <c:v>4.07E-8</c:v>
                </c:pt>
                <c:pt idx="14526">
                  <c:v>4.07E-8</c:v>
                </c:pt>
                <c:pt idx="14527">
                  <c:v>4.07E-8</c:v>
                </c:pt>
                <c:pt idx="14528">
                  <c:v>4.0800000000000001E-8</c:v>
                </c:pt>
                <c:pt idx="14529">
                  <c:v>4.0800000000000001E-8</c:v>
                </c:pt>
                <c:pt idx="14530">
                  <c:v>4.0800000000000001E-8</c:v>
                </c:pt>
                <c:pt idx="14531">
                  <c:v>4.0800000000000001E-8</c:v>
                </c:pt>
                <c:pt idx="14532">
                  <c:v>4.0800000000000001E-8</c:v>
                </c:pt>
                <c:pt idx="14533">
                  <c:v>4.0800000000000001E-8</c:v>
                </c:pt>
                <c:pt idx="14534">
                  <c:v>4.0800000000000001E-8</c:v>
                </c:pt>
                <c:pt idx="14535">
                  <c:v>4.0800000000000001E-8</c:v>
                </c:pt>
                <c:pt idx="14536">
                  <c:v>4.0800000000000001E-8</c:v>
                </c:pt>
                <c:pt idx="14537">
                  <c:v>4.0800000000000001E-8</c:v>
                </c:pt>
                <c:pt idx="14538">
                  <c:v>4.0800000000000001E-8</c:v>
                </c:pt>
                <c:pt idx="14539">
                  <c:v>4.0800000000000001E-8</c:v>
                </c:pt>
                <c:pt idx="14540">
                  <c:v>4.0800000000000001E-8</c:v>
                </c:pt>
                <c:pt idx="14541">
                  <c:v>4.0800000000000001E-8</c:v>
                </c:pt>
                <c:pt idx="14542">
                  <c:v>4.0800000000000001E-8</c:v>
                </c:pt>
                <c:pt idx="14543">
                  <c:v>4.0800000000000001E-8</c:v>
                </c:pt>
                <c:pt idx="14544">
                  <c:v>4.0900000000000002E-8</c:v>
                </c:pt>
                <c:pt idx="14545">
                  <c:v>4.0900000000000002E-8</c:v>
                </c:pt>
                <c:pt idx="14546">
                  <c:v>4.0900000000000002E-8</c:v>
                </c:pt>
                <c:pt idx="14547">
                  <c:v>4.0900000000000002E-8</c:v>
                </c:pt>
                <c:pt idx="14548">
                  <c:v>4.0900000000000002E-8</c:v>
                </c:pt>
                <c:pt idx="14549">
                  <c:v>4.0900000000000002E-8</c:v>
                </c:pt>
                <c:pt idx="14550">
                  <c:v>4.0900000000000002E-8</c:v>
                </c:pt>
                <c:pt idx="14551">
                  <c:v>4.0900000000000002E-8</c:v>
                </c:pt>
                <c:pt idx="14552">
                  <c:v>4.0900000000000002E-8</c:v>
                </c:pt>
                <c:pt idx="14553">
                  <c:v>4.0900000000000002E-8</c:v>
                </c:pt>
                <c:pt idx="14554">
                  <c:v>4.0900000000000002E-8</c:v>
                </c:pt>
                <c:pt idx="14555">
                  <c:v>4.0900000000000002E-8</c:v>
                </c:pt>
                <c:pt idx="14556">
                  <c:v>4.0900000000000002E-8</c:v>
                </c:pt>
                <c:pt idx="14557">
                  <c:v>4.0900000000000002E-8</c:v>
                </c:pt>
                <c:pt idx="14558">
                  <c:v>4.0900000000000002E-8</c:v>
                </c:pt>
                <c:pt idx="14559">
                  <c:v>4.0900000000000002E-8</c:v>
                </c:pt>
                <c:pt idx="14560">
                  <c:v>4.1000000000000003E-8</c:v>
                </c:pt>
                <c:pt idx="14561">
                  <c:v>4.1000000000000003E-8</c:v>
                </c:pt>
                <c:pt idx="14562">
                  <c:v>4.1000000000000003E-8</c:v>
                </c:pt>
                <c:pt idx="14563">
                  <c:v>4.1000000000000003E-8</c:v>
                </c:pt>
                <c:pt idx="14564">
                  <c:v>4.1000000000000003E-8</c:v>
                </c:pt>
                <c:pt idx="14565">
                  <c:v>4.1000000000000003E-8</c:v>
                </c:pt>
                <c:pt idx="14566">
                  <c:v>4.1000000000000003E-8</c:v>
                </c:pt>
                <c:pt idx="14567">
                  <c:v>4.1000000000000003E-8</c:v>
                </c:pt>
                <c:pt idx="14568">
                  <c:v>4.1000000000000003E-8</c:v>
                </c:pt>
                <c:pt idx="14569">
                  <c:v>4.1000000000000003E-8</c:v>
                </c:pt>
                <c:pt idx="14570">
                  <c:v>4.1000000000000003E-8</c:v>
                </c:pt>
                <c:pt idx="14571">
                  <c:v>4.1000000000000003E-8</c:v>
                </c:pt>
                <c:pt idx="14572">
                  <c:v>4.1000000000000003E-8</c:v>
                </c:pt>
                <c:pt idx="14573">
                  <c:v>4.1000000000000003E-8</c:v>
                </c:pt>
                <c:pt idx="14574">
                  <c:v>4.1000000000000003E-8</c:v>
                </c:pt>
                <c:pt idx="14575">
                  <c:v>4.1000000000000003E-8</c:v>
                </c:pt>
                <c:pt idx="14576">
                  <c:v>4.1099999999999997E-8</c:v>
                </c:pt>
                <c:pt idx="14577">
                  <c:v>4.1099999999999997E-8</c:v>
                </c:pt>
                <c:pt idx="14578">
                  <c:v>4.1099999999999997E-8</c:v>
                </c:pt>
                <c:pt idx="14579">
                  <c:v>4.1099999999999997E-8</c:v>
                </c:pt>
                <c:pt idx="14580">
                  <c:v>4.1099999999999997E-8</c:v>
                </c:pt>
                <c:pt idx="14581">
                  <c:v>4.1099999999999997E-8</c:v>
                </c:pt>
                <c:pt idx="14582">
                  <c:v>4.1099999999999997E-8</c:v>
                </c:pt>
                <c:pt idx="14583">
                  <c:v>4.1099999999999997E-8</c:v>
                </c:pt>
                <c:pt idx="14584">
                  <c:v>4.1099999999999997E-8</c:v>
                </c:pt>
                <c:pt idx="14585">
                  <c:v>4.1099999999999997E-8</c:v>
                </c:pt>
                <c:pt idx="14586">
                  <c:v>4.1099999999999997E-8</c:v>
                </c:pt>
                <c:pt idx="14587">
                  <c:v>4.1099999999999997E-8</c:v>
                </c:pt>
                <c:pt idx="14588">
                  <c:v>4.1099999999999997E-8</c:v>
                </c:pt>
                <c:pt idx="14589">
                  <c:v>4.1099999999999997E-8</c:v>
                </c:pt>
                <c:pt idx="14590">
                  <c:v>4.1099999999999997E-8</c:v>
                </c:pt>
                <c:pt idx="14591">
                  <c:v>4.1099999999999997E-8</c:v>
                </c:pt>
                <c:pt idx="14592">
                  <c:v>4.1199999999999998E-8</c:v>
                </c:pt>
                <c:pt idx="14593">
                  <c:v>4.1199999999999998E-8</c:v>
                </c:pt>
                <c:pt idx="14594">
                  <c:v>4.1199999999999998E-8</c:v>
                </c:pt>
                <c:pt idx="14595">
                  <c:v>4.1199999999999998E-8</c:v>
                </c:pt>
                <c:pt idx="14596">
                  <c:v>4.1199999999999998E-8</c:v>
                </c:pt>
                <c:pt idx="14597">
                  <c:v>4.1199999999999998E-8</c:v>
                </c:pt>
                <c:pt idx="14598">
                  <c:v>4.1199999999999998E-8</c:v>
                </c:pt>
                <c:pt idx="14599">
                  <c:v>4.1199999999999998E-8</c:v>
                </c:pt>
                <c:pt idx="14600">
                  <c:v>4.1199999999999998E-8</c:v>
                </c:pt>
                <c:pt idx="14601">
                  <c:v>4.1199999999999998E-8</c:v>
                </c:pt>
                <c:pt idx="14602">
                  <c:v>4.1199999999999998E-8</c:v>
                </c:pt>
                <c:pt idx="14603">
                  <c:v>4.1199999999999998E-8</c:v>
                </c:pt>
                <c:pt idx="14604">
                  <c:v>4.1199999999999998E-8</c:v>
                </c:pt>
                <c:pt idx="14605">
                  <c:v>4.1199999999999998E-8</c:v>
                </c:pt>
                <c:pt idx="14606">
                  <c:v>4.1199999999999998E-8</c:v>
                </c:pt>
                <c:pt idx="14607">
                  <c:v>4.1199999999999998E-8</c:v>
                </c:pt>
                <c:pt idx="14608">
                  <c:v>4.1299999999999999E-8</c:v>
                </c:pt>
                <c:pt idx="14609">
                  <c:v>4.1299999999999999E-8</c:v>
                </c:pt>
                <c:pt idx="14610">
                  <c:v>4.1299999999999999E-8</c:v>
                </c:pt>
                <c:pt idx="14611">
                  <c:v>4.1299999999999999E-8</c:v>
                </c:pt>
                <c:pt idx="14612">
                  <c:v>4.1299999999999999E-8</c:v>
                </c:pt>
                <c:pt idx="14613">
                  <c:v>4.1299999999999999E-8</c:v>
                </c:pt>
                <c:pt idx="14614">
                  <c:v>4.1299999999999999E-8</c:v>
                </c:pt>
                <c:pt idx="14615">
                  <c:v>4.1299999999999999E-8</c:v>
                </c:pt>
                <c:pt idx="14616">
                  <c:v>4.1299999999999999E-8</c:v>
                </c:pt>
                <c:pt idx="14617">
                  <c:v>4.1299999999999999E-8</c:v>
                </c:pt>
                <c:pt idx="14618">
                  <c:v>4.1299999999999999E-8</c:v>
                </c:pt>
                <c:pt idx="14619">
                  <c:v>4.1299999999999999E-8</c:v>
                </c:pt>
                <c:pt idx="14620">
                  <c:v>4.1299999999999999E-8</c:v>
                </c:pt>
                <c:pt idx="14621">
                  <c:v>4.1299999999999999E-8</c:v>
                </c:pt>
                <c:pt idx="14622">
                  <c:v>4.1299999999999999E-8</c:v>
                </c:pt>
                <c:pt idx="14623">
                  <c:v>4.1299999999999999E-8</c:v>
                </c:pt>
                <c:pt idx="14624">
                  <c:v>4.14E-8</c:v>
                </c:pt>
                <c:pt idx="14625">
                  <c:v>4.14E-8</c:v>
                </c:pt>
                <c:pt idx="14626">
                  <c:v>4.14E-8</c:v>
                </c:pt>
                <c:pt idx="14627">
                  <c:v>4.14E-8</c:v>
                </c:pt>
                <c:pt idx="14628">
                  <c:v>4.14E-8</c:v>
                </c:pt>
                <c:pt idx="14629">
                  <c:v>4.14E-8</c:v>
                </c:pt>
                <c:pt idx="14630">
                  <c:v>4.14E-8</c:v>
                </c:pt>
                <c:pt idx="14631">
                  <c:v>4.14E-8</c:v>
                </c:pt>
                <c:pt idx="14632">
                  <c:v>4.14E-8</c:v>
                </c:pt>
                <c:pt idx="14633">
                  <c:v>4.14E-8</c:v>
                </c:pt>
                <c:pt idx="14634">
                  <c:v>4.14E-8</c:v>
                </c:pt>
                <c:pt idx="14635">
                  <c:v>4.14E-8</c:v>
                </c:pt>
                <c:pt idx="14636">
                  <c:v>4.14E-8</c:v>
                </c:pt>
                <c:pt idx="14637">
                  <c:v>4.14E-8</c:v>
                </c:pt>
                <c:pt idx="14638">
                  <c:v>4.14E-8</c:v>
                </c:pt>
                <c:pt idx="14639">
                  <c:v>4.14E-8</c:v>
                </c:pt>
                <c:pt idx="14640">
                  <c:v>4.1500000000000001E-8</c:v>
                </c:pt>
                <c:pt idx="14641">
                  <c:v>4.1500000000000001E-8</c:v>
                </c:pt>
                <c:pt idx="14642">
                  <c:v>4.1500000000000001E-8</c:v>
                </c:pt>
                <c:pt idx="14643">
                  <c:v>4.1500000000000001E-8</c:v>
                </c:pt>
                <c:pt idx="14644">
                  <c:v>4.1500000000000001E-8</c:v>
                </c:pt>
                <c:pt idx="14645">
                  <c:v>4.1500000000000001E-8</c:v>
                </c:pt>
                <c:pt idx="14646">
                  <c:v>4.1500000000000001E-8</c:v>
                </c:pt>
                <c:pt idx="14647">
                  <c:v>4.1500000000000001E-8</c:v>
                </c:pt>
                <c:pt idx="14648">
                  <c:v>4.1500000000000001E-8</c:v>
                </c:pt>
                <c:pt idx="14649">
                  <c:v>4.1500000000000001E-8</c:v>
                </c:pt>
                <c:pt idx="14650">
                  <c:v>4.1500000000000001E-8</c:v>
                </c:pt>
                <c:pt idx="14651">
                  <c:v>4.1500000000000001E-8</c:v>
                </c:pt>
                <c:pt idx="14652">
                  <c:v>4.1500000000000001E-8</c:v>
                </c:pt>
                <c:pt idx="14653">
                  <c:v>4.1500000000000001E-8</c:v>
                </c:pt>
                <c:pt idx="14654">
                  <c:v>4.1500000000000001E-8</c:v>
                </c:pt>
                <c:pt idx="14655">
                  <c:v>4.1500000000000001E-8</c:v>
                </c:pt>
                <c:pt idx="14656">
                  <c:v>4.1600000000000002E-8</c:v>
                </c:pt>
                <c:pt idx="14657">
                  <c:v>4.1600000000000002E-8</c:v>
                </c:pt>
                <c:pt idx="14658">
                  <c:v>4.1600000000000002E-8</c:v>
                </c:pt>
                <c:pt idx="14659">
                  <c:v>4.1600000000000002E-8</c:v>
                </c:pt>
                <c:pt idx="14660">
                  <c:v>4.1600000000000002E-8</c:v>
                </c:pt>
                <c:pt idx="14661">
                  <c:v>4.1600000000000002E-8</c:v>
                </c:pt>
                <c:pt idx="14662">
                  <c:v>4.1600000000000002E-8</c:v>
                </c:pt>
                <c:pt idx="14663">
                  <c:v>4.1600000000000002E-8</c:v>
                </c:pt>
                <c:pt idx="14664">
                  <c:v>4.1600000000000002E-8</c:v>
                </c:pt>
                <c:pt idx="14665">
                  <c:v>4.1600000000000002E-8</c:v>
                </c:pt>
                <c:pt idx="14666">
                  <c:v>4.1600000000000002E-8</c:v>
                </c:pt>
                <c:pt idx="14667">
                  <c:v>4.1600000000000002E-8</c:v>
                </c:pt>
                <c:pt idx="14668">
                  <c:v>4.1600000000000002E-8</c:v>
                </c:pt>
                <c:pt idx="14669">
                  <c:v>4.1600000000000002E-8</c:v>
                </c:pt>
                <c:pt idx="14670">
                  <c:v>4.1600000000000002E-8</c:v>
                </c:pt>
                <c:pt idx="14671">
                  <c:v>4.1600000000000002E-8</c:v>
                </c:pt>
                <c:pt idx="14672">
                  <c:v>4.1700000000000003E-8</c:v>
                </c:pt>
                <c:pt idx="14673">
                  <c:v>4.1700000000000003E-8</c:v>
                </c:pt>
                <c:pt idx="14674">
                  <c:v>4.1700000000000003E-8</c:v>
                </c:pt>
                <c:pt idx="14675">
                  <c:v>4.1700000000000003E-8</c:v>
                </c:pt>
                <c:pt idx="14676">
                  <c:v>4.1700000000000003E-8</c:v>
                </c:pt>
                <c:pt idx="14677">
                  <c:v>4.1700000000000003E-8</c:v>
                </c:pt>
                <c:pt idx="14678">
                  <c:v>4.1700000000000003E-8</c:v>
                </c:pt>
                <c:pt idx="14679">
                  <c:v>4.1700000000000003E-8</c:v>
                </c:pt>
                <c:pt idx="14680">
                  <c:v>4.1700000000000003E-8</c:v>
                </c:pt>
                <c:pt idx="14681">
                  <c:v>4.1700000000000003E-8</c:v>
                </c:pt>
                <c:pt idx="14682">
                  <c:v>4.1700000000000003E-8</c:v>
                </c:pt>
                <c:pt idx="14683">
                  <c:v>4.1700000000000003E-8</c:v>
                </c:pt>
                <c:pt idx="14684">
                  <c:v>4.1700000000000003E-8</c:v>
                </c:pt>
                <c:pt idx="14685">
                  <c:v>4.1700000000000003E-8</c:v>
                </c:pt>
                <c:pt idx="14686">
                  <c:v>4.1700000000000003E-8</c:v>
                </c:pt>
                <c:pt idx="14687">
                  <c:v>4.1700000000000003E-8</c:v>
                </c:pt>
                <c:pt idx="14688">
                  <c:v>4.1799999999999997E-8</c:v>
                </c:pt>
                <c:pt idx="14689">
                  <c:v>4.1799999999999997E-8</c:v>
                </c:pt>
                <c:pt idx="14690">
                  <c:v>4.1799999999999997E-8</c:v>
                </c:pt>
                <c:pt idx="14691">
                  <c:v>4.1799999999999997E-8</c:v>
                </c:pt>
                <c:pt idx="14692">
                  <c:v>4.1799999999999997E-8</c:v>
                </c:pt>
                <c:pt idx="14693">
                  <c:v>4.1799999999999997E-8</c:v>
                </c:pt>
                <c:pt idx="14694">
                  <c:v>4.1799999999999997E-8</c:v>
                </c:pt>
                <c:pt idx="14695">
                  <c:v>4.1799999999999997E-8</c:v>
                </c:pt>
                <c:pt idx="14696">
                  <c:v>4.1799999999999997E-8</c:v>
                </c:pt>
                <c:pt idx="14697">
                  <c:v>4.1799999999999997E-8</c:v>
                </c:pt>
                <c:pt idx="14698">
                  <c:v>4.1799999999999997E-8</c:v>
                </c:pt>
                <c:pt idx="14699">
                  <c:v>4.1799999999999997E-8</c:v>
                </c:pt>
                <c:pt idx="14700">
                  <c:v>4.1799999999999997E-8</c:v>
                </c:pt>
                <c:pt idx="14701">
                  <c:v>4.1799999999999997E-8</c:v>
                </c:pt>
                <c:pt idx="14702">
                  <c:v>4.1799999999999997E-8</c:v>
                </c:pt>
                <c:pt idx="14703">
                  <c:v>4.1799999999999997E-8</c:v>
                </c:pt>
                <c:pt idx="14704">
                  <c:v>4.1899999999999998E-8</c:v>
                </c:pt>
                <c:pt idx="14705">
                  <c:v>4.1899999999999998E-8</c:v>
                </c:pt>
                <c:pt idx="14706">
                  <c:v>4.1899999999999998E-8</c:v>
                </c:pt>
                <c:pt idx="14707">
                  <c:v>4.1899999999999998E-8</c:v>
                </c:pt>
                <c:pt idx="14708">
                  <c:v>4.1899999999999998E-8</c:v>
                </c:pt>
                <c:pt idx="14709">
                  <c:v>4.1899999999999998E-8</c:v>
                </c:pt>
                <c:pt idx="14710">
                  <c:v>4.1899999999999998E-8</c:v>
                </c:pt>
                <c:pt idx="14711">
                  <c:v>4.1899999999999998E-8</c:v>
                </c:pt>
                <c:pt idx="14712">
                  <c:v>4.1899999999999998E-8</c:v>
                </c:pt>
                <c:pt idx="14713">
                  <c:v>4.1899999999999998E-8</c:v>
                </c:pt>
                <c:pt idx="14714">
                  <c:v>4.1899999999999998E-8</c:v>
                </c:pt>
                <c:pt idx="14715">
                  <c:v>4.1899999999999998E-8</c:v>
                </c:pt>
                <c:pt idx="14716">
                  <c:v>4.1899999999999998E-8</c:v>
                </c:pt>
                <c:pt idx="14717">
                  <c:v>4.1899999999999998E-8</c:v>
                </c:pt>
                <c:pt idx="14718">
                  <c:v>4.1899999999999998E-8</c:v>
                </c:pt>
                <c:pt idx="14719">
                  <c:v>4.1899999999999998E-8</c:v>
                </c:pt>
                <c:pt idx="14720">
                  <c:v>4.1999999999999999E-8</c:v>
                </c:pt>
                <c:pt idx="14721">
                  <c:v>4.1999999999999999E-8</c:v>
                </c:pt>
                <c:pt idx="14722">
                  <c:v>4.1999999999999999E-8</c:v>
                </c:pt>
                <c:pt idx="14723">
                  <c:v>4.1999999999999999E-8</c:v>
                </c:pt>
                <c:pt idx="14724">
                  <c:v>4.1999999999999999E-8</c:v>
                </c:pt>
                <c:pt idx="14725">
                  <c:v>4.1999999999999999E-8</c:v>
                </c:pt>
                <c:pt idx="14726">
                  <c:v>4.1999999999999999E-8</c:v>
                </c:pt>
                <c:pt idx="14727">
                  <c:v>4.1999999999999999E-8</c:v>
                </c:pt>
                <c:pt idx="14728">
                  <c:v>4.1999999999999999E-8</c:v>
                </c:pt>
                <c:pt idx="14729">
                  <c:v>4.1999999999999999E-8</c:v>
                </c:pt>
                <c:pt idx="14730">
                  <c:v>4.1999999999999999E-8</c:v>
                </c:pt>
                <c:pt idx="14731">
                  <c:v>4.1999999999999999E-8</c:v>
                </c:pt>
                <c:pt idx="14732">
                  <c:v>4.1999999999999999E-8</c:v>
                </c:pt>
                <c:pt idx="14733">
                  <c:v>4.1999999999999999E-8</c:v>
                </c:pt>
                <c:pt idx="14734">
                  <c:v>4.1999999999999999E-8</c:v>
                </c:pt>
                <c:pt idx="14735">
                  <c:v>4.1999999999999999E-8</c:v>
                </c:pt>
                <c:pt idx="14736">
                  <c:v>4.21E-8</c:v>
                </c:pt>
                <c:pt idx="14737">
                  <c:v>4.21E-8</c:v>
                </c:pt>
                <c:pt idx="14738">
                  <c:v>4.21E-8</c:v>
                </c:pt>
                <c:pt idx="14739">
                  <c:v>4.21E-8</c:v>
                </c:pt>
                <c:pt idx="14740">
                  <c:v>4.21E-8</c:v>
                </c:pt>
                <c:pt idx="14741">
                  <c:v>4.21E-8</c:v>
                </c:pt>
                <c:pt idx="14742">
                  <c:v>4.21E-8</c:v>
                </c:pt>
                <c:pt idx="14743">
                  <c:v>4.21E-8</c:v>
                </c:pt>
                <c:pt idx="14744">
                  <c:v>4.21E-8</c:v>
                </c:pt>
                <c:pt idx="14745">
                  <c:v>4.21E-8</c:v>
                </c:pt>
                <c:pt idx="14746">
                  <c:v>4.21E-8</c:v>
                </c:pt>
                <c:pt idx="14747">
                  <c:v>4.21E-8</c:v>
                </c:pt>
                <c:pt idx="14748">
                  <c:v>4.21E-8</c:v>
                </c:pt>
                <c:pt idx="14749">
                  <c:v>4.21E-8</c:v>
                </c:pt>
                <c:pt idx="14750">
                  <c:v>4.21E-8</c:v>
                </c:pt>
                <c:pt idx="14751">
                  <c:v>4.21E-8</c:v>
                </c:pt>
                <c:pt idx="14752">
                  <c:v>4.2200000000000001E-8</c:v>
                </c:pt>
                <c:pt idx="14753">
                  <c:v>4.2200000000000001E-8</c:v>
                </c:pt>
                <c:pt idx="14754">
                  <c:v>4.2200000000000001E-8</c:v>
                </c:pt>
                <c:pt idx="14755">
                  <c:v>4.2200000000000001E-8</c:v>
                </c:pt>
                <c:pt idx="14756">
                  <c:v>4.2200000000000001E-8</c:v>
                </c:pt>
                <c:pt idx="14757">
                  <c:v>4.2200000000000001E-8</c:v>
                </c:pt>
                <c:pt idx="14758">
                  <c:v>4.2200000000000001E-8</c:v>
                </c:pt>
                <c:pt idx="14759">
                  <c:v>4.2200000000000001E-8</c:v>
                </c:pt>
                <c:pt idx="14760">
                  <c:v>4.2200000000000001E-8</c:v>
                </c:pt>
                <c:pt idx="14761">
                  <c:v>4.2200000000000001E-8</c:v>
                </c:pt>
                <c:pt idx="14762">
                  <c:v>4.2200000000000001E-8</c:v>
                </c:pt>
                <c:pt idx="14763">
                  <c:v>4.2200000000000001E-8</c:v>
                </c:pt>
                <c:pt idx="14764">
                  <c:v>4.2200000000000001E-8</c:v>
                </c:pt>
                <c:pt idx="14765">
                  <c:v>4.2200000000000001E-8</c:v>
                </c:pt>
                <c:pt idx="14766">
                  <c:v>4.2200000000000001E-8</c:v>
                </c:pt>
                <c:pt idx="14767">
                  <c:v>4.2200000000000001E-8</c:v>
                </c:pt>
                <c:pt idx="14768">
                  <c:v>4.2300000000000002E-8</c:v>
                </c:pt>
                <c:pt idx="14769">
                  <c:v>4.2300000000000002E-8</c:v>
                </c:pt>
                <c:pt idx="14770">
                  <c:v>4.2300000000000002E-8</c:v>
                </c:pt>
                <c:pt idx="14771">
                  <c:v>4.2300000000000002E-8</c:v>
                </c:pt>
                <c:pt idx="14772">
                  <c:v>4.2300000000000002E-8</c:v>
                </c:pt>
                <c:pt idx="14773">
                  <c:v>4.2300000000000002E-8</c:v>
                </c:pt>
                <c:pt idx="14774">
                  <c:v>4.2300000000000002E-8</c:v>
                </c:pt>
                <c:pt idx="14775">
                  <c:v>4.2300000000000002E-8</c:v>
                </c:pt>
                <c:pt idx="14776">
                  <c:v>4.2300000000000002E-8</c:v>
                </c:pt>
                <c:pt idx="14777">
                  <c:v>4.2300000000000002E-8</c:v>
                </c:pt>
                <c:pt idx="14778">
                  <c:v>4.2300000000000002E-8</c:v>
                </c:pt>
                <c:pt idx="14779">
                  <c:v>4.2300000000000002E-8</c:v>
                </c:pt>
                <c:pt idx="14780">
                  <c:v>4.2300000000000002E-8</c:v>
                </c:pt>
                <c:pt idx="14781">
                  <c:v>4.2300000000000002E-8</c:v>
                </c:pt>
                <c:pt idx="14782">
                  <c:v>4.2300000000000002E-8</c:v>
                </c:pt>
                <c:pt idx="14783">
                  <c:v>4.2300000000000002E-8</c:v>
                </c:pt>
                <c:pt idx="14784">
                  <c:v>4.2400000000000002E-8</c:v>
                </c:pt>
                <c:pt idx="14785">
                  <c:v>4.2400000000000002E-8</c:v>
                </c:pt>
                <c:pt idx="14786">
                  <c:v>4.2400000000000002E-8</c:v>
                </c:pt>
                <c:pt idx="14787">
                  <c:v>4.2400000000000002E-8</c:v>
                </c:pt>
                <c:pt idx="14788">
                  <c:v>4.2400000000000002E-8</c:v>
                </c:pt>
                <c:pt idx="14789">
                  <c:v>4.2400000000000002E-8</c:v>
                </c:pt>
                <c:pt idx="14790">
                  <c:v>4.2400000000000002E-8</c:v>
                </c:pt>
                <c:pt idx="14791">
                  <c:v>4.2400000000000002E-8</c:v>
                </c:pt>
                <c:pt idx="14792">
                  <c:v>4.2400000000000002E-8</c:v>
                </c:pt>
                <c:pt idx="14793">
                  <c:v>4.2400000000000002E-8</c:v>
                </c:pt>
                <c:pt idx="14794">
                  <c:v>4.2400000000000002E-8</c:v>
                </c:pt>
                <c:pt idx="14795">
                  <c:v>4.2400000000000002E-8</c:v>
                </c:pt>
                <c:pt idx="14796">
                  <c:v>4.2400000000000002E-8</c:v>
                </c:pt>
                <c:pt idx="14797">
                  <c:v>4.2400000000000002E-8</c:v>
                </c:pt>
                <c:pt idx="14798">
                  <c:v>4.2400000000000002E-8</c:v>
                </c:pt>
                <c:pt idx="14799">
                  <c:v>4.2400000000000002E-8</c:v>
                </c:pt>
                <c:pt idx="14800">
                  <c:v>4.2499999999999997E-8</c:v>
                </c:pt>
                <c:pt idx="14801">
                  <c:v>4.2499999999999997E-8</c:v>
                </c:pt>
                <c:pt idx="14802">
                  <c:v>4.2499999999999997E-8</c:v>
                </c:pt>
                <c:pt idx="14803">
                  <c:v>4.2499999999999997E-8</c:v>
                </c:pt>
                <c:pt idx="14804">
                  <c:v>4.2499999999999997E-8</c:v>
                </c:pt>
                <c:pt idx="14805">
                  <c:v>4.2499999999999997E-8</c:v>
                </c:pt>
                <c:pt idx="14806">
                  <c:v>4.2499999999999997E-8</c:v>
                </c:pt>
                <c:pt idx="14807">
                  <c:v>4.2499999999999997E-8</c:v>
                </c:pt>
                <c:pt idx="14808">
                  <c:v>4.2499999999999997E-8</c:v>
                </c:pt>
                <c:pt idx="14809">
                  <c:v>4.2499999999999997E-8</c:v>
                </c:pt>
                <c:pt idx="14810">
                  <c:v>4.2499999999999997E-8</c:v>
                </c:pt>
                <c:pt idx="14811">
                  <c:v>4.2499999999999997E-8</c:v>
                </c:pt>
                <c:pt idx="14812">
                  <c:v>4.2499999999999997E-8</c:v>
                </c:pt>
                <c:pt idx="14813">
                  <c:v>4.2499999999999997E-8</c:v>
                </c:pt>
                <c:pt idx="14814">
                  <c:v>4.2499999999999997E-8</c:v>
                </c:pt>
                <c:pt idx="14815">
                  <c:v>4.2499999999999997E-8</c:v>
                </c:pt>
                <c:pt idx="14816">
                  <c:v>4.2599999999999998E-8</c:v>
                </c:pt>
                <c:pt idx="14817">
                  <c:v>4.2599999999999998E-8</c:v>
                </c:pt>
                <c:pt idx="14818">
                  <c:v>4.2599999999999998E-8</c:v>
                </c:pt>
                <c:pt idx="14819">
                  <c:v>4.2599999999999998E-8</c:v>
                </c:pt>
                <c:pt idx="14820">
                  <c:v>4.2599999999999998E-8</c:v>
                </c:pt>
                <c:pt idx="14821">
                  <c:v>4.2599999999999998E-8</c:v>
                </c:pt>
                <c:pt idx="14822">
                  <c:v>4.2599999999999998E-8</c:v>
                </c:pt>
                <c:pt idx="14823">
                  <c:v>4.2599999999999998E-8</c:v>
                </c:pt>
                <c:pt idx="14824">
                  <c:v>4.2599999999999998E-8</c:v>
                </c:pt>
                <c:pt idx="14825">
                  <c:v>4.2599999999999998E-8</c:v>
                </c:pt>
                <c:pt idx="14826">
                  <c:v>4.2599999999999998E-8</c:v>
                </c:pt>
                <c:pt idx="14827">
                  <c:v>4.2599999999999998E-8</c:v>
                </c:pt>
                <c:pt idx="14828">
                  <c:v>4.2599999999999998E-8</c:v>
                </c:pt>
                <c:pt idx="14829">
                  <c:v>4.2599999999999998E-8</c:v>
                </c:pt>
                <c:pt idx="14830">
                  <c:v>4.2599999999999998E-8</c:v>
                </c:pt>
                <c:pt idx="14831">
                  <c:v>4.2599999999999998E-8</c:v>
                </c:pt>
                <c:pt idx="14832">
                  <c:v>4.2699999999999999E-8</c:v>
                </c:pt>
                <c:pt idx="14833">
                  <c:v>4.2699999999999999E-8</c:v>
                </c:pt>
                <c:pt idx="14834">
                  <c:v>4.2699999999999999E-8</c:v>
                </c:pt>
                <c:pt idx="14835">
                  <c:v>4.2699999999999999E-8</c:v>
                </c:pt>
                <c:pt idx="14836">
                  <c:v>4.2699999999999999E-8</c:v>
                </c:pt>
                <c:pt idx="14837">
                  <c:v>4.2699999999999999E-8</c:v>
                </c:pt>
                <c:pt idx="14838">
                  <c:v>4.2699999999999999E-8</c:v>
                </c:pt>
                <c:pt idx="14839">
                  <c:v>4.2699999999999999E-8</c:v>
                </c:pt>
                <c:pt idx="14840">
                  <c:v>4.2699999999999999E-8</c:v>
                </c:pt>
                <c:pt idx="14841">
                  <c:v>4.2699999999999999E-8</c:v>
                </c:pt>
                <c:pt idx="14842">
                  <c:v>4.2699999999999999E-8</c:v>
                </c:pt>
                <c:pt idx="14843">
                  <c:v>4.2699999999999999E-8</c:v>
                </c:pt>
                <c:pt idx="14844">
                  <c:v>4.2699999999999999E-8</c:v>
                </c:pt>
                <c:pt idx="14845">
                  <c:v>4.2699999999999999E-8</c:v>
                </c:pt>
                <c:pt idx="14846">
                  <c:v>4.2699999999999999E-8</c:v>
                </c:pt>
                <c:pt idx="14847">
                  <c:v>4.2699999999999999E-8</c:v>
                </c:pt>
                <c:pt idx="14848">
                  <c:v>4.2799999999999999E-8</c:v>
                </c:pt>
                <c:pt idx="14849">
                  <c:v>4.2799999999999999E-8</c:v>
                </c:pt>
                <c:pt idx="14850">
                  <c:v>4.2799999999999999E-8</c:v>
                </c:pt>
                <c:pt idx="14851">
                  <c:v>4.2799999999999999E-8</c:v>
                </c:pt>
                <c:pt idx="14852">
                  <c:v>4.2799999999999999E-8</c:v>
                </c:pt>
                <c:pt idx="14853">
                  <c:v>4.2799999999999999E-8</c:v>
                </c:pt>
                <c:pt idx="14854">
                  <c:v>4.2799999999999999E-8</c:v>
                </c:pt>
                <c:pt idx="14855">
                  <c:v>4.2799999999999999E-8</c:v>
                </c:pt>
                <c:pt idx="14856">
                  <c:v>4.2799999999999999E-8</c:v>
                </c:pt>
                <c:pt idx="14857">
                  <c:v>4.2799999999999999E-8</c:v>
                </c:pt>
                <c:pt idx="14858">
                  <c:v>4.2799999999999999E-8</c:v>
                </c:pt>
                <c:pt idx="14859">
                  <c:v>4.2799999999999999E-8</c:v>
                </c:pt>
                <c:pt idx="14860">
                  <c:v>4.2799999999999999E-8</c:v>
                </c:pt>
                <c:pt idx="14861">
                  <c:v>4.2799999999999999E-8</c:v>
                </c:pt>
                <c:pt idx="14862">
                  <c:v>4.2799999999999999E-8</c:v>
                </c:pt>
                <c:pt idx="14863">
                  <c:v>4.2799999999999999E-8</c:v>
                </c:pt>
                <c:pt idx="14864">
                  <c:v>4.29E-8</c:v>
                </c:pt>
                <c:pt idx="14865">
                  <c:v>4.29E-8</c:v>
                </c:pt>
                <c:pt idx="14866">
                  <c:v>4.29E-8</c:v>
                </c:pt>
                <c:pt idx="14867">
                  <c:v>4.29E-8</c:v>
                </c:pt>
                <c:pt idx="14868">
                  <c:v>4.29E-8</c:v>
                </c:pt>
                <c:pt idx="14869">
                  <c:v>4.29E-8</c:v>
                </c:pt>
                <c:pt idx="14870">
                  <c:v>4.29E-8</c:v>
                </c:pt>
                <c:pt idx="14871">
                  <c:v>4.29E-8</c:v>
                </c:pt>
                <c:pt idx="14872">
                  <c:v>4.29E-8</c:v>
                </c:pt>
                <c:pt idx="14873">
                  <c:v>4.29E-8</c:v>
                </c:pt>
                <c:pt idx="14874">
                  <c:v>4.29E-8</c:v>
                </c:pt>
                <c:pt idx="14875">
                  <c:v>4.29E-8</c:v>
                </c:pt>
                <c:pt idx="14876">
                  <c:v>4.29E-8</c:v>
                </c:pt>
                <c:pt idx="14877">
                  <c:v>4.29E-8</c:v>
                </c:pt>
                <c:pt idx="14878">
                  <c:v>4.29E-8</c:v>
                </c:pt>
                <c:pt idx="14879">
                  <c:v>4.29E-8</c:v>
                </c:pt>
                <c:pt idx="14880">
                  <c:v>4.3000000000000001E-8</c:v>
                </c:pt>
                <c:pt idx="14881">
                  <c:v>4.3000000000000001E-8</c:v>
                </c:pt>
                <c:pt idx="14882">
                  <c:v>4.3000000000000001E-8</c:v>
                </c:pt>
                <c:pt idx="14883">
                  <c:v>4.3000000000000001E-8</c:v>
                </c:pt>
                <c:pt idx="14884">
                  <c:v>4.3000000000000001E-8</c:v>
                </c:pt>
                <c:pt idx="14885">
                  <c:v>4.3000000000000001E-8</c:v>
                </c:pt>
                <c:pt idx="14886">
                  <c:v>4.3000000000000001E-8</c:v>
                </c:pt>
                <c:pt idx="14887">
                  <c:v>4.3000000000000001E-8</c:v>
                </c:pt>
                <c:pt idx="14888">
                  <c:v>4.3000000000000001E-8</c:v>
                </c:pt>
                <c:pt idx="14889">
                  <c:v>4.3000000000000001E-8</c:v>
                </c:pt>
                <c:pt idx="14890">
                  <c:v>4.3000000000000001E-8</c:v>
                </c:pt>
                <c:pt idx="14891">
                  <c:v>4.3000000000000001E-8</c:v>
                </c:pt>
                <c:pt idx="14892">
                  <c:v>4.3000000000000001E-8</c:v>
                </c:pt>
                <c:pt idx="14893">
                  <c:v>4.3000000000000001E-8</c:v>
                </c:pt>
                <c:pt idx="14894">
                  <c:v>4.3000000000000001E-8</c:v>
                </c:pt>
                <c:pt idx="14895">
                  <c:v>4.3000000000000001E-8</c:v>
                </c:pt>
                <c:pt idx="14896">
                  <c:v>4.3100000000000002E-8</c:v>
                </c:pt>
                <c:pt idx="14897">
                  <c:v>4.3100000000000002E-8</c:v>
                </c:pt>
                <c:pt idx="14898">
                  <c:v>4.3100000000000002E-8</c:v>
                </c:pt>
                <c:pt idx="14899">
                  <c:v>4.3100000000000002E-8</c:v>
                </c:pt>
                <c:pt idx="14900">
                  <c:v>4.3100000000000002E-8</c:v>
                </c:pt>
                <c:pt idx="14901">
                  <c:v>4.3100000000000002E-8</c:v>
                </c:pt>
                <c:pt idx="14902">
                  <c:v>4.3100000000000002E-8</c:v>
                </c:pt>
                <c:pt idx="14903">
                  <c:v>4.3100000000000002E-8</c:v>
                </c:pt>
                <c:pt idx="14904">
                  <c:v>4.3100000000000002E-8</c:v>
                </c:pt>
                <c:pt idx="14905">
                  <c:v>4.3100000000000002E-8</c:v>
                </c:pt>
                <c:pt idx="14906">
                  <c:v>4.3100000000000002E-8</c:v>
                </c:pt>
                <c:pt idx="14907">
                  <c:v>4.3100000000000002E-8</c:v>
                </c:pt>
                <c:pt idx="14908">
                  <c:v>4.3100000000000002E-8</c:v>
                </c:pt>
                <c:pt idx="14909">
                  <c:v>4.3100000000000002E-8</c:v>
                </c:pt>
                <c:pt idx="14910">
                  <c:v>4.3100000000000002E-8</c:v>
                </c:pt>
                <c:pt idx="14911">
                  <c:v>4.3100000000000002E-8</c:v>
                </c:pt>
                <c:pt idx="14912">
                  <c:v>4.3200000000000003E-8</c:v>
                </c:pt>
                <c:pt idx="14913">
                  <c:v>4.3200000000000003E-8</c:v>
                </c:pt>
                <c:pt idx="14914">
                  <c:v>4.3200000000000003E-8</c:v>
                </c:pt>
                <c:pt idx="14915">
                  <c:v>4.3200000000000003E-8</c:v>
                </c:pt>
                <c:pt idx="14916">
                  <c:v>4.3200000000000003E-8</c:v>
                </c:pt>
                <c:pt idx="14917">
                  <c:v>4.3200000000000003E-8</c:v>
                </c:pt>
                <c:pt idx="14918">
                  <c:v>4.3200000000000003E-8</c:v>
                </c:pt>
                <c:pt idx="14919">
                  <c:v>4.3200000000000003E-8</c:v>
                </c:pt>
                <c:pt idx="14920">
                  <c:v>4.3200000000000003E-8</c:v>
                </c:pt>
                <c:pt idx="14921">
                  <c:v>4.3200000000000003E-8</c:v>
                </c:pt>
                <c:pt idx="14922">
                  <c:v>4.3200000000000003E-8</c:v>
                </c:pt>
                <c:pt idx="14923">
                  <c:v>4.3200000000000003E-8</c:v>
                </c:pt>
                <c:pt idx="14924">
                  <c:v>4.3200000000000003E-8</c:v>
                </c:pt>
                <c:pt idx="14925">
                  <c:v>4.3200000000000003E-8</c:v>
                </c:pt>
                <c:pt idx="14926">
                  <c:v>4.3200000000000003E-8</c:v>
                </c:pt>
                <c:pt idx="14927">
                  <c:v>4.3200000000000003E-8</c:v>
                </c:pt>
                <c:pt idx="14928">
                  <c:v>4.3299999999999997E-8</c:v>
                </c:pt>
                <c:pt idx="14929">
                  <c:v>4.3299999999999997E-8</c:v>
                </c:pt>
                <c:pt idx="14930">
                  <c:v>4.3299999999999997E-8</c:v>
                </c:pt>
                <c:pt idx="14931">
                  <c:v>4.3299999999999997E-8</c:v>
                </c:pt>
                <c:pt idx="14932">
                  <c:v>4.3299999999999997E-8</c:v>
                </c:pt>
                <c:pt idx="14933">
                  <c:v>4.3299999999999997E-8</c:v>
                </c:pt>
                <c:pt idx="14934">
                  <c:v>4.3299999999999997E-8</c:v>
                </c:pt>
                <c:pt idx="14935">
                  <c:v>4.3299999999999997E-8</c:v>
                </c:pt>
                <c:pt idx="14936">
                  <c:v>4.3299999999999997E-8</c:v>
                </c:pt>
                <c:pt idx="14937">
                  <c:v>4.3299999999999997E-8</c:v>
                </c:pt>
                <c:pt idx="14938">
                  <c:v>4.3299999999999997E-8</c:v>
                </c:pt>
                <c:pt idx="14939">
                  <c:v>4.3299999999999997E-8</c:v>
                </c:pt>
                <c:pt idx="14940">
                  <c:v>4.3299999999999997E-8</c:v>
                </c:pt>
                <c:pt idx="14941">
                  <c:v>4.3299999999999997E-8</c:v>
                </c:pt>
                <c:pt idx="14942">
                  <c:v>4.3299999999999997E-8</c:v>
                </c:pt>
                <c:pt idx="14943">
                  <c:v>4.3299999999999997E-8</c:v>
                </c:pt>
                <c:pt idx="14944">
                  <c:v>4.3399999999999998E-8</c:v>
                </c:pt>
                <c:pt idx="14945">
                  <c:v>4.3399999999999998E-8</c:v>
                </c:pt>
                <c:pt idx="14946">
                  <c:v>4.3399999999999998E-8</c:v>
                </c:pt>
                <c:pt idx="14947">
                  <c:v>4.3399999999999998E-8</c:v>
                </c:pt>
                <c:pt idx="14948">
                  <c:v>4.3399999999999998E-8</c:v>
                </c:pt>
                <c:pt idx="14949">
                  <c:v>4.3399999999999998E-8</c:v>
                </c:pt>
                <c:pt idx="14950">
                  <c:v>4.3399999999999998E-8</c:v>
                </c:pt>
                <c:pt idx="14951">
                  <c:v>4.3399999999999998E-8</c:v>
                </c:pt>
                <c:pt idx="14952">
                  <c:v>4.3399999999999998E-8</c:v>
                </c:pt>
                <c:pt idx="14953">
                  <c:v>4.3399999999999998E-8</c:v>
                </c:pt>
                <c:pt idx="14954">
                  <c:v>4.3399999999999998E-8</c:v>
                </c:pt>
                <c:pt idx="14955">
                  <c:v>4.3399999999999998E-8</c:v>
                </c:pt>
                <c:pt idx="14956">
                  <c:v>4.3399999999999998E-8</c:v>
                </c:pt>
                <c:pt idx="14957">
                  <c:v>4.3399999999999998E-8</c:v>
                </c:pt>
                <c:pt idx="14958">
                  <c:v>4.3399999999999998E-8</c:v>
                </c:pt>
                <c:pt idx="14959">
                  <c:v>4.3399999999999998E-8</c:v>
                </c:pt>
                <c:pt idx="14960">
                  <c:v>4.3499999999999999E-8</c:v>
                </c:pt>
                <c:pt idx="14961">
                  <c:v>4.3499999999999999E-8</c:v>
                </c:pt>
                <c:pt idx="14962">
                  <c:v>4.3499999999999999E-8</c:v>
                </c:pt>
                <c:pt idx="14963">
                  <c:v>4.3499999999999999E-8</c:v>
                </c:pt>
                <c:pt idx="14964">
                  <c:v>4.3499999999999999E-8</c:v>
                </c:pt>
                <c:pt idx="14965">
                  <c:v>4.3499999999999999E-8</c:v>
                </c:pt>
                <c:pt idx="14966">
                  <c:v>4.3499999999999999E-8</c:v>
                </c:pt>
                <c:pt idx="14967">
                  <c:v>4.3499999999999999E-8</c:v>
                </c:pt>
                <c:pt idx="14968">
                  <c:v>4.3499999999999999E-8</c:v>
                </c:pt>
                <c:pt idx="14969">
                  <c:v>4.3499999999999999E-8</c:v>
                </c:pt>
                <c:pt idx="14970">
                  <c:v>4.3499999999999999E-8</c:v>
                </c:pt>
                <c:pt idx="14971">
                  <c:v>4.3499999999999999E-8</c:v>
                </c:pt>
                <c:pt idx="14972">
                  <c:v>4.3499999999999999E-8</c:v>
                </c:pt>
                <c:pt idx="14973">
                  <c:v>4.3499999999999999E-8</c:v>
                </c:pt>
                <c:pt idx="14974">
                  <c:v>4.3499999999999999E-8</c:v>
                </c:pt>
                <c:pt idx="14975">
                  <c:v>4.3499999999999999E-8</c:v>
                </c:pt>
                <c:pt idx="14976">
                  <c:v>4.36E-8</c:v>
                </c:pt>
                <c:pt idx="14977">
                  <c:v>4.36E-8</c:v>
                </c:pt>
                <c:pt idx="14978">
                  <c:v>4.36E-8</c:v>
                </c:pt>
                <c:pt idx="14979">
                  <c:v>4.36E-8</c:v>
                </c:pt>
                <c:pt idx="14980">
                  <c:v>4.36E-8</c:v>
                </c:pt>
                <c:pt idx="14981">
                  <c:v>4.36E-8</c:v>
                </c:pt>
                <c:pt idx="14982">
                  <c:v>4.36E-8</c:v>
                </c:pt>
                <c:pt idx="14983">
                  <c:v>4.36E-8</c:v>
                </c:pt>
                <c:pt idx="14984">
                  <c:v>4.36E-8</c:v>
                </c:pt>
                <c:pt idx="14985">
                  <c:v>4.36E-8</c:v>
                </c:pt>
                <c:pt idx="14986">
                  <c:v>4.36E-8</c:v>
                </c:pt>
                <c:pt idx="14987">
                  <c:v>4.36E-8</c:v>
                </c:pt>
                <c:pt idx="14988">
                  <c:v>4.36E-8</c:v>
                </c:pt>
                <c:pt idx="14989">
                  <c:v>4.36E-8</c:v>
                </c:pt>
                <c:pt idx="14990">
                  <c:v>4.36E-8</c:v>
                </c:pt>
                <c:pt idx="14991">
                  <c:v>4.36E-8</c:v>
                </c:pt>
                <c:pt idx="14992">
                  <c:v>4.3700000000000001E-8</c:v>
                </c:pt>
                <c:pt idx="14993">
                  <c:v>4.3700000000000001E-8</c:v>
                </c:pt>
                <c:pt idx="14994">
                  <c:v>4.3700000000000001E-8</c:v>
                </c:pt>
                <c:pt idx="14995">
                  <c:v>4.3700000000000001E-8</c:v>
                </c:pt>
                <c:pt idx="14996">
                  <c:v>4.3700000000000001E-8</c:v>
                </c:pt>
                <c:pt idx="14997">
                  <c:v>4.3700000000000001E-8</c:v>
                </c:pt>
                <c:pt idx="14998">
                  <c:v>4.3700000000000001E-8</c:v>
                </c:pt>
                <c:pt idx="14999">
                  <c:v>4.3700000000000001E-8</c:v>
                </c:pt>
                <c:pt idx="15000">
                  <c:v>4.3700000000000001E-8</c:v>
                </c:pt>
                <c:pt idx="15001">
                  <c:v>4.3700000000000001E-8</c:v>
                </c:pt>
                <c:pt idx="15002">
                  <c:v>4.3700000000000001E-8</c:v>
                </c:pt>
                <c:pt idx="15003">
                  <c:v>4.3700000000000001E-8</c:v>
                </c:pt>
                <c:pt idx="15004">
                  <c:v>4.3700000000000001E-8</c:v>
                </c:pt>
                <c:pt idx="15005">
                  <c:v>4.3700000000000001E-8</c:v>
                </c:pt>
                <c:pt idx="15006">
                  <c:v>4.3700000000000001E-8</c:v>
                </c:pt>
                <c:pt idx="15007">
                  <c:v>4.3700000000000001E-8</c:v>
                </c:pt>
                <c:pt idx="15008">
                  <c:v>4.3800000000000002E-8</c:v>
                </c:pt>
                <c:pt idx="15009">
                  <c:v>4.3800000000000002E-8</c:v>
                </c:pt>
                <c:pt idx="15010">
                  <c:v>4.3800000000000002E-8</c:v>
                </c:pt>
                <c:pt idx="15011">
                  <c:v>4.3800000000000002E-8</c:v>
                </c:pt>
                <c:pt idx="15012">
                  <c:v>4.3800000000000002E-8</c:v>
                </c:pt>
                <c:pt idx="15013">
                  <c:v>4.3800000000000002E-8</c:v>
                </c:pt>
                <c:pt idx="15014">
                  <c:v>4.3800000000000002E-8</c:v>
                </c:pt>
                <c:pt idx="15015">
                  <c:v>4.3800000000000002E-8</c:v>
                </c:pt>
                <c:pt idx="15016">
                  <c:v>4.3800000000000002E-8</c:v>
                </c:pt>
                <c:pt idx="15017">
                  <c:v>4.3800000000000002E-8</c:v>
                </c:pt>
                <c:pt idx="15018">
                  <c:v>4.3800000000000002E-8</c:v>
                </c:pt>
                <c:pt idx="15019">
                  <c:v>4.3800000000000002E-8</c:v>
                </c:pt>
                <c:pt idx="15020">
                  <c:v>4.3800000000000002E-8</c:v>
                </c:pt>
                <c:pt idx="15021">
                  <c:v>4.3800000000000002E-8</c:v>
                </c:pt>
                <c:pt idx="15022">
                  <c:v>4.3800000000000002E-8</c:v>
                </c:pt>
                <c:pt idx="15023">
                  <c:v>4.3800000000000002E-8</c:v>
                </c:pt>
                <c:pt idx="15024">
                  <c:v>4.3900000000000003E-8</c:v>
                </c:pt>
                <c:pt idx="15025">
                  <c:v>4.3900000000000003E-8</c:v>
                </c:pt>
                <c:pt idx="15026">
                  <c:v>4.3900000000000003E-8</c:v>
                </c:pt>
                <c:pt idx="15027">
                  <c:v>4.3900000000000003E-8</c:v>
                </c:pt>
                <c:pt idx="15028">
                  <c:v>4.3900000000000003E-8</c:v>
                </c:pt>
                <c:pt idx="15029">
                  <c:v>4.3900000000000003E-8</c:v>
                </c:pt>
                <c:pt idx="15030">
                  <c:v>4.3900000000000003E-8</c:v>
                </c:pt>
                <c:pt idx="15031">
                  <c:v>4.3900000000000003E-8</c:v>
                </c:pt>
                <c:pt idx="15032">
                  <c:v>4.3900000000000003E-8</c:v>
                </c:pt>
                <c:pt idx="15033">
                  <c:v>4.3900000000000003E-8</c:v>
                </c:pt>
                <c:pt idx="15034">
                  <c:v>4.3900000000000003E-8</c:v>
                </c:pt>
                <c:pt idx="15035">
                  <c:v>4.3900000000000003E-8</c:v>
                </c:pt>
                <c:pt idx="15036">
                  <c:v>4.3900000000000003E-8</c:v>
                </c:pt>
                <c:pt idx="15037">
                  <c:v>4.3900000000000003E-8</c:v>
                </c:pt>
                <c:pt idx="15038">
                  <c:v>4.3900000000000003E-8</c:v>
                </c:pt>
                <c:pt idx="15039">
                  <c:v>4.3900000000000003E-8</c:v>
                </c:pt>
                <c:pt idx="15040">
                  <c:v>4.3999999999999997E-8</c:v>
                </c:pt>
                <c:pt idx="15041">
                  <c:v>4.3999999999999997E-8</c:v>
                </c:pt>
                <c:pt idx="15042">
                  <c:v>4.3999999999999997E-8</c:v>
                </c:pt>
                <c:pt idx="15043">
                  <c:v>4.3999999999999997E-8</c:v>
                </c:pt>
                <c:pt idx="15044">
                  <c:v>4.3999999999999997E-8</c:v>
                </c:pt>
                <c:pt idx="15045">
                  <c:v>4.3999999999999997E-8</c:v>
                </c:pt>
                <c:pt idx="15046">
                  <c:v>4.3999999999999997E-8</c:v>
                </c:pt>
                <c:pt idx="15047">
                  <c:v>4.3999999999999997E-8</c:v>
                </c:pt>
                <c:pt idx="15048">
                  <c:v>4.3999999999999997E-8</c:v>
                </c:pt>
                <c:pt idx="15049">
                  <c:v>4.3999999999999997E-8</c:v>
                </c:pt>
                <c:pt idx="15050">
                  <c:v>4.3999999999999997E-8</c:v>
                </c:pt>
                <c:pt idx="15051">
                  <c:v>4.3999999999999997E-8</c:v>
                </c:pt>
                <c:pt idx="15052">
                  <c:v>4.3999999999999997E-8</c:v>
                </c:pt>
                <c:pt idx="15053">
                  <c:v>4.3999999999999997E-8</c:v>
                </c:pt>
                <c:pt idx="15054">
                  <c:v>4.3999999999999997E-8</c:v>
                </c:pt>
                <c:pt idx="15055">
                  <c:v>4.3999999999999997E-8</c:v>
                </c:pt>
                <c:pt idx="15056">
                  <c:v>4.4099999999999998E-8</c:v>
                </c:pt>
                <c:pt idx="15057">
                  <c:v>4.4099999999999998E-8</c:v>
                </c:pt>
                <c:pt idx="15058">
                  <c:v>4.4099999999999998E-8</c:v>
                </c:pt>
                <c:pt idx="15059">
                  <c:v>4.4099999999999998E-8</c:v>
                </c:pt>
                <c:pt idx="15060">
                  <c:v>4.4099999999999998E-8</c:v>
                </c:pt>
                <c:pt idx="15061">
                  <c:v>4.4099999999999998E-8</c:v>
                </c:pt>
                <c:pt idx="15062">
                  <c:v>4.4099999999999998E-8</c:v>
                </c:pt>
                <c:pt idx="15063">
                  <c:v>4.4099999999999998E-8</c:v>
                </c:pt>
                <c:pt idx="15064">
                  <c:v>4.4099999999999998E-8</c:v>
                </c:pt>
                <c:pt idx="15065">
                  <c:v>4.4099999999999998E-8</c:v>
                </c:pt>
                <c:pt idx="15066">
                  <c:v>4.4099999999999998E-8</c:v>
                </c:pt>
                <c:pt idx="15067">
                  <c:v>4.4099999999999998E-8</c:v>
                </c:pt>
                <c:pt idx="15068">
                  <c:v>4.4099999999999998E-8</c:v>
                </c:pt>
                <c:pt idx="15069">
                  <c:v>4.4099999999999998E-8</c:v>
                </c:pt>
                <c:pt idx="15070">
                  <c:v>4.4099999999999998E-8</c:v>
                </c:pt>
                <c:pt idx="15071">
                  <c:v>4.4099999999999998E-8</c:v>
                </c:pt>
                <c:pt idx="15072">
                  <c:v>4.4199999999999999E-8</c:v>
                </c:pt>
                <c:pt idx="15073">
                  <c:v>4.4199999999999999E-8</c:v>
                </c:pt>
                <c:pt idx="15074">
                  <c:v>4.4199999999999999E-8</c:v>
                </c:pt>
                <c:pt idx="15075">
                  <c:v>4.4199999999999999E-8</c:v>
                </c:pt>
                <c:pt idx="15076">
                  <c:v>4.4199999999999999E-8</c:v>
                </c:pt>
                <c:pt idx="15077">
                  <c:v>4.4199999999999999E-8</c:v>
                </c:pt>
                <c:pt idx="15078">
                  <c:v>4.4199999999999999E-8</c:v>
                </c:pt>
                <c:pt idx="15079">
                  <c:v>4.4199999999999999E-8</c:v>
                </c:pt>
                <c:pt idx="15080">
                  <c:v>4.4199999999999999E-8</c:v>
                </c:pt>
                <c:pt idx="15081">
                  <c:v>4.4199999999999999E-8</c:v>
                </c:pt>
                <c:pt idx="15082">
                  <c:v>4.4199999999999999E-8</c:v>
                </c:pt>
                <c:pt idx="15083">
                  <c:v>4.4199999999999999E-8</c:v>
                </c:pt>
                <c:pt idx="15084">
                  <c:v>4.4199999999999999E-8</c:v>
                </c:pt>
                <c:pt idx="15085">
                  <c:v>4.4199999999999999E-8</c:v>
                </c:pt>
                <c:pt idx="15086">
                  <c:v>4.4199999999999999E-8</c:v>
                </c:pt>
                <c:pt idx="15087">
                  <c:v>4.4199999999999999E-8</c:v>
                </c:pt>
                <c:pt idx="15088">
                  <c:v>4.43E-8</c:v>
                </c:pt>
                <c:pt idx="15089">
                  <c:v>4.43E-8</c:v>
                </c:pt>
                <c:pt idx="15090">
                  <c:v>4.43E-8</c:v>
                </c:pt>
                <c:pt idx="15091">
                  <c:v>4.43E-8</c:v>
                </c:pt>
                <c:pt idx="15092">
                  <c:v>4.43E-8</c:v>
                </c:pt>
                <c:pt idx="15093">
                  <c:v>4.43E-8</c:v>
                </c:pt>
                <c:pt idx="15094">
                  <c:v>4.43E-8</c:v>
                </c:pt>
                <c:pt idx="15095">
                  <c:v>4.43E-8</c:v>
                </c:pt>
                <c:pt idx="15096">
                  <c:v>4.43E-8</c:v>
                </c:pt>
                <c:pt idx="15097">
                  <c:v>4.43E-8</c:v>
                </c:pt>
                <c:pt idx="15098">
                  <c:v>4.43E-8</c:v>
                </c:pt>
                <c:pt idx="15099">
                  <c:v>4.43E-8</c:v>
                </c:pt>
                <c:pt idx="15100">
                  <c:v>4.43E-8</c:v>
                </c:pt>
                <c:pt idx="15101">
                  <c:v>4.43E-8</c:v>
                </c:pt>
                <c:pt idx="15102">
                  <c:v>4.43E-8</c:v>
                </c:pt>
                <c:pt idx="15103">
                  <c:v>4.43E-8</c:v>
                </c:pt>
                <c:pt idx="15104">
                  <c:v>4.4400000000000001E-8</c:v>
                </c:pt>
                <c:pt idx="15105">
                  <c:v>4.4400000000000001E-8</c:v>
                </c:pt>
                <c:pt idx="15106">
                  <c:v>4.4400000000000001E-8</c:v>
                </c:pt>
                <c:pt idx="15107">
                  <c:v>4.4400000000000001E-8</c:v>
                </c:pt>
                <c:pt idx="15108">
                  <c:v>4.4400000000000001E-8</c:v>
                </c:pt>
                <c:pt idx="15109">
                  <c:v>4.4400000000000001E-8</c:v>
                </c:pt>
                <c:pt idx="15110">
                  <c:v>4.4400000000000001E-8</c:v>
                </c:pt>
                <c:pt idx="15111">
                  <c:v>4.4400000000000001E-8</c:v>
                </c:pt>
                <c:pt idx="15112">
                  <c:v>4.4400000000000001E-8</c:v>
                </c:pt>
                <c:pt idx="15113">
                  <c:v>4.4400000000000001E-8</c:v>
                </c:pt>
                <c:pt idx="15114">
                  <c:v>4.4400000000000001E-8</c:v>
                </c:pt>
                <c:pt idx="15115">
                  <c:v>4.4400000000000001E-8</c:v>
                </c:pt>
                <c:pt idx="15116">
                  <c:v>4.4400000000000001E-8</c:v>
                </c:pt>
                <c:pt idx="15117">
                  <c:v>4.4400000000000001E-8</c:v>
                </c:pt>
                <c:pt idx="15118">
                  <c:v>4.4400000000000001E-8</c:v>
                </c:pt>
                <c:pt idx="15119">
                  <c:v>4.4400000000000001E-8</c:v>
                </c:pt>
                <c:pt idx="15120">
                  <c:v>4.4500000000000001E-8</c:v>
                </c:pt>
                <c:pt idx="15121">
                  <c:v>4.4500000000000001E-8</c:v>
                </c:pt>
                <c:pt idx="15122">
                  <c:v>4.4500000000000001E-8</c:v>
                </c:pt>
                <c:pt idx="15123">
                  <c:v>4.4500000000000001E-8</c:v>
                </c:pt>
                <c:pt idx="15124">
                  <c:v>4.4500000000000001E-8</c:v>
                </c:pt>
                <c:pt idx="15125">
                  <c:v>4.4500000000000001E-8</c:v>
                </c:pt>
                <c:pt idx="15126">
                  <c:v>4.4500000000000001E-8</c:v>
                </c:pt>
                <c:pt idx="15127">
                  <c:v>4.4500000000000001E-8</c:v>
                </c:pt>
                <c:pt idx="15128">
                  <c:v>4.4500000000000001E-8</c:v>
                </c:pt>
                <c:pt idx="15129">
                  <c:v>4.4500000000000001E-8</c:v>
                </c:pt>
                <c:pt idx="15130">
                  <c:v>4.4500000000000001E-8</c:v>
                </c:pt>
                <c:pt idx="15131">
                  <c:v>4.4500000000000001E-8</c:v>
                </c:pt>
                <c:pt idx="15132">
                  <c:v>4.4500000000000001E-8</c:v>
                </c:pt>
                <c:pt idx="15133">
                  <c:v>4.4500000000000001E-8</c:v>
                </c:pt>
                <c:pt idx="15134">
                  <c:v>4.4500000000000001E-8</c:v>
                </c:pt>
                <c:pt idx="15135">
                  <c:v>4.4500000000000001E-8</c:v>
                </c:pt>
                <c:pt idx="15136">
                  <c:v>4.4600000000000002E-8</c:v>
                </c:pt>
                <c:pt idx="15137">
                  <c:v>4.4600000000000002E-8</c:v>
                </c:pt>
                <c:pt idx="15138">
                  <c:v>4.4600000000000002E-8</c:v>
                </c:pt>
                <c:pt idx="15139">
                  <c:v>4.4600000000000002E-8</c:v>
                </c:pt>
                <c:pt idx="15140">
                  <c:v>4.4600000000000002E-8</c:v>
                </c:pt>
                <c:pt idx="15141">
                  <c:v>4.4600000000000002E-8</c:v>
                </c:pt>
                <c:pt idx="15142">
                  <c:v>4.4600000000000002E-8</c:v>
                </c:pt>
                <c:pt idx="15143">
                  <c:v>4.4600000000000002E-8</c:v>
                </c:pt>
                <c:pt idx="15144">
                  <c:v>4.4600000000000002E-8</c:v>
                </c:pt>
                <c:pt idx="15145">
                  <c:v>4.4600000000000002E-8</c:v>
                </c:pt>
                <c:pt idx="15146">
                  <c:v>4.4600000000000002E-8</c:v>
                </c:pt>
                <c:pt idx="15147">
                  <c:v>4.4600000000000002E-8</c:v>
                </c:pt>
                <c:pt idx="15148">
                  <c:v>4.4600000000000002E-8</c:v>
                </c:pt>
                <c:pt idx="15149">
                  <c:v>4.4600000000000002E-8</c:v>
                </c:pt>
                <c:pt idx="15150">
                  <c:v>4.4600000000000002E-8</c:v>
                </c:pt>
                <c:pt idx="15151">
                  <c:v>4.4600000000000002E-8</c:v>
                </c:pt>
                <c:pt idx="15152">
                  <c:v>4.4700000000000003E-8</c:v>
                </c:pt>
                <c:pt idx="15153">
                  <c:v>4.4700000000000003E-8</c:v>
                </c:pt>
                <c:pt idx="15154">
                  <c:v>4.4700000000000003E-8</c:v>
                </c:pt>
                <c:pt idx="15155">
                  <c:v>4.4700000000000003E-8</c:v>
                </c:pt>
                <c:pt idx="15156">
                  <c:v>4.4700000000000003E-8</c:v>
                </c:pt>
                <c:pt idx="15157">
                  <c:v>4.4700000000000003E-8</c:v>
                </c:pt>
                <c:pt idx="15158">
                  <c:v>4.4700000000000003E-8</c:v>
                </c:pt>
                <c:pt idx="15159">
                  <c:v>4.4700000000000003E-8</c:v>
                </c:pt>
                <c:pt idx="15160">
                  <c:v>4.4700000000000003E-8</c:v>
                </c:pt>
                <c:pt idx="15161">
                  <c:v>4.4700000000000003E-8</c:v>
                </c:pt>
                <c:pt idx="15162">
                  <c:v>4.4700000000000003E-8</c:v>
                </c:pt>
                <c:pt idx="15163">
                  <c:v>4.4700000000000003E-8</c:v>
                </c:pt>
                <c:pt idx="15164">
                  <c:v>4.4700000000000003E-8</c:v>
                </c:pt>
                <c:pt idx="15165">
                  <c:v>4.4700000000000003E-8</c:v>
                </c:pt>
                <c:pt idx="15166">
                  <c:v>4.4700000000000003E-8</c:v>
                </c:pt>
                <c:pt idx="15167">
                  <c:v>4.4700000000000003E-8</c:v>
                </c:pt>
                <c:pt idx="15168">
                  <c:v>4.4799999999999997E-8</c:v>
                </c:pt>
                <c:pt idx="15169">
                  <c:v>4.4799999999999997E-8</c:v>
                </c:pt>
                <c:pt idx="15170">
                  <c:v>4.4799999999999997E-8</c:v>
                </c:pt>
                <c:pt idx="15171">
                  <c:v>4.4799999999999997E-8</c:v>
                </c:pt>
                <c:pt idx="15172">
                  <c:v>4.4799999999999997E-8</c:v>
                </c:pt>
                <c:pt idx="15173">
                  <c:v>4.4799999999999997E-8</c:v>
                </c:pt>
                <c:pt idx="15174">
                  <c:v>4.4799999999999997E-8</c:v>
                </c:pt>
                <c:pt idx="15175">
                  <c:v>4.4799999999999997E-8</c:v>
                </c:pt>
                <c:pt idx="15176">
                  <c:v>4.4799999999999997E-8</c:v>
                </c:pt>
                <c:pt idx="15177">
                  <c:v>4.4799999999999997E-8</c:v>
                </c:pt>
                <c:pt idx="15178">
                  <c:v>4.4799999999999997E-8</c:v>
                </c:pt>
                <c:pt idx="15179">
                  <c:v>4.4799999999999997E-8</c:v>
                </c:pt>
                <c:pt idx="15180">
                  <c:v>4.4799999999999997E-8</c:v>
                </c:pt>
                <c:pt idx="15181">
                  <c:v>4.4799999999999997E-8</c:v>
                </c:pt>
                <c:pt idx="15182">
                  <c:v>4.4799999999999997E-8</c:v>
                </c:pt>
                <c:pt idx="15183">
                  <c:v>4.4799999999999997E-8</c:v>
                </c:pt>
                <c:pt idx="15184">
                  <c:v>4.4899999999999998E-8</c:v>
                </c:pt>
                <c:pt idx="15185">
                  <c:v>4.4899999999999998E-8</c:v>
                </c:pt>
                <c:pt idx="15186">
                  <c:v>4.4899999999999998E-8</c:v>
                </c:pt>
                <c:pt idx="15187">
                  <c:v>4.4899999999999998E-8</c:v>
                </c:pt>
                <c:pt idx="15188">
                  <c:v>4.4899999999999998E-8</c:v>
                </c:pt>
                <c:pt idx="15189">
                  <c:v>4.4899999999999998E-8</c:v>
                </c:pt>
                <c:pt idx="15190">
                  <c:v>4.4899999999999998E-8</c:v>
                </c:pt>
                <c:pt idx="15191">
                  <c:v>4.4899999999999998E-8</c:v>
                </c:pt>
                <c:pt idx="15192">
                  <c:v>4.4899999999999998E-8</c:v>
                </c:pt>
                <c:pt idx="15193">
                  <c:v>4.4899999999999998E-8</c:v>
                </c:pt>
                <c:pt idx="15194">
                  <c:v>4.4899999999999998E-8</c:v>
                </c:pt>
                <c:pt idx="15195">
                  <c:v>4.4899999999999998E-8</c:v>
                </c:pt>
                <c:pt idx="15196">
                  <c:v>4.4899999999999998E-8</c:v>
                </c:pt>
                <c:pt idx="15197">
                  <c:v>4.4899999999999998E-8</c:v>
                </c:pt>
                <c:pt idx="15198">
                  <c:v>4.4899999999999998E-8</c:v>
                </c:pt>
                <c:pt idx="15199">
                  <c:v>4.4899999999999998E-8</c:v>
                </c:pt>
                <c:pt idx="15200">
                  <c:v>4.4999999999999999E-8</c:v>
                </c:pt>
                <c:pt idx="15201">
                  <c:v>4.4999999999999999E-8</c:v>
                </c:pt>
                <c:pt idx="15202">
                  <c:v>4.4999999999999999E-8</c:v>
                </c:pt>
                <c:pt idx="15203">
                  <c:v>4.4999999999999999E-8</c:v>
                </c:pt>
                <c:pt idx="15204">
                  <c:v>4.4999999999999999E-8</c:v>
                </c:pt>
                <c:pt idx="15205">
                  <c:v>4.4999999999999999E-8</c:v>
                </c:pt>
                <c:pt idx="15206">
                  <c:v>4.4999999999999999E-8</c:v>
                </c:pt>
                <c:pt idx="15207">
                  <c:v>4.4999999999999999E-8</c:v>
                </c:pt>
                <c:pt idx="15208">
                  <c:v>4.4999999999999999E-8</c:v>
                </c:pt>
                <c:pt idx="15209">
                  <c:v>4.4999999999999999E-8</c:v>
                </c:pt>
                <c:pt idx="15210">
                  <c:v>4.4999999999999999E-8</c:v>
                </c:pt>
                <c:pt idx="15211">
                  <c:v>4.4999999999999999E-8</c:v>
                </c:pt>
                <c:pt idx="15212">
                  <c:v>4.4999999999999999E-8</c:v>
                </c:pt>
                <c:pt idx="15213">
                  <c:v>4.4999999999999999E-8</c:v>
                </c:pt>
                <c:pt idx="15214">
                  <c:v>4.4999999999999999E-8</c:v>
                </c:pt>
                <c:pt idx="15215">
                  <c:v>4.4999999999999999E-8</c:v>
                </c:pt>
                <c:pt idx="15216">
                  <c:v>4.51E-8</c:v>
                </c:pt>
                <c:pt idx="15217">
                  <c:v>4.51E-8</c:v>
                </c:pt>
                <c:pt idx="15218">
                  <c:v>4.51E-8</c:v>
                </c:pt>
                <c:pt idx="15219">
                  <c:v>4.51E-8</c:v>
                </c:pt>
                <c:pt idx="15220">
                  <c:v>4.51E-8</c:v>
                </c:pt>
                <c:pt idx="15221">
                  <c:v>4.51E-8</c:v>
                </c:pt>
                <c:pt idx="15222">
                  <c:v>4.51E-8</c:v>
                </c:pt>
                <c:pt idx="15223">
                  <c:v>4.51E-8</c:v>
                </c:pt>
                <c:pt idx="15224">
                  <c:v>4.51E-8</c:v>
                </c:pt>
                <c:pt idx="15225">
                  <c:v>4.51E-8</c:v>
                </c:pt>
                <c:pt idx="15226">
                  <c:v>4.51E-8</c:v>
                </c:pt>
                <c:pt idx="15227">
                  <c:v>4.51E-8</c:v>
                </c:pt>
                <c:pt idx="15228">
                  <c:v>4.51E-8</c:v>
                </c:pt>
                <c:pt idx="15229">
                  <c:v>4.51E-8</c:v>
                </c:pt>
                <c:pt idx="15230">
                  <c:v>4.51E-8</c:v>
                </c:pt>
                <c:pt idx="15231">
                  <c:v>4.51E-8</c:v>
                </c:pt>
                <c:pt idx="15232">
                  <c:v>4.5200000000000001E-8</c:v>
                </c:pt>
                <c:pt idx="15233">
                  <c:v>4.5200000000000001E-8</c:v>
                </c:pt>
                <c:pt idx="15234">
                  <c:v>4.5200000000000001E-8</c:v>
                </c:pt>
                <c:pt idx="15235">
                  <c:v>4.5200000000000001E-8</c:v>
                </c:pt>
                <c:pt idx="15236">
                  <c:v>4.5200000000000001E-8</c:v>
                </c:pt>
                <c:pt idx="15237">
                  <c:v>4.5200000000000001E-8</c:v>
                </c:pt>
                <c:pt idx="15238">
                  <c:v>4.5200000000000001E-8</c:v>
                </c:pt>
                <c:pt idx="15239">
                  <c:v>4.5200000000000001E-8</c:v>
                </c:pt>
                <c:pt idx="15240">
                  <c:v>4.5200000000000001E-8</c:v>
                </c:pt>
                <c:pt idx="15241">
                  <c:v>4.5200000000000001E-8</c:v>
                </c:pt>
                <c:pt idx="15242">
                  <c:v>4.5200000000000001E-8</c:v>
                </c:pt>
                <c:pt idx="15243">
                  <c:v>4.5200000000000001E-8</c:v>
                </c:pt>
                <c:pt idx="15244">
                  <c:v>4.5200000000000001E-8</c:v>
                </c:pt>
                <c:pt idx="15245">
                  <c:v>4.5200000000000001E-8</c:v>
                </c:pt>
                <c:pt idx="15246">
                  <c:v>4.5200000000000001E-8</c:v>
                </c:pt>
                <c:pt idx="15247">
                  <c:v>4.5200000000000001E-8</c:v>
                </c:pt>
                <c:pt idx="15248">
                  <c:v>4.5300000000000002E-8</c:v>
                </c:pt>
                <c:pt idx="15249">
                  <c:v>4.5300000000000002E-8</c:v>
                </c:pt>
                <c:pt idx="15250">
                  <c:v>4.5300000000000002E-8</c:v>
                </c:pt>
                <c:pt idx="15251">
                  <c:v>4.5300000000000002E-8</c:v>
                </c:pt>
                <c:pt idx="15252">
                  <c:v>4.5300000000000002E-8</c:v>
                </c:pt>
                <c:pt idx="15253">
                  <c:v>4.5300000000000002E-8</c:v>
                </c:pt>
                <c:pt idx="15254">
                  <c:v>4.5300000000000002E-8</c:v>
                </c:pt>
                <c:pt idx="15255">
                  <c:v>4.5300000000000002E-8</c:v>
                </c:pt>
                <c:pt idx="15256">
                  <c:v>4.5300000000000002E-8</c:v>
                </c:pt>
                <c:pt idx="15257">
                  <c:v>4.5300000000000002E-8</c:v>
                </c:pt>
                <c:pt idx="15258">
                  <c:v>4.5300000000000002E-8</c:v>
                </c:pt>
                <c:pt idx="15259">
                  <c:v>4.5300000000000002E-8</c:v>
                </c:pt>
                <c:pt idx="15260">
                  <c:v>4.5300000000000002E-8</c:v>
                </c:pt>
                <c:pt idx="15261">
                  <c:v>4.5300000000000002E-8</c:v>
                </c:pt>
                <c:pt idx="15262">
                  <c:v>4.5300000000000002E-8</c:v>
                </c:pt>
                <c:pt idx="15263">
                  <c:v>4.5300000000000002E-8</c:v>
                </c:pt>
                <c:pt idx="15264">
                  <c:v>4.5400000000000003E-8</c:v>
                </c:pt>
                <c:pt idx="15265">
                  <c:v>4.5400000000000003E-8</c:v>
                </c:pt>
                <c:pt idx="15266">
                  <c:v>4.5400000000000003E-8</c:v>
                </c:pt>
                <c:pt idx="15267">
                  <c:v>4.5400000000000003E-8</c:v>
                </c:pt>
                <c:pt idx="15268">
                  <c:v>4.5400000000000003E-8</c:v>
                </c:pt>
                <c:pt idx="15269">
                  <c:v>4.5400000000000003E-8</c:v>
                </c:pt>
                <c:pt idx="15270">
                  <c:v>4.5400000000000003E-8</c:v>
                </c:pt>
                <c:pt idx="15271">
                  <c:v>4.5400000000000003E-8</c:v>
                </c:pt>
                <c:pt idx="15272">
                  <c:v>4.5400000000000003E-8</c:v>
                </c:pt>
                <c:pt idx="15273">
                  <c:v>4.5400000000000003E-8</c:v>
                </c:pt>
                <c:pt idx="15274">
                  <c:v>4.5400000000000003E-8</c:v>
                </c:pt>
                <c:pt idx="15275">
                  <c:v>4.5400000000000003E-8</c:v>
                </c:pt>
                <c:pt idx="15276">
                  <c:v>4.5400000000000003E-8</c:v>
                </c:pt>
                <c:pt idx="15277">
                  <c:v>4.5400000000000003E-8</c:v>
                </c:pt>
                <c:pt idx="15278">
                  <c:v>4.5400000000000003E-8</c:v>
                </c:pt>
                <c:pt idx="15279">
                  <c:v>4.5400000000000003E-8</c:v>
                </c:pt>
                <c:pt idx="15280">
                  <c:v>4.5499999999999997E-8</c:v>
                </c:pt>
                <c:pt idx="15281">
                  <c:v>4.5499999999999997E-8</c:v>
                </c:pt>
                <c:pt idx="15282">
                  <c:v>4.5499999999999997E-8</c:v>
                </c:pt>
                <c:pt idx="15283">
                  <c:v>4.5499999999999997E-8</c:v>
                </c:pt>
                <c:pt idx="15284">
                  <c:v>4.5499999999999997E-8</c:v>
                </c:pt>
                <c:pt idx="15285">
                  <c:v>4.5499999999999997E-8</c:v>
                </c:pt>
                <c:pt idx="15286">
                  <c:v>4.5499999999999997E-8</c:v>
                </c:pt>
                <c:pt idx="15287">
                  <c:v>4.5499999999999997E-8</c:v>
                </c:pt>
                <c:pt idx="15288">
                  <c:v>4.5499999999999997E-8</c:v>
                </c:pt>
                <c:pt idx="15289">
                  <c:v>4.5499999999999997E-8</c:v>
                </c:pt>
                <c:pt idx="15290">
                  <c:v>4.5499999999999997E-8</c:v>
                </c:pt>
                <c:pt idx="15291">
                  <c:v>4.5499999999999997E-8</c:v>
                </c:pt>
                <c:pt idx="15292">
                  <c:v>4.5499999999999997E-8</c:v>
                </c:pt>
                <c:pt idx="15293">
                  <c:v>4.5499999999999997E-8</c:v>
                </c:pt>
                <c:pt idx="15294">
                  <c:v>4.5499999999999997E-8</c:v>
                </c:pt>
                <c:pt idx="15295">
                  <c:v>4.5499999999999997E-8</c:v>
                </c:pt>
                <c:pt idx="15296">
                  <c:v>4.5599999999999998E-8</c:v>
                </c:pt>
                <c:pt idx="15297">
                  <c:v>4.5599999999999998E-8</c:v>
                </c:pt>
                <c:pt idx="15298">
                  <c:v>4.5599999999999998E-8</c:v>
                </c:pt>
                <c:pt idx="15299">
                  <c:v>4.5599999999999998E-8</c:v>
                </c:pt>
                <c:pt idx="15300">
                  <c:v>4.5599999999999998E-8</c:v>
                </c:pt>
                <c:pt idx="15301">
                  <c:v>4.5599999999999998E-8</c:v>
                </c:pt>
                <c:pt idx="15302">
                  <c:v>4.5599999999999998E-8</c:v>
                </c:pt>
                <c:pt idx="15303">
                  <c:v>4.5599999999999998E-8</c:v>
                </c:pt>
                <c:pt idx="15304">
                  <c:v>4.5599999999999998E-8</c:v>
                </c:pt>
                <c:pt idx="15305">
                  <c:v>4.5599999999999998E-8</c:v>
                </c:pt>
                <c:pt idx="15306">
                  <c:v>4.5599999999999998E-8</c:v>
                </c:pt>
                <c:pt idx="15307">
                  <c:v>4.5599999999999998E-8</c:v>
                </c:pt>
                <c:pt idx="15308">
                  <c:v>4.5599999999999998E-8</c:v>
                </c:pt>
                <c:pt idx="15309">
                  <c:v>4.5599999999999998E-8</c:v>
                </c:pt>
                <c:pt idx="15310">
                  <c:v>4.5599999999999998E-8</c:v>
                </c:pt>
                <c:pt idx="15311">
                  <c:v>4.5599999999999998E-8</c:v>
                </c:pt>
                <c:pt idx="15312">
                  <c:v>4.5699999999999999E-8</c:v>
                </c:pt>
                <c:pt idx="15313">
                  <c:v>4.5699999999999999E-8</c:v>
                </c:pt>
                <c:pt idx="15314">
                  <c:v>4.5699999999999999E-8</c:v>
                </c:pt>
                <c:pt idx="15315">
                  <c:v>4.5699999999999999E-8</c:v>
                </c:pt>
                <c:pt idx="15316">
                  <c:v>4.5699999999999999E-8</c:v>
                </c:pt>
                <c:pt idx="15317">
                  <c:v>4.5699999999999999E-8</c:v>
                </c:pt>
                <c:pt idx="15318">
                  <c:v>4.5699999999999999E-8</c:v>
                </c:pt>
                <c:pt idx="15319">
                  <c:v>4.5699999999999999E-8</c:v>
                </c:pt>
                <c:pt idx="15320">
                  <c:v>4.5699999999999999E-8</c:v>
                </c:pt>
                <c:pt idx="15321">
                  <c:v>4.5699999999999999E-8</c:v>
                </c:pt>
                <c:pt idx="15322">
                  <c:v>4.5699999999999999E-8</c:v>
                </c:pt>
                <c:pt idx="15323">
                  <c:v>4.5699999999999999E-8</c:v>
                </c:pt>
                <c:pt idx="15324">
                  <c:v>4.5699999999999999E-8</c:v>
                </c:pt>
                <c:pt idx="15325">
                  <c:v>4.5699999999999999E-8</c:v>
                </c:pt>
                <c:pt idx="15326">
                  <c:v>4.5699999999999999E-8</c:v>
                </c:pt>
                <c:pt idx="15327">
                  <c:v>4.5699999999999999E-8</c:v>
                </c:pt>
                <c:pt idx="15328">
                  <c:v>4.58E-8</c:v>
                </c:pt>
                <c:pt idx="15329">
                  <c:v>4.58E-8</c:v>
                </c:pt>
                <c:pt idx="15330">
                  <c:v>4.58E-8</c:v>
                </c:pt>
                <c:pt idx="15331">
                  <c:v>4.58E-8</c:v>
                </c:pt>
                <c:pt idx="15332">
                  <c:v>4.58E-8</c:v>
                </c:pt>
                <c:pt idx="15333">
                  <c:v>4.58E-8</c:v>
                </c:pt>
                <c:pt idx="15334">
                  <c:v>4.58E-8</c:v>
                </c:pt>
                <c:pt idx="15335">
                  <c:v>4.58E-8</c:v>
                </c:pt>
                <c:pt idx="15336">
                  <c:v>4.58E-8</c:v>
                </c:pt>
                <c:pt idx="15337">
                  <c:v>4.58E-8</c:v>
                </c:pt>
                <c:pt idx="15338">
                  <c:v>4.58E-8</c:v>
                </c:pt>
                <c:pt idx="15339">
                  <c:v>4.58E-8</c:v>
                </c:pt>
                <c:pt idx="15340">
                  <c:v>4.58E-8</c:v>
                </c:pt>
                <c:pt idx="15341">
                  <c:v>4.58E-8</c:v>
                </c:pt>
                <c:pt idx="15342">
                  <c:v>4.58E-8</c:v>
                </c:pt>
                <c:pt idx="15343">
                  <c:v>4.58E-8</c:v>
                </c:pt>
                <c:pt idx="15344">
                  <c:v>4.5900000000000001E-8</c:v>
                </c:pt>
                <c:pt idx="15345">
                  <c:v>4.5900000000000001E-8</c:v>
                </c:pt>
                <c:pt idx="15346">
                  <c:v>4.5900000000000001E-8</c:v>
                </c:pt>
                <c:pt idx="15347">
                  <c:v>4.5900000000000001E-8</c:v>
                </c:pt>
                <c:pt idx="15348">
                  <c:v>4.5900000000000001E-8</c:v>
                </c:pt>
                <c:pt idx="15349">
                  <c:v>4.5900000000000001E-8</c:v>
                </c:pt>
                <c:pt idx="15350">
                  <c:v>4.5900000000000001E-8</c:v>
                </c:pt>
                <c:pt idx="15351">
                  <c:v>4.5900000000000001E-8</c:v>
                </c:pt>
                <c:pt idx="15352">
                  <c:v>4.5900000000000001E-8</c:v>
                </c:pt>
                <c:pt idx="15353">
                  <c:v>4.5900000000000001E-8</c:v>
                </c:pt>
                <c:pt idx="15354">
                  <c:v>4.5900000000000001E-8</c:v>
                </c:pt>
                <c:pt idx="15355">
                  <c:v>4.5900000000000001E-8</c:v>
                </c:pt>
                <c:pt idx="15356">
                  <c:v>4.5900000000000001E-8</c:v>
                </c:pt>
                <c:pt idx="15357">
                  <c:v>4.5900000000000001E-8</c:v>
                </c:pt>
                <c:pt idx="15358">
                  <c:v>4.5900000000000001E-8</c:v>
                </c:pt>
                <c:pt idx="15359">
                  <c:v>4.5900000000000001E-8</c:v>
                </c:pt>
                <c:pt idx="15360">
                  <c:v>4.6000000000000002E-8</c:v>
                </c:pt>
                <c:pt idx="15361">
                  <c:v>4.6000000000000002E-8</c:v>
                </c:pt>
                <c:pt idx="15362">
                  <c:v>4.6000000000000002E-8</c:v>
                </c:pt>
                <c:pt idx="15363">
                  <c:v>4.6000000000000002E-8</c:v>
                </c:pt>
                <c:pt idx="15364">
                  <c:v>4.6000000000000002E-8</c:v>
                </c:pt>
                <c:pt idx="15365">
                  <c:v>4.6000000000000002E-8</c:v>
                </c:pt>
                <c:pt idx="15366">
                  <c:v>4.6000000000000002E-8</c:v>
                </c:pt>
                <c:pt idx="15367">
                  <c:v>4.6000000000000002E-8</c:v>
                </c:pt>
                <c:pt idx="15368">
                  <c:v>4.6000000000000002E-8</c:v>
                </c:pt>
                <c:pt idx="15369">
                  <c:v>4.6000000000000002E-8</c:v>
                </c:pt>
                <c:pt idx="15370">
                  <c:v>4.6000000000000002E-8</c:v>
                </c:pt>
                <c:pt idx="15371">
                  <c:v>4.6000000000000002E-8</c:v>
                </c:pt>
                <c:pt idx="15372">
                  <c:v>4.6000000000000002E-8</c:v>
                </c:pt>
                <c:pt idx="15373">
                  <c:v>4.6000000000000002E-8</c:v>
                </c:pt>
                <c:pt idx="15374">
                  <c:v>4.6000000000000002E-8</c:v>
                </c:pt>
                <c:pt idx="15375">
                  <c:v>4.6000000000000002E-8</c:v>
                </c:pt>
                <c:pt idx="15376">
                  <c:v>4.6100000000000003E-8</c:v>
                </c:pt>
                <c:pt idx="15377">
                  <c:v>4.6100000000000003E-8</c:v>
                </c:pt>
                <c:pt idx="15378">
                  <c:v>4.6100000000000003E-8</c:v>
                </c:pt>
                <c:pt idx="15379">
                  <c:v>4.6100000000000003E-8</c:v>
                </c:pt>
                <c:pt idx="15380">
                  <c:v>4.6100000000000003E-8</c:v>
                </c:pt>
                <c:pt idx="15381">
                  <c:v>4.6100000000000003E-8</c:v>
                </c:pt>
                <c:pt idx="15382">
                  <c:v>4.6100000000000003E-8</c:v>
                </c:pt>
                <c:pt idx="15383">
                  <c:v>4.6100000000000003E-8</c:v>
                </c:pt>
                <c:pt idx="15384">
                  <c:v>4.6100000000000003E-8</c:v>
                </c:pt>
                <c:pt idx="15385">
                  <c:v>4.6100000000000003E-8</c:v>
                </c:pt>
                <c:pt idx="15386">
                  <c:v>4.6100000000000003E-8</c:v>
                </c:pt>
                <c:pt idx="15387">
                  <c:v>4.6100000000000003E-8</c:v>
                </c:pt>
                <c:pt idx="15388">
                  <c:v>4.6100000000000003E-8</c:v>
                </c:pt>
                <c:pt idx="15389">
                  <c:v>4.6100000000000003E-8</c:v>
                </c:pt>
                <c:pt idx="15390">
                  <c:v>4.6100000000000003E-8</c:v>
                </c:pt>
                <c:pt idx="15391">
                  <c:v>4.6100000000000003E-8</c:v>
                </c:pt>
                <c:pt idx="15392">
                  <c:v>4.6199999999999997E-8</c:v>
                </c:pt>
                <c:pt idx="15393">
                  <c:v>4.6199999999999997E-8</c:v>
                </c:pt>
                <c:pt idx="15394">
                  <c:v>4.6199999999999997E-8</c:v>
                </c:pt>
                <c:pt idx="15395">
                  <c:v>4.6199999999999997E-8</c:v>
                </c:pt>
                <c:pt idx="15396">
                  <c:v>4.6199999999999997E-8</c:v>
                </c:pt>
                <c:pt idx="15397">
                  <c:v>4.6199999999999997E-8</c:v>
                </c:pt>
                <c:pt idx="15398">
                  <c:v>4.6199999999999997E-8</c:v>
                </c:pt>
                <c:pt idx="15399">
                  <c:v>4.6199999999999997E-8</c:v>
                </c:pt>
                <c:pt idx="15400">
                  <c:v>4.6199999999999997E-8</c:v>
                </c:pt>
                <c:pt idx="15401">
                  <c:v>4.6199999999999997E-8</c:v>
                </c:pt>
                <c:pt idx="15402">
                  <c:v>4.6199999999999997E-8</c:v>
                </c:pt>
                <c:pt idx="15403">
                  <c:v>4.6199999999999997E-8</c:v>
                </c:pt>
                <c:pt idx="15404">
                  <c:v>4.6199999999999997E-8</c:v>
                </c:pt>
                <c:pt idx="15405">
                  <c:v>4.6199999999999997E-8</c:v>
                </c:pt>
                <c:pt idx="15406">
                  <c:v>4.6199999999999997E-8</c:v>
                </c:pt>
                <c:pt idx="15407">
                  <c:v>4.6199999999999997E-8</c:v>
                </c:pt>
                <c:pt idx="15408">
                  <c:v>4.6299999999999998E-8</c:v>
                </c:pt>
                <c:pt idx="15409">
                  <c:v>4.6299999999999998E-8</c:v>
                </c:pt>
                <c:pt idx="15410">
                  <c:v>4.6299999999999998E-8</c:v>
                </c:pt>
                <c:pt idx="15411">
                  <c:v>4.6299999999999998E-8</c:v>
                </c:pt>
                <c:pt idx="15412">
                  <c:v>4.6299999999999998E-8</c:v>
                </c:pt>
                <c:pt idx="15413">
                  <c:v>4.6299999999999998E-8</c:v>
                </c:pt>
                <c:pt idx="15414">
                  <c:v>4.6299999999999998E-8</c:v>
                </c:pt>
                <c:pt idx="15415">
                  <c:v>4.6299999999999998E-8</c:v>
                </c:pt>
                <c:pt idx="15416">
                  <c:v>4.6299999999999998E-8</c:v>
                </c:pt>
                <c:pt idx="15417">
                  <c:v>4.6299999999999998E-8</c:v>
                </c:pt>
                <c:pt idx="15418">
                  <c:v>4.6299999999999998E-8</c:v>
                </c:pt>
                <c:pt idx="15419">
                  <c:v>4.6299999999999998E-8</c:v>
                </c:pt>
                <c:pt idx="15420">
                  <c:v>4.6299999999999998E-8</c:v>
                </c:pt>
                <c:pt idx="15421">
                  <c:v>4.6299999999999998E-8</c:v>
                </c:pt>
                <c:pt idx="15422">
                  <c:v>4.6299999999999998E-8</c:v>
                </c:pt>
                <c:pt idx="15423">
                  <c:v>4.6299999999999998E-8</c:v>
                </c:pt>
                <c:pt idx="15424">
                  <c:v>4.6399999999999999E-8</c:v>
                </c:pt>
                <c:pt idx="15425">
                  <c:v>4.6399999999999999E-8</c:v>
                </c:pt>
                <c:pt idx="15426">
                  <c:v>4.6399999999999999E-8</c:v>
                </c:pt>
                <c:pt idx="15427">
                  <c:v>4.6399999999999999E-8</c:v>
                </c:pt>
                <c:pt idx="15428">
                  <c:v>4.6399999999999999E-8</c:v>
                </c:pt>
                <c:pt idx="15429">
                  <c:v>4.6399999999999999E-8</c:v>
                </c:pt>
                <c:pt idx="15430">
                  <c:v>4.6399999999999999E-8</c:v>
                </c:pt>
                <c:pt idx="15431">
                  <c:v>4.6399999999999999E-8</c:v>
                </c:pt>
                <c:pt idx="15432">
                  <c:v>4.6399999999999999E-8</c:v>
                </c:pt>
                <c:pt idx="15433">
                  <c:v>4.6399999999999999E-8</c:v>
                </c:pt>
                <c:pt idx="15434">
                  <c:v>4.6399999999999999E-8</c:v>
                </c:pt>
                <c:pt idx="15435">
                  <c:v>4.6399999999999999E-8</c:v>
                </c:pt>
                <c:pt idx="15436">
                  <c:v>4.6399999999999999E-8</c:v>
                </c:pt>
                <c:pt idx="15437">
                  <c:v>4.6399999999999999E-8</c:v>
                </c:pt>
                <c:pt idx="15438">
                  <c:v>4.6399999999999999E-8</c:v>
                </c:pt>
                <c:pt idx="15439">
                  <c:v>4.6399999999999999E-8</c:v>
                </c:pt>
                <c:pt idx="15440">
                  <c:v>4.6499999999999999E-8</c:v>
                </c:pt>
                <c:pt idx="15441">
                  <c:v>4.6499999999999999E-8</c:v>
                </c:pt>
                <c:pt idx="15442">
                  <c:v>4.6499999999999999E-8</c:v>
                </c:pt>
                <c:pt idx="15443">
                  <c:v>4.6499999999999999E-8</c:v>
                </c:pt>
                <c:pt idx="15444">
                  <c:v>4.6499999999999999E-8</c:v>
                </c:pt>
                <c:pt idx="15445">
                  <c:v>4.6499999999999999E-8</c:v>
                </c:pt>
                <c:pt idx="15446">
                  <c:v>4.6499999999999999E-8</c:v>
                </c:pt>
                <c:pt idx="15447">
                  <c:v>4.6499999999999999E-8</c:v>
                </c:pt>
                <c:pt idx="15448">
                  <c:v>4.6499999999999999E-8</c:v>
                </c:pt>
                <c:pt idx="15449">
                  <c:v>4.6499999999999999E-8</c:v>
                </c:pt>
                <c:pt idx="15450">
                  <c:v>4.6499999999999999E-8</c:v>
                </c:pt>
                <c:pt idx="15451">
                  <c:v>4.6499999999999999E-8</c:v>
                </c:pt>
                <c:pt idx="15452">
                  <c:v>4.6499999999999999E-8</c:v>
                </c:pt>
                <c:pt idx="15453">
                  <c:v>4.6499999999999999E-8</c:v>
                </c:pt>
                <c:pt idx="15454">
                  <c:v>4.6499999999999999E-8</c:v>
                </c:pt>
                <c:pt idx="15455">
                  <c:v>4.6499999999999999E-8</c:v>
                </c:pt>
                <c:pt idx="15456">
                  <c:v>4.66E-8</c:v>
                </c:pt>
                <c:pt idx="15457">
                  <c:v>4.66E-8</c:v>
                </c:pt>
                <c:pt idx="15458">
                  <c:v>4.66E-8</c:v>
                </c:pt>
                <c:pt idx="15459">
                  <c:v>4.66E-8</c:v>
                </c:pt>
                <c:pt idx="15460">
                  <c:v>4.66E-8</c:v>
                </c:pt>
                <c:pt idx="15461">
                  <c:v>4.66E-8</c:v>
                </c:pt>
                <c:pt idx="15462">
                  <c:v>4.66E-8</c:v>
                </c:pt>
                <c:pt idx="15463">
                  <c:v>4.66E-8</c:v>
                </c:pt>
                <c:pt idx="15464">
                  <c:v>4.66E-8</c:v>
                </c:pt>
                <c:pt idx="15465">
                  <c:v>4.66E-8</c:v>
                </c:pt>
                <c:pt idx="15466">
                  <c:v>4.66E-8</c:v>
                </c:pt>
                <c:pt idx="15467">
                  <c:v>4.66E-8</c:v>
                </c:pt>
                <c:pt idx="15468">
                  <c:v>4.66E-8</c:v>
                </c:pt>
                <c:pt idx="15469">
                  <c:v>4.66E-8</c:v>
                </c:pt>
                <c:pt idx="15470">
                  <c:v>4.66E-8</c:v>
                </c:pt>
                <c:pt idx="15471">
                  <c:v>4.66E-8</c:v>
                </c:pt>
                <c:pt idx="15472">
                  <c:v>4.6700000000000001E-8</c:v>
                </c:pt>
                <c:pt idx="15473">
                  <c:v>4.6700000000000001E-8</c:v>
                </c:pt>
                <c:pt idx="15474">
                  <c:v>4.6700000000000001E-8</c:v>
                </c:pt>
                <c:pt idx="15475">
                  <c:v>4.6700000000000001E-8</c:v>
                </c:pt>
                <c:pt idx="15476">
                  <c:v>4.6700000000000001E-8</c:v>
                </c:pt>
                <c:pt idx="15477">
                  <c:v>4.6700000000000001E-8</c:v>
                </c:pt>
                <c:pt idx="15478">
                  <c:v>4.6700000000000001E-8</c:v>
                </c:pt>
                <c:pt idx="15479">
                  <c:v>4.6700000000000001E-8</c:v>
                </c:pt>
                <c:pt idx="15480">
                  <c:v>4.6700000000000001E-8</c:v>
                </c:pt>
                <c:pt idx="15481">
                  <c:v>4.6700000000000001E-8</c:v>
                </c:pt>
                <c:pt idx="15482">
                  <c:v>4.6700000000000001E-8</c:v>
                </c:pt>
                <c:pt idx="15483">
                  <c:v>4.6700000000000001E-8</c:v>
                </c:pt>
                <c:pt idx="15484">
                  <c:v>4.6700000000000001E-8</c:v>
                </c:pt>
                <c:pt idx="15485">
                  <c:v>4.6700000000000001E-8</c:v>
                </c:pt>
                <c:pt idx="15486">
                  <c:v>4.6700000000000001E-8</c:v>
                </c:pt>
                <c:pt idx="15487">
                  <c:v>4.6700000000000001E-8</c:v>
                </c:pt>
                <c:pt idx="15488">
                  <c:v>4.6800000000000002E-8</c:v>
                </c:pt>
                <c:pt idx="15489">
                  <c:v>4.6800000000000002E-8</c:v>
                </c:pt>
                <c:pt idx="15490">
                  <c:v>4.6800000000000002E-8</c:v>
                </c:pt>
                <c:pt idx="15491">
                  <c:v>4.6800000000000002E-8</c:v>
                </c:pt>
                <c:pt idx="15492">
                  <c:v>4.6800000000000002E-8</c:v>
                </c:pt>
                <c:pt idx="15493">
                  <c:v>4.6800000000000002E-8</c:v>
                </c:pt>
                <c:pt idx="15494">
                  <c:v>4.6800000000000002E-8</c:v>
                </c:pt>
                <c:pt idx="15495">
                  <c:v>4.6800000000000002E-8</c:v>
                </c:pt>
                <c:pt idx="15496">
                  <c:v>4.6800000000000002E-8</c:v>
                </c:pt>
                <c:pt idx="15497">
                  <c:v>4.6800000000000002E-8</c:v>
                </c:pt>
                <c:pt idx="15498">
                  <c:v>4.6800000000000002E-8</c:v>
                </c:pt>
                <c:pt idx="15499">
                  <c:v>4.6800000000000002E-8</c:v>
                </c:pt>
                <c:pt idx="15500">
                  <c:v>4.6800000000000002E-8</c:v>
                </c:pt>
                <c:pt idx="15501">
                  <c:v>4.6800000000000002E-8</c:v>
                </c:pt>
                <c:pt idx="15502">
                  <c:v>4.6800000000000002E-8</c:v>
                </c:pt>
                <c:pt idx="15503">
                  <c:v>4.6800000000000002E-8</c:v>
                </c:pt>
                <c:pt idx="15504">
                  <c:v>4.6900000000000003E-8</c:v>
                </c:pt>
                <c:pt idx="15505">
                  <c:v>4.6900000000000003E-8</c:v>
                </c:pt>
                <c:pt idx="15506">
                  <c:v>4.6900000000000003E-8</c:v>
                </c:pt>
                <c:pt idx="15507">
                  <c:v>4.6900000000000003E-8</c:v>
                </c:pt>
                <c:pt idx="15508">
                  <c:v>4.6900000000000003E-8</c:v>
                </c:pt>
                <c:pt idx="15509">
                  <c:v>4.6900000000000003E-8</c:v>
                </c:pt>
                <c:pt idx="15510">
                  <c:v>4.6900000000000003E-8</c:v>
                </c:pt>
                <c:pt idx="15511">
                  <c:v>4.6900000000000003E-8</c:v>
                </c:pt>
                <c:pt idx="15512">
                  <c:v>4.6900000000000003E-8</c:v>
                </c:pt>
                <c:pt idx="15513">
                  <c:v>4.6900000000000003E-8</c:v>
                </c:pt>
                <c:pt idx="15514">
                  <c:v>4.6900000000000003E-8</c:v>
                </c:pt>
                <c:pt idx="15515">
                  <c:v>4.6900000000000003E-8</c:v>
                </c:pt>
                <c:pt idx="15516">
                  <c:v>4.6900000000000003E-8</c:v>
                </c:pt>
                <c:pt idx="15517">
                  <c:v>4.6900000000000003E-8</c:v>
                </c:pt>
                <c:pt idx="15518">
                  <c:v>4.6900000000000003E-8</c:v>
                </c:pt>
                <c:pt idx="15519">
                  <c:v>4.6900000000000003E-8</c:v>
                </c:pt>
                <c:pt idx="15520">
                  <c:v>4.6999999999999997E-8</c:v>
                </c:pt>
                <c:pt idx="15521">
                  <c:v>4.6999999999999997E-8</c:v>
                </c:pt>
                <c:pt idx="15522">
                  <c:v>4.6999999999999997E-8</c:v>
                </c:pt>
                <c:pt idx="15523">
                  <c:v>4.6999999999999997E-8</c:v>
                </c:pt>
                <c:pt idx="15524">
                  <c:v>4.6999999999999997E-8</c:v>
                </c:pt>
                <c:pt idx="15525">
                  <c:v>4.6999999999999997E-8</c:v>
                </c:pt>
                <c:pt idx="15526">
                  <c:v>4.6999999999999997E-8</c:v>
                </c:pt>
                <c:pt idx="15527">
                  <c:v>4.6999999999999997E-8</c:v>
                </c:pt>
                <c:pt idx="15528">
                  <c:v>4.6999999999999997E-8</c:v>
                </c:pt>
                <c:pt idx="15529">
                  <c:v>4.6999999999999997E-8</c:v>
                </c:pt>
                <c:pt idx="15530">
                  <c:v>4.6999999999999997E-8</c:v>
                </c:pt>
                <c:pt idx="15531">
                  <c:v>4.6999999999999997E-8</c:v>
                </c:pt>
                <c:pt idx="15532">
                  <c:v>4.6999999999999997E-8</c:v>
                </c:pt>
                <c:pt idx="15533">
                  <c:v>4.6999999999999997E-8</c:v>
                </c:pt>
                <c:pt idx="15534">
                  <c:v>4.6999999999999997E-8</c:v>
                </c:pt>
                <c:pt idx="15535">
                  <c:v>4.6999999999999997E-8</c:v>
                </c:pt>
                <c:pt idx="15536">
                  <c:v>4.7099999999999998E-8</c:v>
                </c:pt>
                <c:pt idx="15537">
                  <c:v>4.7099999999999998E-8</c:v>
                </c:pt>
                <c:pt idx="15538">
                  <c:v>4.7099999999999998E-8</c:v>
                </c:pt>
                <c:pt idx="15539">
                  <c:v>4.7099999999999998E-8</c:v>
                </c:pt>
                <c:pt idx="15540">
                  <c:v>4.7099999999999998E-8</c:v>
                </c:pt>
                <c:pt idx="15541">
                  <c:v>4.7099999999999998E-8</c:v>
                </c:pt>
                <c:pt idx="15542">
                  <c:v>4.7099999999999998E-8</c:v>
                </c:pt>
                <c:pt idx="15543">
                  <c:v>4.7099999999999998E-8</c:v>
                </c:pt>
                <c:pt idx="15544">
                  <c:v>4.7099999999999998E-8</c:v>
                </c:pt>
                <c:pt idx="15545">
                  <c:v>4.7099999999999998E-8</c:v>
                </c:pt>
                <c:pt idx="15546">
                  <c:v>4.7099999999999998E-8</c:v>
                </c:pt>
                <c:pt idx="15547">
                  <c:v>4.7099999999999998E-8</c:v>
                </c:pt>
                <c:pt idx="15548">
                  <c:v>4.7099999999999998E-8</c:v>
                </c:pt>
                <c:pt idx="15549">
                  <c:v>4.7099999999999998E-8</c:v>
                </c:pt>
                <c:pt idx="15550">
                  <c:v>4.7099999999999998E-8</c:v>
                </c:pt>
                <c:pt idx="15551">
                  <c:v>4.7099999999999998E-8</c:v>
                </c:pt>
                <c:pt idx="15552">
                  <c:v>4.7199999999999999E-8</c:v>
                </c:pt>
                <c:pt idx="15553">
                  <c:v>4.7199999999999999E-8</c:v>
                </c:pt>
                <c:pt idx="15554">
                  <c:v>4.7199999999999999E-8</c:v>
                </c:pt>
                <c:pt idx="15555">
                  <c:v>4.7199999999999999E-8</c:v>
                </c:pt>
                <c:pt idx="15556">
                  <c:v>4.7199999999999999E-8</c:v>
                </c:pt>
                <c:pt idx="15557">
                  <c:v>4.7199999999999999E-8</c:v>
                </c:pt>
                <c:pt idx="15558">
                  <c:v>4.7199999999999999E-8</c:v>
                </c:pt>
                <c:pt idx="15559">
                  <c:v>4.7199999999999999E-8</c:v>
                </c:pt>
                <c:pt idx="15560">
                  <c:v>4.7199999999999999E-8</c:v>
                </c:pt>
                <c:pt idx="15561">
                  <c:v>4.7199999999999999E-8</c:v>
                </c:pt>
                <c:pt idx="15562">
                  <c:v>4.7199999999999999E-8</c:v>
                </c:pt>
                <c:pt idx="15563">
                  <c:v>4.7199999999999999E-8</c:v>
                </c:pt>
                <c:pt idx="15564">
                  <c:v>4.7199999999999999E-8</c:v>
                </c:pt>
                <c:pt idx="15565">
                  <c:v>4.7199999999999999E-8</c:v>
                </c:pt>
                <c:pt idx="15566">
                  <c:v>4.7199999999999999E-8</c:v>
                </c:pt>
                <c:pt idx="15567">
                  <c:v>4.7199999999999999E-8</c:v>
                </c:pt>
                <c:pt idx="15568">
                  <c:v>4.73E-8</c:v>
                </c:pt>
                <c:pt idx="15569">
                  <c:v>4.73E-8</c:v>
                </c:pt>
                <c:pt idx="15570">
                  <c:v>4.73E-8</c:v>
                </c:pt>
                <c:pt idx="15571">
                  <c:v>4.73E-8</c:v>
                </c:pt>
                <c:pt idx="15572">
                  <c:v>4.73E-8</c:v>
                </c:pt>
                <c:pt idx="15573">
                  <c:v>4.73E-8</c:v>
                </c:pt>
                <c:pt idx="15574">
                  <c:v>4.73E-8</c:v>
                </c:pt>
                <c:pt idx="15575">
                  <c:v>4.73E-8</c:v>
                </c:pt>
                <c:pt idx="15576">
                  <c:v>4.73E-8</c:v>
                </c:pt>
                <c:pt idx="15577">
                  <c:v>4.73E-8</c:v>
                </c:pt>
                <c:pt idx="15578">
                  <c:v>4.73E-8</c:v>
                </c:pt>
                <c:pt idx="15579">
                  <c:v>4.73E-8</c:v>
                </c:pt>
                <c:pt idx="15580">
                  <c:v>4.73E-8</c:v>
                </c:pt>
                <c:pt idx="15581">
                  <c:v>4.73E-8</c:v>
                </c:pt>
                <c:pt idx="15582">
                  <c:v>4.73E-8</c:v>
                </c:pt>
                <c:pt idx="15583">
                  <c:v>4.73E-8</c:v>
                </c:pt>
                <c:pt idx="15584">
                  <c:v>4.7400000000000001E-8</c:v>
                </c:pt>
                <c:pt idx="15585">
                  <c:v>4.7400000000000001E-8</c:v>
                </c:pt>
                <c:pt idx="15586">
                  <c:v>4.7400000000000001E-8</c:v>
                </c:pt>
                <c:pt idx="15587">
                  <c:v>4.7400000000000001E-8</c:v>
                </c:pt>
                <c:pt idx="15588">
                  <c:v>4.7400000000000001E-8</c:v>
                </c:pt>
                <c:pt idx="15589">
                  <c:v>4.7400000000000001E-8</c:v>
                </c:pt>
                <c:pt idx="15590">
                  <c:v>4.7400000000000001E-8</c:v>
                </c:pt>
                <c:pt idx="15591">
                  <c:v>4.7400000000000001E-8</c:v>
                </c:pt>
                <c:pt idx="15592">
                  <c:v>4.7400000000000001E-8</c:v>
                </c:pt>
                <c:pt idx="15593">
                  <c:v>4.7400000000000001E-8</c:v>
                </c:pt>
                <c:pt idx="15594">
                  <c:v>4.7400000000000001E-8</c:v>
                </c:pt>
                <c:pt idx="15595">
                  <c:v>4.7400000000000001E-8</c:v>
                </c:pt>
                <c:pt idx="15596">
                  <c:v>4.7400000000000001E-8</c:v>
                </c:pt>
                <c:pt idx="15597">
                  <c:v>4.7400000000000001E-8</c:v>
                </c:pt>
                <c:pt idx="15598">
                  <c:v>4.7400000000000001E-8</c:v>
                </c:pt>
                <c:pt idx="15599">
                  <c:v>4.7400000000000001E-8</c:v>
                </c:pt>
                <c:pt idx="15600">
                  <c:v>4.7500000000000002E-8</c:v>
                </c:pt>
                <c:pt idx="15601">
                  <c:v>4.7500000000000002E-8</c:v>
                </c:pt>
                <c:pt idx="15602">
                  <c:v>4.7500000000000002E-8</c:v>
                </c:pt>
                <c:pt idx="15603">
                  <c:v>4.7500000000000002E-8</c:v>
                </c:pt>
                <c:pt idx="15604">
                  <c:v>4.7500000000000002E-8</c:v>
                </c:pt>
                <c:pt idx="15605">
                  <c:v>4.7500000000000002E-8</c:v>
                </c:pt>
                <c:pt idx="15606">
                  <c:v>4.7500000000000002E-8</c:v>
                </c:pt>
                <c:pt idx="15607">
                  <c:v>4.7500000000000002E-8</c:v>
                </c:pt>
                <c:pt idx="15608">
                  <c:v>4.7500000000000002E-8</c:v>
                </c:pt>
                <c:pt idx="15609">
                  <c:v>4.7500000000000002E-8</c:v>
                </c:pt>
                <c:pt idx="15610">
                  <c:v>4.7500000000000002E-8</c:v>
                </c:pt>
                <c:pt idx="15611">
                  <c:v>4.7500000000000002E-8</c:v>
                </c:pt>
                <c:pt idx="15612">
                  <c:v>4.7500000000000002E-8</c:v>
                </c:pt>
                <c:pt idx="15613">
                  <c:v>4.7500000000000002E-8</c:v>
                </c:pt>
                <c:pt idx="15614">
                  <c:v>4.7500000000000002E-8</c:v>
                </c:pt>
                <c:pt idx="15615">
                  <c:v>4.7500000000000002E-8</c:v>
                </c:pt>
                <c:pt idx="15616">
                  <c:v>4.7600000000000003E-8</c:v>
                </c:pt>
                <c:pt idx="15617">
                  <c:v>4.7600000000000003E-8</c:v>
                </c:pt>
                <c:pt idx="15618">
                  <c:v>4.7600000000000003E-8</c:v>
                </c:pt>
                <c:pt idx="15619">
                  <c:v>4.7600000000000003E-8</c:v>
                </c:pt>
                <c:pt idx="15620">
                  <c:v>4.7600000000000003E-8</c:v>
                </c:pt>
                <c:pt idx="15621">
                  <c:v>4.7600000000000003E-8</c:v>
                </c:pt>
                <c:pt idx="15622">
                  <c:v>4.7600000000000003E-8</c:v>
                </c:pt>
                <c:pt idx="15623">
                  <c:v>4.7600000000000003E-8</c:v>
                </c:pt>
                <c:pt idx="15624">
                  <c:v>4.7600000000000003E-8</c:v>
                </c:pt>
                <c:pt idx="15625">
                  <c:v>4.7600000000000003E-8</c:v>
                </c:pt>
                <c:pt idx="15626">
                  <c:v>4.7600000000000003E-8</c:v>
                </c:pt>
                <c:pt idx="15627">
                  <c:v>4.7600000000000003E-8</c:v>
                </c:pt>
                <c:pt idx="15628">
                  <c:v>4.7600000000000003E-8</c:v>
                </c:pt>
                <c:pt idx="15629">
                  <c:v>4.7600000000000003E-8</c:v>
                </c:pt>
                <c:pt idx="15630">
                  <c:v>4.7600000000000003E-8</c:v>
                </c:pt>
                <c:pt idx="15631">
                  <c:v>4.7600000000000003E-8</c:v>
                </c:pt>
                <c:pt idx="15632">
                  <c:v>4.7699999999999997E-8</c:v>
                </c:pt>
                <c:pt idx="15633">
                  <c:v>4.7699999999999997E-8</c:v>
                </c:pt>
                <c:pt idx="15634">
                  <c:v>4.7699999999999997E-8</c:v>
                </c:pt>
                <c:pt idx="15635">
                  <c:v>4.7699999999999997E-8</c:v>
                </c:pt>
                <c:pt idx="15636">
                  <c:v>4.7699999999999997E-8</c:v>
                </c:pt>
                <c:pt idx="15637">
                  <c:v>4.7699999999999997E-8</c:v>
                </c:pt>
                <c:pt idx="15638">
                  <c:v>4.7699999999999997E-8</c:v>
                </c:pt>
                <c:pt idx="15639">
                  <c:v>4.7699999999999997E-8</c:v>
                </c:pt>
                <c:pt idx="15640">
                  <c:v>4.7699999999999997E-8</c:v>
                </c:pt>
                <c:pt idx="15641">
                  <c:v>4.7699999999999997E-8</c:v>
                </c:pt>
                <c:pt idx="15642">
                  <c:v>4.7699999999999997E-8</c:v>
                </c:pt>
                <c:pt idx="15643">
                  <c:v>4.7699999999999997E-8</c:v>
                </c:pt>
                <c:pt idx="15644">
                  <c:v>4.7699999999999997E-8</c:v>
                </c:pt>
                <c:pt idx="15645">
                  <c:v>4.7699999999999997E-8</c:v>
                </c:pt>
                <c:pt idx="15646">
                  <c:v>4.7699999999999997E-8</c:v>
                </c:pt>
                <c:pt idx="15647">
                  <c:v>4.7699999999999997E-8</c:v>
                </c:pt>
                <c:pt idx="15648">
                  <c:v>4.7799999999999998E-8</c:v>
                </c:pt>
                <c:pt idx="15649">
                  <c:v>4.7799999999999998E-8</c:v>
                </c:pt>
                <c:pt idx="15650">
                  <c:v>4.7799999999999998E-8</c:v>
                </c:pt>
                <c:pt idx="15651">
                  <c:v>4.7799999999999998E-8</c:v>
                </c:pt>
                <c:pt idx="15652">
                  <c:v>4.7799999999999998E-8</c:v>
                </c:pt>
                <c:pt idx="15653">
                  <c:v>4.7799999999999998E-8</c:v>
                </c:pt>
                <c:pt idx="15654">
                  <c:v>4.7799999999999998E-8</c:v>
                </c:pt>
                <c:pt idx="15655">
                  <c:v>4.7799999999999998E-8</c:v>
                </c:pt>
                <c:pt idx="15656">
                  <c:v>4.7799999999999998E-8</c:v>
                </c:pt>
                <c:pt idx="15657">
                  <c:v>4.7799999999999998E-8</c:v>
                </c:pt>
                <c:pt idx="15658">
                  <c:v>4.7799999999999998E-8</c:v>
                </c:pt>
                <c:pt idx="15659">
                  <c:v>4.7799999999999998E-8</c:v>
                </c:pt>
                <c:pt idx="15660">
                  <c:v>4.7799999999999998E-8</c:v>
                </c:pt>
                <c:pt idx="15661">
                  <c:v>4.7799999999999998E-8</c:v>
                </c:pt>
                <c:pt idx="15662">
                  <c:v>4.7799999999999998E-8</c:v>
                </c:pt>
                <c:pt idx="15663">
                  <c:v>4.7799999999999998E-8</c:v>
                </c:pt>
                <c:pt idx="15664">
                  <c:v>4.7899999999999999E-8</c:v>
                </c:pt>
                <c:pt idx="15665">
                  <c:v>4.7899999999999999E-8</c:v>
                </c:pt>
                <c:pt idx="15666">
                  <c:v>4.7899999999999999E-8</c:v>
                </c:pt>
                <c:pt idx="15667">
                  <c:v>4.7899999999999999E-8</c:v>
                </c:pt>
                <c:pt idx="15668">
                  <c:v>4.7899999999999999E-8</c:v>
                </c:pt>
                <c:pt idx="15669">
                  <c:v>4.7899999999999999E-8</c:v>
                </c:pt>
                <c:pt idx="15670">
                  <c:v>4.7899999999999999E-8</c:v>
                </c:pt>
                <c:pt idx="15671">
                  <c:v>4.7899999999999999E-8</c:v>
                </c:pt>
                <c:pt idx="15672">
                  <c:v>4.7899999999999999E-8</c:v>
                </c:pt>
                <c:pt idx="15673">
                  <c:v>4.7899999999999999E-8</c:v>
                </c:pt>
                <c:pt idx="15674">
                  <c:v>4.7899999999999999E-8</c:v>
                </c:pt>
                <c:pt idx="15675">
                  <c:v>4.7899999999999999E-8</c:v>
                </c:pt>
                <c:pt idx="15676">
                  <c:v>4.7899999999999999E-8</c:v>
                </c:pt>
                <c:pt idx="15677">
                  <c:v>4.7899999999999999E-8</c:v>
                </c:pt>
                <c:pt idx="15678">
                  <c:v>4.7899999999999999E-8</c:v>
                </c:pt>
                <c:pt idx="15679">
                  <c:v>4.7899999999999999E-8</c:v>
                </c:pt>
                <c:pt idx="15680">
                  <c:v>4.8E-8</c:v>
                </c:pt>
                <c:pt idx="15681">
                  <c:v>4.8E-8</c:v>
                </c:pt>
                <c:pt idx="15682">
                  <c:v>4.8E-8</c:v>
                </c:pt>
                <c:pt idx="15683">
                  <c:v>4.8E-8</c:v>
                </c:pt>
                <c:pt idx="15684">
                  <c:v>4.8E-8</c:v>
                </c:pt>
                <c:pt idx="15685">
                  <c:v>4.8E-8</c:v>
                </c:pt>
                <c:pt idx="15686">
                  <c:v>4.8E-8</c:v>
                </c:pt>
                <c:pt idx="15687">
                  <c:v>4.8E-8</c:v>
                </c:pt>
                <c:pt idx="15688">
                  <c:v>4.8E-8</c:v>
                </c:pt>
                <c:pt idx="15689">
                  <c:v>4.8E-8</c:v>
                </c:pt>
                <c:pt idx="15690">
                  <c:v>4.8E-8</c:v>
                </c:pt>
                <c:pt idx="15691">
                  <c:v>4.8E-8</c:v>
                </c:pt>
                <c:pt idx="15692">
                  <c:v>4.8E-8</c:v>
                </c:pt>
                <c:pt idx="15693">
                  <c:v>4.8E-8</c:v>
                </c:pt>
                <c:pt idx="15694">
                  <c:v>4.8E-8</c:v>
                </c:pt>
                <c:pt idx="15695">
                  <c:v>4.8E-8</c:v>
                </c:pt>
                <c:pt idx="15696">
                  <c:v>4.8100000000000001E-8</c:v>
                </c:pt>
                <c:pt idx="15697">
                  <c:v>4.8100000000000001E-8</c:v>
                </c:pt>
                <c:pt idx="15698">
                  <c:v>4.8100000000000001E-8</c:v>
                </c:pt>
                <c:pt idx="15699">
                  <c:v>4.8100000000000001E-8</c:v>
                </c:pt>
                <c:pt idx="15700">
                  <c:v>4.8100000000000001E-8</c:v>
                </c:pt>
                <c:pt idx="15701">
                  <c:v>4.8100000000000001E-8</c:v>
                </c:pt>
                <c:pt idx="15702">
                  <c:v>4.8100000000000001E-8</c:v>
                </c:pt>
                <c:pt idx="15703">
                  <c:v>4.8100000000000001E-8</c:v>
                </c:pt>
                <c:pt idx="15704">
                  <c:v>4.8100000000000001E-8</c:v>
                </c:pt>
                <c:pt idx="15705">
                  <c:v>4.8100000000000001E-8</c:v>
                </c:pt>
                <c:pt idx="15706">
                  <c:v>4.8100000000000001E-8</c:v>
                </c:pt>
                <c:pt idx="15707">
                  <c:v>4.8100000000000001E-8</c:v>
                </c:pt>
                <c:pt idx="15708">
                  <c:v>4.8100000000000001E-8</c:v>
                </c:pt>
                <c:pt idx="15709">
                  <c:v>4.8100000000000001E-8</c:v>
                </c:pt>
                <c:pt idx="15710">
                  <c:v>4.8100000000000001E-8</c:v>
                </c:pt>
                <c:pt idx="15711">
                  <c:v>4.8100000000000001E-8</c:v>
                </c:pt>
                <c:pt idx="15712">
                  <c:v>4.8200000000000001E-8</c:v>
                </c:pt>
                <c:pt idx="15713">
                  <c:v>4.8200000000000001E-8</c:v>
                </c:pt>
                <c:pt idx="15714">
                  <c:v>4.8200000000000001E-8</c:v>
                </c:pt>
                <c:pt idx="15715">
                  <c:v>4.8200000000000001E-8</c:v>
                </c:pt>
                <c:pt idx="15716">
                  <c:v>4.8200000000000001E-8</c:v>
                </c:pt>
                <c:pt idx="15717">
                  <c:v>4.8200000000000001E-8</c:v>
                </c:pt>
                <c:pt idx="15718">
                  <c:v>4.8200000000000001E-8</c:v>
                </c:pt>
                <c:pt idx="15719">
                  <c:v>4.8200000000000001E-8</c:v>
                </c:pt>
                <c:pt idx="15720">
                  <c:v>4.8200000000000001E-8</c:v>
                </c:pt>
                <c:pt idx="15721">
                  <c:v>4.8200000000000001E-8</c:v>
                </c:pt>
                <c:pt idx="15722">
                  <c:v>4.8200000000000001E-8</c:v>
                </c:pt>
                <c:pt idx="15723">
                  <c:v>4.8200000000000001E-8</c:v>
                </c:pt>
                <c:pt idx="15724">
                  <c:v>4.8200000000000001E-8</c:v>
                </c:pt>
                <c:pt idx="15725">
                  <c:v>4.8200000000000001E-8</c:v>
                </c:pt>
                <c:pt idx="15726">
                  <c:v>4.8200000000000001E-8</c:v>
                </c:pt>
                <c:pt idx="15727">
                  <c:v>4.8200000000000001E-8</c:v>
                </c:pt>
                <c:pt idx="15728">
                  <c:v>4.8300000000000002E-8</c:v>
                </c:pt>
                <c:pt idx="15729">
                  <c:v>4.8300000000000002E-8</c:v>
                </c:pt>
                <c:pt idx="15730">
                  <c:v>4.8300000000000002E-8</c:v>
                </c:pt>
                <c:pt idx="15731">
                  <c:v>4.8300000000000002E-8</c:v>
                </c:pt>
                <c:pt idx="15732">
                  <c:v>4.8300000000000002E-8</c:v>
                </c:pt>
                <c:pt idx="15733">
                  <c:v>4.8300000000000002E-8</c:v>
                </c:pt>
                <c:pt idx="15734">
                  <c:v>4.8300000000000002E-8</c:v>
                </c:pt>
                <c:pt idx="15735">
                  <c:v>4.8300000000000002E-8</c:v>
                </c:pt>
                <c:pt idx="15736">
                  <c:v>4.8300000000000002E-8</c:v>
                </c:pt>
                <c:pt idx="15737">
                  <c:v>4.8300000000000002E-8</c:v>
                </c:pt>
                <c:pt idx="15738">
                  <c:v>4.8300000000000002E-8</c:v>
                </c:pt>
                <c:pt idx="15739">
                  <c:v>4.8300000000000002E-8</c:v>
                </c:pt>
                <c:pt idx="15740">
                  <c:v>4.8300000000000002E-8</c:v>
                </c:pt>
                <c:pt idx="15741">
                  <c:v>4.8300000000000002E-8</c:v>
                </c:pt>
                <c:pt idx="15742">
                  <c:v>4.8300000000000002E-8</c:v>
                </c:pt>
                <c:pt idx="15743">
                  <c:v>4.8300000000000002E-8</c:v>
                </c:pt>
                <c:pt idx="15744">
                  <c:v>4.8400000000000003E-8</c:v>
                </c:pt>
                <c:pt idx="15745">
                  <c:v>4.8400000000000003E-8</c:v>
                </c:pt>
                <c:pt idx="15746">
                  <c:v>4.8400000000000003E-8</c:v>
                </c:pt>
                <c:pt idx="15747">
                  <c:v>4.8400000000000003E-8</c:v>
                </c:pt>
                <c:pt idx="15748">
                  <c:v>4.8400000000000003E-8</c:v>
                </c:pt>
                <c:pt idx="15749">
                  <c:v>4.8400000000000003E-8</c:v>
                </c:pt>
                <c:pt idx="15750">
                  <c:v>4.8400000000000003E-8</c:v>
                </c:pt>
                <c:pt idx="15751">
                  <c:v>4.8400000000000003E-8</c:v>
                </c:pt>
                <c:pt idx="15752">
                  <c:v>4.8400000000000003E-8</c:v>
                </c:pt>
                <c:pt idx="15753">
                  <c:v>4.8400000000000003E-8</c:v>
                </c:pt>
                <c:pt idx="15754">
                  <c:v>4.8400000000000003E-8</c:v>
                </c:pt>
                <c:pt idx="15755">
                  <c:v>4.8400000000000003E-8</c:v>
                </c:pt>
                <c:pt idx="15756">
                  <c:v>4.8400000000000003E-8</c:v>
                </c:pt>
                <c:pt idx="15757">
                  <c:v>4.8400000000000003E-8</c:v>
                </c:pt>
                <c:pt idx="15758">
                  <c:v>4.8400000000000003E-8</c:v>
                </c:pt>
                <c:pt idx="15759">
                  <c:v>4.8400000000000003E-8</c:v>
                </c:pt>
                <c:pt idx="15760">
                  <c:v>4.8499999999999998E-8</c:v>
                </c:pt>
                <c:pt idx="15761">
                  <c:v>4.8499999999999998E-8</c:v>
                </c:pt>
                <c:pt idx="15762">
                  <c:v>4.8499999999999998E-8</c:v>
                </c:pt>
                <c:pt idx="15763">
                  <c:v>4.8499999999999998E-8</c:v>
                </c:pt>
                <c:pt idx="15764">
                  <c:v>4.8499999999999998E-8</c:v>
                </c:pt>
                <c:pt idx="15765">
                  <c:v>4.8499999999999998E-8</c:v>
                </c:pt>
                <c:pt idx="15766">
                  <c:v>4.8499999999999998E-8</c:v>
                </c:pt>
                <c:pt idx="15767">
                  <c:v>4.8499999999999998E-8</c:v>
                </c:pt>
                <c:pt idx="15768">
                  <c:v>4.8499999999999998E-8</c:v>
                </c:pt>
                <c:pt idx="15769">
                  <c:v>4.8499999999999998E-8</c:v>
                </c:pt>
                <c:pt idx="15770">
                  <c:v>4.8499999999999998E-8</c:v>
                </c:pt>
                <c:pt idx="15771">
                  <c:v>4.8499999999999998E-8</c:v>
                </c:pt>
                <c:pt idx="15772">
                  <c:v>4.8499999999999998E-8</c:v>
                </c:pt>
                <c:pt idx="15773">
                  <c:v>4.8499999999999998E-8</c:v>
                </c:pt>
                <c:pt idx="15774">
                  <c:v>4.8499999999999998E-8</c:v>
                </c:pt>
                <c:pt idx="15775">
                  <c:v>4.8499999999999998E-8</c:v>
                </c:pt>
                <c:pt idx="15776">
                  <c:v>4.8599999999999998E-8</c:v>
                </c:pt>
                <c:pt idx="15777">
                  <c:v>4.8599999999999998E-8</c:v>
                </c:pt>
                <c:pt idx="15778">
                  <c:v>4.8599999999999998E-8</c:v>
                </c:pt>
                <c:pt idx="15779">
                  <c:v>4.8599999999999998E-8</c:v>
                </c:pt>
                <c:pt idx="15780">
                  <c:v>4.8599999999999998E-8</c:v>
                </c:pt>
                <c:pt idx="15781">
                  <c:v>4.8599999999999998E-8</c:v>
                </c:pt>
                <c:pt idx="15782">
                  <c:v>4.8599999999999998E-8</c:v>
                </c:pt>
                <c:pt idx="15783">
                  <c:v>4.8599999999999998E-8</c:v>
                </c:pt>
                <c:pt idx="15784">
                  <c:v>4.8599999999999998E-8</c:v>
                </c:pt>
                <c:pt idx="15785">
                  <c:v>4.8599999999999998E-8</c:v>
                </c:pt>
                <c:pt idx="15786">
                  <c:v>4.8599999999999998E-8</c:v>
                </c:pt>
                <c:pt idx="15787">
                  <c:v>4.8599999999999998E-8</c:v>
                </c:pt>
                <c:pt idx="15788">
                  <c:v>4.8599999999999998E-8</c:v>
                </c:pt>
                <c:pt idx="15789">
                  <c:v>4.8599999999999998E-8</c:v>
                </c:pt>
                <c:pt idx="15790">
                  <c:v>4.8599999999999998E-8</c:v>
                </c:pt>
                <c:pt idx="15791">
                  <c:v>4.8599999999999998E-8</c:v>
                </c:pt>
                <c:pt idx="15792">
                  <c:v>4.8699999999999999E-8</c:v>
                </c:pt>
                <c:pt idx="15793">
                  <c:v>4.8699999999999999E-8</c:v>
                </c:pt>
                <c:pt idx="15794">
                  <c:v>4.8699999999999999E-8</c:v>
                </c:pt>
                <c:pt idx="15795">
                  <c:v>4.8699999999999999E-8</c:v>
                </c:pt>
                <c:pt idx="15796">
                  <c:v>4.8699999999999999E-8</c:v>
                </c:pt>
                <c:pt idx="15797">
                  <c:v>4.8699999999999999E-8</c:v>
                </c:pt>
                <c:pt idx="15798">
                  <c:v>4.8699999999999999E-8</c:v>
                </c:pt>
                <c:pt idx="15799">
                  <c:v>4.8699999999999999E-8</c:v>
                </c:pt>
                <c:pt idx="15800">
                  <c:v>4.8699999999999999E-8</c:v>
                </c:pt>
                <c:pt idx="15801">
                  <c:v>4.8699999999999999E-8</c:v>
                </c:pt>
                <c:pt idx="15802">
                  <c:v>4.8699999999999999E-8</c:v>
                </c:pt>
                <c:pt idx="15803">
                  <c:v>4.8699999999999999E-8</c:v>
                </c:pt>
                <c:pt idx="15804">
                  <c:v>4.8699999999999999E-8</c:v>
                </c:pt>
                <c:pt idx="15805">
                  <c:v>4.8699999999999999E-8</c:v>
                </c:pt>
                <c:pt idx="15806">
                  <c:v>4.8699999999999999E-8</c:v>
                </c:pt>
                <c:pt idx="15807">
                  <c:v>4.8699999999999999E-8</c:v>
                </c:pt>
                <c:pt idx="15808">
                  <c:v>4.88E-8</c:v>
                </c:pt>
                <c:pt idx="15809">
                  <c:v>4.88E-8</c:v>
                </c:pt>
                <c:pt idx="15810">
                  <c:v>4.88E-8</c:v>
                </c:pt>
                <c:pt idx="15811">
                  <c:v>4.88E-8</c:v>
                </c:pt>
                <c:pt idx="15812">
                  <c:v>4.88E-8</c:v>
                </c:pt>
                <c:pt idx="15813">
                  <c:v>4.88E-8</c:v>
                </c:pt>
                <c:pt idx="15814">
                  <c:v>4.88E-8</c:v>
                </c:pt>
                <c:pt idx="15815">
                  <c:v>4.88E-8</c:v>
                </c:pt>
                <c:pt idx="15816">
                  <c:v>4.88E-8</c:v>
                </c:pt>
                <c:pt idx="15817">
                  <c:v>4.88E-8</c:v>
                </c:pt>
                <c:pt idx="15818">
                  <c:v>4.88E-8</c:v>
                </c:pt>
                <c:pt idx="15819">
                  <c:v>4.88E-8</c:v>
                </c:pt>
                <c:pt idx="15820">
                  <c:v>4.88E-8</c:v>
                </c:pt>
                <c:pt idx="15821">
                  <c:v>4.88E-8</c:v>
                </c:pt>
                <c:pt idx="15822">
                  <c:v>4.88E-8</c:v>
                </c:pt>
                <c:pt idx="15823">
                  <c:v>4.88E-8</c:v>
                </c:pt>
                <c:pt idx="15824">
                  <c:v>4.8900000000000001E-8</c:v>
                </c:pt>
                <c:pt idx="15825">
                  <c:v>4.8900000000000001E-8</c:v>
                </c:pt>
                <c:pt idx="15826">
                  <c:v>4.8900000000000001E-8</c:v>
                </c:pt>
                <c:pt idx="15827">
                  <c:v>4.8900000000000001E-8</c:v>
                </c:pt>
                <c:pt idx="15828">
                  <c:v>4.8900000000000001E-8</c:v>
                </c:pt>
                <c:pt idx="15829">
                  <c:v>4.8900000000000001E-8</c:v>
                </c:pt>
                <c:pt idx="15830">
                  <c:v>4.8900000000000001E-8</c:v>
                </c:pt>
                <c:pt idx="15831">
                  <c:v>4.8900000000000001E-8</c:v>
                </c:pt>
                <c:pt idx="15832">
                  <c:v>4.8900000000000001E-8</c:v>
                </c:pt>
                <c:pt idx="15833">
                  <c:v>4.8900000000000001E-8</c:v>
                </c:pt>
                <c:pt idx="15834">
                  <c:v>4.8900000000000001E-8</c:v>
                </c:pt>
                <c:pt idx="15835">
                  <c:v>4.8900000000000001E-8</c:v>
                </c:pt>
                <c:pt idx="15836">
                  <c:v>4.8900000000000001E-8</c:v>
                </c:pt>
                <c:pt idx="15837">
                  <c:v>4.8900000000000001E-8</c:v>
                </c:pt>
                <c:pt idx="15838">
                  <c:v>4.8900000000000001E-8</c:v>
                </c:pt>
                <c:pt idx="15839">
                  <c:v>4.8900000000000001E-8</c:v>
                </c:pt>
                <c:pt idx="15840">
                  <c:v>4.9000000000000002E-8</c:v>
                </c:pt>
                <c:pt idx="15841">
                  <c:v>4.9000000000000002E-8</c:v>
                </c:pt>
                <c:pt idx="15842">
                  <c:v>4.9000000000000002E-8</c:v>
                </c:pt>
                <c:pt idx="15843">
                  <c:v>4.9000000000000002E-8</c:v>
                </c:pt>
                <c:pt idx="15844">
                  <c:v>4.9000000000000002E-8</c:v>
                </c:pt>
                <c:pt idx="15845">
                  <c:v>4.9000000000000002E-8</c:v>
                </c:pt>
                <c:pt idx="15846">
                  <c:v>4.9000000000000002E-8</c:v>
                </c:pt>
                <c:pt idx="15847">
                  <c:v>4.9000000000000002E-8</c:v>
                </c:pt>
                <c:pt idx="15848">
                  <c:v>4.9000000000000002E-8</c:v>
                </c:pt>
                <c:pt idx="15849">
                  <c:v>4.9000000000000002E-8</c:v>
                </c:pt>
                <c:pt idx="15850">
                  <c:v>4.9000000000000002E-8</c:v>
                </c:pt>
                <c:pt idx="15851">
                  <c:v>4.9000000000000002E-8</c:v>
                </c:pt>
                <c:pt idx="15852">
                  <c:v>4.9000000000000002E-8</c:v>
                </c:pt>
                <c:pt idx="15853">
                  <c:v>4.9000000000000002E-8</c:v>
                </c:pt>
                <c:pt idx="15854">
                  <c:v>4.9000000000000002E-8</c:v>
                </c:pt>
                <c:pt idx="15855">
                  <c:v>4.9000000000000002E-8</c:v>
                </c:pt>
                <c:pt idx="15856">
                  <c:v>4.9100000000000003E-8</c:v>
                </c:pt>
                <c:pt idx="15857">
                  <c:v>4.9100000000000003E-8</c:v>
                </c:pt>
                <c:pt idx="15858">
                  <c:v>4.9100000000000003E-8</c:v>
                </c:pt>
                <c:pt idx="15859">
                  <c:v>4.9100000000000003E-8</c:v>
                </c:pt>
                <c:pt idx="15860">
                  <c:v>4.9100000000000003E-8</c:v>
                </c:pt>
                <c:pt idx="15861">
                  <c:v>4.9100000000000003E-8</c:v>
                </c:pt>
                <c:pt idx="15862">
                  <c:v>4.9100000000000003E-8</c:v>
                </c:pt>
                <c:pt idx="15863">
                  <c:v>4.9100000000000003E-8</c:v>
                </c:pt>
                <c:pt idx="15864">
                  <c:v>4.9100000000000003E-8</c:v>
                </c:pt>
                <c:pt idx="15865">
                  <c:v>4.9100000000000003E-8</c:v>
                </c:pt>
                <c:pt idx="15866">
                  <c:v>4.9100000000000003E-8</c:v>
                </c:pt>
                <c:pt idx="15867">
                  <c:v>4.9100000000000003E-8</c:v>
                </c:pt>
                <c:pt idx="15868">
                  <c:v>4.9100000000000003E-8</c:v>
                </c:pt>
                <c:pt idx="15869">
                  <c:v>4.9100000000000003E-8</c:v>
                </c:pt>
                <c:pt idx="15870">
                  <c:v>4.9100000000000003E-8</c:v>
                </c:pt>
                <c:pt idx="15871">
                  <c:v>4.9100000000000003E-8</c:v>
                </c:pt>
                <c:pt idx="15872">
                  <c:v>4.9199999999999997E-8</c:v>
                </c:pt>
                <c:pt idx="15873">
                  <c:v>4.9199999999999997E-8</c:v>
                </c:pt>
                <c:pt idx="15874">
                  <c:v>4.9199999999999997E-8</c:v>
                </c:pt>
                <c:pt idx="15875">
                  <c:v>4.9199999999999997E-8</c:v>
                </c:pt>
                <c:pt idx="15876">
                  <c:v>4.9199999999999997E-8</c:v>
                </c:pt>
                <c:pt idx="15877">
                  <c:v>4.9199999999999997E-8</c:v>
                </c:pt>
                <c:pt idx="15878">
                  <c:v>4.9199999999999997E-8</c:v>
                </c:pt>
                <c:pt idx="15879">
                  <c:v>4.9199999999999997E-8</c:v>
                </c:pt>
                <c:pt idx="15880">
                  <c:v>4.9199999999999997E-8</c:v>
                </c:pt>
                <c:pt idx="15881">
                  <c:v>4.9199999999999997E-8</c:v>
                </c:pt>
                <c:pt idx="15882">
                  <c:v>4.9199999999999997E-8</c:v>
                </c:pt>
                <c:pt idx="15883">
                  <c:v>4.9199999999999997E-8</c:v>
                </c:pt>
                <c:pt idx="15884">
                  <c:v>4.9199999999999997E-8</c:v>
                </c:pt>
                <c:pt idx="15885">
                  <c:v>4.9199999999999997E-8</c:v>
                </c:pt>
                <c:pt idx="15886">
                  <c:v>4.9199999999999997E-8</c:v>
                </c:pt>
                <c:pt idx="15887">
                  <c:v>4.9199999999999997E-8</c:v>
                </c:pt>
                <c:pt idx="15888">
                  <c:v>4.9299999999999998E-8</c:v>
                </c:pt>
                <c:pt idx="15889">
                  <c:v>4.9299999999999998E-8</c:v>
                </c:pt>
                <c:pt idx="15890">
                  <c:v>4.9299999999999998E-8</c:v>
                </c:pt>
                <c:pt idx="15891">
                  <c:v>4.9299999999999998E-8</c:v>
                </c:pt>
                <c:pt idx="15892">
                  <c:v>4.9299999999999998E-8</c:v>
                </c:pt>
                <c:pt idx="15893">
                  <c:v>4.9299999999999998E-8</c:v>
                </c:pt>
                <c:pt idx="15894">
                  <c:v>4.9299999999999998E-8</c:v>
                </c:pt>
                <c:pt idx="15895">
                  <c:v>4.9299999999999998E-8</c:v>
                </c:pt>
                <c:pt idx="15896">
                  <c:v>4.9299999999999998E-8</c:v>
                </c:pt>
                <c:pt idx="15897">
                  <c:v>4.9299999999999998E-8</c:v>
                </c:pt>
                <c:pt idx="15898">
                  <c:v>4.9299999999999998E-8</c:v>
                </c:pt>
                <c:pt idx="15899">
                  <c:v>4.9299999999999998E-8</c:v>
                </c:pt>
                <c:pt idx="15900">
                  <c:v>4.9299999999999998E-8</c:v>
                </c:pt>
                <c:pt idx="15901">
                  <c:v>4.9299999999999998E-8</c:v>
                </c:pt>
                <c:pt idx="15902">
                  <c:v>4.9299999999999998E-8</c:v>
                </c:pt>
                <c:pt idx="15903">
                  <c:v>4.9299999999999998E-8</c:v>
                </c:pt>
                <c:pt idx="15904">
                  <c:v>4.9399999999999999E-8</c:v>
                </c:pt>
                <c:pt idx="15905">
                  <c:v>4.9399999999999999E-8</c:v>
                </c:pt>
                <c:pt idx="15906">
                  <c:v>4.9399999999999999E-8</c:v>
                </c:pt>
                <c:pt idx="15907">
                  <c:v>4.9399999999999999E-8</c:v>
                </c:pt>
                <c:pt idx="15908">
                  <c:v>4.9399999999999999E-8</c:v>
                </c:pt>
                <c:pt idx="15909">
                  <c:v>4.9399999999999999E-8</c:v>
                </c:pt>
                <c:pt idx="15910">
                  <c:v>4.9399999999999999E-8</c:v>
                </c:pt>
                <c:pt idx="15911">
                  <c:v>4.9399999999999999E-8</c:v>
                </c:pt>
                <c:pt idx="15912">
                  <c:v>4.9399999999999999E-8</c:v>
                </c:pt>
                <c:pt idx="15913">
                  <c:v>4.9399999999999999E-8</c:v>
                </c:pt>
                <c:pt idx="15914">
                  <c:v>4.9399999999999999E-8</c:v>
                </c:pt>
                <c:pt idx="15915">
                  <c:v>4.9399999999999999E-8</c:v>
                </c:pt>
                <c:pt idx="15916">
                  <c:v>4.9399999999999999E-8</c:v>
                </c:pt>
                <c:pt idx="15917">
                  <c:v>4.9399999999999999E-8</c:v>
                </c:pt>
                <c:pt idx="15918">
                  <c:v>4.9399999999999999E-8</c:v>
                </c:pt>
                <c:pt idx="15919">
                  <c:v>4.9399999999999999E-8</c:v>
                </c:pt>
                <c:pt idx="15920">
                  <c:v>4.95E-8</c:v>
                </c:pt>
                <c:pt idx="15921">
                  <c:v>4.95E-8</c:v>
                </c:pt>
                <c:pt idx="15922">
                  <c:v>4.95E-8</c:v>
                </c:pt>
                <c:pt idx="15923">
                  <c:v>4.95E-8</c:v>
                </c:pt>
                <c:pt idx="15924">
                  <c:v>4.95E-8</c:v>
                </c:pt>
                <c:pt idx="15925">
                  <c:v>4.95E-8</c:v>
                </c:pt>
                <c:pt idx="15926">
                  <c:v>4.95E-8</c:v>
                </c:pt>
                <c:pt idx="15927">
                  <c:v>4.95E-8</c:v>
                </c:pt>
                <c:pt idx="15928">
                  <c:v>4.95E-8</c:v>
                </c:pt>
                <c:pt idx="15929">
                  <c:v>4.95E-8</c:v>
                </c:pt>
                <c:pt idx="15930">
                  <c:v>4.95E-8</c:v>
                </c:pt>
                <c:pt idx="15931">
                  <c:v>4.95E-8</c:v>
                </c:pt>
                <c:pt idx="15932">
                  <c:v>4.95E-8</c:v>
                </c:pt>
                <c:pt idx="15933">
                  <c:v>4.95E-8</c:v>
                </c:pt>
                <c:pt idx="15934">
                  <c:v>4.95E-8</c:v>
                </c:pt>
                <c:pt idx="15935">
                  <c:v>4.95E-8</c:v>
                </c:pt>
                <c:pt idx="15936">
                  <c:v>4.9600000000000001E-8</c:v>
                </c:pt>
                <c:pt idx="15937">
                  <c:v>4.9600000000000001E-8</c:v>
                </c:pt>
                <c:pt idx="15938">
                  <c:v>4.9600000000000001E-8</c:v>
                </c:pt>
                <c:pt idx="15939">
                  <c:v>4.9600000000000001E-8</c:v>
                </c:pt>
                <c:pt idx="15940">
                  <c:v>4.9600000000000001E-8</c:v>
                </c:pt>
                <c:pt idx="15941">
                  <c:v>4.9600000000000001E-8</c:v>
                </c:pt>
                <c:pt idx="15942">
                  <c:v>4.9600000000000001E-8</c:v>
                </c:pt>
                <c:pt idx="15943">
                  <c:v>4.9600000000000001E-8</c:v>
                </c:pt>
                <c:pt idx="15944">
                  <c:v>4.9600000000000001E-8</c:v>
                </c:pt>
                <c:pt idx="15945">
                  <c:v>4.9600000000000001E-8</c:v>
                </c:pt>
                <c:pt idx="15946">
                  <c:v>4.9600000000000001E-8</c:v>
                </c:pt>
                <c:pt idx="15947">
                  <c:v>4.9600000000000001E-8</c:v>
                </c:pt>
                <c:pt idx="15948">
                  <c:v>4.9600000000000001E-8</c:v>
                </c:pt>
                <c:pt idx="15949">
                  <c:v>4.9600000000000001E-8</c:v>
                </c:pt>
                <c:pt idx="15950">
                  <c:v>4.9600000000000001E-8</c:v>
                </c:pt>
                <c:pt idx="15951">
                  <c:v>4.9600000000000001E-8</c:v>
                </c:pt>
                <c:pt idx="15952">
                  <c:v>4.9700000000000002E-8</c:v>
                </c:pt>
                <c:pt idx="15953">
                  <c:v>4.9700000000000002E-8</c:v>
                </c:pt>
                <c:pt idx="15954">
                  <c:v>4.9700000000000002E-8</c:v>
                </c:pt>
                <c:pt idx="15955">
                  <c:v>4.9700000000000002E-8</c:v>
                </c:pt>
                <c:pt idx="15956">
                  <c:v>4.9700000000000002E-8</c:v>
                </c:pt>
                <c:pt idx="15957">
                  <c:v>4.9700000000000002E-8</c:v>
                </c:pt>
                <c:pt idx="15958">
                  <c:v>4.9700000000000002E-8</c:v>
                </c:pt>
                <c:pt idx="15959">
                  <c:v>4.9700000000000002E-8</c:v>
                </c:pt>
                <c:pt idx="15960">
                  <c:v>4.9700000000000002E-8</c:v>
                </c:pt>
                <c:pt idx="15961">
                  <c:v>4.9700000000000002E-8</c:v>
                </c:pt>
                <c:pt idx="15962">
                  <c:v>4.9700000000000002E-8</c:v>
                </c:pt>
                <c:pt idx="15963">
                  <c:v>4.9700000000000002E-8</c:v>
                </c:pt>
                <c:pt idx="15964">
                  <c:v>4.9700000000000002E-8</c:v>
                </c:pt>
                <c:pt idx="15965">
                  <c:v>4.9700000000000002E-8</c:v>
                </c:pt>
                <c:pt idx="15966">
                  <c:v>4.9700000000000002E-8</c:v>
                </c:pt>
                <c:pt idx="15967">
                  <c:v>4.9700000000000002E-8</c:v>
                </c:pt>
                <c:pt idx="15968">
                  <c:v>4.9800000000000003E-8</c:v>
                </c:pt>
                <c:pt idx="15969">
                  <c:v>4.9800000000000003E-8</c:v>
                </c:pt>
                <c:pt idx="15970">
                  <c:v>4.9800000000000003E-8</c:v>
                </c:pt>
                <c:pt idx="15971">
                  <c:v>4.9800000000000003E-8</c:v>
                </c:pt>
                <c:pt idx="15972">
                  <c:v>4.9800000000000003E-8</c:v>
                </c:pt>
                <c:pt idx="15973">
                  <c:v>4.9800000000000003E-8</c:v>
                </c:pt>
                <c:pt idx="15974">
                  <c:v>4.9800000000000003E-8</c:v>
                </c:pt>
                <c:pt idx="15975">
                  <c:v>4.9800000000000003E-8</c:v>
                </c:pt>
                <c:pt idx="15976">
                  <c:v>4.9800000000000003E-8</c:v>
                </c:pt>
                <c:pt idx="15977">
                  <c:v>4.9800000000000003E-8</c:v>
                </c:pt>
                <c:pt idx="15978">
                  <c:v>4.9800000000000003E-8</c:v>
                </c:pt>
                <c:pt idx="15979">
                  <c:v>4.9800000000000003E-8</c:v>
                </c:pt>
                <c:pt idx="15980">
                  <c:v>4.9800000000000003E-8</c:v>
                </c:pt>
                <c:pt idx="15981">
                  <c:v>4.9800000000000003E-8</c:v>
                </c:pt>
                <c:pt idx="15982">
                  <c:v>4.9800000000000003E-8</c:v>
                </c:pt>
                <c:pt idx="15983">
                  <c:v>4.9800000000000003E-8</c:v>
                </c:pt>
                <c:pt idx="15984">
                  <c:v>4.9899999999999997E-8</c:v>
                </c:pt>
                <c:pt idx="15985">
                  <c:v>4.9899999999999997E-8</c:v>
                </c:pt>
                <c:pt idx="15986">
                  <c:v>4.9899999999999997E-8</c:v>
                </c:pt>
                <c:pt idx="15987">
                  <c:v>4.9899999999999997E-8</c:v>
                </c:pt>
                <c:pt idx="15988">
                  <c:v>4.9899999999999997E-8</c:v>
                </c:pt>
                <c:pt idx="15989">
                  <c:v>4.9899999999999997E-8</c:v>
                </c:pt>
                <c:pt idx="15990">
                  <c:v>4.9899999999999997E-8</c:v>
                </c:pt>
                <c:pt idx="15991">
                  <c:v>4.9899999999999997E-8</c:v>
                </c:pt>
                <c:pt idx="15992">
                  <c:v>4.9899999999999997E-8</c:v>
                </c:pt>
                <c:pt idx="15993">
                  <c:v>4.9899999999999997E-8</c:v>
                </c:pt>
                <c:pt idx="15994">
                  <c:v>4.9899999999999997E-8</c:v>
                </c:pt>
                <c:pt idx="15995">
                  <c:v>4.9899999999999997E-8</c:v>
                </c:pt>
                <c:pt idx="15996">
                  <c:v>4.9899999999999997E-8</c:v>
                </c:pt>
                <c:pt idx="15997">
                  <c:v>4.9899999999999997E-8</c:v>
                </c:pt>
                <c:pt idx="15998">
                  <c:v>4.9899999999999997E-8</c:v>
                </c:pt>
                <c:pt idx="15999">
                  <c:v>4.9899999999999997E-8</c:v>
                </c:pt>
                <c:pt idx="16000">
                  <c:v>4.9999999999999998E-8</c:v>
                </c:pt>
                <c:pt idx="16001">
                  <c:v>4.9999999999999998E-8</c:v>
                </c:pt>
                <c:pt idx="16002">
                  <c:v>4.9999999999999998E-8</c:v>
                </c:pt>
                <c:pt idx="16003">
                  <c:v>4.9999999999999998E-8</c:v>
                </c:pt>
                <c:pt idx="16004">
                  <c:v>4.9999999999999998E-8</c:v>
                </c:pt>
                <c:pt idx="16005">
                  <c:v>4.9999999999999998E-8</c:v>
                </c:pt>
                <c:pt idx="16006">
                  <c:v>4.9999999999999998E-8</c:v>
                </c:pt>
                <c:pt idx="16007">
                  <c:v>4.9999999999999998E-8</c:v>
                </c:pt>
                <c:pt idx="16008">
                  <c:v>4.9999999999999998E-8</c:v>
                </c:pt>
                <c:pt idx="16009">
                  <c:v>4.9999999999999998E-8</c:v>
                </c:pt>
                <c:pt idx="16010">
                  <c:v>4.9999999999999998E-8</c:v>
                </c:pt>
                <c:pt idx="16011">
                  <c:v>4.9999999999999998E-8</c:v>
                </c:pt>
                <c:pt idx="16012">
                  <c:v>4.9999999999999998E-8</c:v>
                </c:pt>
                <c:pt idx="16013">
                  <c:v>4.9999999999999998E-8</c:v>
                </c:pt>
                <c:pt idx="16014">
                  <c:v>4.9999999999999998E-8</c:v>
                </c:pt>
                <c:pt idx="16015">
                  <c:v>4.9999999999999998E-8</c:v>
                </c:pt>
                <c:pt idx="16016">
                  <c:v>5.0099999999999999E-8</c:v>
                </c:pt>
              </c:numCache>
            </c:numRef>
          </c:xVal>
          <c:yVal>
            <c:numRef>
              <c:f>'Add1kohm-Amp'!$D$2:$D$16018</c:f>
              <c:numCache>
                <c:formatCode>0.00E+00</c:formatCode>
                <c:ptCount val="16017"/>
                <c:pt idx="0">
                  <c:v>-3.8399999999999998E-5</c:v>
                </c:pt>
                <c:pt idx="1">
                  <c:v>-4.2400000000000001E-5</c:v>
                </c:pt>
                <c:pt idx="2">
                  <c:v>-4.5399999999999999E-5</c:v>
                </c:pt>
                <c:pt idx="3">
                  <c:v>-4.9400000000000001E-5</c:v>
                </c:pt>
                <c:pt idx="4">
                  <c:v>-5.3399999999999997E-5</c:v>
                </c:pt>
                <c:pt idx="5">
                  <c:v>-5.3399999999999997E-5</c:v>
                </c:pt>
                <c:pt idx="6">
                  <c:v>-5.6400000000000002E-5</c:v>
                </c:pt>
                <c:pt idx="7">
                  <c:v>-6.0399999999999998E-5</c:v>
                </c:pt>
                <c:pt idx="8">
                  <c:v>-6.4399999999999993E-5</c:v>
                </c:pt>
                <c:pt idx="9">
                  <c:v>-6.4399999999999993E-5</c:v>
                </c:pt>
                <c:pt idx="10">
                  <c:v>-6.4399999999999993E-5</c:v>
                </c:pt>
                <c:pt idx="11">
                  <c:v>-6.7399999999999998E-5</c:v>
                </c:pt>
                <c:pt idx="12">
                  <c:v>-6.7399999999999998E-5</c:v>
                </c:pt>
                <c:pt idx="13">
                  <c:v>-7.1400000000000001E-5</c:v>
                </c:pt>
                <c:pt idx="14">
                  <c:v>-7.1400000000000001E-5</c:v>
                </c:pt>
                <c:pt idx="15">
                  <c:v>-7.1400000000000001E-5</c:v>
                </c:pt>
                <c:pt idx="16">
                  <c:v>-7.1400000000000001E-5</c:v>
                </c:pt>
                <c:pt idx="17">
                  <c:v>-7.5400000000000003E-5</c:v>
                </c:pt>
                <c:pt idx="18">
                  <c:v>-7.9400000000000006E-5</c:v>
                </c:pt>
                <c:pt idx="19">
                  <c:v>-7.9400000000000006E-5</c:v>
                </c:pt>
                <c:pt idx="20">
                  <c:v>-8.2399999999999997E-5</c:v>
                </c:pt>
                <c:pt idx="21">
                  <c:v>-8.2399999999999997E-5</c:v>
                </c:pt>
                <c:pt idx="22">
                  <c:v>-8.6399999999999999E-5</c:v>
                </c:pt>
                <c:pt idx="23">
                  <c:v>-8.6399999999999999E-5</c:v>
                </c:pt>
                <c:pt idx="24">
                  <c:v>-9.0400000000000002E-5</c:v>
                </c:pt>
                <c:pt idx="25">
                  <c:v>-9.0400000000000002E-5</c:v>
                </c:pt>
                <c:pt idx="26">
                  <c:v>-9.3399999999999993E-5</c:v>
                </c:pt>
                <c:pt idx="27">
                  <c:v>-9.7399999999999996E-5</c:v>
                </c:pt>
                <c:pt idx="28">
                  <c:v>-1.01E-4</c:v>
                </c:pt>
                <c:pt idx="29">
                  <c:v>-1.0399999999999999E-4</c:v>
                </c:pt>
                <c:pt idx="30">
                  <c:v>-1.08E-4</c:v>
                </c:pt>
                <c:pt idx="31">
                  <c:v>-1.08E-4</c:v>
                </c:pt>
                <c:pt idx="32">
                  <c:v>-1.12E-4</c:v>
                </c:pt>
                <c:pt idx="33">
                  <c:v>-1.16E-4</c:v>
                </c:pt>
                <c:pt idx="34">
                  <c:v>-1.1900000000000001E-4</c:v>
                </c:pt>
                <c:pt idx="35">
                  <c:v>-1.2300000000000001E-4</c:v>
                </c:pt>
                <c:pt idx="36">
                  <c:v>-1.27E-4</c:v>
                </c:pt>
                <c:pt idx="37">
                  <c:v>-1.27E-4</c:v>
                </c:pt>
                <c:pt idx="38">
                  <c:v>-1.2999999999999999E-4</c:v>
                </c:pt>
                <c:pt idx="39">
                  <c:v>-1.34E-4</c:v>
                </c:pt>
                <c:pt idx="40">
                  <c:v>-1.3799999999999999E-4</c:v>
                </c:pt>
                <c:pt idx="41">
                  <c:v>-1.3799999999999999E-4</c:v>
                </c:pt>
                <c:pt idx="42">
                  <c:v>-1.3799999999999999E-4</c:v>
                </c:pt>
                <c:pt idx="43">
                  <c:v>-1.4100000000000001E-4</c:v>
                </c:pt>
                <c:pt idx="44">
                  <c:v>-1.4100000000000001E-4</c:v>
                </c:pt>
                <c:pt idx="45">
                  <c:v>-1.4100000000000001E-4</c:v>
                </c:pt>
                <c:pt idx="46">
                  <c:v>-1.45E-4</c:v>
                </c:pt>
                <c:pt idx="47">
                  <c:v>-1.45E-4</c:v>
                </c:pt>
                <c:pt idx="48">
                  <c:v>-1.45E-4</c:v>
                </c:pt>
                <c:pt idx="49">
                  <c:v>-1.45E-4</c:v>
                </c:pt>
                <c:pt idx="50">
                  <c:v>-1.45E-4</c:v>
                </c:pt>
                <c:pt idx="51">
                  <c:v>-1.45E-4</c:v>
                </c:pt>
                <c:pt idx="52">
                  <c:v>-1.45E-4</c:v>
                </c:pt>
                <c:pt idx="53">
                  <c:v>-1.45E-4</c:v>
                </c:pt>
                <c:pt idx="54">
                  <c:v>-1.45E-4</c:v>
                </c:pt>
                <c:pt idx="55">
                  <c:v>-1.4100000000000001E-4</c:v>
                </c:pt>
                <c:pt idx="56">
                  <c:v>-1.45E-4</c:v>
                </c:pt>
                <c:pt idx="57">
                  <c:v>-1.4100000000000001E-4</c:v>
                </c:pt>
                <c:pt idx="58">
                  <c:v>-1.4100000000000001E-4</c:v>
                </c:pt>
                <c:pt idx="59">
                  <c:v>-1.4100000000000001E-4</c:v>
                </c:pt>
                <c:pt idx="60">
                  <c:v>-1.4100000000000001E-4</c:v>
                </c:pt>
                <c:pt idx="61">
                  <c:v>-1.3799999999999999E-4</c:v>
                </c:pt>
                <c:pt idx="62">
                  <c:v>-1.3799999999999999E-4</c:v>
                </c:pt>
                <c:pt idx="63">
                  <c:v>-1.3799999999999999E-4</c:v>
                </c:pt>
                <c:pt idx="64">
                  <c:v>-1.34E-4</c:v>
                </c:pt>
                <c:pt idx="65">
                  <c:v>-1.34E-4</c:v>
                </c:pt>
                <c:pt idx="66">
                  <c:v>-1.34E-4</c:v>
                </c:pt>
                <c:pt idx="67">
                  <c:v>-1.2999999999999999E-4</c:v>
                </c:pt>
                <c:pt idx="68">
                  <c:v>-1.2999999999999999E-4</c:v>
                </c:pt>
                <c:pt idx="69">
                  <c:v>-1.27E-4</c:v>
                </c:pt>
                <c:pt idx="70">
                  <c:v>-1.27E-4</c:v>
                </c:pt>
                <c:pt idx="71">
                  <c:v>-1.2300000000000001E-4</c:v>
                </c:pt>
                <c:pt idx="72">
                  <c:v>-1.2300000000000001E-4</c:v>
                </c:pt>
                <c:pt idx="73">
                  <c:v>-1.1900000000000001E-4</c:v>
                </c:pt>
                <c:pt idx="74">
                  <c:v>-1.16E-4</c:v>
                </c:pt>
                <c:pt idx="75">
                  <c:v>-1.16E-4</c:v>
                </c:pt>
                <c:pt idx="76">
                  <c:v>-1.12E-4</c:v>
                </c:pt>
                <c:pt idx="77">
                  <c:v>-1.08E-4</c:v>
                </c:pt>
                <c:pt idx="78">
                  <c:v>-1.08E-4</c:v>
                </c:pt>
                <c:pt idx="79">
                  <c:v>-1.0399999999999999E-4</c:v>
                </c:pt>
                <c:pt idx="80">
                  <c:v>-1.01E-4</c:v>
                </c:pt>
                <c:pt idx="81">
                  <c:v>-9.7399999999999996E-5</c:v>
                </c:pt>
                <c:pt idx="82">
                  <c:v>-9.7399999999999996E-5</c:v>
                </c:pt>
                <c:pt idx="83">
                  <c:v>-9.3399999999999993E-5</c:v>
                </c:pt>
                <c:pt idx="84">
                  <c:v>-9.3399999999999993E-5</c:v>
                </c:pt>
                <c:pt idx="85">
                  <c:v>-9.0400000000000002E-5</c:v>
                </c:pt>
                <c:pt idx="86">
                  <c:v>-8.6399999999999999E-5</c:v>
                </c:pt>
                <c:pt idx="87">
                  <c:v>-8.2399999999999997E-5</c:v>
                </c:pt>
                <c:pt idx="88">
                  <c:v>-8.2399999999999997E-5</c:v>
                </c:pt>
                <c:pt idx="89">
                  <c:v>-7.9400000000000006E-5</c:v>
                </c:pt>
                <c:pt idx="90">
                  <c:v>-7.9400000000000006E-5</c:v>
                </c:pt>
                <c:pt idx="91">
                  <c:v>-7.5400000000000003E-5</c:v>
                </c:pt>
                <c:pt idx="92">
                  <c:v>-7.5400000000000003E-5</c:v>
                </c:pt>
                <c:pt idx="93">
                  <c:v>-7.1400000000000001E-5</c:v>
                </c:pt>
                <c:pt idx="94">
                  <c:v>-7.1400000000000001E-5</c:v>
                </c:pt>
                <c:pt idx="95">
                  <c:v>-6.7399999999999998E-5</c:v>
                </c:pt>
                <c:pt idx="96">
                  <c:v>-6.7399999999999998E-5</c:v>
                </c:pt>
                <c:pt idx="97">
                  <c:v>-6.4399999999999993E-5</c:v>
                </c:pt>
                <c:pt idx="98">
                  <c:v>-6.4399999999999993E-5</c:v>
                </c:pt>
                <c:pt idx="99">
                  <c:v>-6.0399999999999998E-5</c:v>
                </c:pt>
                <c:pt idx="100">
                  <c:v>-6.0399999999999998E-5</c:v>
                </c:pt>
                <c:pt idx="101">
                  <c:v>-5.6400000000000002E-5</c:v>
                </c:pt>
                <c:pt idx="102">
                  <c:v>-5.6400000000000002E-5</c:v>
                </c:pt>
                <c:pt idx="103">
                  <c:v>-5.3399999999999997E-5</c:v>
                </c:pt>
                <c:pt idx="104">
                  <c:v>-5.3399999999999997E-5</c:v>
                </c:pt>
                <c:pt idx="105">
                  <c:v>-4.9400000000000001E-5</c:v>
                </c:pt>
                <c:pt idx="106">
                  <c:v>-4.5399999999999999E-5</c:v>
                </c:pt>
                <c:pt idx="107">
                  <c:v>-4.2400000000000001E-5</c:v>
                </c:pt>
                <c:pt idx="108">
                  <c:v>-4.2400000000000001E-5</c:v>
                </c:pt>
                <c:pt idx="109">
                  <c:v>-3.8399999999999998E-5</c:v>
                </c:pt>
                <c:pt idx="110">
                  <c:v>-3.4400000000000003E-5</c:v>
                </c:pt>
                <c:pt idx="111">
                  <c:v>-3.04E-5</c:v>
                </c:pt>
                <c:pt idx="112">
                  <c:v>-2.7399999999999999E-5</c:v>
                </c:pt>
                <c:pt idx="113">
                  <c:v>-2.34E-5</c:v>
                </c:pt>
                <c:pt idx="114">
                  <c:v>-1.9400000000000001E-5</c:v>
                </c:pt>
                <c:pt idx="115">
                  <c:v>-1.6399999999999999E-5</c:v>
                </c:pt>
                <c:pt idx="116">
                  <c:v>-1.24E-5</c:v>
                </c:pt>
                <c:pt idx="117">
                  <c:v>-8.3699999999999995E-6</c:v>
                </c:pt>
                <c:pt idx="118">
                  <c:v>-5.3700000000000003E-6</c:v>
                </c:pt>
                <c:pt idx="119">
                  <c:v>2.6299999999999998E-6</c:v>
                </c:pt>
                <c:pt idx="120">
                  <c:v>2.6299999999999998E-6</c:v>
                </c:pt>
                <c:pt idx="121">
                  <c:v>6.63E-6</c:v>
                </c:pt>
                <c:pt idx="122">
                  <c:v>9.6299999999999993E-6</c:v>
                </c:pt>
                <c:pt idx="123">
                  <c:v>1.36E-5</c:v>
                </c:pt>
                <c:pt idx="124">
                  <c:v>1.36E-5</c:v>
                </c:pt>
                <c:pt idx="125">
                  <c:v>1.7600000000000001E-5</c:v>
                </c:pt>
                <c:pt idx="126">
                  <c:v>2.0599999999999999E-5</c:v>
                </c:pt>
                <c:pt idx="127">
                  <c:v>2.4600000000000002E-5</c:v>
                </c:pt>
                <c:pt idx="128">
                  <c:v>2.4600000000000002E-5</c:v>
                </c:pt>
                <c:pt idx="129">
                  <c:v>2.4600000000000002E-5</c:v>
                </c:pt>
                <c:pt idx="130">
                  <c:v>2.4600000000000002E-5</c:v>
                </c:pt>
                <c:pt idx="131">
                  <c:v>2.8600000000000001E-5</c:v>
                </c:pt>
                <c:pt idx="132">
                  <c:v>2.8600000000000001E-5</c:v>
                </c:pt>
                <c:pt idx="133">
                  <c:v>2.8600000000000001E-5</c:v>
                </c:pt>
                <c:pt idx="134">
                  <c:v>2.8600000000000001E-5</c:v>
                </c:pt>
                <c:pt idx="135">
                  <c:v>2.8600000000000001E-5</c:v>
                </c:pt>
                <c:pt idx="136">
                  <c:v>2.8600000000000001E-5</c:v>
                </c:pt>
                <c:pt idx="137">
                  <c:v>2.8600000000000001E-5</c:v>
                </c:pt>
                <c:pt idx="138">
                  <c:v>2.8600000000000001E-5</c:v>
                </c:pt>
                <c:pt idx="139">
                  <c:v>2.4600000000000002E-5</c:v>
                </c:pt>
                <c:pt idx="140">
                  <c:v>2.4600000000000002E-5</c:v>
                </c:pt>
                <c:pt idx="141">
                  <c:v>2.4600000000000002E-5</c:v>
                </c:pt>
                <c:pt idx="142">
                  <c:v>2.0599999999999999E-5</c:v>
                </c:pt>
                <c:pt idx="143">
                  <c:v>2.0599999999999999E-5</c:v>
                </c:pt>
                <c:pt idx="144">
                  <c:v>2.0599999999999999E-5</c:v>
                </c:pt>
                <c:pt idx="145">
                  <c:v>2.0599999999999999E-5</c:v>
                </c:pt>
                <c:pt idx="146">
                  <c:v>2.0599999999999999E-5</c:v>
                </c:pt>
                <c:pt idx="147">
                  <c:v>2.0599999999999999E-5</c:v>
                </c:pt>
                <c:pt idx="148">
                  <c:v>1.7600000000000001E-5</c:v>
                </c:pt>
                <c:pt idx="149">
                  <c:v>1.7600000000000001E-5</c:v>
                </c:pt>
                <c:pt idx="150">
                  <c:v>1.7600000000000001E-5</c:v>
                </c:pt>
                <c:pt idx="151">
                  <c:v>1.7600000000000001E-5</c:v>
                </c:pt>
                <c:pt idx="152">
                  <c:v>1.7600000000000001E-5</c:v>
                </c:pt>
                <c:pt idx="153">
                  <c:v>1.7600000000000001E-5</c:v>
                </c:pt>
                <c:pt idx="154">
                  <c:v>1.7600000000000001E-5</c:v>
                </c:pt>
                <c:pt idx="155">
                  <c:v>1.7600000000000001E-5</c:v>
                </c:pt>
                <c:pt idx="156">
                  <c:v>1.7600000000000001E-5</c:v>
                </c:pt>
                <c:pt idx="157">
                  <c:v>1.7600000000000001E-5</c:v>
                </c:pt>
                <c:pt idx="158">
                  <c:v>1.7600000000000001E-5</c:v>
                </c:pt>
                <c:pt idx="159">
                  <c:v>1.7600000000000001E-5</c:v>
                </c:pt>
                <c:pt idx="160">
                  <c:v>1.7600000000000001E-5</c:v>
                </c:pt>
                <c:pt idx="161">
                  <c:v>1.7600000000000001E-5</c:v>
                </c:pt>
                <c:pt idx="162">
                  <c:v>1.7600000000000001E-5</c:v>
                </c:pt>
                <c:pt idx="163">
                  <c:v>1.7600000000000001E-5</c:v>
                </c:pt>
                <c:pt idx="164">
                  <c:v>1.36E-5</c:v>
                </c:pt>
                <c:pt idx="165">
                  <c:v>1.36E-5</c:v>
                </c:pt>
                <c:pt idx="166">
                  <c:v>1.36E-5</c:v>
                </c:pt>
                <c:pt idx="167">
                  <c:v>1.36E-5</c:v>
                </c:pt>
                <c:pt idx="168">
                  <c:v>9.6299999999999993E-6</c:v>
                </c:pt>
                <c:pt idx="169">
                  <c:v>9.6299999999999993E-6</c:v>
                </c:pt>
                <c:pt idx="170">
                  <c:v>6.63E-6</c:v>
                </c:pt>
                <c:pt idx="171">
                  <c:v>2.6299999999999998E-6</c:v>
                </c:pt>
                <c:pt idx="172">
                  <c:v>-1.37E-6</c:v>
                </c:pt>
                <c:pt idx="173">
                  <c:v>-1.37E-6</c:v>
                </c:pt>
                <c:pt idx="174">
                  <c:v>-8.3699999999999995E-6</c:v>
                </c:pt>
                <c:pt idx="175">
                  <c:v>-8.3699999999999995E-6</c:v>
                </c:pt>
                <c:pt idx="176">
                  <c:v>-1.24E-5</c:v>
                </c:pt>
                <c:pt idx="177">
                  <c:v>-1.6399999999999999E-5</c:v>
                </c:pt>
                <c:pt idx="178">
                  <c:v>-1.9400000000000001E-5</c:v>
                </c:pt>
                <c:pt idx="179">
                  <c:v>-2.34E-5</c:v>
                </c:pt>
                <c:pt idx="180">
                  <c:v>-2.7399999999999999E-5</c:v>
                </c:pt>
                <c:pt idx="181">
                  <c:v>-3.04E-5</c:v>
                </c:pt>
                <c:pt idx="182">
                  <c:v>-3.4400000000000003E-5</c:v>
                </c:pt>
                <c:pt idx="183">
                  <c:v>-3.8399999999999998E-5</c:v>
                </c:pt>
                <c:pt idx="184">
                  <c:v>-4.2400000000000001E-5</c:v>
                </c:pt>
                <c:pt idx="185">
                  <c:v>-4.5399999999999999E-5</c:v>
                </c:pt>
                <c:pt idx="186">
                  <c:v>-4.9400000000000001E-5</c:v>
                </c:pt>
                <c:pt idx="187">
                  <c:v>-4.9400000000000001E-5</c:v>
                </c:pt>
                <c:pt idx="188">
                  <c:v>-5.3399999999999997E-5</c:v>
                </c:pt>
                <c:pt idx="189">
                  <c:v>-5.6400000000000002E-5</c:v>
                </c:pt>
                <c:pt idx="190">
                  <c:v>-6.0399999999999998E-5</c:v>
                </c:pt>
                <c:pt idx="191">
                  <c:v>-6.0399999999999998E-5</c:v>
                </c:pt>
                <c:pt idx="192">
                  <c:v>-6.0399999999999998E-5</c:v>
                </c:pt>
                <c:pt idx="193">
                  <c:v>-6.4399999999999993E-5</c:v>
                </c:pt>
                <c:pt idx="194">
                  <c:v>-6.7399999999999998E-5</c:v>
                </c:pt>
                <c:pt idx="195">
                  <c:v>-6.7399999999999998E-5</c:v>
                </c:pt>
                <c:pt idx="196">
                  <c:v>-6.7399999999999998E-5</c:v>
                </c:pt>
                <c:pt idx="197">
                  <c:v>-6.7399999999999998E-5</c:v>
                </c:pt>
                <c:pt idx="198">
                  <c:v>-7.1400000000000001E-5</c:v>
                </c:pt>
                <c:pt idx="199">
                  <c:v>-7.1400000000000001E-5</c:v>
                </c:pt>
                <c:pt idx="200">
                  <c:v>-7.1400000000000001E-5</c:v>
                </c:pt>
                <c:pt idx="201">
                  <c:v>-7.1400000000000001E-5</c:v>
                </c:pt>
                <c:pt idx="202">
                  <c:v>-7.1400000000000001E-5</c:v>
                </c:pt>
                <c:pt idx="203">
                  <c:v>-7.5400000000000003E-5</c:v>
                </c:pt>
                <c:pt idx="204">
                  <c:v>-7.5400000000000003E-5</c:v>
                </c:pt>
                <c:pt idx="205">
                  <c:v>-7.5400000000000003E-5</c:v>
                </c:pt>
                <c:pt idx="206">
                  <c:v>-7.9400000000000006E-5</c:v>
                </c:pt>
                <c:pt idx="207">
                  <c:v>-7.9400000000000006E-5</c:v>
                </c:pt>
                <c:pt idx="208">
                  <c:v>-7.9400000000000006E-5</c:v>
                </c:pt>
                <c:pt idx="209">
                  <c:v>-8.2399999999999997E-5</c:v>
                </c:pt>
                <c:pt idx="210">
                  <c:v>-8.2399999999999997E-5</c:v>
                </c:pt>
                <c:pt idx="211">
                  <c:v>-8.6399999999999999E-5</c:v>
                </c:pt>
                <c:pt idx="212">
                  <c:v>-9.0400000000000002E-5</c:v>
                </c:pt>
                <c:pt idx="213">
                  <c:v>-9.0400000000000002E-5</c:v>
                </c:pt>
                <c:pt idx="214">
                  <c:v>-9.0400000000000002E-5</c:v>
                </c:pt>
                <c:pt idx="215">
                  <c:v>-9.3399999999999993E-5</c:v>
                </c:pt>
                <c:pt idx="216">
                  <c:v>-9.7399999999999996E-5</c:v>
                </c:pt>
                <c:pt idx="217">
                  <c:v>-9.7399999999999996E-5</c:v>
                </c:pt>
                <c:pt idx="218">
                  <c:v>-1.01E-4</c:v>
                </c:pt>
                <c:pt idx="219">
                  <c:v>-1.0399999999999999E-4</c:v>
                </c:pt>
                <c:pt idx="220">
                  <c:v>-1.08E-4</c:v>
                </c:pt>
                <c:pt idx="221">
                  <c:v>-1.08E-4</c:v>
                </c:pt>
                <c:pt idx="222">
                  <c:v>-1.12E-4</c:v>
                </c:pt>
                <c:pt idx="223">
                  <c:v>-1.16E-4</c:v>
                </c:pt>
                <c:pt idx="224">
                  <c:v>-1.16E-4</c:v>
                </c:pt>
                <c:pt idx="225">
                  <c:v>-1.1900000000000001E-4</c:v>
                </c:pt>
                <c:pt idx="226">
                  <c:v>-1.2300000000000001E-4</c:v>
                </c:pt>
                <c:pt idx="227">
                  <c:v>-1.2300000000000001E-4</c:v>
                </c:pt>
                <c:pt idx="228">
                  <c:v>-1.27E-4</c:v>
                </c:pt>
                <c:pt idx="229">
                  <c:v>-1.27E-4</c:v>
                </c:pt>
                <c:pt idx="230">
                  <c:v>-1.27E-4</c:v>
                </c:pt>
                <c:pt idx="231">
                  <c:v>-1.27E-4</c:v>
                </c:pt>
                <c:pt idx="232">
                  <c:v>-1.2999999999999999E-4</c:v>
                </c:pt>
                <c:pt idx="233">
                  <c:v>-1.27E-4</c:v>
                </c:pt>
                <c:pt idx="234">
                  <c:v>-1.27E-4</c:v>
                </c:pt>
                <c:pt idx="235">
                  <c:v>-1.27E-4</c:v>
                </c:pt>
                <c:pt idx="236">
                  <c:v>-1.27E-4</c:v>
                </c:pt>
                <c:pt idx="237">
                  <c:v>-1.2300000000000001E-4</c:v>
                </c:pt>
                <c:pt idx="238">
                  <c:v>-1.2300000000000001E-4</c:v>
                </c:pt>
                <c:pt idx="239">
                  <c:v>-1.1900000000000001E-4</c:v>
                </c:pt>
                <c:pt idx="240">
                  <c:v>-1.16E-4</c:v>
                </c:pt>
                <c:pt idx="241">
                  <c:v>-1.12E-4</c:v>
                </c:pt>
                <c:pt idx="242">
                  <c:v>-1.12E-4</c:v>
                </c:pt>
                <c:pt idx="243">
                  <c:v>-1.08E-4</c:v>
                </c:pt>
                <c:pt idx="244">
                  <c:v>-1.0399999999999999E-4</c:v>
                </c:pt>
                <c:pt idx="245">
                  <c:v>-1.01E-4</c:v>
                </c:pt>
                <c:pt idx="246">
                  <c:v>-9.7399999999999996E-5</c:v>
                </c:pt>
                <c:pt idx="247">
                  <c:v>-9.0400000000000002E-5</c:v>
                </c:pt>
                <c:pt idx="248">
                  <c:v>-9.0400000000000002E-5</c:v>
                </c:pt>
                <c:pt idx="249">
                  <c:v>-8.2399999999999997E-5</c:v>
                </c:pt>
                <c:pt idx="250">
                  <c:v>-7.9400000000000006E-5</c:v>
                </c:pt>
                <c:pt idx="251">
                  <c:v>-7.5400000000000003E-5</c:v>
                </c:pt>
                <c:pt idx="252">
                  <c:v>-7.1400000000000001E-5</c:v>
                </c:pt>
                <c:pt idx="253">
                  <c:v>-6.7399999999999998E-5</c:v>
                </c:pt>
                <c:pt idx="254">
                  <c:v>-6.4399999999999993E-5</c:v>
                </c:pt>
                <c:pt idx="255">
                  <c:v>-6.0399999999999998E-5</c:v>
                </c:pt>
                <c:pt idx="256">
                  <c:v>-5.6400000000000002E-5</c:v>
                </c:pt>
                <c:pt idx="257">
                  <c:v>-5.6400000000000002E-5</c:v>
                </c:pt>
                <c:pt idx="258">
                  <c:v>-5.3399999999999997E-5</c:v>
                </c:pt>
                <c:pt idx="259">
                  <c:v>-4.9400000000000001E-5</c:v>
                </c:pt>
                <c:pt idx="260">
                  <c:v>-4.9400000000000001E-5</c:v>
                </c:pt>
                <c:pt idx="261">
                  <c:v>-4.5399999999999999E-5</c:v>
                </c:pt>
                <c:pt idx="262">
                  <c:v>-4.5399999999999999E-5</c:v>
                </c:pt>
                <c:pt idx="263">
                  <c:v>-4.2400000000000001E-5</c:v>
                </c:pt>
                <c:pt idx="264">
                  <c:v>-4.2400000000000001E-5</c:v>
                </c:pt>
                <c:pt idx="265">
                  <c:v>-3.8399999999999998E-5</c:v>
                </c:pt>
                <c:pt idx="266">
                  <c:v>-3.8399999999999998E-5</c:v>
                </c:pt>
                <c:pt idx="267">
                  <c:v>-3.8399999999999998E-5</c:v>
                </c:pt>
                <c:pt idx="268">
                  <c:v>-3.8399999999999998E-5</c:v>
                </c:pt>
                <c:pt idx="269">
                  <c:v>-3.4400000000000003E-5</c:v>
                </c:pt>
                <c:pt idx="270">
                  <c:v>-3.4400000000000003E-5</c:v>
                </c:pt>
                <c:pt idx="271">
                  <c:v>-3.4400000000000003E-5</c:v>
                </c:pt>
                <c:pt idx="272">
                  <c:v>-3.04E-5</c:v>
                </c:pt>
                <c:pt idx="273">
                  <c:v>-3.04E-5</c:v>
                </c:pt>
                <c:pt idx="274">
                  <c:v>-3.04E-5</c:v>
                </c:pt>
                <c:pt idx="275">
                  <c:v>-2.7399999999999999E-5</c:v>
                </c:pt>
                <c:pt idx="276">
                  <c:v>-2.7399999999999999E-5</c:v>
                </c:pt>
                <c:pt idx="277">
                  <c:v>-2.34E-5</c:v>
                </c:pt>
                <c:pt idx="278">
                  <c:v>-2.34E-5</c:v>
                </c:pt>
                <c:pt idx="279">
                  <c:v>-1.9400000000000001E-5</c:v>
                </c:pt>
                <c:pt idx="280">
                  <c:v>-1.9400000000000001E-5</c:v>
                </c:pt>
                <c:pt idx="281">
                  <c:v>-1.6399999999999999E-5</c:v>
                </c:pt>
                <c:pt idx="282">
                  <c:v>-1.24E-5</c:v>
                </c:pt>
                <c:pt idx="283">
                  <c:v>-8.3699999999999995E-6</c:v>
                </c:pt>
                <c:pt idx="284">
                  <c:v>-8.3699999999999995E-6</c:v>
                </c:pt>
                <c:pt idx="285">
                  <c:v>-5.3700000000000003E-6</c:v>
                </c:pt>
                <c:pt idx="286">
                  <c:v>-1.37E-6</c:v>
                </c:pt>
                <c:pt idx="287">
                  <c:v>2.6299999999999998E-6</c:v>
                </c:pt>
                <c:pt idx="288">
                  <c:v>6.63E-6</c:v>
                </c:pt>
                <c:pt idx="289">
                  <c:v>9.6299999999999993E-6</c:v>
                </c:pt>
                <c:pt idx="290">
                  <c:v>1.36E-5</c:v>
                </c:pt>
                <c:pt idx="291">
                  <c:v>1.7600000000000001E-5</c:v>
                </c:pt>
                <c:pt idx="292">
                  <c:v>1.7600000000000001E-5</c:v>
                </c:pt>
                <c:pt idx="293">
                  <c:v>2.0599999999999999E-5</c:v>
                </c:pt>
                <c:pt idx="294">
                  <c:v>2.4600000000000002E-5</c:v>
                </c:pt>
                <c:pt idx="295">
                  <c:v>2.8600000000000001E-5</c:v>
                </c:pt>
                <c:pt idx="296">
                  <c:v>2.8600000000000001E-5</c:v>
                </c:pt>
                <c:pt idx="297">
                  <c:v>3.1600000000000002E-5</c:v>
                </c:pt>
                <c:pt idx="298">
                  <c:v>3.5599999999999998E-5</c:v>
                </c:pt>
                <c:pt idx="299">
                  <c:v>3.5599999999999998E-5</c:v>
                </c:pt>
                <c:pt idx="300">
                  <c:v>3.96E-5</c:v>
                </c:pt>
                <c:pt idx="301">
                  <c:v>3.96E-5</c:v>
                </c:pt>
                <c:pt idx="302">
                  <c:v>4.2599999999999999E-5</c:v>
                </c:pt>
                <c:pt idx="303">
                  <c:v>4.2599999999999999E-5</c:v>
                </c:pt>
                <c:pt idx="304">
                  <c:v>4.6600000000000001E-5</c:v>
                </c:pt>
                <c:pt idx="305">
                  <c:v>4.6600000000000001E-5</c:v>
                </c:pt>
                <c:pt idx="306">
                  <c:v>4.6600000000000001E-5</c:v>
                </c:pt>
                <c:pt idx="307">
                  <c:v>5.0599999999999997E-5</c:v>
                </c:pt>
                <c:pt idx="308">
                  <c:v>5.0599999999999997E-5</c:v>
                </c:pt>
                <c:pt idx="309">
                  <c:v>5.4599999999999999E-5</c:v>
                </c:pt>
                <c:pt idx="310">
                  <c:v>5.4599999999999999E-5</c:v>
                </c:pt>
                <c:pt idx="311">
                  <c:v>5.4599999999999999E-5</c:v>
                </c:pt>
                <c:pt idx="312">
                  <c:v>5.4599999999999999E-5</c:v>
                </c:pt>
                <c:pt idx="313">
                  <c:v>5.7599999999999997E-5</c:v>
                </c:pt>
                <c:pt idx="314">
                  <c:v>5.7599999999999997E-5</c:v>
                </c:pt>
                <c:pt idx="315">
                  <c:v>6.1600000000000007E-5</c:v>
                </c:pt>
                <c:pt idx="316">
                  <c:v>6.1600000000000007E-5</c:v>
                </c:pt>
                <c:pt idx="317">
                  <c:v>6.5599999999999995E-5</c:v>
                </c:pt>
                <c:pt idx="318">
                  <c:v>6.5599999999999995E-5</c:v>
                </c:pt>
                <c:pt idx="319">
                  <c:v>6.86E-5</c:v>
                </c:pt>
                <c:pt idx="320">
                  <c:v>6.86E-5</c:v>
                </c:pt>
                <c:pt idx="321">
                  <c:v>6.86E-5</c:v>
                </c:pt>
                <c:pt idx="322">
                  <c:v>6.86E-5</c:v>
                </c:pt>
                <c:pt idx="323">
                  <c:v>7.2600000000000003E-5</c:v>
                </c:pt>
                <c:pt idx="324">
                  <c:v>7.2600000000000003E-5</c:v>
                </c:pt>
                <c:pt idx="325">
                  <c:v>7.6600000000000005E-5</c:v>
                </c:pt>
                <c:pt idx="326">
                  <c:v>7.6600000000000005E-5</c:v>
                </c:pt>
                <c:pt idx="327">
                  <c:v>7.6600000000000005E-5</c:v>
                </c:pt>
                <c:pt idx="328">
                  <c:v>7.2600000000000003E-5</c:v>
                </c:pt>
                <c:pt idx="329">
                  <c:v>7.6600000000000005E-5</c:v>
                </c:pt>
                <c:pt idx="330">
                  <c:v>7.6600000000000005E-5</c:v>
                </c:pt>
                <c:pt idx="331">
                  <c:v>7.2600000000000003E-5</c:v>
                </c:pt>
                <c:pt idx="332">
                  <c:v>7.2600000000000003E-5</c:v>
                </c:pt>
                <c:pt idx="333">
                  <c:v>6.86E-5</c:v>
                </c:pt>
                <c:pt idx="334">
                  <c:v>6.86E-5</c:v>
                </c:pt>
                <c:pt idx="335">
                  <c:v>6.5599999999999995E-5</c:v>
                </c:pt>
                <c:pt idx="336">
                  <c:v>6.5599999999999995E-5</c:v>
                </c:pt>
                <c:pt idx="337">
                  <c:v>6.1600000000000007E-5</c:v>
                </c:pt>
                <c:pt idx="338">
                  <c:v>5.7599999999999997E-5</c:v>
                </c:pt>
                <c:pt idx="339">
                  <c:v>5.7599999999999997E-5</c:v>
                </c:pt>
                <c:pt idx="340">
                  <c:v>5.4599999999999999E-5</c:v>
                </c:pt>
                <c:pt idx="341">
                  <c:v>5.0599999999999997E-5</c:v>
                </c:pt>
                <c:pt idx="342">
                  <c:v>5.0599999999999997E-5</c:v>
                </c:pt>
                <c:pt idx="343">
                  <c:v>4.6600000000000001E-5</c:v>
                </c:pt>
                <c:pt idx="344">
                  <c:v>4.2599999999999999E-5</c:v>
                </c:pt>
                <c:pt idx="345">
                  <c:v>4.2599999999999999E-5</c:v>
                </c:pt>
                <c:pt idx="346">
                  <c:v>3.96E-5</c:v>
                </c:pt>
                <c:pt idx="347">
                  <c:v>3.96E-5</c:v>
                </c:pt>
                <c:pt idx="348">
                  <c:v>3.5599999999999998E-5</c:v>
                </c:pt>
                <c:pt idx="349">
                  <c:v>3.5599999999999998E-5</c:v>
                </c:pt>
                <c:pt idx="350">
                  <c:v>3.5599999999999998E-5</c:v>
                </c:pt>
                <c:pt idx="351">
                  <c:v>3.5599999999999998E-5</c:v>
                </c:pt>
                <c:pt idx="352">
                  <c:v>3.5599999999999998E-5</c:v>
                </c:pt>
                <c:pt idx="353">
                  <c:v>3.5599999999999998E-5</c:v>
                </c:pt>
                <c:pt idx="354">
                  <c:v>3.5599999999999998E-5</c:v>
                </c:pt>
                <c:pt idx="355">
                  <c:v>3.5599999999999998E-5</c:v>
                </c:pt>
                <c:pt idx="356">
                  <c:v>3.5599999999999998E-5</c:v>
                </c:pt>
                <c:pt idx="357">
                  <c:v>3.96E-5</c:v>
                </c:pt>
                <c:pt idx="358">
                  <c:v>3.96E-5</c:v>
                </c:pt>
                <c:pt idx="359">
                  <c:v>4.2599999999999999E-5</c:v>
                </c:pt>
                <c:pt idx="360">
                  <c:v>4.2599999999999999E-5</c:v>
                </c:pt>
                <c:pt idx="361">
                  <c:v>4.6600000000000001E-5</c:v>
                </c:pt>
                <c:pt idx="362">
                  <c:v>4.6600000000000001E-5</c:v>
                </c:pt>
                <c:pt idx="363">
                  <c:v>5.0599999999999997E-5</c:v>
                </c:pt>
                <c:pt idx="364">
                  <c:v>5.0599999999999997E-5</c:v>
                </c:pt>
                <c:pt idx="365">
                  <c:v>5.0599999999999997E-5</c:v>
                </c:pt>
                <c:pt idx="366">
                  <c:v>5.0599999999999997E-5</c:v>
                </c:pt>
                <c:pt idx="367">
                  <c:v>5.0599999999999997E-5</c:v>
                </c:pt>
                <c:pt idx="368">
                  <c:v>5.4599999999999999E-5</c:v>
                </c:pt>
                <c:pt idx="369">
                  <c:v>5.0599999999999997E-5</c:v>
                </c:pt>
                <c:pt idx="370">
                  <c:v>5.0599999999999997E-5</c:v>
                </c:pt>
                <c:pt idx="371">
                  <c:v>5.0599999999999997E-5</c:v>
                </c:pt>
                <c:pt idx="372">
                  <c:v>5.0599999999999997E-5</c:v>
                </c:pt>
                <c:pt idx="373">
                  <c:v>5.0599999999999997E-5</c:v>
                </c:pt>
                <c:pt idx="374">
                  <c:v>4.6600000000000001E-5</c:v>
                </c:pt>
                <c:pt idx="375">
                  <c:v>4.6600000000000001E-5</c:v>
                </c:pt>
                <c:pt idx="376">
                  <c:v>4.2599999999999999E-5</c:v>
                </c:pt>
                <c:pt idx="377">
                  <c:v>4.2599999999999999E-5</c:v>
                </c:pt>
                <c:pt idx="378">
                  <c:v>3.96E-5</c:v>
                </c:pt>
                <c:pt idx="379">
                  <c:v>3.5599999999999998E-5</c:v>
                </c:pt>
                <c:pt idx="380">
                  <c:v>3.5599999999999998E-5</c:v>
                </c:pt>
                <c:pt idx="381">
                  <c:v>3.1600000000000002E-5</c:v>
                </c:pt>
                <c:pt idx="382">
                  <c:v>2.8600000000000001E-5</c:v>
                </c:pt>
                <c:pt idx="383">
                  <c:v>2.8600000000000001E-5</c:v>
                </c:pt>
                <c:pt idx="384">
                  <c:v>2.8600000000000001E-5</c:v>
                </c:pt>
                <c:pt idx="385">
                  <c:v>2.4600000000000002E-5</c:v>
                </c:pt>
                <c:pt idx="386">
                  <c:v>2.0599999999999999E-5</c:v>
                </c:pt>
                <c:pt idx="387">
                  <c:v>2.0599999999999999E-5</c:v>
                </c:pt>
                <c:pt idx="388">
                  <c:v>1.7600000000000001E-5</c:v>
                </c:pt>
                <c:pt idx="389">
                  <c:v>1.7600000000000001E-5</c:v>
                </c:pt>
                <c:pt idx="390">
                  <c:v>1.7600000000000001E-5</c:v>
                </c:pt>
                <c:pt idx="391">
                  <c:v>1.7600000000000001E-5</c:v>
                </c:pt>
                <c:pt idx="392">
                  <c:v>1.36E-5</c:v>
                </c:pt>
                <c:pt idx="393">
                  <c:v>1.36E-5</c:v>
                </c:pt>
                <c:pt idx="394">
                  <c:v>1.36E-5</c:v>
                </c:pt>
                <c:pt idx="395">
                  <c:v>1.36E-5</c:v>
                </c:pt>
                <c:pt idx="396">
                  <c:v>9.6299999999999993E-6</c:v>
                </c:pt>
                <c:pt idx="397">
                  <c:v>9.6299999999999993E-6</c:v>
                </c:pt>
                <c:pt idx="398">
                  <c:v>6.63E-6</c:v>
                </c:pt>
                <c:pt idx="399">
                  <c:v>6.63E-6</c:v>
                </c:pt>
                <c:pt idx="400">
                  <c:v>6.63E-6</c:v>
                </c:pt>
                <c:pt idx="401">
                  <c:v>2.6299999999999998E-6</c:v>
                </c:pt>
                <c:pt idx="402">
                  <c:v>-1.37E-6</c:v>
                </c:pt>
                <c:pt idx="403">
                  <c:v>-5.3700000000000003E-6</c:v>
                </c:pt>
                <c:pt idx="404">
                  <c:v>-8.3699999999999995E-6</c:v>
                </c:pt>
                <c:pt idx="405">
                  <c:v>-1.24E-5</c:v>
                </c:pt>
                <c:pt idx="406">
                  <c:v>-1.6399999999999999E-5</c:v>
                </c:pt>
                <c:pt idx="407">
                  <c:v>-1.9400000000000001E-5</c:v>
                </c:pt>
                <c:pt idx="408">
                  <c:v>-2.7399999999999999E-5</c:v>
                </c:pt>
                <c:pt idx="409">
                  <c:v>-3.04E-5</c:v>
                </c:pt>
                <c:pt idx="410">
                  <c:v>-3.4400000000000003E-5</c:v>
                </c:pt>
                <c:pt idx="411">
                  <c:v>-4.2400000000000001E-5</c:v>
                </c:pt>
                <c:pt idx="412">
                  <c:v>-4.9400000000000001E-5</c:v>
                </c:pt>
                <c:pt idx="413">
                  <c:v>-5.3399999999999997E-5</c:v>
                </c:pt>
                <c:pt idx="414">
                  <c:v>-5.6400000000000002E-5</c:v>
                </c:pt>
                <c:pt idx="415">
                  <c:v>-6.4399999999999993E-5</c:v>
                </c:pt>
                <c:pt idx="416">
                  <c:v>-6.7399999999999998E-5</c:v>
                </c:pt>
                <c:pt idx="417">
                  <c:v>-7.1400000000000001E-5</c:v>
                </c:pt>
                <c:pt idx="418">
                  <c:v>-7.5400000000000003E-5</c:v>
                </c:pt>
                <c:pt idx="419">
                  <c:v>-7.9400000000000006E-5</c:v>
                </c:pt>
                <c:pt idx="420">
                  <c:v>-8.2399999999999997E-5</c:v>
                </c:pt>
                <c:pt idx="421">
                  <c:v>-8.6399999999999999E-5</c:v>
                </c:pt>
                <c:pt idx="422">
                  <c:v>-8.6399999999999999E-5</c:v>
                </c:pt>
                <c:pt idx="423">
                  <c:v>-8.6399999999999999E-5</c:v>
                </c:pt>
                <c:pt idx="424">
                  <c:v>-9.0400000000000002E-5</c:v>
                </c:pt>
                <c:pt idx="425">
                  <c:v>-8.6399999999999999E-5</c:v>
                </c:pt>
                <c:pt idx="426">
                  <c:v>-8.6399999999999999E-5</c:v>
                </c:pt>
                <c:pt idx="427">
                  <c:v>-8.6399999999999999E-5</c:v>
                </c:pt>
                <c:pt idx="428">
                  <c:v>-8.6399999999999999E-5</c:v>
                </c:pt>
                <c:pt idx="429">
                  <c:v>-8.2399999999999997E-5</c:v>
                </c:pt>
                <c:pt idx="430">
                  <c:v>-7.9400000000000006E-5</c:v>
                </c:pt>
                <c:pt idx="431">
                  <c:v>-7.5400000000000003E-5</c:v>
                </c:pt>
                <c:pt idx="432">
                  <c:v>-7.1400000000000001E-5</c:v>
                </c:pt>
                <c:pt idx="433">
                  <c:v>-6.7399999999999998E-5</c:v>
                </c:pt>
                <c:pt idx="434">
                  <c:v>-6.4399999999999993E-5</c:v>
                </c:pt>
                <c:pt idx="435">
                  <c:v>-6.0399999999999998E-5</c:v>
                </c:pt>
                <c:pt idx="436">
                  <c:v>-5.6400000000000002E-5</c:v>
                </c:pt>
                <c:pt idx="437">
                  <c:v>-5.3399999999999997E-5</c:v>
                </c:pt>
                <c:pt idx="438">
                  <c:v>-4.9400000000000001E-5</c:v>
                </c:pt>
                <c:pt idx="439">
                  <c:v>-4.5399999999999999E-5</c:v>
                </c:pt>
                <c:pt idx="440">
                  <c:v>-4.5399999999999999E-5</c:v>
                </c:pt>
                <c:pt idx="441">
                  <c:v>-4.2400000000000001E-5</c:v>
                </c:pt>
                <c:pt idx="442">
                  <c:v>-4.2400000000000001E-5</c:v>
                </c:pt>
                <c:pt idx="443">
                  <c:v>-3.8399999999999998E-5</c:v>
                </c:pt>
                <c:pt idx="444">
                  <c:v>-3.8399999999999998E-5</c:v>
                </c:pt>
                <c:pt idx="445">
                  <c:v>-3.8399999999999998E-5</c:v>
                </c:pt>
                <c:pt idx="446">
                  <c:v>-3.8399999999999998E-5</c:v>
                </c:pt>
                <c:pt idx="447">
                  <c:v>-3.8399999999999998E-5</c:v>
                </c:pt>
                <c:pt idx="448">
                  <c:v>-3.8399999999999998E-5</c:v>
                </c:pt>
                <c:pt idx="449">
                  <c:v>-4.2400000000000001E-5</c:v>
                </c:pt>
                <c:pt idx="450">
                  <c:v>-4.2400000000000001E-5</c:v>
                </c:pt>
                <c:pt idx="451">
                  <c:v>-4.5399999999999999E-5</c:v>
                </c:pt>
                <c:pt idx="452">
                  <c:v>-4.5399999999999999E-5</c:v>
                </c:pt>
                <c:pt idx="453">
                  <c:v>-4.9400000000000001E-5</c:v>
                </c:pt>
                <c:pt idx="454">
                  <c:v>-4.9400000000000001E-5</c:v>
                </c:pt>
                <c:pt idx="455">
                  <c:v>-5.3399999999999997E-5</c:v>
                </c:pt>
                <c:pt idx="456">
                  <c:v>-5.6400000000000002E-5</c:v>
                </c:pt>
                <c:pt idx="457">
                  <c:v>-5.6400000000000002E-5</c:v>
                </c:pt>
                <c:pt idx="458">
                  <c:v>-5.6400000000000002E-5</c:v>
                </c:pt>
                <c:pt idx="459">
                  <c:v>-6.0399999999999998E-5</c:v>
                </c:pt>
                <c:pt idx="460">
                  <c:v>-6.0399999999999998E-5</c:v>
                </c:pt>
                <c:pt idx="461">
                  <c:v>-6.0399999999999998E-5</c:v>
                </c:pt>
                <c:pt idx="462">
                  <c:v>-6.0399999999999998E-5</c:v>
                </c:pt>
                <c:pt idx="463">
                  <c:v>-5.6400000000000002E-5</c:v>
                </c:pt>
                <c:pt idx="464">
                  <c:v>-5.6400000000000002E-5</c:v>
                </c:pt>
                <c:pt idx="465">
                  <c:v>-5.6400000000000002E-5</c:v>
                </c:pt>
                <c:pt idx="466">
                  <c:v>-5.3399999999999997E-5</c:v>
                </c:pt>
                <c:pt idx="467">
                  <c:v>-4.9400000000000001E-5</c:v>
                </c:pt>
                <c:pt idx="468">
                  <c:v>-4.9400000000000001E-5</c:v>
                </c:pt>
                <c:pt idx="469">
                  <c:v>-4.2400000000000001E-5</c:v>
                </c:pt>
                <c:pt idx="470">
                  <c:v>-3.8399999999999998E-5</c:v>
                </c:pt>
                <c:pt idx="471">
                  <c:v>-3.4400000000000003E-5</c:v>
                </c:pt>
                <c:pt idx="472">
                  <c:v>-3.04E-5</c:v>
                </c:pt>
                <c:pt idx="473">
                  <c:v>-2.34E-5</c:v>
                </c:pt>
                <c:pt idx="474">
                  <c:v>-1.9400000000000001E-5</c:v>
                </c:pt>
                <c:pt idx="475">
                  <c:v>-1.6399999999999999E-5</c:v>
                </c:pt>
                <c:pt idx="476">
                  <c:v>-1.24E-5</c:v>
                </c:pt>
                <c:pt idx="477">
                  <c:v>-5.3700000000000003E-6</c:v>
                </c:pt>
                <c:pt idx="478">
                  <c:v>-1.37E-6</c:v>
                </c:pt>
                <c:pt idx="479">
                  <c:v>2.6299999999999998E-6</c:v>
                </c:pt>
                <c:pt idx="480">
                  <c:v>6.63E-6</c:v>
                </c:pt>
                <c:pt idx="481">
                  <c:v>9.6299999999999993E-6</c:v>
                </c:pt>
                <c:pt idx="482">
                  <c:v>1.36E-5</c:v>
                </c:pt>
                <c:pt idx="483">
                  <c:v>1.7600000000000001E-5</c:v>
                </c:pt>
                <c:pt idx="484">
                  <c:v>2.0599999999999999E-5</c:v>
                </c:pt>
                <c:pt idx="485">
                  <c:v>2.4600000000000002E-5</c:v>
                </c:pt>
                <c:pt idx="486">
                  <c:v>2.4600000000000002E-5</c:v>
                </c:pt>
                <c:pt idx="487">
                  <c:v>2.8600000000000001E-5</c:v>
                </c:pt>
                <c:pt idx="488">
                  <c:v>2.4600000000000002E-5</c:v>
                </c:pt>
                <c:pt idx="489">
                  <c:v>2.8600000000000001E-5</c:v>
                </c:pt>
                <c:pt idx="490">
                  <c:v>2.8600000000000001E-5</c:v>
                </c:pt>
                <c:pt idx="491">
                  <c:v>2.8600000000000001E-5</c:v>
                </c:pt>
                <c:pt idx="492">
                  <c:v>2.8600000000000001E-5</c:v>
                </c:pt>
                <c:pt idx="493">
                  <c:v>2.8600000000000001E-5</c:v>
                </c:pt>
                <c:pt idx="494">
                  <c:v>2.8600000000000001E-5</c:v>
                </c:pt>
                <c:pt idx="495">
                  <c:v>2.8600000000000001E-5</c:v>
                </c:pt>
                <c:pt idx="496">
                  <c:v>3.1600000000000002E-5</c:v>
                </c:pt>
                <c:pt idx="497">
                  <c:v>3.1600000000000002E-5</c:v>
                </c:pt>
                <c:pt idx="498">
                  <c:v>3.1600000000000002E-5</c:v>
                </c:pt>
                <c:pt idx="499">
                  <c:v>3.1600000000000002E-5</c:v>
                </c:pt>
                <c:pt idx="500">
                  <c:v>3.1600000000000002E-5</c:v>
                </c:pt>
                <c:pt idx="501">
                  <c:v>3.5599999999999998E-5</c:v>
                </c:pt>
                <c:pt idx="502">
                  <c:v>3.5599999999999998E-5</c:v>
                </c:pt>
                <c:pt idx="503">
                  <c:v>3.96E-5</c:v>
                </c:pt>
                <c:pt idx="504">
                  <c:v>3.96E-5</c:v>
                </c:pt>
                <c:pt idx="505">
                  <c:v>4.2599999999999999E-5</c:v>
                </c:pt>
                <c:pt idx="506">
                  <c:v>4.2599999999999999E-5</c:v>
                </c:pt>
                <c:pt idx="507">
                  <c:v>4.6600000000000001E-5</c:v>
                </c:pt>
                <c:pt idx="508">
                  <c:v>5.0599999999999997E-5</c:v>
                </c:pt>
                <c:pt idx="509">
                  <c:v>5.4599999999999999E-5</c:v>
                </c:pt>
                <c:pt idx="510">
                  <c:v>5.4599999999999999E-5</c:v>
                </c:pt>
                <c:pt idx="511">
                  <c:v>5.7599999999999997E-5</c:v>
                </c:pt>
                <c:pt idx="512">
                  <c:v>6.1600000000000007E-5</c:v>
                </c:pt>
                <c:pt idx="513">
                  <c:v>6.5599999999999995E-5</c:v>
                </c:pt>
                <c:pt idx="514">
                  <c:v>6.86E-5</c:v>
                </c:pt>
                <c:pt idx="515">
                  <c:v>7.2600000000000003E-5</c:v>
                </c:pt>
                <c:pt idx="516">
                  <c:v>7.6600000000000005E-5</c:v>
                </c:pt>
                <c:pt idx="517">
                  <c:v>7.9599999999999997E-5</c:v>
                </c:pt>
                <c:pt idx="518">
                  <c:v>7.9599999999999997E-5</c:v>
                </c:pt>
                <c:pt idx="519">
                  <c:v>8.3599999999999999E-5</c:v>
                </c:pt>
                <c:pt idx="520">
                  <c:v>8.3599999999999999E-5</c:v>
                </c:pt>
                <c:pt idx="521">
                  <c:v>8.7600000000000002E-5</c:v>
                </c:pt>
                <c:pt idx="522">
                  <c:v>8.7600000000000002E-5</c:v>
                </c:pt>
                <c:pt idx="523">
                  <c:v>8.7600000000000002E-5</c:v>
                </c:pt>
                <c:pt idx="524">
                  <c:v>8.7600000000000002E-5</c:v>
                </c:pt>
                <c:pt idx="525">
                  <c:v>8.7600000000000002E-5</c:v>
                </c:pt>
                <c:pt idx="526">
                  <c:v>8.7600000000000002E-5</c:v>
                </c:pt>
                <c:pt idx="527">
                  <c:v>8.7600000000000002E-5</c:v>
                </c:pt>
                <c:pt idx="528">
                  <c:v>8.7600000000000002E-5</c:v>
                </c:pt>
                <c:pt idx="529">
                  <c:v>8.7600000000000002E-5</c:v>
                </c:pt>
                <c:pt idx="530">
                  <c:v>8.3599999999999999E-5</c:v>
                </c:pt>
                <c:pt idx="531">
                  <c:v>8.7600000000000002E-5</c:v>
                </c:pt>
                <c:pt idx="532">
                  <c:v>8.3599999999999999E-5</c:v>
                </c:pt>
                <c:pt idx="533">
                  <c:v>8.3599999999999999E-5</c:v>
                </c:pt>
                <c:pt idx="534">
                  <c:v>8.3599999999999999E-5</c:v>
                </c:pt>
                <c:pt idx="535">
                  <c:v>8.3599999999999999E-5</c:v>
                </c:pt>
                <c:pt idx="536">
                  <c:v>7.9599999999999997E-5</c:v>
                </c:pt>
                <c:pt idx="537">
                  <c:v>7.9599999999999997E-5</c:v>
                </c:pt>
                <c:pt idx="538">
                  <c:v>7.9599999999999997E-5</c:v>
                </c:pt>
                <c:pt idx="539">
                  <c:v>7.6600000000000005E-5</c:v>
                </c:pt>
                <c:pt idx="540">
                  <c:v>7.6600000000000005E-5</c:v>
                </c:pt>
                <c:pt idx="541">
                  <c:v>7.6600000000000005E-5</c:v>
                </c:pt>
                <c:pt idx="542">
                  <c:v>7.2600000000000003E-5</c:v>
                </c:pt>
                <c:pt idx="543">
                  <c:v>7.2600000000000003E-5</c:v>
                </c:pt>
                <c:pt idx="544">
                  <c:v>7.2600000000000003E-5</c:v>
                </c:pt>
                <c:pt idx="545">
                  <c:v>6.86E-5</c:v>
                </c:pt>
                <c:pt idx="546">
                  <c:v>6.86E-5</c:v>
                </c:pt>
                <c:pt idx="547">
                  <c:v>6.86E-5</c:v>
                </c:pt>
                <c:pt idx="548">
                  <c:v>6.5599999999999995E-5</c:v>
                </c:pt>
                <c:pt idx="549">
                  <c:v>6.1600000000000007E-5</c:v>
                </c:pt>
                <c:pt idx="550">
                  <c:v>6.1600000000000007E-5</c:v>
                </c:pt>
                <c:pt idx="551">
                  <c:v>5.7599999999999997E-5</c:v>
                </c:pt>
                <c:pt idx="552">
                  <c:v>5.0599999999999997E-5</c:v>
                </c:pt>
                <c:pt idx="553">
                  <c:v>5.0599999999999997E-5</c:v>
                </c:pt>
                <c:pt idx="554">
                  <c:v>4.6600000000000001E-5</c:v>
                </c:pt>
                <c:pt idx="555">
                  <c:v>3.96E-5</c:v>
                </c:pt>
                <c:pt idx="556">
                  <c:v>3.5599999999999998E-5</c:v>
                </c:pt>
                <c:pt idx="557">
                  <c:v>2.8600000000000001E-5</c:v>
                </c:pt>
                <c:pt idx="558">
                  <c:v>2.0599999999999999E-5</c:v>
                </c:pt>
                <c:pt idx="559">
                  <c:v>1.7600000000000001E-5</c:v>
                </c:pt>
                <c:pt idx="560">
                  <c:v>9.6299999999999993E-6</c:v>
                </c:pt>
                <c:pt idx="561">
                  <c:v>2.6299999999999998E-6</c:v>
                </c:pt>
                <c:pt idx="562">
                  <c:v>-5.3700000000000003E-6</c:v>
                </c:pt>
                <c:pt idx="563">
                  <c:v>-1.24E-5</c:v>
                </c:pt>
                <c:pt idx="564">
                  <c:v>-2.34E-5</c:v>
                </c:pt>
                <c:pt idx="565">
                  <c:v>-2.7399999999999999E-5</c:v>
                </c:pt>
                <c:pt idx="566">
                  <c:v>-3.8399999999999998E-5</c:v>
                </c:pt>
                <c:pt idx="567">
                  <c:v>-4.2400000000000001E-5</c:v>
                </c:pt>
                <c:pt idx="568">
                  <c:v>-5.3399999999999997E-5</c:v>
                </c:pt>
                <c:pt idx="569">
                  <c:v>-5.6400000000000002E-5</c:v>
                </c:pt>
                <c:pt idx="570">
                  <c:v>-6.4399999999999993E-5</c:v>
                </c:pt>
                <c:pt idx="571">
                  <c:v>-7.1400000000000001E-5</c:v>
                </c:pt>
                <c:pt idx="572">
                  <c:v>-7.9400000000000006E-5</c:v>
                </c:pt>
                <c:pt idx="573">
                  <c:v>-8.2399999999999997E-5</c:v>
                </c:pt>
                <c:pt idx="574">
                  <c:v>-8.6399999999999999E-5</c:v>
                </c:pt>
                <c:pt idx="575">
                  <c:v>-9.0400000000000002E-5</c:v>
                </c:pt>
                <c:pt idx="576">
                  <c:v>-9.3399999999999993E-5</c:v>
                </c:pt>
                <c:pt idx="577">
                  <c:v>-9.7399999999999996E-5</c:v>
                </c:pt>
                <c:pt idx="578">
                  <c:v>-1.01E-4</c:v>
                </c:pt>
                <c:pt idx="579">
                  <c:v>-1.01E-4</c:v>
                </c:pt>
                <c:pt idx="580">
                  <c:v>-1.0399999999999999E-4</c:v>
                </c:pt>
                <c:pt idx="581">
                  <c:v>-1.0399999999999999E-4</c:v>
                </c:pt>
                <c:pt idx="582">
                  <c:v>-1.0399999999999999E-4</c:v>
                </c:pt>
                <c:pt idx="583">
                  <c:v>-1.0399999999999999E-4</c:v>
                </c:pt>
                <c:pt idx="584">
                  <c:v>-1.08E-4</c:v>
                </c:pt>
                <c:pt idx="585">
                  <c:v>-1.0399999999999999E-4</c:v>
                </c:pt>
                <c:pt idx="586">
                  <c:v>-1.0399999999999999E-4</c:v>
                </c:pt>
                <c:pt idx="587">
                  <c:v>-1.0399999999999999E-4</c:v>
                </c:pt>
                <c:pt idx="588">
                  <c:v>-1.08E-4</c:v>
                </c:pt>
                <c:pt idx="589">
                  <c:v>-1.0399999999999999E-4</c:v>
                </c:pt>
                <c:pt idx="590">
                  <c:v>-1.08E-4</c:v>
                </c:pt>
                <c:pt idx="591">
                  <c:v>-1.08E-4</c:v>
                </c:pt>
                <c:pt idx="592">
                  <c:v>-1.08E-4</c:v>
                </c:pt>
                <c:pt idx="593">
                  <c:v>-1.08E-4</c:v>
                </c:pt>
                <c:pt idx="594">
                  <c:v>-1.12E-4</c:v>
                </c:pt>
                <c:pt idx="595">
                  <c:v>-1.12E-4</c:v>
                </c:pt>
                <c:pt idx="596">
                  <c:v>-1.16E-4</c:v>
                </c:pt>
                <c:pt idx="597">
                  <c:v>-1.16E-4</c:v>
                </c:pt>
                <c:pt idx="598">
                  <c:v>-1.1900000000000001E-4</c:v>
                </c:pt>
                <c:pt idx="599">
                  <c:v>-1.1900000000000001E-4</c:v>
                </c:pt>
                <c:pt idx="600">
                  <c:v>-1.27E-4</c:v>
                </c:pt>
                <c:pt idx="601">
                  <c:v>-1.27E-4</c:v>
                </c:pt>
                <c:pt idx="602">
                  <c:v>-1.2999999999999999E-4</c:v>
                </c:pt>
                <c:pt idx="603">
                  <c:v>-1.34E-4</c:v>
                </c:pt>
                <c:pt idx="604">
                  <c:v>-1.3799999999999999E-4</c:v>
                </c:pt>
                <c:pt idx="605">
                  <c:v>-1.4100000000000001E-4</c:v>
                </c:pt>
                <c:pt idx="606">
                  <c:v>-1.45E-4</c:v>
                </c:pt>
                <c:pt idx="607">
                  <c:v>-1.4899999999999999E-4</c:v>
                </c:pt>
                <c:pt idx="608">
                  <c:v>-1.5200000000000001E-4</c:v>
                </c:pt>
                <c:pt idx="609">
                  <c:v>-1.56E-4</c:v>
                </c:pt>
                <c:pt idx="610">
                  <c:v>-1.6000000000000001E-4</c:v>
                </c:pt>
                <c:pt idx="611">
                  <c:v>-1.64E-4</c:v>
                </c:pt>
                <c:pt idx="612">
                  <c:v>-1.6699999999999999E-4</c:v>
                </c:pt>
                <c:pt idx="613">
                  <c:v>-1.6699999999999999E-4</c:v>
                </c:pt>
                <c:pt idx="614">
                  <c:v>-1.7100000000000001E-4</c:v>
                </c:pt>
                <c:pt idx="615">
                  <c:v>-1.75E-4</c:v>
                </c:pt>
                <c:pt idx="616">
                  <c:v>-1.7799999999999999E-4</c:v>
                </c:pt>
                <c:pt idx="617">
                  <c:v>-1.7799999999999999E-4</c:v>
                </c:pt>
                <c:pt idx="618">
                  <c:v>-1.7799999999999999E-4</c:v>
                </c:pt>
                <c:pt idx="619">
                  <c:v>-1.7799999999999999E-4</c:v>
                </c:pt>
                <c:pt idx="620">
                  <c:v>-1.8200000000000001E-4</c:v>
                </c:pt>
                <c:pt idx="621">
                  <c:v>-1.8200000000000001E-4</c:v>
                </c:pt>
                <c:pt idx="622">
                  <c:v>-1.8200000000000001E-4</c:v>
                </c:pt>
                <c:pt idx="623">
                  <c:v>-1.7799999999999999E-4</c:v>
                </c:pt>
                <c:pt idx="624">
                  <c:v>-1.7799999999999999E-4</c:v>
                </c:pt>
                <c:pt idx="625">
                  <c:v>-1.7799999999999999E-4</c:v>
                </c:pt>
                <c:pt idx="626">
                  <c:v>-1.7799999999999999E-4</c:v>
                </c:pt>
                <c:pt idx="627">
                  <c:v>-1.7799999999999999E-4</c:v>
                </c:pt>
                <c:pt idx="628">
                  <c:v>-1.75E-4</c:v>
                </c:pt>
                <c:pt idx="629">
                  <c:v>-1.75E-4</c:v>
                </c:pt>
                <c:pt idx="630">
                  <c:v>-1.7100000000000001E-4</c:v>
                </c:pt>
                <c:pt idx="631">
                  <c:v>-1.7100000000000001E-4</c:v>
                </c:pt>
                <c:pt idx="632">
                  <c:v>-1.6699999999999999E-4</c:v>
                </c:pt>
                <c:pt idx="633">
                  <c:v>-1.64E-4</c:v>
                </c:pt>
                <c:pt idx="634">
                  <c:v>-1.64E-4</c:v>
                </c:pt>
                <c:pt idx="635">
                  <c:v>-1.6000000000000001E-4</c:v>
                </c:pt>
                <c:pt idx="636">
                  <c:v>-1.56E-4</c:v>
                </c:pt>
                <c:pt idx="637">
                  <c:v>-1.5200000000000001E-4</c:v>
                </c:pt>
                <c:pt idx="638">
                  <c:v>-1.4899999999999999E-4</c:v>
                </c:pt>
                <c:pt idx="639">
                  <c:v>-1.45E-4</c:v>
                </c:pt>
                <c:pt idx="640">
                  <c:v>-1.4100000000000001E-4</c:v>
                </c:pt>
                <c:pt idx="641">
                  <c:v>-1.3799999999999999E-4</c:v>
                </c:pt>
                <c:pt idx="642">
                  <c:v>-1.34E-4</c:v>
                </c:pt>
                <c:pt idx="643">
                  <c:v>-1.27E-4</c:v>
                </c:pt>
                <c:pt idx="644">
                  <c:v>-1.2300000000000001E-4</c:v>
                </c:pt>
                <c:pt idx="645">
                  <c:v>-1.16E-4</c:v>
                </c:pt>
                <c:pt idx="646">
                  <c:v>-1.12E-4</c:v>
                </c:pt>
                <c:pt idx="647">
                  <c:v>-1.0399999999999999E-4</c:v>
                </c:pt>
                <c:pt idx="648">
                  <c:v>-1.01E-4</c:v>
                </c:pt>
                <c:pt idx="649">
                  <c:v>-9.3399999999999993E-5</c:v>
                </c:pt>
                <c:pt idx="650">
                  <c:v>-9.0400000000000002E-5</c:v>
                </c:pt>
                <c:pt idx="651">
                  <c:v>-8.2399999999999997E-5</c:v>
                </c:pt>
                <c:pt idx="652">
                  <c:v>-7.9400000000000006E-5</c:v>
                </c:pt>
                <c:pt idx="653">
                  <c:v>-7.5400000000000003E-5</c:v>
                </c:pt>
                <c:pt idx="654">
                  <c:v>-6.7399999999999998E-5</c:v>
                </c:pt>
                <c:pt idx="655">
                  <c:v>-6.4399999999999993E-5</c:v>
                </c:pt>
                <c:pt idx="656">
                  <c:v>-5.6400000000000002E-5</c:v>
                </c:pt>
                <c:pt idx="657">
                  <c:v>-5.3399999999999997E-5</c:v>
                </c:pt>
                <c:pt idx="658">
                  <c:v>-4.9400000000000001E-5</c:v>
                </c:pt>
                <c:pt idx="659">
                  <c:v>-4.5399999999999999E-5</c:v>
                </c:pt>
                <c:pt idx="660">
                  <c:v>-4.2400000000000001E-5</c:v>
                </c:pt>
                <c:pt idx="661">
                  <c:v>-3.8399999999999998E-5</c:v>
                </c:pt>
                <c:pt idx="662">
                  <c:v>-3.4400000000000003E-5</c:v>
                </c:pt>
                <c:pt idx="663">
                  <c:v>-3.04E-5</c:v>
                </c:pt>
                <c:pt idx="664">
                  <c:v>-3.04E-5</c:v>
                </c:pt>
                <c:pt idx="665">
                  <c:v>-2.7399999999999999E-5</c:v>
                </c:pt>
                <c:pt idx="666">
                  <c:v>-2.34E-5</c:v>
                </c:pt>
                <c:pt idx="667">
                  <c:v>-2.34E-5</c:v>
                </c:pt>
                <c:pt idx="668">
                  <c:v>-1.9400000000000001E-5</c:v>
                </c:pt>
                <c:pt idx="669">
                  <c:v>-1.9400000000000001E-5</c:v>
                </c:pt>
                <c:pt idx="670">
                  <c:v>-1.6399999999999999E-5</c:v>
                </c:pt>
                <c:pt idx="671">
                  <c:v>-1.24E-5</c:v>
                </c:pt>
                <c:pt idx="672">
                  <c:v>-1.24E-5</c:v>
                </c:pt>
                <c:pt idx="673">
                  <c:v>-8.3699999999999995E-6</c:v>
                </c:pt>
                <c:pt idx="674">
                  <c:v>-8.3699999999999995E-6</c:v>
                </c:pt>
                <c:pt idx="675">
                  <c:v>-5.3700000000000003E-6</c:v>
                </c:pt>
                <c:pt idx="676">
                  <c:v>-1.37E-6</c:v>
                </c:pt>
                <c:pt idx="677">
                  <c:v>2.6299999999999998E-6</c:v>
                </c:pt>
                <c:pt idx="678">
                  <c:v>6.63E-6</c:v>
                </c:pt>
                <c:pt idx="679">
                  <c:v>9.6299999999999993E-6</c:v>
                </c:pt>
                <c:pt idx="680">
                  <c:v>9.6299999999999993E-6</c:v>
                </c:pt>
                <c:pt idx="681">
                  <c:v>1.7600000000000001E-5</c:v>
                </c:pt>
                <c:pt idx="682">
                  <c:v>2.0599999999999999E-5</c:v>
                </c:pt>
                <c:pt idx="683">
                  <c:v>2.4600000000000002E-5</c:v>
                </c:pt>
                <c:pt idx="684">
                  <c:v>2.8600000000000001E-5</c:v>
                </c:pt>
                <c:pt idx="685">
                  <c:v>3.5599999999999998E-5</c:v>
                </c:pt>
                <c:pt idx="686">
                  <c:v>3.96E-5</c:v>
                </c:pt>
                <c:pt idx="687">
                  <c:v>4.2599999999999999E-5</c:v>
                </c:pt>
                <c:pt idx="688">
                  <c:v>5.0599999999999997E-5</c:v>
                </c:pt>
                <c:pt idx="689">
                  <c:v>5.4599999999999999E-5</c:v>
                </c:pt>
                <c:pt idx="690">
                  <c:v>5.7599999999999997E-5</c:v>
                </c:pt>
                <c:pt idx="691">
                  <c:v>6.1600000000000007E-5</c:v>
                </c:pt>
                <c:pt idx="692">
                  <c:v>6.5599999999999995E-5</c:v>
                </c:pt>
                <c:pt idx="693">
                  <c:v>6.86E-5</c:v>
                </c:pt>
                <c:pt idx="694">
                  <c:v>7.2600000000000003E-5</c:v>
                </c:pt>
                <c:pt idx="695">
                  <c:v>7.6600000000000005E-5</c:v>
                </c:pt>
                <c:pt idx="696">
                  <c:v>7.6600000000000005E-5</c:v>
                </c:pt>
                <c:pt idx="697">
                  <c:v>7.9599999999999997E-5</c:v>
                </c:pt>
                <c:pt idx="698">
                  <c:v>8.3599999999999999E-5</c:v>
                </c:pt>
                <c:pt idx="699">
                  <c:v>8.3599999999999999E-5</c:v>
                </c:pt>
                <c:pt idx="700">
                  <c:v>8.3599999999999999E-5</c:v>
                </c:pt>
                <c:pt idx="701">
                  <c:v>8.7600000000000002E-5</c:v>
                </c:pt>
                <c:pt idx="702">
                  <c:v>8.3599999999999999E-5</c:v>
                </c:pt>
                <c:pt idx="703">
                  <c:v>8.3599999999999999E-5</c:v>
                </c:pt>
                <c:pt idx="704">
                  <c:v>8.3599999999999999E-5</c:v>
                </c:pt>
                <c:pt idx="705">
                  <c:v>8.3599999999999999E-5</c:v>
                </c:pt>
                <c:pt idx="706">
                  <c:v>7.9599999999999997E-5</c:v>
                </c:pt>
                <c:pt idx="707">
                  <c:v>7.9599999999999997E-5</c:v>
                </c:pt>
                <c:pt idx="708">
                  <c:v>7.9599999999999997E-5</c:v>
                </c:pt>
                <c:pt idx="709">
                  <c:v>7.6600000000000005E-5</c:v>
                </c:pt>
                <c:pt idx="710">
                  <c:v>7.6600000000000005E-5</c:v>
                </c:pt>
                <c:pt idx="711">
                  <c:v>7.2600000000000003E-5</c:v>
                </c:pt>
                <c:pt idx="712">
                  <c:v>6.86E-5</c:v>
                </c:pt>
                <c:pt idx="713">
                  <c:v>7.2600000000000003E-5</c:v>
                </c:pt>
                <c:pt idx="714">
                  <c:v>6.86E-5</c:v>
                </c:pt>
                <c:pt idx="715">
                  <c:v>6.86E-5</c:v>
                </c:pt>
                <c:pt idx="716">
                  <c:v>6.5599999999999995E-5</c:v>
                </c:pt>
                <c:pt idx="717">
                  <c:v>6.5599999999999995E-5</c:v>
                </c:pt>
                <c:pt idx="718">
                  <c:v>6.1600000000000007E-5</c:v>
                </c:pt>
                <c:pt idx="719">
                  <c:v>6.1600000000000007E-5</c:v>
                </c:pt>
                <c:pt idx="720">
                  <c:v>6.1600000000000007E-5</c:v>
                </c:pt>
                <c:pt idx="721">
                  <c:v>6.1600000000000007E-5</c:v>
                </c:pt>
                <c:pt idx="722">
                  <c:v>6.1600000000000007E-5</c:v>
                </c:pt>
                <c:pt idx="723">
                  <c:v>6.1600000000000007E-5</c:v>
                </c:pt>
                <c:pt idx="724">
                  <c:v>6.1600000000000007E-5</c:v>
                </c:pt>
                <c:pt idx="725">
                  <c:v>6.1600000000000007E-5</c:v>
                </c:pt>
                <c:pt idx="726">
                  <c:v>6.1600000000000007E-5</c:v>
                </c:pt>
                <c:pt idx="727">
                  <c:v>6.1600000000000007E-5</c:v>
                </c:pt>
                <c:pt idx="728">
                  <c:v>6.1600000000000007E-5</c:v>
                </c:pt>
                <c:pt idx="729">
                  <c:v>6.1600000000000007E-5</c:v>
                </c:pt>
                <c:pt idx="730">
                  <c:v>6.1600000000000007E-5</c:v>
                </c:pt>
                <c:pt idx="731">
                  <c:v>6.1600000000000007E-5</c:v>
                </c:pt>
                <c:pt idx="732">
                  <c:v>6.1600000000000007E-5</c:v>
                </c:pt>
                <c:pt idx="733">
                  <c:v>5.7599999999999997E-5</c:v>
                </c:pt>
                <c:pt idx="734">
                  <c:v>5.7599999999999997E-5</c:v>
                </c:pt>
                <c:pt idx="735">
                  <c:v>5.7599999999999997E-5</c:v>
                </c:pt>
                <c:pt idx="736">
                  <c:v>5.4599999999999999E-5</c:v>
                </c:pt>
                <c:pt idx="737">
                  <c:v>5.0599999999999997E-5</c:v>
                </c:pt>
                <c:pt idx="738">
                  <c:v>4.6600000000000001E-5</c:v>
                </c:pt>
                <c:pt idx="739">
                  <c:v>4.6600000000000001E-5</c:v>
                </c:pt>
                <c:pt idx="740">
                  <c:v>3.96E-5</c:v>
                </c:pt>
                <c:pt idx="741">
                  <c:v>3.5599999999999998E-5</c:v>
                </c:pt>
                <c:pt idx="742">
                  <c:v>3.1600000000000002E-5</c:v>
                </c:pt>
                <c:pt idx="743">
                  <c:v>2.8600000000000001E-5</c:v>
                </c:pt>
                <c:pt idx="744">
                  <c:v>2.0599999999999999E-5</c:v>
                </c:pt>
                <c:pt idx="745">
                  <c:v>1.7600000000000001E-5</c:v>
                </c:pt>
                <c:pt idx="746">
                  <c:v>1.36E-5</c:v>
                </c:pt>
                <c:pt idx="747">
                  <c:v>6.63E-6</c:v>
                </c:pt>
                <c:pt idx="748">
                  <c:v>-1.37E-6</c:v>
                </c:pt>
                <c:pt idx="749">
                  <c:v>-5.3700000000000003E-6</c:v>
                </c:pt>
                <c:pt idx="750">
                  <c:v>-1.24E-5</c:v>
                </c:pt>
                <c:pt idx="751">
                  <c:v>-1.6399999999999999E-5</c:v>
                </c:pt>
                <c:pt idx="752">
                  <c:v>-2.34E-5</c:v>
                </c:pt>
                <c:pt idx="753">
                  <c:v>-2.7399999999999999E-5</c:v>
                </c:pt>
                <c:pt idx="754">
                  <c:v>-3.4400000000000003E-5</c:v>
                </c:pt>
                <c:pt idx="755">
                  <c:v>-3.8399999999999998E-5</c:v>
                </c:pt>
                <c:pt idx="756">
                  <c:v>-4.5399999999999999E-5</c:v>
                </c:pt>
                <c:pt idx="757">
                  <c:v>-4.5399999999999999E-5</c:v>
                </c:pt>
                <c:pt idx="758">
                  <c:v>-4.9400000000000001E-5</c:v>
                </c:pt>
                <c:pt idx="759">
                  <c:v>-5.3399999999999997E-5</c:v>
                </c:pt>
                <c:pt idx="760">
                  <c:v>-5.6400000000000002E-5</c:v>
                </c:pt>
                <c:pt idx="761">
                  <c:v>-5.6400000000000002E-5</c:v>
                </c:pt>
                <c:pt idx="762">
                  <c:v>-6.0399999999999998E-5</c:v>
                </c:pt>
                <c:pt idx="763">
                  <c:v>-6.0399999999999998E-5</c:v>
                </c:pt>
                <c:pt idx="764">
                  <c:v>-6.4399999999999993E-5</c:v>
                </c:pt>
                <c:pt idx="765">
                  <c:v>-6.4399999999999993E-5</c:v>
                </c:pt>
                <c:pt idx="766">
                  <c:v>-6.4399999999999993E-5</c:v>
                </c:pt>
                <c:pt idx="767">
                  <c:v>-6.4399999999999993E-5</c:v>
                </c:pt>
                <c:pt idx="768">
                  <c:v>-6.4399999999999993E-5</c:v>
                </c:pt>
                <c:pt idx="769">
                  <c:v>-6.0399999999999998E-5</c:v>
                </c:pt>
                <c:pt idx="770">
                  <c:v>-6.0399999999999998E-5</c:v>
                </c:pt>
                <c:pt idx="771">
                  <c:v>-6.0399999999999998E-5</c:v>
                </c:pt>
                <c:pt idx="772">
                  <c:v>-6.0399999999999998E-5</c:v>
                </c:pt>
                <c:pt idx="773">
                  <c:v>-5.6400000000000002E-5</c:v>
                </c:pt>
                <c:pt idx="774">
                  <c:v>-5.6400000000000002E-5</c:v>
                </c:pt>
                <c:pt idx="775">
                  <c:v>-5.3399999999999997E-5</c:v>
                </c:pt>
                <c:pt idx="776">
                  <c:v>-5.6400000000000002E-5</c:v>
                </c:pt>
                <c:pt idx="777">
                  <c:v>-5.3399999999999997E-5</c:v>
                </c:pt>
                <c:pt idx="778">
                  <c:v>-5.3399999999999997E-5</c:v>
                </c:pt>
                <c:pt idx="779">
                  <c:v>-5.3399999999999997E-5</c:v>
                </c:pt>
                <c:pt idx="780">
                  <c:v>-5.3399999999999997E-5</c:v>
                </c:pt>
                <c:pt idx="781">
                  <c:v>-5.3399999999999997E-5</c:v>
                </c:pt>
                <c:pt idx="782">
                  <c:v>-5.3399999999999997E-5</c:v>
                </c:pt>
                <c:pt idx="783">
                  <c:v>-5.3399999999999997E-5</c:v>
                </c:pt>
                <c:pt idx="784">
                  <c:v>-5.3399999999999997E-5</c:v>
                </c:pt>
                <c:pt idx="785">
                  <c:v>-5.6400000000000002E-5</c:v>
                </c:pt>
                <c:pt idx="786">
                  <c:v>-5.6400000000000002E-5</c:v>
                </c:pt>
                <c:pt idx="787">
                  <c:v>-6.0399999999999998E-5</c:v>
                </c:pt>
                <c:pt idx="788">
                  <c:v>-6.4399999999999993E-5</c:v>
                </c:pt>
                <c:pt idx="789">
                  <c:v>-6.4399999999999993E-5</c:v>
                </c:pt>
                <c:pt idx="790">
                  <c:v>-6.7399999999999998E-5</c:v>
                </c:pt>
                <c:pt idx="791">
                  <c:v>-6.7399999999999998E-5</c:v>
                </c:pt>
                <c:pt idx="792">
                  <c:v>-7.5400000000000003E-5</c:v>
                </c:pt>
                <c:pt idx="793">
                  <c:v>-7.5400000000000003E-5</c:v>
                </c:pt>
                <c:pt idx="794">
                  <c:v>-7.9400000000000006E-5</c:v>
                </c:pt>
                <c:pt idx="795">
                  <c:v>-7.9400000000000006E-5</c:v>
                </c:pt>
                <c:pt idx="796">
                  <c:v>-8.2399999999999997E-5</c:v>
                </c:pt>
                <c:pt idx="797">
                  <c:v>-8.6399999999999999E-5</c:v>
                </c:pt>
                <c:pt idx="798">
                  <c:v>-9.0400000000000002E-5</c:v>
                </c:pt>
                <c:pt idx="799">
                  <c:v>-9.0400000000000002E-5</c:v>
                </c:pt>
                <c:pt idx="800">
                  <c:v>-9.0400000000000002E-5</c:v>
                </c:pt>
                <c:pt idx="801">
                  <c:v>-9.3399999999999993E-5</c:v>
                </c:pt>
                <c:pt idx="802">
                  <c:v>-9.3399999999999993E-5</c:v>
                </c:pt>
                <c:pt idx="803">
                  <c:v>-9.3399999999999993E-5</c:v>
                </c:pt>
                <c:pt idx="804">
                  <c:v>-9.7399999999999996E-5</c:v>
                </c:pt>
                <c:pt idx="805">
                  <c:v>-9.3399999999999993E-5</c:v>
                </c:pt>
                <c:pt idx="806">
                  <c:v>-9.3399999999999993E-5</c:v>
                </c:pt>
                <c:pt idx="807">
                  <c:v>-9.3399999999999993E-5</c:v>
                </c:pt>
                <c:pt idx="808">
                  <c:v>-9.3399999999999993E-5</c:v>
                </c:pt>
                <c:pt idx="809">
                  <c:v>-9.0400000000000002E-5</c:v>
                </c:pt>
                <c:pt idx="810">
                  <c:v>-9.0400000000000002E-5</c:v>
                </c:pt>
                <c:pt idx="811">
                  <c:v>-8.6399999999999999E-5</c:v>
                </c:pt>
                <c:pt idx="812">
                  <c:v>-8.6399999999999999E-5</c:v>
                </c:pt>
                <c:pt idx="813">
                  <c:v>-8.2399999999999997E-5</c:v>
                </c:pt>
                <c:pt idx="814">
                  <c:v>-7.9400000000000006E-5</c:v>
                </c:pt>
                <c:pt idx="815">
                  <c:v>-7.5400000000000003E-5</c:v>
                </c:pt>
                <c:pt idx="816">
                  <c:v>-7.1400000000000001E-5</c:v>
                </c:pt>
                <c:pt idx="817">
                  <c:v>-6.7399999999999998E-5</c:v>
                </c:pt>
                <c:pt idx="818">
                  <c:v>-6.4399999999999993E-5</c:v>
                </c:pt>
                <c:pt idx="819">
                  <c:v>-6.0399999999999998E-5</c:v>
                </c:pt>
                <c:pt idx="820">
                  <c:v>-5.6400000000000002E-5</c:v>
                </c:pt>
                <c:pt idx="821">
                  <c:v>-5.3399999999999997E-5</c:v>
                </c:pt>
                <c:pt idx="822">
                  <c:v>-4.9400000000000001E-5</c:v>
                </c:pt>
                <c:pt idx="823">
                  <c:v>-4.5399999999999999E-5</c:v>
                </c:pt>
                <c:pt idx="824">
                  <c:v>-4.5399999999999999E-5</c:v>
                </c:pt>
                <c:pt idx="825">
                  <c:v>-3.8399999999999998E-5</c:v>
                </c:pt>
                <c:pt idx="826">
                  <c:v>-3.4400000000000003E-5</c:v>
                </c:pt>
                <c:pt idx="827">
                  <c:v>-3.04E-5</c:v>
                </c:pt>
                <c:pt idx="828">
                  <c:v>-3.04E-5</c:v>
                </c:pt>
                <c:pt idx="829">
                  <c:v>-2.7399999999999999E-5</c:v>
                </c:pt>
                <c:pt idx="830">
                  <c:v>-2.34E-5</c:v>
                </c:pt>
                <c:pt idx="831">
                  <c:v>-1.9400000000000001E-5</c:v>
                </c:pt>
                <c:pt idx="832">
                  <c:v>-1.6399999999999999E-5</c:v>
                </c:pt>
                <c:pt idx="833">
                  <c:v>-1.24E-5</c:v>
                </c:pt>
                <c:pt idx="834">
                  <c:v>-1.24E-5</c:v>
                </c:pt>
                <c:pt idx="835">
                  <c:v>-8.3699999999999995E-6</c:v>
                </c:pt>
                <c:pt idx="836">
                  <c:v>-5.3700000000000003E-6</c:v>
                </c:pt>
                <c:pt idx="837">
                  <c:v>-1.37E-6</c:v>
                </c:pt>
                <c:pt idx="838">
                  <c:v>2.6299999999999998E-6</c:v>
                </c:pt>
                <c:pt idx="839">
                  <c:v>6.63E-6</c:v>
                </c:pt>
                <c:pt idx="840">
                  <c:v>6.63E-6</c:v>
                </c:pt>
                <c:pt idx="841">
                  <c:v>1.36E-5</c:v>
                </c:pt>
                <c:pt idx="842">
                  <c:v>1.7600000000000001E-5</c:v>
                </c:pt>
                <c:pt idx="843">
                  <c:v>1.7600000000000001E-5</c:v>
                </c:pt>
                <c:pt idx="844">
                  <c:v>2.0599999999999999E-5</c:v>
                </c:pt>
                <c:pt idx="845">
                  <c:v>2.4600000000000002E-5</c:v>
                </c:pt>
                <c:pt idx="846">
                  <c:v>2.8600000000000001E-5</c:v>
                </c:pt>
                <c:pt idx="847">
                  <c:v>3.1600000000000002E-5</c:v>
                </c:pt>
                <c:pt idx="848">
                  <c:v>3.5599999999999998E-5</c:v>
                </c:pt>
                <c:pt idx="849">
                  <c:v>3.96E-5</c:v>
                </c:pt>
                <c:pt idx="850">
                  <c:v>3.96E-5</c:v>
                </c:pt>
                <c:pt idx="851">
                  <c:v>4.2599999999999999E-5</c:v>
                </c:pt>
                <c:pt idx="852">
                  <c:v>4.2599999999999999E-5</c:v>
                </c:pt>
                <c:pt idx="853">
                  <c:v>4.6600000000000001E-5</c:v>
                </c:pt>
                <c:pt idx="854">
                  <c:v>5.0599999999999997E-5</c:v>
                </c:pt>
                <c:pt idx="855">
                  <c:v>5.0599999999999997E-5</c:v>
                </c:pt>
                <c:pt idx="856">
                  <c:v>5.0599999999999997E-5</c:v>
                </c:pt>
                <c:pt idx="857">
                  <c:v>5.0599999999999997E-5</c:v>
                </c:pt>
                <c:pt idx="858">
                  <c:v>5.0599999999999997E-5</c:v>
                </c:pt>
                <c:pt idx="859">
                  <c:v>5.0599999999999997E-5</c:v>
                </c:pt>
                <c:pt idx="860">
                  <c:v>4.6600000000000001E-5</c:v>
                </c:pt>
                <c:pt idx="861">
                  <c:v>4.6600000000000001E-5</c:v>
                </c:pt>
                <c:pt idx="862">
                  <c:v>4.6600000000000001E-5</c:v>
                </c:pt>
                <c:pt idx="863">
                  <c:v>4.2599999999999999E-5</c:v>
                </c:pt>
                <c:pt idx="864">
                  <c:v>4.2599999999999999E-5</c:v>
                </c:pt>
                <c:pt idx="865">
                  <c:v>3.96E-5</c:v>
                </c:pt>
                <c:pt idx="866">
                  <c:v>3.5599999999999998E-5</c:v>
                </c:pt>
                <c:pt idx="867">
                  <c:v>3.5599999999999998E-5</c:v>
                </c:pt>
                <c:pt idx="868">
                  <c:v>3.1600000000000002E-5</c:v>
                </c:pt>
                <c:pt idx="869">
                  <c:v>3.1600000000000002E-5</c:v>
                </c:pt>
                <c:pt idx="870">
                  <c:v>2.8600000000000001E-5</c:v>
                </c:pt>
                <c:pt idx="871">
                  <c:v>2.8600000000000001E-5</c:v>
                </c:pt>
                <c:pt idx="872">
                  <c:v>2.4600000000000002E-5</c:v>
                </c:pt>
                <c:pt idx="873">
                  <c:v>2.4600000000000002E-5</c:v>
                </c:pt>
                <c:pt idx="874">
                  <c:v>2.0599999999999999E-5</c:v>
                </c:pt>
                <c:pt idx="875">
                  <c:v>2.0599999999999999E-5</c:v>
                </c:pt>
                <c:pt idx="876">
                  <c:v>2.0599999999999999E-5</c:v>
                </c:pt>
                <c:pt idx="877">
                  <c:v>2.0599999999999999E-5</c:v>
                </c:pt>
                <c:pt idx="878">
                  <c:v>2.0599999999999999E-5</c:v>
                </c:pt>
                <c:pt idx="879">
                  <c:v>2.0599999999999999E-5</c:v>
                </c:pt>
                <c:pt idx="880">
                  <c:v>2.4600000000000002E-5</c:v>
                </c:pt>
                <c:pt idx="881">
                  <c:v>2.4600000000000002E-5</c:v>
                </c:pt>
                <c:pt idx="882">
                  <c:v>2.4600000000000002E-5</c:v>
                </c:pt>
                <c:pt idx="883">
                  <c:v>2.8600000000000001E-5</c:v>
                </c:pt>
                <c:pt idx="884">
                  <c:v>3.1600000000000002E-5</c:v>
                </c:pt>
                <c:pt idx="885">
                  <c:v>3.5599999999999998E-5</c:v>
                </c:pt>
                <c:pt idx="886">
                  <c:v>3.96E-5</c:v>
                </c:pt>
                <c:pt idx="887">
                  <c:v>4.2599999999999999E-5</c:v>
                </c:pt>
                <c:pt idx="888">
                  <c:v>4.2599999999999999E-5</c:v>
                </c:pt>
                <c:pt idx="889">
                  <c:v>5.0599999999999997E-5</c:v>
                </c:pt>
                <c:pt idx="890">
                  <c:v>5.0599999999999997E-5</c:v>
                </c:pt>
                <c:pt idx="891">
                  <c:v>5.4599999999999999E-5</c:v>
                </c:pt>
                <c:pt idx="892">
                  <c:v>5.7599999999999997E-5</c:v>
                </c:pt>
                <c:pt idx="893">
                  <c:v>5.7599999999999997E-5</c:v>
                </c:pt>
                <c:pt idx="894">
                  <c:v>6.1600000000000007E-5</c:v>
                </c:pt>
                <c:pt idx="895">
                  <c:v>6.1600000000000007E-5</c:v>
                </c:pt>
                <c:pt idx="896">
                  <c:v>6.5599999999999995E-5</c:v>
                </c:pt>
                <c:pt idx="897">
                  <c:v>6.5599999999999995E-5</c:v>
                </c:pt>
                <c:pt idx="898">
                  <c:v>6.1600000000000007E-5</c:v>
                </c:pt>
                <c:pt idx="899">
                  <c:v>6.5599999999999995E-5</c:v>
                </c:pt>
                <c:pt idx="900">
                  <c:v>6.1600000000000007E-5</c:v>
                </c:pt>
                <c:pt idx="901">
                  <c:v>6.1600000000000007E-5</c:v>
                </c:pt>
                <c:pt idx="902">
                  <c:v>6.1600000000000007E-5</c:v>
                </c:pt>
                <c:pt idx="903">
                  <c:v>5.7599999999999997E-5</c:v>
                </c:pt>
                <c:pt idx="904">
                  <c:v>5.4599999999999999E-5</c:v>
                </c:pt>
                <c:pt idx="905">
                  <c:v>5.4599999999999999E-5</c:v>
                </c:pt>
                <c:pt idx="906">
                  <c:v>5.0599999999999997E-5</c:v>
                </c:pt>
                <c:pt idx="907">
                  <c:v>4.6600000000000001E-5</c:v>
                </c:pt>
                <c:pt idx="908">
                  <c:v>4.2599999999999999E-5</c:v>
                </c:pt>
                <c:pt idx="909">
                  <c:v>3.96E-5</c:v>
                </c:pt>
                <c:pt idx="910">
                  <c:v>3.5599999999999998E-5</c:v>
                </c:pt>
                <c:pt idx="911">
                  <c:v>3.5599999999999998E-5</c:v>
                </c:pt>
                <c:pt idx="912">
                  <c:v>3.1600000000000002E-5</c:v>
                </c:pt>
                <c:pt idx="913">
                  <c:v>3.1600000000000002E-5</c:v>
                </c:pt>
                <c:pt idx="914">
                  <c:v>2.8600000000000001E-5</c:v>
                </c:pt>
                <c:pt idx="915">
                  <c:v>2.8600000000000001E-5</c:v>
                </c:pt>
                <c:pt idx="916">
                  <c:v>2.4600000000000002E-5</c:v>
                </c:pt>
                <c:pt idx="917">
                  <c:v>2.8600000000000001E-5</c:v>
                </c:pt>
                <c:pt idx="918">
                  <c:v>2.8600000000000001E-5</c:v>
                </c:pt>
                <c:pt idx="919">
                  <c:v>2.8600000000000001E-5</c:v>
                </c:pt>
                <c:pt idx="920">
                  <c:v>2.8600000000000001E-5</c:v>
                </c:pt>
                <c:pt idx="921">
                  <c:v>2.8600000000000001E-5</c:v>
                </c:pt>
                <c:pt idx="922">
                  <c:v>3.1600000000000002E-5</c:v>
                </c:pt>
                <c:pt idx="923">
                  <c:v>3.1600000000000002E-5</c:v>
                </c:pt>
                <c:pt idx="924">
                  <c:v>3.1600000000000002E-5</c:v>
                </c:pt>
                <c:pt idx="925">
                  <c:v>3.5599999999999998E-5</c:v>
                </c:pt>
                <c:pt idx="926">
                  <c:v>3.96E-5</c:v>
                </c:pt>
                <c:pt idx="927">
                  <c:v>4.2599999999999999E-5</c:v>
                </c:pt>
                <c:pt idx="928">
                  <c:v>4.2599999999999999E-5</c:v>
                </c:pt>
                <c:pt idx="929">
                  <c:v>4.6600000000000001E-5</c:v>
                </c:pt>
                <c:pt idx="930">
                  <c:v>4.6600000000000001E-5</c:v>
                </c:pt>
                <c:pt idx="931">
                  <c:v>5.0599999999999997E-5</c:v>
                </c:pt>
                <c:pt idx="932">
                  <c:v>5.4599999999999999E-5</c:v>
                </c:pt>
                <c:pt idx="933">
                  <c:v>5.4599999999999999E-5</c:v>
                </c:pt>
                <c:pt idx="934">
                  <c:v>5.7599999999999997E-5</c:v>
                </c:pt>
                <c:pt idx="935">
                  <c:v>5.7599999999999997E-5</c:v>
                </c:pt>
                <c:pt idx="936">
                  <c:v>5.7599999999999997E-5</c:v>
                </c:pt>
                <c:pt idx="937">
                  <c:v>6.1600000000000007E-5</c:v>
                </c:pt>
                <c:pt idx="938">
                  <c:v>6.1600000000000007E-5</c:v>
                </c:pt>
                <c:pt idx="939">
                  <c:v>6.1600000000000007E-5</c:v>
                </c:pt>
                <c:pt idx="940">
                  <c:v>5.7599999999999997E-5</c:v>
                </c:pt>
                <c:pt idx="941">
                  <c:v>5.7599999999999997E-5</c:v>
                </c:pt>
                <c:pt idx="942">
                  <c:v>5.7599999999999997E-5</c:v>
                </c:pt>
                <c:pt idx="943">
                  <c:v>5.7599999999999997E-5</c:v>
                </c:pt>
                <c:pt idx="944">
                  <c:v>5.4599999999999999E-5</c:v>
                </c:pt>
                <c:pt idx="945">
                  <c:v>5.4599999999999999E-5</c:v>
                </c:pt>
                <c:pt idx="946">
                  <c:v>5.0599999999999997E-5</c:v>
                </c:pt>
                <c:pt idx="947">
                  <c:v>5.0599999999999997E-5</c:v>
                </c:pt>
                <c:pt idx="948">
                  <c:v>4.6600000000000001E-5</c:v>
                </c:pt>
                <c:pt idx="949">
                  <c:v>4.2599999999999999E-5</c:v>
                </c:pt>
                <c:pt idx="950">
                  <c:v>4.2599999999999999E-5</c:v>
                </c:pt>
                <c:pt idx="951">
                  <c:v>3.96E-5</c:v>
                </c:pt>
                <c:pt idx="952">
                  <c:v>3.5599999999999998E-5</c:v>
                </c:pt>
                <c:pt idx="953">
                  <c:v>3.5599999999999998E-5</c:v>
                </c:pt>
                <c:pt idx="954">
                  <c:v>3.5599999999999998E-5</c:v>
                </c:pt>
                <c:pt idx="955">
                  <c:v>3.1600000000000002E-5</c:v>
                </c:pt>
                <c:pt idx="956">
                  <c:v>2.8600000000000001E-5</c:v>
                </c:pt>
                <c:pt idx="957">
                  <c:v>2.8600000000000001E-5</c:v>
                </c:pt>
                <c:pt idx="958">
                  <c:v>2.4600000000000002E-5</c:v>
                </c:pt>
                <c:pt idx="959">
                  <c:v>2.4600000000000002E-5</c:v>
                </c:pt>
                <c:pt idx="960">
                  <c:v>2.4600000000000002E-5</c:v>
                </c:pt>
                <c:pt idx="961">
                  <c:v>2.0599999999999999E-5</c:v>
                </c:pt>
                <c:pt idx="962">
                  <c:v>2.0599999999999999E-5</c:v>
                </c:pt>
                <c:pt idx="963">
                  <c:v>1.7600000000000001E-5</c:v>
                </c:pt>
                <c:pt idx="964">
                  <c:v>1.7600000000000001E-5</c:v>
                </c:pt>
                <c:pt idx="965">
                  <c:v>1.7600000000000001E-5</c:v>
                </c:pt>
                <c:pt idx="966">
                  <c:v>1.36E-5</c:v>
                </c:pt>
                <c:pt idx="967">
                  <c:v>1.36E-5</c:v>
                </c:pt>
                <c:pt idx="968">
                  <c:v>9.6299999999999993E-6</c:v>
                </c:pt>
                <c:pt idx="969">
                  <c:v>9.6299999999999993E-6</c:v>
                </c:pt>
                <c:pt idx="970">
                  <c:v>6.63E-6</c:v>
                </c:pt>
                <c:pt idx="971">
                  <c:v>2.6299999999999998E-6</c:v>
                </c:pt>
                <c:pt idx="972">
                  <c:v>-1.37E-6</c:v>
                </c:pt>
                <c:pt idx="973">
                  <c:v>-1.37E-6</c:v>
                </c:pt>
                <c:pt idx="974">
                  <c:v>-5.3700000000000003E-6</c:v>
                </c:pt>
                <c:pt idx="975">
                  <c:v>-5.3700000000000003E-6</c:v>
                </c:pt>
                <c:pt idx="976">
                  <c:v>-8.3699999999999995E-6</c:v>
                </c:pt>
                <c:pt idx="977">
                  <c:v>-1.24E-5</c:v>
                </c:pt>
                <c:pt idx="978">
                  <c:v>-1.6399999999999999E-5</c:v>
                </c:pt>
                <c:pt idx="979">
                  <c:v>-1.6399999999999999E-5</c:v>
                </c:pt>
                <c:pt idx="980">
                  <c:v>-1.9400000000000001E-5</c:v>
                </c:pt>
                <c:pt idx="981">
                  <c:v>-2.34E-5</c:v>
                </c:pt>
                <c:pt idx="982">
                  <c:v>-2.34E-5</c:v>
                </c:pt>
                <c:pt idx="983">
                  <c:v>-2.7399999999999999E-5</c:v>
                </c:pt>
                <c:pt idx="984">
                  <c:v>-3.04E-5</c:v>
                </c:pt>
                <c:pt idx="985">
                  <c:v>-3.04E-5</c:v>
                </c:pt>
                <c:pt idx="986">
                  <c:v>-3.04E-5</c:v>
                </c:pt>
                <c:pt idx="987">
                  <c:v>-3.04E-5</c:v>
                </c:pt>
                <c:pt idx="988">
                  <c:v>-3.4400000000000003E-5</c:v>
                </c:pt>
                <c:pt idx="989">
                  <c:v>-3.4400000000000003E-5</c:v>
                </c:pt>
                <c:pt idx="990">
                  <c:v>-3.4400000000000003E-5</c:v>
                </c:pt>
                <c:pt idx="991">
                  <c:v>-3.4400000000000003E-5</c:v>
                </c:pt>
                <c:pt idx="992">
                  <c:v>-3.4400000000000003E-5</c:v>
                </c:pt>
                <c:pt idx="993">
                  <c:v>-3.4400000000000003E-5</c:v>
                </c:pt>
                <c:pt idx="994">
                  <c:v>-3.4400000000000003E-5</c:v>
                </c:pt>
                <c:pt idx="995">
                  <c:v>-3.4400000000000003E-5</c:v>
                </c:pt>
                <c:pt idx="996">
                  <c:v>-3.4400000000000003E-5</c:v>
                </c:pt>
                <c:pt idx="997">
                  <c:v>-3.4400000000000003E-5</c:v>
                </c:pt>
                <c:pt idx="998">
                  <c:v>-3.4400000000000003E-5</c:v>
                </c:pt>
                <c:pt idx="999">
                  <c:v>-3.4400000000000003E-5</c:v>
                </c:pt>
                <c:pt idx="1000">
                  <c:v>-3.4400000000000003E-5</c:v>
                </c:pt>
                <c:pt idx="1001">
                  <c:v>-3.4400000000000003E-5</c:v>
                </c:pt>
                <c:pt idx="1002">
                  <c:v>-3.4400000000000003E-5</c:v>
                </c:pt>
                <c:pt idx="1003">
                  <c:v>-3.4400000000000003E-5</c:v>
                </c:pt>
                <c:pt idx="1004">
                  <c:v>-3.8399999999999998E-5</c:v>
                </c:pt>
                <c:pt idx="1005">
                  <c:v>-3.8399999999999998E-5</c:v>
                </c:pt>
                <c:pt idx="1006">
                  <c:v>-3.8399999999999998E-5</c:v>
                </c:pt>
                <c:pt idx="1007">
                  <c:v>-4.2400000000000001E-5</c:v>
                </c:pt>
                <c:pt idx="1008">
                  <c:v>-4.2400000000000001E-5</c:v>
                </c:pt>
                <c:pt idx="1009">
                  <c:v>-4.5399999999999999E-5</c:v>
                </c:pt>
                <c:pt idx="1010">
                  <c:v>-4.5399999999999999E-5</c:v>
                </c:pt>
                <c:pt idx="1011">
                  <c:v>-4.9400000000000001E-5</c:v>
                </c:pt>
                <c:pt idx="1012">
                  <c:v>-5.3399999999999997E-5</c:v>
                </c:pt>
                <c:pt idx="1013">
                  <c:v>-5.3399999999999997E-5</c:v>
                </c:pt>
                <c:pt idx="1014">
                  <c:v>-5.6400000000000002E-5</c:v>
                </c:pt>
                <c:pt idx="1015">
                  <c:v>-5.6400000000000002E-5</c:v>
                </c:pt>
                <c:pt idx="1016">
                  <c:v>-6.0399999999999998E-5</c:v>
                </c:pt>
                <c:pt idx="1017">
                  <c:v>-6.0399999999999998E-5</c:v>
                </c:pt>
                <c:pt idx="1018">
                  <c:v>-6.4399999999999993E-5</c:v>
                </c:pt>
                <c:pt idx="1019">
                  <c:v>-6.4399999999999993E-5</c:v>
                </c:pt>
                <c:pt idx="1020">
                  <c:v>-6.7399999999999998E-5</c:v>
                </c:pt>
                <c:pt idx="1021">
                  <c:v>-6.7399999999999998E-5</c:v>
                </c:pt>
                <c:pt idx="1022">
                  <c:v>-6.7399999999999998E-5</c:v>
                </c:pt>
                <c:pt idx="1023">
                  <c:v>-6.7399999999999998E-5</c:v>
                </c:pt>
                <c:pt idx="1024">
                  <c:v>-6.7399999999999998E-5</c:v>
                </c:pt>
                <c:pt idx="1025">
                  <c:v>-6.7399999999999998E-5</c:v>
                </c:pt>
                <c:pt idx="1026">
                  <c:v>-6.7399999999999998E-5</c:v>
                </c:pt>
                <c:pt idx="1027">
                  <c:v>-6.7399999999999998E-5</c:v>
                </c:pt>
                <c:pt idx="1028">
                  <c:v>-6.7399999999999998E-5</c:v>
                </c:pt>
                <c:pt idx="1029">
                  <c:v>-6.4399999999999993E-5</c:v>
                </c:pt>
                <c:pt idx="1030">
                  <c:v>-6.4399999999999993E-5</c:v>
                </c:pt>
                <c:pt idx="1031">
                  <c:v>-6.0399999999999998E-5</c:v>
                </c:pt>
                <c:pt idx="1032">
                  <c:v>-6.0399999999999998E-5</c:v>
                </c:pt>
                <c:pt idx="1033">
                  <c:v>-5.6400000000000002E-5</c:v>
                </c:pt>
                <c:pt idx="1034">
                  <c:v>-5.6400000000000002E-5</c:v>
                </c:pt>
                <c:pt idx="1035">
                  <c:v>-5.3399999999999997E-5</c:v>
                </c:pt>
                <c:pt idx="1036">
                  <c:v>-5.3399999999999997E-5</c:v>
                </c:pt>
                <c:pt idx="1037">
                  <c:v>-4.9400000000000001E-5</c:v>
                </c:pt>
                <c:pt idx="1038">
                  <c:v>-4.9400000000000001E-5</c:v>
                </c:pt>
                <c:pt idx="1039">
                  <c:v>-4.5399999999999999E-5</c:v>
                </c:pt>
                <c:pt idx="1040">
                  <c:v>-4.2400000000000001E-5</c:v>
                </c:pt>
                <c:pt idx="1041">
                  <c:v>-4.2400000000000001E-5</c:v>
                </c:pt>
                <c:pt idx="1042">
                  <c:v>-4.2400000000000001E-5</c:v>
                </c:pt>
                <c:pt idx="1043">
                  <c:v>-3.8399999999999998E-5</c:v>
                </c:pt>
                <c:pt idx="1044">
                  <c:v>-3.8399999999999998E-5</c:v>
                </c:pt>
                <c:pt idx="1045">
                  <c:v>-3.4400000000000003E-5</c:v>
                </c:pt>
                <c:pt idx="1046">
                  <c:v>-3.4400000000000003E-5</c:v>
                </c:pt>
                <c:pt idx="1047">
                  <c:v>-3.4400000000000003E-5</c:v>
                </c:pt>
                <c:pt idx="1048">
                  <c:v>-3.4400000000000003E-5</c:v>
                </c:pt>
                <c:pt idx="1049">
                  <c:v>-3.04E-5</c:v>
                </c:pt>
                <c:pt idx="1050">
                  <c:v>-3.04E-5</c:v>
                </c:pt>
                <c:pt idx="1051">
                  <c:v>-3.04E-5</c:v>
                </c:pt>
                <c:pt idx="1052">
                  <c:v>-3.04E-5</c:v>
                </c:pt>
                <c:pt idx="1053">
                  <c:v>-2.7399999999999999E-5</c:v>
                </c:pt>
                <c:pt idx="1054">
                  <c:v>-2.7399999999999999E-5</c:v>
                </c:pt>
                <c:pt idx="1055">
                  <c:v>-2.34E-5</c:v>
                </c:pt>
                <c:pt idx="1056">
                  <c:v>-2.34E-5</c:v>
                </c:pt>
                <c:pt idx="1057">
                  <c:v>-2.34E-5</c:v>
                </c:pt>
                <c:pt idx="1058">
                  <c:v>-2.34E-5</c:v>
                </c:pt>
                <c:pt idx="1059">
                  <c:v>-1.9400000000000001E-5</c:v>
                </c:pt>
                <c:pt idx="1060">
                  <c:v>-1.9400000000000001E-5</c:v>
                </c:pt>
                <c:pt idx="1061">
                  <c:v>-1.6399999999999999E-5</c:v>
                </c:pt>
                <c:pt idx="1062">
                  <c:v>-1.24E-5</c:v>
                </c:pt>
                <c:pt idx="1063">
                  <c:v>-1.24E-5</c:v>
                </c:pt>
                <c:pt idx="1064">
                  <c:v>-1.24E-5</c:v>
                </c:pt>
                <c:pt idx="1065">
                  <c:v>-8.3699999999999995E-6</c:v>
                </c:pt>
                <c:pt idx="1066">
                  <c:v>-5.3700000000000003E-6</c:v>
                </c:pt>
                <c:pt idx="1067">
                  <c:v>-1.37E-6</c:v>
                </c:pt>
                <c:pt idx="1068">
                  <c:v>-1.37E-6</c:v>
                </c:pt>
                <c:pt idx="1069">
                  <c:v>2.6299999999999998E-6</c:v>
                </c:pt>
                <c:pt idx="1070">
                  <c:v>6.63E-6</c:v>
                </c:pt>
                <c:pt idx="1071">
                  <c:v>9.6299999999999993E-6</c:v>
                </c:pt>
                <c:pt idx="1072">
                  <c:v>1.36E-5</c:v>
                </c:pt>
                <c:pt idx="1073">
                  <c:v>1.36E-5</c:v>
                </c:pt>
                <c:pt idx="1074">
                  <c:v>1.7600000000000001E-5</c:v>
                </c:pt>
                <c:pt idx="1075">
                  <c:v>2.0599999999999999E-5</c:v>
                </c:pt>
                <c:pt idx="1076">
                  <c:v>2.0599999999999999E-5</c:v>
                </c:pt>
                <c:pt idx="1077">
                  <c:v>2.4600000000000002E-5</c:v>
                </c:pt>
                <c:pt idx="1078">
                  <c:v>2.8600000000000001E-5</c:v>
                </c:pt>
                <c:pt idx="1079">
                  <c:v>3.1600000000000002E-5</c:v>
                </c:pt>
                <c:pt idx="1080">
                  <c:v>3.1600000000000002E-5</c:v>
                </c:pt>
                <c:pt idx="1081">
                  <c:v>3.96E-5</c:v>
                </c:pt>
                <c:pt idx="1082">
                  <c:v>3.96E-5</c:v>
                </c:pt>
                <c:pt idx="1083">
                  <c:v>4.2599999999999999E-5</c:v>
                </c:pt>
                <c:pt idx="1084">
                  <c:v>4.6600000000000001E-5</c:v>
                </c:pt>
                <c:pt idx="1085">
                  <c:v>5.0599999999999997E-5</c:v>
                </c:pt>
                <c:pt idx="1086">
                  <c:v>5.4599999999999999E-5</c:v>
                </c:pt>
                <c:pt idx="1087">
                  <c:v>5.7599999999999997E-5</c:v>
                </c:pt>
                <c:pt idx="1088">
                  <c:v>6.1600000000000007E-5</c:v>
                </c:pt>
                <c:pt idx="1089">
                  <c:v>6.1600000000000007E-5</c:v>
                </c:pt>
                <c:pt idx="1090">
                  <c:v>6.5599999999999995E-5</c:v>
                </c:pt>
                <c:pt idx="1091">
                  <c:v>6.86E-5</c:v>
                </c:pt>
                <c:pt idx="1092">
                  <c:v>7.2600000000000003E-5</c:v>
                </c:pt>
                <c:pt idx="1093">
                  <c:v>7.6600000000000005E-5</c:v>
                </c:pt>
                <c:pt idx="1094">
                  <c:v>7.6600000000000005E-5</c:v>
                </c:pt>
                <c:pt idx="1095">
                  <c:v>7.9599999999999997E-5</c:v>
                </c:pt>
                <c:pt idx="1096">
                  <c:v>7.9599999999999997E-5</c:v>
                </c:pt>
                <c:pt idx="1097">
                  <c:v>8.3599999999999999E-5</c:v>
                </c:pt>
                <c:pt idx="1098">
                  <c:v>8.7600000000000002E-5</c:v>
                </c:pt>
                <c:pt idx="1099">
                  <c:v>8.7600000000000002E-5</c:v>
                </c:pt>
                <c:pt idx="1100">
                  <c:v>8.7600000000000002E-5</c:v>
                </c:pt>
                <c:pt idx="1101">
                  <c:v>9.1600000000000004E-5</c:v>
                </c:pt>
                <c:pt idx="1102">
                  <c:v>9.1600000000000004E-5</c:v>
                </c:pt>
                <c:pt idx="1103">
                  <c:v>9.1600000000000004E-5</c:v>
                </c:pt>
                <c:pt idx="1104">
                  <c:v>9.1600000000000004E-5</c:v>
                </c:pt>
                <c:pt idx="1105">
                  <c:v>9.1600000000000004E-5</c:v>
                </c:pt>
                <c:pt idx="1106">
                  <c:v>8.7600000000000002E-5</c:v>
                </c:pt>
                <c:pt idx="1107">
                  <c:v>8.7600000000000002E-5</c:v>
                </c:pt>
                <c:pt idx="1108">
                  <c:v>8.7600000000000002E-5</c:v>
                </c:pt>
                <c:pt idx="1109">
                  <c:v>8.3599999999999999E-5</c:v>
                </c:pt>
                <c:pt idx="1110">
                  <c:v>8.3599999999999999E-5</c:v>
                </c:pt>
                <c:pt idx="1111">
                  <c:v>8.3599999999999999E-5</c:v>
                </c:pt>
                <c:pt idx="1112">
                  <c:v>7.6600000000000005E-5</c:v>
                </c:pt>
                <c:pt idx="1113">
                  <c:v>7.6600000000000005E-5</c:v>
                </c:pt>
                <c:pt idx="1114">
                  <c:v>7.6600000000000005E-5</c:v>
                </c:pt>
                <c:pt idx="1115">
                  <c:v>7.2600000000000003E-5</c:v>
                </c:pt>
                <c:pt idx="1116">
                  <c:v>6.86E-5</c:v>
                </c:pt>
                <c:pt idx="1117">
                  <c:v>6.86E-5</c:v>
                </c:pt>
                <c:pt idx="1118">
                  <c:v>6.5599999999999995E-5</c:v>
                </c:pt>
                <c:pt idx="1119">
                  <c:v>6.5599999999999995E-5</c:v>
                </c:pt>
                <c:pt idx="1120">
                  <c:v>6.5599999999999995E-5</c:v>
                </c:pt>
                <c:pt idx="1121">
                  <c:v>6.5599999999999995E-5</c:v>
                </c:pt>
                <c:pt idx="1122">
                  <c:v>6.1600000000000007E-5</c:v>
                </c:pt>
                <c:pt idx="1123">
                  <c:v>6.5599999999999995E-5</c:v>
                </c:pt>
                <c:pt idx="1124">
                  <c:v>6.1600000000000007E-5</c:v>
                </c:pt>
                <c:pt idx="1125">
                  <c:v>6.5599999999999995E-5</c:v>
                </c:pt>
                <c:pt idx="1126">
                  <c:v>6.5599999999999995E-5</c:v>
                </c:pt>
                <c:pt idx="1127">
                  <c:v>6.86E-5</c:v>
                </c:pt>
                <c:pt idx="1128">
                  <c:v>6.86E-5</c:v>
                </c:pt>
                <c:pt idx="1129">
                  <c:v>7.2600000000000003E-5</c:v>
                </c:pt>
                <c:pt idx="1130">
                  <c:v>7.2600000000000003E-5</c:v>
                </c:pt>
                <c:pt idx="1131">
                  <c:v>7.6600000000000005E-5</c:v>
                </c:pt>
                <c:pt idx="1132">
                  <c:v>7.6600000000000005E-5</c:v>
                </c:pt>
                <c:pt idx="1133">
                  <c:v>7.9599999999999997E-5</c:v>
                </c:pt>
                <c:pt idx="1134">
                  <c:v>7.9599999999999997E-5</c:v>
                </c:pt>
                <c:pt idx="1135">
                  <c:v>8.3599999999999999E-5</c:v>
                </c:pt>
                <c:pt idx="1136">
                  <c:v>8.7600000000000002E-5</c:v>
                </c:pt>
                <c:pt idx="1137">
                  <c:v>8.7600000000000002E-5</c:v>
                </c:pt>
                <c:pt idx="1138">
                  <c:v>8.7600000000000002E-5</c:v>
                </c:pt>
                <c:pt idx="1139">
                  <c:v>9.1600000000000004E-5</c:v>
                </c:pt>
                <c:pt idx="1140">
                  <c:v>9.1600000000000004E-5</c:v>
                </c:pt>
                <c:pt idx="1141">
                  <c:v>9.4599999999999996E-5</c:v>
                </c:pt>
                <c:pt idx="1142">
                  <c:v>9.4599999999999996E-5</c:v>
                </c:pt>
                <c:pt idx="1143">
                  <c:v>9.4599999999999996E-5</c:v>
                </c:pt>
                <c:pt idx="1144">
                  <c:v>9.1600000000000004E-5</c:v>
                </c:pt>
                <c:pt idx="1145">
                  <c:v>9.4599999999999996E-5</c:v>
                </c:pt>
                <c:pt idx="1146">
                  <c:v>9.1600000000000004E-5</c:v>
                </c:pt>
                <c:pt idx="1147">
                  <c:v>9.1600000000000004E-5</c:v>
                </c:pt>
                <c:pt idx="1148">
                  <c:v>8.7600000000000002E-5</c:v>
                </c:pt>
                <c:pt idx="1149">
                  <c:v>8.7600000000000002E-5</c:v>
                </c:pt>
                <c:pt idx="1150">
                  <c:v>8.3599999999999999E-5</c:v>
                </c:pt>
                <c:pt idx="1151">
                  <c:v>7.9599999999999997E-5</c:v>
                </c:pt>
                <c:pt idx="1152">
                  <c:v>7.6600000000000005E-5</c:v>
                </c:pt>
                <c:pt idx="1153">
                  <c:v>7.2600000000000003E-5</c:v>
                </c:pt>
                <c:pt idx="1154">
                  <c:v>6.86E-5</c:v>
                </c:pt>
                <c:pt idx="1155">
                  <c:v>6.86E-5</c:v>
                </c:pt>
                <c:pt idx="1156">
                  <c:v>6.1600000000000007E-5</c:v>
                </c:pt>
                <c:pt idx="1157">
                  <c:v>6.1600000000000007E-5</c:v>
                </c:pt>
                <c:pt idx="1158">
                  <c:v>5.7599999999999997E-5</c:v>
                </c:pt>
                <c:pt idx="1159">
                  <c:v>5.4599999999999999E-5</c:v>
                </c:pt>
                <c:pt idx="1160">
                  <c:v>5.0599999999999997E-5</c:v>
                </c:pt>
                <c:pt idx="1161">
                  <c:v>4.6600000000000001E-5</c:v>
                </c:pt>
                <c:pt idx="1162">
                  <c:v>4.2599999999999999E-5</c:v>
                </c:pt>
                <c:pt idx="1163">
                  <c:v>4.2599999999999999E-5</c:v>
                </c:pt>
                <c:pt idx="1164">
                  <c:v>3.96E-5</c:v>
                </c:pt>
                <c:pt idx="1165">
                  <c:v>3.5599999999999998E-5</c:v>
                </c:pt>
                <c:pt idx="1166">
                  <c:v>3.5599999999999998E-5</c:v>
                </c:pt>
                <c:pt idx="1167">
                  <c:v>3.1600000000000002E-5</c:v>
                </c:pt>
                <c:pt idx="1168">
                  <c:v>3.1600000000000002E-5</c:v>
                </c:pt>
                <c:pt idx="1169">
                  <c:v>3.1600000000000002E-5</c:v>
                </c:pt>
                <c:pt idx="1170">
                  <c:v>2.8600000000000001E-5</c:v>
                </c:pt>
                <c:pt idx="1171">
                  <c:v>2.8600000000000001E-5</c:v>
                </c:pt>
                <c:pt idx="1172">
                  <c:v>2.8600000000000001E-5</c:v>
                </c:pt>
                <c:pt idx="1173">
                  <c:v>2.8600000000000001E-5</c:v>
                </c:pt>
                <c:pt idx="1174">
                  <c:v>2.8600000000000001E-5</c:v>
                </c:pt>
                <c:pt idx="1175">
                  <c:v>2.8600000000000001E-5</c:v>
                </c:pt>
                <c:pt idx="1176">
                  <c:v>2.8600000000000001E-5</c:v>
                </c:pt>
                <c:pt idx="1177">
                  <c:v>2.8600000000000001E-5</c:v>
                </c:pt>
                <c:pt idx="1178">
                  <c:v>2.8600000000000001E-5</c:v>
                </c:pt>
                <c:pt idx="1179">
                  <c:v>2.8600000000000001E-5</c:v>
                </c:pt>
                <c:pt idx="1180">
                  <c:v>2.4600000000000002E-5</c:v>
                </c:pt>
                <c:pt idx="1181">
                  <c:v>2.4600000000000002E-5</c:v>
                </c:pt>
                <c:pt idx="1182">
                  <c:v>2.4600000000000002E-5</c:v>
                </c:pt>
                <c:pt idx="1183">
                  <c:v>2.4600000000000002E-5</c:v>
                </c:pt>
                <c:pt idx="1184">
                  <c:v>2.0599999999999999E-5</c:v>
                </c:pt>
                <c:pt idx="1185">
                  <c:v>2.0599999999999999E-5</c:v>
                </c:pt>
                <c:pt idx="1186">
                  <c:v>1.7600000000000001E-5</c:v>
                </c:pt>
                <c:pt idx="1187">
                  <c:v>1.36E-5</c:v>
                </c:pt>
                <c:pt idx="1188">
                  <c:v>9.6299999999999993E-6</c:v>
                </c:pt>
                <c:pt idx="1189">
                  <c:v>6.63E-6</c:v>
                </c:pt>
                <c:pt idx="1190">
                  <c:v>2.6299999999999998E-6</c:v>
                </c:pt>
                <c:pt idx="1191">
                  <c:v>-1.37E-6</c:v>
                </c:pt>
                <c:pt idx="1192">
                  <c:v>-5.3700000000000003E-6</c:v>
                </c:pt>
                <c:pt idx="1193">
                  <c:v>-8.3699999999999995E-6</c:v>
                </c:pt>
                <c:pt idx="1194">
                  <c:v>-1.6399999999999999E-5</c:v>
                </c:pt>
                <c:pt idx="1195">
                  <c:v>-1.9400000000000001E-5</c:v>
                </c:pt>
                <c:pt idx="1196">
                  <c:v>-2.7399999999999999E-5</c:v>
                </c:pt>
                <c:pt idx="1197">
                  <c:v>-3.04E-5</c:v>
                </c:pt>
                <c:pt idx="1198">
                  <c:v>-3.8399999999999998E-5</c:v>
                </c:pt>
                <c:pt idx="1199">
                  <c:v>-4.2400000000000001E-5</c:v>
                </c:pt>
                <c:pt idx="1200">
                  <c:v>-4.5399999999999999E-5</c:v>
                </c:pt>
                <c:pt idx="1201">
                  <c:v>-5.3399999999999997E-5</c:v>
                </c:pt>
                <c:pt idx="1202">
                  <c:v>-5.6400000000000002E-5</c:v>
                </c:pt>
                <c:pt idx="1203">
                  <c:v>-6.0399999999999998E-5</c:v>
                </c:pt>
                <c:pt idx="1204">
                  <c:v>-6.4399999999999993E-5</c:v>
                </c:pt>
                <c:pt idx="1205">
                  <c:v>-6.7399999999999998E-5</c:v>
                </c:pt>
                <c:pt idx="1206">
                  <c:v>-7.1400000000000001E-5</c:v>
                </c:pt>
                <c:pt idx="1207">
                  <c:v>-7.5400000000000003E-5</c:v>
                </c:pt>
                <c:pt idx="1208">
                  <c:v>-7.9400000000000006E-5</c:v>
                </c:pt>
                <c:pt idx="1209">
                  <c:v>-7.9400000000000006E-5</c:v>
                </c:pt>
                <c:pt idx="1210">
                  <c:v>-8.2399999999999997E-5</c:v>
                </c:pt>
                <c:pt idx="1211">
                  <c:v>-8.2399999999999997E-5</c:v>
                </c:pt>
                <c:pt idx="1212">
                  <c:v>-8.6399999999999999E-5</c:v>
                </c:pt>
                <c:pt idx="1213">
                  <c:v>-8.2399999999999997E-5</c:v>
                </c:pt>
                <c:pt idx="1214">
                  <c:v>-8.6399999999999999E-5</c:v>
                </c:pt>
                <c:pt idx="1215">
                  <c:v>-8.2399999999999997E-5</c:v>
                </c:pt>
                <c:pt idx="1216">
                  <c:v>-8.2399999999999997E-5</c:v>
                </c:pt>
                <c:pt idx="1217">
                  <c:v>-8.2399999999999997E-5</c:v>
                </c:pt>
                <c:pt idx="1218">
                  <c:v>-8.2399999999999997E-5</c:v>
                </c:pt>
                <c:pt idx="1219">
                  <c:v>-7.9400000000000006E-5</c:v>
                </c:pt>
                <c:pt idx="1220">
                  <c:v>-7.9400000000000006E-5</c:v>
                </c:pt>
                <c:pt idx="1221">
                  <c:v>-7.5400000000000003E-5</c:v>
                </c:pt>
                <c:pt idx="1222">
                  <c:v>-7.5400000000000003E-5</c:v>
                </c:pt>
                <c:pt idx="1223">
                  <c:v>-7.1400000000000001E-5</c:v>
                </c:pt>
                <c:pt idx="1224">
                  <c:v>-7.1400000000000001E-5</c:v>
                </c:pt>
                <c:pt idx="1225">
                  <c:v>-6.7399999999999998E-5</c:v>
                </c:pt>
                <c:pt idx="1226">
                  <c:v>-6.7399999999999998E-5</c:v>
                </c:pt>
                <c:pt idx="1227">
                  <c:v>-6.7399999999999998E-5</c:v>
                </c:pt>
                <c:pt idx="1228">
                  <c:v>-6.7399999999999998E-5</c:v>
                </c:pt>
                <c:pt idx="1229">
                  <c:v>-6.4399999999999993E-5</c:v>
                </c:pt>
                <c:pt idx="1230">
                  <c:v>-6.4399999999999993E-5</c:v>
                </c:pt>
                <c:pt idx="1231">
                  <c:v>-6.0399999999999998E-5</c:v>
                </c:pt>
                <c:pt idx="1232">
                  <c:v>-6.0399999999999998E-5</c:v>
                </c:pt>
                <c:pt idx="1233">
                  <c:v>-6.0399999999999998E-5</c:v>
                </c:pt>
                <c:pt idx="1234">
                  <c:v>-6.0399999999999998E-5</c:v>
                </c:pt>
                <c:pt idx="1235">
                  <c:v>-5.6400000000000002E-5</c:v>
                </c:pt>
                <c:pt idx="1236">
                  <c:v>-5.6400000000000002E-5</c:v>
                </c:pt>
                <c:pt idx="1237">
                  <c:v>-5.3399999999999997E-5</c:v>
                </c:pt>
                <c:pt idx="1238">
                  <c:v>-5.3399999999999997E-5</c:v>
                </c:pt>
                <c:pt idx="1239">
                  <c:v>-5.3399999999999997E-5</c:v>
                </c:pt>
                <c:pt idx="1240">
                  <c:v>-5.3399999999999997E-5</c:v>
                </c:pt>
                <c:pt idx="1241">
                  <c:v>-4.9400000000000001E-5</c:v>
                </c:pt>
                <c:pt idx="1242">
                  <c:v>-4.5399999999999999E-5</c:v>
                </c:pt>
                <c:pt idx="1243">
                  <c:v>-4.2400000000000001E-5</c:v>
                </c:pt>
                <c:pt idx="1244">
                  <c:v>-4.2400000000000001E-5</c:v>
                </c:pt>
                <c:pt idx="1245">
                  <c:v>-3.8399999999999998E-5</c:v>
                </c:pt>
                <c:pt idx="1246">
                  <c:v>-3.4400000000000003E-5</c:v>
                </c:pt>
                <c:pt idx="1247">
                  <c:v>-3.04E-5</c:v>
                </c:pt>
                <c:pt idx="1248">
                  <c:v>-2.34E-5</c:v>
                </c:pt>
                <c:pt idx="1249">
                  <c:v>-1.9400000000000001E-5</c:v>
                </c:pt>
                <c:pt idx="1250">
                  <c:v>-1.6399999999999999E-5</c:v>
                </c:pt>
                <c:pt idx="1251">
                  <c:v>-1.24E-5</c:v>
                </c:pt>
                <c:pt idx="1252">
                  <c:v>-5.3700000000000003E-6</c:v>
                </c:pt>
                <c:pt idx="1253">
                  <c:v>-1.37E-6</c:v>
                </c:pt>
                <c:pt idx="1254">
                  <c:v>6.63E-6</c:v>
                </c:pt>
                <c:pt idx="1255">
                  <c:v>9.6299999999999993E-6</c:v>
                </c:pt>
                <c:pt idx="1256">
                  <c:v>1.36E-5</c:v>
                </c:pt>
                <c:pt idx="1257">
                  <c:v>2.0599999999999999E-5</c:v>
                </c:pt>
                <c:pt idx="1258">
                  <c:v>2.4600000000000002E-5</c:v>
                </c:pt>
                <c:pt idx="1259">
                  <c:v>3.1600000000000002E-5</c:v>
                </c:pt>
                <c:pt idx="1260">
                  <c:v>3.5599999999999998E-5</c:v>
                </c:pt>
                <c:pt idx="1261">
                  <c:v>3.96E-5</c:v>
                </c:pt>
                <c:pt idx="1262">
                  <c:v>4.2599999999999999E-5</c:v>
                </c:pt>
                <c:pt idx="1263">
                  <c:v>5.0599999999999997E-5</c:v>
                </c:pt>
                <c:pt idx="1264">
                  <c:v>5.4599999999999999E-5</c:v>
                </c:pt>
                <c:pt idx="1265">
                  <c:v>5.4599999999999999E-5</c:v>
                </c:pt>
                <c:pt idx="1266">
                  <c:v>5.7599999999999997E-5</c:v>
                </c:pt>
                <c:pt idx="1267">
                  <c:v>6.1600000000000007E-5</c:v>
                </c:pt>
                <c:pt idx="1268">
                  <c:v>6.1600000000000007E-5</c:v>
                </c:pt>
                <c:pt idx="1269">
                  <c:v>6.5599999999999995E-5</c:v>
                </c:pt>
                <c:pt idx="1270">
                  <c:v>6.86E-5</c:v>
                </c:pt>
                <c:pt idx="1271">
                  <c:v>6.86E-5</c:v>
                </c:pt>
                <c:pt idx="1272">
                  <c:v>6.86E-5</c:v>
                </c:pt>
                <c:pt idx="1273">
                  <c:v>7.2600000000000003E-5</c:v>
                </c:pt>
                <c:pt idx="1274">
                  <c:v>7.2600000000000003E-5</c:v>
                </c:pt>
                <c:pt idx="1275">
                  <c:v>7.2600000000000003E-5</c:v>
                </c:pt>
                <c:pt idx="1276">
                  <c:v>7.2600000000000003E-5</c:v>
                </c:pt>
                <c:pt idx="1277">
                  <c:v>7.6600000000000005E-5</c:v>
                </c:pt>
                <c:pt idx="1278">
                  <c:v>7.6600000000000005E-5</c:v>
                </c:pt>
                <c:pt idx="1279">
                  <c:v>7.9599999999999997E-5</c:v>
                </c:pt>
                <c:pt idx="1280">
                  <c:v>8.3599999999999999E-5</c:v>
                </c:pt>
                <c:pt idx="1281">
                  <c:v>8.3599999999999999E-5</c:v>
                </c:pt>
                <c:pt idx="1282">
                  <c:v>8.7600000000000002E-5</c:v>
                </c:pt>
                <c:pt idx="1283">
                  <c:v>9.1600000000000004E-5</c:v>
                </c:pt>
                <c:pt idx="1284">
                  <c:v>9.1600000000000004E-5</c:v>
                </c:pt>
                <c:pt idx="1285">
                  <c:v>9.8599999999999998E-5</c:v>
                </c:pt>
                <c:pt idx="1286">
                  <c:v>1.03E-4</c:v>
                </c:pt>
                <c:pt idx="1287">
                  <c:v>1.06E-4</c:v>
                </c:pt>
                <c:pt idx="1288">
                  <c:v>1.1E-4</c:v>
                </c:pt>
                <c:pt idx="1289">
                  <c:v>1.1400000000000001E-4</c:v>
                </c:pt>
                <c:pt idx="1290">
                  <c:v>1.17E-4</c:v>
                </c:pt>
                <c:pt idx="1291">
                  <c:v>1.25E-4</c:v>
                </c:pt>
                <c:pt idx="1292">
                  <c:v>1.2899999999999999E-4</c:v>
                </c:pt>
                <c:pt idx="1293">
                  <c:v>1.36E-4</c:v>
                </c:pt>
                <c:pt idx="1294">
                  <c:v>1.3999999999999999E-4</c:v>
                </c:pt>
                <c:pt idx="1295">
                  <c:v>1.4300000000000001E-4</c:v>
                </c:pt>
                <c:pt idx="1296">
                  <c:v>1.5100000000000001E-4</c:v>
                </c:pt>
                <c:pt idx="1297">
                  <c:v>1.54E-4</c:v>
                </c:pt>
                <c:pt idx="1298">
                  <c:v>1.5799999999999999E-4</c:v>
                </c:pt>
                <c:pt idx="1299">
                  <c:v>1.66E-4</c:v>
                </c:pt>
                <c:pt idx="1300">
                  <c:v>1.6899999999999999E-4</c:v>
                </c:pt>
                <c:pt idx="1301">
                  <c:v>1.73E-4</c:v>
                </c:pt>
                <c:pt idx="1302">
                  <c:v>1.7699999999999999E-4</c:v>
                </c:pt>
                <c:pt idx="1303">
                  <c:v>1.8000000000000001E-4</c:v>
                </c:pt>
                <c:pt idx="1304">
                  <c:v>1.8000000000000001E-4</c:v>
                </c:pt>
                <c:pt idx="1305">
                  <c:v>1.8799999999999999E-4</c:v>
                </c:pt>
                <c:pt idx="1306">
                  <c:v>1.8799999999999999E-4</c:v>
                </c:pt>
                <c:pt idx="1307">
                  <c:v>1.9100000000000001E-4</c:v>
                </c:pt>
                <c:pt idx="1308">
                  <c:v>1.9100000000000001E-4</c:v>
                </c:pt>
                <c:pt idx="1309">
                  <c:v>1.9100000000000001E-4</c:v>
                </c:pt>
                <c:pt idx="1310">
                  <c:v>1.9100000000000001E-4</c:v>
                </c:pt>
                <c:pt idx="1311">
                  <c:v>1.95E-4</c:v>
                </c:pt>
                <c:pt idx="1312">
                  <c:v>1.95E-4</c:v>
                </c:pt>
                <c:pt idx="1313">
                  <c:v>1.95E-4</c:v>
                </c:pt>
                <c:pt idx="1314">
                  <c:v>1.95E-4</c:v>
                </c:pt>
                <c:pt idx="1315">
                  <c:v>1.95E-4</c:v>
                </c:pt>
                <c:pt idx="1316">
                  <c:v>1.95E-4</c:v>
                </c:pt>
                <c:pt idx="1317">
                  <c:v>1.95E-4</c:v>
                </c:pt>
                <c:pt idx="1318">
                  <c:v>1.9100000000000001E-4</c:v>
                </c:pt>
                <c:pt idx="1319">
                  <c:v>1.9100000000000001E-4</c:v>
                </c:pt>
                <c:pt idx="1320">
                  <c:v>1.9100000000000001E-4</c:v>
                </c:pt>
                <c:pt idx="1321">
                  <c:v>1.9100000000000001E-4</c:v>
                </c:pt>
                <c:pt idx="1322">
                  <c:v>1.8799999999999999E-4</c:v>
                </c:pt>
                <c:pt idx="1323">
                  <c:v>1.8799999999999999E-4</c:v>
                </c:pt>
                <c:pt idx="1324">
                  <c:v>1.8799999999999999E-4</c:v>
                </c:pt>
                <c:pt idx="1325">
                  <c:v>1.84E-4</c:v>
                </c:pt>
                <c:pt idx="1326">
                  <c:v>1.84E-4</c:v>
                </c:pt>
                <c:pt idx="1327">
                  <c:v>1.84E-4</c:v>
                </c:pt>
                <c:pt idx="1328">
                  <c:v>1.84E-4</c:v>
                </c:pt>
                <c:pt idx="1329">
                  <c:v>1.8000000000000001E-4</c:v>
                </c:pt>
                <c:pt idx="1330">
                  <c:v>1.7699999999999999E-4</c:v>
                </c:pt>
                <c:pt idx="1331">
                  <c:v>1.7699999999999999E-4</c:v>
                </c:pt>
                <c:pt idx="1332">
                  <c:v>1.7699999999999999E-4</c:v>
                </c:pt>
                <c:pt idx="1333">
                  <c:v>1.7699999999999999E-4</c:v>
                </c:pt>
                <c:pt idx="1334">
                  <c:v>1.73E-4</c:v>
                </c:pt>
                <c:pt idx="1335">
                  <c:v>1.73E-4</c:v>
                </c:pt>
                <c:pt idx="1336">
                  <c:v>1.6899999999999999E-4</c:v>
                </c:pt>
                <c:pt idx="1337">
                  <c:v>1.6899999999999999E-4</c:v>
                </c:pt>
                <c:pt idx="1338">
                  <c:v>1.66E-4</c:v>
                </c:pt>
                <c:pt idx="1339">
                  <c:v>1.6200000000000001E-4</c:v>
                </c:pt>
                <c:pt idx="1340">
                  <c:v>1.5799999999999999E-4</c:v>
                </c:pt>
                <c:pt idx="1341">
                  <c:v>1.5799999999999999E-4</c:v>
                </c:pt>
                <c:pt idx="1342">
                  <c:v>1.54E-4</c:v>
                </c:pt>
                <c:pt idx="1343">
                  <c:v>1.5100000000000001E-4</c:v>
                </c:pt>
                <c:pt idx="1344">
                  <c:v>1.5100000000000001E-4</c:v>
                </c:pt>
                <c:pt idx="1345">
                  <c:v>1.47E-4</c:v>
                </c:pt>
                <c:pt idx="1346">
                  <c:v>1.4300000000000001E-4</c:v>
                </c:pt>
                <c:pt idx="1347">
                  <c:v>1.3999999999999999E-4</c:v>
                </c:pt>
                <c:pt idx="1348">
                  <c:v>1.36E-4</c:v>
                </c:pt>
                <c:pt idx="1349">
                  <c:v>1.3200000000000001E-4</c:v>
                </c:pt>
                <c:pt idx="1350">
                  <c:v>1.2899999999999999E-4</c:v>
                </c:pt>
                <c:pt idx="1351">
                  <c:v>1.25E-4</c:v>
                </c:pt>
                <c:pt idx="1352">
                  <c:v>1.21E-4</c:v>
                </c:pt>
                <c:pt idx="1353">
                  <c:v>1.17E-4</c:v>
                </c:pt>
                <c:pt idx="1354">
                  <c:v>1.1400000000000001E-4</c:v>
                </c:pt>
                <c:pt idx="1355">
                  <c:v>1.1E-4</c:v>
                </c:pt>
                <c:pt idx="1356">
                  <c:v>1.03E-4</c:v>
                </c:pt>
                <c:pt idx="1357">
                  <c:v>1.03E-4</c:v>
                </c:pt>
                <c:pt idx="1358">
                  <c:v>9.4599999999999996E-5</c:v>
                </c:pt>
                <c:pt idx="1359">
                  <c:v>9.1600000000000004E-5</c:v>
                </c:pt>
                <c:pt idx="1360">
                  <c:v>8.7600000000000002E-5</c:v>
                </c:pt>
                <c:pt idx="1361">
                  <c:v>8.3599999999999999E-5</c:v>
                </c:pt>
                <c:pt idx="1362">
                  <c:v>7.9599999999999997E-5</c:v>
                </c:pt>
                <c:pt idx="1363">
                  <c:v>7.9599999999999997E-5</c:v>
                </c:pt>
                <c:pt idx="1364">
                  <c:v>7.2600000000000003E-5</c:v>
                </c:pt>
                <c:pt idx="1365">
                  <c:v>7.2600000000000003E-5</c:v>
                </c:pt>
                <c:pt idx="1366">
                  <c:v>6.86E-5</c:v>
                </c:pt>
                <c:pt idx="1367">
                  <c:v>6.5599999999999995E-5</c:v>
                </c:pt>
                <c:pt idx="1368">
                  <c:v>6.1600000000000007E-5</c:v>
                </c:pt>
                <c:pt idx="1369">
                  <c:v>6.1600000000000007E-5</c:v>
                </c:pt>
                <c:pt idx="1370">
                  <c:v>5.7599999999999997E-5</c:v>
                </c:pt>
                <c:pt idx="1371">
                  <c:v>5.7599999999999997E-5</c:v>
                </c:pt>
                <c:pt idx="1372">
                  <c:v>5.4599999999999999E-5</c:v>
                </c:pt>
                <c:pt idx="1373">
                  <c:v>5.0599999999999997E-5</c:v>
                </c:pt>
                <c:pt idx="1374">
                  <c:v>4.6600000000000001E-5</c:v>
                </c:pt>
                <c:pt idx="1375">
                  <c:v>4.6600000000000001E-5</c:v>
                </c:pt>
                <c:pt idx="1376">
                  <c:v>4.2599999999999999E-5</c:v>
                </c:pt>
                <c:pt idx="1377">
                  <c:v>3.96E-5</c:v>
                </c:pt>
                <c:pt idx="1378">
                  <c:v>3.5599999999999998E-5</c:v>
                </c:pt>
                <c:pt idx="1379">
                  <c:v>3.5599999999999998E-5</c:v>
                </c:pt>
                <c:pt idx="1380">
                  <c:v>3.1600000000000002E-5</c:v>
                </c:pt>
                <c:pt idx="1381">
                  <c:v>2.8600000000000001E-5</c:v>
                </c:pt>
                <c:pt idx="1382">
                  <c:v>2.4600000000000002E-5</c:v>
                </c:pt>
                <c:pt idx="1383">
                  <c:v>2.0599999999999999E-5</c:v>
                </c:pt>
                <c:pt idx="1384">
                  <c:v>1.7600000000000001E-5</c:v>
                </c:pt>
                <c:pt idx="1385">
                  <c:v>1.36E-5</c:v>
                </c:pt>
                <c:pt idx="1386">
                  <c:v>9.6299999999999993E-6</c:v>
                </c:pt>
                <c:pt idx="1387">
                  <c:v>6.63E-6</c:v>
                </c:pt>
                <c:pt idx="1388">
                  <c:v>-1.37E-6</c:v>
                </c:pt>
                <c:pt idx="1389">
                  <c:v>-5.3700000000000003E-6</c:v>
                </c:pt>
                <c:pt idx="1390">
                  <c:v>-1.24E-5</c:v>
                </c:pt>
                <c:pt idx="1391">
                  <c:v>-1.6399999999999999E-5</c:v>
                </c:pt>
                <c:pt idx="1392">
                  <c:v>-1.9400000000000001E-5</c:v>
                </c:pt>
                <c:pt idx="1393">
                  <c:v>-2.7399999999999999E-5</c:v>
                </c:pt>
                <c:pt idx="1394">
                  <c:v>-3.4400000000000003E-5</c:v>
                </c:pt>
                <c:pt idx="1395">
                  <c:v>-3.8399999999999998E-5</c:v>
                </c:pt>
                <c:pt idx="1396">
                  <c:v>-4.5399999999999999E-5</c:v>
                </c:pt>
                <c:pt idx="1397">
                  <c:v>-4.9400000000000001E-5</c:v>
                </c:pt>
                <c:pt idx="1398">
                  <c:v>-5.3399999999999997E-5</c:v>
                </c:pt>
                <c:pt idx="1399">
                  <c:v>-5.6400000000000002E-5</c:v>
                </c:pt>
                <c:pt idx="1400">
                  <c:v>-6.4399999999999993E-5</c:v>
                </c:pt>
                <c:pt idx="1401">
                  <c:v>-6.7399999999999998E-5</c:v>
                </c:pt>
                <c:pt idx="1402">
                  <c:v>-7.1400000000000001E-5</c:v>
                </c:pt>
                <c:pt idx="1403">
                  <c:v>-7.5400000000000003E-5</c:v>
                </c:pt>
                <c:pt idx="1404">
                  <c:v>-7.9400000000000006E-5</c:v>
                </c:pt>
                <c:pt idx="1405">
                  <c:v>-7.9400000000000006E-5</c:v>
                </c:pt>
                <c:pt idx="1406">
                  <c:v>-8.6399999999999999E-5</c:v>
                </c:pt>
                <c:pt idx="1407">
                  <c:v>-8.6399999999999999E-5</c:v>
                </c:pt>
                <c:pt idx="1408">
                  <c:v>-8.6399999999999999E-5</c:v>
                </c:pt>
                <c:pt idx="1409">
                  <c:v>-9.0400000000000002E-5</c:v>
                </c:pt>
                <c:pt idx="1410">
                  <c:v>-9.3399999999999993E-5</c:v>
                </c:pt>
                <c:pt idx="1411">
                  <c:v>-9.3399999999999993E-5</c:v>
                </c:pt>
                <c:pt idx="1412">
                  <c:v>-9.7399999999999996E-5</c:v>
                </c:pt>
                <c:pt idx="1413">
                  <c:v>-9.7399999999999996E-5</c:v>
                </c:pt>
                <c:pt idx="1414">
                  <c:v>-1.01E-4</c:v>
                </c:pt>
                <c:pt idx="1415">
                  <c:v>-1.01E-4</c:v>
                </c:pt>
                <c:pt idx="1416">
                  <c:v>-1.0399999999999999E-4</c:v>
                </c:pt>
                <c:pt idx="1417">
                  <c:v>-1.0399999999999999E-4</c:v>
                </c:pt>
                <c:pt idx="1418">
                  <c:v>-1.08E-4</c:v>
                </c:pt>
                <c:pt idx="1419">
                  <c:v>-1.12E-4</c:v>
                </c:pt>
                <c:pt idx="1420">
                  <c:v>-1.16E-4</c:v>
                </c:pt>
                <c:pt idx="1421">
                  <c:v>-1.16E-4</c:v>
                </c:pt>
                <c:pt idx="1422">
                  <c:v>-1.1900000000000001E-4</c:v>
                </c:pt>
                <c:pt idx="1423">
                  <c:v>-1.2300000000000001E-4</c:v>
                </c:pt>
                <c:pt idx="1424">
                  <c:v>-1.27E-4</c:v>
                </c:pt>
                <c:pt idx="1425">
                  <c:v>-1.2999999999999999E-4</c:v>
                </c:pt>
                <c:pt idx="1426">
                  <c:v>-1.34E-4</c:v>
                </c:pt>
                <c:pt idx="1427">
                  <c:v>-1.34E-4</c:v>
                </c:pt>
                <c:pt idx="1428">
                  <c:v>-1.3799999999999999E-4</c:v>
                </c:pt>
                <c:pt idx="1429">
                  <c:v>-1.4100000000000001E-4</c:v>
                </c:pt>
                <c:pt idx="1430">
                  <c:v>-1.45E-4</c:v>
                </c:pt>
                <c:pt idx="1431">
                  <c:v>-1.45E-4</c:v>
                </c:pt>
                <c:pt idx="1432">
                  <c:v>-1.5200000000000001E-4</c:v>
                </c:pt>
                <c:pt idx="1433">
                  <c:v>-1.5200000000000001E-4</c:v>
                </c:pt>
                <c:pt idx="1434">
                  <c:v>-1.5200000000000001E-4</c:v>
                </c:pt>
                <c:pt idx="1435">
                  <c:v>-1.56E-4</c:v>
                </c:pt>
                <c:pt idx="1436">
                  <c:v>-1.56E-4</c:v>
                </c:pt>
                <c:pt idx="1437">
                  <c:v>-1.56E-4</c:v>
                </c:pt>
                <c:pt idx="1438">
                  <c:v>-1.56E-4</c:v>
                </c:pt>
                <c:pt idx="1439">
                  <c:v>-1.5200000000000001E-4</c:v>
                </c:pt>
                <c:pt idx="1440">
                  <c:v>-1.5200000000000001E-4</c:v>
                </c:pt>
                <c:pt idx="1441">
                  <c:v>-1.4899999999999999E-4</c:v>
                </c:pt>
                <c:pt idx="1442">
                  <c:v>-1.4899999999999999E-4</c:v>
                </c:pt>
                <c:pt idx="1443">
                  <c:v>-1.45E-4</c:v>
                </c:pt>
                <c:pt idx="1444">
                  <c:v>-1.4100000000000001E-4</c:v>
                </c:pt>
                <c:pt idx="1445">
                  <c:v>-1.3799999999999999E-4</c:v>
                </c:pt>
                <c:pt idx="1446">
                  <c:v>-1.34E-4</c:v>
                </c:pt>
                <c:pt idx="1447">
                  <c:v>-1.2999999999999999E-4</c:v>
                </c:pt>
                <c:pt idx="1448">
                  <c:v>-1.27E-4</c:v>
                </c:pt>
                <c:pt idx="1449">
                  <c:v>-1.1900000000000001E-4</c:v>
                </c:pt>
                <c:pt idx="1450">
                  <c:v>-1.16E-4</c:v>
                </c:pt>
                <c:pt idx="1451">
                  <c:v>-1.12E-4</c:v>
                </c:pt>
                <c:pt idx="1452">
                  <c:v>-1.12E-4</c:v>
                </c:pt>
                <c:pt idx="1453">
                  <c:v>-1.0399999999999999E-4</c:v>
                </c:pt>
                <c:pt idx="1454">
                  <c:v>-1.0399999999999999E-4</c:v>
                </c:pt>
                <c:pt idx="1455">
                  <c:v>-1.01E-4</c:v>
                </c:pt>
                <c:pt idx="1456">
                  <c:v>-9.7399999999999996E-5</c:v>
                </c:pt>
                <c:pt idx="1457">
                  <c:v>-9.3399999999999993E-5</c:v>
                </c:pt>
                <c:pt idx="1458">
                  <c:v>-9.3399999999999993E-5</c:v>
                </c:pt>
                <c:pt idx="1459">
                  <c:v>-9.0400000000000002E-5</c:v>
                </c:pt>
                <c:pt idx="1460">
                  <c:v>-9.0400000000000002E-5</c:v>
                </c:pt>
                <c:pt idx="1461">
                  <c:v>-9.0400000000000002E-5</c:v>
                </c:pt>
                <c:pt idx="1462">
                  <c:v>-8.6399999999999999E-5</c:v>
                </c:pt>
                <c:pt idx="1463">
                  <c:v>-8.6399999999999999E-5</c:v>
                </c:pt>
                <c:pt idx="1464">
                  <c:v>-8.6399999999999999E-5</c:v>
                </c:pt>
                <c:pt idx="1465">
                  <c:v>-8.6399999999999999E-5</c:v>
                </c:pt>
                <c:pt idx="1466">
                  <c:v>-8.6399999999999999E-5</c:v>
                </c:pt>
                <c:pt idx="1467">
                  <c:v>-8.2399999999999997E-5</c:v>
                </c:pt>
                <c:pt idx="1468">
                  <c:v>-8.2399999999999997E-5</c:v>
                </c:pt>
                <c:pt idx="1469">
                  <c:v>-7.9400000000000006E-5</c:v>
                </c:pt>
                <c:pt idx="1470">
                  <c:v>-7.9400000000000006E-5</c:v>
                </c:pt>
                <c:pt idx="1471">
                  <c:v>-7.5400000000000003E-5</c:v>
                </c:pt>
                <c:pt idx="1472">
                  <c:v>-7.1400000000000001E-5</c:v>
                </c:pt>
                <c:pt idx="1473">
                  <c:v>-6.7399999999999998E-5</c:v>
                </c:pt>
                <c:pt idx="1474">
                  <c:v>-6.4399999999999993E-5</c:v>
                </c:pt>
                <c:pt idx="1475">
                  <c:v>-6.0399999999999998E-5</c:v>
                </c:pt>
                <c:pt idx="1476">
                  <c:v>-5.6400000000000002E-5</c:v>
                </c:pt>
                <c:pt idx="1477">
                  <c:v>-4.9400000000000001E-5</c:v>
                </c:pt>
                <c:pt idx="1478">
                  <c:v>-4.5399999999999999E-5</c:v>
                </c:pt>
                <c:pt idx="1479">
                  <c:v>-3.8399999999999998E-5</c:v>
                </c:pt>
                <c:pt idx="1480">
                  <c:v>-3.4400000000000003E-5</c:v>
                </c:pt>
                <c:pt idx="1481">
                  <c:v>-2.7399999999999999E-5</c:v>
                </c:pt>
                <c:pt idx="1482">
                  <c:v>-1.9400000000000001E-5</c:v>
                </c:pt>
                <c:pt idx="1483">
                  <c:v>-1.6399999999999999E-5</c:v>
                </c:pt>
                <c:pt idx="1484">
                  <c:v>-8.3699999999999995E-6</c:v>
                </c:pt>
                <c:pt idx="1485">
                  <c:v>-5.3700000000000003E-6</c:v>
                </c:pt>
                <c:pt idx="1486">
                  <c:v>2.6299999999999998E-6</c:v>
                </c:pt>
                <c:pt idx="1487">
                  <c:v>6.63E-6</c:v>
                </c:pt>
                <c:pt idx="1488">
                  <c:v>9.6299999999999993E-6</c:v>
                </c:pt>
                <c:pt idx="1489">
                  <c:v>1.36E-5</c:v>
                </c:pt>
                <c:pt idx="1490">
                  <c:v>1.7600000000000001E-5</c:v>
                </c:pt>
                <c:pt idx="1491">
                  <c:v>2.0599999999999999E-5</c:v>
                </c:pt>
                <c:pt idx="1492">
                  <c:v>2.0599999999999999E-5</c:v>
                </c:pt>
                <c:pt idx="1493">
                  <c:v>2.0599999999999999E-5</c:v>
                </c:pt>
                <c:pt idx="1494">
                  <c:v>2.0599999999999999E-5</c:v>
                </c:pt>
                <c:pt idx="1495">
                  <c:v>2.0599999999999999E-5</c:v>
                </c:pt>
                <c:pt idx="1496">
                  <c:v>1.7600000000000001E-5</c:v>
                </c:pt>
                <c:pt idx="1497">
                  <c:v>1.7600000000000001E-5</c:v>
                </c:pt>
                <c:pt idx="1498">
                  <c:v>1.36E-5</c:v>
                </c:pt>
                <c:pt idx="1499">
                  <c:v>9.6299999999999993E-6</c:v>
                </c:pt>
                <c:pt idx="1500">
                  <c:v>6.63E-6</c:v>
                </c:pt>
                <c:pt idx="1501">
                  <c:v>2.6299999999999998E-6</c:v>
                </c:pt>
                <c:pt idx="1502">
                  <c:v>-1.37E-6</c:v>
                </c:pt>
                <c:pt idx="1503">
                  <c:v>-5.3700000000000003E-6</c:v>
                </c:pt>
                <c:pt idx="1504">
                  <c:v>-8.3699999999999995E-6</c:v>
                </c:pt>
                <c:pt idx="1505">
                  <c:v>-1.24E-5</c:v>
                </c:pt>
                <c:pt idx="1506">
                  <c:v>-1.6399999999999999E-5</c:v>
                </c:pt>
                <c:pt idx="1507">
                  <c:v>-1.6399999999999999E-5</c:v>
                </c:pt>
                <c:pt idx="1508">
                  <c:v>-1.9400000000000001E-5</c:v>
                </c:pt>
                <c:pt idx="1509">
                  <c:v>-1.9400000000000001E-5</c:v>
                </c:pt>
                <c:pt idx="1510">
                  <c:v>-1.9400000000000001E-5</c:v>
                </c:pt>
                <c:pt idx="1511">
                  <c:v>-1.9400000000000001E-5</c:v>
                </c:pt>
                <c:pt idx="1512">
                  <c:v>-1.9400000000000001E-5</c:v>
                </c:pt>
                <c:pt idx="1513">
                  <c:v>-1.6399999999999999E-5</c:v>
                </c:pt>
                <c:pt idx="1514">
                  <c:v>-1.24E-5</c:v>
                </c:pt>
                <c:pt idx="1515">
                  <c:v>-8.3699999999999995E-6</c:v>
                </c:pt>
                <c:pt idx="1516">
                  <c:v>-5.3700000000000003E-6</c:v>
                </c:pt>
                <c:pt idx="1517">
                  <c:v>2.6299999999999998E-6</c:v>
                </c:pt>
                <c:pt idx="1518">
                  <c:v>6.63E-6</c:v>
                </c:pt>
                <c:pt idx="1519">
                  <c:v>1.36E-5</c:v>
                </c:pt>
                <c:pt idx="1520">
                  <c:v>2.0599999999999999E-5</c:v>
                </c:pt>
                <c:pt idx="1521">
                  <c:v>2.8600000000000001E-5</c:v>
                </c:pt>
                <c:pt idx="1522">
                  <c:v>3.5599999999999998E-5</c:v>
                </c:pt>
                <c:pt idx="1523">
                  <c:v>4.2599999999999999E-5</c:v>
                </c:pt>
                <c:pt idx="1524">
                  <c:v>5.0599999999999997E-5</c:v>
                </c:pt>
                <c:pt idx="1525">
                  <c:v>5.7599999999999997E-5</c:v>
                </c:pt>
                <c:pt idx="1526">
                  <c:v>6.5599999999999995E-5</c:v>
                </c:pt>
                <c:pt idx="1527">
                  <c:v>7.2600000000000003E-5</c:v>
                </c:pt>
                <c:pt idx="1528">
                  <c:v>7.6600000000000005E-5</c:v>
                </c:pt>
                <c:pt idx="1529">
                  <c:v>8.3599999999999999E-5</c:v>
                </c:pt>
                <c:pt idx="1530">
                  <c:v>8.7600000000000002E-5</c:v>
                </c:pt>
                <c:pt idx="1531">
                  <c:v>9.1600000000000004E-5</c:v>
                </c:pt>
                <c:pt idx="1532">
                  <c:v>9.1600000000000004E-5</c:v>
                </c:pt>
                <c:pt idx="1533">
                  <c:v>9.4599999999999996E-5</c:v>
                </c:pt>
                <c:pt idx="1534">
                  <c:v>9.4599999999999996E-5</c:v>
                </c:pt>
                <c:pt idx="1535">
                  <c:v>9.4599999999999996E-5</c:v>
                </c:pt>
                <c:pt idx="1536">
                  <c:v>9.1600000000000004E-5</c:v>
                </c:pt>
                <c:pt idx="1537">
                  <c:v>8.7600000000000002E-5</c:v>
                </c:pt>
                <c:pt idx="1538">
                  <c:v>8.3599999999999999E-5</c:v>
                </c:pt>
                <c:pt idx="1539">
                  <c:v>7.9599999999999997E-5</c:v>
                </c:pt>
                <c:pt idx="1540">
                  <c:v>7.6600000000000005E-5</c:v>
                </c:pt>
                <c:pt idx="1541">
                  <c:v>6.86E-5</c:v>
                </c:pt>
                <c:pt idx="1542">
                  <c:v>6.5599999999999995E-5</c:v>
                </c:pt>
                <c:pt idx="1543">
                  <c:v>5.7599999999999997E-5</c:v>
                </c:pt>
                <c:pt idx="1544">
                  <c:v>5.0599999999999997E-5</c:v>
                </c:pt>
                <c:pt idx="1545">
                  <c:v>4.2599999999999999E-5</c:v>
                </c:pt>
                <c:pt idx="1546">
                  <c:v>3.5599999999999998E-5</c:v>
                </c:pt>
                <c:pt idx="1547">
                  <c:v>2.8600000000000001E-5</c:v>
                </c:pt>
                <c:pt idx="1548">
                  <c:v>2.0599999999999999E-5</c:v>
                </c:pt>
                <c:pt idx="1549">
                  <c:v>1.36E-5</c:v>
                </c:pt>
                <c:pt idx="1550">
                  <c:v>6.63E-6</c:v>
                </c:pt>
                <c:pt idx="1551">
                  <c:v>2.6299999999999998E-6</c:v>
                </c:pt>
                <c:pt idx="1552">
                  <c:v>-1.37E-6</c:v>
                </c:pt>
                <c:pt idx="1553">
                  <c:v>-8.3699999999999995E-6</c:v>
                </c:pt>
                <c:pt idx="1554">
                  <c:v>-1.24E-5</c:v>
                </c:pt>
                <c:pt idx="1555">
                  <c:v>-1.6399999999999999E-5</c:v>
                </c:pt>
                <c:pt idx="1556">
                  <c:v>-1.9400000000000001E-5</c:v>
                </c:pt>
                <c:pt idx="1557">
                  <c:v>-2.34E-5</c:v>
                </c:pt>
                <c:pt idx="1558">
                  <c:v>-2.34E-5</c:v>
                </c:pt>
                <c:pt idx="1559">
                  <c:v>-2.34E-5</c:v>
                </c:pt>
                <c:pt idx="1560">
                  <c:v>-2.7399999999999999E-5</c:v>
                </c:pt>
                <c:pt idx="1561">
                  <c:v>-2.7399999999999999E-5</c:v>
                </c:pt>
                <c:pt idx="1562">
                  <c:v>-2.7399999999999999E-5</c:v>
                </c:pt>
                <c:pt idx="1563">
                  <c:v>-2.34E-5</c:v>
                </c:pt>
                <c:pt idx="1564">
                  <c:v>-2.34E-5</c:v>
                </c:pt>
                <c:pt idx="1565">
                  <c:v>-2.34E-5</c:v>
                </c:pt>
                <c:pt idx="1566">
                  <c:v>-2.34E-5</c:v>
                </c:pt>
                <c:pt idx="1567">
                  <c:v>-1.9400000000000001E-5</c:v>
                </c:pt>
                <c:pt idx="1568">
                  <c:v>-1.6399999999999999E-5</c:v>
                </c:pt>
                <c:pt idx="1569">
                  <c:v>-1.6399999999999999E-5</c:v>
                </c:pt>
                <c:pt idx="1570">
                  <c:v>-1.6399999999999999E-5</c:v>
                </c:pt>
                <c:pt idx="1571">
                  <c:v>-1.24E-5</c:v>
                </c:pt>
                <c:pt idx="1572">
                  <c:v>-1.24E-5</c:v>
                </c:pt>
                <c:pt idx="1573">
                  <c:v>-8.3699999999999995E-6</c:v>
                </c:pt>
                <c:pt idx="1574">
                  <c:v>-8.3699999999999995E-6</c:v>
                </c:pt>
                <c:pt idx="1575">
                  <c:v>-8.3699999999999995E-6</c:v>
                </c:pt>
                <c:pt idx="1576">
                  <c:v>-8.3699999999999995E-6</c:v>
                </c:pt>
                <c:pt idx="1577">
                  <c:v>-8.3699999999999995E-6</c:v>
                </c:pt>
                <c:pt idx="1578">
                  <c:v>-8.3699999999999995E-6</c:v>
                </c:pt>
                <c:pt idx="1579">
                  <c:v>-8.3699999999999995E-6</c:v>
                </c:pt>
                <c:pt idx="1580">
                  <c:v>-1.24E-5</c:v>
                </c:pt>
                <c:pt idx="1581">
                  <c:v>-1.24E-5</c:v>
                </c:pt>
                <c:pt idx="1582">
                  <c:v>-1.6399999999999999E-5</c:v>
                </c:pt>
                <c:pt idx="1583">
                  <c:v>-1.6399999999999999E-5</c:v>
                </c:pt>
                <c:pt idx="1584">
                  <c:v>-1.6399999999999999E-5</c:v>
                </c:pt>
                <c:pt idx="1585">
                  <c:v>-1.9400000000000001E-5</c:v>
                </c:pt>
                <c:pt idx="1586">
                  <c:v>-2.34E-5</c:v>
                </c:pt>
                <c:pt idx="1587">
                  <c:v>-2.7399999999999999E-5</c:v>
                </c:pt>
                <c:pt idx="1588">
                  <c:v>-3.04E-5</c:v>
                </c:pt>
                <c:pt idx="1589">
                  <c:v>-3.4400000000000003E-5</c:v>
                </c:pt>
                <c:pt idx="1590">
                  <c:v>-3.8399999999999998E-5</c:v>
                </c:pt>
                <c:pt idx="1591">
                  <c:v>-3.8399999999999998E-5</c:v>
                </c:pt>
                <c:pt idx="1592">
                  <c:v>-4.5399999999999999E-5</c:v>
                </c:pt>
                <c:pt idx="1593">
                  <c:v>-4.5399999999999999E-5</c:v>
                </c:pt>
                <c:pt idx="1594">
                  <c:v>-4.9400000000000001E-5</c:v>
                </c:pt>
                <c:pt idx="1595">
                  <c:v>-5.3399999999999997E-5</c:v>
                </c:pt>
                <c:pt idx="1596">
                  <c:v>-5.6400000000000002E-5</c:v>
                </c:pt>
                <c:pt idx="1597">
                  <c:v>-6.0399999999999998E-5</c:v>
                </c:pt>
                <c:pt idx="1598">
                  <c:v>-6.4399999999999993E-5</c:v>
                </c:pt>
                <c:pt idx="1599">
                  <c:v>-6.4399999999999993E-5</c:v>
                </c:pt>
                <c:pt idx="1600">
                  <c:v>-6.7399999999999998E-5</c:v>
                </c:pt>
                <c:pt idx="1601">
                  <c:v>-6.7399999999999998E-5</c:v>
                </c:pt>
                <c:pt idx="1602">
                  <c:v>-7.1400000000000001E-5</c:v>
                </c:pt>
                <c:pt idx="1603">
                  <c:v>-7.5400000000000003E-5</c:v>
                </c:pt>
                <c:pt idx="1604">
                  <c:v>-7.5400000000000003E-5</c:v>
                </c:pt>
                <c:pt idx="1605">
                  <c:v>-7.9400000000000006E-5</c:v>
                </c:pt>
                <c:pt idx="1606">
                  <c:v>-7.9400000000000006E-5</c:v>
                </c:pt>
                <c:pt idx="1607">
                  <c:v>-7.9400000000000006E-5</c:v>
                </c:pt>
                <c:pt idx="1608">
                  <c:v>-8.2399999999999997E-5</c:v>
                </c:pt>
                <c:pt idx="1609">
                  <c:v>-8.2399999999999997E-5</c:v>
                </c:pt>
                <c:pt idx="1610">
                  <c:v>-8.2399999999999997E-5</c:v>
                </c:pt>
                <c:pt idx="1611">
                  <c:v>-8.2399999999999997E-5</c:v>
                </c:pt>
                <c:pt idx="1612">
                  <c:v>-8.6399999999999999E-5</c:v>
                </c:pt>
                <c:pt idx="1613">
                  <c:v>-8.6399999999999999E-5</c:v>
                </c:pt>
                <c:pt idx="1614">
                  <c:v>-8.6399999999999999E-5</c:v>
                </c:pt>
                <c:pt idx="1615">
                  <c:v>-8.6399999999999999E-5</c:v>
                </c:pt>
                <c:pt idx="1616">
                  <c:v>-8.6399999999999999E-5</c:v>
                </c:pt>
                <c:pt idx="1617">
                  <c:v>-8.6399999999999999E-5</c:v>
                </c:pt>
                <c:pt idx="1618">
                  <c:v>-8.6399999999999999E-5</c:v>
                </c:pt>
                <c:pt idx="1619">
                  <c:v>-8.6399999999999999E-5</c:v>
                </c:pt>
                <c:pt idx="1620">
                  <c:v>-8.6399999999999999E-5</c:v>
                </c:pt>
                <c:pt idx="1621">
                  <c:v>-8.6399999999999999E-5</c:v>
                </c:pt>
                <c:pt idx="1622">
                  <c:v>-8.6399999999999999E-5</c:v>
                </c:pt>
                <c:pt idx="1623">
                  <c:v>-8.2399999999999997E-5</c:v>
                </c:pt>
                <c:pt idx="1624">
                  <c:v>-8.6399999999999999E-5</c:v>
                </c:pt>
                <c:pt idx="1625">
                  <c:v>-8.2399999999999997E-5</c:v>
                </c:pt>
                <c:pt idx="1626">
                  <c:v>-7.9400000000000006E-5</c:v>
                </c:pt>
                <c:pt idx="1627">
                  <c:v>-7.9400000000000006E-5</c:v>
                </c:pt>
                <c:pt idx="1628">
                  <c:v>-7.9400000000000006E-5</c:v>
                </c:pt>
                <c:pt idx="1629">
                  <c:v>-7.5400000000000003E-5</c:v>
                </c:pt>
                <c:pt idx="1630">
                  <c:v>-7.1400000000000001E-5</c:v>
                </c:pt>
                <c:pt idx="1631">
                  <c:v>-6.7399999999999998E-5</c:v>
                </c:pt>
                <c:pt idx="1632">
                  <c:v>-6.4399999999999993E-5</c:v>
                </c:pt>
                <c:pt idx="1633">
                  <c:v>-6.4399999999999993E-5</c:v>
                </c:pt>
                <c:pt idx="1634">
                  <c:v>-6.0399999999999998E-5</c:v>
                </c:pt>
                <c:pt idx="1635">
                  <c:v>-5.6400000000000002E-5</c:v>
                </c:pt>
                <c:pt idx="1636">
                  <c:v>-5.3399999999999997E-5</c:v>
                </c:pt>
                <c:pt idx="1637">
                  <c:v>-4.9400000000000001E-5</c:v>
                </c:pt>
                <c:pt idx="1638">
                  <c:v>-4.5399999999999999E-5</c:v>
                </c:pt>
                <c:pt idx="1639">
                  <c:v>-4.2400000000000001E-5</c:v>
                </c:pt>
                <c:pt idx="1640">
                  <c:v>-4.2400000000000001E-5</c:v>
                </c:pt>
                <c:pt idx="1641">
                  <c:v>-3.4400000000000003E-5</c:v>
                </c:pt>
                <c:pt idx="1642">
                  <c:v>-3.04E-5</c:v>
                </c:pt>
                <c:pt idx="1643">
                  <c:v>-2.7399999999999999E-5</c:v>
                </c:pt>
                <c:pt idx="1644">
                  <c:v>-2.7399999999999999E-5</c:v>
                </c:pt>
                <c:pt idx="1645">
                  <c:v>-2.34E-5</c:v>
                </c:pt>
                <c:pt idx="1646">
                  <c:v>-1.9400000000000001E-5</c:v>
                </c:pt>
                <c:pt idx="1647">
                  <c:v>-1.9400000000000001E-5</c:v>
                </c:pt>
                <c:pt idx="1648">
                  <c:v>-1.6399999999999999E-5</c:v>
                </c:pt>
                <c:pt idx="1649">
                  <c:v>-1.6399999999999999E-5</c:v>
                </c:pt>
                <c:pt idx="1650">
                  <c:v>-1.24E-5</c:v>
                </c:pt>
                <c:pt idx="1651">
                  <c:v>-1.24E-5</c:v>
                </c:pt>
                <c:pt idx="1652">
                  <c:v>-1.24E-5</c:v>
                </c:pt>
                <c:pt idx="1653">
                  <c:v>-1.24E-5</c:v>
                </c:pt>
                <c:pt idx="1654">
                  <c:v>-1.24E-5</c:v>
                </c:pt>
                <c:pt idx="1655">
                  <c:v>-1.24E-5</c:v>
                </c:pt>
                <c:pt idx="1656">
                  <c:v>-1.24E-5</c:v>
                </c:pt>
                <c:pt idx="1657">
                  <c:v>-1.24E-5</c:v>
                </c:pt>
                <c:pt idx="1658">
                  <c:v>-1.24E-5</c:v>
                </c:pt>
                <c:pt idx="1659">
                  <c:v>-1.6399999999999999E-5</c:v>
                </c:pt>
                <c:pt idx="1660">
                  <c:v>-1.6399999999999999E-5</c:v>
                </c:pt>
                <c:pt idx="1661">
                  <c:v>-1.6399999999999999E-5</c:v>
                </c:pt>
                <c:pt idx="1662">
                  <c:v>-1.9400000000000001E-5</c:v>
                </c:pt>
                <c:pt idx="1663">
                  <c:v>-1.9400000000000001E-5</c:v>
                </c:pt>
                <c:pt idx="1664">
                  <c:v>-1.9400000000000001E-5</c:v>
                </c:pt>
                <c:pt idx="1665">
                  <c:v>-1.9400000000000001E-5</c:v>
                </c:pt>
                <c:pt idx="1666">
                  <c:v>-2.34E-5</c:v>
                </c:pt>
                <c:pt idx="1667">
                  <c:v>-2.34E-5</c:v>
                </c:pt>
                <c:pt idx="1668">
                  <c:v>-2.34E-5</c:v>
                </c:pt>
                <c:pt idx="1669">
                  <c:v>-2.34E-5</c:v>
                </c:pt>
                <c:pt idx="1670">
                  <c:v>-2.34E-5</c:v>
                </c:pt>
                <c:pt idx="1671">
                  <c:v>-1.9400000000000001E-5</c:v>
                </c:pt>
                <c:pt idx="1672">
                  <c:v>-2.34E-5</c:v>
                </c:pt>
                <c:pt idx="1673">
                  <c:v>-1.9400000000000001E-5</c:v>
                </c:pt>
                <c:pt idx="1674">
                  <c:v>-1.6399999999999999E-5</c:v>
                </c:pt>
                <c:pt idx="1675">
                  <c:v>-1.6399999999999999E-5</c:v>
                </c:pt>
                <c:pt idx="1676">
                  <c:v>-1.24E-5</c:v>
                </c:pt>
                <c:pt idx="1677">
                  <c:v>-8.3699999999999995E-6</c:v>
                </c:pt>
                <c:pt idx="1678">
                  <c:v>-8.3699999999999995E-6</c:v>
                </c:pt>
                <c:pt idx="1679">
                  <c:v>-5.3700000000000003E-6</c:v>
                </c:pt>
                <c:pt idx="1680">
                  <c:v>-1.37E-6</c:v>
                </c:pt>
                <c:pt idx="1681">
                  <c:v>2.6299999999999998E-6</c:v>
                </c:pt>
                <c:pt idx="1682">
                  <c:v>6.63E-6</c:v>
                </c:pt>
                <c:pt idx="1683">
                  <c:v>9.6299999999999993E-6</c:v>
                </c:pt>
                <c:pt idx="1684">
                  <c:v>9.6299999999999993E-6</c:v>
                </c:pt>
                <c:pt idx="1685">
                  <c:v>1.36E-5</c:v>
                </c:pt>
                <c:pt idx="1686">
                  <c:v>1.7600000000000001E-5</c:v>
                </c:pt>
                <c:pt idx="1687">
                  <c:v>2.0599999999999999E-5</c:v>
                </c:pt>
                <c:pt idx="1688">
                  <c:v>2.0599999999999999E-5</c:v>
                </c:pt>
                <c:pt idx="1689">
                  <c:v>2.4600000000000002E-5</c:v>
                </c:pt>
                <c:pt idx="1690">
                  <c:v>2.8600000000000001E-5</c:v>
                </c:pt>
                <c:pt idx="1691">
                  <c:v>2.8600000000000001E-5</c:v>
                </c:pt>
                <c:pt idx="1692">
                  <c:v>2.8600000000000001E-5</c:v>
                </c:pt>
                <c:pt idx="1693">
                  <c:v>3.1600000000000002E-5</c:v>
                </c:pt>
                <c:pt idx="1694">
                  <c:v>3.1600000000000002E-5</c:v>
                </c:pt>
                <c:pt idx="1695">
                  <c:v>3.1600000000000002E-5</c:v>
                </c:pt>
                <c:pt idx="1696">
                  <c:v>3.5599999999999998E-5</c:v>
                </c:pt>
                <c:pt idx="1697">
                  <c:v>3.5599999999999998E-5</c:v>
                </c:pt>
                <c:pt idx="1698">
                  <c:v>3.5599999999999998E-5</c:v>
                </c:pt>
                <c:pt idx="1699">
                  <c:v>3.5599999999999998E-5</c:v>
                </c:pt>
                <c:pt idx="1700">
                  <c:v>3.5599999999999998E-5</c:v>
                </c:pt>
                <c:pt idx="1701">
                  <c:v>3.5599999999999998E-5</c:v>
                </c:pt>
                <c:pt idx="1702">
                  <c:v>3.5599999999999998E-5</c:v>
                </c:pt>
                <c:pt idx="1703">
                  <c:v>3.96E-5</c:v>
                </c:pt>
                <c:pt idx="1704">
                  <c:v>3.96E-5</c:v>
                </c:pt>
                <c:pt idx="1705">
                  <c:v>4.2599999999999999E-5</c:v>
                </c:pt>
                <c:pt idx="1706">
                  <c:v>4.2599999999999999E-5</c:v>
                </c:pt>
                <c:pt idx="1707">
                  <c:v>4.6600000000000001E-5</c:v>
                </c:pt>
                <c:pt idx="1708">
                  <c:v>4.6600000000000001E-5</c:v>
                </c:pt>
                <c:pt idx="1709">
                  <c:v>5.0599999999999997E-5</c:v>
                </c:pt>
                <c:pt idx="1710">
                  <c:v>5.4599999999999999E-5</c:v>
                </c:pt>
                <c:pt idx="1711">
                  <c:v>5.7599999999999997E-5</c:v>
                </c:pt>
                <c:pt idx="1712">
                  <c:v>6.1600000000000007E-5</c:v>
                </c:pt>
                <c:pt idx="1713">
                  <c:v>6.5599999999999995E-5</c:v>
                </c:pt>
                <c:pt idx="1714">
                  <c:v>6.86E-5</c:v>
                </c:pt>
                <c:pt idx="1715">
                  <c:v>7.6600000000000005E-5</c:v>
                </c:pt>
                <c:pt idx="1716">
                  <c:v>7.9599999999999997E-5</c:v>
                </c:pt>
                <c:pt idx="1717">
                  <c:v>8.7600000000000002E-5</c:v>
                </c:pt>
                <c:pt idx="1718">
                  <c:v>9.1600000000000004E-5</c:v>
                </c:pt>
                <c:pt idx="1719">
                  <c:v>9.8599999999999998E-5</c:v>
                </c:pt>
                <c:pt idx="1720">
                  <c:v>9.8599999999999998E-5</c:v>
                </c:pt>
                <c:pt idx="1721">
                  <c:v>1.06E-4</c:v>
                </c:pt>
                <c:pt idx="1722">
                  <c:v>1.1E-4</c:v>
                </c:pt>
                <c:pt idx="1723">
                  <c:v>1.1400000000000001E-4</c:v>
                </c:pt>
                <c:pt idx="1724">
                  <c:v>1.17E-4</c:v>
                </c:pt>
                <c:pt idx="1725">
                  <c:v>1.21E-4</c:v>
                </c:pt>
                <c:pt idx="1726">
                  <c:v>1.25E-4</c:v>
                </c:pt>
                <c:pt idx="1727">
                  <c:v>1.25E-4</c:v>
                </c:pt>
                <c:pt idx="1728">
                  <c:v>1.2899999999999999E-4</c:v>
                </c:pt>
                <c:pt idx="1729">
                  <c:v>1.2899999999999999E-4</c:v>
                </c:pt>
                <c:pt idx="1730">
                  <c:v>1.2899999999999999E-4</c:v>
                </c:pt>
                <c:pt idx="1731">
                  <c:v>1.2899999999999999E-4</c:v>
                </c:pt>
                <c:pt idx="1732">
                  <c:v>1.2899999999999999E-4</c:v>
                </c:pt>
                <c:pt idx="1733">
                  <c:v>1.2899999999999999E-4</c:v>
                </c:pt>
                <c:pt idx="1734">
                  <c:v>1.25E-4</c:v>
                </c:pt>
                <c:pt idx="1735">
                  <c:v>1.25E-4</c:v>
                </c:pt>
                <c:pt idx="1736">
                  <c:v>1.21E-4</c:v>
                </c:pt>
                <c:pt idx="1737">
                  <c:v>1.21E-4</c:v>
                </c:pt>
                <c:pt idx="1738">
                  <c:v>1.17E-4</c:v>
                </c:pt>
                <c:pt idx="1739">
                  <c:v>1.1400000000000001E-4</c:v>
                </c:pt>
                <c:pt idx="1740">
                  <c:v>1.1E-4</c:v>
                </c:pt>
                <c:pt idx="1741">
                  <c:v>1.1E-4</c:v>
                </c:pt>
                <c:pt idx="1742">
                  <c:v>1.06E-4</c:v>
                </c:pt>
                <c:pt idx="1743">
                  <c:v>1.03E-4</c:v>
                </c:pt>
                <c:pt idx="1744">
                  <c:v>9.8599999999999998E-5</c:v>
                </c:pt>
                <c:pt idx="1745">
                  <c:v>9.8599999999999998E-5</c:v>
                </c:pt>
                <c:pt idx="1746">
                  <c:v>9.4599999999999996E-5</c:v>
                </c:pt>
                <c:pt idx="1747">
                  <c:v>9.1600000000000004E-5</c:v>
                </c:pt>
                <c:pt idx="1748">
                  <c:v>9.1600000000000004E-5</c:v>
                </c:pt>
                <c:pt idx="1749">
                  <c:v>9.1600000000000004E-5</c:v>
                </c:pt>
                <c:pt idx="1750">
                  <c:v>8.7600000000000002E-5</c:v>
                </c:pt>
                <c:pt idx="1751">
                  <c:v>8.7600000000000002E-5</c:v>
                </c:pt>
                <c:pt idx="1752">
                  <c:v>8.3599999999999999E-5</c:v>
                </c:pt>
                <c:pt idx="1753">
                  <c:v>8.7600000000000002E-5</c:v>
                </c:pt>
                <c:pt idx="1754">
                  <c:v>8.3599999999999999E-5</c:v>
                </c:pt>
                <c:pt idx="1755">
                  <c:v>8.3599999999999999E-5</c:v>
                </c:pt>
                <c:pt idx="1756">
                  <c:v>8.3599999999999999E-5</c:v>
                </c:pt>
                <c:pt idx="1757">
                  <c:v>8.3599999999999999E-5</c:v>
                </c:pt>
                <c:pt idx="1758">
                  <c:v>7.9599999999999997E-5</c:v>
                </c:pt>
                <c:pt idx="1759">
                  <c:v>7.9599999999999997E-5</c:v>
                </c:pt>
                <c:pt idx="1760">
                  <c:v>7.9599999999999997E-5</c:v>
                </c:pt>
                <c:pt idx="1761">
                  <c:v>7.9599999999999997E-5</c:v>
                </c:pt>
                <c:pt idx="1762">
                  <c:v>7.6600000000000005E-5</c:v>
                </c:pt>
                <c:pt idx="1763">
                  <c:v>7.6600000000000005E-5</c:v>
                </c:pt>
                <c:pt idx="1764">
                  <c:v>7.2600000000000003E-5</c:v>
                </c:pt>
                <c:pt idx="1765">
                  <c:v>7.2600000000000003E-5</c:v>
                </c:pt>
                <c:pt idx="1766">
                  <c:v>7.2600000000000003E-5</c:v>
                </c:pt>
                <c:pt idx="1767">
                  <c:v>6.86E-5</c:v>
                </c:pt>
                <c:pt idx="1768">
                  <c:v>6.5599999999999995E-5</c:v>
                </c:pt>
                <c:pt idx="1769">
                  <c:v>6.5599999999999995E-5</c:v>
                </c:pt>
                <c:pt idx="1770">
                  <c:v>6.1600000000000007E-5</c:v>
                </c:pt>
                <c:pt idx="1771">
                  <c:v>5.7599999999999997E-5</c:v>
                </c:pt>
                <c:pt idx="1772">
                  <c:v>5.4599999999999999E-5</c:v>
                </c:pt>
                <c:pt idx="1773">
                  <c:v>5.0599999999999997E-5</c:v>
                </c:pt>
                <c:pt idx="1774">
                  <c:v>4.6600000000000001E-5</c:v>
                </c:pt>
                <c:pt idx="1775">
                  <c:v>4.6600000000000001E-5</c:v>
                </c:pt>
                <c:pt idx="1776">
                  <c:v>4.2599999999999999E-5</c:v>
                </c:pt>
                <c:pt idx="1777">
                  <c:v>3.96E-5</c:v>
                </c:pt>
                <c:pt idx="1778">
                  <c:v>3.5599999999999998E-5</c:v>
                </c:pt>
                <c:pt idx="1779">
                  <c:v>3.1600000000000002E-5</c:v>
                </c:pt>
                <c:pt idx="1780">
                  <c:v>2.8600000000000001E-5</c:v>
                </c:pt>
                <c:pt idx="1781">
                  <c:v>2.8600000000000001E-5</c:v>
                </c:pt>
                <c:pt idx="1782">
                  <c:v>2.4600000000000002E-5</c:v>
                </c:pt>
                <c:pt idx="1783">
                  <c:v>2.0599999999999999E-5</c:v>
                </c:pt>
                <c:pt idx="1784">
                  <c:v>1.7600000000000001E-5</c:v>
                </c:pt>
                <c:pt idx="1785">
                  <c:v>1.7600000000000001E-5</c:v>
                </c:pt>
                <c:pt idx="1786">
                  <c:v>1.36E-5</c:v>
                </c:pt>
                <c:pt idx="1787">
                  <c:v>9.6299999999999993E-6</c:v>
                </c:pt>
                <c:pt idx="1788">
                  <c:v>6.63E-6</c:v>
                </c:pt>
                <c:pt idx="1789">
                  <c:v>6.63E-6</c:v>
                </c:pt>
                <c:pt idx="1790">
                  <c:v>2.6299999999999998E-6</c:v>
                </c:pt>
                <c:pt idx="1791">
                  <c:v>2.6299999999999998E-6</c:v>
                </c:pt>
                <c:pt idx="1792">
                  <c:v>-1.37E-6</c:v>
                </c:pt>
                <c:pt idx="1793">
                  <c:v>-5.3700000000000003E-6</c:v>
                </c:pt>
                <c:pt idx="1794">
                  <c:v>-8.3699999999999995E-6</c:v>
                </c:pt>
                <c:pt idx="1795">
                  <c:v>-8.3699999999999995E-6</c:v>
                </c:pt>
                <c:pt idx="1796">
                  <c:v>-1.24E-5</c:v>
                </c:pt>
                <c:pt idx="1797">
                  <c:v>-1.6399999999999999E-5</c:v>
                </c:pt>
                <c:pt idx="1798">
                  <c:v>-1.9400000000000001E-5</c:v>
                </c:pt>
                <c:pt idx="1799">
                  <c:v>-1.9400000000000001E-5</c:v>
                </c:pt>
                <c:pt idx="1800">
                  <c:v>-2.7399999999999999E-5</c:v>
                </c:pt>
                <c:pt idx="1801">
                  <c:v>-2.7399999999999999E-5</c:v>
                </c:pt>
                <c:pt idx="1802">
                  <c:v>-3.04E-5</c:v>
                </c:pt>
                <c:pt idx="1803">
                  <c:v>-3.4400000000000003E-5</c:v>
                </c:pt>
                <c:pt idx="1804">
                  <c:v>-3.8399999999999998E-5</c:v>
                </c:pt>
                <c:pt idx="1805">
                  <c:v>-4.2400000000000001E-5</c:v>
                </c:pt>
                <c:pt idx="1806">
                  <c:v>-4.5399999999999999E-5</c:v>
                </c:pt>
                <c:pt idx="1807">
                  <c:v>-4.5399999999999999E-5</c:v>
                </c:pt>
                <c:pt idx="1808">
                  <c:v>-4.9400000000000001E-5</c:v>
                </c:pt>
                <c:pt idx="1809">
                  <c:v>-5.3399999999999997E-5</c:v>
                </c:pt>
                <c:pt idx="1810">
                  <c:v>-5.6400000000000002E-5</c:v>
                </c:pt>
                <c:pt idx="1811">
                  <c:v>-5.6400000000000002E-5</c:v>
                </c:pt>
                <c:pt idx="1812">
                  <c:v>-6.0399999999999998E-5</c:v>
                </c:pt>
                <c:pt idx="1813">
                  <c:v>-6.0399999999999998E-5</c:v>
                </c:pt>
                <c:pt idx="1814">
                  <c:v>-6.4399999999999993E-5</c:v>
                </c:pt>
                <c:pt idx="1815">
                  <c:v>-6.4399999999999993E-5</c:v>
                </c:pt>
                <c:pt idx="1816">
                  <c:v>-6.7399999999999998E-5</c:v>
                </c:pt>
                <c:pt idx="1817">
                  <c:v>-6.7399999999999998E-5</c:v>
                </c:pt>
                <c:pt idx="1818">
                  <c:v>-6.7399999999999998E-5</c:v>
                </c:pt>
                <c:pt idx="1819">
                  <c:v>-6.7399999999999998E-5</c:v>
                </c:pt>
                <c:pt idx="1820">
                  <c:v>-6.7399999999999998E-5</c:v>
                </c:pt>
                <c:pt idx="1821">
                  <c:v>-6.7399999999999998E-5</c:v>
                </c:pt>
                <c:pt idx="1822">
                  <c:v>-6.7399999999999998E-5</c:v>
                </c:pt>
                <c:pt idx="1823">
                  <c:v>-6.4399999999999993E-5</c:v>
                </c:pt>
                <c:pt idx="1824">
                  <c:v>-6.4399999999999993E-5</c:v>
                </c:pt>
                <c:pt idx="1825">
                  <c:v>-6.4399999999999993E-5</c:v>
                </c:pt>
                <c:pt idx="1826">
                  <c:v>-6.4399999999999993E-5</c:v>
                </c:pt>
                <c:pt idx="1827">
                  <c:v>-6.0399999999999998E-5</c:v>
                </c:pt>
                <c:pt idx="1828">
                  <c:v>-6.0399999999999998E-5</c:v>
                </c:pt>
                <c:pt idx="1829">
                  <c:v>-5.6400000000000002E-5</c:v>
                </c:pt>
                <c:pt idx="1830">
                  <c:v>-5.6400000000000002E-5</c:v>
                </c:pt>
                <c:pt idx="1831">
                  <c:v>-5.6400000000000002E-5</c:v>
                </c:pt>
                <c:pt idx="1832">
                  <c:v>-5.6400000000000002E-5</c:v>
                </c:pt>
                <c:pt idx="1833">
                  <c:v>-5.3399999999999997E-5</c:v>
                </c:pt>
                <c:pt idx="1834">
                  <c:v>-5.3399999999999997E-5</c:v>
                </c:pt>
                <c:pt idx="1835">
                  <c:v>-4.9400000000000001E-5</c:v>
                </c:pt>
                <c:pt idx="1836">
                  <c:v>-4.9400000000000001E-5</c:v>
                </c:pt>
                <c:pt idx="1837">
                  <c:v>-4.9400000000000001E-5</c:v>
                </c:pt>
                <c:pt idx="1838">
                  <c:v>-4.9400000000000001E-5</c:v>
                </c:pt>
                <c:pt idx="1839">
                  <c:v>-4.5399999999999999E-5</c:v>
                </c:pt>
                <c:pt idx="1840">
                  <c:v>-4.5399999999999999E-5</c:v>
                </c:pt>
                <c:pt idx="1841">
                  <c:v>-4.5399999999999999E-5</c:v>
                </c:pt>
                <c:pt idx="1842">
                  <c:v>-4.5399999999999999E-5</c:v>
                </c:pt>
                <c:pt idx="1843">
                  <c:v>-4.2400000000000001E-5</c:v>
                </c:pt>
                <c:pt idx="1844">
                  <c:v>-4.2400000000000001E-5</c:v>
                </c:pt>
                <c:pt idx="1845">
                  <c:v>-4.2400000000000001E-5</c:v>
                </c:pt>
                <c:pt idx="1846">
                  <c:v>-4.2400000000000001E-5</c:v>
                </c:pt>
                <c:pt idx="1847">
                  <c:v>-4.2400000000000001E-5</c:v>
                </c:pt>
                <c:pt idx="1848">
                  <c:v>-4.2400000000000001E-5</c:v>
                </c:pt>
                <c:pt idx="1849">
                  <c:v>-3.8399999999999998E-5</c:v>
                </c:pt>
                <c:pt idx="1850">
                  <c:v>-3.8399999999999998E-5</c:v>
                </c:pt>
                <c:pt idx="1851">
                  <c:v>-3.8399999999999998E-5</c:v>
                </c:pt>
                <c:pt idx="1852">
                  <c:v>-3.8399999999999998E-5</c:v>
                </c:pt>
                <c:pt idx="1853">
                  <c:v>-3.8399999999999998E-5</c:v>
                </c:pt>
                <c:pt idx="1854">
                  <c:v>-3.8399999999999998E-5</c:v>
                </c:pt>
                <c:pt idx="1855">
                  <c:v>-3.8399999999999998E-5</c:v>
                </c:pt>
                <c:pt idx="1856">
                  <c:v>-3.4400000000000003E-5</c:v>
                </c:pt>
                <c:pt idx="1857">
                  <c:v>-3.4400000000000003E-5</c:v>
                </c:pt>
                <c:pt idx="1858">
                  <c:v>-3.4400000000000003E-5</c:v>
                </c:pt>
                <c:pt idx="1859">
                  <c:v>-3.4400000000000003E-5</c:v>
                </c:pt>
                <c:pt idx="1860">
                  <c:v>-3.4400000000000003E-5</c:v>
                </c:pt>
                <c:pt idx="1861">
                  <c:v>-3.04E-5</c:v>
                </c:pt>
                <c:pt idx="1862">
                  <c:v>-3.04E-5</c:v>
                </c:pt>
                <c:pt idx="1863">
                  <c:v>-3.04E-5</c:v>
                </c:pt>
                <c:pt idx="1864">
                  <c:v>-3.04E-5</c:v>
                </c:pt>
                <c:pt idx="1865">
                  <c:v>-2.7399999999999999E-5</c:v>
                </c:pt>
                <c:pt idx="1866">
                  <c:v>-2.7399999999999999E-5</c:v>
                </c:pt>
                <c:pt idx="1867">
                  <c:v>-2.34E-5</c:v>
                </c:pt>
                <c:pt idx="1868">
                  <c:v>-2.34E-5</c:v>
                </c:pt>
                <c:pt idx="1869">
                  <c:v>-1.9400000000000001E-5</c:v>
                </c:pt>
                <c:pt idx="1870">
                  <c:v>-1.9400000000000001E-5</c:v>
                </c:pt>
                <c:pt idx="1871">
                  <c:v>-1.6399999999999999E-5</c:v>
                </c:pt>
                <c:pt idx="1872">
                  <c:v>-1.24E-5</c:v>
                </c:pt>
                <c:pt idx="1873">
                  <c:v>-1.24E-5</c:v>
                </c:pt>
                <c:pt idx="1874">
                  <c:v>-8.3699999999999995E-6</c:v>
                </c:pt>
                <c:pt idx="1875">
                  <c:v>-5.3700000000000003E-6</c:v>
                </c:pt>
                <c:pt idx="1876">
                  <c:v>-5.3700000000000003E-6</c:v>
                </c:pt>
                <c:pt idx="1877">
                  <c:v>-1.37E-6</c:v>
                </c:pt>
                <c:pt idx="1878">
                  <c:v>2.6299999999999998E-6</c:v>
                </c:pt>
                <c:pt idx="1879">
                  <c:v>6.63E-6</c:v>
                </c:pt>
                <c:pt idx="1880">
                  <c:v>9.6299999999999993E-6</c:v>
                </c:pt>
                <c:pt idx="1881">
                  <c:v>1.36E-5</c:v>
                </c:pt>
                <c:pt idx="1882">
                  <c:v>1.7600000000000001E-5</c:v>
                </c:pt>
                <c:pt idx="1883">
                  <c:v>2.0599999999999999E-5</c:v>
                </c:pt>
                <c:pt idx="1884">
                  <c:v>2.4600000000000002E-5</c:v>
                </c:pt>
                <c:pt idx="1885">
                  <c:v>2.8600000000000001E-5</c:v>
                </c:pt>
                <c:pt idx="1886">
                  <c:v>3.1600000000000002E-5</c:v>
                </c:pt>
                <c:pt idx="1887">
                  <c:v>3.5599999999999998E-5</c:v>
                </c:pt>
                <c:pt idx="1888">
                  <c:v>3.96E-5</c:v>
                </c:pt>
                <c:pt idx="1889">
                  <c:v>4.2599999999999999E-5</c:v>
                </c:pt>
                <c:pt idx="1890">
                  <c:v>4.6600000000000001E-5</c:v>
                </c:pt>
                <c:pt idx="1891">
                  <c:v>5.0599999999999997E-5</c:v>
                </c:pt>
                <c:pt idx="1892">
                  <c:v>5.4599999999999999E-5</c:v>
                </c:pt>
                <c:pt idx="1893">
                  <c:v>5.7599999999999997E-5</c:v>
                </c:pt>
                <c:pt idx="1894">
                  <c:v>6.1600000000000007E-5</c:v>
                </c:pt>
                <c:pt idx="1895">
                  <c:v>6.1600000000000007E-5</c:v>
                </c:pt>
                <c:pt idx="1896">
                  <c:v>6.1600000000000007E-5</c:v>
                </c:pt>
                <c:pt idx="1897">
                  <c:v>6.86E-5</c:v>
                </c:pt>
                <c:pt idx="1898">
                  <c:v>6.86E-5</c:v>
                </c:pt>
                <c:pt idx="1899">
                  <c:v>6.86E-5</c:v>
                </c:pt>
                <c:pt idx="1900">
                  <c:v>7.2600000000000003E-5</c:v>
                </c:pt>
                <c:pt idx="1901">
                  <c:v>7.2600000000000003E-5</c:v>
                </c:pt>
                <c:pt idx="1902">
                  <c:v>7.2600000000000003E-5</c:v>
                </c:pt>
                <c:pt idx="1903">
                  <c:v>7.6600000000000005E-5</c:v>
                </c:pt>
                <c:pt idx="1904">
                  <c:v>7.6600000000000005E-5</c:v>
                </c:pt>
                <c:pt idx="1905">
                  <c:v>7.6600000000000005E-5</c:v>
                </c:pt>
                <c:pt idx="1906">
                  <c:v>7.6600000000000005E-5</c:v>
                </c:pt>
                <c:pt idx="1907">
                  <c:v>7.6600000000000005E-5</c:v>
                </c:pt>
                <c:pt idx="1908">
                  <c:v>7.6600000000000005E-5</c:v>
                </c:pt>
                <c:pt idx="1909">
                  <c:v>7.9599999999999997E-5</c:v>
                </c:pt>
                <c:pt idx="1910">
                  <c:v>7.9599999999999997E-5</c:v>
                </c:pt>
                <c:pt idx="1911">
                  <c:v>7.9599999999999997E-5</c:v>
                </c:pt>
                <c:pt idx="1912">
                  <c:v>7.9599999999999997E-5</c:v>
                </c:pt>
                <c:pt idx="1913">
                  <c:v>8.3599999999999999E-5</c:v>
                </c:pt>
                <c:pt idx="1914">
                  <c:v>8.3599999999999999E-5</c:v>
                </c:pt>
                <c:pt idx="1915">
                  <c:v>8.3599999999999999E-5</c:v>
                </c:pt>
                <c:pt idx="1916">
                  <c:v>8.3599999999999999E-5</c:v>
                </c:pt>
                <c:pt idx="1917">
                  <c:v>8.7600000000000002E-5</c:v>
                </c:pt>
                <c:pt idx="1918">
                  <c:v>8.7600000000000002E-5</c:v>
                </c:pt>
                <c:pt idx="1919">
                  <c:v>9.1600000000000004E-5</c:v>
                </c:pt>
                <c:pt idx="1920">
                  <c:v>9.4599999999999996E-5</c:v>
                </c:pt>
                <c:pt idx="1921">
                  <c:v>9.4599999999999996E-5</c:v>
                </c:pt>
                <c:pt idx="1922">
                  <c:v>9.4599999999999996E-5</c:v>
                </c:pt>
                <c:pt idx="1923">
                  <c:v>9.8599999999999998E-5</c:v>
                </c:pt>
                <c:pt idx="1924">
                  <c:v>1.03E-4</c:v>
                </c:pt>
                <c:pt idx="1925">
                  <c:v>1.06E-4</c:v>
                </c:pt>
                <c:pt idx="1926">
                  <c:v>1.1E-4</c:v>
                </c:pt>
                <c:pt idx="1927">
                  <c:v>1.1400000000000001E-4</c:v>
                </c:pt>
                <c:pt idx="1928">
                  <c:v>1.1400000000000001E-4</c:v>
                </c:pt>
                <c:pt idx="1929">
                  <c:v>1.17E-4</c:v>
                </c:pt>
                <c:pt idx="1930">
                  <c:v>1.21E-4</c:v>
                </c:pt>
                <c:pt idx="1931">
                  <c:v>1.25E-4</c:v>
                </c:pt>
                <c:pt idx="1932">
                  <c:v>1.25E-4</c:v>
                </c:pt>
                <c:pt idx="1933">
                  <c:v>1.2899999999999999E-4</c:v>
                </c:pt>
                <c:pt idx="1934">
                  <c:v>1.2899999999999999E-4</c:v>
                </c:pt>
                <c:pt idx="1935">
                  <c:v>1.3200000000000001E-4</c:v>
                </c:pt>
                <c:pt idx="1936">
                  <c:v>1.3200000000000001E-4</c:v>
                </c:pt>
                <c:pt idx="1937">
                  <c:v>1.3200000000000001E-4</c:v>
                </c:pt>
                <c:pt idx="1938">
                  <c:v>1.3200000000000001E-4</c:v>
                </c:pt>
                <c:pt idx="1939">
                  <c:v>1.3200000000000001E-4</c:v>
                </c:pt>
                <c:pt idx="1940">
                  <c:v>1.3200000000000001E-4</c:v>
                </c:pt>
                <c:pt idx="1941">
                  <c:v>1.3200000000000001E-4</c:v>
                </c:pt>
                <c:pt idx="1942">
                  <c:v>1.3200000000000001E-4</c:v>
                </c:pt>
                <c:pt idx="1943">
                  <c:v>1.3200000000000001E-4</c:v>
                </c:pt>
                <c:pt idx="1944">
                  <c:v>1.2899999999999999E-4</c:v>
                </c:pt>
                <c:pt idx="1945">
                  <c:v>1.2899999999999999E-4</c:v>
                </c:pt>
                <c:pt idx="1946">
                  <c:v>1.2899999999999999E-4</c:v>
                </c:pt>
                <c:pt idx="1947">
                  <c:v>1.25E-4</c:v>
                </c:pt>
                <c:pt idx="1948">
                  <c:v>1.21E-4</c:v>
                </c:pt>
                <c:pt idx="1949">
                  <c:v>1.21E-4</c:v>
                </c:pt>
                <c:pt idx="1950">
                  <c:v>1.17E-4</c:v>
                </c:pt>
                <c:pt idx="1951">
                  <c:v>1.17E-4</c:v>
                </c:pt>
                <c:pt idx="1952">
                  <c:v>1.1400000000000001E-4</c:v>
                </c:pt>
                <c:pt idx="1953">
                  <c:v>1.1400000000000001E-4</c:v>
                </c:pt>
                <c:pt idx="1954">
                  <c:v>1.1E-4</c:v>
                </c:pt>
                <c:pt idx="1955">
                  <c:v>1.06E-4</c:v>
                </c:pt>
                <c:pt idx="1956">
                  <c:v>1.06E-4</c:v>
                </c:pt>
                <c:pt idx="1957">
                  <c:v>1.03E-4</c:v>
                </c:pt>
                <c:pt idx="1958">
                  <c:v>1.03E-4</c:v>
                </c:pt>
                <c:pt idx="1959">
                  <c:v>9.8599999999999998E-5</c:v>
                </c:pt>
                <c:pt idx="1960">
                  <c:v>9.4599999999999996E-5</c:v>
                </c:pt>
                <c:pt idx="1961">
                  <c:v>9.8599999999999998E-5</c:v>
                </c:pt>
                <c:pt idx="1962">
                  <c:v>9.4599999999999996E-5</c:v>
                </c:pt>
                <c:pt idx="1963">
                  <c:v>9.4599999999999996E-5</c:v>
                </c:pt>
                <c:pt idx="1964">
                  <c:v>9.1600000000000004E-5</c:v>
                </c:pt>
                <c:pt idx="1965">
                  <c:v>9.1600000000000004E-5</c:v>
                </c:pt>
                <c:pt idx="1966">
                  <c:v>8.7600000000000002E-5</c:v>
                </c:pt>
                <c:pt idx="1967">
                  <c:v>8.7600000000000002E-5</c:v>
                </c:pt>
                <c:pt idx="1968">
                  <c:v>8.7600000000000002E-5</c:v>
                </c:pt>
                <c:pt idx="1969">
                  <c:v>8.3599999999999999E-5</c:v>
                </c:pt>
                <c:pt idx="1970">
                  <c:v>7.9599999999999997E-5</c:v>
                </c:pt>
                <c:pt idx="1971">
                  <c:v>7.9599999999999997E-5</c:v>
                </c:pt>
                <c:pt idx="1972">
                  <c:v>7.6600000000000005E-5</c:v>
                </c:pt>
                <c:pt idx="1973">
                  <c:v>7.2600000000000003E-5</c:v>
                </c:pt>
                <c:pt idx="1974">
                  <c:v>7.2600000000000003E-5</c:v>
                </c:pt>
                <c:pt idx="1975">
                  <c:v>6.86E-5</c:v>
                </c:pt>
                <c:pt idx="1976">
                  <c:v>6.5599999999999995E-5</c:v>
                </c:pt>
                <c:pt idx="1977">
                  <c:v>6.1600000000000007E-5</c:v>
                </c:pt>
                <c:pt idx="1978">
                  <c:v>5.7599999999999997E-5</c:v>
                </c:pt>
                <c:pt idx="1979">
                  <c:v>5.4599999999999999E-5</c:v>
                </c:pt>
                <c:pt idx="1980">
                  <c:v>5.0599999999999997E-5</c:v>
                </c:pt>
                <c:pt idx="1981">
                  <c:v>4.6600000000000001E-5</c:v>
                </c:pt>
                <c:pt idx="1982">
                  <c:v>4.2599999999999999E-5</c:v>
                </c:pt>
                <c:pt idx="1983">
                  <c:v>3.96E-5</c:v>
                </c:pt>
                <c:pt idx="1984">
                  <c:v>3.5599999999999998E-5</c:v>
                </c:pt>
                <c:pt idx="1985">
                  <c:v>2.8600000000000001E-5</c:v>
                </c:pt>
                <c:pt idx="1986">
                  <c:v>2.4600000000000002E-5</c:v>
                </c:pt>
                <c:pt idx="1987">
                  <c:v>2.0599999999999999E-5</c:v>
                </c:pt>
                <c:pt idx="1988">
                  <c:v>1.7600000000000001E-5</c:v>
                </c:pt>
                <c:pt idx="1989">
                  <c:v>1.36E-5</c:v>
                </c:pt>
                <c:pt idx="1990">
                  <c:v>9.6299999999999993E-6</c:v>
                </c:pt>
                <c:pt idx="1991">
                  <c:v>6.63E-6</c:v>
                </c:pt>
                <c:pt idx="1992">
                  <c:v>2.6299999999999998E-6</c:v>
                </c:pt>
                <c:pt idx="1993">
                  <c:v>-1.37E-6</c:v>
                </c:pt>
                <c:pt idx="1994">
                  <c:v>-1.37E-6</c:v>
                </c:pt>
                <c:pt idx="1995">
                  <c:v>-5.3700000000000003E-6</c:v>
                </c:pt>
                <c:pt idx="1996">
                  <c:v>-8.3699999999999995E-6</c:v>
                </c:pt>
                <c:pt idx="1997">
                  <c:v>-8.3699999999999995E-6</c:v>
                </c:pt>
                <c:pt idx="1998">
                  <c:v>-1.24E-5</c:v>
                </c:pt>
                <c:pt idx="1999">
                  <c:v>-1.24E-5</c:v>
                </c:pt>
                <c:pt idx="2000">
                  <c:v>-1.24E-5</c:v>
                </c:pt>
                <c:pt idx="2001">
                  <c:v>-1.24E-5</c:v>
                </c:pt>
                <c:pt idx="2002">
                  <c:v>-1.24E-5</c:v>
                </c:pt>
                <c:pt idx="2003">
                  <c:v>-1.24E-5</c:v>
                </c:pt>
                <c:pt idx="2004">
                  <c:v>-1.6399999999999999E-5</c:v>
                </c:pt>
                <c:pt idx="2005">
                  <c:v>-1.24E-5</c:v>
                </c:pt>
                <c:pt idx="2006">
                  <c:v>-1.24E-5</c:v>
                </c:pt>
                <c:pt idx="2007">
                  <c:v>-1.24E-5</c:v>
                </c:pt>
                <c:pt idx="2008">
                  <c:v>-1.6399999999999999E-5</c:v>
                </c:pt>
                <c:pt idx="2009">
                  <c:v>-1.24E-5</c:v>
                </c:pt>
                <c:pt idx="2010">
                  <c:v>-1.24E-5</c:v>
                </c:pt>
                <c:pt idx="2011">
                  <c:v>-1.6399999999999999E-5</c:v>
                </c:pt>
                <c:pt idx="2012">
                  <c:v>-1.6399999999999999E-5</c:v>
                </c:pt>
                <c:pt idx="2013">
                  <c:v>-1.6399999999999999E-5</c:v>
                </c:pt>
                <c:pt idx="2014">
                  <c:v>-1.6399999999999999E-5</c:v>
                </c:pt>
                <c:pt idx="2015">
                  <c:v>-1.9400000000000001E-5</c:v>
                </c:pt>
                <c:pt idx="2016">
                  <c:v>-1.9400000000000001E-5</c:v>
                </c:pt>
                <c:pt idx="2017">
                  <c:v>-1.9400000000000001E-5</c:v>
                </c:pt>
                <c:pt idx="2018">
                  <c:v>-2.34E-5</c:v>
                </c:pt>
                <c:pt idx="2019">
                  <c:v>-2.34E-5</c:v>
                </c:pt>
                <c:pt idx="2020">
                  <c:v>-2.7399999999999999E-5</c:v>
                </c:pt>
                <c:pt idx="2021">
                  <c:v>-2.7399999999999999E-5</c:v>
                </c:pt>
                <c:pt idx="2022">
                  <c:v>-3.04E-5</c:v>
                </c:pt>
                <c:pt idx="2023">
                  <c:v>-3.04E-5</c:v>
                </c:pt>
                <c:pt idx="2024">
                  <c:v>-3.4400000000000003E-5</c:v>
                </c:pt>
                <c:pt idx="2025">
                  <c:v>-3.4400000000000003E-5</c:v>
                </c:pt>
                <c:pt idx="2026">
                  <c:v>-3.8399999999999998E-5</c:v>
                </c:pt>
                <c:pt idx="2027">
                  <c:v>-3.8399999999999998E-5</c:v>
                </c:pt>
                <c:pt idx="2028">
                  <c:v>-3.8399999999999998E-5</c:v>
                </c:pt>
                <c:pt idx="2029">
                  <c:v>-3.8399999999999998E-5</c:v>
                </c:pt>
                <c:pt idx="2030">
                  <c:v>-4.2400000000000001E-5</c:v>
                </c:pt>
                <c:pt idx="2031">
                  <c:v>-3.8399999999999998E-5</c:v>
                </c:pt>
                <c:pt idx="2032">
                  <c:v>-3.8399999999999998E-5</c:v>
                </c:pt>
                <c:pt idx="2033">
                  <c:v>-3.8399999999999998E-5</c:v>
                </c:pt>
                <c:pt idx="2034">
                  <c:v>-3.4400000000000003E-5</c:v>
                </c:pt>
                <c:pt idx="2035">
                  <c:v>-3.04E-5</c:v>
                </c:pt>
                <c:pt idx="2036">
                  <c:v>-3.04E-5</c:v>
                </c:pt>
                <c:pt idx="2037">
                  <c:v>-2.7399999999999999E-5</c:v>
                </c:pt>
                <c:pt idx="2038">
                  <c:v>-2.34E-5</c:v>
                </c:pt>
                <c:pt idx="2039">
                  <c:v>-1.6399999999999999E-5</c:v>
                </c:pt>
                <c:pt idx="2040">
                  <c:v>-1.6399999999999999E-5</c:v>
                </c:pt>
                <c:pt idx="2041">
                  <c:v>-8.3699999999999995E-6</c:v>
                </c:pt>
                <c:pt idx="2042">
                  <c:v>-5.3700000000000003E-6</c:v>
                </c:pt>
                <c:pt idx="2043">
                  <c:v>2.6299999999999998E-6</c:v>
                </c:pt>
                <c:pt idx="2044">
                  <c:v>6.63E-6</c:v>
                </c:pt>
                <c:pt idx="2045">
                  <c:v>1.36E-5</c:v>
                </c:pt>
                <c:pt idx="2046">
                  <c:v>1.7600000000000001E-5</c:v>
                </c:pt>
                <c:pt idx="2047">
                  <c:v>2.4600000000000002E-5</c:v>
                </c:pt>
                <c:pt idx="2048">
                  <c:v>3.1600000000000002E-5</c:v>
                </c:pt>
                <c:pt idx="2049">
                  <c:v>3.5599999999999998E-5</c:v>
                </c:pt>
                <c:pt idx="2050">
                  <c:v>3.96E-5</c:v>
                </c:pt>
                <c:pt idx="2051">
                  <c:v>4.6600000000000001E-5</c:v>
                </c:pt>
                <c:pt idx="2052">
                  <c:v>5.0599999999999997E-5</c:v>
                </c:pt>
                <c:pt idx="2053">
                  <c:v>5.4599999999999999E-5</c:v>
                </c:pt>
                <c:pt idx="2054">
                  <c:v>5.7599999999999997E-5</c:v>
                </c:pt>
                <c:pt idx="2055">
                  <c:v>6.1600000000000007E-5</c:v>
                </c:pt>
                <c:pt idx="2056">
                  <c:v>6.1600000000000007E-5</c:v>
                </c:pt>
                <c:pt idx="2057">
                  <c:v>6.86E-5</c:v>
                </c:pt>
                <c:pt idx="2058">
                  <c:v>6.86E-5</c:v>
                </c:pt>
                <c:pt idx="2059">
                  <c:v>6.86E-5</c:v>
                </c:pt>
                <c:pt idx="2060">
                  <c:v>6.86E-5</c:v>
                </c:pt>
                <c:pt idx="2061">
                  <c:v>7.2600000000000003E-5</c:v>
                </c:pt>
                <c:pt idx="2062">
                  <c:v>7.2600000000000003E-5</c:v>
                </c:pt>
                <c:pt idx="2063">
                  <c:v>7.2600000000000003E-5</c:v>
                </c:pt>
                <c:pt idx="2064">
                  <c:v>7.2600000000000003E-5</c:v>
                </c:pt>
                <c:pt idx="2065">
                  <c:v>7.2600000000000003E-5</c:v>
                </c:pt>
                <c:pt idx="2066">
                  <c:v>7.2600000000000003E-5</c:v>
                </c:pt>
                <c:pt idx="2067">
                  <c:v>7.2600000000000003E-5</c:v>
                </c:pt>
                <c:pt idx="2068">
                  <c:v>7.2600000000000003E-5</c:v>
                </c:pt>
                <c:pt idx="2069">
                  <c:v>7.2600000000000003E-5</c:v>
                </c:pt>
                <c:pt idx="2070">
                  <c:v>7.2600000000000003E-5</c:v>
                </c:pt>
                <c:pt idx="2071">
                  <c:v>7.2600000000000003E-5</c:v>
                </c:pt>
                <c:pt idx="2072">
                  <c:v>7.2600000000000003E-5</c:v>
                </c:pt>
                <c:pt idx="2073">
                  <c:v>7.6600000000000005E-5</c:v>
                </c:pt>
                <c:pt idx="2074">
                  <c:v>7.6600000000000005E-5</c:v>
                </c:pt>
                <c:pt idx="2075">
                  <c:v>7.6600000000000005E-5</c:v>
                </c:pt>
                <c:pt idx="2076">
                  <c:v>7.9599999999999997E-5</c:v>
                </c:pt>
                <c:pt idx="2077">
                  <c:v>8.3599999999999999E-5</c:v>
                </c:pt>
                <c:pt idx="2078">
                  <c:v>8.3599999999999999E-5</c:v>
                </c:pt>
                <c:pt idx="2079">
                  <c:v>8.7600000000000002E-5</c:v>
                </c:pt>
                <c:pt idx="2080">
                  <c:v>9.4599999999999996E-5</c:v>
                </c:pt>
                <c:pt idx="2081">
                  <c:v>9.8599999999999998E-5</c:v>
                </c:pt>
                <c:pt idx="2082">
                  <c:v>9.8599999999999998E-5</c:v>
                </c:pt>
                <c:pt idx="2083">
                  <c:v>1.06E-4</c:v>
                </c:pt>
                <c:pt idx="2084">
                  <c:v>1.1E-4</c:v>
                </c:pt>
                <c:pt idx="2085">
                  <c:v>1.1400000000000001E-4</c:v>
                </c:pt>
                <c:pt idx="2086">
                  <c:v>1.21E-4</c:v>
                </c:pt>
                <c:pt idx="2087">
                  <c:v>1.25E-4</c:v>
                </c:pt>
                <c:pt idx="2088">
                  <c:v>1.2899999999999999E-4</c:v>
                </c:pt>
                <c:pt idx="2089">
                  <c:v>1.3200000000000001E-4</c:v>
                </c:pt>
                <c:pt idx="2090">
                  <c:v>1.36E-4</c:v>
                </c:pt>
                <c:pt idx="2091">
                  <c:v>1.3999999999999999E-4</c:v>
                </c:pt>
                <c:pt idx="2092">
                  <c:v>1.4300000000000001E-4</c:v>
                </c:pt>
                <c:pt idx="2093">
                  <c:v>1.47E-4</c:v>
                </c:pt>
                <c:pt idx="2094">
                  <c:v>1.47E-4</c:v>
                </c:pt>
                <c:pt idx="2095">
                  <c:v>1.5100000000000001E-4</c:v>
                </c:pt>
                <c:pt idx="2096">
                  <c:v>1.54E-4</c:v>
                </c:pt>
                <c:pt idx="2097">
                  <c:v>1.54E-4</c:v>
                </c:pt>
                <c:pt idx="2098">
                  <c:v>1.54E-4</c:v>
                </c:pt>
                <c:pt idx="2099">
                  <c:v>1.54E-4</c:v>
                </c:pt>
                <c:pt idx="2100">
                  <c:v>1.54E-4</c:v>
                </c:pt>
                <c:pt idx="2101">
                  <c:v>1.54E-4</c:v>
                </c:pt>
                <c:pt idx="2102">
                  <c:v>1.54E-4</c:v>
                </c:pt>
                <c:pt idx="2103">
                  <c:v>1.5100000000000001E-4</c:v>
                </c:pt>
                <c:pt idx="2104">
                  <c:v>1.47E-4</c:v>
                </c:pt>
                <c:pt idx="2105">
                  <c:v>1.47E-4</c:v>
                </c:pt>
                <c:pt idx="2106">
                  <c:v>1.47E-4</c:v>
                </c:pt>
                <c:pt idx="2107">
                  <c:v>1.4300000000000001E-4</c:v>
                </c:pt>
                <c:pt idx="2108">
                  <c:v>1.3999999999999999E-4</c:v>
                </c:pt>
                <c:pt idx="2109">
                  <c:v>1.3999999999999999E-4</c:v>
                </c:pt>
                <c:pt idx="2110">
                  <c:v>1.36E-4</c:v>
                </c:pt>
                <c:pt idx="2111">
                  <c:v>1.36E-4</c:v>
                </c:pt>
                <c:pt idx="2112">
                  <c:v>1.36E-4</c:v>
                </c:pt>
                <c:pt idx="2113">
                  <c:v>1.3200000000000001E-4</c:v>
                </c:pt>
                <c:pt idx="2114">
                  <c:v>1.3200000000000001E-4</c:v>
                </c:pt>
                <c:pt idx="2115">
                  <c:v>1.3200000000000001E-4</c:v>
                </c:pt>
                <c:pt idx="2116">
                  <c:v>1.2899999999999999E-4</c:v>
                </c:pt>
                <c:pt idx="2117">
                  <c:v>1.3200000000000001E-4</c:v>
                </c:pt>
                <c:pt idx="2118">
                  <c:v>1.3200000000000001E-4</c:v>
                </c:pt>
                <c:pt idx="2119">
                  <c:v>1.3200000000000001E-4</c:v>
                </c:pt>
                <c:pt idx="2120">
                  <c:v>1.2899999999999999E-4</c:v>
                </c:pt>
                <c:pt idx="2121">
                  <c:v>1.3200000000000001E-4</c:v>
                </c:pt>
                <c:pt idx="2122">
                  <c:v>1.3200000000000001E-4</c:v>
                </c:pt>
                <c:pt idx="2123">
                  <c:v>1.3200000000000001E-4</c:v>
                </c:pt>
                <c:pt idx="2124">
                  <c:v>1.3200000000000001E-4</c:v>
                </c:pt>
                <c:pt idx="2125">
                  <c:v>1.36E-4</c:v>
                </c:pt>
                <c:pt idx="2126">
                  <c:v>1.3200000000000001E-4</c:v>
                </c:pt>
                <c:pt idx="2127">
                  <c:v>1.36E-4</c:v>
                </c:pt>
                <c:pt idx="2128">
                  <c:v>1.36E-4</c:v>
                </c:pt>
                <c:pt idx="2129">
                  <c:v>1.36E-4</c:v>
                </c:pt>
                <c:pt idx="2130">
                  <c:v>1.3200000000000001E-4</c:v>
                </c:pt>
                <c:pt idx="2131">
                  <c:v>1.3200000000000001E-4</c:v>
                </c:pt>
                <c:pt idx="2132">
                  <c:v>1.3200000000000001E-4</c:v>
                </c:pt>
                <c:pt idx="2133">
                  <c:v>1.3200000000000001E-4</c:v>
                </c:pt>
                <c:pt idx="2134">
                  <c:v>1.2899999999999999E-4</c:v>
                </c:pt>
                <c:pt idx="2135">
                  <c:v>1.2899999999999999E-4</c:v>
                </c:pt>
                <c:pt idx="2136">
                  <c:v>1.21E-4</c:v>
                </c:pt>
                <c:pt idx="2137">
                  <c:v>1.21E-4</c:v>
                </c:pt>
                <c:pt idx="2138">
                  <c:v>1.17E-4</c:v>
                </c:pt>
                <c:pt idx="2139">
                  <c:v>1.1E-4</c:v>
                </c:pt>
                <c:pt idx="2140">
                  <c:v>1.06E-4</c:v>
                </c:pt>
                <c:pt idx="2141">
                  <c:v>1.03E-4</c:v>
                </c:pt>
                <c:pt idx="2142">
                  <c:v>9.4599999999999996E-5</c:v>
                </c:pt>
                <c:pt idx="2143">
                  <c:v>9.1600000000000004E-5</c:v>
                </c:pt>
                <c:pt idx="2144">
                  <c:v>8.3599999999999999E-5</c:v>
                </c:pt>
                <c:pt idx="2145">
                  <c:v>7.6600000000000005E-5</c:v>
                </c:pt>
                <c:pt idx="2146">
                  <c:v>6.86E-5</c:v>
                </c:pt>
                <c:pt idx="2147">
                  <c:v>6.5599999999999995E-5</c:v>
                </c:pt>
                <c:pt idx="2148">
                  <c:v>5.7599999999999997E-5</c:v>
                </c:pt>
                <c:pt idx="2149">
                  <c:v>5.0599999999999997E-5</c:v>
                </c:pt>
                <c:pt idx="2150">
                  <c:v>4.6600000000000001E-5</c:v>
                </c:pt>
                <c:pt idx="2151">
                  <c:v>3.96E-5</c:v>
                </c:pt>
                <c:pt idx="2152">
                  <c:v>3.1600000000000002E-5</c:v>
                </c:pt>
                <c:pt idx="2153">
                  <c:v>2.8600000000000001E-5</c:v>
                </c:pt>
                <c:pt idx="2154">
                  <c:v>2.0599999999999999E-5</c:v>
                </c:pt>
                <c:pt idx="2155">
                  <c:v>1.7600000000000001E-5</c:v>
                </c:pt>
                <c:pt idx="2156">
                  <c:v>9.6299999999999993E-6</c:v>
                </c:pt>
                <c:pt idx="2157">
                  <c:v>6.63E-6</c:v>
                </c:pt>
                <c:pt idx="2158">
                  <c:v>2.6299999999999998E-6</c:v>
                </c:pt>
                <c:pt idx="2159">
                  <c:v>-1.37E-6</c:v>
                </c:pt>
                <c:pt idx="2160">
                  <c:v>-5.3700000000000003E-6</c:v>
                </c:pt>
                <c:pt idx="2161">
                  <c:v>-8.3699999999999995E-6</c:v>
                </c:pt>
                <c:pt idx="2162">
                  <c:v>-1.24E-5</c:v>
                </c:pt>
                <c:pt idx="2163">
                  <c:v>-1.6399999999999999E-5</c:v>
                </c:pt>
                <c:pt idx="2164">
                  <c:v>-1.9400000000000001E-5</c:v>
                </c:pt>
                <c:pt idx="2165">
                  <c:v>-2.34E-5</c:v>
                </c:pt>
                <c:pt idx="2166">
                  <c:v>-2.34E-5</c:v>
                </c:pt>
                <c:pt idx="2167">
                  <c:v>-2.7399999999999999E-5</c:v>
                </c:pt>
                <c:pt idx="2168">
                  <c:v>-3.04E-5</c:v>
                </c:pt>
                <c:pt idx="2169">
                  <c:v>-3.04E-5</c:v>
                </c:pt>
                <c:pt idx="2170">
                  <c:v>-3.4400000000000003E-5</c:v>
                </c:pt>
                <c:pt idx="2171">
                  <c:v>-3.8399999999999998E-5</c:v>
                </c:pt>
                <c:pt idx="2172">
                  <c:v>-4.2400000000000001E-5</c:v>
                </c:pt>
                <c:pt idx="2173">
                  <c:v>-4.2400000000000001E-5</c:v>
                </c:pt>
                <c:pt idx="2174">
                  <c:v>-4.9400000000000001E-5</c:v>
                </c:pt>
                <c:pt idx="2175">
                  <c:v>-4.9400000000000001E-5</c:v>
                </c:pt>
                <c:pt idx="2176">
                  <c:v>-5.3399999999999997E-5</c:v>
                </c:pt>
                <c:pt idx="2177">
                  <c:v>-5.6400000000000002E-5</c:v>
                </c:pt>
                <c:pt idx="2178">
                  <c:v>-6.0399999999999998E-5</c:v>
                </c:pt>
                <c:pt idx="2179">
                  <c:v>-6.4399999999999993E-5</c:v>
                </c:pt>
                <c:pt idx="2180">
                  <c:v>-6.7399999999999998E-5</c:v>
                </c:pt>
                <c:pt idx="2181">
                  <c:v>-6.7399999999999998E-5</c:v>
                </c:pt>
                <c:pt idx="2182">
                  <c:v>-7.1400000000000001E-5</c:v>
                </c:pt>
                <c:pt idx="2183">
                  <c:v>-7.5400000000000003E-5</c:v>
                </c:pt>
                <c:pt idx="2184">
                  <c:v>-7.9400000000000006E-5</c:v>
                </c:pt>
                <c:pt idx="2185">
                  <c:v>-8.2399999999999997E-5</c:v>
                </c:pt>
                <c:pt idx="2186">
                  <c:v>-8.2399999999999997E-5</c:v>
                </c:pt>
                <c:pt idx="2187">
                  <c:v>-8.6399999999999999E-5</c:v>
                </c:pt>
                <c:pt idx="2188">
                  <c:v>-9.0400000000000002E-5</c:v>
                </c:pt>
                <c:pt idx="2189">
                  <c:v>-9.0400000000000002E-5</c:v>
                </c:pt>
                <c:pt idx="2190">
                  <c:v>-9.3399999999999993E-5</c:v>
                </c:pt>
                <c:pt idx="2191">
                  <c:v>-9.3399999999999993E-5</c:v>
                </c:pt>
                <c:pt idx="2192">
                  <c:v>-9.3399999999999993E-5</c:v>
                </c:pt>
                <c:pt idx="2193">
                  <c:v>-9.7399999999999996E-5</c:v>
                </c:pt>
                <c:pt idx="2194">
                  <c:v>-9.7399999999999996E-5</c:v>
                </c:pt>
                <c:pt idx="2195">
                  <c:v>-9.7399999999999996E-5</c:v>
                </c:pt>
                <c:pt idx="2196">
                  <c:v>-1.01E-4</c:v>
                </c:pt>
                <c:pt idx="2197">
                  <c:v>-9.7399999999999996E-5</c:v>
                </c:pt>
                <c:pt idx="2198">
                  <c:v>-9.7399999999999996E-5</c:v>
                </c:pt>
                <c:pt idx="2199">
                  <c:v>-9.7399999999999996E-5</c:v>
                </c:pt>
                <c:pt idx="2200">
                  <c:v>-9.7399999999999996E-5</c:v>
                </c:pt>
                <c:pt idx="2201">
                  <c:v>-9.3399999999999993E-5</c:v>
                </c:pt>
                <c:pt idx="2202">
                  <c:v>-9.3399999999999993E-5</c:v>
                </c:pt>
                <c:pt idx="2203">
                  <c:v>-9.3399999999999993E-5</c:v>
                </c:pt>
                <c:pt idx="2204">
                  <c:v>-9.0400000000000002E-5</c:v>
                </c:pt>
                <c:pt idx="2205">
                  <c:v>-9.0400000000000002E-5</c:v>
                </c:pt>
                <c:pt idx="2206">
                  <c:v>-8.6399999999999999E-5</c:v>
                </c:pt>
                <c:pt idx="2207">
                  <c:v>-8.6399999999999999E-5</c:v>
                </c:pt>
                <c:pt idx="2208">
                  <c:v>-8.2399999999999997E-5</c:v>
                </c:pt>
                <c:pt idx="2209">
                  <c:v>-8.2399999999999997E-5</c:v>
                </c:pt>
                <c:pt idx="2210">
                  <c:v>-7.9400000000000006E-5</c:v>
                </c:pt>
                <c:pt idx="2211">
                  <c:v>-7.5400000000000003E-5</c:v>
                </c:pt>
                <c:pt idx="2212">
                  <c:v>-7.5400000000000003E-5</c:v>
                </c:pt>
                <c:pt idx="2213">
                  <c:v>-7.1400000000000001E-5</c:v>
                </c:pt>
                <c:pt idx="2214">
                  <c:v>-7.1400000000000001E-5</c:v>
                </c:pt>
                <c:pt idx="2215">
                  <c:v>-6.7399999999999998E-5</c:v>
                </c:pt>
                <c:pt idx="2216">
                  <c:v>-6.7399999999999998E-5</c:v>
                </c:pt>
                <c:pt idx="2217">
                  <c:v>-6.4399999999999993E-5</c:v>
                </c:pt>
                <c:pt idx="2218">
                  <c:v>-6.4399999999999993E-5</c:v>
                </c:pt>
                <c:pt idx="2219">
                  <c:v>-6.0399999999999998E-5</c:v>
                </c:pt>
                <c:pt idx="2220">
                  <c:v>-6.0399999999999998E-5</c:v>
                </c:pt>
                <c:pt idx="2221">
                  <c:v>-5.6400000000000002E-5</c:v>
                </c:pt>
                <c:pt idx="2222">
                  <c:v>-5.6400000000000002E-5</c:v>
                </c:pt>
                <c:pt idx="2223">
                  <c:v>-5.3399999999999997E-5</c:v>
                </c:pt>
                <c:pt idx="2224">
                  <c:v>-5.3399999999999997E-5</c:v>
                </c:pt>
                <c:pt idx="2225">
                  <c:v>-4.9400000000000001E-5</c:v>
                </c:pt>
                <c:pt idx="2226">
                  <c:v>-4.9400000000000001E-5</c:v>
                </c:pt>
                <c:pt idx="2227">
                  <c:v>-4.5399999999999999E-5</c:v>
                </c:pt>
                <c:pt idx="2228">
                  <c:v>-4.5399999999999999E-5</c:v>
                </c:pt>
                <c:pt idx="2229">
                  <c:v>-4.2400000000000001E-5</c:v>
                </c:pt>
                <c:pt idx="2230">
                  <c:v>-4.2400000000000001E-5</c:v>
                </c:pt>
                <c:pt idx="2231">
                  <c:v>-3.8399999999999998E-5</c:v>
                </c:pt>
                <c:pt idx="2232">
                  <c:v>-3.8399999999999998E-5</c:v>
                </c:pt>
                <c:pt idx="2233">
                  <c:v>-3.8399999999999998E-5</c:v>
                </c:pt>
                <c:pt idx="2234">
                  <c:v>-3.4400000000000003E-5</c:v>
                </c:pt>
                <c:pt idx="2235">
                  <c:v>-3.4400000000000003E-5</c:v>
                </c:pt>
                <c:pt idx="2236">
                  <c:v>-3.4400000000000003E-5</c:v>
                </c:pt>
                <c:pt idx="2237">
                  <c:v>-3.04E-5</c:v>
                </c:pt>
                <c:pt idx="2238">
                  <c:v>-3.04E-5</c:v>
                </c:pt>
                <c:pt idx="2239">
                  <c:v>-3.04E-5</c:v>
                </c:pt>
                <c:pt idx="2240">
                  <c:v>-3.04E-5</c:v>
                </c:pt>
                <c:pt idx="2241">
                  <c:v>-3.04E-5</c:v>
                </c:pt>
                <c:pt idx="2242">
                  <c:v>-3.04E-5</c:v>
                </c:pt>
                <c:pt idx="2243">
                  <c:v>-3.04E-5</c:v>
                </c:pt>
                <c:pt idx="2244">
                  <c:v>-3.04E-5</c:v>
                </c:pt>
                <c:pt idx="2245">
                  <c:v>-3.04E-5</c:v>
                </c:pt>
                <c:pt idx="2246">
                  <c:v>-3.04E-5</c:v>
                </c:pt>
                <c:pt idx="2247">
                  <c:v>-3.04E-5</c:v>
                </c:pt>
                <c:pt idx="2248">
                  <c:v>-3.4400000000000003E-5</c:v>
                </c:pt>
                <c:pt idx="2249">
                  <c:v>-3.4400000000000003E-5</c:v>
                </c:pt>
                <c:pt idx="2250">
                  <c:v>-3.4400000000000003E-5</c:v>
                </c:pt>
                <c:pt idx="2251">
                  <c:v>-3.8399999999999998E-5</c:v>
                </c:pt>
                <c:pt idx="2252">
                  <c:v>-3.8399999999999998E-5</c:v>
                </c:pt>
                <c:pt idx="2253">
                  <c:v>-3.8399999999999998E-5</c:v>
                </c:pt>
                <c:pt idx="2254">
                  <c:v>-4.2400000000000001E-5</c:v>
                </c:pt>
                <c:pt idx="2255">
                  <c:v>-4.2400000000000001E-5</c:v>
                </c:pt>
                <c:pt idx="2256">
                  <c:v>-4.2400000000000001E-5</c:v>
                </c:pt>
                <c:pt idx="2257">
                  <c:v>-4.2400000000000001E-5</c:v>
                </c:pt>
                <c:pt idx="2258">
                  <c:v>-4.5399999999999999E-5</c:v>
                </c:pt>
                <c:pt idx="2259">
                  <c:v>-4.5399999999999999E-5</c:v>
                </c:pt>
                <c:pt idx="2260">
                  <c:v>-4.5399999999999999E-5</c:v>
                </c:pt>
                <c:pt idx="2261">
                  <c:v>-4.5399999999999999E-5</c:v>
                </c:pt>
                <c:pt idx="2262">
                  <c:v>-4.5399999999999999E-5</c:v>
                </c:pt>
                <c:pt idx="2263">
                  <c:v>-4.2400000000000001E-5</c:v>
                </c:pt>
                <c:pt idx="2264">
                  <c:v>-4.5399999999999999E-5</c:v>
                </c:pt>
                <c:pt idx="2265">
                  <c:v>-4.2400000000000001E-5</c:v>
                </c:pt>
                <c:pt idx="2266">
                  <c:v>-3.8399999999999998E-5</c:v>
                </c:pt>
                <c:pt idx="2267">
                  <c:v>-3.8399999999999998E-5</c:v>
                </c:pt>
                <c:pt idx="2268">
                  <c:v>-3.4400000000000003E-5</c:v>
                </c:pt>
                <c:pt idx="2269">
                  <c:v>-3.04E-5</c:v>
                </c:pt>
                <c:pt idx="2270">
                  <c:v>-2.7399999999999999E-5</c:v>
                </c:pt>
                <c:pt idx="2271">
                  <c:v>-2.34E-5</c:v>
                </c:pt>
                <c:pt idx="2272">
                  <c:v>-1.6399999999999999E-5</c:v>
                </c:pt>
                <c:pt idx="2273">
                  <c:v>-1.24E-5</c:v>
                </c:pt>
                <c:pt idx="2274">
                  <c:v>-8.3699999999999995E-6</c:v>
                </c:pt>
                <c:pt idx="2275">
                  <c:v>-1.37E-6</c:v>
                </c:pt>
                <c:pt idx="2276">
                  <c:v>2.6299999999999998E-6</c:v>
                </c:pt>
                <c:pt idx="2277">
                  <c:v>9.6299999999999993E-6</c:v>
                </c:pt>
                <c:pt idx="2278">
                  <c:v>1.36E-5</c:v>
                </c:pt>
                <c:pt idx="2279">
                  <c:v>2.0599999999999999E-5</c:v>
                </c:pt>
                <c:pt idx="2280">
                  <c:v>2.4600000000000002E-5</c:v>
                </c:pt>
                <c:pt idx="2281">
                  <c:v>2.8600000000000001E-5</c:v>
                </c:pt>
                <c:pt idx="2282">
                  <c:v>3.5599999999999998E-5</c:v>
                </c:pt>
                <c:pt idx="2283">
                  <c:v>3.96E-5</c:v>
                </c:pt>
                <c:pt idx="2284">
                  <c:v>4.2599999999999999E-5</c:v>
                </c:pt>
                <c:pt idx="2285">
                  <c:v>4.6600000000000001E-5</c:v>
                </c:pt>
                <c:pt idx="2286">
                  <c:v>5.0599999999999997E-5</c:v>
                </c:pt>
                <c:pt idx="2287">
                  <c:v>5.4599999999999999E-5</c:v>
                </c:pt>
                <c:pt idx="2288">
                  <c:v>5.7599999999999997E-5</c:v>
                </c:pt>
                <c:pt idx="2289">
                  <c:v>6.1600000000000007E-5</c:v>
                </c:pt>
                <c:pt idx="2290">
                  <c:v>6.1600000000000007E-5</c:v>
                </c:pt>
                <c:pt idx="2291">
                  <c:v>6.1600000000000007E-5</c:v>
                </c:pt>
                <c:pt idx="2292">
                  <c:v>6.1600000000000007E-5</c:v>
                </c:pt>
                <c:pt idx="2293">
                  <c:v>6.1600000000000007E-5</c:v>
                </c:pt>
                <c:pt idx="2294">
                  <c:v>6.1600000000000007E-5</c:v>
                </c:pt>
                <c:pt idx="2295">
                  <c:v>6.1600000000000007E-5</c:v>
                </c:pt>
                <c:pt idx="2296">
                  <c:v>5.7599999999999997E-5</c:v>
                </c:pt>
                <c:pt idx="2297">
                  <c:v>5.7599999999999997E-5</c:v>
                </c:pt>
                <c:pt idx="2298">
                  <c:v>5.7599999999999997E-5</c:v>
                </c:pt>
                <c:pt idx="2299">
                  <c:v>5.4599999999999999E-5</c:v>
                </c:pt>
                <c:pt idx="2300">
                  <c:v>5.0599999999999997E-5</c:v>
                </c:pt>
                <c:pt idx="2301">
                  <c:v>4.6600000000000001E-5</c:v>
                </c:pt>
                <c:pt idx="2302">
                  <c:v>4.2599999999999999E-5</c:v>
                </c:pt>
                <c:pt idx="2303">
                  <c:v>4.2599999999999999E-5</c:v>
                </c:pt>
                <c:pt idx="2304">
                  <c:v>3.96E-5</c:v>
                </c:pt>
                <c:pt idx="2305">
                  <c:v>3.5599999999999998E-5</c:v>
                </c:pt>
                <c:pt idx="2306">
                  <c:v>3.1600000000000002E-5</c:v>
                </c:pt>
                <c:pt idx="2307">
                  <c:v>3.1600000000000002E-5</c:v>
                </c:pt>
                <c:pt idx="2308">
                  <c:v>2.8600000000000001E-5</c:v>
                </c:pt>
                <c:pt idx="2309">
                  <c:v>2.8600000000000001E-5</c:v>
                </c:pt>
                <c:pt idx="2310">
                  <c:v>2.4600000000000002E-5</c:v>
                </c:pt>
                <c:pt idx="2311">
                  <c:v>2.4600000000000002E-5</c:v>
                </c:pt>
                <c:pt idx="2312">
                  <c:v>2.4600000000000002E-5</c:v>
                </c:pt>
                <c:pt idx="2313">
                  <c:v>2.4600000000000002E-5</c:v>
                </c:pt>
                <c:pt idx="2314">
                  <c:v>2.4600000000000002E-5</c:v>
                </c:pt>
                <c:pt idx="2315">
                  <c:v>2.4600000000000002E-5</c:v>
                </c:pt>
                <c:pt idx="2316">
                  <c:v>2.4600000000000002E-5</c:v>
                </c:pt>
                <c:pt idx="2317">
                  <c:v>2.8600000000000001E-5</c:v>
                </c:pt>
                <c:pt idx="2318">
                  <c:v>2.8600000000000001E-5</c:v>
                </c:pt>
                <c:pt idx="2319">
                  <c:v>3.1600000000000002E-5</c:v>
                </c:pt>
                <c:pt idx="2320">
                  <c:v>3.5599999999999998E-5</c:v>
                </c:pt>
                <c:pt idx="2321">
                  <c:v>3.5599999999999998E-5</c:v>
                </c:pt>
                <c:pt idx="2322">
                  <c:v>3.96E-5</c:v>
                </c:pt>
                <c:pt idx="2323">
                  <c:v>4.2599999999999999E-5</c:v>
                </c:pt>
                <c:pt idx="2324">
                  <c:v>4.2599999999999999E-5</c:v>
                </c:pt>
                <c:pt idx="2325">
                  <c:v>4.6600000000000001E-5</c:v>
                </c:pt>
                <c:pt idx="2326">
                  <c:v>5.0599999999999997E-5</c:v>
                </c:pt>
                <c:pt idx="2327">
                  <c:v>5.4599999999999999E-5</c:v>
                </c:pt>
                <c:pt idx="2328">
                  <c:v>5.0599999999999997E-5</c:v>
                </c:pt>
                <c:pt idx="2329">
                  <c:v>5.4599999999999999E-5</c:v>
                </c:pt>
                <c:pt idx="2330">
                  <c:v>5.7599999999999997E-5</c:v>
                </c:pt>
                <c:pt idx="2331">
                  <c:v>5.7599999999999997E-5</c:v>
                </c:pt>
                <c:pt idx="2332">
                  <c:v>5.7599999999999997E-5</c:v>
                </c:pt>
                <c:pt idx="2333">
                  <c:v>5.7599999999999997E-5</c:v>
                </c:pt>
                <c:pt idx="2334">
                  <c:v>5.4599999999999999E-5</c:v>
                </c:pt>
                <c:pt idx="2335">
                  <c:v>5.4599999999999999E-5</c:v>
                </c:pt>
                <c:pt idx="2336">
                  <c:v>5.4599999999999999E-5</c:v>
                </c:pt>
                <c:pt idx="2337">
                  <c:v>5.0599999999999997E-5</c:v>
                </c:pt>
                <c:pt idx="2338">
                  <c:v>5.0599999999999997E-5</c:v>
                </c:pt>
                <c:pt idx="2339">
                  <c:v>4.6600000000000001E-5</c:v>
                </c:pt>
                <c:pt idx="2340">
                  <c:v>4.2599999999999999E-5</c:v>
                </c:pt>
                <c:pt idx="2341">
                  <c:v>4.2599999999999999E-5</c:v>
                </c:pt>
                <c:pt idx="2342">
                  <c:v>3.96E-5</c:v>
                </c:pt>
                <c:pt idx="2343">
                  <c:v>3.5599999999999998E-5</c:v>
                </c:pt>
                <c:pt idx="2344">
                  <c:v>3.1600000000000002E-5</c:v>
                </c:pt>
                <c:pt idx="2345">
                  <c:v>3.1600000000000002E-5</c:v>
                </c:pt>
                <c:pt idx="2346">
                  <c:v>2.8600000000000001E-5</c:v>
                </c:pt>
                <c:pt idx="2347">
                  <c:v>2.4600000000000002E-5</c:v>
                </c:pt>
                <c:pt idx="2348">
                  <c:v>2.0599999999999999E-5</c:v>
                </c:pt>
                <c:pt idx="2349">
                  <c:v>1.7600000000000001E-5</c:v>
                </c:pt>
                <c:pt idx="2350">
                  <c:v>1.7600000000000001E-5</c:v>
                </c:pt>
                <c:pt idx="2351">
                  <c:v>1.36E-5</c:v>
                </c:pt>
                <c:pt idx="2352">
                  <c:v>1.36E-5</c:v>
                </c:pt>
                <c:pt idx="2353">
                  <c:v>9.6299999999999993E-6</c:v>
                </c:pt>
                <c:pt idx="2354">
                  <c:v>9.6299999999999993E-6</c:v>
                </c:pt>
                <c:pt idx="2355">
                  <c:v>9.6299999999999993E-6</c:v>
                </c:pt>
                <c:pt idx="2356">
                  <c:v>6.63E-6</c:v>
                </c:pt>
                <c:pt idx="2357">
                  <c:v>6.63E-6</c:v>
                </c:pt>
                <c:pt idx="2358">
                  <c:v>6.63E-6</c:v>
                </c:pt>
                <c:pt idx="2359">
                  <c:v>6.63E-6</c:v>
                </c:pt>
                <c:pt idx="2360">
                  <c:v>2.6299999999999998E-6</c:v>
                </c:pt>
                <c:pt idx="2361">
                  <c:v>2.6299999999999998E-6</c:v>
                </c:pt>
                <c:pt idx="2362">
                  <c:v>2.6299999999999998E-6</c:v>
                </c:pt>
                <c:pt idx="2363">
                  <c:v>2.6299999999999998E-6</c:v>
                </c:pt>
                <c:pt idx="2364">
                  <c:v>-1.37E-6</c:v>
                </c:pt>
                <c:pt idx="2365">
                  <c:v>-1.37E-6</c:v>
                </c:pt>
                <c:pt idx="2366">
                  <c:v>-1.37E-6</c:v>
                </c:pt>
                <c:pt idx="2367">
                  <c:v>-1.37E-6</c:v>
                </c:pt>
                <c:pt idx="2368">
                  <c:v>-5.3700000000000003E-6</c:v>
                </c:pt>
                <c:pt idx="2369">
                  <c:v>-5.3700000000000003E-6</c:v>
                </c:pt>
                <c:pt idx="2370">
                  <c:v>-8.3699999999999995E-6</c:v>
                </c:pt>
                <c:pt idx="2371">
                  <c:v>-8.3699999999999995E-6</c:v>
                </c:pt>
                <c:pt idx="2372">
                  <c:v>-1.24E-5</c:v>
                </c:pt>
                <c:pt idx="2373">
                  <c:v>-1.6399999999999999E-5</c:v>
                </c:pt>
                <c:pt idx="2374">
                  <c:v>-1.6399999999999999E-5</c:v>
                </c:pt>
                <c:pt idx="2375">
                  <c:v>-1.9400000000000001E-5</c:v>
                </c:pt>
                <c:pt idx="2376">
                  <c:v>-2.34E-5</c:v>
                </c:pt>
                <c:pt idx="2377">
                  <c:v>-2.34E-5</c:v>
                </c:pt>
                <c:pt idx="2378">
                  <c:v>-2.7399999999999999E-5</c:v>
                </c:pt>
                <c:pt idx="2379">
                  <c:v>-3.04E-5</c:v>
                </c:pt>
                <c:pt idx="2380">
                  <c:v>-3.4400000000000003E-5</c:v>
                </c:pt>
                <c:pt idx="2381">
                  <c:v>-3.4400000000000003E-5</c:v>
                </c:pt>
                <c:pt idx="2382">
                  <c:v>-3.8399999999999998E-5</c:v>
                </c:pt>
                <c:pt idx="2383">
                  <c:v>-4.2400000000000001E-5</c:v>
                </c:pt>
                <c:pt idx="2384">
                  <c:v>-4.2400000000000001E-5</c:v>
                </c:pt>
                <c:pt idx="2385">
                  <c:v>-4.5399999999999999E-5</c:v>
                </c:pt>
                <c:pt idx="2386">
                  <c:v>-4.5399999999999999E-5</c:v>
                </c:pt>
                <c:pt idx="2387">
                  <c:v>-4.5399999999999999E-5</c:v>
                </c:pt>
                <c:pt idx="2388">
                  <c:v>-4.9400000000000001E-5</c:v>
                </c:pt>
                <c:pt idx="2389">
                  <c:v>-4.9400000000000001E-5</c:v>
                </c:pt>
                <c:pt idx="2390">
                  <c:v>-4.9400000000000001E-5</c:v>
                </c:pt>
                <c:pt idx="2391">
                  <c:v>-4.9400000000000001E-5</c:v>
                </c:pt>
                <c:pt idx="2392">
                  <c:v>-5.3399999999999997E-5</c:v>
                </c:pt>
                <c:pt idx="2393">
                  <c:v>-5.3399999999999997E-5</c:v>
                </c:pt>
                <c:pt idx="2394">
                  <c:v>-5.3399999999999997E-5</c:v>
                </c:pt>
                <c:pt idx="2395">
                  <c:v>-5.3399999999999997E-5</c:v>
                </c:pt>
                <c:pt idx="2396">
                  <c:v>-5.6400000000000002E-5</c:v>
                </c:pt>
                <c:pt idx="2397">
                  <c:v>-5.3399999999999997E-5</c:v>
                </c:pt>
                <c:pt idx="2398">
                  <c:v>-5.6400000000000002E-5</c:v>
                </c:pt>
                <c:pt idx="2399">
                  <c:v>-5.6400000000000002E-5</c:v>
                </c:pt>
                <c:pt idx="2400">
                  <c:v>-5.6400000000000002E-5</c:v>
                </c:pt>
                <c:pt idx="2401">
                  <c:v>-6.0399999999999998E-5</c:v>
                </c:pt>
                <c:pt idx="2402">
                  <c:v>-6.4399999999999993E-5</c:v>
                </c:pt>
                <c:pt idx="2403">
                  <c:v>-6.4399999999999993E-5</c:v>
                </c:pt>
                <c:pt idx="2404">
                  <c:v>-6.7399999999999998E-5</c:v>
                </c:pt>
                <c:pt idx="2405">
                  <c:v>-6.7399999999999998E-5</c:v>
                </c:pt>
                <c:pt idx="2406">
                  <c:v>-7.1400000000000001E-5</c:v>
                </c:pt>
                <c:pt idx="2407">
                  <c:v>-7.5400000000000003E-5</c:v>
                </c:pt>
                <c:pt idx="2408">
                  <c:v>-7.9400000000000006E-5</c:v>
                </c:pt>
                <c:pt idx="2409">
                  <c:v>-7.9400000000000006E-5</c:v>
                </c:pt>
                <c:pt idx="2410">
                  <c:v>-8.2399999999999997E-5</c:v>
                </c:pt>
                <c:pt idx="2411">
                  <c:v>-8.6399999999999999E-5</c:v>
                </c:pt>
                <c:pt idx="2412">
                  <c:v>-9.0400000000000002E-5</c:v>
                </c:pt>
                <c:pt idx="2413">
                  <c:v>-9.3399999999999993E-5</c:v>
                </c:pt>
                <c:pt idx="2414">
                  <c:v>-9.7399999999999996E-5</c:v>
                </c:pt>
                <c:pt idx="2415">
                  <c:v>-9.7399999999999996E-5</c:v>
                </c:pt>
                <c:pt idx="2416">
                  <c:v>-1.01E-4</c:v>
                </c:pt>
                <c:pt idx="2417">
                  <c:v>-1.01E-4</c:v>
                </c:pt>
                <c:pt idx="2418">
                  <c:v>-1.0399999999999999E-4</c:v>
                </c:pt>
                <c:pt idx="2419">
                  <c:v>-1.0399999999999999E-4</c:v>
                </c:pt>
                <c:pt idx="2420">
                  <c:v>-1.08E-4</c:v>
                </c:pt>
                <c:pt idx="2421">
                  <c:v>-1.08E-4</c:v>
                </c:pt>
                <c:pt idx="2422">
                  <c:v>-1.08E-4</c:v>
                </c:pt>
                <c:pt idx="2423">
                  <c:v>-1.0399999999999999E-4</c:v>
                </c:pt>
                <c:pt idx="2424">
                  <c:v>-1.08E-4</c:v>
                </c:pt>
                <c:pt idx="2425">
                  <c:v>-1.0399999999999999E-4</c:v>
                </c:pt>
                <c:pt idx="2426">
                  <c:v>-1.0399999999999999E-4</c:v>
                </c:pt>
                <c:pt idx="2427">
                  <c:v>-1.01E-4</c:v>
                </c:pt>
                <c:pt idx="2428">
                  <c:v>-1.01E-4</c:v>
                </c:pt>
                <c:pt idx="2429">
                  <c:v>-9.7399999999999996E-5</c:v>
                </c:pt>
                <c:pt idx="2430">
                  <c:v>-9.3399999999999993E-5</c:v>
                </c:pt>
                <c:pt idx="2431">
                  <c:v>-9.0400000000000002E-5</c:v>
                </c:pt>
                <c:pt idx="2432">
                  <c:v>-8.6399999999999999E-5</c:v>
                </c:pt>
                <c:pt idx="2433">
                  <c:v>-8.6399999999999999E-5</c:v>
                </c:pt>
                <c:pt idx="2434">
                  <c:v>-8.2399999999999997E-5</c:v>
                </c:pt>
                <c:pt idx="2435">
                  <c:v>-7.9400000000000006E-5</c:v>
                </c:pt>
                <c:pt idx="2436">
                  <c:v>-7.5400000000000003E-5</c:v>
                </c:pt>
                <c:pt idx="2437">
                  <c:v>-7.1400000000000001E-5</c:v>
                </c:pt>
                <c:pt idx="2438">
                  <c:v>-6.7399999999999998E-5</c:v>
                </c:pt>
                <c:pt idx="2439">
                  <c:v>-6.7399999999999998E-5</c:v>
                </c:pt>
                <c:pt idx="2440">
                  <c:v>-6.4399999999999993E-5</c:v>
                </c:pt>
                <c:pt idx="2441">
                  <c:v>-6.0399999999999998E-5</c:v>
                </c:pt>
                <c:pt idx="2442">
                  <c:v>-6.0399999999999998E-5</c:v>
                </c:pt>
                <c:pt idx="2443">
                  <c:v>-5.6400000000000002E-5</c:v>
                </c:pt>
                <c:pt idx="2444">
                  <c:v>-5.6400000000000002E-5</c:v>
                </c:pt>
                <c:pt idx="2445">
                  <c:v>-5.3399999999999997E-5</c:v>
                </c:pt>
                <c:pt idx="2446">
                  <c:v>-5.3399999999999997E-5</c:v>
                </c:pt>
                <c:pt idx="2447">
                  <c:v>-5.3399999999999997E-5</c:v>
                </c:pt>
                <c:pt idx="2448">
                  <c:v>-4.9400000000000001E-5</c:v>
                </c:pt>
                <c:pt idx="2449">
                  <c:v>-4.9400000000000001E-5</c:v>
                </c:pt>
                <c:pt idx="2450">
                  <c:v>-4.9400000000000001E-5</c:v>
                </c:pt>
                <c:pt idx="2451">
                  <c:v>-4.9400000000000001E-5</c:v>
                </c:pt>
                <c:pt idx="2452">
                  <c:v>-4.9400000000000001E-5</c:v>
                </c:pt>
                <c:pt idx="2453">
                  <c:v>-4.9400000000000001E-5</c:v>
                </c:pt>
                <c:pt idx="2454">
                  <c:v>-4.9400000000000001E-5</c:v>
                </c:pt>
                <c:pt idx="2455">
                  <c:v>-4.9400000000000001E-5</c:v>
                </c:pt>
                <c:pt idx="2456">
                  <c:v>-4.9400000000000001E-5</c:v>
                </c:pt>
                <c:pt idx="2457">
                  <c:v>-4.9400000000000001E-5</c:v>
                </c:pt>
                <c:pt idx="2458">
                  <c:v>-4.9400000000000001E-5</c:v>
                </c:pt>
                <c:pt idx="2459">
                  <c:v>-4.9400000000000001E-5</c:v>
                </c:pt>
                <c:pt idx="2460">
                  <c:v>-4.9400000000000001E-5</c:v>
                </c:pt>
                <c:pt idx="2461">
                  <c:v>-4.5399999999999999E-5</c:v>
                </c:pt>
                <c:pt idx="2462">
                  <c:v>-4.9400000000000001E-5</c:v>
                </c:pt>
                <c:pt idx="2463">
                  <c:v>-4.5399999999999999E-5</c:v>
                </c:pt>
                <c:pt idx="2464">
                  <c:v>-4.5399999999999999E-5</c:v>
                </c:pt>
                <c:pt idx="2465">
                  <c:v>-4.5399999999999999E-5</c:v>
                </c:pt>
                <c:pt idx="2466">
                  <c:v>-4.2400000000000001E-5</c:v>
                </c:pt>
                <c:pt idx="2467">
                  <c:v>-4.2400000000000001E-5</c:v>
                </c:pt>
                <c:pt idx="2468">
                  <c:v>-4.2400000000000001E-5</c:v>
                </c:pt>
                <c:pt idx="2469">
                  <c:v>-3.8399999999999998E-5</c:v>
                </c:pt>
                <c:pt idx="2470">
                  <c:v>-3.8399999999999998E-5</c:v>
                </c:pt>
                <c:pt idx="2471">
                  <c:v>-3.4400000000000003E-5</c:v>
                </c:pt>
                <c:pt idx="2472">
                  <c:v>-3.4400000000000003E-5</c:v>
                </c:pt>
                <c:pt idx="2473">
                  <c:v>-3.04E-5</c:v>
                </c:pt>
                <c:pt idx="2474">
                  <c:v>-3.04E-5</c:v>
                </c:pt>
                <c:pt idx="2475">
                  <c:v>-2.7399999999999999E-5</c:v>
                </c:pt>
                <c:pt idx="2476">
                  <c:v>-2.7399999999999999E-5</c:v>
                </c:pt>
                <c:pt idx="2477">
                  <c:v>-2.34E-5</c:v>
                </c:pt>
                <c:pt idx="2478">
                  <c:v>-2.34E-5</c:v>
                </c:pt>
                <c:pt idx="2479">
                  <c:v>-1.9400000000000001E-5</c:v>
                </c:pt>
                <c:pt idx="2480">
                  <c:v>-1.6399999999999999E-5</c:v>
                </c:pt>
                <c:pt idx="2481">
                  <c:v>-1.6399999999999999E-5</c:v>
                </c:pt>
                <c:pt idx="2482">
                  <c:v>-1.24E-5</c:v>
                </c:pt>
                <c:pt idx="2483">
                  <c:v>-1.24E-5</c:v>
                </c:pt>
                <c:pt idx="2484">
                  <c:v>-8.3699999999999995E-6</c:v>
                </c:pt>
                <c:pt idx="2485">
                  <c:v>-8.3699999999999995E-6</c:v>
                </c:pt>
                <c:pt idx="2486">
                  <c:v>-5.3700000000000003E-6</c:v>
                </c:pt>
                <c:pt idx="2487">
                  <c:v>-5.3700000000000003E-6</c:v>
                </c:pt>
                <c:pt idx="2488">
                  <c:v>-5.3700000000000003E-6</c:v>
                </c:pt>
                <c:pt idx="2489">
                  <c:v>-1.37E-6</c:v>
                </c:pt>
                <c:pt idx="2490">
                  <c:v>-1.37E-6</c:v>
                </c:pt>
                <c:pt idx="2491">
                  <c:v>2.6299999999999998E-6</c:v>
                </c:pt>
                <c:pt idx="2492">
                  <c:v>2.6299999999999998E-6</c:v>
                </c:pt>
                <c:pt idx="2493">
                  <c:v>2.6299999999999998E-6</c:v>
                </c:pt>
                <c:pt idx="2494">
                  <c:v>2.6299999999999998E-6</c:v>
                </c:pt>
                <c:pt idx="2495">
                  <c:v>6.63E-6</c:v>
                </c:pt>
                <c:pt idx="2496">
                  <c:v>6.63E-6</c:v>
                </c:pt>
                <c:pt idx="2497">
                  <c:v>6.63E-6</c:v>
                </c:pt>
                <c:pt idx="2498">
                  <c:v>6.63E-6</c:v>
                </c:pt>
                <c:pt idx="2499">
                  <c:v>6.63E-6</c:v>
                </c:pt>
                <c:pt idx="2500">
                  <c:v>6.63E-6</c:v>
                </c:pt>
                <c:pt idx="2501">
                  <c:v>6.63E-6</c:v>
                </c:pt>
                <c:pt idx="2502">
                  <c:v>6.63E-6</c:v>
                </c:pt>
                <c:pt idx="2503">
                  <c:v>6.63E-6</c:v>
                </c:pt>
                <c:pt idx="2504">
                  <c:v>2.6299999999999998E-6</c:v>
                </c:pt>
                <c:pt idx="2505">
                  <c:v>6.63E-6</c:v>
                </c:pt>
                <c:pt idx="2506">
                  <c:v>6.63E-6</c:v>
                </c:pt>
                <c:pt idx="2507">
                  <c:v>6.63E-6</c:v>
                </c:pt>
                <c:pt idx="2508">
                  <c:v>6.63E-6</c:v>
                </c:pt>
                <c:pt idx="2509">
                  <c:v>6.63E-6</c:v>
                </c:pt>
                <c:pt idx="2510">
                  <c:v>6.63E-6</c:v>
                </c:pt>
                <c:pt idx="2511">
                  <c:v>6.63E-6</c:v>
                </c:pt>
                <c:pt idx="2512">
                  <c:v>6.63E-6</c:v>
                </c:pt>
                <c:pt idx="2513">
                  <c:v>9.6299999999999993E-6</c:v>
                </c:pt>
                <c:pt idx="2514">
                  <c:v>9.6299999999999993E-6</c:v>
                </c:pt>
                <c:pt idx="2515">
                  <c:v>9.6299999999999993E-6</c:v>
                </c:pt>
                <c:pt idx="2516">
                  <c:v>9.6299999999999993E-6</c:v>
                </c:pt>
                <c:pt idx="2517">
                  <c:v>1.36E-5</c:v>
                </c:pt>
                <c:pt idx="2518">
                  <c:v>1.36E-5</c:v>
                </c:pt>
                <c:pt idx="2519">
                  <c:v>1.7600000000000001E-5</c:v>
                </c:pt>
                <c:pt idx="2520">
                  <c:v>1.7600000000000001E-5</c:v>
                </c:pt>
                <c:pt idx="2521">
                  <c:v>2.0599999999999999E-5</c:v>
                </c:pt>
                <c:pt idx="2522">
                  <c:v>2.4600000000000002E-5</c:v>
                </c:pt>
                <c:pt idx="2523">
                  <c:v>2.4600000000000002E-5</c:v>
                </c:pt>
                <c:pt idx="2524">
                  <c:v>2.8600000000000001E-5</c:v>
                </c:pt>
                <c:pt idx="2525">
                  <c:v>2.8600000000000001E-5</c:v>
                </c:pt>
                <c:pt idx="2526">
                  <c:v>3.1600000000000002E-5</c:v>
                </c:pt>
                <c:pt idx="2527">
                  <c:v>3.5599999999999998E-5</c:v>
                </c:pt>
                <c:pt idx="2528">
                  <c:v>3.5599999999999998E-5</c:v>
                </c:pt>
                <c:pt idx="2529">
                  <c:v>3.96E-5</c:v>
                </c:pt>
                <c:pt idx="2530">
                  <c:v>3.96E-5</c:v>
                </c:pt>
                <c:pt idx="2531">
                  <c:v>3.96E-5</c:v>
                </c:pt>
                <c:pt idx="2532">
                  <c:v>3.96E-5</c:v>
                </c:pt>
                <c:pt idx="2533">
                  <c:v>4.2599999999999999E-5</c:v>
                </c:pt>
                <c:pt idx="2534">
                  <c:v>4.2599999999999999E-5</c:v>
                </c:pt>
                <c:pt idx="2535">
                  <c:v>4.2599999999999999E-5</c:v>
                </c:pt>
                <c:pt idx="2536">
                  <c:v>3.96E-5</c:v>
                </c:pt>
                <c:pt idx="2537">
                  <c:v>4.2599999999999999E-5</c:v>
                </c:pt>
                <c:pt idx="2538">
                  <c:v>3.96E-5</c:v>
                </c:pt>
                <c:pt idx="2539">
                  <c:v>3.96E-5</c:v>
                </c:pt>
                <c:pt idx="2540">
                  <c:v>3.5599999999999998E-5</c:v>
                </c:pt>
                <c:pt idx="2541">
                  <c:v>3.1600000000000002E-5</c:v>
                </c:pt>
                <c:pt idx="2542">
                  <c:v>2.8600000000000001E-5</c:v>
                </c:pt>
                <c:pt idx="2543">
                  <c:v>2.8600000000000001E-5</c:v>
                </c:pt>
                <c:pt idx="2544">
                  <c:v>2.4600000000000002E-5</c:v>
                </c:pt>
                <c:pt idx="2545">
                  <c:v>2.0599999999999999E-5</c:v>
                </c:pt>
                <c:pt idx="2546">
                  <c:v>1.7600000000000001E-5</c:v>
                </c:pt>
                <c:pt idx="2547">
                  <c:v>1.36E-5</c:v>
                </c:pt>
                <c:pt idx="2548">
                  <c:v>6.63E-6</c:v>
                </c:pt>
                <c:pt idx="2549">
                  <c:v>2.6299999999999998E-6</c:v>
                </c:pt>
                <c:pt idx="2550">
                  <c:v>-1.37E-6</c:v>
                </c:pt>
                <c:pt idx="2551">
                  <c:v>-5.3700000000000003E-6</c:v>
                </c:pt>
                <c:pt idx="2552">
                  <c:v>-8.3699999999999995E-6</c:v>
                </c:pt>
                <c:pt idx="2553">
                  <c:v>-1.24E-5</c:v>
                </c:pt>
                <c:pt idx="2554">
                  <c:v>-1.6399999999999999E-5</c:v>
                </c:pt>
                <c:pt idx="2555">
                  <c:v>-1.9400000000000001E-5</c:v>
                </c:pt>
                <c:pt idx="2556">
                  <c:v>-2.34E-5</c:v>
                </c:pt>
                <c:pt idx="2557">
                  <c:v>-2.7399999999999999E-5</c:v>
                </c:pt>
                <c:pt idx="2558">
                  <c:v>-3.04E-5</c:v>
                </c:pt>
                <c:pt idx="2559">
                  <c:v>-3.04E-5</c:v>
                </c:pt>
                <c:pt idx="2560">
                  <c:v>-3.04E-5</c:v>
                </c:pt>
                <c:pt idx="2561">
                  <c:v>-3.4400000000000003E-5</c:v>
                </c:pt>
                <c:pt idx="2562">
                  <c:v>-3.4400000000000003E-5</c:v>
                </c:pt>
                <c:pt idx="2563">
                  <c:v>-3.4400000000000003E-5</c:v>
                </c:pt>
                <c:pt idx="2564">
                  <c:v>-3.8399999999999998E-5</c:v>
                </c:pt>
                <c:pt idx="2565">
                  <c:v>-3.8399999999999998E-5</c:v>
                </c:pt>
                <c:pt idx="2566">
                  <c:v>-3.4400000000000003E-5</c:v>
                </c:pt>
                <c:pt idx="2567">
                  <c:v>-3.4400000000000003E-5</c:v>
                </c:pt>
                <c:pt idx="2568">
                  <c:v>-3.4400000000000003E-5</c:v>
                </c:pt>
                <c:pt idx="2569">
                  <c:v>-3.4400000000000003E-5</c:v>
                </c:pt>
                <c:pt idx="2570">
                  <c:v>-3.04E-5</c:v>
                </c:pt>
                <c:pt idx="2571">
                  <c:v>-3.04E-5</c:v>
                </c:pt>
                <c:pt idx="2572">
                  <c:v>-3.04E-5</c:v>
                </c:pt>
                <c:pt idx="2573">
                  <c:v>-2.7399999999999999E-5</c:v>
                </c:pt>
                <c:pt idx="2574">
                  <c:v>-2.7399999999999999E-5</c:v>
                </c:pt>
                <c:pt idx="2575">
                  <c:v>-2.7399999999999999E-5</c:v>
                </c:pt>
                <c:pt idx="2576">
                  <c:v>-2.34E-5</c:v>
                </c:pt>
                <c:pt idx="2577">
                  <c:v>-2.34E-5</c:v>
                </c:pt>
                <c:pt idx="2578">
                  <c:v>-2.34E-5</c:v>
                </c:pt>
                <c:pt idx="2579">
                  <c:v>-1.9400000000000001E-5</c:v>
                </c:pt>
                <c:pt idx="2580">
                  <c:v>-1.9400000000000001E-5</c:v>
                </c:pt>
                <c:pt idx="2581">
                  <c:v>-1.9400000000000001E-5</c:v>
                </c:pt>
                <c:pt idx="2582">
                  <c:v>-1.9400000000000001E-5</c:v>
                </c:pt>
                <c:pt idx="2583">
                  <c:v>-1.9400000000000001E-5</c:v>
                </c:pt>
                <c:pt idx="2584">
                  <c:v>-1.9400000000000001E-5</c:v>
                </c:pt>
                <c:pt idx="2585">
                  <c:v>-1.9400000000000001E-5</c:v>
                </c:pt>
                <c:pt idx="2586">
                  <c:v>-1.9400000000000001E-5</c:v>
                </c:pt>
                <c:pt idx="2587">
                  <c:v>-1.9400000000000001E-5</c:v>
                </c:pt>
                <c:pt idx="2588">
                  <c:v>-2.34E-5</c:v>
                </c:pt>
                <c:pt idx="2589">
                  <c:v>-2.34E-5</c:v>
                </c:pt>
                <c:pt idx="2590">
                  <c:v>-2.34E-5</c:v>
                </c:pt>
                <c:pt idx="2591">
                  <c:v>-2.34E-5</c:v>
                </c:pt>
                <c:pt idx="2592">
                  <c:v>-2.34E-5</c:v>
                </c:pt>
                <c:pt idx="2593">
                  <c:v>-2.7399999999999999E-5</c:v>
                </c:pt>
                <c:pt idx="2594">
                  <c:v>-3.04E-5</c:v>
                </c:pt>
                <c:pt idx="2595">
                  <c:v>-3.04E-5</c:v>
                </c:pt>
                <c:pt idx="2596">
                  <c:v>-3.04E-5</c:v>
                </c:pt>
                <c:pt idx="2597">
                  <c:v>-3.4400000000000003E-5</c:v>
                </c:pt>
                <c:pt idx="2598">
                  <c:v>-3.4400000000000003E-5</c:v>
                </c:pt>
                <c:pt idx="2599">
                  <c:v>-3.8399999999999998E-5</c:v>
                </c:pt>
                <c:pt idx="2600">
                  <c:v>-4.2400000000000001E-5</c:v>
                </c:pt>
                <c:pt idx="2601">
                  <c:v>-4.2400000000000001E-5</c:v>
                </c:pt>
                <c:pt idx="2602">
                  <c:v>-4.2400000000000001E-5</c:v>
                </c:pt>
                <c:pt idx="2603">
                  <c:v>-4.5399999999999999E-5</c:v>
                </c:pt>
                <c:pt idx="2604">
                  <c:v>-4.9400000000000001E-5</c:v>
                </c:pt>
                <c:pt idx="2605">
                  <c:v>-4.9400000000000001E-5</c:v>
                </c:pt>
                <c:pt idx="2606">
                  <c:v>-5.3399999999999997E-5</c:v>
                </c:pt>
                <c:pt idx="2607">
                  <c:v>-5.3399999999999997E-5</c:v>
                </c:pt>
                <c:pt idx="2608">
                  <c:v>-5.6400000000000002E-5</c:v>
                </c:pt>
                <c:pt idx="2609">
                  <c:v>-6.0399999999999998E-5</c:v>
                </c:pt>
                <c:pt idx="2610">
                  <c:v>-6.4399999999999993E-5</c:v>
                </c:pt>
                <c:pt idx="2611">
                  <c:v>-6.4399999999999993E-5</c:v>
                </c:pt>
                <c:pt idx="2612">
                  <c:v>-6.7399999999999998E-5</c:v>
                </c:pt>
                <c:pt idx="2613">
                  <c:v>-7.1400000000000001E-5</c:v>
                </c:pt>
                <c:pt idx="2614">
                  <c:v>-7.1400000000000001E-5</c:v>
                </c:pt>
                <c:pt idx="2615">
                  <c:v>-7.5400000000000003E-5</c:v>
                </c:pt>
                <c:pt idx="2616">
                  <c:v>-7.9400000000000006E-5</c:v>
                </c:pt>
                <c:pt idx="2617">
                  <c:v>-7.9400000000000006E-5</c:v>
                </c:pt>
                <c:pt idx="2618">
                  <c:v>-8.2399999999999997E-5</c:v>
                </c:pt>
                <c:pt idx="2619">
                  <c:v>-8.6399999999999999E-5</c:v>
                </c:pt>
                <c:pt idx="2620">
                  <c:v>-9.0400000000000002E-5</c:v>
                </c:pt>
                <c:pt idx="2621">
                  <c:v>-9.0400000000000002E-5</c:v>
                </c:pt>
                <c:pt idx="2622">
                  <c:v>-9.3399999999999993E-5</c:v>
                </c:pt>
                <c:pt idx="2623">
                  <c:v>-9.3399999999999993E-5</c:v>
                </c:pt>
                <c:pt idx="2624">
                  <c:v>-9.7399999999999996E-5</c:v>
                </c:pt>
                <c:pt idx="2625">
                  <c:v>-9.7399999999999996E-5</c:v>
                </c:pt>
                <c:pt idx="2626">
                  <c:v>-1.01E-4</c:v>
                </c:pt>
                <c:pt idx="2627">
                  <c:v>-1.01E-4</c:v>
                </c:pt>
                <c:pt idx="2628">
                  <c:v>-1.01E-4</c:v>
                </c:pt>
                <c:pt idx="2629">
                  <c:v>-1.01E-4</c:v>
                </c:pt>
                <c:pt idx="2630">
                  <c:v>-1.0399999999999999E-4</c:v>
                </c:pt>
                <c:pt idx="2631">
                  <c:v>-1.01E-4</c:v>
                </c:pt>
                <c:pt idx="2632">
                  <c:v>-1.0399999999999999E-4</c:v>
                </c:pt>
                <c:pt idx="2633">
                  <c:v>-1.01E-4</c:v>
                </c:pt>
                <c:pt idx="2634">
                  <c:v>-1.01E-4</c:v>
                </c:pt>
                <c:pt idx="2635">
                  <c:v>-1.01E-4</c:v>
                </c:pt>
                <c:pt idx="2636">
                  <c:v>-1.01E-4</c:v>
                </c:pt>
                <c:pt idx="2637">
                  <c:v>-9.7399999999999996E-5</c:v>
                </c:pt>
                <c:pt idx="2638">
                  <c:v>-9.7399999999999996E-5</c:v>
                </c:pt>
                <c:pt idx="2639">
                  <c:v>-9.3399999999999993E-5</c:v>
                </c:pt>
                <c:pt idx="2640">
                  <c:v>-9.3399999999999993E-5</c:v>
                </c:pt>
                <c:pt idx="2641">
                  <c:v>-9.0400000000000002E-5</c:v>
                </c:pt>
                <c:pt idx="2642">
                  <c:v>-9.0400000000000002E-5</c:v>
                </c:pt>
                <c:pt idx="2643">
                  <c:v>-8.6399999999999999E-5</c:v>
                </c:pt>
                <c:pt idx="2644">
                  <c:v>-8.6399999999999999E-5</c:v>
                </c:pt>
                <c:pt idx="2645">
                  <c:v>-8.2399999999999997E-5</c:v>
                </c:pt>
                <c:pt idx="2646">
                  <c:v>-7.9400000000000006E-5</c:v>
                </c:pt>
                <c:pt idx="2647">
                  <c:v>-7.5400000000000003E-5</c:v>
                </c:pt>
                <c:pt idx="2648">
                  <c:v>-7.5400000000000003E-5</c:v>
                </c:pt>
                <c:pt idx="2649">
                  <c:v>-7.1400000000000001E-5</c:v>
                </c:pt>
                <c:pt idx="2650">
                  <c:v>-6.7399999999999998E-5</c:v>
                </c:pt>
                <c:pt idx="2651">
                  <c:v>-6.7399999999999998E-5</c:v>
                </c:pt>
                <c:pt idx="2652">
                  <c:v>-6.4399999999999993E-5</c:v>
                </c:pt>
                <c:pt idx="2653">
                  <c:v>-6.0399999999999998E-5</c:v>
                </c:pt>
                <c:pt idx="2654">
                  <c:v>-6.0399999999999998E-5</c:v>
                </c:pt>
                <c:pt idx="2655">
                  <c:v>-5.6400000000000002E-5</c:v>
                </c:pt>
                <c:pt idx="2656">
                  <c:v>-5.6400000000000002E-5</c:v>
                </c:pt>
                <c:pt idx="2657">
                  <c:v>-5.3399999999999997E-5</c:v>
                </c:pt>
                <c:pt idx="2658">
                  <c:v>-5.3399999999999997E-5</c:v>
                </c:pt>
                <c:pt idx="2659">
                  <c:v>-5.3399999999999997E-5</c:v>
                </c:pt>
                <c:pt idx="2660">
                  <c:v>-5.3399999999999997E-5</c:v>
                </c:pt>
                <c:pt idx="2661">
                  <c:v>-4.9400000000000001E-5</c:v>
                </c:pt>
                <c:pt idx="2662">
                  <c:v>-4.9400000000000001E-5</c:v>
                </c:pt>
                <c:pt idx="2663">
                  <c:v>-4.9400000000000001E-5</c:v>
                </c:pt>
                <c:pt idx="2664">
                  <c:v>-4.9400000000000001E-5</c:v>
                </c:pt>
                <c:pt idx="2665">
                  <c:v>-4.5399999999999999E-5</c:v>
                </c:pt>
                <c:pt idx="2666">
                  <c:v>-4.5399999999999999E-5</c:v>
                </c:pt>
                <c:pt idx="2667">
                  <c:v>-4.5399999999999999E-5</c:v>
                </c:pt>
                <c:pt idx="2668">
                  <c:v>-4.5399999999999999E-5</c:v>
                </c:pt>
                <c:pt idx="2669">
                  <c:v>-4.5399999999999999E-5</c:v>
                </c:pt>
                <c:pt idx="2670">
                  <c:v>-4.5399999999999999E-5</c:v>
                </c:pt>
                <c:pt idx="2671">
                  <c:v>-4.2400000000000001E-5</c:v>
                </c:pt>
                <c:pt idx="2672">
                  <c:v>-4.2400000000000001E-5</c:v>
                </c:pt>
                <c:pt idx="2673">
                  <c:v>-4.2400000000000001E-5</c:v>
                </c:pt>
                <c:pt idx="2674">
                  <c:v>-4.2400000000000001E-5</c:v>
                </c:pt>
                <c:pt idx="2675">
                  <c:v>-3.8399999999999998E-5</c:v>
                </c:pt>
                <c:pt idx="2676">
                  <c:v>-3.8399999999999998E-5</c:v>
                </c:pt>
                <c:pt idx="2677">
                  <c:v>-3.4400000000000003E-5</c:v>
                </c:pt>
                <c:pt idx="2678">
                  <c:v>-3.04E-5</c:v>
                </c:pt>
                <c:pt idx="2679">
                  <c:v>-2.7399999999999999E-5</c:v>
                </c:pt>
                <c:pt idx="2680">
                  <c:v>-2.7399999999999999E-5</c:v>
                </c:pt>
                <c:pt idx="2681">
                  <c:v>-2.34E-5</c:v>
                </c:pt>
                <c:pt idx="2682">
                  <c:v>-1.9400000000000001E-5</c:v>
                </c:pt>
                <c:pt idx="2683">
                  <c:v>-1.6399999999999999E-5</c:v>
                </c:pt>
                <c:pt idx="2684">
                  <c:v>-1.6399999999999999E-5</c:v>
                </c:pt>
                <c:pt idx="2685">
                  <c:v>-8.3699999999999995E-6</c:v>
                </c:pt>
                <c:pt idx="2686">
                  <c:v>-8.3699999999999995E-6</c:v>
                </c:pt>
                <c:pt idx="2687">
                  <c:v>-1.37E-6</c:v>
                </c:pt>
                <c:pt idx="2688">
                  <c:v>2.6299999999999998E-6</c:v>
                </c:pt>
                <c:pt idx="2689">
                  <c:v>6.63E-6</c:v>
                </c:pt>
                <c:pt idx="2690">
                  <c:v>6.63E-6</c:v>
                </c:pt>
                <c:pt idx="2691">
                  <c:v>1.36E-5</c:v>
                </c:pt>
                <c:pt idx="2692">
                  <c:v>1.36E-5</c:v>
                </c:pt>
                <c:pt idx="2693">
                  <c:v>2.0599999999999999E-5</c:v>
                </c:pt>
                <c:pt idx="2694">
                  <c:v>2.0599999999999999E-5</c:v>
                </c:pt>
                <c:pt idx="2695">
                  <c:v>2.4600000000000002E-5</c:v>
                </c:pt>
                <c:pt idx="2696">
                  <c:v>2.8600000000000001E-5</c:v>
                </c:pt>
                <c:pt idx="2697">
                  <c:v>3.1600000000000002E-5</c:v>
                </c:pt>
                <c:pt idx="2698">
                  <c:v>3.1600000000000002E-5</c:v>
                </c:pt>
                <c:pt idx="2699">
                  <c:v>3.5599999999999998E-5</c:v>
                </c:pt>
                <c:pt idx="2700">
                  <c:v>3.5599999999999998E-5</c:v>
                </c:pt>
                <c:pt idx="2701">
                  <c:v>3.96E-5</c:v>
                </c:pt>
                <c:pt idx="2702">
                  <c:v>3.96E-5</c:v>
                </c:pt>
                <c:pt idx="2703">
                  <c:v>3.96E-5</c:v>
                </c:pt>
                <c:pt idx="2704">
                  <c:v>3.96E-5</c:v>
                </c:pt>
                <c:pt idx="2705">
                  <c:v>3.96E-5</c:v>
                </c:pt>
                <c:pt idx="2706">
                  <c:v>3.96E-5</c:v>
                </c:pt>
                <c:pt idx="2707">
                  <c:v>3.96E-5</c:v>
                </c:pt>
                <c:pt idx="2708">
                  <c:v>3.96E-5</c:v>
                </c:pt>
                <c:pt idx="2709">
                  <c:v>3.96E-5</c:v>
                </c:pt>
                <c:pt idx="2710">
                  <c:v>3.96E-5</c:v>
                </c:pt>
                <c:pt idx="2711">
                  <c:v>3.96E-5</c:v>
                </c:pt>
                <c:pt idx="2712">
                  <c:v>3.96E-5</c:v>
                </c:pt>
                <c:pt idx="2713">
                  <c:v>3.96E-5</c:v>
                </c:pt>
                <c:pt idx="2714">
                  <c:v>3.96E-5</c:v>
                </c:pt>
                <c:pt idx="2715">
                  <c:v>3.96E-5</c:v>
                </c:pt>
                <c:pt idx="2716">
                  <c:v>3.96E-5</c:v>
                </c:pt>
                <c:pt idx="2717">
                  <c:v>3.96E-5</c:v>
                </c:pt>
                <c:pt idx="2718">
                  <c:v>3.96E-5</c:v>
                </c:pt>
                <c:pt idx="2719">
                  <c:v>3.96E-5</c:v>
                </c:pt>
                <c:pt idx="2720">
                  <c:v>3.96E-5</c:v>
                </c:pt>
                <c:pt idx="2721">
                  <c:v>3.96E-5</c:v>
                </c:pt>
                <c:pt idx="2722">
                  <c:v>3.96E-5</c:v>
                </c:pt>
                <c:pt idx="2723">
                  <c:v>4.2599999999999999E-5</c:v>
                </c:pt>
                <c:pt idx="2724">
                  <c:v>3.96E-5</c:v>
                </c:pt>
                <c:pt idx="2725">
                  <c:v>4.2599999999999999E-5</c:v>
                </c:pt>
                <c:pt idx="2726">
                  <c:v>4.2599999999999999E-5</c:v>
                </c:pt>
                <c:pt idx="2727">
                  <c:v>4.2599999999999999E-5</c:v>
                </c:pt>
                <c:pt idx="2728">
                  <c:v>3.96E-5</c:v>
                </c:pt>
                <c:pt idx="2729">
                  <c:v>4.2599999999999999E-5</c:v>
                </c:pt>
                <c:pt idx="2730">
                  <c:v>3.96E-5</c:v>
                </c:pt>
                <c:pt idx="2731">
                  <c:v>3.96E-5</c:v>
                </c:pt>
                <c:pt idx="2732">
                  <c:v>3.96E-5</c:v>
                </c:pt>
                <c:pt idx="2733">
                  <c:v>3.96E-5</c:v>
                </c:pt>
                <c:pt idx="2734">
                  <c:v>3.5599999999999998E-5</c:v>
                </c:pt>
                <c:pt idx="2735">
                  <c:v>3.5599999999999998E-5</c:v>
                </c:pt>
                <c:pt idx="2736">
                  <c:v>3.1600000000000002E-5</c:v>
                </c:pt>
                <c:pt idx="2737">
                  <c:v>2.8600000000000001E-5</c:v>
                </c:pt>
                <c:pt idx="2738">
                  <c:v>2.4600000000000002E-5</c:v>
                </c:pt>
                <c:pt idx="2739">
                  <c:v>2.4600000000000002E-5</c:v>
                </c:pt>
                <c:pt idx="2740">
                  <c:v>1.7600000000000001E-5</c:v>
                </c:pt>
                <c:pt idx="2741">
                  <c:v>1.7600000000000001E-5</c:v>
                </c:pt>
                <c:pt idx="2742">
                  <c:v>1.36E-5</c:v>
                </c:pt>
                <c:pt idx="2743">
                  <c:v>9.6299999999999993E-6</c:v>
                </c:pt>
                <c:pt idx="2744">
                  <c:v>6.63E-6</c:v>
                </c:pt>
                <c:pt idx="2745">
                  <c:v>2.6299999999999998E-6</c:v>
                </c:pt>
                <c:pt idx="2746">
                  <c:v>-1.37E-6</c:v>
                </c:pt>
                <c:pt idx="2747">
                  <c:v>-5.3700000000000003E-6</c:v>
                </c:pt>
                <c:pt idx="2748">
                  <c:v>-8.3699999999999995E-6</c:v>
                </c:pt>
                <c:pt idx="2749">
                  <c:v>-8.3699999999999995E-6</c:v>
                </c:pt>
                <c:pt idx="2750">
                  <c:v>-1.24E-5</c:v>
                </c:pt>
                <c:pt idx="2751">
                  <c:v>-1.24E-5</c:v>
                </c:pt>
                <c:pt idx="2752">
                  <c:v>-1.6399999999999999E-5</c:v>
                </c:pt>
                <c:pt idx="2753">
                  <c:v>-1.6399999999999999E-5</c:v>
                </c:pt>
                <c:pt idx="2754">
                  <c:v>-1.9400000000000001E-5</c:v>
                </c:pt>
                <c:pt idx="2755">
                  <c:v>-1.9400000000000001E-5</c:v>
                </c:pt>
                <c:pt idx="2756">
                  <c:v>-1.9400000000000001E-5</c:v>
                </c:pt>
                <c:pt idx="2757">
                  <c:v>-1.9400000000000001E-5</c:v>
                </c:pt>
                <c:pt idx="2758">
                  <c:v>-1.9400000000000001E-5</c:v>
                </c:pt>
                <c:pt idx="2759">
                  <c:v>-1.6399999999999999E-5</c:v>
                </c:pt>
                <c:pt idx="2760">
                  <c:v>-1.9400000000000001E-5</c:v>
                </c:pt>
                <c:pt idx="2761">
                  <c:v>-1.6399999999999999E-5</c:v>
                </c:pt>
                <c:pt idx="2762">
                  <c:v>-1.6399999999999999E-5</c:v>
                </c:pt>
                <c:pt idx="2763">
                  <c:v>-1.6399999999999999E-5</c:v>
                </c:pt>
                <c:pt idx="2764">
                  <c:v>-1.6399999999999999E-5</c:v>
                </c:pt>
                <c:pt idx="2765">
                  <c:v>-1.6399999999999999E-5</c:v>
                </c:pt>
                <c:pt idx="2766">
                  <c:v>-1.6399999999999999E-5</c:v>
                </c:pt>
                <c:pt idx="2767">
                  <c:v>-1.24E-5</c:v>
                </c:pt>
                <c:pt idx="2768">
                  <c:v>-1.24E-5</c:v>
                </c:pt>
                <c:pt idx="2769">
                  <c:v>-1.6399999999999999E-5</c:v>
                </c:pt>
                <c:pt idx="2770">
                  <c:v>-1.6399999999999999E-5</c:v>
                </c:pt>
                <c:pt idx="2771">
                  <c:v>-1.6399999999999999E-5</c:v>
                </c:pt>
                <c:pt idx="2772">
                  <c:v>-1.9400000000000001E-5</c:v>
                </c:pt>
                <c:pt idx="2773">
                  <c:v>-1.9400000000000001E-5</c:v>
                </c:pt>
                <c:pt idx="2774">
                  <c:v>-2.34E-5</c:v>
                </c:pt>
                <c:pt idx="2775">
                  <c:v>-2.7399999999999999E-5</c:v>
                </c:pt>
                <c:pt idx="2776">
                  <c:v>-3.04E-5</c:v>
                </c:pt>
                <c:pt idx="2777">
                  <c:v>-3.04E-5</c:v>
                </c:pt>
                <c:pt idx="2778">
                  <c:v>-3.4400000000000003E-5</c:v>
                </c:pt>
                <c:pt idx="2779">
                  <c:v>-3.8399999999999998E-5</c:v>
                </c:pt>
                <c:pt idx="2780">
                  <c:v>-4.5399999999999999E-5</c:v>
                </c:pt>
                <c:pt idx="2781">
                  <c:v>-4.9400000000000001E-5</c:v>
                </c:pt>
                <c:pt idx="2782">
                  <c:v>-5.3399999999999997E-5</c:v>
                </c:pt>
                <c:pt idx="2783">
                  <c:v>-5.6400000000000002E-5</c:v>
                </c:pt>
                <c:pt idx="2784">
                  <c:v>-6.0399999999999998E-5</c:v>
                </c:pt>
                <c:pt idx="2785">
                  <c:v>-6.4399999999999993E-5</c:v>
                </c:pt>
                <c:pt idx="2786">
                  <c:v>-6.7399999999999998E-5</c:v>
                </c:pt>
                <c:pt idx="2787">
                  <c:v>-7.1400000000000001E-5</c:v>
                </c:pt>
                <c:pt idx="2788">
                  <c:v>-7.1400000000000001E-5</c:v>
                </c:pt>
                <c:pt idx="2789">
                  <c:v>-7.5400000000000003E-5</c:v>
                </c:pt>
                <c:pt idx="2790">
                  <c:v>-7.5400000000000003E-5</c:v>
                </c:pt>
                <c:pt idx="2791">
                  <c:v>-7.5400000000000003E-5</c:v>
                </c:pt>
                <c:pt idx="2792">
                  <c:v>-7.9400000000000006E-5</c:v>
                </c:pt>
                <c:pt idx="2793">
                  <c:v>-7.5400000000000003E-5</c:v>
                </c:pt>
                <c:pt idx="2794">
                  <c:v>-7.5400000000000003E-5</c:v>
                </c:pt>
                <c:pt idx="2795">
                  <c:v>-7.5400000000000003E-5</c:v>
                </c:pt>
                <c:pt idx="2796">
                  <c:v>-7.5400000000000003E-5</c:v>
                </c:pt>
                <c:pt idx="2797">
                  <c:v>-7.1400000000000001E-5</c:v>
                </c:pt>
                <c:pt idx="2798">
                  <c:v>-7.1400000000000001E-5</c:v>
                </c:pt>
                <c:pt idx="2799">
                  <c:v>-6.7399999999999998E-5</c:v>
                </c:pt>
                <c:pt idx="2800">
                  <c:v>-6.4399999999999993E-5</c:v>
                </c:pt>
                <c:pt idx="2801">
                  <c:v>-6.0399999999999998E-5</c:v>
                </c:pt>
                <c:pt idx="2802">
                  <c:v>-6.0399999999999998E-5</c:v>
                </c:pt>
                <c:pt idx="2803">
                  <c:v>-5.6400000000000002E-5</c:v>
                </c:pt>
                <c:pt idx="2804">
                  <c:v>-5.3399999999999997E-5</c:v>
                </c:pt>
                <c:pt idx="2805">
                  <c:v>-4.9400000000000001E-5</c:v>
                </c:pt>
                <c:pt idx="2806">
                  <c:v>-4.5399999999999999E-5</c:v>
                </c:pt>
                <c:pt idx="2807">
                  <c:v>-4.5399999999999999E-5</c:v>
                </c:pt>
                <c:pt idx="2808">
                  <c:v>-4.5399999999999999E-5</c:v>
                </c:pt>
                <c:pt idx="2809">
                  <c:v>-4.2400000000000001E-5</c:v>
                </c:pt>
                <c:pt idx="2810">
                  <c:v>-3.8399999999999998E-5</c:v>
                </c:pt>
                <c:pt idx="2811">
                  <c:v>-3.8399999999999998E-5</c:v>
                </c:pt>
                <c:pt idx="2812">
                  <c:v>-3.8399999999999998E-5</c:v>
                </c:pt>
                <c:pt idx="2813">
                  <c:v>-3.8399999999999998E-5</c:v>
                </c:pt>
                <c:pt idx="2814">
                  <c:v>-3.8399999999999998E-5</c:v>
                </c:pt>
                <c:pt idx="2815">
                  <c:v>-3.8399999999999998E-5</c:v>
                </c:pt>
                <c:pt idx="2816">
                  <c:v>-3.8399999999999998E-5</c:v>
                </c:pt>
                <c:pt idx="2817">
                  <c:v>-4.2400000000000001E-5</c:v>
                </c:pt>
                <c:pt idx="2818">
                  <c:v>-4.2400000000000001E-5</c:v>
                </c:pt>
                <c:pt idx="2819">
                  <c:v>-4.2400000000000001E-5</c:v>
                </c:pt>
                <c:pt idx="2820">
                  <c:v>-4.5399999999999999E-5</c:v>
                </c:pt>
                <c:pt idx="2821">
                  <c:v>-4.5399999999999999E-5</c:v>
                </c:pt>
                <c:pt idx="2822">
                  <c:v>-4.5399999999999999E-5</c:v>
                </c:pt>
                <c:pt idx="2823">
                  <c:v>-4.5399999999999999E-5</c:v>
                </c:pt>
                <c:pt idx="2824">
                  <c:v>-4.9400000000000001E-5</c:v>
                </c:pt>
                <c:pt idx="2825">
                  <c:v>-4.9400000000000001E-5</c:v>
                </c:pt>
                <c:pt idx="2826">
                  <c:v>-4.9400000000000001E-5</c:v>
                </c:pt>
                <c:pt idx="2827">
                  <c:v>-4.9400000000000001E-5</c:v>
                </c:pt>
                <c:pt idx="2828">
                  <c:v>-4.9400000000000001E-5</c:v>
                </c:pt>
                <c:pt idx="2829">
                  <c:v>-4.9400000000000001E-5</c:v>
                </c:pt>
                <c:pt idx="2830">
                  <c:v>-4.5399999999999999E-5</c:v>
                </c:pt>
                <c:pt idx="2831">
                  <c:v>-4.5399999999999999E-5</c:v>
                </c:pt>
                <c:pt idx="2832">
                  <c:v>-4.2400000000000001E-5</c:v>
                </c:pt>
                <c:pt idx="2833">
                  <c:v>-3.8399999999999998E-5</c:v>
                </c:pt>
                <c:pt idx="2834">
                  <c:v>-3.4400000000000003E-5</c:v>
                </c:pt>
                <c:pt idx="2835">
                  <c:v>-3.04E-5</c:v>
                </c:pt>
                <c:pt idx="2836">
                  <c:v>-2.7399999999999999E-5</c:v>
                </c:pt>
                <c:pt idx="2837">
                  <c:v>-2.34E-5</c:v>
                </c:pt>
                <c:pt idx="2838">
                  <c:v>-1.6399999999999999E-5</c:v>
                </c:pt>
                <c:pt idx="2839">
                  <c:v>-1.24E-5</c:v>
                </c:pt>
                <c:pt idx="2840">
                  <c:v>-8.3699999999999995E-6</c:v>
                </c:pt>
                <c:pt idx="2841">
                  <c:v>-1.37E-6</c:v>
                </c:pt>
                <c:pt idx="2842">
                  <c:v>2.6299999999999998E-6</c:v>
                </c:pt>
                <c:pt idx="2843">
                  <c:v>9.6299999999999993E-6</c:v>
                </c:pt>
                <c:pt idx="2844">
                  <c:v>1.36E-5</c:v>
                </c:pt>
                <c:pt idx="2845">
                  <c:v>1.7600000000000001E-5</c:v>
                </c:pt>
                <c:pt idx="2846">
                  <c:v>2.0599999999999999E-5</c:v>
                </c:pt>
                <c:pt idx="2847">
                  <c:v>2.8600000000000001E-5</c:v>
                </c:pt>
                <c:pt idx="2848">
                  <c:v>3.1600000000000002E-5</c:v>
                </c:pt>
                <c:pt idx="2849">
                  <c:v>3.5599999999999998E-5</c:v>
                </c:pt>
                <c:pt idx="2850">
                  <c:v>3.96E-5</c:v>
                </c:pt>
                <c:pt idx="2851">
                  <c:v>4.2599999999999999E-5</c:v>
                </c:pt>
                <c:pt idx="2852">
                  <c:v>4.2599999999999999E-5</c:v>
                </c:pt>
                <c:pt idx="2853">
                  <c:v>4.6600000000000001E-5</c:v>
                </c:pt>
                <c:pt idx="2854">
                  <c:v>5.0599999999999997E-5</c:v>
                </c:pt>
                <c:pt idx="2855">
                  <c:v>5.0599999999999997E-5</c:v>
                </c:pt>
                <c:pt idx="2856">
                  <c:v>5.0599999999999997E-5</c:v>
                </c:pt>
                <c:pt idx="2857">
                  <c:v>5.4599999999999999E-5</c:v>
                </c:pt>
                <c:pt idx="2858">
                  <c:v>5.4599999999999999E-5</c:v>
                </c:pt>
                <c:pt idx="2859">
                  <c:v>5.4599999999999999E-5</c:v>
                </c:pt>
                <c:pt idx="2860">
                  <c:v>5.4599999999999999E-5</c:v>
                </c:pt>
                <c:pt idx="2861">
                  <c:v>5.4599999999999999E-5</c:v>
                </c:pt>
                <c:pt idx="2862">
                  <c:v>5.4599999999999999E-5</c:v>
                </c:pt>
                <c:pt idx="2863">
                  <c:v>5.4599999999999999E-5</c:v>
                </c:pt>
                <c:pt idx="2864">
                  <c:v>5.4599999999999999E-5</c:v>
                </c:pt>
                <c:pt idx="2865">
                  <c:v>5.4599999999999999E-5</c:v>
                </c:pt>
                <c:pt idx="2866">
                  <c:v>5.4599999999999999E-5</c:v>
                </c:pt>
                <c:pt idx="2867">
                  <c:v>5.7599999999999997E-5</c:v>
                </c:pt>
                <c:pt idx="2868">
                  <c:v>5.4599999999999999E-5</c:v>
                </c:pt>
                <c:pt idx="2869">
                  <c:v>5.7599999999999997E-5</c:v>
                </c:pt>
                <c:pt idx="2870">
                  <c:v>5.7599999999999997E-5</c:v>
                </c:pt>
                <c:pt idx="2871">
                  <c:v>5.7599999999999997E-5</c:v>
                </c:pt>
                <c:pt idx="2872">
                  <c:v>5.7599999999999997E-5</c:v>
                </c:pt>
                <c:pt idx="2873">
                  <c:v>6.1600000000000007E-5</c:v>
                </c:pt>
                <c:pt idx="2874">
                  <c:v>6.1600000000000007E-5</c:v>
                </c:pt>
                <c:pt idx="2875">
                  <c:v>6.5599999999999995E-5</c:v>
                </c:pt>
                <c:pt idx="2876">
                  <c:v>6.5599999999999995E-5</c:v>
                </c:pt>
                <c:pt idx="2877">
                  <c:v>6.86E-5</c:v>
                </c:pt>
                <c:pt idx="2878">
                  <c:v>6.86E-5</c:v>
                </c:pt>
                <c:pt idx="2879">
                  <c:v>7.2600000000000003E-5</c:v>
                </c:pt>
                <c:pt idx="2880">
                  <c:v>7.2600000000000003E-5</c:v>
                </c:pt>
                <c:pt idx="2881">
                  <c:v>7.6600000000000005E-5</c:v>
                </c:pt>
                <c:pt idx="2882">
                  <c:v>7.6600000000000005E-5</c:v>
                </c:pt>
                <c:pt idx="2883">
                  <c:v>7.9599999999999997E-5</c:v>
                </c:pt>
                <c:pt idx="2884">
                  <c:v>7.9599999999999997E-5</c:v>
                </c:pt>
                <c:pt idx="2885">
                  <c:v>8.3599999999999999E-5</c:v>
                </c:pt>
                <c:pt idx="2886">
                  <c:v>8.3599999999999999E-5</c:v>
                </c:pt>
                <c:pt idx="2887">
                  <c:v>8.7600000000000002E-5</c:v>
                </c:pt>
                <c:pt idx="2888">
                  <c:v>8.7600000000000002E-5</c:v>
                </c:pt>
                <c:pt idx="2889">
                  <c:v>9.1600000000000004E-5</c:v>
                </c:pt>
                <c:pt idx="2890">
                  <c:v>9.4599999999999996E-5</c:v>
                </c:pt>
                <c:pt idx="2891">
                  <c:v>9.4599999999999996E-5</c:v>
                </c:pt>
                <c:pt idx="2892">
                  <c:v>9.4599999999999996E-5</c:v>
                </c:pt>
                <c:pt idx="2893">
                  <c:v>9.8599999999999998E-5</c:v>
                </c:pt>
                <c:pt idx="2894">
                  <c:v>1.03E-4</c:v>
                </c:pt>
                <c:pt idx="2895">
                  <c:v>1.03E-4</c:v>
                </c:pt>
                <c:pt idx="2896">
                  <c:v>1.06E-4</c:v>
                </c:pt>
                <c:pt idx="2897">
                  <c:v>1.06E-4</c:v>
                </c:pt>
                <c:pt idx="2898">
                  <c:v>1.1E-4</c:v>
                </c:pt>
                <c:pt idx="2899">
                  <c:v>1.1E-4</c:v>
                </c:pt>
                <c:pt idx="2900">
                  <c:v>1.1400000000000001E-4</c:v>
                </c:pt>
                <c:pt idx="2901">
                  <c:v>1.17E-4</c:v>
                </c:pt>
                <c:pt idx="2902">
                  <c:v>1.17E-4</c:v>
                </c:pt>
                <c:pt idx="2903">
                  <c:v>1.21E-4</c:v>
                </c:pt>
                <c:pt idx="2904">
                  <c:v>1.21E-4</c:v>
                </c:pt>
                <c:pt idx="2905">
                  <c:v>1.25E-4</c:v>
                </c:pt>
                <c:pt idx="2906">
                  <c:v>1.25E-4</c:v>
                </c:pt>
                <c:pt idx="2907">
                  <c:v>1.2899999999999999E-4</c:v>
                </c:pt>
                <c:pt idx="2908">
                  <c:v>1.2899999999999999E-4</c:v>
                </c:pt>
                <c:pt idx="2909">
                  <c:v>1.3200000000000001E-4</c:v>
                </c:pt>
                <c:pt idx="2910">
                  <c:v>1.3200000000000001E-4</c:v>
                </c:pt>
                <c:pt idx="2911">
                  <c:v>1.3200000000000001E-4</c:v>
                </c:pt>
                <c:pt idx="2912">
                  <c:v>1.36E-4</c:v>
                </c:pt>
                <c:pt idx="2913">
                  <c:v>1.36E-4</c:v>
                </c:pt>
                <c:pt idx="2914">
                  <c:v>1.36E-4</c:v>
                </c:pt>
                <c:pt idx="2915">
                  <c:v>1.3999999999999999E-4</c:v>
                </c:pt>
                <c:pt idx="2916">
                  <c:v>1.36E-4</c:v>
                </c:pt>
                <c:pt idx="2917">
                  <c:v>1.3999999999999999E-4</c:v>
                </c:pt>
                <c:pt idx="2918">
                  <c:v>1.3999999999999999E-4</c:v>
                </c:pt>
                <c:pt idx="2919">
                  <c:v>1.3999999999999999E-4</c:v>
                </c:pt>
                <c:pt idx="2920">
                  <c:v>1.36E-4</c:v>
                </c:pt>
                <c:pt idx="2921">
                  <c:v>1.3999999999999999E-4</c:v>
                </c:pt>
                <c:pt idx="2922">
                  <c:v>1.3999999999999999E-4</c:v>
                </c:pt>
                <c:pt idx="2923">
                  <c:v>1.36E-4</c:v>
                </c:pt>
                <c:pt idx="2924">
                  <c:v>1.36E-4</c:v>
                </c:pt>
                <c:pt idx="2925">
                  <c:v>1.36E-4</c:v>
                </c:pt>
                <c:pt idx="2926">
                  <c:v>1.3200000000000001E-4</c:v>
                </c:pt>
                <c:pt idx="2927">
                  <c:v>1.3200000000000001E-4</c:v>
                </c:pt>
                <c:pt idx="2928">
                  <c:v>1.3200000000000001E-4</c:v>
                </c:pt>
                <c:pt idx="2929">
                  <c:v>1.3200000000000001E-4</c:v>
                </c:pt>
                <c:pt idx="2930">
                  <c:v>1.2899999999999999E-4</c:v>
                </c:pt>
                <c:pt idx="2931">
                  <c:v>1.2899999999999999E-4</c:v>
                </c:pt>
                <c:pt idx="2932">
                  <c:v>1.25E-4</c:v>
                </c:pt>
                <c:pt idx="2933">
                  <c:v>1.25E-4</c:v>
                </c:pt>
                <c:pt idx="2934">
                  <c:v>1.25E-4</c:v>
                </c:pt>
                <c:pt idx="2935">
                  <c:v>1.25E-4</c:v>
                </c:pt>
                <c:pt idx="2936">
                  <c:v>1.21E-4</c:v>
                </c:pt>
                <c:pt idx="2937">
                  <c:v>1.21E-4</c:v>
                </c:pt>
                <c:pt idx="2938">
                  <c:v>1.21E-4</c:v>
                </c:pt>
                <c:pt idx="2939">
                  <c:v>1.17E-4</c:v>
                </c:pt>
                <c:pt idx="2940">
                  <c:v>1.17E-4</c:v>
                </c:pt>
                <c:pt idx="2941">
                  <c:v>1.1400000000000001E-4</c:v>
                </c:pt>
                <c:pt idx="2942">
                  <c:v>1.1400000000000001E-4</c:v>
                </c:pt>
                <c:pt idx="2943">
                  <c:v>1.1E-4</c:v>
                </c:pt>
                <c:pt idx="2944">
                  <c:v>1.1E-4</c:v>
                </c:pt>
                <c:pt idx="2945">
                  <c:v>1.06E-4</c:v>
                </c:pt>
                <c:pt idx="2946">
                  <c:v>1.03E-4</c:v>
                </c:pt>
                <c:pt idx="2947">
                  <c:v>1.03E-4</c:v>
                </c:pt>
                <c:pt idx="2948">
                  <c:v>9.8599999999999998E-5</c:v>
                </c:pt>
                <c:pt idx="2949">
                  <c:v>9.4599999999999996E-5</c:v>
                </c:pt>
                <c:pt idx="2950">
                  <c:v>9.1600000000000004E-5</c:v>
                </c:pt>
                <c:pt idx="2951">
                  <c:v>8.7600000000000002E-5</c:v>
                </c:pt>
                <c:pt idx="2952">
                  <c:v>8.3599999999999999E-5</c:v>
                </c:pt>
                <c:pt idx="2953">
                  <c:v>7.9599999999999997E-5</c:v>
                </c:pt>
                <c:pt idx="2954">
                  <c:v>7.6600000000000005E-5</c:v>
                </c:pt>
                <c:pt idx="2955">
                  <c:v>7.2600000000000003E-5</c:v>
                </c:pt>
                <c:pt idx="2956">
                  <c:v>6.5599999999999995E-5</c:v>
                </c:pt>
                <c:pt idx="2957">
                  <c:v>6.1600000000000007E-5</c:v>
                </c:pt>
                <c:pt idx="2958">
                  <c:v>5.4599999999999999E-5</c:v>
                </c:pt>
                <c:pt idx="2959">
                  <c:v>5.0599999999999997E-5</c:v>
                </c:pt>
                <c:pt idx="2960">
                  <c:v>4.6600000000000001E-5</c:v>
                </c:pt>
                <c:pt idx="2961">
                  <c:v>4.2599999999999999E-5</c:v>
                </c:pt>
                <c:pt idx="2962">
                  <c:v>3.5599999999999998E-5</c:v>
                </c:pt>
                <c:pt idx="2963">
                  <c:v>3.1600000000000002E-5</c:v>
                </c:pt>
                <c:pt idx="2964">
                  <c:v>2.8600000000000001E-5</c:v>
                </c:pt>
                <c:pt idx="2965">
                  <c:v>2.4600000000000002E-5</c:v>
                </c:pt>
                <c:pt idx="2966">
                  <c:v>2.0599999999999999E-5</c:v>
                </c:pt>
                <c:pt idx="2967">
                  <c:v>1.7600000000000001E-5</c:v>
                </c:pt>
                <c:pt idx="2968">
                  <c:v>1.36E-5</c:v>
                </c:pt>
                <c:pt idx="2969">
                  <c:v>1.36E-5</c:v>
                </c:pt>
                <c:pt idx="2970">
                  <c:v>9.6299999999999993E-6</c:v>
                </c:pt>
                <c:pt idx="2971">
                  <c:v>9.6299999999999993E-6</c:v>
                </c:pt>
                <c:pt idx="2972">
                  <c:v>6.63E-6</c:v>
                </c:pt>
                <c:pt idx="2973">
                  <c:v>6.63E-6</c:v>
                </c:pt>
                <c:pt idx="2974">
                  <c:v>6.63E-6</c:v>
                </c:pt>
                <c:pt idx="2975">
                  <c:v>6.63E-6</c:v>
                </c:pt>
                <c:pt idx="2976">
                  <c:v>6.63E-6</c:v>
                </c:pt>
                <c:pt idx="2977">
                  <c:v>6.63E-6</c:v>
                </c:pt>
                <c:pt idx="2978">
                  <c:v>6.63E-6</c:v>
                </c:pt>
                <c:pt idx="2979">
                  <c:v>6.63E-6</c:v>
                </c:pt>
                <c:pt idx="2980">
                  <c:v>6.63E-6</c:v>
                </c:pt>
                <c:pt idx="2981">
                  <c:v>9.6299999999999993E-6</c:v>
                </c:pt>
                <c:pt idx="2982">
                  <c:v>9.6299999999999993E-6</c:v>
                </c:pt>
                <c:pt idx="2983">
                  <c:v>1.36E-5</c:v>
                </c:pt>
                <c:pt idx="2984">
                  <c:v>1.36E-5</c:v>
                </c:pt>
                <c:pt idx="2985">
                  <c:v>1.7600000000000001E-5</c:v>
                </c:pt>
                <c:pt idx="2986">
                  <c:v>1.7600000000000001E-5</c:v>
                </c:pt>
                <c:pt idx="2987">
                  <c:v>1.7600000000000001E-5</c:v>
                </c:pt>
                <c:pt idx="2988">
                  <c:v>1.7600000000000001E-5</c:v>
                </c:pt>
                <c:pt idx="2989">
                  <c:v>1.7600000000000001E-5</c:v>
                </c:pt>
                <c:pt idx="2990">
                  <c:v>1.7600000000000001E-5</c:v>
                </c:pt>
                <c:pt idx="2991">
                  <c:v>2.0599999999999999E-5</c:v>
                </c:pt>
                <c:pt idx="2992">
                  <c:v>2.0599999999999999E-5</c:v>
                </c:pt>
                <c:pt idx="2993">
                  <c:v>2.0599999999999999E-5</c:v>
                </c:pt>
                <c:pt idx="2994">
                  <c:v>2.0599999999999999E-5</c:v>
                </c:pt>
                <c:pt idx="2995">
                  <c:v>2.0599999999999999E-5</c:v>
                </c:pt>
                <c:pt idx="2996">
                  <c:v>2.0599999999999999E-5</c:v>
                </c:pt>
                <c:pt idx="2997">
                  <c:v>2.0599999999999999E-5</c:v>
                </c:pt>
                <c:pt idx="2998">
                  <c:v>2.0599999999999999E-5</c:v>
                </c:pt>
                <c:pt idx="2999">
                  <c:v>2.0599999999999999E-5</c:v>
                </c:pt>
                <c:pt idx="3000">
                  <c:v>1.7600000000000001E-5</c:v>
                </c:pt>
                <c:pt idx="3001">
                  <c:v>2.0599999999999999E-5</c:v>
                </c:pt>
                <c:pt idx="3002">
                  <c:v>1.7600000000000001E-5</c:v>
                </c:pt>
                <c:pt idx="3003">
                  <c:v>1.7600000000000001E-5</c:v>
                </c:pt>
                <c:pt idx="3004">
                  <c:v>1.7600000000000001E-5</c:v>
                </c:pt>
                <c:pt idx="3005">
                  <c:v>2.0599999999999999E-5</c:v>
                </c:pt>
                <c:pt idx="3006">
                  <c:v>1.7600000000000001E-5</c:v>
                </c:pt>
                <c:pt idx="3007">
                  <c:v>2.0599999999999999E-5</c:v>
                </c:pt>
                <c:pt idx="3008">
                  <c:v>2.0599999999999999E-5</c:v>
                </c:pt>
                <c:pt idx="3009">
                  <c:v>2.0599999999999999E-5</c:v>
                </c:pt>
                <c:pt idx="3010">
                  <c:v>2.0599999999999999E-5</c:v>
                </c:pt>
                <c:pt idx="3011">
                  <c:v>2.4600000000000002E-5</c:v>
                </c:pt>
                <c:pt idx="3012">
                  <c:v>2.4600000000000002E-5</c:v>
                </c:pt>
                <c:pt idx="3013">
                  <c:v>2.4600000000000002E-5</c:v>
                </c:pt>
                <c:pt idx="3014">
                  <c:v>2.8600000000000001E-5</c:v>
                </c:pt>
                <c:pt idx="3015">
                  <c:v>2.8600000000000001E-5</c:v>
                </c:pt>
                <c:pt idx="3016">
                  <c:v>2.8600000000000001E-5</c:v>
                </c:pt>
                <c:pt idx="3017">
                  <c:v>3.1600000000000002E-5</c:v>
                </c:pt>
                <c:pt idx="3018">
                  <c:v>3.1600000000000002E-5</c:v>
                </c:pt>
                <c:pt idx="3019">
                  <c:v>3.5599999999999998E-5</c:v>
                </c:pt>
                <c:pt idx="3020">
                  <c:v>3.5599999999999998E-5</c:v>
                </c:pt>
                <c:pt idx="3021">
                  <c:v>3.5599999999999998E-5</c:v>
                </c:pt>
                <c:pt idx="3022">
                  <c:v>3.96E-5</c:v>
                </c:pt>
                <c:pt idx="3023">
                  <c:v>3.96E-5</c:v>
                </c:pt>
                <c:pt idx="3024">
                  <c:v>4.2599999999999999E-5</c:v>
                </c:pt>
                <c:pt idx="3025">
                  <c:v>4.2599999999999999E-5</c:v>
                </c:pt>
                <c:pt idx="3026">
                  <c:v>4.6600000000000001E-5</c:v>
                </c:pt>
                <c:pt idx="3027">
                  <c:v>5.0599999999999997E-5</c:v>
                </c:pt>
                <c:pt idx="3028">
                  <c:v>5.0599999999999997E-5</c:v>
                </c:pt>
                <c:pt idx="3029">
                  <c:v>5.4599999999999999E-5</c:v>
                </c:pt>
                <c:pt idx="3030">
                  <c:v>5.7599999999999997E-5</c:v>
                </c:pt>
                <c:pt idx="3031">
                  <c:v>6.1600000000000007E-5</c:v>
                </c:pt>
                <c:pt idx="3032">
                  <c:v>6.1600000000000007E-5</c:v>
                </c:pt>
                <c:pt idx="3033">
                  <c:v>6.5599999999999995E-5</c:v>
                </c:pt>
                <c:pt idx="3034">
                  <c:v>6.86E-5</c:v>
                </c:pt>
                <c:pt idx="3035">
                  <c:v>7.2600000000000003E-5</c:v>
                </c:pt>
                <c:pt idx="3036">
                  <c:v>7.6600000000000005E-5</c:v>
                </c:pt>
                <c:pt idx="3037">
                  <c:v>8.3599999999999999E-5</c:v>
                </c:pt>
                <c:pt idx="3038">
                  <c:v>8.7600000000000002E-5</c:v>
                </c:pt>
                <c:pt idx="3039">
                  <c:v>9.4599999999999996E-5</c:v>
                </c:pt>
                <c:pt idx="3040">
                  <c:v>1.03E-4</c:v>
                </c:pt>
                <c:pt idx="3041">
                  <c:v>1.06E-4</c:v>
                </c:pt>
                <c:pt idx="3042">
                  <c:v>1.1400000000000001E-4</c:v>
                </c:pt>
                <c:pt idx="3043">
                  <c:v>1.21E-4</c:v>
                </c:pt>
                <c:pt idx="3044">
                  <c:v>1.25E-4</c:v>
                </c:pt>
                <c:pt idx="3045">
                  <c:v>1.3200000000000001E-4</c:v>
                </c:pt>
                <c:pt idx="3046">
                  <c:v>1.3999999999999999E-4</c:v>
                </c:pt>
                <c:pt idx="3047">
                  <c:v>1.4300000000000001E-4</c:v>
                </c:pt>
                <c:pt idx="3048">
                  <c:v>1.47E-4</c:v>
                </c:pt>
                <c:pt idx="3049">
                  <c:v>1.54E-4</c:v>
                </c:pt>
                <c:pt idx="3050">
                  <c:v>1.5799999999999999E-4</c:v>
                </c:pt>
                <c:pt idx="3051">
                  <c:v>1.66E-4</c:v>
                </c:pt>
                <c:pt idx="3052">
                  <c:v>1.6899999999999999E-4</c:v>
                </c:pt>
                <c:pt idx="3053">
                  <c:v>1.73E-4</c:v>
                </c:pt>
                <c:pt idx="3054">
                  <c:v>1.73E-4</c:v>
                </c:pt>
                <c:pt idx="3055">
                  <c:v>1.7699999999999999E-4</c:v>
                </c:pt>
                <c:pt idx="3056">
                  <c:v>1.8000000000000001E-4</c:v>
                </c:pt>
                <c:pt idx="3057">
                  <c:v>1.8000000000000001E-4</c:v>
                </c:pt>
                <c:pt idx="3058">
                  <c:v>1.8000000000000001E-4</c:v>
                </c:pt>
                <c:pt idx="3059">
                  <c:v>1.8000000000000001E-4</c:v>
                </c:pt>
                <c:pt idx="3060">
                  <c:v>1.8000000000000001E-4</c:v>
                </c:pt>
                <c:pt idx="3061">
                  <c:v>1.8000000000000001E-4</c:v>
                </c:pt>
                <c:pt idx="3062">
                  <c:v>1.8000000000000001E-4</c:v>
                </c:pt>
                <c:pt idx="3063">
                  <c:v>1.7699999999999999E-4</c:v>
                </c:pt>
                <c:pt idx="3064">
                  <c:v>1.73E-4</c:v>
                </c:pt>
                <c:pt idx="3065">
                  <c:v>1.73E-4</c:v>
                </c:pt>
                <c:pt idx="3066">
                  <c:v>1.6899999999999999E-4</c:v>
                </c:pt>
                <c:pt idx="3067">
                  <c:v>1.6899999999999999E-4</c:v>
                </c:pt>
                <c:pt idx="3068">
                  <c:v>1.66E-4</c:v>
                </c:pt>
                <c:pt idx="3069">
                  <c:v>1.66E-4</c:v>
                </c:pt>
                <c:pt idx="3070">
                  <c:v>1.6200000000000001E-4</c:v>
                </c:pt>
                <c:pt idx="3071">
                  <c:v>1.6200000000000001E-4</c:v>
                </c:pt>
                <c:pt idx="3072">
                  <c:v>1.5799999999999999E-4</c:v>
                </c:pt>
                <c:pt idx="3073">
                  <c:v>1.5799999999999999E-4</c:v>
                </c:pt>
                <c:pt idx="3074">
                  <c:v>1.54E-4</c:v>
                </c:pt>
                <c:pt idx="3075">
                  <c:v>1.5799999999999999E-4</c:v>
                </c:pt>
                <c:pt idx="3076">
                  <c:v>1.54E-4</c:v>
                </c:pt>
                <c:pt idx="3077">
                  <c:v>1.5799999999999999E-4</c:v>
                </c:pt>
                <c:pt idx="3078">
                  <c:v>1.5799999999999999E-4</c:v>
                </c:pt>
                <c:pt idx="3079">
                  <c:v>1.6200000000000001E-4</c:v>
                </c:pt>
                <c:pt idx="3080">
                  <c:v>1.6200000000000001E-4</c:v>
                </c:pt>
                <c:pt idx="3081">
                  <c:v>1.66E-4</c:v>
                </c:pt>
                <c:pt idx="3082">
                  <c:v>1.66E-4</c:v>
                </c:pt>
                <c:pt idx="3083">
                  <c:v>1.6899999999999999E-4</c:v>
                </c:pt>
                <c:pt idx="3084">
                  <c:v>1.6899999999999999E-4</c:v>
                </c:pt>
                <c:pt idx="3085">
                  <c:v>1.73E-4</c:v>
                </c:pt>
                <c:pt idx="3086">
                  <c:v>1.73E-4</c:v>
                </c:pt>
                <c:pt idx="3087">
                  <c:v>1.7699999999999999E-4</c:v>
                </c:pt>
                <c:pt idx="3088">
                  <c:v>1.8000000000000001E-4</c:v>
                </c:pt>
                <c:pt idx="3089">
                  <c:v>1.8000000000000001E-4</c:v>
                </c:pt>
                <c:pt idx="3090">
                  <c:v>1.8000000000000001E-4</c:v>
                </c:pt>
                <c:pt idx="3091">
                  <c:v>1.84E-4</c:v>
                </c:pt>
                <c:pt idx="3092">
                  <c:v>1.8000000000000001E-4</c:v>
                </c:pt>
                <c:pt idx="3093">
                  <c:v>1.84E-4</c:v>
                </c:pt>
                <c:pt idx="3094">
                  <c:v>1.84E-4</c:v>
                </c:pt>
                <c:pt idx="3095">
                  <c:v>1.8000000000000001E-4</c:v>
                </c:pt>
                <c:pt idx="3096">
                  <c:v>1.7699999999999999E-4</c:v>
                </c:pt>
                <c:pt idx="3097">
                  <c:v>1.7699999999999999E-4</c:v>
                </c:pt>
                <c:pt idx="3098">
                  <c:v>1.7699999999999999E-4</c:v>
                </c:pt>
                <c:pt idx="3099">
                  <c:v>1.73E-4</c:v>
                </c:pt>
                <c:pt idx="3100">
                  <c:v>1.6899999999999999E-4</c:v>
                </c:pt>
                <c:pt idx="3101">
                  <c:v>1.66E-4</c:v>
                </c:pt>
                <c:pt idx="3102">
                  <c:v>1.5799999999999999E-4</c:v>
                </c:pt>
                <c:pt idx="3103">
                  <c:v>1.54E-4</c:v>
                </c:pt>
                <c:pt idx="3104">
                  <c:v>1.5100000000000001E-4</c:v>
                </c:pt>
                <c:pt idx="3105">
                  <c:v>1.47E-4</c:v>
                </c:pt>
                <c:pt idx="3106">
                  <c:v>1.3999999999999999E-4</c:v>
                </c:pt>
                <c:pt idx="3107">
                  <c:v>1.36E-4</c:v>
                </c:pt>
                <c:pt idx="3108">
                  <c:v>1.2899999999999999E-4</c:v>
                </c:pt>
                <c:pt idx="3109">
                  <c:v>1.25E-4</c:v>
                </c:pt>
                <c:pt idx="3110">
                  <c:v>1.21E-4</c:v>
                </c:pt>
                <c:pt idx="3111">
                  <c:v>1.17E-4</c:v>
                </c:pt>
                <c:pt idx="3112">
                  <c:v>1.1E-4</c:v>
                </c:pt>
                <c:pt idx="3113">
                  <c:v>1.06E-4</c:v>
                </c:pt>
                <c:pt idx="3114">
                  <c:v>1.03E-4</c:v>
                </c:pt>
                <c:pt idx="3115">
                  <c:v>9.8599999999999998E-5</c:v>
                </c:pt>
                <c:pt idx="3116">
                  <c:v>9.1600000000000004E-5</c:v>
                </c:pt>
                <c:pt idx="3117">
                  <c:v>9.1600000000000004E-5</c:v>
                </c:pt>
                <c:pt idx="3118">
                  <c:v>8.3599999999999999E-5</c:v>
                </c:pt>
                <c:pt idx="3119">
                  <c:v>8.3599999999999999E-5</c:v>
                </c:pt>
                <c:pt idx="3120">
                  <c:v>7.9599999999999997E-5</c:v>
                </c:pt>
                <c:pt idx="3121">
                  <c:v>7.6600000000000005E-5</c:v>
                </c:pt>
                <c:pt idx="3122">
                  <c:v>7.2600000000000003E-5</c:v>
                </c:pt>
                <c:pt idx="3123">
                  <c:v>6.86E-5</c:v>
                </c:pt>
                <c:pt idx="3124">
                  <c:v>6.5599999999999995E-5</c:v>
                </c:pt>
                <c:pt idx="3125">
                  <c:v>6.5599999999999995E-5</c:v>
                </c:pt>
                <c:pt idx="3126">
                  <c:v>6.1600000000000007E-5</c:v>
                </c:pt>
                <c:pt idx="3127">
                  <c:v>5.7599999999999997E-5</c:v>
                </c:pt>
                <c:pt idx="3128">
                  <c:v>5.4599999999999999E-5</c:v>
                </c:pt>
                <c:pt idx="3129">
                  <c:v>5.0599999999999997E-5</c:v>
                </c:pt>
                <c:pt idx="3130">
                  <c:v>4.6600000000000001E-5</c:v>
                </c:pt>
                <c:pt idx="3131">
                  <c:v>4.2599999999999999E-5</c:v>
                </c:pt>
                <c:pt idx="3132">
                  <c:v>3.96E-5</c:v>
                </c:pt>
                <c:pt idx="3133">
                  <c:v>3.5599999999999998E-5</c:v>
                </c:pt>
                <c:pt idx="3134">
                  <c:v>3.1600000000000002E-5</c:v>
                </c:pt>
                <c:pt idx="3135">
                  <c:v>2.8600000000000001E-5</c:v>
                </c:pt>
                <c:pt idx="3136">
                  <c:v>2.4600000000000002E-5</c:v>
                </c:pt>
                <c:pt idx="3137">
                  <c:v>2.0599999999999999E-5</c:v>
                </c:pt>
                <c:pt idx="3138">
                  <c:v>1.7600000000000001E-5</c:v>
                </c:pt>
                <c:pt idx="3139">
                  <c:v>1.36E-5</c:v>
                </c:pt>
                <c:pt idx="3140">
                  <c:v>9.6299999999999993E-6</c:v>
                </c:pt>
                <c:pt idx="3141">
                  <c:v>6.63E-6</c:v>
                </c:pt>
                <c:pt idx="3142">
                  <c:v>2.6299999999999998E-6</c:v>
                </c:pt>
                <c:pt idx="3143">
                  <c:v>-1.37E-6</c:v>
                </c:pt>
                <c:pt idx="3144">
                  <c:v>-5.3700000000000003E-6</c:v>
                </c:pt>
                <c:pt idx="3145">
                  <c:v>-5.3700000000000003E-6</c:v>
                </c:pt>
                <c:pt idx="3146">
                  <c:v>-8.3699999999999995E-6</c:v>
                </c:pt>
                <c:pt idx="3147">
                  <c:v>-1.24E-5</c:v>
                </c:pt>
                <c:pt idx="3148">
                  <c:v>-1.6399999999999999E-5</c:v>
                </c:pt>
                <c:pt idx="3149">
                  <c:v>-1.6399999999999999E-5</c:v>
                </c:pt>
                <c:pt idx="3150">
                  <c:v>-1.6399999999999999E-5</c:v>
                </c:pt>
                <c:pt idx="3151">
                  <c:v>-1.6399999999999999E-5</c:v>
                </c:pt>
                <c:pt idx="3152">
                  <c:v>-1.6399999999999999E-5</c:v>
                </c:pt>
                <c:pt idx="3153">
                  <c:v>-1.6399999999999999E-5</c:v>
                </c:pt>
                <c:pt idx="3154">
                  <c:v>-1.9400000000000001E-5</c:v>
                </c:pt>
                <c:pt idx="3155">
                  <c:v>-1.6399999999999999E-5</c:v>
                </c:pt>
                <c:pt idx="3156">
                  <c:v>-1.6399999999999999E-5</c:v>
                </c:pt>
                <c:pt idx="3157">
                  <c:v>-1.6399999999999999E-5</c:v>
                </c:pt>
                <c:pt idx="3158">
                  <c:v>-1.24E-5</c:v>
                </c:pt>
                <c:pt idx="3159">
                  <c:v>-1.24E-5</c:v>
                </c:pt>
                <c:pt idx="3160">
                  <c:v>-1.24E-5</c:v>
                </c:pt>
                <c:pt idx="3161">
                  <c:v>-8.3699999999999995E-6</c:v>
                </c:pt>
                <c:pt idx="3162">
                  <c:v>-8.3699999999999995E-6</c:v>
                </c:pt>
                <c:pt idx="3163">
                  <c:v>-5.3700000000000003E-6</c:v>
                </c:pt>
                <c:pt idx="3164">
                  <c:v>-5.3700000000000003E-6</c:v>
                </c:pt>
                <c:pt idx="3165">
                  <c:v>-1.37E-6</c:v>
                </c:pt>
                <c:pt idx="3166">
                  <c:v>-1.37E-6</c:v>
                </c:pt>
                <c:pt idx="3167">
                  <c:v>-1.37E-6</c:v>
                </c:pt>
                <c:pt idx="3168">
                  <c:v>2.6299999999999998E-6</c:v>
                </c:pt>
                <c:pt idx="3169">
                  <c:v>2.6299999999999998E-6</c:v>
                </c:pt>
                <c:pt idx="3170">
                  <c:v>2.6299999999999998E-6</c:v>
                </c:pt>
                <c:pt idx="3171">
                  <c:v>2.6299999999999998E-6</c:v>
                </c:pt>
                <c:pt idx="3172">
                  <c:v>2.6299999999999998E-6</c:v>
                </c:pt>
                <c:pt idx="3173">
                  <c:v>2.6299999999999998E-6</c:v>
                </c:pt>
                <c:pt idx="3174">
                  <c:v>2.6299999999999998E-6</c:v>
                </c:pt>
                <c:pt idx="3175">
                  <c:v>2.6299999999999998E-6</c:v>
                </c:pt>
                <c:pt idx="3176">
                  <c:v>-1.37E-6</c:v>
                </c:pt>
                <c:pt idx="3177">
                  <c:v>-1.37E-6</c:v>
                </c:pt>
                <c:pt idx="3178">
                  <c:v>-5.3700000000000003E-6</c:v>
                </c:pt>
                <c:pt idx="3179">
                  <c:v>-5.3700000000000003E-6</c:v>
                </c:pt>
                <c:pt idx="3180">
                  <c:v>-8.3699999999999995E-6</c:v>
                </c:pt>
                <c:pt idx="3181">
                  <c:v>-1.24E-5</c:v>
                </c:pt>
                <c:pt idx="3182">
                  <c:v>-1.6399999999999999E-5</c:v>
                </c:pt>
                <c:pt idx="3183">
                  <c:v>-1.6399999999999999E-5</c:v>
                </c:pt>
                <c:pt idx="3184">
                  <c:v>-1.9400000000000001E-5</c:v>
                </c:pt>
                <c:pt idx="3185">
                  <c:v>-2.34E-5</c:v>
                </c:pt>
                <c:pt idx="3186">
                  <c:v>-2.7399999999999999E-5</c:v>
                </c:pt>
                <c:pt idx="3187">
                  <c:v>-3.04E-5</c:v>
                </c:pt>
                <c:pt idx="3188">
                  <c:v>-3.4400000000000003E-5</c:v>
                </c:pt>
                <c:pt idx="3189">
                  <c:v>-3.8399999999999998E-5</c:v>
                </c:pt>
                <c:pt idx="3190">
                  <c:v>-4.2400000000000001E-5</c:v>
                </c:pt>
                <c:pt idx="3191">
                  <c:v>-4.2400000000000001E-5</c:v>
                </c:pt>
                <c:pt idx="3192">
                  <c:v>-4.5399999999999999E-5</c:v>
                </c:pt>
                <c:pt idx="3193">
                  <c:v>-4.9400000000000001E-5</c:v>
                </c:pt>
                <c:pt idx="3194">
                  <c:v>-4.9400000000000001E-5</c:v>
                </c:pt>
                <c:pt idx="3195">
                  <c:v>-5.3399999999999997E-5</c:v>
                </c:pt>
                <c:pt idx="3196">
                  <c:v>-5.6400000000000002E-5</c:v>
                </c:pt>
                <c:pt idx="3197">
                  <c:v>-5.6400000000000002E-5</c:v>
                </c:pt>
                <c:pt idx="3198">
                  <c:v>-5.6400000000000002E-5</c:v>
                </c:pt>
                <c:pt idx="3199">
                  <c:v>-5.6400000000000002E-5</c:v>
                </c:pt>
                <c:pt idx="3200">
                  <c:v>-5.6400000000000002E-5</c:v>
                </c:pt>
                <c:pt idx="3201">
                  <c:v>-5.6400000000000002E-5</c:v>
                </c:pt>
                <c:pt idx="3202">
                  <c:v>-6.0399999999999998E-5</c:v>
                </c:pt>
                <c:pt idx="3203">
                  <c:v>-5.6400000000000002E-5</c:v>
                </c:pt>
                <c:pt idx="3204">
                  <c:v>-5.6400000000000002E-5</c:v>
                </c:pt>
                <c:pt idx="3205">
                  <c:v>-5.6400000000000002E-5</c:v>
                </c:pt>
                <c:pt idx="3206">
                  <c:v>-5.3399999999999997E-5</c:v>
                </c:pt>
                <c:pt idx="3207">
                  <c:v>-5.3399999999999997E-5</c:v>
                </c:pt>
                <c:pt idx="3208">
                  <c:v>-5.3399999999999997E-5</c:v>
                </c:pt>
                <c:pt idx="3209">
                  <c:v>-4.9400000000000001E-5</c:v>
                </c:pt>
                <c:pt idx="3210">
                  <c:v>-4.9400000000000001E-5</c:v>
                </c:pt>
                <c:pt idx="3211">
                  <c:v>-4.5399999999999999E-5</c:v>
                </c:pt>
                <c:pt idx="3212">
                  <c:v>-4.5399999999999999E-5</c:v>
                </c:pt>
                <c:pt idx="3213">
                  <c:v>-4.2400000000000001E-5</c:v>
                </c:pt>
                <c:pt idx="3214">
                  <c:v>-4.2400000000000001E-5</c:v>
                </c:pt>
                <c:pt idx="3215">
                  <c:v>-3.8399999999999998E-5</c:v>
                </c:pt>
                <c:pt idx="3216">
                  <c:v>-3.4400000000000003E-5</c:v>
                </c:pt>
                <c:pt idx="3217">
                  <c:v>-3.4400000000000003E-5</c:v>
                </c:pt>
                <c:pt idx="3218">
                  <c:v>-3.4400000000000003E-5</c:v>
                </c:pt>
                <c:pt idx="3219">
                  <c:v>-3.04E-5</c:v>
                </c:pt>
                <c:pt idx="3220">
                  <c:v>-3.04E-5</c:v>
                </c:pt>
                <c:pt idx="3221">
                  <c:v>-2.7399999999999999E-5</c:v>
                </c:pt>
                <c:pt idx="3222">
                  <c:v>-2.7399999999999999E-5</c:v>
                </c:pt>
                <c:pt idx="3223">
                  <c:v>-2.34E-5</c:v>
                </c:pt>
                <c:pt idx="3224">
                  <c:v>-2.7399999999999999E-5</c:v>
                </c:pt>
                <c:pt idx="3225">
                  <c:v>-2.34E-5</c:v>
                </c:pt>
                <c:pt idx="3226">
                  <c:v>-2.34E-5</c:v>
                </c:pt>
                <c:pt idx="3227">
                  <c:v>-2.34E-5</c:v>
                </c:pt>
                <c:pt idx="3228">
                  <c:v>-2.34E-5</c:v>
                </c:pt>
                <c:pt idx="3229">
                  <c:v>-1.9400000000000001E-5</c:v>
                </c:pt>
                <c:pt idx="3230">
                  <c:v>-1.9400000000000001E-5</c:v>
                </c:pt>
                <c:pt idx="3231">
                  <c:v>-1.9400000000000001E-5</c:v>
                </c:pt>
                <c:pt idx="3232">
                  <c:v>-1.6399999999999999E-5</c:v>
                </c:pt>
                <c:pt idx="3233">
                  <c:v>-1.6399999999999999E-5</c:v>
                </c:pt>
                <c:pt idx="3234">
                  <c:v>-1.6399999999999999E-5</c:v>
                </c:pt>
                <c:pt idx="3235">
                  <c:v>-1.6399999999999999E-5</c:v>
                </c:pt>
                <c:pt idx="3236">
                  <c:v>-1.24E-5</c:v>
                </c:pt>
                <c:pt idx="3237">
                  <c:v>-1.24E-5</c:v>
                </c:pt>
                <c:pt idx="3238">
                  <c:v>-8.3699999999999995E-6</c:v>
                </c:pt>
                <c:pt idx="3239">
                  <c:v>-8.3699999999999995E-6</c:v>
                </c:pt>
                <c:pt idx="3240">
                  <c:v>-5.3700000000000003E-6</c:v>
                </c:pt>
                <c:pt idx="3241">
                  <c:v>-1.37E-6</c:v>
                </c:pt>
                <c:pt idx="3242">
                  <c:v>2.6299999999999998E-6</c:v>
                </c:pt>
                <c:pt idx="3243">
                  <c:v>2.6299999999999998E-6</c:v>
                </c:pt>
                <c:pt idx="3244">
                  <c:v>6.63E-6</c:v>
                </c:pt>
                <c:pt idx="3245">
                  <c:v>9.6299999999999993E-6</c:v>
                </c:pt>
                <c:pt idx="3246">
                  <c:v>1.36E-5</c:v>
                </c:pt>
                <c:pt idx="3247">
                  <c:v>2.0599999999999999E-5</c:v>
                </c:pt>
                <c:pt idx="3248">
                  <c:v>2.4600000000000002E-5</c:v>
                </c:pt>
                <c:pt idx="3249">
                  <c:v>2.8600000000000001E-5</c:v>
                </c:pt>
                <c:pt idx="3250">
                  <c:v>3.1600000000000002E-5</c:v>
                </c:pt>
                <c:pt idx="3251">
                  <c:v>3.96E-5</c:v>
                </c:pt>
                <c:pt idx="3252">
                  <c:v>4.2599999999999999E-5</c:v>
                </c:pt>
                <c:pt idx="3253">
                  <c:v>4.6600000000000001E-5</c:v>
                </c:pt>
                <c:pt idx="3254">
                  <c:v>5.4599999999999999E-5</c:v>
                </c:pt>
                <c:pt idx="3255">
                  <c:v>5.7599999999999997E-5</c:v>
                </c:pt>
                <c:pt idx="3256">
                  <c:v>6.1600000000000007E-5</c:v>
                </c:pt>
                <c:pt idx="3257">
                  <c:v>6.86E-5</c:v>
                </c:pt>
                <c:pt idx="3258">
                  <c:v>7.2600000000000003E-5</c:v>
                </c:pt>
                <c:pt idx="3259">
                  <c:v>7.6600000000000005E-5</c:v>
                </c:pt>
                <c:pt idx="3260">
                  <c:v>7.9599999999999997E-5</c:v>
                </c:pt>
                <c:pt idx="3261">
                  <c:v>8.3599999999999999E-5</c:v>
                </c:pt>
                <c:pt idx="3262">
                  <c:v>8.7600000000000002E-5</c:v>
                </c:pt>
                <c:pt idx="3263">
                  <c:v>9.1600000000000004E-5</c:v>
                </c:pt>
                <c:pt idx="3264">
                  <c:v>9.4599999999999996E-5</c:v>
                </c:pt>
                <c:pt idx="3265">
                  <c:v>9.8599999999999998E-5</c:v>
                </c:pt>
                <c:pt idx="3266">
                  <c:v>1.03E-4</c:v>
                </c:pt>
                <c:pt idx="3267">
                  <c:v>1.03E-4</c:v>
                </c:pt>
                <c:pt idx="3268">
                  <c:v>1.06E-4</c:v>
                </c:pt>
                <c:pt idx="3269">
                  <c:v>1.1E-4</c:v>
                </c:pt>
                <c:pt idx="3270">
                  <c:v>1.1E-4</c:v>
                </c:pt>
                <c:pt idx="3271">
                  <c:v>1.1E-4</c:v>
                </c:pt>
                <c:pt idx="3272">
                  <c:v>1.1E-4</c:v>
                </c:pt>
                <c:pt idx="3273">
                  <c:v>1.1400000000000001E-4</c:v>
                </c:pt>
                <c:pt idx="3274">
                  <c:v>1.1400000000000001E-4</c:v>
                </c:pt>
                <c:pt idx="3275">
                  <c:v>1.1400000000000001E-4</c:v>
                </c:pt>
                <c:pt idx="3276">
                  <c:v>1.1400000000000001E-4</c:v>
                </c:pt>
                <c:pt idx="3277">
                  <c:v>1.17E-4</c:v>
                </c:pt>
                <c:pt idx="3278">
                  <c:v>1.1400000000000001E-4</c:v>
                </c:pt>
                <c:pt idx="3279">
                  <c:v>1.17E-4</c:v>
                </c:pt>
                <c:pt idx="3280">
                  <c:v>1.17E-4</c:v>
                </c:pt>
                <c:pt idx="3281">
                  <c:v>1.17E-4</c:v>
                </c:pt>
                <c:pt idx="3282">
                  <c:v>1.17E-4</c:v>
                </c:pt>
                <c:pt idx="3283">
                  <c:v>1.17E-4</c:v>
                </c:pt>
                <c:pt idx="3284">
                  <c:v>1.17E-4</c:v>
                </c:pt>
                <c:pt idx="3285">
                  <c:v>1.21E-4</c:v>
                </c:pt>
                <c:pt idx="3286">
                  <c:v>1.21E-4</c:v>
                </c:pt>
                <c:pt idx="3287">
                  <c:v>1.21E-4</c:v>
                </c:pt>
                <c:pt idx="3288">
                  <c:v>1.21E-4</c:v>
                </c:pt>
                <c:pt idx="3289">
                  <c:v>1.25E-4</c:v>
                </c:pt>
                <c:pt idx="3290">
                  <c:v>1.25E-4</c:v>
                </c:pt>
                <c:pt idx="3291">
                  <c:v>1.25E-4</c:v>
                </c:pt>
                <c:pt idx="3292">
                  <c:v>1.25E-4</c:v>
                </c:pt>
                <c:pt idx="3293">
                  <c:v>1.2899999999999999E-4</c:v>
                </c:pt>
                <c:pt idx="3294">
                  <c:v>1.2899999999999999E-4</c:v>
                </c:pt>
                <c:pt idx="3295">
                  <c:v>1.2899999999999999E-4</c:v>
                </c:pt>
                <c:pt idx="3296">
                  <c:v>1.3200000000000001E-4</c:v>
                </c:pt>
                <c:pt idx="3297">
                  <c:v>1.3200000000000001E-4</c:v>
                </c:pt>
                <c:pt idx="3298">
                  <c:v>1.3200000000000001E-4</c:v>
                </c:pt>
                <c:pt idx="3299">
                  <c:v>1.3200000000000001E-4</c:v>
                </c:pt>
                <c:pt idx="3300">
                  <c:v>1.3200000000000001E-4</c:v>
                </c:pt>
                <c:pt idx="3301">
                  <c:v>1.36E-4</c:v>
                </c:pt>
                <c:pt idx="3302">
                  <c:v>1.36E-4</c:v>
                </c:pt>
                <c:pt idx="3303">
                  <c:v>1.3999999999999999E-4</c:v>
                </c:pt>
                <c:pt idx="3304">
                  <c:v>1.36E-4</c:v>
                </c:pt>
                <c:pt idx="3305">
                  <c:v>1.3999999999999999E-4</c:v>
                </c:pt>
                <c:pt idx="3306">
                  <c:v>1.3999999999999999E-4</c:v>
                </c:pt>
                <c:pt idx="3307">
                  <c:v>1.3999999999999999E-4</c:v>
                </c:pt>
                <c:pt idx="3308">
                  <c:v>1.3999999999999999E-4</c:v>
                </c:pt>
                <c:pt idx="3309">
                  <c:v>1.4300000000000001E-4</c:v>
                </c:pt>
                <c:pt idx="3310">
                  <c:v>1.4300000000000001E-4</c:v>
                </c:pt>
                <c:pt idx="3311">
                  <c:v>1.4300000000000001E-4</c:v>
                </c:pt>
                <c:pt idx="3312">
                  <c:v>1.4300000000000001E-4</c:v>
                </c:pt>
                <c:pt idx="3313">
                  <c:v>1.47E-4</c:v>
                </c:pt>
                <c:pt idx="3314">
                  <c:v>1.47E-4</c:v>
                </c:pt>
                <c:pt idx="3315">
                  <c:v>1.47E-4</c:v>
                </c:pt>
                <c:pt idx="3316">
                  <c:v>1.47E-4</c:v>
                </c:pt>
                <c:pt idx="3317">
                  <c:v>1.5100000000000001E-4</c:v>
                </c:pt>
                <c:pt idx="3318">
                  <c:v>1.5100000000000001E-4</c:v>
                </c:pt>
                <c:pt idx="3319">
                  <c:v>1.5100000000000001E-4</c:v>
                </c:pt>
                <c:pt idx="3320">
                  <c:v>1.5100000000000001E-4</c:v>
                </c:pt>
                <c:pt idx="3321">
                  <c:v>1.54E-4</c:v>
                </c:pt>
                <c:pt idx="3322">
                  <c:v>1.54E-4</c:v>
                </c:pt>
                <c:pt idx="3323">
                  <c:v>1.5799999999999999E-4</c:v>
                </c:pt>
                <c:pt idx="3324">
                  <c:v>1.5799999999999999E-4</c:v>
                </c:pt>
                <c:pt idx="3325">
                  <c:v>1.5799999999999999E-4</c:v>
                </c:pt>
                <c:pt idx="3326">
                  <c:v>1.5799999999999999E-4</c:v>
                </c:pt>
                <c:pt idx="3327">
                  <c:v>1.5799999999999999E-4</c:v>
                </c:pt>
                <c:pt idx="3328">
                  <c:v>1.5799999999999999E-4</c:v>
                </c:pt>
                <c:pt idx="3329">
                  <c:v>1.5799999999999999E-4</c:v>
                </c:pt>
                <c:pt idx="3330">
                  <c:v>1.5799999999999999E-4</c:v>
                </c:pt>
                <c:pt idx="3331">
                  <c:v>1.5799999999999999E-4</c:v>
                </c:pt>
                <c:pt idx="3332">
                  <c:v>1.5799999999999999E-4</c:v>
                </c:pt>
                <c:pt idx="3333">
                  <c:v>1.5799999999999999E-4</c:v>
                </c:pt>
                <c:pt idx="3334">
                  <c:v>1.54E-4</c:v>
                </c:pt>
                <c:pt idx="3335">
                  <c:v>1.54E-4</c:v>
                </c:pt>
                <c:pt idx="3336">
                  <c:v>1.5100000000000001E-4</c:v>
                </c:pt>
                <c:pt idx="3337">
                  <c:v>1.47E-4</c:v>
                </c:pt>
                <c:pt idx="3338">
                  <c:v>1.47E-4</c:v>
                </c:pt>
                <c:pt idx="3339">
                  <c:v>1.4300000000000001E-4</c:v>
                </c:pt>
                <c:pt idx="3340">
                  <c:v>1.36E-4</c:v>
                </c:pt>
                <c:pt idx="3341">
                  <c:v>1.36E-4</c:v>
                </c:pt>
                <c:pt idx="3342">
                  <c:v>1.2899999999999999E-4</c:v>
                </c:pt>
                <c:pt idx="3343">
                  <c:v>1.25E-4</c:v>
                </c:pt>
                <c:pt idx="3344">
                  <c:v>1.21E-4</c:v>
                </c:pt>
                <c:pt idx="3345">
                  <c:v>1.17E-4</c:v>
                </c:pt>
                <c:pt idx="3346">
                  <c:v>1.1400000000000001E-4</c:v>
                </c:pt>
                <c:pt idx="3347">
                  <c:v>1.1E-4</c:v>
                </c:pt>
                <c:pt idx="3348">
                  <c:v>1.06E-4</c:v>
                </c:pt>
                <c:pt idx="3349">
                  <c:v>1.03E-4</c:v>
                </c:pt>
                <c:pt idx="3350">
                  <c:v>9.8599999999999998E-5</c:v>
                </c:pt>
                <c:pt idx="3351">
                  <c:v>9.4599999999999996E-5</c:v>
                </c:pt>
                <c:pt idx="3352">
                  <c:v>9.1600000000000004E-5</c:v>
                </c:pt>
                <c:pt idx="3353">
                  <c:v>8.7600000000000002E-5</c:v>
                </c:pt>
                <c:pt idx="3354">
                  <c:v>8.7600000000000002E-5</c:v>
                </c:pt>
                <c:pt idx="3355">
                  <c:v>8.3599999999999999E-5</c:v>
                </c:pt>
                <c:pt idx="3356">
                  <c:v>7.9599999999999997E-5</c:v>
                </c:pt>
                <c:pt idx="3357">
                  <c:v>7.9599999999999997E-5</c:v>
                </c:pt>
                <c:pt idx="3358">
                  <c:v>7.6600000000000005E-5</c:v>
                </c:pt>
                <c:pt idx="3359">
                  <c:v>7.6600000000000005E-5</c:v>
                </c:pt>
                <c:pt idx="3360">
                  <c:v>7.6600000000000005E-5</c:v>
                </c:pt>
                <c:pt idx="3361">
                  <c:v>7.6600000000000005E-5</c:v>
                </c:pt>
                <c:pt idx="3362">
                  <c:v>7.6600000000000005E-5</c:v>
                </c:pt>
                <c:pt idx="3363">
                  <c:v>7.6600000000000005E-5</c:v>
                </c:pt>
                <c:pt idx="3364">
                  <c:v>7.6600000000000005E-5</c:v>
                </c:pt>
                <c:pt idx="3365">
                  <c:v>7.6600000000000005E-5</c:v>
                </c:pt>
                <c:pt idx="3366">
                  <c:v>7.6600000000000005E-5</c:v>
                </c:pt>
                <c:pt idx="3367">
                  <c:v>7.6600000000000005E-5</c:v>
                </c:pt>
                <c:pt idx="3368">
                  <c:v>7.2600000000000003E-5</c:v>
                </c:pt>
                <c:pt idx="3369">
                  <c:v>7.6600000000000005E-5</c:v>
                </c:pt>
                <c:pt idx="3370">
                  <c:v>7.2600000000000003E-5</c:v>
                </c:pt>
                <c:pt idx="3371">
                  <c:v>7.2600000000000003E-5</c:v>
                </c:pt>
                <c:pt idx="3372">
                  <c:v>6.86E-5</c:v>
                </c:pt>
                <c:pt idx="3373">
                  <c:v>6.86E-5</c:v>
                </c:pt>
                <c:pt idx="3374">
                  <c:v>6.5599999999999995E-5</c:v>
                </c:pt>
                <c:pt idx="3375">
                  <c:v>6.5599999999999995E-5</c:v>
                </c:pt>
                <c:pt idx="3376">
                  <c:v>6.1600000000000007E-5</c:v>
                </c:pt>
                <c:pt idx="3377">
                  <c:v>5.7599999999999997E-5</c:v>
                </c:pt>
                <c:pt idx="3378">
                  <c:v>5.0599999999999997E-5</c:v>
                </c:pt>
                <c:pt idx="3379">
                  <c:v>5.0599999999999997E-5</c:v>
                </c:pt>
                <c:pt idx="3380">
                  <c:v>4.2599999999999999E-5</c:v>
                </c:pt>
                <c:pt idx="3381">
                  <c:v>3.96E-5</c:v>
                </c:pt>
                <c:pt idx="3382">
                  <c:v>3.5599999999999998E-5</c:v>
                </c:pt>
                <c:pt idx="3383">
                  <c:v>3.1600000000000002E-5</c:v>
                </c:pt>
                <c:pt idx="3384">
                  <c:v>2.4600000000000002E-5</c:v>
                </c:pt>
                <c:pt idx="3385">
                  <c:v>2.0599999999999999E-5</c:v>
                </c:pt>
                <c:pt idx="3386">
                  <c:v>1.7600000000000001E-5</c:v>
                </c:pt>
                <c:pt idx="3387">
                  <c:v>1.36E-5</c:v>
                </c:pt>
                <c:pt idx="3388">
                  <c:v>6.63E-6</c:v>
                </c:pt>
                <c:pt idx="3389">
                  <c:v>6.63E-6</c:v>
                </c:pt>
                <c:pt idx="3390">
                  <c:v>2.6299999999999998E-6</c:v>
                </c:pt>
                <c:pt idx="3391">
                  <c:v>-1.37E-6</c:v>
                </c:pt>
                <c:pt idx="3392">
                  <c:v>-1.37E-6</c:v>
                </c:pt>
                <c:pt idx="3393">
                  <c:v>-5.3700000000000003E-6</c:v>
                </c:pt>
                <c:pt idx="3394">
                  <c:v>-5.3700000000000003E-6</c:v>
                </c:pt>
                <c:pt idx="3395">
                  <c:v>-5.3700000000000003E-6</c:v>
                </c:pt>
                <c:pt idx="3396">
                  <c:v>-8.3699999999999995E-6</c:v>
                </c:pt>
                <c:pt idx="3397">
                  <c:v>-5.3700000000000003E-6</c:v>
                </c:pt>
                <c:pt idx="3398">
                  <c:v>-5.3700000000000003E-6</c:v>
                </c:pt>
                <c:pt idx="3399">
                  <c:v>-5.3700000000000003E-6</c:v>
                </c:pt>
                <c:pt idx="3400">
                  <c:v>-5.3700000000000003E-6</c:v>
                </c:pt>
                <c:pt idx="3401">
                  <c:v>-1.37E-6</c:v>
                </c:pt>
                <c:pt idx="3402">
                  <c:v>2.6299999999999998E-6</c:v>
                </c:pt>
                <c:pt idx="3403">
                  <c:v>2.6299999999999998E-6</c:v>
                </c:pt>
                <c:pt idx="3404">
                  <c:v>6.63E-6</c:v>
                </c:pt>
                <c:pt idx="3405">
                  <c:v>6.63E-6</c:v>
                </c:pt>
                <c:pt idx="3406">
                  <c:v>9.6299999999999993E-6</c:v>
                </c:pt>
                <c:pt idx="3407">
                  <c:v>1.36E-5</c:v>
                </c:pt>
                <c:pt idx="3408">
                  <c:v>1.36E-5</c:v>
                </c:pt>
                <c:pt idx="3409">
                  <c:v>1.36E-5</c:v>
                </c:pt>
                <c:pt idx="3410">
                  <c:v>1.36E-5</c:v>
                </c:pt>
                <c:pt idx="3411">
                  <c:v>1.7600000000000001E-5</c:v>
                </c:pt>
                <c:pt idx="3412">
                  <c:v>1.7600000000000001E-5</c:v>
                </c:pt>
                <c:pt idx="3413">
                  <c:v>1.7600000000000001E-5</c:v>
                </c:pt>
                <c:pt idx="3414">
                  <c:v>1.7600000000000001E-5</c:v>
                </c:pt>
                <c:pt idx="3415">
                  <c:v>1.36E-5</c:v>
                </c:pt>
                <c:pt idx="3416">
                  <c:v>9.6299999999999993E-6</c:v>
                </c:pt>
                <c:pt idx="3417">
                  <c:v>9.6299999999999993E-6</c:v>
                </c:pt>
                <c:pt idx="3418">
                  <c:v>9.6299999999999993E-6</c:v>
                </c:pt>
                <c:pt idx="3419">
                  <c:v>6.63E-6</c:v>
                </c:pt>
                <c:pt idx="3420">
                  <c:v>2.6299999999999998E-6</c:v>
                </c:pt>
                <c:pt idx="3421">
                  <c:v>-1.37E-6</c:v>
                </c:pt>
                <c:pt idx="3422">
                  <c:v>-5.3700000000000003E-6</c:v>
                </c:pt>
                <c:pt idx="3423">
                  <c:v>-8.3699999999999995E-6</c:v>
                </c:pt>
                <c:pt idx="3424">
                  <c:v>-1.24E-5</c:v>
                </c:pt>
                <c:pt idx="3425">
                  <c:v>-1.6399999999999999E-5</c:v>
                </c:pt>
                <c:pt idx="3426">
                  <c:v>-2.34E-5</c:v>
                </c:pt>
                <c:pt idx="3427">
                  <c:v>-2.34E-5</c:v>
                </c:pt>
                <c:pt idx="3428">
                  <c:v>-3.04E-5</c:v>
                </c:pt>
                <c:pt idx="3429">
                  <c:v>-3.04E-5</c:v>
                </c:pt>
                <c:pt idx="3430">
                  <c:v>-3.4400000000000003E-5</c:v>
                </c:pt>
                <c:pt idx="3431">
                  <c:v>-3.8399999999999998E-5</c:v>
                </c:pt>
                <c:pt idx="3432">
                  <c:v>-4.2400000000000001E-5</c:v>
                </c:pt>
                <c:pt idx="3433">
                  <c:v>-4.2400000000000001E-5</c:v>
                </c:pt>
                <c:pt idx="3434">
                  <c:v>-4.5399999999999999E-5</c:v>
                </c:pt>
                <c:pt idx="3435">
                  <c:v>-4.5399999999999999E-5</c:v>
                </c:pt>
                <c:pt idx="3436">
                  <c:v>-4.9400000000000001E-5</c:v>
                </c:pt>
                <c:pt idx="3437">
                  <c:v>-4.9400000000000001E-5</c:v>
                </c:pt>
                <c:pt idx="3438">
                  <c:v>-4.9400000000000001E-5</c:v>
                </c:pt>
                <c:pt idx="3439">
                  <c:v>-4.9400000000000001E-5</c:v>
                </c:pt>
                <c:pt idx="3440">
                  <c:v>-4.9400000000000001E-5</c:v>
                </c:pt>
                <c:pt idx="3441">
                  <c:v>-4.9400000000000001E-5</c:v>
                </c:pt>
                <c:pt idx="3442">
                  <c:v>-4.9400000000000001E-5</c:v>
                </c:pt>
                <c:pt idx="3443">
                  <c:v>-4.5399999999999999E-5</c:v>
                </c:pt>
                <c:pt idx="3444">
                  <c:v>-4.5399999999999999E-5</c:v>
                </c:pt>
                <c:pt idx="3445">
                  <c:v>-4.2400000000000001E-5</c:v>
                </c:pt>
                <c:pt idx="3446">
                  <c:v>-4.2400000000000001E-5</c:v>
                </c:pt>
                <c:pt idx="3447">
                  <c:v>-3.8399999999999998E-5</c:v>
                </c:pt>
                <c:pt idx="3448">
                  <c:v>-3.8399999999999998E-5</c:v>
                </c:pt>
                <c:pt idx="3449">
                  <c:v>-3.4400000000000003E-5</c:v>
                </c:pt>
                <c:pt idx="3450">
                  <c:v>-3.4400000000000003E-5</c:v>
                </c:pt>
                <c:pt idx="3451">
                  <c:v>-3.04E-5</c:v>
                </c:pt>
                <c:pt idx="3452">
                  <c:v>-3.04E-5</c:v>
                </c:pt>
                <c:pt idx="3453">
                  <c:v>-2.7399999999999999E-5</c:v>
                </c:pt>
                <c:pt idx="3454">
                  <c:v>-2.7399999999999999E-5</c:v>
                </c:pt>
                <c:pt idx="3455">
                  <c:v>-2.34E-5</c:v>
                </c:pt>
                <c:pt idx="3456">
                  <c:v>-1.9400000000000001E-5</c:v>
                </c:pt>
                <c:pt idx="3457">
                  <c:v>-1.9400000000000001E-5</c:v>
                </c:pt>
                <c:pt idx="3458">
                  <c:v>-1.6399999999999999E-5</c:v>
                </c:pt>
                <c:pt idx="3459">
                  <c:v>-1.6399999999999999E-5</c:v>
                </c:pt>
                <c:pt idx="3460">
                  <c:v>-1.24E-5</c:v>
                </c:pt>
                <c:pt idx="3461">
                  <c:v>-1.24E-5</c:v>
                </c:pt>
                <c:pt idx="3462">
                  <c:v>-8.3699999999999995E-6</c:v>
                </c:pt>
                <c:pt idx="3463">
                  <c:v>-5.3700000000000003E-6</c:v>
                </c:pt>
                <c:pt idx="3464">
                  <c:v>-5.3700000000000003E-6</c:v>
                </c:pt>
                <c:pt idx="3465">
                  <c:v>-1.37E-6</c:v>
                </c:pt>
                <c:pt idx="3466">
                  <c:v>-1.37E-6</c:v>
                </c:pt>
                <c:pt idx="3467">
                  <c:v>2.6299999999999998E-6</c:v>
                </c:pt>
                <c:pt idx="3468">
                  <c:v>2.6299999999999998E-6</c:v>
                </c:pt>
                <c:pt idx="3469">
                  <c:v>6.63E-6</c:v>
                </c:pt>
                <c:pt idx="3470">
                  <c:v>6.63E-6</c:v>
                </c:pt>
                <c:pt idx="3471">
                  <c:v>9.6299999999999993E-6</c:v>
                </c:pt>
                <c:pt idx="3472">
                  <c:v>9.6299999999999993E-6</c:v>
                </c:pt>
                <c:pt idx="3473">
                  <c:v>1.36E-5</c:v>
                </c:pt>
                <c:pt idx="3474">
                  <c:v>1.36E-5</c:v>
                </c:pt>
                <c:pt idx="3475">
                  <c:v>1.7600000000000001E-5</c:v>
                </c:pt>
                <c:pt idx="3476">
                  <c:v>1.7600000000000001E-5</c:v>
                </c:pt>
                <c:pt idx="3477">
                  <c:v>1.7600000000000001E-5</c:v>
                </c:pt>
                <c:pt idx="3478">
                  <c:v>2.0599999999999999E-5</c:v>
                </c:pt>
                <c:pt idx="3479">
                  <c:v>2.0599999999999999E-5</c:v>
                </c:pt>
                <c:pt idx="3480">
                  <c:v>2.0599999999999999E-5</c:v>
                </c:pt>
                <c:pt idx="3481">
                  <c:v>2.4600000000000002E-5</c:v>
                </c:pt>
                <c:pt idx="3482">
                  <c:v>2.4600000000000002E-5</c:v>
                </c:pt>
                <c:pt idx="3483">
                  <c:v>2.4600000000000002E-5</c:v>
                </c:pt>
                <c:pt idx="3484">
                  <c:v>2.4600000000000002E-5</c:v>
                </c:pt>
                <c:pt idx="3485">
                  <c:v>2.4600000000000002E-5</c:v>
                </c:pt>
                <c:pt idx="3486">
                  <c:v>2.4600000000000002E-5</c:v>
                </c:pt>
                <c:pt idx="3487">
                  <c:v>2.8600000000000001E-5</c:v>
                </c:pt>
                <c:pt idx="3488">
                  <c:v>2.8600000000000001E-5</c:v>
                </c:pt>
                <c:pt idx="3489">
                  <c:v>2.8600000000000001E-5</c:v>
                </c:pt>
                <c:pt idx="3490">
                  <c:v>2.8600000000000001E-5</c:v>
                </c:pt>
                <c:pt idx="3491">
                  <c:v>2.8600000000000001E-5</c:v>
                </c:pt>
                <c:pt idx="3492">
                  <c:v>2.8600000000000001E-5</c:v>
                </c:pt>
                <c:pt idx="3493">
                  <c:v>2.8600000000000001E-5</c:v>
                </c:pt>
                <c:pt idx="3494">
                  <c:v>3.1600000000000002E-5</c:v>
                </c:pt>
                <c:pt idx="3495">
                  <c:v>3.1600000000000002E-5</c:v>
                </c:pt>
                <c:pt idx="3496">
                  <c:v>3.1600000000000002E-5</c:v>
                </c:pt>
                <c:pt idx="3497">
                  <c:v>3.5599999999999998E-5</c:v>
                </c:pt>
                <c:pt idx="3498">
                  <c:v>3.5599999999999998E-5</c:v>
                </c:pt>
                <c:pt idx="3499">
                  <c:v>3.96E-5</c:v>
                </c:pt>
                <c:pt idx="3500">
                  <c:v>3.96E-5</c:v>
                </c:pt>
                <c:pt idx="3501">
                  <c:v>4.2599999999999999E-5</c:v>
                </c:pt>
                <c:pt idx="3502">
                  <c:v>4.2599999999999999E-5</c:v>
                </c:pt>
                <c:pt idx="3503">
                  <c:v>4.6600000000000001E-5</c:v>
                </c:pt>
                <c:pt idx="3504">
                  <c:v>5.0599999999999997E-5</c:v>
                </c:pt>
                <c:pt idx="3505">
                  <c:v>5.4599999999999999E-5</c:v>
                </c:pt>
                <c:pt idx="3506">
                  <c:v>5.4599999999999999E-5</c:v>
                </c:pt>
                <c:pt idx="3507">
                  <c:v>5.7599999999999997E-5</c:v>
                </c:pt>
                <c:pt idx="3508">
                  <c:v>6.1600000000000007E-5</c:v>
                </c:pt>
                <c:pt idx="3509">
                  <c:v>6.5599999999999995E-5</c:v>
                </c:pt>
                <c:pt idx="3510">
                  <c:v>6.5599999999999995E-5</c:v>
                </c:pt>
                <c:pt idx="3511">
                  <c:v>6.86E-5</c:v>
                </c:pt>
                <c:pt idx="3512">
                  <c:v>6.86E-5</c:v>
                </c:pt>
                <c:pt idx="3513">
                  <c:v>7.2600000000000003E-5</c:v>
                </c:pt>
                <c:pt idx="3514">
                  <c:v>7.6600000000000005E-5</c:v>
                </c:pt>
                <c:pt idx="3515">
                  <c:v>7.6600000000000005E-5</c:v>
                </c:pt>
                <c:pt idx="3516">
                  <c:v>7.6600000000000005E-5</c:v>
                </c:pt>
                <c:pt idx="3517">
                  <c:v>7.6600000000000005E-5</c:v>
                </c:pt>
                <c:pt idx="3518">
                  <c:v>7.6600000000000005E-5</c:v>
                </c:pt>
                <c:pt idx="3519">
                  <c:v>7.9599999999999997E-5</c:v>
                </c:pt>
                <c:pt idx="3520">
                  <c:v>7.9599999999999997E-5</c:v>
                </c:pt>
                <c:pt idx="3521">
                  <c:v>7.6600000000000005E-5</c:v>
                </c:pt>
                <c:pt idx="3522">
                  <c:v>7.6600000000000005E-5</c:v>
                </c:pt>
                <c:pt idx="3523">
                  <c:v>7.6600000000000005E-5</c:v>
                </c:pt>
                <c:pt idx="3524">
                  <c:v>7.2600000000000003E-5</c:v>
                </c:pt>
                <c:pt idx="3525">
                  <c:v>7.2600000000000003E-5</c:v>
                </c:pt>
                <c:pt idx="3526">
                  <c:v>6.86E-5</c:v>
                </c:pt>
                <c:pt idx="3527">
                  <c:v>6.86E-5</c:v>
                </c:pt>
                <c:pt idx="3528">
                  <c:v>6.5599999999999995E-5</c:v>
                </c:pt>
                <c:pt idx="3529">
                  <c:v>6.5599999999999995E-5</c:v>
                </c:pt>
                <c:pt idx="3530">
                  <c:v>6.1600000000000007E-5</c:v>
                </c:pt>
                <c:pt idx="3531">
                  <c:v>5.7599999999999997E-5</c:v>
                </c:pt>
                <c:pt idx="3532">
                  <c:v>5.7599999999999997E-5</c:v>
                </c:pt>
                <c:pt idx="3533">
                  <c:v>5.4599999999999999E-5</c:v>
                </c:pt>
                <c:pt idx="3534">
                  <c:v>5.4599999999999999E-5</c:v>
                </c:pt>
                <c:pt idx="3535">
                  <c:v>5.4599999999999999E-5</c:v>
                </c:pt>
                <c:pt idx="3536">
                  <c:v>5.4599999999999999E-5</c:v>
                </c:pt>
                <c:pt idx="3537">
                  <c:v>5.0599999999999997E-5</c:v>
                </c:pt>
                <c:pt idx="3538">
                  <c:v>5.0599999999999997E-5</c:v>
                </c:pt>
                <c:pt idx="3539">
                  <c:v>5.4599999999999999E-5</c:v>
                </c:pt>
                <c:pt idx="3540">
                  <c:v>5.4599999999999999E-5</c:v>
                </c:pt>
                <c:pt idx="3541">
                  <c:v>5.4599999999999999E-5</c:v>
                </c:pt>
                <c:pt idx="3542">
                  <c:v>5.7599999999999997E-5</c:v>
                </c:pt>
                <c:pt idx="3543">
                  <c:v>5.7599999999999997E-5</c:v>
                </c:pt>
                <c:pt idx="3544">
                  <c:v>5.7599999999999997E-5</c:v>
                </c:pt>
                <c:pt idx="3545">
                  <c:v>6.1600000000000007E-5</c:v>
                </c:pt>
                <c:pt idx="3546">
                  <c:v>6.5599999999999995E-5</c:v>
                </c:pt>
                <c:pt idx="3547">
                  <c:v>6.5599999999999995E-5</c:v>
                </c:pt>
                <c:pt idx="3548">
                  <c:v>6.86E-5</c:v>
                </c:pt>
                <c:pt idx="3549">
                  <c:v>7.2600000000000003E-5</c:v>
                </c:pt>
                <c:pt idx="3550">
                  <c:v>7.2600000000000003E-5</c:v>
                </c:pt>
                <c:pt idx="3551">
                  <c:v>7.6600000000000005E-5</c:v>
                </c:pt>
                <c:pt idx="3552">
                  <c:v>7.6600000000000005E-5</c:v>
                </c:pt>
                <c:pt idx="3553">
                  <c:v>7.6600000000000005E-5</c:v>
                </c:pt>
                <c:pt idx="3554">
                  <c:v>7.6600000000000005E-5</c:v>
                </c:pt>
                <c:pt idx="3555">
                  <c:v>7.9599999999999997E-5</c:v>
                </c:pt>
                <c:pt idx="3556">
                  <c:v>7.6600000000000005E-5</c:v>
                </c:pt>
                <c:pt idx="3557">
                  <c:v>7.6600000000000005E-5</c:v>
                </c:pt>
                <c:pt idx="3558">
                  <c:v>7.6600000000000005E-5</c:v>
                </c:pt>
                <c:pt idx="3559">
                  <c:v>7.6600000000000005E-5</c:v>
                </c:pt>
                <c:pt idx="3560">
                  <c:v>7.2600000000000003E-5</c:v>
                </c:pt>
                <c:pt idx="3561">
                  <c:v>6.86E-5</c:v>
                </c:pt>
                <c:pt idx="3562">
                  <c:v>6.5599999999999995E-5</c:v>
                </c:pt>
                <c:pt idx="3563">
                  <c:v>6.1600000000000007E-5</c:v>
                </c:pt>
                <c:pt idx="3564">
                  <c:v>5.7599999999999997E-5</c:v>
                </c:pt>
                <c:pt idx="3565">
                  <c:v>5.0599999999999997E-5</c:v>
                </c:pt>
                <c:pt idx="3566">
                  <c:v>4.6600000000000001E-5</c:v>
                </c:pt>
                <c:pt idx="3567">
                  <c:v>3.96E-5</c:v>
                </c:pt>
                <c:pt idx="3568">
                  <c:v>3.5599999999999998E-5</c:v>
                </c:pt>
                <c:pt idx="3569">
                  <c:v>2.8600000000000001E-5</c:v>
                </c:pt>
                <c:pt idx="3570">
                  <c:v>2.0599999999999999E-5</c:v>
                </c:pt>
                <c:pt idx="3571">
                  <c:v>1.7600000000000001E-5</c:v>
                </c:pt>
                <c:pt idx="3572">
                  <c:v>9.6299999999999993E-6</c:v>
                </c:pt>
                <c:pt idx="3573">
                  <c:v>2.6299999999999998E-6</c:v>
                </c:pt>
                <c:pt idx="3574">
                  <c:v>-1.37E-6</c:v>
                </c:pt>
                <c:pt idx="3575">
                  <c:v>-8.3699999999999995E-6</c:v>
                </c:pt>
                <c:pt idx="3576">
                  <c:v>-1.6399999999999999E-5</c:v>
                </c:pt>
                <c:pt idx="3577">
                  <c:v>-1.6399999999999999E-5</c:v>
                </c:pt>
                <c:pt idx="3578">
                  <c:v>-2.34E-5</c:v>
                </c:pt>
                <c:pt idx="3579">
                  <c:v>-2.7399999999999999E-5</c:v>
                </c:pt>
                <c:pt idx="3580">
                  <c:v>-3.04E-5</c:v>
                </c:pt>
                <c:pt idx="3581">
                  <c:v>-3.4400000000000003E-5</c:v>
                </c:pt>
                <c:pt idx="3582">
                  <c:v>-3.8399999999999998E-5</c:v>
                </c:pt>
                <c:pt idx="3583">
                  <c:v>-3.8399999999999998E-5</c:v>
                </c:pt>
                <c:pt idx="3584">
                  <c:v>-3.8399999999999998E-5</c:v>
                </c:pt>
                <c:pt idx="3585">
                  <c:v>-3.8399999999999998E-5</c:v>
                </c:pt>
                <c:pt idx="3586">
                  <c:v>-4.2400000000000001E-5</c:v>
                </c:pt>
                <c:pt idx="3587">
                  <c:v>-4.2400000000000001E-5</c:v>
                </c:pt>
                <c:pt idx="3588">
                  <c:v>-4.2400000000000001E-5</c:v>
                </c:pt>
                <c:pt idx="3589">
                  <c:v>-3.8399999999999998E-5</c:v>
                </c:pt>
                <c:pt idx="3590">
                  <c:v>-3.8399999999999998E-5</c:v>
                </c:pt>
                <c:pt idx="3591">
                  <c:v>-3.8399999999999998E-5</c:v>
                </c:pt>
                <c:pt idx="3592">
                  <c:v>-3.8399999999999998E-5</c:v>
                </c:pt>
                <c:pt idx="3593">
                  <c:v>-3.4400000000000003E-5</c:v>
                </c:pt>
                <c:pt idx="3594">
                  <c:v>-3.4400000000000003E-5</c:v>
                </c:pt>
                <c:pt idx="3595">
                  <c:v>-3.4400000000000003E-5</c:v>
                </c:pt>
                <c:pt idx="3596">
                  <c:v>-3.04E-5</c:v>
                </c:pt>
                <c:pt idx="3597">
                  <c:v>-3.04E-5</c:v>
                </c:pt>
                <c:pt idx="3598">
                  <c:v>-3.04E-5</c:v>
                </c:pt>
                <c:pt idx="3599">
                  <c:v>-3.04E-5</c:v>
                </c:pt>
                <c:pt idx="3600">
                  <c:v>-3.04E-5</c:v>
                </c:pt>
                <c:pt idx="3601">
                  <c:v>-3.04E-5</c:v>
                </c:pt>
                <c:pt idx="3602">
                  <c:v>-3.04E-5</c:v>
                </c:pt>
                <c:pt idx="3603">
                  <c:v>-3.04E-5</c:v>
                </c:pt>
                <c:pt idx="3604">
                  <c:v>-3.4400000000000003E-5</c:v>
                </c:pt>
                <c:pt idx="3605">
                  <c:v>-3.4400000000000003E-5</c:v>
                </c:pt>
                <c:pt idx="3606">
                  <c:v>-3.4400000000000003E-5</c:v>
                </c:pt>
                <c:pt idx="3607">
                  <c:v>-3.8399999999999998E-5</c:v>
                </c:pt>
                <c:pt idx="3608">
                  <c:v>-4.2400000000000001E-5</c:v>
                </c:pt>
                <c:pt idx="3609">
                  <c:v>-4.2400000000000001E-5</c:v>
                </c:pt>
                <c:pt idx="3610">
                  <c:v>-4.5399999999999999E-5</c:v>
                </c:pt>
                <c:pt idx="3611">
                  <c:v>-4.5399999999999999E-5</c:v>
                </c:pt>
                <c:pt idx="3612">
                  <c:v>-4.9400000000000001E-5</c:v>
                </c:pt>
                <c:pt idx="3613">
                  <c:v>-5.3399999999999997E-5</c:v>
                </c:pt>
                <c:pt idx="3614">
                  <c:v>-5.3399999999999997E-5</c:v>
                </c:pt>
                <c:pt idx="3615">
                  <c:v>-5.6400000000000002E-5</c:v>
                </c:pt>
                <c:pt idx="3616">
                  <c:v>-5.6400000000000002E-5</c:v>
                </c:pt>
                <c:pt idx="3617">
                  <c:v>-6.0399999999999998E-5</c:v>
                </c:pt>
                <c:pt idx="3618">
                  <c:v>-6.0399999999999998E-5</c:v>
                </c:pt>
                <c:pt idx="3619">
                  <c:v>-6.0399999999999998E-5</c:v>
                </c:pt>
                <c:pt idx="3620">
                  <c:v>-6.4399999999999993E-5</c:v>
                </c:pt>
                <c:pt idx="3621">
                  <c:v>-6.4399999999999993E-5</c:v>
                </c:pt>
                <c:pt idx="3622">
                  <c:v>-6.4399999999999993E-5</c:v>
                </c:pt>
                <c:pt idx="3623">
                  <c:v>-6.4399999999999993E-5</c:v>
                </c:pt>
                <c:pt idx="3624">
                  <c:v>-6.4399999999999993E-5</c:v>
                </c:pt>
                <c:pt idx="3625">
                  <c:v>-6.4399999999999993E-5</c:v>
                </c:pt>
                <c:pt idx="3626">
                  <c:v>-6.4399999999999993E-5</c:v>
                </c:pt>
                <c:pt idx="3627">
                  <c:v>-6.0399999999999998E-5</c:v>
                </c:pt>
                <c:pt idx="3628">
                  <c:v>-6.0399999999999998E-5</c:v>
                </c:pt>
                <c:pt idx="3629">
                  <c:v>-6.0399999999999998E-5</c:v>
                </c:pt>
                <c:pt idx="3630">
                  <c:v>-6.0399999999999998E-5</c:v>
                </c:pt>
                <c:pt idx="3631">
                  <c:v>-5.6400000000000002E-5</c:v>
                </c:pt>
                <c:pt idx="3632">
                  <c:v>-5.6400000000000002E-5</c:v>
                </c:pt>
                <c:pt idx="3633">
                  <c:v>-5.6400000000000002E-5</c:v>
                </c:pt>
                <c:pt idx="3634">
                  <c:v>-5.6400000000000002E-5</c:v>
                </c:pt>
                <c:pt idx="3635">
                  <c:v>-5.3399999999999997E-5</c:v>
                </c:pt>
                <c:pt idx="3636">
                  <c:v>-5.6400000000000002E-5</c:v>
                </c:pt>
                <c:pt idx="3637">
                  <c:v>-5.3399999999999997E-5</c:v>
                </c:pt>
                <c:pt idx="3638">
                  <c:v>-5.3399999999999997E-5</c:v>
                </c:pt>
                <c:pt idx="3639">
                  <c:v>-5.3399999999999997E-5</c:v>
                </c:pt>
                <c:pt idx="3640">
                  <c:v>-5.6400000000000002E-5</c:v>
                </c:pt>
                <c:pt idx="3641">
                  <c:v>-5.6400000000000002E-5</c:v>
                </c:pt>
                <c:pt idx="3642">
                  <c:v>-5.6400000000000002E-5</c:v>
                </c:pt>
                <c:pt idx="3643">
                  <c:v>-6.0399999999999998E-5</c:v>
                </c:pt>
                <c:pt idx="3644">
                  <c:v>-6.4399999999999993E-5</c:v>
                </c:pt>
                <c:pt idx="3645">
                  <c:v>-6.4399999999999993E-5</c:v>
                </c:pt>
                <c:pt idx="3646">
                  <c:v>-6.7399999999999998E-5</c:v>
                </c:pt>
                <c:pt idx="3647">
                  <c:v>-6.7399999999999998E-5</c:v>
                </c:pt>
                <c:pt idx="3648">
                  <c:v>-6.7399999999999998E-5</c:v>
                </c:pt>
                <c:pt idx="3649">
                  <c:v>-7.1400000000000001E-5</c:v>
                </c:pt>
                <c:pt idx="3650">
                  <c:v>-7.5400000000000003E-5</c:v>
                </c:pt>
                <c:pt idx="3651">
                  <c:v>-7.5400000000000003E-5</c:v>
                </c:pt>
                <c:pt idx="3652">
                  <c:v>-7.5400000000000003E-5</c:v>
                </c:pt>
                <c:pt idx="3653">
                  <c:v>-7.5400000000000003E-5</c:v>
                </c:pt>
                <c:pt idx="3654">
                  <c:v>-7.5400000000000003E-5</c:v>
                </c:pt>
                <c:pt idx="3655">
                  <c:v>-7.5400000000000003E-5</c:v>
                </c:pt>
                <c:pt idx="3656">
                  <c:v>-7.9400000000000006E-5</c:v>
                </c:pt>
                <c:pt idx="3657">
                  <c:v>-7.5400000000000003E-5</c:v>
                </c:pt>
                <c:pt idx="3658">
                  <c:v>-7.5400000000000003E-5</c:v>
                </c:pt>
                <c:pt idx="3659">
                  <c:v>-7.1400000000000001E-5</c:v>
                </c:pt>
                <c:pt idx="3660">
                  <c:v>-6.7399999999999998E-5</c:v>
                </c:pt>
                <c:pt idx="3661">
                  <c:v>-6.4399999999999993E-5</c:v>
                </c:pt>
                <c:pt idx="3662">
                  <c:v>-6.4399999999999993E-5</c:v>
                </c:pt>
                <c:pt idx="3663">
                  <c:v>-5.6400000000000002E-5</c:v>
                </c:pt>
                <c:pt idx="3664">
                  <c:v>-5.3399999999999997E-5</c:v>
                </c:pt>
                <c:pt idx="3665">
                  <c:v>-4.9400000000000001E-5</c:v>
                </c:pt>
                <c:pt idx="3666">
                  <c:v>-4.2400000000000001E-5</c:v>
                </c:pt>
                <c:pt idx="3667">
                  <c:v>-3.8399999999999998E-5</c:v>
                </c:pt>
                <c:pt idx="3668">
                  <c:v>-3.04E-5</c:v>
                </c:pt>
                <c:pt idx="3669">
                  <c:v>-2.7399999999999999E-5</c:v>
                </c:pt>
                <c:pt idx="3670">
                  <c:v>-1.9400000000000001E-5</c:v>
                </c:pt>
                <c:pt idx="3671">
                  <c:v>-1.6399999999999999E-5</c:v>
                </c:pt>
                <c:pt idx="3672">
                  <c:v>-1.24E-5</c:v>
                </c:pt>
                <c:pt idx="3673">
                  <c:v>-5.3700000000000003E-6</c:v>
                </c:pt>
                <c:pt idx="3674">
                  <c:v>-1.37E-6</c:v>
                </c:pt>
                <c:pt idx="3675">
                  <c:v>2.6299999999999998E-6</c:v>
                </c:pt>
                <c:pt idx="3676">
                  <c:v>6.63E-6</c:v>
                </c:pt>
                <c:pt idx="3677">
                  <c:v>9.6299999999999993E-6</c:v>
                </c:pt>
                <c:pt idx="3678">
                  <c:v>9.6299999999999993E-6</c:v>
                </c:pt>
                <c:pt idx="3679">
                  <c:v>1.36E-5</c:v>
                </c:pt>
                <c:pt idx="3680">
                  <c:v>1.36E-5</c:v>
                </c:pt>
                <c:pt idx="3681">
                  <c:v>1.36E-5</c:v>
                </c:pt>
                <c:pt idx="3682">
                  <c:v>9.6299999999999993E-6</c:v>
                </c:pt>
                <c:pt idx="3683">
                  <c:v>9.6299999999999993E-6</c:v>
                </c:pt>
                <c:pt idx="3684">
                  <c:v>9.6299999999999993E-6</c:v>
                </c:pt>
                <c:pt idx="3685">
                  <c:v>6.63E-6</c:v>
                </c:pt>
                <c:pt idx="3686">
                  <c:v>2.6299999999999998E-6</c:v>
                </c:pt>
                <c:pt idx="3687">
                  <c:v>2.6299999999999998E-6</c:v>
                </c:pt>
                <c:pt idx="3688">
                  <c:v>-5.3700000000000003E-6</c:v>
                </c:pt>
                <c:pt idx="3689">
                  <c:v>-5.3700000000000003E-6</c:v>
                </c:pt>
                <c:pt idx="3690">
                  <c:v>-1.24E-5</c:v>
                </c:pt>
                <c:pt idx="3691">
                  <c:v>-1.6399999999999999E-5</c:v>
                </c:pt>
                <c:pt idx="3692">
                  <c:v>-1.9400000000000001E-5</c:v>
                </c:pt>
                <c:pt idx="3693">
                  <c:v>-2.34E-5</c:v>
                </c:pt>
                <c:pt idx="3694">
                  <c:v>-3.04E-5</c:v>
                </c:pt>
                <c:pt idx="3695">
                  <c:v>-3.04E-5</c:v>
                </c:pt>
                <c:pt idx="3696">
                  <c:v>-3.4400000000000003E-5</c:v>
                </c:pt>
                <c:pt idx="3697">
                  <c:v>-3.8399999999999998E-5</c:v>
                </c:pt>
                <c:pt idx="3698">
                  <c:v>-4.2400000000000001E-5</c:v>
                </c:pt>
                <c:pt idx="3699">
                  <c:v>-4.5399999999999999E-5</c:v>
                </c:pt>
                <c:pt idx="3700">
                  <c:v>-4.9400000000000001E-5</c:v>
                </c:pt>
                <c:pt idx="3701">
                  <c:v>-4.9400000000000001E-5</c:v>
                </c:pt>
                <c:pt idx="3702">
                  <c:v>-5.3399999999999997E-5</c:v>
                </c:pt>
                <c:pt idx="3703">
                  <c:v>-5.3399999999999997E-5</c:v>
                </c:pt>
                <c:pt idx="3704">
                  <c:v>-5.6400000000000002E-5</c:v>
                </c:pt>
                <c:pt idx="3705">
                  <c:v>-5.3399999999999997E-5</c:v>
                </c:pt>
                <c:pt idx="3706">
                  <c:v>-5.6400000000000002E-5</c:v>
                </c:pt>
                <c:pt idx="3707">
                  <c:v>-5.6400000000000002E-5</c:v>
                </c:pt>
                <c:pt idx="3708">
                  <c:v>-5.6400000000000002E-5</c:v>
                </c:pt>
                <c:pt idx="3709">
                  <c:v>-5.6400000000000002E-5</c:v>
                </c:pt>
                <c:pt idx="3710">
                  <c:v>-5.6400000000000002E-5</c:v>
                </c:pt>
                <c:pt idx="3711">
                  <c:v>-5.3399999999999997E-5</c:v>
                </c:pt>
                <c:pt idx="3712">
                  <c:v>-5.3399999999999997E-5</c:v>
                </c:pt>
                <c:pt idx="3713">
                  <c:v>-5.3399999999999997E-5</c:v>
                </c:pt>
                <c:pt idx="3714">
                  <c:v>-5.3399999999999997E-5</c:v>
                </c:pt>
                <c:pt idx="3715">
                  <c:v>-5.3399999999999997E-5</c:v>
                </c:pt>
                <c:pt idx="3716">
                  <c:v>-5.3399999999999997E-5</c:v>
                </c:pt>
                <c:pt idx="3717">
                  <c:v>-5.3399999999999997E-5</c:v>
                </c:pt>
                <c:pt idx="3718">
                  <c:v>-5.3399999999999997E-5</c:v>
                </c:pt>
                <c:pt idx="3719">
                  <c:v>-5.3399999999999997E-5</c:v>
                </c:pt>
                <c:pt idx="3720">
                  <c:v>-5.6400000000000002E-5</c:v>
                </c:pt>
                <c:pt idx="3721">
                  <c:v>-5.3399999999999997E-5</c:v>
                </c:pt>
                <c:pt idx="3722">
                  <c:v>-5.6400000000000002E-5</c:v>
                </c:pt>
                <c:pt idx="3723">
                  <c:v>-5.6400000000000002E-5</c:v>
                </c:pt>
                <c:pt idx="3724">
                  <c:v>-6.0399999999999998E-5</c:v>
                </c:pt>
                <c:pt idx="3725">
                  <c:v>-6.0399999999999998E-5</c:v>
                </c:pt>
                <c:pt idx="3726">
                  <c:v>-6.4399999999999993E-5</c:v>
                </c:pt>
                <c:pt idx="3727">
                  <c:v>-6.4399999999999993E-5</c:v>
                </c:pt>
                <c:pt idx="3728">
                  <c:v>-6.7399999999999998E-5</c:v>
                </c:pt>
                <c:pt idx="3729">
                  <c:v>-6.7399999999999998E-5</c:v>
                </c:pt>
                <c:pt idx="3730">
                  <c:v>-7.1400000000000001E-5</c:v>
                </c:pt>
                <c:pt idx="3731">
                  <c:v>-7.5400000000000003E-5</c:v>
                </c:pt>
                <c:pt idx="3732">
                  <c:v>-7.9400000000000006E-5</c:v>
                </c:pt>
                <c:pt idx="3733">
                  <c:v>-7.9400000000000006E-5</c:v>
                </c:pt>
                <c:pt idx="3734">
                  <c:v>-8.2399999999999997E-5</c:v>
                </c:pt>
                <c:pt idx="3735">
                  <c:v>-8.2399999999999997E-5</c:v>
                </c:pt>
                <c:pt idx="3736">
                  <c:v>-9.0400000000000002E-5</c:v>
                </c:pt>
                <c:pt idx="3737">
                  <c:v>-9.0400000000000002E-5</c:v>
                </c:pt>
                <c:pt idx="3738">
                  <c:v>-9.3399999999999993E-5</c:v>
                </c:pt>
                <c:pt idx="3739">
                  <c:v>-9.3399999999999993E-5</c:v>
                </c:pt>
                <c:pt idx="3740">
                  <c:v>-9.7399999999999996E-5</c:v>
                </c:pt>
                <c:pt idx="3741">
                  <c:v>-1.01E-4</c:v>
                </c:pt>
                <c:pt idx="3742">
                  <c:v>-1.0399999999999999E-4</c:v>
                </c:pt>
                <c:pt idx="3743">
                  <c:v>-1.0399999999999999E-4</c:v>
                </c:pt>
                <c:pt idx="3744">
                  <c:v>-1.08E-4</c:v>
                </c:pt>
                <c:pt idx="3745">
                  <c:v>-1.08E-4</c:v>
                </c:pt>
                <c:pt idx="3746">
                  <c:v>-1.12E-4</c:v>
                </c:pt>
                <c:pt idx="3747">
                  <c:v>-1.16E-4</c:v>
                </c:pt>
                <c:pt idx="3748">
                  <c:v>-1.1900000000000001E-4</c:v>
                </c:pt>
                <c:pt idx="3749">
                  <c:v>-1.1900000000000001E-4</c:v>
                </c:pt>
                <c:pt idx="3750">
                  <c:v>-1.2300000000000001E-4</c:v>
                </c:pt>
                <c:pt idx="3751">
                  <c:v>-1.27E-4</c:v>
                </c:pt>
                <c:pt idx="3752">
                  <c:v>-1.2999999999999999E-4</c:v>
                </c:pt>
                <c:pt idx="3753">
                  <c:v>-1.2999999999999999E-4</c:v>
                </c:pt>
                <c:pt idx="3754">
                  <c:v>-1.34E-4</c:v>
                </c:pt>
                <c:pt idx="3755">
                  <c:v>-1.3799999999999999E-4</c:v>
                </c:pt>
                <c:pt idx="3756">
                  <c:v>-1.4100000000000001E-4</c:v>
                </c:pt>
                <c:pt idx="3757">
                  <c:v>-1.45E-4</c:v>
                </c:pt>
                <c:pt idx="3758">
                  <c:v>-1.4899999999999999E-4</c:v>
                </c:pt>
                <c:pt idx="3759">
                  <c:v>-1.4899999999999999E-4</c:v>
                </c:pt>
                <c:pt idx="3760">
                  <c:v>-1.5200000000000001E-4</c:v>
                </c:pt>
                <c:pt idx="3761">
                  <c:v>-1.56E-4</c:v>
                </c:pt>
                <c:pt idx="3762">
                  <c:v>-1.6000000000000001E-4</c:v>
                </c:pt>
                <c:pt idx="3763">
                  <c:v>-1.64E-4</c:v>
                </c:pt>
                <c:pt idx="3764">
                  <c:v>-1.6699999999999999E-4</c:v>
                </c:pt>
                <c:pt idx="3765">
                  <c:v>-1.7100000000000001E-4</c:v>
                </c:pt>
                <c:pt idx="3766">
                  <c:v>-1.7100000000000001E-4</c:v>
                </c:pt>
                <c:pt idx="3767">
                  <c:v>-1.75E-4</c:v>
                </c:pt>
                <c:pt idx="3768">
                  <c:v>-1.7799999999999999E-4</c:v>
                </c:pt>
                <c:pt idx="3769">
                  <c:v>-1.7799999999999999E-4</c:v>
                </c:pt>
                <c:pt idx="3770">
                  <c:v>-1.8200000000000001E-4</c:v>
                </c:pt>
                <c:pt idx="3771">
                  <c:v>-1.8599999999999999E-4</c:v>
                </c:pt>
                <c:pt idx="3772">
                  <c:v>-1.8900000000000001E-4</c:v>
                </c:pt>
                <c:pt idx="3773">
                  <c:v>-1.8900000000000001E-4</c:v>
                </c:pt>
                <c:pt idx="3774">
                  <c:v>-1.93E-4</c:v>
                </c:pt>
                <c:pt idx="3775">
                  <c:v>-1.93E-4</c:v>
                </c:pt>
                <c:pt idx="3776">
                  <c:v>-1.93E-4</c:v>
                </c:pt>
                <c:pt idx="3777">
                  <c:v>-1.93E-4</c:v>
                </c:pt>
                <c:pt idx="3778">
                  <c:v>-1.9699999999999999E-4</c:v>
                </c:pt>
                <c:pt idx="3779">
                  <c:v>-1.9699999999999999E-4</c:v>
                </c:pt>
                <c:pt idx="3780">
                  <c:v>-1.9699999999999999E-4</c:v>
                </c:pt>
                <c:pt idx="3781">
                  <c:v>-1.9699999999999999E-4</c:v>
                </c:pt>
                <c:pt idx="3782">
                  <c:v>-1.9699999999999999E-4</c:v>
                </c:pt>
                <c:pt idx="3783">
                  <c:v>-1.9699999999999999E-4</c:v>
                </c:pt>
                <c:pt idx="3784">
                  <c:v>-1.9699999999999999E-4</c:v>
                </c:pt>
                <c:pt idx="3785">
                  <c:v>-1.9699999999999999E-4</c:v>
                </c:pt>
                <c:pt idx="3786">
                  <c:v>-1.93E-4</c:v>
                </c:pt>
                <c:pt idx="3787">
                  <c:v>-1.93E-4</c:v>
                </c:pt>
                <c:pt idx="3788">
                  <c:v>-1.93E-4</c:v>
                </c:pt>
                <c:pt idx="3789">
                  <c:v>-1.8900000000000001E-4</c:v>
                </c:pt>
                <c:pt idx="3790">
                  <c:v>-1.8900000000000001E-4</c:v>
                </c:pt>
                <c:pt idx="3791">
                  <c:v>-1.8599999999999999E-4</c:v>
                </c:pt>
                <c:pt idx="3792">
                  <c:v>-1.8599999999999999E-4</c:v>
                </c:pt>
                <c:pt idx="3793">
                  <c:v>-1.8200000000000001E-4</c:v>
                </c:pt>
                <c:pt idx="3794">
                  <c:v>-1.8200000000000001E-4</c:v>
                </c:pt>
                <c:pt idx="3795">
                  <c:v>-1.7799999999999999E-4</c:v>
                </c:pt>
                <c:pt idx="3796">
                  <c:v>-1.7799999999999999E-4</c:v>
                </c:pt>
                <c:pt idx="3797">
                  <c:v>-1.75E-4</c:v>
                </c:pt>
                <c:pt idx="3798">
                  <c:v>-1.7100000000000001E-4</c:v>
                </c:pt>
                <c:pt idx="3799">
                  <c:v>-1.6699999999999999E-4</c:v>
                </c:pt>
                <c:pt idx="3800">
                  <c:v>-1.6699999999999999E-4</c:v>
                </c:pt>
                <c:pt idx="3801">
                  <c:v>-1.64E-4</c:v>
                </c:pt>
                <c:pt idx="3802">
                  <c:v>-1.64E-4</c:v>
                </c:pt>
                <c:pt idx="3803">
                  <c:v>-1.64E-4</c:v>
                </c:pt>
                <c:pt idx="3804">
                  <c:v>-1.64E-4</c:v>
                </c:pt>
                <c:pt idx="3805">
                  <c:v>-1.6000000000000001E-4</c:v>
                </c:pt>
                <c:pt idx="3806">
                  <c:v>-1.6000000000000001E-4</c:v>
                </c:pt>
                <c:pt idx="3807">
                  <c:v>-1.6000000000000001E-4</c:v>
                </c:pt>
                <c:pt idx="3808">
                  <c:v>-1.6000000000000001E-4</c:v>
                </c:pt>
                <c:pt idx="3809">
                  <c:v>-1.6000000000000001E-4</c:v>
                </c:pt>
                <c:pt idx="3810">
                  <c:v>-1.6000000000000001E-4</c:v>
                </c:pt>
                <c:pt idx="3811">
                  <c:v>-1.6000000000000001E-4</c:v>
                </c:pt>
                <c:pt idx="3812">
                  <c:v>-1.64E-4</c:v>
                </c:pt>
                <c:pt idx="3813">
                  <c:v>-1.64E-4</c:v>
                </c:pt>
                <c:pt idx="3814">
                  <c:v>-1.6699999999999999E-4</c:v>
                </c:pt>
                <c:pt idx="3815">
                  <c:v>-1.6699999999999999E-4</c:v>
                </c:pt>
                <c:pt idx="3816">
                  <c:v>-1.7100000000000001E-4</c:v>
                </c:pt>
                <c:pt idx="3817">
                  <c:v>-1.7100000000000001E-4</c:v>
                </c:pt>
                <c:pt idx="3818">
                  <c:v>-1.75E-4</c:v>
                </c:pt>
                <c:pt idx="3819">
                  <c:v>-1.7799999999999999E-4</c:v>
                </c:pt>
                <c:pt idx="3820">
                  <c:v>-1.8200000000000001E-4</c:v>
                </c:pt>
                <c:pt idx="3821">
                  <c:v>-1.8200000000000001E-4</c:v>
                </c:pt>
                <c:pt idx="3822">
                  <c:v>-1.8599999999999999E-4</c:v>
                </c:pt>
                <c:pt idx="3823">
                  <c:v>-1.8900000000000001E-4</c:v>
                </c:pt>
                <c:pt idx="3824">
                  <c:v>-1.8900000000000001E-4</c:v>
                </c:pt>
                <c:pt idx="3825">
                  <c:v>-1.93E-4</c:v>
                </c:pt>
                <c:pt idx="3826">
                  <c:v>-1.93E-4</c:v>
                </c:pt>
                <c:pt idx="3827">
                  <c:v>-1.93E-4</c:v>
                </c:pt>
                <c:pt idx="3828">
                  <c:v>-1.9699999999999999E-4</c:v>
                </c:pt>
                <c:pt idx="3829">
                  <c:v>-1.93E-4</c:v>
                </c:pt>
                <c:pt idx="3830">
                  <c:v>-1.93E-4</c:v>
                </c:pt>
                <c:pt idx="3831">
                  <c:v>-1.93E-4</c:v>
                </c:pt>
                <c:pt idx="3832">
                  <c:v>-1.93E-4</c:v>
                </c:pt>
                <c:pt idx="3833">
                  <c:v>-1.8900000000000001E-4</c:v>
                </c:pt>
                <c:pt idx="3834">
                  <c:v>-1.8599999999999999E-4</c:v>
                </c:pt>
                <c:pt idx="3835">
                  <c:v>-1.8200000000000001E-4</c:v>
                </c:pt>
                <c:pt idx="3836">
                  <c:v>-1.7799999999999999E-4</c:v>
                </c:pt>
                <c:pt idx="3837">
                  <c:v>-1.75E-4</c:v>
                </c:pt>
                <c:pt idx="3838">
                  <c:v>-1.7100000000000001E-4</c:v>
                </c:pt>
                <c:pt idx="3839">
                  <c:v>-1.64E-4</c:v>
                </c:pt>
                <c:pt idx="3840">
                  <c:v>-1.56E-4</c:v>
                </c:pt>
                <c:pt idx="3841">
                  <c:v>-1.5200000000000001E-4</c:v>
                </c:pt>
                <c:pt idx="3842">
                  <c:v>-1.45E-4</c:v>
                </c:pt>
                <c:pt idx="3843">
                  <c:v>-1.3799999999999999E-4</c:v>
                </c:pt>
                <c:pt idx="3844">
                  <c:v>-1.34E-4</c:v>
                </c:pt>
                <c:pt idx="3845">
                  <c:v>-1.27E-4</c:v>
                </c:pt>
                <c:pt idx="3846">
                  <c:v>-1.1900000000000001E-4</c:v>
                </c:pt>
                <c:pt idx="3847">
                  <c:v>-1.12E-4</c:v>
                </c:pt>
                <c:pt idx="3848">
                  <c:v>-1.0399999999999999E-4</c:v>
                </c:pt>
                <c:pt idx="3849">
                  <c:v>-9.7399999999999996E-5</c:v>
                </c:pt>
                <c:pt idx="3850">
                  <c:v>-9.0400000000000002E-5</c:v>
                </c:pt>
                <c:pt idx="3851">
                  <c:v>-8.6399999999999999E-5</c:v>
                </c:pt>
                <c:pt idx="3852">
                  <c:v>-7.9400000000000006E-5</c:v>
                </c:pt>
                <c:pt idx="3853">
                  <c:v>-7.5400000000000003E-5</c:v>
                </c:pt>
                <c:pt idx="3854">
                  <c:v>-7.1400000000000001E-5</c:v>
                </c:pt>
                <c:pt idx="3855">
                  <c:v>-6.4399999999999993E-5</c:v>
                </c:pt>
                <c:pt idx="3856">
                  <c:v>-6.0399999999999998E-5</c:v>
                </c:pt>
                <c:pt idx="3857">
                  <c:v>-5.6400000000000002E-5</c:v>
                </c:pt>
                <c:pt idx="3858">
                  <c:v>-5.6400000000000002E-5</c:v>
                </c:pt>
                <c:pt idx="3859">
                  <c:v>-5.3399999999999997E-5</c:v>
                </c:pt>
                <c:pt idx="3860">
                  <c:v>-4.9400000000000001E-5</c:v>
                </c:pt>
                <c:pt idx="3861">
                  <c:v>-4.9400000000000001E-5</c:v>
                </c:pt>
                <c:pt idx="3862">
                  <c:v>-4.9400000000000001E-5</c:v>
                </c:pt>
                <c:pt idx="3863">
                  <c:v>-4.9400000000000001E-5</c:v>
                </c:pt>
                <c:pt idx="3864">
                  <c:v>-4.9400000000000001E-5</c:v>
                </c:pt>
                <c:pt idx="3865">
                  <c:v>-4.9400000000000001E-5</c:v>
                </c:pt>
                <c:pt idx="3866">
                  <c:v>-4.9400000000000001E-5</c:v>
                </c:pt>
                <c:pt idx="3867">
                  <c:v>-4.9400000000000001E-5</c:v>
                </c:pt>
                <c:pt idx="3868">
                  <c:v>-5.3399999999999997E-5</c:v>
                </c:pt>
                <c:pt idx="3869">
                  <c:v>-5.3399999999999997E-5</c:v>
                </c:pt>
                <c:pt idx="3870">
                  <c:v>-5.6400000000000002E-5</c:v>
                </c:pt>
                <c:pt idx="3871">
                  <c:v>-5.6400000000000002E-5</c:v>
                </c:pt>
                <c:pt idx="3872">
                  <c:v>-5.6400000000000002E-5</c:v>
                </c:pt>
                <c:pt idx="3873">
                  <c:v>-5.6400000000000002E-5</c:v>
                </c:pt>
                <c:pt idx="3874">
                  <c:v>-6.0399999999999998E-5</c:v>
                </c:pt>
                <c:pt idx="3875">
                  <c:v>-6.0399999999999998E-5</c:v>
                </c:pt>
                <c:pt idx="3876">
                  <c:v>-6.0399999999999998E-5</c:v>
                </c:pt>
                <c:pt idx="3877">
                  <c:v>-6.0399999999999998E-5</c:v>
                </c:pt>
                <c:pt idx="3878">
                  <c:v>-6.0399999999999998E-5</c:v>
                </c:pt>
                <c:pt idx="3879">
                  <c:v>-5.6400000000000002E-5</c:v>
                </c:pt>
                <c:pt idx="3880">
                  <c:v>-6.0399999999999998E-5</c:v>
                </c:pt>
                <c:pt idx="3881">
                  <c:v>-5.6400000000000002E-5</c:v>
                </c:pt>
                <c:pt idx="3882">
                  <c:v>-5.3399999999999997E-5</c:v>
                </c:pt>
                <c:pt idx="3883">
                  <c:v>-5.3399999999999997E-5</c:v>
                </c:pt>
                <c:pt idx="3884">
                  <c:v>-4.9400000000000001E-5</c:v>
                </c:pt>
                <c:pt idx="3885">
                  <c:v>-4.5399999999999999E-5</c:v>
                </c:pt>
                <c:pt idx="3886">
                  <c:v>-4.5399999999999999E-5</c:v>
                </c:pt>
                <c:pt idx="3887">
                  <c:v>-4.2400000000000001E-5</c:v>
                </c:pt>
                <c:pt idx="3888">
                  <c:v>-3.8399999999999998E-5</c:v>
                </c:pt>
                <c:pt idx="3889">
                  <c:v>-3.4400000000000003E-5</c:v>
                </c:pt>
                <c:pt idx="3890">
                  <c:v>-3.4400000000000003E-5</c:v>
                </c:pt>
                <c:pt idx="3891">
                  <c:v>-3.04E-5</c:v>
                </c:pt>
                <c:pt idx="3892">
                  <c:v>-2.7399999999999999E-5</c:v>
                </c:pt>
                <c:pt idx="3893">
                  <c:v>-2.34E-5</c:v>
                </c:pt>
                <c:pt idx="3894">
                  <c:v>-1.9400000000000001E-5</c:v>
                </c:pt>
                <c:pt idx="3895">
                  <c:v>-1.9400000000000001E-5</c:v>
                </c:pt>
                <c:pt idx="3896">
                  <c:v>-1.9400000000000001E-5</c:v>
                </c:pt>
                <c:pt idx="3897">
                  <c:v>-1.6399999999999999E-5</c:v>
                </c:pt>
                <c:pt idx="3898">
                  <c:v>-1.6399999999999999E-5</c:v>
                </c:pt>
                <c:pt idx="3899">
                  <c:v>-1.24E-5</c:v>
                </c:pt>
                <c:pt idx="3900">
                  <c:v>-1.6399999999999999E-5</c:v>
                </c:pt>
                <c:pt idx="3901">
                  <c:v>-1.24E-5</c:v>
                </c:pt>
                <c:pt idx="3902">
                  <c:v>-1.6399999999999999E-5</c:v>
                </c:pt>
                <c:pt idx="3903">
                  <c:v>-1.24E-5</c:v>
                </c:pt>
                <c:pt idx="3904">
                  <c:v>-1.24E-5</c:v>
                </c:pt>
                <c:pt idx="3905">
                  <c:v>-1.6399999999999999E-5</c:v>
                </c:pt>
                <c:pt idx="3906">
                  <c:v>-1.6399999999999999E-5</c:v>
                </c:pt>
                <c:pt idx="3907">
                  <c:v>-1.6399999999999999E-5</c:v>
                </c:pt>
                <c:pt idx="3908">
                  <c:v>-1.6399999999999999E-5</c:v>
                </c:pt>
                <c:pt idx="3909">
                  <c:v>-1.6399999999999999E-5</c:v>
                </c:pt>
                <c:pt idx="3910">
                  <c:v>-1.6399999999999999E-5</c:v>
                </c:pt>
                <c:pt idx="3911">
                  <c:v>-1.6399999999999999E-5</c:v>
                </c:pt>
                <c:pt idx="3912">
                  <c:v>-1.9400000000000001E-5</c:v>
                </c:pt>
                <c:pt idx="3913">
                  <c:v>-1.6399999999999999E-5</c:v>
                </c:pt>
                <c:pt idx="3914">
                  <c:v>-1.6399999999999999E-5</c:v>
                </c:pt>
                <c:pt idx="3915">
                  <c:v>-1.24E-5</c:v>
                </c:pt>
                <c:pt idx="3916">
                  <c:v>-1.24E-5</c:v>
                </c:pt>
                <c:pt idx="3917">
                  <c:v>-1.24E-5</c:v>
                </c:pt>
                <c:pt idx="3918">
                  <c:v>-8.3699999999999995E-6</c:v>
                </c:pt>
                <c:pt idx="3919">
                  <c:v>-5.3700000000000003E-6</c:v>
                </c:pt>
                <c:pt idx="3920">
                  <c:v>-5.3700000000000003E-6</c:v>
                </c:pt>
                <c:pt idx="3921">
                  <c:v>-1.37E-6</c:v>
                </c:pt>
                <c:pt idx="3922">
                  <c:v>2.6299999999999998E-6</c:v>
                </c:pt>
                <c:pt idx="3923">
                  <c:v>6.63E-6</c:v>
                </c:pt>
                <c:pt idx="3924">
                  <c:v>6.63E-6</c:v>
                </c:pt>
                <c:pt idx="3925">
                  <c:v>9.6299999999999993E-6</c:v>
                </c:pt>
                <c:pt idx="3926">
                  <c:v>1.36E-5</c:v>
                </c:pt>
                <c:pt idx="3927">
                  <c:v>1.7600000000000001E-5</c:v>
                </c:pt>
                <c:pt idx="3928">
                  <c:v>1.7600000000000001E-5</c:v>
                </c:pt>
                <c:pt idx="3929">
                  <c:v>2.0599999999999999E-5</c:v>
                </c:pt>
                <c:pt idx="3930">
                  <c:v>2.4600000000000002E-5</c:v>
                </c:pt>
                <c:pt idx="3931">
                  <c:v>2.4600000000000002E-5</c:v>
                </c:pt>
                <c:pt idx="3932">
                  <c:v>2.4600000000000002E-5</c:v>
                </c:pt>
                <c:pt idx="3933">
                  <c:v>2.4600000000000002E-5</c:v>
                </c:pt>
                <c:pt idx="3934">
                  <c:v>2.4600000000000002E-5</c:v>
                </c:pt>
                <c:pt idx="3935">
                  <c:v>2.4600000000000002E-5</c:v>
                </c:pt>
                <c:pt idx="3936">
                  <c:v>2.0599999999999999E-5</c:v>
                </c:pt>
                <c:pt idx="3937">
                  <c:v>2.0599999999999999E-5</c:v>
                </c:pt>
                <c:pt idx="3938">
                  <c:v>1.7600000000000001E-5</c:v>
                </c:pt>
                <c:pt idx="3939">
                  <c:v>1.36E-5</c:v>
                </c:pt>
                <c:pt idx="3940">
                  <c:v>9.6299999999999993E-6</c:v>
                </c:pt>
                <c:pt idx="3941">
                  <c:v>6.63E-6</c:v>
                </c:pt>
                <c:pt idx="3942">
                  <c:v>2.6299999999999998E-6</c:v>
                </c:pt>
                <c:pt idx="3943">
                  <c:v>-1.37E-6</c:v>
                </c:pt>
                <c:pt idx="3944">
                  <c:v>-5.3700000000000003E-6</c:v>
                </c:pt>
                <c:pt idx="3945">
                  <c:v>-8.3699999999999995E-6</c:v>
                </c:pt>
                <c:pt idx="3946">
                  <c:v>-1.24E-5</c:v>
                </c:pt>
                <c:pt idx="3947">
                  <c:v>-1.6399999999999999E-5</c:v>
                </c:pt>
                <c:pt idx="3948">
                  <c:v>-1.9400000000000001E-5</c:v>
                </c:pt>
                <c:pt idx="3949">
                  <c:v>-2.34E-5</c:v>
                </c:pt>
                <c:pt idx="3950">
                  <c:v>-2.7399999999999999E-5</c:v>
                </c:pt>
                <c:pt idx="3951">
                  <c:v>-3.04E-5</c:v>
                </c:pt>
                <c:pt idx="3952">
                  <c:v>-3.4400000000000003E-5</c:v>
                </c:pt>
                <c:pt idx="3953">
                  <c:v>-3.8399999999999998E-5</c:v>
                </c:pt>
                <c:pt idx="3954">
                  <c:v>-3.8399999999999998E-5</c:v>
                </c:pt>
                <c:pt idx="3955">
                  <c:v>-4.2400000000000001E-5</c:v>
                </c:pt>
                <c:pt idx="3956">
                  <c:v>-4.2400000000000001E-5</c:v>
                </c:pt>
                <c:pt idx="3957">
                  <c:v>-4.5399999999999999E-5</c:v>
                </c:pt>
                <c:pt idx="3958">
                  <c:v>-4.5399999999999999E-5</c:v>
                </c:pt>
                <c:pt idx="3959">
                  <c:v>-4.5399999999999999E-5</c:v>
                </c:pt>
                <c:pt idx="3960">
                  <c:v>-4.9400000000000001E-5</c:v>
                </c:pt>
                <c:pt idx="3961">
                  <c:v>-4.9400000000000001E-5</c:v>
                </c:pt>
                <c:pt idx="3962">
                  <c:v>-4.9400000000000001E-5</c:v>
                </c:pt>
                <c:pt idx="3963">
                  <c:v>-4.9400000000000001E-5</c:v>
                </c:pt>
                <c:pt idx="3964">
                  <c:v>-5.3399999999999997E-5</c:v>
                </c:pt>
                <c:pt idx="3965">
                  <c:v>-5.3399999999999997E-5</c:v>
                </c:pt>
                <c:pt idx="3966">
                  <c:v>-5.6400000000000002E-5</c:v>
                </c:pt>
                <c:pt idx="3967">
                  <c:v>-5.6400000000000002E-5</c:v>
                </c:pt>
                <c:pt idx="3968">
                  <c:v>-6.0399999999999998E-5</c:v>
                </c:pt>
                <c:pt idx="3969">
                  <c:v>-6.4399999999999993E-5</c:v>
                </c:pt>
                <c:pt idx="3970">
                  <c:v>-6.7399999999999998E-5</c:v>
                </c:pt>
                <c:pt idx="3971">
                  <c:v>-6.7399999999999998E-5</c:v>
                </c:pt>
                <c:pt idx="3972">
                  <c:v>-7.5400000000000003E-5</c:v>
                </c:pt>
                <c:pt idx="3973">
                  <c:v>-7.5400000000000003E-5</c:v>
                </c:pt>
                <c:pt idx="3974">
                  <c:v>-7.9400000000000006E-5</c:v>
                </c:pt>
                <c:pt idx="3975">
                  <c:v>-8.2399999999999997E-5</c:v>
                </c:pt>
                <c:pt idx="3976">
                  <c:v>-9.0400000000000002E-5</c:v>
                </c:pt>
                <c:pt idx="3977">
                  <c:v>-9.3399999999999993E-5</c:v>
                </c:pt>
                <c:pt idx="3978">
                  <c:v>-9.7399999999999996E-5</c:v>
                </c:pt>
                <c:pt idx="3979">
                  <c:v>-1.01E-4</c:v>
                </c:pt>
                <c:pt idx="3980">
                  <c:v>-1.0399999999999999E-4</c:v>
                </c:pt>
                <c:pt idx="3981">
                  <c:v>-1.08E-4</c:v>
                </c:pt>
                <c:pt idx="3982">
                  <c:v>-1.12E-4</c:v>
                </c:pt>
                <c:pt idx="3983">
                  <c:v>-1.16E-4</c:v>
                </c:pt>
                <c:pt idx="3984">
                  <c:v>-1.16E-4</c:v>
                </c:pt>
                <c:pt idx="3985">
                  <c:v>-1.1900000000000001E-4</c:v>
                </c:pt>
                <c:pt idx="3986">
                  <c:v>-1.1900000000000001E-4</c:v>
                </c:pt>
                <c:pt idx="3987">
                  <c:v>-1.1900000000000001E-4</c:v>
                </c:pt>
                <c:pt idx="3988">
                  <c:v>-1.2300000000000001E-4</c:v>
                </c:pt>
                <c:pt idx="3989">
                  <c:v>-1.1900000000000001E-4</c:v>
                </c:pt>
                <c:pt idx="3990">
                  <c:v>-1.1900000000000001E-4</c:v>
                </c:pt>
                <c:pt idx="3991">
                  <c:v>-1.1900000000000001E-4</c:v>
                </c:pt>
                <c:pt idx="3992">
                  <c:v>-1.1900000000000001E-4</c:v>
                </c:pt>
                <c:pt idx="3993">
                  <c:v>-1.16E-4</c:v>
                </c:pt>
                <c:pt idx="3994">
                  <c:v>-1.12E-4</c:v>
                </c:pt>
                <c:pt idx="3995">
                  <c:v>-1.08E-4</c:v>
                </c:pt>
                <c:pt idx="3996">
                  <c:v>-1.08E-4</c:v>
                </c:pt>
                <c:pt idx="3997">
                  <c:v>-1.0399999999999999E-4</c:v>
                </c:pt>
                <c:pt idx="3998">
                  <c:v>-1.01E-4</c:v>
                </c:pt>
                <c:pt idx="3999">
                  <c:v>-9.7399999999999996E-5</c:v>
                </c:pt>
                <c:pt idx="4000">
                  <c:v>-9.3399999999999993E-5</c:v>
                </c:pt>
                <c:pt idx="4001">
                  <c:v>-9.0400000000000002E-5</c:v>
                </c:pt>
                <c:pt idx="4002">
                  <c:v>-9.0400000000000002E-5</c:v>
                </c:pt>
                <c:pt idx="4003">
                  <c:v>-8.6399999999999999E-5</c:v>
                </c:pt>
                <c:pt idx="4004">
                  <c:v>-8.2399999999999997E-5</c:v>
                </c:pt>
                <c:pt idx="4005">
                  <c:v>-7.9400000000000006E-5</c:v>
                </c:pt>
                <c:pt idx="4006">
                  <c:v>-7.9400000000000006E-5</c:v>
                </c:pt>
                <c:pt idx="4007">
                  <c:v>-7.9400000000000006E-5</c:v>
                </c:pt>
                <c:pt idx="4008">
                  <c:v>-7.9400000000000006E-5</c:v>
                </c:pt>
                <c:pt idx="4009">
                  <c:v>-7.5400000000000003E-5</c:v>
                </c:pt>
                <c:pt idx="4010">
                  <c:v>-7.9400000000000006E-5</c:v>
                </c:pt>
                <c:pt idx="4011">
                  <c:v>-7.9400000000000006E-5</c:v>
                </c:pt>
                <c:pt idx="4012">
                  <c:v>-7.9400000000000006E-5</c:v>
                </c:pt>
                <c:pt idx="4013">
                  <c:v>-7.9400000000000006E-5</c:v>
                </c:pt>
                <c:pt idx="4014">
                  <c:v>-8.2399999999999997E-5</c:v>
                </c:pt>
                <c:pt idx="4015">
                  <c:v>-8.2399999999999997E-5</c:v>
                </c:pt>
                <c:pt idx="4016">
                  <c:v>-8.2399999999999997E-5</c:v>
                </c:pt>
                <c:pt idx="4017">
                  <c:v>-8.6399999999999999E-5</c:v>
                </c:pt>
                <c:pt idx="4018">
                  <c:v>-9.0400000000000002E-5</c:v>
                </c:pt>
                <c:pt idx="4019">
                  <c:v>-9.0400000000000002E-5</c:v>
                </c:pt>
                <c:pt idx="4020">
                  <c:v>-9.3399999999999993E-5</c:v>
                </c:pt>
                <c:pt idx="4021">
                  <c:v>-9.3399999999999993E-5</c:v>
                </c:pt>
                <c:pt idx="4022">
                  <c:v>-9.7399999999999996E-5</c:v>
                </c:pt>
                <c:pt idx="4023">
                  <c:v>-9.7399999999999996E-5</c:v>
                </c:pt>
                <c:pt idx="4024">
                  <c:v>-1.01E-4</c:v>
                </c:pt>
                <c:pt idx="4025">
                  <c:v>-9.7399999999999996E-5</c:v>
                </c:pt>
                <c:pt idx="4026">
                  <c:v>-1.01E-4</c:v>
                </c:pt>
                <c:pt idx="4027">
                  <c:v>-1.01E-4</c:v>
                </c:pt>
                <c:pt idx="4028">
                  <c:v>-1.01E-4</c:v>
                </c:pt>
                <c:pt idx="4029">
                  <c:v>-1.01E-4</c:v>
                </c:pt>
                <c:pt idx="4030">
                  <c:v>-1.01E-4</c:v>
                </c:pt>
                <c:pt idx="4031">
                  <c:v>-1.01E-4</c:v>
                </c:pt>
                <c:pt idx="4032">
                  <c:v>-9.7399999999999996E-5</c:v>
                </c:pt>
                <c:pt idx="4033">
                  <c:v>-9.7399999999999996E-5</c:v>
                </c:pt>
                <c:pt idx="4034">
                  <c:v>-9.7399999999999996E-5</c:v>
                </c:pt>
                <c:pt idx="4035">
                  <c:v>-9.3399999999999993E-5</c:v>
                </c:pt>
                <c:pt idx="4036">
                  <c:v>-9.3399999999999993E-5</c:v>
                </c:pt>
                <c:pt idx="4037">
                  <c:v>-9.3399999999999993E-5</c:v>
                </c:pt>
                <c:pt idx="4038">
                  <c:v>-9.0400000000000002E-5</c:v>
                </c:pt>
                <c:pt idx="4039">
                  <c:v>-8.6399999999999999E-5</c:v>
                </c:pt>
                <c:pt idx="4040">
                  <c:v>-9.0400000000000002E-5</c:v>
                </c:pt>
                <c:pt idx="4041">
                  <c:v>-8.6399999999999999E-5</c:v>
                </c:pt>
                <c:pt idx="4042">
                  <c:v>-8.2399999999999997E-5</c:v>
                </c:pt>
                <c:pt idx="4043">
                  <c:v>-8.2399999999999997E-5</c:v>
                </c:pt>
                <c:pt idx="4044">
                  <c:v>-7.9400000000000006E-5</c:v>
                </c:pt>
                <c:pt idx="4045">
                  <c:v>-7.9400000000000006E-5</c:v>
                </c:pt>
                <c:pt idx="4046">
                  <c:v>-7.5400000000000003E-5</c:v>
                </c:pt>
                <c:pt idx="4047">
                  <c:v>-7.5400000000000003E-5</c:v>
                </c:pt>
                <c:pt idx="4048">
                  <c:v>-7.1400000000000001E-5</c:v>
                </c:pt>
                <c:pt idx="4049">
                  <c:v>-7.1400000000000001E-5</c:v>
                </c:pt>
                <c:pt idx="4050">
                  <c:v>-6.7399999999999998E-5</c:v>
                </c:pt>
                <c:pt idx="4051">
                  <c:v>-6.4399999999999993E-5</c:v>
                </c:pt>
                <c:pt idx="4052">
                  <c:v>-6.4399999999999993E-5</c:v>
                </c:pt>
                <c:pt idx="4053">
                  <c:v>-6.0399999999999998E-5</c:v>
                </c:pt>
                <c:pt idx="4054">
                  <c:v>-6.0399999999999998E-5</c:v>
                </c:pt>
                <c:pt idx="4055">
                  <c:v>-5.6400000000000002E-5</c:v>
                </c:pt>
                <c:pt idx="4056">
                  <c:v>-5.6400000000000002E-5</c:v>
                </c:pt>
                <c:pt idx="4057">
                  <c:v>-5.3399999999999997E-5</c:v>
                </c:pt>
                <c:pt idx="4058">
                  <c:v>-4.9400000000000001E-5</c:v>
                </c:pt>
                <c:pt idx="4059">
                  <c:v>-4.5399999999999999E-5</c:v>
                </c:pt>
                <c:pt idx="4060">
                  <c:v>-4.5399999999999999E-5</c:v>
                </c:pt>
                <c:pt idx="4061">
                  <c:v>-4.2400000000000001E-5</c:v>
                </c:pt>
                <c:pt idx="4062">
                  <c:v>-4.2400000000000001E-5</c:v>
                </c:pt>
                <c:pt idx="4063">
                  <c:v>-3.8399999999999998E-5</c:v>
                </c:pt>
                <c:pt idx="4064">
                  <c:v>-3.4400000000000003E-5</c:v>
                </c:pt>
                <c:pt idx="4065">
                  <c:v>-3.04E-5</c:v>
                </c:pt>
                <c:pt idx="4066">
                  <c:v>-3.04E-5</c:v>
                </c:pt>
                <c:pt idx="4067">
                  <c:v>-2.7399999999999999E-5</c:v>
                </c:pt>
                <c:pt idx="4068">
                  <c:v>-2.7399999999999999E-5</c:v>
                </c:pt>
                <c:pt idx="4069">
                  <c:v>-2.7399999999999999E-5</c:v>
                </c:pt>
                <c:pt idx="4070">
                  <c:v>-2.34E-5</c:v>
                </c:pt>
                <c:pt idx="4071">
                  <c:v>-2.34E-5</c:v>
                </c:pt>
                <c:pt idx="4072">
                  <c:v>-2.34E-5</c:v>
                </c:pt>
                <c:pt idx="4073">
                  <c:v>-2.34E-5</c:v>
                </c:pt>
                <c:pt idx="4074">
                  <c:v>-2.34E-5</c:v>
                </c:pt>
                <c:pt idx="4075">
                  <c:v>-2.34E-5</c:v>
                </c:pt>
                <c:pt idx="4076">
                  <c:v>-2.7399999999999999E-5</c:v>
                </c:pt>
                <c:pt idx="4077">
                  <c:v>-2.7399999999999999E-5</c:v>
                </c:pt>
                <c:pt idx="4078">
                  <c:v>-3.04E-5</c:v>
                </c:pt>
                <c:pt idx="4079">
                  <c:v>-3.04E-5</c:v>
                </c:pt>
                <c:pt idx="4080">
                  <c:v>-3.04E-5</c:v>
                </c:pt>
                <c:pt idx="4081">
                  <c:v>-3.4400000000000003E-5</c:v>
                </c:pt>
                <c:pt idx="4082">
                  <c:v>-3.8399999999999998E-5</c:v>
                </c:pt>
                <c:pt idx="4083">
                  <c:v>-3.8399999999999998E-5</c:v>
                </c:pt>
                <c:pt idx="4084">
                  <c:v>-4.2400000000000001E-5</c:v>
                </c:pt>
                <c:pt idx="4085">
                  <c:v>-4.2400000000000001E-5</c:v>
                </c:pt>
                <c:pt idx="4086">
                  <c:v>-4.5399999999999999E-5</c:v>
                </c:pt>
                <c:pt idx="4087">
                  <c:v>-4.5399999999999999E-5</c:v>
                </c:pt>
                <c:pt idx="4088">
                  <c:v>-4.9400000000000001E-5</c:v>
                </c:pt>
                <c:pt idx="4089">
                  <c:v>-4.9400000000000001E-5</c:v>
                </c:pt>
                <c:pt idx="4090">
                  <c:v>-5.3399999999999997E-5</c:v>
                </c:pt>
                <c:pt idx="4091">
                  <c:v>-5.3399999999999997E-5</c:v>
                </c:pt>
                <c:pt idx="4092">
                  <c:v>-5.3399999999999997E-5</c:v>
                </c:pt>
                <c:pt idx="4093">
                  <c:v>-5.3399999999999997E-5</c:v>
                </c:pt>
                <c:pt idx="4094">
                  <c:v>-5.6400000000000002E-5</c:v>
                </c:pt>
                <c:pt idx="4095">
                  <c:v>-5.3399999999999997E-5</c:v>
                </c:pt>
                <c:pt idx="4096">
                  <c:v>-5.3399999999999997E-5</c:v>
                </c:pt>
                <c:pt idx="4097">
                  <c:v>-5.3399999999999997E-5</c:v>
                </c:pt>
                <c:pt idx="4098">
                  <c:v>-5.3399999999999997E-5</c:v>
                </c:pt>
                <c:pt idx="4099">
                  <c:v>-4.9400000000000001E-5</c:v>
                </c:pt>
                <c:pt idx="4100">
                  <c:v>-4.9400000000000001E-5</c:v>
                </c:pt>
                <c:pt idx="4101">
                  <c:v>-4.9400000000000001E-5</c:v>
                </c:pt>
                <c:pt idx="4102">
                  <c:v>-4.5399999999999999E-5</c:v>
                </c:pt>
                <c:pt idx="4103">
                  <c:v>-4.5399999999999999E-5</c:v>
                </c:pt>
                <c:pt idx="4104">
                  <c:v>-4.5399999999999999E-5</c:v>
                </c:pt>
                <c:pt idx="4105">
                  <c:v>-3.8399999999999998E-5</c:v>
                </c:pt>
                <c:pt idx="4106">
                  <c:v>-3.8399999999999998E-5</c:v>
                </c:pt>
                <c:pt idx="4107">
                  <c:v>-3.4400000000000003E-5</c:v>
                </c:pt>
                <c:pt idx="4108">
                  <c:v>-3.4400000000000003E-5</c:v>
                </c:pt>
                <c:pt idx="4109">
                  <c:v>-3.04E-5</c:v>
                </c:pt>
                <c:pt idx="4110">
                  <c:v>-3.04E-5</c:v>
                </c:pt>
                <c:pt idx="4111">
                  <c:v>-2.7399999999999999E-5</c:v>
                </c:pt>
                <c:pt idx="4112">
                  <c:v>-2.7399999999999999E-5</c:v>
                </c:pt>
                <c:pt idx="4113">
                  <c:v>-2.34E-5</c:v>
                </c:pt>
                <c:pt idx="4114">
                  <c:v>-2.34E-5</c:v>
                </c:pt>
                <c:pt idx="4115">
                  <c:v>-2.34E-5</c:v>
                </c:pt>
                <c:pt idx="4116">
                  <c:v>-1.9400000000000001E-5</c:v>
                </c:pt>
                <c:pt idx="4117">
                  <c:v>-1.9400000000000001E-5</c:v>
                </c:pt>
                <c:pt idx="4118">
                  <c:v>-1.9400000000000001E-5</c:v>
                </c:pt>
                <c:pt idx="4119">
                  <c:v>-1.6399999999999999E-5</c:v>
                </c:pt>
                <c:pt idx="4120">
                  <c:v>-1.6399999999999999E-5</c:v>
                </c:pt>
                <c:pt idx="4121">
                  <c:v>-1.6399999999999999E-5</c:v>
                </c:pt>
                <c:pt idx="4122">
                  <c:v>-1.6399999999999999E-5</c:v>
                </c:pt>
                <c:pt idx="4123">
                  <c:v>-1.6399999999999999E-5</c:v>
                </c:pt>
                <c:pt idx="4124">
                  <c:v>-1.6399999999999999E-5</c:v>
                </c:pt>
                <c:pt idx="4125">
                  <c:v>-1.24E-5</c:v>
                </c:pt>
                <c:pt idx="4126">
                  <c:v>-1.24E-5</c:v>
                </c:pt>
                <c:pt idx="4127">
                  <c:v>-1.24E-5</c:v>
                </c:pt>
                <c:pt idx="4128">
                  <c:v>-1.24E-5</c:v>
                </c:pt>
                <c:pt idx="4129">
                  <c:v>-1.24E-5</c:v>
                </c:pt>
                <c:pt idx="4130">
                  <c:v>-1.24E-5</c:v>
                </c:pt>
                <c:pt idx="4131">
                  <c:v>-8.3699999999999995E-6</c:v>
                </c:pt>
                <c:pt idx="4132">
                  <c:v>-1.24E-5</c:v>
                </c:pt>
                <c:pt idx="4133">
                  <c:v>-8.3699999999999995E-6</c:v>
                </c:pt>
                <c:pt idx="4134">
                  <c:v>-8.3699999999999995E-6</c:v>
                </c:pt>
                <c:pt idx="4135">
                  <c:v>-8.3699999999999995E-6</c:v>
                </c:pt>
                <c:pt idx="4136">
                  <c:v>-1.24E-5</c:v>
                </c:pt>
                <c:pt idx="4137">
                  <c:v>-8.3699999999999995E-6</c:v>
                </c:pt>
                <c:pt idx="4138">
                  <c:v>-8.3699999999999995E-6</c:v>
                </c:pt>
                <c:pt idx="4139">
                  <c:v>-8.3699999999999995E-6</c:v>
                </c:pt>
                <c:pt idx="4140">
                  <c:v>-1.24E-5</c:v>
                </c:pt>
                <c:pt idx="4141">
                  <c:v>-8.3699999999999995E-6</c:v>
                </c:pt>
                <c:pt idx="4142">
                  <c:v>-1.24E-5</c:v>
                </c:pt>
                <c:pt idx="4143">
                  <c:v>-1.24E-5</c:v>
                </c:pt>
                <c:pt idx="4144">
                  <c:v>-1.24E-5</c:v>
                </c:pt>
                <c:pt idx="4145">
                  <c:v>-1.24E-5</c:v>
                </c:pt>
                <c:pt idx="4146">
                  <c:v>-1.6399999999999999E-5</c:v>
                </c:pt>
                <c:pt idx="4147">
                  <c:v>-1.6399999999999999E-5</c:v>
                </c:pt>
                <c:pt idx="4148">
                  <c:v>-1.9400000000000001E-5</c:v>
                </c:pt>
                <c:pt idx="4149">
                  <c:v>-1.9400000000000001E-5</c:v>
                </c:pt>
                <c:pt idx="4150">
                  <c:v>-2.34E-5</c:v>
                </c:pt>
                <c:pt idx="4151">
                  <c:v>-2.34E-5</c:v>
                </c:pt>
                <c:pt idx="4152">
                  <c:v>-2.7399999999999999E-5</c:v>
                </c:pt>
                <c:pt idx="4153">
                  <c:v>-2.7399999999999999E-5</c:v>
                </c:pt>
                <c:pt idx="4154">
                  <c:v>-3.04E-5</c:v>
                </c:pt>
                <c:pt idx="4155">
                  <c:v>-3.4400000000000003E-5</c:v>
                </c:pt>
                <c:pt idx="4156">
                  <c:v>-3.8399999999999998E-5</c:v>
                </c:pt>
                <c:pt idx="4157">
                  <c:v>-3.8399999999999998E-5</c:v>
                </c:pt>
                <c:pt idx="4158">
                  <c:v>-4.2400000000000001E-5</c:v>
                </c:pt>
                <c:pt idx="4159">
                  <c:v>-4.5399999999999999E-5</c:v>
                </c:pt>
                <c:pt idx="4160">
                  <c:v>-4.5399999999999999E-5</c:v>
                </c:pt>
                <c:pt idx="4161">
                  <c:v>-4.9400000000000001E-5</c:v>
                </c:pt>
                <c:pt idx="4162">
                  <c:v>-5.3399999999999997E-5</c:v>
                </c:pt>
                <c:pt idx="4163">
                  <c:v>-5.6400000000000002E-5</c:v>
                </c:pt>
                <c:pt idx="4164">
                  <c:v>-6.0399999999999998E-5</c:v>
                </c:pt>
                <c:pt idx="4165">
                  <c:v>-6.0399999999999998E-5</c:v>
                </c:pt>
                <c:pt idx="4166">
                  <c:v>-6.4399999999999993E-5</c:v>
                </c:pt>
                <c:pt idx="4167">
                  <c:v>-6.7399999999999998E-5</c:v>
                </c:pt>
                <c:pt idx="4168">
                  <c:v>-7.1400000000000001E-5</c:v>
                </c:pt>
                <c:pt idx="4169">
                  <c:v>-7.1400000000000001E-5</c:v>
                </c:pt>
                <c:pt idx="4170">
                  <c:v>-7.5400000000000003E-5</c:v>
                </c:pt>
                <c:pt idx="4171">
                  <c:v>-7.9400000000000006E-5</c:v>
                </c:pt>
                <c:pt idx="4172">
                  <c:v>-8.2399999999999997E-5</c:v>
                </c:pt>
                <c:pt idx="4173">
                  <c:v>-8.2399999999999997E-5</c:v>
                </c:pt>
                <c:pt idx="4174">
                  <c:v>-8.6399999999999999E-5</c:v>
                </c:pt>
                <c:pt idx="4175">
                  <c:v>-9.0400000000000002E-5</c:v>
                </c:pt>
                <c:pt idx="4176">
                  <c:v>-9.0400000000000002E-5</c:v>
                </c:pt>
                <c:pt idx="4177">
                  <c:v>-9.3399999999999993E-5</c:v>
                </c:pt>
                <c:pt idx="4178">
                  <c:v>-9.7399999999999996E-5</c:v>
                </c:pt>
                <c:pt idx="4179">
                  <c:v>-9.7399999999999996E-5</c:v>
                </c:pt>
                <c:pt idx="4180">
                  <c:v>-1.01E-4</c:v>
                </c:pt>
                <c:pt idx="4181">
                  <c:v>-1.01E-4</c:v>
                </c:pt>
                <c:pt idx="4182">
                  <c:v>-1.01E-4</c:v>
                </c:pt>
                <c:pt idx="4183">
                  <c:v>-1.01E-4</c:v>
                </c:pt>
                <c:pt idx="4184">
                  <c:v>-1.0399999999999999E-4</c:v>
                </c:pt>
                <c:pt idx="4185">
                  <c:v>-1.01E-4</c:v>
                </c:pt>
                <c:pt idx="4186">
                  <c:v>-1.0399999999999999E-4</c:v>
                </c:pt>
                <c:pt idx="4187">
                  <c:v>-1.0399999999999999E-4</c:v>
                </c:pt>
                <c:pt idx="4188">
                  <c:v>-1.0399999999999999E-4</c:v>
                </c:pt>
                <c:pt idx="4189">
                  <c:v>-1.01E-4</c:v>
                </c:pt>
                <c:pt idx="4190">
                  <c:v>-1.01E-4</c:v>
                </c:pt>
                <c:pt idx="4191">
                  <c:v>-9.7399999999999996E-5</c:v>
                </c:pt>
                <c:pt idx="4192">
                  <c:v>-9.7399999999999996E-5</c:v>
                </c:pt>
                <c:pt idx="4193">
                  <c:v>-9.7399999999999996E-5</c:v>
                </c:pt>
                <c:pt idx="4194">
                  <c:v>-9.3399999999999993E-5</c:v>
                </c:pt>
                <c:pt idx="4195">
                  <c:v>-9.3399999999999993E-5</c:v>
                </c:pt>
                <c:pt idx="4196">
                  <c:v>-9.3399999999999993E-5</c:v>
                </c:pt>
                <c:pt idx="4197">
                  <c:v>-9.0400000000000002E-5</c:v>
                </c:pt>
                <c:pt idx="4198">
                  <c:v>-8.6399999999999999E-5</c:v>
                </c:pt>
                <c:pt idx="4199">
                  <c:v>-8.6399999999999999E-5</c:v>
                </c:pt>
                <c:pt idx="4200">
                  <c:v>-8.6399999999999999E-5</c:v>
                </c:pt>
                <c:pt idx="4201">
                  <c:v>-8.2399999999999997E-5</c:v>
                </c:pt>
                <c:pt idx="4202">
                  <c:v>-8.2399999999999997E-5</c:v>
                </c:pt>
                <c:pt idx="4203">
                  <c:v>-8.2399999999999997E-5</c:v>
                </c:pt>
                <c:pt idx="4204">
                  <c:v>-8.6399999999999999E-5</c:v>
                </c:pt>
                <c:pt idx="4205">
                  <c:v>-8.6399999999999999E-5</c:v>
                </c:pt>
                <c:pt idx="4206">
                  <c:v>-8.6399999999999999E-5</c:v>
                </c:pt>
                <c:pt idx="4207">
                  <c:v>-8.6399999999999999E-5</c:v>
                </c:pt>
                <c:pt idx="4208">
                  <c:v>-9.0400000000000002E-5</c:v>
                </c:pt>
                <c:pt idx="4209">
                  <c:v>-9.0400000000000002E-5</c:v>
                </c:pt>
                <c:pt idx="4210">
                  <c:v>-9.3399999999999993E-5</c:v>
                </c:pt>
                <c:pt idx="4211">
                  <c:v>-9.7399999999999996E-5</c:v>
                </c:pt>
                <c:pt idx="4212">
                  <c:v>-1.01E-4</c:v>
                </c:pt>
                <c:pt idx="4213">
                  <c:v>-1.0399999999999999E-4</c:v>
                </c:pt>
                <c:pt idx="4214">
                  <c:v>-1.08E-4</c:v>
                </c:pt>
                <c:pt idx="4215">
                  <c:v>-1.08E-4</c:v>
                </c:pt>
                <c:pt idx="4216">
                  <c:v>-1.16E-4</c:v>
                </c:pt>
                <c:pt idx="4217">
                  <c:v>-1.1900000000000001E-4</c:v>
                </c:pt>
                <c:pt idx="4218">
                  <c:v>-1.2300000000000001E-4</c:v>
                </c:pt>
                <c:pt idx="4219">
                  <c:v>-1.27E-4</c:v>
                </c:pt>
                <c:pt idx="4220">
                  <c:v>-1.2999999999999999E-4</c:v>
                </c:pt>
                <c:pt idx="4221">
                  <c:v>-1.34E-4</c:v>
                </c:pt>
                <c:pt idx="4222">
                  <c:v>-1.3799999999999999E-4</c:v>
                </c:pt>
                <c:pt idx="4223">
                  <c:v>-1.3799999999999999E-4</c:v>
                </c:pt>
                <c:pt idx="4224">
                  <c:v>-1.4100000000000001E-4</c:v>
                </c:pt>
                <c:pt idx="4225">
                  <c:v>-1.45E-4</c:v>
                </c:pt>
                <c:pt idx="4226">
                  <c:v>-1.45E-4</c:v>
                </c:pt>
                <c:pt idx="4227">
                  <c:v>-1.4899999999999999E-4</c:v>
                </c:pt>
                <c:pt idx="4228">
                  <c:v>-1.4899999999999999E-4</c:v>
                </c:pt>
                <c:pt idx="4229">
                  <c:v>-1.4899999999999999E-4</c:v>
                </c:pt>
                <c:pt idx="4230">
                  <c:v>-1.4899999999999999E-4</c:v>
                </c:pt>
                <c:pt idx="4231">
                  <c:v>-1.4899999999999999E-4</c:v>
                </c:pt>
                <c:pt idx="4232">
                  <c:v>-1.4899999999999999E-4</c:v>
                </c:pt>
                <c:pt idx="4233">
                  <c:v>-1.4899999999999999E-4</c:v>
                </c:pt>
                <c:pt idx="4234">
                  <c:v>-1.4899999999999999E-4</c:v>
                </c:pt>
                <c:pt idx="4235">
                  <c:v>-1.45E-4</c:v>
                </c:pt>
                <c:pt idx="4236">
                  <c:v>-1.45E-4</c:v>
                </c:pt>
                <c:pt idx="4237">
                  <c:v>-1.45E-4</c:v>
                </c:pt>
                <c:pt idx="4238">
                  <c:v>-1.45E-4</c:v>
                </c:pt>
                <c:pt idx="4239">
                  <c:v>-1.4100000000000001E-4</c:v>
                </c:pt>
                <c:pt idx="4240">
                  <c:v>-1.3799999999999999E-4</c:v>
                </c:pt>
                <c:pt idx="4241">
                  <c:v>-1.3799999999999999E-4</c:v>
                </c:pt>
                <c:pt idx="4242">
                  <c:v>-1.3799999999999999E-4</c:v>
                </c:pt>
                <c:pt idx="4243">
                  <c:v>-1.34E-4</c:v>
                </c:pt>
                <c:pt idx="4244">
                  <c:v>-1.34E-4</c:v>
                </c:pt>
                <c:pt idx="4245">
                  <c:v>-1.34E-4</c:v>
                </c:pt>
                <c:pt idx="4246">
                  <c:v>-1.2999999999999999E-4</c:v>
                </c:pt>
                <c:pt idx="4247">
                  <c:v>-1.2999999999999999E-4</c:v>
                </c:pt>
                <c:pt idx="4248">
                  <c:v>-1.2999999999999999E-4</c:v>
                </c:pt>
                <c:pt idx="4249">
                  <c:v>-1.27E-4</c:v>
                </c:pt>
                <c:pt idx="4250">
                  <c:v>-1.27E-4</c:v>
                </c:pt>
                <c:pt idx="4251">
                  <c:v>-1.27E-4</c:v>
                </c:pt>
                <c:pt idx="4252">
                  <c:v>-1.27E-4</c:v>
                </c:pt>
                <c:pt idx="4253">
                  <c:v>-1.2300000000000001E-4</c:v>
                </c:pt>
                <c:pt idx="4254">
                  <c:v>-1.2300000000000001E-4</c:v>
                </c:pt>
                <c:pt idx="4255">
                  <c:v>-1.2300000000000001E-4</c:v>
                </c:pt>
                <c:pt idx="4256">
                  <c:v>-1.1900000000000001E-4</c:v>
                </c:pt>
                <c:pt idx="4257">
                  <c:v>-1.1900000000000001E-4</c:v>
                </c:pt>
                <c:pt idx="4258">
                  <c:v>-1.1900000000000001E-4</c:v>
                </c:pt>
                <c:pt idx="4259">
                  <c:v>-1.16E-4</c:v>
                </c:pt>
                <c:pt idx="4260">
                  <c:v>-1.16E-4</c:v>
                </c:pt>
                <c:pt idx="4261">
                  <c:v>-1.12E-4</c:v>
                </c:pt>
                <c:pt idx="4262">
                  <c:v>-1.12E-4</c:v>
                </c:pt>
                <c:pt idx="4263">
                  <c:v>-1.08E-4</c:v>
                </c:pt>
                <c:pt idx="4264">
                  <c:v>-1.08E-4</c:v>
                </c:pt>
                <c:pt idx="4265">
                  <c:v>-1.08E-4</c:v>
                </c:pt>
                <c:pt idx="4266">
                  <c:v>-1.0399999999999999E-4</c:v>
                </c:pt>
                <c:pt idx="4267">
                  <c:v>-1.0399999999999999E-4</c:v>
                </c:pt>
                <c:pt idx="4268">
                  <c:v>-1.0399999999999999E-4</c:v>
                </c:pt>
                <c:pt idx="4269">
                  <c:v>-1.01E-4</c:v>
                </c:pt>
                <c:pt idx="4270">
                  <c:v>-1.01E-4</c:v>
                </c:pt>
                <c:pt idx="4271">
                  <c:v>-9.7399999999999996E-5</c:v>
                </c:pt>
                <c:pt idx="4272">
                  <c:v>-9.7399999999999996E-5</c:v>
                </c:pt>
                <c:pt idx="4273">
                  <c:v>-9.7399999999999996E-5</c:v>
                </c:pt>
                <c:pt idx="4274">
                  <c:v>-9.7399999999999996E-5</c:v>
                </c:pt>
                <c:pt idx="4275">
                  <c:v>-9.3399999999999993E-5</c:v>
                </c:pt>
                <c:pt idx="4276">
                  <c:v>-9.7399999999999996E-5</c:v>
                </c:pt>
                <c:pt idx="4277">
                  <c:v>-9.3399999999999993E-5</c:v>
                </c:pt>
                <c:pt idx="4278">
                  <c:v>-9.7399999999999996E-5</c:v>
                </c:pt>
                <c:pt idx="4279">
                  <c:v>-9.7399999999999996E-5</c:v>
                </c:pt>
                <c:pt idx="4280">
                  <c:v>-9.7399999999999996E-5</c:v>
                </c:pt>
                <c:pt idx="4281">
                  <c:v>-9.7399999999999996E-5</c:v>
                </c:pt>
                <c:pt idx="4282">
                  <c:v>-1.01E-4</c:v>
                </c:pt>
                <c:pt idx="4283">
                  <c:v>-1.01E-4</c:v>
                </c:pt>
                <c:pt idx="4284">
                  <c:v>-1.0399999999999999E-4</c:v>
                </c:pt>
                <c:pt idx="4285">
                  <c:v>-1.0399999999999999E-4</c:v>
                </c:pt>
                <c:pt idx="4286">
                  <c:v>-1.08E-4</c:v>
                </c:pt>
                <c:pt idx="4287">
                  <c:v>-1.08E-4</c:v>
                </c:pt>
                <c:pt idx="4288">
                  <c:v>-1.08E-4</c:v>
                </c:pt>
                <c:pt idx="4289">
                  <c:v>-1.12E-4</c:v>
                </c:pt>
                <c:pt idx="4290">
                  <c:v>-1.12E-4</c:v>
                </c:pt>
                <c:pt idx="4291">
                  <c:v>-1.16E-4</c:v>
                </c:pt>
                <c:pt idx="4292">
                  <c:v>-1.16E-4</c:v>
                </c:pt>
                <c:pt idx="4293">
                  <c:v>-1.16E-4</c:v>
                </c:pt>
                <c:pt idx="4294">
                  <c:v>-1.16E-4</c:v>
                </c:pt>
                <c:pt idx="4295">
                  <c:v>-1.16E-4</c:v>
                </c:pt>
                <c:pt idx="4296">
                  <c:v>-1.1900000000000001E-4</c:v>
                </c:pt>
                <c:pt idx="4297">
                  <c:v>-1.16E-4</c:v>
                </c:pt>
                <c:pt idx="4298">
                  <c:v>-1.16E-4</c:v>
                </c:pt>
                <c:pt idx="4299">
                  <c:v>-1.16E-4</c:v>
                </c:pt>
                <c:pt idx="4300">
                  <c:v>-1.16E-4</c:v>
                </c:pt>
                <c:pt idx="4301">
                  <c:v>-1.16E-4</c:v>
                </c:pt>
                <c:pt idx="4302">
                  <c:v>-1.16E-4</c:v>
                </c:pt>
                <c:pt idx="4303">
                  <c:v>-1.12E-4</c:v>
                </c:pt>
                <c:pt idx="4304">
                  <c:v>-1.12E-4</c:v>
                </c:pt>
                <c:pt idx="4305">
                  <c:v>-1.08E-4</c:v>
                </c:pt>
                <c:pt idx="4306">
                  <c:v>-1.08E-4</c:v>
                </c:pt>
                <c:pt idx="4307">
                  <c:v>-1.08E-4</c:v>
                </c:pt>
                <c:pt idx="4308">
                  <c:v>-1.08E-4</c:v>
                </c:pt>
                <c:pt idx="4309">
                  <c:v>-1.0399999999999999E-4</c:v>
                </c:pt>
                <c:pt idx="4310">
                  <c:v>-1.0399999999999999E-4</c:v>
                </c:pt>
                <c:pt idx="4311">
                  <c:v>-1.0399999999999999E-4</c:v>
                </c:pt>
                <c:pt idx="4312">
                  <c:v>-1.0399999999999999E-4</c:v>
                </c:pt>
                <c:pt idx="4313">
                  <c:v>-1.01E-4</c:v>
                </c:pt>
                <c:pt idx="4314">
                  <c:v>-1.01E-4</c:v>
                </c:pt>
                <c:pt idx="4315">
                  <c:v>-1.01E-4</c:v>
                </c:pt>
                <c:pt idx="4316">
                  <c:v>-1.0399999999999999E-4</c:v>
                </c:pt>
                <c:pt idx="4317">
                  <c:v>-1.0399999999999999E-4</c:v>
                </c:pt>
                <c:pt idx="4318">
                  <c:v>-1.0399999999999999E-4</c:v>
                </c:pt>
                <c:pt idx="4319">
                  <c:v>-1.0399999999999999E-4</c:v>
                </c:pt>
                <c:pt idx="4320">
                  <c:v>-1.0399999999999999E-4</c:v>
                </c:pt>
                <c:pt idx="4321">
                  <c:v>-1.0399999999999999E-4</c:v>
                </c:pt>
                <c:pt idx="4322">
                  <c:v>-1.0399999999999999E-4</c:v>
                </c:pt>
                <c:pt idx="4323">
                  <c:v>-1.0399999999999999E-4</c:v>
                </c:pt>
                <c:pt idx="4324">
                  <c:v>-1.08E-4</c:v>
                </c:pt>
                <c:pt idx="4325">
                  <c:v>-1.08E-4</c:v>
                </c:pt>
                <c:pt idx="4326">
                  <c:v>-1.08E-4</c:v>
                </c:pt>
                <c:pt idx="4327">
                  <c:v>-1.08E-4</c:v>
                </c:pt>
                <c:pt idx="4328">
                  <c:v>-1.08E-4</c:v>
                </c:pt>
                <c:pt idx="4329">
                  <c:v>-1.08E-4</c:v>
                </c:pt>
                <c:pt idx="4330">
                  <c:v>-1.08E-4</c:v>
                </c:pt>
                <c:pt idx="4331">
                  <c:v>-1.08E-4</c:v>
                </c:pt>
                <c:pt idx="4332">
                  <c:v>-1.08E-4</c:v>
                </c:pt>
                <c:pt idx="4333">
                  <c:v>-1.08E-4</c:v>
                </c:pt>
                <c:pt idx="4334">
                  <c:v>-1.08E-4</c:v>
                </c:pt>
                <c:pt idx="4335">
                  <c:v>-1.08E-4</c:v>
                </c:pt>
                <c:pt idx="4336">
                  <c:v>-1.08E-4</c:v>
                </c:pt>
                <c:pt idx="4337">
                  <c:v>-1.08E-4</c:v>
                </c:pt>
                <c:pt idx="4338">
                  <c:v>-1.08E-4</c:v>
                </c:pt>
                <c:pt idx="4339">
                  <c:v>-1.08E-4</c:v>
                </c:pt>
                <c:pt idx="4340">
                  <c:v>-1.12E-4</c:v>
                </c:pt>
                <c:pt idx="4341">
                  <c:v>-1.12E-4</c:v>
                </c:pt>
                <c:pt idx="4342">
                  <c:v>-1.12E-4</c:v>
                </c:pt>
                <c:pt idx="4343">
                  <c:v>-1.12E-4</c:v>
                </c:pt>
                <c:pt idx="4344">
                  <c:v>-1.16E-4</c:v>
                </c:pt>
                <c:pt idx="4345">
                  <c:v>-1.16E-4</c:v>
                </c:pt>
                <c:pt idx="4346">
                  <c:v>-1.1900000000000001E-4</c:v>
                </c:pt>
                <c:pt idx="4347">
                  <c:v>-1.2300000000000001E-4</c:v>
                </c:pt>
                <c:pt idx="4348">
                  <c:v>-1.27E-4</c:v>
                </c:pt>
                <c:pt idx="4349">
                  <c:v>-1.27E-4</c:v>
                </c:pt>
                <c:pt idx="4350">
                  <c:v>-1.2999999999999999E-4</c:v>
                </c:pt>
                <c:pt idx="4351">
                  <c:v>-1.34E-4</c:v>
                </c:pt>
                <c:pt idx="4352">
                  <c:v>-1.34E-4</c:v>
                </c:pt>
                <c:pt idx="4353">
                  <c:v>-1.3799999999999999E-4</c:v>
                </c:pt>
                <c:pt idx="4354">
                  <c:v>-1.4100000000000001E-4</c:v>
                </c:pt>
                <c:pt idx="4355">
                  <c:v>-1.45E-4</c:v>
                </c:pt>
                <c:pt idx="4356">
                  <c:v>-1.4899999999999999E-4</c:v>
                </c:pt>
                <c:pt idx="4357">
                  <c:v>-1.4899999999999999E-4</c:v>
                </c:pt>
                <c:pt idx="4358">
                  <c:v>-1.5200000000000001E-4</c:v>
                </c:pt>
                <c:pt idx="4359">
                  <c:v>-1.5200000000000001E-4</c:v>
                </c:pt>
                <c:pt idx="4360">
                  <c:v>-1.56E-4</c:v>
                </c:pt>
                <c:pt idx="4361">
                  <c:v>-1.56E-4</c:v>
                </c:pt>
                <c:pt idx="4362">
                  <c:v>-1.56E-4</c:v>
                </c:pt>
                <c:pt idx="4363">
                  <c:v>-1.56E-4</c:v>
                </c:pt>
                <c:pt idx="4364">
                  <c:v>-1.56E-4</c:v>
                </c:pt>
                <c:pt idx="4365">
                  <c:v>-1.56E-4</c:v>
                </c:pt>
                <c:pt idx="4366">
                  <c:v>-1.56E-4</c:v>
                </c:pt>
                <c:pt idx="4367">
                  <c:v>-1.5200000000000001E-4</c:v>
                </c:pt>
                <c:pt idx="4368">
                  <c:v>-1.5200000000000001E-4</c:v>
                </c:pt>
                <c:pt idx="4369">
                  <c:v>-1.5200000000000001E-4</c:v>
                </c:pt>
                <c:pt idx="4370">
                  <c:v>-1.5200000000000001E-4</c:v>
                </c:pt>
                <c:pt idx="4371">
                  <c:v>-1.4899999999999999E-4</c:v>
                </c:pt>
                <c:pt idx="4372">
                  <c:v>-1.4899999999999999E-4</c:v>
                </c:pt>
                <c:pt idx="4373">
                  <c:v>-1.4899999999999999E-4</c:v>
                </c:pt>
                <c:pt idx="4374">
                  <c:v>-1.45E-4</c:v>
                </c:pt>
                <c:pt idx="4375">
                  <c:v>-1.45E-4</c:v>
                </c:pt>
                <c:pt idx="4376">
                  <c:v>-1.45E-4</c:v>
                </c:pt>
                <c:pt idx="4377">
                  <c:v>-1.45E-4</c:v>
                </c:pt>
                <c:pt idx="4378">
                  <c:v>-1.45E-4</c:v>
                </c:pt>
                <c:pt idx="4379">
                  <c:v>-1.45E-4</c:v>
                </c:pt>
                <c:pt idx="4380">
                  <c:v>-1.4899999999999999E-4</c:v>
                </c:pt>
                <c:pt idx="4381">
                  <c:v>-1.4899999999999999E-4</c:v>
                </c:pt>
                <c:pt idx="4382">
                  <c:v>-1.5200000000000001E-4</c:v>
                </c:pt>
                <c:pt idx="4383">
                  <c:v>-1.56E-4</c:v>
                </c:pt>
                <c:pt idx="4384">
                  <c:v>-1.56E-4</c:v>
                </c:pt>
                <c:pt idx="4385">
                  <c:v>-1.6000000000000001E-4</c:v>
                </c:pt>
                <c:pt idx="4386">
                  <c:v>-1.64E-4</c:v>
                </c:pt>
                <c:pt idx="4387">
                  <c:v>-1.6699999999999999E-4</c:v>
                </c:pt>
                <c:pt idx="4388">
                  <c:v>-1.7100000000000001E-4</c:v>
                </c:pt>
                <c:pt idx="4389">
                  <c:v>-1.75E-4</c:v>
                </c:pt>
                <c:pt idx="4390">
                  <c:v>-1.7799999999999999E-4</c:v>
                </c:pt>
                <c:pt idx="4391">
                  <c:v>-1.8200000000000001E-4</c:v>
                </c:pt>
                <c:pt idx="4392">
                  <c:v>-1.8599999999999999E-4</c:v>
                </c:pt>
                <c:pt idx="4393">
                  <c:v>-1.8900000000000001E-4</c:v>
                </c:pt>
                <c:pt idx="4394">
                  <c:v>-1.8900000000000001E-4</c:v>
                </c:pt>
                <c:pt idx="4395">
                  <c:v>-1.93E-4</c:v>
                </c:pt>
                <c:pt idx="4396">
                  <c:v>-1.9699999999999999E-4</c:v>
                </c:pt>
                <c:pt idx="4397">
                  <c:v>-1.9699999999999999E-4</c:v>
                </c:pt>
                <c:pt idx="4398">
                  <c:v>-1.9699999999999999E-4</c:v>
                </c:pt>
                <c:pt idx="4399">
                  <c:v>-1.9699999999999999E-4</c:v>
                </c:pt>
                <c:pt idx="4400">
                  <c:v>-1.9699999999999999E-4</c:v>
                </c:pt>
                <c:pt idx="4401">
                  <c:v>-1.9699999999999999E-4</c:v>
                </c:pt>
                <c:pt idx="4402">
                  <c:v>-1.9699999999999999E-4</c:v>
                </c:pt>
                <c:pt idx="4403">
                  <c:v>-1.93E-4</c:v>
                </c:pt>
                <c:pt idx="4404">
                  <c:v>-1.93E-4</c:v>
                </c:pt>
                <c:pt idx="4405">
                  <c:v>-1.8900000000000001E-4</c:v>
                </c:pt>
                <c:pt idx="4406">
                  <c:v>-1.8900000000000001E-4</c:v>
                </c:pt>
                <c:pt idx="4407">
                  <c:v>-1.8599999999999999E-4</c:v>
                </c:pt>
                <c:pt idx="4408">
                  <c:v>-1.8599999999999999E-4</c:v>
                </c:pt>
                <c:pt idx="4409">
                  <c:v>-1.8200000000000001E-4</c:v>
                </c:pt>
                <c:pt idx="4410">
                  <c:v>-1.8200000000000001E-4</c:v>
                </c:pt>
                <c:pt idx="4411">
                  <c:v>-1.7799999999999999E-4</c:v>
                </c:pt>
                <c:pt idx="4412">
                  <c:v>-1.8200000000000001E-4</c:v>
                </c:pt>
                <c:pt idx="4413">
                  <c:v>-1.7799999999999999E-4</c:v>
                </c:pt>
                <c:pt idx="4414">
                  <c:v>-1.8200000000000001E-4</c:v>
                </c:pt>
                <c:pt idx="4415">
                  <c:v>-1.8200000000000001E-4</c:v>
                </c:pt>
                <c:pt idx="4416">
                  <c:v>-1.8200000000000001E-4</c:v>
                </c:pt>
                <c:pt idx="4417">
                  <c:v>-1.8599999999999999E-4</c:v>
                </c:pt>
                <c:pt idx="4418">
                  <c:v>-1.8599999999999999E-4</c:v>
                </c:pt>
                <c:pt idx="4419">
                  <c:v>-1.8900000000000001E-4</c:v>
                </c:pt>
                <c:pt idx="4420">
                  <c:v>-1.93E-4</c:v>
                </c:pt>
                <c:pt idx="4421">
                  <c:v>-1.9699999999999999E-4</c:v>
                </c:pt>
                <c:pt idx="4422">
                  <c:v>-2.0100000000000001E-4</c:v>
                </c:pt>
                <c:pt idx="4423">
                  <c:v>-2.04E-4</c:v>
                </c:pt>
                <c:pt idx="4424">
                  <c:v>-2.0799999999999999E-4</c:v>
                </c:pt>
                <c:pt idx="4425">
                  <c:v>-2.12E-4</c:v>
                </c:pt>
                <c:pt idx="4426">
                  <c:v>-2.1499999999999999E-4</c:v>
                </c:pt>
                <c:pt idx="4427">
                  <c:v>-2.1499999999999999E-4</c:v>
                </c:pt>
                <c:pt idx="4428">
                  <c:v>-2.1900000000000001E-4</c:v>
                </c:pt>
                <c:pt idx="4429">
                  <c:v>-2.23E-4</c:v>
                </c:pt>
                <c:pt idx="4430">
                  <c:v>-2.23E-4</c:v>
                </c:pt>
                <c:pt idx="4431">
                  <c:v>-2.23E-4</c:v>
                </c:pt>
                <c:pt idx="4432">
                  <c:v>-2.23E-4</c:v>
                </c:pt>
                <c:pt idx="4433">
                  <c:v>-2.23E-4</c:v>
                </c:pt>
                <c:pt idx="4434">
                  <c:v>-2.23E-4</c:v>
                </c:pt>
                <c:pt idx="4435">
                  <c:v>-2.1900000000000001E-4</c:v>
                </c:pt>
                <c:pt idx="4436">
                  <c:v>-2.1499999999999999E-4</c:v>
                </c:pt>
                <c:pt idx="4437">
                  <c:v>-2.0799999999999999E-4</c:v>
                </c:pt>
                <c:pt idx="4438">
                  <c:v>-2.04E-4</c:v>
                </c:pt>
                <c:pt idx="4439">
                  <c:v>-1.9699999999999999E-4</c:v>
                </c:pt>
                <c:pt idx="4440">
                  <c:v>-1.93E-4</c:v>
                </c:pt>
                <c:pt idx="4441">
                  <c:v>-1.8599999999999999E-4</c:v>
                </c:pt>
                <c:pt idx="4442">
                  <c:v>-1.7799999999999999E-4</c:v>
                </c:pt>
                <c:pt idx="4443">
                  <c:v>-1.7100000000000001E-4</c:v>
                </c:pt>
                <c:pt idx="4444">
                  <c:v>-1.64E-4</c:v>
                </c:pt>
                <c:pt idx="4445">
                  <c:v>-1.56E-4</c:v>
                </c:pt>
                <c:pt idx="4446">
                  <c:v>-1.4899999999999999E-4</c:v>
                </c:pt>
                <c:pt idx="4447">
                  <c:v>-1.4100000000000001E-4</c:v>
                </c:pt>
                <c:pt idx="4448">
                  <c:v>-1.34E-4</c:v>
                </c:pt>
                <c:pt idx="4449">
                  <c:v>-1.27E-4</c:v>
                </c:pt>
                <c:pt idx="4450">
                  <c:v>-1.2300000000000001E-4</c:v>
                </c:pt>
                <c:pt idx="4451">
                  <c:v>-1.16E-4</c:v>
                </c:pt>
                <c:pt idx="4452">
                  <c:v>-1.12E-4</c:v>
                </c:pt>
                <c:pt idx="4453">
                  <c:v>-1.08E-4</c:v>
                </c:pt>
                <c:pt idx="4454">
                  <c:v>-1.0399999999999999E-4</c:v>
                </c:pt>
                <c:pt idx="4455">
                  <c:v>-1.01E-4</c:v>
                </c:pt>
                <c:pt idx="4456">
                  <c:v>-1.01E-4</c:v>
                </c:pt>
                <c:pt idx="4457">
                  <c:v>-9.7399999999999996E-5</c:v>
                </c:pt>
                <c:pt idx="4458">
                  <c:v>-9.3399999999999993E-5</c:v>
                </c:pt>
                <c:pt idx="4459">
                  <c:v>-9.3399999999999993E-5</c:v>
                </c:pt>
                <c:pt idx="4460">
                  <c:v>-9.3399999999999993E-5</c:v>
                </c:pt>
                <c:pt idx="4461">
                  <c:v>-9.3399999999999993E-5</c:v>
                </c:pt>
                <c:pt idx="4462">
                  <c:v>-9.3399999999999993E-5</c:v>
                </c:pt>
                <c:pt idx="4463">
                  <c:v>-9.3399999999999993E-5</c:v>
                </c:pt>
                <c:pt idx="4464">
                  <c:v>-9.3399999999999993E-5</c:v>
                </c:pt>
                <c:pt idx="4465">
                  <c:v>-9.3399999999999993E-5</c:v>
                </c:pt>
                <c:pt idx="4466">
                  <c:v>-9.3399999999999993E-5</c:v>
                </c:pt>
                <c:pt idx="4467">
                  <c:v>-9.0400000000000002E-5</c:v>
                </c:pt>
                <c:pt idx="4468">
                  <c:v>-9.0400000000000002E-5</c:v>
                </c:pt>
                <c:pt idx="4469">
                  <c:v>-8.6399999999999999E-5</c:v>
                </c:pt>
                <c:pt idx="4470">
                  <c:v>-8.6399999999999999E-5</c:v>
                </c:pt>
                <c:pt idx="4471">
                  <c:v>-8.2399999999999997E-5</c:v>
                </c:pt>
                <c:pt idx="4472">
                  <c:v>-7.9400000000000006E-5</c:v>
                </c:pt>
                <c:pt idx="4473">
                  <c:v>-7.1400000000000001E-5</c:v>
                </c:pt>
                <c:pt idx="4474">
                  <c:v>-6.7399999999999998E-5</c:v>
                </c:pt>
                <c:pt idx="4475">
                  <c:v>-6.0399999999999998E-5</c:v>
                </c:pt>
                <c:pt idx="4476">
                  <c:v>-5.3399999999999997E-5</c:v>
                </c:pt>
                <c:pt idx="4477">
                  <c:v>-4.5399999999999999E-5</c:v>
                </c:pt>
                <c:pt idx="4478">
                  <c:v>-3.8399999999999998E-5</c:v>
                </c:pt>
                <c:pt idx="4479">
                  <c:v>-3.04E-5</c:v>
                </c:pt>
                <c:pt idx="4480">
                  <c:v>-1.9400000000000001E-5</c:v>
                </c:pt>
                <c:pt idx="4481">
                  <c:v>-1.24E-5</c:v>
                </c:pt>
                <c:pt idx="4482">
                  <c:v>-5.3700000000000003E-6</c:v>
                </c:pt>
                <c:pt idx="4483">
                  <c:v>2.6299999999999998E-6</c:v>
                </c:pt>
                <c:pt idx="4484">
                  <c:v>9.6299999999999993E-6</c:v>
                </c:pt>
                <c:pt idx="4485">
                  <c:v>2.0599999999999999E-5</c:v>
                </c:pt>
                <c:pt idx="4486">
                  <c:v>2.4600000000000002E-5</c:v>
                </c:pt>
                <c:pt idx="4487">
                  <c:v>3.1600000000000002E-5</c:v>
                </c:pt>
                <c:pt idx="4488">
                  <c:v>3.5599999999999998E-5</c:v>
                </c:pt>
                <c:pt idx="4489">
                  <c:v>4.2599999999999999E-5</c:v>
                </c:pt>
                <c:pt idx="4490">
                  <c:v>4.6600000000000001E-5</c:v>
                </c:pt>
                <c:pt idx="4491">
                  <c:v>5.0599999999999997E-5</c:v>
                </c:pt>
                <c:pt idx="4492">
                  <c:v>5.4599999999999999E-5</c:v>
                </c:pt>
                <c:pt idx="4493">
                  <c:v>5.7599999999999997E-5</c:v>
                </c:pt>
                <c:pt idx="4494">
                  <c:v>5.7599999999999997E-5</c:v>
                </c:pt>
                <c:pt idx="4495">
                  <c:v>5.7599999999999997E-5</c:v>
                </c:pt>
                <c:pt idx="4496">
                  <c:v>5.7599999999999997E-5</c:v>
                </c:pt>
                <c:pt idx="4497">
                  <c:v>5.4599999999999999E-5</c:v>
                </c:pt>
                <c:pt idx="4498">
                  <c:v>5.4599999999999999E-5</c:v>
                </c:pt>
                <c:pt idx="4499">
                  <c:v>5.0599999999999997E-5</c:v>
                </c:pt>
                <c:pt idx="4500">
                  <c:v>4.6600000000000001E-5</c:v>
                </c:pt>
                <c:pt idx="4501">
                  <c:v>4.6600000000000001E-5</c:v>
                </c:pt>
                <c:pt idx="4502">
                  <c:v>4.2599999999999999E-5</c:v>
                </c:pt>
                <c:pt idx="4503">
                  <c:v>3.96E-5</c:v>
                </c:pt>
                <c:pt idx="4504">
                  <c:v>3.1600000000000002E-5</c:v>
                </c:pt>
                <c:pt idx="4505">
                  <c:v>2.8600000000000001E-5</c:v>
                </c:pt>
                <c:pt idx="4506">
                  <c:v>2.4600000000000002E-5</c:v>
                </c:pt>
                <c:pt idx="4507">
                  <c:v>2.0599999999999999E-5</c:v>
                </c:pt>
                <c:pt idx="4508">
                  <c:v>1.7600000000000001E-5</c:v>
                </c:pt>
                <c:pt idx="4509">
                  <c:v>1.7600000000000001E-5</c:v>
                </c:pt>
                <c:pt idx="4510">
                  <c:v>1.36E-5</c:v>
                </c:pt>
                <c:pt idx="4511">
                  <c:v>9.6299999999999993E-6</c:v>
                </c:pt>
                <c:pt idx="4512">
                  <c:v>9.6299999999999993E-6</c:v>
                </c:pt>
                <c:pt idx="4513">
                  <c:v>9.6299999999999993E-6</c:v>
                </c:pt>
                <c:pt idx="4514">
                  <c:v>6.63E-6</c:v>
                </c:pt>
                <c:pt idx="4515">
                  <c:v>9.6299999999999993E-6</c:v>
                </c:pt>
                <c:pt idx="4516">
                  <c:v>9.6299999999999993E-6</c:v>
                </c:pt>
                <c:pt idx="4517">
                  <c:v>9.6299999999999993E-6</c:v>
                </c:pt>
                <c:pt idx="4518">
                  <c:v>1.36E-5</c:v>
                </c:pt>
                <c:pt idx="4519">
                  <c:v>1.7600000000000001E-5</c:v>
                </c:pt>
                <c:pt idx="4520">
                  <c:v>1.7600000000000001E-5</c:v>
                </c:pt>
                <c:pt idx="4521">
                  <c:v>2.0599999999999999E-5</c:v>
                </c:pt>
                <c:pt idx="4522">
                  <c:v>2.4600000000000002E-5</c:v>
                </c:pt>
                <c:pt idx="4523">
                  <c:v>2.8600000000000001E-5</c:v>
                </c:pt>
                <c:pt idx="4524">
                  <c:v>2.8600000000000001E-5</c:v>
                </c:pt>
                <c:pt idx="4525">
                  <c:v>3.1600000000000002E-5</c:v>
                </c:pt>
                <c:pt idx="4526">
                  <c:v>3.5599999999999998E-5</c:v>
                </c:pt>
                <c:pt idx="4527">
                  <c:v>3.96E-5</c:v>
                </c:pt>
                <c:pt idx="4528">
                  <c:v>4.2599999999999999E-5</c:v>
                </c:pt>
                <c:pt idx="4529">
                  <c:v>4.6600000000000001E-5</c:v>
                </c:pt>
                <c:pt idx="4530">
                  <c:v>4.6600000000000001E-5</c:v>
                </c:pt>
                <c:pt idx="4531">
                  <c:v>5.0599999999999997E-5</c:v>
                </c:pt>
                <c:pt idx="4532">
                  <c:v>5.0599999999999997E-5</c:v>
                </c:pt>
                <c:pt idx="4533">
                  <c:v>5.0599999999999997E-5</c:v>
                </c:pt>
                <c:pt idx="4534">
                  <c:v>5.4599999999999999E-5</c:v>
                </c:pt>
                <c:pt idx="4535">
                  <c:v>5.4599999999999999E-5</c:v>
                </c:pt>
                <c:pt idx="4536">
                  <c:v>5.0599999999999997E-5</c:v>
                </c:pt>
                <c:pt idx="4537">
                  <c:v>5.0599999999999997E-5</c:v>
                </c:pt>
                <c:pt idx="4538">
                  <c:v>5.0599999999999997E-5</c:v>
                </c:pt>
                <c:pt idx="4539">
                  <c:v>4.6600000000000001E-5</c:v>
                </c:pt>
                <c:pt idx="4540">
                  <c:v>4.2599999999999999E-5</c:v>
                </c:pt>
                <c:pt idx="4541">
                  <c:v>4.2599999999999999E-5</c:v>
                </c:pt>
                <c:pt idx="4542">
                  <c:v>3.5599999999999998E-5</c:v>
                </c:pt>
                <c:pt idx="4543">
                  <c:v>3.1600000000000002E-5</c:v>
                </c:pt>
                <c:pt idx="4544">
                  <c:v>2.8600000000000001E-5</c:v>
                </c:pt>
                <c:pt idx="4545">
                  <c:v>2.4600000000000002E-5</c:v>
                </c:pt>
                <c:pt idx="4546">
                  <c:v>1.7600000000000001E-5</c:v>
                </c:pt>
                <c:pt idx="4547">
                  <c:v>1.36E-5</c:v>
                </c:pt>
                <c:pt idx="4548">
                  <c:v>9.6299999999999993E-6</c:v>
                </c:pt>
                <c:pt idx="4549">
                  <c:v>6.63E-6</c:v>
                </c:pt>
                <c:pt idx="4550">
                  <c:v>-1.37E-6</c:v>
                </c:pt>
                <c:pt idx="4551">
                  <c:v>-5.3700000000000003E-6</c:v>
                </c:pt>
                <c:pt idx="4552">
                  <c:v>-1.24E-5</c:v>
                </c:pt>
                <c:pt idx="4553">
                  <c:v>-1.6399999999999999E-5</c:v>
                </c:pt>
                <c:pt idx="4554">
                  <c:v>-1.9400000000000001E-5</c:v>
                </c:pt>
                <c:pt idx="4555">
                  <c:v>-2.7399999999999999E-5</c:v>
                </c:pt>
                <c:pt idx="4556">
                  <c:v>-3.04E-5</c:v>
                </c:pt>
                <c:pt idx="4557">
                  <c:v>-3.4400000000000003E-5</c:v>
                </c:pt>
                <c:pt idx="4558">
                  <c:v>-3.8399999999999998E-5</c:v>
                </c:pt>
                <c:pt idx="4559">
                  <c:v>-4.2400000000000001E-5</c:v>
                </c:pt>
                <c:pt idx="4560">
                  <c:v>-4.5399999999999999E-5</c:v>
                </c:pt>
                <c:pt idx="4561">
                  <c:v>-4.9400000000000001E-5</c:v>
                </c:pt>
                <c:pt idx="4562">
                  <c:v>-5.3399999999999997E-5</c:v>
                </c:pt>
                <c:pt idx="4563">
                  <c:v>-5.3399999999999997E-5</c:v>
                </c:pt>
                <c:pt idx="4564">
                  <c:v>-5.6400000000000002E-5</c:v>
                </c:pt>
                <c:pt idx="4565">
                  <c:v>-5.6400000000000002E-5</c:v>
                </c:pt>
                <c:pt idx="4566">
                  <c:v>-6.0399999999999998E-5</c:v>
                </c:pt>
                <c:pt idx="4567">
                  <c:v>-6.0399999999999998E-5</c:v>
                </c:pt>
                <c:pt idx="4568">
                  <c:v>-6.4399999999999993E-5</c:v>
                </c:pt>
                <c:pt idx="4569">
                  <c:v>-6.0399999999999998E-5</c:v>
                </c:pt>
                <c:pt idx="4570">
                  <c:v>-6.0399999999999998E-5</c:v>
                </c:pt>
                <c:pt idx="4571">
                  <c:v>-6.4399999999999993E-5</c:v>
                </c:pt>
                <c:pt idx="4572">
                  <c:v>-6.4399999999999993E-5</c:v>
                </c:pt>
                <c:pt idx="4573">
                  <c:v>-6.4399999999999993E-5</c:v>
                </c:pt>
                <c:pt idx="4574">
                  <c:v>-6.4399999999999993E-5</c:v>
                </c:pt>
                <c:pt idx="4575">
                  <c:v>-6.4399999999999993E-5</c:v>
                </c:pt>
                <c:pt idx="4576">
                  <c:v>-6.4399999999999993E-5</c:v>
                </c:pt>
                <c:pt idx="4577">
                  <c:v>-6.4399999999999993E-5</c:v>
                </c:pt>
                <c:pt idx="4578">
                  <c:v>-6.4399999999999993E-5</c:v>
                </c:pt>
                <c:pt idx="4579">
                  <c:v>-6.4399999999999993E-5</c:v>
                </c:pt>
                <c:pt idx="4580">
                  <c:v>-6.7399999999999998E-5</c:v>
                </c:pt>
                <c:pt idx="4581">
                  <c:v>-6.7399999999999998E-5</c:v>
                </c:pt>
                <c:pt idx="4582">
                  <c:v>-6.7399999999999998E-5</c:v>
                </c:pt>
                <c:pt idx="4583">
                  <c:v>-6.7399999999999998E-5</c:v>
                </c:pt>
                <c:pt idx="4584">
                  <c:v>-7.1400000000000001E-5</c:v>
                </c:pt>
                <c:pt idx="4585">
                  <c:v>-7.1400000000000001E-5</c:v>
                </c:pt>
                <c:pt idx="4586">
                  <c:v>-7.1400000000000001E-5</c:v>
                </c:pt>
                <c:pt idx="4587">
                  <c:v>-7.5400000000000003E-5</c:v>
                </c:pt>
                <c:pt idx="4588">
                  <c:v>-7.5400000000000003E-5</c:v>
                </c:pt>
                <c:pt idx="4589">
                  <c:v>-7.9400000000000006E-5</c:v>
                </c:pt>
                <c:pt idx="4590">
                  <c:v>-8.2399999999999997E-5</c:v>
                </c:pt>
                <c:pt idx="4591">
                  <c:v>-8.2399999999999997E-5</c:v>
                </c:pt>
                <c:pt idx="4592">
                  <c:v>-8.6399999999999999E-5</c:v>
                </c:pt>
                <c:pt idx="4593">
                  <c:v>-8.6399999999999999E-5</c:v>
                </c:pt>
                <c:pt idx="4594">
                  <c:v>-9.3399999999999993E-5</c:v>
                </c:pt>
                <c:pt idx="4595">
                  <c:v>-9.3399999999999993E-5</c:v>
                </c:pt>
                <c:pt idx="4596">
                  <c:v>-9.7399999999999996E-5</c:v>
                </c:pt>
                <c:pt idx="4597">
                  <c:v>-1.01E-4</c:v>
                </c:pt>
                <c:pt idx="4598">
                  <c:v>-1.01E-4</c:v>
                </c:pt>
                <c:pt idx="4599">
                  <c:v>-1.0399999999999999E-4</c:v>
                </c:pt>
                <c:pt idx="4600">
                  <c:v>-1.08E-4</c:v>
                </c:pt>
                <c:pt idx="4601">
                  <c:v>-1.08E-4</c:v>
                </c:pt>
                <c:pt idx="4602">
                  <c:v>-1.12E-4</c:v>
                </c:pt>
                <c:pt idx="4603">
                  <c:v>-1.16E-4</c:v>
                </c:pt>
                <c:pt idx="4604">
                  <c:v>-1.1900000000000001E-4</c:v>
                </c:pt>
                <c:pt idx="4605">
                  <c:v>-1.1900000000000001E-4</c:v>
                </c:pt>
                <c:pt idx="4606">
                  <c:v>-1.2300000000000001E-4</c:v>
                </c:pt>
                <c:pt idx="4607">
                  <c:v>-1.2300000000000001E-4</c:v>
                </c:pt>
                <c:pt idx="4608">
                  <c:v>-1.27E-4</c:v>
                </c:pt>
                <c:pt idx="4609">
                  <c:v>-1.27E-4</c:v>
                </c:pt>
                <c:pt idx="4610">
                  <c:v>-1.2999999999999999E-4</c:v>
                </c:pt>
                <c:pt idx="4611">
                  <c:v>-1.2999999999999999E-4</c:v>
                </c:pt>
                <c:pt idx="4612">
                  <c:v>-1.34E-4</c:v>
                </c:pt>
                <c:pt idx="4613">
                  <c:v>-1.34E-4</c:v>
                </c:pt>
                <c:pt idx="4614">
                  <c:v>-1.34E-4</c:v>
                </c:pt>
                <c:pt idx="4615">
                  <c:v>-1.34E-4</c:v>
                </c:pt>
                <c:pt idx="4616">
                  <c:v>-1.34E-4</c:v>
                </c:pt>
                <c:pt idx="4617">
                  <c:v>-1.34E-4</c:v>
                </c:pt>
                <c:pt idx="4618">
                  <c:v>-1.34E-4</c:v>
                </c:pt>
                <c:pt idx="4619">
                  <c:v>-1.34E-4</c:v>
                </c:pt>
                <c:pt idx="4620">
                  <c:v>-1.34E-4</c:v>
                </c:pt>
                <c:pt idx="4621">
                  <c:v>-1.34E-4</c:v>
                </c:pt>
                <c:pt idx="4622">
                  <c:v>-1.34E-4</c:v>
                </c:pt>
                <c:pt idx="4623">
                  <c:v>-1.2999999999999999E-4</c:v>
                </c:pt>
                <c:pt idx="4624">
                  <c:v>-1.2999999999999999E-4</c:v>
                </c:pt>
                <c:pt idx="4625">
                  <c:v>-1.2999999999999999E-4</c:v>
                </c:pt>
                <c:pt idx="4626">
                  <c:v>-1.2999999999999999E-4</c:v>
                </c:pt>
                <c:pt idx="4627">
                  <c:v>-1.27E-4</c:v>
                </c:pt>
                <c:pt idx="4628">
                  <c:v>-1.27E-4</c:v>
                </c:pt>
                <c:pt idx="4629">
                  <c:v>-1.2300000000000001E-4</c:v>
                </c:pt>
                <c:pt idx="4630">
                  <c:v>-1.2300000000000001E-4</c:v>
                </c:pt>
                <c:pt idx="4631">
                  <c:v>-1.2300000000000001E-4</c:v>
                </c:pt>
                <c:pt idx="4632">
                  <c:v>-1.2300000000000001E-4</c:v>
                </c:pt>
                <c:pt idx="4633">
                  <c:v>-1.1900000000000001E-4</c:v>
                </c:pt>
                <c:pt idx="4634">
                  <c:v>-1.16E-4</c:v>
                </c:pt>
                <c:pt idx="4635">
                  <c:v>-1.16E-4</c:v>
                </c:pt>
                <c:pt idx="4636">
                  <c:v>-1.16E-4</c:v>
                </c:pt>
                <c:pt idx="4637">
                  <c:v>-1.12E-4</c:v>
                </c:pt>
                <c:pt idx="4638">
                  <c:v>-1.12E-4</c:v>
                </c:pt>
                <c:pt idx="4639">
                  <c:v>-1.08E-4</c:v>
                </c:pt>
                <c:pt idx="4640">
                  <c:v>-1.08E-4</c:v>
                </c:pt>
                <c:pt idx="4641">
                  <c:v>-1.08E-4</c:v>
                </c:pt>
                <c:pt idx="4642">
                  <c:v>-1.08E-4</c:v>
                </c:pt>
                <c:pt idx="4643">
                  <c:v>-1.08E-4</c:v>
                </c:pt>
                <c:pt idx="4644">
                  <c:v>-1.08E-4</c:v>
                </c:pt>
                <c:pt idx="4645">
                  <c:v>-1.08E-4</c:v>
                </c:pt>
                <c:pt idx="4646">
                  <c:v>-1.08E-4</c:v>
                </c:pt>
                <c:pt idx="4647">
                  <c:v>-1.08E-4</c:v>
                </c:pt>
                <c:pt idx="4648">
                  <c:v>-1.08E-4</c:v>
                </c:pt>
                <c:pt idx="4649">
                  <c:v>-1.08E-4</c:v>
                </c:pt>
                <c:pt idx="4650">
                  <c:v>-1.12E-4</c:v>
                </c:pt>
                <c:pt idx="4651">
                  <c:v>-1.12E-4</c:v>
                </c:pt>
                <c:pt idx="4652">
                  <c:v>-1.16E-4</c:v>
                </c:pt>
                <c:pt idx="4653">
                  <c:v>-1.16E-4</c:v>
                </c:pt>
                <c:pt idx="4654">
                  <c:v>-1.16E-4</c:v>
                </c:pt>
                <c:pt idx="4655">
                  <c:v>-1.16E-4</c:v>
                </c:pt>
                <c:pt idx="4656">
                  <c:v>-1.1900000000000001E-4</c:v>
                </c:pt>
                <c:pt idx="4657">
                  <c:v>-1.1900000000000001E-4</c:v>
                </c:pt>
                <c:pt idx="4658">
                  <c:v>-1.2300000000000001E-4</c:v>
                </c:pt>
                <c:pt idx="4659">
                  <c:v>-1.1900000000000001E-4</c:v>
                </c:pt>
                <c:pt idx="4660">
                  <c:v>-1.2300000000000001E-4</c:v>
                </c:pt>
                <c:pt idx="4661">
                  <c:v>-1.1900000000000001E-4</c:v>
                </c:pt>
                <c:pt idx="4662">
                  <c:v>-1.1900000000000001E-4</c:v>
                </c:pt>
                <c:pt idx="4663">
                  <c:v>-1.1900000000000001E-4</c:v>
                </c:pt>
                <c:pt idx="4664">
                  <c:v>-1.1900000000000001E-4</c:v>
                </c:pt>
                <c:pt idx="4665">
                  <c:v>-1.16E-4</c:v>
                </c:pt>
                <c:pt idx="4666">
                  <c:v>-1.12E-4</c:v>
                </c:pt>
                <c:pt idx="4667">
                  <c:v>-1.08E-4</c:v>
                </c:pt>
                <c:pt idx="4668">
                  <c:v>-1.0399999999999999E-4</c:v>
                </c:pt>
                <c:pt idx="4669">
                  <c:v>-1.01E-4</c:v>
                </c:pt>
                <c:pt idx="4670">
                  <c:v>-9.7399999999999996E-5</c:v>
                </c:pt>
                <c:pt idx="4671">
                  <c:v>-9.0400000000000002E-5</c:v>
                </c:pt>
                <c:pt idx="4672">
                  <c:v>-8.2399999999999997E-5</c:v>
                </c:pt>
                <c:pt idx="4673">
                  <c:v>-7.5400000000000003E-5</c:v>
                </c:pt>
                <c:pt idx="4674">
                  <c:v>-6.7399999999999998E-5</c:v>
                </c:pt>
                <c:pt idx="4675">
                  <c:v>-6.0399999999999998E-5</c:v>
                </c:pt>
                <c:pt idx="4676">
                  <c:v>-5.3399999999999997E-5</c:v>
                </c:pt>
                <c:pt idx="4677">
                  <c:v>-4.2400000000000001E-5</c:v>
                </c:pt>
                <c:pt idx="4678">
                  <c:v>-3.4400000000000003E-5</c:v>
                </c:pt>
                <c:pt idx="4679">
                  <c:v>-2.34E-5</c:v>
                </c:pt>
                <c:pt idx="4680">
                  <c:v>-1.9400000000000001E-5</c:v>
                </c:pt>
                <c:pt idx="4681">
                  <c:v>-8.3699999999999995E-6</c:v>
                </c:pt>
                <c:pt idx="4682">
                  <c:v>-1.37E-6</c:v>
                </c:pt>
                <c:pt idx="4683">
                  <c:v>6.63E-6</c:v>
                </c:pt>
                <c:pt idx="4684">
                  <c:v>1.36E-5</c:v>
                </c:pt>
                <c:pt idx="4685">
                  <c:v>2.0599999999999999E-5</c:v>
                </c:pt>
                <c:pt idx="4686">
                  <c:v>2.4600000000000002E-5</c:v>
                </c:pt>
                <c:pt idx="4687">
                  <c:v>3.1600000000000002E-5</c:v>
                </c:pt>
                <c:pt idx="4688">
                  <c:v>3.5599999999999998E-5</c:v>
                </c:pt>
                <c:pt idx="4689">
                  <c:v>3.96E-5</c:v>
                </c:pt>
                <c:pt idx="4690">
                  <c:v>4.2599999999999999E-5</c:v>
                </c:pt>
                <c:pt idx="4691">
                  <c:v>4.6600000000000001E-5</c:v>
                </c:pt>
                <c:pt idx="4692">
                  <c:v>4.6600000000000001E-5</c:v>
                </c:pt>
                <c:pt idx="4693">
                  <c:v>4.6600000000000001E-5</c:v>
                </c:pt>
                <c:pt idx="4694">
                  <c:v>4.6600000000000001E-5</c:v>
                </c:pt>
                <c:pt idx="4695">
                  <c:v>4.6600000000000001E-5</c:v>
                </c:pt>
                <c:pt idx="4696">
                  <c:v>4.6600000000000001E-5</c:v>
                </c:pt>
                <c:pt idx="4697">
                  <c:v>4.6600000000000001E-5</c:v>
                </c:pt>
                <c:pt idx="4698">
                  <c:v>4.2599999999999999E-5</c:v>
                </c:pt>
                <c:pt idx="4699">
                  <c:v>3.96E-5</c:v>
                </c:pt>
                <c:pt idx="4700">
                  <c:v>3.5599999999999998E-5</c:v>
                </c:pt>
                <c:pt idx="4701">
                  <c:v>3.1600000000000002E-5</c:v>
                </c:pt>
                <c:pt idx="4702">
                  <c:v>2.8600000000000001E-5</c:v>
                </c:pt>
                <c:pt idx="4703">
                  <c:v>2.8600000000000001E-5</c:v>
                </c:pt>
                <c:pt idx="4704">
                  <c:v>2.4600000000000002E-5</c:v>
                </c:pt>
                <c:pt idx="4705">
                  <c:v>2.0599999999999999E-5</c:v>
                </c:pt>
                <c:pt idx="4706">
                  <c:v>1.7600000000000001E-5</c:v>
                </c:pt>
                <c:pt idx="4707">
                  <c:v>1.36E-5</c:v>
                </c:pt>
                <c:pt idx="4708">
                  <c:v>1.36E-5</c:v>
                </c:pt>
                <c:pt idx="4709">
                  <c:v>9.6299999999999993E-6</c:v>
                </c:pt>
                <c:pt idx="4710">
                  <c:v>9.6299999999999993E-6</c:v>
                </c:pt>
                <c:pt idx="4711">
                  <c:v>9.6299999999999993E-6</c:v>
                </c:pt>
                <c:pt idx="4712">
                  <c:v>9.6299999999999993E-6</c:v>
                </c:pt>
                <c:pt idx="4713">
                  <c:v>9.6299999999999993E-6</c:v>
                </c:pt>
                <c:pt idx="4714">
                  <c:v>9.6299999999999993E-6</c:v>
                </c:pt>
                <c:pt idx="4715">
                  <c:v>1.36E-5</c:v>
                </c:pt>
                <c:pt idx="4716">
                  <c:v>1.36E-5</c:v>
                </c:pt>
                <c:pt idx="4717">
                  <c:v>1.7600000000000001E-5</c:v>
                </c:pt>
                <c:pt idx="4718">
                  <c:v>2.0599999999999999E-5</c:v>
                </c:pt>
                <c:pt idx="4719">
                  <c:v>2.4600000000000002E-5</c:v>
                </c:pt>
                <c:pt idx="4720">
                  <c:v>2.8600000000000001E-5</c:v>
                </c:pt>
                <c:pt idx="4721">
                  <c:v>3.1600000000000002E-5</c:v>
                </c:pt>
                <c:pt idx="4722">
                  <c:v>3.5599999999999998E-5</c:v>
                </c:pt>
                <c:pt idx="4723">
                  <c:v>3.96E-5</c:v>
                </c:pt>
                <c:pt idx="4724">
                  <c:v>4.2599999999999999E-5</c:v>
                </c:pt>
                <c:pt idx="4725">
                  <c:v>5.0599999999999997E-5</c:v>
                </c:pt>
                <c:pt idx="4726">
                  <c:v>5.4599999999999999E-5</c:v>
                </c:pt>
                <c:pt idx="4727">
                  <c:v>5.7599999999999997E-5</c:v>
                </c:pt>
                <c:pt idx="4728">
                  <c:v>6.1600000000000007E-5</c:v>
                </c:pt>
                <c:pt idx="4729">
                  <c:v>6.5599999999999995E-5</c:v>
                </c:pt>
                <c:pt idx="4730">
                  <c:v>6.86E-5</c:v>
                </c:pt>
                <c:pt idx="4731">
                  <c:v>7.2600000000000003E-5</c:v>
                </c:pt>
                <c:pt idx="4732">
                  <c:v>7.2600000000000003E-5</c:v>
                </c:pt>
                <c:pt idx="4733">
                  <c:v>7.6600000000000005E-5</c:v>
                </c:pt>
                <c:pt idx="4734">
                  <c:v>7.6600000000000005E-5</c:v>
                </c:pt>
                <c:pt idx="4735">
                  <c:v>7.9599999999999997E-5</c:v>
                </c:pt>
                <c:pt idx="4736">
                  <c:v>7.9599999999999997E-5</c:v>
                </c:pt>
                <c:pt idx="4737">
                  <c:v>7.9599999999999997E-5</c:v>
                </c:pt>
                <c:pt idx="4738">
                  <c:v>7.9599999999999997E-5</c:v>
                </c:pt>
                <c:pt idx="4739">
                  <c:v>7.9599999999999997E-5</c:v>
                </c:pt>
                <c:pt idx="4740">
                  <c:v>7.6600000000000005E-5</c:v>
                </c:pt>
                <c:pt idx="4741">
                  <c:v>7.6600000000000005E-5</c:v>
                </c:pt>
                <c:pt idx="4742">
                  <c:v>7.2600000000000003E-5</c:v>
                </c:pt>
                <c:pt idx="4743">
                  <c:v>7.2600000000000003E-5</c:v>
                </c:pt>
                <c:pt idx="4744">
                  <c:v>6.5599999999999995E-5</c:v>
                </c:pt>
                <c:pt idx="4745">
                  <c:v>6.5599999999999995E-5</c:v>
                </c:pt>
                <c:pt idx="4746">
                  <c:v>6.1600000000000007E-5</c:v>
                </c:pt>
                <c:pt idx="4747">
                  <c:v>5.7599999999999997E-5</c:v>
                </c:pt>
                <c:pt idx="4748">
                  <c:v>5.4599999999999999E-5</c:v>
                </c:pt>
                <c:pt idx="4749">
                  <c:v>5.0599999999999997E-5</c:v>
                </c:pt>
                <c:pt idx="4750">
                  <c:v>4.6600000000000001E-5</c:v>
                </c:pt>
                <c:pt idx="4751">
                  <c:v>4.2599999999999999E-5</c:v>
                </c:pt>
                <c:pt idx="4752">
                  <c:v>4.2599999999999999E-5</c:v>
                </c:pt>
                <c:pt idx="4753">
                  <c:v>3.96E-5</c:v>
                </c:pt>
                <c:pt idx="4754">
                  <c:v>3.1600000000000002E-5</c:v>
                </c:pt>
                <c:pt idx="4755">
                  <c:v>3.1600000000000002E-5</c:v>
                </c:pt>
                <c:pt idx="4756">
                  <c:v>2.8600000000000001E-5</c:v>
                </c:pt>
                <c:pt idx="4757">
                  <c:v>2.4600000000000002E-5</c:v>
                </c:pt>
                <c:pt idx="4758">
                  <c:v>2.4600000000000002E-5</c:v>
                </c:pt>
                <c:pt idx="4759">
                  <c:v>2.0599999999999999E-5</c:v>
                </c:pt>
                <c:pt idx="4760">
                  <c:v>1.7600000000000001E-5</c:v>
                </c:pt>
                <c:pt idx="4761">
                  <c:v>1.7600000000000001E-5</c:v>
                </c:pt>
                <c:pt idx="4762">
                  <c:v>1.36E-5</c:v>
                </c:pt>
                <c:pt idx="4763">
                  <c:v>1.36E-5</c:v>
                </c:pt>
                <c:pt idx="4764">
                  <c:v>9.6299999999999993E-6</c:v>
                </c:pt>
                <c:pt idx="4765">
                  <c:v>9.6299999999999993E-6</c:v>
                </c:pt>
                <c:pt idx="4766">
                  <c:v>6.63E-6</c:v>
                </c:pt>
                <c:pt idx="4767">
                  <c:v>6.63E-6</c:v>
                </c:pt>
                <c:pt idx="4768">
                  <c:v>6.63E-6</c:v>
                </c:pt>
                <c:pt idx="4769">
                  <c:v>2.6299999999999998E-6</c:v>
                </c:pt>
                <c:pt idx="4770">
                  <c:v>2.6299999999999998E-6</c:v>
                </c:pt>
                <c:pt idx="4771">
                  <c:v>-1.37E-6</c:v>
                </c:pt>
                <c:pt idx="4772">
                  <c:v>-1.37E-6</c:v>
                </c:pt>
                <c:pt idx="4773">
                  <c:v>-1.37E-6</c:v>
                </c:pt>
                <c:pt idx="4774">
                  <c:v>-5.3700000000000003E-6</c:v>
                </c:pt>
                <c:pt idx="4775">
                  <c:v>-5.3700000000000003E-6</c:v>
                </c:pt>
                <c:pt idx="4776">
                  <c:v>-8.3699999999999995E-6</c:v>
                </c:pt>
                <c:pt idx="4777">
                  <c:v>-8.3699999999999995E-6</c:v>
                </c:pt>
                <c:pt idx="4778">
                  <c:v>-8.3699999999999995E-6</c:v>
                </c:pt>
                <c:pt idx="4779">
                  <c:v>-1.24E-5</c:v>
                </c:pt>
                <c:pt idx="4780">
                  <c:v>-1.6399999999999999E-5</c:v>
                </c:pt>
                <c:pt idx="4781">
                  <c:v>-1.6399999999999999E-5</c:v>
                </c:pt>
                <c:pt idx="4782">
                  <c:v>-1.9400000000000001E-5</c:v>
                </c:pt>
                <c:pt idx="4783">
                  <c:v>-2.34E-5</c:v>
                </c:pt>
                <c:pt idx="4784">
                  <c:v>-2.34E-5</c:v>
                </c:pt>
                <c:pt idx="4785">
                  <c:v>-2.7399999999999999E-5</c:v>
                </c:pt>
                <c:pt idx="4786">
                  <c:v>-3.04E-5</c:v>
                </c:pt>
                <c:pt idx="4787">
                  <c:v>-3.4400000000000003E-5</c:v>
                </c:pt>
                <c:pt idx="4788">
                  <c:v>-3.8399999999999998E-5</c:v>
                </c:pt>
                <c:pt idx="4789">
                  <c:v>-3.8399999999999998E-5</c:v>
                </c:pt>
                <c:pt idx="4790">
                  <c:v>-4.2400000000000001E-5</c:v>
                </c:pt>
                <c:pt idx="4791">
                  <c:v>-4.5399999999999999E-5</c:v>
                </c:pt>
                <c:pt idx="4792">
                  <c:v>-5.3399999999999997E-5</c:v>
                </c:pt>
                <c:pt idx="4793">
                  <c:v>-5.3399999999999997E-5</c:v>
                </c:pt>
                <c:pt idx="4794">
                  <c:v>-5.6400000000000002E-5</c:v>
                </c:pt>
                <c:pt idx="4795">
                  <c:v>-6.0399999999999998E-5</c:v>
                </c:pt>
                <c:pt idx="4796">
                  <c:v>-6.4399999999999993E-5</c:v>
                </c:pt>
                <c:pt idx="4797">
                  <c:v>-6.7399999999999998E-5</c:v>
                </c:pt>
                <c:pt idx="4798">
                  <c:v>-7.1400000000000001E-5</c:v>
                </c:pt>
                <c:pt idx="4799">
                  <c:v>-7.5400000000000003E-5</c:v>
                </c:pt>
                <c:pt idx="4800">
                  <c:v>-7.5400000000000003E-5</c:v>
                </c:pt>
                <c:pt idx="4801">
                  <c:v>-7.9400000000000006E-5</c:v>
                </c:pt>
                <c:pt idx="4802">
                  <c:v>-8.2399999999999997E-5</c:v>
                </c:pt>
                <c:pt idx="4803">
                  <c:v>-8.6399999999999999E-5</c:v>
                </c:pt>
                <c:pt idx="4804">
                  <c:v>-9.0400000000000002E-5</c:v>
                </c:pt>
                <c:pt idx="4805">
                  <c:v>-9.0400000000000002E-5</c:v>
                </c:pt>
                <c:pt idx="4806">
                  <c:v>-9.3399999999999993E-5</c:v>
                </c:pt>
                <c:pt idx="4807">
                  <c:v>-9.3399999999999993E-5</c:v>
                </c:pt>
                <c:pt idx="4808">
                  <c:v>-9.7399999999999996E-5</c:v>
                </c:pt>
                <c:pt idx="4809">
                  <c:v>-9.7399999999999996E-5</c:v>
                </c:pt>
                <c:pt idx="4810">
                  <c:v>-1.01E-4</c:v>
                </c:pt>
                <c:pt idx="4811">
                  <c:v>-1.01E-4</c:v>
                </c:pt>
                <c:pt idx="4812">
                  <c:v>-1.0399999999999999E-4</c:v>
                </c:pt>
                <c:pt idx="4813">
                  <c:v>-1.0399999999999999E-4</c:v>
                </c:pt>
                <c:pt idx="4814">
                  <c:v>-1.0399999999999999E-4</c:v>
                </c:pt>
                <c:pt idx="4815">
                  <c:v>-1.0399999999999999E-4</c:v>
                </c:pt>
                <c:pt idx="4816">
                  <c:v>-1.0399999999999999E-4</c:v>
                </c:pt>
                <c:pt idx="4817">
                  <c:v>-1.0399999999999999E-4</c:v>
                </c:pt>
                <c:pt idx="4818">
                  <c:v>-1.08E-4</c:v>
                </c:pt>
                <c:pt idx="4819">
                  <c:v>-1.0399999999999999E-4</c:v>
                </c:pt>
                <c:pt idx="4820">
                  <c:v>-1.0399999999999999E-4</c:v>
                </c:pt>
                <c:pt idx="4821">
                  <c:v>-1.0399999999999999E-4</c:v>
                </c:pt>
                <c:pt idx="4822">
                  <c:v>-1.0399999999999999E-4</c:v>
                </c:pt>
                <c:pt idx="4823">
                  <c:v>-1.0399999999999999E-4</c:v>
                </c:pt>
                <c:pt idx="4824">
                  <c:v>-1.0399999999999999E-4</c:v>
                </c:pt>
                <c:pt idx="4825">
                  <c:v>-1.01E-4</c:v>
                </c:pt>
                <c:pt idx="4826">
                  <c:v>-1.01E-4</c:v>
                </c:pt>
                <c:pt idx="4827">
                  <c:v>-1.01E-4</c:v>
                </c:pt>
                <c:pt idx="4828">
                  <c:v>-1.01E-4</c:v>
                </c:pt>
                <c:pt idx="4829">
                  <c:v>-9.7399999999999996E-5</c:v>
                </c:pt>
                <c:pt idx="4830">
                  <c:v>-9.7399999999999996E-5</c:v>
                </c:pt>
                <c:pt idx="4831">
                  <c:v>-9.3399999999999993E-5</c:v>
                </c:pt>
                <c:pt idx="4832">
                  <c:v>-9.3399999999999993E-5</c:v>
                </c:pt>
                <c:pt idx="4833">
                  <c:v>-9.0400000000000002E-5</c:v>
                </c:pt>
                <c:pt idx="4834">
                  <c:v>-9.0400000000000002E-5</c:v>
                </c:pt>
                <c:pt idx="4835">
                  <c:v>-8.6399999999999999E-5</c:v>
                </c:pt>
                <c:pt idx="4836">
                  <c:v>-8.6399999999999999E-5</c:v>
                </c:pt>
                <c:pt idx="4837">
                  <c:v>-8.2399999999999997E-5</c:v>
                </c:pt>
                <c:pt idx="4838">
                  <c:v>-7.9400000000000006E-5</c:v>
                </c:pt>
                <c:pt idx="4839">
                  <c:v>-7.9400000000000006E-5</c:v>
                </c:pt>
                <c:pt idx="4840">
                  <c:v>-7.9400000000000006E-5</c:v>
                </c:pt>
                <c:pt idx="4841">
                  <c:v>-7.5400000000000003E-5</c:v>
                </c:pt>
                <c:pt idx="4842">
                  <c:v>-7.1400000000000001E-5</c:v>
                </c:pt>
                <c:pt idx="4843">
                  <c:v>-7.1400000000000001E-5</c:v>
                </c:pt>
                <c:pt idx="4844">
                  <c:v>-6.7399999999999998E-5</c:v>
                </c:pt>
                <c:pt idx="4845">
                  <c:v>-6.7399999999999998E-5</c:v>
                </c:pt>
                <c:pt idx="4846">
                  <c:v>-6.4399999999999993E-5</c:v>
                </c:pt>
                <c:pt idx="4847">
                  <c:v>-6.4399999999999993E-5</c:v>
                </c:pt>
                <c:pt idx="4848">
                  <c:v>-6.0399999999999998E-5</c:v>
                </c:pt>
                <c:pt idx="4849">
                  <c:v>-6.0399999999999998E-5</c:v>
                </c:pt>
                <c:pt idx="4850">
                  <c:v>-6.0399999999999998E-5</c:v>
                </c:pt>
                <c:pt idx="4851">
                  <c:v>-6.0399999999999998E-5</c:v>
                </c:pt>
                <c:pt idx="4852">
                  <c:v>-6.0399999999999998E-5</c:v>
                </c:pt>
                <c:pt idx="4853">
                  <c:v>-6.0399999999999998E-5</c:v>
                </c:pt>
                <c:pt idx="4854">
                  <c:v>-6.0399999999999998E-5</c:v>
                </c:pt>
                <c:pt idx="4855">
                  <c:v>-6.0399999999999998E-5</c:v>
                </c:pt>
                <c:pt idx="4856">
                  <c:v>-6.4399999999999993E-5</c:v>
                </c:pt>
                <c:pt idx="4857">
                  <c:v>-6.4399999999999993E-5</c:v>
                </c:pt>
                <c:pt idx="4858">
                  <c:v>-6.4399999999999993E-5</c:v>
                </c:pt>
                <c:pt idx="4859">
                  <c:v>-6.4399999999999993E-5</c:v>
                </c:pt>
                <c:pt idx="4860">
                  <c:v>-6.7399999999999998E-5</c:v>
                </c:pt>
                <c:pt idx="4861">
                  <c:v>-6.7399999999999998E-5</c:v>
                </c:pt>
                <c:pt idx="4862">
                  <c:v>-7.1400000000000001E-5</c:v>
                </c:pt>
                <c:pt idx="4863">
                  <c:v>-7.1400000000000001E-5</c:v>
                </c:pt>
                <c:pt idx="4864">
                  <c:v>-7.1400000000000001E-5</c:v>
                </c:pt>
                <c:pt idx="4865">
                  <c:v>-7.1400000000000001E-5</c:v>
                </c:pt>
                <c:pt idx="4866">
                  <c:v>-7.1400000000000001E-5</c:v>
                </c:pt>
                <c:pt idx="4867">
                  <c:v>-7.1400000000000001E-5</c:v>
                </c:pt>
                <c:pt idx="4868">
                  <c:v>-7.1400000000000001E-5</c:v>
                </c:pt>
                <c:pt idx="4869">
                  <c:v>-7.1400000000000001E-5</c:v>
                </c:pt>
                <c:pt idx="4870">
                  <c:v>-7.1400000000000001E-5</c:v>
                </c:pt>
                <c:pt idx="4871">
                  <c:v>-6.7399999999999998E-5</c:v>
                </c:pt>
                <c:pt idx="4872">
                  <c:v>-6.7399999999999998E-5</c:v>
                </c:pt>
                <c:pt idx="4873">
                  <c:v>-6.4399999999999993E-5</c:v>
                </c:pt>
                <c:pt idx="4874">
                  <c:v>-6.4399999999999993E-5</c:v>
                </c:pt>
                <c:pt idx="4875">
                  <c:v>-6.0399999999999998E-5</c:v>
                </c:pt>
                <c:pt idx="4876">
                  <c:v>-5.6400000000000002E-5</c:v>
                </c:pt>
                <c:pt idx="4877">
                  <c:v>-5.3399999999999997E-5</c:v>
                </c:pt>
                <c:pt idx="4878">
                  <c:v>-4.9400000000000001E-5</c:v>
                </c:pt>
                <c:pt idx="4879">
                  <c:v>-4.5399999999999999E-5</c:v>
                </c:pt>
                <c:pt idx="4880">
                  <c:v>-3.8399999999999998E-5</c:v>
                </c:pt>
                <c:pt idx="4881">
                  <c:v>-3.4400000000000003E-5</c:v>
                </c:pt>
                <c:pt idx="4882">
                  <c:v>-3.04E-5</c:v>
                </c:pt>
                <c:pt idx="4883">
                  <c:v>-2.34E-5</c:v>
                </c:pt>
                <c:pt idx="4884">
                  <c:v>-1.9400000000000001E-5</c:v>
                </c:pt>
                <c:pt idx="4885">
                  <c:v>-1.6399999999999999E-5</c:v>
                </c:pt>
                <c:pt idx="4886">
                  <c:v>-1.24E-5</c:v>
                </c:pt>
                <c:pt idx="4887">
                  <c:v>-8.3699999999999995E-6</c:v>
                </c:pt>
                <c:pt idx="4888">
                  <c:v>-5.3700000000000003E-6</c:v>
                </c:pt>
                <c:pt idx="4889">
                  <c:v>-1.37E-6</c:v>
                </c:pt>
                <c:pt idx="4890">
                  <c:v>2.6299999999999998E-6</c:v>
                </c:pt>
                <c:pt idx="4891">
                  <c:v>6.63E-6</c:v>
                </c:pt>
                <c:pt idx="4892">
                  <c:v>6.63E-6</c:v>
                </c:pt>
                <c:pt idx="4893">
                  <c:v>9.6299999999999993E-6</c:v>
                </c:pt>
                <c:pt idx="4894">
                  <c:v>9.6299999999999993E-6</c:v>
                </c:pt>
                <c:pt idx="4895">
                  <c:v>1.36E-5</c:v>
                </c:pt>
                <c:pt idx="4896">
                  <c:v>1.36E-5</c:v>
                </c:pt>
                <c:pt idx="4897">
                  <c:v>1.36E-5</c:v>
                </c:pt>
                <c:pt idx="4898">
                  <c:v>1.36E-5</c:v>
                </c:pt>
                <c:pt idx="4899">
                  <c:v>1.36E-5</c:v>
                </c:pt>
                <c:pt idx="4900">
                  <c:v>1.36E-5</c:v>
                </c:pt>
                <c:pt idx="4901">
                  <c:v>1.36E-5</c:v>
                </c:pt>
                <c:pt idx="4902">
                  <c:v>1.36E-5</c:v>
                </c:pt>
                <c:pt idx="4903">
                  <c:v>1.36E-5</c:v>
                </c:pt>
                <c:pt idx="4904">
                  <c:v>1.36E-5</c:v>
                </c:pt>
                <c:pt idx="4905">
                  <c:v>1.36E-5</c:v>
                </c:pt>
                <c:pt idx="4906">
                  <c:v>1.36E-5</c:v>
                </c:pt>
                <c:pt idx="4907">
                  <c:v>1.36E-5</c:v>
                </c:pt>
                <c:pt idx="4908">
                  <c:v>1.36E-5</c:v>
                </c:pt>
                <c:pt idx="4909">
                  <c:v>1.7600000000000001E-5</c:v>
                </c:pt>
                <c:pt idx="4910">
                  <c:v>1.7600000000000001E-5</c:v>
                </c:pt>
                <c:pt idx="4911">
                  <c:v>2.0599999999999999E-5</c:v>
                </c:pt>
                <c:pt idx="4912">
                  <c:v>2.4600000000000002E-5</c:v>
                </c:pt>
                <c:pt idx="4913">
                  <c:v>2.4600000000000002E-5</c:v>
                </c:pt>
                <c:pt idx="4914">
                  <c:v>2.8600000000000001E-5</c:v>
                </c:pt>
                <c:pt idx="4915">
                  <c:v>3.1600000000000002E-5</c:v>
                </c:pt>
                <c:pt idx="4916">
                  <c:v>3.5599999999999998E-5</c:v>
                </c:pt>
                <c:pt idx="4917">
                  <c:v>3.96E-5</c:v>
                </c:pt>
                <c:pt idx="4918">
                  <c:v>4.2599999999999999E-5</c:v>
                </c:pt>
                <c:pt idx="4919">
                  <c:v>4.6600000000000001E-5</c:v>
                </c:pt>
                <c:pt idx="4920">
                  <c:v>4.6600000000000001E-5</c:v>
                </c:pt>
                <c:pt idx="4921">
                  <c:v>5.4599999999999999E-5</c:v>
                </c:pt>
                <c:pt idx="4922">
                  <c:v>5.4599999999999999E-5</c:v>
                </c:pt>
                <c:pt idx="4923">
                  <c:v>5.7599999999999997E-5</c:v>
                </c:pt>
                <c:pt idx="4924">
                  <c:v>6.1600000000000007E-5</c:v>
                </c:pt>
                <c:pt idx="4925">
                  <c:v>6.1600000000000007E-5</c:v>
                </c:pt>
                <c:pt idx="4926">
                  <c:v>6.5599999999999995E-5</c:v>
                </c:pt>
                <c:pt idx="4927">
                  <c:v>6.5599999999999995E-5</c:v>
                </c:pt>
                <c:pt idx="4928">
                  <c:v>6.5599999999999995E-5</c:v>
                </c:pt>
                <c:pt idx="4929">
                  <c:v>6.5599999999999995E-5</c:v>
                </c:pt>
                <c:pt idx="4930">
                  <c:v>6.5599999999999995E-5</c:v>
                </c:pt>
                <c:pt idx="4931">
                  <c:v>6.5599999999999995E-5</c:v>
                </c:pt>
                <c:pt idx="4932">
                  <c:v>6.1600000000000007E-5</c:v>
                </c:pt>
                <c:pt idx="4933">
                  <c:v>6.1600000000000007E-5</c:v>
                </c:pt>
                <c:pt idx="4934">
                  <c:v>6.1600000000000007E-5</c:v>
                </c:pt>
                <c:pt idx="4935">
                  <c:v>5.7599999999999997E-5</c:v>
                </c:pt>
                <c:pt idx="4936">
                  <c:v>5.4599999999999999E-5</c:v>
                </c:pt>
                <c:pt idx="4937">
                  <c:v>5.4599999999999999E-5</c:v>
                </c:pt>
                <c:pt idx="4938">
                  <c:v>5.0599999999999997E-5</c:v>
                </c:pt>
                <c:pt idx="4939">
                  <c:v>4.6600000000000001E-5</c:v>
                </c:pt>
                <c:pt idx="4940">
                  <c:v>4.2599999999999999E-5</c:v>
                </c:pt>
                <c:pt idx="4941">
                  <c:v>3.96E-5</c:v>
                </c:pt>
                <c:pt idx="4942">
                  <c:v>3.5599999999999998E-5</c:v>
                </c:pt>
                <c:pt idx="4943">
                  <c:v>3.5599999999999998E-5</c:v>
                </c:pt>
                <c:pt idx="4944">
                  <c:v>3.1600000000000002E-5</c:v>
                </c:pt>
                <c:pt idx="4945">
                  <c:v>2.8600000000000001E-5</c:v>
                </c:pt>
                <c:pt idx="4946">
                  <c:v>2.8600000000000001E-5</c:v>
                </c:pt>
                <c:pt idx="4947">
                  <c:v>2.4600000000000002E-5</c:v>
                </c:pt>
                <c:pt idx="4948">
                  <c:v>2.4600000000000002E-5</c:v>
                </c:pt>
                <c:pt idx="4949">
                  <c:v>2.4600000000000002E-5</c:v>
                </c:pt>
                <c:pt idx="4950">
                  <c:v>2.4600000000000002E-5</c:v>
                </c:pt>
                <c:pt idx="4951">
                  <c:v>2.0599999999999999E-5</c:v>
                </c:pt>
                <c:pt idx="4952">
                  <c:v>2.0599999999999999E-5</c:v>
                </c:pt>
                <c:pt idx="4953">
                  <c:v>2.0599999999999999E-5</c:v>
                </c:pt>
                <c:pt idx="4954">
                  <c:v>2.0599999999999999E-5</c:v>
                </c:pt>
                <c:pt idx="4955">
                  <c:v>2.0599999999999999E-5</c:v>
                </c:pt>
                <c:pt idx="4956">
                  <c:v>2.0599999999999999E-5</c:v>
                </c:pt>
                <c:pt idx="4957">
                  <c:v>2.0599999999999999E-5</c:v>
                </c:pt>
                <c:pt idx="4958">
                  <c:v>2.0599999999999999E-5</c:v>
                </c:pt>
                <c:pt idx="4959">
                  <c:v>2.0599999999999999E-5</c:v>
                </c:pt>
                <c:pt idx="4960">
                  <c:v>2.0599999999999999E-5</c:v>
                </c:pt>
                <c:pt idx="4961">
                  <c:v>1.7600000000000001E-5</c:v>
                </c:pt>
                <c:pt idx="4962">
                  <c:v>1.7600000000000001E-5</c:v>
                </c:pt>
                <c:pt idx="4963">
                  <c:v>1.36E-5</c:v>
                </c:pt>
                <c:pt idx="4964">
                  <c:v>1.36E-5</c:v>
                </c:pt>
                <c:pt idx="4965">
                  <c:v>9.6299999999999993E-6</c:v>
                </c:pt>
                <c:pt idx="4966">
                  <c:v>9.6299999999999993E-6</c:v>
                </c:pt>
                <c:pt idx="4967">
                  <c:v>6.63E-6</c:v>
                </c:pt>
                <c:pt idx="4968">
                  <c:v>2.6299999999999998E-6</c:v>
                </c:pt>
                <c:pt idx="4969">
                  <c:v>-1.37E-6</c:v>
                </c:pt>
                <c:pt idx="4970">
                  <c:v>-5.3700000000000003E-6</c:v>
                </c:pt>
                <c:pt idx="4971">
                  <c:v>-8.3699999999999995E-6</c:v>
                </c:pt>
                <c:pt idx="4972">
                  <c:v>-1.24E-5</c:v>
                </c:pt>
                <c:pt idx="4973">
                  <c:v>-1.6399999999999999E-5</c:v>
                </c:pt>
                <c:pt idx="4974">
                  <c:v>-1.9400000000000001E-5</c:v>
                </c:pt>
                <c:pt idx="4975">
                  <c:v>-2.34E-5</c:v>
                </c:pt>
                <c:pt idx="4976">
                  <c:v>-2.7399999999999999E-5</c:v>
                </c:pt>
                <c:pt idx="4977">
                  <c:v>-3.4400000000000003E-5</c:v>
                </c:pt>
                <c:pt idx="4978">
                  <c:v>-3.8399999999999998E-5</c:v>
                </c:pt>
                <c:pt idx="4979">
                  <c:v>-4.2400000000000001E-5</c:v>
                </c:pt>
                <c:pt idx="4980">
                  <c:v>-4.9400000000000001E-5</c:v>
                </c:pt>
                <c:pt idx="4981">
                  <c:v>-4.9400000000000001E-5</c:v>
                </c:pt>
                <c:pt idx="4982">
                  <c:v>-5.3399999999999997E-5</c:v>
                </c:pt>
                <c:pt idx="4983">
                  <c:v>-5.6400000000000002E-5</c:v>
                </c:pt>
                <c:pt idx="4984">
                  <c:v>-6.4399999999999993E-5</c:v>
                </c:pt>
                <c:pt idx="4985">
                  <c:v>-6.4399999999999993E-5</c:v>
                </c:pt>
                <c:pt idx="4986">
                  <c:v>-6.7399999999999998E-5</c:v>
                </c:pt>
                <c:pt idx="4987">
                  <c:v>-7.1400000000000001E-5</c:v>
                </c:pt>
                <c:pt idx="4988">
                  <c:v>-7.9400000000000006E-5</c:v>
                </c:pt>
                <c:pt idx="4989">
                  <c:v>-7.9400000000000006E-5</c:v>
                </c:pt>
                <c:pt idx="4990">
                  <c:v>-8.2399999999999997E-5</c:v>
                </c:pt>
                <c:pt idx="4991">
                  <c:v>-8.6399999999999999E-5</c:v>
                </c:pt>
                <c:pt idx="4992">
                  <c:v>-9.0400000000000002E-5</c:v>
                </c:pt>
                <c:pt idx="4993">
                  <c:v>-9.3399999999999993E-5</c:v>
                </c:pt>
                <c:pt idx="4994">
                  <c:v>-9.7399999999999996E-5</c:v>
                </c:pt>
                <c:pt idx="4995">
                  <c:v>-9.7399999999999996E-5</c:v>
                </c:pt>
                <c:pt idx="4996">
                  <c:v>-1.01E-4</c:v>
                </c:pt>
                <c:pt idx="4997">
                  <c:v>-1.0399999999999999E-4</c:v>
                </c:pt>
                <c:pt idx="4998">
                  <c:v>-1.08E-4</c:v>
                </c:pt>
                <c:pt idx="4999">
                  <c:v>-1.12E-4</c:v>
                </c:pt>
                <c:pt idx="5000">
                  <c:v>-1.16E-4</c:v>
                </c:pt>
                <c:pt idx="5001">
                  <c:v>-1.16E-4</c:v>
                </c:pt>
                <c:pt idx="5002">
                  <c:v>-1.1900000000000001E-4</c:v>
                </c:pt>
                <c:pt idx="5003">
                  <c:v>-1.2300000000000001E-4</c:v>
                </c:pt>
                <c:pt idx="5004">
                  <c:v>-1.27E-4</c:v>
                </c:pt>
                <c:pt idx="5005">
                  <c:v>-1.27E-4</c:v>
                </c:pt>
                <c:pt idx="5006">
                  <c:v>-1.2999999999999999E-4</c:v>
                </c:pt>
                <c:pt idx="5007">
                  <c:v>-1.34E-4</c:v>
                </c:pt>
                <c:pt idx="5008">
                  <c:v>-1.34E-4</c:v>
                </c:pt>
                <c:pt idx="5009">
                  <c:v>-1.3799999999999999E-4</c:v>
                </c:pt>
                <c:pt idx="5010">
                  <c:v>-1.4100000000000001E-4</c:v>
                </c:pt>
                <c:pt idx="5011">
                  <c:v>-1.4100000000000001E-4</c:v>
                </c:pt>
                <c:pt idx="5012">
                  <c:v>-1.4100000000000001E-4</c:v>
                </c:pt>
                <c:pt idx="5013">
                  <c:v>-1.4100000000000001E-4</c:v>
                </c:pt>
                <c:pt idx="5014">
                  <c:v>-1.45E-4</c:v>
                </c:pt>
                <c:pt idx="5015">
                  <c:v>-1.45E-4</c:v>
                </c:pt>
                <c:pt idx="5016">
                  <c:v>-1.45E-4</c:v>
                </c:pt>
                <c:pt idx="5017">
                  <c:v>-1.45E-4</c:v>
                </c:pt>
                <c:pt idx="5018">
                  <c:v>-1.45E-4</c:v>
                </c:pt>
                <c:pt idx="5019">
                  <c:v>-1.45E-4</c:v>
                </c:pt>
                <c:pt idx="5020">
                  <c:v>-1.45E-4</c:v>
                </c:pt>
                <c:pt idx="5021">
                  <c:v>-1.4100000000000001E-4</c:v>
                </c:pt>
                <c:pt idx="5022">
                  <c:v>-1.4100000000000001E-4</c:v>
                </c:pt>
                <c:pt idx="5023">
                  <c:v>-1.3799999999999999E-4</c:v>
                </c:pt>
                <c:pt idx="5024">
                  <c:v>-1.3799999999999999E-4</c:v>
                </c:pt>
                <c:pt idx="5025">
                  <c:v>-1.3799999999999999E-4</c:v>
                </c:pt>
                <c:pt idx="5026">
                  <c:v>-1.34E-4</c:v>
                </c:pt>
                <c:pt idx="5027">
                  <c:v>-1.34E-4</c:v>
                </c:pt>
                <c:pt idx="5028">
                  <c:v>-1.34E-4</c:v>
                </c:pt>
                <c:pt idx="5029">
                  <c:v>-1.2999999999999999E-4</c:v>
                </c:pt>
                <c:pt idx="5030">
                  <c:v>-1.27E-4</c:v>
                </c:pt>
                <c:pt idx="5031">
                  <c:v>-1.27E-4</c:v>
                </c:pt>
                <c:pt idx="5032">
                  <c:v>-1.27E-4</c:v>
                </c:pt>
                <c:pt idx="5033">
                  <c:v>-1.2300000000000001E-4</c:v>
                </c:pt>
                <c:pt idx="5034">
                  <c:v>-1.2300000000000001E-4</c:v>
                </c:pt>
                <c:pt idx="5035">
                  <c:v>-1.1900000000000001E-4</c:v>
                </c:pt>
                <c:pt idx="5036">
                  <c:v>-1.1900000000000001E-4</c:v>
                </c:pt>
                <c:pt idx="5037">
                  <c:v>-1.16E-4</c:v>
                </c:pt>
                <c:pt idx="5038">
                  <c:v>-1.16E-4</c:v>
                </c:pt>
                <c:pt idx="5039">
                  <c:v>-1.12E-4</c:v>
                </c:pt>
                <c:pt idx="5040">
                  <c:v>-1.12E-4</c:v>
                </c:pt>
                <c:pt idx="5041">
                  <c:v>-1.12E-4</c:v>
                </c:pt>
                <c:pt idx="5042">
                  <c:v>-1.08E-4</c:v>
                </c:pt>
                <c:pt idx="5043">
                  <c:v>-1.08E-4</c:v>
                </c:pt>
                <c:pt idx="5044">
                  <c:v>-1.08E-4</c:v>
                </c:pt>
                <c:pt idx="5045">
                  <c:v>-1.0399999999999999E-4</c:v>
                </c:pt>
                <c:pt idx="5046">
                  <c:v>-1.0399999999999999E-4</c:v>
                </c:pt>
                <c:pt idx="5047">
                  <c:v>-1.01E-4</c:v>
                </c:pt>
                <c:pt idx="5048">
                  <c:v>-1.01E-4</c:v>
                </c:pt>
                <c:pt idx="5049">
                  <c:v>-1.01E-4</c:v>
                </c:pt>
                <c:pt idx="5050">
                  <c:v>-9.7399999999999996E-5</c:v>
                </c:pt>
                <c:pt idx="5051">
                  <c:v>-9.7399999999999996E-5</c:v>
                </c:pt>
                <c:pt idx="5052">
                  <c:v>-9.7399999999999996E-5</c:v>
                </c:pt>
                <c:pt idx="5053">
                  <c:v>-9.7399999999999996E-5</c:v>
                </c:pt>
                <c:pt idx="5054">
                  <c:v>-9.3399999999999993E-5</c:v>
                </c:pt>
                <c:pt idx="5055">
                  <c:v>-9.3399999999999993E-5</c:v>
                </c:pt>
                <c:pt idx="5056">
                  <c:v>-9.0400000000000002E-5</c:v>
                </c:pt>
                <c:pt idx="5057">
                  <c:v>-9.0400000000000002E-5</c:v>
                </c:pt>
                <c:pt idx="5058">
                  <c:v>-9.0400000000000002E-5</c:v>
                </c:pt>
                <c:pt idx="5059">
                  <c:v>-8.6399999999999999E-5</c:v>
                </c:pt>
                <c:pt idx="5060">
                  <c:v>-8.6399999999999999E-5</c:v>
                </c:pt>
                <c:pt idx="5061">
                  <c:v>-8.6399999999999999E-5</c:v>
                </c:pt>
                <c:pt idx="5062">
                  <c:v>-8.2399999999999997E-5</c:v>
                </c:pt>
                <c:pt idx="5063">
                  <c:v>-8.2399999999999997E-5</c:v>
                </c:pt>
                <c:pt idx="5064">
                  <c:v>-8.2399999999999997E-5</c:v>
                </c:pt>
                <c:pt idx="5065">
                  <c:v>-7.5400000000000003E-5</c:v>
                </c:pt>
                <c:pt idx="5066">
                  <c:v>-7.5400000000000003E-5</c:v>
                </c:pt>
                <c:pt idx="5067">
                  <c:v>-7.1400000000000001E-5</c:v>
                </c:pt>
                <c:pt idx="5068">
                  <c:v>-7.1400000000000001E-5</c:v>
                </c:pt>
                <c:pt idx="5069">
                  <c:v>-6.7399999999999998E-5</c:v>
                </c:pt>
                <c:pt idx="5070">
                  <c:v>-6.4399999999999993E-5</c:v>
                </c:pt>
                <c:pt idx="5071">
                  <c:v>-6.0399999999999998E-5</c:v>
                </c:pt>
                <c:pt idx="5072">
                  <c:v>-5.3399999999999997E-5</c:v>
                </c:pt>
                <c:pt idx="5073">
                  <c:v>-4.9400000000000001E-5</c:v>
                </c:pt>
                <c:pt idx="5074">
                  <c:v>-4.5399999999999999E-5</c:v>
                </c:pt>
                <c:pt idx="5075">
                  <c:v>-4.2400000000000001E-5</c:v>
                </c:pt>
                <c:pt idx="5076">
                  <c:v>-3.8399999999999998E-5</c:v>
                </c:pt>
                <c:pt idx="5077">
                  <c:v>-3.04E-5</c:v>
                </c:pt>
                <c:pt idx="5078">
                  <c:v>-2.7399999999999999E-5</c:v>
                </c:pt>
                <c:pt idx="5079">
                  <c:v>-1.9400000000000001E-5</c:v>
                </c:pt>
                <c:pt idx="5080">
                  <c:v>-1.6399999999999999E-5</c:v>
                </c:pt>
                <c:pt idx="5081">
                  <c:v>-8.3699999999999995E-6</c:v>
                </c:pt>
                <c:pt idx="5082">
                  <c:v>-5.3700000000000003E-6</c:v>
                </c:pt>
                <c:pt idx="5083">
                  <c:v>2.6299999999999998E-6</c:v>
                </c:pt>
                <c:pt idx="5084">
                  <c:v>6.63E-6</c:v>
                </c:pt>
                <c:pt idx="5085">
                  <c:v>9.6299999999999993E-6</c:v>
                </c:pt>
                <c:pt idx="5086">
                  <c:v>1.36E-5</c:v>
                </c:pt>
                <c:pt idx="5087">
                  <c:v>2.0599999999999999E-5</c:v>
                </c:pt>
                <c:pt idx="5088">
                  <c:v>2.4600000000000002E-5</c:v>
                </c:pt>
                <c:pt idx="5089">
                  <c:v>2.8600000000000001E-5</c:v>
                </c:pt>
                <c:pt idx="5090">
                  <c:v>3.1600000000000002E-5</c:v>
                </c:pt>
                <c:pt idx="5091">
                  <c:v>3.5599999999999998E-5</c:v>
                </c:pt>
                <c:pt idx="5092">
                  <c:v>3.5599999999999998E-5</c:v>
                </c:pt>
                <c:pt idx="5093">
                  <c:v>3.96E-5</c:v>
                </c:pt>
                <c:pt idx="5094">
                  <c:v>3.96E-5</c:v>
                </c:pt>
                <c:pt idx="5095">
                  <c:v>3.96E-5</c:v>
                </c:pt>
                <c:pt idx="5096">
                  <c:v>3.96E-5</c:v>
                </c:pt>
                <c:pt idx="5097">
                  <c:v>3.96E-5</c:v>
                </c:pt>
                <c:pt idx="5098">
                  <c:v>3.96E-5</c:v>
                </c:pt>
                <c:pt idx="5099">
                  <c:v>3.96E-5</c:v>
                </c:pt>
                <c:pt idx="5100">
                  <c:v>3.5599999999999998E-5</c:v>
                </c:pt>
                <c:pt idx="5101">
                  <c:v>3.5599999999999998E-5</c:v>
                </c:pt>
                <c:pt idx="5102">
                  <c:v>3.1600000000000002E-5</c:v>
                </c:pt>
                <c:pt idx="5103">
                  <c:v>2.8600000000000001E-5</c:v>
                </c:pt>
                <c:pt idx="5104">
                  <c:v>2.4600000000000002E-5</c:v>
                </c:pt>
                <c:pt idx="5105">
                  <c:v>2.0599999999999999E-5</c:v>
                </c:pt>
                <c:pt idx="5106">
                  <c:v>1.7600000000000001E-5</c:v>
                </c:pt>
                <c:pt idx="5107">
                  <c:v>1.7600000000000001E-5</c:v>
                </c:pt>
                <c:pt idx="5108">
                  <c:v>9.6299999999999993E-6</c:v>
                </c:pt>
                <c:pt idx="5109">
                  <c:v>9.6299999999999993E-6</c:v>
                </c:pt>
                <c:pt idx="5110">
                  <c:v>6.63E-6</c:v>
                </c:pt>
                <c:pt idx="5111">
                  <c:v>2.6299999999999998E-6</c:v>
                </c:pt>
                <c:pt idx="5112">
                  <c:v>-5.3700000000000003E-6</c:v>
                </c:pt>
                <c:pt idx="5113">
                  <c:v>-5.3700000000000003E-6</c:v>
                </c:pt>
                <c:pt idx="5114">
                  <c:v>-8.3699999999999995E-6</c:v>
                </c:pt>
                <c:pt idx="5115">
                  <c:v>-8.3699999999999995E-6</c:v>
                </c:pt>
                <c:pt idx="5116">
                  <c:v>-1.24E-5</c:v>
                </c:pt>
                <c:pt idx="5117">
                  <c:v>-1.24E-5</c:v>
                </c:pt>
                <c:pt idx="5118">
                  <c:v>-1.6399999999999999E-5</c:v>
                </c:pt>
                <c:pt idx="5119">
                  <c:v>-1.6399999999999999E-5</c:v>
                </c:pt>
                <c:pt idx="5120">
                  <c:v>-1.6399999999999999E-5</c:v>
                </c:pt>
                <c:pt idx="5121">
                  <c:v>-1.6399999999999999E-5</c:v>
                </c:pt>
                <c:pt idx="5122">
                  <c:v>-1.6399999999999999E-5</c:v>
                </c:pt>
                <c:pt idx="5123">
                  <c:v>-1.6399999999999999E-5</c:v>
                </c:pt>
                <c:pt idx="5124">
                  <c:v>-1.6399999999999999E-5</c:v>
                </c:pt>
                <c:pt idx="5125">
                  <c:v>-1.24E-5</c:v>
                </c:pt>
                <c:pt idx="5126">
                  <c:v>-1.24E-5</c:v>
                </c:pt>
                <c:pt idx="5127">
                  <c:v>-8.3699999999999995E-6</c:v>
                </c:pt>
                <c:pt idx="5128">
                  <c:v>-1.24E-5</c:v>
                </c:pt>
                <c:pt idx="5129">
                  <c:v>-8.3699999999999995E-6</c:v>
                </c:pt>
                <c:pt idx="5130">
                  <c:v>-5.3700000000000003E-6</c:v>
                </c:pt>
                <c:pt idx="5131">
                  <c:v>-5.3700000000000003E-6</c:v>
                </c:pt>
                <c:pt idx="5132">
                  <c:v>-5.3700000000000003E-6</c:v>
                </c:pt>
                <c:pt idx="5133">
                  <c:v>-1.37E-6</c:v>
                </c:pt>
                <c:pt idx="5134">
                  <c:v>-1.37E-6</c:v>
                </c:pt>
                <c:pt idx="5135">
                  <c:v>-1.37E-6</c:v>
                </c:pt>
                <c:pt idx="5136">
                  <c:v>2.6299999999999998E-6</c:v>
                </c:pt>
                <c:pt idx="5137">
                  <c:v>2.6299999999999998E-6</c:v>
                </c:pt>
                <c:pt idx="5138">
                  <c:v>-1.37E-6</c:v>
                </c:pt>
                <c:pt idx="5139">
                  <c:v>-1.37E-6</c:v>
                </c:pt>
                <c:pt idx="5140">
                  <c:v>-5.3700000000000003E-6</c:v>
                </c:pt>
                <c:pt idx="5141">
                  <c:v>-5.3700000000000003E-6</c:v>
                </c:pt>
                <c:pt idx="5142">
                  <c:v>-8.3699999999999995E-6</c:v>
                </c:pt>
                <c:pt idx="5143">
                  <c:v>-1.24E-5</c:v>
                </c:pt>
                <c:pt idx="5144">
                  <c:v>-1.6399999999999999E-5</c:v>
                </c:pt>
                <c:pt idx="5145">
                  <c:v>-1.9400000000000001E-5</c:v>
                </c:pt>
                <c:pt idx="5146">
                  <c:v>-2.7399999999999999E-5</c:v>
                </c:pt>
                <c:pt idx="5147">
                  <c:v>-3.04E-5</c:v>
                </c:pt>
                <c:pt idx="5148">
                  <c:v>-3.8399999999999998E-5</c:v>
                </c:pt>
                <c:pt idx="5149">
                  <c:v>-4.5399999999999999E-5</c:v>
                </c:pt>
                <c:pt idx="5150">
                  <c:v>-5.3399999999999997E-5</c:v>
                </c:pt>
                <c:pt idx="5151">
                  <c:v>-6.0399999999999998E-5</c:v>
                </c:pt>
                <c:pt idx="5152">
                  <c:v>-6.7399999999999998E-5</c:v>
                </c:pt>
                <c:pt idx="5153">
                  <c:v>-7.5400000000000003E-5</c:v>
                </c:pt>
                <c:pt idx="5154">
                  <c:v>-8.2399999999999997E-5</c:v>
                </c:pt>
                <c:pt idx="5155">
                  <c:v>-9.0400000000000002E-5</c:v>
                </c:pt>
                <c:pt idx="5156">
                  <c:v>-9.7399999999999996E-5</c:v>
                </c:pt>
                <c:pt idx="5157">
                  <c:v>-1.0399999999999999E-4</c:v>
                </c:pt>
                <c:pt idx="5158">
                  <c:v>-1.08E-4</c:v>
                </c:pt>
                <c:pt idx="5159">
                  <c:v>-1.16E-4</c:v>
                </c:pt>
                <c:pt idx="5160">
                  <c:v>-1.2300000000000001E-4</c:v>
                </c:pt>
                <c:pt idx="5161">
                  <c:v>-1.27E-4</c:v>
                </c:pt>
                <c:pt idx="5162">
                  <c:v>-1.2999999999999999E-4</c:v>
                </c:pt>
                <c:pt idx="5163">
                  <c:v>-1.34E-4</c:v>
                </c:pt>
                <c:pt idx="5164">
                  <c:v>-1.3799999999999999E-4</c:v>
                </c:pt>
                <c:pt idx="5165">
                  <c:v>-1.4100000000000001E-4</c:v>
                </c:pt>
                <c:pt idx="5166">
                  <c:v>-1.45E-4</c:v>
                </c:pt>
                <c:pt idx="5167">
                  <c:v>-1.45E-4</c:v>
                </c:pt>
                <c:pt idx="5168">
                  <c:v>-1.45E-4</c:v>
                </c:pt>
                <c:pt idx="5169">
                  <c:v>-1.45E-4</c:v>
                </c:pt>
                <c:pt idx="5170">
                  <c:v>-1.45E-4</c:v>
                </c:pt>
                <c:pt idx="5171">
                  <c:v>-1.4100000000000001E-4</c:v>
                </c:pt>
                <c:pt idx="5172">
                  <c:v>-1.4100000000000001E-4</c:v>
                </c:pt>
                <c:pt idx="5173">
                  <c:v>-1.4100000000000001E-4</c:v>
                </c:pt>
                <c:pt idx="5174">
                  <c:v>-1.3799999999999999E-4</c:v>
                </c:pt>
                <c:pt idx="5175">
                  <c:v>-1.34E-4</c:v>
                </c:pt>
                <c:pt idx="5176">
                  <c:v>-1.34E-4</c:v>
                </c:pt>
                <c:pt idx="5177">
                  <c:v>-1.2999999999999999E-4</c:v>
                </c:pt>
                <c:pt idx="5178">
                  <c:v>-1.27E-4</c:v>
                </c:pt>
                <c:pt idx="5179">
                  <c:v>-1.27E-4</c:v>
                </c:pt>
                <c:pt idx="5180">
                  <c:v>-1.2300000000000001E-4</c:v>
                </c:pt>
                <c:pt idx="5181">
                  <c:v>-1.2300000000000001E-4</c:v>
                </c:pt>
                <c:pt idx="5182">
                  <c:v>-1.2300000000000001E-4</c:v>
                </c:pt>
                <c:pt idx="5183">
                  <c:v>-1.1900000000000001E-4</c:v>
                </c:pt>
                <c:pt idx="5184">
                  <c:v>-1.1900000000000001E-4</c:v>
                </c:pt>
                <c:pt idx="5185">
                  <c:v>-1.1900000000000001E-4</c:v>
                </c:pt>
                <c:pt idx="5186">
                  <c:v>-1.1900000000000001E-4</c:v>
                </c:pt>
                <c:pt idx="5187">
                  <c:v>-1.1900000000000001E-4</c:v>
                </c:pt>
                <c:pt idx="5188">
                  <c:v>-1.2300000000000001E-4</c:v>
                </c:pt>
                <c:pt idx="5189">
                  <c:v>-1.2300000000000001E-4</c:v>
                </c:pt>
                <c:pt idx="5190">
                  <c:v>-1.27E-4</c:v>
                </c:pt>
                <c:pt idx="5191">
                  <c:v>-1.27E-4</c:v>
                </c:pt>
                <c:pt idx="5192">
                  <c:v>-1.34E-4</c:v>
                </c:pt>
                <c:pt idx="5193">
                  <c:v>-1.34E-4</c:v>
                </c:pt>
                <c:pt idx="5194">
                  <c:v>-1.3799999999999999E-4</c:v>
                </c:pt>
                <c:pt idx="5195">
                  <c:v>-1.4100000000000001E-4</c:v>
                </c:pt>
                <c:pt idx="5196">
                  <c:v>-1.45E-4</c:v>
                </c:pt>
                <c:pt idx="5197">
                  <c:v>-1.4899999999999999E-4</c:v>
                </c:pt>
                <c:pt idx="5198">
                  <c:v>-1.5200000000000001E-4</c:v>
                </c:pt>
                <c:pt idx="5199">
                  <c:v>-1.56E-4</c:v>
                </c:pt>
                <c:pt idx="5200">
                  <c:v>-1.6000000000000001E-4</c:v>
                </c:pt>
                <c:pt idx="5201">
                  <c:v>-1.64E-4</c:v>
                </c:pt>
                <c:pt idx="5202">
                  <c:v>-1.6699999999999999E-4</c:v>
                </c:pt>
                <c:pt idx="5203">
                  <c:v>-1.6699999999999999E-4</c:v>
                </c:pt>
                <c:pt idx="5204">
                  <c:v>-1.7100000000000001E-4</c:v>
                </c:pt>
                <c:pt idx="5205">
                  <c:v>-1.7100000000000001E-4</c:v>
                </c:pt>
                <c:pt idx="5206">
                  <c:v>-1.7100000000000001E-4</c:v>
                </c:pt>
                <c:pt idx="5207">
                  <c:v>-1.75E-4</c:v>
                </c:pt>
                <c:pt idx="5208">
                  <c:v>-1.75E-4</c:v>
                </c:pt>
                <c:pt idx="5209">
                  <c:v>-1.75E-4</c:v>
                </c:pt>
                <c:pt idx="5210">
                  <c:v>-1.75E-4</c:v>
                </c:pt>
                <c:pt idx="5211">
                  <c:v>-1.75E-4</c:v>
                </c:pt>
                <c:pt idx="5212">
                  <c:v>-1.75E-4</c:v>
                </c:pt>
                <c:pt idx="5213">
                  <c:v>-1.7100000000000001E-4</c:v>
                </c:pt>
                <c:pt idx="5214">
                  <c:v>-1.7100000000000001E-4</c:v>
                </c:pt>
                <c:pt idx="5215">
                  <c:v>-1.6699999999999999E-4</c:v>
                </c:pt>
                <c:pt idx="5216">
                  <c:v>-1.6699999999999999E-4</c:v>
                </c:pt>
                <c:pt idx="5217">
                  <c:v>-1.64E-4</c:v>
                </c:pt>
                <c:pt idx="5218">
                  <c:v>-1.64E-4</c:v>
                </c:pt>
                <c:pt idx="5219">
                  <c:v>-1.6000000000000001E-4</c:v>
                </c:pt>
                <c:pt idx="5220">
                  <c:v>-1.6000000000000001E-4</c:v>
                </c:pt>
                <c:pt idx="5221">
                  <c:v>-1.6000000000000001E-4</c:v>
                </c:pt>
                <c:pt idx="5222">
                  <c:v>-1.56E-4</c:v>
                </c:pt>
                <c:pt idx="5223">
                  <c:v>-1.56E-4</c:v>
                </c:pt>
                <c:pt idx="5224">
                  <c:v>-1.6000000000000001E-4</c:v>
                </c:pt>
                <c:pt idx="5225">
                  <c:v>-1.56E-4</c:v>
                </c:pt>
                <c:pt idx="5226">
                  <c:v>-1.56E-4</c:v>
                </c:pt>
                <c:pt idx="5227">
                  <c:v>-1.56E-4</c:v>
                </c:pt>
                <c:pt idx="5228">
                  <c:v>-1.6000000000000001E-4</c:v>
                </c:pt>
                <c:pt idx="5229">
                  <c:v>-1.6000000000000001E-4</c:v>
                </c:pt>
                <c:pt idx="5230">
                  <c:v>-1.6000000000000001E-4</c:v>
                </c:pt>
                <c:pt idx="5231">
                  <c:v>-1.6000000000000001E-4</c:v>
                </c:pt>
                <c:pt idx="5232">
                  <c:v>-1.64E-4</c:v>
                </c:pt>
                <c:pt idx="5233">
                  <c:v>-1.6699999999999999E-4</c:v>
                </c:pt>
                <c:pt idx="5234">
                  <c:v>-1.7100000000000001E-4</c:v>
                </c:pt>
                <c:pt idx="5235">
                  <c:v>-1.7100000000000001E-4</c:v>
                </c:pt>
                <c:pt idx="5236">
                  <c:v>-1.75E-4</c:v>
                </c:pt>
                <c:pt idx="5237">
                  <c:v>-1.75E-4</c:v>
                </c:pt>
                <c:pt idx="5238">
                  <c:v>-1.7799999999999999E-4</c:v>
                </c:pt>
                <c:pt idx="5239">
                  <c:v>-1.8200000000000001E-4</c:v>
                </c:pt>
                <c:pt idx="5240">
                  <c:v>-1.8599999999999999E-4</c:v>
                </c:pt>
                <c:pt idx="5241">
                  <c:v>-1.8599999999999999E-4</c:v>
                </c:pt>
                <c:pt idx="5242">
                  <c:v>-1.8900000000000001E-4</c:v>
                </c:pt>
                <c:pt idx="5243">
                  <c:v>-1.8900000000000001E-4</c:v>
                </c:pt>
                <c:pt idx="5244">
                  <c:v>-1.93E-4</c:v>
                </c:pt>
                <c:pt idx="5245">
                  <c:v>-1.93E-4</c:v>
                </c:pt>
                <c:pt idx="5246">
                  <c:v>-1.9699999999999999E-4</c:v>
                </c:pt>
                <c:pt idx="5247">
                  <c:v>-1.9699999999999999E-4</c:v>
                </c:pt>
                <c:pt idx="5248">
                  <c:v>-1.93E-4</c:v>
                </c:pt>
                <c:pt idx="5249">
                  <c:v>-1.93E-4</c:v>
                </c:pt>
                <c:pt idx="5250">
                  <c:v>-1.93E-4</c:v>
                </c:pt>
                <c:pt idx="5251">
                  <c:v>-1.93E-4</c:v>
                </c:pt>
                <c:pt idx="5252">
                  <c:v>-1.8900000000000001E-4</c:v>
                </c:pt>
                <c:pt idx="5253">
                  <c:v>-1.8599999999999999E-4</c:v>
                </c:pt>
                <c:pt idx="5254">
                  <c:v>-1.8599999999999999E-4</c:v>
                </c:pt>
                <c:pt idx="5255">
                  <c:v>-1.8200000000000001E-4</c:v>
                </c:pt>
                <c:pt idx="5256">
                  <c:v>-1.7799999999999999E-4</c:v>
                </c:pt>
                <c:pt idx="5257">
                  <c:v>-1.7100000000000001E-4</c:v>
                </c:pt>
                <c:pt idx="5258">
                  <c:v>-1.6699999999999999E-4</c:v>
                </c:pt>
                <c:pt idx="5259">
                  <c:v>-1.6000000000000001E-4</c:v>
                </c:pt>
                <c:pt idx="5260">
                  <c:v>-1.56E-4</c:v>
                </c:pt>
                <c:pt idx="5261">
                  <c:v>-1.4899999999999999E-4</c:v>
                </c:pt>
                <c:pt idx="5262">
                  <c:v>-1.45E-4</c:v>
                </c:pt>
                <c:pt idx="5263">
                  <c:v>-1.3799999999999999E-4</c:v>
                </c:pt>
                <c:pt idx="5264">
                  <c:v>-1.2999999999999999E-4</c:v>
                </c:pt>
                <c:pt idx="5265">
                  <c:v>-1.2300000000000001E-4</c:v>
                </c:pt>
                <c:pt idx="5266">
                  <c:v>-1.1900000000000001E-4</c:v>
                </c:pt>
                <c:pt idx="5267">
                  <c:v>-1.12E-4</c:v>
                </c:pt>
                <c:pt idx="5268">
                  <c:v>-1.08E-4</c:v>
                </c:pt>
                <c:pt idx="5269">
                  <c:v>-1.01E-4</c:v>
                </c:pt>
                <c:pt idx="5270">
                  <c:v>-9.3399999999999993E-5</c:v>
                </c:pt>
                <c:pt idx="5271">
                  <c:v>-9.0400000000000002E-5</c:v>
                </c:pt>
                <c:pt idx="5272">
                  <c:v>-8.6399999999999999E-5</c:v>
                </c:pt>
                <c:pt idx="5273">
                  <c:v>-8.2399999999999997E-5</c:v>
                </c:pt>
                <c:pt idx="5274">
                  <c:v>-7.9400000000000006E-5</c:v>
                </c:pt>
                <c:pt idx="5275">
                  <c:v>-7.5400000000000003E-5</c:v>
                </c:pt>
                <c:pt idx="5276">
                  <c:v>-7.5400000000000003E-5</c:v>
                </c:pt>
                <c:pt idx="5277">
                  <c:v>-7.1400000000000001E-5</c:v>
                </c:pt>
                <c:pt idx="5278">
                  <c:v>-7.1400000000000001E-5</c:v>
                </c:pt>
                <c:pt idx="5279">
                  <c:v>-7.1400000000000001E-5</c:v>
                </c:pt>
                <c:pt idx="5280">
                  <c:v>-7.1400000000000001E-5</c:v>
                </c:pt>
                <c:pt idx="5281">
                  <c:v>-7.1400000000000001E-5</c:v>
                </c:pt>
                <c:pt idx="5282">
                  <c:v>-7.1400000000000001E-5</c:v>
                </c:pt>
                <c:pt idx="5283">
                  <c:v>-7.1400000000000001E-5</c:v>
                </c:pt>
                <c:pt idx="5284">
                  <c:v>-7.5400000000000003E-5</c:v>
                </c:pt>
                <c:pt idx="5285">
                  <c:v>-7.5400000000000003E-5</c:v>
                </c:pt>
                <c:pt idx="5286">
                  <c:v>-7.9400000000000006E-5</c:v>
                </c:pt>
                <c:pt idx="5287">
                  <c:v>-7.9400000000000006E-5</c:v>
                </c:pt>
                <c:pt idx="5288">
                  <c:v>-8.2399999999999997E-5</c:v>
                </c:pt>
                <c:pt idx="5289">
                  <c:v>-8.2399999999999997E-5</c:v>
                </c:pt>
                <c:pt idx="5290">
                  <c:v>-8.6399999999999999E-5</c:v>
                </c:pt>
                <c:pt idx="5291">
                  <c:v>-9.0400000000000002E-5</c:v>
                </c:pt>
                <c:pt idx="5292">
                  <c:v>-9.0400000000000002E-5</c:v>
                </c:pt>
                <c:pt idx="5293">
                  <c:v>-9.0400000000000002E-5</c:v>
                </c:pt>
                <c:pt idx="5294">
                  <c:v>-9.3399999999999993E-5</c:v>
                </c:pt>
                <c:pt idx="5295">
                  <c:v>-9.3399999999999993E-5</c:v>
                </c:pt>
                <c:pt idx="5296">
                  <c:v>-9.3399999999999993E-5</c:v>
                </c:pt>
                <c:pt idx="5297">
                  <c:v>-9.3399999999999993E-5</c:v>
                </c:pt>
                <c:pt idx="5298">
                  <c:v>-9.3399999999999993E-5</c:v>
                </c:pt>
                <c:pt idx="5299">
                  <c:v>-9.0400000000000002E-5</c:v>
                </c:pt>
                <c:pt idx="5300">
                  <c:v>-9.0400000000000002E-5</c:v>
                </c:pt>
                <c:pt idx="5301">
                  <c:v>-8.6399999999999999E-5</c:v>
                </c:pt>
                <c:pt idx="5302">
                  <c:v>-8.2399999999999997E-5</c:v>
                </c:pt>
                <c:pt idx="5303">
                  <c:v>-8.2399999999999997E-5</c:v>
                </c:pt>
                <c:pt idx="5304">
                  <c:v>-7.9400000000000006E-5</c:v>
                </c:pt>
                <c:pt idx="5305">
                  <c:v>-7.5400000000000003E-5</c:v>
                </c:pt>
                <c:pt idx="5306">
                  <c:v>-7.1400000000000001E-5</c:v>
                </c:pt>
                <c:pt idx="5307">
                  <c:v>-6.4399999999999993E-5</c:v>
                </c:pt>
                <c:pt idx="5308">
                  <c:v>-6.0399999999999998E-5</c:v>
                </c:pt>
                <c:pt idx="5309">
                  <c:v>-5.6400000000000002E-5</c:v>
                </c:pt>
                <c:pt idx="5310">
                  <c:v>-5.3399999999999997E-5</c:v>
                </c:pt>
                <c:pt idx="5311">
                  <c:v>-4.5399999999999999E-5</c:v>
                </c:pt>
                <c:pt idx="5312">
                  <c:v>-4.2400000000000001E-5</c:v>
                </c:pt>
                <c:pt idx="5313">
                  <c:v>-3.8399999999999998E-5</c:v>
                </c:pt>
                <c:pt idx="5314">
                  <c:v>-3.4400000000000003E-5</c:v>
                </c:pt>
                <c:pt idx="5315">
                  <c:v>-2.7399999999999999E-5</c:v>
                </c:pt>
                <c:pt idx="5316">
                  <c:v>-2.34E-5</c:v>
                </c:pt>
                <c:pt idx="5317">
                  <c:v>-1.9400000000000001E-5</c:v>
                </c:pt>
                <c:pt idx="5318">
                  <c:v>-1.6399999999999999E-5</c:v>
                </c:pt>
                <c:pt idx="5319">
                  <c:v>-1.24E-5</c:v>
                </c:pt>
                <c:pt idx="5320">
                  <c:v>-1.24E-5</c:v>
                </c:pt>
                <c:pt idx="5321">
                  <c:v>-8.3699999999999995E-6</c:v>
                </c:pt>
                <c:pt idx="5322">
                  <c:v>-5.3700000000000003E-6</c:v>
                </c:pt>
                <c:pt idx="5323">
                  <c:v>-5.3700000000000003E-6</c:v>
                </c:pt>
                <c:pt idx="5324">
                  <c:v>-1.37E-6</c:v>
                </c:pt>
                <c:pt idx="5325">
                  <c:v>-1.37E-6</c:v>
                </c:pt>
                <c:pt idx="5326">
                  <c:v>-1.37E-6</c:v>
                </c:pt>
                <c:pt idx="5327">
                  <c:v>-1.37E-6</c:v>
                </c:pt>
                <c:pt idx="5328">
                  <c:v>-1.37E-6</c:v>
                </c:pt>
                <c:pt idx="5329">
                  <c:v>-1.37E-6</c:v>
                </c:pt>
                <c:pt idx="5330">
                  <c:v>-1.37E-6</c:v>
                </c:pt>
                <c:pt idx="5331">
                  <c:v>-1.37E-6</c:v>
                </c:pt>
                <c:pt idx="5332">
                  <c:v>-5.3700000000000003E-6</c:v>
                </c:pt>
                <c:pt idx="5333">
                  <c:v>-5.3700000000000003E-6</c:v>
                </c:pt>
                <c:pt idx="5334">
                  <c:v>-8.3699999999999995E-6</c:v>
                </c:pt>
                <c:pt idx="5335">
                  <c:v>-8.3699999999999995E-6</c:v>
                </c:pt>
                <c:pt idx="5336">
                  <c:v>-1.24E-5</c:v>
                </c:pt>
                <c:pt idx="5337">
                  <c:v>-1.24E-5</c:v>
                </c:pt>
                <c:pt idx="5338">
                  <c:v>-1.6399999999999999E-5</c:v>
                </c:pt>
                <c:pt idx="5339">
                  <c:v>-1.9400000000000001E-5</c:v>
                </c:pt>
                <c:pt idx="5340">
                  <c:v>-2.34E-5</c:v>
                </c:pt>
                <c:pt idx="5341">
                  <c:v>-2.7399999999999999E-5</c:v>
                </c:pt>
                <c:pt idx="5342">
                  <c:v>-3.04E-5</c:v>
                </c:pt>
                <c:pt idx="5343">
                  <c:v>-3.04E-5</c:v>
                </c:pt>
                <c:pt idx="5344">
                  <c:v>-3.4400000000000003E-5</c:v>
                </c:pt>
                <c:pt idx="5345">
                  <c:v>-3.8399999999999998E-5</c:v>
                </c:pt>
                <c:pt idx="5346">
                  <c:v>-4.2400000000000001E-5</c:v>
                </c:pt>
                <c:pt idx="5347">
                  <c:v>-4.2400000000000001E-5</c:v>
                </c:pt>
                <c:pt idx="5348">
                  <c:v>-4.5399999999999999E-5</c:v>
                </c:pt>
                <c:pt idx="5349">
                  <c:v>-4.9400000000000001E-5</c:v>
                </c:pt>
                <c:pt idx="5350">
                  <c:v>-5.3399999999999997E-5</c:v>
                </c:pt>
                <c:pt idx="5351">
                  <c:v>-5.3399999999999997E-5</c:v>
                </c:pt>
                <c:pt idx="5352">
                  <c:v>-5.6400000000000002E-5</c:v>
                </c:pt>
                <c:pt idx="5353">
                  <c:v>-5.6400000000000002E-5</c:v>
                </c:pt>
                <c:pt idx="5354">
                  <c:v>-6.0399999999999998E-5</c:v>
                </c:pt>
                <c:pt idx="5355">
                  <c:v>-6.4399999999999993E-5</c:v>
                </c:pt>
                <c:pt idx="5356">
                  <c:v>-6.7399999999999998E-5</c:v>
                </c:pt>
                <c:pt idx="5357">
                  <c:v>-6.7399999999999998E-5</c:v>
                </c:pt>
                <c:pt idx="5358">
                  <c:v>-7.1400000000000001E-5</c:v>
                </c:pt>
                <c:pt idx="5359">
                  <c:v>-7.1400000000000001E-5</c:v>
                </c:pt>
                <c:pt idx="5360">
                  <c:v>-7.5400000000000003E-5</c:v>
                </c:pt>
                <c:pt idx="5361">
                  <c:v>-7.5400000000000003E-5</c:v>
                </c:pt>
                <c:pt idx="5362">
                  <c:v>-7.9400000000000006E-5</c:v>
                </c:pt>
                <c:pt idx="5363">
                  <c:v>-7.9400000000000006E-5</c:v>
                </c:pt>
                <c:pt idx="5364">
                  <c:v>-8.2399999999999997E-5</c:v>
                </c:pt>
                <c:pt idx="5365">
                  <c:v>-8.6399999999999999E-5</c:v>
                </c:pt>
                <c:pt idx="5366">
                  <c:v>-9.0400000000000002E-5</c:v>
                </c:pt>
                <c:pt idx="5367">
                  <c:v>-9.0400000000000002E-5</c:v>
                </c:pt>
                <c:pt idx="5368">
                  <c:v>-9.7399999999999996E-5</c:v>
                </c:pt>
                <c:pt idx="5369">
                  <c:v>-9.7399999999999996E-5</c:v>
                </c:pt>
                <c:pt idx="5370">
                  <c:v>-1.01E-4</c:v>
                </c:pt>
                <c:pt idx="5371">
                  <c:v>-1.0399999999999999E-4</c:v>
                </c:pt>
                <c:pt idx="5372">
                  <c:v>-1.08E-4</c:v>
                </c:pt>
                <c:pt idx="5373">
                  <c:v>-1.12E-4</c:v>
                </c:pt>
                <c:pt idx="5374">
                  <c:v>-1.1900000000000001E-4</c:v>
                </c:pt>
                <c:pt idx="5375">
                  <c:v>-1.2300000000000001E-4</c:v>
                </c:pt>
                <c:pt idx="5376">
                  <c:v>-1.27E-4</c:v>
                </c:pt>
                <c:pt idx="5377">
                  <c:v>-1.2999999999999999E-4</c:v>
                </c:pt>
                <c:pt idx="5378">
                  <c:v>-1.3799999999999999E-4</c:v>
                </c:pt>
                <c:pt idx="5379">
                  <c:v>-1.4100000000000001E-4</c:v>
                </c:pt>
                <c:pt idx="5380">
                  <c:v>-1.4899999999999999E-4</c:v>
                </c:pt>
                <c:pt idx="5381">
                  <c:v>-1.5200000000000001E-4</c:v>
                </c:pt>
                <c:pt idx="5382">
                  <c:v>-1.56E-4</c:v>
                </c:pt>
                <c:pt idx="5383">
                  <c:v>-1.6000000000000001E-4</c:v>
                </c:pt>
                <c:pt idx="5384">
                  <c:v>-1.6699999999999999E-4</c:v>
                </c:pt>
                <c:pt idx="5385">
                  <c:v>-1.7100000000000001E-4</c:v>
                </c:pt>
                <c:pt idx="5386">
                  <c:v>-1.75E-4</c:v>
                </c:pt>
                <c:pt idx="5387">
                  <c:v>-1.7799999999999999E-4</c:v>
                </c:pt>
                <c:pt idx="5388">
                  <c:v>-1.8200000000000001E-4</c:v>
                </c:pt>
                <c:pt idx="5389">
                  <c:v>-1.8200000000000001E-4</c:v>
                </c:pt>
                <c:pt idx="5390">
                  <c:v>-1.8599999999999999E-4</c:v>
                </c:pt>
                <c:pt idx="5391">
                  <c:v>-1.8599999999999999E-4</c:v>
                </c:pt>
                <c:pt idx="5392">
                  <c:v>-1.8900000000000001E-4</c:v>
                </c:pt>
                <c:pt idx="5393">
                  <c:v>-1.8900000000000001E-4</c:v>
                </c:pt>
                <c:pt idx="5394">
                  <c:v>-1.8900000000000001E-4</c:v>
                </c:pt>
                <c:pt idx="5395">
                  <c:v>-1.8900000000000001E-4</c:v>
                </c:pt>
                <c:pt idx="5396">
                  <c:v>-1.8900000000000001E-4</c:v>
                </c:pt>
                <c:pt idx="5397">
                  <c:v>-1.8900000000000001E-4</c:v>
                </c:pt>
                <c:pt idx="5398">
                  <c:v>-1.8599999999999999E-4</c:v>
                </c:pt>
                <c:pt idx="5399">
                  <c:v>-1.8599999999999999E-4</c:v>
                </c:pt>
                <c:pt idx="5400">
                  <c:v>-1.8599999999999999E-4</c:v>
                </c:pt>
                <c:pt idx="5401">
                  <c:v>-1.8200000000000001E-4</c:v>
                </c:pt>
                <c:pt idx="5402">
                  <c:v>-1.8200000000000001E-4</c:v>
                </c:pt>
                <c:pt idx="5403">
                  <c:v>-1.8200000000000001E-4</c:v>
                </c:pt>
                <c:pt idx="5404">
                  <c:v>-1.7799999999999999E-4</c:v>
                </c:pt>
                <c:pt idx="5405">
                  <c:v>-1.7799999999999999E-4</c:v>
                </c:pt>
                <c:pt idx="5406">
                  <c:v>-1.7799999999999999E-4</c:v>
                </c:pt>
                <c:pt idx="5407">
                  <c:v>-1.75E-4</c:v>
                </c:pt>
                <c:pt idx="5408">
                  <c:v>-1.75E-4</c:v>
                </c:pt>
                <c:pt idx="5409">
                  <c:v>-1.75E-4</c:v>
                </c:pt>
                <c:pt idx="5410">
                  <c:v>-1.75E-4</c:v>
                </c:pt>
                <c:pt idx="5411">
                  <c:v>-1.75E-4</c:v>
                </c:pt>
                <c:pt idx="5412">
                  <c:v>-1.75E-4</c:v>
                </c:pt>
                <c:pt idx="5413">
                  <c:v>-1.75E-4</c:v>
                </c:pt>
                <c:pt idx="5414">
                  <c:v>-1.75E-4</c:v>
                </c:pt>
                <c:pt idx="5415">
                  <c:v>-1.7799999999999999E-4</c:v>
                </c:pt>
                <c:pt idx="5416">
                  <c:v>-1.8200000000000001E-4</c:v>
                </c:pt>
                <c:pt idx="5417">
                  <c:v>-1.8200000000000001E-4</c:v>
                </c:pt>
                <c:pt idx="5418">
                  <c:v>-1.8200000000000001E-4</c:v>
                </c:pt>
                <c:pt idx="5419">
                  <c:v>-1.8599999999999999E-4</c:v>
                </c:pt>
                <c:pt idx="5420">
                  <c:v>-1.8900000000000001E-4</c:v>
                </c:pt>
                <c:pt idx="5421">
                  <c:v>-1.8900000000000001E-4</c:v>
                </c:pt>
                <c:pt idx="5422">
                  <c:v>-1.93E-4</c:v>
                </c:pt>
                <c:pt idx="5423">
                  <c:v>-1.93E-4</c:v>
                </c:pt>
                <c:pt idx="5424">
                  <c:v>-1.9699999999999999E-4</c:v>
                </c:pt>
                <c:pt idx="5425">
                  <c:v>-2.0100000000000001E-4</c:v>
                </c:pt>
                <c:pt idx="5426">
                  <c:v>-2.0100000000000001E-4</c:v>
                </c:pt>
                <c:pt idx="5427">
                  <c:v>-2.0100000000000001E-4</c:v>
                </c:pt>
                <c:pt idx="5428">
                  <c:v>-2.04E-4</c:v>
                </c:pt>
                <c:pt idx="5429">
                  <c:v>-2.04E-4</c:v>
                </c:pt>
                <c:pt idx="5430">
                  <c:v>-2.04E-4</c:v>
                </c:pt>
                <c:pt idx="5431">
                  <c:v>-2.04E-4</c:v>
                </c:pt>
                <c:pt idx="5432">
                  <c:v>-2.04E-4</c:v>
                </c:pt>
                <c:pt idx="5433">
                  <c:v>-2.0100000000000001E-4</c:v>
                </c:pt>
                <c:pt idx="5434">
                  <c:v>-2.0100000000000001E-4</c:v>
                </c:pt>
                <c:pt idx="5435">
                  <c:v>-1.9699999999999999E-4</c:v>
                </c:pt>
                <c:pt idx="5436">
                  <c:v>-1.9699999999999999E-4</c:v>
                </c:pt>
                <c:pt idx="5437">
                  <c:v>-1.93E-4</c:v>
                </c:pt>
                <c:pt idx="5438">
                  <c:v>-1.93E-4</c:v>
                </c:pt>
                <c:pt idx="5439">
                  <c:v>-1.8599999999999999E-4</c:v>
                </c:pt>
                <c:pt idx="5440">
                  <c:v>-1.8200000000000001E-4</c:v>
                </c:pt>
                <c:pt idx="5441">
                  <c:v>-1.7799999999999999E-4</c:v>
                </c:pt>
                <c:pt idx="5442">
                  <c:v>-1.7799999999999999E-4</c:v>
                </c:pt>
                <c:pt idx="5443">
                  <c:v>-1.7100000000000001E-4</c:v>
                </c:pt>
                <c:pt idx="5444">
                  <c:v>-1.6699999999999999E-4</c:v>
                </c:pt>
                <c:pt idx="5445">
                  <c:v>-1.64E-4</c:v>
                </c:pt>
                <c:pt idx="5446">
                  <c:v>-1.6000000000000001E-4</c:v>
                </c:pt>
                <c:pt idx="5447">
                  <c:v>-1.56E-4</c:v>
                </c:pt>
                <c:pt idx="5448">
                  <c:v>-1.5200000000000001E-4</c:v>
                </c:pt>
                <c:pt idx="5449">
                  <c:v>-1.45E-4</c:v>
                </c:pt>
                <c:pt idx="5450">
                  <c:v>-1.45E-4</c:v>
                </c:pt>
                <c:pt idx="5451">
                  <c:v>-1.4100000000000001E-4</c:v>
                </c:pt>
                <c:pt idx="5452">
                  <c:v>-1.3799999999999999E-4</c:v>
                </c:pt>
                <c:pt idx="5453">
                  <c:v>-1.34E-4</c:v>
                </c:pt>
                <c:pt idx="5454">
                  <c:v>-1.2999999999999999E-4</c:v>
                </c:pt>
                <c:pt idx="5455">
                  <c:v>-1.27E-4</c:v>
                </c:pt>
                <c:pt idx="5456">
                  <c:v>-1.2300000000000001E-4</c:v>
                </c:pt>
                <c:pt idx="5457">
                  <c:v>-1.2300000000000001E-4</c:v>
                </c:pt>
                <c:pt idx="5458">
                  <c:v>-1.2300000000000001E-4</c:v>
                </c:pt>
                <c:pt idx="5459">
                  <c:v>-1.1900000000000001E-4</c:v>
                </c:pt>
                <c:pt idx="5460">
                  <c:v>-1.1900000000000001E-4</c:v>
                </c:pt>
                <c:pt idx="5461">
                  <c:v>-1.16E-4</c:v>
                </c:pt>
                <c:pt idx="5462">
                  <c:v>-1.16E-4</c:v>
                </c:pt>
                <c:pt idx="5463">
                  <c:v>-1.16E-4</c:v>
                </c:pt>
                <c:pt idx="5464">
                  <c:v>-1.16E-4</c:v>
                </c:pt>
                <c:pt idx="5465">
                  <c:v>-1.16E-4</c:v>
                </c:pt>
                <c:pt idx="5466">
                  <c:v>-1.16E-4</c:v>
                </c:pt>
                <c:pt idx="5467">
                  <c:v>-1.16E-4</c:v>
                </c:pt>
                <c:pt idx="5468">
                  <c:v>-1.16E-4</c:v>
                </c:pt>
                <c:pt idx="5469">
                  <c:v>-1.16E-4</c:v>
                </c:pt>
                <c:pt idx="5470">
                  <c:v>-1.16E-4</c:v>
                </c:pt>
                <c:pt idx="5471">
                  <c:v>-1.16E-4</c:v>
                </c:pt>
                <c:pt idx="5472">
                  <c:v>-1.16E-4</c:v>
                </c:pt>
                <c:pt idx="5473">
                  <c:v>-1.16E-4</c:v>
                </c:pt>
                <c:pt idx="5474">
                  <c:v>-1.16E-4</c:v>
                </c:pt>
                <c:pt idx="5475">
                  <c:v>-1.16E-4</c:v>
                </c:pt>
                <c:pt idx="5476">
                  <c:v>-1.1900000000000001E-4</c:v>
                </c:pt>
                <c:pt idx="5477">
                  <c:v>-1.16E-4</c:v>
                </c:pt>
                <c:pt idx="5478">
                  <c:v>-1.16E-4</c:v>
                </c:pt>
                <c:pt idx="5479">
                  <c:v>-1.16E-4</c:v>
                </c:pt>
                <c:pt idx="5480">
                  <c:v>-1.1900000000000001E-4</c:v>
                </c:pt>
                <c:pt idx="5481">
                  <c:v>-1.1900000000000001E-4</c:v>
                </c:pt>
                <c:pt idx="5482">
                  <c:v>-1.1900000000000001E-4</c:v>
                </c:pt>
                <c:pt idx="5483">
                  <c:v>-1.1900000000000001E-4</c:v>
                </c:pt>
                <c:pt idx="5484">
                  <c:v>-1.1900000000000001E-4</c:v>
                </c:pt>
                <c:pt idx="5485">
                  <c:v>-1.1900000000000001E-4</c:v>
                </c:pt>
                <c:pt idx="5486">
                  <c:v>-1.1900000000000001E-4</c:v>
                </c:pt>
                <c:pt idx="5487">
                  <c:v>-1.1900000000000001E-4</c:v>
                </c:pt>
                <c:pt idx="5488">
                  <c:v>-1.1900000000000001E-4</c:v>
                </c:pt>
                <c:pt idx="5489">
                  <c:v>-1.1900000000000001E-4</c:v>
                </c:pt>
                <c:pt idx="5490">
                  <c:v>-1.1900000000000001E-4</c:v>
                </c:pt>
                <c:pt idx="5491">
                  <c:v>-1.1900000000000001E-4</c:v>
                </c:pt>
                <c:pt idx="5492">
                  <c:v>-1.1900000000000001E-4</c:v>
                </c:pt>
                <c:pt idx="5493">
                  <c:v>-1.1900000000000001E-4</c:v>
                </c:pt>
                <c:pt idx="5494">
                  <c:v>-1.1900000000000001E-4</c:v>
                </c:pt>
                <c:pt idx="5495">
                  <c:v>-1.1900000000000001E-4</c:v>
                </c:pt>
                <c:pt idx="5496">
                  <c:v>-1.1900000000000001E-4</c:v>
                </c:pt>
                <c:pt idx="5497">
                  <c:v>-1.1900000000000001E-4</c:v>
                </c:pt>
                <c:pt idx="5498">
                  <c:v>-1.1900000000000001E-4</c:v>
                </c:pt>
                <c:pt idx="5499">
                  <c:v>-1.1900000000000001E-4</c:v>
                </c:pt>
                <c:pt idx="5500">
                  <c:v>-1.1900000000000001E-4</c:v>
                </c:pt>
                <c:pt idx="5501">
                  <c:v>-1.1900000000000001E-4</c:v>
                </c:pt>
                <c:pt idx="5502">
                  <c:v>-1.1900000000000001E-4</c:v>
                </c:pt>
                <c:pt idx="5503">
                  <c:v>-1.1900000000000001E-4</c:v>
                </c:pt>
                <c:pt idx="5504">
                  <c:v>-1.16E-4</c:v>
                </c:pt>
                <c:pt idx="5505">
                  <c:v>-1.1900000000000001E-4</c:v>
                </c:pt>
                <c:pt idx="5506">
                  <c:v>-1.1900000000000001E-4</c:v>
                </c:pt>
                <c:pt idx="5507">
                  <c:v>-1.1900000000000001E-4</c:v>
                </c:pt>
                <c:pt idx="5508">
                  <c:v>-1.1900000000000001E-4</c:v>
                </c:pt>
                <c:pt idx="5509">
                  <c:v>-1.1900000000000001E-4</c:v>
                </c:pt>
                <c:pt idx="5510">
                  <c:v>-1.1900000000000001E-4</c:v>
                </c:pt>
                <c:pt idx="5511">
                  <c:v>-1.1900000000000001E-4</c:v>
                </c:pt>
                <c:pt idx="5512">
                  <c:v>-1.1900000000000001E-4</c:v>
                </c:pt>
                <c:pt idx="5513">
                  <c:v>-1.1900000000000001E-4</c:v>
                </c:pt>
                <c:pt idx="5514">
                  <c:v>-1.1900000000000001E-4</c:v>
                </c:pt>
                <c:pt idx="5515">
                  <c:v>-1.1900000000000001E-4</c:v>
                </c:pt>
                <c:pt idx="5516">
                  <c:v>-1.2300000000000001E-4</c:v>
                </c:pt>
                <c:pt idx="5517">
                  <c:v>-1.1900000000000001E-4</c:v>
                </c:pt>
                <c:pt idx="5518">
                  <c:v>-1.2300000000000001E-4</c:v>
                </c:pt>
                <c:pt idx="5519">
                  <c:v>-1.1900000000000001E-4</c:v>
                </c:pt>
                <c:pt idx="5520">
                  <c:v>-1.1900000000000001E-4</c:v>
                </c:pt>
                <c:pt idx="5521">
                  <c:v>-1.1900000000000001E-4</c:v>
                </c:pt>
                <c:pt idx="5522">
                  <c:v>-1.1900000000000001E-4</c:v>
                </c:pt>
                <c:pt idx="5523">
                  <c:v>-1.1900000000000001E-4</c:v>
                </c:pt>
                <c:pt idx="5524">
                  <c:v>-1.1900000000000001E-4</c:v>
                </c:pt>
                <c:pt idx="5525">
                  <c:v>-1.1900000000000001E-4</c:v>
                </c:pt>
                <c:pt idx="5526">
                  <c:v>-1.1900000000000001E-4</c:v>
                </c:pt>
                <c:pt idx="5527">
                  <c:v>-1.16E-4</c:v>
                </c:pt>
                <c:pt idx="5528">
                  <c:v>-1.1900000000000001E-4</c:v>
                </c:pt>
                <c:pt idx="5529">
                  <c:v>-1.16E-4</c:v>
                </c:pt>
                <c:pt idx="5530">
                  <c:v>-1.16E-4</c:v>
                </c:pt>
                <c:pt idx="5531">
                  <c:v>-1.16E-4</c:v>
                </c:pt>
                <c:pt idx="5532">
                  <c:v>-1.16E-4</c:v>
                </c:pt>
                <c:pt idx="5533">
                  <c:v>-1.12E-4</c:v>
                </c:pt>
                <c:pt idx="5534">
                  <c:v>-1.12E-4</c:v>
                </c:pt>
                <c:pt idx="5535">
                  <c:v>-1.12E-4</c:v>
                </c:pt>
                <c:pt idx="5536">
                  <c:v>-1.08E-4</c:v>
                </c:pt>
                <c:pt idx="5537">
                  <c:v>-1.08E-4</c:v>
                </c:pt>
                <c:pt idx="5538">
                  <c:v>-1.08E-4</c:v>
                </c:pt>
                <c:pt idx="5539">
                  <c:v>-1.08E-4</c:v>
                </c:pt>
                <c:pt idx="5540">
                  <c:v>-1.08E-4</c:v>
                </c:pt>
                <c:pt idx="5541">
                  <c:v>-1.08E-4</c:v>
                </c:pt>
                <c:pt idx="5542">
                  <c:v>-1.0399999999999999E-4</c:v>
                </c:pt>
                <c:pt idx="5543">
                  <c:v>-1.0399999999999999E-4</c:v>
                </c:pt>
                <c:pt idx="5544">
                  <c:v>-1.08E-4</c:v>
                </c:pt>
                <c:pt idx="5545">
                  <c:v>-1.0399999999999999E-4</c:v>
                </c:pt>
                <c:pt idx="5546">
                  <c:v>-1.08E-4</c:v>
                </c:pt>
                <c:pt idx="5547">
                  <c:v>-1.08E-4</c:v>
                </c:pt>
                <c:pt idx="5548">
                  <c:v>-1.08E-4</c:v>
                </c:pt>
                <c:pt idx="5549">
                  <c:v>-1.08E-4</c:v>
                </c:pt>
                <c:pt idx="5550">
                  <c:v>-1.12E-4</c:v>
                </c:pt>
                <c:pt idx="5551">
                  <c:v>-1.12E-4</c:v>
                </c:pt>
                <c:pt idx="5552">
                  <c:v>-1.16E-4</c:v>
                </c:pt>
                <c:pt idx="5553">
                  <c:v>-1.16E-4</c:v>
                </c:pt>
                <c:pt idx="5554">
                  <c:v>-1.1900000000000001E-4</c:v>
                </c:pt>
                <c:pt idx="5555">
                  <c:v>-1.1900000000000001E-4</c:v>
                </c:pt>
                <c:pt idx="5556">
                  <c:v>-1.2300000000000001E-4</c:v>
                </c:pt>
                <c:pt idx="5557">
                  <c:v>-1.2300000000000001E-4</c:v>
                </c:pt>
                <c:pt idx="5558">
                  <c:v>-1.27E-4</c:v>
                </c:pt>
                <c:pt idx="5559">
                  <c:v>-1.27E-4</c:v>
                </c:pt>
                <c:pt idx="5560">
                  <c:v>-1.2999999999999999E-4</c:v>
                </c:pt>
                <c:pt idx="5561">
                  <c:v>-1.2999999999999999E-4</c:v>
                </c:pt>
                <c:pt idx="5562">
                  <c:v>-1.34E-4</c:v>
                </c:pt>
                <c:pt idx="5563">
                  <c:v>-1.3799999999999999E-4</c:v>
                </c:pt>
                <c:pt idx="5564">
                  <c:v>-1.4100000000000001E-4</c:v>
                </c:pt>
                <c:pt idx="5565">
                  <c:v>-1.4100000000000001E-4</c:v>
                </c:pt>
                <c:pt idx="5566">
                  <c:v>-1.45E-4</c:v>
                </c:pt>
                <c:pt idx="5567">
                  <c:v>-1.45E-4</c:v>
                </c:pt>
                <c:pt idx="5568">
                  <c:v>-1.4899999999999999E-4</c:v>
                </c:pt>
                <c:pt idx="5569">
                  <c:v>-1.5200000000000001E-4</c:v>
                </c:pt>
                <c:pt idx="5570">
                  <c:v>-1.5200000000000001E-4</c:v>
                </c:pt>
                <c:pt idx="5571">
                  <c:v>-1.56E-4</c:v>
                </c:pt>
                <c:pt idx="5572">
                  <c:v>-1.6000000000000001E-4</c:v>
                </c:pt>
                <c:pt idx="5573">
                  <c:v>-1.6000000000000001E-4</c:v>
                </c:pt>
                <c:pt idx="5574">
                  <c:v>-1.64E-4</c:v>
                </c:pt>
                <c:pt idx="5575">
                  <c:v>-1.64E-4</c:v>
                </c:pt>
                <c:pt idx="5576">
                  <c:v>-1.6699999999999999E-4</c:v>
                </c:pt>
                <c:pt idx="5577">
                  <c:v>-1.6699999999999999E-4</c:v>
                </c:pt>
                <c:pt idx="5578">
                  <c:v>-1.7100000000000001E-4</c:v>
                </c:pt>
                <c:pt idx="5579">
                  <c:v>-1.75E-4</c:v>
                </c:pt>
                <c:pt idx="5580">
                  <c:v>-1.7799999999999999E-4</c:v>
                </c:pt>
                <c:pt idx="5581">
                  <c:v>-1.7799999999999999E-4</c:v>
                </c:pt>
                <c:pt idx="5582">
                  <c:v>-1.8200000000000001E-4</c:v>
                </c:pt>
                <c:pt idx="5583">
                  <c:v>-1.8200000000000001E-4</c:v>
                </c:pt>
                <c:pt idx="5584">
                  <c:v>-1.8599999999999999E-4</c:v>
                </c:pt>
                <c:pt idx="5585">
                  <c:v>-1.8599999999999999E-4</c:v>
                </c:pt>
                <c:pt idx="5586">
                  <c:v>-1.8900000000000001E-4</c:v>
                </c:pt>
                <c:pt idx="5587">
                  <c:v>-1.93E-4</c:v>
                </c:pt>
                <c:pt idx="5588">
                  <c:v>-1.93E-4</c:v>
                </c:pt>
                <c:pt idx="5589">
                  <c:v>-1.9699999999999999E-4</c:v>
                </c:pt>
                <c:pt idx="5590">
                  <c:v>-1.9699999999999999E-4</c:v>
                </c:pt>
                <c:pt idx="5591">
                  <c:v>-1.9699999999999999E-4</c:v>
                </c:pt>
                <c:pt idx="5592">
                  <c:v>-2.0100000000000001E-4</c:v>
                </c:pt>
                <c:pt idx="5593">
                  <c:v>-2.0100000000000001E-4</c:v>
                </c:pt>
                <c:pt idx="5594">
                  <c:v>-2.0100000000000001E-4</c:v>
                </c:pt>
                <c:pt idx="5595">
                  <c:v>-2.0100000000000001E-4</c:v>
                </c:pt>
                <c:pt idx="5596">
                  <c:v>-2.0100000000000001E-4</c:v>
                </c:pt>
                <c:pt idx="5597">
                  <c:v>-2.0100000000000001E-4</c:v>
                </c:pt>
                <c:pt idx="5598">
                  <c:v>-2.0100000000000001E-4</c:v>
                </c:pt>
                <c:pt idx="5599">
                  <c:v>-2.0100000000000001E-4</c:v>
                </c:pt>
                <c:pt idx="5600">
                  <c:v>-2.0100000000000001E-4</c:v>
                </c:pt>
                <c:pt idx="5601">
                  <c:v>-1.9699999999999999E-4</c:v>
                </c:pt>
                <c:pt idx="5602">
                  <c:v>-1.9699999999999999E-4</c:v>
                </c:pt>
                <c:pt idx="5603">
                  <c:v>-1.9699999999999999E-4</c:v>
                </c:pt>
                <c:pt idx="5604">
                  <c:v>-1.9699999999999999E-4</c:v>
                </c:pt>
                <c:pt idx="5605">
                  <c:v>-1.93E-4</c:v>
                </c:pt>
                <c:pt idx="5606">
                  <c:v>-1.93E-4</c:v>
                </c:pt>
                <c:pt idx="5607">
                  <c:v>-1.8900000000000001E-4</c:v>
                </c:pt>
                <c:pt idx="5608">
                  <c:v>-1.8900000000000001E-4</c:v>
                </c:pt>
                <c:pt idx="5609">
                  <c:v>-1.8599999999999999E-4</c:v>
                </c:pt>
                <c:pt idx="5610">
                  <c:v>-1.8599999999999999E-4</c:v>
                </c:pt>
                <c:pt idx="5611">
                  <c:v>-1.8599999999999999E-4</c:v>
                </c:pt>
                <c:pt idx="5612">
                  <c:v>-1.8599999999999999E-4</c:v>
                </c:pt>
                <c:pt idx="5613">
                  <c:v>-1.8200000000000001E-4</c:v>
                </c:pt>
                <c:pt idx="5614">
                  <c:v>-1.8200000000000001E-4</c:v>
                </c:pt>
                <c:pt idx="5615">
                  <c:v>-1.8200000000000001E-4</c:v>
                </c:pt>
                <c:pt idx="5616">
                  <c:v>-1.8200000000000001E-4</c:v>
                </c:pt>
                <c:pt idx="5617">
                  <c:v>-1.8200000000000001E-4</c:v>
                </c:pt>
                <c:pt idx="5618">
                  <c:v>-1.8200000000000001E-4</c:v>
                </c:pt>
                <c:pt idx="5619">
                  <c:v>-1.8200000000000001E-4</c:v>
                </c:pt>
                <c:pt idx="5620">
                  <c:v>-1.8599999999999999E-4</c:v>
                </c:pt>
                <c:pt idx="5621">
                  <c:v>-1.8599999999999999E-4</c:v>
                </c:pt>
                <c:pt idx="5622">
                  <c:v>-1.8599999999999999E-4</c:v>
                </c:pt>
                <c:pt idx="5623">
                  <c:v>-1.8599999999999999E-4</c:v>
                </c:pt>
                <c:pt idx="5624">
                  <c:v>-1.8900000000000001E-4</c:v>
                </c:pt>
                <c:pt idx="5625">
                  <c:v>-1.8900000000000001E-4</c:v>
                </c:pt>
                <c:pt idx="5626">
                  <c:v>-1.8900000000000001E-4</c:v>
                </c:pt>
                <c:pt idx="5627">
                  <c:v>-1.93E-4</c:v>
                </c:pt>
                <c:pt idx="5628">
                  <c:v>-1.9699999999999999E-4</c:v>
                </c:pt>
                <c:pt idx="5629">
                  <c:v>-1.9699999999999999E-4</c:v>
                </c:pt>
                <c:pt idx="5630">
                  <c:v>-1.9699999999999999E-4</c:v>
                </c:pt>
                <c:pt idx="5631">
                  <c:v>-2.0100000000000001E-4</c:v>
                </c:pt>
                <c:pt idx="5632">
                  <c:v>-2.0100000000000001E-4</c:v>
                </c:pt>
                <c:pt idx="5633">
                  <c:v>-2.0100000000000001E-4</c:v>
                </c:pt>
                <c:pt idx="5634">
                  <c:v>-2.04E-4</c:v>
                </c:pt>
                <c:pt idx="5635">
                  <c:v>-2.04E-4</c:v>
                </c:pt>
                <c:pt idx="5636">
                  <c:v>-2.04E-4</c:v>
                </c:pt>
                <c:pt idx="5637">
                  <c:v>-2.04E-4</c:v>
                </c:pt>
                <c:pt idx="5638">
                  <c:v>-2.04E-4</c:v>
                </c:pt>
                <c:pt idx="5639">
                  <c:v>-2.0100000000000001E-4</c:v>
                </c:pt>
                <c:pt idx="5640">
                  <c:v>-2.04E-4</c:v>
                </c:pt>
                <c:pt idx="5641">
                  <c:v>-2.0100000000000001E-4</c:v>
                </c:pt>
                <c:pt idx="5642">
                  <c:v>-1.9699999999999999E-4</c:v>
                </c:pt>
                <c:pt idx="5643">
                  <c:v>-1.9699999999999999E-4</c:v>
                </c:pt>
                <c:pt idx="5644">
                  <c:v>-1.93E-4</c:v>
                </c:pt>
                <c:pt idx="5645">
                  <c:v>-1.8900000000000001E-4</c:v>
                </c:pt>
                <c:pt idx="5646">
                  <c:v>-1.8900000000000001E-4</c:v>
                </c:pt>
                <c:pt idx="5647">
                  <c:v>-1.8599999999999999E-4</c:v>
                </c:pt>
                <c:pt idx="5648">
                  <c:v>-1.7799999999999999E-4</c:v>
                </c:pt>
                <c:pt idx="5649">
                  <c:v>-1.7799999999999999E-4</c:v>
                </c:pt>
                <c:pt idx="5650">
                  <c:v>-1.75E-4</c:v>
                </c:pt>
                <c:pt idx="5651">
                  <c:v>-1.6699999999999999E-4</c:v>
                </c:pt>
                <c:pt idx="5652">
                  <c:v>-1.6699999999999999E-4</c:v>
                </c:pt>
                <c:pt idx="5653">
                  <c:v>-1.6000000000000001E-4</c:v>
                </c:pt>
                <c:pt idx="5654">
                  <c:v>-1.56E-4</c:v>
                </c:pt>
                <c:pt idx="5655">
                  <c:v>-1.5200000000000001E-4</c:v>
                </c:pt>
                <c:pt idx="5656">
                  <c:v>-1.4899999999999999E-4</c:v>
                </c:pt>
                <c:pt idx="5657">
                  <c:v>-1.4100000000000001E-4</c:v>
                </c:pt>
                <c:pt idx="5658">
                  <c:v>-1.3799999999999999E-4</c:v>
                </c:pt>
                <c:pt idx="5659">
                  <c:v>-1.34E-4</c:v>
                </c:pt>
                <c:pt idx="5660">
                  <c:v>-1.2999999999999999E-4</c:v>
                </c:pt>
                <c:pt idx="5661">
                  <c:v>-1.27E-4</c:v>
                </c:pt>
                <c:pt idx="5662">
                  <c:v>-1.2300000000000001E-4</c:v>
                </c:pt>
                <c:pt idx="5663">
                  <c:v>-1.1900000000000001E-4</c:v>
                </c:pt>
                <c:pt idx="5664">
                  <c:v>-1.16E-4</c:v>
                </c:pt>
                <c:pt idx="5665">
                  <c:v>-1.12E-4</c:v>
                </c:pt>
                <c:pt idx="5666">
                  <c:v>-1.12E-4</c:v>
                </c:pt>
                <c:pt idx="5667">
                  <c:v>-1.0399999999999999E-4</c:v>
                </c:pt>
                <c:pt idx="5668">
                  <c:v>-1.0399999999999999E-4</c:v>
                </c:pt>
                <c:pt idx="5669">
                  <c:v>-1.01E-4</c:v>
                </c:pt>
                <c:pt idx="5670">
                  <c:v>-9.7399999999999996E-5</c:v>
                </c:pt>
                <c:pt idx="5671">
                  <c:v>-9.3399999999999993E-5</c:v>
                </c:pt>
                <c:pt idx="5672">
                  <c:v>-9.0400000000000002E-5</c:v>
                </c:pt>
                <c:pt idx="5673">
                  <c:v>-8.6399999999999999E-5</c:v>
                </c:pt>
                <c:pt idx="5674">
                  <c:v>-8.2399999999999997E-5</c:v>
                </c:pt>
                <c:pt idx="5675">
                  <c:v>-7.9400000000000006E-5</c:v>
                </c:pt>
                <c:pt idx="5676">
                  <c:v>-7.5400000000000003E-5</c:v>
                </c:pt>
                <c:pt idx="5677">
                  <c:v>-7.1400000000000001E-5</c:v>
                </c:pt>
                <c:pt idx="5678">
                  <c:v>-6.7399999999999998E-5</c:v>
                </c:pt>
                <c:pt idx="5679">
                  <c:v>-6.4399999999999993E-5</c:v>
                </c:pt>
                <c:pt idx="5680">
                  <c:v>-5.6400000000000002E-5</c:v>
                </c:pt>
                <c:pt idx="5681">
                  <c:v>-5.3399999999999997E-5</c:v>
                </c:pt>
                <c:pt idx="5682">
                  <c:v>-4.9400000000000001E-5</c:v>
                </c:pt>
                <c:pt idx="5683">
                  <c:v>-4.5399999999999999E-5</c:v>
                </c:pt>
                <c:pt idx="5684">
                  <c:v>-3.8399999999999998E-5</c:v>
                </c:pt>
                <c:pt idx="5685">
                  <c:v>-3.4400000000000003E-5</c:v>
                </c:pt>
                <c:pt idx="5686">
                  <c:v>-2.7399999999999999E-5</c:v>
                </c:pt>
                <c:pt idx="5687">
                  <c:v>-1.9400000000000001E-5</c:v>
                </c:pt>
                <c:pt idx="5688">
                  <c:v>-1.6399999999999999E-5</c:v>
                </c:pt>
                <c:pt idx="5689">
                  <c:v>-8.3699999999999995E-6</c:v>
                </c:pt>
                <c:pt idx="5690">
                  <c:v>-5.3700000000000003E-6</c:v>
                </c:pt>
                <c:pt idx="5691">
                  <c:v>2.6299999999999998E-6</c:v>
                </c:pt>
                <c:pt idx="5692">
                  <c:v>6.63E-6</c:v>
                </c:pt>
                <c:pt idx="5693">
                  <c:v>1.36E-5</c:v>
                </c:pt>
                <c:pt idx="5694">
                  <c:v>2.0599999999999999E-5</c:v>
                </c:pt>
                <c:pt idx="5695">
                  <c:v>2.4600000000000002E-5</c:v>
                </c:pt>
                <c:pt idx="5696">
                  <c:v>3.1600000000000002E-5</c:v>
                </c:pt>
                <c:pt idx="5697">
                  <c:v>3.5599999999999998E-5</c:v>
                </c:pt>
                <c:pt idx="5698">
                  <c:v>3.96E-5</c:v>
                </c:pt>
                <c:pt idx="5699">
                  <c:v>4.6600000000000001E-5</c:v>
                </c:pt>
                <c:pt idx="5700">
                  <c:v>5.0599999999999997E-5</c:v>
                </c:pt>
                <c:pt idx="5701">
                  <c:v>5.4599999999999999E-5</c:v>
                </c:pt>
                <c:pt idx="5702">
                  <c:v>6.1600000000000007E-5</c:v>
                </c:pt>
                <c:pt idx="5703">
                  <c:v>6.5599999999999995E-5</c:v>
                </c:pt>
                <c:pt idx="5704">
                  <c:v>6.5599999999999995E-5</c:v>
                </c:pt>
                <c:pt idx="5705">
                  <c:v>6.86E-5</c:v>
                </c:pt>
                <c:pt idx="5706">
                  <c:v>7.2600000000000003E-5</c:v>
                </c:pt>
                <c:pt idx="5707">
                  <c:v>7.6600000000000005E-5</c:v>
                </c:pt>
                <c:pt idx="5708">
                  <c:v>7.6600000000000005E-5</c:v>
                </c:pt>
                <c:pt idx="5709">
                  <c:v>7.9599999999999997E-5</c:v>
                </c:pt>
                <c:pt idx="5710">
                  <c:v>7.9599999999999997E-5</c:v>
                </c:pt>
                <c:pt idx="5711">
                  <c:v>8.3599999999999999E-5</c:v>
                </c:pt>
                <c:pt idx="5712">
                  <c:v>8.3599999999999999E-5</c:v>
                </c:pt>
                <c:pt idx="5713">
                  <c:v>8.3599999999999999E-5</c:v>
                </c:pt>
                <c:pt idx="5714">
                  <c:v>8.3599999999999999E-5</c:v>
                </c:pt>
                <c:pt idx="5715">
                  <c:v>8.7600000000000002E-5</c:v>
                </c:pt>
                <c:pt idx="5716">
                  <c:v>8.7600000000000002E-5</c:v>
                </c:pt>
                <c:pt idx="5717">
                  <c:v>9.1600000000000004E-5</c:v>
                </c:pt>
                <c:pt idx="5718">
                  <c:v>9.1600000000000004E-5</c:v>
                </c:pt>
                <c:pt idx="5719">
                  <c:v>9.4599999999999996E-5</c:v>
                </c:pt>
                <c:pt idx="5720">
                  <c:v>9.1600000000000004E-5</c:v>
                </c:pt>
                <c:pt idx="5721">
                  <c:v>9.4599999999999996E-5</c:v>
                </c:pt>
                <c:pt idx="5722">
                  <c:v>9.8599999999999998E-5</c:v>
                </c:pt>
                <c:pt idx="5723">
                  <c:v>9.8599999999999998E-5</c:v>
                </c:pt>
                <c:pt idx="5724">
                  <c:v>9.8599999999999998E-5</c:v>
                </c:pt>
                <c:pt idx="5725">
                  <c:v>1.03E-4</c:v>
                </c:pt>
                <c:pt idx="5726">
                  <c:v>1.03E-4</c:v>
                </c:pt>
                <c:pt idx="5727">
                  <c:v>1.06E-4</c:v>
                </c:pt>
                <c:pt idx="5728">
                  <c:v>1.1E-4</c:v>
                </c:pt>
                <c:pt idx="5729">
                  <c:v>1.1E-4</c:v>
                </c:pt>
                <c:pt idx="5730">
                  <c:v>1.1E-4</c:v>
                </c:pt>
                <c:pt idx="5731">
                  <c:v>1.1400000000000001E-4</c:v>
                </c:pt>
                <c:pt idx="5732">
                  <c:v>1.1400000000000001E-4</c:v>
                </c:pt>
                <c:pt idx="5733">
                  <c:v>1.17E-4</c:v>
                </c:pt>
                <c:pt idx="5734">
                  <c:v>1.17E-4</c:v>
                </c:pt>
                <c:pt idx="5735">
                  <c:v>1.17E-4</c:v>
                </c:pt>
                <c:pt idx="5736">
                  <c:v>1.17E-4</c:v>
                </c:pt>
                <c:pt idx="5737">
                  <c:v>1.21E-4</c:v>
                </c:pt>
                <c:pt idx="5738">
                  <c:v>1.21E-4</c:v>
                </c:pt>
                <c:pt idx="5739">
                  <c:v>1.21E-4</c:v>
                </c:pt>
                <c:pt idx="5740">
                  <c:v>1.17E-4</c:v>
                </c:pt>
                <c:pt idx="5741">
                  <c:v>1.17E-4</c:v>
                </c:pt>
                <c:pt idx="5742">
                  <c:v>1.1400000000000001E-4</c:v>
                </c:pt>
                <c:pt idx="5743">
                  <c:v>1.1400000000000001E-4</c:v>
                </c:pt>
                <c:pt idx="5744">
                  <c:v>1.1400000000000001E-4</c:v>
                </c:pt>
                <c:pt idx="5745">
                  <c:v>1.1E-4</c:v>
                </c:pt>
                <c:pt idx="5746">
                  <c:v>1.06E-4</c:v>
                </c:pt>
                <c:pt idx="5747">
                  <c:v>1.03E-4</c:v>
                </c:pt>
                <c:pt idx="5748">
                  <c:v>9.8599999999999998E-5</c:v>
                </c:pt>
                <c:pt idx="5749">
                  <c:v>9.4599999999999996E-5</c:v>
                </c:pt>
                <c:pt idx="5750">
                  <c:v>9.1600000000000004E-5</c:v>
                </c:pt>
                <c:pt idx="5751">
                  <c:v>8.7600000000000002E-5</c:v>
                </c:pt>
                <c:pt idx="5752">
                  <c:v>8.3599999999999999E-5</c:v>
                </c:pt>
                <c:pt idx="5753">
                  <c:v>7.9599999999999997E-5</c:v>
                </c:pt>
                <c:pt idx="5754">
                  <c:v>7.6600000000000005E-5</c:v>
                </c:pt>
                <c:pt idx="5755">
                  <c:v>7.2600000000000003E-5</c:v>
                </c:pt>
                <c:pt idx="5756">
                  <c:v>6.5599999999999995E-5</c:v>
                </c:pt>
                <c:pt idx="5757">
                  <c:v>6.5599999999999995E-5</c:v>
                </c:pt>
                <c:pt idx="5758">
                  <c:v>5.7599999999999997E-5</c:v>
                </c:pt>
                <c:pt idx="5759">
                  <c:v>5.7599999999999997E-5</c:v>
                </c:pt>
                <c:pt idx="5760">
                  <c:v>5.4599999999999999E-5</c:v>
                </c:pt>
                <c:pt idx="5761">
                  <c:v>5.0599999999999997E-5</c:v>
                </c:pt>
                <c:pt idx="5762">
                  <c:v>4.6600000000000001E-5</c:v>
                </c:pt>
                <c:pt idx="5763">
                  <c:v>4.2599999999999999E-5</c:v>
                </c:pt>
                <c:pt idx="5764">
                  <c:v>4.2599999999999999E-5</c:v>
                </c:pt>
                <c:pt idx="5765">
                  <c:v>3.96E-5</c:v>
                </c:pt>
                <c:pt idx="5766">
                  <c:v>3.96E-5</c:v>
                </c:pt>
                <c:pt idx="5767">
                  <c:v>3.96E-5</c:v>
                </c:pt>
                <c:pt idx="5768">
                  <c:v>3.5599999999999998E-5</c:v>
                </c:pt>
                <c:pt idx="5769">
                  <c:v>3.5599999999999998E-5</c:v>
                </c:pt>
                <c:pt idx="5770">
                  <c:v>3.1600000000000002E-5</c:v>
                </c:pt>
                <c:pt idx="5771">
                  <c:v>3.1600000000000002E-5</c:v>
                </c:pt>
                <c:pt idx="5772">
                  <c:v>3.1600000000000002E-5</c:v>
                </c:pt>
                <c:pt idx="5773">
                  <c:v>3.1600000000000002E-5</c:v>
                </c:pt>
                <c:pt idx="5774">
                  <c:v>2.8600000000000001E-5</c:v>
                </c:pt>
                <c:pt idx="5775">
                  <c:v>2.8600000000000001E-5</c:v>
                </c:pt>
                <c:pt idx="5776">
                  <c:v>2.8600000000000001E-5</c:v>
                </c:pt>
                <c:pt idx="5777">
                  <c:v>2.4600000000000002E-5</c:v>
                </c:pt>
                <c:pt idx="5778">
                  <c:v>2.0599999999999999E-5</c:v>
                </c:pt>
                <c:pt idx="5779">
                  <c:v>2.0599999999999999E-5</c:v>
                </c:pt>
                <c:pt idx="5780">
                  <c:v>1.7600000000000001E-5</c:v>
                </c:pt>
                <c:pt idx="5781">
                  <c:v>1.7600000000000001E-5</c:v>
                </c:pt>
                <c:pt idx="5782">
                  <c:v>1.36E-5</c:v>
                </c:pt>
                <c:pt idx="5783">
                  <c:v>1.36E-5</c:v>
                </c:pt>
                <c:pt idx="5784">
                  <c:v>9.6299999999999993E-6</c:v>
                </c:pt>
                <c:pt idx="5785">
                  <c:v>6.63E-6</c:v>
                </c:pt>
                <c:pt idx="5786">
                  <c:v>2.6299999999999998E-6</c:v>
                </c:pt>
                <c:pt idx="5787">
                  <c:v>2.6299999999999998E-6</c:v>
                </c:pt>
                <c:pt idx="5788">
                  <c:v>-5.3700000000000003E-6</c:v>
                </c:pt>
                <c:pt idx="5789">
                  <c:v>-5.3700000000000003E-6</c:v>
                </c:pt>
                <c:pt idx="5790">
                  <c:v>-1.24E-5</c:v>
                </c:pt>
                <c:pt idx="5791">
                  <c:v>-1.24E-5</c:v>
                </c:pt>
                <c:pt idx="5792">
                  <c:v>-1.6399999999999999E-5</c:v>
                </c:pt>
                <c:pt idx="5793">
                  <c:v>-1.9400000000000001E-5</c:v>
                </c:pt>
                <c:pt idx="5794">
                  <c:v>-2.7399999999999999E-5</c:v>
                </c:pt>
                <c:pt idx="5795">
                  <c:v>-3.04E-5</c:v>
                </c:pt>
                <c:pt idx="5796">
                  <c:v>-3.4400000000000003E-5</c:v>
                </c:pt>
                <c:pt idx="5797">
                  <c:v>-3.4400000000000003E-5</c:v>
                </c:pt>
                <c:pt idx="5798">
                  <c:v>-3.8399999999999998E-5</c:v>
                </c:pt>
                <c:pt idx="5799">
                  <c:v>-4.2400000000000001E-5</c:v>
                </c:pt>
                <c:pt idx="5800">
                  <c:v>-4.5399999999999999E-5</c:v>
                </c:pt>
                <c:pt idx="5801">
                  <c:v>-4.9400000000000001E-5</c:v>
                </c:pt>
                <c:pt idx="5802">
                  <c:v>-5.3399999999999997E-5</c:v>
                </c:pt>
                <c:pt idx="5803">
                  <c:v>-5.3399999999999997E-5</c:v>
                </c:pt>
                <c:pt idx="5804">
                  <c:v>-5.6400000000000002E-5</c:v>
                </c:pt>
                <c:pt idx="5805">
                  <c:v>-6.0399999999999998E-5</c:v>
                </c:pt>
                <c:pt idx="5806">
                  <c:v>-6.0399999999999998E-5</c:v>
                </c:pt>
                <c:pt idx="5807">
                  <c:v>-6.4399999999999993E-5</c:v>
                </c:pt>
                <c:pt idx="5808">
                  <c:v>-6.4399999999999993E-5</c:v>
                </c:pt>
                <c:pt idx="5809">
                  <c:v>-6.7399999999999998E-5</c:v>
                </c:pt>
                <c:pt idx="5810">
                  <c:v>-6.7399999999999998E-5</c:v>
                </c:pt>
                <c:pt idx="5811">
                  <c:v>-6.7399999999999998E-5</c:v>
                </c:pt>
                <c:pt idx="5812">
                  <c:v>-7.1400000000000001E-5</c:v>
                </c:pt>
                <c:pt idx="5813">
                  <c:v>-7.1400000000000001E-5</c:v>
                </c:pt>
                <c:pt idx="5814">
                  <c:v>-7.1400000000000001E-5</c:v>
                </c:pt>
                <c:pt idx="5815">
                  <c:v>-7.5400000000000003E-5</c:v>
                </c:pt>
                <c:pt idx="5816">
                  <c:v>-7.5400000000000003E-5</c:v>
                </c:pt>
                <c:pt idx="5817">
                  <c:v>-7.5400000000000003E-5</c:v>
                </c:pt>
                <c:pt idx="5818">
                  <c:v>-7.9400000000000006E-5</c:v>
                </c:pt>
                <c:pt idx="5819">
                  <c:v>-7.9400000000000006E-5</c:v>
                </c:pt>
                <c:pt idx="5820">
                  <c:v>-8.2399999999999997E-5</c:v>
                </c:pt>
                <c:pt idx="5821">
                  <c:v>-8.2399999999999997E-5</c:v>
                </c:pt>
                <c:pt idx="5822">
                  <c:v>-8.2399999999999997E-5</c:v>
                </c:pt>
                <c:pt idx="5823">
                  <c:v>-8.2399999999999997E-5</c:v>
                </c:pt>
                <c:pt idx="5824">
                  <c:v>-8.2399999999999997E-5</c:v>
                </c:pt>
                <c:pt idx="5825">
                  <c:v>-8.6399999999999999E-5</c:v>
                </c:pt>
                <c:pt idx="5826">
                  <c:v>-9.0400000000000002E-5</c:v>
                </c:pt>
                <c:pt idx="5827">
                  <c:v>-9.0400000000000002E-5</c:v>
                </c:pt>
                <c:pt idx="5828">
                  <c:v>-9.0400000000000002E-5</c:v>
                </c:pt>
                <c:pt idx="5829">
                  <c:v>-9.0400000000000002E-5</c:v>
                </c:pt>
                <c:pt idx="5830">
                  <c:v>-9.3399999999999993E-5</c:v>
                </c:pt>
                <c:pt idx="5831">
                  <c:v>-9.3399999999999993E-5</c:v>
                </c:pt>
                <c:pt idx="5832">
                  <c:v>-9.7399999999999996E-5</c:v>
                </c:pt>
                <c:pt idx="5833">
                  <c:v>-9.7399999999999996E-5</c:v>
                </c:pt>
                <c:pt idx="5834">
                  <c:v>-9.7399999999999996E-5</c:v>
                </c:pt>
                <c:pt idx="5835">
                  <c:v>-1.01E-4</c:v>
                </c:pt>
                <c:pt idx="5836">
                  <c:v>-1.01E-4</c:v>
                </c:pt>
                <c:pt idx="5837">
                  <c:v>-1.01E-4</c:v>
                </c:pt>
                <c:pt idx="5838">
                  <c:v>-1.01E-4</c:v>
                </c:pt>
                <c:pt idx="5839">
                  <c:v>-1.01E-4</c:v>
                </c:pt>
                <c:pt idx="5840">
                  <c:v>-1.01E-4</c:v>
                </c:pt>
                <c:pt idx="5841">
                  <c:v>-1.01E-4</c:v>
                </c:pt>
                <c:pt idx="5842">
                  <c:v>-1.01E-4</c:v>
                </c:pt>
                <c:pt idx="5843">
                  <c:v>-1.01E-4</c:v>
                </c:pt>
                <c:pt idx="5844">
                  <c:v>-1.01E-4</c:v>
                </c:pt>
                <c:pt idx="5845">
                  <c:v>-9.7399999999999996E-5</c:v>
                </c:pt>
                <c:pt idx="5846">
                  <c:v>-9.7399999999999996E-5</c:v>
                </c:pt>
                <c:pt idx="5847">
                  <c:v>-9.3399999999999993E-5</c:v>
                </c:pt>
                <c:pt idx="5848">
                  <c:v>-9.3399999999999993E-5</c:v>
                </c:pt>
                <c:pt idx="5849">
                  <c:v>-9.0400000000000002E-5</c:v>
                </c:pt>
                <c:pt idx="5850">
                  <c:v>-9.0400000000000002E-5</c:v>
                </c:pt>
                <c:pt idx="5851">
                  <c:v>-8.6399999999999999E-5</c:v>
                </c:pt>
                <c:pt idx="5852">
                  <c:v>-8.6399999999999999E-5</c:v>
                </c:pt>
                <c:pt idx="5853">
                  <c:v>-8.2399999999999997E-5</c:v>
                </c:pt>
                <c:pt idx="5854">
                  <c:v>-7.9400000000000006E-5</c:v>
                </c:pt>
                <c:pt idx="5855">
                  <c:v>-7.5400000000000003E-5</c:v>
                </c:pt>
                <c:pt idx="5856">
                  <c:v>-7.1400000000000001E-5</c:v>
                </c:pt>
                <c:pt idx="5857">
                  <c:v>-6.7399999999999998E-5</c:v>
                </c:pt>
                <c:pt idx="5858">
                  <c:v>-6.7399999999999998E-5</c:v>
                </c:pt>
                <c:pt idx="5859">
                  <c:v>-6.4399999999999993E-5</c:v>
                </c:pt>
                <c:pt idx="5860">
                  <c:v>-6.0399999999999998E-5</c:v>
                </c:pt>
                <c:pt idx="5861">
                  <c:v>-5.6400000000000002E-5</c:v>
                </c:pt>
                <c:pt idx="5862">
                  <c:v>-5.6400000000000002E-5</c:v>
                </c:pt>
                <c:pt idx="5863">
                  <c:v>-5.3399999999999997E-5</c:v>
                </c:pt>
                <c:pt idx="5864">
                  <c:v>-5.3399999999999997E-5</c:v>
                </c:pt>
                <c:pt idx="5865">
                  <c:v>-4.9400000000000001E-5</c:v>
                </c:pt>
                <c:pt idx="5866">
                  <c:v>-4.9400000000000001E-5</c:v>
                </c:pt>
                <c:pt idx="5867">
                  <c:v>-4.9400000000000001E-5</c:v>
                </c:pt>
                <c:pt idx="5868">
                  <c:v>-4.9400000000000001E-5</c:v>
                </c:pt>
                <c:pt idx="5869">
                  <c:v>-4.9400000000000001E-5</c:v>
                </c:pt>
                <c:pt idx="5870">
                  <c:v>-4.9400000000000001E-5</c:v>
                </c:pt>
                <c:pt idx="5871">
                  <c:v>-4.9400000000000001E-5</c:v>
                </c:pt>
                <c:pt idx="5872">
                  <c:v>-4.9400000000000001E-5</c:v>
                </c:pt>
                <c:pt idx="5873">
                  <c:v>-4.9400000000000001E-5</c:v>
                </c:pt>
                <c:pt idx="5874">
                  <c:v>-5.3399999999999997E-5</c:v>
                </c:pt>
                <c:pt idx="5875">
                  <c:v>-4.9400000000000001E-5</c:v>
                </c:pt>
                <c:pt idx="5876">
                  <c:v>-5.3399999999999997E-5</c:v>
                </c:pt>
                <c:pt idx="5877">
                  <c:v>-5.3399999999999997E-5</c:v>
                </c:pt>
                <c:pt idx="5878">
                  <c:v>-5.3399999999999997E-5</c:v>
                </c:pt>
                <c:pt idx="5879">
                  <c:v>-5.6400000000000002E-5</c:v>
                </c:pt>
                <c:pt idx="5880">
                  <c:v>-5.6400000000000002E-5</c:v>
                </c:pt>
                <c:pt idx="5881">
                  <c:v>-5.6400000000000002E-5</c:v>
                </c:pt>
                <c:pt idx="5882">
                  <c:v>-5.6400000000000002E-5</c:v>
                </c:pt>
                <c:pt idx="5883">
                  <c:v>-6.0399999999999998E-5</c:v>
                </c:pt>
                <c:pt idx="5884">
                  <c:v>-6.0399999999999998E-5</c:v>
                </c:pt>
                <c:pt idx="5885">
                  <c:v>-6.0399999999999998E-5</c:v>
                </c:pt>
                <c:pt idx="5886">
                  <c:v>-6.0399999999999998E-5</c:v>
                </c:pt>
                <c:pt idx="5887">
                  <c:v>-6.0399999999999998E-5</c:v>
                </c:pt>
                <c:pt idx="5888">
                  <c:v>-5.6400000000000002E-5</c:v>
                </c:pt>
                <c:pt idx="5889">
                  <c:v>-5.6400000000000002E-5</c:v>
                </c:pt>
                <c:pt idx="5890">
                  <c:v>-5.6400000000000002E-5</c:v>
                </c:pt>
                <c:pt idx="5891">
                  <c:v>-5.6400000000000002E-5</c:v>
                </c:pt>
                <c:pt idx="5892">
                  <c:v>-5.6400000000000002E-5</c:v>
                </c:pt>
                <c:pt idx="5893">
                  <c:v>-5.3399999999999997E-5</c:v>
                </c:pt>
                <c:pt idx="5894">
                  <c:v>-5.3399999999999997E-5</c:v>
                </c:pt>
                <c:pt idx="5895">
                  <c:v>-4.9400000000000001E-5</c:v>
                </c:pt>
                <c:pt idx="5896">
                  <c:v>-5.3399999999999997E-5</c:v>
                </c:pt>
                <c:pt idx="5897">
                  <c:v>-4.9400000000000001E-5</c:v>
                </c:pt>
                <c:pt idx="5898">
                  <c:v>-4.9400000000000001E-5</c:v>
                </c:pt>
                <c:pt idx="5899">
                  <c:v>-4.5399999999999999E-5</c:v>
                </c:pt>
                <c:pt idx="5900">
                  <c:v>-4.5399999999999999E-5</c:v>
                </c:pt>
                <c:pt idx="5901">
                  <c:v>-4.5399999999999999E-5</c:v>
                </c:pt>
                <c:pt idx="5902">
                  <c:v>-4.5399999999999999E-5</c:v>
                </c:pt>
                <c:pt idx="5903">
                  <c:v>-4.2400000000000001E-5</c:v>
                </c:pt>
                <c:pt idx="5904">
                  <c:v>-4.2400000000000001E-5</c:v>
                </c:pt>
                <c:pt idx="5905">
                  <c:v>-4.2400000000000001E-5</c:v>
                </c:pt>
                <c:pt idx="5906">
                  <c:v>-4.5399999999999999E-5</c:v>
                </c:pt>
                <c:pt idx="5907">
                  <c:v>-4.2400000000000001E-5</c:v>
                </c:pt>
                <c:pt idx="5908">
                  <c:v>-4.5399999999999999E-5</c:v>
                </c:pt>
                <c:pt idx="5909">
                  <c:v>-4.5399999999999999E-5</c:v>
                </c:pt>
                <c:pt idx="5910">
                  <c:v>-4.5399999999999999E-5</c:v>
                </c:pt>
                <c:pt idx="5911">
                  <c:v>-4.5399999999999999E-5</c:v>
                </c:pt>
                <c:pt idx="5912">
                  <c:v>-4.9400000000000001E-5</c:v>
                </c:pt>
                <c:pt idx="5913">
                  <c:v>-4.9400000000000001E-5</c:v>
                </c:pt>
                <c:pt idx="5914">
                  <c:v>-4.9400000000000001E-5</c:v>
                </c:pt>
                <c:pt idx="5915">
                  <c:v>-4.9400000000000001E-5</c:v>
                </c:pt>
                <c:pt idx="5916">
                  <c:v>-5.3399999999999997E-5</c:v>
                </c:pt>
                <c:pt idx="5917">
                  <c:v>-5.3399999999999997E-5</c:v>
                </c:pt>
                <c:pt idx="5918">
                  <c:v>-5.3399999999999997E-5</c:v>
                </c:pt>
                <c:pt idx="5919">
                  <c:v>-5.3399999999999997E-5</c:v>
                </c:pt>
                <c:pt idx="5920">
                  <c:v>-5.3399999999999997E-5</c:v>
                </c:pt>
                <c:pt idx="5921">
                  <c:v>-5.6400000000000002E-5</c:v>
                </c:pt>
                <c:pt idx="5922">
                  <c:v>-5.6400000000000002E-5</c:v>
                </c:pt>
                <c:pt idx="5923">
                  <c:v>-5.6400000000000002E-5</c:v>
                </c:pt>
                <c:pt idx="5924">
                  <c:v>-5.6400000000000002E-5</c:v>
                </c:pt>
                <c:pt idx="5925">
                  <c:v>-5.6400000000000002E-5</c:v>
                </c:pt>
                <c:pt idx="5926">
                  <c:v>-5.6400000000000002E-5</c:v>
                </c:pt>
                <c:pt idx="5927">
                  <c:v>-5.6400000000000002E-5</c:v>
                </c:pt>
                <c:pt idx="5928">
                  <c:v>-6.0399999999999998E-5</c:v>
                </c:pt>
                <c:pt idx="5929">
                  <c:v>-6.0399999999999998E-5</c:v>
                </c:pt>
                <c:pt idx="5930">
                  <c:v>-6.0399999999999998E-5</c:v>
                </c:pt>
                <c:pt idx="5931">
                  <c:v>-6.4399999999999993E-5</c:v>
                </c:pt>
                <c:pt idx="5932">
                  <c:v>-6.4399999999999993E-5</c:v>
                </c:pt>
                <c:pt idx="5933">
                  <c:v>-6.7399999999999998E-5</c:v>
                </c:pt>
                <c:pt idx="5934">
                  <c:v>-7.1400000000000001E-5</c:v>
                </c:pt>
                <c:pt idx="5935">
                  <c:v>-7.1400000000000001E-5</c:v>
                </c:pt>
                <c:pt idx="5936">
                  <c:v>-7.5400000000000003E-5</c:v>
                </c:pt>
                <c:pt idx="5937">
                  <c:v>-7.9400000000000006E-5</c:v>
                </c:pt>
                <c:pt idx="5938">
                  <c:v>-8.2399999999999997E-5</c:v>
                </c:pt>
                <c:pt idx="5939">
                  <c:v>-8.6399999999999999E-5</c:v>
                </c:pt>
                <c:pt idx="5940">
                  <c:v>-9.0400000000000002E-5</c:v>
                </c:pt>
                <c:pt idx="5941">
                  <c:v>-9.3399999999999993E-5</c:v>
                </c:pt>
                <c:pt idx="5942">
                  <c:v>-9.7399999999999996E-5</c:v>
                </c:pt>
                <c:pt idx="5943">
                  <c:v>-1.0399999999999999E-4</c:v>
                </c:pt>
                <c:pt idx="5944">
                  <c:v>-1.08E-4</c:v>
                </c:pt>
                <c:pt idx="5945">
                  <c:v>-1.12E-4</c:v>
                </c:pt>
                <c:pt idx="5946">
                  <c:v>-1.1900000000000001E-4</c:v>
                </c:pt>
                <c:pt idx="5947">
                  <c:v>-1.2300000000000001E-4</c:v>
                </c:pt>
                <c:pt idx="5948">
                  <c:v>-1.27E-4</c:v>
                </c:pt>
                <c:pt idx="5949">
                  <c:v>-1.2999999999999999E-4</c:v>
                </c:pt>
                <c:pt idx="5950">
                  <c:v>-1.34E-4</c:v>
                </c:pt>
                <c:pt idx="5951">
                  <c:v>-1.3799999999999999E-4</c:v>
                </c:pt>
                <c:pt idx="5952">
                  <c:v>-1.4100000000000001E-4</c:v>
                </c:pt>
                <c:pt idx="5953">
                  <c:v>-1.4100000000000001E-4</c:v>
                </c:pt>
                <c:pt idx="5954">
                  <c:v>-1.45E-4</c:v>
                </c:pt>
                <c:pt idx="5955">
                  <c:v>-1.45E-4</c:v>
                </c:pt>
                <c:pt idx="5956">
                  <c:v>-1.45E-4</c:v>
                </c:pt>
                <c:pt idx="5957">
                  <c:v>-1.45E-4</c:v>
                </c:pt>
                <c:pt idx="5958">
                  <c:v>-1.45E-4</c:v>
                </c:pt>
                <c:pt idx="5959">
                  <c:v>-1.4100000000000001E-4</c:v>
                </c:pt>
                <c:pt idx="5960">
                  <c:v>-1.4100000000000001E-4</c:v>
                </c:pt>
                <c:pt idx="5961">
                  <c:v>-1.3799999999999999E-4</c:v>
                </c:pt>
                <c:pt idx="5962">
                  <c:v>-1.34E-4</c:v>
                </c:pt>
                <c:pt idx="5963">
                  <c:v>-1.2999999999999999E-4</c:v>
                </c:pt>
                <c:pt idx="5964">
                  <c:v>-1.27E-4</c:v>
                </c:pt>
                <c:pt idx="5965">
                  <c:v>-1.2300000000000001E-4</c:v>
                </c:pt>
                <c:pt idx="5966">
                  <c:v>-1.1900000000000001E-4</c:v>
                </c:pt>
                <c:pt idx="5967">
                  <c:v>-1.16E-4</c:v>
                </c:pt>
                <c:pt idx="5968">
                  <c:v>-1.12E-4</c:v>
                </c:pt>
                <c:pt idx="5969">
                  <c:v>-1.08E-4</c:v>
                </c:pt>
                <c:pt idx="5970">
                  <c:v>-1.08E-4</c:v>
                </c:pt>
                <c:pt idx="5971">
                  <c:v>-1.0399999999999999E-4</c:v>
                </c:pt>
                <c:pt idx="5972">
                  <c:v>-1.0399999999999999E-4</c:v>
                </c:pt>
                <c:pt idx="5973">
                  <c:v>-1.01E-4</c:v>
                </c:pt>
                <c:pt idx="5974">
                  <c:v>-1.01E-4</c:v>
                </c:pt>
                <c:pt idx="5975">
                  <c:v>-1.0399999999999999E-4</c:v>
                </c:pt>
                <c:pt idx="5976">
                  <c:v>-1.08E-4</c:v>
                </c:pt>
                <c:pt idx="5977">
                  <c:v>-1.08E-4</c:v>
                </c:pt>
                <c:pt idx="5978">
                  <c:v>-1.12E-4</c:v>
                </c:pt>
                <c:pt idx="5979">
                  <c:v>-1.16E-4</c:v>
                </c:pt>
                <c:pt idx="5980">
                  <c:v>-1.1900000000000001E-4</c:v>
                </c:pt>
                <c:pt idx="5981">
                  <c:v>-1.27E-4</c:v>
                </c:pt>
                <c:pt idx="5982">
                  <c:v>-1.2999999999999999E-4</c:v>
                </c:pt>
                <c:pt idx="5983">
                  <c:v>-1.3799999999999999E-4</c:v>
                </c:pt>
                <c:pt idx="5984">
                  <c:v>-1.45E-4</c:v>
                </c:pt>
                <c:pt idx="5985">
                  <c:v>-1.5200000000000001E-4</c:v>
                </c:pt>
                <c:pt idx="5986">
                  <c:v>-1.6000000000000001E-4</c:v>
                </c:pt>
                <c:pt idx="5987">
                  <c:v>-1.64E-4</c:v>
                </c:pt>
                <c:pt idx="5988">
                  <c:v>-1.75E-4</c:v>
                </c:pt>
                <c:pt idx="5989">
                  <c:v>-1.7799999999999999E-4</c:v>
                </c:pt>
                <c:pt idx="5990">
                  <c:v>-1.8599999999999999E-4</c:v>
                </c:pt>
                <c:pt idx="5991">
                  <c:v>-1.8900000000000001E-4</c:v>
                </c:pt>
                <c:pt idx="5992">
                  <c:v>-1.9699999999999999E-4</c:v>
                </c:pt>
                <c:pt idx="5993">
                  <c:v>-1.9699999999999999E-4</c:v>
                </c:pt>
                <c:pt idx="5994">
                  <c:v>-2.0100000000000001E-4</c:v>
                </c:pt>
                <c:pt idx="5995">
                  <c:v>-2.04E-4</c:v>
                </c:pt>
                <c:pt idx="5996">
                  <c:v>-2.0799999999999999E-4</c:v>
                </c:pt>
                <c:pt idx="5997">
                  <c:v>-2.04E-4</c:v>
                </c:pt>
                <c:pt idx="5998">
                  <c:v>-2.04E-4</c:v>
                </c:pt>
                <c:pt idx="5999">
                  <c:v>-2.04E-4</c:v>
                </c:pt>
                <c:pt idx="6000">
                  <c:v>-2.0100000000000001E-4</c:v>
                </c:pt>
                <c:pt idx="6001">
                  <c:v>-1.9699999999999999E-4</c:v>
                </c:pt>
                <c:pt idx="6002">
                  <c:v>-1.93E-4</c:v>
                </c:pt>
                <c:pt idx="6003">
                  <c:v>-1.8900000000000001E-4</c:v>
                </c:pt>
                <c:pt idx="6004">
                  <c:v>-1.8599999999999999E-4</c:v>
                </c:pt>
                <c:pt idx="6005">
                  <c:v>-1.7799999999999999E-4</c:v>
                </c:pt>
                <c:pt idx="6006">
                  <c:v>-1.7100000000000001E-4</c:v>
                </c:pt>
                <c:pt idx="6007">
                  <c:v>-1.64E-4</c:v>
                </c:pt>
                <c:pt idx="6008">
                  <c:v>-1.6000000000000001E-4</c:v>
                </c:pt>
                <c:pt idx="6009">
                  <c:v>-1.4899999999999999E-4</c:v>
                </c:pt>
                <c:pt idx="6010">
                  <c:v>-1.45E-4</c:v>
                </c:pt>
                <c:pt idx="6011">
                  <c:v>-1.3799999999999999E-4</c:v>
                </c:pt>
                <c:pt idx="6012">
                  <c:v>-1.34E-4</c:v>
                </c:pt>
                <c:pt idx="6013">
                  <c:v>-1.27E-4</c:v>
                </c:pt>
                <c:pt idx="6014">
                  <c:v>-1.2300000000000001E-4</c:v>
                </c:pt>
                <c:pt idx="6015">
                  <c:v>-1.16E-4</c:v>
                </c:pt>
                <c:pt idx="6016">
                  <c:v>-1.12E-4</c:v>
                </c:pt>
                <c:pt idx="6017">
                  <c:v>-1.08E-4</c:v>
                </c:pt>
                <c:pt idx="6018">
                  <c:v>-1.08E-4</c:v>
                </c:pt>
                <c:pt idx="6019">
                  <c:v>-1.0399999999999999E-4</c:v>
                </c:pt>
                <c:pt idx="6020">
                  <c:v>-1.01E-4</c:v>
                </c:pt>
                <c:pt idx="6021">
                  <c:v>-1.01E-4</c:v>
                </c:pt>
                <c:pt idx="6022">
                  <c:v>-1.01E-4</c:v>
                </c:pt>
                <c:pt idx="6023">
                  <c:v>-9.7399999999999996E-5</c:v>
                </c:pt>
                <c:pt idx="6024">
                  <c:v>-1.01E-4</c:v>
                </c:pt>
                <c:pt idx="6025">
                  <c:v>-9.7399999999999996E-5</c:v>
                </c:pt>
                <c:pt idx="6026">
                  <c:v>-9.7399999999999996E-5</c:v>
                </c:pt>
                <c:pt idx="6027">
                  <c:v>-9.7399999999999996E-5</c:v>
                </c:pt>
                <c:pt idx="6028">
                  <c:v>-9.7399999999999996E-5</c:v>
                </c:pt>
                <c:pt idx="6029">
                  <c:v>-9.7399999999999996E-5</c:v>
                </c:pt>
                <c:pt idx="6030">
                  <c:v>-9.7399999999999996E-5</c:v>
                </c:pt>
                <c:pt idx="6031">
                  <c:v>-9.3399999999999993E-5</c:v>
                </c:pt>
                <c:pt idx="6032">
                  <c:v>-9.3399999999999993E-5</c:v>
                </c:pt>
                <c:pt idx="6033">
                  <c:v>-9.0400000000000002E-5</c:v>
                </c:pt>
                <c:pt idx="6034">
                  <c:v>-9.0400000000000002E-5</c:v>
                </c:pt>
                <c:pt idx="6035">
                  <c:v>-8.6399999999999999E-5</c:v>
                </c:pt>
                <c:pt idx="6036">
                  <c:v>-8.2399999999999997E-5</c:v>
                </c:pt>
                <c:pt idx="6037">
                  <c:v>-7.5400000000000003E-5</c:v>
                </c:pt>
                <c:pt idx="6038">
                  <c:v>-7.1400000000000001E-5</c:v>
                </c:pt>
                <c:pt idx="6039">
                  <c:v>-6.7399999999999998E-5</c:v>
                </c:pt>
                <c:pt idx="6040">
                  <c:v>-6.4399999999999993E-5</c:v>
                </c:pt>
                <c:pt idx="6041">
                  <c:v>-5.6400000000000002E-5</c:v>
                </c:pt>
                <c:pt idx="6042">
                  <c:v>-4.9400000000000001E-5</c:v>
                </c:pt>
                <c:pt idx="6043">
                  <c:v>-4.2400000000000001E-5</c:v>
                </c:pt>
                <c:pt idx="6044">
                  <c:v>-3.8399999999999998E-5</c:v>
                </c:pt>
                <c:pt idx="6045">
                  <c:v>-3.04E-5</c:v>
                </c:pt>
                <c:pt idx="6046">
                  <c:v>-2.7399999999999999E-5</c:v>
                </c:pt>
                <c:pt idx="6047">
                  <c:v>-1.9400000000000001E-5</c:v>
                </c:pt>
                <c:pt idx="6048">
                  <c:v>-1.24E-5</c:v>
                </c:pt>
                <c:pt idx="6049">
                  <c:v>-8.3699999999999995E-6</c:v>
                </c:pt>
                <c:pt idx="6050">
                  <c:v>-5.3700000000000003E-6</c:v>
                </c:pt>
                <c:pt idx="6051">
                  <c:v>-1.37E-6</c:v>
                </c:pt>
                <c:pt idx="6052">
                  <c:v>2.6299999999999998E-6</c:v>
                </c:pt>
                <c:pt idx="6053">
                  <c:v>6.63E-6</c:v>
                </c:pt>
                <c:pt idx="6054">
                  <c:v>9.6299999999999993E-6</c:v>
                </c:pt>
                <c:pt idx="6055">
                  <c:v>9.6299999999999993E-6</c:v>
                </c:pt>
                <c:pt idx="6056">
                  <c:v>9.6299999999999993E-6</c:v>
                </c:pt>
                <c:pt idx="6057">
                  <c:v>1.36E-5</c:v>
                </c:pt>
                <c:pt idx="6058">
                  <c:v>1.36E-5</c:v>
                </c:pt>
                <c:pt idx="6059">
                  <c:v>1.36E-5</c:v>
                </c:pt>
                <c:pt idx="6060">
                  <c:v>9.6299999999999993E-6</c:v>
                </c:pt>
                <c:pt idx="6061">
                  <c:v>1.36E-5</c:v>
                </c:pt>
                <c:pt idx="6062">
                  <c:v>9.6299999999999993E-6</c:v>
                </c:pt>
                <c:pt idx="6063">
                  <c:v>9.6299999999999993E-6</c:v>
                </c:pt>
                <c:pt idx="6064">
                  <c:v>9.6299999999999993E-6</c:v>
                </c:pt>
                <c:pt idx="6065">
                  <c:v>9.6299999999999993E-6</c:v>
                </c:pt>
                <c:pt idx="6066">
                  <c:v>6.63E-6</c:v>
                </c:pt>
                <c:pt idx="6067">
                  <c:v>6.63E-6</c:v>
                </c:pt>
                <c:pt idx="6068">
                  <c:v>6.63E-6</c:v>
                </c:pt>
                <c:pt idx="6069">
                  <c:v>6.63E-6</c:v>
                </c:pt>
                <c:pt idx="6070">
                  <c:v>9.6299999999999993E-6</c:v>
                </c:pt>
                <c:pt idx="6071">
                  <c:v>9.6299999999999993E-6</c:v>
                </c:pt>
                <c:pt idx="6072">
                  <c:v>9.6299999999999993E-6</c:v>
                </c:pt>
                <c:pt idx="6073">
                  <c:v>1.36E-5</c:v>
                </c:pt>
                <c:pt idx="6074">
                  <c:v>1.7600000000000001E-5</c:v>
                </c:pt>
                <c:pt idx="6075">
                  <c:v>1.7600000000000001E-5</c:v>
                </c:pt>
                <c:pt idx="6076">
                  <c:v>2.0599999999999999E-5</c:v>
                </c:pt>
                <c:pt idx="6077">
                  <c:v>2.4600000000000002E-5</c:v>
                </c:pt>
                <c:pt idx="6078">
                  <c:v>2.8600000000000001E-5</c:v>
                </c:pt>
                <c:pt idx="6079">
                  <c:v>3.5599999999999998E-5</c:v>
                </c:pt>
                <c:pt idx="6080">
                  <c:v>3.96E-5</c:v>
                </c:pt>
                <c:pt idx="6081">
                  <c:v>4.6600000000000001E-5</c:v>
                </c:pt>
                <c:pt idx="6082">
                  <c:v>5.0599999999999997E-5</c:v>
                </c:pt>
                <c:pt idx="6083">
                  <c:v>5.7599999999999997E-5</c:v>
                </c:pt>
                <c:pt idx="6084">
                  <c:v>6.1600000000000007E-5</c:v>
                </c:pt>
                <c:pt idx="6085">
                  <c:v>6.5599999999999995E-5</c:v>
                </c:pt>
                <c:pt idx="6086">
                  <c:v>7.2600000000000003E-5</c:v>
                </c:pt>
                <c:pt idx="6087">
                  <c:v>7.6600000000000005E-5</c:v>
                </c:pt>
                <c:pt idx="6088">
                  <c:v>7.6600000000000005E-5</c:v>
                </c:pt>
                <c:pt idx="6089">
                  <c:v>8.3599999999999999E-5</c:v>
                </c:pt>
                <c:pt idx="6090">
                  <c:v>8.3599999999999999E-5</c:v>
                </c:pt>
                <c:pt idx="6091">
                  <c:v>8.7600000000000002E-5</c:v>
                </c:pt>
                <c:pt idx="6092">
                  <c:v>8.7600000000000002E-5</c:v>
                </c:pt>
                <c:pt idx="6093">
                  <c:v>9.1600000000000004E-5</c:v>
                </c:pt>
                <c:pt idx="6094">
                  <c:v>9.1600000000000004E-5</c:v>
                </c:pt>
                <c:pt idx="6095">
                  <c:v>9.1600000000000004E-5</c:v>
                </c:pt>
                <c:pt idx="6096">
                  <c:v>9.1600000000000004E-5</c:v>
                </c:pt>
                <c:pt idx="6097">
                  <c:v>9.1600000000000004E-5</c:v>
                </c:pt>
                <c:pt idx="6098">
                  <c:v>8.7600000000000002E-5</c:v>
                </c:pt>
                <c:pt idx="6099">
                  <c:v>8.7600000000000002E-5</c:v>
                </c:pt>
                <c:pt idx="6100">
                  <c:v>8.3599999999999999E-5</c:v>
                </c:pt>
                <c:pt idx="6101">
                  <c:v>8.3599999999999999E-5</c:v>
                </c:pt>
                <c:pt idx="6102">
                  <c:v>8.3599999999999999E-5</c:v>
                </c:pt>
                <c:pt idx="6103">
                  <c:v>7.9599999999999997E-5</c:v>
                </c:pt>
                <c:pt idx="6104">
                  <c:v>7.6600000000000005E-5</c:v>
                </c:pt>
                <c:pt idx="6105">
                  <c:v>7.6600000000000005E-5</c:v>
                </c:pt>
                <c:pt idx="6106">
                  <c:v>7.2600000000000003E-5</c:v>
                </c:pt>
                <c:pt idx="6107">
                  <c:v>7.2600000000000003E-5</c:v>
                </c:pt>
                <c:pt idx="6108">
                  <c:v>6.86E-5</c:v>
                </c:pt>
                <c:pt idx="6109">
                  <c:v>6.86E-5</c:v>
                </c:pt>
                <c:pt idx="6110">
                  <c:v>6.5599999999999995E-5</c:v>
                </c:pt>
                <c:pt idx="6111">
                  <c:v>6.5599999999999995E-5</c:v>
                </c:pt>
                <c:pt idx="6112">
                  <c:v>6.86E-5</c:v>
                </c:pt>
                <c:pt idx="6113">
                  <c:v>6.5599999999999995E-5</c:v>
                </c:pt>
                <c:pt idx="6114">
                  <c:v>6.5599999999999995E-5</c:v>
                </c:pt>
                <c:pt idx="6115">
                  <c:v>6.86E-5</c:v>
                </c:pt>
                <c:pt idx="6116">
                  <c:v>6.86E-5</c:v>
                </c:pt>
                <c:pt idx="6117">
                  <c:v>6.86E-5</c:v>
                </c:pt>
                <c:pt idx="6118">
                  <c:v>7.2600000000000003E-5</c:v>
                </c:pt>
                <c:pt idx="6119">
                  <c:v>7.2600000000000003E-5</c:v>
                </c:pt>
                <c:pt idx="6120">
                  <c:v>7.2600000000000003E-5</c:v>
                </c:pt>
                <c:pt idx="6121">
                  <c:v>7.6600000000000005E-5</c:v>
                </c:pt>
                <c:pt idx="6122">
                  <c:v>7.6600000000000005E-5</c:v>
                </c:pt>
                <c:pt idx="6123">
                  <c:v>7.9599999999999997E-5</c:v>
                </c:pt>
                <c:pt idx="6124">
                  <c:v>7.6600000000000005E-5</c:v>
                </c:pt>
                <c:pt idx="6125">
                  <c:v>7.9599999999999997E-5</c:v>
                </c:pt>
                <c:pt idx="6126">
                  <c:v>7.6600000000000005E-5</c:v>
                </c:pt>
                <c:pt idx="6127">
                  <c:v>7.6600000000000005E-5</c:v>
                </c:pt>
                <c:pt idx="6128">
                  <c:v>7.6600000000000005E-5</c:v>
                </c:pt>
                <c:pt idx="6129">
                  <c:v>7.2600000000000003E-5</c:v>
                </c:pt>
                <c:pt idx="6130">
                  <c:v>6.86E-5</c:v>
                </c:pt>
                <c:pt idx="6131">
                  <c:v>6.86E-5</c:v>
                </c:pt>
                <c:pt idx="6132">
                  <c:v>6.1600000000000007E-5</c:v>
                </c:pt>
                <c:pt idx="6133">
                  <c:v>5.7599999999999997E-5</c:v>
                </c:pt>
                <c:pt idx="6134">
                  <c:v>5.4599999999999999E-5</c:v>
                </c:pt>
                <c:pt idx="6135">
                  <c:v>4.6600000000000001E-5</c:v>
                </c:pt>
                <c:pt idx="6136">
                  <c:v>3.96E-5</c:v>
                </c:pt>
                <c:pt idx="6137">
                  <c:v>3.5599999999999998E-5</c:v>
                </c:pt>
                <c:pt idx="6138">
                  <c:v>2.8600000000000001E-5</c:v>
                </c:pt>
                <c:pt idx="6139">
                  <c:v>1.7600000000000001E-5</c:v>
                </c:pt>
                <c:pt idx="6140">
                  <c:v>9.6299999999999993E-6</c:v>
                </c:pt>
                <c:pt idx="6141">
                  <c:v>2.6299999999999998E-6</c:v>
                </c:pt>
                <c:pt idx="6142">
                  <c:v>-5.3700000000000003E-6</c:v>
                </c:pt>
                <c:pt idx="6143">
                  <c:v>-1.24E-5</c:v>
                </c:pt>
                <c:pt idx="6144">
                  <c:v>-1.9400000000000001E-5</c:v>
                </c:pt>
                <c:pt idx="6145">
                  <c:v>-2.7399999999999999E-5</c:v>
                </c:pt>
                <c:pt idx="6146">
                  <c:v>-3.8399999999999998E-5</c:v>
                </c:pt>
                <c:pt idx="6147">
                  <c:v>-4.2400000000000001E-5</c:v>
                </c:pt>
                <c:pt idx="6148">
                  <c:v>-4.9400000000000001E-5</c:v>
                </c:pt>
                <c:pt idx="6149">
                  <c:v>-5.3399999999999997E-5</c:v>
                </c:pt>
                <c:pt idx="6150">
                  <c:v>-6.0399999999999998E-5</c:v>
                </c:pt>
                <c:pt idx="6151">
                  <c:v>-6.4399999999999993E-5</c:v>
                </c:pt>
                <c:pt idx="6152">
                  <c:v>-6.7399999999999998E-5</c:v>
                </c:pt>
                <c:pt idx="6153">
                  <c:v>-7.1400000000000001E-5</c:v>
                </c:pt>
                <c:pt idx="6154">
                  <c:v>-7.1400000000000001E-5</c:v>
                </c:pt>
                <c:pt idx="6155">
                  <c:v>-7.5400000000000003E-5</c:v>
                </c:pt>
                <c:pt idx="6156">
                  <c:v>-7.9400000000000006E-5</c:v>
                </c:pt>
                <c:pt idx="6157">
                  <c:v>-7.5400000000000003E-5</c:v>
                </c:pt>
                <c:pt idx="6158">
                  <c:v>-7.9400000000000006E-5</c:v>
                </c:pt>
                <c:pt idx="6159">
                  <c:v>-7.9400000000000006E-5</c:v>
                </c:pt>
                <c:pt idx="6160">
                  <c:v>-7.5400000000000003E-5</c:v>
                </c:pt>
                <c:pt idx="6161">
                  <c:v>-7.5400000000000003E-5</c:v>
                </c:pt>
                <c:pt idx="6162">
                  <c:v>-7.5400000000000003E-5</c:v>
                </c:pt>
                <c:pt idx="6163">
                  <c:v>-7.5400000000000003E-5</c:v>
                </c:pt>
                <c:pt idx="6164">
                  <c:v>-7.5400000000000003E-5</c:v>
                </c:pt>
                <c:pt idx="6165">
                  <c:v>-7.5400000000000003E-5</c:v>
                </c:pt>
                <c:pt idx="6166">
                  <c:v>-7.5400000000000003E-5</c:v>
                </c:pt>
                <c:pt idx="6167">
                  <c:v>-7.5400000000000003E-5</c:v>
                </c:pt>
                <c:pt idx="6168">
                  <c:v>-7.5400000000000003E-5</c:v>
                </c:pt>
                <c:pt idx="6169">
                  <c:v>-7.5400000000000003E-5</c:v>
                </c:pt>
                <c:pt idx="6170">
                  <c:v>-7.5400000000000003E-5</c:v>
                </c:pt>
                <c:pt idx="6171">
                  <c:v>-7.9400000000000006E-5</c:v>
                </c:pt>
                <c:pt idx="6172">
                  <c:v>-8.2399999999999997E-5</c:v>
                </c:pt>
                <c:pt idx="6173">
                  <c:v>-8.2399999999999997E-5</c:v>
                </c:pt>
                <c:pt idx="6174">
                  <c:v>-9.0400000000000002E-5</c:v>
                </c:pt>
                <c:pt idx="6175">
                  <c:v>-9.0400000000000002E-5</c:v>
                </c:pt>
                <c:pt idx="6176">
                  <c:v>-9.3399999999999993E-5</c:v>
                </c:pt>
                <c:pt idx="6177">
                  <c:v>-9.7399999999999996E-5</c:v>
                </c:pt>
                <c:pt idx="6178">
                  <c:v>-1.0399999999999999E-4</c:v>
                </c:pt>
                <c:pt idx="6179">
                  <c:v>-1.08E-4</c:v>
                </c:pt>
                <c:pt idx="6180">
                  <c:v>-1.12E-4</c:v>
                </c:pt>
                <c:pt idx="6181">
                  <c:v>-1.16E-4</c:v>
                </c:pt>
                <c:pt idx="6182">
                  <c:v>-1.2300000000000001E-4</c:v>
                </c:pt>
                <c:pt idx="6183">
                  <c:v>-1.27E-4</c:v>
                </c:pt>
                <c:pt idx="6184">
                  <c:v>-1.2999999999999999E-4</c:v>
                </c:pt>
                <c:pt idx="6185">
                  <c:v>-1.34E-4</c:v>
                </c:pt>
                <c:pt idx="6186">
                  <c:v>-1.3799999999999999E-4</c:v>
                </c:pt>
                <c:pt idx="6187">
                  <c:v>-1.4100000000000001E-4</c:v>
                </c:pt>
                <c:pt idx="6188">
                  <c:v>-1.4100000000000001E-4</c:v>
                </c:pt>
                <c:pt idx="6189">
                  <c:v>-1.45E-4</c:v>
                </c:pt>
                <c:pt idx="6190">
                  <c:v>-1.45E-4</c:v>
                </c:pt>
                <c:pt idx="6191">
                  <c:v>-1.45E-4</c:v>
                </c:pt>
                <c:pt idx="6192">
                  <c:v>-1.45E-4</c:v>
                </c:pt>
                <c:pt idx="6193">
                  <c:v>-1.45E-4</c:v>
                </c:pt>
                <c:pt idx="6194">
                  <c:v>-1.4899999999999999E-4</c:v>
                </c:pt>
                <c:pt idx="6195">
                  <c:v>-1.45E-4</c:v>
                </c:pt>
                <c:pt idx="6196">
                  <c:v>-1.45E-4</c:v>
                </c:pt>
                <c:pt idx="6197">
                  <c:v>-1.4100000000000001E-4</c:v>
                </c:pt>
                <c:pt idx="6198">
                  <c:v>-1.4100000000000001E-4</c:v>
                </c:pt>
                <c:pt idx="6199">
                  <c:v>-1.3799999999999999E-4</c:v>
                </c:pt>
                <c:pt idx="6200">
                  <c:v>-1.3799999999999999E-4</c:v>
                </c:pt>
                <c:pt idx="6201">
                  <c:v>-1.34E-4</c:v>
                </c:pt>
                <c:pt idx="6202">
                  <c:v>-1.34E-4</c:v>
                </c:pt>
                <c:pt idx="6203">
                  <c:v>-1.2999999999999999E-4</c:v>
                </c:pt>
                <c:pt idx="6204">
                  <c:v>-1.2999999999999999E-4</c:v>
                </c:pt>
                <c:pt idx="6205">
                  <c:v>-1.2999999999999999E-4</c:v>
                </c:pt>
                <c:pt idx="6206">
                  <c:v>-1.2999999999999999E-4</c:v>
                </c:pt>
                <c:pt idx="6207">
                  <c:v>-1.27E-4</c:v>
                </c:pt>
                <c:pt idx="6208">
                  <c:v>-1.27E-4</c:v>
                </c:pt>
                <c:pt idx="6209">
                  <c:v>-1.27E-4</c:v>
                </c:pt>
                <c:pt idx="6210">
                  <c:v>-1.27E-4</c:v>
                </c:pt>
                <c:pt idx="6211">
                  <c:v>-1.27E-4</c:v>
                </c:pt>
                <c:pt idx="6212">
                  <c:v>-1.27E-4</c:v>
                </c:pt>
                <c:pt idx="6213">
                  <c:v>-1.27E-4</c:v>
                </c:pt>
                <c:pt idx="6214">
                  <c:v>-1.27E-4</c:v>
                </c:pt>
                <c:pt idx="6215">
                  <c:v>-1.27E-4</c:v>
                </c:pt>
                <c:pt idx="6216">
                  <c:v>-1.2999999999999999E-4</c:v>
                </c:pt>
                <c:pt idx="6217">
                  <c:v>-1.27E-4</c:v>
                </c:pt>
                <c:pt idx="6218">
                  <c:v>-1.2999999999999999E-4</c:v>
                </c:pt>
                <c:pt idx="6219">
                  <c:v>-1.2999999999999999E-4</c:v>
                </c:pt>
                <c:pt idx="6220">
                  <c:v>-1.2999999999999999E-4</c:v>
                </c:pt>
                <c:pt idx="6221">
                  <c:v>-1.27E-4</c:v>
                </c:pt>
                <c:pt idx="6222">
                  <c:v>-1.27E-4</c:v>
                </c:pt>
                <c:pt idx="6223">
                  <c:v>-1.27E-4</c:v>
                </c:pt>
                <c:pt idx="6224">
                  <c:v>-1.2300000000000001E-4</c:v>
                </c:pt>
                <c:pt idx="6225">
                  <c:v>-1.2300000000000001E-4</c:v>
                </c:pt>
                <c:pt idx="6226">
                  <c:v>-1.2300000000000001E-4</c:v>
                </c:pt>
                <c:pt idx="6227">
                  <c:v>-1.1900000000000001E-4</c:v>
                </c:pt>
                <c:pt idx="6228">
                  <c:v>-1.16E-4</c:v>
                </c:pt>
                <c:pt idx="6229">
                  <c:v>-1.12E-4</c:v>
                </c:pt>
                <c:pt idx="6230">
                  <c:v>-1.08E-4</c:v>
                </c:pt>
                <c:pt idx="6231">
                  <c:v>-1.0399999999999999E-4</c:v>
                </c:pt>
                <c:pt idx="6232">
                  <c:v>-1.0399999999999999E-4</c:v>
                </c:pt>
                <c:pt idx="6233">
                  <c:v>-1.01E-4</c:v>
                </c:pt>
                <c:pt idx="6234">
                  <c:v>-9.7399999999999996E-5</c:v>
                </c:pt>
                <c:pt idx="6235">
                  <c:v>-9.3399999999999993E-5</c:v>
                </c:pt>
                <c:pt idx="6236">
                  <c:v>-9.0400000000000002E-5</c:v>
                </c:pt>
                <c:pt idx="6237">
                  <c:v>-8.6399999999999999E-5</c:v>
                </c:pt>
                <c:pt idx="6238">
                  <c:v>-8.6399999999999999E-5</c:v>
                </c:pt>
                <c:pt idx="6239">
                  <c:v>-8.2399999999999997E-5</c:v>
                </c:pt>
                <c:pt idx="6240">
                  <c:v>-7.9400000000000006E-5</c:v>
                </c:pt>
                <c:pt idx="6241">
                  <c:v>-7.9400000000000006E-5</c:v>
                </c:pt>
                <c:pt idx="6242">
                  <c:v>-7.5400000000000003E-5</c:v>
                </c:pt>
                <c:pt idx="6243">
                  <c:v>-7.5400000000000003E-5</c:v>
                </c:pt>
                <c:pt idx="6244">
                  <c:v>-7.5400000000000003E-5</c:v>
                </c:pt>
                <c:pt idx="6245">
                  <c:v>-7.1400000000000001E-5</c:v>
                </c:pt>
                <c:pt idx="6246">
                  <c:v>-7.1400000000000001E-5</c:v>
                </c:pt>
                <c:pt idx="6247">
                  <c:v>-7.1400000000000001E-5</c:v>
                </c:pt>
                <c:pt idx="6248">
                  <c:v>-7.1400000000000001E-5</c:v>
                </c:pt>
                <c:pt idx="6249">
                  <c:v>-6.7399999999999998E-5</c:v>
                </c:pt>
                <c:pt idx="6250">
                  <c:v>-6.7399999999999998E-5</c:v>
                </c:pt>
                <c:pt idx="6251">
                  <c:v>-6.7399999999999998E-5</c:v>
                </c:pt>
                <c:pt idx="6252">
                  <c:v>-6.7399999999999998E-5</c:v>
                </c:pt>
                <c:pt idx="6253">
                  <c:v>-6.4399999999999993E-5</c:v>
                </c:pt>
                <c:pt idx="6254">
                  <c:v>-6.4399999999999993E-5</c:v>
                </c:pt>
                <c:pt idx="6255">
                  <c:v>-6.0399999999999998E-5</c:v>
                </c:pt>
                <c:pt idx="6256">
                  <c:v>-6.0399999999999998E-5</c:v>
                </c:pt>
                <c:pt idx="6257">
                  <c:v>-5.6400000000000002E-5</c:v>
                </c:pt>
                <c:pt idx="6258">
                  <c:v>-5.6400000000000002E-5</c:v>
                </c:pt>
                <c:pt idx="6259">
                  <c:v>-5.3399999999999997E-5</c:v>
                </c:pt>
                <c:pt idx="6260">
                  <c:v>-4.9400000000000001E-5</c:v>
                </c:pt>
                <c:pt idx="6261">
                  <c:v>-4.5399999999999999E-5</c:v>
                </c:pt>
                <c:pt idx="6262">
                  <c:v>-4.2400000000000001E-5</c:v>
                </c:pt>
                <c:pt idx="6263">
                  <c:v>-3.4400000000000003E-5</c:v>
                </c:pt>
                <c:pt idx="6264">
                  <c:v>-3.4400000000000003E-5</c:v>
                </c:pt>
                <c:pt idx="6265">
                  <c:v>-2.7399999999999999E-5</c:v>
                </c:pt>
                <c:pt idx="6266">
                  <c:v>-2.34E-5</c:v>
                </c:pt>
                <c:pt idx="6267">
                  <c:v>-1.9400000000000001E-5</c:v>
                </c:pt>
                <c:pt idx="6268">
                  <c:v>-1.6399999999999999E-5</c:v>
                </c:pt>
                <c:pt idx="6269">
                  <c:v>-1.24E-5</c:v>
                </c:pt>
                <c:pt idx="6270">
                  <c:v>-8.3699999999999995E-6</c:v>
                </c:pt>
                <c:pt idx="6271">
                  <c:v>-5.3700000000000003E-6</c:v>
                </c:pt>
                <c:pt idx="6272">
                  <c:v>-1.37E-6</c:v>
                </c:pt>
                <c:pt idx="6273">
                  <c:v>-1.37E-6</c:v>
                </c:pt>
                <c:pt idx="6274">
                  <c:v>2.6299999999999998E-6</c:v>
                </c:pt>
                <c:pt idx="6275">
                  <c:v>2.6299999999999998E-6</c:v>
                </c:pt>
                <c:pt idx="6276">
                  <c:v>2.6299999999999998E-6</c:v>
                </c:pt>
                <c:pt idx="6277">
                  <c:v>6.63E-6</c:v>
                </c:pt>
                <c:pt idx="6278">
                  <c:v>2.6299999999999998E-6</c:v>
                </c:pt>
                <c:pt idx="6279">
                  <c:v>2.6299999999999998E-6</c:v>
                </c:pt>
                <c:pt idx="6280">
                  <c:v>-1.37E-6</c:v>
                </c:pt>
                <c:pt idx="6281">
                  <c:v>-1.37E-6</c:v>
                </c:pt>
                <c:pt idx="6282">
                  <c:v>-5.3700000000000003E-6</c:v>
                </c:pt>
                <c:pt idx="6283">
                  <c:v>-5.3700000000000003E-6</c:v>
                </c:pt>
                <c:pt idx="6284">
                  <c:v>-8.3699999999999995E-6</c:v>
                </c:pt>
                <c:pt idx="6285">
                  <c:v>-1.24E-5</c:v>
                </c:pt>
                <c:pt idx="6286">
                  <c:v>-1.6399999999999999E-5</c:v>
                </c:pt>
                <c:pt idx="6287">
                  <c:v>-1.6399999999999999E-5</c:v>
                </c:pt>
                <c:pt idx="6288">
                  <c:v>-1.9400000000000001E-5</c:v>
                </c:pt>
                <c:pt idx="6289">
                  <c:v>-1.9400000000000001E-5</c:v>
                </c:pt>
                <c:pt idx="6290">
                  <c:v>-2.34E-5</c:v>
                </c:pt>
                <c:pt idx="6291">
                  <c:v>-2.34E-5</c:v>
                </c:pt>
                <c:pt idx="6292">
                  <c:v>-2.7399999999999999E-5</c:v>
                </c:pt>
                <c:pt idx="6293">
                  <c:v>-2.34E-5</c:v>
                </c:pt>
                <c:pt idx="6294">
                  <c:v>-2.34E-5</c:v>
                </c:pt>
                <c:pt idx="6295">
                  <c:v>-2.34E-5</c:v>
                </c:pt>
                <c:pt idx="6296">
                  <c:v>-2.34E-5</c:v>
                </c:pt>
                <c:pt idx="6297">
                  <c:v>-1.9400000000000001E-5</c:v>
                </c:pt>
                <c:pt idx="6298">
                  <c:v>-1.9400000000000001E-5</c:v>
                </c:pt>
                <c:pt idx="6299">
                  <c:v>-1.6399999999999999E-5</c:v>
                </c:pt>
                <c:pt idx="6300">
                  <c:v>-1.24E-5</c:v>
                </c:pt>
                <c:pt idx="6301">
                  <c:v>-8.3699999999999995E-6</c:v>
                </c:pt>
                <c:pt idx="6302">
                  <c:v>-5.3700000000000003E-6</c:v>
                </c:pt>
                <c:pt idx="6303">
                  <c:v>-1.37E-6</c:v>
                </c:pt>
                <c:pt idx="6304">
                  <c:v>2.6299999999999998E-6</c:v>
                </c:pt>
                <c:pt idx="6305">
                  <c:v>6.63E-6</c:v>
                </c:pt>
                <c:pt idx="6306">
                  <c:v>9.6299999999999993E-6</c:v>
                </c:pt>
                <c:pt idx="6307">
                  <c:v>1.36E-5</c:v>
                </c:pt>
                <c:pt idx="6308">
                  <c:v>1.7600000000000001E-5</c:v>
                </c:pt>
                <c:pt idx="6309">
                  <c:v>2.0599999999999999E-5</c:v>
                </c:pt>
                <c:pt idx="6310">
                  <c:v>2.4600000000000002E-5</c:v>
                </c:pt>
                <c:pt idx="6311">
                  <c:v>2.8600000000000001E-5</c:v>
                </c:pt>
                <c:pt idx="6312">
                  <c:v>2.8600000000000001E-5</c:v>
                </c:pt>
                <c:pt idx="6313">
                  <c:v>2.8600000000000001E-5</c:v>
                </c:pt>
                <c:pt idx="6314">
                  <c:v>2.8600000000000001E-5</c:v>
                </c:pt>
                <c:pt idx="6315">
                  <c:v>2.8600000000000001E-5</c:v>
                </c:pt>
                <c:pt idx="6316">
                  <c:v>2.8600000000000001E-5</c:v>
                </c:pt>
                <c:pt idx="6317">
                  <c:v>2.8600000000000001E-5</c:v>
                </c:pt>
                <c:pt idx="6318">
                  <c:v>2.4600000000000002E-5</c:v>
                </c:pt>
                <c:pt idx="6319">
                  <c:v>2.4600000000000002E-5</c:v>
                </c:pt>
                <c:pt idx="6320">
                  <c:v>2.0599999999999999E-5</c:v>
                </c:pt>
                <c:pt idx="6321">
                  <c:v>1.7600000000000001E-5</c:v>
                </c:pt>
                <c:pt idx="6322">
                  <c:v>1.36E-5</c:v>
                </c:pt>
                <c:pt idx="6323">
                  <c:v>9.6299999999999993E-6</c:v>
                </c:pt>
                <c:pt idx="6324">
                  <c:v>6.63E-6</c:v>
                </c:pt>
                <c:pt idx="6325">
                  <c:v>2.6299999999999998E-6</c:v>
                </c:pt>
                <c:pt idx="6326">
                  <c:v>-1.37E-6</c:v>
                </c:pt>
                <c:pt idx="6327">
                  <c:v>-5.3700000000000003E-6</c:v>
                </c:pt>
                <c:pt idx="6328">
                  <c:v>-8.3699999999999995E-6</c:v>
                </c:pt>
                <c:pt idx="6329">
                  <c:v>-1.24E-5</c:v>
                </c:pt>
                <c:pt idx="6330">
                  <c:v>-1.6399999999999999E-5</c:v>
                </c:pt>
                <c:pt idx="6331">
                  <c:v>-1.9400000000000001E-5</c:v>
                </c:pt>
                <c:pt idx="6332">
                  <c:v>-2.34E-5</c:v>
                </c:pt>
                <c:pt idx="6333">
                  <c:v>-2.34E-5</c:v>
                </c:pt>
                <c:pt idx="6334">
                  <c:v>-2.7399999999999999E-5</c:v>
                </c:pt>
                <c:pt idx="6335">
                  <c:v>-3.04E-5</c:v>
                </c:pt>
                <c:pt idx="6336">
                  <c:v>-3.04E-5</c:v>
                </c:pt>
                <c:pt idx="6337">
                  <c:v>-3.4400000000000003E-5</c:v>
                </c:pt>
                <c:pt idx="6338">
                  <c:v>-3.8399999999999998E-5</c:v>
                </c:pt>
                <c:pt idx="6339">
                  <c:v>-3.8399999999999998E-5</c:v>
                </c:pt>
                <c:pt idx="6340">
                  <c:v>-4.2400000000000001E-5</c:v>
                </c:pt>
                <c:pt idx="6341">
                  <c:v>-4.5399999999999999E-5</c:v>
                </c:pt>
                <c:pt idx="6342">
                  <c:v>-4.5399999999999999E-5</c:v>
                </c:pt>
                <c:pt idx="6343">
                  <c:v>-4.9400000000000001E-5</c:v>
                </c:pt>
                <c:pt idx="6344">
                  <c:v>-5.3399999999999997E-5</c:v>
                </c:pt>
                <c:pt idx="6345">
                  <c:v>-5.6400000000000002E-5</c:v>
                </c:pt>
                <c:pt idx="6346">
                  <c:v>-6.0399999999999998E-5</c:v>
                </c:pt>
                <c:pt idx="6347">
                  <c:v>-6.4399999999999993E-5</c:v>
                </c:pt>
                <c:pt idx="6348">
                  <c:v>-7.1400000000000001E-5</c:v>
                </c:pt>
                <c:pt idx="6349">
                  <c:v>-7.5400000000000003E-5</c:v>
                </c:pt>
                <c:pt idx="6350">
                  <c:v>-8.2399999999999997E-5</c:v>
                </c:pt>
                <c:pt idx="6351">
                  <c:v>-8.6399999999999999E-5</c:v>
                </c:pt>
                <c:pt idx="6352">
                  <c:v>-9.3399999999999993E-5</c:v>
                </c:pt>
                <c:pt idx="6353">
                  <c:v>-1.01E-4</c:v>
                </c:pt>
                <c:pt idx="6354">
                  <c:v>-1.08E-4</c:v>
                </c:pt>
                <c:pt idx="6355">
                  <c:v>-1.16E-4</c:v>
                </c:pt>
                <c:pt idx="6356">
                  <c:v>-1.2300000000000001E-4</c:v>
                </c:pt>
                <c:pt idx="6357">
                  <c:v>-1.2999999999999999E-4</c:v>
                </c:pt>
                <c:pt idx="6358">
                  <c:v>-1.3799999999999999E-4</c:v>
                </c:pt>
                <c:pt idx="6359">
                  <c:v>-1.4100000000000001E-4</c:v>
                </c:pt>
                <c:pt idx="6360">
                  <c:v>-1.5200000000000001E-4</c:v>
                </c:pt>
                <c:pt idx="6361">
                  <c:v>-1.56E-4</c:v>
                </c:pt>
                <c:pt idx="6362">
                  <c:v>-1.64E-4</c:v>
                </c:pt>
                <c:pt idx="6363">
                  <c:v>-1.7100000000000001E-4</c:v>
                </c:pt>
                <c:pt idx="6364">
                  <c:v>-1.75E-4</c:v>
                </c:pt>
                <c:pt idx="6365">
                  <c:v>-1.7799999999999999E-4</c:v>
                </c:pt>
                <c:pt idx="6366">
                  <c:v>-1.8599999999999999E-4</c:v>
                </c:pt>
                <c:pt idx="6367">
                  <c:v>-1.8599999999999999E-4</c:v>
                </c:pt>
                <c:pt idx="6368">
                  <c:v>-1.8900000000000001E-4</c:v>
                </c:pt>
                <c:pt idx="6369">
                  <c:v>-1.93E-4</c:v>
                </c:pt>
                <c:pt idx="6370">
                  <c:v>-1.9699999999999999E-4</c:v>
                </c:pt>
                <c:pt idx="6371">
                  <c:v>-1.9699999999999999E-4</c:v>
                </c:pt>
                <c:pt idx="6372">
                  <c:v>-2.0100000000000001E-4</c:v>
                </c:pt>
                <c:pt idx="6373">
                  <c:v>-1.9699999999999999E-4</c:v>
                </c:pt>
                <c:pt idx="6374">
                  <c:v>-2.0100000000000001E-4</c:v>
                </c:pt>
                <c:pt idx="6375">
                  <c:v>-2.0100000000000001E-4</c:v>
                </c:pt>
                <c:pt idx="6376">
                  <c:v>-2.0100000000000001E-4</c:v>
                </c:pt>
                <c:pt idx="6377">
                  <c:v>-2.0100000000000001E-4</c:v>
                </c:pt>
                <c:pt idx="6378">
                  <c:v>-2.0100000000000001E-4</c:v>
                </c:pt>
                <c:pt idx="6379">
                  <c:v>-2.0100000000000001E-4</c:v>
                </c:pt>
                <c:pt idx="6380">
                  <c:v>-2.0100000000000001E-4</c:v>
                </c:pt>
                <c:pt idx="6381">
                  <c:v>-2.0100000000000001E-4</c:v>
                </c:pt>
                <c:pt idx="6382">
                  <c:v>-2.04E-4</c:v>
                </c:pt>
                <c:pt idx="6383">
                  <c:v>-2.04E-4</c:v>
                </c:pt>
                <c:pt idx="6384">
                  <c:v>-2.04E-4</c:v>
                </c:pt>
                <c:pt idx="6385">
                  <c:v>-2.0799999999999999E-4</c:v>
                </c:pt>
                <c:pt idx="6386">
                  <c:v>-2.12E-4</c:v>
                </c:pt>
                <c:pt idx="6387">
                  <c:v>-2.1499999999999999E-4</c:v>
                </c:pt>
                <c:pt idx="6388">
                  <c:v>-2.1900000000000001E-4</c:v>
                </c:pt>
                <c:pt idx="6389">
                  <c:v>-2.23E-4</c:v>
                </c:pt>
                <c:pt idx="6390">
                  <c:v>-2.2599999999999999E-4</c:v>
                </c:pt>
                <c:pt idx="6391">
                  <c:v>-2.34E-4</c:v>
                </c:pt>
                <c:pt idx="6392">
                  <c:v>-2.41E-4</c:v>
                </c:pt>
                <c:pt idx="6393">
                  <c:v>-2.4499999999999999E-4</c:v>
                </c:pt>
                <c:pt idx="6394">
                  <c:v>-2.4899999999999998E-4</c:v>
                </c:pt>
                <c:pt idx="6395">
                  <c:v>-2.5599999999999999E-4</c:v>
                </c:pt>
                <c:pt idx="6396">
                  <c:v>-2.63E-4</c:v>
                </c:pt>
                <c:pt idx="6397">
                  <c:v>-2.6699999999999998E-4</c:v>
                </c:pt>
                <c:pt idx="6398">
                  <c:v>-2.7099999999999997E-4</c:v>
                </c:pt>
                <c:pt idx="6399">
                  <c:v>-2.7500000000000002E-4</c:v>
                </c:pt>
                <c:pt idx="6400">
                  <c:v>-2.8200000000000002E-4</c:v>
                </c:pt>
                <c:pt idx="6401">
                  <c:v>-2.8600000000000001E-4</c:v>
                </c:pt>
                <c:pt idx="6402">
                  <c:v>-2.8899999999999998E-4</c:v>
                </c:pt>
                <c:pt idx="6403">
                  <c:v>-2.9300000000000002E-4</c:v>
                </c:pt>
                <c:pt idx="6404">
                  <c:v>-2.9700000000000001E-4</c:v>
                </c:pt>
                <c:pt idx="6405">
                  <c:v>-2.9700000000000001E-4</c:v>
                </c:pt>
                <c:pt idx="6406">
                  <c:v>-2.9700000000000001E-4</c:v>
                </c:pt>
                <c:pt idx="6407">
                  <c:v>-2.9700000000000001E-4</c:v>
                </c:pt>
                <c:pt idx="6408">
                  <c:v>-2.9700000000000001E-4</c:v>
                </c:pt>
                <c:pt idx="6409">
                  <c:v>-2.9700000000000001E-4</c:v>
                </c:pt>
                <c:pt idx="6410">
                  <c:v>-2.9700000000000001E-4</c:v>
                </c:pt>
                <c:pt idx="6411">
                  <c:v>-2.9300000000000002E-4</c:v>
                </c:pt>
                <c:pt idx="6412">
                  <c:v>-2.9300000000000002E-4</c:v>
                </c:pt>
                <c:pt idx="6413">
                  <c:v>-2.8899999999999998E-4</c:v>
                </c:pt>
                <c:pt idx="6414">
                  <c:v>-2.8600000000000001E-4</c:v>
                </c:pt>
                <c:pt idx="6415">
                  <c:v>-2.8200000000000002E-4</c:v>
                </c:pt>
                <c:pt idx="6416">
                  <c:v>-2.7799999999999998E-4</c:v>
                </c:pt>
                <c:pt idx="6417">
                  <c:v>-2.7500000000000002E-4</c:v>
                </c:pt>
                <c:pt idx="6418">
                  <c:v>-2.7500000000000002E-4</c:v>
                </c:pt>
                <c:pt idx="6419">
                  <c:v>-2.7099999999999997E-4</c:v>
                </c:pt>
                <c:pt idx="6420">
                  <c:v>-2.6699999999999998E-4</c:v>
                </c:pt>
                <c:pt idx="6421">
                  <c:v>-2.63E-4</c:v>
                </c:pt>
                <c:pt idx="6422">
                  <c:v>-2.5999999999999998E-4</c:v>
                </c:pt>
                <c:pt idx="6423">
                  <c:v>-2.5999999999999998E-4</c:v>
                </c:pt>
                <c:pt idx="6424">
                  <c:v>-2.5999999999999998E-4</c:v>
                </c:pt>
                <c:pt idx="6425">
                  <c:v>-2.5599999999999999E-4</c:v>
                </c:pt>
                <c:pt idx="6426">
                  <c:v>-2.5599999999999999E-4</c:v>
                </c:pt>
                <c:pt idx="6427">
                  <c:v>-2.52E-4</c:v>
                </c:pt>
                <c:pt idx="6428">
                  <c:v>-2.5599999999999999E-4</c:v>
                </c:pt>
                <c:pt idx="6429">
                  <c:v>-2.52E-4</c:v>
                </c:pt>
                <c:pt idx="6430">
                  <c:v>-2.52E-4</c:v>
                </c:pt>
                <c:pt idx="6431">
                  <c:v>-2.52E-4</c:v>
                </c:pt>
                <c:pt idx="6432">
                  <c:v>-2.52E-4</c:v>
                </c:pt>
                <c:pt idx="6433">
                  <c:v>-2.52E-4</c:v>
                </c:pt>
                <c:pt idx="6434">
                  <c:v>-2.5599999999999999E-4</c:v>
                </c:pt>
                <c:pt idx="6435">
                  <c:v>-2.52E-4</c:v>
                </c:pt>
                <c:pt idx="6436">
                  <c:v>-2.5599999999999999E-4</c:v>
                </c:pt>
                <c:pt idx="6437">
                  <c:v>-2.5599999999999999E-4</c:v>
                </c:pt>
                <c:pt idx="6438">
                  <c:v>-2.52E-4</c:v>
                </c:pt>
                <c:pt idx="6439">
                  <c:v>-2.52E-4</c:v>
                </c:pt>
                <c:pt idx="6440">
                  <c:v>-2.5599999999999999E-4</c:v>
                </c:pt>
                <c:pt idx="6441">
                  <c:v>-2.52E-4</c:v>
                </c:pt>
                <c:pt idx="6442">
                  <c:v>-2.4899999999999998E-4</c:v>
                </c:pt>
                <c:pt idx="6443">
                  <c:v>-2.4899999999999998E-4</c:v>
                </c:pt>
                <c:pt idx="6444">
                  <c:v>-2.4899999999999998E-4</c:v>
                </c:pt>
                <c:pt idx="6445">
                  <c:v>-2.4499999999999999E-4</c:v>
                </c:pt>
                <c:pt idx="6446">
                  <c:v>-2.41E-4</c:v>
                </c:pt>
                <c:pt idx="6447">
                  <c:v>-2.3800000000000001E-4</c:v>
                </c:pt>
                <c:pt idx="6448">
                  <c:v>-2.3000000000000001E-4</c:v>
                </c:pt>
                <c:pt idx="6449">
                  <c:v>-2.2599999999999999E-4</c:v>
                </c:pt>
                <c:pt idx="6450">
                  <c:v>-2.2599999999999999E-4</c:v>
                </c:pt>
                <c:pt idx="6451">
                  <c:v>-2.1900000000000001E-4</c:v>
                </c:pt>
                <c:pt idx="6452">
                  <c:v>-2.1499999999999999E-4</c:v>
                </c:pt>
                <c:pt idx="6453">
                  <c:v>-2.0799999999999999E-4</c:v>
                </c:pt>
                <c:pt idx="6454">
                  <c:v>-2.04E-4</c:v>
                </c:pt>
                <c:pt idx="6455">
                  <c:v>-1.9699999999999999E-4</c:v>
                </c:pt>
                <c:pt idx="6456">
                  <c:v>-1.9699999999999999E-4</c:v>
                </c:pt>
                <c:pt idx="6457">
                  <c:v>-1.8900000000000001E-4</c:v>
                </c:pt>
                <c:pt idx="6458">
                  <c:v>-1.8200000000000001E-4</c:v>
                </c:pt>
                <c:pt idx="6459">
                  <c:v>-1.7799999999999999E-4</c:v>
                </c:pt>
                <c:pt idx="6460">
                  <c:v>-1.75E-4</c:v>
                </c:pt>
                <c:pt idx="6461">
                  <c:v>-1.6699999999999999E-4</c:v>
                </c:pt>
                <c:pt idx="6462">
                  <c:v>-1.64E-4</c:v>
                </c:pt>
                <c:pt idx="6463">
                  <c:v>-1.6000000000000001E-4</c:v>
                </c:pt>
                <c:pt idx="6464">
                  <c:v>-1.56E-4</c:v>
                </c:pt>
                <c:pt idx="6465">
                  <c:v>-1.5200000000000001E-4</c:v>
                </c:pt>
                <c:pt idx="6466">
                  <c:v>-1.4899999999999999E-4</c:v>
                </c:pt>
                <c:pt idx="6467">
                  <c:v>-1.4100000000000001E-4</c:v>
                </c:pt>
                <c:pt idx="6468">
                  <c:v>-1.4100000000000001E-4</c:v>
                </c:pt>
                <c:pt idx="6469">
                  <c:v>-1.34E-4</c:v>
                </c:pt>
                <c:pt idx="6470">
                  <c:v>-1.2999999999999999E-4</c:v>
                </c:pt>
                <c:pt idx="6471">
                  <c:v>-1.27E-4</c:v>
                </c:pt>
                <c:pt idx="6472">
                  <c:v>-1.27E-4</c:v>
                </c:pt>
                <c:pt idx="6473">
                  <c:v>-1.1900000000000001E-4</c:v>
                </c:pt>
                <c:pt idx="6474">
                  <c:v>-1.1900000000000001E-4</c:v>
                </c:pt>
                <c:pt idx="6475">
                  <c:v>-1.16E-4</c:v>
                </c:pt>
                <c:pt idx="6476">
                  <c:v>-1.12E-4</c:v>
                </c:pt>
                <c:pt idx="6477">
                  <c:v>-1.08E-4</c:v>
                </c:pt>
                <c:pt idx="6478">
                  <c:v>-1.08E-4</c:v>
                </c:pt>
                <c:pt idx="6479">
                  <c:v>-1.01E-4</c:v>
                </c:pt>
                <c:pt idx="6480">
                  <c:v>-9.7399999999999996E-5</c:v>
                </c:pt>
                <c:pt idx="6481">
                  <c:v>-9.7399999999999996E-5</c:v>
                </c:pt>
                <c:pt idx="6482">
                  <c:v>-9.3399999999999993E-5</c:v>
                </c:pt>
                <c:pt idx="6483">
                  <c:v>-9.0400000000000002E-5</c:v>
                </c:pt>
                <c:pt idx="6484">
                  <c:v>-9.0400000000000002E-5</c:v>
                </c:pt>
                <c:pt idx="6485">
                  <c:v>-8.6399999999999999E-5</c:v>
                </c:pt>
                <c:pt idx="6486">
                  <c:v>-8.2399999999999997E-5</c:v>
                </c:pt>
                <c:pt idx="6487">
                  <c:v>-8.2399999999999997E-5</c:v>
                </c:pt>
                <c:pt idx="6488">
                  <c:v>-8.2399999999999997E-5</c:v>
                </c:pt>
                <c:pt idx="6489">
                  <c:v>-7.9400000000000006E-5</c:v>
                </c:pt>
                <c:pt idx="6490">
                  <c:v>-7.5400000000000003E-5</c:v>
                </c:pt>
                <c:pt idx="6491">
                  <c:v>-7.5400000000000003E-5</c:v>
                </c:pt>
                <c:pt idx="6492">
                  <c:v>-7.5400000000000003E-5</c:v>
                </c:pt>
                <c:pt idx="6493">
                  <c:v>-7.5400000000000003E-5</c:v>
                </c:pt>
                <c:pt idx="6494">
                  <c:v>-7.5400000000000003E-5</c:v>
                </c:pt>
                <c:pt idx="6495">
                  <c:v>-7.1400000000000001E-5</c:v>
                </c:pt>
                <c:pt idx="6496">
                  <c:v>-7.1400000000000001E-5</c:v>
                </c:pt>
                <c:pt idx="6497">
                  <c:v>-7.1400000000000001E-5</c:v>
                </c:pt>
                <c:pt idx="6498">
                  <c:v>-7.5400000000000003E-5</c:v>
                </c:pt>
                <c:pt idx="6499">
                  <c:v>-7.5400000000000003E-5</c:v>
                </c:pt>
                <c:pt idx="6500">
                  <c:v>-7.5400000000000003E-5</c:v>
                </c:pt>
                <c:pt idx="6501">
                  <c:v>-7.5400000000000003E-5</c:v>
                </c:pt>
                <c:pt idx="6502">
                  <c:v>-7.5400000000000003E-5</c:v>
                </c:pt>
                <c:pt idx="6503">
                  <c:v>-7.9400000000000006E-5</c:v>
                </c:pt>
                <c:pt idx="6504">
                  <c:v>-7.9400000000000006E-5</c:v>
                </c:pt>
                <c:pt idx="6505">
                  <c:v>-7.9400000000000006E-5</c:v>
                </c:pt>
                <c:pt idx="6506">
                  <c:v>-8.2399999999999997E-5</c:v>
                </c:pt>
                <c:pt idx="6507">
                  <c:v>-8.2399999999999997E-5</c:v>
                </c:pt>
                <c:pt idx="6508">
                  <c:v>-8.6399999999999999E-5</c:v>
                </c:pt>
                <c:pt idx="6509">
                  <c:v>-8.6399999999999999E-5</c:v>
                </c:pt>
                <c:pt idx="6510">
                  <c:v>-8.6399999999999999E-5</c:v>
                </c:pt>
                <c:pt idx="6511">
                  <c:v>-8.6399999999999999E-5</c:v>
                </c:pt>
                <c:pt idx="6512">
                  <c:v>-8.6399999999999999E-5</c:v>
                </c:pt>
                <c:pt idx="6513">
                  <c:v>-8.6399999999999999E-5</c:v>
                </c:pt>
                <c:pt idx="6514">
                  <c:v>-9.0400000000000002E-5</c:v>
                </c:pt>
                <c:pt idx="6515">
                  <c:v>-8.6399999999999999E-5</c:v>
                </c:pt>
                <c:pt idx="6516">
                  <c:v>-9.0400000000000002E-5</c:v>
                </c:pt>
                <c:pt idx="6517">
                  <c:v>-8.6399999999999999E-5</c:v>
                </c:pt>
                <c:pt idx="6518">
                  <c:v>-8.6399999999999999E-5</c:v>
                </c:pt>
                <c:pt idx="6519">
                  <c:v>-8.6399999999999999E-5</c:v>
                </c:pt>
                <c:pt idx="6520">
                  <c:v>-8.6399999999999999E-5</c:v>
                </c:pt>
                <c:pt idx="6521">
                  <c:v>-8.6399999999999999E-5</c:v>
                </c:pt>
                <c:pt idx="6522">
                  <c:v>-8.2399999999999997E-5</c:v>
                </c:pt>
                <c:pt idx="6523">
                  <c:v>-8.2399999999999997E-5</c:v>
                </c:pt>
                <c:pt idx="6524">
                  <c:v>-8.2399999999999997E-5</c:v>
                </c:pt>
                <c:pt idx="6525">
                  <c:v>-8.2399999999999997E-5</c:v>
                </c:pt>
                <c:pt idx="6526">
                  <c:v>-8.2399999999999997E-5</c:v>
                </c:pt>
                <c:pt idx="6527">
                  <c:v>-7.9400000000000006E-5</c:v>
                </c:pt>
                <c:pt idx="6528">
                  <c:v>-7.9400000000000006E-5</c:v>
                </c:pt>
                <c:pt idx="6529">
                  <c:v>-7.5400000000000003E-5</c:v>
                </c:pt>
                <c:pt idx="6530">
                  <c:v>-7.5400000000000003E-5</c:v>
                </c:pt>
                <c:pt idx="6531">
                  <c:v>-7.5400000000000003E-5</c:v>
                </c:pt>
                <c:pt idx="6532">
                  <c:v>-7.5400000000000003E-5</c:v>
                </c:pt>
                <c:pt idx="6533">
                  <c:v>-7.1400000000000001E-5</c:v>
                </c:pt>
                <c:pt idx="6534">
                  <c:v>-7.1400000000000001E-5</c:v>
                </c:pt>
                <c:pt idx="6535">
                  <c:v>-7.1400000000000001E-5</c:v>
                </c:pt>
                <c:pt idx="6536">
                  <c:v>-7.1400000000000001E-5</c:v>
                </c:pt>
                <c:pt idx="6537">
                  <c:v>-7.1400000000000001E-5</c:v>
                </c:pt>
                <c:pt idx="6538">
                  <c:v>-7.1400000000000001E-5</c:v>
                </c:pt>
                <c:pt idx="6539">
                  <c:v>-7.1400000000000001E-5</c:v>
                </c:pt>
                <c:pt idx="6540">
                  <c:v>-7.1400000000000001E-5</c:v>
                </c:pt>
                <c:pt idx="6541">
                  <c:v>-7.1400000000000001E-5</c:v>
                </c:pt>
                <c:pt idx="6542">
                  <c:v>-7.1400000000000001E-5</c:v>
                </c:pt>
                <c:pt idx="6543">
                  <c:v>-7.1400000000000001E-5</c:v>
                </c:pt>
                <c:pt idx="6544">
                  <c:v>-7.5400000000000003E-5</c:v>
                </c:pt>
                <c:pt idx="6545">
                  <c:v>-7.5400000000000003E-5</c:v>
                </c:pt>
                <c:pt idx="6546">
                  <c:v>-7.9400000000000006E-5</c:v>
                </c:pt>
                <c:pt idx="6547">
                  <c:v>-7.9400000000000006E-5</c:v>
                </c:pt>
                <c:pt idx="6548">
                  <c:v>-8.2399999999999997E-5</c:v>
                </c:pt>
                <c:pt idx="6549">
                  <c:v>-8.6399999999999999E-5</c:v>
                </c:pt>
                <c:pt idx="6550">
                  <c:v>-8.6399999999999999E-5</c:v>
                </c:pt>
                <c:pt idx="6551">
                  <c:v>-9.0400000000000002E-5</c:v>
                </c:pt>
                <c:pt idx="6552">
                  <c:v>-9.3399999999999993E-5</c:v>
                </c:pt>
                <c:pt idx="6553">
                  <c:v>-9.7399999999999996E-5</c:v>
                </c:pt>
                <c:pt idx="6554">
                  <c:v>-1.01E-4</c:v>
                </c:pt>
                <c:pt idx="6555">
                  <c:v>-1.0399999999999999E-4</c:v>
                </c:pt>
                <c:pt idx="6556">
                  <c:v>-1.08E-4</c:v>
                </c:pt>
                <c:pt idx="6557">
                  <c:v>-1.12E-4</c:v>
                </c:pt>
                <c:pt idx="6558">
                  <c:v>-1.1900000000000001E-4</c:v>
                </c:pt>
                <c:pt idx="6559">
                  <c:v>-1.1900000000000001E-4</c:v>
                </c:pt>
                <c:pt idx="6560">
                  <c:v>-1.2300000000000001E-4</c:v>
                </c:pt>
                <c:pt idx="6561">
                  <c:v>-1.2999999999999999E-4</c:v>
                </c:pt>
                <c:pt idx="6562">
                  <c:v>-1.34E-4</c:v>
                </c:pt>
                <c:pt idx="6563">
                  <c:v>-1.3799999999999999E-4</c:v>
                </c:pt>
                <c:pt idx="6564">
                  <c:v>-1.4100000000000001E-4</c:v>
                </c:pt>
                <c:pt idx="6565">
                  <c:v>-1.4100000000000001E-4</c:v>
                </c:pt>
                <c:pt idx="6566">
                  <c:v>-1.45E-4</c:v>
                </c:pt>
                <c:pt idx="6567">
                  <c:v>-1.4899999999999999E-4</c:v>
                </c:pt>
                <c:pt idx="6568">
                  <c:v>-1.5200000000000001E-4</c:v>
                </c:pt>
                <c:pt idx="6569">
                  <c:v>-1.5200000000000001E-4</c:v>
                </c:pt>
                <c:pt idx="6570">
                  <c:v>-1.5200000000000001E-4</c:v>
                </c:pt>
                <c:pt idx="6571">
                  <c:v>-1.56E-4</c:v>
                </c:pt>
                <c:pt idx="6572">
                  <c:v>-1.56E-4</c:v>
                </c:pt>
                <c:pt idx="6573">
                  <c:v>-1.56E-4</c:v>
                </c:pt>
                <c:pt idx="6574">
                  <c:v>-1.6000000000000001E-4</c:v>
                </c:pt>
                <c:pt idx="6575">
                  <c:v>-1.6000000000000001E-4</c:v>
                </c:pt>
                <c:pt idx="6576">
                  <c:v>-1.6000000000000001E-4</c:v>
                </c:pt>
                <c:pt idx="6577">
                  <c:v>-1.6000000000000001E-4</c:v>
                </c:pt>
                <c:pt idx="6578">
                  <c:v>-1.6000000000000001E-4</c:v>
                </c:pt>
                <c:pt idx="6579">
                  <c:v>-1.6000000000000001E-4</c:v>
                </c:pt>
                <c:pt idx="6580">
                  <c:v>-1.6000000000000001E-4</c:v>
                </c:pt>
                <c:pt idx="6581">
                  <c:v>-1.6000000000000001E-4</c:v>
                </c:pt>
                <c:pt idx="6582">
                  <c:v>-1.6000000000000001E-4</c:v>
                </c:pt>
                <c:pt idx="6583">
                  <c:v>-1.6000000000000001E-4</c:v>
                </c:pt>
                <c:pt idx="6584">
                  <c:v>-1.64E-4</c:v>
                </c:pt>
                <c:pt idx="6585">
                  <c:v>-1.64E-4</c:v>
                </c:pt>
                <c:pt idx="6586">
                  <c:v>-1.64E-4</c:v>
                </c:pt>
                <c:pt idx="6587">
                  <c:v>-1.64E-4</c:v>
                </c:pt>
                <c:pt idx="6588">
                  <c:v>-1.6699999999999999E-4</c:v>
                </c:pt>
                <c:pt idx="6589">
                  <c:v>-1.6699999999999999E-4</c:v>
                </c:pt>
                <c:pt idx="6590">
                  <c:v>-1.7100000000000001E-4</c:v>
                </c:pt>
                <c:pt idx="6591">
                  <c:v>-1.7100000000000001E-4</c:v>
                </c:pt>
                <c:pt idx="6592">
                  <c:v>-1.75E-4</c:v>
                </c:pt>
                <c:pt idx="6593">
                  <c:v>-1.75E-4</c:v>
                </c:pt>
                <c:pt idx="6594">
                  <c:v>-1.7799999999999999E-4</c:v>
                </c:pt>
                <c:pt idx="6595">
                  <c:v>-1.7799999999999999E-4</c:v>
                </c:pt>
                <c:pt idx="6596">
                  <c:v>-1.8200000000000001E-4</c:v>
                </c:pt>
                <c:pt idx="6597">
                  <c:v>-1.8599999999999999E-4</c:v>
                </c:pt>
                <c:pt idx="6598">
                  <c:v>-1.8599999999999999E-4</c:v>
                </c:pt>
                <c:pt idx="6599">
                  <c:v>-1.8599999999999999E-4</c:v>
                </c:pt>
                <c:pt idx="6600">
                  <c:v>-1.8900000000000001E-4</c:v>
                </c:pt>
                <c:pt idx="6601">
                  <c:v>-1.8900000000000001E-4</c:v>
                </c:pt>
                <c:pt idx="6602">
                  <c:v>-1.8900000000000001E-4</c:v>
                </c:pt>
                <c:pt idx="6603">
                  <c:v>-1.8900000000000001E-4</c:v>
                </c:pt>
                <c:pt idx="6604">
                  <c:v>-1.8900000000000001E-4</c:v>
                </c:pt>
                <c:pt idx="6605">
                  <c:v>-1.8900000000000001E-4</c:v>
                </c:pt>
                <c:pt idx="6606">
                  <c:v>-1.8900000000000001E-4</c:v>
                </c:pt>
                <c:pt idx="6607">
                  <c:v>-1.8599999999999999E-4</c:v>
                </c:pt>
                <c:pt idx="6608">
                  <c:v>-1.8599999999999999E-4</c:v>
                </c:pt>
                <c:pt idx="6609">
                  <c:v>-1.8599999999999999E-4</c:v>
                </c:pt>
                <c:pt idx="6610">
                  <c:v>-1.8599999999999999E-4</c:v>
                </c:pt>
                <c:pt idx="6611">
                  <c:v>-1.8200000000000001E-4</c:v>
                </c:pt>
                <c:pt idx="6612">
                  <c:v>-1.8200000000000001E-4</c:v>
                </c:pt>
                <c:pt idx="6613">
                  <c:v>-1.7799999999999999E-4</c:v>
                </c:pt>
                <c:pt idx="6614">
                  <c:v>-1.7799999999999999E-4</c:v>
                </c:pt>
                <c:pt idx="6615">
                  <c:v>-1.7799999999999999E-4</c:v>
                </c:pt>
                <c:pt idx="6616">
                  <c:v>-1.7799999999999999E-4</c:v>
                </c:pt>
                <c:pt idx="6617">
                  <c:v>-1.75E-4</c:v>
                </c:pt>
                <c:pt idx="6618">
                  <c:v>-1.7799999999999999E-4</c:v>
                </c:pt>
                <c:pt idx="6619">
                  <c:v>-1.7799999999999999E-4</c:v>
                </c:pt>
                <c:pt idx="6620">
                  <c:v>-1.7799999999999999E-4</c:v>
                </c:pt>
                <c:pt idx="6621">
                  <c:v>-1.7799999999999999E-4</c:v>
                </c:pt>
                <c:pt idx="6622">
                  <c:v>-1.8200000000000001E-4</c:v>
                </c:pt>
                <c:pt idx="6623">
                  <c:v>-1.8200000000000001E-4</c:v>
                </c:pt>
                <c:pt idx="6624">
                  <c:v>-1.8599999999999999E-4</c:v>
                </c:pt>
                <c:pt idx="6625">
                  <c:v>-1.8900000000000001E-4</c:v>
                </c:pt>
                <c:pt idx="6626">
                  <c:v>-1.93E-4</c:v>
                </c:pt>
                <c:pt idx="6627">
                  <c:v>-1.93E-4</c:v>
                </c:pt>
                <c:pt idx="6628">
                  <c:v>-2.0100000000000001E-4</c:v>
                </c:pt>
                <c:pt idx="6629">
                  <c:v>-2.0100000000000001E-4</c:v>
                </c:pt>
                <c:pt idx="6630">
                  <c:v>-2.04E-4</c:v>
                </c:pt>
                <c:pt idx="6631">
                  <c:v>-2.0799999999999999E-4</c:v>
                </c:pt>
                <c:pt idx="6632">
                  <c:v>-2.12E-4</c:v>
                </c:pt>
                <c:pt idx="6633">
                  <c:v>-2.12E-4</c:v>
                </c:pt>
                <c:pt idx="6634">
                  <c:v>-2.1499999999999999E-4</c:v>
                </c:pt>
                <c:pt idx="6635">
                  <c:v>-2.1499999999999999E-4</c:v>
                </c:pt>
                <c:pt idx="6636">
                  <c:v>-2.1900000000000001E-4</c:v>
                </c:pt>
                <c:pt idx="6637">
                  <c:v>-2.1499999999999999E-4</c:v>
                </c:pt>
                <c:pt idx="6638">
                  <c:v>-2.1900000000000001E-4</c:v>
                </c:pt>
                <c:pt idx="6639">
                  <c:v>-2.1499999999999999E-4</c:v>
                </c:pt>
                <c:pt idx="6640">
                  <c:v>-2.12E-4</c:v>
                </c:pt>
                <c:pt idx="6641">
                  <c:v>-2.12E-4</c:v>
                </c:pt>
                <c:pt idx="6642">
                  <c:v>-2.0799999999999999E-4</c:v>
                </c:pt>
                <c:pt idx="6643">
                  <c:v>-2.04E-4</c:v>
                </c:pt>
                <c:pt idx="6644">
                  <c:v>-2.0100000000000001E-4</c:v>
                </c:pt>
                <c:pt idx="6645">
                  <c:v>-1.93E-4</c:v>
                </c:pt>
                <c:pt idx="6646">
                  <c:v>-1.8900000000000001E-4</c:v>
                </c:pt>
                <c:pt idx="6647">
                  <c:v>-1.8200000000000001E-4</c:v>
                </c:pt>
                <c:pt idx="6648">
                  <c:v>-1.7799999999999999E-4</c:v>
                </c:pt>
                <c:pt idx="6649">
                  <c:v>-1.7100000000000001E-4</c:v>
                </c:pt>
                <c:pt idx="6650">
                  <c:v>-1.64E-4</c:v>
                </c:pt>
                <c:pt idx="6651">
                  <c:v>-1.56E-4</c:v>
                </c:pt>
                <c:pt idx="6652">
                  <c:v>-1.5200000000000001E-4</c:v>
                </c:pt>
                <c:pt idx="6653">
                  <c:v>-1.45E-4</c:v>
                </c:pt>
                <c:pt idx="6654">
                  <c:v>-1.4100000000000001E-4</c:v>
                </c:pt>
                <c:pt idx="6655">
                  <c:v>-1.34E-4</c:v>
                </c:pt>
                <c:pt idx="6656">
                  <c:v>-1.2999999999999999E-4</c:v>
                </c:pt>
                <c:pt idx="6657">
                  <c:v>-1.27E-4</c:v>
                </c:pt>
                <c:pt idx="6658">
                  <c:v>-1.2300000000000001E-4</c:v>
                </c:pt>
                <c:pt idx="6659">
                  <c:v>-1.1900000000000001E-4</c:v>
                </c:pt>
                <c:pt idx="6660">
                  <c:v>-1.1900000000000001E-4</c:v>
                </c:pt>
                <c:pt idx="6661">
                  <c:v>-1.16E-4</c:v>
                </c:pt>
                <c:pt idx="6662">
                  <c:v>-1.16E-4</c:v>
                </c:pt>
                <c:pt idx="6663">
                  <c:v>-1.16E-4</c:v>
                </c:pt>
                <c:pt idx="6664">
                  <c:v>-1.16E-4</c:v>
                </c:pt>
                <c:pt idx="6665">
                  <c:v>-1.12E-4</c:v>
                </c:pt>
                <c:pt idx="6666">
                  <c:v>-1.16E-4</c:v>
                </c:pt>
                <c:pt idx="6667">
                  <c:v>-1.16E-4</c:v>
                </c:pt>
                <c:pt idx="6668">
                  <c:v>-1.16E-4</c:v>
                </c:pt>
                <c:pt idx="6669">
                  <c:v>-1.16E-4</c:v>
                </c:pt>
                <c:pt idx="6670">
                  <c:v>-1.16E-4</c:v>
                </c:pt>
                <c:pt idx="6671">
                  <c:v>-1.12E-4</c:v>
                </c:pt>
                <c:pt idx="6672">
                  <c:v>-1.12E-4</c:v>
                </c:pt>
                <c:pt idx="6673">
                  <c:v>-1.12E-4</c:v>
                </c:pt>
                <c:pt idx="6674">
                  <c:v>-1.12E-4</c:v>
                </c:pt>
                <c:pt idx="6675">
                  <c:v>-1.08E-4</c:v>
                </c:pt>
                <c:pt idx="6676">
                  <c:v>-1.0399999999999999E-4</c:v>
                </c:pt>
                <c:pt idx="6677">
                  <c:v>-1.01E-4</c:v>
                </c:pt>
                <c:pt idx="6678">
                  <c:v>-9.7399999999999996E-5</c:v>
                </c:pt>
                <c:pt idx="6679">
                  <c:v>-9.3399999999999993E-5</c:v>
                </c:pt>
                <c:pt idx="6680">
                  <c:v>-9.0400000000000002E-5</c:v>
                </c:pt>
                <c:pt idx="6681">
                  <c:v>-8.2399999999999997E-5</c:v>
                </c:pt>
                <c:pt idx="6682">
                  <c:v>-7.9400000000000006E-5</c:v>
                </c:pt>
                <c:pt idx="6683">
                  <c:v>-7.5400000000000003E-5</c:v>
                </c:pt>
                <c:pt idx="6684">
                  <c:v>-6.7399999999999998E-5</c:v>
                </c:pt>
                <c:pt idx="6685">
                  <c:v>-6.0399999999999998E-5</c:v>
                </c:pt>
                <c:pt idx="6686">
                  <c:v>-5.6400000000000002E-5</c:v>
                </c:pt>
                <c:pt idx="6687">
                  <c:v>-4.9400000000000001E-5</c:v>
                </c:pt>
                <c:pt idx="6688">
                  <c:v>-4.5399999999999999E-5</c:v>
                </c:pt>
                <c:pt idx="6689">
                  <c:v>-3.8399999999999998E-5</c:v>
                </c:pt>
                <c:pt idx="6690">
                  <c:v>-3.4400000000000003E-5</c:v>
                </c:pt>
                <c:pt idx="6691">
                  <c:v>-3.04E-5</c:v>
                </c:pt>
                <c:pt idx="6692">
                  <c:v>-2.7399999999999999E-5</c:v>
                </c:pt>
                <c:pt idx="6693">
                  <c:v>-1.9400000000000001E-5</c:v>
                </c:pt>
                <c:pt idx="6694">
                  <c:v>-1.6399999999999999E-5</c:v>
                </c:pt>
                <c:pt idx="6695">
                  <c:v>-1.24E-5</c:v>
                </c:pt>
                <c:pt idx="6696">
                  <c:v>-1.24E-5</c:v>
                </c:pt>
                <c:pt idx="6697">
                  <c:v>-8.3699999999999995E-6</c:v>
                </c:pt>
                <c:pt idx="6698">
                  <c:v>-5.3700000000000003E-6</c:v>
                </c:pt>
                <c:pt idx="6699">
                  <c:v>-5.3700000000000003E-6</c:v>
                </c:pt>
                <c:pt idx="6700">
                  <c:v>-5.3700000000000003E-6</c:v>
                </c:pt>
                <c:pt idx="6701">
                  <c:v>-1.37E-6</c:v>
                </c:pt>
                <c:pt idx="6702">
                  <c:v>-1.37E-6</c:v>
                </c:pt>
                <c:pt idx="6703">
                  <c:v>2.6299999999999998E-6</c:v>
                </c:pt>
                <c:pt idx="6704">
                  <c:v>2.6299999999999998E-6</c:v>
                </c:pt>
                <c:pt idx="6705">
                  <c:v>2.6299999999999998E-6</c:v>
                </c:pt>
                <c:pt idx="6706">
                  <c:v>2.6299999999999998E-6</c:v>
                </c:pt>
                <c:pt idx="6707">
                  <c:v>6.63E-6</c:v>
                </c:pt>
                <c:pt idx="6708">
                  <c:v>6.63E-6</c:v>
                </c:pt>
                <c:pt idx="6709">
                  <c:v>9.6299999999999993E-6</c:v>
                </c:pt>
                <c:pt idx="6710">
                  <c:v>1.36E-5</c:v>
                </c:pt>
                <c:pt idx="6711">
                  <c:v>1.7600000000000001E-5</c:v>
                </c:pt>
                <c:pt idx="6712">
                  <c:v>1.7600000000000001E-5</c:v>
                </c:pt>
                <c:pt idx="6713">
                  <c:v>2.0599999999999999E-5</c:v>
                </c:pt>
                <c:pt idx="6714">
                  <c:v>2.4600000000000002E-5</c:v>
                </c:pt>
                <c:pt idx="6715">
                  <c:v>2.8600000000000001E-5</c:v>
                </c:pt>
                <c:pt idx="6716">
                  <c:v>3.1600000000000002E-5</c:v>
                </c:pt>
                <c:pt idx="6717">
                  <c:v>3.96E-5</c:v>
                </c:pt>
                <c:pt idx="6718">
                  <c:v>4.2599999999999999E-5</c:v>
                </c:pt>
                <c:pt idx="6719">
                  <c:v>4.6600000000000001E-5</c:v>
                </c:pt>
                <c:pt idx="6720">
                  <c:v>5.0599999999999997E-5</c:v>
                </c:pt>
                <c:pt idx="6721">
                  <c:v>5.4599999999999999E-5</c:v>
                </c:pt>
                <c:pt idx="6722">
                  <c:v>5.7599999999999997E-5</c:v>
                </c:pt>
                <c:pt idx="6723">
                  <c:v>6.5599999999999995E-5</c:v>
                </c:pt>
                <c:pt idx="6724">
                  <c:v>6.5599999999999995E-5</c:v>
                </c:pt>
                <c:pt idx="6725">
                  <c:v>6.86E-5</c:v>
                </c:pt>
                <c:pt idx="6726">
                  <c:v>7.2600000000000003E-5</c:v>
                </c:pt>
                <c:pt idx="6727">
                  <c:v>7.6600000000000005E-5</c:v>
                </c:pt>
                <c:pt idx="6728">
                  <c:v>7.6600000000000005E-5</c:v>
                </c:pt>
                <c:pt idx="6729">
                  <c:v>7.9599999999999997E-5</c:v>
                </c:pt>
                <c:pt idx="6730">
                  <c:v>7.9599999999999997E-5</c:v>
                </c:pt>
                <c:pt idx="6731">
                  <c:v>7.9599999999999997E-5</c:v>
                </c:pt>
                <c:pt idx="6732">
                  <c:v>7.6600000000000005E-5</c:v>
                </c:pt>
                <c:pt idx="6733">
                  <c:v>7.6600000000000005E-5</c:v>
                </c:pt>
                <c:pt idx="6734">
                  <c:v>7.6600000000000005E-5</c:v>
                </c:pt>
                <c:pt idx="6735">
                  <c:v>7.2600000000000003E-5</c:v>
                </c:pt>
                <c:pt idx="6736">
                  <c:v>6.86E-5</c:v>
                </c:pt>
                <c:pt idx="6737">
                  <c:v>6.5599999999999995E-5</c:v>
                </c:pt>
                <c:pt idx="6738">
                  <c:v>6.1600000000000007E-5</c:v>
                </c:pt>
                <c:pt idx="6739">
                  <c:v>5.7599999999999997E-5</c:v>
                </c:pt>
                <c:pt idx="6740">
                  <c:v>5.4599999999999999E-5</c:v>
                </c:pt>
                <c:pt idx="6741">
                  <c:v>5.0599999999999997E-5</c:v>
                </c:pt>
                <c:pt idx="6742">
                  <c:v>4.6600000000000001E-5</c:v>
                </c:pt>
                <c:pt idx="6743">
                  <c:v>3.96E-5</c:v>
                </c:pt>
                <c:pt idx="6744">
                  <c:v>3.5599999999999998E-5</c:v>
                </c:pt>
                <c:pt idx="6745">
                  <c:v>3.1600000000000002E-5</c:v>
                </c:pt>
                <c:pt idx="6746">
                  <c:v>2.8600000000000001E-5</c:v>
                </c:pt>
                <c:pt idx="6747">
                  <c:v>2.4600000000000002E-5</c:v>
                </c:pt>
                <c:pt idx="6748">
                  <c:v>1.7600000000000001E-5</c:v>
                </c:pt>
                <c:pt idx="6749">
                  <c:v>1.7600000000000001E-5</c:v>
                </c:pt>
                <c:pt idx="6750">
                  <c:v>9.6299999999999993E-6</c:v>
                </c:pt>
                <c:pt idx="6751">
                  <c:v>9.6299999999999993E-6</c:v>
                </c:pt>
                <c:pt idx="6752">
                  <c:v>6.63E-6</c:v>
                </c:pt>
                <c:pt idx="6753">
                  <c:v>6.63E-6</c:v>
                </c:pt>
                <c:pt idx="6754">
                  <c:v>2.6299999999999998E-6</c:v>
                </c:pt>
                <c:pt idx="6755">
                  <c:v>2.6299999999999998E-6</c:v>
                </c:pt>
                <c:pt idx="6756">
                  <c:v>-1.37E-6</c:v>
                </c:pt>
                <c:pt idx="6757">
                  <c:v>-1.37E-6</c:v>
                </c:pt>
                <c:pt idx="6758">
                  <c:v>-1.37E-6</c:v>
                </c:pt>
                <c:pt idx="6759">
                  <c:v>-1.37E-6</c:v>
                </c:pt>
                <c:pt idx="6760">
                  <c:v>-5.3700000000000003E-6</c:v>
                </c:pt>
                <c:pt idx="6761">
                  <c:v>-1.37E-6</c:v>
                </c:pt>
                <c:pt idx="6762">
                  <c:v>-1.37E-6</c:v>
                </c:pt>
                <c:pt idx="6763">
                  <c:v>-5.3700000000000003E-6</c:v>
                </c:pt>
                <c:pt idx="6764">
                  <c:v>-5.3700000000000003E-6</c:v>
                </c:pt>
                <c:pt idx="6765">
                  <c:v>-5.3700000000000003E-6</c:v>
                </c:pt>
                <c:pt idx="6766">
                  <c:v>-8.3699999999999995E-6</c:v>
                </c:pt>
                <c:pt idx="6767">
                  <c:v>-8.3699999999999995E-6</c:v>
                </c:pt>
                <c:pt idx="6768">
                  <c:v>-1.24E-5</c:v>
                </c:pt>
                <c:pt idx="6769">
                  <c:v>-1.24E-5</c:v>
                </c:pt>
                <c:pt idx="6770">
                  <c:v>-1.9400000000000001E-5</c:v>
                </c:pt>
                <c:pt idx="6771">
                  <c:v>-1.9400000000000001E-5</c:v>
                </c:pt>
                <c:pt idx="6772">
                  <c:v>-2.7399999999999999E-5</c:v>
                </c:pt>
                <c:pt idx="6773">
                  <c:v>-3.04E-5</c:v>
                </c:pt>
                <c:pt idx="6774">
                  <c:v>-3.4400000000000003E-5</c:v>
                </c:pt>
                <c:pt idx="6775">
                  <c:v>-4.2400000000000001E-5</c:v>
                </c:pt>
                <c:pt idx="6776">
                  <c:v>-4.9400000000000001E-5</c:v>
                </c:pt>
                <c:pt idx="6777">
                  <c:v>-5.3399999999999997E-5</c:v>
                </c:pt>
                <c:pt idx="6778">
                  <c:v>-6.0399999999999998E-5</c:v>
                </c:pt>
                <c:pt idx="6779">
                  <c:v>-6.7399999999999998E-5</c:v>
                </c:pt>
                <c:pt idx="6780">
                  <c:v>-7.9400000000000006E-5</c:v>
                </c:pt>
                <c:pt idx="6781">
                  <c:v>-8.2399999999999997E-5</c:v>
                </c:pt>
                <c:pt idx="6782">
                  <c:v>-9.3399999999999993E-5</c:v>
                </c:pt>
                <c:pt idx="6783">
                  <c:v>-1.01E-4</c:v>
                </c:pt>
                <c:pt idx="6784">
                  <c:v>-1.0399999999999999E-4</c:v>
                </c:pt>
                <c:pt idx="6785">
                  <c:v>-1.16E-4</c:v>
                </c:pt>
                <c:pt idx="6786">
                  <c:v>-1.2300000000000001E-4</c:v>
                </c:pt>
                <c:pt idx="6787">
                  <c:v>-1.27E-4</c:v>
                </c:pt>
                <c:pt idx="6788">
                  <c:v>-1.34E-4</c:v>
                </c:pt>
                <c:pt idx="6789">
                  <c:v>-1.3799999999999999E-4</c:v>
                </c:pt>
                <c:pt idx="6790">
                  <c:v>-1.45E-4</c:v>
                </c:pt>
                <c:pt idx="6791">
                  <c:v>-1.4899999999999999E-4</c:v>
                </c:pt>
                <c:pt idx="6792">
                  <c:v>-1.5200000000000001E-4</c:v>
                </c:pt>
                <c:pt idx="6793">
                  <c:v>-1.5200000000000001E-4</c:v>
                </c:pt>
                <c:pt idx="6794">
                  <c:v>-1.56E-4</c:v>
                </c:pt>
                <c:pt idx="6795">
                  <c:v>-1.56E-4</c:v>
                </c:pt>
                <c:pt idx="6796">
                  <c:v>-1.6000000000000001E-4</c:v>
                </c:pt>
                <c:pt idx="6797">
                  <c:v>-1.6000000000000001E-4</c:v>
                </c:pt>
                <c:pt idx="6798">
                  <c:v>-1.6000000000000001E-4</c:v>
                </c:pt>
                <c:pt idx="6799">
                  <c:v>-1.6000000000000001E-4</c:v>
                </c:pt>
                <c:pt idx="6800">
                  <c:v>-1.56E-4</c:v>
                </c:pt>
                <c:pt idx="6801">
                  <c:v>-1.56E-4</c:v>
                </c:pt>
                <c:pt idx="6802">
                  <c:v>-1.56E-4</c:v>
                </c:pt>
                <c:pt idx="6803">
                  <c:v>-1.5200000000000001E-4</c:v>
                </c:pt>
                <c:pt idx="6804">
                  <c:v>-1.5200000000000001E-4</c:v>
                </c:pt>
                <c:pt idx="6805">
                  <c:v>-1.4899999999999999E-4</c:v>
                </c:pt>
                <c:pt idx="6806">
                  <c:v>-1.4899999999999999E-4</c:v>
                </c:pt>
                <c:pt idx="6807">
                  <c:v>-1.45E-4</c:v>
                </c:pt>
                <c:pt idx="6808">
                  <c:v>-1.45E-4</c:v>
                </c:pt>
                <c:pt idx="6809">
                  <c:v>-1.45E-4</c:v>
                </c:pt>
                <c:pt idx="6810">
                  <c:v>-1.45E-4</c:v>
                </c:pt>
                <c:pt idx="6811">
                  <c:v>-1.45E-4</c:v>
                </c:pt>
                <c:pt idx="6812">
                  <c:v>-1.45E-4</c:v>
                </c:pt>
                <c:pt idx="6813">
                  <c:v>-1.45E-4</c:v>
                </c:pt>
                <c:pt idx="6814">
                  <c:v>-1.45E-4</c:v>
                </c:pt>
                <c:pt idx="6815">
                  <c:v>-1.4899999999999999E-4</c:v>
                </c:pt>
                <c:pt idx="6816">
                  <c:v>-1.4899999999999999E-4</c:v>
                </c:pt>
                <c:pt idx="6817">
                  <c:v>-1.5200000000000001E-4</c:v>
                </c:pt>
                <c:pt idx="6818">
                  <c:v>-1.56E-4</c:v>
                </c:pt>
                <c:pt idx="6819">
                  <c:v>-1.56E-4</c:v>
                </c:pt>
                <c:pt idx="6820">
                  <c:v>-1.6000000000000001E-4</c:v>
                </c:pt>
                <c:pt idx="6821">
                  <c:v>-1.64E-4</c:v>
                </c:pt>
                <c:pt idx="6822">
                  <c:v>-1.64E-4</c:v>
                </c:pt>
                <c:pt idx="6823">
                  <c:v>-1.6699999999999999E-4</c:v>
                </c:pt>
                <c:pt idx="6824">
                  <c:v>-1.7100000000000001E-4</c:v>
                </c:pt>
                <c:pt idx="6825">
                  <c:v>-1.7100000000000001E-4</c:v>
                </c:pt>
                <c:pt idx="6826">
                  <c:v>-1.7100000000000001E-4</c:v>
                </c:pt>
                <c:pt idx="6827">
                  <c:v>-1.75E-4</c:v>
                </c:pt>
                <c:pt idx="6828">
                  <c:v>-1.75E-4</c:v>
                </c:pt>
                <c:pt idx="6829">
                  <c:v>-1.7100000000000001E-4</c:v>
                </c:pt>
                <c:pt idx="6830">
                  <c:v>-1.7100000000000001E-4</c:v>
                </c:pt>
                <c:pt idx="6831">
                  <c:v>-1.7100000000000001E-4</c:v>
                </c:pt>
                <c:pt idx="6832">
                  <c:v>-1.6699999999999999E-4</c:v>
                </c:pt>
                <c:pt idx="6833">
                  <c:v>-1.64E-4</c:v>
                </c:pt>
                <c:pt idx="6834">
                  <c:v>-1.6000000000000001E-4</c:v>
                </c:pt>
                <c:pt idx="6835">
                  <c:v>-1.56E-4</c:v>
                </c:pt>
                <c:pt idx="6836">
                  <c:v>-1.5200000000000001E-4</c:v>
                </c:pt>
                <c:pt idx="6837">
                  <c:v>-1.45E-4</c:v>
                </c:pt>
                <c:pt idx="6838">
                  <c:v>-1.3799999999999999E-4</c:v>
                </c:pt>
                <c:pt idx="6839">
                  <c:v>-1.34E-4</c:v>
                </c:pt>
                <c:pt idx="6840">
                  <c:v>-1.2999999999999999E-4</c:v>
                </c:pt>
                <c:pt idx="6841">
                  <c:v>-1.1900000000000001E-4</c:v>
                </c:pt>
                <c:pt idx="6842">
                  <c:v>-1.16E-4</c:v>
                </c:pt>
                <c:pt idx="6843">
                  <c:v>-1.08E-4</c:v>
                </c:pt>
                <c:pt idx="6844">
                  <c:v>-1.01E-4</c:v>
                </c:pt>
                <c:pt idx="6845">
                  <c:v>-9.7399999999999996E-5</c:v>
                </c:pt>
                <c:pt idx="6846">
                  <c:v>-9.0400000000000002E-5</c:v>
                </c:pt>
                <c:pt idx="6847">
                  <c:v>-8.2399999999999997E-5</c:v>
                </c:pt>
                <c:pt idx="6848">
                  <c:v>-7.9400000000000006E-5</c:v>
                </c:pt>
                <c:pt idx="6849">
                  <c:v>-7.5400000000000003E-5</c:v>
                </c:pt>
                <c:pt idx="6850">
                  <c:v>-7.1400000000000001E-5</c:v>
                </c:pt>
                <c:pt idx="6851">
                  <c:v>-6.4399999999999993E-5</c:v>
                </c:pt>
                <c:pt idx="6852">
                  <c:v>-6.4399999999999993E-5</c:v>
                </c:pt>
                <c:pt idx="6853">
                  <c:v>-6.0399999999999998E-5</c:v>
                </c:pt>
                <c:pt idx="6854">
                  <c:v>-5.6400000000000002E-5</c:v>
                </c:pt>
                <c:pt idx="6855">
                  <c:v>-5.3399999999999997E-5</c:v>
                </c:pt>
                <c:pt idx="6856">
                  <c:v>-5.3399999999999997E-5</c:v>
                </c:pt>
                <c:pt idx="6857">
                  <c:v>-4.9400000000000001E-5</c:v>
                </c:pt>
                <c:pt idx="6858">
                  <c:v>-4.9400000000000001E-5</c:v>
                </c:pt>
                <c:pt idx="6859">
                  <c:v>-4.5399999999999999E-5</c:v>
                </c:pt>
                <c:pt idx="6860">
                  <c:v>-4.5399999999999999E-5</c:v>
                </c:pt>
                <c:pt idx="6861">
                  <c:v>-4.2400000000000001E-5</c:v>
                </c:pt>
                <c:pt idx="6862">
                  <c:v>-4.2400000000000001E-5</c:v>
                </c:pt>
                <c:pt idx="6863">
                  <c:v>-3.8399999999999998E-5</c:v>
                </c:pt>
                <c:pt idx="6864">
                  <c:v>-3.8399999999999998E-5</c:v>
                </c:pt>
                <c:pt idx="6865">
                  <c:v>-3.4400000000000003E-5</c:v>
                </c:pt>
                <c:pt idx="6866">
                  <c:v>-3.4400000000000003E-5</c:v>
                </c:pt>
                <c:pt idx="6867">
                  <c:v>-3.04E-5</c:v>
                </c:pt>
                <c:pt idx="6868">
                  <c:v>-2.7399999999999999E-5</c:v>
                </c:pt>
                <c:pt idx="6869">
                  <c:v>-2.34E-5</c:v>
                </c:pt>
                <c:pt idx="6870">
                  <c:v>-1.9400000000000001E-5</c:v>
                </c:pt>
                <c:pt idx="6871">
                  <c:v>-1.6399999999999999E-5</c:v>
                </c:pt>
                <c:pt idx="6872">
                  <c:v>-1.24E-5</c:v>
                </c:pt>
                <c:pt idx="6873">
                  <c:v>-8.3699999999999995E-6</c:v>
                </c:pt>
                <c:pt idx="6874">
                  <c:v>-5.3700000000000003E-6</c:v>
                </c:pt>
                <c:pt idx="6875">
                  <c:v>-1.37E-6</c:v>
                </c:pt>
                <c:pt idx="6876">
                  <c:v>2.6299999999999998E-6</c:v>
                </c:pt>
                <c:pt idx="6877">
                  <c:v>9.6299999999999993E-6</c:v>
                </c:pt>
                <c:pt idx="6878">
                  <c:v>9.6299999999999993E-6</c:v>
                </c:pt>
                <c:pt idx="6879">
                  <c:v>1.7600000000000001E-5</c:v>
                </c:pt>
                <c:pt idx="6880">
                  <c:v>2.0599999999999999E-5</c:v>
                </c:pt>
                <c:pt idx="6881">
                  <c:v>2.4600000000000002E-5</c:v>
                </c:pt>
                <c:pt idx="6882">
                  <c:v>2.4600000000000002E-5</c:v>
                </c:pt>
                <c:pt idx="6883">
                  <c:v>2.8600000000000001E-5</c:v>
                </c:pt>
                <c:pt idx="6884">
                  <c:v>2.8600000000000001E-5</c:v>
                </c:pt>
                <c:pt idx="6885">
                  <c:v>3.1600000000000002E-5</c:v>
                </c:pt>
                <c:pt idx="6886">
                  <c:v>3.1600000000000002E-5</c:v>
                </c:pt>
                <c:pt idx="6887">
                  <c:v>3.5599999999999998E-5</c:v>
                </c:pt>
                <c:pt idx="6888">
                  <c:v>3.1600000000000002E-5</c:v>
                </c:pt>
                <c:pt idx="6889">
                  <c:v>3.5599999999999998E-5</c:v>
                </c:pt>
                <c:pt idx="6890">
                  <c:v>3.5599999999999998E-5</c:v>
                </c:pt>
                <c:pt idx="6891">
                  <c:v>3.5599999999999998E-5</c:v>
                </c:pt>
                <c:pt idx="6892">
                  <c:v>3.5599999999999998E-5</c:v>
                </c:pt>
                <c:pt idx="6893">
                  <c:v>3.5599999999999998E-5</c:v>
                </c:pt>
                <c:pt idx="6894">
                  <c:v>3.5599999999999998E-5</c:v>
                </c:pt>
                <c:pt idx="6895">
                  <c:v>3.5599999999999998E-5</c:v>
                </c:pt>
                <c:pt idx="6896">
                  <c:v>3.5599999999999998E-5</c:v>
                </c:pt>
                <c:pt idx="6897">
                  <c:v>3.5599999999999998E-5</c:v>
                </c:pt>
                <c:pt idx="6898">
                  <c:v>3.5599999999999998E-5</c:v>
                </c:pt>
                <c:pt idx="6899">
                  <c:v>3.5599999999999998E-5</c:v>
                </c:pt>
                <c:pt idx="6900">
                  <c:v>3.5599999999999998E-5</c:v>
                </c:pt>
                <c:pt idx="6901">
                  <c:v>3.96E-5</c:v>
                </c:pt>
                <c:pt idx="6902">
                  <c:v>3.96E-5</c:v>
                </c:pt>
                <c:pt idx="6903">
                  <c:v>4.2599999999999999E-5</c:v>
                </c:pt>
                <c:pt idx="6904">
                  <c:v>4.2599999999999999E-5</c:v>
                </c:pt>
                <c:pt idx="6905">
                  <c:v>4.6600000000000001E-5</c:v>
                </c:pt>
                <c:pt idx="6906">
                  <c:v>5.0599999999999997E-5</c:v>
                </c:pt>
                <c:pt idx="6907">
                  <c:v>5.4599999999999999E-5</c:v>
                </c:pt>
                <c:pt idx="6908">
                  <c:v>5.7599999999999997E-5</c:v>
                </c:pt>
                <c:pt idx="6909">
                  <c:v>6.1600000000000007E-5</c:v>
                </c:pt>
                <c:pt idx="6910">
                  <c:v>6.5599999999999995E-5</c:v>
                </c:pt>
                <c:pt idx="6911">
                  <c:v>6.86E-5</c:v>
                </c:pt>
                <c:pt idx="6912">
                  <c:v>7.2600000000000003E-5</c:v>
                </c:pt>
                <c:pt idx="6913">
                  <c:v>7.6600000000000005E-5</c:v>
                </c:pt>
                <c:pt idx="6914">
                  <c:v>7.9599999999999997E-5</c:v>
                </c:pt>
                <c:pt idx="6915">
                  <c:v>8.3599999999999999E-5</c:v>
                </c:pt>
                <c:pt idx="6916">
                  <c:v>8.7600000000000002E-5</c:v>
                </c:pt>
                <c:pt idx="6917">
                  <c:v>9.1600000000000004E-5</c:v>
                </c:pt>
                <c:pt idx="6918">
                  <c:v>9.4599999999999996E-5</c:v>
                </c:pt>
                <c:pt idx="6919">
                  <c:v>9.8599999999999998E-5</c:v>
                </c:pt>
                <c:pt idx="6920">
                  <c:v>9.8599999999999998E-5</c:v>
                </c:pt>
                <c:pt idx="6921">
                  <c:v>1.03E-4</c:v>
                </c:pt>
                <c:pt idx="6922">
                  <c:v>1.03E-4</c:v>
                </c:pt>
                <c:pt idx="6923">
                  <c:v>1.03E-4</c:v>
                </c:pt>
                <c:pt idx="6924">
                  <c:v>1.03E-4</c:v>
                </c:pt>
                <c:pt idx="6925">
                  <c:v>1.03E-4</c:v>
                </c:pt>
                <c:pt idx="6926">
                  <c:v>9.8599999999999998E-5</c:v>
                </c:pt>
                <c:pt idx="6927">
                  <c:v>9.8599999999999998E-5</c:v>
                </c:pt>
                <c:pt idx="6928">
                  <c:v>9.8599999999999998E-5</c:v>
                </c:pt>
                <c:pt idx="6929">
                  <c:v>9.8599999999999998E-5</c:v>
                </c:pt>
                <c:pt idx="6930">
                  <c:v>9.4599999999999996E-5</c:v>
                </c:pt>
                <c:pt idx="6931">
                  <c:v>9.4599999999999996E-5</c:v>
                </c:pt>
                <c:pt idx="6932">
                  <c:v>9.1600000000000004E-5</c:v>
                </c:pt>
                <c:pt idx="6933">
                  <c:v>9.1600000000000004E-5</c:v>
                </c:pt>
                <c:pt idx="6934">
                  <c:v>8.7600000000000002E-5</c:v>
                </c:pt>
                <c:pt idx="6935">
                  <c:v>8.7600000000000002E-5</c:v>
                </c:pt>
                <c:pt idx="6936">
                  <c:v>8.3599999999999999E-5</c:v>
                </c:pt>
                <c:pt idx="6937">
                  <c:v>8.3599999999999999E-5</c:v>
                </c:pt>
                <c:pt idx="6938">
                  <c:v>7.9599999999999997E-5</c:v>
                </c:pt>
                <c:pt idx="6939">
                  <c:v>7.6600000000000005E-5</c:v>
                </c:pt>
                <c:pt idx="6940">
                  <c:v>7.6600000000000005E-5</c:v>
                </c:pt>
                <c:pt idx="6941">
                  <c:v>7.2600000000000003E-5</c:v>
                </c:pt>
                <c:pt idx="6942">
                  <c:v>7.2600000000000003E-5</c:v>
                </c:pt>
                <c:pt idx="6943">
                  <c:v>6.86E-5</c:v>
                </c:pt>
                <c:pt idx="6944">
                  <c:v>6.86E-5</c:v>
                </c:pt>
                <c:pt idx="6945">
                  <c:v>6.5599999999999995E-5</c:v>
                </c:pt>
                <c:pt idx="6946">
                  <c:v>6.5599999999999995E-5</c:v>
                </c:pt>
                <c:pt idx="6947">
                  <c:v>6.1600000000000007E-5</c:v>
                </c:pt>
                <c:pt idx="6948">
                  <c:v>6.1600000000000007E-5</c:v>
                </c:pt>
                <c:pt idx="6949">
                  <c:v>5.7599999999999997E-5</c:v>
                </c:pt>
                <c:pt idx="6950">
                  <c:v>5.7599999999999997E-5</c:v>
                </c:pt>
                <c:pt idx="6951">
                  <c:v>5.4599999999999999E-5</c:v>
                </c:pt>
                <c:pt idx="6952">
                  <c:v>5.0599999999999997E-5</c:v>
                </c:pt>
                <c:pt idx="6953">
                  <c:v>5.0599999999999997E-5</c:v>
                </c:pt>
                <c:pt idx="6954">
                  <c:v>4.6600000000000001E-5</c:v>
                </c:pt>
                <c:pt idx="6955">
                  <c:v>4.2599999999999999E-5</c:v>
                </c:pt>
                <c:pt idx="6956">
                  <c:v>3.96E-5</c:v>
                </c:pt>
                <c:pt idx="6957">
                  <c:v>3.5599999999999998E-5</c:v>
                </c:pt>
                <c:pt idx="6958">
                  <c:v>3.1600000000000002E-5</c:v>
                </c:pt>
                <c:pt idx="6959">
                  <c:v>2.8600000000000001E-5</c:v>
                </c:pt>
                <c:pt idx="6960">
                  <c:v>2.4600000000000002E-5</c:v>
                </c:pt>
                <c:pt idx="6961">
                  <c:v>1.7600000000000001E-5</c:v>
                </c:pt>
                <c:pt idx="6962">
                  <c:v>1.36E-5</c:v>
                </c:pt>
                <c:pt idx="6963">
                  <c:v>9.6299999999999993E-6</c:v>
                </c:pt>
                <c:pt idx="6964">
                  <c:v>6.63E-6</c:v>
                </c:pt>
                <c:pt idx="6965">
                  <c:v>2.6299999999999998E-6</c:v>
                </c:pt>
                <c:pt idx="6966">
                  <c:v>-1.37E-6</c:v>
                </c:pt>
                <c:pt idx="6967">
                  <c:v>-5.3700000000000003E-6</c:v>
                </c:pt>
                <c:pt idx="6968">
                  <c:v>-1.24E-5</c:v>
                </c:pt>
                <c:pt idx="6969">
                  <c:v>-1.6399999999999999E-5</c:v>
                </c:pt>
                <c:pt idx="6970">
                  <c:v>-1.9400000000000001E-5</c:v>
                </c:pt>
                <c:pt idx="6971">
                  <c:v>-1.9400000000000001E-5</c:v>
                </c:pt>
                <c:pt idx="6972">
                  <c:v>-2.7399999999999999E-5</c:v>
                </c:pt>
                <c:pt idx="6973">
                  <c:v>-2.7399999999999999E-5</c:v>
                </c:pt>
                <c:pt idx="6974">
                  <c:v>-3.04E-5</c:v>
                </c:pt>
                <c:pt idx="6975">
                  <c:v>-3.04E-5</c:v>
                </c:pt>
                <c:pt idx="6976">
                  <c:v>-3.4400000000000003E-5</c:v>
                </c:pt>
                <c:pt idx="6977">
                  <c:v>-3.4400000000000003E-5</c:v>
                </c:pt>
                <c:pt idx="6978">
                  <c:v>-3.8399999999999998E-5</c:v>
                </c:pt>
                <c:pt idx="6979">
                  <c:v>-3.8399999999999998E-5</c:v>
                </c:pt>
                <c:pt idx="6980">
                  <c:v>-3.8399999999999998E-5</c:v>
                </c:pt>
                <c:pt idx="6981">
                  <c:v>-3.8399999999999998E-5</c:v>
                </c:pt>
                <c:pt idx="6982">
                  <c:v>-3.8399999999999998E-5</c:v>
                </c:pt>
                <c:pt idx="6983">
                  <c:v>-3.8399999999999998E-5</c:v>
                </c:pt>
                <c:pt idx="6984">
                  <c:v>-4.2400000000000001E-5</c:v>
                </c:pt>
                <c:pt idx="6985">
                  <c:v>-3.8399999999999998E-5</c:v>
                </c:pt>
                <c:pt idx="6986">
                  <c:v>-3.8399999999999998E-5</c:v>
                </c:pt>
                <c:pt idx="6987">
                  <c:v>-3.8399999999999998E-5</c:v>
                </c:pt>
                <c:pt idx="6988">
                  <c:v>-3.8399999999999998E-5</c:v>
                </c:pt>
                <c:pt idx="6989">
                  <c:v>-3.4400000000000003E-5</c:v>
                </c:pt>
                <c:pt idx="6990">
                  <c:v>-3.4400000000000003E-5</c:v>
                </c:pt>
                <c:pt idx="6991">
                  <c:v>-3.4400000000000003E-5</c:v>
                </c:pt>
                <c:pt idx="6992">
                  <c:v>-3.04E-5</c:v>
                </c:pt>
                <c:pt idx="6993">
                  <c:v>-3.04E-5</c:v>
                </c:pt>
                <c:pt idx="6994">
                  <c:v>-3.04E-5</c:v>
                </c:pt>
                <c:pt idx="6995">
                  <c:v>-3.04E-5</c:v>
                </c:pt>
                <c:pt idx="6996">
                  <c:v>-2.7399999999999999E-5</c:v>
                </c:pt>
                <c:pt idx="6997">
                  <c:v>-2.7399999999999999E-5</c:v>
                </c:pt>
                <c:pt idx="6998">
                  <c:v>-2.34E-5</c:v>
                </c:pt>
                <c:pt idx="6999">
                  <c:v>-2.34E-5</c:v>
                </c:pt>
                <c:pt idx="7000">
                  <c:v>-2.34E-5</c:v>
                </c:pt>
                <c:pt idx="7001">
                  <c:v>-1.9400000000000001E-5</c:v>
                </c:pt>
                <c:pt idx="7002">
                  <c:v>-1.9400000000000001E-5</c:v>
                </c:pt>
                <c:pt idx="7003">
                  <c:v>-1.6399999999999999E-5</c:v>
                </c:pt>
                <c:pt idx="7004">
                  <c:v>-1.6399999999999999E-5</c:v>
                </c:pt>
                <c:pt idx="7005">
                  <c:v>-1.24E-5</c:v>
                </c:pt>
                <c:pt idx="7006">
                  <c:v>-1.24E-5</c:v>
                </c:pt>
                <c:pt idx="7007">
                  <c:v>-8.3699999999999995E-6</c:v>
                </c:pt>
                <c:pt idx="7008">
                  <c:v>-5.3700000000000003E-6</c:v>
                </c:pt>
                <c:pt idx="7009">
                  <c:v>-5.3700000000000003E-6</c:v>
                </c:pt>
                <c:pt idx="7010">
                  <c:v>-5.3700000000000003E-6</c:v>
                </c:pt>
                <c:pt idx="7011">
                  <c:v>-1.37E-6</c:v>
                </c:pt>
                <c:pt idx="7012">
                  <c:v>-1.37E-6</c:v>
                </c:pt>
                <c:pt idx="7013">
                  <c:v>-1.37E-6</c:v>
                </c:pt>
                <c:pt idx="7014">
                  <c:v>2.6299999999999998E-6</c:v>
                </c:pt>
                <c:pt idx="7015">
                  <c:v>2.6299999999999998E-6</c:v>
                </c:pt>
                <c:pt idx="7016">
                  <c:v>2.6299999999999998E-6</c:v>
                </c:pt>
                <c:pt idx="7017">
                  <c:v>2.6299999999999998E-6</c:v>
                </c:pt>
                <c:pt idx="7018">
                  <c:v>2.6299999999999998E-6</c:v>
                </c:pt>
                <c:pt idx="7019">
                  <c:v>2.6299999999999998E-6</c:v>
                </c:pt>
                <c:pt idx="7020">
                  <c:v>2.6299999999999998E-6</c:v>
                </c:pt>
                <c:pt idx="7021">
                  <c:v>2.6299999999999998E-6</c:v>
                </c:pt>
                <c:pt idx="7022">
                  <c:v>2.6299999999999998E-6</c:v>
                </c:pt>
                <c:pt idx="7023">
                  <c:v>2.6299999999999998E-6</c:v>
                </c:pt>
                <c:pt idx="7024">
                  <c:v>2.6299999999999998E-6</c:v>
                </c:pt>
                <c:pt idx="7025">
                  <c:v>2.6299999999999998E-6</c:v>
                </c:pt>
                <c:pt idx="7026">
                  <c:v>2.6299999999999998E-6</c:v>
                </c:pt>
                <c:pt idx="7027">
                  <c:v>2.6299999999999998E-6</c:v>
                </c:pt>
                <c:pt idx="7028">
                  <c:v>2.6299999999999998E-6</c:v>
                </c:pt>
                <c:pt idx="7029">
                  <c:v>6.63E-6</c:v>
                </c:pt>
                <c:pt idx="7030">
                  <c:v>6.63E-6</c:v>
                </c:pt>
                <c:pt idx="7031">
                  <c:v>6.63E-6</c:v>
                </c:pt>
                <c:pt idx="7032">
                  <c:v>6.63E-6</c:v>
                </c:pt>
                <c:pt idx="7033">
                  <c:v>9.6299999999999993E-6</c:v>
                </c:pt>
                <c:pt idx="7034">
                  <c:v>1.36E-5</c:v>
                </c:pt>
                <c:pt idx="7035">
                  <c:v>1.7600000000000001E-5</c:v>
                </c:pt>
                <c:pt idx="7036">
                  <c:v>1.7600000000000001E-5</c:v>
                </c:pt>
                <c:pt idx="7037">
                  <c:v>2.0599999999999999E-5</c:v>
                </c:pt>
                <c:pt idx="7038">
                  <c:v>2.4600000000000002E-5</c:v>
                </c:pt>
                <c:pt idx="7039">
                  <c:v>2.8600000000000001E-5</c:v>
                </c:pt>
                <c:pt idx="7040">
                  <c:v>3.5599999999999998E-5</c:v>
                </c:pt>
                <c:pt idx="7041">
                  <c:v>3.96E-5</c:v>
                </c:pt>
                <c:pt idx="7042">
                  <c:v>3.96E-5</c:v>
                </c:pt>
                <c:pt idx="7043">
                  <c:v>4.6600000000000001E-5</c:v>
                </c:pt>
                <c:pt idx="7044">
                  <c:v>5.0599999999999997E-5</c:v>
                </c:pt>
                <c:pt idx="7045">
                  <c:v>5.4599999999999999E-5</c:v>
                </c:pt>
                <c:pt idx="7046">
                  <c:v>5.7599999999999997E-5</c:v>
                </c:pt>
                <c:pt idx="7047">
                  <c:v>6.1600000000000007E-5</c:v>
                </c:pt>
                <c:pt idx="7048">
                  <c:v>6.1600000000000007E-5</c:v>
                </c:pt>
                <c:pt idx="7049">
                  <c:v>6.5599999999999995E-5</c:v>
                </c:pt>
                <c:pt idx="7050">
                  <c:v>6.5599999999999995E-5</c:v>
                </c:pt>
                <c:pt idx="7051">
                  <c:v>6.5599999999999995E-5</c:v>
                </c:pt>
                <c:pt idx="7052">
                  <c:v>6.5599999999999995E-5</c:v>
                </c:pt>
                <c:pt idx="7053">
                  <c:v>6.5599999999999995E-5</c:v>
                </c:pt>
                <c:pt idx="7054">
                  <c:v>6.1600000000000007E-5</c:v>
                </c:pt>
                <c:pt idx="7055">
                  <c:v>6.1600000000000007E-5</c:v>
                </c:pt>
                <c:pt idx="7056">
                  <c:v>6.1600000000000007E-5</c:v>
                </c:pt>
                <c:pt idx="7057">
                  <c:v>5.7599999999999997E-5</c:v>
                </c:pt>
                <c:pt idx="7058">
                  <c:v>5.4599999999999999E-5</c:v>
                </c:pt>
                <c:pt idx="7059">
                  <c:v>5.0599999999999997E-5</c:v>
                </c:pt>
                <c:pt idx="7060">
                  <c:v>4.6600000000000001E-5</c:v>
                </c:pt>
                <c:pt idx="7061">
                  <c:v>4.2599999999999999E-5</c:v>
                </c:pt>
                <c:pt idx="7062">
                  <c:v>3.5599999999999998E-5</c:v>
                </c:pt>
                <c:pt idx="7063">
                  <c:v>3.1600000000000002E-5</c:v>
                </c:pt>
                <c:pt idx="7064">
                  <c:v>2.8600000000000001E-5</c:v>
                </c:pt>
                <c:pt idx="7065">
                  <c:v>2.4600000000000002E-5</c:v>
                </c:pt>
                <c:pt idx="7066">
                  <c:v>2.0599999999999999E-5</c:v>
                </c:pt>
                <c:pt idx="7067">
                  <c:v>1.7600000000000001E-5</c:v>
                </c:pt>
                <c:pt idx="7068">
                  <c:v>1.36E-5</c:v>
                </c:pt>
                <c:pt idx="7069">
                  <c:v>1.36E-5</c:v>
                </c:pt>
                <c:pt idx="7070">
                  <c:v>1.36E-5</c:v>
                </c:pt>
                <c:pt idx="7071">
                  <c:v>1.36E-5</c:v>
                </c:pt>
                <c:pt idx="7072">
                  <c:v>1.7600000000000001E-5</c:v>
                </c:pt>
                <c:pt idx="7073">
                  <c:v>1.7600000000000001E-5</c:v>
                </c:pt>
                <c:pt idx="7074">
                  <c:v>2.0599999999999999E-5</c:v>
                </c:pt>
                <c:pt idx="7075">
                  <c:v>2.4600000000000002E-5</c:v>
                </c:pt>
                <c:pt idx="7076">
                  <c:v>2.8600000000000001E-5</c:v>
                </c:pt>
                <c:pt idx="7077">
                  <c:v>3.5599999999999998E-5</c:v>
                </c:pt>
                <c:pt idx="7078">
                  <c:v>3.96E-5</c:v>
                </c:pt>
                <c:pt idx="7079">
                  <c:v>4.6600000000000001E-5</c:v>
                </c:pt>
                <c:pt idx="7080">
                  <c:v>5.4599999999999999E-5</c:v>
                </c:pt>
                <c:pt idx="7081">
                  <c:v>6.1600000000000007E-5</c:v>
                </c:pt>
                <c:pt idx="7082">
                  <c:v>6.86E-5</c:v>
                </c:pt>
                <c:pt idx="7083">
                  <c:v>7.6600000000000005E-5</c:v>
                </c:pt>
                <c:pt idx="7084">
                  <c:v>8.3599999999999999E-5</c:v>
                </c:pt>
                <c:pt idx="7085">
                  <c:v>9.4599999999999996E-5</c:v>
                </c:pt>
                <c:pt idx="7086">
                  <c:v>9.8599999999999998E-5</c:v>
                </c:pt>
                <c:pt idx="7087">
                  <c:v>1.1E-4</c:v>
                </c:pt>
                <c:pt idx="7088">
                  <c:v>1.1400000000000001E-4</c:v>
                </c:pt>
                <c:pt idx="7089">
                  <c:v>1.21E-4</c:v>
                </c:pt>
                <c:pt idx="7090">
                  <c:v>1.25E-4</c:v>
                </c:pt>
                <c:pt idx="7091">
                  <c:v>1.2899999999999999E-4</c:v>
                </c:pt>
                <c:pt idx="7092">
                  <c:v>1.3200000000000001E-4</c:v>
                </c:pt>
                <c:pt idx="7093">
                  <c:v>1.36E-4</c:v>
                </c:pt>
                <c:pt idx="7094">
                  <c:v>1.36E-4</c:v>
                </c:pt>
                <c:pt idx="7095">
                  <c:v>1.3999999999999999E-4</c:v>
                </c:pt>
                <c:pt idx="7096">
                  <c:v>1.36E-4</c:v>
                </c:pt>
                <c:pt idx="7097">
                  <c:v>1.36E-4</c:v>
                </c:pt>
                <c:pt idx="7098">
                  <c:v>1.3200000000000001E-4</c:v>
                </c:pt>
                <c:pt idx="7099">
                  <c:v>1.3200000000000001E-4</c:v>
                </c:pt>
                <c:pt idx="7100">
                  <c:v>1.25E-4</c:v>
                </c:pt>
                <c:pt idx="7101">
                  <c:v>1.25E-4</c:v>
                </c:pt>
                <c:pt idx="7102">
                  <c:v>1.17E-4</c:v>
                </c:pt>
                <c:pt idx="7103">
                  <c:v>1.1400000000000001E-4</c:v>
                </c:pt>
                <c:pt idx="7104">
                  <c:v>1.1E-4</c:v>
                </c:pt>
                <c:pt idx="7105">
                  <c:v>1.06E-4</c:v>
                </c:pt>
                <c:pt idx="7106">
                  <c:v>9.8599999999999998E-5</c:v>
                </c:pt>
                <c:pt idx="7107">
                  <c:v>9.4599999999999996E-5</c:v>
                </c:pt>
                <c:pt idx="7108">
                  <c:v>9.1600000000000004E-5</c:v>
                </c:pt>
                <c:pt idx="7109">
                  <c:v>8.7600000000000002E-5</c:v>
                </c:pt>
                <c:pt idx="7110">
                  <c:v>8.3599999999999999E-5</c:v>
                </c:pt>
                <c:pt idx="7111">
                  <c:v>7.9599999999999997E-5</c:v>
                </c:pt>
                <c:pt idx="7112">
                  <c:v>7.6600000000000005E-5</c:v>
                </c:pt>
                <c:pt idx="7113">
                  <c:v>7.6600000000000005E-5</c:v>
                </c:pt>
                <c:pt idx="7114">
                  <c:v>7.6600000000000005E-5</c:v>
                </c:pt>
                <c:pt idx="7115">
                  <c:v>7.2600000000000003E-5</c:v>
                </c:pt>
                <c:pt idx="7116">
                  <c:v>7.2600000000000003E-5</c:v>
                </c:pt>
                <c:pt idx="7117">
                  <c:v>7.2600000000000003E-5</c:v>
                </c:pt>
                <c:pt idx="7118">
                  <c:v>7.2600000000000003E-5</c:v>
                </c:pt>
                <c:pt idx="7119">
                  <c:v>7.6600000000000005E-5</c:v>
                </c:pt>
                <c:pt idx="7120">
                  <c:v>7.6600000000000005E-5</c:v>
                </c:pt>
                <c:pt idx="7121">
                  <c:v>7.9599999999999997E-5</c:v>
                </c:pt>
                <c:pt idx="7122">
                  <c:v>7.9599999999999997E-5</c:v>
                </c:pt>
                <c:pt idx="7123">
                  <c:v>8.3599999999999999E-5</c:v>
                </c:pt>
                <c:pt idx="7124">
                  <c:v>8.3599999999999999E-5</c:v>
                </c:pt>
                <c:pt idx="7125">
                  <c:v>8.7600000000000002E-5</c:v>
                </c:pt>
                <c:pt idx="7126">
                  <c:v>8.7600000000000002E-5</c:v>
                </c:pt>
                <c:pt idx="7127">
                  <c:v>9.1600000000000004E-5</c:v>
                </c:pt>
                <c:pt idx="7128">
                  <c:v>8.7600000000000002E-5</c:v>
                </c:pt>
                <c:pt idx="7129">
                  <c:v>9.1600000000000004E-5</c:v>
                </c:pt>
                <c:pt idx="7130">
                  <c:v>9.1600000000000004E-5</c:v>
                </c:pt>
                <c:pt idx="7131">
                  <c:v>9.1600000000000004E-5</c:v>
                </c:pt>
                <c:pt idx="7132">
                  <c:v>9.1600000000000004E-5</c:v>
                </c:pt>
                <c:pt idx="7133">
                  <c:v>9.1600000000000004E-5</c:v>
                </c:pt>
                <c:pt idx="7134">
                  <c:v>9.1600000000000004E-5</c:v>
                </c:pt>
                <c:pt idx="7135">
                  <c:v>9.1600000000000004E-5</c:v>
                </c:pt>
                <c:pt idx="7136">
                  <c:v>8.7600000000000002E-5</c:v>
                </c:pt>
                <c:pt idx="7137">
                  <c:v>8.7600000000000002E-5</c:v>
                </c:pt>
                <c:pt idx="7138">
                  <c:v>8.3599999999999999E-5</c:v>
                </c:pt>
                <c:pt idx="7139">
                  <c:v>7.9599999999999997E-5</c:v>
                </c:pt>
                <c:pt idx="7140">
                  <c:v>7.6600000000000005E-5</c:v>
                </c:pt>
                <c:pt idx="7141">
                  <c:v>7.6600000000000005E-5</c:v>
                </c:pt>
                <c:pt idx="7142">
                  <c:v>7.2600000000000003E-5</c:v>
                </c:pt>
                <c:pt idx="7143">
                  <c:v>6.86E-5</c:v>
                </c:pt>
                <c:pt idx="7144">
                  <c:v>6.5599999999999995E-5</c:v>
                </c:pt>
                <c:pt idx="7145">
                  <c:v>6.1600000000000007E-5</c:v>
                </c:pt>
                <c:pt idx="7146">
                  <c:v>5.7599999999999997E-5</c:v>
                </c:pt>
                <c:pt idx="7147">
                  <c:v>5.4599999999999999E-5</c:v>
                </c:pt>
                <c:pt idx="7148">
                  <c:v>5.0599999999999997E-5</c:v>
                </c:pt>
                <c:pt idx="7149">
                  <c:v>5.0599999999999997E-5</c:v>
                </c:pt>
                <c:pt idx="7150">
                  <c:v>4.6600000000000001E-5</c:v>
                </c:pt>
                <c:pt idx="7151">
                  <c:v>4.2599999999999999E-5</c:v>
                </c:pt>
                <c:pt idx="7152">
                  <c:v>4.2599999999999999E-5</c:v>
                </c:pt>
                <c:pt idx="7153">
                  <c:v>3.96E-5</c:v>
                </c:pt>
                <c:pt idx="7154">
                  <c:v>3.5599999999999998E-5</c:v>
                </c:pt>
                <c:pt idx="7155">
                  <c:v>3.5599999999999998E-5</c:v>
                </c:pt>
                <c:pt idx="7156">
                  <c:v>3.1600000000000002E-5</c:v>
                </c:pt>
                <c:pt idx="7157">
                  <c:v>3.1600000000000002E-5</c:v>
                </c:pt>
                <c:pt idx="7158">
                  <c:v>2.8600000000000001E-5</c:v>
                </c:pt>
                <c:pt idx="7159">
                  <c:v>2.8600000000000001E-5</c:v>
                </c:pt>
                <c:pt idx="7160">
                  <c:v>2.0599999999999999E-5</c:v>
                </c:pt>
                <c:pt idx="7161">
                  <c:v>2.0599999999999999E-5</c:v>
                </c:pt>
                <c:pt idx="7162">
                  <c:v>2.0599999999999999E-5</c:v>
                </c:pt>
                <c:pt idx="7163">
                  <c:v>1.7600000000000001E-5</c:v>
                </c:pt>
                <c:pt idx="7164">
                  <c:v>1.36E-5</c:v>
                </c:pt>
                <c:pt idx="7165">
                  <c:v>9.6299999999999993E-6</c:v>
                </c:pt>
                <c:pt idx="7166">
                  <c:v>6.63E-6</c:v>
                </c:pt>
                <c:pt idx="7167">
                  <c:v>2.6299999999999998E-6</c:v>
                </c:pt>
                <c:pt idx="7168">
                  <c:v>-1.37E-6</c:v>
                </c:pt>
                <c:pt idx="7169">
                  <c:v>-5.3700000000000003E-6</c:v>
                </c:pt>
                <c:pt idx="7170">
                  <c:v>-8.3699999999999995E-6</c:v>
                </c:pt>
                <c:pt idx="7171">
                  <c:v>-1.24E-5</c:v>
                </c:pt>
                <c:pt idx="7172">
                  <c:v>-1.9400000000000001E-5</c:v>
                </c:pt>
                <c:pt idx="7173">
                  <c:v>-2.34E-5</c:v>
                </c:pt>
                <c:pt idx="7174">
                  <c:v>-2.7399999999999999E-5</c:v>
                </c:pt>
                <c:pt idx="7175">
                  <c:v>-3.4400000000000003E-5</c:v>
                </c:pt>
                <c:pt idx="7176">
                  <c:v>-4.2400000000000001E-5</c:v>
                </c:pt>
                <c:pt idx="7177">
                  <c:v>-4.5399999999999999E-5</c:v>
                </c:pt>
                <c:pt idx="7178">
                  <c:v>-5.3399999999999997E-5</c:v>
                </c:pt>
                <c:pt idx="7179">
                  <c:v>-5.6400000000000002E-5</c:v>
                </c:pt>
                <c:pt idx="7180">
                  <c:v>-6.4399999999999993E-5</c:v>
                </c:pt>
                <c:pt idx="7181">
                  <c:v>-7.1400000000000001E-5</c:v>
                </c:pt>
                <c:pt idx="7182">
                  <c:v>-7.5400000000000003E-5</c:v>
                </c:pt>
                <c:pt idx="7183">
                  <c:v>-8.2399999999999997E-5</c:v>
                </c:pt>
                <c:pt idx="7184">
                  <c:v>-8.6399999999999999E-5</c:v>
                </c:pt>
                <c:pt idx="7185">
                  <c:v>-9.0400000000000002E-5</c:v>
                </c:pt>
                <c:pt idx="7186">
                  <c:v>-9.7399999999999996E-5</c:v>
                </c:pt>
                <c:pt idx="7187">
                  <c:v>-1.01E-4</c:v>
                </c:pt>
                <c:pt idx="7188">
                  <c:v>-1.0399999999999999E-4</c:v>
                </c:pt>
                <c:pt idx="7189">
                  <c:v>-1.08E-4</c:v>
                </c:pt>
                <c:pt idx="7190">
                  <c:v>-1.12E-4</c:v>
                </c:pt>
                <c:pt idx="7191">
                  <c:v>-1.16E-4</c:v>
                </c:pt>
                <c:pt idx="7192">
                  <c:v>-1.1900000000000001E-4</c:v>
                </c:pt>
                <c:pt idx="7193">
                  <c:v>-1.2300000000000001E-4</c:v>
                </c:pt>
                <c:pt idx="7194">
                  <c:v>-1.27E-4</c:v>
                </c:pt>
                <c:pt idx="7195">
                  <c:v>-1.27E-4</c:v>
                </c:pt>
                <c:pt idx="7196">
                  <c:v>-1.2999999999999999E-4</c:v>
                </c:pt>
                <c:pt idx="7197">
                  <c:v>-1.2999999999999999E-4</c:v>
                </c:pt>
                <c:pt idx="7198">
                  <c:v>-1.34E-4</c:v>
                </c:pt>
                <c:pt idx="7199">
                  <c:v>-1.34E-4</c:v>
                </c:pt>
                <c:pt idx="7200">
                  <c:v>-1.34E-4</c:v>
                </c:pt>
                <c:pt idx="7201">
                  <c:v>-1.3799999999999999E-4</c:v>
                </c:pt>
                <c:pt idx="7202">
                  <c:v>-1.3799999999999999E-4</c:v>
                </c:pt>
                <c:pt idx="7203">
                  <c:v>-1.4100000000000001E-4</c:v>
                </c:pt>
                <c:pt idx="7204">
                  <c:v>-1.4100000000000001E-4</c:v>
                </c:pt>
                <c:pt idx="7205">
                  <c:v>-1.4100000000000001E-4</c:v>
                </c:pt>
                <c:pt idx="7206">
                  <c:v>-1.45E-4</c:v>
                </c:pt>
                <c:pt idx="7207">
                  <c:v>-1.45E-4</c:v>
                </c:pt>
                <c:pt idx="7208">
                  <c:v>-1.4899999999999999E-4</c:v>
                </c:pt>
                <c:pt idx="7209">
                  <c:v>-1.4899999999999999E-4</c:v>
                </c:pt>
                <c:pt idx="7210">
                  <c:v>-1.5200000000000001E-4</c:v>
                </c:pt>
                <c:pt idx="7211">
                  <c:v>-1.5200000000000001E-4</c:v>
                </c:pt>
                <c:pt idx="7212">
                  <c:v>-1.56E-4</c:v>
                </c:pt>
                <c:pt idx="7213">
                  <c:v>-1.56E-4</c:v>
                </c:pt>
                <c:pt idx="7214">
                  <c:v>-1.6000000000000001E-4</c:v>
                </c:pt>
                <c:pt idx="7215">
                  <c:v>-1.64E-4</c:v>
                </c:pt>
                <c:pt idx="7216">
                  <c:v>-1.64E-4</c:v>
                </c:pt>
                <c:pt idx="7217">
                  <c:v>-1.6699999999999999E-4</c:v>
                </c:pt>
                <c:pt idx="7218">
                  <c:v>-1.7100000000000001E-4</c:v>
                </c:pt>
                <c:pt idx="7219">
                  <c:v>-1.75E-4</c:v>
                </c:pt>
                <c:pt idx="7220">
                  <c:v>-1.7799999999999999E-4</c:v>
                </c:pt>
                <c:pt idx="7221">
                  <c:v>-1.7799999999999999E-4</c:v>
                </c:pt>
                <c:pt idx="7222">
                  <c:v>-1.8200000000000001E-4</c:v>
                </c:pt>
                <c:pt idx="7223">
                  <c:v>-1.8200000000000001E-4</c:v>
                </c:pt>
                <c:pt idx="7224">
                  <c:v>-1.8599999999999999E-4</c:v>
                </c:pt>
                <c:pt idx="7225">
                  <c:v>-1.8599999999999999E-4</c:v>
                </c:pt>
                <c:pt idx="7226">
                  <c:v>-1.8900000000000001E-4</c:v>
                </c:pt>
                <c:pt idx="7227">
                  <c:v>-1.8900000000000001E-4</c:v>
                </c:pt>
                <c:pt idx="7228">
                  <c:v>-1.8900000000000001E-4</c:v>
                </c:pt>
                <c:pt idx="7229">
                  <c:v>-1.8900000000000001E-4</c:v>
                </c:pt>
                <c:pt idx="7230">
                  <c:v>-1.8900000000000001E-4</c:v>
                </c:pt>
                <c:pt idx="7231">
                  <c:v>-1.8900000000000001E-4</c:v>
                </c:pt>
                <c:pt idx="7232">
                  <c:v>-1.8900000000000001E-4</c:v>
                </c:pt>
                <c:pt idx="7233">
                  <c:v>-1.8900000000000001E-4</c:v>
                </c:pt>
                <c:pt idx="7234">
                  <c:v>-1.8900000000000001E-4</c:v>
                </c:pt>
                <c:pt idx="7235">
                  <c:v>-1.8599999999999999E-4</c:v>
                </c:pt>
                <c:pt idx="7236">
                  <c:v>-1.8599999999999999E-4</c:v>
                </c:pt>
                <c:pt idx="7237">
                  <c:v>-1.8200000000000001E-4</c:v>
                </c:pt>
                <c:pt idx="7238">
                  <c:v>-1.8200000000000001E-4</c:v>
                </c:pt>
                <c:pt idx="7239">
                  <c:v>-1.7799999999999999E-4</c:v>
                </c:pt>
                <c:pt idx="7240">
                  <c:v>-1.7799999999999999E-4</c:v>
                </c:pt>
                <c:pt idx="7241">
                  <c:v>-1.75E-4</c:v>
                </c:pt>
                <c:pt idx="7242">
                  <c:v>-1.7100000000000001E-4</c:v>
                </c:pt>
                <c:pt idx="7243">
                  <c:v>-1.6699999999999999E-4</c:v>
                </c:pt>
                <c:pt idx="7244">
                  <c:v>-1.6699999999999999E-4</c:v>
                </c:pt>
                <c:pt idx="7245">
                  <c:v>-1.64E-4</c:v>
                </c:pt>
                <c:pt idx="7246">
                  <c:v>-1.6000000000000001E-4</c:v>
                </c:pt>
                <c:pt idx="7247">
                  <c:v>-1.56E-4</c:v>
                </c:pt>
                <c:pt idx="7248">
                  <c:v>-1.56E-4</c:v>
                </c:pt>
                <c:pt idx="7249">
                  <c:v>-1.5200000000000001E-4</c:v>
                </c:pt>
                <c:pt idx="7250">
                  <c:v>-1.5200000000000001E-4</c:v>
                </c:pt>
                <c:pt idx="7251">
                  <c:v>-1.4899999999999999E-4</c:v>
                </c:pt>
                <c:pt idx="7252">
                  <c:v>-1.4899999999999999E-4</c:v>
                </c:pt>
                <c:pt idx="7253">
                  <c:v>-1.45E-4</c:v>
                </c:pt>
                <c:pt idx="7254">
                  <c:v>-1.45E-4</c:v>
                </c:pt>
                <c:pt idx="7255">
                  <c:v>-1.45E-4</c:v>
                </c:pt>
                <c:pt idx="7256">
                  <c:v>-1.45E-4</c:v>
                </c:pt>
                <c:pt idx="7257">
                  <c:v>-1.4100000000000001E-4</c:v>
                </c:pt>
                <c:pt idx="7258">
                  <c:v>-1.4100000000000001E-4</c:v>
                </c:pt>
                <c:pt idx="7259">
                  <c:v>-1.4100000000000001E-4</c:v>
                </c:pt>
                <c:pt idx="7260">
                  <c:v>-1.4100000000000001E-4</c:v>
                </c:pt>
                <c:pt idx="7261">
                  <c:v>-1.4100000000000001E-4</c:v>
                </c:pt>
                <c:pt idx="7262">
                  <c:v>-1.4100000000000001E-4</c:v>
                </c:pt>
                <c:pt idx="7263">
                  <c:v>-1.4100000000000001E-4</c:v>
                </c:pt>
                <c:pt idx="7264">
                  <c:v>-1.4100000000000001E-4</c:v>
                </c:pt>
                <c:pt idx="7265">
                  <c:v>-1.4100000000000001E-4</c:v>
                </c:pt>
                <c:pt idx="7266">
                  <c:v>-1.4100000000000001E-4</c:v>
                </c:pt>
                <c:pt idx="7267">
                  <c:v>-1.4100000000000001E-4</c:v>
                </c:pt>
                <c:pt idx="7268">
                  <c:v>-1.4100000000000001E-4</c:v>
                </c:pt>
                <c:pt idx="7269">
                  <c:v>-1.4100000000000001E-4</c:v>
                </c:pt>
                <c:pt idx="7270">
                  <c:v>-1.4100000000000001E-4</c:v>
                </c:pt>
                <c:pt idx="7271">
                  <c:v>-1.3799999999999999E-4</c:v>
                </c:pt>
                <c:pt idx="7272">
                  <c:v>-1.4100000000000001E-4</c:v>
                </c:pt>
                <c:pt idx="7273">
                  <c:v>-1.3799999999999999E-4</c:v>
                </c:pt>
                <c:pt idx="7274">
                  <c:v>-1.3799999999999999E-4</c:v>
                </c:pt>
                <c:pt idx="7275">
                  <c:v>-1.3799999999999999E-4</c:v>
                </c:pt>
                <c:pt idx="7276">
                  <c:v>-1.3799999999999999E-4</c:v>
                </c:pt>
                <c:pt idx="7277">
                  <c:v>-1.34E-4</c:v>
                </c:pt>
                <c:pt idx="7278">
                  <c:v>-1.34E-4</c:v>
                </c:pt>
                <c:pt idx="7279">
                  <c:v>-1.2999999999999999E-4</c:v>
                </c:pt>
                <c:pt idx="7280">
                  <c:v>-1.27E-4</c:v>
                </c:pt>
                <c:pt idx="7281">
                  <c:v>-1.27E-4</c:v>
                </c:pt>
                <c:pt idx="7282">
                  <c:v>-1.27E-4</c:v>
                </c:pt>
                <c:pt idx="7283">
                  <c:v>-1.2300000000000001E-4</c:v>
                </c:pt>
                <c:pt idx="7284">
                  <c:v>-1.1900000000000001E-4</c:v>
                </c:pt>
                <c:pt idx="7285">
                  <c:v>-1.16E-4</c:v>
                </c:pt>
                <c:pt idx="7286">
                  <c:v>-1.16E-4</c:v>
                </c:pt>
                <c:pt idx="7287">
                  <c:v>-1.12E-4</c:v>
                </c:pt>
                <c:pt idx="7288">
                  <c:v>-1.12E-4</c:v>
                </c:pt>
                <c:pt idx="7289">
                  <c:v>-1.0399999999999999E-4</c:v>
                </c:pt>
                <c:pt idx="7290">
                  <c:v>-1.0399999999999999E-4</c:v>
                </c:pt>
                <c:pt idx="7291">
                  <c:v>-1.01E-4</c:v>
                </c:pt>
                <c:pt idx="7292">
                  <c:v>-9.7399999999999996E-5</c:v>
                </c:pt>
                <c:pt idx="7293">
                  <c:v>-9.3399999999999993E-5</c:v>
                </c:pt>
                <c:pt idx="7294">
                  <c:v>-9.3399999999999993E-5</c:v>
                </c:pt>
                <c:pt idx="7295">
                  <c:v>-8.6399999999999999E-5</c:v>
                </c:pt>
                <c:pt idx="7296">
                  <c:v>-8.2399999999999997E-5</c:v>
                </c:pt>
                <c:pt idx="7297">
                  <c:v>-7.9400000000000006E-5</c:v>
                </c:pt>
                <c:pt idx="7298">
                  <c:v>-7.9400000000000006E-5</c:v>
                </c:pt>
                <c:pt idx="7299">
                  <c:v>-7.5400000000000003E-5</c:v>
                </c:pt>
                <c:pt idx="7300">
                  <c:v>-7.1400000000000001E-5</c:v>
                </c:pt>
                <c:pt idx="7301">
                  <c:v>-6.7399999999999998E-5</c:v>
                </c:pt>
                <c:pt idx="7302">
                  <c:v>-6.4399999999999993E-5</c:v>
                </c:pt>
                <c:pt idx="7303">
                  <c:v>-6.0399999999999998E-5</c:v>
                </c:pt>
                <c:pt idx="7304">
                  <c:v>-5.6400000000000002E-5</c:v>
                </c:pt>
                <c:pt idx="7305">
                  <c:v>-5.3399999999999997E-5</c:v>
                </c:pt>
                <c:pt idx="7306">
                  <c:v>-4.9400000000000001E-5</c:v>
                </c:pt>
                <c:pt idx="7307">
                  <c:v>-4.5399999999999999E-5</c:v>
                </c:pt>
                <c:pt idx="7308">
                  <c:v>-4.5399999999999999E-5</c:v>
                </c:pt>
                <c:pt idx="7309">
                  <c:v>-4.2400000000000001E-5</c:v>
                </c:pt>
                <c:pt idx="7310">
                  <c:v>-3.8399999999999998E-5</c:v>
                </c:pt>
                <c:pt idx="7311">
                  <c:v>-3.8399999999999998E-5</c:v>
                </c:pt>
                <c:pt idx="7312">
                  <c:v>-3.4400000000000003E-5</c:v>
                </c:pt>
                <c:pt idx="7313">
                  <c:v>-3.04E-5</c:v>
                </c:pt>
                <c:pt idx="7314">
                  <c:v>-3.04E-5</c:v>
                </c:pt>
                <c:pt idx="7315">
                  <c:v>-3.04E-5</c:v>
                </c:pt>
                <c:pt idx="7316">
                  <c:v>-2.7399999999999999E-5</c:v>
                </c:pt>
                <c:pt idx="7317">
                  <c:v>-2.7399999999999999E-5</c:v>
                </c:pt>
                <c:pt idx="7318">
                  <c:v>-2.7399999999999999E-5</c:v>
                </c:pt>
                <c:pt idx="7319">
                  <c:v>-2.34E-5</c:v>
                </c:pt>
                <c:pt idx="7320">
                  <c:v>-2.7399999999999999E-5</c:v>
                </c:pt>
                <c:pt idx="7321">
                  <c:v>-2.34E-5</c:v>
                </c:pt>
                <c:pt idx="7322">
                  <c:v>-2.34E-5</c:v>
                </c:pt>
                <c:pt idx="7323">
                  <c:v>-2.34E-5</c:v>
                </c:pt>
                <c:pt idx="7324">
                  <c:v>-2.7399999999999999E-5</c:v>
                </c:pt>
                <c:pt idx="7325">
                  <c:v>-2.7399999999999999E-5</c:v>
                </c:pt>
                <c:pt idx="7326">
                  <c:v>-2.7399999999999999E-5</c:v>
                </c:pt>
                <c:pt idx="7327">
                  <c:v>-2.7399999999999999E-5</c:v>
                </c:pt>
                <c:pt idx="7328">
                  <c:v>-2.7399999999999999E-5</c:v>
                </c:pt>
                <c:pt idx="7329">
                  <c:v>-2.7399999999999999E-5</c:v>
                </c:pt>
                <c:pt idx="7330">
                  <c:v>-3.04E-5</c:v>
                </c:pt>
                <c:pt idx="7331">
                  <c:v>-3.04E-5</c:v>
                </c:pt>
                <c:pt idx="7332">
                  <c:v>-3.04E-5</c:v>
                </c:pt>
                <c:pt idx="7333">
                  <c:v>-3.04E-5</c:v>
                </c:pt>
                <c:pt idx="7334">
                  <c:v>-3.04E-5</c:v>
                </c:pt>
                <c:pt idx="7335">
                  <c:v>-3.04E-5</c:v>
                </c:pt>
                <c:pt idx="7336">
                  <c:v>-3.04E-5</c:v>
                </c:pt>
                <c:pt idx="7337">
                  <c:v>-3.04E-5</c:v>
                </c:pt>
                <c:pt idx="7338">
                  <c:v>-3.04E-5</c:v>
                </c:pt>
                <c:pt idx="7339">
                  <c:v>-2.7399999999999999E-5</c:v>
                </c:pt>
                <c:pt idx="7340">
                  <c:v>-3.04E-5</c:v>
                </c:pt>
                <c:pt idx="7341">
                  <c:v>-2.7399999999999999E-5</c:v>
                </c:pt>
                <c:pt idx="7342">
                  <c:v>-2.7399999999999999E-5</c:v>
                </c:pt>
                <c:pt idx="7343">
                  <c:v>-2.34E-5</c:v>
                </c:pt>
                <c:pt idx="7344">
                  <c:v>-2.34E-5</c:v>
                </c:pt>
                <c:pt idx="7345">
                  <c:v>-2.34E-5</c:v>
                </c:pt>
                <c:pt idx="7346">
                  <c:v>-2.34E-5</c:v>
                </c:pt>
                <c:pt idx="7347">
                  <c:v>-1.9400000000000001E-5</c:v>
                </c:pt>
                <c:pt idx="7348">
                  <c:v>-1.9400000000000001E-5</c:v>
                </c:pt>
                <c:pt idx="7349">
                  <c:v>-1.9400000000000001E-5</c:v>
                </c:pt>
                <c:pt idx="7350">
                  <c:v>-1.9400000000000001E-5</c:v>
                </c:pt>
                <c:pt idx="7351">
                  <c:v>-1.9400000000000001E-5</c:v>
                </c:pt>
                <c:pt idx="7352">
                  <c:v>-1.9400000000000001E-5</c:v>
                </c:pt>
                <c:pt idx="7353">
                  <c:v>-1.9400000000000001E-5</c:v>
                </c:pt>
                <c:pt idx="7354">
                  <c:v>-1.9400000000000001E-5</c:v>
                </c:pt>
                <c:pt idx="7355">
                  <c:v>-1.9400000000000001E-5</c:v>
                </c:pt>
                <c:pt idx="7356">
                  <c:v>-2.34E-5</c:v>
                </c:pt>
                <c:pt idx="7357">
                  <c:v>-2.34E-5</c:v>
                </c:pt>
                <c:pt idx="7358">
                  <c:v>-2.7399999999999999E-5</c:v>
                </c:pt>
                <c:pt idx="7359">
                  <c:v>-2.7399999999999999E-5</c:v>
                </c:pt>
                <c:pt idx="7360">
                  <c:v>-3.04E-5</c:v>
                </c:pt>
                <c:pt idx="7361">
                  <c:v>-3.4400000000000003E-5</c:v>
                </c:pt>
                <c:pt idx="7362">
                  <c:v>-3.8399999999999998E-5</c:v>
                </c:pt>
                <c:pt idx="7363">
                  <c:v>-3.8399999999999998E-5</c:v>
                </c:pt>
                <c:pt idx="7364">
                  <c:v>-4.5399999999999999E-5</c:v>
                </c:pt>
                <c:pt idx="7365">
                  <c:v>-4.5399999999999999E-5</c:v>
                </c:pt>
                <c:pt idx="7366">
                  <c:v>-4.9400000000000001E-5</c:v>
                </c:pt>
                <c:pt idx="7367">
                  <c:v>-5.3399999999999997E-5</c:v>
                </c:pt>
                <c:pt idx="7368">
                  <c:v>-6.0399999999999998E-5</c:v>
                </c:pt>
                <c:pt idx="7369">
                  <c:v>-6.0399999999999998E-5</c:v>
                </c:pt>
                <c:pt idx="7370">
                  <c:v>-6.4399999999999993E-5</c:v>
                </c:pt>
                <c:pt idx="7371">
                  <c:v>-6.7399999999999998E-5</c:v>
                </c:pt>
                <c:pt idx="7372">
                  <c:v>-7.1400000000000001E-5</c:v>
                </c:pt>
                <c:pt idx="7373">
                  <c:v>-7.5400000000000003E-5</c:v>
                </c:pt>
                <c:pt idx="7374">
                  <c:v>-7.9400000000000006E-5</c:v>
                </c:pt>
                <c:pt idx="7375">
                  <c:v>-7.9400000000000006E-5</c:v>
                </c:pt>
                <c:pt idx="7376">
                  <c:v>-7.9400000000000006E-5</c:v>
                </c:pt>
                <c:pt idx="7377">
                  <c:v>-8.2399999999999997E-5</c:v>
                </c:pt>
                <c:pt idx="7378">
                  <c:v>-8.6399999999999999E-5</c:v>
                </c:pt>
                <c:pt idx="7379">
                  <c:v>-8.6399999999999999E-5</c:v>
                </c:pt>
                <c:pt idx="7380">
                  <c:v>-9.0400000000000002E-5</c:v>
                </c:pt>
                <c:pt idx="7381">
                  <c:v>-9.0400000000000002E-5</c:v>
                </c:pt>
                <c:pt idx="7382">
                  <c:v>-9.0400000000000002E-5</c:v>
                </c:pt>
                <c:pt idx="7383">
                  <c:v>-9.0400000000000002E-5</c:v>
                </c:pt>
                <c:pt idx="7384">
                  <c:v>-9.3399999999999993E-5</c:v>
                </c:pt>
                <c:pt idx="7385">
                  <c:v>-9.0400000000000002E-5</c:v>
                </c:pt>
                <c:pt idx="7386">
                  <c:v>-9.3399999999999993E-5</c:v>
                </c:pt>
                <c:pt idx="7387">
                  <c:v>-9.3399999999999993E-5</c:v>
                </c:pt>
                <c:pt idx="7388">
                  <c:v>-9.3399999999999993E-5</c:v>
                </c:pt>
                <c:pt idx="7389">
                  <c:v>-9.3399999999999993E-5</c:v>
                </c:pt>
                <c:pt idx="7390">
                  <c:v>-9.7399999999999996E-5</c:v>
                </c:pt>
                <c:pt idx="7391">
                  <c:v>-9.7399999999999996E-5</c:v>
                </c:pt>
                <c:pt idx="7392">
                  <c:v>-9.7399999999999996E-5</c:v>
                </c:pt>
                <c:pt idx="7393">
                  <c:v>-1.01E-4</c:v>
                </c:pt>
                <c:pt idx="7394">
                  <c:v>-1.01E-4</c:v>
                </c:pt>
                <c:pt idx="7395">
                  <c:v>-1.0399999999999999E-4</c:v>
                </c:pt>
                <c:pt idx="7396">
                  <c:v>-1.08E-4</c:v>
                </c:pt>
                <c:pt idx="7397">
                  <c:v>-1.08E-4</c:v>
                </c:pt>
                <c:pt idx="7398">
                  <c:v>-1.12E-4</c:v>
                </c:pt>
                <c:pt idx="7399">
                  <c:v>-1.12E-4</c:v>
                </c:pt>
                <c:pt idx="7400">
                  <c:v>-1.16E-4</c:v>
                </c:pt>
                <c:pt idx="7401">
                  <c:v>-1.1900000000000001E-4</c:v>
                </c:pt>
                <c:pt idx="7402">
                  <c:v>-1.1900000000000001E-4</c:v>
                </c:pt>
                <c:pt idx="7403">
                  <c:v>-1.2300000000000001E-4</c:v>
                </c:pt>
                <c:pt idx="7404">
                  <c:v>-1.27E-4</c:v>
                </c:pt>
                <c:pt idx="7405">
                  <c:v>-1.2999999999999999E-4</c:v>
                </c:pt>
                <c:pt idx="7406">
                  <c:v>-1.34E-4</c:v>
                </c:pt>
                <c:pt idx="7407">
                  <c:v>-1.34E-4</c:v>
                </c:pt>
                <c:pt idx="7408">
                  <c:v>-1.34E-4</c:v>
                </c:pt>
                <c:pt idx="7409">
                  <c:v>-1.3799999999999999E-4</c:v>
                </c:pt>
                <c:pt idx="7410">
                  <c:v>-1.4100000000000001E-4</c:v>
                </c:pt>
                <c:pt idx="7411">
                  <c:v>-1.4100000000000001E-4</c:v>
                </c:pt>
                <c:pt idx="7412">
                  <c:v>-1.45E-4</c:v>
                </c:pt>
                <c:pt idx="7413">
                  <c:v>-1.45E-4</c:v>
                </c:pt>
                <c:pt idx="7414">
                  <c:v>-1.45E-4</c:v>
                </c:pt>
                <c:pt idx="7415">
                  <c:v>-1.45E-4</c:v>
                </c:pt>
                <c:pt idx="7416">
                  <c:v>-1.45E-4</c:v>
                </c:pt>
                <c:pt idx="7417">
                  <c:v>-1.45E-4</c:v>
                </c:pt>
                <c:pt idx="7418">
                  <c:v>-1.45E-4</c:v>
                </c:pt>
                <c:pt idx="7419">
                  <c:v>-1.45E-4</c:v>
                </c:pt>
                <c:pt idx="7420">
                  <c:v>-1.45E-4</c:v>
                </c:pt>
                <c:pt idx="7421">
                  <c:v>-1.4100000000000001E-4</c:v>
                </c:pt>
                <c:pt idx="7422">
                  <c:v>-1.4100000000000001E-4</c:v>
                </c:pt>
                <c:pt idx="7423">
                  <c:v>-1.4100000000000001E-4</c:v>
                </c:pt>
                <c:pt idx="7424">
                  <c:v>-1.3799999999999999E-4</c:v>
                </c:pt>
                <c:pt idx="7425">
                  <c:v>-1.3799999999999999E-4</c:v>
                </c:pt>
                <c:pt idx="7426">
                  <c:v>-1.3799999999999999E-4</c:v>
                </c:pt>
                <c:pt idx="7427">
                  <c:v>-1.34E-4</c:v>
                </c:pt>
                <c:pt idx="7428">
                  <c:v>-1.34E-4</c:v>
                </c:pt>
                <c:pt idx="7429">
                  <c:v>-1.2999999999999999E-4</c:v>
                </c:pt>
                <c:pt idx="7430">
                  <c:v>-1.2999999999999999E-4</c:v>
                </c:pt>
                <c:pt idx="7431">
                  <c:v>-1.27E-4</c:v>
                </c:pt>
                <c:pt idx="7432">
                  <c:v>-1.2999999999999999E-4</c:v>
                </c:pt>
                <c:pt idx="7433">
                  <c:v>-1.27E-4</c:v>
                </c:pt>
                <c:pt idx="7434">
                  <c:v>-1.2300000000000001E-4</c:v>
                </c:pt>
                <c:pt idx="7435">
                  <c:v>-1.2300000000000001E-4</c:v>
                </c:pt>
                <c:pt idx="7436">
                  <c:v>-1.2300000000000001E-4</c:v>
                </c:pt>
                <c:pt idx="7437">
                  <c:v>-1.1900000000000001E-4</c:v>
                </c:pt>
                <c:pt idx="7438">
                  <c:v>-1.1900000000000001E-4</c:v>
                </c:pt>
                <c:pt idx="7439">
                  <c:v>-1.1900000000000001E-4</c:v>
                </c:pt>
                <c:pt idx="7440">
                  <c:v>-1.16E-4</c:v>
                </c:pt>
                <c:pt idx="7441">
                  <c:v>-1.16E-4</c:v>
                </c:pt>
                <c:pt idx="7442">
                  <c:v>-1.16E-4</c:v>
                </c:pt>
                <c:pt idx="7443">
                  <c:v>-1.16E-4</c:v>
                </c:pt>
                <c:pt idx="7444">
                  <c:v>-1.16E-4</c:v>
                </c:pt>
                <c:pt idx="7445">
                  <c:v>-1.12E-4</c:v>
                </c:pt>
                <c:pt idx="7446">
                  <c:v>-1.12E-4</c:v>
                </c:pt>
                <c:pt idx="7447">
                  <c:v>-1.08E-4</c:v>
                </c:pt>
                <c:pt idx="7448">
                  <c:v>-1.08E-4</c:v>
                </c:pt>
                <c:pt idx="7449">
                  <c:v>-1.0399999999999999E-4</c:v>
                </c:pt>
                <c:pt idx="7450">
                  <c:v>-1.0399999999999999E-4</c:v>
                </c:pt>
                <c:pt idx="7451">
                  <c:v>-1.01E-4</c:v>
                </c:pt>
                <c:pt idx="7452">
                  <c:v>-1.01E-4</c:v>
                </c:pt>
                <c:pt idx="7453">
                  <c:v>-9.7399999999999996E-5</c:v>
                </c:pt>
                <c:pt idx="7454">
                  <c:v>-9.3399999999999993E-5</c:v>
                </c:pt>
                <c:pt idx="7455">
                  <c:v>-9.0400000000000002E-5</c:v>
                </c:pt>
                <c:pt idx="7456">
                  <c:v>-8.6399999999999999E-5</c:v>
                </c:pt>
                <c:pt idx="7457">
                  <c:v>-8.2399999999999997E-5</c:v>
                </c:pt>
                <c:pt idx="7458">
                  <c:v>-7.9400000000000006E-5</c:v>
                </c:pt>
                <c:pt idx="7459">
                  <c:v>-7.5400000000000003E-5</c:v>
                </c:pt>
                <c:pt idx="7460">
                  <c:v>-7.1400000000000001E-5</c:v>
                </c:pt>
                <c:pt idx="7461">
                  <c:v>-6.7399999999999998E-5</c:v>
                </c:pt>
                <c:pt idx="7462">
                  <c:v>-6.0399999999999998E-5</c:v>
                </c:pt>
                <c:pt idx="7463">
                  <c:v>-5.6400000000000002E-5</c:v>
                </c:pt>
                <c:pt idx="7464">
                  <c:v>-5.3399999999999997E-5</c:v>
                </c:pt>
                <c:pt idx="7465">
                  <c:v>-4.2400000000000001E-5</c:v>
                </c:pt>
                <c:pt idx="7466">
                  <c:v>-3.8399999999999998E-5</c:v>
                </c:pt>
                <c:pt idx="7467">
                  <c:v>-3.04E-5</c:v>
                </c:pt>
                <c:pt idx="7468">
                  <c:v>-2.7399999999999999E-5</c:v>
                </c:pt>
                <c:pt idx="7469">
                  <c:v>-1.9400000000000001E-5</c:v>
                </c:pt>
                <c:pt idx="7470">
                  <c:v>-1.24E-5</c:v>
                </c:pt>
                <c:pt idx="7471">
                  <c:v>-5.3700000000000003E-6</c:v>
                </c:pt>
                <c:pt idx="7472">
                  <c:v>2.6299999999999998E-6</c:v>
                </c:pt>
                <c:pt idx="7473">
                  <c:v>6.63E-6</c:v>
                </c:pt>
                <c:pt idx="7474">
                  <c:v>1.36E-5</c:v>
                </c:pt>
                <c:pt idx="7475">
                  <c:v>2.0599999999999999E-5</c:v>
                </c:pt>
                <c:pt idx="7476">
                  <c:v>2.4600000000000002E-5</c:v>
                </c:pt>
                <c:pt idx="7477">
                  <c:v>3.1600000000000002E-5</c:v>
                </c:pt>
                <c:pt idx="7478">
                  <c:v>3.5599999999999998E-5</c:v>
                </c:pt>
                <c:pt idx="7479">
                  <c:v>4.2599999999999999E-5</c:v>
                </c:pt>
                <c:pt idx="7480">
                  <c:v>4.2599999999999999E-5</c:v>
                </c:pt>
                <c:pt idx="7481">
                  <c:v>5.0599999999999997E-5</c:v>
                </c:pt>
                <c:pt idx="7482">
                  <c:v>5.4599999999999999E-5</c:v>
                </c:pt>
                <c:pt idx="7483">
                  <c:v>5.4599999999999999E-5</c:v>
                </c:pt>
                <c:pt idx="7484">
                  <c:v>5.7599999999999997E-5</c:v>
                </c:pt>
                <c:pt idx="7485">
                  <c:v>5.7599999999999997E-5</c:v>
                </c:pt>
                <c:pt idx="7486">
                  <c:v>5.7599999999999997E-5</c:v>
                </c:pt>
                <c:pt idx="7487">
                  <c:v>6.1600000000000007E-5</c:v>
                </c:pt>
                <c:pt idx="7488">
                  <c:v>6.1600000000000007E-5</c:v>
                </c:pt>
                <c:pt idx="7489">
                  <c:v>6.1600000000000007E-5</c:v>
                </c:pt>
                <c:pt idx="7490">
                  <c:v>5.7599999999999997E-5</c:v>
                </c:pt>
                <c:pt idx="7491">
                  <c:v>5.7599999999999997E-5</c:v>
                </c:pt>
                <c:pt idx="7492">
                  <c:v>5.4599999999999999E-5</c:v>
                </c:pt>
                <c:pt idx="7493">
                  <c:v>5.4599999999999999E-5</c:v>
                </c:pt>
                <c:pt idx="7494">
                  <c:v>5.0599999999999997E-5</c:v>
                </c:pt>
                <c:pt idx="7495">
                  <c:v>5.0599999999999997E-5</c:v>
                </c:pt>
                <c:pt idx="7496">
                  <c:v>4.6600000000000001E-5</c:v>
                </c:pt>
                <c:pt idx="7497">
                  <c:v>4.6600000000000001E-5</c:v>
                </c:pt>
                <c:pt idx="7498">
                  <c:v>4.2599999999999999E-5</c:v>
                </c:pt>
                <c:pt idx="7499">
                  <c:v>4.2599999999999999E-5</c:v>
                </c:pt>
                <c:pt idx="7500">
                  <c:v>3.96E-5</c:v>
                </c:pt>
                <c:pt idx="7501">
                  <c:v>3.96E-5</c:v>
                </c:pt>
                <c:pt idx="7502">
                  <c:v>3.5599999999999998E-5</c:v>
                </c:pt>
                <c:pt idx="7503">
                  <c:v>3.5599999999999998E-5</c:v>
                </c:pt>
                <c:pt idx="7504">
                  <c:v>3.5599999999999998E-5</c:v>
                </c:pt>
                <c:pt idx="7505">
                  <c:v>3.5599999999999998E-5</c:v>
                </c:pt>
                <c:pt idx="7506">
                  <c:v>3.5599999999999998E-5</c:v>
                </c:pt>
                <c:pt idx="7507">
                  <c:v>3.96E-5</c:v>
                </c:pt>
                <c:pt idx="7508">
                  <c:v>3.96E-5</c:v>
                </c:pt>
                <c:pt idx="7509">
                  <c:v>4.2599999999999999E-5</c:v>
                </c:pt>
                <c:pt idx="7510">
                  <c:v>4.2599999999999999E-5</c:v>
                </c:pt>
                <c:pt idx="7511">
                  <c:v>4.6600000000000001E-5</c:v>
                </c:pt>
                <c:pt idx="7512">
                  <c:v>4.6600000000000001E-5</c:v>
                </c:pt>
                <c:pt idx="7513">
                  <c:v>5.4599999999999999E-5</c:v>
                </c:pt>
                <c:pt idx="7514">
                  <c:v>5.4599999999999999E-5</c:v>
                </c:pt>
                <c:pt idx="7515">
                  <c:v>5.7599999999999997E-5</c:v>
                </c:pt>
                <c:pt idx="7516">
                  <c:v>6.1600000000000007E-5</c:v>
                </c:pt>
                <c:pt idx="7517">
                  <c:v>6.5599999999999995E-5</c:v>
                </c:pt>
                <c:pt idx="7518">
                  <c:v>6.5599999999999995E-5</c:v>
                </c:pt>
                <c:pt idx="7519">
                  <c:v>6.86E-5</c:v>
                </c:pt>
                <c:pt idx="7520">
                  <c:v>6.86E-5</c:v>
                </c:pt>
                <c:pt idx="7521">
                  <c:v>7.2600000000000003E-5</c:v>
                </c:pt>
                <c:pt idx="7522">
                  <c:v>7.2600000000000003E-5</c:v>
                </c:pt>
                <c:pt idx="7523">
                  <c:v>7.2600000000000003E-5</c:v>
                </c:pt>
                <c:pt idx="7524">
                  <c:v>6.86E-5</c:v>
                </c:pt>
                <c:pt idx="7525">
                  <c:v>6.86E-5</c:v>
                </c:pt>
                <c:pt idx="7526">
                  <c:v>6.86E-5</c:v>
                </c:pt>
                <c:pt idx="7527">
                  <c:v>6.86E-5</c:v>
                </c:pt>
                <c:pt idx="7528">
                  <c:v>6.1600000000000007E-5</c:v>
                </c:pt>
                <c:pt idx="7529">
                  <c:v>6.1600000000000007E-5</c:v>
                </c:pt>
                <c:pt idx="7530">
                  <c:v>5.7599999999999997E-5</c:v>
                </c:pt>
                <c:pt idx="7531">
                  <c:v>5.4599999999999999E-5</c:v>
                </c:pt>
                <c:pt idx="7532">
                  <c:v>4.6600000000000001E-5</c:v>
                </c:pt>
                <c:pt idx="7533">
                  <c:v>4.2599999999999999E-5</c:v>
                </c:pt>
                <c:pt idx="7534">
                  <c:v>3.96E-5</c:v>
                </c:pt>
                <c:pt idx="7535">
                  <c:v>3.5599999999999998E-5</c:v>
                </c:pt>
                <c:pt idx="7536">
                  <c:v>2.8600000000000001E-5</c:v>
                </c:pt>
                <c:pt idx="7537">
                  <c:v>2.4600000000000002E-5</c:v>
                </c:pt>
                <c:pt idx="7538">
                  <c:v>1.7600000000000001E-5</c:v>
                </c:pt>
                <c:pt idx="7539">
                  <c:v>1.36E-5</c:v>
                </c:pt>
                <c:pt idx="7540">
                  <c:v>9.6299999999999993E-6</c:v>
                </c:pt>
                <c:pt idx="7541">
                  <c:v>6.63E-6</c:v>
                </c:pt>
                <c:pt idx="7542">
                  <c:v>2.6299999999999998E-6</c:v>
                </c:pt>
                <c:pt idx="7543">
                  <c:v>2.6299999999999998E-6</c:v>
                </c:pt>
                <c:pt idx="7544">
                  <c:v>-1.37E-6</c:v>
                </c:pt>
                <c:pt idx="7545">
                  <c:v>-1.37E-6</c:v>
                </c:pt>
                <c:pt idx="7546">
                  <c:v>-5.3700000000000003E-6</c:v>
                </c:pt>
                <c:pt idx="7547">
                  <c:v>-5.3700000000000003E-6</c:v>
                </c:pt>
                <c:pt idx="7548">
                  <c:v>-5.3700000000000003E-6</c:v>
                </c:pt>
                <c:pt idx="7549">
                  <c:v>-5.3700000000000003E-6</c:v>
                </c:pt>
                <c:pt idx="7550">
                  <c:v>-5.3700000000000003E-6</c:v>
                </c:pt>
                <c:pt idx="7551">
                  <c:v>-5.3700000000000003E-6</c:v>
                </c:pt>
                <c:pt idx="7552">
                  <c:v>-1.37E-6</c:v>
                </c:pt>
                <c:pt idx="7553">
                  <c:v>-1.37E-6</c:v>
                </c:pt>
                <c:pt idx="7554">
                  <c:v>-1.37E-6</c:v>
                </c:pt>
                <c:pt idx="7555">
                  <c:v>2.6299999999999998E-6</c:v>
                </c:pt>
                <c:pt idx="7556">
                  <c:v>2.6299999999999998E-6</c:v>
                </c:pt>
                <c:pt idx="7557">
                  <c:v>6.63E-6</c:v>
                </c:pt>
                <c:pt idx="7558">
                  <c:v>6.63E-6</c:v>
                </c:pt>
                <c:pt idx="7559">
                  <c:v>9.6299999999999993E-6</c:v>
                </c:pt>
                <c:pt idx="7560">
                  <c:v>9.6299999999999993E-6</c:v>
                </c:pt>
                <c:pt idx="7561">
                  <c:v>1.36E-5</c:v>
                </c:pt>
                <c:pt idx="7562">
                  <c:v>1.36E-5</c:v>
                </c:pt>
                <c:pt idx="7563">
                  <c:v>1.36E-5</c:v>
                </c:pt>
                <c:pt idx="7564">
                  <c:v>9.6299999999999993E-6</c:v>
                </c:pt>
                <c:pt idx="7565">
                  <c:v>9.6299999999999993E-6</c:v>
                </c:pt>
                <c:pt idx="7566">
                  <c:v>9.6299999999999993E-6</c:v>
                </c:pt>
                <c:pt idx="7567">
                  <c:v>9.6299999999999993E-6</c:v>
                </c:pt>
                <c:pt idx="7568">
                  <c:v>6.63E-6</c:v>
                </c:pt>
                <c:pt idx="7569">
                  <c:v>2.6299999999999998E-6</c:v>
                </c:pt>
                <c:pt idx="7570">
                  <c:v>-1.37E-6</c:v>
                </c:pt>
                <c:pt idx="7571">
                  <c:v>-1.37E-6</c:v>
                </c:pt>
                <c:pt idx="7572">
                  <c:v>-5.3700000000000003E-6</c:v>
                </c:pt>
                <c:pt idx="7573">
                  <c:v>-8.3699999999999995E-6</c:v>
                </c:pt>
                <c:pt idx="7574">
                  <c:v>-1.24E-5</c:v>
                </c:pt>
                <c:pt idx="7575">
                  <c:v>-1.6399999999999999E-5</c:v>
                </c:pt>
                <c:pt idx="7576">
                  <c:v>-2.34E-5</c:v>
                </c:pt>
                <c:pt idx="7577">
                  <c:v>-2.34E-5</c:v>
                </c:pt>
                <c:pt idx="7578">
                  <c:v>-2.7399999999999999E-5</c:v>
                </c:pt>
                <c:pt idx="7579">
                  <c:v>-3.04E-5</c:v>
                </c:pt>
                <c:pt idx="7580">
                  <c:v>-3.8399999999999998E-5</c:v>
                </c:pt>
                <c:pt idx="7581">
                  <c:v>-3.8399999999999998E-5</c:v>
                </c:pt>
                <c:pt idx="7582">
                  <c:v>-4.2400000000000001E-5</c:v>
                </c:pt>
                <c:pt idx="7583">
                  <c:v>-4.5399999999999999E-5</c:v>
                </c:pt>
                <c:pt idx="7584">
                  <c:v>-4.5399999999999999E-5</c:v>
                </c:pt>
                <c:pt idx="7585">
                  <c:v>-4.9400000000000001E-5</c:v>
                </c:pt>
                <c:pt idx="7586">
                  <c:v>-5.3399999999999997E-5</c:v>
                </c:pt>
                <c:pt idx="7587">
                  <c:v>-5.3399999999999997E-5</c:v>
                </c:pt>
                <c:pt idx="7588">
                  <c:v>-5.6400000000000002E-5</c:v>
                </c:pt>
                <c:pt idx="7589">
                  <c:v>-5.6400000000000002E-5</c:v>
                </c:pt>
                <c:pt idx="7590">
                  <c:v>-5.6400000000000002E-5</c:v>
                </c:pt>
                <c:pt idx="7591">
                  <c:v>-5.6400000000000002E-5</c:v>
                </c:pt>
                <c:pt idx="7592">
                  <c:v>-5.6400000000000002E-5</c:v>
                </c:pt>
                <c:pt idx="7593">
                  <c:v>-5.6400000000000002E-5</c:v>
                </c:pt>
                <c:pt idx="7594">
                  <c:v>-5.6400000000000002E-5</c:v>
                </c:pt>
                <c:pt idx="7595">
                  <c:v>-5.6400000000000002E-5</c:v>
                </c:pt>
                <c:pt idx="7596">
                  <c:v>-5.6400000000000002E-5</c:v>
                </c:pt>
                <c:pt idx="7597">
                  <c:v>-5.6400000000000002E-5</c:v>
                </c:pt>
                <c:pt idx="7598">
                  <c:v>-5.6400000000000002E-5</c:v>
                </c:pt>
                <c:pt idx="7599">
                  <c:v>-5.6400000000000002E-5</c:v>
                </c:pt>
                <c:pt idx="7600">
                  <c:v>-5.6400000000000002E-5</c:v>
                </c:pt>
                <c:pt idx="7601">
                  <c:v>-5.6400000000000002E-5</c:v>
                </c:pt>
                <c:pt idx="7602">
                  <c:v>-6.0399999999999998E-5</c:v>
                </c:pt>
                <c:pt idx="7603">
                  <c:v>-6.0399999999999998E-5</c:v>
                </c:pt>
                <c:pt idx="7604">
                  <c:v>-6.0399999999999998E-5</c:v>
                </c:pt>
                <c:pt idx="7605">
                  <c:v>-6.0399999999999998E-5</c:v>
                </c:pt>
                <c:pt idx="7606">
                  <c:v>-6.4399999999999993E-5</c:v>
                </c:pt>
                <c:pt idx="7607">
                  <c:v>-6.4399999999999993E-5</c:v>
                </c:pt>
                <c:pt idx="7608">
                  <c:v>-6.7399999999999998E-5</c:v>
                </c:pt>
                <c:pt idx="7609">
                  <c:v>-6.7399999999999998E-5</c:v>
                </c:pt>
                <c:pt idx="7610">
                  <c:v>-6.7399999999999998E-5</c:v>
                </c:pt>
                <c:pt idx="7611">
                  <c:v>-7.1400000000000001E-5</c:v>
                </c:pt>
                <c:pt idx="7612">
                  <c:v>-7.5400000000000003E-5</c:v>
                </c:pt>
                <c:pt idx="7613">
                  <c:v>-7.5400000000000003E-5</c:v>
                </c:pt>
                <c:pt idx="7614">
                  <c:v>-7.5400000000000003E-5</c:v>
                </c:pt>
                <c:pt idx="7615">
                  <c:v>-7.5400000000000003E-5</c:v>
                </c:pt>
                <c:pt idx="7616">
                  <c:v>-7.5400000000000003E-5</c:v>
                </c:pt>
                <c:pt idx="7617">
                  <c:v>-7.9400000000000006E-5</c:v>
                </c:pt>
                <c:pt idx="7618">
                  <c:v>-7.9400000000000006E-5</c:v>
                </c:pt>
                <c:pt idx="7619">
                  <c:v>-7.9400000000000006E-5</c:v>
                </c:pt>
                <c:pt idx="7620">
                  <c:v>-7.9400000000000006E-5</c:v>
                </c:pt>
                <c:pt idx="7621">
                  <c:v>-7.9400000000000006E-5</c:v>
                </c:pt>
                <c:pt idx="7622">
                  <c:v>-7.9400000000000006E-5</c:v>
                </c:pt>
                <c:pt idx="7623">
                  <c:v>-7.5400000000000003E-5</c:v>
                </c:pt>
                <c:pt idx="7624">
                  <c:v>-7.5400000000000003E-5</c:v>
                </c:pt>
                <c:pt idx="7625">
                  <c:v>-7.1400000000000001E-5</c:v>
                </c:pt>
                <c:pt idx="7626">
                  <c:v>-7.1400000000000001E-5</c:v>
                </c:pt>
                <c:pt idx="7627">
                  <c:v>-6.7399999999999998E-5</c:v>
                </c:pt>
                <c:pt idx="7628">
                  <c:v>-6.7399999999999998E-5</c:v>
                </c:pt>
                <c:pt idx="7629">
                  <c:v>-6.0399999999999998E-5</c:v>
                </c:pt>
                <c:pt idx="7630">
                  <c:v>-6.0399999999999998E-5</c:v>
                </c:pt>
                <c:pt idx="7631">
                  <c:v>-5.6400000000000002E-5</c:v>
                </c:pt>
                <c:pt idx="7632">
                  <c:v>-4.9400000000000001E-5</c:v>
                </c:pt>
                <c:pt idx="7633">
                  <c:v>-4.9400000000000001E-5</c:v>
                </c:pt>
                <c:pt idx="7634">
                  <c:v>-4.5399999999999999E-5</c:v>
                </c:pt>
                <c:pt idx="7635">
                  <c:v>-4.2400000000000001E-5</c:v>
                </c:pt>
                <c:pt idx="7636">
                  <c:v>-3.8399999999999998E-5</c:v>
                </c:pt>
                <c:pt idx="7637">
                  <c:v>-3.4400000000000003E-5</c:v>
                </c:pt>
                <c:pt idx="7638">
                  <c:v>-3.04E-5</c:v>
                </c:pt>
                <c:pt idx="7639">
                  <c:v>-2.7399999999999999E-5</c:v>
                </c:pt>
                <c:pt idx="7640">
                  <c:v>-2.7399999999999999E-5</c:v>
                </c:pt>
                <c:pt idx="7641">
                  <c:v>-2.34E-5</c:v>
                </c:pt>
                <c:pt idx="7642">
                  <c:v>-2.34E-5</c:v>
                </c:pt>
                <c:pt idx="7643">
                  <c:v>-1.9400000000000001E-5</c:v>
                </c:pt>
                <c:pt idx="7644">
                  <c:v>-1.9400000000000001E-5</c:v>
                </c:pt>
                <c:pt idx="7645">
                  <c:v>-1.9400000000000001E-5</c:v>
                </c:pt>
                <c:pt idx="7646">
                  <c:v>-1.9400000000000001E-5</c:v>
                </c:pt>
                <c:pt idx="7647">
                  <c:v>-1.9400000000000001E-5</c:v>
                </c:pt>
                <c:pt idx="7648">
                  <c:v>-1.6399999999999999E-5</c:v>
                </c:pt>
                <c:pt idx="7649">
                  <c:v>-1.9400000000000001E-5</c:v>
                </c:pt>
                <c:pt idx="7650">
                  <c:v>-1.9400000000000001E-5</c:v>
                </c:pt>
                <c:pt idx="7651">
                  <c:v>-1.9400000000000001E-5</c:v>
                </c:pt>
                <c:pt idx="7652">
                  <c:v>-2.34E-5</c:v>
                </c:pt>
                <c:pt idx="7653">
                  <c:v>-2.34E-5</c:v>
                </c:pt>
                <c:pt idx="7654">
                  <c:v>-2.34E-5</c:v>
                </c:pt>
                <c:pt idx="7655">
                  <c:v>-2.7399999999999999E-5</c:v>
                </c:pt>
                <c:pt idx="7656">
                  <c:v>-3.04E-5</c:v>
                </c:pt>
                <c:pt idx="7657">
                  <c:v>-3.04E-5</c:v>
                </c:pt>
                <c:pt idx="7658">
                  <c:v>-3.04E-5</c:v>
                </c:pt>
                <c:pt idx="7659">
                  <c:v>-3.4400000000000003E-5</c:v>
                </c:pt>
                <c:pt idx="7660">
                  <c:v>-3.4400000000000003E-5</c:v>
                </c:pt>
                <c:pt idx="7661">
                  <c:v>-3.4400000000000003E-5</c:v>
                </c:pt>
                <c:pt idx="7662">
                  <c:v>-3.8399999999999998E-5</c:v>
                </c:pt>
                <c:pt idx="7663">
                  <c:v>-3.8399999999999998E-5</c:v>
                </c:pt>
                <c:pt idx="7664">
                  <c:v>-3.8399999999999998E-5</c:v>
                </c:pt>
                <c:pt idx="7665">
                  <c:v>-4.2400000000000001E-5</c:v>
                </c:pt>
                <c:pt idx="7666">
                  <c:v>-4.2400000000000001E-5</c:v>
                </c:pt>
                <c:pt idx="7667">
                  <c:v>-4.2400000000000001E-5</c:v>
                </c:pt>
                <c:pt idx="7668">
                  <c:v>-4.5399999999999999E-5</c:v>
                </c:pt>
                <c:pt idx="7669">
                  <c:v>-4.5399999999999999E-5</c:v>
                </c:pt>
                <c:pt idx="7670">
                  <c:v>-4.5399999999999999E-5</c:v>
                </c:pt>
                <c:pt idx="7671">
                  <c:v>-4.5399999999999999E-5</c:v>
                </c:pt>
                <c:pt idx="7672">
                  <c:v>-4.9400000000000001E-5</c:v>
                </c:pt>
                <c:pt idx="7673">
                  <c:v>-4.5399999999999999E-5</c:v>
                </c:pt>
                <c:pt idx="7674">
                  <c:v>-4.5399999999999999E-5</c:v>
                </c:pt>
                <c:pt idx="7675">
                  <c:v>-4.5399999999999999E-5</c:v>
                </c:pt>
                <c:pt idx="7676">
                  <c:v>-4.9400000000000001E-5</c:v>
                </c:pt>
                <c:pt idx="7677">
                  <c:v>-4.5399999999999999E-5</c:v>
                </c:pt>
                <c:pt idx="7678">
                  <c:v>-4.5399999999999999E-5</c:v>
                </c:pt>
                <c:pt idx="7679">
                  <c:v>-4.5399999999999999E-5</c:v>
                </c:pt>
                <c:pt idx="7680">
                  <c:v>-4.2400000000000001E-5</c:v>
                </c:pt>
                <c:pt idx="7681">
                  <c:v>-4.2400000000000001E-5</c:v>
                </c:pt>
                <c:pt idx="7682">
                  <c:v>-4.2400000000000001E-5</c:v>
                </c:pt>
                <c:pt idx="7683">
                  <c:v>-4.2400000000000001E-5</c:v>
                </c:pt>
                <c:pt idx="7684">
                  <c:v>-3.8399999999999998E-5</c:v>
                </c:pt>
                <c:pt idx="7685">
                  <c:v>-3.8399999999999998E-5</c:v>
                </c:pt>
                <c:pt idx="7686">
                  <c:v>-3.4400000000000003E-5</c:v>
                </c:pt>
                <c:pt idx="7687">
                  <c:v>-3.04E-5</c:v>
                </c:pt>
                <c:pt idx="7688">
                  <c:v>-3.04E-5</c:v>
                </c:pt>
                <c:pt idx="7689">
                  <c:v>-2.7399999999999999E-5</c:v>
                </c:pt>
                <c:pt idx="7690">
                  <c:v>-2.34E-5</c:v>
                </c:pt>
                <c:pt idx="7691">
                  <c:v>-2.34E-5</c:v>
                </c:pt>
                <c:pt idx="7692">
                  <c:v>-1.9400000000000001E-5</c:v>
                </c:pt>
                <c:pt idx="7693">
                  <c:v>-1.6399999999999999E-5</c:v>
                </c:pt>
                <c:pt idx="7694">
                  <c:v>-1.24E-5</c:v>
                </c:pt>
                <c:pt idx="7695">
                  <c:v>-8.3699999999999995E-6</c:v>
                </c:pt>
                <c:pt idx="7696">
                  <c:v>-5.3700000000000003E-6</c:v>
                </c:pt>
                <c:pt idx="7697">
                  <c:v>-1.37E-6</c:v>
                </c:pt>
                <c:pt idx="7698">
                  <c:v>2.6299999999999998E-6</c:v>
                </c:pt>
                <c:pt idx="7699">
                  <c:v>6.63E-6</c:v>
                </c:pt>
                <c:pt idx="7700">
                  <c:v>9.6299999999999993E-6</c:v>
                </c:pt>
                <c:pt idx="7701">
                  <c:v>1.36E-5</c:v>
                </c:pt>
                <c:pt idx="7702">
                  <c:v>1.7600000000000001E-5</c:v>
                </c:pt>
                <c:pt idx="7703">
                  <c:v>2.0599999999999999E-5</c:v>
                </c:pt>
                <c:pt idx="7704">
                  <c:v>2.0599999999999999E-5</c:v>
                </c:pt>
                <c:pt idx="7705">
                  <c:v>2.4600000000000002E-5</c:v>
                </c:pt>
                <c:pt idx="7706">
                  <c:v>2.8600000000000001E-5</c:v>
                </c:pt>
                <c:pt idx="7707">
                  <c:v>2.8600000000000001E-5</c:v>
                </c:pt>
                <c:pt idx="7708">
                  <c:v>2.8600000000000001E-5</c:v>
                </c:pt>
                <c:pt idx="7709">
                  <c:v>3.1600000000000002E-5</c:v>
                </c:pt>
                <c:pt idx="7710">
                  <c:v>3.1600000000000002E-5</c:v>
                </c:pt>
                <c:pt idx="7711">
                  <c:v>3.1600000000000002E-5</c:v>
                </c:pt>
                <c:pt idx="7712">
                  <c:v>3.1600000000000002E-5</c:v>
                </c:pt>
                <c:pt idx="7713">
                  <c:v>3.1600000000000002E-5</c:v>
                </c:pt>
                <c:pt idx="7714">
                  <c:v>3.1600000000000002E-5</c:v>
                </c:pt>
                <c:pt idx="7715">
                  <c:v>3.1600000000000002E-5</c:v>
                </c:pt>
                <c:pt idx="7716">
                  <c:v>2.8600000000000001E-5</c:v>
                </c:pt>
                <c:pt idx="7717">
                  <c:v>2.8600000000000001E-5</c:v>
                </c:pt>
                <c:pt idx="7718">
                  <c:v>2.8600000000000001E-5</c:v>
                </c:pt>
                <c:pt idx="7719">
                  <c:v>2.8600000000000001E-5</c:v>
                </c:pt>
                <c:pt idx="7720">
                  <c:v>2.4600000000000002E-5</c:v>
                </c:pt>
                <c:pt idx="7721">
                  <c:v>2.4600000000000002E-5</c:v>
                </c:pt>
                <c:pt idx="7722">
                  <c:v>2.4600000000000002E-5</c:v>
                </c:pt>
                <c:pt idx="7723">
                  <c:v>2.4600000000000002E-5</c:v>
                </c:pt>
                <c:pt idx="7724">
                  <c:v>2.0599999999999999E-5</c:v>
                </c:pt>
                <c:pt idx="7725">
                  <c:v>2.4600000000000002E-5</c:v>
                </c:pt>
                <c:pt idx="7726">
                  <c:v>2.4600000000000002E-5</c:v>
                </c:pt>
                <c:pt idx="7727">
                  <c:v>2.4600000000000002E-5</c:v>
                </c:pt>
                <c:pt idx="7728">
                  <c:v>2.4600000000000002E-5</c:v>
                </c:pt>
                <c:pt idx="7729">
                  <c:v>2.8600000000000001E-5</c:v>
                </c:pt>
                <c:pt idx="7730">
                  <c:v>2.8600000000000001E-5</c:v>
                </c:pt>
                <c:pt idx="7731">
                  <c:v>3.1600000000000002E-5</c:v>
                </c:pt>
                <c:pt idx="7732">
                  <c:v>3.1600000000000002E-5</c:v>
                </c:pt>
                <c:pt idx="7733">
                  <c:v>3.5599999999999998E-5</c:v>
                </c:pt>
                <c:pt idx="7734">
                  <c:v>3.5599999999999998E-5</c:v>
                </c:pt>
                <c:pt idx="7735">
                  <c:v>3.96E-5</c:v>
                </c:pt>
                <c:pt idx="7736">
                  <c:v>4.2599999999999999E-5</c:v>
                </c:pt>
                <c:pt idx="7737">
                  <c:v>4.6600000000000001E-5</c:v>
                </c:pt>
                <c:pt idx="7738">
                  <c:v>5.0599999999999997E-5</c:v>
                </c:pt>
                <c:pt idx="7739">
                  <c:v>5.0599999999999997E-5</c:v>
                </c:pt>
                <c:pt idx="7740">
                  <c:v>5.4599999999999999E-5</c:v>
                </c:pt>
                <c:pt idx="7741">
                  <c:v>5.7599999999999997E-5</c:v>
                </c:pt>
                <c:pt idx="7742">
                  <c:v>5.7599999999999997E-5</c:v>
                </c:pt>
                <c:pt idx="7743">
                  <c:v>6.1600000000000007E-5</c:v>
                </c:pt>
                <c:pt idx="7744">
                  <c:v>6.1600000000000007E-5</c:v>
                </c:pt>
                <c:pt idx="7745">
                  <c:v>6.5599999999999995E-5</c:v>
                </c:pt>
                <c:pt idx="7746">
                  <c:v>6.1600000000000007E-5</c:v>
                </c:pt>
                <c:pt idx="7747">
                  <c:v>6.5599999999999995E-5</c:v>
                </c:pt>
                <c:pt idx="7748">
                  <c:v>6.5599999999999995E-5</c:v>
                </c:pt>
                <c:pt idx="7749">
                  <c:v>6.5599999999999995E-5</c:v>
                </c:pt>
                <c:pt idx="7750">
                  <c:v>6.1600000000000007E-5</c:v>
                </c:pt>
                <c:pt idx="7751">
                  <c:v>6.1600000000000007E-5</c:v>
                </c:pt>
                <c:pt idx="7752">
                  <c:v>5.7599999999999997E-5</c:v>
                </c:pt>
                <c:pt idx="7753">
                  <c:v>5.7599999999999997E-5</c:v>
                </c:pt>
                <c:pt idx="7754">
                  <c:v>5.4599999999999999E-5</c:v>
                </c:pt>
                <c:pt idx="7755">
                  <c:v>5.0599999999999997E-5</c:v>
                </c:pt>
                <c:pt idx="7756">
                  <c:v>4.6600000000000001E-5</c:v>
                </c:pt>
                <c:pt idx="7757">
                  <c:v>4.6600000000000001E-5</c:v>
                </c:pt>
                <c:pt idx="7758">
                  <c:v>3.96E-5</c:v>
                </c:pt>
                <c:pt idx="7759">
                  <c:v>3.96E-5</c:v>
                </c:pt>
                <c:pt idx="7760">
                  <c:v>3.5599999999999998E-5</c:v>
                </c:pt>
                <c:pt idx="7761">
                  <c:v>3.1600000000000002E-5</c:v>
                </c:pt>
                <c:pt idx="7762">
                  <c:v>2.8600000000000001E-5</c:v>
                </c:pt>
                <c:pt idx="7763">
                  <c:v>2.4600000000000002E-5</c:v>
                </c:pt>
                <c:pt idx="7764">
                  <c:v>2.0599999999999999E-5</c:v>
                </c:pt>
                <c:pt idx="7765">
                  <c:v>1.7600000000000001E-5</c:v>
                </c:pt>
                <c:pt idx="7766">
                  <c:v>1.7600000000000001E-5</c:v>
                </c:pt>
                <c:pt idx="7767">
                  <c:v>1.36E-5</c:v>
                </c:pt>
                <c:pt idx="7768">
                  <c:v>9.6299999999999993E-6</c:v>
                </c:pt>
                <c:pt idx="7769">
                  <c:v>9.6299999999999993E-6</c:v>
                </c:pt>
                <c:pt idx="7770">
                  <c:v>9.6299999999999993E-6</c:v>
                </c:pt>
                <c:pt idx="7771">
                  <c:v>9.6299999999999993E-6</c:v>
                </c:pt>
                <c:pt idx="7772">
                  <c:v>6.63E-6</c:v>
                </c:pt>
                <c:pt idx="7773">
                  <c:v>9.6299999999999993E-6</c:v>
                </c:pt>
                <c:pt idx="7774">
                  <c:v>6.63E-6</c:v>
                </c:pt>
                <c:pt idx="7775">
                  <c:v>9.6299999999999993E-6</c:v>
                </c:pt>
                <c:pt idx="7776">
                  <c:v>9.6299999999999993E-6</c:v>
                </c:pt>
                <c:pt idx="7777">
                  <c:v>9.6299999999999993E-6</c:v>
                </c:pt>
                <c:pt idx="7778">
                  <c:v>9.6299999999999993E-6</c:v>
                </c:pt>
                <c:pt idx="7779">
                  <c:v>9.6299999999999993E-6</c:v>
                </c:pt>
                <c:pt idx="7780">
                  <c:v>9.6299999999999993E-6</c:v>
                </c:pt>
                <c:pt idx="7781">
                  <c:v>1.36E-5</c:v>
                </c:pt>
                <c:pt idx="7782">
                  <c:v>1.36E-5</c:v>
                </c:pt>
                <c:pt idx="7783">
                  <c:v>1.36E-5</c:v>
                </c:pt>
                <c:pt idx="7784">
                  <c:v>1.36E-5</c:v>
                </c:pt>
                <c:pt idx="7785">
                  <c:v>1.36E-5</c:v>
                </c:pt>
                <c:pt idx="7786">
                  <c:v>1.36E-5</c:v>
                </c:pt>
                <c:pt idx="7787">
                  <c:v>1.36E-5</c:v>
                </c:pt>
                <c:pt idx="7788">
                  <c:v>9.6299999999999993E-6</c:v>
                </c:pt>
                <c:pt idx="7789">
                  <c:v>9.6299999999999993E-6</c:v>
                </c:pt>
                <c:pt idx="7790">
                  <c:v>6.63E-6</c:v>
                </c:pt>
                <c:pt idx="7791">
                  <c:v>6.63E-6</c:v>
                </c:pt>
                <c:pt idx="7792">
                  <c:v>6.63E-6</c:v>
                </c:pt>
                <c:pt idx="7793">
                  <c:v>2.6299999999999998E-6</c:v>
                </c:pt>
                <c:pt idx="7794">
                  <c:v>-5.3700000000000003E-6</c:v>
                </c:pt>
                <c:pt idx="7795">
                  <c:v>-5.3700000000000003E-6</c:v>
                </c:pt>
                <c:pt idx="7796">
                  <c:v>-1.24E-5</c:v>
                </c:pt>
                <c:pt idx="7797">
                  <c:v>-1.6399999999999999E-5</c:v>
                </c:pt>
                <c:pt idx="7798">
                  <c:v>-1.9400000000000001E-5</c:v>
                </c:pt>
                <c:pt idx="7799">
                  <c:v>-2.34E-5</c:v>
                </c:pt>
                <c:pt idx="7800">
                  <c:v>-3.04E-5</c:v>
                </c:pt>
                <c:pt idx="7801">
                  <c:v>-3.4400000000000003E-5</c:v>
                </c:pt>
                <c:pt idx="7802">
                  <c:v>-3.8399999999999998E-5</c:v>
                </c:pt>
                <c:pt idx="7803">
                  <c:v>-4.2400000000000001E-5</c:v>
                </c:pt>
                <c:pt idx="7804">
                  <c:v>-4.9400000000000001E-5</c:v>
                </c:pt>
                <c:pt idx="7805">
                  <c:v>-5.3399999999999997E-5</c:v>
                </c:pt>
                <c:pt idx="7806">
                  <c:v>-5.6400000000000002E-5</c:v>
                </c:pt>
                <c:pt idx="7807">
                  <c:v>-6.0399999999999998E-5</c:v>
                </c:pt>
                <c:pt idx="7808">
                  <c:v>-6.4399999999999993E-5</c:v>
                </c:pt>
                <c:pt idx="7809">
                  <c:v>-6.7399999999999998E-5</c:v>
                </c:pt>
                <c:pt idx="7810">
                  <c:v>-7.1400000000000001E-5</c:v>
                </c:pt>
                <c:pt idx="7811">
                  <c:v>-7.5400000000000003E-5</c:v>
                </c:pt>
                <c:pt idx="7812">
                  <c:v>-7.5400000000000003E-5</c:v>
                </c:pt>
                <c:pt idx="7813">
                  <c:v>-7.5400000000000003E-5</c:v>
                </c:pt>
                <c:pt idx="7814">
                  <c:v>-7.9400000000000006E-5</c:v>
                </c:pt>
                <c:pt idx="7815">
                  <c:v>-7.9400000000000006E-5</c:v>
                </c:pt>
                <c:pt idx="7816">
                  <c:v>-7.9400000000000006E-5</c:v>
                </c:pt>
                <c:pt idx="7817">
                  <c:v>-7.9400000000000006E-5</c:v>
                </c:pt>
                <c:pt idx="7818">
                  <c:v>-7.5400000000000003E-5</c:v>
                </c:pt>
                <c:pt idx="7819">
                  <c:v>-7.5400000000000003E-5</c:v>
                </c:pt>
                <c:pt idx="7820">
                  <c:v>-7.5400000000000003E-5</c:v>
                </c:pt>
                <c:pt idx="7821">
                  <c:v>-7.1400000000000001E-5</c:v>
                </c:pt>
                <c:pt idx="7822">
                  <c:v>-7.1400000000000001E-5</c:v>
                </c:pt>
                <c:pt idx="7823">
                  <c:v>-6.7399999999999998E-5</c:v>
                </c:pt>
                <c:pt idx="7824">
                  <c:v>-6.4399999999999993E-5</c:v>
                </c:pt>
                <c:pt idx="7825">
                  <c:v>-6.4399999999999993E-5</c:v>
                </c:pt>
                <c:pt idx="7826">
                  <c:v>-6.0399999999999998E-5</c:v>
                </c:pt>
                <c:pt idx="7827">
                  <c:v>-6.0399999999999998E-5</c:v>
                </c:pt>
                <c:pt idx="7828">
                  <c:v>-5.6400000000000002E-5</c:v>
                </c:pt>
                <c:pt idx="7829">
                  <c:v>-5.6400000000000002E-5</c:v>
                </c:pt>
                <c:pt idx="7830">
                  <c:v>-5.3399999999999997E-5</c:v>
                </c:pt>
                <c:pt idx="7831">
                  <c:v>-5.3399999999999997E-5</c:v>
                </c:pt>
                <c:pt idx="7832">
                  <c:v>-5.3399999999999997E-5</c:v>
                </c:pt>
                <c:pt idx="7833">
                  <c:v>-5.3399999999999997E-5</c:v>
                </c:pt>
                <c:pt idx="7834">
                  <c:v>-5.3399999999999997E-5</c:v>
                </c:pt>
                <c:pt idx="7835">
                  <c:v>-5.3399999999999997E-5</c:v>
                </c:pt>
                <c:pt idx="7836">
                  <c:v>-5.6400000000000002E-5</c:v>
                </c:pt>
                <c:pt idx="7837">
                  <c:v>-5.6400000000000002E-5</c:v>
                </c:pt>
                <c:pt idx="7838">
                  <c:v>-6.0399999999999998E-5</c:v>
                </c:pt>
                <c:pt idx="7839">
                  <c:v>-6.4399999999999993E-5</c:v>
                </c:pt>
                <c:pt idx="7840">
                  <c:v>-6.7399999999999998E-5</c:v>
                </c:pt>
                <c:pt idx="7841">
                  <c:v>-7.1400000000000001E-5</c:v>
                </c:pt>
                <c:pt idx="7842">
                  <c:v>-7.5400000000000003E-5</c:v>
                </c:pt>
                <c:pt idx="7843">
                  <c:v>-7.9400000000000006E-5</c:v>
                </c:pt>
                <c:pt idx="7844">
                  <c:v>-8.6399999999999999E-5</c:v>
                </c:pt>
                <c:pt idx="7845">
                  <c:v>-9.0400000000000002E-5</c:v>
                </c:pt>
                <c:pt idx="7846">
                  <c:v>-9.3399999999999993E-5</c:v>
                </c:pt>
                <c:pt idx="7847">
                  <c:v>-9.7399999999999996E-5</c:v>
                </c:pt>
                <c:pt idx="7848">
                  <c:v>-1.0399999999999999E-4</c:v>
                </c:pt>
                <c:pt idx="7849">
                  <c:v>-1.08E-4</c:v>
                </c:pt>
                <c:pt idx="7850">
                  <c:v>-1.12E-4</c:v>
                </c:pt>
                <c:pt idx="7851">
                  <c:v>-1.1900000000000001E-4</c:v>
                </c:pt>
                <c:pt idx="7852">
                  <c:v>-1.2300000000000001E-4</c:v>
                </c:pt>
                <c:pt idx="7853">
                  <c:v>-1.2300000000000001E-4</c:v>
                </c:pt>
                <c:pt idx="7854">
                  <c:v>-1.2999999999999999E-4</c:v>
                </c:pt>
                <c:pt idx="7855">
                  <c:v>-1.2999999999999999E-4</c:v>
                </c:pt>
                <c:pt idx="7856">
                  <c:v>-1.2999999999999999E-4</c:v>
                </c:pt>
                <c:pt idx="7857">
                  <c:v>-1.34E-4</c:v>
                </c:pt>
                <c:pt idx="7858">
                  <c:v>-1.34E-4</c:v>
                </c:pt>
                <c:pt idx="7859">
                  <c:v>-1.34E-4</c:v>
                </c:pt>
                <c:pt idx="7860">
                  <c:v>-1.34E-4</c:v>
                </c:pt>
                <c:pt idx="7861">
                  <c:v>-1.34E-4</c:v>
                </c:pt>
                <c:pt idx="7862">
                  <c:v>-1.2999999999999999E-4</c:v>
                </c:pt>
                <c:pt idx="7863">
                  <c:v>-1.2999999999999999E-4</c:v>
                </c:pt>
                <c:pt idx="7864">
                  <c:v>-1.27E-4</c:v>
                </c:pt>
                <c:pt idx="7865">
                  <c:v>-1.2300000000000001E-4</c:v>
                </c:pt>
                <c:pt idx="7866">
                  <c:v>-1.1900000000000001E-4</c:v>
                </c:pt>
                <c:pt idx="7867">
                  <c:v>-1.16E-4</c:v>
                </c:pt>
                <c:pt idx="7868">
                  <c:v>-1.12E-4</c:v>
                </c:pt>
                <c:pt idx="7869">
                  <c:v>-1.0399999999999999E-4</c:v>
                </c:pt>
                <c:pt idx="7870">
                  <c:v>-1.01E-4</c:v>
                </c:pt>
                <c:pt idx="7871">
                  <c:v>-9.3399999999999993E-5</c:v>
                </c:pt>
                <c:pt idx="7872">
                  <c:v>-9.0400000000000002E-5</c:v>
                </c:pt>
                <c:pt idx="7873">
                  <c:v>-8.2399999999999997E-5</c:v>
                </c:pt>
                <c:pt idx="7874">
                  <c:v>-7.9400000000000006E-5</c:v>
                </c:pt>
                <c:pt idx="7875">
                  <c:v>-7.1400000000000001E-5</c:v>
                </c:pt>
                <c:pt idx="7876">
                  <c:v>-6.4399999999999993E-5</c:v>
                </c:pt>
                <c:pt idx="7877">
                  <c:v>-5.6400000000000002E-5</c:v>
                </c:pt>
                <c:pt idx="7878">
                  <c:v>-4.9400000000000001E-5</c:v>
                </c:pt>
                <c:pt idx="7879">
                  <c:v>-4.2400000000000001E-5</c:v>
                </c:pt>
                <c:pt idx="7880">
                  <c:v>-3.8399999999999998E-5</c:v>
                </c:pt>
                <c:pt idx="7881">
                  <c:v>-3.04E-5</c:v>
                </c:pt>
                <c:pt idx="7882">
                  <c:v>-2.34E-5</c:v>
                </c:pt>
                <c:pt idx="7883">
                  <c:v>-1.6399999999999999E-5</c:v>
                </c:pt>
                <c:pt idx="7884">
                  <c:v>-1.24E-5</c:v>
                </c:pt>
                <c:pt idx="7885">
                  <c:v>-5.3700000000000003E-6</c:v>
                </c:pt>
                <c:pt idx="7886">
                  <c:v>-1.37E-6</c:v>
                </c:pt>
                <c:pt idx="7887">
                  <c:v>6.63E-6</c:v>
                </c:pt>
                <c:pt idx="7888">
                  <c:v>9.6299999999999993E-6</c:v>
                </c:pt>
                <c:pt idx="7889">
                  <c:v>1.36E-5</c:v>
                </c:pt>
                <c:pt idx="7890">
                  <c:v>1.7600000000000001E-5</c:v>
                </c:pt>
                <c:pt idx="7891">
                  <c:v>2.4600000000000002E-5</c:v>
                </c:pt>
                <c:pt idx="7892">
                  <c:v>2.4600000000000002E-5</c:v>
                </c:pt>
                <c:pt idx="7893">
                  <c:v>2.8600000000000001E-5</c:v>
                </c:pt>
                <c:pt idx="7894">
                  <c:v>3.1600000000000002E-5</c:v>
                </c:pt>
                <c:pt idx="7895">
                  <c:v>3.1600000000000002E-5</c:v>
                </c:pt>
                <c:pt idx="7896">
                  <c:v>3.1600000000000002E-5</c:v>
                </c:pt>
                <c:pt idx="7897">
                  <c:v>3.5599999999999998E-5</c:v>
                </c:pt>
                <c:pt idx="7898">
                  <c:v>3.5599999999999998E-5</c:v>
                </c:pt>
                <c:pt idx="7899">
                  <c:v>3.5599999999999998E-5</c:v>
                </c:pt>
                <c:pt idx="7900">
                  <c:v>3.1600000000000002E-5</c:v>
                </c:pt>
                <c:pt idx="7901">
                  <c:v>3.1600000000000002E-5</c:v>
                </c:pt>
                <c:pt idx="7902">
                  <c:v>2.8600000000000001E-5</c:v>
                </c:pt>
                <c:pt idx="7903">
                  <c:v>2.8600000000000001E-5</c:v>
                </c:pt>
                <c:pt idx="7904">
                  <c:v>2.4600000000000002E-5</c:v>
                </c:pt>
                <c:pt idx="7905">
                  <c:v>2.0599999999999999E-5</c:v>
                </c:pt>
                <c:pt idx="7906">
                  <c:v>1.7600000000000001E-5</c:v>
                </c:pt>
                <c:pt idx="7907">
                  <c:v>1.36E-5</c:v>
                </c:pt>
                <c:pt idx="7908">
                  <c:v>9.6299999999999993E-6</c:v>
                </c:pt>
                <c:pt idx="7909">
                  <c:v>9.6299999999999993E-6</c:v>
                </c:pt>
                <c:pt idx="7910">
                  <c:v>6.63E-6</c:v>
                </c:pt>
                <c:pt idx="7911">
                  <c:v>2.6299999999999998E-6</c:v>
                </c:pt>
                <c:pt idx="7912">
                  <c:v>-1.37E-6</c:v>
                </c:pt>
                <c:pt idx="7913">
                  <c:v>-1.37E-6</c:v>
                </c:pt>
                <c:pt idx="7914">
                  <c:v>-5.3700000000000003E-6</c:v>
                </c:pt>
                <c:pt idx="7915">
                  <c:v>-5.3700000000000003E-6</c:v>
                </c:pt>
                <c:pt idx="7916">
                  <c:v>-8.3699999999999995E-6</c:v>
                </c:pt>
                <c:pt idx="7917">
                  <c:v>-8.3699999999999995E-6</c:v>
                </c:pt>
                <c:pt idx="7918">
                  <c:v>-8.3699999999999995E-6</c:v>
                </c:pt>
                <c:pt idx="7919">
                  <c:v>-5.3700000000000003E-6</c:v>
                </c:pt>
                <c:pt idx="7920">
                  <c:v>-5.3700000000000003E-6</c:v>
                </c:pt>
                <c:pt idx="7921">
                  <c:v>-1.37E-6</c:v>
                </c:pt>
                <c:pt idx="7922">
                  <c:v>-1.37E-6</c:v>
                </c:pt>
                <c:pt idx="7923">
                  <c:v>6.63E-6</c:v>
                </c:pt>
                <c:pt idx="7924">
                  <c:v>6.63E-6</c:v>
                </c:pt>
                <c:pt idx="7925">
                  <c:v>1.36E-5</c:v>
                </c:pt>
                <c:pt idx="7926">
                  <c:v>1.7600000000000001E-5</c:v>
                </c:pt>
                <c:pt idx="7927">
                  <c:v>2.0599999999999999E-5</c:v>
                </c:pt>
                <c:pt idx="7928">
                  <c:v>2.4600000000000002E-5</c:v>
                </c:pt>
                <c:pt idx="7929">
                  <c:v>3.1600000000000002E-5</c:v>
                </c:pt>
                <c:pt idx="7930">
                  <c:v>3.5599999999999998E-5</c:v>
                </c:pt>
                <c:pt idx="7931">
                  <c:v>4.2599999999999999E-5</c:v>
                </c:pt>
                <c:pt idx="7932">
                  <c:v>4.2599999999999999E-5</c:v>
                </c:pt>
                <c:pt idx="7933">
                  <c:v>5.0599999999999997E-5</c:v>
                </c:pt>
                <c:pt idx="7934">
                  <c:v>5.4599999999999999E-5</c:v>
                </c:pt>
                <c:pt idx="7935">
                  <c:v>5.7599999999999997E-5</c:v>
                </c:pt>
                <c:pt idx="7936">
                  <c:v>5.7599999999999997E-5</c:v>
                </c:pt>
                <c:pt idx="7937">
                  <c:v>6.1600000000000007E-5</c:v>
                </c:pt>
                <c:pt idx="7938">
                  <c:v>6.1600000000000007E-5</c:v>
                </c:pt>
                <c:pt idx="7939">
                  <c:v>6.1600000000000007E-5</c:v>
                </c:pt>
                <c:pt idx="7940">
                  <c:v>6.1600000000000007E-5</c:v>
                </c:pt>
                <c:pt idx="7941">
                  <c:v>6.1600000000000007E-5</c:v>
                </c:pt>
                <c:pt idx="7942">
                  <c:v>5.7599999999999997E-5</c:v>
                </c:pt>
                <c:pt idx="7943">
                  <c:v>5.7599999999999997E-5</c:v>
                </c:pt>
                <c:pt idx="7944">
                  <c:v>5.0599999999999997E-5</c:v>
                </c:pt>
                <c:pt idx="7945">
                  <c:v>5.0599999999999997E-5</c:v>
                </c:pt>
                <c:pt idx="7946">
                  <c:v>4.6600000000000001E-5</c:v>
                </c:pt>
                <c:pt idx="7947">
                  <c:v>3.96E-5</c:v>
                </c:pt>
                <c:pt idx="7948">
                  <c:v>3.5599999999999998E-5</c:v>
                </c:pt>
                <c:pt idx="7949">
                  <c:v>3.1600000000000002E-5</c:v>
                </c:pt>
                <c:pt idx="7950">
                  <c:v>2.4600000000000002E-5</c:v>
                </c:pt>
                <c:pt idx="7951">
                  <c:v>2.0599999999999999E-5</c:v>
                </c:pt>
                <c:pt idx="7952">
                  <c:v>1.7600000000000001E-5</c:v>
                </c:pt>
                <c:pt idx="7953">
                  <c:v>9.6299999999999993E-6</c:v>
                </c:pt>
                <c:pt idx="7954">
                  <c:v>6.63E-6</c:v>
                </c:pt>
                <c:pt idx="7955">
                  <c:v>2.6299999999999998E-6</c:v>
                </c:pt>
                <c:pt idx="7956">
                  <c:v>-1.37E-6</c:v>
                </c:pt>
                <c:pt idx="7957">
                  <c:v>-5.3700000000000003E-6</c:v>
                </c:pt>
                <c:pt idx="7958">
                  <c:v>-8.3699999999999995E-6</c:v>
                </c:pt>
                <c:pt idx="7959">
                  <c:v>-8.3699999999999995E-6</c:v>
                </c:pt>
                <c:pt idx="7960">
                  <c:v>-1.24E-5</c:v>
                </c:pt>
                <c:pt idx="7961">
                  <c:v>-1.24E-5</c:v>
                </c:pt>
                <c:pt idx="7962">
                  <c:v>-1.24E-5</c:v>
                </c:pt>
                <c:pt idx="7963">
                  <c:v>-1.24E-5</c:v>
                </c:pt>
                <c:pt idx="7964">
                  <c:v>-1.24E-5</c:v>
                </c:pt>
                <c:pt idx="7965">
                  <c:v>-8.3699999999999995E-6</c:v>
                </c:pt>
                <c:pt idx="7966">
                  <c:v>-8.3699999999999995E-6</c:v>
                </c:pt>
                <c:pt idx="7967">
                  <c:v>-5.3700000000000003E-6</c:v>
                </c:pt>
                <c:pt idx="7968">
                  <c:v>-5.3700000000000003E-6</c:v>
                </c:pt>
                <c:pt idx="7969">
                  <c:v>-1.37E-6</c:v>
                </c:pt>
                <c:pt idx="7970">
                  <c:v>-1.37E-6</c:v>
                </c:pt>
                <c:pt idx="7971">
                  <c:v>2.6299999999999998E-6</c:v>
                </c:pt>
                <c:pt idx="7972">
                  <c:v>6.63E-6</c:v>
                </c:pt>
                <c:pt idx="7973">
                  <c:v>9.6299999999999993E-6</c:v>
                </c:pt>
                <c:pt idx="7974">
                  <c:v>9.6299999999999993E-6</c:v>
                </c:pt>
                <c:pt idx="7975">
                  <c:v>1.36E-5</c:v>
                </c:pt>
                <c:pt idx="7976">
                  <c:v>1.36E-5</c:v>
                </c:pt>
                <c:pt idx="7977">
                  <c:v>1.7600000000000001E-5</c:v>
                </c:pt>
                <c:pt idx="7978">
                  <c:v>1.7600000000000001E-5</c:v>
                </c:pt>
                <c:pt idx="7979">
                  <c:v>1.7600000000000001E-5</c:v>
                </c:pt>
                <c:pt idx="7980">
                  <c:v>1.36E-5</c:v>
                </c:pt>
                <c:pt idx="7981">
                  <c:v>1.36E-5</c:v>
                </c:pt>
                <c:pt idx="7982">
                  <c:v>1.36E-5</c:v>
                </c:pt>
                <c:pt idx="7983">
                  <c:v>9.6299999999999993E-6</c:v>
                </c:pt>
                <c:pt idx="7984">
                  <c:v>6.63E-6</c:v>
                </c:pt>
                <c:pt idx="7985">
                  <c:v>2.6299999999999998E-6</c:v>
                </c:pt>
                <c:pt idx="7986">
                  <c:v>-1.37E-6</c:v>
                </c:pt>
                <c:pt idx="7987">
                  <c:v>-5.3700000000000003E-6</c:v>
                </c:pt>
                <c:pt idx="7988">
                  <c:v>-1.24E-5</c:v>
                </c:pt>
                <c:pt idx="7989">
                  <c:v>-1.6399999999999999E-5</c:v>
                </c:pt>
                <c:pt idx="7990">
                  <c:v>-2.34E-5</c:v>
                </c:pt>
                <c:pt idx="7991">
                  <c:v>-2.7399999999999999E-5</c:v>
                </c:pt>
                <c:pt idx="7992">
                  <c:v>-3.4400000000000003E-5</c:v>
                </c:pt>
                <c:pt idx="7993">
                  <c:v>-4.2400000000000001E-5</c:v>
                </c:pt>
                <c:pt idx="7994">
                  <c:v>-4.5399999999999999E-5</c:v>
                </c:pt>
                <c:pt idx="7995">
                  <c:v>-5.3399999999999997E-5</c:v>
                </c:pt>
                <c:pt idx="7996">
                  <c:v>-6.0399999999999998E-5</c:v>
                </c:pt>
                <c:pt idx="7997">
                  <c:v>-6.7399999999999998E-5</c:v>
                </c:pt>
                <c:pt idx="7998">
                  <c:v>-7.5400000000000003E-5</c:v>
                </c:pt>
                <c:pt idx="7999">
                  <c:v>-8.2399999999999997E-5</c:v>
                </c:pt>
                <c:pt idx="8000">
                  <c:v>-8.6399999999999999E-5</c:v>
                </c:pt>
                <c:pt idx="8001">
                  <c:v>-9.3399999999999993E-5</c:v>
                </c:pt>
                <c:pt idx="8002">
                  <c:v>-1.01E-4</c:v>
                </c:pt>
                <c:pt idx="8003">
                  <c:v>-1.0399999999999999E-4</c:v>
                </c:pt>
                <c:pt idx="8004">
                  <c:v>-1.12E-4</c:v>
                </c:pt>
                <c:pt idx="8005">
                  <c:v>-1.16E-4</c:v>
                </c:pt>
                <c:pt idx="8006">
                  <c:v>-1.1900000000000001E-4</c:v>
                </c:pt>
                <c:pt idx="8007">
                  <c:v>-1.2300000000000001E-4</c:v>
                </c:pt>
                <c:pt idx="8008">
                  <c:v>-1.2999999999999999E-4</c:v>
                </c:pt>
                <c:pt idx="8009">
                  <c:v>-1.2999999999999999E-4</c:v>
                </c:pt>
                <c:pt idx="8010">
                  <c:v>-1.34E-4</c:v>
                </c:pt>
                <c:pt idx="8011">
                  <c:v>-1.3799999999999999E-4</c:v>
                </c:pt>
                <c:pt idx="8012">
                  <c:v>-1.4100000000000001E-4</c:v>
                </c:pt>
                <c:pt idx="8013">
                  <c:v>-1.4100000000000001E-4</c:v>
                </c:pt>
                <c:pt idx="8014">
                  <c:v>-1.4100000000000001E-4</c:v>
                </c:pt>
                <c:pt idx="8015">
                  <c:v>-1.4100000000000001E-4</c:v>
                </c:pt>
                <c:pt idx="8016">
                  <c:v>-1.4100000000000001E-4</c:v>
                </c:pt>
                <c:pt idx="8017">
                  <c:v>-1.45E-4</c:v>
                </c:pt>
                <c:pt idx="8018">
                  <c:v>-1.45E-4</c:v>
                </c:pt>
                <c:pt idx="8019">
                  <c:v>-1.45E-4</c:v>
                </c:pt>
                <c:pt idx="8020">
                  <c:v>-1.45E-4</c:v>
                </c:pt>
                <c:pt idx="8021">
                  <c:v>-1.4100000000000001E-4</c:v>
                </c:pt>
                <c:pt idx="8022">
                  <c:v>-1.4100000000000001E-4</c:v>
                </c:pt>
                <c:pt idx="8023">
                  <c:v>-1.3799999999999999E-4</c:v>
                </c:pt>
                <c:pt idx="8024">
                  <c:v>-1.3799999999999999E-4</c:v>
                </c:pt>
                <c:pt idx="8025">
                  <c:v>-1.3799999999999999E-4</c:v>
                </c:pt>
                <c:pt idx="8026">
                  <c:v>-1.34E-4</c:v>
                </c:pt>
                <c:pt idx="8027">
                  <c:v>-1.34E-4</c:v>
                </c:pt>
                <c:pt idx="8028">
                  <c:v>-1.34E-4</c:v>
                </c:pt>
                <c:pt idx="8029">
                  <c:v>-1.2999999999999999E-4</c:v>
                </c:pt>
                <c:pt idx="8030">
                  <c:v>-1.2999999999999999E-4</c:v>
                </c:pt>
                <c:pt idx="8031">
                  <c:v>-1.27E-4</c:v>
                </c:pt>
                <c:pt idx="8032">
                  <c:v>-1.27E-4</c:v>
                </c:pt>
                <c:pt idx="8033">
                  <c:v>-1.2300000000000001E-4</c:v>
                </c:pt>
                <c:pt idx="8034">
                  <c:v>-1.27E-4</c:v>
                </c:pt>
                <c:pt idx="8035">
                  <c:v>-1.2300000000000001E-4</c:v>
                </c:pt>
                <c:pt idx="8036">
                  <c:v>-1.2300000000000001E-4</c:v>
                </c:pt>
                <c:pt idx="8037">
                  <c:v>-1.2300000000000001E-4</c:v>
                </c:pt>
                <c:pt idx="8038">
                  <c:v>-1.2300000000000001E-4</c:v>
                </c:pt>
                <c:pt idx="8039">
                  <c:v>-1.2300000000000001E-4</c:v>
                </c:pt>
                <c:pt idx="8040">
                  <c:v>-1.27E-4</c:v>
                </c:pt>
                <c:pt idx="8041">
                  <c:v>-1.27E-4</c:v>
                </c:pt>
                <c:pt idx="8042">
                  <c:v>-1.27E-4</c:v>
                </c:pt>
                <c:pt idx="8043">
                  <c:v>-1.27E-4</c:v>
                </c:pt>
                <c:pt idx="8044">
                  <c:v>-1.2999999999999999E-4</c:v>
                </c:pt>
                <c:pt idx="8045">
                  <c:v>-1.2999999999999999E-4</c:v>
                </c:pt>
                <c:pt idx="8046">
                  <c:v>-1.34E-4</c:v>
                </c:pt>
                <c:pt idx="8047">
                  <c:v>-1.34E-4</c:v>
                </c:pt>
                <c:pt idx="8048">
                  <c:v>-1.3799999999999999E-4</c:v>
                </c:pt>
                <c:pt idx="8049">
                  <c:v>-1.4100000000000001E-4</c:v>
                </c:pt>
                <c:pt idx="8050">
                  <c:v>-1.4100000000000001E-4</c:v>
                </c:pt>
                <c:pt idx="8051">
                  <c:v>-1.45E-4</c:v>
                </c:pt>
                <c:pt idx="8052">
                  <c:v>-1.45E-4</c:v>
                </c:pt>
                <c:pt idx="8053">
                  <c:v>-1.4899999999999999E-4</c:v>
                </c:pt>
                <c:pt idx="8054">
                  <c:v>-1.4899999999999999E-4</c:v>
                </c:pt>
                <c:pt idx="8055">
                  <c:v>-1.4899999999999999E-4</c:v>
                </c:pt>
                <c:pt idx="8056">
                  <c:v>-1.5200000000000001E-4</c:v>
                </c:pt>
                <c:pt idx="8057">
                  <c:v>-1.4899999999999999E-4</c:v>
                </c:pt>
                <c:pt idx="8058">
                  <c:v>-1.5200000000000001E-4</c:v>
                </c:pt>
                <c:pt idx="8059">
                  <c:v>-1.4899999999999999E-4</c:v>
                </c:pt>
                <c:pt idx="8060">
                  <c:v>-1.4899999999999999E-4</c:v>
                </c:pt>
                <c:pt idx="8061">
                  <c:v>-1.4899999999999999E-4</c:v>
                </c:pt>
                <c:pt idx="8062">
                  <c:v>-1.45E-4</c:v>
                </c:pt>
                <c:pt idx="8063">
                  <c:v>-1.4100000000000001E-4</c:v>
                </c:pt>
                <c:pt idx="8064">
                  <c:v>-1.4100000000000001E-4</c:v>
                </c:pt>
                <c:pt idx="8065">
                  <c:v>-1.3799999999999999E-4</c:v>
                </c:pt>
                <c:pt idx="8066">
                  <c:v>-1.34E-4</c:v>
                </c:pt>
                <c:pt idx="8067">
                  <c:v>-1.2999999999999999E-4</c:v>
                </c:pt>
                <c:pt idx="8068">
                  <c:v>-1.27E-4</c:v>
                </c:pt>
                <c:pt idx="8069">
                  <c:v>-1.1900000000000001E-4</c:v>
                </c:pt>
                <c:pt idx="8070">
                  <c:v>-1.16E-4</c:v>
                </c:pt>
                <c:pt idx="8071">
                  <c:v>-1.08E-4</c:v>
                </c:pt>
                <c:pt idx="8072">
                  <c:v>-1.0399999999999999E-4</c:v>
                </c:pt>
                <c:pt idx="8073">
                  <c:v>-9.7399999999999996E-5</c:v>
                </c:pt>
                <c:pt idx="8074">
                  <c:v>-9.3399999999999993E-5</c:v>
                </c:pt>
                <c:pt idx="8075">
                  <c:v>-8.6399999999999999E-5</c:v>
                </c:pt>
                <c:pt idx="8076">
                  <c:v>-8.2399999999999997E-5</c:v>
                </c:pt>
                <c:pt idx="8077">
                  <c:v>-7.5400000000000003E-5</c:v>
                </c:pt>
                <c:pt idx="8078">
                  <c:v>-7.1400000000000001E-5</c:v>
                </c:pt>
                <c:pt idx="8079">
                  <c:v>-6.4399999999999993E-5</c:v>
                </c:pt>
                <c:pt idx="8080">
                  <c:v>-6.0399999999999998E-5</c:v>
                </c:pt>
                <c:pt idx="8081">
                  <c:v>-5.3399999999999997E-5</c:v>
                </c:pt>
                <c:pt idx="8082">
                  <c:v>-4.9400000000000001E-5</c:v>
                </c:pt>
                <c:pt idx="8083">
                  <c:v>-4.5399999999999999E-5</c:v>
                </c:pt>
                <c:pt idx="8084">
                  <c:v>-4.2400000000000001E-5</c:v>
                </c:pt>
                <c:pt idx="8085">
                  <c:v>-3.8399999999999998E-5</c:v>
                </c:pt>
                <c:pt idx="8086">
                  <c:v>-3.04E-5</c:v>
                </c:pt>
                <c:pt idx="8087">
                  <c:v>-2.7399999999999999E-5</c:v>
                </c:pt>
                <c:pt idx="8088">
                  <c:v>-2.7399999999999999E-5</c:v>
                </c:pt>
                <c:pt idx="8089">
                  <c:v>-1.9400000000000001E-5</c:v>
                </c:pt>
                <c:pt idx="8090">
                  <c:v>-1.6399999999999999E-5</c:v>
                </c:pt>
                <c:pt idx="8091">
                  <c:v>-1.6399999999999999E-5</c:v>
                </c:pt>
                <c:pt idx="8092">
                  <c:v>-1.24E-5</c:v>
                </c:pt>
                <c:pt idx="8093">
                  <c:v>-8.3699999999999995E-6</c:v>
                </c:pt>
                <c:pt idx="8094">
                  <c:v>-5.3700000000000003E-6</c:v>
                </c:pt>
                <c:pt idx="8095">
                  <c:v>2.6299999999999998E-6</c:v>
                </c:pt>
                <c:pt idx="8096">
                  <c:v>6.63E-6</c:v>
                </c:pt>
                <c:pt idx="8097">
                  <c:v>9.6299999999999993E-6</c:v>
                </c:pt>
                <c:pt idx="8098">
                  <c:v>1.36E-5</c:v>
                </c:pt>
                <c:pt idx="8099">
                  <c:v>2.0599999999999999E-5</c:v>
                </c:pt>
                <c:pt idx="8100">
                  <c:v>2.4600000000000002E-5</c:v>
                </c:pt>
                <c:pt idx="8101">
                  <c:v>3.1600000000000002E-5</c:v>
                </c:pt>
                <c:pt idx="8102">
                  <c:v>3.5599999999999998E-5</c:v>
                </c:pt>
                <c:pt idx="8103">
                  <c:v>4.2599999999999999E-5</c:v>
                </c:pt>
                <c:pt idx="8104">
                  <c:v>5.0599999999999997E-5</c:v>
                </c:pt>
                <c:pt idx="8105">
                  <c:v>6.1600000000000007E-5</c:v>
                </c:pt>
                <c:pt idx="8106">
                  <c:v>6.86E-5</c:v>
                </c:pt>
                <c:pt idx="8107">
                  <c:v>7.6600000000000005E-5</c:v>
                </c:pt>
                <c:pt idx="8108">
                  <c:v>8.3599999999999999E-5</c:v>
                </c:pt>
                <c:pt idx="8109">
                  <c:v>9.1600000000000004E-5</c:v>
                </c:pt>
                <c:pt idx="8110">
                  <c:v>9.8599999999999998E-5</c:v>
                </c:pt>
                <c:pt idx="8111">
                  <c:v>1.1E-4</c:v>
                </c:pt>
                <c:pt idx="8112">
                  <c:v>1.17E-4</c:v>
                </c:pt>
                <c:pt idx="8113">
                  <c:v>1.25E-4</c:v>
                </c:pt>
                <c:pt idx="8114">
                  <c:v>1.3200000000000001E-4</c:v>
                </c:pt>
                <c:pt idx="8115">
                  <c:v>1.4300000000000001E-4</c:v>
                </c:pt>
                <c:pt idx="8116">
                  <c:v>1.47E-4</c:v>
                </c:pt>
                <c:pt idx="8117">
                  <c:v>1.54E-4</c:v>
                </c:pt>
                <c:pt idx="8118">
                  <c:v>1.6200000000000001E-4</c:v>
                </c:pt>
                <c:pt idx="8119">
                  <c:v>1.6899999999999999E-4</c:v>
                </c:pt>
                <c:pt idx="8120">
                  <c:v>1.73E-4</c:v>
                </c:pt>
                <c:pt idx="8121">
                  <c:v>1.7699999999999999E-4</c:v>
                </c:pt>
                <c:pt idx="8122">
                  <c:v>1.8000000000000001E-4</c:v>
                </c:pt>
                <c:pt idx="8123">
                  <c:v>1.84E-4</c:v>
                </c:pt>
                <c:pt idx="8124">
                  <c:v>1.84E-4</c:v>
                </c:pt>
                <c:pt idx="8125">
                  <c:v>1.8799999999999999E-4</c:v>
                </c:pt>
                <c:pt idx="8126">
                  <c:v>1.8799999999999999E-4</c:v>
                </c:pt>
                <c:pt idx="8127">
                  <c:v>1.8799999999999999E-4</c:v>
                </c:pt>
                <c:pt idx="8128">
                  <c:v>1.8799999999999999E-4</c:v>
                </c:pt>
                <c:pt idx="8129">
                  <c:v>1.84E-4</c:v>
                </c:pt>
                <c:pt idx="8130">
                  <c:v>1.8000000000000001E-4</c:v>
                </c:pt>
                <c:pt idx="8131">
                  <c:v>1.8000000000000001E-4</c:v>
                </c:pt>
                <c:pt idx="8132">
                  <c:v>1.7699999999999999E-4</c:v>
                </c:pt>
                <c:pt idx="8133">
                  <c:v>1.73E-4</c:v>
                </c:pt>
                <c:pt idx="8134">
                  <c:v>1.6899999999999999E-4</c:v>
                </c:pt>
                <c:pt idx="8135">
                  <c:v>1.66E-4</c:v>
                </c:pt>
                <c:pt idx="8136">
                  <c:v>1.6200000000000001E-4</c:v>
                </c:pt>
                <c:pt idx="8137">
                  <c:v>1.5799999999999999E-4</c:v>
                </c:pt>
                <c:pt idx="8138">
                  <c:v>1.54E-4</c:v>
                </c:pt>
                <c:pt idx="8139">
                  <c:v>1.5100000000000001E-4</c:v>
                </c:pt>
                <c:pt idx="8140">
                  <c:v>1.47E-4</c:v>
                </c:pt>
                <c:pt idx="8141">
                  <c:v>1.4300000000000001E-4</c:v>
                </c:pt>
                <c:pt idx="8142">
                  <c:v>1.3999999999999999E-4</c:v>
                </c:pt>
                <c:pt idx="8143">
                  <c:v>1.3999999999999999E-4</c:v>
                </c:pt>
                <c:pt idx="8144">
                  <c:v>1.36E-4</c:v>
                </c:pt>
                <c:pt idx="8145">
                  <c:v>1.36E-4</c:v>
                </c:pt>
                <c:pt idx="8146">
                  <c:v>1.3200000000000001E-4</c:v>
                </c:pt>
                <c:pt idx="8147">
                  <c:v>1.3200000000000001E-4</c:v>
                </c:pt>
                <c:pt idx="8148">
                  <c:v>1.2899999999999999E-4</c:v>
                </c:pt>
                <c:pt idx="8149">
                  <c:v>1.2899999999999999E-4</c:v>
                </c:pt>
                <c:pt idx="8150">
                  <c:v>1.2899999999999999E-4</c:v>
                </c:pt>
                <c:pt idx="8151">
                  <c:v>1.3200000000000001E-4</c:v>
                </c:pt>
                <c:pt idx="8152">
                  <c:v>1.2899999999999999E-4</c:v>
                </c:pt>
                <c:pt idx="8153">
                  <c:v>1.3200000000000001E-4</c:v>
                </c:pt>
                <c:pt idx="8154">
                  <c:v>1.3200000000000001E-4</c:v>
                </c:pt>
                <c:pt idx="8155">
                  <c:v>1.36E-4</c:v>
                </c:pt>
                <c:pt idx="8156">
                  <c:v>1.36E-4</c:v>
                </c:pt>
                <c:pt idx="8157">
                  <c:v>1.3999999999999999E-4</c:v>
                </c:pt>
                <c:pt idx="8158">
                  <c:v>1.3999999999999999E-4</c:v>
                </c:pt>
                <c:pt idx="8159">
                  <c:v>1.3999999999999999E-4</c:v>
                </c:pt>
                <c:pt idx="8160">
                  <c:v>1.4300000000000001E-4</c:v>
                </c:pt>
                <c:pt idx="8161">
                  <c:v>1.4300000000000001E-4</c:v>
                </c:pt>
                <c:pt idx="8162">
                  <c:v>1.4300000000000001E-4</c:v>
                </c:pt>
                <c:pt idx="8163">
                  <c:v>1.47E-4</c:v>
                </c:pt>
                <c:pt idx="8164">
                  <c:v>1.47E-4</c:v>
                </c:pt>
                <c:pt idx="8165">
                  <c:v>1.5100000000000001E-4</c:v>
                </c:pt>
                <c:pt idx="8166">
                  <c:v>1.5100000000000001E-4</c:v>
                </c:pt>
                <c:pt idx="8167">
                  <c:v>1.54E-4</c:v>
                </c:pt>
                <c:pt idx="8168">
                  <c:v>1.54E-4</c:v>
                </c:pt>
                <c:pt idx="8169">
                  <c:v>1.5799999999999999E-4</c:v>
                </c:pt>
                <c:pt idx="8170">
                  <c:v>1.5799999999999999E-4</c:v>
                </c:pt>
                <c:pt idx="8171">
                  <c:v>1.5799999999999999E-4</c:v>
                </c:pt>
                <c:pt idx="8172">
                  <c:v>1.5799999999999999E-4</c:v>
                </c:pt>
                <c:pt idx="8173">
                  <c:v>1.6200000000000001E-4</c:v>
                </c:pt>
                <c:pt idx="8174">
                  <c:v>1.5799999999999999E-4</c:v>
                </c:pt>
                <c:pt idx="8175">
                  <c:v>1.6200000000000001E-4</c:v>
                </c:pt>
                <c:pt idx="8176">
                  <c:v>1.6200000000000001E-4</c:v>
                </c:pt>
                <c:pt idx="8177">
                  <c:v>1.6200000000000001E-4</c:v>
                </c:pt>
                <c:pt idx="8178">
                  <c:v>1.6200000000000001E-4</c:v>
                </c:pt>
                <c:pt idx="8179">
                  <c:v>1.6200000000000001E-4</c:v>
                </c:pt>
                <c:pt idx="8180">
                  <c:v>1.6200000000000001E-4</c:v>
                </c:pt>
                <c:pt idx="8181">
                  <c:v>1.6200000000000001E-4</c:v>
                </c:pt>
                <c:pt idx="8182">
                  <c:v>1.6200000000000001E-4</c:v>
                </c:pt>
                <c:pt idx="8183">
                  <c:v>1.6200000000000001E-4</c:v>
                </c:pt>
                <c:pt idx="8184">
                  <c:v>1.5799999999999999E-4</c:v>
                </c:pt>
                <c:pt idx="8185">
                  <c:v>1.6200000000000001E-4</c:v>
                </c:pt>
                <c:pt idx="8186">
                  <c:v>1.5799999999999999E-4</c:v>
                </c:pt>
                <c:pt idx="8187">
                  <c:v>1.5799999999999999E-4</c:v>
                </c:pt>
                <c:pt idx="8188">
                  <c:v>1.5799999999999999E-4</c:v>
                </c:pt>
                <c:pt idx="8189">
                  <c:v>1.54E-4</c:v>
                </c:pt>
                <c:pt idx="8190">
                  <c:v>1.54E-4</c:v>
                </c:pt>
                <c:pt idx="8191">
                  <c:v>1.54E-4</c:v>
                </c:pt>
                <c:pt idx="8192">
                  <c:v>1.5100000000000001E-4</c:v>
                </c:pt>
                <c:pt idx="8193">
                  <c:v>1.5100000000000001E-4</c:v>
                </c:pt>
                <c:pt idx="8194">
                  <c:v>1.47E-4</c:v>
                </c:pt>
                <c:pt idx="8195">
                  <c:v>1.47E-4</c:v>
                </c:pt>
                <c:pt idx="8196">
                  <c:v>1.47E-4</c:v>
                </c:pt>
                <c:pt idx="8197">
                  <c:v>1.47E-4</c:v>
                </c:pt>
                <c:pt idx="8198">
                  <c:v>1.4300000000000001E-4</c:v>
                </c:pt>
                <c:pt idx="8199">
                  <c:v>1.47E-4</c:v>
                </c:pt>
                <c:pt idx="8200">
                  <c:v>1.4300000000000001E-4</c:v>
                </c:pt>
                <c:pt idx="8201">
                  <c:v>1.47E-4</c:v>
                </c:pt>
                <c:pt idx="8202">
                  <c:v>1.47E-4</c:v>
                </c:pt>
                <c:pt idx="8203">
                  <c:v>1.47E-4</c:v>
                </c:pt>
                <c:pt idx="8204">
                  <c:v>1.5100000000000001E-4</c:v>
                </c:pt>
                <c:pt idx="8205">
                  <c:v>1.54E-4</c:v>
                </c:pt>
                <c:pt idx="8206">
                  <c:v>1.54E-4</c:v>
                </c:pt>
                <c:pt idx="8207">
                  <c:v>1.5799999999999999E-4</c:v>
                </c:pt>
                <c:pt idx="8208">
                  <c:v>1.6200000000000001E-4</c:v>
                </c:pt>
                <c:pt idx="8209">
                  <c:v>1.66E-4</c:v>
                </c:pt>
                <c:pt idx="8210">
                  <c:v>1.6899999999999999E-4</c:v>
                </c:pt>
                <c:pt idx="8211">
                  <c:v>1.7699999999999999E-4</c:v>
                </c:pt>
                <c:pt idx="8212">
                  <c:v>1.8000000000000001E-4</c:v>
                </c:pt>
                <c:pt idx="8213">
                  <c:v>1.8799999999999999E-4</c:v>
                </c:pt>
                <c:pt idx="8214">
                  <c:v>1.95E-4</c:v>
                </c:pt>
                <c:pt idx="8215">
                  <c:v>2.03E-4</c:v>
                </c:pt>
                <c:pt idx="8216">
                  <c:v>2.0599999999999999E-4</c:v>
                </c:pt>
                <c:pt idx="8217">
                  <c:v>2.1699999999999999E-4</c:v>
                </c:pt>
                <c:pt idx="8218">
                  <c:v>2.2499999999999999E-4</c:v>
                </c:pt>
                <c:pt idx="8219">
                  <c:v>2.32E-4</c:v>
                </c:pt>
                <c:pt idx="8220">
                  <c:v>2.3900000000000001E-4</c:v>
                </c:pt>
                <c:pt idx="8221">
                  <c:v>2.4699999999999999E-4</c:v>
                </c:pt>
                <c:pt idx="8222">
                  <c:v>2.5399999999999999E-4</c:v>
                </c:pt>
                <c:pt idx="8223">
                  <c:v>2.6200000000000003E-4</c:v>
                </c:pt>
                <c:pt idx="8224">
                  <c:v>2.6899999999999998E-4</c:v>
                </c:pt>
                <c:pt idx="8225">
                  <c:v>2.7599999999999999E-4</c:v>
                </c:pt>
                <c:pt idx="8226">
                  <c:v>2.7999999999999998E-4</c:v>
                </c:pt>
                <c:pt idx="8227">
                  <c:v>2.9100000000000003E-4</c:v>
                </c:pt>
                <c:pt idx="8228">
                  <c:v>2.9500000000000001E-4</c:v>
                </c:pt>
                <c:pt idx="8229">
                  <c:v>3.0200000000000002E-4</c:v>
                </c:pt>
                <c:pt idx="8230">
                  <c:v>3.1E-4</c:v>
                </c:pt>
                <c:pt idx="8231">
                  <c:v>3.1700000000000001E-4</c:v>
                </c:pt>
                <c:pt idx="8232">
                  <c:v>3.21E-4</c:v>
                </c:pt>
                <c:pt idx="8233">
                  <c:v>3.28E-4</c:v>
                </c:pt>
                <c:pt idx="8234">
                  <c:v>3.3599999999999998E-4</c:v>
                </c:pt>
                <c:pt idx="8235">
                  <c:v>3.39E-4</c:v>
                </c:pt>
                <c:pt idx="8236">
                  <c:v>3.4299999999999999E-4</c:v>
                </c:pt>
                <c:pt idx="8237">
                  <c:v>3.5E-4</c:v>
                </c:pt>
                <c:pt idx="8238">
                  <c:v>3.5399999999999999E-4</c:v>
                </c:pt>
                <c:pt idx="8239">
                  <c:v>3.6200000000000002E-4</c:v>
                </c:pt>
                <c:pt idx="8240">
                  <c:v>3.6499999999999998E-4</c:v>
                </c:pt>
                <c:pt idx="8241">
                  <c:v>3.7300000000000001E-4</c:v>
                </c:pt>
                <c:pt idx="8242">
                  <c:v>3.7599999999999998E-4</c:v>
                </c:pt>
                <c:pt idx="8243">
                  <c:v>3.8400000000000001E-4</c:v>
                </c:pt>
                <c:pt idx="8244">
                  <c:v>3.8699999999999997E-4</c:v>
                </c:pt>
                <c:pt idx="8245">
                  <c:v>3.9100000000000002E-4</c:v>
                </c:pt>
                <c:pt idx="8246">
                  <c:v>3.9500000000000001E-4</c:v>
                </c:pt>
                <c:pt idx="8247">
                  <c:v>4.0200000000000001E-4</c:v>
                </c:pt>
                <c:pt idx="8248">
                  <c:v>4.0200000000000001E-4</c:v>
                </c:pt>
                <c:pt idx="8249">
                  <c:v>4.0999999999999999E-4</c:v>
                </c:pt>
                <c:pt idx="8250">
                  <c:v>4.1300000000000001E-4</c:v>
                </c:pt>
                <c:pt idx="8251">
                  <c:v>4.17E-4</c:v>
                </c:pt>
                <c:pt idx="8252">
                  <c:v>4.17E-4</c:v>
                </c:pt>
                <c:pt idx="8253">
                  <c:v>4.2400000000000001E-4</c:v>
                </c:pt>
                <c:pt idx="8254">
                  <c:v>4.2400000000000001E-4</c:v>
                </c:pt>
                <c:pt idx="8255">
                  <c:v>4.3199999999999998E-4</c:v>
                </c:pt>
                <c:pt idx="8256">
                  <c:v>4.35E-4</c:v>
                </c:pt>
                <c:pt idx="8257">
                  <c:v>4.35E-4</c:v>
                </c:pt>
                <c:pt idx="8258">
                  <c:v>4.3899999999999999E-4</c:v>
                </c:pt>
                <c:pt idx="8259">
                  <c:v>4.4299999999999998E-4</c:v>
                </c:pt>
                <c:pt idx="8260">
                  <c:v>4.4700000000000002E-4</c:v>
                </c:pt>
                <c:pt idx="8261">
                  <c:v>4.4999999999999999E-4</c:v>
                </c:pt>
                <c:pt idx="8262">
                  <c:v>4.5399999999999998E-4</c:v>
                </c:pt>
                <c:pt idx="8263">
                  <c:v>4.5800000000000002E-4</c:v>
                </c:pt>
                <c:pt idx="8264">
                  <c:v>4.6099999999999998E-4</c:v>
                </c:pt>
                <c:pt idx="8265">
                  <c:v>4.6500000000000003E-4</c:v>
                </c:pt>
                <c:pt idx="8266">
                  <c:v>4.6900000000000002E-4</c:v>
                </c:pt>
                <c:pt idx="8267">
                  <c:v>4.7600000000000002E-4</c:v>
                </c:pt>
                <c:pt idx="8268">
                  <c:v>4.7600000000000002E-4</c:v>
                </c:pt>
                <c:pt idx="8269">
                  <c:v>4.84E-4</c:v>
                </c:pt>
                <c:pt idx="8270">
                  <c:v>4.8700000000000002E-4</c:v>
                </c:pt>
                <c:pt idx="8271">
                  <c:v>4.95E-4</c:v>
                </c:pt>
                <c:pt idx="8272">
                  <c:v>4.9799999999999996E-4</c:v>
                </c:pt>
                <c:pt idx="8273">
                  <c:v>5.0600000000000005E-4</c:v>
                </c:pt>
                <c:pt idx="8274">
                  <c:v>5.0900000000000001E-4</c:v>
                </c:pt>
                <c:pt idx="8275">
                  <c:v>5.1699999999999999E-4</c:v>
                </c:pt>
                <c:pt idx="8276">
                  <c:v>5.2099999999999998E-4</c:v>
                </c:pt>
                <c:pt idx="8277">
                  <c:v>5.2800000000000004E-4</c:v>
                </c:pt>
                <c:pt idx="8278">
                  <c:v>5.3499999999999999E-4</c:v>
                </c:pt>
                <c:pt idx="8279">
                  <c:v>5.3899999999999998E-4</c:v>
                </c:pt>
                <c:pt idx="8280">
                  <c:v>5.4299999999999997E-4</c:v>
                </c:pt>
                <c:pt idx="8281">
                  <c:v>5.4600000000000004E-4</c:v>
                </c:pt>
                <c:pt idx="8282">
                  <c:v>5.5000000000000003E-4</c:v>
                </c:pt>
                <c:pt idx="8283">
                  <c:v>5.5400000000000002E-4</c:v>
                </c:pt>
                <c:pt idx="8284">
                  <c:v>5.5400000000000002E-4</c:v>
                </c:pt>
                <c:pt idx="8285">
                  <c:v>5.5800000000000001E-4</c:v>
                </c:pt>
                <c:pt idx="8286">
                  <c:v>5.5800000000000001E-4</c:v>
                </c:pt>
                <c:pt idx="8287">
                  <c:v>5.6099999999999998E-4</c:v>
                </c:pt>
                <c:pt idx="8288">
                  <c:v>5.6099999999999998E-4</c:v>
                </c:pt>
                <c:pt idx="8289">
                  <c:v>5.6099999999999998E-4</c:v>
                </c:pt>
                <c:pt idx="8290">
                  <c:v>5.5800000000000001E-4</c:v>
                </c:pt>
                <c:pt idx="8291">
                  <c:v>5.5800000000000001E-4</c:v>
                </c:pt>
                <c:pt idx="8292">
                  <c:v>5.5400000000000002E-4</c:v>
                </c:pt>
                <c:pt idx="8293">
                  <c:v>5.5000000000000003E-4</c:v>
                </c:pt>
                <c:pt idx="8294">
                  <c:v>5.4600000000000004E-4</c:v>
                </c:pt>
                <c:pt idx="8295">
                  <c:v>5.4299999999999997E-4</c:v>
                </c:pt>
                <c:pt idx="8296">
                  <c:v>5.3499999999999999E-4</c:v>
                </c:pt>
                <c:pt idx="8297">
                  <c:v>5.3200000000000003E-4</c:v>
                </c:pt>
                <c:pt idx="8298">
                  <c:v>5.2400000000000005E-4</c:v>
                </c:pt>
                <c:pt idx="8299">
                  <c:v>5.1699999999999999E-4</c:v>
                </c:pt>
                <c:pt idx="8300">
                  <c:v>5.0900000000000001E-4</c:v>
                </c:pt>
                <c:pt idx="8301">
                  <c:v>5.0600000000000005E-4</c:v>
                </c:pt>
                <c:pt idx="8302">
                  <c:v>4.9799999999999996E-4</c:v>
                </c:pt>
                <c:pt idx="8303">
                  <c:v>4.9100000000000001E-4</c:v>
                </c:pt>
                <c:pt idx="8304">
                  <c:v>4.8700000000000002E-4</c:v>
                </c:pt>
                <c:pt idx="8305">
                  <c:v>4.8000000000000001E-4</c:v>
                </c:pt>
                <c:pt idx="8306">
                  <c:v>4.7199999999999998E-4</c:v>
                </c:pt>
                <c:pt idx="8307">
                  <c:v>4.6900000000000002E-4</c:v>
                </c:pt>
                <c:pt idx="8308">
                  <c:v>4.6500000000000003E-4</c:v>
                </c:pt>
                <c:pt idx="8309">
                  <c:v>4.6099999999999998E-4</c:v>
                </c:pt>
                <c:pt idx="8310">
                  <c:v>4.5800000000000002E-4</c:v>
                </c:pt>
                <c:pt idx="8311">
                  <c:v>4.5399999999999998E-4</c:v>
                </c:pt>
                <c:pt idx="8312">
                  <c:v>4.4700000000000002E-4</c:v>
                </c:pt>
                <c:pt idx="8313">
                  <c:v>4.4700000000000002E-4</c:v>
                </c:pt>
                <c:pt idx="8314">
                  <c:v>4.4299999999999998E-4</c:v>
                </c:pt>
                <c:pt idx="8315">
                  <c:v>4.3899999999999999E-4</c:v>
                </c:pt>
                <c:pt idx="8316">
                  <c:v>4.35E-4</c:v>
                </c:pt>
                <c:pt idx="8317">
                  <c:v>4.35E-4</c:v>
                </c:pt>
                <c:pt idx="8318">
                  <c:v>4.3199999999999998E-4</c:v>
                </c:pt>
                <c:pt idx="8319">
                  <c:v>4.28E-4</c:v>
                </c:pt>
                <c:pt idx="8320">
                  <c:v>4.28E-4</c:v>
                </c:pt>
                <c:pt idx="8321">
                  <c:v>4.2400000000000001E-4</c:v>
                </c:pt>
                <c:pt idx="8322">
                  <c:v>4.2099999999999999E-4</c:v>
                </c:pt>
                <c:pt idx="8323">
                  <c:v>4.17E-4</c:v>
                </c:pt>
                <c:pt idx="8324">
                  <c:v>4.1300000000000001E-4</c:v>
                </c:pt>
                <c:pt idx="8325">
                  <c:v>4.0999999999999999E-4</c:v>
                </c:pt>
                <c:pt idx="8326">
                  <c:v>4.06E-4</c:v>
                </c:pt>
                <c:pt idx="8327">
                  <c:v>3.9800000000000002E-4</c:v>
                </c:pt>
                <c:pt idx="8328">
                  <c:v>3.9100000000000002E-4</c:v>
                </c:pt>
                <c:pt idx="8329">
                  <c:v>3.8400000000000001E-4</c:v>
                </c:pt>
                <c:pt idx="8330">
                  <c:v>3.7599999999999998E-4</c:v>
                </c:pt>
                <c:pt idx="8331">
                  <c:v>3.6900000000000002E-4</c:v>
                </c:pt>
                <c:pt idx="8332">
                  <c:v>3.5799999999999997E-4</c:v>
                </c:pt>
                <c:pt idx="8333">
                  <c:v>3.5E-4</c:v>
                </c:pt>
                <c:pt idx="8334">
                  <c:v>3.3599999999999998E-4</c:v>
                </c:pt>
                <c:pt idx="8335">
                  <c:v>3.28E-4</c:v>
                </c:pt>
                <c:pt idx="8336">
                  <c:v>3.1700000000000001E-4</c:v>
                </c:pt>
                <c:pt idx="8337">
                  <c:v>3.0200000000000002E-4</c:v>
                </c:pt>
                <c:pt idx="8338">
                  <c:v>2.9100000000000003E-4</c:v>
                </c:pt>
                <c:pt idx="8339">
                  <c:v>2.7599999999999999E-4</c:v>
                </c:pt>
                <c:pt idx="8340">
                  <c:v>2.6499999999999999E-4</c:v>
                </c:pt>
                <c:pt idx="8341">
                  <c:v>2.5099999999999998E-4</c:v>
                </c:pt>
                <c:pt idx="8342">
                  <c:v>2.3599999999999999E-4</c:v>
                </c:pt>
                <c:pt idx="8343">
                  <c:v>2.2100000000000001E-4</c:v>
                </c:pt>
                <c:pt idx="8344">
                  <c:v>2.0599999999999999E-4</c:v>
                </c:pt>
                <c:pt idx="8345">
                  <c:v>1.9100000000000001E-4</c:v>
                </c:pt>
                <c:pt idx="8346">
                  <c:v>1.7699999999999999E-4</c:v>
                </c:pt>
                <c:pt idx="8347">
                  <c:v>1.6200000000000001E-4</c:v>
                </c:pt>
                <c:pt idx="8348">
                  <c:v>1.47E-4</c:v>
                </c:pt>
                <c:pt idx="8349">
                  <c:v>1.3200000000000001E-4</c:v>
                </c:pt>
                <c:pt idx="8350">
                  <c:v>1.17E-4</c:v>
                </c:pt>
                <c:pt idx="8351">
                  <c:v>1.06E-4</c:v>
                </c:pt>
                <c:pt idx="8352">
                  <c:v>9.1600000000000004E-5</c:v>
                </c:pt>
                <c:pt idx="8353">
                  <c:v>7.6600000000000005E-5</c:v>
                </c:pt>
                <c:pt idx="8354">
                  <c:v>6.1600000000000007E-5</c:v>
                </c:pt>
                <c:pt idx="8355">
                  <c:v>5.0599999999999997E-5</c:v>
                </c:pt>
                <c:pt idx="8356">
                  <c:v>3.5599999999999998E-5</c:v>
                </c:pt>
                <c:pt idx="8357">
                  <c:v>2.4600000000000002E-5</c:v>
                </c:pt>
                <c:pt idx="8358">
                  <c:v>9.6299999999999993E-6</c:v>
                </c:pt>
                <c:pt idx="8359">
                  <c:v>-1.37E-6</c:v>
                </c:pt>
                <c:pt idx="8360">
                  <c:v>-1.6399999999999999E-5</c:v>
                </c:pt>
                <c:pt idx="8361">
                  <c:v>-2.7399999999999999E-5</c:v>
                </c:pt>
                <c:pt idx="8362">
                  <c:v>-4.2400000000000001E-5</c:v>
                </c:pt>
                <c:pt idx="8363">
                  <c:v>-5.3399999999999997E-5</c:v>
                </c:pt>
                <c:pt idx="8364">
                  <c:v>-6.7399999999999998E-5</c:v>
                </c:pt>
                <c:pt idx="8365">
                  <c:v>-7.9400000000000006E-5</c:v>
                </c:pt>
                <c:pt idx="8366">
                  <c:v>-9.3399999999999993E-5</c:v>
                </c:pt>
                <c:pt idx="8367">
                  <c:v>-1.0399999999999999E-4</c:v>
                </c:pt>
                <c:pt idx="8368">
                  <c:v>-1.16E-4</c:v>
                </c:pt>
                <c:pt idx="8369">
                  <c:v>-1.27E-4</c:v>
                </c:pt>
                <c:pt idx="8370">
                  <c:v>-1.4100000000000001E-4</c:v>
                </c:pt>
                <c:pt idx="8371">
                  <c:v>-1.5200000000000001E-4</c:v>
                </c:pt>
                <c:pt idx="8372">
                  <c:v>-1.6699999999999999E-4</c:v>
                </c:pt>
                <c:pt idx="8373">
                  <c:v>-1.7799999999999999E-4</c:v>
                </c:pt>
                <c:pt idx="8374">
                  <c:v>-1.93E-4</c:v>
                </c:pt>
                <c:pt idx="8375">
                  <c:v>-2.0799999999999999E-4</c:v>
                </c:pt>
                <c:pt idx="8376">
                  <c:v>-2.23E-4</c:v>
                </c:pt>
                <c:pt idx="8377">
                  <c:v>-2.34E-4</c:v>
                </c:pt>
                <c:pt idx="8378">
                  <c:v>-2.4899999999999998E-4</c:v>
                </c:pt>
                <c:pt idx="8379">
                  <c:v>-2.63E-4</c:v>
                </c:pt>
                <c:pt idx="8380">
                  <c:v>-2.7799999999999998E-4</c:v>
                </c:pt>
                <c:pt idx="8381">
                  <c:v>-2.9300000000000002E-4</c:v>
                </c:pt>
                <c:pt idx="8382">
                  <c:v>-3.0800000000000001E-4</c:v>
                </c:pt>
                <c:pt idx="8383">
                  <c:v>-3.19E-4</c:v>
                </c:pt>
                <c:pt idx="8384">
                  <c:v>-3.3399999999999999E-4</c:v>
                </c:pt>
                <c:pt idx="8385">
                  <c:v>-3.5199999999999999E-4</c:v>
                </c:pt>
                <c:pt idx="8386">
                  <c:v>-3.6699999999999998E-4</c:v>
                </c:pt>
                <c:pt idx="8387">
                  <c:v>-3.8200000000000002E-4</c:v>
                </c:pt>
                <c:pt idx="8388">
                  <c:v>-4.0000000000000002E-4</c:v>
                </c:pt>
                <c:pt idx="8389">
                  <c:v>-4.15E-4</c:v>
                </c:pt>
                <c:pt idx="8390">
                  <c:v>-4.2999999999999999E-4</c:v>
                </c:pt>
                <c:pt idx="8391">
                  <c:v>-4.4499999999999997E-4</c:v>
                </c:pt>
                <c:pt idx="8392">
                  <c:v>-4.6299999999999998E-4</c:v>
                </c:pt>
                <c:pt idx="8393">
                  <c:v>-4.7800000000000002E-4</c:v>
                </c:pt>
                <c:pt idx="8394">
                  <c:v>-4.9600000000000002E-4</c:v>
                </c:pt>
                <c:pt idx="8395">
                  <c:v>-5.1500000000000005E-4</c:v>
                </c:pt>
                <c:pt idx="8396">
                  <c:v>-5.3300000000000005E-4</c:v>
                </c:pt>
                <c:pt idx="8397">
                  <c:v>-5.4799999999999998E-4</c:v>
                </c:pt>
                <c:pt idx="8398">
                  <c:v>-5.6700000000000001E-4</c:v>
                </c:pt>
                <c:pt idx="8399">
                  <c:v>-5.8100000000000003E-4</c:v>
                </c:pt>
                <c:pt idx="8400">
                  <c:v>-5.9599999999999996E-4</c:v>
                </c:pt>
                <c:pt idx="8401">
                  <c:v>-6.1499999999999999E-4</c:v>
                </c:pt>
                <c:pt idx="8402">
                  <c:v>-6.3299999999999999E-4</c:v>
                </c:pt>
                <c:pt idx="8403">
                  <c:v>-6.4800000000000003E-4</c:v>
                </c:pt>
                <c:pt idx="8404">
                  <c:v>-6.6699999999999995E-4</c:v>
                </c:pt>
                <c:pt idx="8405">
                  <c:v>-6.8499999999999995E-4</c:v>
                </c:pt>
                <c:pt idx="8406">
                  <c:v>-6.9999999999999999E-4</c:v>
                </c:pt>
                <c:pt idx="8407">
                  <c:v>-7.1500000000000003E-4</c:v>
                </c:pt>
                <c:pt idx="8408">
                  <c:v>-7.3300000000000004E-4</c:v>
                </c:pt>
                <c:pt idx="8409">
                  <c:v>-7.4799999999999997E-4</c:v>
                </c:pt>
                <c:pt idx="8410">
                  <c:v>-7.6300000000000001E-4</c:v>
                </c:pt>
                <c:pt idx="8411">
                  <c:v>-7.7700000000000002E-4</c:v>
                </c:pt>
                <c:pt idx="8412">
                  <c:v>-7.9199999999999995E-4</c:v>
                </c:pt>
                <c:pt idx="8413">
                  <c:v>-8.03E-4</c:v>
                </c:pt>
                <c:pt idx="8414">
                  <c:v>-8.1400000000000005E-4</c:v>
                </c:pt>
                <c:pt idx="8415">
                  <c:v>-8.2600000000000002E-4</c:v>
                </c:pt>
                <c:pt idx="8416">
                  <c:v>-8.3699999999999996E-4</c:v>
                </c:pt>
                <c:pt idx="8417">
                  <c:v>-8.4800000000000001E-4</c:v>
                </c:pt>
                <c:pt idx="8418">
                  <c:v>-8.5499999999999997E-4</c:v>
                </c:pt>
                <c:pt idx="8419">
                  <c:v>-8.6300000000000005E-4</c:v>
                </c:pt>
                <c:pt idx="8420">
                  <c:v>-8.7399999999999999E-4</c:v>
                </c:pt>
                <c:pt idx="8421">
                  <c:v>-8.7699999999999996E-4</c:v>
                </c:pt>
                <c:pt idx="8422">
                  <c:v>-8.8500000000000004E-4</c:v>
                </c:pt>
                <c:pt idx="8423">
                  <c:v>-8.8800000000000001E-4</c:v>
                </c:pt>
                <c:pt idx="8424">
                  <c:v>-8.92E-4</c:v>
                </c:pt>
                <c:pt idx="8425">
                  <c:v>-8.9599999999999999E-4</c:v>
                </c:pt>
                <c:pt idx="8426">
                  <c:v>-8.9599999999999999E-4</c:v>
                </c:pt>
                <c:pt idx="8427">
                  <c:v>-8.9999999999999998E-4</c:v>
                </c:pt>
                <c:pt idx="8428">
                  <c:v>-8.9999999999999998E-4</c:v>
                </c:pt>
                <c:pt idx="8429">
                  <c:v>-8.9999999999999998E-4</c:v>
                </c:pt>
                <c:pt idx="8430">
                  <c:v>-8.9999999999999998E-4</c:v>
                </c:pt>
                <c:pt idx="8431">
                  <c:v>-8.9599999999999999E-4</c:v>
                </c:pt>
                <c:pt idx="8432">
                  <c:v>-8.92E-4</c:v>
                </c:pt>
                <c:pt idx="8433">
                  <c:v>-8.92E-4</c:v>
                </c:pt>
                <c:pt idx="8434">
                  <c:v>-8.92E-4</c:v>
                </c:pt>
                <c:pt idx="8435">
                  <c:v>-8.8800000000000001E-4</c:v>
                </c:pt>
                <c:pt idx="8436">
                  <c:v>-8.8800000000000001E-4</c:v>
                </c:pt>
                <c:pt idx="8437">
                  <c:v>-8.8500000000000004E-4</c:v>
                </c:pt>
                <c:pt idx="8438">
                  <c:v>-8.8500000000000004E-4</c:v>
                </c:pt>
                <c:pt idx="8439">
                  <c:v>-8.8099999999999995E-4</c:v>
                </c:pt>
                <c:pt idx="8440">
                  <c:v>-8.8099999999999995E-4</c:v>
                </c:pt>
                <c:pt idx="8441">
                  <c:v>-8.7699999999999996E-4</c:v>
                </c:pt>
                <c:pt idx="8442">
                  <c:v>-8.7699999999999996E-4</c:v>
                </c:pt>
                <c:pt idx="8443">
                  <c:v>-8.7699999999999996E-4</c:v>
                </c:pt>
                <c:pt idx="8444">
                  <c:v>-8.7699999999999996E-4</c:v>
                </c:pt>
                <c:pt idx="8445">
                  <c:v>-8.7699999999999996E-4</c:v>
                </c:pt>
                <c:pt idx="8446">
                  <c:v>-8.7699999999999996E-4</c:v>
                </c:pt>
                <c:pt idx="8447">
                  <c:v>-8.7699999999999996E-4</c:v>
                </c:pt>
                <c:pt idx="8448">
                  <c:v>-8.7699999999999996E-4</c:v>
                </c:pt>
                <c:pt idx="8449">
                  <c:v>-8.7699999999999996E-4</c:v>
                </c:pt>
                <c:pt idx="8450">
                  <c:v>-8.7699999999999996E-4</c:v>
                </c:pt>
                <c:pt idx="8451">
                  <c:v>-8.7699999999999996E-4</c:v>
                </c:pt>
                <c:pt idx="8452">
                  <c:v>-8.8099999999999995E-4</c:v>
                </c:pt>
                <c:pt idx="8453">
                  <c:v>-8.7699999999999996E-4</c:v>
                </c:pt>
                <c:pt idx="8454">
                  <c:v>-8.7699999999999996E-4</c:v>
                </c:pt>
                <c:pt idx="8455">
                  <c:v>-8.7699999999999996E-4</c:v>
                </c:pt>
                <c:pt idx="8456">
                  <c:v>-8.7699999999999996E-4</c:v>
                </c:pt>
                <c:pt idx="8457">
                  <c:v>-8.7399999999999999E-4</c:v>
                </c:pt>
                <c:pt idx="8458">
                  <c:v>-8.7399999999999999E-4</c:v>
                </c:pt>
                <c:pt idx="8459">
                  <c:v>-8.7000000000000001E-4</c:v>
                </c:pt>
                <c:pt idx="8460">
                  <c:v>-8.6600000000000002E-4</c:v>
                </c:pt>
                <c:pt idx="8461">
                  <c:v>-8.5899999999999995E-4</c:v>
                </c:pt>
                <c:pt idx="8462">
                  <c:v>-8.5099999999999998E-4</c:v>
                </c:pt>
                <c:pt idx="8463">
                  <c:v>-8.4400000000000002E-4</c:v>
                </c:pt>
                <c:pt idx="8464">
                  <c:v>-8.3699999999999996E-4</c:v>
                </c:pt>
                <c:pt idx="8465">
                  <c:v>-8.2899999999999998E-4</c:v>
                </c:pt>
                <c:pt idx="8466">
                  <c:v>-8.1800000000000004E-4</c:v>
                </c:pt>
                <c:pt idx="8467">
                  <c:v>-8.0699999999999999E-4</c:v>
                </c:pt>
                <c:pt idx="8468">
                  <c:v>-8.0000000000000004E-4</c:v>
                </c:pt>
                <c:pt idx="8469">
                  <c:v>-7.85E-4</c:v>
                </c:pt>
                <c:pt idx="8470">
                  <c:v>-7.7399999999999995E-4</c:v>
                </c:pt>
                <c:pt idx="8471">
                  <c:v>-7.5900000000000002E-4</c:v>
                </c:pt>
                <c:pt idx="8472">
                  <c:v>-7.4799999999999997E-4</c:v>
                </c:pt>
                <c:pt idx="8473">
                  <c:v>-7.3300000000000004E-4</c:v>
                </c:pt>
                <c:pt idx="8474">
                  <c:v>-7.18E-4</c:v>
                </c:pt>
                <c:pt idx="8475">
                  <c:v>-7.0699999999999995E-4</c:v>
                </c:pt>
                <c:pt idx="8476">
                  <c:v>-6.9200000000000002E-4</c:v>
                </c:pt>
                <c:pt idx="8477">
                  <c:v>-6.78E-4</c:v>
                </c:pt>
                <c:pt idx="8478">
                  <c:v>-6.6299999999999996E-4</c:v>
                </c:pt>
                <c:pt idx="8479">
                  <c:v>-6.4800000000000003E-4</c:v>
                </c:pt>
                <c:pt idx="8480">
                  <c:v>-6.3699999999999998E-4</c:v>
                </c:pt>
                <c:pt idx="8481">
                  <c:v>-6.2600000000000004E-4</c:v>
                </c:pt>
                <c:pt idx="8482">
                  <c:v>-6.1499999999999999E-4</c:v>
                </c:pt>
                <c:pt idx="8483">
                  <c:v>-6.0400000000000004E-4</c:v>
                </c:pt>
                <c:pt idx="8484">
                  <c:v>-5.9299999999999999E-4</c:v>
                </c:pt>
                <c:pt idx="8485">
                  <c:v>-5.8100000000000003E-4</c:v>
                </c:pt>
                <c:pt idx="8486">
                  <c:v>-5.7399999999999997E-4</c:v>
                </c:pt>
                <c:pt idx="8487">
                  <c:v>-5.6300000000000002E-4</c:v>
                </c:pt>
                <c:pt idx="8488">
                  <c:v>-5.5900000000000004E-4</c:v>
                </c:pt>
                <c:pt idx="8489">
                  <c:v>-5.4799999999999998E-4</c:v>
                </c:pt>
                <c:pt idx="8490">
                  <c:v>-5.4500000000000002E-4</c:v>
                </c:pt>
                <c:pt idx="8491">
                  <c:v>-5.3700000000000004E-4</c:v>
                </c:pt>
                <c:pt idx="8492">
                  <c:v>-5.3300000000000005E-4</c:v>
                </c:pt>
                <c:pt idx="8493">
                  <c:v>-5.2599999999999999E-4</c:v>
                </c:pt>
                <c:pt idx="8494">
                  <c:v>-5.22E-4</c:v>
                </c:pt>
                <c:pt idx="8495">
                  <c:v>-5.1900000000000004E-4</c:v>
                </c:pt>
                <c:pt idx="8496">
                  <c:v>-5.1099999999999995E-4</c:v>
                </c:pt>
                <c:pt idx="8497">
                  <c:v>-5.0799999999999999E-4</c:v>
                </c:pt>
                <c:pt idx="8498">
                  <c:v>-5.04E-4</c:v>
                </c:pt>
                <c:pt idx="8499">
                  <c:v>-5.0000000000000001E-4</c:v>
                </c:pt>
                <c:pt idx="8500">
                  <c:v>-4.9600000000000002E-4</c:v>
                </c:pt>
                <c:pt idx="8501">
                  <c:v>-4.9299999999999995E-4</c:v>
                </c:pt>
                <c:pt idx="8502">
                  <c:v>-4.8500000000000003E-4</c:v>
                </c:pt>
                <c:pt idx="8503">
                  <c:v>-4.8200000000000001E-4</c:v>
                </c:pt>
                <c:pt idx="8504">
                  <c:v>-4.7399999999999997E-4</c:v>
                </c:pt>
                <c:pt idx="8505">
                  <c:v>-4.6700000000000002E-4</c:v>
                </c:pt>
                <c:pt idx="8506">
                  <c:v>-4.5899999999999999E-4</c:v>
                </c:pt>
                <c:pt idx="8507">
                  <c:v>-4.5199999999999998E-4</c:v>
                </c:pt>
                <c:pt idx="8508">
                  <c:v>-4.4499999999999997E-4</c:v>
                </c:pt>
                <c:pt idx="8509">
                  <c:v>-4.37E-4</c:v>
                </c:pt>
                <c:pt idx="8510">
                  <c:v>-4.26E-4</c:v>
                </c:pt>
                <c:pt idx="8511">
                  <c:v>-4.15E-4</c:v>
                </c:pt>
                <c:pt idx="8512">
                  <c:v>-4.08E-4</c:v>
                </c:pt>
                <c:pt idx="8513">
                  <c:v>-3.97E-4</c:v>
                </c:pt>
                <c:pt idx="8514">
                  <c:v>-3.8499999999999998E-4</c:v>
                </c:pt>
                <c:pt idx="8515">
                  <c:v>-3.7399999999999998E-4</c:v>
                </c:pt>
                <c:pt idx="8516">
                  <c:v>-3.6299999999999999E-4</c:v>
                </c:pt>
                <c:pt idx="8517">
                  <c:v>-3.5199999999999999E-4</c:v>
                </c:pt>
                <c:pt idx="8518">
                  <c:v>-3.4099999999999999E-4</c:v>
                </c:pt>
                <c:pt idx="8519">
                  <c:v>-3.2600000000000001E-4</c:v>
                </c:pt>
                <c:pt idx="8520">
                  <c:v>-3.19E-4</c:v>
                </c:pt>
                <c:pt idx="8521">
                  <c:v>-3.0400000000000002E-4</c:v>
                </c:pt>
                <c:pt idx="8522">
                  <c:v>-2.9300000000000002E-4</c:v>
                </c:pt>
                <c:pt idx="8523">
                  <c:v>-2.8200000000000002E-4</c:v>
                </c:pt>
                <c:pt idx="8524">
                  <c:v>-2.7099999999999997E-4</c:v>
                </c:pt>
                <c:pt idx="8525">
                  <c:v>-2.5999999999999998E-4</c:v>
                </c:pt>
                <c:pt idx="8526">
                  <c:v>-2.52E-4</c:v>
                </c:pt>
                <c:pt idx="8527">
                  <c:v>-2.41E-4</c:v>
                </c:pt>
                <c:pt idx="8528">
                  <c:v>-2.3000000000000001E-4</c:v>
                </c:pt>
                <c:pt idx="8529">
                  <c:v>-2.23E-4</c:v>
                </c:pt>
                <c:pt idx="8530">
                  <c:v>-2.1499999999999999E-4</c:v>
                </c:pt>
                <c:pt idx="8531">
                  <c:v>-2.04E-4</c:v>
                </c:pt>
                <c:pt idx="8532">
                  <c:v>-2.0100000000000001E-4</c:v>
                </c:pt>
                <c:pt idx="8533">
                  <c:v>-1.8900000000000001E-4</c:v>
                </c:pt>
                <c:pt idx="8534">
                  <c:v>-1.8200000000000001E-4</c:v>
                </c:pt>
                <c:pt idx="8535">
                  <c:v>-1.7799999999999999E-4</c:v>
                </c:pt>
                <c:pt idx="8536">
                  <c:v>-1.7100000000000001E-4</c:v>
                </c:pt>
                <c:pt idx="8537">
                  <c:v>-1.64E-4</c:v>
                </c:pt>
                <c:pt idx="8538">
                  <c:v>-1.6000000000000001E-4</c:v>
                </c:pt>
                <c:pt idx="8539">
                  <c:v>-1.56E-4</c:v>
                </c:pt>
                <c:pt idx="8540">
                  <c:v>-1.5200000000000001E-4</c:v>
                </c:pt>
                <c:pt idx="8541">
                  <c:v>-1.45E-4</c:v>
                </c:pt>
                <c:pt idx="8542">
                  <c:v>-1.4100000000000001E-4</c:v>
                </c:pt>
                <c:pt idx="8543">
                  <c:v>-1.3799999999999999E-4</c:v>
                </c:pt>
                <c:pt idx="8544">
                  <c:v>-1.2999999999999999E-4</c:v>
                </c:pt>
                <c:pt idx="8545">
                  <c:v>-1.27E-4</c:v>
                </c:pt>
                <c:pt idx="8546">
                  <c:v>-1.2300000000000001E-4</c:v>
                </c:pt>
                <c:pt idx="8547">
                  <c:v>-1.1900000000000001E-4</c:v>
                </c:pt>
                <c:pt idx="8548">
                  <c:v>-1.12E-4</c:v>
                </c:pt>
                <c:pt idx="8549">
                  <c:v>-1.0399999999999999E-4</c:v>
                </c:pt>
                <c:pt idx="8550">
                  <c:v>-1.01E-4</c:v>
                </c:pt>
                <c:pt idx="8551">
                  <c:v>-9.3399999999999993E-5</c:v>
                </c:pt>
                <c:pt idx="8552">
                  <c:v>-8.6399999999999999E-5</c:v>
                </c:pt>
                <c:pt idx="8553">
                  <c:v>-7.9400000000000006E-5</c:v>
                </c:pt>
                <c:pt idx="8554">
                  <c:v>-7.1400000000000001E-5</c:v>
                </c:pt>
                <c:pt idx="8555">
                  <c:v>-6.0399999999999998E-5</c:v>
                </c:pt>
                <c:pt idx="8556">
                  <c:v>-5.3399999999999997E-5</c:v>
                </c:pt>
                <c:pt idx="8557">
                  <c:v>-4.2400000000000001E-5</c:v>
                </c:pt>
                <c:pt idx="8558">
                  <c:v>-3.4400000000000003E-5</c:v>
                </c:pt>
                <c:pt idx="8559">
                  <c:v>-2.34E-5</c:v>
                </c:pt>
                <c:pt idx="8560">
                  <c:v>-1.24E-5</c:v>
                </c:pt>
                <c:pt idx="8561">
                  <c:v>-5.3700000000000003E-6</c:v>
                </c:pt>
                <c:pt idx="8562">
                  <c:v>6.63E-6</c:v>
                </c:pt>
                <c:pt idx="8563">
                  <c:v>1.7600000000000001E-5</c:v>
                </c:pt>
                <c:pt idx="8564">
                  <c:v>2.8600000000000001E-5</c:v>
                </c:pt>
                <c:pt idx="8565">
                  <c:v>3.96E-5</c:v>
                </c:pt>
                <c:pt idx="8566">
                  <c:v>5.0599999999999997E-5</c:v>
                </c:pt>
                <c:pt idx="8567">
                  <c:v>6.1600000000000007E-5</c:v>
                </c:pt>
                <c:pt idx="8568">
                  <c:v>6.86E-5</c:v>
                </c:pt>
                <c:pt idx="8569">
                  <c:v>7.9599999999999997E-5</c:v>
                </c:pt>
                <c:pt idx="8570">
                  <c:v>8.7600000000000002E-5</c:v>
                </c:pt>
                <c:pt idx="8571">
                  <c:v>9.8599999999999998E-5</c:v>
                </c:pt>
                <c:pt idx="8572">
                  <c:v>1.03E-4</c:v>
                </c:pt>
                <c:pt idx="8573">
                  <c:v>1.1E-4</c:v>
                </c:pt>
                <c:pt idx="8574">
                  <c:v>1.17E-4</c:v>
                </c:pt>
                <c:pt idx="8575">
                  <c:v>1.21E-4</c:v>
                </c:pt>
                <c:pt idx="8576">
                  <c:v>1.2899999999999999E-4</c:v>
                </c:pt>
                <c:pt idx="8577">
                  <c:v>1.3200000000000001E-4</c:v>
                </c:pt>
                <c:pt idx="8578">
                  <c:v>1.3200000000000001E-4</c:v>
                </c:pt>
                <c:pt idx="8579">
                  <c:v>1.36E-4</c:v>
                </c:pt>
                <c:pt idx="8580">
                  <c:v>1.36E-4</c:v>
                </c:pt>
                <c:pt idx="8581">
                  <c:v>1.3999999999999999E-4</c:v>
                </c:pt>
                <c:pt idx="8582">
                  <c:v>1.3999999999999999E-4</c:v>
                </c:pt>
                <c:pt idx="8583">
                  <c:v>1.3999999999999999E-4</c:v>
                </c:pt>
                <c:pt idx="8584">
                  <c:v>1.36E-4</c:v>
                </c:pt>
                <c:pt idx="8585">
                  <c:v>1.36E-4</c:v>
                </c:pt>
                <c:pt idx="8586">
                  <c:v>1.36E-4</c:v>
                </c:pt>
                <c:pt idx="8587">
                  <c:v>1.3200000000000001E-4</c:v>
                </c:pt>
                <c:pt idx="8588">
                  <c:v>1.2899999999999999E-4</c:v>
                </c:pt>
                <c:pt idx="8589">
                  <c:v>1.2899999999999999E-4</c:v>
                </c:pt>
                <c:pt idx="8590">
                  <c:v>1.25E-4</c:v>
                </c:pt>
                <c:pt idx="8591">
                  <c:v>1.21E-4</c:v>
                </c:pt>
                <c:pt idx="8592">
                  <c:v>1.17E-4</c:v>
                </c:pt>
                <c:pt idx="8593">
                  <c:v>1.17E-4</c:v>
                </c:pt>
                <c:pt idx="8594">
                  <c:v>1.1400000000000001E-4</c:v>
                </c:pt>
                <c:pt idx="8595">
                  <c:v>1.1400000000000001E-4</c:v>
                </c:pt>
                <c:pt idx="8596">
                  <c:v>1.1E-4</c:v>
                </c:pt>
                <c:pt idx="8597">
                  <c:v>1.1E-4</c:v>
                </c:pt>
                <c:pt idx="8598">
                  <c:v>1.1400000000000001E-4</c:v>
                </c:pt>
                <c:pt idx="8599">
                  <c:v>1.1400000000000001E-4</c:v>
                </c:pt>
                <c:pt idx="8600">
                  <c:v>1.1400000000000001E-4</c:v>
                </c:pt>
                <c:pt idx="8601">
                  <c:v>1.17E-4</c:v>
                </c:pt>
                <c:pt idx="8602">
                  <c:v>1.21E-4</c:v>
                </c:pt>
                <c:pt idx="8603">
                  <c:v>1.25E-4</c:v>
                </c:pt>
                <c:pt idx="8604">
                  <c:v>1.25E-4</c:v>
                </c:pt>
                <c:pt idx="8605">
                  <c:v>1.2899999999999999E-4</c:v>
                </c:pt>
                <c:pt idx="8606">
                  <c:v>1.3200000000000001E-4</c:v>
                </c:pt>
                <c:pt idx="8607">
                  <c:v>1.36E-4</c:v>
                </c:pt>
                <c:pt idx="8608">
                  <c:v>1.3999999999999999E-4</c:v>
                </c:pt>
                <c:pt idx="8609">
                  <c:v>1.4300000000000001E-4</c:v>
                </c:pt>
                <c:pt idx="8610">
                  <c:v>1.47E-4</c:v>
                </c:pt>
                <c:pt idx="8611">
                  <c:v>1.5100000000000001E-4</c:v>
                </c:pt>
                <c:pt idx="8612">
                  <c:v>1.5100000000000001E-4</c:v>
                </c:pt>
                <c:pt idx="8613">
                  <c:v>1.54E-4</c:v>
                </c:pt>
                <c:pt idx="8614">
                  <c:v>1.5799999999999999E-4</c:v>
                </c:pt>
                <c:pt idx="8615">
                  <c:v>1.6200000000000001E-4</c:v>
                </c:pt>
                <c:pt idx="8616">
                  <c:v>1.5799999999999999E-4</c:v>
                </c:pt>
                <c:pt idx="8617">
                  <c:v>1.6200000000000001E-4</c:v>
                </c:pt>
                <c:pt idx="8618">
                  <c:v>1.6200000000000001E-4</c:v>
                </c:pt>
                <c:pt idx="8619">
                  <c:v>1.5799999999999999E-4</c:v>
                </c:pt>
                <c:pt idx="8620">
                  <c:v>1.54E-4</c:v>
                </c:pt>
                <c:pt idx="8621">
                  <c:v>1.5100000000000001E-4</c:v>
                </c:pt>
                <c:pt idx="8622">
                  <c:v>1.47E-4</c:v>
                </c:pt>
                <c:pt idx="8623">
                  <c:v>1.3999999999999999E-4</c:v>
                </c:pt>
                <c:pt idx="8624">
                  <c:v>1.3200000000000001E-4</c:v>
                </c:pt>
                <c:pt idx="8625">
                  <c:v>1.21E-4</c:v>
                </c:pt>
                <c:pt idx="8626">
                  <c:v>1.1E-4</c:v>
                </c:pt>
                <c:pt idx="8627">
                  <c:v>9.8599999999999998E-5</c:v>
                </c:pt>
                <c:pt idx="8628">
                  <c:v>8.3599999999999999E-5</c:v>
                </c:pt>
                <c:pt idx="8629">
                  <c:v>7.2600000000000003E-5</c:v>
                </c:pt>
                <c:pt idx="8630">
                  <c:v>5.7599999999999997E-5</c:v>
                </c:pt>
                <c:pt idx="8631">
                  <c:v>4.6600000000000001E-5</c:v>
                </c:pt>
                <c:pt idx="8632">
                  <c:v>2.8600000000000001E-5</c:v>
                </c:pt>
                <c:pt idx="8633">
                  <c:v>1.7600000000000001E-5</c:v>
                </c:pt>
                <c:pt idx="8634">
                  <c:v>2.6299999999999998E-6</c:v>
                </c:pt>
                <c:pt idx="8635">
                  <c:v>-1.6399999999999999E-5</c:v>
                </c:pt>
                <c:pt idx="8636">
                  <c:v>-3.04E-5</c:v>
                </c:pt>
                <c:pt idx="8637">
                  <c:v>-4.5399999999999999E-5</c:v>
                </c:pt>
                <c:pt idx="8638">
                  <c:v>-6.4399999999999993E-5</c:v>
                </c:pt>
                <c:pt idx="8639">
                  <c:v>-7.9400000000000006E-5</c:v>
                </c:pt>
                <c:pt idx="8640">
                  <c:v>-9.3399999999999993E-5</c:v>
                </c:pt>
                <c:pt idx="8641">
                  <c:v>-1.12E-4</c:v>
                </c:pt>
                <c:pt idx="8642">
                  <c:v>-1.27E-4</c:v>
                </c:pt>
                <c:pt idx="8643">
                  <c:v>-1.4100000000000001E-4</c:v>
                </c:pt>
                <c:pt idx="8644">
                  <c:v>-1.56E-4</c:v>
                </c:pt>
                <c:pt idx="8645">
                  <c:v>-1.64E-4</c:v>
                </c:pt>
                <c:pt idx="8646">
                  <c:v>-1.75E-4</c:v>
                </c:pt>
                <c:pt idx="8647">
                  <c:v>-1.8200000000000001E-4</c:v>
                </c:pt>
                <c:pt idx="8648">
                  <c:v>-1.8900000000000001E-4</c:v>
                </c:pt>
                <c:pt idx="8649">
                  <c:v>-1.8900000000000001E-4</c:v>
                </c:pt>
                <c:pt idx="8650">
                  <c:v>-1.93E-4</c:v>
                </c:pt>
                <c:pt idx="8651">
                  <c:v>-1.9699999999999999E-4</c:v>
                </c:pt>
                <c:pt idx="8652">
                  <c:v>-1.9699999999999999E-4</c:v>
                </c:pt>
                <c:pt idx="8653">
                  <c:v>-1.9699999999999999E-4</c:v>
                </c:pt>
                <c:pt idx="8654">
                  <c:v>-2.0100000000000001E-4</c:v>
                </c:pt>
                <c:pt idx="8655">
                  <c:v>-1.9699999999999999E-4</c:v>
                </c:pt>
                <c:pt idx="8656">
                  <c:v>-1.93E-4</c:v>
                </c:pt>
                <c:pt idx="8657">
                  <c:v>-1.93E-4</c:v>
                </c:pt>
                <c:pt idx="8658">
                  <c:v>-1.8900000000000001E-4</c:v>
                </c:pt>
                <c:pt idx="8659">
                  <c:v>-1.8599999999999999E-4</c:v>
                </c:pt>
                <c:pt idx="8660">
                  <c:v>-1.8200000000000001E-4</c:v>
                </c:pt>
                <c:pt idx="8661">
                  <c:v>-1.7799999999999999E-4</c:v>
                </c:pt>
                <c:pt idx="8662">
                  <c:v>-1.6699999999999999E-4</c:v>
                </c:pt>
                <c:pt idx="8663">
                  <c:v>-1.6000000000000001E-4</c:v>
                </c:pt>
                <c:pt idx="8664">
                  <c:v>-1.5200000000000001E-4</c:v>
                </c:pt>
                <c:pt idx="8665">
                  <c:v>-1.4100000000000001E-4</c:v>
                </c:pt>
                <c:pt idx="8666">
                  <c:v>-1.2999999999999999E-4</c:v>
                </c:pt>
                <c:pt idx="8667">
                  <c:v>-1.2300000000000001E-4</c:v>
                </c:pt>
                <c:pt idx="8668">
                  <c:v>-1.1900000000000001E-4</c:v>
                </c:pt>
                <c:pt idx="8669">
                  <c:v>-1.12E-4</c:v>
                </c:pt>
                <c:pt idx="8670">
                  <c:v>-1.0399999999999999E-4</c:v>
                </c:pt>
                <c:pt idx="8671">
                  <c:v>-1.01E-4</c:v>
                </c:pt>
                <c:pt idx="8672">
                  <c:v>-9.3399999999999993E-5</c:v>
                </c:pt>
                <c:pt idx="8673">
                  <c:v>-9.3399999999999993E-5</c:v>
                </c:pt>
                <c:pt idx="8674">
                  <c:v>-9.0400000000000002E-5</c:v>
                </c:pt>
                <c:pt idx="8675">
                  <c:v>-9.0400000000000002E-5</c:v>
                </c:pt>
                <c:pt idx="8676">
                  <c:v>-9.0400000000000002E-5</c:v>
                </c:pt>
                <c:pt idx="8677">
                  <c:v>-8.6399999999999999E-5</c:v>
                </c:pt>
                <c:pt idx="8678">
                  <c:v>-8.2399999999999997E-5</c:v>
                </c:pt>
                <c:pt idx="8679">
                  <c:v>-7.9400000000000006E-5</c:v>
                </c:pt>
                <c:pt idx="8680">
                  <c:v>-7.5400000000000003E-5</c:v>
                </c:pt>
                <c:pt idx="8681">
                  <c:v>-7.1400000000000001E-5</c:v>
                </c:pt>
                <c:pt idx="8682">
                  <c:v>-6.7399999999999998E-5</c:v>
                </c:pt>
                <c:pt idx="8683">
                  <c:v>-6.4399999999999993E-5</c:v>
                </c:pt>
                <c:pt idx="8684">
                  <c:v>-6.4399999999999993E-5</c:v>
                </c:pt>
                <c:pt idx="8685">
                  <c:v>-6.0399999999999998E-5</c:v>
                </c:pt>
                <c:pt idx="8686">
                  <c:v>-6.4399999999999993E-5</c:v>
                </c:pt>
                <c:pt idx="8687">
                  <c:v>-6.0399999999999998E-5</c:v>
                </c:pt>
                <c:pt idx="8688">
                  <c:v>-6.0399999999999998E-5</c:v>
                </c:pt>
                <c:pt idx="8689">
                  <c:v>-5.6400000000000002E-5</c:v>
                </c:pt>
                <c:pt idx="8690">
                  <c:v>-6.0399999999999998E-5</c:v>
                </c:pt>
                <c:pt idx="8691">
                  <c:v>-5.6400000000000002E-5</c:v>
                </c:pt>
                <c:pt idx="8692">
                  <c:v>-5.6400000000000002E-5</c:v>
                </c:pt>
                <c:pt idx="8693">
                  <c:v>-5.3399999999999997E-5</c:v>
                </c:pt>
                <c:pt idx="8694">
                  <c:v>-4.5399999999999999E-5</c:v>
                </c:pt>
                <c:pt idx="8695">
                  <c:v>-3.4400000000000003E-5</c:v>
                </c:pt>
                <c:pt idx="8696">
                  <c:v>-2.7399999999999999E-5</c:v>
                </c:pt>
                <c:pt idx="8697">
                  <c:v>-1.6399999999999999E-5</c:v>
                </c:pt>
                <c:pt idx="8698">
                  <c:v>-5.3700000000000003E-6</c:v>
                </c:pt>
                <c:pt idx="8699">
                  <c:v>6.63E-6</c:v>
                </c:pt>
                <c:pt idx="8700">
                  <c:v>1.7600000000000001E-5</c:v>
                </c:pt>
                <c:pt idx="8701">
                  <c:v>2.8600000000000001E-5</c:v>
                </c:pt>
                <c:pt idx="8702">
                  <c:v>3.96E-5</c:v>
                </c:pt>
                <c:pt idx="8703">
                  <c:v>5.4599999999999999E-5</c:v>
                </c:pt>
                <c:pt idx="8704">
                  <c:v>6.86E-5</c:v>
                </c:pt>
                <c:pt idx="8705">
                  <c:v>7.9599999999999997E-5</c:v>
                </c:pt>
                <c:pt idx="8706">
                  <c:v>9.4599999999999996E-5</c:v>
                </c:pt>
                <c:pt idx="8707">
                  <c:v>1.1E-4</c:v>
                </c:pt>
                <c:pt idx="8708">
                  <c:v>1.25E-4</c:v>
                </c:pt>
                <c:pt idx="8709">
                  <c:v>1.4300000000000001E-4</c:v>
                </c:pt>
                <c:pt idx="8710">
                  <c:v>1.66E-4</c:v>
                </c:pt>
                <c:pt idx="8711">
                  <c:v>1.8799999999999999E-4</c:v>
                </c:pt>
                <c:pt idx="8712">
                  <c:v>2.14E-4</c:v>
                </c:pt>
                <c:pt idx="8713">
                  <c:v>2.43E-4</c:v>
                </c:pt>
                <c:pt idx="8714">
                  <c:v>2.6899999999999998E-4</c:v>
                </c:pt>
                <c:pt idx="8715">
                  <c:v>2.9500000000000001E-4</c:v>
                </c:pt>
                <c:pt idx="8716">
                  <c:v>3.21E-4</c:v>
                </c:pt>
                <c:pt idx="8717">
                  <c:v>3.5E-4</c:v>
                </c:pt>
                <c:pt idx="8718">
                  <c:v>3.7599999999999998E-4</c:v>
                </c:pt>
                <c:pt idx="8719">
                  <c:v>4.06E-4</c:v>
                </c:pt>
                <c:pt idx="8720">
                  <c:v>4.35E-4</c:v>
                </c:pt>
                <c:pt idx="8721">
                  <c:v>4.6500000000000003E-4</c:v>
                </c:pt>
                <c:pt idx="8722">
                  <c:v>4.95E-4</c:v>
                </c:pt>
                <c:pt idx="8723">
                  <c:v>5.2800000000000004E-4</c:v>
                </c:pt>
                <c:pt idx="8724">
                  <c:v>5.5800000000000001E-4</c:v>
                </c:pt>
                <c:pt idx="8725">
                  <c:v>5.9500000000000004E-4</c:v>
                </c:pt>
                <c:pt idx="8726">
                  <c:v>6.3100000000000005E-4</c:v>
                </c:pt>
                <c:pt idx="8727">
                  <c:v>6.7199999999999996E-4</c:v>
                </c:pt>
                <c:pt idx="8728">
                  <c:v>7.1299999999999998E-4</c:v>
                </c:pt>
                <c:pt idx="8729">
                  <c:v>7.5699999999999997E-4</c:v>
                </c:pt>
                <c:pt idx="8730">
                  <c:v>8.0199999999999998E-4</c:v>
                </c:pt>
                <c:pt idx="8731">
                  <c:v>8.4199999999999998E-4</c:v>
                </c:pt>
                <c:pt idx="8732">
                  <c:v>8.83E-4</c:v>
                </c:pt>
                <c:pt idx="8733">
                  <c:v>9.2699999999999998E-4</c:v>
                </c:pt>
                <c:pt idx="8734">
                  <c:v>9.68E-4</c:v>
                </c:pt>
                <c:pt idx="8735">
                  <c:v>1.01E-3</c:v>
                </c:pt>
                <c:pt idx="8736">
                  <c:v>1.06E-3</c:v>
                </c:pt>
                <c:pt idx="8737">
                  <c:v>1.1000000000000001E-3</c:v>
                </c:pt>
                <c:pt idx="8738">
                  <c:v>1.14E-3</c:v>
                </c:pt>
                <c:pt idx="8739">
                  <c:v>1.1800000000000001E-3</c:v>
                </c:pt>
                <c:pt idx="8740">
                  <c:v>1.23E-3</c:v>
                </c:pt>
                <c:pt idx="8741">
                  <c:v>1.2700000000000001E-3</c:v>
                </c:pt>
                <c:pt idx="8742">
                  <c:v>1.33E-3</c:v>
                </c:pt>
                <c:pt idx="8743">
                  <c:v>1.3799999999999999E-3</c:v>
                </c:pt>
                <c:pt idx="8744">
                  <c:v>1.4300000000000001E-3</c:v>
                </c:pt>
                <c:pt idx="8745">
                  <c:v>1.48E-3</c:v>
                </c:pt>
                <c:pt idx="8746">
                  <c:v>1.5299999999999999E-3</c:v>
                </c:pt>
                <c:pt idx="8747">
                  <c:v>1.5900000000000001E-3</c:v>
                </c:pt>
                <c:pt idx="8748">
                  <c:v>1.64E-3</c:v>
                </c:pt>
                <c:pt idx="8749">
                  <c:v>1.6900000000000001E-3</c:v>
                </c:pt>
                <c:pt idx="8750">
                  <c:v>1.74E-3</c:v>
                </c:pt>
                <c:pt idx="8751">
                  <c:v>1.8E-3</c:v>
                </c:pt>
                <c:pt idx="8752">
                  <c:v>1.8500000000000001E-3</c:v>
                </c:pt>
                <c:pt idx="8753">
                  <c:v>1.9E-3</c:v>
                </c:pt>
                <c:pt idx="8754">
                  <c:v>1.9499999999999999E-3</c:v>
                </c:pt>
                <c:pt idx="8755">
                  <c:v>2.0100000000000001E-3</c:v>
                </c:pt>
                <c:pt idx="8756">
                  <c:v>2.0699999999999998E-3</c:v>
                </c:pt>
                <c:pt idx="8757">
                  <c:v>2.1199999999999999E-3</c:v>
                </c:pt>
                <c:pt idx="8758">
                  <c:v>2.1900000000000001E-3</c:v>
                </c:pt>
                <c:pt idx="8759">
                  <c:v>2.2499999999999998E-3</c:v>
                </c:pt>
                <c:pt idx="8760">
                  <c:v>2.32E-3</c:v>
                </c:pt>
                <c:pt idx="8761">
                  <c:v>2.3900000000000002E-3</c:v>
                </c:pt>
                <c:pt idx="8762">
                  <c:v>2.4499999999999999E-3</c:v>
                </c:pt>
                <c:pt idx="8763">
                  <c:v>2.5200000000000001E-3</c:v>
                </c:pt>
                <c:pt idx="8764">
                  <c:v>2.5899999999999999E-3</c:v>
                </c:pt>
                <c:pt idx="8765">
                  <c:v>2.66E-3</c:v>
                </c:pt>
                <c:pt idx="8766">
                  <c:v>2.7200000000000002E-3</c:v>
                </c:pt>
                <c:pt idx="8767">
                  <c:v>2.7899999999999999E-3</c:v>
                </c:pt>
                <c:pt idx="8768">
                  <c:v>2.8600000000000001E-3</c:v>
                </c:pt>
                <c:pt idx="8769">
                  <c:v>2.9299999999999999E-3</c:v>
                </c:pt>
                <c:pt idx="8770">
                  <c:v>3.0000000000000001E-3</c:v>
                </c:pt>
                <c:pt idx="8771">
                  <c:v>3.0699999999999998E-3</c:v>
                </c:pt>
                <c:pt idx="8772">
                  <c:v>3.15E-3</c:v>
                </c:pt>
                <c:pt idx="8773">
                  <c:v>3.2200000000000002E-3</c:v>
                </c:pt>
                <c:pt idx="8774">
                  <c:v>3.3E-3</c:v>
                </c:pt>
                <c:pt idx="8775">
                  <c:v>3.3800000000000002E-3</c:v>
                </c:pt>
                <c:pt idx="8776">
                  <c:v>3.46E-3</c:v>
                </c:pt>
                <c:pt idx="8777">
                  <c:v>3.5500000000000002E-3</c:v>
                </c:pt>
                <c:pt idx="8778">
                  <c:v>3.63E-3</c:v>
                </c:pt>
                <c:pt idx="8779">
                  <c:v>3.7000000000000002E-3</c:v>
                </c:pt>
                <c:pt idx="8780">
                  <c:v>3.7799999999999999E-3</c:v>
                </c:pt>
                <c:pt idx="8781">
                  <c:v>3.8600000000000001E-3</c:v>
                </c:pt>
                <c:pt idx="8782">
                  <c:v>3.9399999999999999E-3</c:v>
                </c:pt>
                <c:pt idx="8783">
                  <c:v>4.0099999999999997E-3</c:v>
                </c:pt>
                <c:pt idx="8784">
                  <c:v>4.0899999999999999E-3</c:v>
                </c:pt>
                <c:pt idx="8785">
                  <c:v>4.1700000000000001E-3</c:v>
                </c:pt>
                <c:pt idx="8786">
                  <c:v>4.2399999999999998E-3</c:v>
                </c:pt>
                <c:pt idx="8787">
                  <c:v>4.3099999999999996E-3</c:v>
                </c:pt>
                <c:pt idx="8788">
                  <c:v>4.3899999999999998E-3</c:v>
                </c:pt>
                <c:pt idx="8789">
                  <c:v>4.4600000000000004E-3</c:v>
                </c:pt>
                <c:pt idx="8790">
                  <c:v>4.5399999999999998E-3</c:v>
                </c:pt>
                <c:pt idx="8791">
                  <c:v>4.62E-3</c:v>
                </c:pt>
                <c:pt idx="8792">
                  <c:v>4.7000000000000002E-3</c:v>
                </c:pt>
                <c:pt idx="8793">
                  <c:v>4.7699999999999999E-3</c:v>
                </c:pt>
                <c:pt idx="8794">
                  <c:v>4.8500000000000001E-3</c:v>
                </c:pt>
                <c:pt idx="8795">
                  <c:v>4.9199999999999999E-3</c:v>
                </c:pt>
                <c:pt idx="8796">
                  <c:v>4.9899999999999996E-3</c:v>
                </c:pt>
                <c:pt idx="8797">
                  <c:v>5.0600000000000003E-3</c:v>
                </c:pt>
                <c:pt idx="8798">
                  <c:v>5.1200000000000004E-3</c:v>
                </c:pt>
                <c:pt idx="8799">
                  <c:v>5.1900000000000002E-3</c:v>
                </c:pt>
                <c:pt idx="8800">
                  <c:v>5.2599999999999999E-3</c:v>
                </c:pt>
                <c:pt idx="8801">
                  <c:v>5.3200000000000001E-3</c:v>
                </c:pt>
                <c:pt idx="8802">
                  <c:v>5.3800000000000002E-3</c:v>
                </c:pt>
                <c:pt idx="8803">
                  <c:v>5.45E-3</c:v>
                </c:pt>
                <c:pt idx="8804">
                  <c:v>5.5100000000000001E-3</c:v>
                </c:pt>
                <c:pt idx="8805">
                  <c:v>5.5799999999999999E-3</c:v>
                </c:pt>
                <c:pt idx="8806">
                  <c:v>5.64E-3</c:v>
                </c:pt>
                <c:pt idx="8807">
                  <c:v>5.7099999999999998E-3</c:v>
                </c:pt>
                <c:pt idx="8808">
                  <c:v>5.77E-3</c:v>
                </c:pt>
                <c:pt idx="8809">
                  <c:v>5.8399999999999997E-3</c:v>
                </c:pt>
                <c:pt idx="8810">
                  <c:v>5.8999999999999999E-3</c:v>
                </c:pt>
                <c:pt idx="8811">
                  <c:v>5.9699999999999996E-3</c:v>
                </c:pt>
                <c:pt idx="8812">
                  <c:v>6.0299999999999998E-3</c:v>
                </c:pt>
                <c:pt idx="8813">
                  <c:v>6.0899999999999999E-3</c:v>
                </c:pt>
                <c:pt idx="8814">
                  <c:v>6.1399999999999996E-3</c:v>
                </c:pt>
                <c:pt idx="8815">
                  <c:v>6.1999999999999998E-3</c:v>
                </c:pt>
                <c:pt idx="8816">
                  <c:v>6.2500000000000003E-3</c:v>
                </c:pt>
                <c:pt idx="8817">
                  <c:v>6.3E-3</c:v>
                </c:pt>
                <c:pt idx="8818">
                  <c:v>6.3600000000000002E-3</c:v>
                </c:pt>
                <c:pt idx="8819">
                  <c:v>6.4099999999999999E-3</c:v>
                </c:pt>
                <c:pt idx="8820">
                  <c:v>6.4599999999999996E-3</c:v>
                </c:pt>
                <c:pt idx="8821">
                  <c:v>6.5100000000000002E-3</c:v>
                </c:pt>
                <c:pt idx="8822">
                  <c:v>6.5599999999999999E-3</c:v>
                </c:pt>
                <c:pt idx="8823">
                  <c:v>6.6100000000000004E-3</c:v>
                </c:pt>
                <c:pt idx="8824">
                  <c:v>6.6699999999999997E-3</c:v>
                </c:pt>
                <c:pt idx="8825">
                  <c:v>6.7200000000000003E-3</c:v>
                </c:pt>
                <c:pt idx="8826">
                  <c:v>6.77E-3</c:v>
                </c:pt>
                <c:pt idx="8827">
                  <c:v>6.8100000000000001E-3</c:v>
                </c:pt>
                <c:pt idx="8828">
                  <c:v>6.8500000000000002E-3</c:v>
                </c:pt>
                <c:pt idx="8829">
                  <c:v>6.8900000000000003E-3</c:v>
                </c:pt>
                <c:pt idx="8830">
                  <c:v>6.9300000000000004E-3</c:v>
                </c:pt>
                <c:pt idx="8831">
                  <c:v>6.96E-3</c:v>
                </c:pt>
                <c:pt idx="8832">
                  <c:v>7.0000000000000001E-3</c:v>
                </c:pt>
                <c:pt idx="8833">
                  <c:v>7.0299999999999998E-3</c:v>
                </c:pt>
                <c:pt idx="8834">
                  <c:v>7.0600000000000003E-3</c:v>
                </c:pt>
                <c:pt idx="8835">
                  <c:v>7.1000000000000004E-3</c:v>
                </c:pt>
                <c:pt idx="8836">
                  <c:v>7.1199999999999996E-3</c:v>
                </c:pt>
                <c:pt idx="8837">
                  <c:v>7.1599999999999997E-3</c:v>
                </c:pt>
                <c:pt idx="8838">
                  <c:v>7.1900000000000002E-3</c:v>
                </c:pt>
                <c:pt idx="8839">
                  <c:v>7.2300000000000003E-3</c:v>
                </c:pt>
                <c:pt idx="8840">
                  <c:v>7.2700000000000004E-3</c:v>
                </c:pt>
                <c:pt idx="8841">
                  <c:v>7.3000000000000001E-3</c:v>
                </c:pt>
                <c:pt idx="8842">
                  <c:v>7.3400000000000002E-3</c:v>
                </c:pt>
                <c:pt idx="8843">
                  <c:v>7.3699999999999998E-3</c:v>
                </c:pt>
                <c:pt idx="8844">
                  <c:v>7.4099999999999999E-3</c:v>
                </c:pt>
                <c:pt idx="8845">
                  <c:v>7.4400000000000004E-3</c:v>
                </c:pt>
                <c:pt idx="8846">
                  <c:v>7.4599999999999996E-3</c:v>
                </c:pt>
                <c:pt idx="8847">
                  <c:v>7.4900000000000001E-3</c:v>
                </c:pt>
                <c:pt idx="8848">
                  <c:v>7.5199999999999998E-3</c:v>
                </c:pt>
                <c:pt idx="8849">
                  <c:v>7.5599999999999999E-3</c:v>
                </c:pt>
                <c:pt idx="8850">
                  <c:v>7.5900000000000004E-3</c:v>
                </c:pt>
                <c:pt idx="8851">
                  <c:v>7.62E-3</c:v>
                </c:pt>
                <c:pt idx="8852">
                  <c:v>7.6499999999999997E-3</c:v>
                </c:pt>
                <c:pt idx="8853">
                  <c:v>7.6899999999999998E-3</c:v>
                </c:pt>
                <c:pt idx="8854">
                  <c:v>7.7299999999999999E-3</c:v>
                </c:pt>
                <c:pt idx="8855">
                  <c:v>7.77E-3</c:v>
                </c:pt>
                <c:pt idx="8856">
                  <c:v>7.8100000000000001E-3</c:v>
                </c:pt>
                <c:pt idx="8857">
                  <c:v>7.8499999999999993E-3</c:v>
                </c:pt>
                <c:pt idx="8858">
                  <c:v>7.8899999999999994E-3</c:v>
                </c:pt>
                <c:pt idx="8859">
                  <c:v>7.92E-3</c:v>
                </c:pt>
                <c:pt idx="8860">
                  <c:v>7.9600000000000001E-3</c:v>
                </c:pt>
                <c:pt idx="8861">
                  <c:v>7.9900000000000006E-3</c:v>
                </c:pt>
                <c:pt idx="8862">
                  <c:v>8.0199999999999994E-3</c:v>
                </c:pt>
                <c:pt idx="8863">
                  <c:v>8.0400000000000003E-3</c:v>
                </c:pt>
                <c:pt idx="8864">
                  <c:v>8.0700000000000008E-3</c:v>
                </c:pt>
                <c:pt idx="8865">
                  <c:v>8.0999999999999996E-3</c:v>
                </c:pt>
                <c:pt idx="8866">
                  <c:v>8.1200000000000005E-3</c:v>
                </c:pt>
                <c:pt idx="8867">
                  <c:v>8.1499999999999993E-3</c:v>
                </c:pt>
                <c:pt idx="8868">
                  <c:v>8.1700000000000002E-3</c:v>
                </c:pt>
                <c:pt idx="8869">
                  <c:v>8.2000000000000007E-3</c:v>
                </c:pt>
                <c:pt idx="8870">
                  <c:v>8.2199999999999999E-3</c:v>
                </c:pt>
                <c:pt idx="8871">
                  <c:v>8.2500000000000004E-3</c:v>
                </c:pt>
                <c:pt idx="8872">
                  <c:v>8.2699999999999996E-3</c:v>
                </c:pt>
                <c:pt idx="8873">
                  <c:v>8.3000000000000001E-3</c:v>
                </c:pt>
                <c:pt idx="8874">
                  <c:v>8.3300000000000006E-3</c:v>
                </c:pt>
                <c:pt idx="8875">
                  <c:v>8.3499999999999998E-3</c:v>
                </c:pt>
                <c:pt idx="8876">
                  <c:v>8.3700000000000007E-3</c:v>
                </c:pt>
                <c:pt idx="8877">
                  <c:v>8.3800000000000003E-3</c:v>
                </c:pt>
                <c:pt idx="8878">
                  <c:v>8.3999999999999995E-3</c:v>
                </c:pt>
                <c:pt idx="8879">
                  <c:v>8.4100000000000008E-3</c:v>
                </c:pt>
                <c:pt idx="8880">
                  <c:v>8.43E-3</c:v>
                </c:pt>
                <c:pt idx="8881">
                  <c:v>8.4399999999999996E-3</c:v>
                </c:pt>
                <c:pt idx="8882">
                  <c:v>8.4600000000000005E-3</c:v>
                </c:pt>
                <c:pt idx="8883">
                  <c:v>8.4700000000000001E-3</c:v>
                </c:pt>
                <c:pt idx="8884">
                  <c:v>8.4899999999999993E-3</c:v>
                </c:pt>
                <c:pt idx="8885">
                  <c:v>8.5100000000000002E-3</c:v>
                </c:pt>
                <c:pt idx="8886">
                  <c:v>8.5299999999999994E-3</c:v>
                </c:pt>
                <c:pt idx="8887">
                  <c:v>8.5599999999999999E-3</c:v>
                </c:pt>
                <c:pt idx="8888">
                  <c:v>8.5900000000000004E-3</c:v>
                </c:pt>
                <c:pt idx="8889">
                  <c:v>8.6199999999999992E-3</c:v>
                </c:pt>
                <c:pt idx="8890">
                  <c:v>8.6400000000000001E-3</c:v>
                </c:pt>
                <c:pt idx="8891">
                  <c:v>8.6700000000000006E-3</c:v>
                </c:pt>
                <c:pt idx="8892">
                  <c:v>8.6999999999999994E-3</c:v>
                </c:pt>
                <c:pt idx="8893">
                  <c:v>8.7299999999999999E-3</c:v>
                </c:pt>
                <c:pt idx="8894">
                  <c:v>8.7500000000000008E-3</c:v>
                </c:pt>
                <c:pt idx="8895">
                  <c:v>8.7799999999999996E-3</c:v>
                </c:pt>
                <c:pt idx="8896">
                  <c:v>8.8100000000000001E-3</c:v>
                </c:pt>
                <c:pt idx="8897">
                  <c:v>8.8400000000000006E-3</c:v>
                </c:pt>
                <c:pt idx="8898">
                  <c:v>8.8699999999999994E-3</c:v>
                </c:pt>
                <c:pt idx="8899">
                  <c:v>8.9099999999999995E-3</c:v>
                </c:pt>
                <c:pt idx="8900">
                  <c:v>8.94E-3</c:v>
                </c:pt>
                <c:pt idx="8901">
                  <c:v>8.9800000000000001E-3</c:v>
                </c:pt>
                <c:pt idx="8902">
                  <c:v>9.0200000000000002E-3</c:v>
                </c:pt>
                <c:pt idx="8903">
                  <c:v>9.0600000000000003E-3</c:v>
                </c:pt>
                <c:pt idx="8904">
                  <c:v>9.1000000000000004E-3</c:v>
                </c:pt>
                <c:pt idx="8905">
                  <c:v>9.1500000000000001E-3</c:v>
                </c:pt>
                <c:pt idx="8906">
                  <c:v>9.1900000000000003E-3</c:v>
                </c:pt>
                <c:pt idx="8907">
                  <c:v>9.2399999999999999E-3</c:v>
                </c:pt>
                <c:pt idx="8908">
                  <c:v>9.2800000000000001E-3</c:v>
                </c:pt>
                <c:pt idx="8909">
                  <c:v>9.3200000000000002E-3</c:v>
                </c:pt>
                <c:pt idx="8910">
                  <c:v>9.3500000000000007E-3</c:v>
                </c:pt>
                <c:pt idx="8911">
                  <c:v>9.3900000000000008E-3</c:v>
                </c:pt>
                <c:pt idx="8912">
                  <c:v>9.4299999999999991E-3</c:v>
                </c:pt>
                <c:pt idx="8913">
                  <c:v>9.4699999999999993E-3</c:v>
                </c:pt>
                <c:pt idx="8914">
                  <c:v>9.5099999999999994E-3</c:v>
                </c:pt>
                <c:pt idx="8915">
                  <c:v>9.5499999999999995E-3</c:v>
                </c:pt>
                <c:pt idx="8916">
                  <c:v>9.5899999999999996E-3</c:v>
                </c:pt>
                <c:pt idx="8917">
                  <c:v>9.6299999999999997E-3</c:v>
                </c:pt>
                <c:pt idx="8918">
                  <c:v>9.6699999999999998E-3</c:v>
                </c:pt>
                <c:pt idx="8919">
                  <c:v>9.7099999999999999E-3</c:v>
                </c:pt>
                <c:pt idx="8920">
                  <c:v>9.75E-3</c:v>
                </c:pt>
                <c:pt idx="8921">
                  <c:v>9.7999999999999997E-3</c:v>
                </c:pt>
                <c:pt idx="8922">
                  <c:v>9.8399999999999998E-3</c:v>
                </c:pt>
                <c:pt idx="8923">
                  <c:v>9.8799999999999999E-3</c:v>
                </c:pt>
                <c:pt idx="8924">
                  <c:v>9.92E-3</c:v>
                </c:pt>
                <c:pt idx="8925">
                  <c:v>9.9500000000000005E-3</c:v>
                </c:pt>
                <c:pt idx="8926">
                  <c:v>9.9799999999999993E-3</c:v>
                </c:pt>
                <c:pt idx="8927">
                  <c:v>0.01</c:v>
                </c:pt>
                <c:pt idx="8928">
                  <c:v>1.01E-2</c:v>
                </c:pt>
                <c:pt idx="8929">
                  <c:v>1.01E-2</c:v>
                </c:pt>
                <c:pt idx="8930">
                  <c:v>1.01E-2</c:v>
                </c:pt>
                <c:pt idx="8931">
                  <c:v>1.0200000000000001E-2</c:v>
                </c:pt>
                <c:pt idx="8932">
                  <c:v>1.0200000000000001E-2</c:v>
                </c:pt>
                <c:pt idx="8933">
                  <c:v>1.0200000000000001E-2</c:v>
                </c:pt>
                <c:pt idx="8934">
                  <c:v>1.03E-2</c:v>
                </c:pt>
                <c:pt idx="8935">
                  <c:v>1.03E-2</c:v>
                </c:pt>
                <c:pt idx="8936">
                  <c:v>1.03E-2</c:v>
                </c:pt>
                <c:pt idx="8937">
                  <c:v>1.04E-2</c:v>
                </c:pt>
                <c:pt idx="8938">
                  <c:v>1.04E-2</c:v>
                </c:pt>
                <c:pt idx="8939">
                  <c:v>1.04E-2</c:v>
                </c:pt>
                <c:pt idx="8940">
                  <c:v>1.0500000000000001E-2</c:v>
                </c:pt>
                <c:pt idx="8941">
                  <c:v>1.0500000000000001E-2</c:v>
                </c:pt>
                <c:pt idx="8942">
                  <c:v>1.06E-2</c:v>
                </c:pt>
                <c:pt idx="8943">
                  <c:v>1.06E-2</c:v>
                </c:pt>
                <c:pt idx="8944">
                  <c:v>1.06E-2</c:v>
                </c:pt>
                <c:pt idx="8945">
                  <c:v>1.0699999999999999E-2</c:v>
                </c:pt>
                <c:pt idx="8946">
                  <c:v>1.0699999999999999E-2</c:v>
                </c:pt>
                <c:pt idx="8947">
                  <c:v>1.0699999999999999E-2</c:v>
                </c:pt>
                <c:pt idx="8948">
                  <c:v>1.0800000000000001E-2</c:v>
                </c:pt>
                <c:pt idx="8949">
                  <c:v>1.0800000000000001E-2</c:v>
                </c:pt>
                <c:pt idx="8950">
                  <c:v>1.09E-2</c:v>
                </c:pt>
                <c:pt idx="8951">
                  <c:v>1.09E-2</c:v>
                </c:pt>
                <c:pt idx="8952">
                  <c:v>1.09E-2</c:v>
                </c:pt>
                <c:pt idx="8953">
                  <c:v>1.0999999999999999E-2</c:v>
                </c:pt>
                <c:pt idx="8954">
                  <c:v>1.0999999999999999E-2</c:v>
                </c:pt>
                <c:pt idx="8955">
                  <c:v>1.11E-2</c:v>
                </c:pt>
                <c:pt idx="8956">
                  <c:v>1.11E-2</c:v>
                </c:pt>
                <c:pt idx="8957">
                  <c:v>1.12E-2</c:v>
                </c:pt>
                <c:pt idx="8958">
                  <c:v>1.12E-2</c:v>
                </c:pt>
                <c:pt idx="8959">
                  <c:v>1.12E-2</c:v>
                </c:pt>
                <c:pt idx="8960">
                  <c:v>1.1299999999999999E-2</c:v>
                </c:pt>
                <c:pt idx="8961">
                  <c:v>1.1299999999999999E-2</c:v>
                </c:pt>
                <c:pt idx="8962">
                  <c:v>1.14E-2</c:v>
                </c:pt>
                <c:pt idx="8963">
                  <c:v>1.14E-2</c:v>
                </c:pt>
                <c:pt idx="8964">
                  <c:v>1.14E-2</c:v>
                </c:pt>
                <c:pt idx="8965">
                  <c:v>1.15E-2</c:v>
                </c:pt>
                <c:pt idx="8966">
                  <c:v>1.15E-2</c:v>
                </c:pt>
                <c:pt idx="8967">
                  <c:v>1.15E-2</c:v>
                </c:pt>
                <c:pt idx="8968">
                  <c:v>1.1599999999999999E-2</c:v>
                </c:pt>
                <c:pt idx="8969">
                  <c:v>1.1599999999999999E-2</c:v>
                </c:pt>
                <c:pt idx="8970">
                  <c:v>1.17E-2</c:v>
                </c:pt>
                <c:pt idx="8971">
                  <c:v>1.17E-2</c:v>
                </c:pt>
                <c:pt idx="8972">
                  <c:v>1.17E-2</c:v>
                </c:pt>
                <c:pt idx="8973">
                  <c:v>1.18E-2</c:v>
                </c:pt>
                <c:pt idx="8974">
                  <c:v>1.18E-2</c:v>
                </c:pt>
                <c:pt idx="8975">
                  <c:v>1.18E-2</c:v>
                </c:pt>
                <c:pt idx="8976">
                  <c:v>1.1900000000000001E-2</c:v>
                </c:pt>
                <c:pt idx="8977">
                  <c:v>1.1900000000000001E-2</c:v>
                </c:pt>
                <c:pt idx="8978">
                  <c:v>1.1900000000000001E-2</c:v>
                </c:pt>
                <c:pt idx="8979">
                  <c:v>1.2E-2</c:v>
                </c:pt>
                <c:pt idx="8980">
                  <c:v>1.2E-2</c:v>
                </c:pt>
                <c:pt idx="8981">
                  <c:v>1.2E-2</c:v>
                </c:pt>
                <c:pt idx="8982">
                  <c:v>1.21E-2</c:v>
                </c:pt>
                <c:pt idx="8983">
                  <c:v>1.21E-2</c:v>
                </c:pt>
                <c:pt idx="8984">
                  <c:v>1.21E-2</c:v>
                </c:pt>
                <c:pt idx="8985">
                  <c:v>1.2200000000000001E-2</c:v>
                </c:pt>
                <c:pt idx="8986">
                  <c:v>1.2200000000000001E-2</c:v>
                </c:pt>
                <c:pt idx="8987">
                  <c:v>1.23E-2</c:v>
                </c:pt>
                <c:pt idx="8988">
                  <c:v>1.23E-2</c:v>
                </c:pt>
                <c:pt idx="8989">
                  <c:v>1.23E-2</c:v>
                </c:pt>
                <c:pt idx="8990">
                  <c:v>1.24E-2</c:v>
                </c:pt>
                <c:pt idx="8991">
                  <c:v>1.24E-2</c:v>
                </c:pt>
                <c:pt idx="8992">
                  <c:v>1.24E-2</c:v>
                </c:pt>
                <c:pt idx="8993">
                  <c:v>1.2500000000000001E-2</c:v>
                </c:pt>
                <c:pt idx="8994">
                  <c:v>1.2500000000000001E-2</c:v>
                </c:pt>
                <c:pt idx="8995">
                  <c:v>1.2500000000000001E-2</c:v>
                </c:pt>
                <c:pt idx="8996">
                  <c:v>1.26E-2</c:v>
                </c:pt>
                <c:pt idx="8997">
                  <c:v>1.26E-2</c:v>
                </c:pt>
                <c:pt idx="8998">
                  <c:v>1.26E-2</c:v>
                </c:pt>
                <c:pt idx="8999">
                  <c:v>1.2699999999999999E-2</c:v>
                </c:pt>
                <c:pt idx="9000">
                  <c:v>1.2699999999999999E-2</c:v>
                </c:pt>
                <c:pt idx="9001">
                  <c:v>1.2699999999999999E-2</c:v>
                </c:pt>
                <c:pt idx="9002">
                  <c:v>1.2800000000000001E-2</c:v>
                </c:pt>
                <c:pt idx="9003">
                  <c:v>1.2800000000000001E-2</c:v>
                </c:pt>
                <c:pt idx="9004">
                  <c:v>1.2800000000000001E-2</c:v>
                </c:pt>
                <c:pt idx="9005">
                  <c:v>1.29E-2</c:v>
                </c:pt>
                <c:pt idx="9006">
                  <c:v>1.29E-2</c:v>
                </c:pt>
                <c:pt idx="9007">
                  <c:v>1.29E-2</c:v>
                </c:pt>
                <c:pt idx="9008">
                  <c:v>1.2999999999999999E-2</c:v>
                </c:pt>
                <c:pt idx="9009">
                  <c:v>1.2999999999999999E-2</c:v>
                </c:pt>
                <c:pt idx="9010">
                  <c:v>1.2999999999999999E-2</c:v>
                </c:pt>
                <c:pt idx="9011">
                  <c:v>1.2999999999999999E-2</c:v>
                </c:pt>
                <c:pt idx="9012">
                  <c:v>1.3100000000000001E-2</c:v>
                </c:pt>
                <c:pt idx="9013">
                  <c:v>1.3100000000000001E-2</c:v>
                </c:pt>
                <c:pt idx="9014">
                  <c:v>1.3100000000000001E-2</c:v>
                </c:pt>
                <c:pt idx="9015">
                  <c:v>1.3100000000000001E-2</c:v>
                </c:pt>
                <c:pt idx="9016">
                  <c:v>1.32E-2</c:v>
                </c:pt>
                <c:pt idx="9017">
                  <c:v>1.32E-2</c:v>
                </c:pt>
                <c:pt idx="9018">
                  <c:v>1.32E-2</c:v>
                </c:pt>
                <c:pt idx="9019">
                  <c:v>1.32E-2</c:v>
                </c:pt>
                <c:pt idx="9020">
                  <c:v>1.32E-2</c:v>
                </c:pt>
                <c:pt idx="9021">
                  <c:v>1.32E-2</c:v>
                </c:pt>
                <c:pt idx="9022">
                  <c:v>1.3299999999999999E-2</c:v>
                </c:pt>
                <c:pt idx="9023">
                  <c:v>1.3299999999999999E-2</c:v>
                </c:pt>
                <c:pt idx="9024">
                  <c:v>1.3299999999999999E-2</c:v>
                </c:pt>
                <c:pt idx="9025">
                  <c:v>1.3299999999999999E-2</c:v>
                </c:pt>
                <c:pt idx="9026">
                  <c:v>1.3299999999999999E-2</c:v>
                </c:pt>
                <c:pt idx="9027">
                  <c:v>1.3299999999999999E-2</c:v>
                </c:pt>
                <c:pt idx="9028">
                  <c:v>1.3299999999999999E-2</c:v>
                </c:pt>
                <c:pt idx="9029">
                  <c:v>1.3299999999999999E-2</c:v>
                </c:pt>
                <c:pt idx="9030">
                  <c:v>1.3299999999999999E-2</c:v>
                </c:pt>
                <c:pt idx="9031">
                  <c:v>1.34E-2</c:v>
                </c:pt>
                <c:pt idx="9032">
                  <c:v>1.34E-2</c:v>
                </c:pt>
                <c:pt idx="9033">
                  <c:v>1.34E-2</c:v>
                </c:pt>
                <c:pt idx="9034">
                  <c:v>1.34E-2</c:v>
                </c:pt>
                <c:pt idx="9035">
                  <c:v>1.34E-2</c:v>
                </c:pt>
                <c:pt idx="9036">
                  <c:v>1.34E-2</c:v>
                </c:pt>
                <c:pt idx="9037">
                  <c:v>1.34E-2</c:v>
                </c:pt>
                <c:pt idx="9038">
                  <c:v>1.34E-2</c:v>
                </c:pt>
                <c:pt idx="9039">
                  <c:v>1.34E-2</c:v>
                </c:pt>
                <c:pt idx="9040">
                  <c:v>1.34E-2</c:v>
                </c:pt>
                <c:pt idx="9041">
                  <c:v>1.34E-2</c:v>
                </c:pt>
                <c:pt idx="9042">
                  <c:v>1.34E-2</c:v>
                </c:pt>
                <c:pt idx="9043">
                  <c:v>1.34E-2</c:v>
                </c:pt>
                <c:pt idx="9044">
                  <c:v>1.34E-2</c:v>
                </c:pt>
                <c:pt idx="9045">
                  <c:v>1.34E-2</c:v>
                </c:pt>
                <c:pt idx="9046">
                  <c:v>1.34E-2</c:v>
                </c:pt>
                <c:pt idx="9047">
                  <c:v>1.3299999999999999E-2</c:v>
                </c:pt>
                <c:pt idx="9048">
                  <c:v>1.3299999999999999E-2</c:v>
                </c:pt>
                <c:pt idx="9049">
                  <c:v>1.3299999999999999E-2</c:v>
                </c:pt>
                <c:pt idx="9050">
                  <c:v>1.3299999999999999E-2</c:v>
                </c:pt>
                <c:pt idx="9051">
                  <c:v>1.3299999999999999E-2</c:v>
                </c:pt>
                <c:pt idx="9052">
                  <c:v>1.3299999999999999E-2</c:v>
                </c:pt>
                <c:pt idx="9053">
                  <c:v>1.3299999999999999E-2</c:v>
                </c:pt>
                <c:pt idx="9054">
                  <c:v>1.3299999999999999E-2</c:v>
                </c:pt>
                <c:pt idx="9055">
                  <c:v>1.32E-2</c:v>
                </c:pt>
                <c:pt idx="9056">
                  <c:v>1.32E-2</c:v>
                </c:pt>
                <c:pt idx="9057">
                  <c:v>1.32E-2</c:v>
                </c:pt>
                <c:pt idx="9058">
                  <c:v>1.32E-2</c:v>
                </c:pt>
                <c:pt idx="9059">
                  <c:v>1.32E-2</c:v>
                </c:pt>
                <c:pt idx="9060">
                  <c:v>1.3100000000000001E-2</c:v>
                </c:pt>
                <c:pt idx="9061">
                  <c:v>1.3100000000000001E-2</c:v>
                </c:pt>
                <c:pt idx="9062">
                  <c:v>1.3100000000000001E-2</c:v>
                </c:pt>
                <c:pt idx="9063">
                  <c:v>1.3100000000000001E-2</c:v>
                </c:pt>
                <c:pt idx="9064">
                  <c:v>1.2999999999999999E-2</c:v>
                </c:pt>
                <c:pt idx="9065">
                  <c:v>1.2999999999999999E-2</c:v>
                </c:pt>
                <c:pt idx="9066">
                  <c:v>1.2999999999999999E-2</c:v>
                </c:pt>
                <c:pt idx="9067">
                  <c:v>1.29E-2</c:v>
                </c:pt>
                <c:pt idx="9068">
                  <c:v>1.29E-2</c:v>
                </c:pt>
                <c:pt idx="9069">
                  <c:v>1.29E-2</c:v>
                </c:pt>
                <c:pt idx="9070">
                  <c:v>1.2800000000000001E-2</c:v>
                </c:pt>
                <c:pt idx="9071">
                  <c:v>1.2800000000000001E-2</c:v>
                </c:pt>
                <c:pt idx="9072">
                  <c:v>1.2699999999999999E-2</c:v>
                </c:pt>
                <c:pt idx="9073">
                  <c:v>1.2699999999999999E-2</c:v>
                </c:pt>
                <c:pt idx="9074">
                  <c:v>1.2699999999999999E-2</c:v>
                </c:pt>
                <c:pt idx="9075">
                  <c:v>1.26E-2</c:v>
                </c:pt>
                <c:pt idx="9076">
                  <c:v>1.26E-2</c:v>
                </c:pt>
                <c:pt idx="9077">
                  <c:v>1.2500000000000001E-2</c:v>
                </c:pt>
                <c:pt idx="9078">
                  <c:v>1.2500000000000001E-2</c:v>
                </c:pt>
                <c:pt idx="9079">
                  <c:v>1.24E-2</c:v>
                </c:pt>
                <c:pt idx="9080">
                  <c:v>1.24E-2</c:v>
                </c:pt>
                <c:pt idx="9081">
                  <c:v>1.24E-2</c:v>
                </c:pt>
                <c:pt idx="9082">
                  <c:v>1.23E-2</c:v>
                </c:pt>
                <c:pt idx="9083">
                  <c:v>1.23E-2</c:v>
                </c:pt>
                <c:pt idx="9084">
                  <c:v>1.2200000000000001E-2</c:v>
                </c:pt>
                <c:pt idx="9085">
                  <c:v>1.2200000000000001E-2</c:v>
                </c:pt>
                <c:pt idx="9086">
                  <c:v>1.21E-2</c:v>
                </c:pt>
                <c:pt idx="9087">
                  <c:v>1.21E-2</c:v>
                </c:pt>
                <c:pt idx="9088">
                  <c:v>1.2E-2</c:v>
                </c:pt>
                <c:pt idx="9089">
                  <c:v>1.2E-2</c:v>
                </c:pt>
                <c:pt idx="9090">
                  <c:v>1.1900000000000001E-2</c:v>
                </c:pt>
                <c:pt idx="9091">
                  <c:v>1.1900000000000001E-2</c:v>
                </c:pt>
                <c:pt idx="9092">
                  <c:v>1.18E-2</c:v>
                </c:pt>
                <c:pt idx="9093">
                  <c:v>1.18E-2</c:v>
                </c:pt>
                <c:pt idx="9094">
                  <c:v>1.17E-2</c:v>
                </c:pt>
                <c:pt idx="9095">
                  <c:v>1.17E-2</c:v>
                </c:pt>
                <c:pt idx="9096">
                  <c:v>1.1599999999999999E-2</c:v>
                </c:pt>
                <c:pt idx="9097">
                  <c:v>1.1599999999999999E-2</c:v>
                </c:pt>
                <c:pt idx="9098">
                  <c:v>1.15E-2</c:v>
                </c:pt>
                <c:pt idx="9099">
                  <c:v>1.14E-2</c:v>
                </c:pt>
                <c:pt idx="9100">
                  <c:v>1.14E-2</c:v>
                </c:pt>
                <c:pt idx="9101">
                  <c:v>1.1299999999999999E-2</c:v>
                </c:pt>
                <c:pt idx="9102">
                  <c:v>1.1299999999999999E-2</c:v>
                </c:pt>
                <c:pt idx="9103">
                  <c:v>1.12E-2</c:v>
                </c:pt>
                <c:pt idx="9104">
                  <c:v>1.12E-2</c:v>
                </c:pt>
                <c:pt idx="9105">
                  <c:v>1.11E-2</c:v>
                </c:pt>
                <c:pt idx="9106">
                  <c:v>1.11E-2</c:v>
                </c:pt>
                <c:pt idx="9107">
                  <c:v>1.11E-2</c:v>
                </c:pt>
                <c:pt idx="9108">
                  <c:v>1.0999999999999999E-2</c:v>
                </c:pt>
                <c:pt idx="9109">
                  <c:v>1.0999999999999999E-2</c:v>
                </c:pt>
                <c:pt idx="9110">
                  <c:v>1.09E-2</c:v>
                </c:pt>
                <c:pt idx="9111">
                  <c:v>1.09E-2</c:v>
                </c:pt>
                <c:pt idx="9112">
                  <c:v>1.0800000000000001E-2</c:v>
                </c:pt>
                <c:pt idx="9113">
                  <c:v>1.0800000000000001E-2</c:v>
                </c:pt>
                <c:pt idx="9114">
                  <c:v>1.0699999999999999E-2</c:v>
                </c:pt>
                <c:pt idx="9115">
                  <c:v>1.0699999999999999E-2</c:v>
                </c:pt>
                <c:pt idx="9116">
                  <c:v>1.0699999999999999E-2</c:v>
                </c:pt>
                <c:pt idx="9117">
                  <c:v>1.06E-2</c:v>
                </c:pt>
                <c:pt idx="9118">
                  <c:v>1.06E-2</c:v>
                </c:pt>
                <c:pt idx="9119">
                  <c:v>1.0500000000000001E-2</c:v>
                </c:pt>
                <c:pt idx="9120">
                  <c:v>1.0500000000000001E-2</c:v>
                </c:pt>
                <c:pt idx="9121">
                  <c:v>1.0500000000000001E-2</c:v>
                </c:pt>
                <c:pt idx="9122">
                  <c:v>1.04E-2</c:v>
                </c:pt>
                <c:pt idx="9123">
                  <c:v>1.04E-2</c:v>
                </c:pt>
                <c:pt idx="9124">
                  <c:v>1.03E-2</c:v>
                </c:pt>
                <c:pt idx="9125">
                  <c:v>1.03E-2</c:v>
                </c:pt>
                <c:pt idx="9126">
                  <c:v>1.0200000000000001E-2</c:v>
                </c:pt>
                <c:pt idx="9127">
                  <c:v>1.0200000000000001E-2</c:v>
                </c:pt>
                <c:pt idx="9128">
                  <c:v>1.0200000000000001E-2</c:v>
                </c:pt>
                <c:pt idx="9129">
                  <c:v>1.01E-2</c:v>
                </c:pt>
                <c:pt idx="9130">
                  <c:v>1.01E-2</c:v>
                </c:pt>
                <c:pt idx="9131">
                  <c:v>0.01</c:v>
                </c:pt>
                <c:pt idx="9132">
                  <c:v>9.9699999999999997E-3</c:v>
                </c:pt>
                <c:pt idx="9133">
                  <c:v>9.92E-3</c:v>
                </c:pt>
                <c:pt idx="9134">
                  <c:v>9.8799999999999999E-3</c:v>
                </c:pt>
                <c:pt idx="9135">
                  <c:v>9.8399999999999998E-3</c:v>
                </c:pt>
                <c:pt idx="9136">
                  <c:v>9.7900000000000001E-3</c:v>
                </c:pt>
                <c:pt idx="9137">
                  <c:v>9.75E-3</c:v>
                </c:pt>
                <c:pt idx="9138">
                  <c:v>9.7099999999999999E-3</c:v>
                </c:pt>
                <c:pt idx="9139">
                  <c:v>9.6699999999999998E-3</c:v>
                </c:pt>
                <c:pt idx="9140">
                  <c:v>9.6299999999999997E-3</c:v>
                </c:pt>
                <c:pt idx="9141">
                  <c:v>9.5899999999999996E-3</c:v>
                </c:pt>
                <c:pt idx="9142">
                  <c:v>9.5499999999999995E-3</c:v>
                </c:pt>
                <c:pt idx="9143">
                  <c:v>9.5099999999999994E-3</c:v>
                </c:pt>
                <c:pt idx="9144">
                  <c:v>9.4699999999999993E-3</c:v>
                </c:pt>
                <c:pt idx="9145">
                  <c:v>9.4299999999999991E-3</c:v>
                </c:pt>
                <c:pt idx="9146">
                  <c:v>9.4000000000000004E-3</c:v>
                </c:pt>
                <c:pt idx="9147">
                  <c:v>9.3699999999999999E-3</c:v>
                </c:pt>
                <c:pt idx="9148">
                  <c:v>9.3399999999999993E-3</c:v>
                </c:pt>
                <c:pt idx="9149">
                  <c:v>9.3100000000000006E-3</c:v>
                </c:pt>
                <c:pt idx="9150">
                  <c:v>9.2800000000000001E-3</c:v>
                </c:pt>
                <c:pt idx="9151">
                  <c:v>9.2599999999999991E-3</c:v>
                </c:pt>
                <c:pt idx="9152">
                  <c:v>9.2399999999999999E-3</c:v>
                </c:pt>
                <c:pt idx="9153">
                  <c:v>9.2099999999999994E-3</c:v>
                </c:pt>
                <c:pt idx="9154">
                  <c:v>9.1999999999999998E-3</c:v>
                </c:pt>
                <c:pt idx="9155">
                  <c:v>9.1800000000000007E-3</c:v>
                </c:pt>
                <c:pt idx="9156">
                  <c:v>9.1599999999999997E-3</c:v>
                </c:pt>
                <c:pt idx="9157">
                  <c:v>9.1400000000000006E-3</c:v>
                </c:pt>
                <c:pt idx="9158">
                  <c:v>9.11E-3</c:v>
                </c:pt>
                <c:pt idx="9159">
                  <c:v>9.0900000000000009E-3</c:v>
                </c:pt>
                <c:pt idx="9160">
                  <c:v>9.0699999999999999E-3</c:v>
                </c:pt>
                <c:pt idx="9161">
                  <c:v>9.0399999999999994E-3</c:v>
                </c:pt>
                <c:pt idx="9162">
                  <c:v>9.0200000000000002E-3</c:v>
                </c:pt>
                <c:pt idx="9163">
                  <c:v>8.9899999999999997E-3</c:v>
                </c:pt>
                <c:pt idx="9164">
                  <c:v>8.9700000000000005E-3</c:v>
                </c:pt>
                <c:pt idx="9165">
                  <c:v>8.9499999999999996E-3</c:v>
                </c:pt>
                <c:pt idx="9166">
                  <c:v>8.9200000000000008E-3</c:v>
                </c:pt>
                <c:pt idx="9167">
                  <c:v>8.8999999999999999E-3</c:v>
                </c:pt>
                <c:pt idx="9168">
                  <c:v>8.8699999999999994E-3</c:v>
                </c:pt>
                <c:pt idx="9169">
                  <c:v>8.8400000000000006E-3</c:v>
                </c:pt>
                <c:pt idx="9170">
                  <c:v>8.8100000000000001E-3</c:v>
                </c:pt>
                <c:pt idx="9171">
                  <c:v>8.7899999999999992E-3</c:v>
                </c:pt>
                <c:pt idx="9172">
                  <c:v>8.7500000000000008E-3</c:v>
                </c:pt>
                <c:pt idx="9173">
                  <c:v>8.7200000000000003E-3</c:v>
                </c:pt>
                <c:pt idx="9174">
                  <c:v>8.6800000000000002E-3</c:v>
                </c:pt>
                <c:pt idx="9175">
                  <c:v>8.6400000000000001E-3</c:v>
                </c:pt>
                <c:pt idx="9176">
                  <c:v>8.6E-3</c:v>
                </c:pt>
                <c:pt idx="9177">
                  <c:v>8.5599999999999999E-3</c:v>
                </c:pt>
                <c:pt idx="9178">
                  <c:v>8.5199999999999998E-3</c:v>
                </c:pt>
                <c:pt idx="9179">
                  <c:v>8.4799999999999997E-3</c:v>
                </c:pt>
                <c:pt idx="9180">
                  <c:v>8.4399999999999996E-3</c:v>
                </c:pt>
                <c:pt idx="9181">
                  <c:v>8.4100000000000008E-3</c:v>
                </c:pt>
                <c:pt idx="9182">
                  <c:v>8.3800000000000003E-3</c:v>
                </c:pt>
                <c:pt idx="9183">
                  <c:v>8.3499999999999998E-3</c:v>
                </c:pt>
                <c:pt idx="9184">
                  <c:v>8.3199999999999993E-3</c:v>
                </c:pt>
                <c:pt idx="9185">
                  <c:v>8.2900000000000005E-3</c:v>
                </c:pt>
                <c:pt idx="9186">
                  <c:v>8.26E-3</c:v>
                </c:pt>
                <c:pt idx="9187">
                  <c:v>8.2299999999999995E-3</c:v>
                </c:pt>
                <c:pt idx="9188">
                  <c:v>8.2000000000000007E-3</c:v>
                </c:pt>
                <c:pt idx="9189">
                  <c:v>8.1799999999999998E-3</c:v>
                </c:pt>
                <c:pt idx="9190">
                  <c:v>8.1499999999999993E-3</c:v>
                </c:pt>
                <c:pt idx="9191">
                  <c:v>8.1200000000000005E-3</c:v>
                </c:pt>
                <c:pt idx="9192">
                  <c:v>8.0999999999999996E-3</c:v>
                </c:pt>
                <c:pt idx="9193">
                  <c:v>8.0700000000000008E-3</c:v>
                </c:pt>
                <c:pt idx="9194">
                  <c:v>8.0499999999999999E-3</c:v>
                </c:pt>
                <c:pt idx="9195">
                  <c:v>8.0199999999999994E-3</c:v>
                </c:pt>
                <c:pt idx="9196">
                  <c:v>8.0000000000000002E-3</c:v>
                </c:pt>
                <c:pt idx="9197">
                  <c:v>7.9799999999999992E-3</c:v>
                </c:pt>
                <c:pt idx="9198">
                  <c:v>7.9600000000000001E-3</c:v>
                </c:pt>
                <c:pt idx="9199">
                  <c:v>7.9500000000000005E-3</c:v>
                </c:pt>
                <c:pt idx="9200">
                  <c:v>7.92E-3</c:v>
                </c:pt>
                <c:pt idx="9201">
                  <c:v>7.9000000000000008E-3</c:v>
                </c:pt>
                <c:pt idx="9202">
                  <c:v>7.8799999999999999E-3</c:v>
                </c:pt>
                <c:pt idx="9203">
                  <c:v>7.8600000000000007E-3</c:v>
                </c:pt>
                <c:pt idx="9204">
                  <c:v>7.8300000000000002E-3</c:v>
                </c:pt>
                <c:pt idx="9205">
                  <c:v>7.8100000000000001E-3</c:v>
                </c:pt>
                <c:pt idx="9206">
                  <c:v>7.7799999999999996E-3</c:v>
                </c:pt>
                <c:pt idx="9207">
                  <c:v>7.7400000000000004E-3</c:v>
                </c:pt>
                <c:pt idx="9208">
                  <c:v>7.7099999999999998E-3</c:v>
                </c:pt>
                <c:pt idx="9209">
                  <c:v>7.6699999999999997E-3</c:v>
                </c:pt>
                <c:pt idx="9210">
                  <c:v>7.6299999999999996E-3</c:v>
                </c:pt>
                <c:pt idx="9211">
                  <c:v>7.5900000000000004E-3</c:v>
                </c:pt>
                <c:pt idx="9212">
                  <c:v>7.5500000000000003E-3</c:v>
                </c:pt>
                <c:pt idx="9213">
                  <c:v>7.5199999999999998E-3</c:v>
                </c:pt>
                <c:pt idx="9214">
                  <c:v>7.4799999999999997E-3</c:v>
                </c:pt>
                <c:pt idx="9215">
                  <c:v>7.45E-3</c:v>
                </c:pt>
                <c:pt idx="9216">
                  <c:v>7.4099999999999999E-3</c:v>
                </c:pt>
                <c:pt idx="9217">
                  <c:v>7.3699999999999998E-3</c:v>
                </c:pt>
                <c:pt idx="9218">
                  <c:v>7.3299999999999997E-3</c:v>
                </c:pt>
                <c:pt idx="9219">
                  <c:v>7.2899999999999996E-3</c:v>
                </c:pt>
                <c:pt idx="9220">
                  <c:v>7.2500000000000004E-3</c:v>
                </c:pt>
                <c:pt idx="9221">
                  <c:v>7.2100000000000003E-3</c:v>
                </c:pt>
                <c:pt idx="9222">
                  <c:v>7.1700000000000002E-3</c:v>
                </c:pt>
                <c:pt idx="9223">
                  <c:v>7.1300000000000001E-3</c:v>
                </c:pt>
                <c:pt idx="9224">
                  <c:v>7.0899999999999999E-3</c:v>
                </c:pt>
                <c:pt idx="9225">
                  <c:v>7.0499999999999998E-3</c:v>
                </c:pt>
                <c:pt idx="9226">
                  <c:v>7.0099999999999997E-3</c:v>
                </c:pt>
                <c:pt idx="9227">
                  <c:v>6.9699999999999996E-3</c:v>
                </c:pt>
                <c:pt idx="9228">
                  <c:v>6.94E-3</c:v>
                </c:pt>
                <c:pt idx="9229">
                  <c:v>6.8999999999999999E-3</c:v>
                </c:pt>
                <c:pt idx="9230">
                  <c:v>6.8700000000000002E-3</c:v>
                </c:pt>
                <c:pt idx="9231">
                  <c:v>6.8399999999999997E-3</c:v>
                </c:pt>
                <c:pt idx="9232">
                  <c:v>6.8100000000000001E-3</c:v>
                </c:pt>
                <c:pt idx="9233">
                  <c:v>6.7799999999999996E-3</c:v>
                </c:pt>
                <c:pt idx="9234">
                  <c:v>6.7499999999999999E-3</c:v>
                </c:pt>
                <c:pt idx="9235">
                  <c:v>6.7299999999999999E-3</c:v>
                </c:pt>
                <c:pt idx="9236">
                  <c:v>6.7000000000000002E-3</c:v>
                </c:pt>
                <c:pt idx="9237">
                  <c:v>6.6699999999999997E-3</c:v>
                </c:pt>
                <c:pt idx="9238">
                  <c:v>6.6400000000000001E-3</c:v>
                </c:pt>
                <c:pt idx="9239">
                  <c:v>6.6100000000000004E-3</c:v>
                </c:pt>
                <c:pt idx="9240">
                  <c:v>6.5700000000000003E-3</c:v>
                </c:pt>
                <c:pt idx="9241">
                  <c:v>6.5399999999999998E-3</c:v>
                </c:pt>
                <c:pt idx="9242">
                  <c:v>6.4999999999999997E-3</c:v>
                </c:pt>
                <c:pt idx="9243">
                  <c:v>6.4700000000000001E-3</c:v>
                </c:pt>
                <c:pt idx="9244">
                  <c:v>6.4400000000000004E-3</c:v>
                </c:pt>
                <c:pt idx="9245">
                  <c:v>6.4099999999999999E-3</c:v>
                </c:pt>
                <c:pt idx="9246">
                  <c:v>6.3800000000000003E-3</c:v>
                </c:pt>
                <c:pt idx="9247">
                  <c:v>6.3499999999999997E-3</c:v>
                </c:pt>
                <c:pt idx="9248">
                  <c:v>6.3099999999999996E-3</c:v>
                </c:pt>
                <c:pt idx="9249">
                  <c:v>6.28E-3</c:v>
                </c:pt>
                <c:pt idx="9250">
                  <c:v>6.2500000000000003E-3</c:v>
                </c:pt>
                <c:pt idx="9251">
                  <c:v>6.2199999999999998E-3</c:v>
                </c:pt>
                <c:pt idx="9252">
                  <c:v>6.1799999999999997E-3</c:v>
                </c:pt>
                <c:pt idx="9253">
                  <c:v>6.1399999999999996E-3</c:v>
                </c:pt>
                <c:pt idx="9254">
                  <c:v>6.11E-3</c:v>
                </c:pt>
                <c:pt idx="9255">
                  <c:v>6.0699999999999999E-3</c:v>
                </c:pt>
                <c:pt idx="9256">
                  <c:v>6.0299999999999998E-3</c:v>
                </c:pt>
                <c:pt idx="9257">
                  <c:v>5.9899999999999997E-3</c:v>
                </c:pt>
                <c:pt idx="9258">
                  <c:v>5.96E-3</c:v>
                </c:pt>
                <c:pt idx="9259">
                  <c:v>5.9199999999999999E-3</c:v>
                </c:pt>
                <c:pt idx="9260">
                  <c:v>5.8799999999999998E-3</c:v>
                </c:pt>
                <c:pt idx="9261">
                  <c:v>5.8500000000000002E-3</c:v>
                </c:pt>
                <c:pt idx="9262">
                  <c:v>5.8199999999999997E-3</c:v>
                </c:pt>
                <c:pt idx="9263">
                  <c:v>5.79E-3</c:v>
                </c:pt>
                <c:pt idx="9264">
                  <c:v>5.7600000000000004E-3</c:v>
                </c:pt>
                <c:pt idx="9265">
                  <c:v>5.7200000000000003E-3</c:v>
                </c:pt>
                <c:pt idx="9266">
                  <c:v>5.6899999999999997E-3</c:v>
                </c:pt>
                <c:pt idx="9267">
                  <c:v>5.6600000000000001E-3</c:v>
                </c:pt>
                <c:pt idx="9268">
                  <c:v>5.6299999999999996E-3</c:v>
                </c:pt>
                <c:pt idx="9269">
                  <c:v>5.5999999999999999E-3</c:v>
                </c:pt>
                <c:pt idx="9270">
                  <c:v>5.5599999999999998E-3</c:v>
                </c:pt>
                <c:pt idx="9271">
                  <c:v>5.5300000000000002E-3</c:v>
                </c:pt>
                <c:pt idx="9272">
                  <c:v>5.4900000000000001E-3</c:v>
                </c:pt>
                <c:pt idx="9273">
                  <c:v>5.4599999999999996E-3</c:v>
                </c:pt>
                <c:pt idx="9274">
                  <c:v>5.4200000000000003E-3</c:v>
                </c:pt>
                <c:pt idx="9275">
                  <c:v>5.3800000000000002E-3</c:v>
                </c:pt>
                <c:pt idx="9276">
                  <c:v>5.3499999999999997E-3</c:v>
                </c:pt>
                <c:pt idx="9277">
                  <c:v>5.3200000000000001E-3</c:v>
                </c:pt>
                <c:pt idx="9278">
                  <c:v>5.28E-3</c:v>
                </c:pt>
                <c:pt idx="9279">
                  <c:v>5.2500000000000003E-3</c:v>
                </c:pt>
                <c:pt idx="9280">
                  <c:v>5.2100000000000002E-3</c:v>
                </c:pt>
                <c:pt idx="9281">
                  <c:v>5.1700000000000001E-3</c:v>
                </c:pt>
                <c:pt idx="9282">
                  <c:v>5.1399999999999996E-3</c:v>
                </c:pt>
                <c:pt idx="9283">
                  <c:v>5.1000000000000004E-3</c:v>
                </c:pt>
                <c:pt idx="9284">
                  <c:v>5.0600000000000003E-3</c:v>
                </c:pt>
                <c:pt idx="9285">
                  <c:v>5.0200000000000002E-3</c:v>
                </c:pt>
                <c:pt idx="9286">
                  <c:v>4.9800000000000001E-3</c:v>
                </c:pt>
                <c:pt idx="9287">
                  <c:v>4.9399999999999999E-3</c:v>
                </c:pt>
                <c:pt idx="9288">
                  <c:v>4.8900000000000002E-3</c:v>
                </c:pt>
                <c:pt idx="9289">
                  <c:v>4.8500000000000001E-3</c:v>
                </c:pt>
                <c:pt idx="9290">
                  <c:v>4.7999999999999996E-3</c:v>
                </c:pt>
                <c:pt idx="9291">
                  <c:v>4.7600000000000003E-3</c:v>
                </c:pt>
                <c:pt idx="9292">
                  <c:v>4.7200000000000002E-3</c:v>
                </c:pt>
                <c:pt idx="9293">
                  <c:v>4.6800000000000001E-3</c:v>
                </c:pt>
                <c:pt idx="9294">
                  <c:v>4.64E-3</c:v>
                </c:pt>
                <c:pt idx="9295">
                  <c:v>4.5999999999999999E-3</c:v>
                </c:pt>
                <c:pt idx="9296">
                  <c:v>4.5700000000000003E-3</c:v>
                </c:pt>
                <c:pt idx="9297">
                  <c:v>4.5300000000000002E-3</c:v>
                </c:pt>
                <c:pt idx="9298">
                  <c:v>4.4999999999999997E-3</c:v>
                </c:pt>
                <c:pt idx="9299">
                  <c:v>4.4600000000000004E-3</c:v>
                </c:pt>
                <c:pt idx="9300">
                  <c:v>4.4299999999999999E-3</c:v>
                </c:pt>
                <c:pt idx="9301">
                  <c:v>4.3899999999999998E-3</c:v>
                </c:pt>
                <c:pt idx="9302">
                  <c:v>4.3600000000000002E-3</c:v>
                </c:pt>
                <c:pt idx="9303">
                  <c:v>4.3299999999999996E-3</c:v>
                </c:pt>
                <c:pt idx="9304">
                  <c:v>4.2900000000000004E-3</c:v>
                </c:pt>
                <c:pt idx="9305">
                  <c:v>4.2599999999999999E-3</c:v>
                </c:pt>
                <c:pt idx="9306">
                  <c:v>4.2300000000000003E-3</c:v>
                </c:pt>
                <c:pt idx="9307">
                  <c:v>4.1999999999999997E-3</c:v>
                </c:pt>
                <c:pt idx="9308">
                  <c:v>4.1700000000000001E-3</c:v>
                </c:pt>
                <c:pt idx="9309">
                  <c:v>4.1399999999999996E-3</c:v>
                </c:pt>
                <c:pt idx="9310">
                  <c:v>4.1200000000000004E-3</c:v>
                </c:pt>
                <c:pt idx="9311">
                  <c:v>4.0899999999999999E-3</c:v>
                </c:pt>
                <c:pt idx="9312">
                  <c:v>4.0699999999999998E-3</c:v>
                </c:pt>
                <c:pt idx="9313">
                  <c:v>4.0400000000000002E-3</c:v>
                </c:pt>
                <c:pt idx="9314">
                  <c:v>4.0200000000000001E-3</c:v>
                </c:pt>
                <c:pt idx="9315">
                  <c:v>4.0000000000000001E-3</c:v>
                </c:pt>
                <c:pt idx="9316">
                  <c:v>3.9699999999999996E-3</c:v>
                </c:pt>
                <c:pt idx="9317">
                  <c:v>3.9399999999999999E-3</c:v>
                </c:pt>
                <c:pt idx="9318">
                  <c:v>3.9199999999999999E-3</c:v>
                </c:pt>
                <c:pt idx="9319">
                  <c:v>3.8899999999999998E-3</c:v>
                </c:pt>
                <c:pt idx="9320">
                  <c:v>3.8600000000000001E-3</c:v>
                </c:pt>
                <c:pt idx="9321">
                  <c:v>3.8300000000000001E-3</c:v>
                </c:pt>
                <c:pt idx="9322">
                  <c:v>3.8E-3</c:v>
                </c:pt>
                <c:pt idx="9323">
                  <c:v>3.7699999999999999E-3</c:v>
                </c:pt>
                <c:pt idx="9324">
                  <c:v>3.7399999999999998E-3</c:v>
                </c:pt>
                <c:pt idx="9325">
                  <c:v>3.7200000000000002E-3</c:v>
                </c:pt>
                <c:pt idx="9326">
                  <c:v>3.6900000000000001E-3</c:v>
                </c:pt>
                <c:pt idx="9327">
                  <c:v>3.6600000000000001E-3</c:v>
                </c:pt>
                <c:pt idx="9328">
                  <c:v>3.63E-3</c:v>
                </c:pt>
                <c:pt idx="9329">
                  <c:v>3.5999999999999999E-3</c:v>
                </c:pt>
                <c:pt idx="9330">
                  <c:v>3.5699999999999998E-3</c:v>
                </c:pt>
                <c:pt idx="9331">
                  <c:v>3.5400000000000002E-3</c:v>
                </c:pt>
                <c:pt idx="9332">
                  <c:v>3.5100000000000001E-3</c:v>
                </c:pt>
                <c:pt idx="9333">
                  <c:v>3.47E-3</c:v>
                </c:pt>
                <c:pt idx="9334">
                  <c:v>3.4399999999999999E-3</c:v>
                </c:pt>
                <c:pt idx="9335">
                  <c:v>3.3999999999999998E-3</c:v>
                </c:pt>
                <c:pt idx="9336">
                  <c:v>3.3700000000000002E-3</c:v>
                </c:pt>
                <c:pt idx="9337">
                  <c:v>3.3300000000000001E-3</c:v>
                </c:pt>
                <c:pt idx="9338">
                  <c:v>3.29E-3</c:v>
                </c:pt>
                <c:pt idx="9339">
                  <c:v>3.2599999999999999E-3</c:v>
                </c:pt>
                <c:pt idx="9340">
                  <c:v>3.2299999999999998E-3</c:v>
                </c:pt>
                <c:pt idx="9341">
                  <c:v>3.1900000000000001E-3</c:v>
                </c:pt>
                <c:pt idx="9342">
                  <c:v>3.16E-3</c:v>
                </c:pt>
                <c:pt idx="9343">
                  <c:v>3.13E-3</c:v>
                </c:pt>
                <c:pt idx="9344">
                  <c:v>3.0999999999999999E-3</c:v>
                </c:pt>
                <c:pt idx="9345">
                  <c:v>3.0699999999999998E-3</c:v>
                </c:pt>
                <c:pt idx="9346">
                  <c:v>3.0400000000000002E-3</c:v>
                </c:pt>
                <c:pt idx="9347">
                  <c:v>3.0100000000000001E-3</c:v>
                </c:pt>
                <c:pt idx="9348">
                  <c:v>2.98E-3</c:v>
                </c:pt>
                <c:pt idx="9349">
                  <c:v>2.9499999999999999E-3</c:v>
                </c:pt>
                <c:pt idx="9350">
                  <c:v>2.9199999999999999E-3</c:v>
                </c:pt>
                <c:pt idx="9351">
                  <c:v>2.8900000000000002E-3</c:v>
                </c:pt>
                <c:pt idx="9352">
                  <c:v>2.8600000000000001E-3</c:v>
                </c:pt>
                <c:pt idx="9353">
                  <c:v>2.8400000000000001E-3</c:v>
                </c:pt>
                <c:pt idx="9354">
                  <c:v>2.81E-3</c:v>
                </c:pt>
                <c:pt idx="9355">
                  <c:v>2.7899999999999999E-3</c:v>
                </c:pt>
                <c:pt idx="9356">
                  <c:v>2.7599999999999999E-3</c:v>
                </c:pt>
                <c:pt idx="9357">
                  <c:v>2.7399999999999998E-3</c:v>
                </c:pt>
                <c:pt idx="9358">
                  <c:v>2.7200000000000002E-3</c:v>
                </c:pt>
                <c:pt idx="9359">
                  <c:v>2.7100000000000002E-3</c:v>
                </c:pt>
                <c:pt idx="9360">
                  <c:v>2.6900000000000001E-3</c:v>
                </c:pt>
                <c:pt idx="9361">
                  <c:v>2.6700000000000001E-3</c:v>
                </c:pt>
                <c:pt idx="9362">
                  <c:v>2.65E-3</c:v>
                </c:pt>
                <c:pt idx="9363">
                  <c:v>2.64E-3</c:v>
                </c:pt>
                <c:pt idx="9364">
                  <c:v>2.6199999999999999E-3</c:v>
                </c:pt>
                <c:pt idx="9365">
                  <c:v>2.5999999999999999E-3</c:v>
                </c:pt>
                <c:pt idx="9366">
                  <c:v>2.5799999999999998E-3</c:v>
                </c:pt>
                <c:pt idx="9367">
                  <c:v>2.5600000000000002E-3</c:v>
                </c:pt>
                <c:pt idx="9368">
                  <c:v>2.5400000000000002E-3</c:v>
                </c:pt>
                <c:pt idx="9369">
                  <c:v>2.5200000000000001E-3</c:v>
                </c:pt>
                <c:pt idx="9370">
                  <c:v>2.5000000000000001E-3</c:v>
                </c:pt>
                <c:pt idx="9371">
                  <c:v>2.48E-3</c:v>
                </c:pt>
                <c:pt idx="9372">
                  <c:v>2.47E-3</c:v>
                </c:pt>
                <c:pt idx="9373">
                  <c:v>2.4499999999999999E-3</c:v>
                </c:pt>
                <c:pt idx="9374">
                  <c:v>2.4299999999999999E-3</c:v>
                </c:pt>
                <c:pt idx="9375">
                  <c:v>2.4099999999999998E-3</c:v>
                </c:pt>
                <c:pt idx="9376">
                  <c:v>2.3999999999999998E-3</c:v>
                </c:pt>
                <c:pt idx="9377">
                  <c:v>2.3800000000000002E-3</c:v>
                </c:pt>
                <c:pt idx="9378">
                  <c:v>2.3600000000000001E-3</c:v>
                </c:pt>
                <c:pt idx="9379">
                  <c:v>2.3400000000000001E-3</c:v>
                </c:pt>
                <c:pt idx="9380">
                  <c:v>2.32E-3</c:v>
                </c:pt>
                <c:pt idx="9381">
                  <c:v>2.3E-3</c:v>
                </c:pt>
                <c:pt idx="9382">
                  <c:v>2.2799999999999999E-3</c:v>
                </c:pt>
                <c:pt idx="9383">
                  <c:v>2.2499999999999998E-3</c:v>
                </c:pt>
                <c:pt idx="9384">
                  <c:v>2.2300000000000002E-3</c:v>
                </c:pt>
                <c:pt idx="9385">
                  <c:v>2.2100000000000002E-3</c:v>
                </c:pt>
                <c:pt idx="9386">
                  <c:v>2.1800000000000001E-3</c:v>
                </c:pt>
                <c:pt idx="9387">
                  <c:v>2.16E-3</c:v>
                </c:pt>
                <c:pt idx="9388">
                  <c:v>2.14E-3</c:v>
                </c:pt>
                <c:pt idx="9389">
                  <c:v>2.1199999999999999E-3</c:v>
                </c:pt>
                <c:pt idx="9390">
                  <c:v>2.1099999999999999E-3</c:v>
                </c:pt>
                <c:pt idx="9391">
                  <c:v>2.0899999999999998E-3</c:v>
                </c:pt>
                <c:pt idx="9392">
                  <c:v>2.0799999999999998E-3</c:v>
                </c:pt>
                <c:pt idx="9393">
                  <c:v>2.0600000000000002E-3</c:v>
                </c:pt>
                <c:pt idx="9394">
                  <c:v>2.0400000000000001E-3</c:v>
                </c:pt>
                <c:pt idx="9395">
                  <c:v>2.0300000000000001E-3</c:v>
                </c:pt>
                <c:pt idx="9396">
                  <c:v>2.0100000000000001E-3</c:v>
                </c:pt>
                <c:pt idx="9397">
                  <c:v>2E-3</c:v>
                </c:pt>
                <c:pt idx="9398">
                  <c:v>1.99E-3</c:v>
                </c:pt>
                <c:pt idx="9399">
                  <c:v>1.97E-3</c:v>
                </c:pt>
                <c:pt idx="9400">
                  <c:v>1.9599999999999999E-3</c:v>
                </c:pt>
                <c:pt idx="9401">
                  <c:v>1.9499999999999999E-3</c:v>
                </c:pt>
                <c:pt idx="9402">
                  <c:v>1.9300000000000001E-3</c:v>
                </c:pt>
                <c:pt idx="9403">
                  <c:v>1.92E-3</c:v>
                </c:pt>
                <c:pt idx="9404">
                  <c:v>1.91E-3</c:v>
                </c:pt>
                <c:pt idx="9405">
                  <c:v>1.9E-3</c:v>
                </c:pt>
                <c:pt idx="9406">
                  <c:v>1.9E-3</c:v>
                </c:pt>
                <c:pt idx="9407">
                  <c:v>1.89E-3</c:v>
                </c:pt>
                <c:pt idx="9408">
                  <c:v>1.8799999999999999E-3</c:v>
                </c:pt>
                <c:pt idx="9409">
                  <c:v>1.8699999999999999E-3</c:v>
                </c:pt>
                <c:pt idx="9410">
                  <c:v>1.8600000000000001E-3</c:v>
                </c:pt>
                <c:pt idx="9411">
                  <c:v>1.8600000000000001E-3</c:v>
                </c:pt>
                <c:pt idx="9412">
                  <c:v>1.8500000000000001E-3</c:v>
                </c:pt>
                <c:pt idx="9413">
                  <c:v>1.8400000000000001E-3</c:v>
                </c:pt>
                <c:pt idx="9414">
                  <c:v>1.83E-3</c:v>
                </c:pt>
                <c:pt idx="9415">
                  <c:v>1.82E-3</c:v>
                </c:pt>
                <c:pt idx="9416">
                  <c:v>1.8E-3</c:v>
                </c:pt>
                <c:pt idx="9417">
                  <c:v>1.8E-3</c:v>
                </c:pt>
                <c:pt idx="9418">
                  <c:v>1.7799999999999999E-3</c:v>
                </c:pt>
                <c:pt idx="9419">
                  <c:v>1.7700000000000001E-3</c:v>
                </c:pt>
                <c:pt idx="9420">
                  <c:v>1.7600000000000001E-3</c:v>
                </c:pt>
                <c:pt idx="9421">
                  <c:v>1.7600000000000001E-3</c:v>
                </c:pt>
                <c:pt idx="9422">
                  <c:v>1.74E-3</c:v>
                </c:pt>
                <c:pt idx="9423">
                  <c:v>1.74E-3</c:v>
                </c:pt>
                <c:pt idx="9424">
                  <c:v>1.73E-3</c:v>
                </c:pt>
                <c:pt idx="9425">
                  <c:v>1.72E-3</c:v>
                </c:pt>
                <c:pt idx="9426">
                  <c:v>1.7099999999999999E-3</c:v>
                </c:pt>
                <c:pt idx="9427">
                  <c:v>1.6999999999999999E-3</c:v>
                </c:pt>
                <c:pt idx="9428">
                  <c:v>1.6999999999999999E-3</c:v>
                </c:pt>
                <c:pt idx="9429">
                  <c:v>1.6900000000000001E-3</c:v>
                </c:pt>
                <c:pt idx="9430">
                  <c:v>1.6800000000000001E-3</c:v>
                </c:pt>
                <c:pt idx="9431">
                  <c:v>1.67E-3</c:v>
                </c:pt>
                <c:pt idx="9432">
                  <c:v>1.66E-3</c:v>
                </c:pt>
                <c:pt idx="9433">
                  <c:v>1.66E-3</c:v>
                </c:pt>
                <c:pt idx="9434">
                  <c:v>1.65E-3</c:v>
                </c:pt>
                <c:pt idx="9435">
                  <c:v>1.64E-3</c:v>
                </c:pt>
                <c:pt idx="9436">
                  <c:v>1.64E-3</c:v>
                </c:pt>
                <c:pt idx="9437">
                  <c:v>1.64E-3</c:v>
                </c:pt>
                <c:pt idx="9438">
                  <c:v>1.6299999999999999E-3</c:v>
                </c:pt>
                <c:pt idx="9439">
                  <c:v>1.6299999999999999E-3</c:v>
                </c:pt>
                <c:pt idx="9440">
                  <c:v>1.6299999999999999E-3</c:v>
                </c:pt>
                <c:pt idx="9441">
                  <c:v>1.6299999999999999E-3</c:v>
                </c:pt>
                <c:pt idx="9442">
                  <c:v>1.6299999999999999E-3</c:v>
                </c:pt>
                <c:pt idx="9443">
                  <c:v>1.6299999999999999E-3</c:v>
                </c:pt>
                <c:pt idx="9444">
                  <c:v>1.6199999999999999E-3</c:v>
                </c:pt>
                <c:pt idx="9445">
                  <c:v>1.6199999999999999E-3</c:v>
                </c:pt>
                <c:pt idx="9446">
                  <c:v>1.6100000000000001E-3</c:v>
                </c:pt>
                <c:pt idx="9447">
                  <c:v>1.6100000000000001E-3</c:v>
                </c:pt>
                <c:pt idx="9448">
                  <c:v>1.6000000000000001E-3</c:v>
                </c:pt>
                <c:pt idx="9449">
                  <c:v>1.6000000000000001E-3</c:v>
                </c:pt>
                <c:pt idx="9450">
                  <c:v>1.5900000000000001E-3</c:v>
                </c:pt>
                <c:pt idx="9451">
                  <c:v>1.5900000000000001E-3</c:v>
                </c:pt>
                <c:pt idx="9452">
                  <c:v>1.58E-3</c:v>
                </c:pt>
                <c:pt idx="9453">
                  <c:v>1.57E-3</c:v>
                </c:pt>
                <c:pt idx="9454">
                  <c:v>1.57E-3</c:v>
                </c:pt>
                <c:pt idx="9455">
                  <c:v>1.56E-3</c:v>
                </c:pt>
                <c:pt idx="9456">
                  <c:v>1.56E-3</c:v>
                </c:pt>
                <c:pt idx="9457">
                  <c:v>1.5399999999999999E-3</c:v>
                </c:pt>
                <c:pt idx="9458">
                  <c:v>1.5299999999999999E-3</c:v>
                </c:pt>
                <c:pt idx="9459">
                  <c:v>1.5299999999999999E-3</c:v>
                </c:pt>
                <c:pt idx="9460">
                  <c:v>1.5100000000000001E-3</c:v>
                </c:pt>
                <c:pt idx="9461">
                  <c:v>1.5E-3</c:v>
                </c:pt>
                <c:pt idx="9462">
                  <c:v>1.49E-3</c:v>
                </c:pt>
                <c:pt idx="9463">
                  <c:v>1.48E-3</c:v>
                </c:pt>
                <c:pt idx="9464">
                  <c:v>1.4599999999999999E-3</c:v>
                </c:pt>
                <c:pt idx="9465">
                  <c:v>1.4499999999999999E-3</c:v>
                </c:pt>
                <c:pt idx="9466">
                  <c:v>1.4400000000000001E-3</c:v>
                </c:pt>
                <c:pt idx="9467">
                  <c:v>1.4300000000000001E-3</c:v>
                </c:pt>
                <c:pt idx="9468">
                  <c:v>1.41E-3</c:v>
                </c:pt>
                <c:pt idx="9469">
                  <c:v>1.41E-3</c:v>
                </c:pt>
                <c:pt idx="9470">
                  <c:v>1.4E-3</c:v>
                </c:pt>
                <c:pt idx="9471">
                  <c:v>1.39E-3</c:v>
                </c:pt>
                <c:pt idx="9472">
                  <c:v>1.3799999999999999E-3</c:v>
                </c:pt>
                <c:pt idx="9473">
                  <c:v>1.3699999999999999E-3</c:v>
                </c:pt>
                <c:pt idx="9474">
                  <c:v>1.3699999999999999E-3</c:v>
                </c:pt>
                <c:pt idx="9475">
                  <c:v>1.3600000000000001E-3</c:v>
                </c:pt>
                <c:pt idx="9476">
                  <c:v>1.3600000000000001E-3</c:v>
                </c:pt>
                <c:pt idx="9477">
                  <c:v>1.3600000000000001E-3</c:v>
                </c:pt>
                <c:pt idx="9478">
                  <c:v>1.3500000000000001E-3</c:v>
                </c:pt>
                <c:pt idx="9479">
                  <c:v>1.3500000000000001E-3</c:v>
                </c:pt>
                <c:pt idx="9480">
                  <c:v>1.3500000000000001E-3</c:v>
                </c:pt>
                <c:pt idx="9481">
                  <c:v>1.3500000000000001E-3</c:v>
                </c:pt>
                <c:pt idx="9482">
                  <c:v>1.3500000000000001E-3</c:v>
                </c:pt>
                <c:pt idx="9483">
                  <c:v>1.3600000000000001E-3</c:v>
                </c:pt>
                <c:pt idx="9484">
                  <c:v>1.3600000000000001E-3</c:v>
                </c:pt>
                <c:pt idx="9485">
                  <c:v>1.3600000000000001E-3</c:v>
                </c:pt>
                <c:pt idx="9486">
                  <c:v>1.3699999999999999E-3</c:v>
                </c:pt>
                <c:pt idx="9487">
                  <c:v>1.3699999999999999E-3</c:v>
                </c:pt>
                <c:pt idx="9488">
                  <c:v>1.3799999999999999E-3</c:v>
                </c:pt>
                <c:pt idx="9489">
                  <c:v>1.39E-3</c:v>
                </c:pt>
                <c:pt idx="9490">
                  <c:v>1.39E-3</c:v>
                </c:pt>
                <c:pt idx="9491">
                  <c:v>1.4E-3</c:v>
                </c:pt>
                <c:pt idx="9492">
                  <c:v>1.4E-3</c:v>
                </c:pt>
                <c:pt idx="9493">
                  <c:v>1.4E-3</c:v>
                </c:pt>
                <c:pt idx="9494">
                  <c:v>1.4E-3</c:v>
                </c:pt>
                <c:pt idx="9495">
                  <c:v>1.4E-3</c:v>
                </c:pt>
                <c:pt idx="9496">
                  <c:v>1.4E-3</c:v>
                </c:pt>
                <c:pt idx="9497">
                  <c:v>1.4E-3</c:v>
                </c:pt>
                <c:pt idx="9498">
                  <c:v>1.4E-3</c:v>
                </c:pt>
                <c:pt idx="9499">
                  <c:v>1.39E-3</c:v>
                </c:pt>
                <c:pt idx="9500">
                  <c:v>1.3799999999999999E-3</c:v>
                </c:pt>
                <c:pt idx="9501">
                  <c:v>1.3799999999999999E-3</c:v>
                </c:pt>
                <c:pt idx="9502">
                  <c:v>1.3699999999999999E-3</c:v>
                </c:pt>
                <c:pt idx="9503">
                  <c:v>1.3600000000000001E-3</c:v>
                </c:pt>
                <c:pt idx="9504">
                  <c:v>1.3500000000000001E-3</c:v>
                </c:pt>
                <c:pt idx="9505">
                  <c:v>1.34E-3</c:v>
                </c:pt>
                <c:pt idx="9506">
                  <c:v>1.32E-3</c:v>
                </c:pt>
                <c:pt idx="9507">
                  <c:v>1.31E-3</c:v>
                </c:pt>
                <c:pt idx="9508">
                  <c:v>1.2899999999999999E-3</c:v>
                </c:pt>
                <c:pt idx="9509">
                  <c:v>1.2800000000000001E-3</c:v>
                </c:pt>
                <c:pt idx="9510">
                  <c:v>1.2600000000000001E-3</c:v>
                </c:pt>
                <c:pt idx="9511">
                  <c:v>1.25E-3</c:v>
                </c:pt>
                <c:pt idx="9512">
                  <c:v>1.23E-3</c:v>
                </c:pt>
                <c:pt idx="9513">
                  <c:v>1.2199999999999999E-3</c:v>
                </c:pt>
                <c:pt idx="9514">
                  <c:v>1.1999999999999999E-3</c:v>
                </c:pt>
                <c:pt idx="9515">
                  <c:v>1.1900000000000001E-3</c:v>
                </c:pt>
                <c:pt idx="9516">
                  <c:v>1.1800000000000001E-3</c:v>
                </c:pt>
                <c:pt idx="9517">
                  <c:v>1.17E-3</c:v>
                </c:pt>
                <c:pt idx="9518">
                  <c:v>1.16E-3</c:v>
                </c:pt>
                <c:pt idx="9519">
                  <c:v>1.15E-3</c:v>
                </c:pt>
                <c:pt idx="9520">
                  <c:v>1.14E-3</c:v>
                </c:pt>
                <c:pt idx="9521">
                  <c:v>1.1299999999999999E-3</c:v>
                </c:pt>
                <c:pt idx="9522">
                  <c:v>1.1299999999999999E-3</c:v>
                </c:pt>
                <c:pt idx="9523">
                  <c:v>1.1199999999999999E-3</c:v>
                </c:pt>
                <c:pt idx="9524">
                  <c:v>1.1199999999999999E-3</c:v>
                </c:pt>
                <c:pt idx="9525">
                  <c:v>1.1100000000000001E-3</c:v>
                </c:pt>
                <c:pt idx="9526">
                  <c:v>1.1100000000000001E-3</c:v>
                </c:pt>
                <c:pt idx="9527">
                  <c:v>1.1100000000000001E-3</c:v>
                </c:pt>
                <c:pt idx="9528">
                  <c:v>1.1000000000000001E-3</c:v>
                </c:pt>
                <c:pt idx="9529">
                  <c:v>1.1100000000000001E-3</c:v>
                </c:pt>
                <c:pt idx="9530">
                  <c:v>1.1000000000000001E-3</c:v>
                </c:pt>
                <c:pt idx="9531">
                  <c:v>1.1000000000000001E-3</c:v>
                </c:pt>
                <c:pt idx="9532">
                  <c:v>1.1000000000000001E-3</c:v>
                </c:pt>
                <c:pt idx="9533">
                  <c:v>1.1000000000000001E-3</c:v>
                </c:pt>
                <c:pt idx="9534">
                  <c:v>1.1000000000000001E-3</c:v>
                </c:pt>
                <c:pt idx="9535">
                  <c:v>1.1000000000000001E-3</c:v>
                </c:pt>
                <c:pt idx="9536">
                  <c:v>1.1000000000000001E-3</c:v>
                </c:pt>
                <c:pt idx="9537">
                  <c:v>1.1000000000000001E-3</c:v>
                </c:pt>
                <c:pt idx="9538">
                  <c:v>1.1000000000000001E-3</c:v>
                </c:pt>
                <c:pt idx="9539">
                  <c:v>1.09E-3</c:v>
                </c:pt>
                <c:pt idx="9540">
                  <c:v>1.09E-3</c:v>
                </c:pt>
                <c:pt idx="9541">
                  <c:v>1.09E-3</c:v>
                </c:pt>
                <c:pt idx="9542">
                  <c:v>1.08E-3</c:v>
                </c:pt>
                <c:pt idx="9543">
                  <c:v>1.07E-3</c:v>
                </c:pt>
                <c:pt idx="9544">
                  <c:v>1.07E-3</c:v>
                </c:pt>
                <c:pt idx="9545">
                  <c:v>1.06E-3</c:v>
                </c:pt>
                <c:pt idx="9546">
                  <c:v>1.06E-3</c:v>
                </c:pt>
                <c:pt idx="9547">
                  <c:v>1.0499999999999999E-3</c:v>
                </c:pt>
                <c:pt idx="9548">
                  <c:v>1.0499999999999999E-3</c:v>
                </c:pt>
                <c:pt idx="9549">
                  <c:v>1.0399999999999999E-3</c:v>
                </c:pt>
                <c:pt idx="9550">
                  <c:v>1.0300000000000001E-3</c:v>
                </c:pt>
                <c:pt idx="9551">
                  <c:v>1.0300000000000001E-3</c:v>
                </c:pt>
                <c:pt idx="9552">
                  <c:v>1.0200000000000001E-3</c:v>
                </c:pt>
                <c:pt idx="9553">
                  <c:v>1.0200000000000001E-3</c:v>
                </c:pt>
                <c:pt idx="9554">
                  <c:v>1.01E-3</c:v>
                </c:pt>
                <c:pt idx="9555">
                  <c:v>1.01E-3</c:v>
                </c:pt>
                <c:pt idx="9556">
                  <c:v>1E-3</c:v>
                </c:pt>
                <c:pt idx="9557">
                  <c:v>1E-3</c:v>
                </c:pt>
                <c:pt idx="9558">
                  <c:v>1E-3</c:v>
                </c:pt>
                <c:pt idx="9559">
                  <c:v>1E-3</c:v>
                </c:pt>
                <c:pt idx="9560">
                  <c:v>9.9799999999999997E-4</c:v>
                </c:pt>
                <c:pt idx="9561">
                  <c:v>9.9799999999999997E-4</c:v>
                </c:pt>
                <c:pt idx="9562">
                  <c:v>9.9799999999999997E-4</c:v>
                </c:pt>
                <c:pt idx="9563">
                  <c:v>9.9400000000000009E-4</c:v>
                </c:pt>
                <c:pt idx="9564">
                  <c:v>9.9400000000000009E-4</c:v>
                </c:pt>
                <c:pt idx="9565">
                  <c:v>9.9400000000000009E-4</c:v>
                </c:pt>
                <c:pt idx="9566">
                  <c:v>9.8999999999999999E-4</c:v>
                </c:pt>
                <c:pt idx="9567">
                  <c:v>9.8999999999999999E-4</c:v>
                </c:pt>
                <c:pt idx="9568">
                  <c:v>9.8999999999999999E-4</c:v>
                </c:pt>
                <c:pt idx="9569">
                  <c:v>9.859999999999999E-4</c:v>
                </c:pt>
                <c:pt idx="9570">
                  <c:v>9.8299999999999993E-4</c:v>
                </c:pt>
                <c:pt idx="9571">
                  <c:v>9.7900000000000005E-4</c:v>
                </c:pt>
                <c:pt idx="9572">
                  <c:v>9.7499999999999996E-4</c:v>
                </c:pt>
                <c:pt idx="9573">
                  <c:v>9.7199999999999999E-4</c:v>
                </c:pt>
                <c:pt idx="9574">
                  <c:v>9.6400000000000001E-4</c:v>
                </c:pt>
                <c:pt idx="9575">
                  <c:v>9.6100000000000005E-4</c:v>
                </c:pt>
                <c:pt idx="9576">
                  <c:v>9.5299999999999996E-4</c:v>
                </c:pt>
                <c:pt idx="9577">
                  <c:v>9.5E-4</c:v>
                </c:pt>
                <c:pt idx="9578">
                  <c:v>9.4200000000000002E-4</c:v>
                </c:pt>
                <c:pt idx="9579">
                  <c:v>9.3499999999999996E-4</c:v>
                </c:pt>
                <c:pt idx="9580">
                  <c:v>9.2699999999999998E-4</c:v>
                </c:pt>
                <c:pt idx="9581">
                  <c:v>9.2000000000000003E-4</c:v>
                </c:pt>
                <c:pt idx="9582">
                  <c:v>9.1299999999999997E-4</c:v>
                </c:pt>
                <c:pt idx="9583">
                  <c:v>9.0499999999999999E-4</c:v>
                </c:pt>
                <c:pt idx="9584">
                  <c:v>8.9800000000000004E-4</c:v>
                </c:pt>
                <c:pt idx="9585">
                  <c:v>8.8999999999999995E-4</c:v>
                </c:pt>
                <c:pt idx="9586">
                  <c:v>8.83E-4</c:v>
                </c:pt>
                <c:pt idx="9587">
                  <c:v>8.7900000000000001E-4</c:v>
                </c:pt>
                <c:pt idx="9588">
                  <c:v>8.7200000000000005E-4</c:v>
                </c:pt>
                <c:pt idx="9589">
                  <c:v>8.6799999999999996E-4</c:v>
                </c:pt>
                <c:pt idx="9590">
                  <c:v>8.6799999999999996E-4</c:v>
                </c:pt>
                <c:pt idx="9591">
                  <c:v>8.6799999999999996E-4</c:v>
                </c:pt>
                <c:pt idx="9592">
                  <c:v>8.6399999999999997E-4</c:v>
                </c:pt>
                <c:pt idx="9593">
                  <c:v>8.6799999999999996E-4</c:v>
                </c:pt>
                <c:pt idx="9594">
                  <c:v>8.7200000000000005E-4</c:v>
                </c:pt>
                <c:pt idx="9595">
                  <c:v>8.7600000000000004E-4</c:v>
                </c:pt>
                <c:pt idx="9596">
                  <c:v>8.7900000000000001E-4</c:v>
                </c:pt>
                <c:pt idx="9597">
                  <c:v>8.8699999999999998E-4</c:v>
                </c:pt>
                <c:pt idx="9598">
                  <c:v>8.9400000000000005E-4</c:v>
                </c:pt>
                <c:pt idx="9599">
                  <c:v>9.0499999999999999E-4</c:v>
                </c:pt>
                <c:pt idx="9600">
                  <c:v>9.1299999999999997E-4</c:v>
                </c:pt>
                <c:pt idx="9601">
                  <c:v>9.2400000000000002E-4</c:v>
                </c:pt>
                <c:pt idx="9602">
                  <c:v>9.3499999999999996E-4</c:v>
                </c:pt>
                <c:pt idx="9603">
                  <c:v>9.4600000000000001E-4</c:v>
                </c:pt>
                <c:pt idx="9604">
                  <c:v>9.5699999999999995E-4</c:v>
                </c:pt>
                <c:pt idx="9605">
                  <c:v>9.7199999999999999E-4</c:v>
                </c:pt>
                <c:pt idx="9606">
                  <c:v>9.859999999999999E-4</c:v>
                </c:pt>
                <c:pt idx="9607">
                  <c:v>9.9799999999999997E-4</c:v>
                </c:pt>
                <c:pt idx="9608">
                  <c:v>1.01E-3</c:v>
                </c:pt>
                <c:pt idx="9609">
                  <c:v>1.0300000000000001E-3</c:v>
                </c:pt>
                <c:pt idx="9610">
                  <c:v>1.0399999999999999E-3</c:v>
                </c:pt>
                <c:pt idx="9611">
                  <c:v>1.0499999999999999E-3</c:v>
                </c:pt>
                <c:pt idx="9612">
                  <c:v>1.06E-3</c:v>
                </c:pt>
                <c:pt idx="9613">
                  <c:v>1.08E-3</c:v>
                </c:pt>
                <c:pt idx="9614">
                  <c:v>1.09E-3</c:v>
                </c:pt>
                <c:pt idx="9615">
                  <c:v>1.1000000000000001E-3</c:v>
                </c:pt>
                <c:pt idx="9616">
                  <c:v>1.1199999999999999E-3</c:v>
                </c:pt>
                <c:pt idx="9617">
                  <c:v>1.1199999999999999E-3</c:v>
                </c:pt>
                <c:pt idx="9618">
                  <c:v>1.1299999999999999E-3</c:v>
                </c:pt>
                <c:pt idx="9619">
                  <c:v>1.15E-3</c:v>
                </c:pt>
                <c:pt idx="9620">
                  <c:v>1.15E-3</c:v>
                </c:pt>
                <c:pt idx="9621">
                  <c:v>1.16E-3</c:v>
                </c:pt>
                <c:pt idx="9622">
                  <c:v>1.17E-3</c:v>
                </c:pt>
                <c:pt idx="9623">
                  <c:v>1.1900000000000001E-3</c:v>
                </c:pt>
                <c:pt idx="9624">
                  <c:v>1.1900000000000001E-3</c:v>
                </c:pt>
                <c:pt idx="9625">
                  <c:v>1.2099999999999999E-3</c:v>
                </c:pt>
                <c:pt idx="9626">
                  <c:v>1.2199999999999999E-3</c:v>
                </c:pt>
                <c:pt idx="9627">
                  <c:v>1.23E-3</c:v>
                </c:pt>
                <c:pt idx="9628">
                  <c:v>1.24E-3</c:v>
                </c:pt>
                <c:pt idx="9629">
                  <c:v>1.25E-3</c:v>
                </c:pt>
                <c:pt idx="9630">
                  <c:v>1.2600000000000001E-3</c:v>
                </c:pt>
                <c:pt idx="9631">
                  <c:v>1.2800000000000001E-3</c:v>
                </c:pt>
                <c:pt idx="9632">
                  <c:v>1.2899999999999999E-3</c:v>
                </c:pt>
                <c:pt idx="9633">
                  <c:v>1.2999999999999999E-3</c:v>
                </c:pt>
                <c:pt idx="9634">
                  <c:v>1.32E-3</c:v>
                </c:pt>
                <c:pt idx="9635">
                  <c:v>1.33E-3</c:v>
                </c:pt>
                <c:pt idx="9636">
                  <c:v>1.3500000000000001E-3</c:v>
                </c:pt>
                <c:pt idx="9637">
                  <c:v>1.3699999999999999E-3</c:v>
                </c:pt>
                <c:pt idx="9638">
                  <c:v>1.39E-3</c:v>
                </c:pt>
                <c:pt idx="9639">
                  <c:v>1.4E-3</c:v>
                </c:pt>
                <c:pt idx="9640">
                  <c:v>1.42E-3</c:v>
                </c:pt>
                <c:pt idx="9641">
                  <c:v>1.4400000000000001E-3</c:v>
                </c:pt>
                <c:pt idx="9642">
                  <c:v>1.4599999999999999E-3</c:v>
                </c:pt>
                <c:pt idx="9643">
                  <c:v>1.48E-3</c:v>
                </c:pt>
                <c:pt idx="9644">
                  <c:v>1.5E-3</c:v>
                </c:pt>
                <c:pt idx="9645">
                  <c:v>1.5200000000000001E-3</c:v>
                </c:pt>
                <c:pt idx="9646">
                  <c:v>1.5299999999999999E-3</c:v>
                </c:pt>
                <c:pt idx="9647">
                  <c:v>1.56E-3</c:v>
                </c:pt>
                <c:pt idx="9648">
                  <c:v>1.57E-3</c:v>
                </c:pt>
                <c:pt idx="9649">
                  <c:v>1.5900000000000001E-3</c:v>
                </c:pt>
                <c:pt idx="9650">
                  <c:v>1.6100000000000001E-3</c:v>
                </c:pt>
                <c:pt idx="9651">
                  <c:v>1.6299999999999999E-3</c:v>
                </c:pt>
                <c:pt idx="9652">
                  <c:v>1.64E-3</c:v>
                </c:pt>
                <c:pt idx="9653">
                  <c:v>1.66E-3</c:v>
                </c:pt>
                <c:pt idx="9654">
                  <c:v>1.6800000000000001E-3</c:v>
                </c:pt>
                <c:pt idx="9655">
                  <c:v>1.6999999999999999E-3</c:v>
                </c:pt>
                <c:pt idx="9656">
                  <c:v>1.7099999999999999E-3</c:v>
                </c:pt>
                <c:pt idx="9657">
                  <c:v>1.73E-3</c:v>
                </c:pt>
                <c:pt idx="9658">
                  <c:v>1.75E-3</c:v>
                </c:pt>
                <c:pt idx="9659">
                  <c:v>1.7700000000000001E-3</c:v>
                </c:pt>
                <c:pt idx="9660">
                  <c:v>1.7799999999999999E-3</c:v>
                </c:pt>
                <c:pt idx="9661">
                  <c:v>1.8E-3</c:v>
                </c:pt>
                <c:pt idx="9662">
                  <c:v>1.81E-3</c:v>
                </c:pt>
                <c:pt idx="9663">
                  <c:v>1.83E-3</c:v>
                </c:pt>
                <c:pt idx="9664">
                  <c:v>1.8400000000000001E-3</c:v>
                </c:pt>
                <c:pt idx="9665">
                  <c:v>1.8600000000000001E-3</c:v>
                </c:pt>
                <c:pt idx="9666">
                  <c:v>1.8699999999999999E-3</c:v>
                </c:pt>
                <c:pt idx="9667">
                  <c:v>1.89E-3</c:v>
                </c:pt>
                <c:pt idx="9668">
                  <c:v>1.91E-3</c:v>
                </c:pt>
                <c:pt idx="9669">
                  <c:v>1.9300000000000001E-3</c:v>
                </c:pt>
                <c:pt idx="9670">
                  <c:v>1.9400000000000001E-3</c:v>
                </c:pt>
                <c:pt idx="9671">
                  <c:v>1.9599999999999999E-3</c:v>
                </c:pt>
                <c:pt idx="9672">
                  <c:v>1.98E-3</c:v>
                </c:pt>
                <c:pt idx="9673">
                  <c:v>2E-3</c:v>
                </c:pt>
                <c:pt idx="9674">
                  <c:v>2.0200000000000001E-3</c:v>
                </c:pt>
                <c:pt idx="9675">
                  <c:v>2.0400000000000001E-3</c:v>
                </c:pt>
                <c:pt idx="9676">
                  <c:v>2.0600000000000002E-3</c:v>
                </c:pt>
                <c:pt idx="9677">
                  <c:v>2.0799999999999998E-3</c:v>
                </c:pt>
                <c:pt idx="9678">
                  <c:v>2.0999999999999999E-3</c:v>
                </c:pt>
                <c:pt idx="9679">
                  <c:v>2.1199999999999999E-3</c:v>
                </c:pt>
                <c:pt idx="9680">
                  <c:v>2.14E-3</c:v>
                </c:pt>
                <c:pt idx="9681">
                  <c:v>2.16E-3</c:v>
                </c:pt>
                <c:pt idx="9682">
                  <c:v>2.1800000000000001E-3</c:v>
                </c:pt>
                <c:pt idx="9683">
                  <c:v>2.2000000000000001E-3</c:v>
                </c:pt>
                <c:pt idx="9684">
                  <c:v>2.2100000000000002E-3</c:v>
                </c:pt>
                <c:pt idx="9685">
                  <c:v>2.2399999999999998E-3</c:v>
                </c:pt>
                <c:pt idx="9686">
                  <c:v>2.2499999999999998E-3</c:v>
                </c:pt>
                <c:pt idx="9687">
                  <c:v>2.2699999999999999E-3</c:v>
                </c:pt>
                <c:pt idx="9688">
                  <c:v>2.2799999999999999E-3</c:v>
                </c:pt>
                <c:pt idx="9689">
                  <c:v>2.3E-3</c:v>
                </c:pt>
                <c:pt idx="9690">
                  <c:v>2.31E-3</c:v>
                </c:pt>
                <c:pt idx="9691">
                  <c:v>2.32E-3</c:v>
                </c:pt>
                <c:pt idx="9692">
                  <c:v>2.3400000000000001E-3</c:v>
                </c:pt>
                <c:pt idx="9693">
                  <c:v>2.3500000000000001E-3</c:v>
                </c:pt>
                <c:pt idx="9694">
                  <c:v>2.3500000000000001E-3</c:v>
                </c:pt>
                <c:pt idx="9695">
                  <c:v>2.3600000000000001E-3</c:v>
                </c:pt>
                <c:pt idx="9696">
                  <c:v>2.3700000000000001E-3</c:v>
                </c:pt>
                <c:pt idx="9697">
                  <c:v>2.3700000000000001E-3</c:v>
                </c:pt>
                <c:pt idx="9698">
                  <c:v>2.3800000000000002E-3</c:v>
                </c:pt>
                <c:pt idx="9699">
                  <c:v>2.3800000000000002E-3</c:v>
                </c:pt>
                <c:pt idx="9700">
                  <c:v>2.3800000000000002E-3</c:v>
                </c:pt>
                <c:pt idx="9701">
                  <c:v>2.3800000000000002E-3</c:v>
                </c:pt>
                <c:pt idx="9702">
                  <c:v>2.3800000000000002E-3</c:v>
                </c:pt>
                <c:pt idx="9703">
                  <c:v>2.3800000000000002E-3</c:v>
                </c:pt>
                <c:pt idx="9704">
                  <c:v>2.3800000000000002E-3</c:v>
                </c:pt>
                <c:pt idx="9705">
                  <c:v>2.3900000000000002E-3</c:v>
                </c:pt>
                <c:pt idx="9706">
                  <c:v>2.3800000000000002E-3</c:v>
                </c:pt>
                <c:pt idx="9707">
                  <c:v>2.3800000000000002E-3</c:v>
                </c:pt>
                <c:pt idx="9708">
                  <c:v>2.3800000000000002E-3</c:v>
                </c:pt>
                <c:pt idx="9709">
                  <c:v>2.3800000000000002E-3</c:v>
                </c:pt>
                <c:pt idx="9710">
                  <c:v>2.3800000000000002E-3</c:v>
                </c:pt>
                <c:pt idx="9711">
                  <c:v>2.3800000000000002E-3</c:v>
                </c:pt>
                <c:pt idx="9712">
                  <c:v>2.3800000000000002E-3</c:v>
                </c:pt>
                <c:pt idx="9713">
                  <c:v>2.3800000000000002E-3</c:v>
                </c:pt>
                <c:pt idx="9714">
                  <c:v>2.3800000000000002E-3</c:v>
                </c:pt>
                <c:pt idx="9715">
                  <c:v>2.3800000000000002E-3</c:v>
                </c:pt>
                <c:pt idx="9716">
                  <c:v>2.3800000000000002E-3</c:v>
                </c:pt>
                <c:pt idx="9717">
                  <c:v>2.3800000000000002E-3</c:v>
                </c:pt>
                <c:pt idx="9718">
                  <c:v>2.3800000000000002E-3</c:v>
                </c:pt>
                <c:pt idx="9719">
                  <c:v>2.3900000000000002E-3</c:v>
                </c:pt>
                <c:pt idx="9720">
                  <c:v>2.3900000000000002E-3</c:v>
                </c:pt>
                <c:pt idx="9721">
                  <c:v>2.3900000000000002E-3</c:v>
                </c:pt>
                <c:pt idx="9722">
                  <c:v>2.3999999999999998E-3</c:v>
                </c:pt>
                <c:pt idx="9723">
                  <c:v>2.3999999999999998E-3</c:v>
                </c:pt>
                <c:pt idx="9724">
                  <c:v>2.3999999999999998E-3</c:v>
                </c:pt>
                <c:pt idx="9725">
                  <c:v>2.4099999999999998E-3</c:v>
                </c:pt>
                <c:pt idx="9726">
                  <c:v>2.4099999999999998E-3</c:v>
                </c:pt>
                <c:pt idx="9727">
                  <c:v>2.4099999999999998E-3</c:v>
                </c:pt>
                <c:pt idx="9728">
                  <c:v>2.4099999999999998E-3</c:v>
                </c:pt>
                <c:pt idx="9729">
                  <c:v>2.4099999999999998E-3</c:v>
                </c:pt>
                <c:pt idx="9730">
                  <c:v>2.4099999999999998E-3</c:v>
                </c:pt>
                <c:pt idx="9731">
                  <c:v>2.4199999999999998E-3</c:v>
                </c:pt>
                <c:pt idx="9732">
                  <c:v>2.4099999999999998E-3</c:v>
                </c:pt>
                <c:pt idx="9733">
                  <c:v>2.4199999999999998E-3</c:v>
                </c:pt>
                <c:pt idx="9734">
                  <c:v>2.4099999999999998E-3</c:v>
                </c:pt>
                <c:pt idx="9735">
                  <c:v>2.4099999999999998E-3</c:v>
                </c:pt>
                <c:pt idx="9736">
                  <c:v>2.4099999999999998E-3</c:v>
                </c:pt>
                <c:pt idx="9737">
                  <c:v>2.4099999999999998E-3</c:v>
                </c:pt>
                <c:pt idx="9738">
                  <c:v>2.4099999999999998E-3</c:v>
                </c:pt>
                <c:pt idx="9739">
                  <c:v>2.3999999999999998E-3</c:v>
                </c:pt>
                <c:pt idx="9740">
                  <c:v>2.3900000000000002E-3</c:v>
                </c:pt>
                <c:pt idx="9741">
                  <c:v>2.3900000000000002E-3</c:v>
                </c:pt>
                <c:pt idx="9742">
                  <c:v>2.3800000000000002E-3</c:v>
                </c:pt>
                <c:pt idx="9743">
                  <c:v>2.3700000000000001E-3</c:v>
                </c:pt>
                <c:pt idx="9744">
                  <c:v>2.3600000000000001E-3</c:v>
                </c:pt>
                <c:pt idx="9745">
                  <c:v>2.3500000000000001E-3</c:v>
                </c:pt>
                <c:pt idx="9746">
                  <c:v>2.3400000000000001E-3</c:v>
                </c:pt>
                <c:pt idx="9747">
                  <c:v>2.32E-3</c:v>
                </c:pt>
                <c:pt idx="9748">
                  <c:v>2.31E-3</c:v>
                </c:pt>
                <c:pt idx="9749">
                  <c:v>2.3E-3</c:v>
                </c:pt>
                <c:pt idx="9750">
                  <c:v>2.2799999999999999E-3</c:v>
                </c:pt>
                <c:pt idx="9751">
                  <c:v>2.2699999999999999E-3</c:v>
                </c:pt>
                <c:pt idx="9752">
                  <c:v>2.2599999999999999E-3</c:v>
                </c:pt>
                <c:pt idx="9753">
                  <c:v>2.2499999999999998E-3</c:v>
                </c:pt>
                <c:pt idx="9754">
                  <c:v>2.2300000000000002E-3</c:v>
                </c:pt>
                <c:pt idx="9755">
                  <c:v>2.2200000000000002E-3</c:v>
                </c:pt>
                <c:pt idx="9756">
                  <c:v>2.2000000000000001E-3</c:v>
                </c:pt>
                <c:pt idx="9757">
                  <c:v>2.1900000000000001E-3</c:v>
                </c:pt>
                <c:pt idx="9758">
                  <c:v>2.1700000000000001E-3</c:v>
                </c:pt>
                <c:pt idx="9759">
                  <c:v>2.15E-3</c:v>
                </c:pt>
                <c:pt idx="9760">
                  <c:v>2.14E-3</c:v>
                </c:pt>
                <c:pt idx="9761">
                  <c:v>2.1199999999999999E-3</c:v>
                </c:pt>
                <c:pt idx="9762">
                  <c:v>2.1099999999999999E-3</c:v>
                </c:pt>
                <c:pt idx="9763">
                  <c:v>2.0999999999999999E-3</c:v>
                </c:pt>
                <c:pt idx="9764">
                  <c:v>2.0799999999999998E-3</c:v>
                </c:pt>
                <c:pt idx="9765">
                  <c:v>2.0699999999999998E-3</c:v>
                </c:pt>
                <c:pt idx="9766">
                  <c:v>2.0600000000000002E-3</c:v>
                </c:pt>
                <c:pt idx="9767">
                  <c:v>2.0500000000000002E-3</c:v>
                </c:pt>
                <c:pt idx="9768">
                  <c:v>2.0300000000000001E-3</c:v>
                </c:pt>
                <c:pt idx="9769">
                  <c:v>2.0300000000000001E-3</c:v>
                </c:pt>
                <c:pt idx="9770">
                  <c:v>2.0100000000000001E-3</c:v>
                </c:pt>
                <c:pt idx="9771">
                  <c:v>2.0100000000000001E-3</c:v>
                </c:pt>
                <c:pt idx="9772">
                  <c:v>2E-3</c:v>
                </c:pt>
                <c:pt idx="9773">
                  <c:v>1.99E-3</c:v>
                </c:pt>
                <c:pt idx="9774">
                  <c:v>1.98E-3</c:v>
                </c:pt>
                <c:pt idx="9775">
                  <c:v>1.97E-3</c:v>
                </c:pt>
                <c:pt idx="9776">
                  <c:v>1.97E-3</c:v>
                </c:pt>
                <c:pt idx="9777">
                  <c:v>1.9599999999999999E-3</c:v>
                </c:pt>
                <c:pt idx="9778">
                  <c:v>1.9499999999999999E-3</c:v>
                </c:pt>
                <c:pt idx="9779">
                  <c:v>1.9499999999999999E-3</c:v>
                </c:pt>
                <c:pt idx="9780">
                  <c:v>1.9400000000000001E-3</c:v>
                </c:pt>
                <c:pt idx="9781">
                  <c:v>1.9400000000000001E-3</c:v>
                </c:pt>
                <c:pt idx="9782">
                  <c:v>1.9300000000000001E-3</c:v>
                </c:pt>
                <c:pt idx="9783">
                  <c:v>1.9300000000000001E-3</c:v>
                </c:pt>
                <c:pt idx="9784">
                  <c:v>1.9300000000000001E-3</c:v>
                </c:pt>
                <c:pt idx="9785">
                  <c:v>1.9300000000000001E-3</c:v>
                </c:pt>
                <c:pt idx="9786">
                  <c:v>1.9300000000000001E-3</c:v>
                </c:pt>
                <c:pt idx="9787">
                  <c:v>1.92E-3</c:v>
                </c:pt>
                <c:pt idx="9788">
                  <c:v>1.92E-3</c:v>
                </c:pt>
                <c:pt idx="9789">
                  <c:v>1.92E-3</c:v>
                </c:pt>
                <c:pt idx="9790">
                  <c:v>1.91E-3</c:v>
                </c:pt>
                <c:pt idx="9791">
                  <c:v>1.91E-3</c:v>
                </c:pt>
                <c:pt idx="9792">
                  <c:v>1.91E-3</c:v>
                </c:pt>
                <c:pt idx="9793">
                  <c:v>1.91E-3</c:v>
                </c:pt>
                <c:pt idx="9794">
                  <c:v>1.91E-3</c:v>
                </c:pt>
                <c:pt idx="9795">
                  <c:v>1.91E-3</c:v>
                </c:pt>
                <c:pt idx="9796">
                  <c:v>1.9E-3</c:v>
                </c:pt>
                <c:pt idx="9797">
                  <c:v>1.9E-3</c:v>
                </c:pt>
                <c:pt idx="9798">
                  <c:v>1.9E-3</c:v>
                </c:pt>
                <c:pt idx="9799">
                  <c:v>1.9E-3</c:v>
                </c:pt>
                <c:pt idx="9800">
                  <c:v>1.9E-3</c:v>
                </c:pt>
                <c:pt idx="9801">
                  <c:v>1.9E-3</c:v>
                </c:pt>
                <c:pt idx="9802">
                  <c:v>1.9E-3</c:v>
                </c:pt>
                <c:pt idx="9803">
                  <c:v>1.9E-3</c:v>
                </c:pt>
                <c:pt idx="9804">
                  <c:v>1.9E-3</c:v>
                </c:pt>
                <c:pt idx="9805">
                  <c:v>1.91E-3</c:v>
                </c:pt>
                <c:pt idx="9806">
                  <c:v>1.91E-3</c:v>
                </c:pt>
                <c:pt idx="9807">
                  <c:v>1.91E-3</c:v>
                </c:pt>
                <c:pt idx="9808">
                  <c:v>1.92E-3</c:v>
                </c:pt>
                <c:pt idx="9809">
                  <c:v>1.92E-3</c:v>
                </c:pt>
                <c:pt idx="9810">
                  <c:v>1.9300000000000001E-3</c:v>
                </c:pt>
                <c:pt idx="9811">
                  <c:v>1.9300000000000001E-3</c:v>
                </c:pt>
                <c:pt idx="9812">
                  <c:v>1.9400000000000001E-3</c:v>
                </c:pt>
                <c:pt idx="9813">
                  <c:v>1.9499999999999999E-3</c:v>
                </c:pt>
                <c:pt idx="9814">
                  <c:v>1.9599999999999999E-3</c:v>
                </c:pt>
                <c:pt idx="9815">
                  <c:v>1.97E-3</c:v>
                </c:pt>
                <c:pt idx="9816">
                  <c:v>1.98E-3</c:v>
                </c:pt>
                <c:pt idx="9817">
                  <c:v>1.99E-3</c:v>
                </c:pt>
                <c:pt idx="9818">
                  <c:v>2E-3</c:v>
                </c:pt>
                <c:pt idx="9819">
                  <c:v>2.0100000000000001E-3</c:v>
                </c:pt>
                <c:pt idx="9820">
                  <c:v>2.0300000000000001E-3</c:v>
                </c:pt>
                <c:pt idx="9821">
                  <c:v>2.0400000000000001E-3</c:v>
                </c:pt>
                <c:pt idx="9822">
                  <c:v>2.0500000000000002E-3</c:v>
                </c:pt>
                <c:pt idx="9823">
                  <c:v>2.0699999999999998E-3</c:v>
                </c:pt>
                <c:pt idx="9824">
                  <c:v>2.0899999999999998E-3</c:v>
                </c:pt>
                <c:pt idx="9825">
                  <c:v>2.0999999999999999E-3</c:v>
                </c:pt>
                <c:pt idx="9826">
                  <c:v>2.1199999999999999E-3</c:v>
                </c:pt>
                <c:pt idx="9827">
                  <c:v>2.1299999999999999E-3</c:v>
                </c:pt>
                <c:pt idx="9828">
                  <c:v>2.15E-3</c:v>
                </c:pt>
                <c:pt idx="9829">
                  <c:v>2.16E-3</c:v>
                </c:pt>
                <c:pt idx="9830">
                  <c:v>2.1800000000000001E-3</c:v>
                </c:pt>
                <c:pt idx="9831">
                  <c:v>2.1900000000000001E-3</c:v>
                </c:pt>
                <c:pt idx="9832">
                  <c:v>2.2000000000000001E-3</c:v>
                </c:pt>
                <c:pt idx="9833">
                  <c:v>2.2200000000000002E-3</c:v>
                </c:pt>
                <c:pt idx="9834">
                  <c:v>2.2300000000000002E-3</c:v>
                </c:pt>
                <c:pt idx="9835">
                  <c:v>2.2499999999999998E-3</c:v>
                </c:pt>
                <c:pt idx="9836">
                  <c:v>2.2599999999999999E-3</c:v>
                </c:pt>
                <c:pt idx="9837">
                  <c:v>2.2699999999999999E-3</c:v>
                </c:pt>
                <c:pt idx="9838">
                  <c:v>2.2899999999999999E-3</c:v>
                </c:pt>
                <c:pt idx="9839">
                  <c:v>2.3E-3</c:v>
                </c:pt>
                <c:pt idx="9840">
                  <c:v>2.31E-3</c:v>
                </c:pt>
                <c:pt idx="9841">
                  <c:v>2.33E-3</c:v>
                </c:pt>
                <c:pt idx="9842">
                  <c:v>2.3400000000000001E-3</c:v>
                </c:pt>
                <c:pt idx="9843">
                  <c:v>2.3500000000000001E-3</c:v>
                </c:pt>
                <c:pt idx="9844">
                  <c:v>2.3700000000000001E-3</c:v>
                </c:pt>
                <c:pt idx="9845">
                  <c:v>2.3800000000000002E-3</c:v>
                </c:pt>
                <c:pt idx="9846">
                  <c:v>2.3999999999999998E-3</c:v>
                </c:pt>
                <c:pt idx="9847">
                  <c:v>2.4199999999999998E-3</c:v>
                </c:pt>
                <c:pt idx="9848">
                  <c:v>2.4299999999999999E-3</c:v>
                </c:pt>
                <c:pt idx="9849">
                  <c:v>2.4499999999999999E-3</c:v>
                </c:pt>
                <c:pt idx="9850">
                  <c:v>2.47E-3</c:v>
                </c:pt>
                <c:pt idx="9851">
                  <c:v>2.49E-3</c:v>
                </c:pt>
                <c:pt idx="9852">
                  <c:v>2.5100000000000001E-3</c:v>
                </c:pt>
                <c:pt idx="9853">
                  <c:v>2.5400000000000002E-3</c:v>
                </c:pt>
                <c:pt idx="9854">
                  <c:v>2.5600000000000002E-3</c:v>
                </c:pt>
                <c:pt idx="9855">
                  <c:v>2.5799999999999998E-3</c:v>
                </c:pt>
                <c:pt idx="9856">
                  <c:v>2.6099999999999999E-3</c:v>
                </c:pt>
                <c:pt idx="9857">
                  <c:v>2.63E-3</c:v>
                </c:pt>
                <c:pt idx="9858">
                  <c:v>2.66E-3</c:v>
                </c:pt>
                <c:pt idx="9859">
                  <c:v>2.6900000000000001E-3</c:v>
                </c:pt>
                <c:pt idx="9860">
                  <c:v>2.7100000000000002E-3</c:v>
                </c:pt>
                <c:pt idx="9861">
                  <c:v>2.7399999999999998E-3</c:v>
                </c:pt>
                <c:pt idx="9862">
                  <c:v>2.7699999999999999E-3</c:v>
                </c:pt>
                <c:pt idx="9863">
                  <c:v>2.8E-3</c:v>
                </c:pt>
                <c:pt idx="9864">
                  <c:v>2.82E-3</c:v>
                </c:pt>
                <c:pt idx="9865">
                  <c:v>2.8500000000000001E-3</c:v>
                </c:pt>
                <c:pt idx="9866">
                  <c:v>2.8800000000000002E-3</c:v>
                </c:pt>
                <c:pt idx="9867">
                  <c:v>2.8999999999999998E-3</c:v>
                </c:pt>
                <c:pt idx="9868">
                  <c:v>2.9299999999999999E-3</c:v>
                </c:pt>
                <c:pt idx="9869">
                  <c:v>2.9499999999999999E-3</c:v>
                </c:pt>
                <c:pt idx="9870">
                  <c:v>2.98E-3</c:v>
                </c:pt>
                <c:pt idx="9871">
                  <c:v>3.0000000000000001E-3</c:v>
                </c:pt>
                <c:pt idx="9872">
                  <c:v>3.0200000000000001E-3</c:v>
                </c:pt>
                <c:pt idx="9873">
                  <c:v>3.0400000000000002E-3</c:v>
                </c:pt>
                <c:pt idx="9874">
                  <c:v>3.0500000000000002E-3</c:v>
                </c:pt>
                <c:pt idx="9875">
                  <c:v>3.0699999999999998E-3</c:v>
                </c:pt>
                <c:pt idx="9876">
                  <c:v>3.0899999999999999E-3</c:v>
                </c:pt>
                <c:pt idx="9877">
                  <c:v>3.0999999999999999E-3</c:v>
                </c:pt>
                <c:pt idx="9878">
                  <c:v>3.1099999999999999E-3</c:v>
                </c:pt>
                <c:pt idx="9879">
                  <c:v>3.1199999999999999E-3</c:v>
                </c:pt>
                <c:pt idx="9880">
                  <c:v>3.13E-3</c:v>
                </c:pt>
                <c:pt idx="9881">
                  <c:v>3.14E-3</c:v>
                </c:pt>
                <c:pt idx="9882">
                  <c:v>3.15E-3</c:v>
                </c:pt>
                <c:pt idx="9883">
                  <c:v>3.16E-3</c:v>
                </c:pt>
                <c:pt idx="9884">
                  <c:v>3.16E-3</c:v>
                </c:pt>
                <c:pt idx="9885">
                  <c:v>3.1700000000000001E-3</c:v>
                </c:pt>
                <c:pt idx="9886">
                  <c:v>3.1700000000000001E-3</c:v>
                </c:pt>
                <c:pt idx="9887">
                  <c:v>3.1800000000000001E-3</c:v>
                </c:pt>
                <c:pt idx="9888">
                  <c:v>3.1800000000000001E-3</c:v>
                </c:pt>
                <c:pt idx="9889">
                  <c:v>3.1900000000000001E-3</c:v>
                </c:pt>
                <c:pt idx="9890">
                  <c:v>3.1900000000000001E-3</c:v>
                </c:pt>
                <c:pt idx="9891">
                  <c:v>3.2000000000000002E-3</c:v>
                </c:pt>
                <c:pt idx="9892">
                  <c:v>3.2000000000000002E-3</c:v>
                </c:pt>
                <c:pt idx="9893">
                  <c:v>3.2000000000000002E-3</c:v>
                </c:pt>
                <c:pt idx="9894">
                  <c:v>3.2100000000000002E-3</c:v>
                </c:pt>
                <c:pt idx="9895">
                  <c:v>3.2100000000000002E-3</c:v>
                </c:pt>
                <c:pt idx="9896">
                  <c:v>3.2200000000000002E-3</c:v>
                </c:pt>
                <c:pt idx="9897">
                  <c:v>3.2200000000000002E-3</c:v>
                </c:pt>
                <c:pt idx="9898">
                  <c:v>3.2299999999999998E-3</c:v>
                </c:pt>
                <c:pt idx="9899">
                  <c:v>3.2299999999999998E-3</c:v>
                </c:pt>
                <c:pt idx="9900">
                  <c:v>3.2399999999999998E-3</c:v>
                </c:pt>
                <c:pt idx="9901">
                  <c:v>3.2399999999999998E-3</c:v>
                </c:pt>
                <c:pt idx="9902">
                  <c:v>3.2499999999999999E-3</c:v>
                </c:pt>
                <c:pt idx="9903">
                  <c:v>3.2499999999999999E-3</c:v>
                </c:pt>
                <c:pt idx="9904">
                  <c:v>3.2499999999999999E-3</c:v>
                </c:pt>
                <c:pt idx="9905">
                  <c:v>3.2599999999999999E-3</c:v>
                </c:pt>
                <c:pt idx="9906">
                  <c:v>3.2599999999999999E-3</c:v>
                </c:pt>
                <c:pt idx="9907">
                  <c:v>3.2599999999999999E-3</c:v>
                </c:pt>
                <c:pt idx="9908">
                  <c:v>3.2599999999999999E-3</c:v>
                </c:pt>
                <c:pt idx="9909">
                  <c:v>3.2599999999999999E-3</c:v>
                </c:pt>
                <c:pt idx="9910">
                  <c:v>3.2599999999999999E-3</c:v>
                </c:pt>
                <c:pt idx="9911">
                  <c:v>3.2499999999999999E-3</c:v>
                </c:pt>
                <c:pt idx="9912">
                  <c:v>3.2499999999999999E-3</c:v>
                </c:pt>
                <c:pt idx="9913">
                  <c:v>3.2399999999999998E-3</c:v>
                </c:pt>
                <c:pt idx="9914">
                  <c:v>3.2299999999999998E-3</c:v>
                </c:pt>
                <c:pt idx="9915">
                  <c:v>3.2200000000000002E-3</c:v>
                </c:pt>
                <c:pt idx="9916">
                  <c:v>3.2100000000000002E-3</c:v>
                </c:pt>
                <c:pt idx="9917">
                  <c:v>3.2000000000000002E-3</c:v>
                </c:pt>
                <c:pt idx="9918">
                  <c:v>3.1800000000000001E-3</c:v>
                </c:pt>
                <c:pt idx="9919">
                  <c:v>3.1700000000000001E-3</c:v>
                </c:pt>
                <c:pt idx="9920">
                  <c:v>3.15E-3</c:v>
                </c:pt>
                <c:pt idx="9921">
                  <c:v>3.13E-3</c:v>
                </c:pt>
                <c:pt idx="9922">
                  <c:v>3.0999999999999999E-3</c:v>
                </c:pt>
                <c:pt idx="9923">
                  <c:v>3.0799999999999998E-3</c:v>
                </c:pt>
                <c:pt idx="9924">
                  <c:v>3.0599999999999998E-3</c:v>
                </c:pt>
                <c:pt idx="9925">
                  <c:v>3.0300000000000001E-3</c:v>
                </c:pt>
                <c:pt idx="9926">
                  <c:v>3.0100000000000001E-3</c:v>
                </c:pt>
                <c:pt idx="9927">
                  <c:v>2.98E-3</c:v>
                </c:pt>
                <c:pt idx="9928">
                  <c:v>2.96E-3</c:v>
                </c:pt>
                <c:pt idx="9929">
                  <c:v>2.9299999999999999E-3</c:v>
                </c:pt>
                <c:pt idx="9930">
                  <c:v>2.8999999999999998E-3</c:v>
                </c:pt>
                <c:pt idx="9931">
                  <c:v>2.8800000000000002E-3</c:v>
                </c:pt>
                <c:pt idx="9932">
                  <c:v>2.8500000000000001E-3</c:v>
                </c:pt>
                <c:pt idx="9933">
                  <c:v>2.82E-3</c:v>
                </c:pt>
                <c:pt idx="9934">
                  <c:v>2.7899999999999999E-3</c:v>
                </c:pt>
                <c:pt idx="9935">
                  <c:v>2.7599999999999999E-3</c:v>
                </c:pt>
                <c:pt idx="9936">
                  <c:v>2.7399999999999998E-3</c:v>
                </c:pt>
                <c:pt idx="9937">
                  <c:v>2.7100000000000002E-3</c:v>
                </c:pt>
                <c:pt idx="9938">
                  <c:v>2.6900000000000001E-3</c:v>
                </c:pt>
                <c:pt idx="9939">
                  <c:v>2.66E-3</c:v>
                </c:pt>
                <c:pt idx="9940">
                  <c:v>2.64E-3</c:v>
                </c:pt>
                <c:pt idx="9941">
                  <c:v>2.6199999999999999E-3</c:v>
                </c:pt>
                <c:pt idx="9942">
                  <c:v>2.5999999999999999E-3</c:v>
                </c:pt>
                <c:pt idx="9943">
                  <c:v>2.5799999999999998E-3</c:v>
                </c:pt>
                <c:pt idx="9944">
                  <c:v>2.5600000000000002E-3</c:v>
                </c:pt>
                <c:pt idx="9945">
                  <c:v>2.5500000000000002E-3</c:v>
                </c:pt>
                <c:pt idx="9946">
                  <c:v>2.5300000000000001E-3</c:v>
                </c:pt>
                <c:pt idx="9947">
                  <c:v>2.5100000000000001E-3</c:v>
                </c:pt>
                <c:pt idx="9948">
                  <c:v>2.49E-3</c:v>
                </c:pt>
                <c:pt idx="9949">
                  <c:v>2.48E-3</c:v>
                </c:pt>
                <c:pt idx="9950">
                  <c:v>2.4599999999999999E-3</c:v>
                </c:pt>
                <c:pt idx="9951">
                  <c:v>2.4499999999999999E-3</c:v>
                </c:pt>
                <c:pt idx="9952">
                  <c:v>2.4299999999999999E-3</c:v>
                </c:pt>
                <c:pt idx="9953">
                  <c:v>2.4099999999999998E-3</c:v>
                </c:pt>
                <c:pt idx="9954">
                  <c:v>2.3999999999999998E-3</c:v>
                </c:pt>
                <c:pt idx="9955">
                  <c:v>2.3800000000000002E-3</c:v>
                </c:pt>
                <c:pt idx="9956">
                  <c:v>2.3700000000000001E-3</c:v>
                </c:pt>
                <c:pt idx="9957">
                  <c:v>2.3500000000000001E-3</c:v>
                </c:pt>
                <c:pt idx="9958">
                  <c:v>2.33E-3</c:v>
                </c:pt>
                <c:pt idx="9959">
                  <c:v>2.31E-3</c:v>
                </c:pt>
                <c:pt idx="9960">
                  <c:v>2.2899999999999999E-3</c:v>
                </c:pt>
                <c:pt idx="9961">
                  <c:v>2.2699999999999999E-3</c:v>
                </c:pt>
                <c:pt idx="9962">
                  <c:v>2.2499999999999998E-3</c:v>
                </c:pt>
                <c:pt idx="9963">
                  <c:v>2.2300000000000002E-3</c:v>
                </c:pt>
                <c:pt idx="9964">
                  <c:v>2.2100000000000002E-3</c:v>
                </c:pt>
                <c:pt idx="9965">
                  <c:v>2.1800000000000001E-3</c:v>
                </c:pt>
                <c:pt idx="9966">
                  <c:v>2.16E-3</c:v>
                </c:pt>
                <c:pt idx="9967">
                  <c:v>2.14E-3</c:v>
                </c:pt>
                <c:pt idx="9968">
                  <c:v>2.1099999999999999E-3</c:v>
                </c:pt>
                <c:pt idx="9969">
                  <c:v>2.0799999999999998E-3</c:v>
                </c:pt>
                <c:pt idx="9970">
                  <c:v>2.0600000000000002E-3</c:v>
                </c:pt>
                <c:pt idx="9971">
                  <c:v>2.0400000000000001E-3</c:v>
                </c:pt>
                <c:pt idx="9972">
                  <c:v>2.0100000000000001E-3</c:v>
                </c:pt>
                <c:pt idx="9973">
                  <c:v>1.99E-3</c:v>
                </c:pt>
                <c:pt idx="9974">
                  <c:v>1.97E-3</c:v>
                </c:pt>
                <c:pt idx="9975">
                  <c:v>1.9499999999999999E-3</c:v>
                </c:pt>
                <c:pt idx="9976">
                  <c:v>1.9300000000000001E-3</c:v>
                </c:pt>
                <c:pt idx="9977">
                  <c:v>1.91E-3</c:v>
                </c:pt>
                <c:pt idx="9978">
                  <c:v>1.89E-3</c:v>
                </c:pt>
                <c:pt idx="9979">
                  <c:v>1.8699999999999999E-3</c:v>
                </c:pt>
                <c:pt idx="9980">
                  <c:v>1.8600000000000001E-3</c:v>
                </c:pt>
                <c:pt idx="9981">
                  <c:v>1.8500000000000001E-3</c:v>
                </c:pt>
                <c:pt idx="9982">
                  <c:v>1.8400000000000001E-3</c:v>
                </c:pt>
                <c:pt idx="9983">
                  <c:v>1.83E-3</c:v>
                </c:pt>
                <c:pt idx="9984">
                  <c:v>1.82E-3</c:v>
                </c:pt>
                <c:pt idx="9985">
                  <c:v>1.81E-3</c:v>
                </c:pt>
                <c:pt idx="9986">
                  <c:v>1.81E-3</c:v>
                </c:pt>
                <c:pt idx="9987">
                  <c:v>1.8E-3</c:v>
                </c:pt>
                <c:pt idx="9988">
                  <c:v>1.8E-3</c:v>
                </c:pt>
                <c:pt idx="9989">
                  <c:v>1.8E-3</c:v>
                </c:pt>
                <c:pt idx="9990">
                  <c:v>1.8E-3</c:v>
                </c:pt>
                <c:pt idx="9991">
                  <c:v>1.8E-3</c:v>
                </c:pt>
                <c:pt idx="9992">
                  <c:v>1.8E-3</c:v>
                </c:pt>
                <c:pt idx="9993">
                  <c:v>1.8E-3</c:v>
                </c:pt>
                <c:pt idx="9994">
                  <c:v>1.8E-3</c:v>
                </c:pt>
                <c:pt idx="9995">
                  <c:v>1.8E-3</c:v>
                </c:pt>
                <c:pt idx="9996">
                  <c:v>1.81E-3</c:v>
                </c:pt>
                <c:pt idx="9997">
                  <c:v>1.81E-3</c:v>
                </c:pt>
                <c:pt idx="9998">
                  <c:v>1.81E-3</c:v>
                </c:pt>
                <c:pt idx="9999">
                  <c:v>1.81E-3</c:v>
                </c:pt>
                <c:pt idx="10000">
                  <c:v>1.81E-3</c:v>
                </c:pt>
                <c:pt idx="10001">
                  <c:v>1.81E-3</c:v>
                </c:pt>
                <c:pt idx="10002">
                  <c:v>1.81E-3</c:v>
                </c:pt>
                <c:pt idx="10003">
                  <c:v>1.8E-3</c:v>
                </c:pt>
                <c:pt idx="10004">
                  <c:v>1.8E-3</c:v>
                </c:pt>
                <c:pt idx="10005">
                  <c:v>1.8E-3</c:v>
                </c:pt>
                <c:pt idx="10006">
                  <c:v>1.8E-3</c:v>
                </c:pt>
                <c:pt idx="10007">
                  <c:v>1.7899999999999999E-3</c:v>
                </c:pt>
                <c:pt idx="10008">
                  <c:v>1.7899999999999999E-3</c:v>
                </c:pt>
                <c:pt idx="10009">
                  <c:v>1.7899999999999999E-3</c:v>
                </c:pt>
                <c:pt idx="10010">
                  <c:v>1.7799999999999999E-3</c:v>
                </c:pt>
                <c:pt idx="10011">
                  <c:v>1.7799999999999999E-3</c:v>
                </c:pt>
                <c:pt idx="10012">
                  <c:v>1.7799999999999999E-3</c:v>
                </c:pt>
                <c:pt idx="10013">
                  <c:v>1.7799999999999999E-3</c:v>
                </c:pt>
                <c:pt idx="10014">
                  <c:v>1.7799999999999999E-3</c:v>
                </c:pt>
                <c:pt idx="10015">
                  <c:v>1.7799999999999999E-3</c:v>
                </c:pt>
                <c:pt idx="10016">
                  <c:v>1.7899999999999999E-3</c:v>
                </c:pt>
                <c:pt idx="10017">
                  <c:v>1.7899999999999999E-3</c:v>
                </c:pt>
                <c:pt idx="10018">
                  <c:v>1.8E-3</c:v>
                </c:pt>
                <c:pt idx="10019">
                  <c:v>1.81E-3</c:v>
                </c:pt>
                <c:pt idx="10020">
                  <c:v>1.81E-3</c:v>
                </c:pt>
                <c:pt idx="10021">
                  <c:v>1.83E-3</c:v>
                </c:pt>
                <c:pt idx="10022">
                  <c:v>1.8400000000000001E-3</c:v>
                </c:pt>
                <c:pt idx="10023">
                  <c:v>1.8600000000000001E-3</c:v>
                </c:pt>
                <c:pt idx="10024">
                  <c:v>1.8699999999999999E-3</c:v>
                </c:pt>
                <c:pt idx="10025">
                  <c:v>1.89E-3</c:v>
                </c:pt>
                <c:pt idx="10026">
                  <c:v>1.91E-3</c:v>
                </c:pt>
                <c:pt idx="10027">
                  <c:v>1.9400000000000001E-3</c:v>
                </c:pt>
                <c:pt idx="10028">
                  <c:v>1.9599999999999999E-3</c:v>
                </c:pt>
                <c:pt idx="10029">
                  <c:v>1.98E-3</c:v>
                </c:pt>
                <c:pt idx="10030">
                  <c:v>2.0100000000000001E-3</c:v>
                </c:pt>
                <c:pt idx="10031">
                  <c:v>2.0400000000000001E-3</c:v>
                </c:pt>
                <c:pt idx="10032">
                  <c:v>2.0699999999999998E-3</c:v>
                </c:pt>
                <c:pt idx="10033">
                  <c:v>2.0899999999999998E-3</c:v>
                </c:pt>
                <c:pt idx="10034">
                  <c:v>2.1199999999999999E-3</c:v>
                </c:pt>
                <c:pt idx="10035">
                  <c:v>2.14E-3</c:v>
                </c:pt>
                <c:pt idx="10036">
                  <c:v>2.1700000000000001E-3</c:v>
                </c:pt>
                <c:pt idx="10037">
                  <c:v>2.2000000000000001E-3</c:v>
                </c:pt>
                <c:pt idx="10038">
                  <c:v>2.2200000000000002E-3</c:v>
                </c:pt>
                <c:pt idx="10039">
                  <c:v>2.2399999999999998E-3</c:v>
                </c:pt>
                <c:pt idx="10040">
                  <c:v>2.2699999999999999E-3</c:v>
                </c:pt>
                <c:pt idx="10041">
                  <c:v>2.2899999999999999E-3</c:v>
                </c:pt>
                <c:pt idx="10042">
                  <c:v>2.31E-3</c:v>
                </c:pt>
                <c:pt idx="10043">
                  <c:v>2.33E-3</c:v>
                </c:pt>
                <c:pt idx="10044">
                  <c:v>2.3500000000000001E-3</c:v>
                </c:pt>
                <c:pt idx="10045">
                  <c:v>2.3700000000000001E-3</c:v>
                </c:pt>
                <c:pt idx="10046">
                  <c:v>2.3800000000000002E-3</c:v>
                </c:pt>
                <c:pt idx="10047">
                  <c:v>2.3999999999999998E-3</c:v>
                </c:pt>
                <c:pt idx="10048">
                  <c:v>2.4099999999999998E-3</c:v>
                </c:pt>
                <c:pt idx="10049">
                  <c:v>2.4299999999999999E-3</c:v>
                </c:pt>
                <c:pt idx="10050">
                  <c:v>2.4399999999999999E-3</c:v>
                </c:pt>
                <c:pt idx="10051">
                  <c:v>2.4499999999999999E-3</c:v>
                </c:pt>
                <c:pt idx="10052">
                  <c:v>2.47E-3</c:v>
                </c:pt>
                <c:pt idx="10053">
                  <c:v>2.48E-3</c:v>
                </c:pt>
                <c:pt idx="10054">
                  <c:v>2.49E-3</c:v>
                </c:pt>
                <c:pt idx="10055">
                  <c:v>2.5100000000000001E-3</c:v>
                </c:pt>
                <c:pt idx="10056">
                  <c:v>2.5200000000000001E-3</c:v>
                </c:pt>
                <c:pt idx="10057">
                  <c:v>2.5400000000000002E-3</c:v>
                </c:pt>
                <c:pt idx="10058">
                  <c:v>2.5500000000000002E-3</c:v>
                </c:pt>
                <c:pt idx="10059">
                  <c:v>2.5699999999999998E-3</c:v>
                </c:pt>
                <c:pt idx="10060">
                  <c:v>2.5799999999999998E-3</c:v>
                </c:pt>
                <c:pt idx="10061">
                  <c:v>2.5999999999999999E-3</c:v>
                </c:pt>
                <c:pt idx="10062">
                  <c:v>2.6199999999999999E-3</c:v>
                </c:pt>
                <c:pt idx="10063">
                  <c:v>2.64E-3</c:v>
                </c:pt>
                <c:pt idx="10064">
                  <c:v>2.66E-3</c:v>
                </c:pt>
                <c:pt idx="10065">
                  <c:v>2.6800000000000001E-3</c:v>
                </c:pt>
                <c:pt idx="10066">
                  <c:v>2.7100000000000002E-3</c:v>
                </c:pt>
                <c:pt idx="10067">
                  <c:v>2.7299999999999998E-3</c:v>
                </c:pt>
                <c:pt idx="10068">
                  <c:v>2.7599999999999999E-3</c:v>
                </c:pt>
                <c:pt idx="10069">
                  <c:v>2.7799999999999999E-3</c:v>
                </c:pt>
                <c:pt idx="10070">
                  <c:v>2.81E-3</c:v>
                </c:pt>
                <c:pt idx="10071">
                  <c:v>2.8400000000000001E-3</c:v>
                </c:pt>
                <c:pt idx="10072">
                  <c:v>2.8600000000000001E-3</c:v>
                </c:pt>
                <c:pt idx="10073">
                  <c:v>2.8900000000000002E-3</c:v>
                </c:pt>
                <c:pt idx="10074">
                  <c:v>2.9099999999999998E-3</c:v>
                </c:pt>
                <c:pt idx="10075">
                  <c:v>2.9399999999999999E-3</c:v>
                </c:pt>
                <c:pt idx="10076">
                  <c:v>2.96E-3</c:v>
                </c:pt>
                <c:pt idx="10077">
                  <c:v>2.99E-3</c:v>
                </c:pt>
                <c:pt idx="10078">
                  <c:v>3.0100000000000001E-3</c:v>
                </c:pt>
                <c:pt idx="10079">
                  <c:v>3.0300000000000001E-3</c:v>
                </c:pt>
                <c:pt idx="10080">
                  <c:v>3.0599999999999998E-3</c:v>
                </c:pt>
                <c:pt idx="10081">
                  <c:v>3.0799999999999998E-3</c:v>
                </c:pt>
                <c:pt idx="10082">
                  <c:v>3.0899999999999999E-3</c:v>
                </c:pt>
                <c:pt idx="10083">
                  <c:v>3.1099999999999999E-3</c:v>
                </c:pt>
                <c:pt idx="10084">
                  <c:v>3.1199999999999999E-3</c:v>
                </c:pt>
                <c:pt idx="10085">
                  <c:v>3.14E-3</c:v>
                </c:pt>
                <c:pt idx="10086">
                  <c:v>3.15E-3</c:v>
                </c:pt>
                <c:pt idx="10087">
                  <c:v>3.16E-3</c:v>
                </c:pt>
                <c:pt idx="10088">
                  <c:v>3.1700000000000001E-3</c:v>
                </c:pt>
                <c:pt idx="10089">
                  <c:v>3.1800000000000001E-3</c:v>
                </c:pt>
                <c:pt idx="10090">
                  <c:v>3.1800000000000001E-3</c:v>
                </c:pt>
                <c:pt idx="10091">
                  <c:v>3.1900000000000001E-3</c:v>
                </c:pt>
                <c:pt idx="10092">
                  <c:v>3.1900000000000001E-3</c:v>
                </c:pt>
                <c:pt idx="10093">
                  <c:v>3.1900000000000001E-3</c:v>
                </c:pt>
                <c:pt idx="10094">
                  <c:v>3.1900000000000001E-3</c:v>
                </c:pt>
                <c:pt idx="10095">
                  <c:v>3.2000000000000002E-3</c:v>
                </c:pt>
                <c:pt idx="10096">
                  <c:v>3.2000000000000002E-3</c:v>
                </c:pt>
                <c:pt idx="10097">
                  <c:v>3.2000000000000002E-3</c:v>
                </c:pt>
                <c:pt idx="10098">
                  <c:v>3.2000000000000002E-3</c:v>
                </c:pt>
                <c:pt idx="10099">
                  <c:v>3.2000000000000002E-3</c:v>
                </c:pt>
                <c:pt idx="10100">
                  <c:v>3.2000000000000002E-3</c:v>
                </c:pt>
                <c:pt idx="10101">
                  <c:v>3.2000000000000002E-3</c:v>
                </c:pt>
                <c:pt idx="10102">
                  <c:v>3.2000000000000002E-3</c:v>
                </c:pt>
                <c:pt idx="10103">
                  <c:v>3.2000000000000002E-3</c:v>
                </c:pt>
                <c:pt idx="10104">
                  <c:v>3.2000000000000002E-3</c:v>
                </c:pt>
                <c:pt idx="10105">
                  <c:v>3.2000000000000002E-3</c:v>
                </c:pt>
                <c:pt idx="10106">
                  <c:v>3.2000000000000002E-3</c:v>
                </c:pt>
                <c:pt idx="10107">
                  <c:v>3.2000000000000002E-3</c:v>
                </c:pt>
                <c:pt idx="10108">
                  <c:v>3.2000000000000002E-3</c:v>
                </c:pt>
                <c:pt idx="10109">
                  <c:v>3.2000000000000002E-3</c:v>
                </c:pt>
                <c:pt idx="10110">
                  <c:v>3.2100000000000002E-3</c:v>
                </c:pt>
                <c:pt idx="10111">
                  <c:v>3.2100000000000002E-3</c:v>
                </c:pt>
                <c:pt idx="10112">
                  <c:v>3.2100000000000002E-3</c:v>
                </c:pt>
                <c:pt idx="10113">
                  <c:v>3.2100000000000002E-3</c:v>
                </c:pt>
                <c:pt idx="10114">
                  <c:v>3.2100000000000002E-3</c:v>
                </c:pt>
                <c:pt idx="10115">
                  <c:v>3.2100000000000002E-3</c:v>
                </c:pt>
                <c:pt idx="10116">
                  <c:v>3.2100000000000002E-3</c:v>
                </c:pt>
                <c:pt idx="10117">
                  <c:v>3.2100000000000002E-3</c:v>
                </c:pt>
                <c:pt idx="10118">
                  <c:v>3.2100000000000002E-3</c:v>
                </c:pt>
                <c:pt idx="10119">
                  <c:v>3.2100000000000002E-3</c:v>
                </c:pt>
                <c:pt idx="10120">
                  <c:v>3.2000000000000002E-3</c:v>
                </c:pt>
                <c:pt idx="10121">
                  <c:v>3.2000000000000002E-3</c:v>
                </c:pt>
                <c:pt idx="10122">
                  <c:v>3.2000000000000002E-3</c:v>
                </c:pt>
                <c:pt idx="10123">
                  <c:v>3.1900000000000001E-3</c:v>
                </c:pt>
                <c:pt idx="10124">
                  <c:v>3.1800000000000001E-3</c:v>
                </c:pt>
                <c:pt idx="10125">
                  <c:v>3.1800000000000001E-3</c:v>
                </c:pt>
                <c:pt idx="10126">
                  <c:v>3.16E-3</c:v>
                </c:pt>
                <c:pt idx="10127">
                  <c:v>3.15E-3</c:v>
                </c:pt>
                <c:pt idx="10128">
                  <c:v>3.14E-3</c:v>
                </c:pt>
                <c:pt idx="10129">
                  <c:v>3.13E-3</c:v>
                </c:pt>
                <c:pt idx="10130">
                  <c:v>3.1099999999999999E-3</c:v>
                </c:pt>
                <c:pt idx="10131">
                  <c:v>3.0999999999999999E-3</c:v>
                </c:pt>
                <c:pt idx="10132">
                  <c:v>3.0799999999999998E-3</c:v>
                </c:pt>
                <c:pt idx="10133">
                  <c:v>3.0599999999999998E-3</c:v>
                </c:pt>
                <c:pt idx="10134">
                  <c:v>3.0500000000000002E-3</c:v>
                </c:pt>
                <c:pt idx="10135">
                  <c:v>3.0300000000000001E-3</c:v>
                </c:pt>
                <c:pt idx="10136">
                  <c:v>3.0100000000000001E-3</c:v>
                </c:pt>
                <c:pt idx="10137">
                  <c:v>3.0000000000000001E-3</c:v>
                </c:pt>
                <c:pt idx="10138">
                  <c:v>2.98E-3</c:v>
                </c:pt>
                <c:pt idx="10139">
                  <c:v>2.96E-3</c:v>
                </c:pt>
                <c:pt idx="10140">
                  <c:v>2.9399999999999999E-3</c:v>
                </c:pt>
                <c:pt idx="10141">
                  <c:v>2.9199999999999999E-3</c:v>
                </c:pt>
                <c:pt idx="10142">
                  <c:v>2.8999999999999998E-3</c:v>
                </c:pt>
                <c:pt idx="10143">
                  <c:v>2.8800000000000002E-3</c:v>
                </c:pt>
                <c:pt idx="10144">
                  <c:v>2.8600000000000001E-3</c:v>
                </c:pt>
                <c:pt idx="10145">
                  <c:v>2.8500000000000001E-3</c:v>
                </c:pt>
                <c:pt idx="10146">
                  <c:v>2.8300000000000001E-3</c:v>
                </c:pt>
                <c:pt idx="10147">
                  <c:v>2.81E-3</c:v>
                </c:pt>
                <c:pt idx="10148">
                  <c:v>2.7899999999999999E-3</c:v>
                </c:pt>
                <c:pt idx="10149">
                  <c:v>2.7799999999999999E-3</c:v>
                </c:pt>
                <c:pt idx="10150">
                  <c:v>2.7599999999999999E-3</c:v>
                </c:pt>
                <c:pt idx="10151">
                  <c:v>2.7499999999999998E-3</c:v>
                </c:pt>
                <c:pt idx="10152">
                  <c:v>2.7299999999999998E-3</c:v>
                </c:pt>
                <c:pt idx="10153">
                  <c:v>2.7200000000000002E-3</c:v>
                </c:pt>
                <c:pt idx="10154">
                  <c:v>2.7000000000000001E-3</c:v>
                </c:pt>
                <c:pt idx="10155">
                  <c:v>2.6800000000000001E-3</c:v>
                </c:pt>
                <c:pt idx="10156">
                  <c:v>2.6700000000000001E-3</c:v>
                </c:pt>
                <c:pt idx="10157">
                  <c:v>2.65E-3</c:v>
                </c:pt>
                <c:pt idx="10158">
                  <c:v>2.64E-3</c:v>
                </c:pt>
                <c:pt idx="10159">
                  <c:v>2.6199999999999999E-3</c:v>
                </c:pt>
                <c:pt idx="10160">
                  <c:v>2.5999999999999999E-3</c:v>
                </c:pt>
                <c:pt idx="10161">
                  <c:v>2.5899999999999999E-3</c:v>
                </c:pt>
                <c:pt idx="10162">
                  <c:v>2.5699999999999998E-3</c:v>
                </c:pt>
                <c:pt idx="10163">
                  <c:v>2.5500000000000002E-3</c:v>
                </c:pt>
                <c:pt idx="10164">
                  <c:v>2.5300000000000001E-3</c:v>
                </c:pt>
                <c:pt idx="10165">
                  <c:v>2.5200000000000001E-3</c:v>
                </c:pt>
                <c:pt idx="10166">
                  <c:v>2.5000000000000001E-3</c:v>
                </c:pt>
                <c:pt idx="10167">
                  <c:v>2.48E-3</c:v>
                </c:pt>
                <c:pt idx="10168">
                  <c:v>2.47E-3</c:v>
                </c:pt>
                <c:pt idx="10169">
                  <c:v>2.4499999999999999E-3</c:v>
                </c:pt>
                <c:pt idx="10170">
                  <c:v>2.4299999999999999E-3</c:v>
                </c:pt>
                <c:pt idx="10171">
                  <c:v>2.4099999999999998E-3</c:v>
                </c:pt>
                <c:pt idx="10172">
                  <c:v>2.3900000000000002E-3</c:v>
                </c:pt>
                <c:pt idx="10173">
                  <c:v>2.3800000000000002E-3</c:v>
                </c:pt>
                <c:pt idx="10174">
                  <c:v>2.3600000000000001E-3</c:v>
                </c:pt>
                <c:pt idx="10175">
                  <c:v>2.3500000000000001E-3</c:v>
                </c:pt>
                <c:pt idx="10176">
                  <c:v>2.33E-3</c:v>
                </c:pt>
                <c:pt idx="10177">
                  <c:v>2.31E-3</c:v>
                </c:pt>
                <c:pt idx="10178">
                  <c:v>2.3E-3</c:v>
                </c:pt>
                <c:pt idx="10179">
                  <c:v>2.2799999999999999E-3</c:v>
                </c:pt>
                <c:pt idx="10180">
                  <c:v>2.2699999999999999E-3</c:v>
                </c:pt>
                <c:pt idx="10181">
                  <c:v>2.2499999999999998E-3</c:v>
                </c:pt>
                <c:pt idx="10182">
                  <c:v>2.2399999999999998E-3</c:v>
                </c:pt>
                <c:pt idx="10183">
                  <c:v>2.2300000000000002E-3</c:v>
                </c:pt>
                <c:pt idx="10184">
                  <c:v>2.2200000000000002E-3</c:v>
                </c:pt>
                <c:pt idx="10185">
                  <c:v>2.2100000000000002E-3</c:v>
                </c:pt>
                <c:pt idx="10186">
                  <c:v>2.2000000000000001E-3</c:v>
                </c:pt>
                <c:pt idx="10187">
                  <c:v>2.1900000000000001E-3</c:v>
                </c:pt>
                <c:pt idx="10188">
                  <c:v>2.1800000000000001E-3</c:v>
                </c:pt>
                <c:pt idx="10189">
                  <c:v>2.1700000000000001E-3</c:v>
                </c:pt>
                <c:pt idx="10190">
                  <c:v>2.16E-3</c:v>
                </c:pt>
                <c:pt idx="10191">
                  <c:v>2.15E-3</c:v>
                </c:pt>
                <c:pt idx="10192">
                  <c:v>2.15E-3</c:v>
                </c:pt>
                <c:pt idx="10193">
                  <c:v>2.14E-3</c:v>
                </c:pt>
                <c:pt idx="10194">
                  <c:v>2.14E-3</c:v>
                </c:pt>
                <c:pt idx="10195">
                  <c:v>2.14E-3</c:v>
                </c:pt>
                <c:pt idx="10196">
                  <c:v>2.14E-3</c:v>
                </c:pt>
                <c:pt idx="10197">
                  <c:v>2.14E-3</c:v>
                </c:pt>
                <c:pt idx="10198">
                  <c:v>2.14E-3</c:v>
                </c:pt>
                <c:pt idx="10199">
                  <c:v>2.14E-3</c:v>
                </c:pt>
                <c:pt idx="10200">
                  <c:v>2.14E-3</c:v>
                </c:pt>
                <c:pt idx="10201">
                  <c:v>2.14E-3</c:v>
                </c:pt>
                <c:pt idx="10202">
                  <c:v>2.14E-3</c:v>
                </c:pt>
                <c:pt idx="10203">
                  <c:v>2.15E-3</c:v>
                </c:pt>
                <c:pt idx="10204">
                  <c:v>2.15E-3</c:v>
                </c:pt>
                <c:pt idx="10205">
                  <c:v>2.16E-3</c:v>
                </c:pt>
                <c:pt idx="10206">
                  <c:v>2.1700000000000001E-3</c:v>
                </c:pt>
                <c:pt idx="10207">
                  <c:v>2.1800000000000001E-3</c:v>
                </c:pt>
                <c:pt idx="10208">
                  <c:v>2.1900000000000001E-3</c:v>
                </c:pt>
                <c:pt idx="10209">
                  <c:v>2.2000000000000001E-3</c:v>
                </c:pt>
                <c:pt idx="10210">
                  <c:v>2.2100000000000002E-3</c:v>
                </c:pt>
                <c:pt idx="10211">
                  <c:v>2.2200000000000002E-3</c:v>
                </c:pt>
                <c:pt idx="10212">
                  <c:v>2.2300000000000002E-3</c:v>
                </c:pt>
                <c:pt idx="10213">
                  <c:v>2.2399999999999998E-3</c:v>
                </c:pt>
                <c:pt idx="10214">
                  <c:v>2.2499999999999998E-3</c:v>
                </c:pt>
                <c:pt idx="10215">
                  <c:v>2.2599999999999999E-3</c:v>
                </c:pt>
                <c:pt idx="10216">
                  <c:v>2.2699999999999999E-3</c:v>
                </c:pt>
                <c:pt idx="10217">
                  <c:v>2.2899999999999999E-3</c:v>
                </c:pt>
                <c:pt idx="10218">
                  <c:v>2.3E-3</c:v>
                </c:pt>
                <c:pt idx="10219">
                  <c:v>2.31E-3</c:v>
                </c:pt>
                <c:pt idx="10220">
                  <c:v>2.32E-3</c:v>
                </c:pt>
                <c:pt idx="10221">
                  <c:v>2.33E-3</c:v>
                </c:pt>
                <c:pt idx="10222">
                  <c:v>2.3400000000000001E-3</c:v>
                </c:pt>
                <c:pt idx="10223">
                  <c:v>2.3500000000000001E-3</c:v>
                </c:pt>
                <c:pt idx="10224">
                  <c:v>2.3700000000000001E-3</c:v>
                </c:pt>
                <c:pt idx="10225">
                  <c:v>2.3800000000000002E-3</c:v>
                </c:pt>
                <c:pt idx="10226">
                  <c:v>2.3800000000000002E-3</c:v>
                </c:pt>
                <c:pt idx="10227">
                  <c:v>2.3900000000000002E-3</c:v>
                </c:pt>
                <c:pt idx="10228">
                  <c:v>2.3999999999999998E-3</c:v>
                </c:pt>
                <c:pt idx="10229">
                  <c:v>2.4099999999999998E-3</c:v>
                </c:pt>
                <c:pt idx="10230">
                  <c:v>2.4199999999999998E-3</c:v>
                </c:pt>
                <c:pt idx="10231">
                  <c:v>2.4299999999999999E-3</c:v>
                </c:pt>
                <c:pt idx="10232">
                  <c:v>2.4399999999999999E-3</c:v>
                </c:pt>
                <c:pt idx="10233">
                  <c:v>2.4499999999999999E-3</c:v>
                </c:pt>
                <c:pt idx="10234">
                  <c:v>2.4499999999999999E-3</c:v>
                </c:pt>
                <c:pt idx="10235">
                  <c:v>2.47E-3</c:v>
                </c:pt>
                <c:pt idx="10236">
                  <c:v>2.47E-3</c:v>
                </c:pt>
                <c:pt idx="10237">
                  <c:v>2.48E-3</c:v>
                </c:pt>
                <c:pt idx="10238">
                  <c:v>2.49E-3</c:v>
                </c:pt>
                <c:pt idx="10239">
                  <c:v>2.5100000000000001E-3</c:v>
                </c:pt>
                <c:pt idx="10240">
                  <c:v>2.5200000000000001E-3</c:v>
                </c:pt>
                <c:pt idx="10241">
                  <c:v>2.5300000000000001E-3</c:v>
                </c:pt>
                <c:pt idx="10242">
                  <c:v>2.5400000000000002E-3</c:v>
                </c:pt>
                <c:pt idx="10243">
                  <c:v>2.5500000000000002E-3</c:v>
                </c:pt>
                <c:pt idx="10244">
                  <c:v>2.5699999999999998E-3</c:v>
                </c:pt>
                <c:pt idx="10245">
                  <c:v>2.5799999999999998E-3</c:v>
                </c:pt>
                <c:pt idx="10246">
                  <c:v>2.5899999999999999E-3</c:v>
                </c:pt>
                <c:pt idx="10247">
                  <c:v>2.6099999999999999E-3</c:v>
                </c:pt>
                <c:pt idx="10248">
                  <c:v>2.6199999999999999E-3</c:v>
                </c:pt>
                <c:pt idx="10249">
                  <c:v>2.64E-3</c:v>
                </c:pt>
                <c:pt idx="10250">
                  <c:v>2.65E-3</c:v>
                </c:pt>
                <c:pt idx="10251">
                  <c:v>2.6700000000000001E-3</c:v>
                </c:pt>
                <c:pt idx="10252">
                  <c:v>2.6900000000000001E-3</c:v>
                </c:pt>
                <c:pt idx="10253">
                  <c:v>2.7100000000000002E-3</c:v>
                </c:pt>
                <c:pt idx="10254">
                  <c:v>2.7200000000000002E-3</c:v>
                </c:pt>
                <c:pt idx="10255">
                  <c:v>2.7399999999999998E-3</c:v>
                </c:pt>
                <c:pt idx="10256">
                  <c:v>2.7599999999999999E-3</c:v>
                </c:pt>
                <c:pt idx="10257">
                  <c:v>2.7799999999999999E-3</c:v>
                </c:pt>
                <c:pt idx="10258">
                  <c:v>2.8E-3</c:v>
                </c:pt>
                <c:pt idx="10259">
                  <c:v>2.82E-3</c:v>
                </c:pt>
                <c:pt idx="10260">
                  <c:v>2.8400000000000001E-3</c:v>
                </c:pt>
                <c:pt idx="10261">
                  <c:v>2.8500000000000001E-3</c:v>
                </c:pt>
                <c:pt idx="10262">
                  <c:v>2.8700000000000002E-3</c:v>
                </c:pt>
                <c:pt idx="10263">
                  <c:v>2.8900000000000002E-3</c:v>
                </c:pt>
                <c:pt idx="10264">
                  <c:v>2.8999999999999998E-3</c:v>
                </c:pt>
                <c:pt idx="10265">
                  <c:v>2.9199999999999999E-3</c:v>
                </c:pt>
                <c:pt idx="10266">
                  <c:v>2.9299999999999999E-3</c:v>
                </c:pt>
                <c:pt idx="10267">
                  <c:v>2.9499999999999999E-3</c:v>
                </c:pt>
                <c:pt idx="10268">
                  <c:v>2.97E-3</c:v>
                </c:pt>
                <c:pt idx="10269">
                  <c:v>2.98E-3</c:v>
                </c:pt>
                <c:pt idx="10270">
                  <c:v>3.0000000000000001E-3</c:v>
                </c:pt>
                <c:pt idx="10271">
                  <c:v>3.0100000000000001E-3</c:v>
                </c:pt>
                <c:pt idx="10272">
                  <c:v>3.0300000000000001E-3</c:v>
                </c:pt>
                <c:pt idx="10273">
                  <c:v>3.0400000000000002E-3</c:v>
                </c:pt>
                <c:pt idx="10274">
                  <c:v>3.0500000000000002E-3</c:v>
                </c:pt>
                <c:pt idx="10275">
                  <c:v>3.0699999999999998E-3</c:v>
                </c:pt>
                <c:pt idx="10276">
                  <c:v>3.0799999999999998E-3</c:v>
                </c:pt>
                <c:pt idx="10277">
                  <c:v>3.0899999999999999E-3</c:v>
                </c:pt>
                <c:pt idx="10278">
                  <c:v>3.0999999999999999E-3</c:v>
                </c:pt>
                <c:pt idx="10279">
                  <c:v>3.1099999999999999E-3</c:v>
                </c:pt>
                <c:pt idx="10280">
                  <c:v>3.1199999999999999E-3</c:v>
                </c:pt>
                <c:pt idx="10281">
                  <c:v>3.13E-3</c:v>
                </c:pt>
                <c:pt idx="10282">
                  <c:v>3.14E-3</c:v>
                </c:pt>
                <c:pt idx="10283">
                  <c:v>3.15E-3</c:v>
                </c:pt>
                <c:pt idx="10284">
                  <c:v>3.16E-3</c:v>
                </c:pt>
                <c:pt idx="10285">
                  <c:v>3.16E-3</c:v>
                </c:pt>
                <c:pt idx="10286">
                  <c:v>3.1700000000000001E-3</c:v>
                </c:pt>
                <c:pt idx="10287">
                  <c:v>3.1800000000000001E-3</c:v>
                </c:pt>
                <c:pt idx="10288">
                  <c:v>3.1900000000000001E-3</c:v>
                </c:pt>
                <c:pt idx="10289">
                  <c:v>3.1900000000000001E-3</c:v>
                </c:pt>
                <c:pt idx="10290">
                  <c:v>3.1900000000000001E-3</c:v>
                </c:pt>
                <c:pt idx="10291">
                  <c:v>3.2000000000000002E-3</c:v>
                </c:pt>
                <c:pt idx="10292">
                  <c:v>3.2000000000000002E-3</c:v>
                </c:pt>
                <c:pt idx="10293">
                  <c:v>3.2000000000000002E-3</c:v>
                </c:pt>
                <c:pt idx="10294">
                  <c:v>3.2100000000000002E-3</c:v>
                </c:pt>
                <c:pt idx="10295">
                  <c:v>3.2100000000000002E-3</c:v>
                </c:pt>
                <c:pt idx="10296">
                  <c:v>3.2100000000000002E-3</c:v>
                </c:pt>
                <c:pt idx="10297">
                  <c:v>3.2100000000000002E-3</c:v>
                </c:pt>
                <c:pt idx="10298">
                  <c:v>3.2100000000000002E-3</c:v>
                </c:pt>
                <c:pt idx="10299">
                  <c:v>3.2200000000000002E-3</c:v>
                </c:pt>
                <c:pt idx="10300">
                  <c:v>3.2200000000000002E-3</c:v>
                </c:pt>
                <c:pt idx="10301">
                  <c:v>3.2200000000000002E-3</c:v>
                </c:pt>
                <c:pt idx="10302">
                  <c:v>3.2200000000000002E-3</c:v>
                </c:pt>
                <c:pt idx="10303">
                  <c:v>3.2200000000000002E-3</c:v>
                </c:pt>
                <c:pt idx="10304">
                  <c:v>3.2200000000000002E-3</c:v>
                </c:pt>
                <c:pt idx="10305">
                  <c:v>3.2200000000000002E-3</c:v>
                </c:pt>
                <c:pt idx="10306">
                  <c:v>3.2200000000000002E-3</c:v>
                </c:pt>
                <c:pt idx="10307">
                  <c:v>3.2200000000000002E-3</c:v>
                </c:pt>
                <c:pt idx="10308">
                  <c:v>3.2200000000000002E-3</c:v>
                </c:pt>
                <c:pt idx="10309">
                  <c:v>3.2200000000000002E-3</c:v>
                </c:pt>
                <c:pt idx="10310">
                  <c:v>3.2200000000000002E-3</c:v>
                </c:pt>
                <c:pt idx="10311">
                  <c:v>3.2200000000000002E-3</c:v>
                </c:pt>
                <c:pt idx="10312">
                  <c:v>3.2200000000000002E-3</c:v>
                </c:pt>
                <c:pt idx="10313">
                  <c:v>3.2200000000000002E-3</c:v>
                </c:pt>
                <c:pt idx="10314">
                  <c:v>3.2200000000000002E-3</c:v>
                </c:pt>
                <c:pt idx="10315">
                  <c:v>3.2200000000000002E-3</c:v>
                </c:pt>
                <c:pt idx="10316">
                  <c:v>3.2200000000000002E-3</c:v>
                </c:pt>
                <c:pt idx="10317">
                  <c:v>3.2200000000000002E-3</c:v>
                </c:pt>
                <c:pt idx="10318">
                  <c:v>3.2100000000000002E-3</c:v>
                </c:pt>
                <c:pt idx="10319">
                  <c:v>3.2100000000000002E-3</c:v>
                </c:pt>
                <c:pt idx="10320">
                  <c:v>3.2100000000000002E-3</c:v>
                </c:pt>
                <c:pt idx="10321">
                  <c:v>3.2100000000000002E-3</c:v>
                </c:pt>
                <c:pt idx="10322">
                  <c:v>3.2000000000000002E-3</c:v>
                </c:pt>
                <c:pt idx="10323">
                  <c:v>3.2000000000000002E-3</c:v>
                </c:pt>
                <c:pt idx="10324">
                  <c:v>3.1900000000000001E-3</c:v>
                </c:pt>
                <c:pt idx="10325">
                  <c:v>3.1900000000000001E-3</c:v>
                </c:pt>
                <c:pt idx="10326">
                  <c:v>3.1900000000000001E-3</c:v>
                </c:pt>
                <c:pt idx="10327">
                  <c:v>3.1800000000000001E-3</c:v>
                </c:pt>
                <c:pt idx="10328">
                  <c:v>3.1700000000000001E-3</c:v>
                </c:pt>
                <c:pt idx="10329">
                  <c:v>3.16E-3</c:v>
                </c:pt>
                <c:pt idx="10330">
                  <c:v>3.16E-3</c:v>
                </c:pt>
                <c:pt idx="10331">
                  <c:v>3.15E-3</c:v>
                </c:pt>
                <c:pt idx="10332">
                  <c:v>3.13E-3</c:v>
                </c:pt>
                <c:pt idx="10333">
                  <c:v>3.13E-3</c:v>
                </c:pt>
                <c:pt idx="10334">
                  <c:v>3.1099999999999999E-3</c:v>
                </c:pt>
                <c:pt idx="10335">
                  <c:v>3.0999999999999999E-3</c:v>
                </c:pt>
                <c:pt idx="10336">
                  <c:v>3.0899999999999999E-3</c:v>
                </c:pt>
                <c:pt idx="10337">
                  <c:v>3.0799999999999998E-3</c:v>
                </c:pt>
                <c:pt idx="10338">
                  <c:v>3.0599999999999998E-3</c:v>
                </c:pt>
                <c:pt idx="10339">
                  <c:v>3.0500000000000002E-3</c:v>
                </c:pt>
                <c:pt idx="10340">
                  <c:v>3.0400000000000002E-3</c:v>
                </c:pt>
                <c:pt idx="10341">
                  <c:v>3.0200000000000001E-3</c:v>
                </c:pt>
                <c:pt idx="10342">
                  <c:v>3.0100000000000001E-3</c:v>
                </c:pt>
                <c:pt idx="10343">
                  <c:v>3.0000000000000001E-3</c:v>
                </c:pt>
                <c:pt idx="10344">
                  <c:v>2.98E-3</c:v>
                </c:pt>
                <c:pt idx="10345">
                  <c:v>2.97E-3</c:v>
                </c:pt>
                <c:pt idx="10346">
                  <c:v>2.96E-3</c:v>
                </c:pt>
                <c:pt idx="10347">
                  <c:v>2.9499999999999999E-3</c:v>
                </c:pt>
                <c:pt idx="10348">
                  <c:v>2.9299999999999999E-3</c:v>
                </c:pt>
                <c:pt idx="10349">
                  <c:v>2.9199999999999999E-3</c:v>
                </c:pt>
                <c:pt idx="10350">
                  <c:v>2.9099999999999998E-3</c:v>
                </c:pt>
                <c:pt idx="10351">
                  <c:v>2.8900000000000002E-3</c:v>
                </c:pt>
                <c:pt idx="10352">
                  <c:v>2.8800000000000002E-3</c:v>
                </c:pt>
                <c:pt idx="10353">
                  <c:v>2.8700000000000002E-3</c:v>
                </c:pt>
                <c:pt idx="10354">
                  <c:v>2.8500000000000001E-3</c:v>
                </c:pt>
                <c:pt idx="10355">
                  <c:v>2.8400000000000001E-3</c:v>
                </c:pt>
                <c:pt idx="10356">
                  <c:v>2.8300000000000001E-3</c:v>
                </c:pt>
                <c:pt idx="10357">
                  <c:v>2.82E-3</c:v>
                </c:pt>
                <c:pt idx="10358">
                  <c:v>2.81E-3</c:v>
                </c:pt>
                <c:pt idx="10359">
                  <c:v>2.8E-3</c:v>
                </c:pt>
                <c:pt idx="10360">
                  <c:v>2.7899999999999999E-3</c:v>
                </c:pt>
                <c:pt idx="10361">
                  <c:v>2.7799999999999999E-3</c:v>
                </c:pt>
                <c:pt idx="10362">
                  <c:v>2.7699999999999999E-3</c:v>
                </c:pt>
                <c:pt idx="10363">
                  <c:v>2.7599999999999999E-3</c:v>
                </c:pt>
                <c:pt idx="10364">
                  <c:v>2.7499999999999998E-3</c:v>
                </c:pt>
                <c:pt idx="10365">
                  <c:v>2.7399999999999998E-3</c:v>
                </c:pt>
                <c:pt idx="10366">
                  <c:v>2.7200000000000002E-3</c:v>
                </c:pt>
                <c:pt idx="10367">
                  <c:v>2.7100000000000002E-3</c:v>
                </c:pt>
                <c:pt idx="10368">
                  <c:v>2.7100000000000002E-3</c:v>
                </c:pt>
                <c:pt idx="10369">
                  <c:v>2.6900000000000001E-3</c:v>
                </c:pt>
                <c:pt idx="10370">
                  <c:v>2.6800000000000001E-3</c:v>
                </c:pt>
                <c:pt idx="10371">
                  <c:v>2.6700000000000001E-3</c:v>
                </c:pt>
                <c:pt idx="10372">
                  <c:v>2.66E-3</c:v>
                </c:pt>
                <c:pt idx="10373">
                  <c:v>2.65E-3</c:v>
                </c:pt>
                <c:pt idx="10374">
                  <c:v>2.64E-3</c:v>
                </c:pt>
                <c:pt idx="10375">
                  <c:v>2.63E-3</c:v>
                </c:pt>
                <c:pt idx="10376">
                  <c:v>2.6199999999999999E-3</c:v>
                </c:pt>
                <c:pt idx="10377">
                  <c:v>2.6099999999999999E-3</c:v>
                </c:pt>
                <c:pt idx="10378">
                  <c:v>2.5999999999999999E-3</c:v>
                </c:pt>
                <c:pt idx="10379">
                  <c:v>2.5899999999999999E-3</c:v>
                </c:pt>
                <c:pt idx="10380">
                  <c:v>2.5799999999999998E-3</c:v>
                </c:pt>
                <c:pt idx="10381">
                  <c:v>2.5799999999999998E-3</c:v>
                </c:pt>
                <c:pt idx="10382">
                  <c:v>2.5699999999999998E-3</c:v>
                </c:pt>
                <c:pt idx="10383">
                  <c:v>2.5600000000000002E-3</c:v>
                </c:pt>
                <c:pt idx="10384">
                  <c:v>2.5500000000000002E-3</c:v>
                </c:pt>
                <c:pt idx="10385">
                  <c:v>2.5400000000000002E-3</c:v>
                </c:pt>
                <c:pt idx="10386">
                  <c:v>2.5300000000000001E-3</c:v>
                </c:pt>
                <c:pt idx="10387">
                  <c:v>2.5200000000000001E-3</c:v>
                </c:pt>
                <c:pt idx="10388">
                  <c:v>2.5200000000000001E-3</c:v>
                </c:pt>
                <c:pt idx="10389">
                  <c:v>2.5100000000000001E-3</c:v>
                </c:pt>
                <c:pt idx="10390">
                  <c:v>2.5000000000000001E-3</c:v>
                </c:pt>
                <c:pt idx="10391">
                  <c:v>2.5000000000000001E-3</c:v>
                </c:pt>
                <c:pt idx="10392">
                  <c:v>2.49E-3</c:v>
                </c:pt>
                <c:pt idx="10393">
                  <c:v>2.48E-3</c:v>
                </c:pt>
                <c:pt idx="10394">
                  <c:v>2.48E-3</c:v>
                </c:pt>
                <c:pt idx="10395">
                  <c:v>2.47E-3</c:v>
                </c:pt>
                <c:pt idx="10396">
                  <c:v>2.47E-3</c:v>
                </c:pt>
                <c:pt idx="10397">
                  <c:v>2.47E-3</c:v>
                </c:pt>
                <c:pt idx="10398">
                  <c:v>2.4599999999999999E-3</c:v>
                </c:pt>
                <c:pt idx="10399">
                  <c:v>2.4599999999999999E-3</c:v>
                </c:pt>
                <c:pt idx="10400">
                  <c:v>2.4599999999999999E-3</c:v>
                </c:pt>
                <c:pt idx="10401">
                  <c:v>2.4499999999999999E-3</c:v>
                </c:pt>
                <c:pt idx="10402">
                  <c:v>2.4499999999999999E-3</c:v>
                </c:pt>
                <c:pt idx="10403">
                  <c:v>2.4499999999999999E-3</c:v>
                </c:pt>
                <c:pt idx="10404">
                  <c:v>2.4499999999999999E-3</c:v>
                </c:pt>
                <c:pt idx="10405">
                  <c:v>2.4499999999999999E-3</c:v>
                </c:pt>
                <c:pt idx="10406">
                  <c:v>2.4499999999999999E-3</c:v>
                </c:pt>
                <c:pt idx="10407">
                  <c:v>2.4499999999999999E-3</c:v>
                </c:pt>
                <c:pt idx="10408">
                  <c:v>2.4399999999999999E-3</c:v>
                </c:pt>
                <c:pt idx="10409">
                  <c:v>2.4499999999999999E-3</c:v>
                </c:pt>
                <c:pt idx="10410">
                  <c:v>2.4399999999999999E-3</c:v>
                </c:pt>
                <c:pt idx="10411">
                  <c:v>2.4499999999999999E-3</c:v>
                </c:pt>
                <c:pt idx="10412">
                  <c:v>2.4499999999999999E-3</c:v>
                </c:pt>
                <c:pt idx="10413">
                  <c:v>2.4499999999999999E-3</c:v>
                </c:pt>
                <c:pt idx="10414">
                  <c:v>2.4499999999999999E-3</c:v>
                </c:pt>
                <c:pt idx="10415">
                  <c:v>2.4499999999999999E-3</c:v>
                </c:pt>
                <c:pt idx="10416">
                  <c:v>2.4499999999999999E-3</c:v>
                </c:pt>
                <c:pt idx="10417">
                  <c:v>2.4499999999999999E-3</c:v>
                </c:pt>
                <c:pt idx="10418">
                  <c:v>2.4599999999999999E-3</c:v>
                </c:pt>
                <c:pt idx="10419">
                  <c:v>2.4599999999999999E-3</c:v>
                </c:pt>
                <c:pt idx="10420">
                  <c:v>2.47E-3</c:v>
                </c:pt>
                <c:pt idx="10421">
                  <c:v>2.47E-3</c:v>
                </c:pt>
                <c:pt idx="10422">
                  <c:v>2.47E-3</c:v>
                </c:pt>
                <c:pt idx="10423">
                  <c:v>2.48E-3</c:v>
                </c:pt>
                <c:pt idx="10424">
                  <c:v>2.48E-3</c:v>
                </c:pt>
                <c:pt idx="10425">
                  <c:v>2.48E-3</c:v>
                </c:pt>
                <c:pt idx="10426">
                  <c:v>2.49E-3</c:v>
                </c:pt>
                <c:pt idx="10427">
                  <c:v>2.49E-3</c:v>
                </c:pt>
                <c:pt idx="10428">
                  <c:v>2.5000000000000001E-3</c:v>
                </c:pt>
                <c:pt idx="10429">
                  <c:v>2.5100000000000001E-3</c:v>
                </c:pt>
                <c:pt idx="10430">
                  <c:v>2.5100000000000001E-3</c:v>
                </c:pt>
                <c:pt idx="10431">
                  <c:v>2.5200000000000001E-3</c:v>
                </c:pt>
                <c:pt idx="10432">
                  <c:v>2.5300000000000001E-3</c:v>
                </c:pt>
                <c:pt idx="10433">
                  <c:v>2.5400000000000002E-3</c:v>
                </c:pt>
                <c:pt idx="10434">
                  <c:v>2.5500000000000002E-3</c:v>
                </c:pt>
                <c:pt idx="10435">
                  <c:v>2.5600000000000002E-3</c:v>
                </c:pt>
                <c:pt idx="10436">
                  <c:v>2.5699999999999998E-3</c:v>
                </c:pt>
                <c:pt idx="10437">
                  <c:v>2.5799999999999998E-3</c:v>
                </c:pt>
                <c:pt idx="10438">
                  <c:v>2.5899999999999999E-3</c:v>
                </c:pt>
                <c:pt idx="10439">
                  <c:v>2.5899999999999999E-3</c:v>
                </c:pt>
                <c:pt idx="10440">
                  <c:v>2.6099999999999999E-3</c:v>
                </c:pt>
                <c:pt idx="10441">
                  <c:v>2.6199999999999999E-3</c:v>
                </c:pt>
                <c:pt idx="10442">
                  <c:v>2.63E-3</c:v>
                </c:pt>
                <c:pt idx="10443">
                  <c:v>2.64E-3</c:v>
                </c:pt>
                <c:pt idx="10444">
                  <c:v>2.65E-3</c:v>
                </c:pt>
                <c:pt idx="10445">
                  <c:v>2.66E-3</c:v>
                </c:pt>
                <c:pt idx="10446">
                  <c:v>2.6700000000000001E-3</c:v>
                </c:pt>
                <c:pt idx="10447">
                  <c:v>2.6900000000000001E-3</c:v>
                </c:pt>
                <c:pt idx="10448">
                  <c:v>2.7000000000000001E-3</c:v>
                </c:pt>
                <c:pt idx="10449">
                  <c:v>2.7100000000000002E-3</c:v>
                </c:pt>
                <c:pt idx="10450">
                  <c:v>2.7200000000000002E-3</c:v>
                </c:pt>
                <c:pt idx="10451">
                  <c:v>2.7299999999999998E-3</c:v>
                </c:pt>
                <c:pt idx="10452">
                  <c:v>2.7399999999999998E-3</c:v>
                </c:pt>
                <c:pt idx="10453">
                  <c:v>2.7499999999999998E-3</c:v>
                </c:pt>
                <c:pt idx="10454">
                  <c:v>2.7599999999999999E-3</c:v>
                </c:pt>
                <c:pt idx="10455">
                  <c:v>2.7699999999999999E-3</c:v>
                </c:pt>
                <c:pt idx="10456">
                  <c:v>2.7799999999999999E-3</c:v>
                </c:pt>
                <c:pt idx="10457">
                  <c:v>2.7899999999999999E-3</c:v>
                </c:pt>
                <c:pt idx="10458">
                  <c:v>2.7899999999999999E-3</c:v>
                </c:pt>
                <c:pt idx="10459">
                  <c:v>2.8E-3</c:v>
                </c:pt>
                <c:pt idx="10460">
                  <c:v>2.8E-3</c:v>
                </c:pt>
                <c:pt idx="10461">
                  <c:v>2.81E-3</c:v>
                </c:pt>
                <c:pt idx="10462">
                  <c:v>2.81E-3</c:v>
                </c:pt>
                <c:pt idx="10463">
                  <c:v>2.82E-3</c:v>
                </c:pt>
                <c:pt idx="10464">
                  <c:v>2.82E-3</c:v>
                </c:pt>
                <c:pt idx="10465">
                  <c:v>2.82E-3</c:v>
                </c:pt>
                <c:pt idx="10466">
                  <c:v>2.82E-3</c:v>
                </c:pt>
                <c:pt idx="10467">
                  <c:v>2.8300000000000001E-3</c:v>
                </c:pt>
                <c:pt idx="10468">
                  <c:v>2.8300000000000001E-3</c:v>
                </c:pt>
                <c:pt idx="10469">
                  <c:v>2.8300000000000001E-3</c:v>
                </c:pt>
                <c:pt idx="10470">
                  <c:v>2.8300000000000001E-3</c:v>
                </c:pt>
                <c:pt idx="10471">
                  <c:v>2.8300000000000001E-3</c:v>
                </c:pt>
                <c:pt idx="10472">
                  <c:v>2.82E-3</c:v>
                </c:pt>
                <c:pt idx="10473">
                  <c:v>2.82E-3</c:v>
                </c:pt>
                <c:pt idx="10474">
                  <c:v>2.82E-3</c:v>
                </c:pt>
                <c:pt idx="10475">
                  <c:v>2.82E-3</c:v>
                </c:pt>
                <c:pt idx="10476">
                  <c:v>2.82E-3</c:v>
                </c:pt>
                <c:pt idx="10477">
                  <c:v>2.82E-3</c:v>
                </c:pt>
                <c:pt idx="10478">
                  <c:v>2.82E-3</c:v>
                </c:pt>
                <c:pt idx="10479">
                  <c:v>2.82E-3</c:v>
                </c:pt>
                <c:pt idx="10480">
                  <c:v>2.81E-3</c:v>
                </c:pt>
                <c:pt idx="10481">
                  <c:v>2.81E-3</c:v>
                </c:pt>
                <c:pt idx="10482">
                  <c:v>2.81E-3</c:v>
                </c:pt>
                <c:pt idx="10483">
                  <c:v>2.81E-3</c:v>
                </c:pt>
                <c:pt idx="10484">
                  <c:v>2.81E-3</c:v>
                </c:pt>
                <c:pt idx="10485">
                  <c:v>2.81E-3</c:v>
                </c:pt>
                <c:pt idx="10486">
                  <c:v>2.81E-3</c:v>
                </c:pt>
                <c:pt idx="10487">
                  <c:v>2.81E-3</c:v>
                </c:pt>
                <c:pt idx="10488">
                  <c:v>2.8E-3</c:v>
                </c:pt>
                <c:pt idx="10489">
                  <c:v>2.8E-3</c:v>
                </c:pt>
                <c:pt idx="10490">
                  <c:v>2.8E-3</c:v>
                </c:pt>
                <c:pt idx="10491">
                  <c:v>2.8E-3</c:v>
                </c:pt>
                <c:pt idx="10492">
                  <c:v>2.7899999999999999E-3</c:v>
                </c:pt>
                <c:pt idx="10493">
                  <c:v>2.7899999999999999E-3</c:v>
                </c:pt>
                <c:pt idx="10494">
                  <c:v>2.7899999999999999E-3</c:v>
                </c:pt>
                <c:pt idx="10495">
                  <c:v>2.7899999999999999E-3</c:v>
                </c:pt>
                <c:pt idx="10496">
                  <c:v>2.7799999999999999E-3</c:v>
                </c:pt>
                <c:pt idx="10497">
                  <c:v>2.7799999999999999E-3</c:v>
                </c:pt>
                <c:pt idx="10498">
                  <c:v>2.7799999999999999E-3</c:v>
                </c:pt>
                <c:pt idx="10499">
                  <c:v>2.7699999999999999E-3</c:v>
                </c:pt>
                <c:pt idx="10500">
                  <c:v>2.7699999999999999E-3</c:v>
                </c:pt>
                <c:pt idx="10501">
                  <c:v>2.7599999999999999E-3</c:v>
                </c:pt>
                <c:pt idx="10502">
                  <c:v>2.7499999999999998E-3</c:v>
                </c:pt>
                <c:pt idx="10503">
                  <c:v>2.7499999999999998E-3</c:v>
                </c:pt>
                <c:pt idx="10504">
                  <c:v>2.7399999999999998E-3</c:v>
                </c:pt>
                <c:pt idx="10505">
                  <c:v>2.7299999999999998E-3</c:v>
                </c:pt>
                <c:pt idx="10506">
                  <c:v>2.7200000000000002E-3</c:v>
                </c:pt>
                <c:pt idx="10507">
                  <c:v>2.7100000000000002E-3</c:v>
                </c:pt>
                <c:pt idx="10508">
                  <c:v>2.7000000000000001E-3</c:v>
                </c:pt>
                <c:pt idx="10509">
                  <c:v>2.6900000000000001E-3</c:v>
                </c:pt>
                <c:pt idx="10510">
                  <c:v>2.6800000000000001E-3</c:v>
                </c:pt>
                <c:pt idx="10511">
                  <c:v>2.6700000000000001E-3</c:v>
                </c:pt>
                <c:pt idx="10512">
                  <c:v>2.66E-3</c:v>
                </c:pt>
                <c:pt idx="10513">
                  <c:v>2.65E-3</c:v>
                </c:pt>
                <c:pt idx="10514">
                  <c:v>2.64E-3</c:v>
                </c:pt>
                <c:pt idx="10515">
                  <c:v>2.6199999999999999E-3</c:v>
                </c:pt>
                <c:pt idx="10516">
                  <c:v>2.6099999999999999E-3</c:v>
                </c:pt>
                <c:pt idx="10517">
                  <c:v>2.5999999999999999E-3</c:v>
                </c:pt>
                <c:pt idx="10518">
                  <c:v>2.5799999999999998E-3</c:v>
                </c:pt>
                <c:pt idx="10519">
                  <c:v>2.5699999999999998E-3</c:v>
                </c:pt>
                <c:pt idx="10520">
                  <c:v>2.5500000000000002E-3</c:v>
                </c:pt>
                <c:pt idx="10521">
                  <c:v>2.5400000000000002E-3</c:v>
                </c:pt>
                <c:pt idx="10522">
                  <c:v>2.5200000000000001E-3</c:v>
                </c:pt>
                <c:pt idx="10523">
                  <c:v>2.5100000000000001E-3</c:v>
                </c:pt>
                <c:pt idx="10524">
                  <c:v>2.49E-3</c:v>
                </c:pt>
                <c:pt idx="10525">
                  <c:v>2.48E-3</c:v>
                </c:pt>
                <c:pt idx="10526">
                  <c:v>2.4599999999999999E-3</c:v>
                </c:pt>
                <c:pt idx="10527">
                  <c:v>2.4399999999999999E-3</c:v>
                </c:pt>
                <c:pt idx="10528">
                  <c:v>2.4199999999999998E-3</c:v>
                </c:pt>
                <c:pt idx="10529">
                  <c:v>2.4099999999999998E-3</c:v>
                </c:pt>
                <c:pt idx="10530">
                  <c:v>2.3900000000000002E-3</c:v>
                </c:pt>
                <c:pt idx="10531">
                  <c:v>2.3800000000000002E-3</c:v>
                </c:pt>
                <c:pt idx="10532">
                  <c:v>2.3600000000000001E-3</c:v>
                </c:pt>
                <c:pt idx="10533">
                  <c:v>2.3400000000000001E-3</c:v>
                </c:pt>
                <c:pt idx="10534">
                  <c:v>2.32E-3</c:v>
                </c:pt>
                <c:pt idx="10535">
                  <c:v>2.3E-3</c:v>
                </c:pt>
                <c:pt idx="10536">
                  <c:v>2.2799999999999999E-3</c:v>
                </c:pt>
                <c:pt idx="10537">
                  <c:v>2.2599999999999999E-3</c:v>
                </c:pt>
                <c:pt idx="10538">
                  <c:v>2.2399999999999998E-3</c:v>
                </c:pt>
                <c:pt idx="10539">
                  <c:v>2.2200000000000002E-3</c:v>
                </c:pt>
                <c:pt idx="10540">
                  <c:v>2.2000000000000001E-3</c:v>
                </c:pt>
                <c:pt idx="10541">
                  <c:v>2.1800000000000001E-3</c:v>
                </c:pt>
                <c:pt idx="10542">
                  <c:v>2.16E-3</c:v>
                </c:pt>
                <c:pt idx="10543">
                  <c:v>2.14E-3</c:v>
                </c:pt>
                <c:pt idx="10544">
                  <c:v>2.1199999999999999E-3</c:v>
                </c:pt>
                <c:pt idx="10545">
                  <c:v>2.0999999999999999E-3</c:v>
                </c:pt>
                <c:pt idx="10546">
                  <c:v>2.0799999999999998E-3</c:v>
                </c:pt>
                <c:pt idx="10547">
                  <c:v>2.0600000000000002E-3</c:v>
                </c:pt>
                <c:pt idx="10548">
                  <c:v>2.0400000000000001E-3</c:v>
                </c:pt>
                <c:pt idx="10549">
                  <c:v>2.0200000000000001E-3</c:v>
                </c:pt>
                <c:pt idx="10550">
                  <c:v>2E-3</c:v>
                </c:pt>
                <c:pt idx="10551">
                  <c:v>1.98E-3</c:v>
                </c:pt>
                <c:pt idx="10552">
                  <c:v>1.9499999999999999E-3</c:v>
                </c:pt>
                <c:pt idx="10553">
                  <c:v>1.9400000000000001E-3</c:v>
                </c:pt>
                <c:pt idx="10554">
                  <c:v>1.91E-3</c:v>
                </c:pt>
                <c:pt idx="10555">
                  <c:v>1.89E-3</c:v>
                </c:pt>
                <c:pt idx="10556">
                  <c:v>1.8699999999999999E-3</c:v>
                </c:pt>
                <c:pt idx="10557">
                  <c:v>1.8500000000000001E-3</c:v>
                </c:pt>
                <c:pt idx="10558">
                  <c:v>1.83E-3</c:v>
                </c:pt>
                <c:pt idx="10559">
                  <c:v>1.81E-3</c:v>
                </c:pt>
                <c:pt idx="10560">
                  <c:v>1.7899999999999999E-3</c:v>
                </c:pt>
                <c:pt idx="10561">
                  <c:v>1.7700000000000001E-3</c:v>
                </c:pt>
                <c:pt idx="10562">
                  <c:v>1.75E-3</c:v>
                </c:pt>
                <c:pt idx="10563">
                  <c:v>1.73E-3</c:v>
                </c:pt>
                <c:pt idx="10564">
                  <c:v>1.7099999999999999E-3</c:v>
                </c:pt>
                <c:pt idx="10565">
                  <c:v>1.6900000000000001E-3</c:v>
                </c:pt>
                <c:pt idx="10566">
                  <c:v>1.67E-3</c:v>
                </c:pt>
                <c:pt idx="10567">
                  <c:v>1.66E-3</c:v>
                </c:pt>
                <c:pt idx="10568">
                  <c:v>1.6299999999999999E-3</c:v>
                </c:pt>
                <c:pt idx="10569">
                  <c:v>1.6199999999999999E-3</c:v>
                </c:pt>
                <c:pt idx="10570">
                  <c:v>1.6000000000000001E-3</c:v>
                </c:pt>
                <c:pt idx="10571">
                  <c:v>1.58E-3</c:v>
                </c:pt>
                <c:pt idx="10572">
                  <c:v>1.57E-3</c:v>
                </c:pt>
                <c:pt idx="10573">
                  <c:v>1.5499999999999999E-3</c:v>
                </c:pt>
                <c:pt idx="10574">
                  <c:v>1.5299999999999999E-3</c:v>
                </c:pt>
                <c:pt idx="10575">
                  <c:v>1.5200000000000001E-3</c:v>
                </c:pt>
                <c:pt idx="10576">
                  <c:v>1.5100000000000001E-3</c:v>
                </c:pt>
                <c:pt idx="10577">
                  <c:v>1.49E-3</c:v>
                </c:pt>
                <c:pt idx="10578">
                  <c:v>1.48E-3</c:v>
                </c:pt>
                <c:pt idx="10579">
                  <c:v>1.4599999999999999E-3</c:v>
                </c:pt>
                <c:pt idx="10580">
                  <c:v>1.4499999999999999E-3</c:v>
                </c:pt>
                <c:pt idx="10581">
                  <c:v>1.4400000000000001E-3</c:v>
                </c:pt>
                <c:pt idx="10582">
                  <c:v>1.42E-3</c:v>
                </c:pt>
                <c:pt idx="10583">
                  <c:v>1.41E-3</c:v>
                </c:pt>
                <c:pt idx="10584">
                  <c:v>1.4E-3</c:v>
                </c:pt>
                <c:pt idx="10585">
                  <c:v>1.39E-3</c:v>
                </c:pt>
                <c:pt idx="10586">
                  <c:v>1.3699999999999999E-3</c:v>
                </c:pt>
                <c:pt idx="10587">
                  <c:v>1.3600000000000001E-3</c:v>
                </c:pt>
                <c:pt idx="10588">
                  <c:v>1.34E-3</c:v>
                </c:pt>
                <c:pt idx="10589">
                  <c:v>1.33E-3</c:v>
                </c:pt>
                <c:pt idx="10590">
                  <c:v>1.32E-3</c:v>
                </c:pt>
                <c:pt idx="10591">
                  <c:v>1.31E-3</c:v>
                </c:pt>
                <c:pt idx="10592">
                  <c:v>1.2999999999999999E-3</c:v>
                </c:pt>
                <c:pt idx="10593">
                  <c:v>1.2800000000000001E-3</c:v>
                </c:pt>
                <c:pt idx="10594">
                  <c:v>1.2700000000000001E-3</c:v>
                </c:pt>
                <c:pt idx="10595">
                  <c:v>1.2600000000000001E-3</c:v>
                </c:pt>
                <c:pt idx="10596">
                  <c:v>1.24E-3</c:v>
                </c:pt>
                <c:pt idx="10597">
                  <c:v>1.23E-3</c:v>
                </c:pt>
                <c:pt idx="10598">
                  <c:v>1.2199999999999999E-3</c:v>
                </c:pt>
                <c:pt idx="10599">
                  <c:v>1.1999999999999999E-3</c:v>
                </c:pt>
                <c:pt idx="10600">
                  <c:v>1.1900000000000001E-3</c:v>
                </c:pt>
                <c:pt idx="10601">
                  <c:v>1.17E-3</c:v>
                </c:pt>
                <c:pt idx="10602">
                  <c:v>1.16E-3</c:v>
                </c:pt>
                <c:pt idx="10603">
                  <c:v>1.15E-3</c:v>
                </c:pt>
                <c:pt idx="10604">
                  <c:v>1.1299999999999999E-3</c:v>
                </c:pt>
                <c:pt idx="10605">
                  <c:v>1.1199999999999999E-3</c:v>
                </c:pt>
                <c:pt idx="10606">
                  <c:v>1.1100000000000001E-3</c:v>
                </c:pt>
                <c:pt idx="10607">
                  <c:v>1.1000000000000001E-3</c:v>
                </c:pt>
                <c:pt idx="10608">
                  <c:v>1.09E-3</c:v>
                </c:pt>
                <c:pt idx="10609">
                  <c:v>1.08E-3</c:v>
                </c:pt>
                <c:pt idx="10610">
                  <c:v>1.07E-3</c:v>
                </c:pt>
                <c:pt idx="10611">
                  <c:v>1.06E-3</c:v>
                </c:pt>
                <c:pt idx="10612">
                  <c:v>1.0499999999999999E-3</c:v>
                </c:pt>
                <c:pt idx="10613">
                  <c:v>1.0499999999999999E-3</c:v>
                </c:pt>
                <c:pt idx="10614">
                  <c:v>1.0399999999999999E-3</c:v>
                </c:pt>
                <c:pt idx="10615">
                  <c:v>1.0399999999999999E-3</c:v>
                </c:pt>
                <c:pt idx="10616">
                  <c:v>1.0300000000000001E-3</c:v>
                </c:pt>
                <c:pt idx="10617">
                  <c:v>1.0300000000000001E-3</c:v>
                </c:pt>
                <c:pt idx="10618">
                  <c:v>1.0300000000000001E-3</c:v>
                </c:pt>
                <c:pt idx="10619">
                  <c:v>1.0300000000000001E-3</c:v>
                </c:pt>
                <c:pt idx="10620">
                  <c:v>1.0300000000000001E-3</c:v>
                </c:pt>
                <c:pt idx="10621">
                  <c:v>1.0300000000000001E-3</c:v>
                </c:pt>
                <c:pt idx="10622">
                  <c:v>1.0300000000000001E-3</c:v>
                </c:pt>
                <c:pt idx="10623">
                  <c:v>1.0399999999999999E-3</c:v>
                </c:pt>
                <c:pt idx="10624">
                  <c:v>1.0499999999999999E-3</c:v>
                </c:pt>
                <c:pt idx="10625">
                  <c:v>1.0499999999999999E-3</c:v>
                </c:pt>
                <c:pt idx="10626">
                  <c:v>1.0499999999999999E-3</c:v>
                </c:pt>
                <c:pt idx="10627">
                  <c:v>1.06E-3</c:v>
                </c:pt>
                <c:pt idx="10628">
                  <c:v>1.06E-3</c:v>
                </c:pt>
                <c:pt idx="10629">
                  <c:v>1.07E-3</c:v>
                </c:pt>
                <c:pt idx="10630">
                  <c:v>1.07E-3</c:v>
                </c:pt>
                <c:pt idx="10631">
                  <c:v>1.08E-3</c:v>
                </c:pt>
                <c:pt idx="10632">
                  <c:v>1.08E-3</c:v>
                </c:pt>
                <c:pt idx="10633">
                  <c:v>1.09E-3</c:v>
                </c:pt>
                <c:pt idx="10634">
                  <c:v>1.09E-3</c:v>
                </c:pt>
                <c:pt idx="10635">
                  <c:v>1.1000000000000001E-3</c:v>
                </c:pt>
                <c:pt idx="10636">
                  <c:v>1.1000000000000001E-3</c:v>
                </c:pt>
                <c:pt idx="10637">
                  <c:v>1.1000000000000001E-3</c:v>
                </c:pt>
                <c:pt idx="10638">
                  <c:v>1.1100000000000001E-3</c:v>
                </c:pt>
                <c:pt idx="10639">
                  <c:v>1.1100000000000001E-3</c:v>
                </c:pt>
                <c:pt idx="10640">
                  <c:v>1.1199999999999999E-3</c:v>
                </c:pt>
                <c:pt idx="10641">
                  <c:v>1.1199999999999999E-3</c:v>
                </c:pt>
                <c:pt idx="10642">
                  <c:v>1.1199999999999999E-3</c:v>
                </c:pt>
                <c:pt idx="10643">
                  <c:v>1.1199999999999999E-3</c:v>
                </c:pt>
                <c:pt idx="10644">
                  <c:v>1.1199999999999999E-3</c:v>
                </c:pt>
                <c:pt idx="10645">
                  <c:v>1.1299999999999999E-3</c:v>
                </c:pt>
                <c:pt idx="10646">
                  <c:v>1.1299999999999999E-3</c:v>
                </c:pt>
                <c:pt idx="10647">
                  <c:v>1.1299999999999999E-3</c:v>
                </c:pt>
                <c:pt idx="10648">
                  <c:v>1.1299999999999999E-3</c:v>
                </c:pt>
                <c:pt idx="10649">
                  <c:v>1.1299999999999999E-3</c:v>
                </c:pt>
                <c:pt idx="10650">
                  <c:v>1.1299999999999999E-3</c:v>
                </c:pt>
                <c:pt idx="10651">
                  <c:v>1.14E-3</c:v>
                </c:pt>
                <c:pt idx="10652">
                  <c:v>1.14E-3</c:v>
                </c:pt>
                <c:pt idx="10653">
                  <c:v>1.15E-3</c:v>
                </c:pt>
                <c:pt idx="10654">
                  <c:v>1.15E-3</c:v>
                </c:pt>
                <c:pt idx="10655">
                  <c:v>1.16E-3</c:v>
                </c:pt>
                <c:pt idx="10656">
                  <c:v>1.17E-3</c:v>
                </c:pt>
                <c:pt idx="10657">
                  <c:v>1.17E-3</c:v>
                </c:pt>
                <c:pt idx="10658">
                  <c:v>1.1800000000000001E-3</c:v>
                </c:pt>
                <c:pt idx="10659">
                  <c:v>1.1900000000000001E-3</c:v>
                </c:pt>
                <c:pt idx="10660">
                  <c:v>1.1999999999999999E-3</c:v>
                </c:pt>
                <c:pt idx="10661">
                  <c:v>1.2099999999999999E-3</c:v>
                </c:pt>
                <c:pt idx="10662">
                  <c:v>1.2199999999999999E-3</c:v>
                </c:pt>
                <c:pt idx="10663">
                  <c:v>1.23E-3</c:v>
                </c:pt>
                <c:pt idx="10664">
                  <c:v>1.24E-3</c:v>
                </c:pt>
                <c:pt idx="10665">
                  <c:v>1.2600000000000001E-3</c:v>
                </c:pt>
                <c:pt idx="10666">
                  <c:v>1.2700000000000001E-3</c:v>
                </c:pt>
                <c:pt idx="10667">
                  <c:v>1.2800000000000001E-3</c:v>
                </c:pt>
                <c:pt idx="10668">
                  <c:v>1.2899999999999999E-3</c:v>
                </c:pt>
                <c:pt idx="10669">
                  <c:v>1.31E-3</c:v>
                </c:pt>
                <c:pt idx="10670">
                  <c:v>1.32E-3</c:v>
                </c:pt>
                <c:pt idx="10671">
                  <c:v>1.33E-3</c:v>
                </c:pt>
                <c:pt idx="10672">
                  <c:v>1.3500000000000001E-3</c:v>
                </c:pt>
                <c:pt idx="10673">
                  <c:v>1.3600000000000001E-3</c:v>
                </c:pt>
                <c:pt idx="10674">
                  <c:v>1.3699999999999999E-3</c:v>
                </c:pt>
                <c:pt idx="10675">
                  <c:v>1.3799999999999999E-3</c:v>
                </c:pt>
                <c:pt idx="10676">
                  <c:v>1.39E-3</c:v>
                </c:pt>
                <c:pt idx="10677">
                  <c:v>1.4E-3</c:v>
                </c:pt>
                <c:pt idx="10678">
                  <c:v>1.41E-3</c:v>
                </c:pt>
                <c:pt idx="10679">
                  <c:v>1.42E-3</c:v>
                </c:pt>
                <c:pt idx="10680">
                  <c:v>1.4300000000000001E-3</c:v>
                </c:pt>
                <c:pt idx="10681">
                  <c:v>1.4400000000000001E-3</c:v>
                </c:pt>
                <c:pt idx="10682">
                  <c:v>1.4499999999999999E-3</c:v>
                </c:pt>
                <c:pt idx="10683">
                  <c:v>1.4599999999999999E-3</c:v>
                </c:pt>
                <c:pt idx="10684">
                  <c:v>1.4599999999999999E-3</c:v>
                </c:pt>
                <c:pt idx="10685">
                  <c:v>1.47E-3</c:v>
                </c:pt>
                <c:pt idx="10686">
                  <c:v>1.47E-3</c:v>
                </c:pt>
                <c:pt idx="10687">
                  <c:v>1.48E-3</c:v>
                </c:pt>
                <c:pt idx="10688">
                  <c:v>1.49E-3</c:v>
                </c:pt>
                <c:pt idx="10689">
                  <c:v>1.49E-3</c:v>
                </c:pt>
                <c:pt idx="10690">
                  <c:v>1.5E-3</c:v>
                </c:pt>
                <c:pt idx="10691">
                  <c:v>1.5E-3</c:v>
                </c:pt>
                <c:pt idx="10692">
                  <c:v>1.5100000000000001E-3</c:v>
                </c:pt>
                <c:pt idx="10693">
                  <c:v>1.5100000000000001E-3</c:v>
                </c:pt>
                <c:pt idx="10694">
                  <c:v>1.5200000000000001E-3</c:v>
                </c:pt>
                <c:pt idx="10695">
                  <c:v>1.5299999999999999E-3</c:v>
                </c:pt>
                <c:pt idx="10696">
                  <c:v>1.5299999999999999E-3</c:v>
                </c:pt>
                <c:pt idx="10697">
                  <c:v>1.5399999999999999E-3</c:v>
                </c:pt>
                <c:pt idx="10698">
                  <c:v>1.5499999999999999E-3</c:v>
                </c:pt>
                <c:pt idx="10699">
                  <c:v>1.56E-3</c:v>
                </c:pt>
                <c:pt idx="10700">
                  <c:v>1.56E-3</c:v>
                </c:pt>
                <c:pt idx="10701">
                  <c:v>1.57E-3</c:v>
                </c:pt>
                <c:pt idx="10702">
                  <c:v>1.58E-3</c:v>
                </c:pt>
                <c:pt idx="10703">
                  <c:v>1.5900000000000001E-3</c:v>
                </c:pt>
                <c:pt idx="10704">
                  <c:v>1.6000000000000001E-3</c:v>
                </c:pt>
                <c:pt idx="10705">
                  <c:v>1.6000000000000001E-3</c:v>
                </c:pt>
                <c:pt idx="10706">
                  <c:v>1.6100000000000001E-3</c:v>
                </c:pt>
                <c:pt idx="10707">
                  <c:v>1.6199999999999999E-3</c:v>
                </c:pt>
                <c:pt idx="10708">
                  <c:v>1.6299999999999999E-3</c:v>
                </c:pt>
                <c:pt idx="10709">
                  <c:v>1.64E-3</c:v>
                </c:pt>
                <c:pt idx="10710">
                  <c:v>1.64E-3</c:v>
                </c:pt>
                <c:pt idx="10711">
                  <c:v>1.65E-3</c:v>
                </c:pt>
                <c:pt idx="10712">
                  <c:v>1.66E-3</c:v>
                </c:pt>
                <c:pt idx="10713">
                  <c:v>1.66E-3</c:v>
                </c:pt>
                <c:pt idx="10714">
                  <c:v>1.67E-3</c:v>
                </c:pt>
                <c:pt idx="10715">
                  <c:v>1.67E-3</c:v>
                </c:pt>
                <c:pt idx="10716">
                  <c:v>1.6800000000000001E-3</c:v>
                </c:pt>
                <c:pt idx="10717">
                  <c:v>1.6800000000000001E-3</c:v>
                </c:pt>
                <c:pt idx="10718">
                  <c:v>1.6900000000000001E-3</c:v>
                </c:pt>
                <c:pt idx="10719">
                  <c:v>1.6900000000000001E-3</c:v>
                </c:pt>
                <c:pt idx="10720">
                  <c:v>1.6999999999999999E-3</c:v>
                </c:pt>
                <c:pt idx="10721">
                  <c:v>1.6999999999999999E-3</c:v>
                </c:pt>
                <c:pt idx="10722">
                  <c:v>1.6999999999999999E-3</c:v>
                </c:pt>
                <c:pt idx="10723">
                  <c:v>1.6999999999999999E-3</c:v>
                </c:pt>
                <c:pt idx="10724">
                  <c:v>1.6999999999999999E-3</c:v>
                </c:pt>
                <c:pt idx="10725">
                  <c:v>1.6999999999999999E-3</c:v>
                </c:pt>
                <c:pt idx="10726">
                  <c:v>1.6999999999999999E-3</c:v>
                </c:pt>
                <c:pt idx="10727">
                  <c:v>1.6999999999999999E-3</c:v>
                </c:pt>
                <c:pt idx="10728">
                  <c:v>1.6999999999999999E-3</c:v>
                </c:pt>
                <c:pt idx="10729">
                  <c:v>1.6999999999999999E-3</c:v>
                </c:pt>
                <c:pt idx="10730">
                  <c:v>1.6999999999999999E-3</c:v>
                </c:pt>
                <c:pt idx="10731">
                  <c:v>1.6999999999999999E-3</c:v>
                </c:pt>
                <c:pt idx="10732">
                  <c:v>1.6999999999999999E-3</c:v>
                </c:pt>
                <c:pt idx="10733">
                  <c:v>1.6999999999999999E-3</c:v>
                </c:pt>
                <c:pt idx="10734">
                  <c:v>1.6999999999999999E-3</c:v>
                </c:pt>
                <c:pt idx="10735">
                  <c:v>1.6999999999999999E-3</c:v>
                </c:pt>
                <c:pt idx="10736">
                  <c:v>1.6900000000000001E-3</c:v>
                </c:pt>
                <c:pt idx="10737">
                  <c:v>1.6900000000000001E-3</c:v>
                </c:pt>
                <c:pt idx="10738">
                  <c:v>1.6800000000000001E-3</c:v>
                </c:pt>
                <c:pt idx="10739">
                  <c:v>1.6800000000000001E-3</c:v>
                </c:pt>
                <c:pt idx="10740">
                  <c:v>1.6800000000000001E-3</c:v>
                </c:pt>
                <c:pt idx="10741">
                  <c:v>1.6800000000000001E-3</c:v>
                </c:pt>
                <c:pt idx="10742">
                  <c:v>1.67E-3</c:v>
                </c:pt>
                <c:pt idx="10743">
                  <c:v>1.67E-3</c:v>
                </c:pt>
                <c:pt idx="10744">
                  <c:v>1.66E-3</c:v>
                </c:pt>
                <c:pt idx="10745">
                  <c:v>1.66E-3</c:v>
                </c:pt>
                <c:pt idx="10746">
                  <c:v>1.66E-3</c:v>
                </c:pt>
                <c:pt idx="10747">
                  <c:v>1.65E-3</c:v>
                </c:pt>
                <c:pt idx="10748">
                  <c:v>1.64E-3</c:v>
                </c:pt>
                <c:pt idx="10749">
                  <c:v>1.64E-3</c:v>
                </c:pt>
                <c:pt idx="10750">
                  <c:v>1.6299999999999999E-3</c:v>
                </c:pt>
                <c:pt idx="10751">
                  <c:v>1.6299999999999999E-3</c:v>
                </c:pt>
                <c:pt idx="10752">
                  <c:v>1.6199999999999999E-3</c:v>
                </c:pt>
                <c:pt idx="10753">
                  <c:v>1.6100000000000001E-3</c:v>
                </c:pt>
                <c:pt idx="10754">
                  <c:v>1.6100000000000001E-3</c:v>
                </c:pt>
                <c:pt idx="10755">
                  <c:v>1.6000000000000001E-3</c:v>
                </c:pt>
                <c:pt idx="10756">
                  <c:v>1.5900000000000001E-3</c:v>
                </c:pt>
                <c:pt idx="10757">
                  <c:v>1.5900000000000001E-3</c:v>
                </c:pt>
                <c:pt idx="10758">
                  <c:v>1.58E-3</c:v>
                </c:pt>
                <c:pt idx="10759">
                  <c:v>1.57E-3</c:v>
                </c:pt>
                <c:pt idx="10760">
                  <c:v>1.57E-3</c:v>
                </c:pt>
                <c:pt idx="10761">
                  <c:v>1.56E-3</c:v>
                </c:pt>
                <c:pt idx="10762">
                  <c:v>1.56E-3</c:v>
                </c:pt>
                <c:pt idx="10763">
                  <c:v>1.5499999999999999E-3</c:v>
                </c:pt>
                <c:pt idx="10764">
                  <c:v>1.5399999999999999E-3</c:v>
                </c:pt>
                <c:pt idx="10765">
                  <c:v>1.5399999999999999E-3</c:v>
                </c:pt>
                <c:pt idx="10766">
                  <c:v>1.5299999999999999E-3</c:v>
                </c:pt>
                <c:pt idx="10767">
                  <c:v>1.5200000000000001E-3</c:v>
                </c:pt>
                <c:pt idx="10768">
                  <c:v>1.5200000000000001E-3</c:v>
                </c:pt>
                <c:pt idx="10769">
                  <c:v>1.5100000000000001E-3</c:v>
                </c:pt>
                <c:pt idx="10770">
                  <c:v>1.5100000000000001E-3</c:v>
                </c:pt>
                <c:pt idx="10771">
                  <c:v>1.5E-3</c:v>
                </c:pt>
                <c:pt idx="10772">
                  <c:v>1.5E-3</c:v>
                </c:pt>
                <c:pt idx="10773">
                  <c:v>1.49E-3</c:v>
                </c:pt>
                <c:pt idx="10774">
                  <c:v>1.49E-3</c:v>
                </c:pt>
                <c:pt idx="10775">
                  <c:v>1.49E-3</c:v>
                </c:pt>
                <c:pt idx="10776">
                  <c:v>1.48E-3</c:v>
                </c:pt>
                <c:pt idx="10777">
                  <c:v>1.48E-3</c:v>
                </c:pt>
                <c:pt idx="10778">
                  <c:v>1.47E-3</c:v>
                </c:pt>
                <c:pt idx="10779">
                  <c:v>1.47E-3</c:v>
                </c:pt>
                <c:pt idx="10780">
                  <c:v>1.47E-3</c:v>
                </c:pt>
                <c:pt idx="10781">
                  <c:v>1.4599999999999999E-3</c:v>
                </c:pt>
                <c:pt idx="10782">
                  <c:v>1.4599999999999999E-3</c:v>
                </c:pt>
                <c:pt idx="10783">
                  <c:v>1.4599999999999999E-3</c:v>
                </c:pt>
                <c:pt idx="10784">
                  <c:v>1.4499999999999999E-3</c:v>
                </c:pt>
                <c:pt idx="10785">
                  <c:v>1.4499999999999999E-3</c:v>
                </c:pt>
                <c:pt idx="10786">
                  <c:v>1.4400000000000001E-3</c:v>
                </c:pt>
                <c:pt idx="10787">
                  <c:v>1.4400000000000001E-3</c:v>
                </c:pt>
                <c:pt idx="10788">
                  <c:v>1.4300000000000001E-3</c:v>
                </c:pt>
                <c:pt idx="10789">
                  <c:v>1.4300000000000001E-3</c:v>
                </c:pt>
                <c:pt idx="10790">
                  <c:v>1.4300000000000001E-3</c:v>
                </c:pt>
                <c:pt idx="10791">
                  <c:v>1.42E-3</c:v>
                </c:pt>
                <c:pt idx="10792">
                  <c:v>1.42E-3</c:v>
                </c:pt>
                <c:pt idx="10793">
                  <c:v>1.41E-3</c:v>
                </c:pt>
                <c:pt idx="10794">
                  <c:v>1.41E-3</c:v>
                </c:pt>
                <c:pt idx="10795">
                  <c:v>1.41E-3</c:v>
                </c:pt>
                <c:pt idx="10796">
                  <c:v>1.4E-3</c:v>
                </c:pt>
                <c:pt idx="10797">
                  <c:v>1.4E-3</c:v>
                </c:pt>
                <c:pt idx="10798">
                  <c:v>1.4E-3</c:v>
                </c:pt>
                <c:pt idx="10799">
                  <c:v>1.4E-3</c:v>
                </c:pt>
                <c:pt idx="10800">
                  <c:v>1.4E-3</c:v>
                </c:pt>
                <c:pt idx="10801">
                  <c:v>1.39E-3</c:v>
                </c:pt>
                <c:pt idx="10802">
                  <c:v>1.39E-3</c:v>
                </c:pt>
                <c:pt idx="10803">
                  <c:v>1.39E-3</c:v>
                </c:pt>
                <c:pt idx="10804">
                  <c:v>1.39E-3</c:v>
                </c:pt>
                <c:pt idx="10805">
                  <c:v>1.39E-3</c:v>
                </c:pt>
                <c:pt idx="10806">
                  <c:v>1.39E-3</c:v>
                </c:pt>
                <c:pt idx="10807">
                  <c:v>1.39E-3</c:v>
                </c:pt>
                <c:pt idx="10808">
                  <c:v>1.3799999999999999E-3</c:v>
                </c:pt>
                <c:pt idx="10809">
                  <c:v>1.39E-3</c:v>
                </c:pt>
                <c:pt idx="10810">
                  <c:v>1.39E-3</c:v>
                </c:pt>
                <c:pt idx="10811">
                  <c:v>1.39E-3</c:v>
                </c:pt>
                <c:pt idx="10812">
                  <c:v>1.3799999999999999E-3</c:v>
                </c:pt>
                <c:pt idx="10813">
                  <c:v>1.3799999999999999E-3</c:v>
                </c:pt>
                <c:pt idx="10814">
                  <c:v>1.3799999999999999E-3</c:v>
                </c:pt>
                <c:pt idx="10815">
                  <c:v>1.3799999999999999E-3</c:v>
                </c:pt>
                <c:pt idx="10816">
                  <c:v>1.3799999999999999E-3</c:v>
                </c:pt>
                <c:pt idx="10817">
                  <c:v>1.3799999999999999E-3</c:v>
                </c:pt>
                <c:pt idx="10818">
                  <c:v>1.3799999999999999E-3</c:v>
                </c:pt>
                <c:pt idx="10819">
                  <c:v>1.3699999999999999E-3</c:v>
                </c:pt>
                <c:pt idx="10820">
                  <c:v>1.3699999999999999E-3</c:v>
                </c:pt>
                <c:pt idx="10821">
                  <c:v>1.3699999999999999E-3</c:v>
                </c:pt>
                <c:pt idx="10822">
                  <c:v>1.3699999999999999E-3</c:v>
                </c:pt>
                <c:pt idx="10823">
                  <c:v>1.3699999999999999E-3</c:v>
                </c:pt>
                <c:pt idx="10824">
                  <c:v>1.3699999999999999E-3</c:v>
                </c:pt>
                <c:pt idx="10825">
                  <c:v>1.3699999999999999E-3</c:v>
                </c:pt>
                <c:pt idx="10826">
                  <c:v>1.3699999999999999E-3</c:v>
                </c:pt>
                <c:pt idx="10827">
                  <c:v>1.3699999999999999E-3</c:v>
                </c:pt>
                <c:pt idx="10828">
                  <c:v>1.3699999999999999E-3</c:v>
                </c:pt>
                <c:pt idx="10829">
                  <c:v>1.3699999999999999E-3</c:v>
                </c:pt>
                <c:pt idx="10830">
                  <c:v>1.3799999999999999E-3</c:v>
                </c:pt>
                <c:pt idx="10831">
                  <c:v>1.3799999999999999E-3</c:v>
                </c:pt>
                <c:pt idx="10832">
                  <c:v>1.39E-3</c:v>
                </c:pt>
                <c:pt idx="10833">
                  <c:v>1.39E-3</c:v>
                </c:pt>
                <c:pt idx="10834">
                  <c:v>1.39E-3</c:v>
                </c:pt>
                <c:pt idx="10835">
                  <c:v>1.4E-3</c:v>
                </c:pt>
                <c:pt idx="10836">
                  <c:v>1.4E-3</c:v>
                </c:pt>
                <c:pt idx="10837">
                  <c:v>1.41E-3</c:v>
                </c:pt>
                <c:pt idx="10838">
                  <c:v>1.42E-3</c:v>
                </c:pt>
                <c:pt idx="10839">
                  <c:v>1.4300000000000001E-3</c:v>
                </c:pt>
                <c:pt idx="10840">
                  <c:v>1.4400000000000001E-3</c:v>
                </c:pt>
                <c:pt idx="10841">
                  <c:v>1.4599999999999999E-3</c:v>
                </c:pt>
                <c:pt idx="10842">
                  <c:v>1.47E-3</c:v>
                </c:pt>
                <c:pt idx="10843">
                  <c:v>1.49E-3</c:v>
                </c:pt>
                <c:pt idx="10844">
                  <c:v>1.5E-3</c:v>
                </c:pt>
                <c:pt idx="10845">
                  <c:v>1.5100000000000001E-3</c:v>
                </c:pt>
                <c:pt idx="10846">
                  <c:v>1.5299999999999999E-3</c:v>
                </c:pt>
                <c:pt idx="10847">
                  <c:v>1.5399999999999999E-3</c:v>
                </c:pt>
                <c:pt idx="10848">
                  <c:v>1.56E-3</c:v>
                </c:pt>
                <c:pt idx="10849">
                  <c:v>1.57E-3</c:v>
                </c:pt>
                <c:pt idx="10850">
                  <c:v>1.5900000000000001E-3</c:v>
                </c:pt>
                <c:pt idx="10851">
                  <c:v>1.6100000000000001E-3</c:v>
                </c:pt>
                <c:pt idx="10852">
                  <c:v>1.6199999999999999E-3</c:v>
                </c:pt>
                <c:pt idx="10853">
                  <c:v>1.64E-3</c:v>
                </c:pt>
                <c:pt idx="10854">
                  <c:v>1.65E-3</c:v>
                </c:pt>
                <c:pt idx="10855">
                  <c:v>1.67E-3</c:v>
                </c:pt>
                <c:pt idx="10856">
                  <c:v>1.6800000000000001E-3</c:v>
                </c:pt>
                <c:pt idx="10857">
                  <c:v>1.6999999999999999E-3</c:v>
                </c:pt>
                <c:pt idx="10858">
                  <c:v>1.7099999999999999E-3</c:v>
                </c:pt>
                <c:pt idx="10859">
                  <c:v>1.72E-3</c:v>
                </c:pt>
                <c:pt idx="10860">
                  <c:v>1.73E-3</c:v>
                </c:pt>
                <c:pt idx="10861">
                  <c:v>1.75E-3</c:v>
                </c:pt>
                <c:pt idx="10862">
                  <c:v>1.7600000000000001E-3</c:v>
                </c:pt>
                <c:pt idx="10863">
                  <c:v>1.7700000000000001E-3</c:v>
                </c:pt>
                <c:pt idx="10864">
                  <c:v>1.7799999999999999E-3</c:v>
                </c:pt>
                <c:pt idx="10865">
                  <c:v>1.7899999999999999E-3</c:v>
                </c:pt>
                <c:pt idx="10866">
                  <c:v>1.8E-3</c:v>
                </c:pt>
                <c:pt idx="10867">
                  <c:v>1.81E-3</c:v>
                </c:pt>
                <c:pt idx="10868">
                  <c:v>1.82E-3</c:v>
                </c:pt>
                <c:pt idx="10869">
                  <c:v>1.83E-3</c:v>
                </c:pt>
                <c:pt idx="10870">
                  <c:v>1.8400000000000001E-3</c:v>
                </c:pt>
                <c:pt idx="10871">
                  <c:v>1.8600000000000001E-3</c:v>
                </c:pt>
                <c:pt idx="10872">
                  <c:v>1.8699999999999999E-3</c:v>
                </c:pt>
                <c:pt idx="10873">
                  <c:v>1.8799999999999999E-3</c:v>
                </c:pt>
                <c:pt idx="10874">
                  <c:v>1.89E-3</c:v>
                </c:pt>
                <c:pt idx="10875">
                  <c:v>1.91E-3</c:v>
                </c:pt>
                <c:pt idx="10876">
                  <c:v>1.92E-3</c:v>
                </c:pt>
                <c:pt idx="10877">
                  <c:v>1.9400000000000001E-3</c:v>
                </c:pt>
                <c:pt idx="10878">
                  <c:v>1.9499999999999999E-3</c:v>
                </c:pt>
                <c:pt idx="10879">
                  <c:v>1.97E-3</c:v>
                </c:pt>
                <c:pt idx="10880">
                  <c:v>1.99E-3</c:v>
                </c:pt>
                <c:pt idx="10881">
                  <c:v>2E-3</c:v>
                </c:pt>
                <c:pt idx="10882">
                  <c:v>2.0200000000000001E-3</c:v>
                </c:pt>
                <c:pt idx="10883">
                  <c:v>2.0400000000000001E-3</c:v>
                </c:pt>
                <c:pt idx="10884">
                  <c:v>2.0600000000000002E-3</c:v>
                </c:pt>
                <c:pt idx="10885">
                  <c:v>2.0799999999999998E-3</c:v>
                </c:pt>
                <c:pt idx="10886">
                  <c:v>2.0999999999999999E-3</c:v>
                </c:pt>
                <c:pt idx="10887">
                  <c:v>2.1199999999999999E-3</c:v>
                </c:pt>
                <c:pt idx="10888">
                  <c:v>2.14E-3</c:v>
                </c:pt>
                <c:pt idx="10889">
                  <c:v>2.1700000000000001E-3</c:v>
                </c:pt>
                <c:pt idx="10890">
                  <c:v>2.1800000000000001E-3</c:v>
                </c:pt>
                <c:pt idx="10891">
                  <c:v>2.2100000000000002E-3</c:v>
                </c:pt>
                <c:pt idx="10892">
                  <c:v>2.2200000000000002E-3</c:v>
                </c:pt>
                <c:pt idx="10893">
                  <c:v>2.2399999999999998E-3</c:v>
                </c:pt>
                <c:pt idx="10894">
                  <c:v>2.2599999999999999E-3</c:v>
                </c:pt>
                <c:pt idx="10895">
                  <c:v>2.2799999999999999E-3</c:v>
                </c:pt>
                <c:pt idx="10896">
                  <c:v>2.3E-3</c:v>
                </c:pt>
                <c:pt idx="10897">
                  <c:v>2.32E-3</c:v>
                </c:pt>
                <c:pt idx="10898">
                  <c:v>2.33E-3</c:v>
                </c:pt>
                <c:pt idx="10899">
                  <c:v>2.3500000000000001E-3</c:v>
                </c:pt>
                <c:pt idx="10900">
                  <c:v>2.3600000000000001E-3</c:v>
                </c:pt>
                <c:pt idx="10901">
                  <c:v>2.3800000000000002E-3</c:v>
                </c:pt>
                <c:pt idx="10902">
                  <c:v>2.3900000000000002E-3</c:v>
                </c:pt>
                <c:pt idx="10903">
                  <c:v>2.4099999999999998E-3</c:v>
                </c:pt>
                <c:pt idx="10904">
                  <c:v>2.4199999999999998E-3</c:v>
                </c:pt>
                <c:pt idx="10905">
                  <c:v>2.4299999999999999E-3</c:v>
                </c:pt>
                <c:pt idx="10906">
                  <c:v>2.4399999999999999E-3</c:v>
                </c:pt>
                <c:pt idx="10907">
                  <c:v>2.4499999999999999E-3</c:v>
                </c:pt>
                <c:pt idx="10908">
                  <c:v>2.47E-3</c:v>
                </c:pt>
                <c:pt idx="10909">
                  <c:v>2.48E-3</c:v>
                </c:pt>
                <c:pt idx="10910">
                  <c:v>2.48E-3</c:v>
                </c:pt>
                <c:pt idx="10911">
                  <c:v>2.49E-3</c:v>
                </c:pt>
                <c:pt idx="10912">
                  <c:v>2.5100000000000001E-3</c:v>
                </c:pt>
                <c:pt idx="10913">
                  <c:v>2.5200000000000001E-3</c:v>
                </c:pt>
                <c:pt idx="10914">
                  <c:v>2.5200000000000001E-3</c:v>
                </c:pt>
                <c:pt idx="10915">
                  <c:v>2.5400000000000002E-3</c:v>
                </c:pt>
                <c:pt idx="10916">
                  <c:v>2.5400000000000002E-3</c:v>
                </c:pt>
                <c:pt idx="10917">
                  <c:v>2.5500000000000002E-3</c:v>
                </c:pt>
                <c:pt idx="10918">
                  <c:v>2.5699999999999998E-3</c:v>
                </c:pt>
                <c:pt idx="10919">
                  <c:v>2.5799999999999998E-3</c:v>
                </c:pt>
                <c:pt idx="10920">
                  <c:v>2.5899999999999999E-3</c:v>
                </c:pt>
                <c:pt idx="10921">
                  <c:v>2.5999999999999999E-3</c:v>
                </c:pt>
                <c:pt idx="10922">
                  <c:v>2.6099999999999999E-3</c:v>
                </c:pt>
                <c:pt idx="10923">
                  <c:v>2.6199999999999999E-3</c:v>
                </c:pt>
                <c:pt idx="10924">
                  <c:v>2.63E-3</c:v>
                </c:pt>
                <c:pt idx="10925">
                  <c:v>2.64E-3</c:v>
                </c:pt>
                <c:pt idx="10926">
                  <c:v>2.65E-3</c:v>
                </c:pt>
                <c:pt idx="10927">
                  <c:v>2.66E-3</c:v>
                </c:pt>
                <c:pt idx="10928">
                  <c:v>2.6700000000000001E-3</c:v>
                </c:pt>
                <c:pt idx="10929">
                  <c:v>2.6800000000000001E-3</c:v>
                </c:pt>
                <c:pt idx="10930">
                  <c:v>2.6900000000000001E-3</c:v>
                </c:pt>
                <c:pt idx="10931">
                  <c:v>2.7000000000000001E-3</c:v>
                </c:pt>
                <c:pt idx="10932">
                  <c:v>2.7100000000000002E-3</c:v>
                </c:pt>
                <c:pt idx="10933">
                  <c:v>2.7100000000000002E-3</c:v>
                </c:pt>
                <c:pt idx="10934">
                  <c:v>2.7200000000000002E-3</c:v>
                </c:pt>
                <c:pt idx="10935">
                  <c:v>2.7299999999999998E-3</c:v>
                </c:pt>
                <c:pt idx="10936">
                  <c:v>2.7399999999999998E-3</c:v>
                </c:pt>
                <c:pt idx="10937">
                  <c:v>2.7399999999999998E-3</c:v>
                </c:pt>
                <c:pt idx="10938">
                  <c:v>2.7499999999999998E-3</c:v>
                </c:pt>
                <c:pt idx="10939">
                  <c:v>2.7499999999999998E-3</c:v>
                </c:pt>
                <c:pt idx="10940">
                  <c:v>2.7599999999999999E-3</c:v>
                </c:pt>
                <c:pt idx="10941">
                  <c:v>2.7599999999999999E-3</c:v>
                </c:pt>
                <c:pt idx="10942">
                  <c:v>2.7599999999999999E-3</c:v>
                </c:pt>
                <c:pt idx="10943">
                  <c:v>2.7699999999999999E-3</c:v>
                </c:pt>
                <c:pt idx="10944">
                  <c:v>2.7699999999999999E-3</c:v>
                </c:pt>
                <c:pt idx="10945">
                  <c:v>2.7699999999999999E-3</c:v>
                </c:pt>
                <c:pt idx="10946">
                  <c:v>2.7699999999999999E-3</c:v>
                </c:pt>
                <c:pt idx="10947">
                  <c:v>2.7699999999999999E-3</c:v>
                </c:pt>
                <c:pt idx="10948">
                  <c:v>2.7699999999999999E-3</c:v>
                </c:pt>
                <c:pt idx="10949">
                  <c:v>2.7699999999999999E-3</c:v>
                </c:pt>
                <c:pt idx="10950">
                  <c:v>2.7699999999999999E-3</c:v>
                </c:pt>
                <c:pt idx="10951">
                  <c:v>2.7699999999999999E-3</c:v>
                </c:pt>
                <c:pt idx="10952">
                  <c:v>2.7699999999999999E-3</c:v>
                </c:pt>
                <c:pt idx="10953">
                  <c:v>2.7599999999999999E-3</c:v>
                </c:pt>
                <c:pt idx="10954">
                  <c:v>2.7599999999999999E-3</c:v>
                </c:pt>
                <c:pt idx="10955">
                  <c:v>2.7599999999999999E-3</c:v>
                </c:pt>
                <c:pt idx="10956">
                  <c:v>2.7499999999999998E-3</c:v>
                </c:pt>
                <c:pt idx="10957">
                  <c:v>2.7499999999999998E-3</c:v>
                </c:pt>
                <c:pt idx="10958">
                  <c:v>2.7399999999999998E-3</c:v>
                </c:pt>
                <c:pt idx="10959">
                  <c:v>2.7399999999999998E-3</c:v>
                </c:pt>
                <c:pt idx="10960">
                  <c:v>2.7299999999999998E-3</c:v>
                </c:pt>
                <c:pt idx="10961">
                  <c:v>2.7200000000000002E-3</c:v>
                </c:pt>
                <c:pt idx="10962">
                  <c:v>2.7200000000000002E-3</c:v>
                </c:pt>
                <c:pt idx="10963">
                  <c:v>2.7100000000000002E-3</c:v>
                </c:pt>
                <c:pt idx="10964">
                  <c:v>2.7000000000000001E-3</c:v>
                </c:pt>
                <c:pt idx="10965">
                  <c:v>2.6900000000000001E-3</c:v>
                </c:pt>
                <c:pt idx="10966">
                  <c:v>2.6900000000000001E-3</c:v>
                </c:pt>
                <c:pt idx="10967">
                  <c:v>2.6800000000000001E-3</c:v>
                </c:pt>
                <c:pt idx="10968">
                  <c:v>2.6700000000000001E-3</c:v>
                </c:pt>
                <c:pt idx="10969">
                  <c:v>2.66E-3</c:v>
                </c:pt>
                <c:pt idx="10970">
                  <c:v>2.66E-3</c:v>
                </c:pt>
                <c:pt idx="10971">
                  <c:v>2.65E-3</c:v>
                </c:pt>
                <c:pt idx="10972">
                  <c:v>2.64E-3</c:v>
                </c:pt>
                <c:pt idx="10973">
                  <c:v>2.63E-3</c:v>
                </c:pt>
                <c:pt idx="10974">
                  <c:v>2.6199999999999999E-3</c:v>
                </c:pt>
                <c:pt idx="10975">
                  <c:v>2.6199999999999999E-3</c:v>
                </c:pt>
                <c:pt idx="10976">
                  <c:v>2.6099999999999999E-3</c:v>
                </c:pt>
                <c:pt idx="10977">
                  <c:v>2.5999999999999999E-3</c:v>
                </c:pt>
                <c:pt idx="10978">
                  <c:v>2.5899999999999999E-3</c:v>
                </c:pt>
                <c:pt idx="10979">
                  <c:v>2.5899999999999999E-3</c:v>
                </c:pt>
                <c:pt idx="10980">
                  <c:v>2.5799999999999998E-3</c:v>
                </c:pt>
                <c:pt idx="10981">
                  <c:v>2.5799999999999998E-3</c:v>
                </c:pt>
                <c:pt idx="10982">
                  <c:v>2.5699999999999998E-3</c:v>
                </c:pt>
                <c:pt idx="10983">
                  <c:v>2.5699999999999998E-3</c:v>
                </c:pt>
                <c:pt idx="10984">
                  <c:v>2.5600000000000002E-3</c:v>
                </c:pt>
                <c:pt idx="10985">
                  <c:v>2.5500000000000002E-3</c:v>
                </c:pt>
                <c:pt idx="10986">
                  <c:v>2.5500000000000002E-3</c:v>
                </c:pt>
                <c:pt idx="10987">
                  <c:v>2.5400000000000002E-3</c:v>
                </c:pt>
                <c:pt idx="10988">
                  <c:v>2.5400000000000002E-3</c:v>
                </c:pt>
                <c:pt idx="10989">
                  <c:v>2.5300000000000001E-3</c:v>
                </c:pt>
                <c:pt idx="10990">
                  <c:v>2.5200000000000001E-3</c:v>
                </c:pt>
                <c:pt idx="10991">
                  <c:v>2.5200000000000001E-3</c:v>
                </c:pt>
                <c:pt idx="10992">
                  <c:v>2.5100000000000001E-3</c:v>
                </c:pt>
                <c:pt idx="10993">
                  <c:v>2.5100000000000001E-3</c:v>
                </c:pt>
                <c:pt idx="10994">
                  <c:v>2.5000000000000001E-3</c:v>
                </c:pt>
                <c:pt idx="10995">
                  <c:v>2.49E-3</c:v>
                </c:pt>
                <c:pt idx="10996">
                  <c:v>2.48E-3</c:v>
                </c:pt>
                <c:pt idx="10997">
                  <c:v>2.47E-3</c:v>
                </c:pt>
                <c:pt idx="10998">
                  <c:v>2.47E-3</c:v>
                </c:pt>
                <c:pt idx="10999">
                  <c:v>2.4599999999999999E-3</c:v>
                </c:pt>
                <c:pt idx="11000">
                  <c:v>2.4499999999999999E-3</c:v>
                </c:pt>
                <c:pt idx="11001">
                  <c:v>2.4399999999999999E-3</c:v>
                </c:pt>
                <c:pt idx="11002">
                  <c:v>2.4299999999999999E-3</c:v>
                </c:pt>
                <c:pt idx="11003">
                  <c:v>2.4199999999999998E-3</c:v>
                </c:pt>
                <c:pt idx="11004">
                  <c:v>2.4099999999999998E-3</c:v>
                </c:pt>
                <c:pt idx="11005">
                  <c:v>2.3999999999999998E-3</c:v>
                </c:pt>
                <c:pt idx="11006">
                  <c:v>2.3900000000000002E-3</c:v>
                </c:pt>
                <c:pt idx="11007">
                  <c:v>2.3800000000000002E-3</c:v>
                </c:pt>
                <c:pt idx="11008">
                  <c:v>2.3700000000000001E-3</c:v>
                </c:pt>
                <c:pt idx="11009">
                  <c:v>2.3600000000000001E-3</c:v>
                </c:pt>
                <c:pt idx="11010">
                  <c:v>2.3500000000000001E-3</c:v>
                </c:pt>
                <c:pt idx="11011">
                  <c:v>2.3400000000000001E-3</c:v>
                </c:pt>
                <c:pt idx="11012">
                  <c:v>2.33E-3</c:v>
                </c:pt>
                <c:pt idx="11013">
                  <c:v>2.32E-3</c:v>
                </c:pt>
                <c:pt idx="11014">
                  <c:v>2.32E-3</c:v>
                </c:pt>
                <c:pt idx="11015">
                  <c:v>2.31E-3</c:v>
                </c:pt>
                <c:pt idx="11016">
                  <c:v>2.3E-3</c:v>
                </c:pt>
                <c:pt idx="11017">
                  <c:v>2.3E-3</c:v>
                </c:pt>
                <c:pt idx="11018">
                  <c:v>2.3E-3</c:v>
                </c:pt>
                <c:pt idx="11019">
                  <c:v>2.2899999999999999E-3</c:v>
                </c:pt>
                <c:pt idx="11020">
                  <c:v>2.2899999999999999E-3</c:v>
                </c:pt>
                <c:pt idx="11021">
                  <c:v>2.2799999999999999E-3</c:v>
                </c:pt>
                <c:pt idx="11022">
                  <c:v>2.2799999999999999E-3</c:v>
                </c:pt>
                <c:pt idx="11023">
                  <c:v>2.2799999999999999E-3</c:v>
                </c:pt>
                <c:pt idx="11024">
                  <c:v>2.2799999999999999E-3</c:v>
                </c:pt>
                <c:pt idx="11025">
                  <c:v>2.2799999999999999E-3</c:v>
                </c:pt>
                <c:pt idx="11026">
                  <c:v>2.2799999999999999E-3</c:v>
                </c:pt>
                <c:pt idx="11027">
                  <c:v>2.2799999999999999E-3</c:v>
                </c:pt>
                <c:pt idx="11028">
                  <c:v>2.2799999999999999E-3</c:v>
                </c:pt>
                <c:pt idx="11029">
                  <c:v>2.2799999999999999E-3</c:v>
                </c:pt>
                <c:pt idx="11030">
                  <c:v>2.2799999999999999E-3</c:v>
                </c:pt>
                <c:pt idx="11031">
                  <c:v>2.2899999999999999E-3</c:v>
                </c:pt>
                <c:pt idx="11032">
                  <c:v>2.2899999999999999E-3</c:v>
                </c:pt>
                <c:pt idx="11033">
                  <c:v>2.2899999999999999E-3</c:v>
                </c:pt>
                <c:pt idx="11034">
                  <c:v>2.3E-3</c:v>
                </c:pt>
                <c:pt idx="11035">
                  <c:v>2.3E-3</c:v>
                </c:pt>
                <c:pt idx="11036">
                  <c:v>2.3E-3</c:v>
                </c:pt>
                <c:pt idx="11037">
                  <c:v>2.3E-3</c:v>
                </c:pt>
                <c:pt idx="11038">
                  <c:v>2.31E-3</c:v>
                </c:pt>
                <c:pt idx="11039">
                  <c:v>2.31E-3</c:v>
                </c:pt>
                <c:pt idx="11040">
                  <c:v>2.31E-3</c:v>
                </c:pt>
                <c:pt idx="11041">
                  <c:v>2.32E-3</c:v>
                </c:pt>
                <c:pt idx="11042">
                  <c:v>2.32E-3</c:v>
                </c:pt>
                <c:pt idx="11043">
                  <c:v>2.32E-3</c:v>
                </c:pt>
                <c:pt idx="11044">
                  <c:v>2.33E-3</c:v>
                </c:pt>
                <c:pt idx="11045">
                  <c:v>2.33E-3</c:v>
                </c:pt>
                <c:pt idx="11046">
                  <c:v>2.3400000000000001E-3</c:v>
                </c:pt>
                <c:pt idx="11047">
                  <c:v>2.3400000000000001E-3</c:v>
                </c:pt>
                <c:pt idx="11048">
                  <c:v>2.3500000000000001E-3</c:v>
                </c:pt>
                <c:pt idx="11049">
                  <c:v>2.3500000000000001E-3</c:v>
                </c:pt>
                <c:pt idx="11050">
                  <c:v>2.3600000000000001E-3</c:v>
                </c:pt>
                <c:pt idx="11051">
                  <c:v>2.3700000000000001E-3</c:v>
                </c:pt>
                <c:pt idx="11052">
                  <c:v>2.3700000000000001E-3</c:v>
                </c:pt>
                <c:pt idx="11053">
                  <c:v>2.3800000000000002E-3</c:v>
                </c:pt>
                <c:pt idx="11054">
                  <c:v>2.3900000000000002E-3</c:v>
                </c:pt>
                <c:pt idx="11055">
                  <c:v>2.3999999999999998E-3</c:v>
                </c:pt>
                <c:pt idx="11056">
                  <c:v>2.4099999999999998E-3</c:v>
                </c:pt>
                <c:pt idx="11057">
                  <c:v>2.4199999999999998E-3</c:v>
                </c:pt>
                <c:pt idx="11058">
                  <c:v>2.4299999999999999E-3</c:v>
                </c:pt>
                <c:pt idx="11059">
                  <c:v>2.4399999999999999E-3</c:v>
                </c:pt>
                <c:pt idx="11060">
                  <c:v>2.4499999999999999E-3</c:v>
                </c:pt>
                <c:pt idx="11061">
                  <c:v>2.4599999999999999E-3</c:v>
                </c:pt>
                <c:pt idx="11062">
                  <c:v>2.48E-3</c:v>
                </c:pt>
                <c:pt idx="11063">
                  <c:v>2.49E-3</c:v>
                </c:pt>
                <c:pt idx="11064">
                  <c:v>2.5000000000000001E-3</c:v>
                </c:pt>
                <c:pt idx="11065">
                  <c:v>2.5100000000000001E-3</c:v>
                </c:pt>
                <c:pt idx="11066">
                  <c:v>2.5200000000000001E-3</c:v>
                </c:pt>
                <c:pt idx="11067">
                  <c:v>2.5400000000000002E-3</c:v>
                </c:pt>
                <c:pt idx="11068">
                  <c:v>2.5500000000000002E-3</c:v>
                </c:pt>
                <c:pt idx="11069">
                  <c:v>2.5699999999999998E-3</c:v>
                </c:pt>
                <c:pt idx="11070">
                  <c:v>2.5799999999999998E-3</c:v>
                </c:pt>
                <c:pt idx="11071">
                  <c:v>2.5899999999999999E-3</c:v>
                </c:pt>
                <c:pt idx="11072">
                  <c:v>2.6099999999999999E-3</c:v>
                </c:pt>
                <c:pt idx="11073">
                  <c:v>2.6199999999999999E-3</c:v>
                </c:pt>
                <c:pt idx="11074">
                  <c:v>2.63E-3</c:v>
                </c:pt>
                <c:pt idx="11075">
                  <c:v>2.65E-3</c:v>
                </c:pt>
                <c:pt idx="11076">
                  <c:v>2.66E-3</c:v>
                </c:pt>
                <c:pt idx="11077">
                  <c:v>2.6700000000000001E-3</c:v>
                </c:pt>
                <c:pt idx="11078">
                  <c:v>2.6900000000000001E-3</c:v>
                </c:pt>
                <c:pt idx="11079">
                  <c:v>2.7000000000000001E-3</c:v>
                </c:pt>
                <c:pt idx="11080">
                  <c:v>2.7100000000000002E-3</c:v>
                </c:pt>
                <c:pt idx="11081">
                  <c:v>2.7299999999999998E-3</c:v>
                </c:pt>
                <c:pt idx="11082">
                  <c:v>2.7399999999999998E-3</c:v>
                </c:pt>
                <c:pt idx="11083">
                  <c:v>2.7499999999999998E-3</c:v>
                </c:pt>
                <c:pt idx="11084">
                  <c:v>2.7599999999999999E-3</c:v>
                </c:pt>
                <c:pt idx="11085">
                  <c:v>2.7799999999999999E-3</c:v>
                </c:pt>
                <c:pt idx="11086">
                  <c:v>2.7899999999999999E-3</c:v>
                </c:pt>
                <c:pt idx="11087">
                  <c:v>2.8E-3</c:v>
                </c:pt>
                <c:pt idx="11088">
                  <c:v>2.82E-3</c:v>
                </c:pt>
                <c:pt idx="11089">
                  <c:v>2.8300000000000001E-3</c:v>
                </c:pt>
                <c:pt idx="11090">
                  <c:v>2.8400000000000001E-3</c:v>
                </c:pt>
                <c:pt idx="11091">
                  <c:v>2.8500000000000001E-3</c:v>
                </c:pt>
                <c:pt idx="11092">
                  <c:v>2.8700000000000002E-3</c:v>
                </c:pt>
                <c:pt idx="11093">
                  <c:v>2.8800000000000002E-3</c:v>
                </c:pt>
                <c:pt idx="11094">
                  <c:v>2.8900000000000002E-3</c:v>
                </c:pt>
                <c:pt idx="11095">
                  <c:v>2.9099999999999998E-3</c:v>
                </c:pt>
                <c:pt idx="11096">
                  <c:v>2.9199999999999999E-3</c:v>
                </c:pt>
                <c:pt idx="11097">
                  <c:v>2.9299999999999999E-3</c:v>
                </c:pt>
                <c:pt idx="11098">
                  <c:v>2.9499999999999999E-3</c:v>
                </c:pt>
                <c:pt idx="11099">
                  <c:v>2.96E-3</c:v>
                </c:pt>
                <c:pt idx="11100">
                  <c:v>2.97E-3</c:v>
                </c:pt>
                <c:pt idx="11101">
                  <c:v>2.98E-3</c:v>
                </c:pt>
                <c:pt idx="11102">
                  <c:v>2.99E-3</c:v>
                </c:pt>
                <c:pt idx="11103">
                  <c:v>3.0000000000000001E-3</c:v>
                </c:pt>
                <c:pt idx="11104">
                  <c:v>3.0200000000000001E-3</c:v>
                </c:pt>
                <c:pt idx="11105">
                  <c:v>3.0200000000000001E-3</c:v>
                </c:pt>
                <c:pt idx="11106">
                  <c:v>3.0300000000000001E-3</c:v>
                </c:pt>
                <c:pt idx="11107">
                  <c:v>3.0500000000000002E-3</c:v>
                </c:pt>
                <c:pt idx="11108">
                  <c:v>3.0500000000000002E-3</c:v>
                </c:pt>
                <c:pt idx="11109">
                  <c:v>3.0599999999999998E-3</c:v>
                </c:pt>
                <c:pt idx="11110">
                  <c:v>3.0699999999999998E-3</c:v>
                </c:pt>
                <c:pt idx="11111">
                  <c:v>3.0799999999999998E-3</c:v>
                </c:pt>
                <c:pt idx="11112">
                  <c:v>3.0899999999999999E-3</c:v>
                </c:pt>
                <c:pt idx="11113">
                  <c:v>3.0999999999999999E-3</c:v>
                </c:pt>
                <c:pt idx="11114">
                  <c:v>3.0999999999999999E-3</c:v>
                </c:pt>
                <c:pt idx="11115">
                  <c:v>3.1099999999999999E-3</c:v>
                </c:pt>
                <c:pt idx="11116">
                  <c:v>3.1199999999999999E-3</c:v>
                </c:pt>
                <c:pt idx="11117">
                  <c:v>3.1199999999999999E-3</c:v>
                </c:pt>
                <c:pt idx="11118">
                  <c:v>3.1199999999999999E-3</c:v>
                </c:pt>
                <c:pt idx="11119">
                  <c:v>3.13E-3</c:v>
                </c:pt>
                <c:pt idx="11120">
                  <c:v>3.13E-3</c:v>
                </c:pt>
                <c:pt idx="11121">
                  <c:v>3.14E-3</c:v>
                </c:pt>
                <c:pt idx="11122">
                  <c:v>3.14E-3</c:v>
                </c:pt>
                <c:pt idx="11123">
                  <c:v>3.15E-3</c:v>
                </c:pt>
                <c:pt idx="11124">
                  <c:v>3.15E-3</c:v>
                </c:pt>
                <c:pt idx="11125">
                  <c:v>3.15E-3</c:v>
                </c:pt>
                <c:pt idx="11126">
                  <c:v>3.15E-3</c:v>
                </c:pt>
                <c:pt idx="11127">
                  <c:v>3.16E-3</c:v>
                </c:pt>
                <c:pt idx="11128">
                  <c:v>3.16E-3</c:v>
                </c:pt>
                <c:pt idx="11129">
                  <c:v>3.16E-3</c:v>
                </c:pt>
                <c:pt idx="11130">
                  <c:v>3.16E-3</c:v>
                </c:pt>
                <c:pt idx="11131">
                  <c:v>3.16E-3</c:v>
                </c:pt>
                <c:pt idx="11132">
                  <c:v>3.16E-3</c:v>
                </c:pt>
                <c:pt idx="11133">
                  <c:v>3.16E-3</c:v>
                </c:pt>
                <c:pt idx="11134">
                  <c:v>3.16E-3</c:v>
                </c:pt>
                <c:pt idx="11135">
                  <c:v>3.15E-3</c:v>
                </c:pt>
                <c:pt idx="11136">
                  <c:v>3.15E-3</c:v>
                </c:pt>
                <c:pt idx="11137">
                  <c:v>3.15E-3</c:v>
                </c:pt>
                <c:pt idx="11138">
                  <c:v>3.14E-3</c:v>
                </c:pt>
                <c:pt idx="11139">
                  <c:v>3.14E-3</c:v>
                </c:pt>
                <c:pt idx="11140">
                  <c:v>3.13E-3</c:v>
                </c:pt>
                <c:pt idx="11141">
                  <c:v>3.13E-3</c:v>
                </c:pt>
                <c:pt idx="11142">
                  <c:v>3.1199999999999999E-3</c:v>
                </c:pt>
                <c:pt idx="11143">
                  <c:v>3.1099999999999999E-3</c:v>
                </c:pt>
                <c:pt idx="11144">
                  <c:v>3.0999999999999999E-3</c:v>
                </c:pt>
                <c:pt idx="11145">
                  <c:v>3.0999999999999999E-3</c:v>
                </c:pt>
                <c:pt idx="11146">
                  <c:v>3.0899999999999999E-3</c:v>
                </c:pt>
                <c:pt idx="11147">
                  <c:v>3.0799999999999998E-3</c:v>
                </c:pt>
                <c:pt idx="11148">
                  <c:v>3.0699999999999998E-3</c:v>
                </c:pt>
                <c:pt idx="11149">
                  <c:v>3.0599999999999998E-3</c:v>
                </c:pt>
                <c:pt idx="11150">
                  <c:v>3.0500000000000002E-3</c:v>
                </c:pt>
                <c:pt idx="11151">
                  <c:v>3.0300000000000001E-3</c:v>
                </c:pt>
                <c:pt idx="11152">
                  <c:v>3.0200000000000001E-3</c:v>
                </c:pt>
                <c:pt idx="11153">
                  <c:v>3.0100000000000001E-3</c:v>
                </c:pt>
                <c:pt idx="11154">
                  <c:v>3.0000000000000001E-3</c:v>
                </c:pt>
                <c:pt idx="11155">
                  <c:v>2.99E-3</c:v>
                </c:pt>
                <c:pt idx="11156">
                  <c:v>2.97E-3</c:v>
                </c:pt>
                <c:pt idx="11157">
                  <c:v>2.96E-3</c:v>
                </c:pt>
                <c:pt idx="11158">
                  <c:v>2.9499999999999999E-3</c:v>
                </c:pt>
                <c:pt idx="11159">
                  <c:v>2.9399999999999999E-3</c:v>
                </c:pt>
                <c:pt idx="11160">
                  <c:v>2.9299999999999999E-3</c:v>
                </c:pt>
                <c:pt idx="11161">
                  <c:v>2.9199999999999999E-3</c:v>
                </c:pt>
                <c:pt idx="11162">
                  <c:v>2.9099999999999998E-3</c:v>
                </c:pt>
                <c:pt idx="11163">
                  <c:v>2.8999999999999998E-3</c:v>
                </c:pt>
                <c:pt idx="11164">
                  <c:v>2.8900000000000002E-3</c:v>
                </c:pt>
                <c:pt idx="11165">
                  <c:v>2.8800000000000002E-3</c:v>
                </c:pt>
                <c:pt idx="11166">
                  <c:v>2.8700000000000002E-3</c:v>
                </c:pt>
                <c:pt idx="11167">
                  <c:v>2.8600000000000001E-3</c:v>
                </c:pt>
                <c:pt idx="11168">
                  <c:v>2.8500000000000001E-3</c:v>
                </c:pt>
                <c:pt idx="11169">
                  <c:v>2.8400000000000001E-3</c:v>
                </c:pt>
                <c:pt idx="11170">
                  <c:v>2.8300000000000001E-3</c:v>
                </c:pt>
                <c:pt idx="11171">
                  <c:v>2.82E-3</c:v>
                </c:pt>
                <c:pt idx="11172">
                  <c:v>2.82E-3</c:v>
                </c:pt>
                <c:pt idx="11173">
                  <c:v>2.81E-3</c:v>
                </c:pt>
                <c:pt idx="11174">
                  <c:v>2.8E-3</c:v>
                </c:pt>
                <c:pt idx="11175">
                  <c:v>2.7899999999999999E-3</c:v>
                </c:pt>
                <c:pt idx="11176">
                  <c:v>2.7899999999999999E-3</c:v>
                </c:pt>
                <c:pt idx="11177">
                  <c:v>2.7799999999999999E-3</c:v>
                </c:pt>
                <c:pt idx="11178">
                  <c:v>2.7699999999999999E-3</c:v>
                </c:pt>
                <c:pt idx="11179">
                  <c:v>2.7599999999999999E-3</c:v>
                </c:pt>
                <c:pt idx="11180">
                  <c:v>2.7499999999999998E-3</c:v>
                </c:pt>
                <c:pt idx="11181">
                  <c:v>2.7499999999999998E-3</c:v>
                </c:pt>
                <c:pt idx="11182">
                  <c:v>2.7399999999999998E-3</c:v>
                </c:pt>
                <c:pt idx="11183">
                  <c:v>2.7299999999999998E-3</c:v>
                </c:pt>
                <c:pt idx="11184">
                  <c:v>2.7200000000000002E-3</c:v>
                </c:pt>
                <c:pt idx="11185">
                  <c:v>2.7100000000000002E-3</c:v>
                </c:pt>
                <c:pt idx="11186">
                  <c:v>2.6900000000000001E-3</c:v>
                </c:pt>
                <c:pt idx="11187">
                  <c:v>2.6800000000000001E-3</c:v>
                </c:pt>
                <c:pt idx="11188">
                  <c:v>2.6700000000000001E-3</c:v>
                </c:pt>
                <c:pt idx="11189">
                  <c:v>2.66E-3</c:v>
                </c:pt>
                <c:pt idx="11190">
                  <c:v>2.65E-3</c:v>
                </c:pt>
                <c:pt idx="11191">
                  <c:v>2.64E-3</c:v>
                </c:pt>
                <c:pt idx="11192">
                  <c:v>2.6199999999999999E-3</c:v>
                </c:pt>
                <c:pt idx="11193">
                  <c:v>2.6099999999999999E-3</c:v>
                </c:pt>
                <c:pt idx="11194">
                  <c:v>2.5999999999999999E-3</c:v>
                </c:pt>
                <c:pt idx="11195">
                  <c:v>2.5899999999999999E-3</c:v>
                </c:pt>
                <c:pt idx="11196">
                  <c:v>2.5799999999999998E-3</c:v>
                </c:pt>
                <c:pt idx="11197">
                  <c:v>2.5600000000000002E-3</c:v>
                </c:pt>
                <c:pt idx="11198">
                  <c:v>2.5500000000000002E-3</c:v>
                </c:pt>
                <c:pt idx="11199">
                  <c:v>2.5400000000000002E-3</c:v>
                </c:pt>
                <c:pt idx="11200">
                  <c:v>2.5300000000000001E-3</c:v>
                </c:pt>
                <c:pt idx="11201">
                  <c:v>2.5200000000000001E-3</c:v>
                </c:pt>
                <c:pt idx="11202">
                  <c:v>2.5100000000000001E-3</c:v>
                </c:pt>
                <c:pt idx="11203">
                  <c:v>2.5000000000000001E-3</c:v>
                </c:pt>
                <c:pt idx="11204">
                  <c:v>2.49E-3</c:v>
                </c:pt>
                <c:pt idx="11205">
                  <c:v>2.48E-3</c:v>
                </c:pt>
                <c:pt idx="11206">
                  <c:v>2.48E-3</c:v>
                </c:pt>
                <c:pt idx="11207">
                  <c:v>2.47E-3</c:v>
                </c:pt>
                <c:pt idx="11208">
                  <c:v>2.47E-3</c:v>
                </c:pt>
                <c:pt idx="11209">
                  <c:v>2.4599999999999999E-3</c:v>
                </c:pt>
                <c:pt idx="11210">
                  <c:v>2.4599999999999999E-3</c:v>
                </c:pt>
                <c:pt idx="11211">
                  <c:v>2.4499999999999999E-3</c:v>
                </c:pt>
                <c:pt idx="11212">
                  <c:v>2.4499999999999999E-3</c:v>
                </c:pt>
                <c:pt idx="11213">
                  <c:v>2.4499999999999999E-3</c:v>
                </c:pt>
                <c:pt idx="11214">
                  <c:v>2.4499999999999999E-3</c:v>
                </c:pt>
                <c:pt idx="11215">
                  <c:v>2.4499999999999999E-3</c:v>
                </c:pt>
                <c:pt idx="11216">
                  <c:v>2.4599999999999999E-3</c:v>
                </c:pt>
                <c:pt idx="11217">
                  <c:v>2.4599999999999999E-3</c:v>
                </c:pt>
                <c:pt idx="11218">
                  <c:v>2.4599999999999999E-3</c:v>
                </c:pt>
                <c:pt idx="11219">
                  <c:v>2.47E-3</c:v>
                </c:pt>
                <c:pt idx="11220">
                  <c:v>2.47E-3</c:v>
                </c:pt>
                <c:pt idx="11221">
                  <c:v>2.47E-3</c:v>
                </c:pt>
                <c:pt idx="11222">
                  <c:v>2.48E-3</c:v>
                </c:pt>
                <c:pt idx="11223">
                  <c:v>2.48E-3</c:v>
                </c:pt>
                <c:pt idx="11224">
                  <c:v>2.49E-3</c:v>
                </c:pt>
                <c:pt idx="11225">
                  <c:v>2.49E-3</c:v>
                </c:pt>
                <c:pt idx="11226">
                  <c:v>2.5000000000000001E-3</c:v>
                </c:pt>
                <c:pt idx="11227">
                  <c:v>2.5100000000000001E-3</c:v>
                </c:pt>
                <c:pt idx="11228">
                  <c:v>2.5100000000000001E-3</c:v>
                </c:pt>
                <c:pt idx="11229">
                  <c:v>2.5200000000000001E-3</c:v>
                </c:pt>
                <c:pt idx="11230">
                  <c:v>2.5300000000000001E-3</c:v>
                </c:pt>
                <c:pt idx="11231">
                  <c:v>2.5400000000000002E-3</c:v>
                </c:pt>
                <c:pt idx="11232">
                  <c:v>2.5500000000000002E-3</c:v>
                </c:pt>
                <c:pt idx="11233">
                  <c:v>2.5500000000000002E-3</c:v>
                </c:pt>
                <c:pt idx="11234">
                  <c:v>2.5600000000000002E-3</c:v>
                </c:pt>
                <c:pt idx="11235">
                  <c:v>2.5699999999999998E-3</c:v>
                </c:pt>
                <c:pt idx="11236">
                  <c:v>2.5799999999999998E-3</c:v>
                </c:pt>
                <c:pt idx="11237">
                  <c:v>2.5899999999999999E-3</c:v>
                </c:pt>
                <c:pt idx="11238">
                  <c:v>2.5999999999999999E-3</c:v>
                </c:pt>
                <c:pt idx="11239">
                  <c:v>2.6099999999999999E-3</c:v>
                </c:pt>
                <c:pt idx="11240">
                  <c:v>2.6099999999999999E-3</c:v>
                </c:pt>
                <c:pt idx="11241">
                  <c:v>2.6199999999999999E-3</c:v>
                </c:pt>
                <c:pt idx="11242">
                  <c:v>2.64E-3</c:v>
                </c:pt>
                <c:pt idx="11243">
                  <c:v>2.65E-3</c:v>
                </c:pt>
                <c:pt idx="11244">
                  <c:v>2.66E-3</c:v>
                </c:pt>
                <c:pt idx="11245">
                  <c:v>2.6700000000000001E-3</c:v>
                </c:pt>
                <c:pt idx="11246">
                  <c:v>2.6800000000000001E-3</c:v>
                </c:pt>
                <c:pt idx="11247">
                  <c:v>2.6900000000000001E-3</c:v>
                </c:pt>
                <c:pt idx="11248">
                  <c:v>2.7100000000000002E-3</c:v>
                </c:pt>
                <c:pt idx="11249">
                  <c:v>2.7200000000000002E-3</c:v>
                </c:pt>
                <c:pt idx="11250">
                  <c:v>2.7299999999999998E-3</c:v>
                </c:pt>
                <c:pt idx="11251">
                  <c:v>2.7399999999999998E-3</c:v>
                </c:pt>
                <c:pt idx="11252">
                  <c:v>2.7599999999999999E-3</c:v>
                </c:pt>
                <c:pt idx="11253">
                  <c:v>2.7699999999999999E-3</c:v>
                </c:pt>
                <c:pt idx="11254">
                  <c:v>2.7799999999999999E-3</c:v>
                </c:pt>
                <c:pt idx="11255">
                  <c:v>2.8E-3</c:v>
                </c:pt>
                <c:pt idx="11256">
                  <c:v>2.81E-3</c:v>
                </c:pt>
                <c:pt idx="11257">
                  <c:v>2.82E-3</c:v>
                </c:pt>
                <c:pt idx="11258">
                  <c:v>2.8400000000000001E-3</c:v>
                </c:pt>
                <c:pt idx="11259">
                  <c:v>2.8500000000000001E-3</c:v>
                </c:pt>
                <c:pt idx="11260">
                  <c:v>2.8600000000000001E-3</c:v>
                </c:pt>
                <c:pt idx="11261">
                  <c:v>2.8800000000000002E-3</c:v>
                </c:pt>
                <c:pt idx="11262">
                  <c:v>2.8900000000000002E-3</c:v>
                </c:pt>
                <c:pt idx="11263">
                  <c:v>2.9099999999999998E-3</c:v>
                </c:pt>
                <c:pt idx="11264">
                  <c:v>2.9199999999999999E-3</c:v>
                </c:pt>
                <c:pt idx="11265">
                  <c:v>2.9299999999999999E-3</c:v>
                </c:pt>
                <c:pt idx="11266">
                  <c:v>2.9499999999999999E-3</c:v>
                </c:pt>
                <c:pt idx="11267">
                  <c:v>2.96E-3</c:v>
                </c:pt>
                <c:pt idx="11268">
                  <c:v>2.98E-3</c:v>
                </c:pt>
                <c:pt idx="11269">
                  <c:v>2.99E-3</c:v>
                </c:pt>
                <c:pt idx="11270">
                  <c:v>3.0000000000000001E-3</c:v>
                </c:pt>
                <c:pt idx="11271">
                  <c:v>3.0100000000000001E-3</c:v>
                </c:pt>
                <c:pt idx="11272">
                  <c:v>3.0200000000000001E-3</c:v>
                </c:pt>
                <c:pt idx="11273">
                  <c:v>3.0300000000000001E-3</c:v>
                </c:pt>
                <c:pt idx="11274">
                  <c:v>3.0400000000000002E-3</c:v>
                </c:pt>
                <c:pt idx="11275">
                  <c:v>3.0500000000000002E-3</c:v>
                </c:pt>
                <c:pt idx="11276">
                  <c:v>3.0599999999999998E-3</c:v>
                </c:pt>
                <c:pt idx="11277">
                  <c:v>3.0799999999999998E-3</c:v>
                </c:pt>
                <c:pt idx="11278">
                  <c:v>3.0899999999999999E-3</c:v>
                </c:pt>
                <c:pt idx="11279">
                  <c:v>3.0999999999999999E-3</c:v>
                </c:pt>
                <c:pt idx="11280">
                  <c:v>3.1099999999999999E-3</c:v>
                </c:pt>
                <c:pt idx="11281">
                  <c:v>3.1199999999999999E-3</c:v>
                </c:pt>
                <c:pt idx="11282">
                  <c:v>3.13E-3</c:v>
                </c:pt>
                <c:pt idx="11283">
                  <c:v>3.14E-3</c:v>
                </c:pt>
                <c:pt idx="11284">
                  <c:v>3.15E-3</c:v>
                </c:pt>
                <c:pt idx="11285">
                  <c:v>3.16E-3</c:v>
                </c:pt>
                <c:pt idx="11286">
                  <c:v>3.1800000000000001E-3</c:v>
                </c:pt>
                <c:pt idx="11287">
                  <c:v>3.1900000000000001E-3</c:v>
                </c:pt>
                <c:pt idx="11288">
                  <c:v>3.2000000000000002E-3</c:v>
                </c:pt>
                <c:pt idx="11289">
                  <c:v>3.2100000000000002E-3</c:v>
                </c:pt>
                <c:pt idx="11290">
                  <c:v>3.2200000000000002E-3</c:v>
                </c:pt>
                <c:pt idx="11291">
                  <c:v>3.2399999999999998E-3</c:v>
                </c:pt>
                <c:pt idx="11292">
                  <c:v>3.2499999999999999E-3</c:v>
                </c:pt>
                <c:pt idx="11293">
                  <c:v>3.2599999999999999E-3</c:v>
                </c:pt>
                <c:pt idx="11294">
                  <c:v>3.2699999999999999E-3</c:v>
                </c:pt>
                <c:pt idx="11295">
                  <c:v>3.29E-3</c:v>
                </c:pt>
                <c:pt idx="11296">
                  <c:v>3.3E-3</c:v>
                </c:pt>
                <c:pt idx="11297">
                  <c:v>3.31E-3</c:v>
                </c:pt>
                <c:pt idx="11298">
                  <c:v>3.32E-3</c:v>
                </c:pt>
                <c:pt idx="11299">
                  <c:v>3.3300000000000001E-3</c:v>
                </c:pt>
                <c:pt idx="11300">
                  <c:v>3.3500000000000001E-3</c:v>
                </c:pt>
                <c:pt idx="11301">
                  <c:v>3.3600000000000001E-3</c:v>
                </c:pt>
                <c:pt idx="11302">
                  <c:v>3.3600000000000001E-3</c:v>
                </c:pt>
                <c:pt idx="11303">
                  <c:v>3.3700000000000002E-3</c:v>
                </c:pt>
                <c:pt idx="11304">
                  <c:v>3.3800000000000002E-3</c:v>
                </c:pt>
                <c:pt idx="11305">
                  <c:v>3.3899999999999998E-3</c:v>
                </c:pt>
                <c:pt idx="11306">
                  <c:v>3.3899999999999998E-3</c:v>
                </c:pt>
                <c:pt idx="11307">
                  <c:v>3.3999999999999998E-3</c:v>
                </c:pt>
                <c:pt idx="11308">
                  <c:v>3.3999999999999998E-3</c:v>
                </c:pt>
                <c:pt idx="11309">
                  <c:v>3.4099999999999998E-3</c:v>
                </c:pt>
                <c:pt idx="11310">
                  <c:v>3.4099999999999998E-3</c:v>
                </c:pt>
                <c:pt idx="11311">
                  <c:v>3.4099999999999998E-3</c:v>
                </c:pt>
                <c:pt idx="11312">
                  <c:v>3.4099999999999998E-3</c:v>
                </c:pt>
                <c:pt idx="11313">
                  <c:v>3.4099999999999998E-3</c:v>
                </c:pt>
                <c:pt idx="11314">
                  <c:v>3.4099999999999998E-3</c:v>
                </c:pt>
                <c:pt idx="11315">
                  <c:v>3.4099999999999998E-3</c:v>
                </c:pt>
                <c:pt idx="11316">
                  <c:v>3.3999999999999998E-3</c:v>
                </c:pt>
                <c:pt idx="11317">
                  <c:v>3.3999999999999998E-3</c:v>
                </c:pt>
                <c:pt idx="11318">
                  <c:v>3.3999999999999998E-3</c:v>
                </c:pt>
                <c:pt idx="11319">
                  <c:v>3.3899999999999998E-3</c:v>
                </c:pt>
                <c:pt idx="11320">
                  <c:v>3.3899999999999998E-3</c:v>
                </c:pt>
                <c:pt idx="11321">
                  <c:v>3.3800000000000002E-3</c:v>
                </c:pt>
                <c:pt idx="11322">
                  <c:v>3.3700000000000002E-3</c:v>
                </c:pt>
                <c:pt idx="11323">
                  <c:v>3.3700000000000002E-3</c:v>
                </c:pt>
                <c:pt idx="11324">
                  <c:v>3.3600000000000001E-3</c:v>
                </c:pt>
                <c:pt idx="11325">
                  <c:v>3.3500000000000001E-3</c:v>
                </c:pt>
                <c:pt idx="11326">
                  <c:v>3.3500000000000001E-3</c:v>
                </c:pt>
                <c:pt idx="11327">
                  <c:v>3.3400000000000001E-3</c:v>
                </c:pt>
                <c:pt idx="11328">
                  <c:v>3.3300000000000001E-3</c:v>
                </c:pt>
                <c:pt idx="11329">
                  <c:v>3.32E-3</c:v>
                </c:pt>
                <c:pt idx="11330">
                  <c:v>3.32E-3</c:v>
                </c:pt>
                <c:pt idx="11331">
                  <c:v>3.31E-3</c:v>
                </c:pt>
                <c:pt idx="11332">
                  <c:v>3.3E-3</c:v>
                </c:pt>
                <c:pt idx="11333">
                  <c:v>3.29E-3</c:v>
                </c:pt>
                <c:pt idx="11334">
                  <c:v>3.29E-3</c:v>
                </c:pt>
                <c:pt idx="11335">
                  <c:v>3.2799999999999999E-3</c:v>
                </c:pt>
                <c:pt idx="11336">
                  <c:v>3.2699999999999999E-3</c:v>
                </c:pt>
                <c:pt idx="11337">
                  <c:v>3.2599999999999999E-3</c:v>
                </c:pt>
                <c:pt idx="11338">
                  <c:v>3.2499999999999999E-3</c:v>
                </c:pt>
                <c:pt idx="11339">
                  <c:v>3.2499999999999999E-3</c:v>
                </c:pt>
                <c:pt idx="11340">
                  <c:v>3.2399999999999998E-3</c:v>
                </c:pt>
                <c:pt idx="11341">
                  <c:v>3.2299999999999998E-3</c:v>
                </c:pt>
                <c:pt idx="11342">
                  <c:v>3.2200000000000002E-3</c:v>
                </c:pt>
                <c:pt idx="11343">
                  <c:v>3.2100000000000002E-3</c:v>
                </c:pt>
                <c:pt idx="11344">
                  <c:v>3.2000000000000002E-3</c:v>
                </c:pt>
                <c:pt idx="11345">
                  <c:v>3.1900000000000001E-3</c:v>
                </c:pt>
                <c:pt idx="11346">
                  <c:v>3.1900000000000001E-3</c:v>
                </c:pt>
                <c:pt idx="11347">
                  <c:v>3.1800000000000001E-3</c:v>
                </c:pt>
                <c:pt idx="11348">
                  <c:v>3.1700000000000001E-3</c:v>
                </c:pt>
                <c:pt idx="11349">
                  <c:v>3.16E-3</c:v>
                </c:pt>
                <c:pt idx="11350">
                  <c:v>3.15E-3</c:v>
                </c:pt>
                <c:pt idx="11351">
                  <c:v>3.14E-3</c:v>
                </c:pt>
                <c:pt idx="11352">
                  <c:v>3.13E-3</c:v>
                </c:pt>
                <c:pt idx="11353">
                  <c:v>3.1199999999999999E-3</c:v>
                </c:pt>
                <c:pt idx="11354">
                  <c:v>3.1099999999999999E-3</c:v>
                </c:pt>
                <c:pt idx="11355">
                  <c:v>3.0999999999999999E-3</c:v>
                </c:pt>
                <c:pt idx="11356">
                  <c:v>3.0899999999999999E-3</c:v>
                </c:pt>
                <c:pt idx="11357">
                  <c:v>3.0799999999999998E-3</c:v>
                </c:pt>
                <c:pt idx="11358">
                  <c:v>3.0599999999999998E-3</c:v>
                </c:pt>
                <c:pt idx="11359">
                  <c:v>3.0500000000000002E-3</c:v>
                </c:pt>
                <c:pt idx="11360">
                  <c:v>3.0400000000000002E-3</c:v>
                </c:pt>
                <c:pt idx="11361">
                  <c:v>3.0300000000000001E-3</c:v>
                </c:pt>
                <c:pt idx="11362">
                  <c:v>3.0200000000000001E-3</c:v>
                </c:pt>
                <c:pt idx="11363">
                  <c:v>3.0100000000000001E-3</c:v>
                </c:pt>
                <c:pt idx="11364">
                  <c:v>3.0000000000000001E-3</c:v>
                </c:pt>
                <c:pt idx="11365">
                  <c:v>2.99E-3</c:v>
                </c:pt>
                <c:pt idx="11366">
                  <c:v>2.98E-3</c:v>
                </c:pt>
                <c:pt idx="11367">
                  <c:v>2.96E-3</c:v>
                </c:pt>
                <c:pt idx="11368">
                  <c:v>2.9499999999999999E-3</c:v>
                </c:pt>
                <c:pt idx="11369">
                  <c:v>2.9399999999999999E-3</c:v>
                </c:pt>
                <c:pt idx="11370">
                  <c:v>2.9299999999999999E-3</c:v>
                </c:pt>
                <c:pt idx="11371">
                  <c:v>2.9199999999999999E-3</c:v>
                </c:pt>
                <c:pt idx="11372">
                  <c:v>2.8999999999999998E-3</c:v>
                </c:pt>
                <c:pt idx="11373">
                  <c:v>2.8900000000000002E-3</c:v>
                </c:pt>
                <c:pt idx="11374">
                  <c:v>2.8800000000000002E-3</c:v>
                </c:pt>
                <c:pt idx="11375">
                  <c:v>2.8600000000000001E-3</c:v>
                </c:pt>
                <c:pt idx="11376">
                  <c:v>2.8500000000000001E-3</c:v>
                </c:pt>
                <c:pt idx="11377">
                  <c:v>2.8400000000000001E-3</c:v>
                </c:pt>
                <c:pt idx="11378">
                  <c:v>2.82E-3</c:v>
                </c:pt>
                <c:pt idx="11379">
                  <c:v>2.81E-3</c:v>
                </c:pt>
                <c:pt idx="11380">
                  <c:v>2.7899999999999999E-3</c:v>
                </c:pt>
                <c:pt idx="11381">
                  <c:v>2.7799999999999999E-3</c:v>
                </c:pt>
                <c:pt idx="11382">
                  <c:v>2.7599999999999999E-3</c:v>
                </c:pt>
                <c:pt idx="11383">
                  <c:v>2.7499999999999998E-3</c:v>
                </c:pt>
                <c:pt idx="11384">
                  <c:v>2.7399999999999998E-3</c:v>
                </c:pt>
                <c:pt idx="11385">
                  <c:v>2.7200000000000002E-3</c:v>
                </c:pt>
                <c:pt idx="11386">
                  <c:v>2.7100000000000002E-3</c:v>
                </c:pt>
                <c:pt idx="11387">
                  <c:v>2.6900000000000001E-3</c:v>
                </c:pt>
                <c:pt idx="11388">
                  <c:v>2.6800000000000001E-3</c:v>
                </c:pt>
                <c:pt idx="11389">
                  <c:v>2.66E-3</c:v>
                </c:pt>
                <c:pt idx="11390">
                  <c:v>2.65E-3</c:v>
                </c:pt>
                <c:pt idx="11391">
                  <c:v>2.64E-3</c:v>
                </c:pt>
                <c:pt idx="11392">
                  <c:v>2.63E-3</c:v>
                </c:pt>
                <c:pt idx="11393">
                  <c:v>2.6099999999999999E-3</c:v>
                </c:pt>
                <c:pt idx="11394">
                  <c:v>2.5999999999999999E-3</c:v>
                </c:pt>
                <c:pt idx="11395">
                  <c:v>2.5899999999999999E-3</c:v>
                </c:pt>
                <c:pt idx="11396">
                  <c:v>2.5799999999999998E-3</c:v>
                </c:pt>
                <c:pt idx="11397">
                  <c:v>2.5699999999999998E-3</c:v>
                </c:pt>
                <c:pt idx="11398">
                  <c:v>2.5600000000000002E-3</c:v>
                </c:pt>
                <c:pt idx="11399">
                  <c:v>2.5500000000000002E-3</c:v>
                </c:pt>
                <c:pt idx="11400">
                  <c:v>2.5400000000000002E-3</c:v>
                </c:pt>
                <c:pt idx="11401">
                  <c:v>2.5300000000000001E-3</c:v>
                </c:pt>
                <c:pt idx="11402">
                  <c:v>2.5200000000000001E-3</c:v>
                </c:pt>
                <c:pt idx="11403">
                  <c:v>2.5100000000000001E-3</c:v>
                </c:pt>
                <c:pt idx="11404">
                  <c:v>2.5000000000000001E-3</c:v>
                </c:pt>
                <c:pt idx="11405">
                  <c:v>2.49E-3</c:v>
                </c:pt>
                <c:pt idx="11406">
                  <c:v>2.49E-3</c:v>
                </c:pt>
                <c:pt idx="11407">
                  <c:v>2.48E-3</c:v>
                </c:pt>
                <c:pt idx="11408">
                  <c:v>2.47E-3</c:v>
                </c:pt>
                <c:pt idx="11409">
                  <c:v>2.47E-3</c:v>
                </c:pt>
                <c:pt idx="11410">
                  <c:v>2.4599999999999999E-3</c:v>
                </c:pt>
                <c:pt idx="11411">
                  <c:v>2.4499999999999999E-3</c:v>
                </c:pt>
                <c:pt idx="11412">
                  <c:v>2.4399999999999999E-3</c:v>
                </c:pt>
                <c:pt idx="11413">
                  <c:v>2.4399999999999999E-3</c:v>
                </c:pt>
                <c:pt idx="11414">
                  <c:v>2.4299999999999999E-3</c:v>
                </c:pt>
                <c:pt idx="11415">
                  <c:v>2.4199999999999998E-3</c:v>
                </c:pt>
                <c:pt idx="11416">
                  <c:v>2.4099999999999998E-3</c:v>
                </c:pt>
                <c:pt idx="11417">
                  <c:v>2.3999999999999998E-3</c:v>
                </c:pt>
                <c:pt idx="11418">
                  <c:v>2.3900000000000002E-3</c:v>
                </c:pt>
                <c:pt idx="11419">
                  <c:v>2.3900000000000002E-3</c:v>
                </c:pt>
                <c:pt idx="11420">
                  <c:v>2.3800000000000002E-3</c:v>
                </c:pt>
                <c:pt idx="11421">
                  <c:v>2.3700000000000001E-3</c:v>
                </c:pt>
                <c:pt idx="11422">
                  <c:v>2.3700000000000001E-3</c:v>
                </c:pt>
                <c:pt idx="11423">
                  <c:v>2.3600000000000001E-3</c:v>
                </c:pt>
                <c:pt idx="11424">
                  <c:v>2.3500000000000001E-3</c:v>
                </c:pt>
                <c:pt idx="11425">
                  <c:v>2.3400000000000001E-3</c:v>
                </c:pt>
                <c:pt idx="11426">
                  <c:v>2.3400000000000001E-3</c:v>
                </c:pt>
                <c:pt idx="11427">
                  <c:v>2.33E-3</c:v>
                </c:pt>
                <c:pt idx="11428">
                  <c:v>2.32E-3</c:v>
                </c:pt>
                <c:pt idx="11429">
                  <c:v>2.32E-3</c:v>
                </c:pt>
                <c:pt idx="11430">
                  <c:v>2.31E-3</c:v>
                </c:pt>
                <c:pt idx="11431">
                  <c:v>2.31E-3</c:v>
                </c:pt>
                <c:pt idx="11432">
                  <c:v>2.3E-3</c:v>
                </c:pt>
                <c:pt idx="11433">
                  <c:v>2.3E-3</c:v>
                </c:pt>
                <c:pt idx="11434">
                  <c:v>2.3E-3</c:v>
                </c:pt>
                <c:pt idx="11435">
                  <c:v>2.3E-3</c:v>
                </c:pt>
                <c:pt idx="11436">
                  <c:v>2.2899999999999999E-3</c:v>
                </c:pt>
                <c:pt idx="11437">
                  <c:v>2.2899999999999999E-3</c:v>
                </c:pt>
                <c:pt idx="11438">
                  <c:v>2.2899999999999999E-3</c:v>
                </c:pt>
                <c:pt idx="11439">
                  <c:v>2.2899999999999999E-3</c:v>
                </c:pt>
                <c:pt idx="11440">
                  <c:v>2.3E-3</c:v>
                </c:pt>
                <c:pt idx="11441">
                  <c:v>2.3E-3</c:v>
                </c:pt>
                <c:pt idx="11442">
                  <c:v>2.3E-3</c:v>
                </c:pt>
                <c:pt idx="11443">
                  <c:v>2.3E-3</c:v>
                </c:pt>
                <c:pt idx="11444">
                  <c:v>2.3E-3</c:v>
                </c:pt>
                <c:pt idx="11445">
                  <c:v>2.3E-3</c:v>
                </c:pt>
                <c:pt idx="11446">
                  <c:v>2.31E-3</c:v>
                </c:pt>
                <c:pt idx="11447">
                  <c:v>2.31E-3</c:v>
                </c:pt>
                <c:pt idx="11448">
                  <c:v>2.31E-3</c:v>
                </c:pt>
                <c:pt idx="11449">
                  <c:v>2.31E-3</c:v>
                </c:pt>
                <c:pt idx="11450">
                  <c:v>2.31E-3</c:v>
                </c:pt>
                <c:pt idx="11451">
                  <c:v>2.32E-3</c:v>
                </c:pt>
                <c:pt idx="11452">
                  <c:v>2.32E-3</c:v>
                </c:pt>
                <c:pt idx="11453">
                  <c:v>2.32E-3</c:v>
                </c:pt>
                <c:pt idx="11454">
                  <c:v>2.32E-3</c:v>
                </c:pt>
                <c:pt idx="11455">
                  <c:v>2.33E-3</c:v>
                </c:pt>
                <c:pt idx="11456">
                  <c:v>2.3400000000000001E-3</c:v>
                </c:pt>
                <c:pt idx="11457">
                  <c:v>2.3400000000000001E-3</c:v>
                </c:pt>
                <c:pt idx="11458">
                  <c:v>2.3400000000000001E-3</c:v>
                </c:pt>
                <c:pt idx="11459">
                  <c:v>2.3400000000000001E-3</c:v>
                </c:pt>
                <c:pt idx="11460">
                  <c:v>2.3400000000000001E-3</c:v>
                </c:pt>
                <c:pt idx="11461">
                  <c:v>2.3500000000000001E-3</c:v>
                </c:pt>
                <c:pt idx="11462">
                  <c:v>2.3500000000000001E-3</c:v>
                </c:pt>
                <c:pt idx="11463">
                  <c:v>2.3500000000000001E-3</c:v>
                </c:pt>
                <c:pt idx="11464">
                  <c:v>2.3500000000000001E-3</c:v>
                </c:pt>
                <c:pt idx="11465">
                  <c:v>2.3500000000000001E-3</c:v>
                </c:pt>
                <c:pt idx="11466">
                  <c:v>2.3600000000000001E-3</c:v>
                </c:pt>
                <c:pt idx="11467">
                  <c:v>2.3600000000000001E-3</c:v>
                </c:pt>
                <c:pt idx="11468">
                  <c:v>2.3600000000000001E-3</c:v>
                </c:pt>
                <c:pt idx="11469">
                  <c:v>2.3700000000000001E-3</c:v>
                </c:pt>
                <c:pt idx="11470">
                  <c:v>2.3700000000000001E-3</c:v>
                </c:pt>
                <c:pt idx="11471">
                  <c:v>2.3700000000000001E-3</c:v>
                </c:pt>
                <c:pt idx="11472">
                  <c:v>2.3800000000000002E-3</c:v>
                </c:pt>
                <c:pt idx="11473">
                  <c:v>2.3800000000000002E-3</c:v>
                </c:pt>
                <c:pt idx="11474">
                  <c:v>2.3900000000000002E-3</c:v>
                </c:pt>
                <c:pt idx="11475">
                  <c:v>2.3900000000000002E-3</c:v>
                </c:pt>
                <c:pt idx="11476">
                  <c:v>2.3999999999999998E-3</c:v>
                </c:pt>
                <c:pt idx="11477">
                  <c:v>2.4099999999999998E-3</c:v>
                </c:pt>
                <c:pt idx="11478">
                  <c:v>2.4099999999999998E-3</c:v>
                </c:pt>
                <c:pt idx="11479">
                  <c:v>2.4199999999999998E-3</c:v>
                </c:pt>
                <c:pt idx="11480">
                  <c:v>2.4199999999999998E-3</c:v>
                </c:pt>
                <c:pt idx="11481">
                  <c:v>2.4299999999999999E-3</c:v>
                </c:pt>
                <c:pt idx="11482">
                  <c:v>2.4399999999999999E-3</c:v>
                </c:pt>
                <c:pt idx="11483">
                  <c:v>2.4399999999999999E-3</c:v>
                </c:pt>
                <c:pt idx="11484">
                  <c:v>2.4499999999999999E-3</c:v>
                </c:pt>
                <c:pt idx="11485">
                  <c:v>2.4499999999999999E-3</c:v>
                </c:pt>
                <c:pt idx="11486">
                  <c:v>2.4599999999999999E-3</c:v>
                </c:pt>
                <c:pt idx="11487">
                  <c:v>2.47E-3</c:v>
                </c:pt>
                <c:pt idx="11488">
                  <c:v>2.48E-3</c:v>
                </c:pt>
                <c:pt idx="11489">
                  <c:v>2.48E-3</c:v>
                </c:pt>
                <c:pt idx="11490">
                  <c:v>2.49E-3</c:v>
                </c:pt>
                <c:pt idx="11491">
                  <c:v>2.49E-3</c:v>
                </c:pt>
                <c:pt idx="11492">
                  <c:v>2.5000000000000001E-3</c:v>
                </c:pt>
                <c:pt idx="11493">
                  <c:v>2.5000000000000001E-3</c:v>
                </c:pt>
                <c:pt idx="11494">
                  <c:v>2.5100000000000001E-3</c:v>
                </c:pt>
                <c:pt idx="11495">
                  <c:v>2.5100000000000001E-3</c:v>
                </c:pt>
                <c:pt idx="11496">
                  <c:v>2.5100000000000001E-3</c:v>
                </c:pt>
                <c:pt idx="11497">
                  <c:v>2.5100000000000001E-3</c:v>
                </c:pt>
                <c:pt idx="11498">
                  <c:v>2.5100000000000001E-3</c:v>
                </c:pt>
                <c:pt idx="11499">
                  <c:v>2.5200000000000001E-3</c:v>
                </c:pt>
                <c:pt idx="11500">
                  <c:v>2.5200000000000001E-3</c:v>
                </c:pt>
                <c:pt idx="11501">
                  <c:v>2.5200000000000001E-3</c:v>
                </c:pt>
                <c:pt idx="11502">
                  <c:v>2.5200000000000001E-3</c:v>
                </c:pt>
                <c:pt idx="11503">
                  <c:v>2.5200000000000001E-3</c:v>
                </c:pt>
                <c:pt idx="11504">
                  <c:v>2.5200000000000001E-3</c:v>
                </c:pt>
                <c:pt idx="11505">
                  <c:v>2.5200000000000001E-3</c:v>
                </c:pt>
                <c:pt idx="11506">
                  <c:v>2.5100000000000001E-3</c:v>
                </c:pt>
                <c:pt idx="11507">
                  <c:v>2.5100000000000001E-3</c:v>
                </c:pt>
                <c:pt idx="11508">
                  <c:v>2.5100000000000001E-3</c:v>
                </c:pt>
                <c:pt idx="11509">
                  <c:v>2.5100000000000001E-3</c:v>
                </c:pt>
                <c:pt idx="11510">
                  <c:v>2.5100000000000001E-3</c:v>
                </c:pt>
                <c:pt idx="11511">
                  <c:v>2.5100000000000001E-3</c:v>
                </c:pt>
                <c:pt idx="11512">
                  <c:v>2.5000000000000001E-3</c:v>
                </c:pt>
                <c:pt idx="11513">
                  <c:v>2.5000000000000001E-3</c:v>
                </c:pt>
                <c:pt idx="11514">
                  <c:v>2.5000000000000001E-3</c:v>
                </c:pt>
                <c:pt idx="11515">
                  <c:v>2.49E-3</c:v>
                </c:pt>
                <c:pt idx="11516">
                  <c:v>2.49E-3</c:v>
                </c:pt>
                <c:pt idx="11517">
                  <c:v>2.49E-3</c:v>
                </c:pt>
                <c:pt idx="11518">
                  <c:v>2.49E-3</c:v>
                </c:pt>
                <c:pt idx="11519">
                  <c:v>2.49E-3</c:v>
                </c:pt>
                <c:pt idx="11520">
                  <c:v>2.49E-3</c:v>
                </c:pt>
                <c:pt idx="11521">
                  <c:v>2.48E-3</c:v>
                </c:pt>
                <c:pt idx="11522">
                  <c:v>2.48E-3</c:v>
                </c:pt>
                <c:pt idx="11523">
                  <c:v>2.48E-3</c:v>
                </c:pt>
                <c:pt idx="11524">
                  <c:v>2.48E-3</c:v>
                </c:pt>
                <c:pt idx="11525">
                  <c:v>2.47E-3</c:v>
                </c:pt>
                <c:pt idx="11526">
                  <c:v>2.47E-3</c:v>
                </c:pt>
                <c:pt idx="11527">
                  <c:v>2.4599999999999999E-3</c:v>
                </c:pt>
                <c:pt idx="11528">
                  <c:v>2.4499999999999999E-3</c:v>
                </c:pt>
                <c:pt idx="11529">
                  <c:v>2.4499999999999999E-3</c:v>
                </c:pt>
                <c:pt idx="11530">
                  <c:v>2.4399999999999999E-3</c:v>
                </c:pt>
                <c:pt idx="11531">
                  <c:v>2.4299999999999999E-3</c:v>
                </c:pt>
                <c:pt idx="11532">
                  <c:v>2.4199999999999998E-3</c:v>
                </c:pt>
                <c:pt idx="11533">
                  <c:v>2.4099999999999998E-3</c:v>
                </c:pt>
                <c:pt idx="11534">
                  <c:v>2.3999999999999998E-3</c:v>
                </c:pt>
                <c:pt idx="11535">
                  <c:v>2.3900000000000002E-3</c:v>
                </c:pt>
                <c:pt idx="11536">
                  <c:v>2.3800000000000002E-3</c:v>
                </c:pt>
                <c:pt idx="11537">
                  <c:v>2.3700000000000001E-3</c:v>
                </c:pt>
                <c:pt idx="11538">
                  <c:v>2.3500000000000001E-3</c:v>
                </c:pt>
                <c:pt idx="11539">
                  <c:v>2.3400000000000001E-3</c:v>
                </c:pt>
                <c:pt idx="11540">
                  <c:v>2.32E-3</c:v>
                </c:pt>
                <c:pt idx="11541">
                  <c:v>2.3E-3</c:v>
                </c:pt>
                <c:pt idx="11542">
                  <c:v>2.2799999999999999E-3</c:v>
                </c:pt>
                <c:pt idx="11543">
                  <c:v>2.2599999999999999E-3</c:v>
                </c:pt>
                <c:pt idx="11544">
                  <c:v>2.2399999999999998E-3</c:v>
                </c:pt>
                <c:pt idx="11545">
                  <c:v>2.2200000000000002E-3</c:v>
                </c:pt>
                <c:pt idx="11546">
                  <c:v>2.2000000000000001E-3</c:v>
                </c:pt>
                <c:pt idx="11547">
                  <c:v>2.1800000000000001E-3</c:v>
                </c:pt>
                <c:pt idx="11548">
                  <c:v>2.16E-3</c:v>
                </c:pt>
                <c:pt idx="11549">
                  <c:v>2.14E-3</c:v>
                </c:pt>
                <c:pt idx="11550">
                  <c:v>2.1199999999999999E-3</c:v>
                </c:pt>
                <c:pt idx="11551">
                  <c:v>2.0999999999999999E-3</c:v>
                </c:pt>
                <c:pt idx="11552">
                  <c:v>2.0799999999999998E-3</c:v>
                </c:pt>
                <c:pt idx="11553">
                  <c:v>2.0600000000000002E-3</c:v>
                </c:pt>
                <c:pt idx="11554">
                  <c:v>2.0400000000000001E-3</c:v>
                </c:pt>
                <c:pt idx="11555">
                  <c:v>2.0200000000000001E-3</c:v>
                </c:pt>
                <c:pt idx="11556">
                  <c:v>2E-3</c:v>
                </c:pt>
                <c:pt idx="11557">
                  <c:v>1.98E-3</c:v>
                </c:pt>
                <c:pt idx="11558">
                  <c:v>1.9599999999999999E-3</c:v>
                </c:pt>
                <c:pt idx="11559">
                  <c:v>1.9400000000000001E-3</c:v>
                </c:pt>
                <c:pt idx="11560">
                  <c:v>1.9300000000000001E-3</c:v>
                </c:pt>
                <c:pt idx="11561">
                  <c:v>1.91E-3</c:v>
                </c:pt>
                <c:pt idx="11562">
                  <c:v>1.89E-3</c:v>
                </c:pt>
                <c:pt idx="11563">
                  <c:v>1.8699999999999999E-3</c:v>
                </c:pt>
                <c:pt idx="11564">
                  <c:v>1.8600000000000001E-3</c:v>
                </c:pt>
                <c:pt idx="11565">
                  <c:v>1.8400000000000001E-3</c:v>
                </c:pt>
                <c:pt idx="11566">
                  <c:v>1.83E-3</c:v>
                </c:pt>
                <c:pt idx="11567">
                  <c:v>1.81E-3</c:v>
                </c:pt>
                <c:pt idx="11568">
                  <c:v>1.8E-3</c:v>
                </c:pt>
                <c:pt idx="11569">
                  <c:v>1.7799999999999999E-3</c:v>
                </c:pt>
                <c:pt idx="11570">
                  <c:v>1.7600000000000001E-3</c:v>
                </c:pt>
                <c:pt idx="11571">
                  <c:v>1.75E-3</c:v>
                </c:pt>
                <c:pt idx="11572">
                  <c:v>1.73E-3</c:v>
                </c:pt>
                <c:pt idx="11573">
                  <c:v>1.72E-3</c:v>
                </c:pt>
                <c:pt idx="11574">
                  <c:v>1.6999999999999999E-3</c:v>
                </c:pt>
                <c:pt idx="11575">
                  <c:v>1.6800000000000001E-3</c:v>
                </c:pt>
                <c:pt idx="11576">
                  <c:v>1.67E-3</c:v>
                </c:pt>
                <c:pt idx="11577">
                  <c:v>1.66E-3</c:v>
                </c:pt>
                <c:pt idx="11578">
                  <c:v>1.64E-3</c:v>
                </c:pt>
                <c:pt idx="11579">
                  <c:v>1.6199999999999999E-3</c:v>
                </c:pt>
                <c:pt idx="11580">
                  <c:v>1.6000000000000001E-3</c:v>
                </c:pt>
                <c:pt idx="11581">
                  <c:v>1.5900000000000001E-3</c:v>
                </c:pt>
                <c:pt idx="11582">
                  <c:v>1.57E-3</c:v>
                </c:pt>
                <c:pt idx="11583">
                  <c:v>1.56E-3</c:v>
                </c:pt>
                <c:pt idx="11584">
                  <c:v>1.5399999999999999E-3</c:v>
                </c:pt>
                <c:pt idx="11585">
                  <c:v>1.5299999999999999E-3</c:v>
                </c:pt>
                <c:pt idx="11586">
                  <c:v>1.5100000000000001E-3</c:v>
                </c:pt>
                <c:pt idx="11587">
                  <c:v>1.49E-3</c:v>
                </c:pt>
                <c:pt idx="11588">
                  <c:v>1.48E-3</c:v>
                </c:pt>
                <c:pt idx="11589">
                  <c:v>1.4599999999999999E-3</c:v>
                </c:pt>
                <c:pt idx="11590">
                  <c:v>1.4499999999999999E-3</c:v>
                </c:pt>
                <c:pt idx="11591">
                  <c:v>1.4400000000000001E-3</c:v>
                </c:pt>
                <c:pt idx="11592">
                  <c:v>1.42E-3</c:v>
                </c:pt>
                <c:pt idx="11593">
                  <c:v>1.41E-3</c:v>
                </c:pt>
                <c:pt idx="11594">
                  <c:v>1.4E-3</c:v>
                </c:pt>
                <c:pt idx="11595">
                  <c:v>1.3799999999999999E-3</c:v>
                </c:pt>
                <c:pt idx="11596">
                  <c:v>1.3699999999999999E-3</c:v>
                </c:pt>
                <c:pt idx="11597">
                  <c:v>1.3600000000000001E-3</c:v>
                </c:pt>
                <c:pt idx="11598">
                  <c:v>1.3500000000000001E-3</c:v>
                </c:pt>
                <c:pt idx="11599">
                  <c:v>1.34E-3</c:v>
                </c:pt>
                <c:pt idx="11600">
                  <c:v>1.33E-3</c:v>
                </c:pt>
                <c:pt idx="11601">
                  <c:v>1.32E-3</c:v>
                </c:pt>
                <c:pt idx="11602">
                  <c:v>1.31E-3</c:v>
                </c:pt>
                <c:pt idx="11603">
                  <c:v>1.2999999999999999E-3</c:v>
                </c:pt>
                <c:pt idx="11604">
                  <c:v>1.2899999999999999E-3</c:v>
                </c:pt>
                <c:pt idx="11605">
                  <c:v>1.2899999999999999E-3</c:v>
                </c:pt>
                <c:pt idx="11606">
                  <c:v>1.2800000000000001E-3</c:v>
                </c:pt>
                <c:pt idx="11607">
                  <c:v>1.2700000000000001E-3</c:v>
                </c:pt>
                <c:pt idx="11608">
                  <c:v>1.2600000000000001E-3</c:v>
                </c:pt>
                <c:pt idx="11609">
                  <c:v>1.2600000000000001E-3</c:v>
                </c:pt>
                <c:pt idx="11610">
                  <c:v>1.25E-3</c:v>
                </c:pt>
                <c:pt idx="11611">
                  <c:v>1.25E-3</c:v>
                </c:pt>
                <c:pt idx="11612">
                  <c:v>1.24E-3</c:v>
                </c:pt>
                <c:pt idx="11613">
                  <c:v>1.24E-3</c:v>
                </c:pt>
                <c:pt idx="11614">
                  <c:v>1.23E-3</c:v>
                </c:pt>
                <c:pt idx="11615">
                  <c:v>1.23E-3</c:v>
                </c:pt>
                <c:pt idx="11616">
                  <c:v>1.23E-3</c:v>
                </c:pt>
                <c:pt idx="11617">
                  <c:v>1.2199999999999999E-3</c:v>
                </c:pt>
                <c:pt idx="11618">
                  <c:v>1.2199999999999999E-3</c:v>
                </c:pt>
                <c:pt idx="11619">
                  <c:v>1.2199999999999999E-3</c:v>
                </c:pt>
                <c:pt idx="11620">
                  <c:v>1.2199999999999999E-3</c:v>
                </c:pt>
                <c:pt idx="11621">
                  <c:v>1.2099999999999999E-3</c:v>
                </c:pt>
                <c:pt idx="11622">
                  <c:v>1.2099999999999999E-3</c:v>
                </c:pt>
                <c:pt idx="11623">
                  <c:v>1.2099999999999999E-3</c:v>
                </c:pt>
                <c:pt idx="11624">
                  <c:v>1.2099999999999999E-3</c:v>
                </c:pt>
                <c:pt idx="11625">
                  <c:v>1.2199999999999999E-3</c:v>
                </c:pt>
                <c:pt idx="11626">
                  <c:v>1.2199999999999999E-3</c:v>
                </c:pt>
                <c:pt idx="11627">
                  <c:v>1.2199999999999999E-3</c:v>
                </c:pt>
                <c:pt idx="11628">
                  <c:v>1.2199999999999999E-3</c:v>
                </c:pt>
                <c:pt idx="11629">
                  <c:v>1.2199999999999999E-3</c:v>
                </c:pt>
                <c:pt idx="11630">
                  <c:v>1.23E-3</c:v>
                </c:pt>
                <c:pt idx="11631">
                  <c:v>1.23E-3</c:v>
                </c:pt>
                <c:pt idx="11632">
                  <c:v>1.24E-3</c:v>
                </c:pt>
                <c:pt idx="11633">
                  <c:v>1.24E-3</c:v>
                </c:pt>
                <c:pt idx="11634">
                  <c:v>1.25E-3</c:v>
                </c:pt>
                <c:pt idx="11635">
                  <c:v>1.2600000000000001E-3</c:v>
                </c:pt>
                <c:pt idx="11636">
                  <c:v>1.2600000000000001E-3</c:v>
                </c:pt>
                <c:pt idx="11637">
                  <c:v>1.2700000000000001E-3</c:v>
                </c:pt>
                <c:pt idx="11638">
                  <c:v>1.2800000000000001E-3</c:v>
                </c:pt>
                <c:pt idx="11639">
                  <c:v>1.2899999999999999E-3</c:v>
                </c:pt>
                <c:pt idx="11640">
                  <c:v>1.2899999999999999E-3</c:v>
                </c:pt>
                <c:pt idx="11641">
                  <c:v>1.2999999999999999E-3</c:v>
                </c:pt>
                <c:pt idx="11642">
                  <c:v>1.2999999999999999E-3</c:v>
                </c:pt>
                <c:pt idx="11643">
                  <c:v>1.31E-3</c:v>
                </c:pt>
                <c:pt idx="11644">
                  <c:v>1.32E-3</c:v>
                </c:pt>
                <c:pt idx="11645">
                  <c:v>1.33E-3</c:v>
                </c:pt>
                <c:pt idx="11646">
                  <c:v>1.33E-3</c:v>
                </c:pt>
                <c:pt idx="11647">
                  <c:v>1.34E-3</c:v>
                </c:pt>
                <c:pt idx="11648">
                  <c:v>1.3500000000000001E-3</c:v>
                </c:pt>
                <c:pt idx="11649">
                  <c:v>1.3600000000000001E-3</c:v>
                </c:pt>
                <c:pt idx="11650">
                  <c:v>1.3600000000000001E-3</c:v>
                </c:pt>
                <c:pt idx="11651">
                  <c:v>1.3699999999999999E-3</c:v>
                </c:pt>
                <c:pt idx="11652">
                  <c:v>1.3699999999999999E-3</c:v>
                </c:pt>
                <c:pt idx="11653">
                  <c:v>1.3799999999999999E-3</c:v>
                </c:pt>
                <c:pt idx="11654">
                  <c:v>1.39E-3</c:v>
                </c:pt>
                <c:pt idx="11655">
                  <c:v>1.4E-3</c:v>
                </c:pt>
                <c:pt idx="11656">
                  <c:v>1.4E-3</c:v>
                </c:pt>
                <c:pt idx="11657">
                  <c:v>1.41E-3</c:v>
                </c:pt>
                <c:pt idx="11658">
                  <c:v>1.41E-3</c:v>
                </c:pt>
                <c:pt idx="11659">
                  <c:v>1.42E-3</c:v>
                </c:pt>
                <c:pt idx="11660">
                  <c:v>1.4300000000000001E-3</c:v>
                </c:pt>
                <c:pt idx="11661">
                  <c:v>1.4400000000000001E-3</c:v>
                </c:pt>
                <c:pt idx="11662">
                  <c:v>1.4499999999999999E-3</c:v>
                </c:pt>
                <c:pt idx="11663">
                  <c:v>1.4599999999999999E-3</c:v>
                </c:pt>
                <c:pt idx="11664">
                  <c:v>1.47E-3</c:v>
                </c:pt>
                <c:pt idx="11665">
                  <c:v>1.48E-3</c:v>
                </c:pt>
                <c:pt idx="11666">
                  <c:v>1.49E-3</c:v>
                </c:pt>
                <c:pt idx="11667">
                  <c:v>1.5E-3</c:v>
                </c:pt>
                <c:pt idx="11668">
                  <c:v>1.5100000000000001E-3</c:v>
                </c:pt>
                <c:pt idx="11669">
                  <c:v>1.5299999999999999E-3</c:v>
                </c:pt>
                <c:pt idx="11670">
                  <c:v>1.5399999999999999E-3</c:v>
                </c:pt>
                <c:pt idx="11671">
                  <c:v>1.5499999999999999E-3</c:v>
                </c:pt>
                <c:pt idx="11672">
                  <c:v>1.56E-3</c:v>
                </c:pt>
                <c:pt idx="11673">
                  <c:v>1.58E-3</c:v>
                </c:pt>
                <c:pt idx="11674">
                  <c:v>1.5900000000000001E-3</c:v>
                </c:pt>
                <c:pt idx="11675">
                  <c:v>1.6000000000000001E-3</c:v>
                </c:pt>
                <c:pt idx="11676">
                  <c:v>1.6199999999999999E-3</c:v>
                </c:pt>
                <c:pt idx="11677">
                  <c:v>1.6299999999999999E-3</c:v>
                </c:pt>
                <c:pt idx="11678">
                  <c:v>1.64E-3</c:v>
                </c:pt>
                <c:pt idx="11679">
                  <c:v>1.66E-3</c:v>
                </c:pt>
                <c:pt idx="11680">
                  <c:v>1.67E-3</c:v>
                </c:pt>
                <c:pt idx="11681">
                  <c:v>1.6800000000000001E-3</c:v>
                </c:pt>
                <c:pt idx="11682">
                  <c:v>1.6999999999999999E-3</c:v>
                </c:pt>
                <c:pt idx="11683">
                  <c:v>1.7099999999999999E-3</c:v>
                </c:pt>
                <c:pt idx="11684">
                  <c:v>1.72E-3</c:v>
                </c:pt>
                <c:pt idx="11685">
                  <c:v>1.73E-3</c:v>
                </c:pt>
                <c:pt idx="11686">
                  <c:v>1.74E-3</c:v>
                </c:pt>
                <c:pt idx="11687">
                  <c:v>1.75E-3</c:v>
                </c:pt>
                <c:pt idx="11688">
                  <c:v>1.7600000000000001E-3</c:v>
                </c:pt>
                <c:pt idx="11689">
                  <c:v>1.7700000000000001E-3</c:v>
                </c:pt>
                <c:pt idx="11690">
                  <c:v>1.7799999999999999E-3</c:v>
                </c:pt>
                <c:pt idx="11691">
                  <c:v>1.7799999999999999E-3</c:v>
                </c:pt>
                <c:pt idx="11692">
                  <c:v>1.7899999999999999E-3</c:v>
                </c:pt>
                <c:pt idx="11693">
                  <c:v>1.8E-3</c:v>
                </c:pt>
                <c:pt idx="11694">
                  <c:v>1.8E-3</c:v>
                </c:pt>
                <c:pt idx="11695">
                  <c:v>1.81E-3</c:v>
                </c:pt>
                <c:pt idx="11696">
                  <c:v>1.82E-3</c:v>
                </c:pt>
                <c:pt idx="11697">
                  <c:v>1.82E-3</c:v>
                </c:pt>
                <c:pt idx="11698">
                  <c:v>1.83E-3</c:v>
                </c:pt>
                <c:pt idx="11699">
                  <c:v>1.83E-3</c:v>
                </c:pt>
                <c:pt idx="11700">
                  <c:v>1.8400000000000001E-3</c:v>
                </c:pt>
                <c:pt idx="11701">
                  <c:v>1.8500000000000001E-3</c:v>
                </c:pt>
                <c:pt idx="11702">
                  <c:v>1.8500000000000001E-3</c:v>
                </c:pt>
                <c:pt idx="11703">
                  <c:v>1.8600000000000001E-3</c:v>
                </c:pt>
                <c:pt idx="11704">
                  <c:v>1.8699999999999999E-3</c:v>
                </c:pt>
                <c:pt idx="11705">
                  <c:v>1.8699999999999999E-3</c:v>
                </c:pt>
                <c:pt idx="11706">
                  <c:v>1.8799999999999999E-3</c:v>
                </c:pt>
                <c:pt idx="11707">
                  <c:v>1.89E-3</c:v>
                </c:pt>
                <c:pt idx="11708">
                  <c:v>1.9E-3</c:v>
                </c:pt>
                <c:pt idx="11709">
                  <c:v>1.91E-3</c:v>
                </c:pt>
                <c:pt idx="11710">
                  <c:v>1.92E-3</c:v>
                </c:pt>
                <c:pt idx="11711">
                  <c:v>1.9300000000000001E-3</c:v>
                </c:pt>
                <c:pt idx="11712">
                  <c:v>1.9400000000000001E-3</c:v>
                </c:pt>
                <c:pt idx="11713">
                  <c:v>1.9499999999999999E-3</c:v>
                </c:pt>
                <c:pt idx="11714">
                  <c:v>1.9599999999999999E-3</c:v>
                </c:pt>
                <c:pt idx="11715">
                  <c:v>1.97E-3</c:v>
                </c:pt>
                <c:pt idx="11716">
                  <c:v>1.98E-3</c:v>
                </c:pt>
                <c:pt idx="11717">
                  <c:v>1.99E-3</c:v>
                </c:pt>
                <c:pt idx="11718">
                  <c:v>2E-3</c:v>
                </c:pt>
                <c:pt idx="11719">
                  <c:v>2.0100000000000001E-3</c:v>
                </c:pt>
                <c:pt idx="11720">
                  <c:v>2.0200000000000001E-3</c:v>
                </c:pt>
                <c:pt idx="11721">
                  <c:v>2.0300000000000001E-3</c:v>
                </c:pt>
                <c:pt idx="11722">
                  <c:v>2.0400000000000001E-3</c:v>
                </c:pt>
                <c:pt idx="11723">
                  <c:v>2.0500000000000002E-3</c:v>
                </c:pt>
                <c:pt idx="11724">
                  <c:v>2.0500000000000002E-3</c:v>
                </c:pt>
                <c:pt idx="11725">
                  <c:v>2.0600000000000002E-3</c:v>
                </c:pt>
                <c:pt idx="11726">
                  <c:v>2.0699999999999998E-3</c:v>
                </c:pt>
                <c:pt idx="11727">
                  <c:v>2.0799999999999998E-3</c:v>
                </c:pt>
                <c:pt idx="11728">
                  <c:v>2.0799999999999998E-3</c:v>
                </c:pt>
                <c:pt idx="11729">
                  <c:v>2.0899999999999998E-3</c:v>
                </c:pt>
                <c:pt idx="11730">
                  <c:v>2.0899999999999998E-3</c:v>
                </c:pt>
                <c:pt idx="11731">
                  <c:v>2.0999999999999999E-3</c:v>
                </c:pt>
                <c:pt idx="11732">
                  <c:v>2.0999999999999999E-3</c:v>
                </c:pt>
                <c:pt idx="11733">
                  <c:v>2.0999999999999999E-3</c:v>
                </c:pt>
                <c:pt idx="11734">
                  <c:v>2.0999999999999999E-3</c:v>
                </c:pt>
                <c:pt idx="11735">
                  <c:v>2.0999999999999999E-3</c:v>
                </c:pt>
                <c:pt idx="11736">
                  <c:v>2.0999999999999999E-3</c:v>
                </c:pt>
                <c:pt idx="11737">
                  <c:v>2.0999999999999999E-3</c:v>
                </c:pt>
                <c:pt idx="11738">
                  <c:v>2.0999999999999999E-3</c:v>
                </c:pt>
                <c:pt idx="11739">
                  <c:v>2.0999999999999999E-3</c:v>
                </c:pt>
                <c:pt idx="11740">
                  <c:v>2.0999999999999999E-3</c:v>
                </c:pt>
                <c:pt idx="11741">
                  <c:v>2.0899999999999998E-3</c:v>
                </c:pt>
                <c:pt idx="11742">
                  <c:v>2.0899999999999998E-3</c:v>
                </c:pt>
                <c:pt idx="11743">
                  <c:v>2.0799999999999998E-3</c:v>
                </c:pt>
                <c:pt idx="11744">
                  <c:v>2.0799999999999998E-3</c:v>
                </c:pt>
                <c:pt idx="11745">
                  <c:v>2.0799999999999998E-3</c:v>
                </c:pt>
                <c:pt idx="11746">
                  <c:v>2.0699999999999998E-3</c:v>
                </c:pt>
                <c:pt idx="11747">
                  <c:v>2.0699999999999998E-3</c:v>
                </c:pt>
                <c:pt idx="11748">
                  <c:v>2.0600000000000002E-3</c:v>
                </c:pt>
                <c:pt idx="11749">
                  <c:v>2.0600000000000002E-3</c:v>
                </c:pt>
                <c:pt idx="11750">
                  <c:v>2.0500000000000002E-3</c:v>
                </c:pt>
                <c:pt idx="11751">
                  <c:v>2.0500000000000002E-3</c:v>
                </c:pt>
                <c:pt idx="11752">
                  <c:v>2.0400000000000001E-3</c:v>
                </c:pt>
                <c:pt idx="11753">
                  <c:v>2.0400000000000001E-3</c:v>
                </c:pt>
                <c:pt idx="11754">
                  <c:v>2.0400000000000001E-3</c:v>
                </c:pt>
                <c:pt idx="11755">
                  <c:v>2.0400000000000001E-3</c:v>
                </c:pt>
                <c:pt idx="11756">
                  <c:v>2.0300000000000001E-3</c:v>
                </c:pt>
                <c:pt idx="11757">
                  <c:v>2.0300000000000001E-3</c:v>
                </c:pt>
                <c:pt idx="11758">
                  <c:v>2.0300000000000001E-3</c:v>
                </c:pt>
                <c:pt idx="11759">
                  <c:v>2.0200000000000001E-3</c:v>
                </c:pt>
                <c:pt idx="11760">
                  <c:v>2.0200000000000001E-3</c:v>
                </c:pt>
                <c:pt idx="11761">
                  <c:v>2.0200000000000001E-3</c:v>
                </c:pt>
                <c:pt idx="11762">
                  <c:v>2.0100000000000001E-3</c:v>
                </c:pt>
                <c:pt idx="11763">
                  <c:v>2.0100000000000001E-3</c:v>
                </c:pt>
                <c:pt idx="11764">
                  <c:v>2.0100000000000001E-3</c:v>
                </c:pt>
                <c:pt idx="11765">
                  <c:v>2.0100000000000001E-3</c:v>
                </c:pt>
                <c:pt idx="11766">
                  <c:v>2.0100000000000001E-3</c:v>
                </c:pt>
                <c:pt idx="11767">
                  <c:v>2.0100000000000001E-3</c:v>
                </c:pt>
                <c:pt idx="11768">
                  <c:v>2.0100000000000001E-3</c:v>
                </c:pt>
                <c:pt idx="11769">
                  <c:v>2.0100000000000001E-3</c:v>
                </c:pt>
                <c:pt idx="11770">
                  <c:v>2.0100000000000001E-3</c:v>
                </c:pt>
                <c:pt idx="11771">
                  <c:v>2.0100000000000001E-3</c:v>
                </c:pt>
                <c:pt idx="11772">
                  <c:v>2.0100000000000001E-3</c:v>
                </c:pt>
                <c:pt idx="11773">
                  <c:v>2.0100000000000001E-3</c:v>
                </c:pt>
                <c:pt idx="11774">
                  <c:v>2.0100000000000001E-3</c:v>
                </c:pt>
                <c:pt idx="11775">
                  <c:v>2.0100000000000001E-3</c:v>
                </c:pt>
                <c:pt idx="11776">
                  <c:v>2.0100000000000001E-3</c:v>
                </c:pt>
                <c:pt idx="11777">
                  <c:v>2.0100000000000001E-3</c:v>
                </c:pt>
                <c:pt idx="11778">
                  <c:v>2.0100000000000001E-3</c:v>
                </c:pt>
                <c:pt idx="11779">
                  <c:v>2.0100000000000001E-3</c:v>
                </c:pt>
                <c:pt idx="11780">
                  <c:v>2.0100000000000001E-3</c:v>
                </c:pt>
                <c:pt idx="11781">
                  <c:v>2.0100000000000001E-3</c:v>
                </c:pt>
                <c:pt idx="11782">
                  <c:v>2E-3</c:v>
                </c:pt>
                <c:pt idx="11783">
                  <c:v>2E-3</c:v>
                </c:pt>
                <c:pt idx="11784">
                  <c:v>2E-3</c:v>
                </c:pt>
                <c:pt idx="11785">
                  <c:v>1.99E-3</c:v>
                </c:pt>
                <c:pt idx="11786">
                  <c:v>1.99E-3</c:v>
                </c:pt>
                <c:pt idx="11787">
                  <c:v>1.98E-3</c:v>
                </c:pt>
                <c:pt idx="11788">
                  <c:v>1.97E-3</c:v>
                </c:pt>
                <c:pt idx="11789">
                  <c:v>1.97E-3</c:v>
                </c:pt>
                <c:pt idx="11790">
                  <c:v>1.9599999999999999E-3</c:v>
                </c:pt>
                <c:pt idx="11791">
                  <c:v>1.9499999999999999E-3</c:v>
                </c:pt>
                <c:pt idx="11792">
                  <c:v>1.9499999999999999E-3</c:v>
                </c:pt>
                <c:pt idx="11793">
                  <c:v>1.9400000000000001E-3</c:v>
                </c:pt>
                <c:pt idx="11794">
                  <c:v>1.9300000000000001E-3</c:v>
                </c:pt>
                <c:pt idx="11795">
                  <c:v>1.92E-3</c:v>
                </c:pt>
                <c:pt idx="11796">
                  <c:v>1.91E-3</c:v>
                </c:pt>
                <c:pt idx="11797">
                  <c:v>1.91E-3</c:v>
                </c:pt>
                <c:pt idx="11798">
                  <c:v>1.9E-3</c:v>
                </c:pt>
                <c:pt idx="11799">
                  <c:v>1.9E-3</c:v>
                </c:pt>
                <c:pt idx="11800">
                  <c:v>1.89E-3</c:v>
                </c:pt>
                <c:pt idx="11801">
                  <c:v>1.8799999999999999E-3</c:v>
                </c:pt>
                <c:pt idx="11802">
                  <c:v>1.8799999999999999E-3</c:v>
                </c:pt>
                <c:pt idx="11803">
                  <c:v>1.8699999999999999E-3</c:v>
                </c:pt>
                <c:pt idx="11804">
                  <c:v>1.8699999999999999E-3</c:v>
                </c:pt>
                <c:pt idx="11805">
                  <c:v>1.8699999999999999E-3</c:v>
                </c:pt>
                <c:pt idx="11806">
                  <c:v>1.8600000000000001E-3</c:v>
                </c:pt>
                <c:pt idx="11807">
                  <c:v>1.8600000000000001E-3</c:v>
                </c:pt>
                <c:pt idx="11808">
                  <c:v>1.8600000000000001E-3</c:v>
                </c:pt>
                <c:pt idx="11809">
                  <c:v>1.8600000000000001E-3</c:v>
                </c:pt>
                <c:pt idx="11810">
                  <c:v>1.8600000000000001E-3</c:v>
                </c:pt>
                <c:pt idx="11811">
                  <c:v>1.8600000000000001E-3</c:v>
                </c:pt>
                <c:pt idx="11812">
                  <c:v>1.8600000000000001E-3</c:v>
                </c:pt>
                <c:pt idx="11813">
                  <c:v>1.8600000000000001E-3</c:v>
                </c:pt>
                <c:pt idx="11814">
                  <c:v>1.8600000000000001E-3</c:v>
                </c:pt>
                <c:pt idx="11815">
                  <c:v>1.8600000000000001E-3</c:v>
                </c:pt>
                <c:pt idx="11816">
                  <c:v>1.8600000000000001E-3</c:v>
                </c:pt>
                <c:pt idx="11817">
                  <c:v>1.8600000000000001E-3</c:v>
                </c:pt>
                <c:pt idx="11818">
                  <c:v>1.8600000000000001E-3</c:v>
                </c:pt>
                <c:pt idx="11819">
                  <c:v>1.8600000000000001E-3</c:v>
                </c:pt>
                <c:pt idx="11820">
                  <c:v>1.8600000000000001E-3</c:v>
                </c:pt>
                <c:pt idx="11821">
                  <c:v>1.8699999999999999E-3</c:v>
                </c:pt>
                <c:pt idx="11822">
                  <c:v>1.8699999999999999E-3</c:v>
                </c:pt>
                <c:pt idx="11823">
                  <c:v>1.8699999999999999E-3</c:v>
                </c:pt>
                <c:pt idx="11824">
                  <c:v>1.8699999999999999E-3</c:v>
                </c:pt>
                <c:pt idx="11825">
                  <c:v>1.8699999999999999E-3</c:v>
                </c:pt>
                <c:pt idx="11826">
                  <c:v>1.8699999999999999E-3</c:v>
                </c:pt>
                <c:pt idx="11827">
                  <c:v>1.8699999999999999E-3</c:v>
                </c:pt>
                <c:pt idx="11828">
                  <c:v>1.8699999999999999E-3</c:v>
                </c:pt>
                <c:pt idx="11829">
                  <c:v>1.8699999999999999E-3</c:v>
                </c:pt>
                <c:pt idx="11830">
                  <c:v>1.8699999999999999E-3</c:v>
                </c:pt>
                <c:pt idx="11831">
                  <c:v>1.8699999999999999E-3</c:v>
                </c:pt>
                <c:pt idx="11832">
                  <c:v>1.8699999999999999E-3</c:v>
                </c:pt>
                <c:pt idx="11833">
                  <c:v>1.8799999999999999E-3</c:v>
                </c:pt>
                <c:pt idx="11834">
                  <c:v>1.8799999999999999E-3</c:v>
                </c:pt>
                <c:pt idx="11835">
                  <c:v>1.8799999999999999E-3</c:v>
                </c:pt>
                <c:pt idx="11836">
                  <c:v>1.8799999999999999E-3</c:v>
                </c:pt>
                <c:pt idx="11837">
                  <c:v>1.8799999999999999E-3</c:v>
                </c:pt>
                <c:pt idx="11838">
                  <c:v>1.8799999999999999E-3</c:v>
                </c:pt>
                <c:pt idx="11839">
                  <c:v>1.89E-3</c:v>
                </c:pt>
                <c:pt idx="11840">
                  <c:v>1.89E-3</c:v>
                </c:pt>
                <c:pt idx="11841">
                  <c:v>1.9E-3</c:v>
                </c:pt>
                <c:pt idx="11842">
                  <c:v>1.9E-3</c:v>
                </c:pt>
                <c:pt idx="11843">
                  <c:v>1.9E-3</c:v>
                </c:pt>
                <c:pt idx="11844">
                  <c:v>1.91E-3</c:v>
                </c:pt>
                <c:pt idx="11845">
                  <c:v>1.91E-3</c:v>
                </c:pt>
                <c:pt idx="11846">
                  <c:v>1.91E-3</c:v>
                </c:pt>
                <c:pt idx="11847">
                  <c:v>1.92E-3</c:v>
                </c:pt>
                <c:pt idx="11848">
                  <c:v>1.9300000000000001E-3</c:v>
                </c:pt>
                <c:pt idx="11849">
                  <c:v>1.9300000000000001E-3</c:v>
                </c:pt>
                <c:pt idx="11850">
                  <c:v>1.9400000000000001E-3</c:v>
                </c:pt>
                <c:pt idx="11851">
                  <c:v>1.9400000000000001E-3</c:v>
                </c:pt>
                <c:pt idx="11852">
                  <c:v>1.9499999999999999E-3</c:v>
                </c:pt>
                <c:pt idx="11853">
                  <c:v>1.9499999999999999E-3</c:v>
                </c:pt>
                <c:pt idx="11854">
                  <c:v>1.9599999999999999E-3</c:v>
                </c:pt>
                <c:pt idx="11855">
                  <c:v>1.97E-3</c:v>
                </c:pt>
                <c:pt idx="11856">
                  <c:v>1.97E-3</c:v>
                </c:pt>
                <c:pt idx="11857">
                  <c:v>1.98E-3</c:v>
                </c:pt>
                <c:pt idx="11858">
                  <c:v>1.98E-3</c:v>
                </c:pt>
                <c:pt idx="11859">
                  <c:v>1.99E-3</c:v>
                </c:pt>
                <c:pt idx="11860">
                  <c:v>2E-3</c:v>
                </c:pt>
                <c:pt idx="11861">
                  <c:v>2.0100000000000001E-3</c:v>
                </c:pt>
                <c:pt idx="11862">
                  <c:v>2.0100000000000001E-3</c:v>
                </c:pt>
                <c:pt idx="11863">
                  <c:v>2.0200000000000001E-3</c:v>
                </c:pt>
                <c:pt idx="11864">
                  <c:v>2.0300000000000001E-3</c:v>
                </c:pt>
                <c:pt idx="11865">
                  <c:v>2.0400000000000001E-3</c:v>
                </c:pt>
                <c:pt idx="11866">
                  <c:v>2.0400000000000001E-3</c:v>
                </c:pt>
                <c:pt idx="11867">
                  <c:v>2.0500000000000002E-3</c:v>
                </c:pt>
                <c:pt idx="11868">
                  <c:v>2.0600000000000002E-3</c:v>
                </c:pt>
                <c:pt idx="11869">
                  <c:v>2.0699999999999998E-3</c:v>
                </c:pt>
                <c:pt idx="11870">
                  <c:v>2.0699999999999998E-3</c:v>
                </c:pt>
                <c:pt idx="11871">
                  <c:v>2.0799999999999998E-3</c:v>
                </c:pt>
                <c:pt idx="11872">
                  <c:v>2.0899999999999998E-3</c:v>
                </c:pt>
                <c:pt idx="11873">
                  <c:v>2.0999999999999999E-3</c:v>
                </c:pt>
                <c:pt idx="11874">
                  <c:v>2.1099999999999999E-3</c:v>
                </c:pt>
                <c:pt idx="11875">
                  <c:v>2.1199999999999999E-3</c:v>
                </c:pt>
                <c:pt idx="11876">
                  <c:v>2.1299999999999999E-3</c:v>
                </c:pt>
                <c:pt idx="11877">
                  <c:v>2.14E-3</c:v>
                </c:pt>
                <c:pt idx="11878">
                  <c:v>2.15E-3</c:v>
                </c:pt>
                <c:pt idx="11879">
                  <c:v>2.16E-3</c:v>
                </c:pt>
                <c:pt idx="11880">
                  <c:v>2.1700000000000001E-3</c:v>
                </c:pt>
                <c:pt idx="11881">
                  <c:v>2.1800000000000001E-3</c:v>
                </c:pt>
                <c:pt idx="11882">
                  <c:v>2.1800000000000001E-3</c:v>
                </c:pt>
                <c:pt idx="11883">
                  <c:v>2.1900000000000001E-3</c:v>
                </c:pt>
                <c:pt idx="11884">
                  <c:v>2.2000000000000001E-3</c:v>
                </c:pt>
                <c:pt idx="11885">
                  <c:v>2.2100000000000002E-3</c:v>
                </c:pt>
                <c:pt idx="11886">
                  <c:v>2.2100000000000002E-3</c:v>
                </c:pt>
                <c:pt idx="11887">
                  <c:v>2.2200000000000002E-3</c:v>
                </c:pt>
                <c:pt idx="11888">
                  <c:v>2.2300000000000002E-3</c:v>
                </c:pt>
                <c:pt idx="11889">
                  <c:v>2.2399999999999998E-3</c:v>
                </c:pt>
                <c:pt idx="11890">
                  <c:v>2.2399999999999998E-3</c:v>
                </c:pt>
                <c:pt idx="11891">
                  <c:v>2.2499999999999998E-3</c:v>
                </c:pt>
                <c:pt idx="11892">
                  <c:v>2.2499999999999998E-3</c:v>
                </c:pt>
                <c:pt idx="11893">
                  <c:v>2.2599999999999999E-3</c:v>
                </c:pt>
                <c:pt idx="11894">
                  <c:v>2.2599999999999999E-3</c:v>
                </c:pt>
                <c:pt idx="11895">
                  <c:v>2.2699999999999999E-3</c:v>
                </c:pt>
                <c:pt idx="11896">
                  <c:v>2.2699999999999999E-3</c:v>
                </c:pt>
                <c:pt idx="11897">
                  <c:v>2.2799999999999999E-3</c:v>
                </c:pt>
                <c:pt idx="11898">
                  <c:v>2.2799999999999999E-3</c:v>
                </c:pt>
                <c:pt idx="11899">
                  <c:v>2.2799999999999999E-3</c:v>
                </c:pt>
                <c:pt idx="11900">
                  <c:v>2.2899999999999999E-3</c:v>
                </c:pt>
                <c:pt idx="11901">
                  <c:v>2.3E-3</c:v>
                </c:pt>
                <c:pt idx="11902">
                  <c:v>2.3E-3</c:v>
                </c:pt>
                <c:pt idx="11903">
                  <c:v>2.31E-3</c:v>
                </c:pt>
                <c:pt idx="11904">
                  <c:v>2.31E-3</c:v>
                </c:pt>
                <c:pt idx="11905">
                  <c:v>2.32E-3</c:v>
                </c:pt>
                <c:pt idx="11906">
                  <c:v>2.32E-3</c:v>
                </c:pt>
                <c:pt idx="11907">
                  <c:v>2.33E-3</c:v>
                </c:pt>
                <c:pt idx="11908">
                  <c:v>2.3400000000000001E-3</c:v>
                </c:pt>
                <c:pt idx="11909">
                  <c:v>2.3500000000000001E-3</c:v>
                </c:pt>
                <c:pt idx="11910">
                  <c:v>2.3500000000000001E-3</c:v>
                </c:pt>
                <c:pt idx="11911">
                  <c:v>2.3700000000000001E-3</c:v>
                </c:pt>
                <c:pt idx="11912">
                  <c:v>2.3700000000000001E-3</c:v>
                </c:pt>
                <c:pt idx="11913">
                  <c:v>2.3800000000000002E-3</c:v>
                </c:pt>
                <c:pt idx="11914">
                  <c:v>2.3900000000000002E-3</c:v>
                </c:pt>
                <c:pt idx="11915">
                  <c:v>2.3999999999999998E-3</c:v>
                </c:pt>
                <c:pt idx="11916">
                  <c:v>2.3999999999999998E-3</c:v>
                </c:pt>
                <c:pt idx="11917">
                  <c:v>2.4099999999999998E-3</c:v>
                </c:pt>
                <c:pt idx="11918">
                  <c:v>2.4199999999999998E-3</c:v>
                </c:pt>
                <c:pt idx="11919">
                  <c:v>2.4199999999999998E-3</c:v>
                </c:pt>
                <c:pt idx="11920">
                  <c:v>2.4299999999999999E-3</c:v>
                </c:pt>
                <c:pt idx="11921">
                  <c:v>2.4399999999999999E-3</c:v>
                </c:pt>
                <c:pt idx="11922">
                  <c:v>2.4399999999999999E-3</c:v>
                </c:pt>
                <c:pt idx="11923">
                  <c:v>2.4399999999999999E-3</c:v>
                </c:pt>
                <c:pt idx="11924">
                  <c:v>2.4399999999999999E-3</c:v>
                </c:pt>
                <c:pt idx="11925">
                  <c:v>2.4499999999999999E-3</c:v>
                </c:pt>
                <c:pt idx="11926">
                  <c:v>2.4499999999999999E-3</c:v>
                </c:pt>
                <c:pt idx="11927">
                  <c:v>2.4499999999999999E-3</c:v>
                </c:pt>
                <c:pt idx="11928">
                  <c:v>2.4499999999999999E-3</c:v>
                </c:pt>
                <c:pt idx="11929">
                  <c:v>2.4499999999999999E-3</c:v>
                </c:pt>
                <c:pt idx="11930">
                  <c:v>2.4499999999999999E-3</c:v>
                </c:pt>
                <c:pt idx="11931">
                  <c:v>2.4399999999999999E-3</c:v>
                </c:pt>
                <c:pt idx="11932">
                  <c:v>2.4399999999999999E-3</c:v>
                </c:pt>
                <c:pt idx="11933">
                  <c:v>2.4399999999999999E-3</c:v>
                </c:pt>
                <c:pt idx="11934">
                  <c:v>2.4399999999999999E-3</c:v>
                </c:pt>
                <c:pt idx="11935">
                  <c:v>2.4299999999999999E-3</c:v>
                </c:pt>
                <c:pt idx="11936">
                  <c:v>2.4299999999999999E-3</c:v>
                </c:pt>
                <c:pt idx="11937">
                  <c:v>2.4299999999999999E-3</c:v>
                </c:pt>
                <c:pt idx="11938">
                  <c:v>2.4199999999999998E-3</c:v>
                </c:pt>
                <c:pt idx="11939">
                  <c:v>2.4199999999999998E-3</c:v>
                </c:pt>
                <c:pt idx="11940">
                  <c:v>2.4199999999999998E-3</c:v>
                </c:pt>
                <c:pt idx="11941">
                  <c:v>2.4199999999999998E-3</c:v>
                </c:pt>
                <c:pt idx="11942">
                  <c:v>2.4199999999999998E-3</c:v>
                </c:pt>
                <c:pt idx="11943">
                  <c:v>2.4199999999999998E-3</c:v>
                </c:pt>
                <c:pt idx="11944">
                  <c:v>2.4199999999999998E-3</c:v>
                </c:pt>
                <c:pt idx="11945">
                  <c:v>2.4199999999999998E-3</c:v>
                </c:pt>
                <c:pt idx="11946">
                  <c:v>2.4199999999999998E-3</c:v>
                </c:pt>
                <c:pt idx="11947">
                  <c:v>2.4299999999999999E-3</c:v>
                </c:pt>
                <c:pt idx="11948">
                  <c:v>2.4299999999999999E-3</c:v>
                </c:pt>
                <c:pt idx="11949">
                  <c:v>2.4299999999999999E-3</c:v>
                </c:pt>
                <c:pt idx="11950">
                  <c:v>2.4399999999999999E-3</c:v>
                </c:pt>
                <c:pt idx="11951">
                  <c:v>2.4399999999999999E-3</c:v>
                </c:pt>
                <c:pt idx="11952">
                  <c:v>2.4399999999999999E-3</c:v>
                </c:pt>
                <c:pt idx="11953">
                  <c:v>2.4399999999999999E-3</c:v>
                </c:pt>
                <c:pt idx="11954">
                  <c:v>2.4499999999999999E-3</c:v>
                </c:pt>
                <c:pt idx="11955">
                  <c:v>2.4499999999999999E-3</c:v>
                </c:pt>
                <c:pt idx="11956">
                  <c:v>2.4499999999999999E-3</c:v>
                </c:pt>
                <c:pt idx="11957">
                  <c:v>2.4499999999999999E-3</c:v>
                </c:pt>
                <c:pt idx="11958">
                  <c:v>2.4499999999999999E-3</c:v>
                </c:pt>
                <c:pt idx="11959">
                  <c:v>2.4499999999999999E-3</c:v>
                </c:pt>
                <c:pt idx="11960">
                  <c:v>2.4499999999999999E-3</c:v>
                </c:pt>
                <c:pt idx="11961">
                  <c:v>2.4499999999999999E-3</c:v>
                </c:pt>
                <c:pt idx="11962">
                  <c:v>2.4499999999999999E-3</c:v>
                </c:pt>
                <c:pt idx="11963">
                  <c:v>2.4499999999999999E-3</c:v>
                </c:pt>
                <c:pt idx="11964">
                  <c:v>2.4399999999999999E-3</c:v>
                </c:pt>
                <c:pt idx="11965">
                  <c:v>2.4399999999999999E-3</c:v>
                </c:pt>
                <c:pt idx="11966">
                  <c:v>2.4399999999999999E-3</c:v>
                </c:pt>
                <c:pt idx="11967">
                  <c:v>2.4299999999999999E-3</c:v>
                </c:pt>
                <c:pt idx="11968">
                  <c:v>2.4199999999999998E-3</c:v>
                </c:pt>
                <c:pt idx="11969">
                  <c:v>2.4099999999999998E-3</c:v>
                </c:pt>
                <c:pt idx="11970">
                  <c:v>2.4099999999999998E-3</c:v>
                </c:pt>
                <c:pt idx="11971">
                  <c:v>2.3999999999999998E-3</c:v>
                </c:pt>
                <c:pt idx="11972">
                  <c:v>2.3900000000000002E-3</c:v>
                </c:pt>
                <c:pt idx="11973">
                  <c:v>2.3800000000000002E-3</c:v>
                </c:pt>
                <c:pt idx="11974">
                  <c:v>2.3800000000000002E-3</c:v>
                </c:pt>
                <c:pt idx="11975">
                  <c:v>2.3700000000000001E-3</c:v>
                </c:pt>
                <c:pt idx="11976">
                  <c:v>2.3600000000000001E-3</c:v>
                </c:pt>
                <c:pt idx="11977">
                  <c:v>2.3600000000000001E-3</c:v>
                </c:pt>
                <c:pt idx="11978">
                  <c:v>2.3500000000000001E-3</c:v>
                </c:pt>
                <c:pt idx="11979">
                  <c:v>2.3500000000000001E-3</c:v>
                </c:pt>
                <c:pt idx="11980">
                  <c:v>2.3400000000000001E-3</c:v>
                </c:pt>
                <c:pt idx="11981">
                  <c:v>2.3400000000000001E-3</c:v>
                </c:pt>
                <c:pt idx="11982">
                  <c:v>2.33E-3</c:v>
                </c:pt>
                <c:pt idx="11983">
                  <c:v>2.33E-3</c:v>
                </c:pt>
                <c:pt idx="11984">
                  <c:v>2.33E-3</c:v>
                </c:pt>
                <c:pt idx="11985">
                  <c:v>2.33E-3</c:v>
                </c:pt>
                <c:pt idx="11986">
                  <c:v>2.33E-3</c:v>
                </c:pt>
                <c:pt idx="11987">
                  <c:v>2.33E-3</c:v>
                </c:pt>
                <c:pt idx="11988">
                  <c:v>2.33E-3</c:v>
                </c:pt>
                <c:pt idx="11989">
                  <c:v>2.3400000000000001E-3</c:v>
                </c:pt>
                <c:pt idx="11990">
                  <c:v>2.3400000000000001E-3</c:v>
                </c:pt>
                <c:pt idx="11991">
                  <c:v>2.3400000000000001E-3</c:v>
                </c:pt>
                <c:pt idx="11992">
                  <c:v>2.3400000000000001E-3</c:v>
                </c:pt>
                <c:pt idx="11993">
                  <c:v>2.3500000000000001E-3</c:v>
                </c:pt>
                <c:pt idx="11994">
                  <c:v>2.3500000000000001E-3</c:v>
                </c:pt>
                <c:pt idx="11995">
                  <c:v>2.3500000000000001E-3</c:v>
                </c:pt>
                <c:pt idx="11996">
                  <c:v>2.3500000000000001E-3</c:v>
                </c:pt>
                <c:pt idx="11997">
                  <c:v>2.3600000000000001E-3</c:v>
                </c:pt>
                <c:pt idx="11998">
                  <c:v>2.3600000000000001E-3</c:v>
                </c:pt>
                <c:pt idx="11999">
                  <c:v>2.3600000000000001E-3</c:v>
                </c:pt>
                <c:pt idx="12000">
                  <c:v>2.3700000000000001E-3</c:v>
                </c:pt>
                <c:pt idx="12001">
                  <c:v>2.3700000000000001E-3</c:v>
                </c:pt>
                <c:pt idx="12002">
                  <c:v>2.3700000000000001E-3</c:v>
                </c:pt>
                <c:pt idx="12003">
                  <c:v>2.3700000000000001E-3</c:v>
                </c:pt>
                <c:pt idx="12004">
                  <c:v>2.3700000000000001E-3</c:v>
                </c:pt>
                <c:pt idx="12005">
                  <c:v>2.3700000000000001E-3</c:v>
                </c:pt>
                <c:pt idx="12006">
                  <c:v>2.3700000000000001E-3</c:v>
                </c:pt>
                <c:pt idx="12007">
                  <c:v>2.3700000000000001E-3</c:v>
                </c:pt>
                <c:pt idx="12008">
                  <c:v>2.3600000000000001E-3</c:v>
                </c:pt>
                <c:pt idx="12009">
                  <c:v>2.3600000000000001E-3</c:v>
                </c:pt>
                <c:pt idx="12010">
                  <c:v>2.3600000000000001E-3</c:v>
                </c:pt>
                <c:pt idx="12011">
                  <c:v>2.3500000000000001E-3</c:v>
                </c:pt>
                <c:pt idx="12012">
                  <c:v>2.3500000000000001E-3</c:v>
                </c:pt>
                <c:pt idx="12013">
                  <c:v>2.3500000000000001E-3</c:v>
                </c:pt>
                <c:pt idx="12014">
                  <c:v>2.3400000000000001E-3</c:v>
                </c:pt>
                <c:pt idx="12015">
                  <c:v>2.3400000000000001E-3</c:v>
                </c:pt>
                <c:pt idx="12016">
                  <c:v>2.3400000000000001E-3</c:v>
                </c:pt>
                <c:pt idx="12017">
                  <c:v>2.3400000000000001E-3</c:v>
                </c:pt>
                <c:pt idx="12018">
                  <c:v>2.33E-3</c:v>
                </c:pt>
                <c:pt idx="12019">
                  <c:v>2.33E-3</c:v>
                </c:pt>
                <c:pt idx="12020">
                  <c:v>2.32E-3</c:v>
                </c:pt>
                <c:pt idx="12021">
                  <c:v>2.32E-3</c:v>
                </c:pt>
                <c:pt idx="12022">
                  <c:v>2.32E-3</c:v>
                </c:pt>
                <c:pt idx="12023">
                  <c:v>2.32E-3</c:v>
                </c:pt>
                <c:pt idx="12024">
                  <c:v>2.32E-3</c:v>
                </c:pt>
                <c:pt idx="12025">
                  <c:v>2.32E-3</c:v>
                </c:pt>
                <c:pt idx="12026">
                  <c:v>2.32E-3</c:v>
                </c:pt>
                <c:pt idx="12027">
                  <c:v>2.32E-3</c:v>
                </c:pt>
                <c:pt idx="12028">
                  <c:v>2.31E-3</c:v>
                </c:pt>
                <c:pt idx="12029">
                  <c:v>2.31E-3</c:v>
                </c:pt>
                <c:pt idx="12030">
                  <c:v>2.31E-3</c:v>
                </c:pt>
                <c:pt idx="12031">
                  <c:v>2.32E-3</c:v>
                </c:pt>
                <c:pt idx="12032">
                  <c:v>2.32E-3</c:v>
                </c:pt>
                <c:pt idx="12033">
                  <c:v>2.32E-3</c:v>
                </c:pt>
                <c:pt idx="12034">
                  <c:v>2.32E-3</c:v>
                </c:pt>
                <c:pt idx="12035">
                  <c:v>2.32E-3</c:v>
                </c:pt>
                <c:pt idx="12036">
                  <c:v>2.32E-3</c:v>
                </c:pt>
                <c:pt idx="12037">
                  <c:v>2.32E-3</c:v>
                </c:pt>
                <c:pt idx="12038">
                  <c:v>2.32E-3</c:v>
                </c:pt>
                <c:pt idx="12039">
                  <c:v>2.33E-3</c:v>
                </c:pt>
                <c:pt idx="12040">
                  <c:v>2.33E-3</c:v>
                </c:pt>
                <c:pt idx="12041">
                  <c:v>2.33E-3</c:v>
                </c:pt>
                <c:pt idx="12042">
                  <c:v>2.33E-3</c:v>
                </c:pt>
                <c:pt idx="12043">
                  <c:v>2.3400000000000001E-3</c:v>
                </c:pt>
                <c:pt idx="12044">
                  <c:v>2.3400000000000001E-3</c:v>
                </c:pt>
                <c:pt idx="12045">
                  <c:v>2.3400000000000001E-3</c:v>
                </c:pt>
                <c:pt idx="12046">
                  <c:v>2.3400000000000001E-3</c:v>
                </c:pt>
                <c:pt idx="12047">
                  <c:v>2.3500000000000001E-3</c:v>
                </c:pt>
                <c:pt idx="12048">
                  <c:v>2.3500000000000001E-3</c:v>
                </c:pt>
                <c:pt idx="12049">
                  <c:v>2.3500000000000001E-3</c:v>
                </c:pt>
                <c:pt idx="12050">
                  <c:v>2.3600000000000001E-3</c:v>
                </c:pt>
                <c:pt idx="12051">
                  <c:v>2.3600000000000001E-3</c:v>
                </c:pt>
                <c:pt idx="12052">
                  <c:v>2.3700000000000001E-3</c:v>
                </c:pt>
                <c:pt idx="12053">
                  <c:v>2.3700000000000001E-3</c:v>
                </c:pt>
                <c:pt idx="12054">
                  <c:v>2.3800000000000002E-3</c:v>
                </c:pt>
                <c:pt idx="12055">
                  <c:v>2.3800000000000002E-3</c:v>
                </c:pt>
                <c:pt idx="12056">
                  <c:v>2.3800000000000002E-3</c:v>
                </c:pt>
                <c:pt idx="12057">
                  <c:v>2.3900000000000002E-3</c:v>
                </c:pt>
                <c:pt idx="12058">
                  <c:v>2.3900000000000002E-3</c:v>
                </c:pt>
                <c:pt idx="12059">
                  <c:v>2.3900000000000002E-3</c:v>
                </c:pt>
                <c:pt idx="12060">
                  <c:v>2.3999999999999998E-3</c:v>
                </c:pt>
                <c:pt idx="12061">
                  <c:v>2.4099999999999998E-3</c:v>
                </c:pt>
                <c:pt idx="12062">
                  <c:v>2.4099999999999998E-3</c:v>
                </c:pt>
                <c:pt idx="12063">
                  <c:v>2.4099999999999998E-3</c:v>
                </c:pt>
                <c:pt idx="12064">
                  <c:v>2.4199999999999998E-3</c:v>
                </c:pt>
                <c:pt idx="12065">
                  <c:v>2.4199999999999998E-3</c:v>
                </c:pt>
                <c:pt idx="12066">
                  <c:v>2.4199999999999998E-3</c:v>
                </c:pt>
                <c:pt idx="12067">
                  <c:v>2.4299999999999999E-3</c:v>
                </c:pt>
                <c:pt idx="12068">
                  <c:v>2.4299999999999999E-3</c:v>
                </c:pt>
                <c:pt idx="12069">
                  <c:v>2.4399999999999999E-3</c:v>
                </c:pt>
                <c:pt idx="12070">
                  <c:v>2.4399999999999999E-3</c:v>
                </c:pt>
                <c:pt idx="12071">
                  <c:v>2.4399999999999999E-3</c:v>
                </c:pt>
                <c:pt idx="12072">
                  <c:v>2.4399999999999999E-3</c:v>
                </c:pt>
                <c:pt idx="12073">
                  <c:v>2.4499999999999999E-3</c:v>
                </c:pt>
                <c:pt idx="12074">
                  <c:v>2.4499999999999999E-3</c:v>
                </c:pt>
                <c:pt idx="12075">
                  <c:v>2.4499999999999999E-3</c:v>
                </c:pt>
                <c:pt idx="12076">
                  <c:v>2.4499999999999999E-3</c:v>
                </c:pt>
                <c:pt idx="12077">
                  <c:v>2.4599999999999999E-3</c:v>
                </c:pt>
                <c:pt idx="12078">
                  <c:v>2.4599999999999999E-3</c:v>
                </c:pt>
                <c:pt idx="12079">
                  <c:v>2.4599999999999999E-3</c:v>
                </c:pt>
                <c:pt idx="12080">
                  <c:v>2.47E-3</c:v>
                </c:pt>
                <c:pt idx="12081">
                  <c:v>2.47E-3</c:v>
                </c:pt>
                <c:pt idx="12082">
                  <c:v>2.47E-3</c:v>
                </c:pt>
                <c:pt idx="12083">
                  <c:v>2.47E-3</c:v>
                </c:pt>
                <c:pt idx="12084">
                  <c:v>2.47E-3</c:v>
                </c:pt>
                <c:pt idx="12085">
                  <c:v>2.47E-3</c:v>
                </c:pt>
                <c:pt idx="12086">
                  <c:v>2.48E-3</c:v>
                </c:pt>
                <c:pt idx="12087">
                  <c:v>2.48E-3</c:v>
                </c:pt>
                <c:pt idx="12088">
                  <c:v>2.48E-3</c:v>
                </c:pt>
                <c:pt idx="12089">
                  <c:v>2.48E-3</c:v>
                </c:pt>
                <c:pt idx="12090">
                  <c:v>2.48E-3</c:v>
                </c:pt>
                <c:pt idx="12091">
                  <c:v>2.48E-3</c:v>
                </c:pt>
                <c:pt idx="12092">
                  <c:v>2.48E-3</c:v>
                </c:pt>
                <c:pt idx="12093">
                  <c:v>2.48E-3</c:v>
                </c:pt>
                <c:pt idx="12094">
                  <c:v>2.48E-3</c:v>
                </c:pt>
                <c:pt idx="12095">
                  <c:v>2.48E-3</c:v>
                </c:pt>
                <c:pt idx="12096">
                  <c:v>2.49E-3</c:v>
                </c:pt>
                <c:pt idx="12097">
                  <c:v>2.49E-3</c:v>
                </c:pt>
                <c:pt idx="12098">
                  <c:v>2.49E-3</c:v>
                </c:pt>
                <c:pt idx="12099">
                  <c:v>2.49E-3</c:v>
                </c:pt>
                <c:pt idx="12100">
                  <c:v>2.49E-3</c:v>
                </c:pt>
                <c:pt idx="12101">
                  <c:v>2.49E-3</c:v>
                </c:pt>
                <c:pt idx="12102">
                  <c:v>2.49E-3</c:v>
                </c:pt>
                <c:pt idx="12103">
                  <c:v>2.49E-3</c:v>
                </c:pt>
                <c:pt idx="12104">
                  <c:v>2.49E-3</c:v>
                </c:pt>
                <c:pt idx="12105">
                  <c:v>2.49E-3</c:v>
                </c:pt>
                <c:pt idx="12106">
                  <c:v>2.49E-3</c:v>
                </c:pt>
                <c:pt idx="12107">
                  <c:v>2.49E-3</c:v>
                </c:pt>
                <c:pt idx="12108">
                  <c:v>2.49E-3</c:v>
                </c:pt>
                <c:pt idx="12109">
                  <c:v>2.49E-3</c:v>
                </c:pt>
                <c:pt idx="12110">
                  <c:v>2.49E-3</c:v>
                </c:pt>
                <c:pt idx="12111">
                  <c:v>2.49E-3</c:v>
                </c:pt>
                <c:pt idx="12112">
                  <c:v>2.49E-3</c:v>
                </c:pt>
                <c:pt idx="12113">
                  <c:v>2.49E-3</c:v>
                </c:pt>
                <c:pt idx="12114">
                  <c:v>2.49E-3</c:v>
                </c:pt>
                <c:pt idx="12115">
                  <c:v>2.5000000000000001E-3</c:v>
                </c:pt>
                <c:pt idx="12116">
                  <c:v>2.5000000000000001E-3</c:v>
                </c:pt>
                <c:pt idx="12117">
                  <c:v>2.5000000000000001E-3</c:v>
                </c:pt>
                <c:pt idx="12118">
                  <c:v>2.5000000000000001E-3</c:v>
                </c:pt>
                <c:pt idx="12119">
                  <c:v>2.5000000000000001E-3</c:v>
                </c:pt>
                <c:pt idx="12120">
                  <c:v>2.5000000000000001E-3</c:v>
                </c:pt>
                <c:pt idx="12121">
                  <c:v>2.5000000000000001E-3</c:v>
                </c:pt>
                <c:pt idx="12122">
                  <c:v>2.5000000000000001E-3</c:v>
                </c:pt>
                <c:pt idx="12123">
                  <c:v>2.5000000000000001E-3</c:v>
                </c:pt>
                <c:pt idx="12124">
                  <c:v>2.5000000000000001E-3</c:v>
                </c:pt>
                <c:pt idx="12125">
                  <c:v>2.5000000000000001E-3</c:v>
                </c:pt>
                <c:pt idx="12126">
                  <c:v>2.5000000000000001E-3</c:v>
                </c:pt>
                <c:pt idx="12127">
                  <c:v>2.5000000000000001E-3</c:v>
                </c:pt>
                <c:pt idx="12128">
                  <c:v>2.49E-3</c:v>
                </c:pt>
                <c:pt idx="12129">
                  <c:v>2.49E-3</c:v>
                </c:pt>
                <c:pt idx="12130">
                  <c:v>2.49E-3</c:v>
                </c:pt>
                <c:pt idx="12131">
                  <c:v>2.49E-3</c:v>
                </c:pt>
                <c:pt idx="12132">
                  <c:v>2.48E-3</c:v>
                </c:pt>
                <c:pt idx="12133">
                  <c:v>2.48E-3</c:v>
                </c:pt>
                <c:pt idx="12134">
                  <c:v>2.48E-3</c:v>
                </c:pt>
                <c:pt idx="12135">
                  <c:v>2.47E-3</c:v>
                </c:pt>
                <c:pt idx="12136">
                  <c:v>2.47E-3</c:v>
                </c:pt>
                <c:pt idx="12137">
                  <c:v>2.4599999999999999E-3</c:v>
                </c:pt>
                <c:pt idx="12138">
                  <c:v>2.4499999999999999E-3</c:v>
                </c:pt>
                <c:pt idx="12139">
                  <c:v>2.4499999999999999E-3</c:v>
                </c:pt>
                <c:pt idx="12140">
                  <c:v>2.4399999999999999E-3</c:v>
                </c:pt>
                <c:pt idx="12141">
                  <c:v>2.4399999999999999E-3</c:v>
                </c:pt>
                <c:pt idx="12142">
                  <c:v>2.4299999999999999E-3</c:v>
                </c:pt>
                <c:pt idx="12143">
                  <c:v>2.4199999999999998E-3</c:v>
                </c:pt>
                <c:pt idx="12144">
                  <c:v>2.4199999999999998E-3</c:v>
                </c:pt>
                <c:pt idx="12145">
                  <c:v>2.4099999999999998E-3</c:v>
                </c:pt>
                <c:pt idx="12146">
                  <c:v>2.3999999999999998E-3</c:v>
                </c:pt>
                <c:pt idx="12147">
                  <c:v>2.3900000000000002E-3</c:v>
                </c:pt>
                <c:pt idx="12148">
                  <c:v>2.3900000000000002E-3</c:v>
                </c:pt>
                <c:pt idx="12149">
                  <c:v>2.3800000000000002E-3</c:v>
                </c:pt>
                <c:pt idx="12150">
                  <c:v>2.3800000000000002E-3</c:v>
                </c:pt>
                <c:pt idx="12151">
                  <c:v>2.3700000000000001E-3</c:v>
                </c:pt>
                <c:pt idx="12152">
                  <c:v>2.3600000000000001E-3</c:v>
                </c:pt>
                <c:pt idx="12153">
                  <c:v>2.3500000000000001E-3</c:v>
                </c:pt>
                <c:pt idx="12154">
                  <c:v>2.3500000000000001E-3</c:v>
                </c:pt>
                <c:pt idx="12155">
                  <c:v>2.3400000000000001E-3</c:v>
                </c:pt>
                <c:pt idx="12156">
                  <c:v>2.3400000000000001E-3</c:v>
                </c:pt>
                <c:pt idx="12157">
                  <c:v>2.33E-3</c:v>
                </c:pt>
                <c:pt idx="12158">
                  <c:v>2.32E-3</c:v>
                </c:pt>
                <c:pt idx="12159">
                  <c:v>2.32E-3</c:v>
                </c:pt>
                <c:pt idx="12160">
                  <c:v>2.31E-3</c:v>
                </c:pt>
                <c:pt idx="12161">
                  <c:v>2.3E-3</c:v>
                </c:pt>
                <c:pt idx="12162">
                  <c:v>2.3E-3</c:v>
                </c:pt>
                <c:pt idx="12163">
                  <c:v>2.2899999999999999E-3</c:v>
                </c:pt>
                <c:pt idx="12164">
                  <c:v>2.2799999999999999E-3</c:v>
                </c:pt>
                <c:pt idx="12165">
                  <c:v>2.2799999999999999E-3</c:v>
                </c:pt>
                <c:pt idx="12166">
                  <c:v>2.2699999999999999E-3</c:v>
                </c:pt>
                <c:pt idx="12167">
                  <c:v>2.2599999999999999E-3</c:v>
                </c:pt>
                <c:pt idx="12168">
                  <c:v>2.2499999999999998E-3</c:v>
                </c:pt>
                <c:pt idx="12169">
                  <c:v>2.2499999999999998E-3</c:v>
                </c:pt>
                <c:pt idx="12170">
                  <c:v>2.2399999999999998E-3</c:v>
                </c:pt>
                <c:pt idx="12171">
                  <c:v>2.2300000000000002E-3</c:v>
                </c:pt>
                <c:pt idx="12172">
                  <c:v>2.2200000000000002E-3</c:v>
                </c:pt>
                <c:pt idx="12173">
                  <c:v>2.2100000000000002E-3</c:v>
                </c:pt>
                <c:pt idx="12174">
                  <c:v>2.2100000000000002E-3</c:v>
                </c:pt>
                <c:pt idx="12175">
                  <c:v>2.2000000000000001E-3</c:v>
                </c:pt>
                <c:pt idx="12176">
                  <c:v>2.1900000000000001E-3</c:v>
                </c:pt>
                <c:pt idx="12177">
                  <c:v>2.1800000000000001E-3</c:v>
                </c:pt>
                <c:pt idx="12178">
                  <c:v>2.1800000000000001E-3</c:v>
                </c:pt>
                <c:pt idx="12179">
                  <c:v>2.1700000000000001E-3</c:v>
                </c:pt>
                <c:pt idx="12180">
                  <c:v>2.16E-3</c:v>
                </c:pt>
                <c:pt idx="12181">
                  <c:v>2.15E-3</c:v>
                </c:pt>
                <c:pt idx="12182">
                  <c:v>2.15E-3</c:v>
                </c:pt>
                <c:pt idx="12183">
                  <c:v>2.14E-3</c:v>
                </c:pt>
                <c:pt idx="12184">
                  <c:v>2.1299999999999999E-3</c:v>
                </c:pt>
                <c:pt idx="12185">
                  <c:v>2.1199999999999999E-3</c:v>
                </c:pt>
                <c:pt idx="12186">
                  <c:v>2.1199999999999999E-3</c:v>
                </c:pt>
                <c:pt idx="12187">
                  <c:v>2.1099999999999999E-3</c:v>
                </c:pt>
                <c:pt idx="12188">
                  <c:v>2.0999999999999999E-3</c:v>
                </c:pt>
                <c:pt idx="12189">
                  <c:v>2.0999999999999999E-3</c:v>
                </c:pt>
                <c:pt idx="12190">
                  <c:v>2.0899999999999998E-3</c:v>
                </c:pt>
                <c:pt idx="12191">
                  <c:v>2.0899999999999998E-3</c:v>
                </c:pt>
                <c:pt idx="12192">
                  <c:v>2.0799999999999998E-3</c:v>
                </c:pt>
                <c:pt idx="12193">
                  <c:v>2.0699999999999998E-3</c:v>
                </c:pt>
                <c:pt idx="12194">
                  <c:v>2.0699999999999998E-3</c:v>
                </c:pt>
                <c:pt idx="12195">
                  <c:v>2.0600000000000002E-3</c:v>
                </c:pt>
                <c:pt idx="12196">
                  <c:v>2.0500000000000002E-3</c:v>
                </c:pt>
                <c:pt idx="12197">
                  <c:v>2.0500000000000002E-3</c:v>
                </c:pt>
                <c:pt idx="12198">
                  <c:v>2.0400000000000001E-3</c:v>
                </c:pt>
                <c:pt idx="12199">
                  <c:v>2.0300000000000001E-3</c:v>
                </c:pt>
                <c:pt idx="12200">
                  <c:v>2.0300000000000001E-3</c:v>
                </c:pt>
                <c:pt idx="12201">
                  <c:v>2.0200000000000001E-3</c:v>
                </c:pt>
                <c:pt idx="12202">
                  <c:v>2.0100000000000001E-3</c:v>
                </c:pt>
                <c:pt idx="12203">
                  <c:v>2E-3</c:v>
                </c:pt>
                <c:pt idx="12204">
                  <c:v>2E-3</c:v>
                </c:pt>
                <c:pt idx="12205">
                  <c:v>1.99E-3</c:v>
                </c:pt>
                <c:pt idx="12206">
                  <c:v>1.98E-3</c:v>
                </c:pt>
                <c:pt idx="12207">
                  <c:v>1.97E-3</c:v>
                </c:pt>
                <c:pt idx="12208">
                  <c:v>1.97E-3</c:v>
                </c:pt>
                <c:pt idx="12209">
                  <c:v>1.9599999999999999E-3</c:v>
                </c:pt>
                <c:pt idx="12210">
                  <c:v>1.9499999999999999E-3</c:v>
                </c:pt>
                <c:pt idx="12211">
                  <c:v>1.9400000000000001E-3</c:v>
                </c:pt>
                <c:pt idx="12212">
                  <c:v>1.9400000000000001E-3</c:v>
                </c:pt>
                <c:pt idx="12213">
                  <c:v>1.9300000000000001E-3</c:v>
                </c:pt>
                <c:pt idx="12214">
                  <c:v>1.9300000000000001E-3</c:v>
                </c:pt>
                <c:pt idx="12215">
                  <c:v>1.92E-3</c:v>
                </c:pt>
                <c:pt idx="12216">
                  <c:v>1.91E-3</c:v>
                </c:pt>
                <c:pt idx="12217">
                  <c:v>1.91E-3</c:v>
                </c:pt>
                <c:pt idx="12218">
                  <c:v>1.9E-3</c:v>
                </c:pt>
                <c:pt idx="12219">
                  <c:v>1.9E-3</c:v>
                </c:pt>
                <c:pt idx="12220">
                  <c:v>1.9E-3</c:v>
                </c:pt>
                <c:pt idx="12221">
                  <c:v>1.89E-3</c:v>
                </c:pt>
                <c:pt idx="12222">
                  <c:v>1.89E-3</c:v>
                </c:pt>
                <c:pt idx="12223">
                  <c:v>1.89E-3</c:v>
                </c:pt>
                <c:pt idx="12224">
                  <c:v>1.89E-3</c:v>
                </c:pt>
                <c:pt idx="12225">
                  <c:v>1.8799999999999999E-3</c:v>
                </c:pt>
                <c:pt idx="12226">
                  <c:v>1.8799999999999999E-3</c:v>
                </c:pt>
                <c:pt idx="12227">
                  <c:v>1.8799999999999999E-3</c:v>
                </c:pt>
                <c:pt idx="12228">
                  <c:v>1.8799999999999999E-3</c:v>
                </c:pt>
                <c:pt idx="12229">
                  <c:v>1.8799999999999999E-3</c:v>
                </c:pt>
                <c:pt idx="12230">
                  <c:v>1.89E-3</c:v>
                </c:pt>
                <c:pt idx="12231">
                  <c:v>1.89E-3</c:v>
                </c:pt>
                <c:pt idx="12232">
                  <c:v>1.89E-3</c:v>
                </c:pt>
                <c:pt idx="12233">
                  <c:v>1.89E-3</c:v>
                </c:pt>
                <c:pt idx="12234">
                  <c:v>1.89E-3</c:v>
                </c:pt>
                <c:pt idx="12235">
                  <c:v>1.89E-3</c:v>
                </c:pt>
                <c:pt idx="12236">
                  <c:v>1.89E-3</c:v>
                </c:pt>
                <c:pt idx="12237">
                  <c:v>1.9E-3</c:v>
                </c:pt>
                <c:pt idx="12238">
                  <c:v>1.9E-3</c:v>
                </c:pt>
                <c:pt idx="12239">
                  <c:v>1.9E-3</c:v>
                </c:pt>
                <c:pt idx="12240">
                  <c:v>1.9E-3</c:v>
                </c:pt>
                <c:pt idx="12241">
                  <c:v>1.9E-3</c:v>
                </c:pt>
                <c:pt idx="12242">
                  <c:v>1.9E-3</c:v>
                </c:pt>
                <c:pt idx="12243">
                  <c:v>1.9E-3</c:v>
                </c:pt>
                <c:pt idx="12244">
                  <c:v>1.9E-3</c:v>
                </c:pt>
                <c:pt idx="12245">
                  <c:v>1.9E-3</c:v>
                </c:pt>
                <c:pt idx="12246">
                  <c:v>1.9E-3</c:v>
                </c:pt>
                <c:pt idx="12247">
                  <c:v>1.9E-3</c:v>
                </c:pt>
                <c:pt idx="12248">
                  <c:v>1.9E-3</c:v>
                </c:pt>
                <c:pt idx="12249">
                  <c:v>1.9E-3</c:v>
                </c:pt>
                <c:pt idx="12250">
                  <c:v>1.9E-3</c:v>
                </c:pt>
                <c:pt idx="12251">
                  <c:v>1.9E-3</c:v>
                </c:pt>
                <c:pt idx="12252">
                  <c:v>1.9E-3</c:v>
                </c:pt>
                <c:pt idx="12253">
                  <c:v>1.9E-3</c:v>
                </c:pt>
                <c:pt idx="12254">
                  <c:v>1.9E-3</c:v>
                </c:pt>
                <c:pt idx="12255">
                  <c:v>1.9E-3</c:v>
                </c:pt>
                <c:pt idx="12256">
                  <c:v>1.9E-3</c:v>
                </c:pt>
                <c:pt idx="12257">
                  <c:v>1.9E-3</c:v>
                </c:pt>
                <c:pt idx="12258">
                  <c:v>1.9E-3</c:v>
                </c:pt>
                <c:pt idx="12259">
                  <c:v>1.9E-3</c:v>
                </c:pt>
                <c:pt idx="12260">
                  <c:v>1.9E-3</c:v>
                </c:pt>
                <c:pt idx="12261">
                  <c:v>1.91E-3</c:v>
                </c:pt>
                <c:pt idx="12262">
                  <c:v>1.91E-3</c:v>
                </c:pt>
                <c:pt idx="12263">
                  <c:v>1.91E-3</c:v>
                </c:pt>
                <c:pt idx="12264">
                  <c:v>1.91E-3</c:v>
                </c:pt>
                <c:pt idx="12265">
                  <c:v>1.92E-3</c:v>
                </c:pt>
                <c:pt idx="12266">
                  <c:v>1.92E-3</c:v>
                </c:pt>
                <c:pt idx="12267">
                  <c:v>1.9300000000000001E-3</c:v>
                </c:pt>
                <c:pt idx="12268">
                  <c:v>1.9300000000000001E-3</c:v>
                </c:pt>
                <c:pt idx="12269">
                  <c:v>1.9300000000000001E-3</c:v>
                </c:pt>
                <c:pt idx="12270">
                  <c:v>1.9400000000000001E-3</c:v>
                </c:pt>
                <c:pt idx="12271">
                  <c:v>1.9400000000000001E-3</c:v>
                </c:pt>
                <c:pt idx="12272">
                  <c:v>1.9499999999999999E-3</c:v>
                </c:pt>
                <c:pt idx="12273">
                  <c:v>1.9499999999999999E-3</c:v>
                </c:pt>
                <c:pt idx="12274">
                  <c:v>1.9599999999999999E-3</c:v>
                </c:pt>
                <c:pt idx="12275">
                  <c:v>1.97E-3</c:v>
                </c:pt>
                <c:pt idx="12276">
                  <c:v>1.97E-3</c:v>
                </c:pt>
                <c:pt idx="12277">
                  <c:v>1.98E-3</c:v>
                </c:pt>
                <c:pt idx="12278">
                  <c:v>1.98E-3</c:v>
                </c:pt>
                <c:pt idx="12279">
                  <c:v>1.99E-3</c:v>
                </c:pt>
                <c:pt idx="12280">
                  <c:v>1.99E-3</c:v>
                </c:pt>
                <c:pt idx="12281">
                  <c:v>2E-3</c:v>
                </c:pt>
                <c:pt idx="12282">
                  <c:v>2E-3</c:v>
                </c:pt>
                <c:pt idx="12283">
                  <c:v>2.0100000000000001E-3</c:v>
                </c:pt>
                <c:pt idx="12284">
                  <c:v>2.0100000000000001E-3</c:v>
                </c:pt>
                <c:pt idx="12285">
                  <c:v>2.0200000000000001E-3</c:v>
                </c:pt>
                <c:pt idx="12286">
                  <c:v>2.0200000000000001E-3</c:v>
                </c:pt>
                <c:pt idx="12287">
                  <c:v>2.0300000000000001E-3</c:v>
                </c:pt>
                <c:pt idx="12288">
                  <c:v>2.0400000000000001E-3</c:v>
                </c:pt>
                <c:pt idx="12289">
                  <c:v>2.0400000000000001E-3</c:v>
                </c:pt>
                <c:pt idx="12290">
                  <c:v>2.0400000000000001E-3</c:v>
                </c:pt>
                <c:pt idx="12291">
                  <c:v>2.0500000000000002E-3</c:v>
                </c:pt>
                <c:pt idx="12292">
                  <c:v>2.0500000000000002E-3</c:v>
                </c:pt>
                <c:pt idx="12293">
                  <c:v>2.0600000000000002E-3</c:v>
                </c:pt>
                <c:pt idx="12294">
                  <c:v>2.0600000000000002E-3</c:v>
                </c:pt>
                <c:pt idx="12295">
                  <c:v>2.0699999999999998E-3</c:v>
                </c:pt>
                <c:pt idx="12296">
                  <c:v>2.0699999999999998E-3</c:v>
                </c:pt>
                <c:pt idx="12297">
                  <c:v>2.0699999999999998E-3</c:v>
                </c:pt>
                <c:pt idx="12298">
                  <c:v>2.0799999999999998E-3</c:v>
                </c:pt>
                <c:pt idx="12299">
                  <c:v>2.0799999999999998E-3</c:v>
                </c:pt>
                <c:pt idx="12300">
                  <c:v>2.0799999999999998E-3</c:v>
                </c:pt>
                <c:pt idx="12301">
                  <c:v>2.0899999999999998E-3</c:v>
                </c:pt>
                <c:pt idx="12302">
                  <c:v>2.0899999999999998E-3</c:v>
                </c:pt>
                <c:pt idx="12303">
                  <c:v>2.0899999999999998E-3</c:v>
                </c:pt>
                <c:pt idx="12304">
                  <c:v>2.0999999999999999E-3</c:v>
                </c:pt>
                <c:pt idx="12305">
                  <c:v>2.0999999999999999E-3</c:v>
                </c:pt>
                <c:pt idx="12306">
                  <c:v>2.0999999999999999E-3</c:v>
                </c:pt>
                <c:pt idx="12307">
                  <c:v>2.0999999999999999E-3</c:v>
                </c:pt>
                <c:pt idx="12308">
                  <c:v>2.0999999999999999E-3</c:v>
                </c:pt>
                <c:pt idx="12309">
                  <c:v>2.0999999999999999E-3</c:v>
                </c:pt>
                <c:pt idx="12310">
                  <c:v>2.0999999999999999E-3</c:v>
                </c:pt>
                <c:pt idx="12311">
                  <c:v>2.0999999999999999E-3</c:v>
                </c:pt>
                <c:pt idx="12312">
                  <c:v>2.0999999999999999E-3</c:v>
                </c:pt>
                <c:pt idx="12313">
                  <c:v>2.0999999999999999E-3</c:v>
                </c:pt>
                <c:pt idx="12314">
                  <c:v>2.0999999999999999E-3</c:v>
                </c:pt>
                <c:pt idx="12315">
                  <c:v>2.0999999999999999E-3</c:v>
                </c:pt>
                <c:pt idx="12316">
                  <c:v>2.0999999999999999E-3</c:v>
                </c:pt>
                <c:pt idx="12317">
                  <c:v>2.0999999999999999E-3</c:v>
                </c:pt>
                <c:pt idx="12318">
                  <c:v>2.0999999999999999E-3</c:v>
                </c:pt>
                <c:pt idx="12319">
                  <c:v>2.0999999999999999E-3</c:v>
                </c:pt>
                <c:pt idx="12320">
                  <c:v>2.0999999999999999E-3</c:v>
                </c:pt>
                <c:pt idx="12321">
                  <c:v>2.0899999999999998E-3</c:v>
                </c:pt>
                <c:pt idx="12322">
                  <c:v>2.0899999999999998E-3</c:v>
                </c:pt>
                <c:pt idx="12323">
                  <c:v>2.0899999999999998E-3</c:v>
                </c:pt>
                <c:pt idx="12324">
                  <c:v>2.0799999999999998E-3</c:v>
                </c:pt>
                <c:pt idx="12325">
                  <c:v>2.0799999999999998E-3</c:v>
                </c:pt>
                <c:pt idx="12326">
                  <c:v>2.0799999999999998E-3</c:v>
                </c:pt>
                <c:pt idx="12327">
                  <c:v>2.0799999999999998E-3</c:v>
                </c:pt>
                <c:pt idx="12328">
                  <c:v>2.0799999999999998E-3</c:v>
                </c:pt>
                <c:pt idx="12329">
                  <c:v>2.0799999999999998E-3</c:v>
                </c:pt>
                <c:pt idx="12330">
                  <c:v>2.0699999999999998E-3</c:v>
                </c:pt>
                <c:pt idx="12331">
                  <c:v>2.0699999999999998E-3</c:v>
                </c:pt>
                <c:pt idx="12332">
                  <c:v>2.0699999999999998E-3</c:v>
                </c:pt>
                <c:pt idx="12333">
                  <c:v>2.0699999999999998E-3</c:v>
                </c:pt>
                <c:pt idx="12334">
                  <c:v>2.0600000000000002E-3</c:v>
                </c:pt>
                <c:pt idx="12335">
                  <c:v>2.0600000000000002E-3</c:v>
                </c:pt>
                <c:pt idx="12336">
                  <c:v>2.0500000000000002E-3</c:v>
                </c:pt>
                <c:pt idx="12337">
                  <c:v>2.0500000000000002E-3</c:v>
                </c:pt>
                <c:pt idx="12338">
                  <c:v>2.0500000000000002E-3</c:v>
                </c:pt>
                <c:pt idx="12339">
                  <c:v>2.0400000000000001E-3</c:v>
                </c:pt>
                <c:pt idx="12340">
                  <c:v>2.0400000000000001E-3</c:v>
                </c:pt>
                <c:pt idx="12341">
                  <c:v>2.0300000000000001E-3</c:v>
                </c:pt>
                <c:pt idx="12342">
                  <c:v>2.0300000000000001E-3</c:v>
                </c:pt>
                <c:pt idx="12343">
                  <c:v>2.0200000000000001E-3</c:v>
                </c:pt>
                <c:pt idx="12344">
                  <c:v>2.0100000000000001E-3</c:v>
                </c:pt>
                <c:pt idx="12345">
                  <c:v>2.0100000000000001E-3</c:v>
                </c:pt>
                <c:pt idx="12346">
                  <c:v>2E-3</c:v>
                </c:pt>
                <c:pt idx="12347">
                  <c:v>1.99E-3</c:v>
                </c:pt>
                <c:pt idx="12348">
                  <c:v>1.98E-3</c:v>
                </c:pt>
                <c:pt idx="12349">
                  <c:v>1.98E-3</c:v>
                </c:pt>
                <c:pt idx="12350">
                  <c:v>1.97E-3</c:v>
                </c:pt>
                <c:pt idx="12351">
                  <c:v>1.9599999999999999E-3</c:v>
                </c:pt>
                <c:pt idx="12352">
                  <c:v>1.9499999999999999E-3</c:v>
                </c:pt>
                <c:pt idx="12353">
                  <c:v>1.9400000000000001E-3</c:v>
                </c:pt>
                <c:pt idx="12354">
                  <c:v>1.9300000000000001E-3</c:v>
                </c:pt>
                <c:pt idx="12355">
                  <c:v>1.92E-3</c:v>
                </c:pt>
                <c:pt idx="12356">
                  <c:v>1.91E-3</c:v>
                </c:pt>
                <c:pt idx="12357">
                  <c:v>1.9E-3</c:v>
                </c:pt>
                <c:pt idx="12358">
                  <c:v>1.89E-3</c:v>
                </c:pt>
                <c:pt idx="12359">
                  <c:v>1.8799999999999999E-3</c:v>
                </c:pt>
                <c:pt idx="12360">
                  <c:v>1.8699999999999999E-3</c:v>
                </c:pt>
                <c:pt idx="12361">
                  <c:v>1.8600000000000001E-3</c:v>
                </c:pt>
                <c:pt idx="12362">
                  <c:v>1.8600000000000001E-3</c:v>
                </c:pt>
                <c:pt idx="12363">
                  <c:v>1.8400000000000001E-3</c:v>
                </c:pt>
                <c:pt idx="12364">
                  <c:v>1.8400000000000001E-3</c:v>
                </c:pt>
                <c:pt idx="12365">
                  <c:v>1.83E-3</c:v>
                </c:pt>
                <c:pt idx="12366">
                  <c:v>1.82E-3</c:v>
                </c:pt>
                <c:pt idx="12367">
                  <c:v>1.81E-3</c:v>
                </c:pt>
                <c:pt idx="12368">
                  <c:v>1.8E-3</c:v>
                </c:pt>
                <c:pt idx="12369">
                  <c:v>1.8E-3</c:v>
                </c:pt>
                <c:pt idx="12370">
                  <c:v>1.7899999999999999E-3</c:v>
                </c:pt>
                <c:pt idx="12371">
                  <c:v>1.7799999999999999E-3</c:v>
                </c:pt>
                <c:pt idx="12372">
                  <c:v>1.7700000000000001E-3</c:v>
                </c:pt>
                <c:pt idx="12373">
                  <c:v>1.7600000000000001E-3</c:v>
                </c:pt>
                <c:pt idx="12374">
                  <c:v>1.7600000000000001E-3</c:v>
                </c:pt>
                <c:pt idx="12375">
                  <c:v>1.75E-3</c:v>
                </c:pt>
                <c:pt idx="12376">
                  <c:v>1.74E-3</c:v>
                </c:pt>
                <c:pt idx="12377">
                  <c:v>1.73E-3</c:v>
                </c:pt>
                <c:pt idx="12378">
                  <c:v>1.73E-3</c:v>
                </c:pt>
                <c:pt idx="12379">
                  <c:v>1.7099999999999999E-3</c:v>
                </c:pt>
                <c:pt idx="12380">
                  <c:v>1.7099999999999999E-3</c:v>
                </c:pt>
                <c:pt idx="12381">
                  <c:v>1.6999999999999999E-3</c:v>
                </c:pt>
                <c:pt idx="12382">
                  <c:v>1.6900000000000001E-3</c:v>
                </c:pt>
                <c:pt idx="12383">
                  <c:v>1.6800000000000001E-3</c:v>
                </c:pt>
                <c:pt idx="12384">
                  <c:v>1.67E-3</c:v>
                </c:pt>
                <c:pt idx="12385">
                  <c:v>1.66E-3</c:v>
                </c:pt>
                <c:pt idx="12386">
                  <c:v>1.65E-3</c:v>
                </c:pt>
                <c:pt idx="12387">
                  <c:v>1.64E-3</c:v>
                </c:pt>
                <c:pt idx="12388">
                  <c:v>1.6299999999999999E-3</c:v>
                </c:pt>
                <c:pt idx="12389">
                  <c:v>1.6199999999999999E-3</c:v>
                </c:pt>
                <c:pt idx="12390">
                  <c:v>1.6100000000000001E-3</c:v>
                </c:pt>
                <c:pt idx="12391">
                  <c:v>1.6000000000000001E-3</c:v>
                </c:pt>
                <c:pt idx="12392">
                  <c:v>1.5900000000000001E-3</c:v>
                </c:pt>
                <c:pt idx="12393">
                  <c:v>1.5900000000000001E-3</c:v>
                </c:pt>
                <c:pt idx="12394">
                  <c:v>1.57E-3</c:v>
                </c:pt>
                <c:pt idx="12395">
                  <c:v>1.57E-3</c:v>
                </c:pt>
                <c:pt idx="12396">
                  <c:v>1.56E-3</c:v>
                </c:pt>
                <c:pt idx="12397">
                  <c:v>1.5499999999999999E-3</c:v>
                </c:pt>
                <c:pt idx="12398">
                  <c:v>1.5399999999999999E-3</c:v>
                </c:pt>
                <c:pt idx="12399">
                  <c:v>1.5399999999999999E-3</c:v>
                </c:pt>
                <c:pt idx="12400">
                  <c:v>1.5299999999999999E-3</c:v>
                </c:pt>
                <c:pt idx="12401">
                  <c:v>1.5299999999999999E-3</c:v>
                </c:pt>
                <c:pt idx="12402">
                  <c:v>1.5200000000000001E-3</c:v>
                </c:pt>
                <c:pt idx="12403">
                  <c:v>1.5200000000000001E-3</c:v>
                </c:pt>
                <c:pt idx="12404">
                  <c:v>1.5100000000000001E-3</c:v>
                </c:pt>
                <c:pt idx="12405">
                  <c:v>1.5100000000000001E-3</c:v>
                </c:pt>
                <c:pt idx="12406">
                  <c:v>1.5100000000000001E-3</c:v>
                </c:pt>
                <c:pt idx="12407">
                  <c:v>1.5100000000000001E-3</c:v>
                </c:pt>
                <c:pt idx="12408">
                  <c:v>1.5E-3</c:v>
                </c:pt>
                <c:pt idx="12409">
                  <c:v>1.5E-3</c:v>
                </c:pt>
                <c:pt idx="12410">
                  <c:v>1.5E-3</c:v>
                </c:pt>
                <c:pt idx="12411">
                  <c:v>1.5E-3</c:v>
                </c:pt>
                <c:pt idx="12412">
                  <c:v>1.5E-3</c:v>
                </c:pt>
                <c:pt idx="12413">
                  <c:v>1.5E-3</c:v>
                </c:pt>
                <c:pt idx="12414">
                  <c:v>1.5E-3</c:v>
                </c:pt>
                <c:pt idx="12415">
                  <c:v>1.5E-3</c:v>
                </c:pt>
                <c:pt idx="12416">
                  <c:v>1.5E-3</c:v>
                </c:pt>
                <c:pt idx="12417">
                  <c:v>1.5E-3</c:v>
                </c:pt>
                <c:pt idx="12418">
                  <c:v>1.5E-3</c:v>
                </c:pt>
                <c:pt idx="12419">
                  <c:v>1.5E-3</c:v>
                </c:pt>
                <c:pt idx="12420">
                  <c:v>1.5E-3</c:v>
                </c:pt>
                <c:pt idx="12421">
                  <c:v>1.5E-3</c:v>
                </c:pt>
                <c:pt idx="12422">
                  <c:v>1.5E-3</c:v>
                </c:pt>
                <c:pt idx="12423">
                  <c:v>1.5E-3</c:v>
                </c:pt>
                <c:pt idx="12424">
                  <c:v>1.5E-3</c:v>
                </c:pt>
                <c:pt idx="12425">
                  <c:v>1.5E-3</c:v>
                </c:pt>
                <c:pt idx="12426">
                  <c:v>1.5E-3</c:v>
                </c:pt>
                <c:pt idx="12427">
                  <c:v>1.5E-3</c:v>
                </c:pt>
                <c:pt idx="12428">
                  <c:v>1.49E-3</c:v>
                </c:pt>
                <c:pt idx="12429">
                  <c:v>1.49E-3</c:v>
                </c:pt>
                <c:pt idx="12430">
                  <c:v>1.49E-3</c:v>
                </c:pt>
                <c:pt idx="12431">
                  <c:v>1.49E-3</c:v>
                </c:pt>
                <c:pt idx="12432">
                  <c:v>1.49E-3</c:v>
                </c:pt>
                <c:pt idx="12433">
                  <c:v>1.49E-3</c:v>
                </c:pt>
                <c:pt idx="12434">
                  <c:v>1.48E-3</c:v>
                </c:pt>
                <c:pt idx="12435">
                  <c:v>1.48E-3</c:v>
                </c:pt>
                <c:pt idx="12436">
                  <c:v>1.48E-3</c:v>
                </c:pt>
                <c:pt idx="12437">
                  <c:v>1.48E-3</c:v>
                </c:pt>
                <c:pt idx="12438">
                  <c:v>1.48E-3</c:v>
                </c:pt>
                <c:pt idx="12439">
                  <c:v>1.48E-3</c:v>
                </c:pt>
                <c:pt idx="12440">
                  <c:v>1.47E-3</c:v>
                </c:pt>
                <c:pt idx="12441">
                  <c:v>1.47E-3</c:v>
                </c:pt>
                <c:pt idx="12442">
                  <c:v>1.47E-3</c:v>
                </c:pt>
                <c:pt idx="12443">
                  <c:v>1.47E-3</c:v>
                </c:pt>
                <c:pt idx="12444">
                  <c:v>1.47E-3</c:v>
                </c:pt>
                <c:pt idx="12445">
                  <c:v>1.47E-3</c:v>
                </c:pt>
                <c:pt idx="12446">
                  <c:v>1.47E-3</c:v>
                </c:pt>
                <c:pt idx="12447">
                  <c:v>1.48E-3</c:v>
                </c:pt>
                <c:pt idx="12448">
                  <c:v>1.48E-3</c:v>
                </c:pt>
                <c:pt idx="12449">
                  <c:v>1.48E-3</c:v>
                </c:pt>
                <c:pt idx="12450">
                  <c:v>1.48E-3</c:v>
                </c:pt>
                <c:pt idx="12451">
                  <c:v>1.49E-3</c:v>
                </c:pt>
                <c:pt idx="12452">
                  <c:v>1.49E-3</c:v>
                </c:pt>
                <c:pt idx="12453">
                  <c:v>1.49E-3</c:v>
                </c:pt>
                <c:pt idx="12454">
                  <c:v>1.49E-3</c:v>
                </c:pt>
                <c:pt idx="12455">
                  <c:v>1.5E-3</c:v>
                </c:pt>
                <c:pt idx="12456">
                  <c:v>1.5E-3</c:v>
                </c:pt>
                <c:pt idx="12457">
                  <c:v>1.5E-3</c:v>
                </c:pt>
                <c:pt idx="12458">
                  <c:v>1.5100000000000001E-3</c:v>
                </c:pt>
                <c:pt idx="12459">
                  <c:v>1.5100000000000001E-3</c:v>
                </c:pt>
                <c:pt idx="12460">
                  <c:v>1.5100000000000001E-3</c:v>
                </c:pt>
                <c:pt idx="12461">
                  <c:v>1.5200000000000001E-3</c:v>
                </c:pt>
                <c:pt idx="12462">
                  <c:v>1.5299999999999999E-3</c:v>
                </c:pt>
                <c:pt idx="12463">
                  <c:v>1.5299999999999999E-3</c:v>
                </c:pt>
                <c:pt idx="12464">
                  <c:v>1.5399999999999999E-3</c:v>
                </c:pt>
                <c:pt idx="12465">
                  <c:v>1.5399999999999999E-3</c:v>
                </c:pt>
                <c:pt idx="12466">
                  <c:v>1.5499999999999999E-3</c:v>
                </c:pt>
                <c:pt idx="12467">
                  <c:v>1.56E-3</c:v>
                </c:pt>
                <c:pt idx="12468">
                  <c:v>1.56E-3</c:v>
                </c:pt>
                <c:pt idx="12469">
                  <c:v>1.57E-3</c:v>
                </c:pt>
                <c:pt idx="12470">
                  <c:v>1.57E-3</c:v>
                </c:pt>
                <c:pt idx="12471">
                  <c:v>1.58E-3</c:v>
                </c:pt>
                <c:pt idx="12472">
                  <c:v>1.58E-3</c:v>
                </c:pt>
                <c:pt idx="12473">
                  <c:v>1.5900000000000001E-3</c:v>
                </c:pt>
                <c:pt idx="12474">
                  <c:v>1.5900000000000001E-3</c:v>
                </c:pt>
                <c:pt idx="12475">
                  <c:v>1.6000000000000001E-3</c:v>
                </c:pt>
                <c:pt idx="12476">
                  <c:v>1.6000000000000001E-3</c:v>
                </c:pt>
                <c:pt idx="12477">
                  <c:v>1.6100000000000001E-3</c:v>
                </c:pt>
                <c:pt idx="12478">
                  <c:v>1.6100000000000001E-3</c:v>
                </c:pt>
                <c:pt idx="12479">
                  <c:v>1.6199999999999999E-3</c:v>
                </c:pt>
                <c:pt idx="12480">
                  <c:v>1.6299999999999999E-3</c:v>
                </c:pt>
                <c:pt idx="12481">
                  <c:v>1.6299999999999999E-3</c:v>
                </c:pt>
                <c:pt idx="12482">
                  <c:v>1.6299999999999999E-3</c:v>
                </c:pt>
                <c:pt idx="12483">
                  <c:v>1.64E-3</c:v>
                </c:pt>
                <c:pt idx="12484">
                  <c:v>1.64E-3</c:v>
                </c:pt>
                <c:pt idx="12485">
                  <c:v>1.64E-3</c:v>
                </c:pt>
                <c:pt idx="12486">
                  <c:v>1.65E-3</c:v>
                </c:pt>
                <c:pt idx="12487">
                  <c:v>1.65E-3</c:v>
                </c:pt>
                <c:pt idx="12488">
                  <c:v>1.66E-3</c:v>
                </c:pt>
                <c:pt idx="12489">
                  <c:v>1.66E-3</c:v>
                </c:pt>
                <c:pt idx="12490">
                  <c:v>1.66E-3</c:v>
                </c:pt>
                <c:pt idx="12491">
                  <c:v>1.67E-3</c:v>
                </c:pt>
                <c:pt idx="12492">
                  <c:v>1.67E-3</c:v>
                </c:pt>
                <c:pt idx="12493">
                  <c:v>1.67E-3</c:v>
                </c:pt>
                <c:pt idx="12494">
                  <c:v>1.6800000000000001E-3</c:v>
                </c:pt>
                <c:pt idx="12495">
                  <c:v>1.6800000000000001E-3</c:v>
                </c:pt>
                <c:pt idx="12496">
                  <c:v>1.6800000000000001E-3</c:v>
                </c:pt>
                <c:pt idx="12497">
                  <c:v>1.6900000000000001E-3</c:v>
                </c:pt>
                <c:pt idx="12498">
                  <c:v>1.6900000000000001E-3</c:v>
                </c:pt>
                <c:pt idx="12499">
                  <c:v>1.6999999999999999E-3</c:v>
                </c:pt>
                <c:pt idx="12500">
                  <c:v>1.6999999999999999E-3</c:v>
                </c:pt>
                <c:pt idx="12501">
                  <c:v>1.7099999999999999E-3</c:v>
                </c:pt>
                <c:pt idx="12502">
                  <c:v>1.7099999999999999E-3</c:v>
                </c:pt>
                <c:pt idx="12503">
                  <c:v>1.72E-3</c:v>
                </c:pt>
                <c:pt idx="12504">
                  <c:v>1.73E-3</c:v>
                </c:pt>
                <c:pt idx="12505">
                  <c:v>1.73E-3</c:v>
                </c:pt>
                <c:pt idx="12506">
                  <c:v>1.74E-3</c:v>
                </c:pt>
                <c:pt idx="12507">
                  <c:v>1.74E-3</c:v>
                </c:pt>
                <c:pt idx="12508">
                  <c:v>1.75E-3</c:v>
                </c:pt>
                <c:pt idx="12509">
                  <c:v>1.7600000000000001E-3</c:v>
                </c:pt>
                <c:pt idx="12510">
                  <c:v>1.7600000000000001E-3</c:v>
                </c:pt>
                <c:pt idx="12511">
                  <c:v>1.7700000000000001E-3</c:v>
                </c:pt>
                <c:pt idx="12512">
                  <c:v>1.7799999999999999E-3</c:v>
                </c:pt>
                <c:pt idx="12513">
                  <c:v>1.7799999999999999E-3</c:v>
                </c:pt>
                <c:pt idx="12514">
                  <c:v>1.7799999999999999E-3</c:v>
                </c:pt>
                <c:pt idx="12515">
                  <c:v>1.7899999999999999E-3</c:v>
                </c:pt>
                <c:pt idx="12516">
                  <c:v>1.8E-3</c:v>
                </c:pt>
                <c:pt idx="12517">
                  <c:v>1.8E-3</c:v>
                </c:pt>
                <c:pt idx="12518">
                  <c:v>1.81E-3</c:v>
                </c:pt>
                <c:pt idx="12519">
                  <c:v>1.81E-3</c:v>
                </c:pt>
                <c:pt idx="12520">
                  <c:v>1.81E-3</c:v>
                </c:pt>
                <c:pt idx="12521">
                  <c:v>1.82E-3</c:v>
                </c:pt>
                <c:pt idx="12522">
                  <c:v>1.82E-3</c:v>
                </c:pt>
                <c:pt idx="12523">
                  <c:v>1.82E-3</c:v>
                </c:pt>
                <c:pt idx="12524">
                  <c:v>1.83E-3</c:v>
                </c:pt>
                <c:pt idx="12525">
                  <c:v>1.83E-3</c:v>
                </c:pt>
                <c:pt idx="12526">
                  <c:v>1.83E-3</c:v>
                </c:pt>
                <c:pt idx="12527">
                  <c:v>1.83E-3</c:v>
                </c:pt>
                <c:pt idx="12528">
                  <c:v>1.83E-3</c:v>
                </c:pt>
                <c:pt idx="12529">
                  <c:v>1.83E-3</c:v>
                </c:pt>
                <c:pt idx="12530">
                  <c:v>1.83E-3</c:v>
                </c:pt>
                <c:pt idx="12531">
                  <c:v>1.83E-3</c:v>
                </c:pt>
                <c:pt idx="12532">
                  <c:v>1.83E-3</c:v>
                </c:pt>
                <c:pt idx="12533">
                  <c:v>1.8400000000000001E-3</c:v>
                </c:pt>
                <c:pt idx="12534">
                  <c:v>1.8400000000000001E-3</c:v>
                </c:pt>
                <c:pt idx="12535">
                  <c:v>1.8400000000000001E-3</c:v>
                </c:pt>
                <c:pt idx="12536">
                  <c:v>1.8400000000000001E-3</c:v>
                </c:pt>
                <c:pt idx="12537">
                  <c:v>1.8400000000000001E-3</c:v>
                </c:pt>
                <c:pt idx="12538">
                  <c:v>1.8400000000000001E-3</c:v>
                </c:pt>
                <c:pt idx="12539">
                  <c:v>1.8500000000000001E-3</c:v>
                </c:pt>
                <c:pt idx="12540">
                  <c:v>1.8500000000000001E-3</c:v>
                </c:pt>
                <c:pt idx="12541">
                  <c:v>1.8500000000000001E-3</c:v>
                </c:pt>
                <c:pt idx="12542">
                  <c:v>1.8600000000000001E-3</c:v>
                </c:pt>
                <c:pt idx="12543">
                  <c:v>1.8600000000000001E-3</c:v>
                </c:pt>
                <c:pt idx="12544">
                  <c:v>1.8600000000000001E-3</c:v>
                </c:pt>
                <c:pt idx="12545">
                  <c:v>1.8699999999999999E-3</c:v>
                </c:pt>
                <c:pt idx="12546">
                  <c:v>1.8699999999999999E-3</c:v>
                </c:pt>
                <c:pt idx="12547">
                  <c:v>1.8699999999999999E-3</c:v>
                </c:pt>
                <c:pt idx="12548">
                  <c:v>1.8799999999999999E-3</c:v>
                </c:pt>
                <c:pt idx="12549">
                  <c:v>1.8799999999999999E-3</c:v>
                </c:pt>
                <c:pt idx="12550">
                  <c:v>1.8799999999999999E-3</c:v>
                </c:pt>
                <c:pt idx="12551">
                  <c:v>1.89E-3</c:v>
                </c:pt>
                <c:pt idx="12552">
                  <c:v>1.89E-3</c:v>
                </c:pt>
                <c:pt idx="12553">
                  <c:v>1.9E-3</c:v>
                </c:pt>
                <c:pt idx="12554">
                  <c:v>1.9E-3</c:v>
                </c:pt>
                <c:pt idx="12555">
                  <c:v>1.9E-3</c:v>
                </c:pt>
                <c:pt idx="12556">
                  <c:v>1.9E-3</c:v>
                </c:pt>
                <c:pt idx="12557">
                  <c:v>1.9E-3</c:v>
                </c:pt>
                <c:pt idx="12558">
                  <c:v>1.9E-3</c:v>
                </c:pt>
                <c:pt idx="12559">
                  <c:v>1.9E-3</c:v>
                </c:pt>
                <c:pt idx="12560">
                  <c:v>1.9E-3</c:v>
                </c:pt>
                <c:pt idx="12561">
                  <c:v>1.9E-3</c:v>
                </c:pt>
                <c:pt idx="12562">
                  <c:v>1.9E-3</c:v>
                </c:pt>
                <c:pt idx="12563">
                  <c:v>1.89E-3</c:v>
                </c:pt>
                <c:pt idx="12564">
                  <c:v>1.89E-3</c:v>
                </c:pt>
                <c:pt idx="12565">
                  <c:v>1.8799999999999999E-3</c:v>
                </c:pt>
                <c:pt idx="12566">
                  <c:v>1.8799999999999999E-3</c:v>
                </c:pt>
                <c:pt idx="12567">
                  <c:v>1.8699999999999999E-3</c:v>
                </c:pt>
                <c:pt idx="12568">
                  <c:v>1.8699999999999999E-3</c:v>
                </c:pt>
                <c:pt idx="12569">
                  <c:v>1.8600000000000001E-3</c:v>
                </c:pt>
                <c:pt idx="12570">
                  <c:v>1.8600000000000001E-3</c:v>
                </c:pt>
                <c:pt idx="12571">
                  <c:v>1.8500000000000001E-3</c:v>
                </c:pt>
                <c:pt idx="12572">
                  <c:v>1.8400000000000001E-3</c:v>
                </c:pt>
                <c:pt idx="12573">
                  <c:v>1.83E-3</c:v>
                </c:pt>
                <c:pt idx="12574">
                  <c:v>1.83E-3</c:v>
                </c:pt>
                <c:pt idx="12575">
                  <c:v>1.82E-3</c:v>
                </c:pt>
                <c:pt idx="12576">
                  <c:v>1.81E-3</c:v>
                </c:pt>
                <c:pt idx="12577">
                  <c:v>1.81E-3</c:v>
                </c:pt>
                <c:pt idx="12578">
                  <c:v>1.8E-3</c:v>
                </c:pt>
                <c:pt idx="12579">
                  <c:v>1.8E-3</c:v>
                </c:pt>
                <c:pt idx="12580">
                  <c:v>1.7899999999999999E-3</c:v>
                </c:pt>
                <c:pt idx="12581">
                  <c:v>1.7899999999999999E-3</c:v>
                </c:pt>
                <c:pt idx="12582">
                  <c:v>1.7799999999999999E-3</c:v>
                </c:pt>
                <c:pt idx="12583">
                  <c:v>1.7799999999999999E-3</c:v>
                </c:pt>
                <c:pt idx="12584">
                  <c:v>1.7799999999999999E-3</c:v>
                </c:pt>
                <c:pt idx="12585">
                  <c:v>1.7799999999999999E-3</c:v>
                </c:pt>
                <c:pt idx="12586">
                  <c:v>1.7799999999999999E-3</c:v>
                </c:pt>
                <c:pt idx="12587">
                  <c:v>1.7799999999999999E-3</c:v>
                </c:pt>
                <c:pt idx="12588">
                  <c:v>1.7799999999999999E-3</c:v>
                </c:pt>
                <c:pt idx="12589">
                  <c:v>1.7799999999999999E-3</c:v>
                </c:pt>
                <c:pt idx="12590">
                  <c:v>1.7899999999999999E-3</c:v>
                </c:pt>
                <c:pt idx="12591">
                  <c:v>1.7899999999999999E-3</c:v>
                </c:pt>
                <c:pt idx="12592">
                  <c:v>1.7899999999999999E-3</c:v>
                </c:pt>
                <c:pt idx="12593">
                  <c:v>1.8E-3</c:v>
                </c:pt>
                <c:pt idx="12594">
                  <c:v>1.8E-3</c:v>
                </c:pt>
                <c:pt idx="12595">
                  <c:v>1.8E-3</c:v>
                </c:pt>
                <c:pt idx="12596">
                  <c:v>1.8E-3</c:v>
                </c:pt>
                <c:pt idx="12597">
                  <c:v>1.81E-3</c:v>
                </c:pt>
                <c:pt idx="12598">
                  <c:v>1.81E-3</c:v>
                </c:pt>
                <c:pt idx="12599">
                  <c:v>1.81E-3</c:v>
                </c:pt>
                <c:pt idx="12600">
                  <c:v>1.81E-3</c:v>
                </c:pt>
                <c:pt idx="12601">
                  <c:v>1.81E-3</c:v>
                </c:pt>
                <c:pt idx="12602">
                  <c:v>1.81E-3</c:v>
                </c:pt>
                <c:pt idx="12603">
                  <c:v>1.81E-3</c:v>
                </c:pt>
                <c:pt idx="12604">
                  <c:v>1.81E-3</c:v>
                </c:pt>
                <c:pt idx="12605">
                  <c:v>1.81E-3</c:v>
                </c:pt>
                <c:pt idx="12606">
                  <c:v>1.81E-3</c:v>
                </c:pt>
                <c:pt idx="12607">
                  <c:v>1.81E-3</c:v>
                </c:pt>
                <c:pt idx="12608">
                  <c:v>1.81E-3</c:v>
                </c:pt>
                <c:pt idx="12609">
                  <c:v>1.8E-3</c:v>
                </c:pt>
                <c:pt idx="12610">
                  <c:v>1.8E-3</c:v>
                </c:pt>
                <c:pt idx="12611">
                  <c:v>1.8E-3</c:v>
                </c:pt>
                <c:pt idx="12612">
                  <c:v>1.7899999999999999E-3</c:v>
                </c:pt>
                <c:pt idx="12613">
                  <c:v>1.7799999999999999E-3</c:v>
                </c:pt>
                <c:pt idx="12614">
                  <c:v>1.7799999999999999E-3</c:v>
                </c:pt>
                <c:pt idx="12615">
                  <c:v>1.7799999999999999E-3</c:v>
                </c:pt>
                <c:pt idx="12616">
                  <c:v>1.7700000000000001E-3</c:v>
                </c:pt>
                <c:pt idx="12617">
                  <c:v>1.7700000000000001E-3</c:v>
                </c:pt>
                <c:pt idx="12618">
                  <c:v>1.7700000000000001E-3</c:v>
                </c:pt>
                <c:pt idx="12619">
                  <c:v>1.7600000000000001E-3</c:v>
                </c:pt>
                <c:pt idx="12620">
                  <c:v>1.7600000000000001E-3</c:v>
                </c:pt>
                <c:pt idx="12621">
                  <c:v>1.7600000000000001E-3</c:v>
                </c:pt>
                <c:pt idx="12622">
                  <c:v>1.7600000000000001E-3</c:v>
                </c:pt>
                <c:pt idx="12623">
                  <c:v>1.7600000000000001E-3</c:v>
                </c:pt>
                <c:pt idx="12624">
                  <c:v>1.7600000000000001E-3</c:v>
                </c:pt>
                <c:pt idx="12625">
                  <c:v>1.7600000000000001E-3</c:v>
                </c:pt>
                <c:pt idx="12626">
                  <c:v>1.7600000000000001E-3</c:v>
                </c:pt>
                <c:pt idx="12627">
                  <c:v>1.7700000000000001E-3</c:v>
                </c:pt>
                <c:pt idx="12628">
                  <c:v>1.7700000000000001E-3</c:v>
                </c:pt>
                <c:pt idx="12629">
                  <c:v>1.7700000000000001E-3</c:v>
                </c:pt>
                <c:pt idx="12630">
                  <c:v>1.7799999999999999E-3</c:v>
                </c:pt>
                <c:pt idx="12631">
                  <c:v>1.7799999999999999E-3</c:v>
                </c:pt>
                <c:pt idx="12632">
                  <c:v>1.7899999999999999E-3</c:v>
                </c:pt>
                <c:pt idx="12633">
                  <c:v>1.8E-3</c:v>
                </c:pt>
                <c:pt idx="12634">
                  <c:v>1.81E-3</c:v>
                </c:pt>
                <c:pt idx="12635">
                  <c:v>1.82E-3</c:v>
                </c:pt>
                <c:pt idx="12636">
                  <c:v>1.83E-3</c:v>
                </c:pt>
                <c:pt idx="12637">
                  <c:v>1.83E-3</c:v>
                </c:pt>
                <c:pt idx="12638">
                  <c:v>1.8400000000000001E-3</c:v>
                </c:pt>
                <c:pt idx="12639">
                  <c:v>1.8500000000000001E-3</c:v>
                </c:pt>
                <c:pt idx="12640">
                  <c:v>1.8600000000000001E-3</c:v>
                </c:pt>
                <c:pt idx="12641">
                  <c:v>1.8699999999999999E-3</c:v>
                </c:pt>
                <c:pt idx="12642">
                  <c:v>1.8799999999999999E-3</c:v>
                </c:pt>
                <c:pt idx="12643">
                  <c:v>1.8799999999999999E-3</c:v>
                </c:pt>
                <c:pt idx="12644">
                  <c:v>1.89E-3</c:v>
                </c:pt>
                <c:pt idx="12645">
                  <c:v>1.9E-3</c:v>
                </c:pt>
                <c:pt idx="12646">
                  <c:v>1.91E-3</c:v>
                </c:pt>
                <c:pt idx="12647">
                  <c:v>1.91E-3</c:v>
                </c:pt>
                <c:pt idx="12648">
                  <c:v>1.92E-3</c:v>
                </c:pt>
                <c:pt idx="12649">
                  <c:v>1.9300000000000001E-3</c:v>
                </c:pt>
                <c:pt idx="12650">
                  <c:v>1.9300000000000001E-3</c:v>
                </c:pt>
                <c:pt idx="12651">
                  <c:v>1.9400000000000001E-3</c:v>
                </c:pt>
                <c:pt idx="12652">
                  <c:v>1.9400000000000001E-3</c:v>
                </c:pt>
                <c:pt idx="12653">
                  <c:v>1.9400000000000001E-3</c:v>
                </c:pt>
                <c:pt idx="12654">
                  <c:v>1.9499999999999999E-3</c:v>
                </c:pt>
                <c:pt idx="12655">
                  <c:v>1.9499999999999999E-3</c:v>
                </c:pt>
                <c:pt idx="12656">
                  <c:v>1.9499999999999999E-3</c:v>
                </c:pt>
                <c:pt idx="12657">
                  <c:v>1.9499999999999999E-3</c:v>
                </c:pt>
                <c:pt idx="12658">
                  <c:v>1.9599999999999999E-3</c:v>
                </c:pt>
                <c:pt idx="12659">
                  <c:v>1.9599999999999999E-3</c:v>
                </c:pt>
                <c:pt idx="12660">
                  <c:v>1.9599999999999999E-3</c:v>
                </c:pt>
                <c:pt idx="12661">
                  <c:v>1.97E-3</c:v>
                </c:pt>
                <c:pt idx="12662">
                  <c:v>1.97E-3</c:v>
                </c:pt>
                <c:pt idx="12663">
                  <c:v>1.97E-3</c:v>
                </c:pt>
                <c:pt idx="12664">
                  <c:v>1.97E-3</c:v>
                </c:pt>
                <c:pt idx="12665">
                  <c:v>1.98E-3</c:v>
                </c:pt>
                <c:pt idx="12666">
                  <c:v>1.98E-3</c:v>
                </c:pt>
                <c:pt idx="12667">
                  <c:v>1.98E-3</c:v>
                </c:pt>
                <c:pt idx="12668">
                  <c:v>1.99E-3</c:v>
                </c:pt>
                <c:pt idx="12669">
                  <c:v>1.99E-3</c:v>
                </c:pt>
                <c:pt idx="12670">
                  <c:v>2E-3</c:v>
                </c:pt>
                <c:pt idx="12671">
                  <c:v>2E-3</c:v>
                </c:pt>
                <c:pt idx="12672">
                  <c:v>2.0100000000000001E-3</c:v>
                </c:pt>
                <c:pt idx="12673">
                  <c:v>2.0100000000000001E-3</c:v>
                </c:pt>
                <c:pt idx="12674">
                  <c:v>2.0100000000000001E-3</c:v>
                </c:pt>
                <c:pt idx="12675">
                  <c:v>2.0200000000000001E-3</c:v>
                </c:pt>
                <c:pt idx="12676">
                  <c:v>2.0300000000000001E-3</c:v>
                </c:pt>
                <c:pt idx="12677">
                  <c:v>2.0300000000000001E-3</c:v>
                </c:pt>
                <c:pt idx="12678">
                  <c:v>2.0400000000000001E-3</c:v>
                </c:pt>
                <c:pt idx="12679">
                  <c:v>2.0400000000000001E-3</c:v>
                </c:pt>
                <c:pt idx="12680">
                  <c:v>2.0500000000000002E-3</c:v>
                </c:pt>
                <c:pt idx="12681">
                  <c:v>2.0500000000000002E-3</c:v>
                </c:pt>
                <c:pt idx="12682">
                  <c:v>2.0600000000000002E-3</c:v>
                </c:pt>
                <c:pt idx="12683">
                  <c:v>2.0600000000000002E-3</c:v>
                </c:pt>
                <c:pt idx="12684">
                  <c:v>2.0699999999999998E-3</c:v>
                </c:pt>
                <c:pt idx="12685">
                  <c:v>2.0699999999999998E-3</c:v>
                </c:pt>
                <c:pt idx="12686">
                  <c:v>2.0699999999999998E-3</c:v>
                </c:pt>
                <c:pt idx="12687">
                  <c:v>2.0799999999999998E-3</c:v>
                </c:pt>
                <c:pt idx="12688">
                  <c:v>2.0799999999999998E-3</c:v>
                </c:pt>
                <c:pt idx="12689">
                  <c:v>2.0799999999999998E-3</c:v>
                </c:pt>
                <c:pt idx="12690">
                  <c:v>2.0899999999999998E-3</c:v>
                </c:pt>
                <c:pt idx="12691">
                  <c:v>2.0899999999999998E-3</c:v>
                </c:pt>
                <c:pt idx="12692">
                  <c:v>2.0899999999999998E-3</c:v>
                </c:pt>
                <c:pt idx="12693">
                  <c:v>2.0899999999999998E-3</c:v>
                </c:pt>
                <c:pt idx="12694">
                  <c:v>2.0899999999999998E-3</c:v>
                </c:pt>
                <c:pt idx="12695">
                  <c:v>2.0899999999999998E-3</c:v>
                </c:pt>
                <c:pt idx="12696">
                  <c:v>2.0899999999999998E-3</c:v>
                </c:pt>
                <c:pt idx="12697">
                  <c:v>2.0899999999999998E-3</c:v>
                </c:pt>
                <c:pt idx="12698">
                  <c:v>2.0899999999999998E-3</c:v>
                </c:pt>
                <c:pt idx="12699">
                  <c:v>2.0899999999999998E-3</c:v>
                </c:pt>
                <c:pt idx="12700">
                  <c:v>2.0899999999999998E-3</c:v>
                </c:pt>
                <c:pt idx="12701">
                  <c:v>2.0899999999999998E-3</c:v>
                </c:pt>
                <c:pt idx="12702">
                  <c:v>2.0799999999999998E-3</c:v>
                </c:pt>
                <c:pt idx="12703">
                  <c:v>2.0799999999999998E-3</c:v>
                </c:pt>
                <c:pt idx="12704">
                  <c:v>2.0799999999999998E-3</c:v>
                </c:pt>
                <c:pt idx="12705">
                  <c:v>2.0799999999999998E-3</c:v>
                </c:pt>
                <c:pt idx="12706">
                  <c:v>2.0799999999999998E-3</c:v>
                </c:pt>
                <c:pt idx="12707">
                  <c:v>2.0799999999999998E-3</c:v>
                </c:pt>
                <c:pt idx="12708">
                  <c:v>2.0799999999999998E-3</c:v>
                </c:pt>
                <c:pt idx="12709">
                  <c:v>2.0699999999999998E-3</c:v>
                </c:pt>
                <c:pt idx="12710">
                  <c:v>2.0699999999999998E-3</c:v>
                </c:pt>
                <c:pt idx="12711">
                  <c:v>2.0699999999999998E-3</c:v>
                </c:pt>
                <c:pt idx="12712">
                  <c:v>2.0699999999999998E-3</c:v>
                </c:pt>
                <c:pt idx="12713">
                  <c:v>2.0699999999999998E-3</c:v>
                </c:pt>
                <c:pt idx="12714">
                  <c:v>2.0699999999999998E-3</c:v>
                </c:pt>
                <c:pt idx="12715">
                  <c:v>2.0699999999999998E-3</c:v>
                </c:pt>
                <c:pt idx="12716">
                  <c:v>2.0699999999999998E-3</c:v>
                </c:pt>
                <c:pt idx="12717">
                  <c:v>2.0699999999999998E-3</c:v>
                </c:pt>
                <c:pt idx="12718">
                  <c:v>2.0600000000000002E-3</c:v>
                </c:pt>
                <c:pt idx="12719">
                  <c:v>2.0600000000000002E-3</c:v>
                </c:pt>
                <c:pt idx="12720">
                  <c:v>2.0600000000000002E-3</c:v>
                </c:pt>
                <c:pt idx="12721">
                  <c:v>2.0600000000000002E-3</c:v>
                </c:pt>
                <c:pt idx="12722">
                  <c:v>2.0500000000000002E-3</c:v>
                </c:pt>
                <c:pt idx="12723">
                  <c:v>2.0500000000000002E-3</c:v>
                </c:pt>
                <c:pt idx="12724">
                  <c:v>2.0500000000000002E-3</c:v>
                </c:pt>
                <c:pt idx="12725">
                  <c:v>2.0500000000000002E-3</c:v>
                </c:pt>
                <c:pt idx="12726">
                  <c:v>2.0500000000000002E-3</c:v>
                </c:pt>
                <c:pt idx="12727">
                  <c:v>2.0400000000000001E-3</c:v>
                </c:pt>
                <c:pt idx="12728">
                  <c:v>2.0400000000000001E-3</c:v>
                </c:pt>
                <c:pt idx="12729">
                  <c:v>2.0400000000000001E-3</c:v>
                </c:pt>
                <c:pt idx="12730">
                  <c:v>2.0300000000000001E-3</c:v>
                </c:pt>
                <c:pt idx="12731">
                  <c:v>2.0300000000000001E-3</c:v>
                </c:pt>
                <c:pt idx="12732">
                  <c:v>2.0200000000000001E-3</c:v>
                </c:pt>
                <c:pt idx="12733">
                  <c:v>2.0100000000000001E-3</c:v>
                </c:pt>
                <c:pt idx="12734">
                  <c:v>2.0100000000000001E-3</c:v>
                </c:pt>
                <c:pt idx="12735">
                  <c:v>2E-3</c:v>
                </c:pt>
                <c:pt idx="12736">
                  <c:v>1.99E-3</c:v>
                </c:pt>
                <c:pt idx="12737">
                  <c:v>1.98E-3</c:v>
                </c:pt>
                <c:pt idx="12738">
                  <c:v>1.98E-3</c:v>
                </c:pt>
                <c:pt idx="12739">
                  <c:v>1.97E-3</c:v>
                </c:pt>
                <c:pt idx="12740">
                  <c:v>1.9599999999999999E-3</c:v>
                </c:pt>
                <c:pt idx="12741">
                  <c:v>1.9499999999999999E-3</c:v>
                </c:pt>
                <c:pt idx="12742">
                  <c:v>1.9400000000000001E-3</c:v>
                </c:pt>
                <c:pt idx="12743">
                  <c:v>1.9400000000000001E-3</c:v>
                </c:pt>
                <c:pt idx="12744">
                  <c:v>1.9300000000000001E-3</c:v>
                </c:pt>
                <c:pt idx="12745">
                  <c:v>1.92E-3</c:v>
                </c:pt>
                <c:pt idx="12746">
                  <c:v>1.91E-3</c:v>
                </c:pt>
                <c:pt idx="12747">
                  <c:v>1.9E-3</c:v>
                </c:pt>
                <c:pt idx="12748">
                  <c:v>1.9E-3</c:v>
                </c:pt>
                <c:pt idx="12749">
                  <c:v>1.89E-3</c:v>
                </c:pt>
                <c:pt idx="12750">
                  <c:v>1.8799999999999999E-3</c:v>
                </c:pt>
                <c:pt idx="12751">
                  <c:v>1.8799999999999999E-3</c:v>
                </c:pt>
                <c:pt idx="12752">
                  <c:v>1.8699999999999999E-3</c:v>
                </c:pt>
                <c:pt idx="12753">
                  <c:v>1.8699999999999999E-3</c:v>
                </c:pt>
                <c:pt idx="12754">
                  <c:v>1.8600000000000001E-3</c:v>
                </c:pt>
                <c:pt idx="12755">
                  <c:v>1.8600000000000001E-3</c:v>
                </c:pt>
                <c:pt idx="12756">
                  <c:v>1.8500000000000001E-3</c:v>
                </c:pt>
                <c:pt idx="12757">
                  <c:v>1.8500000000000001E-3</c:v>
                </c:pt>
                <c:pt idx="12758">
                  <c:v>1.8500000000000001E-3</c:v>
                </c:pt>
                <c:pt idx="12759">
                  <c:v>1.8400000000000001E-3</c:v>
                </c:pt>
                <c:pt idx="12760">
                  <c:v>1.8400000000000001E-3</c:v>
                </c:pt>
                <c:pt idx="12761">
                  <c:v>1.8400000000000001E-3</c:v>
                </c:pt>
                <c:pt idx="12762">
                  <c:v>1.8400000000000001E-3</c:v>
                </c:pt>
                <c:pt idx="12763">
                  <c:v>1.8400000000000001E-3</c:v>
                </c:pt>
                <c:pt idx="12764">
                  <c:v>1.8400000000000001E-3</c:v>
                </c:pt>
                <c:pt idx="12765">
                  <c:v>1.8400000000000001E-3</c:v>
                </c:pt>
                <c:pt idx="12766">
                  <c:v>1.83E-3</c:v>
                </c:pt>
                <c:pt idx="12767">
                  <c:v>1.83E-3</c:v>
                </c:pt>
                <c:pt idx="12768">
                  <c:v>1.83E-3</c:v>
                </c:pt>
                <c:pt idx="12769">
                  <c:v>1.83E-3</c:v>
                </c:pt>
                <c:pt idx="12770">
                  <c:v>1.83E-3</c:v>
                </c:pt>
                <c:pt idx="12771">
                  <c:v>1.82E-3</c:v>
                </c:pt>
                <c:pt idx="12772">
                  <c:v>1.82E-3</c:v>
                </c:pt>
                <c:pt idx="12773">
                  <c:v>1.82E-3</c:v>
                </c:pt>
                <c:pt idx="12774">
                  <c:v>1.81E-3</c:v>
                </c:pt>
                <c:pt idx="12775">
                  <c:v>1.81E-3</c:v>
                </c:pt>
                <c:pt idx="12776">
                  <c:v>1.8E-3</c:v>
                </c:pt>
                <c:pt idx="12777">
                  <c:v>1.8E-3</c:v>
                </c:pt>
                <c:pt idx="12778">
                  <c:v>1.8E-3</c:v>
                </c:pt>
                <c:pt idx="12779">
                  <c:v>1.7899999999999999E-3</c:v>
                </c:pt>
                <c:pt idx="12780">
                  <c:v>1.7799999999999999E-3</c:v>
                </c:pt>
                <c:pt idx="12781">
                  <c:v>1.7799999999999999E-3</c:v>
                </c:pt>
                <c:pt idx="12782">
                  <c:v>1.7700000000000001E-3</c:v>
                </c:pt>
                <c:pt idx="12783">
                  <c:v>1.7700000000000001E-3</c:v>
                </c:pt>
                <c:pt idx="12784">
                  <c:v>1.7600000000000001E-3</c:v>
                </c:pt>
                <c:pt idx="12785">
                  <c:v>1.7600000000000001E-3</c:v>
                </c:pt>
                <c:pt idx="12786">
                  <c:v>1.75E-3</c:v>
                </c:pt>
                <c:pt idx="12787">
                  <c:v>1.74E-3</c:v>
                </c:pt>
                <c:pt idx="12788">
                  <c:v>1.74E-3</c:v>
                </c:pt>
                <c:pt idx="12789">
                  <c:v>1.73E-3</c:v>
                </c:pt>
                <c:pt idx="12790">
                  <c:v>1.73E-3</c:v>
                </c:pt>
                <c:pt idx="12791">
                  <c:v>1.72E-3</c:v>
                </c:pt>
                <c:pt idx="12792">
                  <c:v>1.7099999999999999E-3</c:v>
                </c:pt>
                <c:pt idx="12793">
                  <c:v>1.7099999999999999E-3</c:v>
                </c:pt>
                <c:pt idx="12794">
                  <c:v>1.6999999999999999E-3</c:v>
                </c:pt>
                <c:pt idx="12795">
                  <c:v>1.6999999999999999E-3</c:v>
                </c:pt>
                <c:pt idx="12796">
                  <c:v>1.6900000000000001E-3</c:v>
                </c:pt>
                <c:pt idx="12797">
                  <c:v>1.6900000000000001E-3</c:v>
                </c:pt>
                <c:pt idx="12798">
                  <c:v>1.6800000000000001E-3</c:v>
                </c:pt>
                <c:pt idx="12799">
                  <c:v>1.6800000000000001E-3</c:v>
                </c:pt>
                <c:pt idx="12800">
                  <c:v>1.6800000000000001E-3</c:v>
                </c:pt>
                <c:pt idx="12801">
                  <c:v>1.67E-3</c:v>
                </c:pt>
                <c:pt idx="12802">
                  <c:v>1.67E-3</c:v>
                </c:pt>
                <c:pt idx="12803">
                  <c:v>1.67E-3</c:v>
                </c:pt>
                <c:pt idx="12804">
                  <c:v>1.66E-3</c:v>
                </c:pt>
                <c:pt idx="12805">
                  <c:v>1.66E-3</c:v>
                </c:pt>
                <c:pt idx="12806">
                  <c:v>1.66E-3</c:v>
                </c:pt>
                <c:pt idx="12807">
                  <c:v>1.66E-3</c:v>
                </c:pt>
                <c:pt idx="12808">
                  <c:v>1.66E-3</c:v>
                </c:pt>
                <c:pt idx="12809">
                  <c:v>1.66E-3</c:v>
                </c:pt>
                <c:pt idx="12810">
                  <c:v>1.65E-3</c:v>
                </c:pt>
                <c:pt idx="12811">
                  <c:v>1.65E-3</c:v>
                </c:pt>
                <c:pt idx="12812">
                  <c:v>1.65E-3</c:v>
                </c:pt>
                <c:pt idx="12813">
                  <c:v>1.65E-3</c:v>
                </c:pt>
                <c:pt idx="12814">
                  <c:v>1.65E-3</c:v>
                </c:pt>
                <c:pt idx="12815">
                  <c:v>1.65E-3</c:v>
                </c:pt>
                <c:pt idx="12816">
                  <c:v>1.66E-3</c:v>
                </c:pt>
                <c:pt idx="12817">
                  <c:v>1.66E-3</c:v>
                </c:pt>
                <c:pt idx="12818">
                  <c:v>1.66E-3</c:v>
                </c:pt>
                <c:pt idx="12819">
                  <c:v>1.66E-3</c:v>
                </c:pt>
                <c:pt idx="12820">
                  <c:v>1.66E-3</c:v>
                </c:pt>
                <c:pt idx="12821">
                  <c:v>1.66E-3</c:v>
                </c:pt>
                <c:pt idx="12822">
                  <c:v>1.66E-3</c:v>
                </c:pt>
                <c:pt idx="12823">
                  <c:v>1.67E-3</c:v>
                </c:pt>
                <c:pt idx="12824">
                  <c:v>1.67E-3</c:v>
                </c:pt>
                <c:pt idx="12825">
                  <c:v>1.67E-3</c:v>
                </c:pt>
                <c:pt idx="12826">
                  <c:v>1.67E-3</c:v>
                </c:pt>
                <c:pt idx="12827">
                  <c:v>1.6800000000000001E-3</c:v>
                </c:pt>
                <c:pt idx="12828">
                  <c:v>1.6800000000000001E-3</c:v>
                </c:pt>
                <c:pt idx="12829">
                  <c:v>1.6800000000000001E-3</c:v>
                </c:pt>
                <c:pt idx="12830">
                  <c:v>1.6900000000000001E-3</c:v>
                </c:pt>
                <c:pt idx="12831">
                  <c:v>1.6900000000000001E-3</c:v>
                </c:pt>
                <c:pt idx="12832">
                  <c:v>1.6999999999999999E-3</c:v>
                </c:pt>
                <c:pt idx="12833">
                  <c:v>1.6999999999999999E-3</c:v>
                </c:pt>
                <c:pt idx="12834">
                  <c:v>1.6999999999999999E-3</c:v>
                </c:pt>
                <c:pt idx="12835">
                  <c:v>1.7099999999999999E-3</c:v>
                </c:pt>
                <c:pt idx="12836">
                  <c:v>1.7099999999999999E-3</c:v>
                </c:pt>
                <c:pt idx="12837">
                  <c:v>1.7099999999999999E-3</c:v>
                </c:pt>
                <c:pt idx="12838">
                  <c:v>1.72E-3</c:v>
                </c:pt>
                <c:pt idx="12839">
                  <c:v>1.72E-3</c:v>
                </c:pt>
                <c:pt idx="12840">
                  <c:v>1.72E-3</c:v>
                </c:pt>
                <c:pt idx="12841">
                  <c:v>1.73E-3</c:v>
                </c:pt>
                <c:pt idx="12842">
                  <c:v>1.73E-3</c:v>
                </c:pt>
                <c:pt idx="12843">
                  <c:v>1.74E-3</c:v>
                </c:pt>
                <c:pt idx="12844">
                  <c:v>1.74E-3</c:v>
                </c:pt>
                <c:pt idx="12845">
                  <c:v>1.74E-3</c:v>
                </c:pt>
                <c:pt idx="12846">
                  <c:v>1.75E-3</c:v>
                </c:pt>
                <c:pt idx="12847">
                  <c:v>1.75E-3</c:v>
                </c:pt>
                <c:pt idx="12848">
                  <c:v>1.7600000000000001E-3</c:v>
                </c:pt>
                <c:pt idx="12849">
                  <c:v>1.7600000000000001E-3</c:v>
                </c:pt>
                <c:pt idx="12850">
                  <c:v>1.7700000000000001E-3</c:v>
                </c:pt>
                <c:pt idx="12851">
                  <c:v>1.7700000000000001E-3</c:v>
                </c:pt>
                <c:pt idx="12852">
                  <c:v>1.7799999999999999E-3</c:v>
                </c:pt>
                <c:pt idx="12853">
                  <c:v>1.7799999999999999E-3</c:v>
                </c:pt>
                <c:pt idx="12854">
                  <c:v>1.7899999999999999E-3</c:v>
                </c:pt>
                <c:pt idx="12855">
                  <c:v>1.7899999999999999E-3</c:v>
                </c:pt>
                <c:pt idx="12856">
                  <c:v>1.8E-3</c:v>
                </c:pt>
                <c:pt idx="12857">
                  <c:v>1.81E-3</c:v>
                </c:pt>
                <c:pt idx="12858">
                  <c:v>1.81E-3</c:v>
                </c:pt>
                <c:pt idx="12859">
                  <c:v>1.82E-3</c:v>
                </c:pt>
                <c:pt idx="12860">
                  <c:v>1.82E-3</c:v>
                </c:pt>
                <c:pt idx="12861">
                  <c:v>1.83E-3</c:v>
                </c:pt>
                <c:pt idx="12862">
                  <c:v>1.8400000000000001E-3</c:v>
                </c:pt>
                <c:pt idx="12863">
                  <c:v>1.8500000000000001E-3</c:v>
                </c:pt>
                <c:pt idx="12864">
                  <c:v>1.8600000000000001E-3</c:v>
                </c:pt>
                <c:pt idx="12865">
                  <c:v>1.8600000000000001E-3</c:v>
                </c:pt>
                <c:pt idx="12866">
                  <c:v>1.8699999999999999E-3</c:v>
                </c:pt>
                <c:pt idx="12867">
                  <c:v>1.8799999999999999E-3</c:v>
                </c:pt>
                <c:pt idx="12868">
                  <c:v>1.8799999999999999E-3</c:v>
                </c:pt>
                <c:pt idx="12869">
                  <c:v>1.9E-3</c:v>
                </c:pt>
                <c:pt idx="12870">
                  <c:v>1.9E-3</c:v>
                </c:pt>
                <c:pt idx="12871">
                  <c:v>1.91E-3</c:v>
                </c:pt>
                <c:pt idx="12872">
                  <c:v>1.92E-3</c:v>
                </c:pt>
                <c:pt idx="12873">
                  <c:v>1.9300000000000001E-3</c:v>
                </c:pt>
                <c:pt idx="12874">
                  <c:v>1.9400000000000001E-3</c:v>
                </c:pt>
                <c:pt idx="12875">
                  <c:v>1.9499999999999999E-3</c:v>
                </c:pt>
                <c:pt idx="12876">
                  <c:v>1.9499999999999999E-3</c:v>
                </c:pt>
                <c:pt idx="12877">
                  <c:v>1.9599999999999999E-3</c:v>
                </c:pt>
                <c:pt idx="12878">
                  <c:v>1.97E-3</c:v>
                </c:pt>
                <c:pt idx="12879">
                  <c:v>1.98E-3</c:v>
                </c:pt>
                <c:pt idx="12880">
                  <c:v>1.99E-3</c:v>
                </c:pt>
                <c:pt idx="12881">
                  <c:v>2E-3</c:v>
                </c:pt>
                <c:pt idx="12882">
                  <c:v>2E-3</c:v>
                </c:pt>
                <c:pt idx="12883">
                  <c:v>2.0100000000000001E-3</c:v>
                </c:pt>
                <c:pt idx="12884">
                  <c:v>2.0100000000000001E-3</c:v>
                </c:pt>
                <c:pt idx="12885">
                  <c:v>2.0200000000000001E-3</c:v>
                </c:pt>
                <c:pt idx="12886">
                  <c:v>2.0300000000000001E-3</c:v>
                </c:pt>
                <c:pt idx="12887">
                  <c:v>2.0300000000000001E-3</c:v>
                </c:pt>
                <c:pt idx="12888">
                  <c:v>2.0400000000000001E-3</c:v>
                </c:pt>
                <c:pt idx="12889">
                  <c:v>2.0400000000000001E-3</c:v>
                </c:pt>
                <c:pt idx="12890">
                  <c:v>2.0400000000000001E-3</c:v>
                </c:pt>
                <c:pt idx="12891">
                  <c:v>2.0500000000000002E-3</c:v>
                </c:pt>
                <c:pt idx="12892">
                  <c:v>2.0500000000000002E-3</c:v>
                </c:pt>
                <c:pt idx="12893">
                  <c:v>2.0500000000000002E-3</c:v>
                </c:pt>
                <c:pt idx="12894">
                  <c:v>2.0500000000000002E-3</c:v>
                </c:pt>
                <c:pt idx="12895">
                  <c:v>2.0500000000000002E-3</c:v>
                </c:pt>
                <c:pt idx="12896">
                  <c:v>2.0500000000000002E-3</c:v>
                </c:pt>
                <c:pt idx="12897">
                  <c:v>2.0500000000000002E-3</c:v>
                </c:pt>
                <c:pt idx="12898">
                  <c:v>2.0500000000000002E-3</c:v>
                </c:pt>
                <c:pt idx="12899">
                  <c:v>2.0500000000000002E-3</c:v>
                </c:pt>
                <c:pt idx="12900">
                  <c:v>2.0500000000000002E-3</c:v>
                </c:pt>
                <c:pt idx="12901">
                  <c:v>2.0500000000000002E-3</c:v>
                </c:pt>
                <c:pt idx="12902">
                  <c:v>2.0500000000000002E-3</c:v>
                </c:pt>
                <c:pt idx="12903">
                  <c:v>2.0400000000000001E-3</c:v>
                </c:pt>
                <c:pt idx="12904">
                  <c:v>2.0400000000000001E-3</c:v>
                </c:pt>
                <c:pt idx="12905">
                  <c:v>2.0400000000000001E-3</c:v>
                </c:pt>
                <c:pt idx="12906">
                  <c:v>2.0400000000000001E-3</c:v>
                </c:pt>
                <c:pt idx="12907">
                  <c:v>2.0400000000000001E-3</c:v>
                </c:pt>
                <c:pt idx="12908">
                  <c:v>2.0300000000000001E-3</c:v>
                </c:pt>
                <c:pt idx="12909">
                  <c:v>2.0300000000000001E-3</c:v>
                </c:pt>
                <c:pt idx="12910">
                  <c:v>2.0300000000000001E-3</c:v>
                </c:pt>
                <c:pt idx="12911">
                  <c:v>2.0300000000000001E-3</c:v>
                </c:pt>
                <c:pt idx="12912">
                  <c:v>2.0300000000000001E-3</c:v>
                </c:pt>
                <c:pt idx="12913">
                  <c:v>2.0200000000000001E-3</c:v>
                </c:pt>
                <c:pt idx="12914">
                  <c:v>2.0200000000000001E-3</c:v>
                </c:pt>
                <c:pt idx="12915">
                  <c:v>2.0200000000000001E-3</c:v>
                </c:pt>
                <c:pt idx="12916">
                  <c:v>2.0200000000000001E-3</c:v>
                </c:pt>
                <c:pt idx="12917">
                  <c:v>2.0100000000000001E-3</c:v>
                </c:pt>
                <c:pt idx="12918">
                  <c:v>2.0100000000000001E-3</c:v>
                </c:pt>
                <c:pt idx="12919">
                  <c:v>2.0100000000000001E-3</c:v>
                </c:pt>
                <c:pt idx="12920">
                  <c:v>2.0100000000000001E-3</c:v>
                </c:pt>
                <c:pt idx="12921">
                  <c:v>2.0100000000000001E-3</c:v>
                </c:pt>
                <c:pt idx="12922">
                  <c:v>2.0100000000000001E-3</c:v>
                </c:pt>
                <c:pt idx="12923">
                  <c:v>2.0100000000000001E-3</c:v>
                </c:pt>
                <c:pt idx="12924">
                  <c:v>2.0100000000000001E-3</c:v>
                </c:pt>
                <c:pt idx="12925">
                  <c:v>2.0100000000000001E-3</c:v>
                </c:pt>
                <c:pt idx="12926">
                  <c:v>2E-3</c:v>
                </c:pt>
                <c:pt idx="12927">
                  <c:v>2E-3</c:v>
                </c:pt>
                <c:pt idx="12928">
                  <c:v>2E-3</c:v>
                </c:pt>
                <c:pt idx="12929">
                  <c:v>2E-3</c:v>
                </c:pt>
                <c:pt idx="12930">
                  <c:v>2E-3</c:v>
                </c:pt>
                <c:pt idx="12931">
                  <c:v>2E-3</c:v>
                </c:pt>
                <c:pt idx="12932">
                  <c:v>1.99E-3</c:v>
                </c:pt>
                <c:pt idx="12933">
                  <c:v>1.99E-3</c:v>
                </c:pt>
                <c:pt idx="12934">
                  <c:v>1.99E-3</c:v>
                </c:pt>
                <c:pt idx="12935">
                  <c:v>1.98E-3</c:v>
                </c:pt>
                <c:pt idx="12936">
                  <c:v>1.98E-3</c:v>
                </c:pt>
                <c:pt idx="12937">
                  <c:v>1.98E-3</c:v>
                </c:pt>
                <c:pt idx="12938">
                  <c:v>1.97E-3</c:v>
                </c:pt>
                <c:pt idx="12939">
                  <c:v>1.97E-3</c:v>
                </c:pt>
                <c:pt idx="12940">
                  <c:v>1.97E-3</c:v>
                </c:pt>
                <c:pt idx="12941">
                  <c:v>1.9599999999999999E-3</c:v>
                </c:pt>
                <c:pt idx="12942">
                  <c:v>1.9599999999999999E-3</c:v>
                </c:pt>
                <c:pt idx="12943">
                  <c:v>1.9499999999999999E-3</c:v>
                </c:pt>
                <c:pt idx="12944">
                  <c:v>1.9499999999999999E-3</c:v>
                </c:pt>
                <c:pt idx="12945">
                  <c:v>1.9499999999999999E-3</c:v>
                </c:pt>
                <c:pt idx="12946">
                  <c:v>1.9499999999999999E-3</c:v>
                </c:pt>
                <c:pt idx="12947">
                  <c:v>1.9400000000000001E-3</c:v>
                </c:pt>
                <c:pt idx="12948">
                  <c:v>1.9400000000000001E-3</c:v>
                </c:pt>
                <c:pt idx="12949">
                  <c:v>1.9400000000000001E-3</c:v>
                </c:pt>
                <c:pt idx="12950">
                  <c:v>1.9400000000000001E-3</c:v>
                </c:pt>
                <c:pt idx="12951">
                  <c:v>1.9300000000000001E-3</c:v>
                </c:pt>
                <c:pt idx="12952">
                  <c:v>1.9300000000000001E-3</c:v>
                </c:pt>
                <c:pt idx="12953">
                  <c:v>1.9300000000000001E-3</c:v>
                </c:pt>
                <c:pt idx="12954">
                  <c:v>1.9300000000000001E-3</c:v>
                </c:pt>
                <c:pt idx="12955">
                  <c:v>1.9300000000000001E-3</c:v>
                </c:pt>
                <c:pt idx="12956">
                  <c:v>1.92E-3</c:v>
                </c:pt>
                <c:pt idx="12957">
                  <c:v>1.92E-3</c:v>
                </c:pt>
                <c:pt idx="12958">
                  <c:v>1.92E-3</c:v>
                </c:pt>
                <c:pt idx="12959">
                  <c:v>1.92E-3</c:v>
                </c:pt>
                <c:pt idx="12960">
                  <c:v>1.92E-3</c:v>
                </c:pt>
                <c:pt idx="12961">
                  <c:v>1.91E-3</c:v>
                </c:pt>
                <c:pt idx="12962">
                  <c:v>1.91E-3</c:v>
                </c:pt>
                <c:pt idx="12963">
                  <c:v>1.91E-3</c:v>
                </c:pt>
                <c:pt idx="12964">
                  <c:v>1.91E-3</c:v>
                </c:pt>
                <c:pt idx="12965">
                  <c:v>1.91E-3</c:v>
                </c:pt>
                <c:pt idx="12966">
                  <c:v>1.91E-3</c:v>
                </c:pt>
                <c:pt idx="12967">
                  <c:v>1.91E-3</c:v>
                </c:pt>
                <c:pt idx="12968">
                  <c:v>1.9E-3</c:v>
                </c:pt>
                <c:pt idx="12969">
                  <c:v>1.91E-3</c:v>
                </c:pt>
                <c:pt idx="12970">
                  <c:v>1.9E-3</c:v>
                </c:pt>
                <c:pt idx="12971">
                  <c:v>1.9E-3</c:v>
                </c:pt>
                <c:pt idx="12972">
                  <c:v>1.9E-3</c:v>
                </c:pt>
                <c:pt idx="12973">
                  <c:v>1.9E-3</c:v>
                </c:pt>
                <c:pt idx="12974">
                  <c:v>1.9E-3</c:v>
                </c:pt>
                <c:pt idx="12975">
                  <c:v>1.9E-3</c:v>
                </c:pt>
                <c:pt idx="12976">
                  <c:v>1.89E-3</c:v>
                </c:pt>
                <c:pt idx="12977">
                  <c:v>1.89E-3</c:v>
                </c:pt>
                <c:pt idx="12978">
                  <c:v>1.89E-3</c:v>
                </c:pt>
                <c:pt idx="12979">
                  <c:v>1.89E-3</c:v>
                </c:pt>
                <c:pt idx="12980">
                  <c:v>1.89E-3</c:v>
                </c:pt>
                <c:pt idx="12981">
                  <c:v>1.8799999999999999E-3</c:v>
                </c:pt>
                <c:pt idx="12982">
                  <c:v>1.8799999999999999E-3</c:v>
                </c:pt>
                <c:pt idx="12983">
                  <c:v>1.8799999999999999E-3</c:v>
                </c:pt>
                <c:pt idx="12984">
                  <c:v>1.8799999999999999E-3</c:v>
                </c:pt>
                <c:pt idx="12985">
                  <c:v>1.8799999999999999E-3</c:v>
                </c:pt>
                <c:pt idx="12986">
                  <c:v>1.8799999999999999E-3</c:v>
                </c:pt>
                <c:pt idx="12987">
                  <c:v>1.8799999999999999E-3</c:v>
                </c:pt>
                <c:pt idx="12988">
                  <c:v>1.8799999999999999E-3</c:v>
                </c:pt>
                <c:pt idx="12989">
                  <c:v>1.8799999999999999E-3</c:v>
                </c:pt>
                <c:pt idx="12990">
                  <c:v>1.8799999999999999E-3</c:v>
                </c:pt>
                <c:pt idx="12991">
                  <c:v>1.8799999999999999E-3</c:v>
                </c:pt>
                <c:pt idx="12992">
                  <c:v>1.89E-3</c:v>
                </c:pt>
                <c:pt idx="12993">
                  <c:v>1.89E-3</c:v>
                </c:pt>
                <c:pt idx="12994">
                  <c:v>1.89E-3</c:v>
                </c:pt>
                <c:pt idx="12995">
                  <c:v>1.9E-3</c:v>
                </c:pt>
                <c:pt idx="12996">
                  <c:v>1.9E-3</c:v>
                </c:pt>
                <c:pt idx="12997">
                  <c:v>1.9E-3</c:v>
                </c:pt>
                <c:pt idx="12998">
                  <c:v>1.9E-3</c:v>
                </c:pt>
                <c:pt idx="12999">
                  <c:v>1.91E-3</c:v>
                </c:pt>
                <c:pt idx="13000">
                  <c:v>1.91E-3</c:v>
                </c:pt>
                <c:pt idx="13001">
                  <c:v>1.91E-3</c:v>
                </c:pt>
                <c:pt idx="13002">
                  <c:v>1.92E-3</c:v>
                </c:pt>
                <c:pt idx="13003">
                  <c:v>1.92E-3</c:v>
                </c:pt>
                <c:pt idx="13004">
                  <c:v>1.9300000000000001E-3</c:v>
                </c:pt>
                <c:pt idx="13005">
                  <c:v>1.9300000000000001E-3</c:v>
                </c:pt>
                <c:pt idx="13006">
                  <c:v>1.9300000000000001E-3</c:v>
                </c:pt>
                <c:pt idx="13007">
                  <c:v>1.9400000000000001E-3</c:v>
                </c:pt>
                <c:pt idx="13008">
                  <c:v>1.9400000000000001E-3</c:v>
                </c:pt>
                <c:pt idx="13009">
                  <c:v>1.9400000000000001E-3</c:v>
                </c:pt>
                <c:pt idx="13010">
                  <c:v>1.9499999999999999E-3</c:v>
                </c:pt>
                <c:pt idx="13011">
                  <c:v>1.9499999999999999E-3</c:v>
                </c:pt>
                <c:pt idx="13012">
                  <c:v>1.9499999999999999E-3</c:v>
                </c:pt>
                <c:pt idx="13013">
                  <c:v>1.9599999999999999E-3</c:v>
                </c:pt>
                <c:pt idx="13014">
                  <c:v>1.9599999999999999E-3</c:v>
                </c:pt>
                <c:pt idx="13015">
                  <c:v>1.9599999999999999E-3</c:v>
                </c:pt>
                <c:pt idx="13016">
                  <c:v>1.9599999999999999E-3</c:v>
                </c:pt>
                <c:pt idx="13017">
                  <c:v>1.9599999999999999E-3</c:v>
                </c:pt>
                <c:pt idx="13018">
                  <c:v>1.9599999999999999E-3</c:v>
                </c:pt>
                <c:pt idx="13019">
                  <c:v>1.9599999999999999E-3</c:v>
                </c:pt>
                <c:pt idx="13020">
                  <c:v>1.9599999999999999E-3</c:v>
                </c:pt>
                <c:pt idx="13021">
                  <c:v>1.9599999999999999E-3</c:v>
                </c:pt>
                <c:pt idx="13022">
                  <c:v>1.9599999999999999E-3</c:v>
                </c:pt>
                <c:pt idx="13023">
                  <c:v>1.9599999999999999E-3</c:v>
                </c:pt>
                <c:pt idx="13024">
                  <c:v>1.9599999999999999E-3</c:v>
                </c:pt>
                <c:pt idx="13025">
                  <c:v>1.9499999999999999E-3</c:v>
                </c:pt>
                <c:pt idx="13026">
                  <c:v>1.9499999999999999E-3</c:v>
                </c:pt>
                <c:pt idx="13027">
                  <c:v>1.9499999999999999E-3</c:v>
                </c:pt>
                <c:pt idx="13028">
                  <c:v>1.9499999999999999E-3</c:v>
                </c:pt>
                <c:pt idx="13029">
                  <c:v>1.9400000000000001E-3</c:v>
                </c:pt>
                <c:pt idx="13030">
                  <c:v>1.9400000000000001E-3</c:v>
                </c:pt>
                <c:pt idx="13031">
                  <c:v>1.9400000000000001E-3</c:v>
                </c:pt>
                <c:pt idx="13032">
                  <c:v>1.9300000000000001E-3</c:v>
                </c:pt>
                <c:pt idx="13033">
                  <c:v>1.9300000000000001E-3</c:v>
                </c:pt>
                <c:pt idx="13034">
                  <c:v>1.9300000000000001E-3</c:v>
                </c:pt>
                <c:pt idx="13035">
                  <c:v>1.9300000000000001E-3</c:v>
                </c:pt>
                <c:pt idx="13036">
                  <c:v>1.92E-3</c:v>
                </c:pt>
                <c:pt idx="13037">
                  <c:v>1.92E-3</c:v>
                </c:pt>
                <c:pt idx="13038">
                  <c:v>1.92E-3</c:v>
                </c:pt>
                <c:pt idx="13039">
                  <c:v>1.92E-3</c:v>
                </c:pt>
                <c:pt idx="13040">
                  <c:v>1.92E-3</c:v>
                </c:pt>
                <c:pt idx="13041">
                  <c:v>1.91E-3</c:v>
                </c:pt>
                <c:pt idx="13042">
                  <c:v>1.91E-3</c:v>
                </c:pt>
                <c:pt idx="13043">
                  <c:v>1.92E-3</c:v>
                </c:pt>
                <c:pt idx="13044">
                  <c:v>1.91E-3</c:v>
                </c:pt>
                <c:pt idx="13045">
                  <c:v>1.92E-3</c:v>
                </c:pt>
                <c:pt idx="13046">
                  <c:v>1.92E-3</c:v>
                </c:pt>
                <c:pt idx="13047">
                  <c:v>1.92E-3</c:v>
                </c:pt>
                <c:pt idx="13048">
                  <c:v>1.92E-3</c:v>
                </c:pt>
                <c:pt idx="13049">
                  <c:v>1.92E-3</c:v>
                </c:pt>
                <c:pt idx="13050">
                  <c:v>1.9300000000000001E-3</c:v>
                </c:pt>
                <c:pt idx="13051">
                  <c:v>1.9300000000000001E-3</c:v>
                </c:pt>
                <c:pt idx="13052">
                  <c:v>1.9300000000000001E-3</c:v>
                </c:pt>
                <c:pt idx="13053">
                  <c:v>1.9300000000000001E-3</c:v>
                </c:pt>
                <c:pt idx="13054">
                  <c:v>1.9300000000000001E-3</c:v>
                </c:pt>
                <c:pt idx="13055">
                  <c:v>1.9400000000000001E-3</c:v>
                </c:pt>
                <c:pt idx="13056">
                  <c:v>1.9400000000000001E-3</c:v>
                </c:pt>
                <c:pt idx="13057">
                  <c:v>1.9400000000000001E-3</c:v>
                </c:pt>
                <c:pt idx="13058">
                  <c:v>1.9400000000000001E-3</c:v>
                </c:pt>
                <c:pt idx="13059">
                  <c:v>1.9400000000000001E-3</c:v>
                </c:pt>
                <c:pt idx="13060">
                  <c:v>1.9499999999999999E-3</c:v>
                </c:pt>
                <c:pt idx="13061">
                  <c:v>1.9499999999999999E-3</c:v>
                </c:pt>
                <c:pt idx="13062">
                  <c:v>1.9499999999999999E-3</c:v>
                </c:pt>
                <c:pt idx="13063">
                  <c:v>1.9499999999999999E-3</c:v>
                </c:pt>
                <c:pt idx="13064">
                  <c:v>1.9499999999999999E-3</c:v>
                </c:pt>
                <c:pt idx="13065">
                  <c:v>1.9499999999999999E-3</c:v>
                </c:pt>
                <c:pt idx="13066">
                  <c:v>1.9499999999999999E-3</c:v>
                </c:pt>
                <c:pt idx="13067">
                  <c:v>1.9499999999999999E-3</c:v>
                </c:pt>
                <c:pt idx="13068">
                  <c:v>1.9499999999999999E-3</c:v>
                </c:pt>
                <c:pt idx="13069">
                  <c:v>1.9499999999999999E-3</c:v>
                </c:pt>
                <c:pt idx="13070">
                  <c:v>1.9499999999999999E-3</c:v>
                </c:pt>
                <c:pt idx="13071">
                  <c:v>1.9499999999999999E-3</c:v>
                </c:pt>
                <c:pt idx="13072">
                  <c:v>1.9499999999999999E-3</c:v>
                </c:pt>
                <c:pt idx="13073">
                  <c:v>1.9499999999999999E-3</c:v>
                </c:pt>
                <c:pt idx="13074">
                  <c:v>1.9499999999999999E-3</c:v>
                </c:pt>
                <c:pt idx="13075">
                  <c:v>1.9499999999999999E-3</c:v>
                </c:pt>
                <c:pt idx="13076">
                  <c:v>1.9499999999999999E-3</c:v>
                </c:pt>
                <c:pt idx="13077">
                  <c:v>1.9499999999999999E-3</c:v>
                </c:pt>
                <c:pt idx="13078">
                  <c:v>1.9499999999999999E-3</c:v>
                </c:pt>
                <c:pt idx="13079">
                  <c:v>1.9499999999999999E-3</c:v>
                </c:pt>
                <c:pt idx="13080">
                  <c:v>1.9499999999999999E-3</c:v>
                </c:pt>
                <c:pt idx="13081">
                  <c:v>1.9499999999999999E-3</c:v>
                </c:pt>
                <c:pt idx="13082">
                  <c:v>1.9499999999999999E-3</c:v>
                </c:pt>
                <c:pt idx="13083">
                  <c:v>1.9499999999999999E-3</c:v>
                </c:pt>
                <c:pt idx="13084">
                  <c:v>1.9400000000000001E-3</c:v>
                </c:pt>
                <c:pt idx="13085">
                  <c:v>1.9400000000000001E-3</c:v>
                </c:pt>
                <c:pt idx="13086">
                  <c:v>1.9400000000000001E-3</c:v>
                </c:pt>
                <c:pt idx="13087">
                  <c:v>1.9400000000000001E-3</c:v>
                </c:pt>
                <c:pt idx="13088">
                  <c:v>1.9400000000000001E-3</c:v>
                </c:pt>
                <c:pt idx="13089">
                  <c:v>1.9400000000000001E-3</c:v>
                </c:pt>
                <c:pt idx="13090">
                  <c:v>1.9400000000000001E-3</c:v>
                </c:pt>
                <c:pt idx="13091">
                  <c:v>1.9400000000000001E-3</c:v>
                </c:pt>
                <c:pt idx="13092">
                  <c:v>1.9400000000000001E-3</c:v>
                </c:pt>
                <c:pt idx="13093">
                  <c:v>1.9300000000000001E-3</c:v>
                </c:pt>
                <c:pt idx="13094">
                  <c:v>1.9300000000000001E-3</c:v>
                </c:pt>
                <c:pt idx="13095">
                  <c:v>1.9300000000000001E-3</c:v>
                </c:pt>
                <c:pt idx="13096">
                  <c:v>1.9300000000000001E-3</c:v>
                </c:pt>
                <c:pt idx="13097">
                  <c:v>1.92E-3</c:v>
                </c:pt>
                <c:pt idx="13098">
                  <c:v>1.92E-3</c:v>
                </c:pt>
                <c:pt idx="13099">
                  <c:v>1.92E-3</c:v>
                </c:pt>
                <c:pt idx="13100">
                  <c:v>1.91E-3</c:v>
                </c:pt>
                <c:pt idx="13101">
                  <c:v>1.91E-3</c:v>
                </c:pt>
                <c:pt idx="13102">
                  <c:v>1.9E-3</c:v>
                </c:pt>
                <c:pt idx="13103">
                  <c:v>1.9E-3</c:v>
                </c:pt>
                <c:pt idx="13104">
                  <c:v>1.9E-3</c:v>
                </c:pt>
                <c:pt idx="13105">
                  <c:v>1.89E-3</c:v>
                </c:pt>
                <c:pt idx="13106">
                  <c:v>1.89E-3</c:v>
                </c:pt>
                <c:pt idx="13107">
                  <c:v>1.8799999999999999E-3</c:v>
                </c:pt>
                <c:pt idx="13108">
                  <c:v>1.8799999999999999E-3</c:v>
                </c:pt>
                <c:pt idx="13109">
                  <c:v>1.8799999999999999E-3</c:v>
                </c:pt>
                <c:pt idx="13110">
                  <c:v>1.8699999999999999E-3</c:v>
                </c:pt>
                <c:pt idx="13111">
                  <c:v>1.8699999999999999E-3</c:v>
                </c:pt>
                <c:pt idx="13112">
                  <c:v>1.8600000000000001E-3</c:v>
                </c:pt>
                <c:pt idx="13113">
                  <c:v>1.8600000000000001E-3</c:v>
                </c:pt>
                <c:pt idx="13114">
                  <c:v>1.8600000000000001E-3</c:v>
                </c:pt>
                <c:pt idx="13115">
                  <c:v>1.8500000000000001E-3</c:v>
                </c:pt>
                <c:pt idx="13116">
                  <c:v>1.8400000000000001E-3</c:v>
                </c:pt>
                <c:pt idx="13117">
                  <c:v>1.8400000000000001E-3</c:v>
                </c:pt>
                <c:pt idx="13118">
                  <c:v>1.8400000000000001E-3</c:v>
                </c:pt>
                <c:pt idx="13119">
                  <c:v>1.8400000000000001E-3</c:v>
                </c:pt>
                <c:pt idx="13120">
                  <c:v>1.83E-3</c:v>
                </c:pt>
                <c:pt idx="13121">
                  <c:v>1.83E-3</c:v>
                </c:pt>
                <c:pt idx="13122">
                  <c:v>1.83E-3</c:v>
                </c:pt>
                <c:pt idx="13123">
                  <c:v>1.82E-3</c:v>
                </c:pt>
                <c:pt idx="13124">
                  <c:v>1.82E-3</c:v>
                </c:pt>
                <c:pt idx="13125">
                  <c:v>1.82E-3</c:v>
                </c:pt>
                <c:pt idx="13126">
                  <c:v>1.81E-3</c:v>
                </c:pt>
                <c:pt idx="13127">
                  <c:v>1.81E-3</c:v>
                </c:pt>
                <c:pt idx="13128">
                  <c:v>1.81E-3</c:v>
                </c:pt>
                <c:pt idx="13129">
                  <c:v>1.8E-3</c:v>
                </c:pt>
                <c:pt idx="13130">
                  <c:v>1.8E-3</c:v>
                </c:pt>
                <c:pt idx="13131">
                  <c:v>1.8E-3</c:v>
                </c:pt>
                <c:pt idx="13132">
                  <c:v>1.7899999999999999E-3</c:v>
                </c:pt>
                <c:pt idx="13133">
                  <c:v>1.7899999999999999E-3</c:v>
                </c:pt>
                <c:pt idx="13134">
                  <c:v>1.7899999999999999E-3</c:v>
                </c:pt>
                <c:pt idx="13135">
                  <c:v>1.7799999999999999E-3</c:v>
                </c:pt>
                <c:pt idx="13136">
                  <c:v>1.7799999999999999E-3</c:v>
                </c:pt>
                <c:pt idx="13137">
                  <c:v>1.7700000000000001E-3</c:v>
                </c:pt>
                <c:pt idx="13138">
                  <c:v>1.7700000000000001E-3</c:v>
                </c:pt>
                <c:pt idx="13139">
                  <c:v>1.7700000000000001E-3</c:v>
                </c:pt>
                <c:pt idx="13140">
                  <c:v>1.7600000000000001E-3</c:v>
                </c:pt>
                <c:pt idx="13141">
                  <c:v>1.7600000000000001E-3</c:v>
                </c:pt>
                <c:pt idx="13142">
                  <c:v>1.75E-3</c:v>
                </c:pt>
                <c:pt idx="13143">
                  <c:v>1.74E-3</c:v>
                </c:pt>
                <c:pt idx="13144">
                  <c:v>1.73E-3</c:v>
                </c:pt>
                <c:pt idx="13145">
                  <c:v>1.73E-3</c:v>
                </c:pt>
                <c:pt idx="13146">
                  <c:v>1.7099999999999999E-3</c:v>
                </c:pt>
                <c:pt idx="13147">
                  <c:v>1.7099999999999999E-3</c:v>
                </c:pt>
                <c:pt idx="13148">
                  <c:v>1.6999999999999999E-3</c:v>
                </c:pt>
                <c:pt idx="13149">
                  <c:v>1.6900000000000001E-3</c:v>
                </c:pt>
                <c:pt idx="13150">
                  <c:v>1.6800000000000001E-3</c:v>
                </c:pt>
                <c:pt idx="13151">
                  <c:v>1.67E-3</c:v>
                </c:pt>
                <c:pt idx="13152">
                  <c:v>1.66E-3</c:v>
                </c:pt>
                <c:pt idx="13153">
                  <c:v>1.65E-3</c:v>
                </c:pt>
                <c:pt idx="13154">
                  <c:v>1.64E-3</c:v>
                </c:pt>
                <c:pt idx="13155">
                  <c:v>1.6299999999999999E-3</c:v>
                </c:pt>
                <c:pt idx="13156">
                  <c:v>1.6199999999999999E-3</c:v>
                </c:pt>
                <c:pt idx="13157">
                  <c:v>1.6100000000000001E-3</c:v>
                </c:pt>
                <c:pt idx="13158">
                  <c:v>1.6000000000000001E-3</c:v>
                </c:pt>
                <c:pt idx="13159">
                  <c:v>1.6000000000000001E-3</c:v>
                </c:pt>
                <c:pt idx="13160">
                  <c:v>1.5900000000000001E-3</c:v>
                </c:pt>
                <c:pt idx="13161">
                  <c:v>1.58E-3</c:v>
                </c:pt>
                <c:pt idx="13162">
                  <c:v>1.57E-3</c:v>
                </c:pt>
                <c:pt idx="13163">
                  <c:v>1.56E-3</c:v>
                </c:pt>
                <c:pt idx="13164">
                  <c:v>1.56E-3</c:v>
                </c:pt>
                <c:pt idx="13165">
                  <c:v>1.5499999999999999E-3</c:v>
                </c:pt>
                <c:pt idx="13166">
                  <c:v>1.5499999999999999E-3</c:v>
                </c:pt>
                <c:pt idx="13167">
                  <c:v>1.5399999999999999E-3</c:v>
                </c:pt>
                <c:pt idx="13168">
                  <c:v>1.5399999999999999E-3</c:v>
                </c:pt>
                <c:pt idx="13169">
                  <c:v>1.5399999999999999E-3</c:v>
                </c:pt>
                <c:pt idx="13170">
                  <c:v>1.5299999999999999E-3</c:v>
                </c:pt>
                <c:pt idx="13171">
                  <c:v>1.5299999999999999E-3</c:v>
                </c:pt>
                <c:pt idx="13172">
                  <c:v>1.5299999999999999E-3</c:v>
                </c:pt>
                <c:pt idx="13173">
                  <c:v>1.5299999999999999E-3</c:v>
                </c:pt>
                <c:pt idx="13174">
                  <c:v>1.5299999999999999E-3</c:v>
                </c:pt>
                <c:pt idx="13175">
                  <c:v>1.5299999999999999E-3</c:v>
                </c:pt>
                <c:pt idx="13176">
                  <c:v>1.5299999999999999E-3</c:v>
                </c:pt>
                <c:pt idx="13177">
                  <c:v>1.5299999999999999E-3</c:v>
                </c:pt>
                <c:pt idx="13178">
                  <c:v>1.5299999999999999E-3</c:v>
                </c:pt>
                <c:pt idx="13179">
                  <c:v>1.5299999999999999E-3</c:v>
                </c:pt>
                <c:pt idx="13180">
                  <c:v>1.5299999999999999E-3</c:v>
                </c:pt>
                <c:pt idx="13181">
                  <c:v>1.5299999999999999E-3</c:v>
                </c:pt>
                <c:pt idx="13182">
                  <c:v>1.5299999999999999E-3</c:v>
                </c:pt>
                <c:pt idx="13183">
                  <c:v>1.5299999999999999E-3</c:v>
                </c:pt>
                <c:pt idx="13184">
                  <c:v>1.5299999999999999E-3</c:v>
                </c:pt>
                <c:pt idx="13185">
                  <c:v>1.5299999999999999E-3</c:v>
                </c:pt>
                <c:pt idx="13186">
                  <c:v>1.5299999999999999E-3</c:v>
                </c:pt>
                <c:pt idx="13187">
                  <c:v>1.5299999999999999E-3</c:v>
                </c:pt>
                <c:pt idx="13188">
                  <c:v>1.5200000000000001E-3</c:v>
                </c:pt>
                <c:pt idx="13189">
                  <c:v>1.5200000000000001E-3</c:v>
                </c:pt>
                <c:pt idx="13190">
                  <c:v>1.5100000000000001E-3</c:v>
                </c:pt>
                <c:pt idx="13191">
                  <c:v>1.5100000000000001E-3</c:v>
                </c:pt>
                <c:pt idx="13192">
                  <c:v>1.5E-3</c:v>
                </c:pt>
                <c:pt idx="13193">
                  <c:v>1.5E-3</c:v>
                </c:pt>
                <c:pt idx="13194">
                  <c:v>1.49E-3</c:v>
                </c:pt>
                <c:pt idx="13195">
                  <c:v>1.49E-3</c:v>
                </c:pt>
                <c:pt idx="13196">
                  <c:v>1.48E-3</c:v>
                </c:pt>
                <c:pt idx="13197">
                  <c:v>1.47E-3</c:v>
                </c:pt>
                <c:pt idx="13198">
                  <c:v>1.4599999999999999E-3</c:v>
                </c:pt>
                <c:pt idx="13199">
                  <c:v>1.4599999999999999E-3</c:v>
                </c:pt>
                <c:pt idx="13200">
                  <c:v>1.4499999999999999E-3</c:v>
                </c:pt>
                <c:pt idx="13201">
                  <c:v>1.4400000000000001E-3</c:v>
                </c:pt>
                <c:pt idx="13202">
                  <c:v>1.4300000000000001E-3</c:v>
                </c:pt>
                <c:pt idx="13203">
                  <c:v>1.42E-3</c:v>
                </c:pt>
                <c:pt idx="13204">
                  <c:v>1.41E-3</c:v>
                </c:pt>
                <c:pt idx="13205">
                  <c:v>1.41E-3</c:v>
                </c:pt>
                <c:pt idx="13206">
                  <c:v>1.4E-3</c:v>
                </c:pt>
                <c:pt idx="13207">
                  <c:v>1.39E-3</c:v>
                </c:pt>
                <c:pt idx="13208">
                  <c:v>1.39E-3</c:v>
                </c:pt>
                <c:pt idx="13209">
                  <c:v>1.3799999999999999E-3</c:v>
                </c:pt>
                <c:pt idx="13210">
                  <c:v>1.3699999999999999E-3</c:v>
                </c:pt>
                <c:pt idx="13211">
                  <c:v>1.3699999999999999E-3</c:v>
                </c:pt>
                <c:pt idx="13212">
                  <c:v>1.3600000000000001E-3</c:v>
                </c:pt>
                <c:pt idx="13213">
                  <c:v>1.3600000000000001E-3</c:v>
                </c:pt>
                <c:pt idx="13214">
                  <c:v>1.3600000000000001E-3</c:v>
                </c:pt>
                <c:pt idx="13215">
                  <c:v>1.3500000000000001E-3</c:v>
                </c:pt>
                <c:pt idx="13216">
                  <c:v>1.3500000000000001E-3</c:v>
                </c:pt>
                <c:pt idx="13217">
                  <c:v>1.3500000000000001E-3</c:v>
                </c:pt>
                <c:pt idx="13218">
                  <c:v>1.3500000000000001E-3</c:v>
                </c:pt>
                <c:pt idx="13219">
                  <c:v>1.3500000000000001E-3</c:v>
                </c:pt>
                <c:pt idx="13220">
                  <c:v>1.34E-3</c:v>
                </c:pt>
                <c:pt idx="13221">
                  <c:v>1.3500000000000001E-3</c:v>
                </c:pt>
                <c:pt idx="13222">
                  <c:v>1.3500000000000001E-3</c:v>
                </c:pt>
                <c:pt idx="13223">
                  <c:v>1.3500000000000001E-3</c:v>
                </c:pt>
                <c:pt idx="13224">
                  <c:v>1.3500000000000001E-3</c:v>
                </c:pt>
                <c:pt idx="13225">
                  <c:v>1.3500000000000001E-3</c:v>
                </c:pt>
                <c:pt idx="13226">
                  <c:v>1.3600000000000001E-3</c:v>
                </c:pt>
                <c:pt idx="13227">
                  <c:v>1.3600000000000001E-3</c:v>
                </c:pt>
                <c:pt idx="13228">
                  <c:v>1.3600000000000001E-3</c:v>
                </c:pt>
                <c:pt idx="13229">
                  <c:v>1.3600000000000001E-3</c:v>
                </c:pt>
                <c:pt idx="13230">
                  <c:v>1.3600000000000001E-3</c:v>
                </c:pt>
                <c:pt idx="13231">
                  <c:v>1.3699999999999999E-3</c:v>
                </c:pt>
                <c:pt idx="13232">
                  <c:v>1.3699999999999999E-3</c:v>
                </c:pt>
                <c:pt idx="13233">
                  <c:v>1.3699999999999999E-3</c:v>
                </c:pt>
                <c:pt idx="13234">
                  <c:v>1.3699999999999999E-3</c:v>
                </c:pt>
                <c:pt idx="13235">
                  <c:v>1.3799999999999999E-3</c:v>
                </c:pt>
                <c:pt idx="13236">
                  <c:v>1.3799999999999999E-3</c:v>
                </c:pt>
                <c:pt idx="13237">
                  <c:v>1.3799999999999999E-3</c:v>
                </c:pt>
                <c:pt idx="13238">
                  <c:v>1.3799999999999999E-3</c:v>
                </c:pt>
                <c:pt idx="13239">
                  <c:v>1.39E-3</c:v>
                </c:pt>
                <c:pt idx="13240">
                  <c:v>1.39E-3</c:v>
                </c:pt>
                <c:pt idx="13241">
                  <c:v>1.39E-3</c:v>
                </c:pt>
                <c:pt idx="13242">
                  <c:v>1.39E-3</c:v>
                </c:pt>
                <c:pt idx="13243">
                  <c:v>1.39E-3</c:v>
                </c:pt>
                <c:pt idx="13244">
                  <c:v>1.39E-3</c:v>
                </c:pt>
                <c:pt idx="13245">
                  <c:v>1.39E-3</c:v>
                </c:pt>
                <c:pt idx="13246">
                  <c:v>1.39E-3</c:v>
                </c:pt>
                <c:pt idx="13247">
                  <c:v>1.39E-3</c:v>
                </c:pt>
                <c:pt idx="13248">
                  <c:v>1.39E-3</c:v>
                </c:pt>
                <c:pt idx="13249">
                  <c:v>1.39E-3</c:v>
                </c:pt>
                <c:pt idx="13250">
                  <c:v>1.39E-3</c:v>
                </c:pt>
                <c:pt idx="13251">
                  <c:v>1.39E-3</c:v>
                </c:pt>
                <c:pt idx="13252">
                  <c:v>1.39E-3</c:v>
                </c:pt>
                <c:pt idx="13253">
                  <c:v>1.4E-3</c:v>
                </c:pt>
                <c:pt idx="13254">
                  <c:v>1.4E-3</c:v>
                </c:pt>
                <c:pt idx="13255">
                  <c:v>1.4E-3</c:v>
                </c:pt>
                <c:pt idx="13256">
                  <c:v>1.4E-3</c:v>
                </c:pt>
                <c:pt idx="13257">
                  <c:v>1.4E-3</c:v>
                </c:pt>
                <c:pt idx="13258">
                  <c:v>1.4E-3</c:v>
                </c:pt>
                <c:pt idx="13259">
                  <c:v>1.41E-3</c:v>
                </c:pt>
                <c:pt idx="13260">
                  <c:v>1.41E-3</c:v>
                </c:pt>
                <c:pt idx="13261">
                  <c:v>1.41E-3</c:v>
                </c:pt>
                <c:pt idx="13262">
                  <c:v>1.42E-3</c:v>
                </c:pt>
                <c:pt idx="13263">
                  <c:v>1.42E-3</c:v>
                </c:pt>
                <c:pt idx="13264">
                  <c:v>1.4300000000000001E-3</c:v>
                </c:pt>
                <c:pt idx="13265">
                  <c:v>1.4300000000000001E-3</c:v>
                </c:pt>
                <c:pt idx="13266">
                  <c:v>1.4400000000000001E-3</c:v>
                </c:pt>
                <c:pt idx="13267">
                  <c:v>1.4400000000000001E-3</c:v>
                </c:pt>
                <c:pt idx="13268">
                  <c:v>1.4499999999999999E-3</c:v>
                </c:pt>
                <c:pt idx="13269">
                  <c:v>1.4599999999999999E-3</c:v>
                </c:pt>
                <c:pt idx="13270">
                  <c:v>1.47E-3</c:v>
                </c:pt>
                <c:pt idx="13271">
                  <c:v>1.47E-3</c:v>
                </c:pt>
                <c:pt idx="13272">
                  <c:v>1.48E-3</c:v>
                </c:pt>
                <c:pt idx="13273">
                  <c:v>1.49E-3</c:v>
                </c:pt>
                <c:pt idx="13274">
                  <c:v>1.49E-3</c:v>
                </c:pt>
                <c:pt idx="13275">
                  <c:v>1.5E-3</c:v>
                </c:pt>
                <c:pt idx="13276">
                  <c:v>1.5E-3</c:v>
                </c:pt>
                <c:pt idx="13277">
                  <c:v>1.5100000000000001E-3</c:v>
                </c:pt>
                <c:pt idx="13278">
                  <c:v>1.5200000000000001E-3</c:v>
                </c:pt>
                <c:pt idx="13279">
                  <c:v>1.5299999999999999E-3</c:v>
                </c:pt>
                <c:pt idx="13280">
                  <c:v>1.5299999999999999E-3</c:v>
                </c:pt>
                <c:pt idx="13281">
                  <c:v>1.5399999999999999E-3</c:v>
                </c:pt>
                <c:pt idx="13282">
                  <c:v>1.5399999999999999E-3</c:v>
                </c:pt>
                <c:pt idx="13283">
                  <c:v>1.5499999999999999E-3</c:v>
                </c:pt>
                <c:pt idx="13284">
                  <c:v>1.5499999999999999E-3</c:v>
                </c:pt>
                <c:pt idx="13285">
                  <c:v>1.56E-3</c:v>
                </c:pt>
                <c:pt idx="13286">
                  <c:v>1.56E-3</c:v>
                </c:pt>
                <c:pt idx="13287">
                  <c:v>1.57E-3</c:v>
                </c:pt>
                <c:pt idx="13288">
                  <c:v>1.57E-3</c:v>
                </c:pt>
                <c:pt idx="13289">
                  <c:v>1.58E-3</c:v>
                </c:pt>
                <c:pt idx="13290">
                  <c:v>1.58E-3</c:v>
                </c:pt>
                <c:pt idx="13291">
                  <c:v>1.5900000000000001E-3</c:v>
                </c:pt>
                <c:pt idx="13292">
                  <c:v>1.5900000000000001E-3</c:v>
                </c:pt>
                <c:pt idx="13293">
                  <c:v>1.5900000000000001E-3</c:v>
                </c:pt>
                <c:pt idx="13294">
                  <c:v>1.6000000000000001E-3</c:v>
                </c:pt>
                <c:pt idx="13295">
                  <c:v>1.6000000000000001E-3</c:v>
                </c:pt>
                <c:pt idx="13296">
                  <c:v>1.6100000000000001E-3</c:v>
                </c:pt>
                <c:pt idx="13297">
                  <c:v>1.6100000000000001E-3</c:v>
                </c:pt>
                <c:pt idx="13298">
                  <c:v>1.6100000000000001E-3</c:v>
                </c:pt>
                <c:pt idx="13299">
                  <c:v>1.6199999999999999E-3</c:v>
                </c:pt>
                <c:pt idx="13300">
                  <c:v>1.6199999999999999E-3</c:v>
                </c:pt>
                <c:pt idx="13301">
                  <c:v>1.6299999999999999E-3</c:v>
                </c:pt>
                <c:pt idx="13302">
                  <c:v>1.6299999999999999E-3</c:v>
                </c:pt>
                <c:pt idx="13303">
                  <c:v>1.64E-3</c:v>
                </c:pt>
                <c:pt idx="13304">
                  <c:v>1.64E-3</c:v>
                </c:pt>
                <c:pt idx="13305">
                  <c:v>1.65E-3</c:v>
                </c:pt>
                <c:pt idx="13306">
                  <c:v>1.66E-3</c:v>
                </c:pt>
                <c:pt idx="13307">
                  <c:v>1.66E-3</c:v>
                </c:pt>
                <c:pt idx="13308">
                  <c:v>1.67E-3</c:v>
                </c:pt>
                <c:pt idx="13309">
                  <c:v>1.67E-3</c:v>
                </c:pt>
                <c:pt idx="13310">
                  <c:v>1.6800000000000001E-3</c:v>
                </c:pt>
                <c:pt idx="13311">
                  <c:v>1.6800000000000001E-3</c:v>
                </c:pt>
                <c:pt idx="13312">
                  <c:v>1.6900000000000001E-3</c:v>
                </c:pt>
                <c:pt idx="13313">
                  <c:v>1.6900000000000001E-3</c:v>
                </c:pt>
                <c:pt idx="13314">
                  <c:v>1.6999999999999999E-3</c:v>
                </c:pt>
                <c:pt idx="13315">
                  <c:v>1.6999999999999999E-3</c:v>
                </c:pt>
                <c:pt idx="13316">
                  <c:v>1.7099999999999999E-3</c:v>
                </c:pt>
                <c:pt idx="13317">
                  <c:v>1.7099999999999999E-3</c:v>
                </c:pt>
                <c:pt idx="13318">
                  <c:v>1.72E-3</c:v>
                </c:pt>
                <c:pt idx="13319">
                  <c:v>1.72E-3</c:v>
                </c:pt>
                <c:pt idx="13320">
                  <c:v>1.73E-3</c:v>
                </c:pt>
                <c:pt idx="13321">
                  <c:v>1.73E-3</c:v>
                </c:pt>
                <c:pt idx="13322">
                  <c:v>1.73E-3</c:v>
                </c:pt>
                <c:pt idx="13323">
                  <c:v>1.74E-3</c:v>
                </c:pt>
                <c:pt idx="13324">
                  <c:v>1.74E-3</c:v>
                </c:pt>
                <c:pt idx="13325">
                  <c:v>1.74E-3</c:v>
                </c:pt>
                <c:pt idx="13326">
                  <c:v>1.74E-3</c:v>
                </c:pt>
                <c:pt idx="13327">
                  <c:v>1.75E-3</c:v>
                </c:pt>
                <c:pt idx="13328">
                  <c:v>1.75E-3</c:v>
                </c:pt>
                <c:pt idx="13329">
                  <c:v>1.75E-3</c:v>
                </c:pt>
                <c:pt idx="13330">
                  <c:v>1.75E-3</c:v>
                </c:pt>
                <c:pt idx="13331">
                  <c:v>1.75E-3</c:v>
                </c:pt>
                <c:pt idx="13332">
                  <c:v>1.75E-3</c:v>
                </c:pt>
                <c:pt idx="13333">
                  <c:v>1.7600000000000001E-3</c:v>
                </c:pt>
                <c:pt idx="13334">
                  <c:v>1.7600000000000001E-3</c:v>
                </c:pt>
                <c:pt idx="13335">
                  <c:v>1.7600000000000001E-3</c:v>
                </c:pt>
                <c:pt idx="13336">
                  <c:v>1.7600000000000001E-3</c:v>
                </c:pt>
                <c:pt idx="13337">
                  <c:v>1.7600000000000001E-3</c:v>
                </c:pt>
                <c:pt idx="13338">
                  <c:v>1.7600000000000001E-3</c:v>
                </c:pt>
                <c:pt idx="13339">
                  <c:v>1.7600000000000001E-3</c:v>
                </c:pt>
                <c:pt idx="13340">
                  <c:v>1.7600000000000001E-3</c:v>
                </c:pt>
                <c:pt idx="13341">
                  <c:v>1.7700000000000001E-3</c:v>
                </c:pt>
                <c:pt idx="13342">
                  <c:v>1.7700000000000001E-3</c:v>
                </c:pt>
                <c:pt idx="13343">
                  <c:v>1.7700000000000001E-3</c:v>
                </c:pt>
                <c:pt idx="13344">
                  <c:v>1.7700000000000001E-3</c:v>
                </c:pt>
                <c:pt idx="13345">
                  <c:v>1.7700000000000001E-3</c:v>
                </c:pt>
                <c:pt idx="13346">
                  <c:v>1.7700000000000001E-3</c:v>
                </c:pt>
                <c:pt idx="13347">
                  <c:v>1.7700000000000001E-3</c:v>
                </c:pt>
                <c:pt idx="13348">
                  <c:v>1.7700000000000001E-3</c:v>
                </c:pt>
                <c:pt idx="13349">
                  <c:v>1.7700000000000001E-3</c:v>
                </c:pt>
                <c:pt idx="13350">
                  <c:v>1.7700000000000001E-3</c:v>
                </c:pt>
                <c:pt idx="13351">
                  <c:v>1.7700000000000001E-3</c:v>
                </c:pt>
                <c:pt idx="13352">
                  <c:v>1.7700000000000001E-3</c:v>
                </c:pt>
                <c:pt idx="13353">
                  <c:v>1.7700000000000001E-3</c:v>
                </c:pt>
                <c:pt idx="13354">
                  <c:v>1.7700000000000001E-3</c:v>
                </c:pt>
                <c:pt idx="13355">
                  <c:v>1.7700000000000001E-3</c:v>
                </c:pt>
                <c:pt idx="13356">
                  <c:v>1.7700000000000001E-3</c:v>
                </c:pt>
                <c:pt idx="13357">
                  <c:v>1.7700000000000001E-3</c:v>
                </c:pt>
                <c:pt idx="13358">
                  <c:v>1.7700000000000001E-3</c:v>
                </c:pt>
                <c:pt idx="13359">
                  <c:v>1.7700000000000001E-3</c:v>
                </c:pt>
                <c:pt idx="13360">
                  <c:v>1.7700000000000001E-3</c:v>
                </c:pt>
                <c:pt idx="13361">
                  <c:v>1.7700000000000001E-3</c:v>
                </c:pt>
                <c:pt idx="13362">
                  <c:v>1.7600000000000001E-3</c:v>
                </c:pt>
                <c:pt idx="13363">
                  <c:v>1.7600000000000001E-3</c:v>
                </c:pt>
                <c:pt idx="13364">
                  <c:v>1.7600000000000001E-3</c:v>
                </c:pt>
                <c:pt idx="13365">
                  <c:v>1.7600000000000001E-3</c:v>
                </c:pt>
                <c:pt idx="13366">
                  <c:v>1.7600000000000001E-3</c:v>
                </c:pt>
                <c:pt idx="13367">
                  <c:v>1.75E-3</c:v>
                </c:pt>
                <c:pt idx="13368">
                  <c:v>1.75E-3</c:v>
                </c:pt>
                <c:pt idx="13369">
                  <c:v>1.74E-3</c:v>
                </c:pt>
                <c:pt idx="13370">
                  <c:v>1.74E-3</c:v>
                </c:pt>
                <c:pt idx="13371">
                  <c:v>1.74E-3</c:v>
                </c:pt>
                <c:pt idx="13372">
                  <c:v>1.73E-3</c:v>
                </c:pt>
                <c:pt idx="13373">
                  <c:v>1.73E-3</c:v>
                </c:pt>
                <c:pt idx="13374">
                  <c:v>1.73E-3</c:v>
                </c:pt>
                <c:pt idx="13375">
                  <c:v>1.73E-3</c:v>
                </c:pt>
                <c:pt idx="13376">
                  <c:v>1.72E-3</c:v>
                </c:pt>
                <c:pt idx="13377">
                  <c:v>1.72E-3</c:v>
                </c:pt>
                <c:pt idx="13378">
                  <c:v>1.7099999999999999E-3</c:v>
                </c:pt>
                <c:pt idx="13379">
                  <c:v>1.7099999999999999E-3</c:v>
                </c:pt>
                <c:pt idx="13380">
                  <c:v>1.7099999999999999E-3</c:v>
                </c:pt>
                <c:pt idx="13381">
                  <c:v>1.7099999999999999E-3</c:v>
                </c:pt>
                <c:pt idx="13382">
                  <c:v>1.6999999999999999E-3</c:v>
                </c:pt>
                <c:pt idx="13383">
                  <c:v>1.6999999999999999E-3</c:v>
                </c:pt>
                <c:pt idx="13384">
                  <c:v>1.6999999999999999E-3</c:v>
                </c:pt>
                <c:pt idx="13385">
                  <c:v>1.6999999999999999E-3</c:v>
                </c:pt>
                <c:pt idx="13386">
                  <c:v>1.6999999999999999E-3</c:v>
                </c:pt>
                <c:pt idx="13387">
                  <c:v>1.6999999999999999E-3</c:v>
                </c:pt>
                <c:pt idx="13388">
                  <c:v>1.6900000000000001E-3</c:v>
                </c:pt>
                <c:pt idx="13389">
                  <c:v>1.6900000000000001E-3</c:v>
                </c:pt>
                <c:pt idx="13390">
                  <c:v>1.6900000000000001E-3</c:v>
                </c:pt>
                <c:pt idx="13391">
                  <c:v>1.6900000000000001E-3</c:v>
                </c:pt>
                <c:pt idx="13392">
                  <c:v>1.6900000000000001E-3</c:v>
                </c:pt>
                <c:pt idx="13393">
                  <c:v>1.6900000000000001E-3</c:v>
                </c:pt>
                <c:pt idx="13394">
                  <c:v>1.6900000000000001E-3</c:v>
                </c:pt>
                <c:pt idx="13395">
                  <c:v>1.6900000000000001E-3</c:v>
                </c:pt>
                <c:pt idx="13396">
                  <c:v>1.6900000000000001E-3</c:v>
                </c:pt>
                <c:pt idx="13397">
                  <c:v>1.6900000000000001E-3</c:v>
                </c:pt>
                <c:pt idx="13398">
                  <c:v>1.6900000000000001E-3</c:v>
                </c:pt>
                <c:pt idx="13399">
                  <c:v>1.6900000000000001E-3</c:v>
                </c:pt>
                <c:pt idx="13400">
                  <c:v>1.6900000000000001E-3</c:v>
                </c:pt>
                <c:pt idx="13401">
                  <c:v>1.6900000000000001E-3</c:v>
                </c:pt>
                <c:pt idx="13402">
                  <c:v>1.6900000000000001E-3</c:v>
                </c:pt>
                <c:pt idx="13403">
                  <c:v>1.6900000000000001E-3</c:v>
                </c:pt>
                <c:pt idx="13404">
                  <c:v>1.6900000000000001E-3</c:v>
                </c:pt>
                <c:pt idx="13405">
                  <c:v>1.6900000000000001E-3</c:v>
                </c:pt>
                <c:pt idx="13406">
                  <c:v>1.6900000000000001E-3</c:v>
                </c:pt>
                <c:pt idx="13407">
                  <c:v>1.6900000000000001E-3</c:v>
                </c:pt>
                <c:pt idx="13408">
                  <c:v>1.6900000000000001E-3</c:v>
                </c:pt>
                <c:pt idx="13409">
                  <c:v>1.6900000000000001E-3</c:v>
                </c:pt>
                <c:pt idx="13410">
                  <c:v>1.6900000000000001E-3</c:v>
                </c:pt>
                <c:pt idx="13411">
                  <c:v>1.6900000000000001E-3</c:v>
                </c:pt>
                <c:pt idx="13412">
                  <c:v>1.6900000000000001E-3</c:v>
                </c:pt>
                <c:pt idx="13413">
                  <c:v>1.6900000000000001E-3</c:v>
                </c:pt>
                <c:pt idx="13414">
                  <c:v>1.6900000000000001E-3</c:v>
                </c:pt>
                <c:pt idx="13415">
                  <c:v>1.6900000000000001E-3</c:v>
                </c:pt>
                <c:pt idx="13416">
                  <c:v>1.6800000000000001E-3</c:v>
                </c:pt>
                <c:pt idx="13417">
                  <c:v>1.6800000000000001E-3</c:v>
                </c:pt>
                <c:pt idx="13418">
                  <c:v>1.6800000000000001E-3</c:v>
                </c:pt>
                <c:pt idx="13419">
                  <c:v>1.6800000000000001E-3</c:v>
                </c:pt>
                <c:pt idx="13420">
                  <c:v>1.6800000000000001E-3</c:v>
                </c:pt>
                <c:pt idx="13421">
                  <c:v>1.6800000000000001E-3</c:v>
                </c:pt>
                <c:pt idx="13422">
                  <c:v>1.67E-3</c:v>
                </c:pt>
                <c:pt idx="13423">
                  <c:v>1.67E-3</c:v>
                </c:pt>
                <c:pt idx="13424">
                  <c:v>1.67E-3</c:v>
                </c:pt>
                <c:pt idx="13425">
                  <c:v>1.67E-3</c:v>
                </c:pt>
                <c:pt idx="13426">
                  <c:v>1.67E-3</c:v>
                </c:pt>
                <c:pt idx="13427">
                  <c:v>1.66E-3</c:v>
                </c:pt>
                <c:pt idx="13428">
                  <c:v>1.66E-3</c:v>
                </c:pt>
                <c:pt idx="13429">
                  <c:v>1.66E-3</c:v>
                </c:pt>
                <c:pt idx="13430">
                  <c:v>1.66E-3</c:v>
                </c:pt>
                <c:pt idx="13431">
                  <c:v>1.66E-3</c:v>
                </c:pt>
                <c:pt idx="13432">
                  <c:v>1.66E-3</c:v>
                </c:pt>
                <c:pt idx="13433">
                  <c:v>1.66E-3</c:v>
                </c:pt>
                <c:pt idx="13434">
                  <c:v>1.66E-3</c:v>
                </c:pt>
                <c:pt idx="13435">
                  <c:v>1.66E-3</c:v>
                </c:pt>
                <c:pt idx="13436">
                  <c:v>1.66E-3</c:v>
                </c:pt>
                <c:pt idx="13437">
                  <c:v>1.66E-3</c:v>
                </c:pt>
                <c:pt idx="13438">
                  <c:v>1.66E-3</c:v>
                </c:pt>
                <c:pt idx="13439">
                  <c:v>1.66E-3</c:v>
                </c:pt>
                <c:pt idx="13440">
                  <c:v>1.66E-3</c:v>
                </c:pt>
                <c:pt idx="13441">
                  <c:v>1.66E-3</c:v>
                </c:pt>
                <c:pt idx="13442">
                  <c:v>1.66E-3</c:v>
                </c:pt>
                <c:pt idx="13443">
                  <c:v>1.66E-3</c:v>
                </c:pt>
                <c:pt idx="13444">
                  <c:v>1.66E-3</c:v>
                </c:pt>
                <c:pt idx="13445">
                  <c:v>1.66E-3</c:v>
                </c:pt>
                <c:pt idx="13446">
                  <c:v>1.66E-3</c:v>
                </c:pt>
                <c:pt idx="13447">
                  <c:v>1.67E-3</c:v>
                </c:pt>
                <c:pt idx="13448">
                  <c:v>1.66E-3</c:v>
                </c:pt>
                <c:pt idx="13449">
                  <c:v>1.67E-3</c:v>
                </c:pt>
                <c:pt idx="13450">
                  <c:v>1.67E-3</c:v>
                </c:pt>
                <c:pt idx="13451">
                  <c:v>1.67E-3</c:v>
                </c:pt>
                <c:pt idx="13452">
                  <c:v>1.67E-3</c:v>
                </c:pt>
                <c:pt idx="13453">
                  <c:v>1.67E-3</c:v>
                </c:pt>
                <c:pt idx="13454">
                  <c:v>1.67E-3</c:v>
                </c:pt>
                <c:pt idx="13455">
                  <c:v>1.67E-3</c:v>
                </c:pt>
                <c:pt idx="13456">
                  <c:v>1.67E-3</c:v>
                </c:pt>
                <c:pt idx="13457">
                  <c:v>1.67E-3</c:v>
                </c:pt>
                <c:pt idx="13458">
                  <c:v>1.67E-3</c:v>
                </c:pt>
                <c:pt idx="13459">
                  <c:v>1.67E-3</c:v>
                </c:pt>
                <c:pt idx="13460">
                  <c:v>1.67E-3</c:v>
                </c:pt>
                <c:pt idx="13461">
                  <c:v>1.67E-3</c:v>
                </c:pt>
                <c:pt idx="13462">
                  <c:v>1.6800000000000001E-3</c:v>
                </c:pt>
                <c:pt idx="13463">
                  <c:v>1.6800000000000001E-3</c:v>
                </c:pt>
                <c:pt idx="13464">
                  <c:v>1.67E-3</c:v>
                </c:pt>
                <c:pt idx="13465">
                  <c:v>1.6800000000000001E-3</c:v>
                </c:pt>
                <c:pt idx="13466">
                  <c:v>1.6800000000000001E-3</c:v>
                </c:pt>
                <c:pt idx="13467">
                  <c:v>1.6800000000000001E-3</c:v>
                </c:pt>
                <c:pt idx="13468">
                  <c:v>1.6800000000000001E-3</c:v>
                </c:pt>
                <c:pt idx="13469">
                  <c:v>1.6800000000000001E-3</c:v>
                </c:pt>
                <c:pt idx="13470">
                  <c:v>1.6800000000000001E-3</c:v>
                </c:pt>
                <c:pt idx="13471">
                  <c:v>1.6800000000000001E-3</c:v>
                </c:pt>
                <c:pt idx="13472">
                  <c:v>1.6800000000000001E-3</c:v>
                </c:pt>
                <c:pt idx="13473">
                  <c:v>1.6800000000000001E-3</c:v>
                </c:pt>
                <c:pt idx="13474">
                  <c:v>1.6800000000000001E-3</c:v>
                </c:pt>
                <c:pt idx="13475">
                  <c:v>1.6900000000000001E-3</c:v>
                </c:pt>
                <c:pt idx="13476">
                  <c:v>1.6900000000000001E-3</c:v>
                </c:pt>
                <c:pt idx="13477">
                  <c:v>1.6900000000000001E-3</c:v>
                </c:pt>
                <c:pt idx="13478">
                  <c:v>1.6900000000000001E-3</c:v>
                </c:pt>
                <c:pt idx="13479">
                  <c:v>1.6900000000000001E-3</c:v>
                </c:pt>
                <c:pt idx="13480">
                  <c:v>1.6900000000000001E-3</c:v>
                </c:pt>
                <c:pt idx="13481">
                  <c:v>1.6900000000000001E-3</c:v>
                </c:pt>
                <c:pt idx="13482">
                  <c:v>1.6900000000000001E-3</c:v>
                </c:pt>
                <c:pt idx="13483">
                  <c:v>1.6900000000000001E-3</c:v>
                </c:pt>
                <c:pt idx="13484">
                  <c:v>1.6900000000000001E-3</c:v>
                </c:pt>
                <c:pt idx="13485">
                  <c:v>1.6900000000000001E-3</c:v>
                </c:pt>
                <c:pt idx="13486">
                  <c:v>1.6900000000000001E-3</c:v>
                </c:pt>
                <c:pt idx="13487">
                  <c:v>1.6900000000000001E-3</c:v>
                </c:pt>
                <c:pt idx="13488">
                  <c:v>1.6800000000000001E-3</c:v>
                </c:pt>
                <c:pt idx="13489">
                  <c:v>1.6800000000000001E-3</c:v>
                </c:pt>
                <c:pt idx="13490">
                  <c:v>1.6800000000000001E-3</c:v>
                </c:pt>
                <c:pt idx="13491">
                  <c:v>1.67E-3</c:v>
                </c:pt>
                <c:pt idx="13492">
                  <c:v>1.67E-3</c:v>
                </c:pt>
                <c:pt idx="13493">
                  <c:v>1.67E-3</c:v>
                </c:pt>
                <c:pt idx="13494">
                  <c:v>1.66E-3</c:v>
                </c:pt>
                <c:pt idx="13495">
                  <c:v>1.66E-3</c:v>
                </c:pt>
                <c:pt idx="13496">
                  <c:v>1.65E-3</c:v>
                </c:pt>
                <c:pt idx="13497">
                  <c:v>1.64E-3</c:v>
                </c:pt>
                <c:pt idx="13498">
                  <c:v>1.6299999999999999E-3</c:v>
                </c:pt>
                <c:pt idx="13499">
                  <c:v>1.6299999999999999E-3</c:v>
                </c:pt>
                <c:pt idx="13500">
                  <c:v>1.6199999999999999E-3</c:v>
                </c:pt>
                <c:pt idx="13501">
                  <c:v>1.6100000000000001E-3</c:v>
                </c:pt>
                <c:pt idx="13502">
                  <c:v>1.6000000000000001E-3</c:v>
                </c:pt>
                <c:pt idx="13503">
                  <c:v>1.6000000000000001E-3</c:v>
                </c:pt>
                <c:pt idx="13504">
                  <c:v>1.5900000000000001E-3</c:v>
                </c:pt>
                <c:pt idx="13505">
                  <c:v>1.5900000000000001E-3</c:v>
                </c:pt>
                <c:pt idx="13506">
                  <c:v>1.58E-3</c:v>
                </c:pt>
                <c:pt idx="13507">
                  <c:v>1.57E-3</c:v>
                </c:pt>
                <c:pt idx="13508">
                  <c:v>1.57E-3</c:v>
                </c:pt>
                <c:pt idx="13509">
                  <c:v>1.56E-3</c:v>
                </c:pt>
                <c:pt idx="13510">
                  <c:v>1.56E-3</c:v>
                </c:pt>
                <c:pt idx="13511">
                  <c:v>1.56E-3</c:v>
                </c:pt>
                <c:pt idx="13512">
                  <c:v>1.5499999999999999E-3</c:v>
                </c:pt>
                <c:pt idx="13513">
                  <c:v>1.5499999999999999E-3</c:v>
                </c:pt>
                <c:pt idx="13514">
                  <c:v>1.5399999999999999E-3</c:v>
                </c:pt>
                <c:pt idx="13515">
                  <c:v>1.5399999999999999E-3</c:v>
                </c:pt>
                <c:pt idx="13516">
                  <c:v>1.5399999999999999E-3</c:v>
                </c:pt>
                <c:pt idx="13517">
                  <c:v>1.5399999999999999E-3</c:v>
                </c:pt>
                <c:pt idx="13518">
                  <c:v>1.5399999999999999E-3</c:v>
                </c:pt>
                <c:pt idx="13519">
                  <c:v>1.5399999999999999E-3</c:v>
                </c:pt>
                <c:pt idx="13520">
                  <c:v>1.5399999999999999E-3</c:v>
                </c:pt>
                <c:pt idx="13521">
                  <c:v>1.5399999999999999E-3</c:v>
                </c:pt>
                <c:pt idx="13522">
                  <c:v>1.5399999999999999E-3</c:v>
                </c:pt>
                <c:pt idx="13523">
                  <c:v>1.5399999999999999E-3</c:v>
                </c:pt>
                <c:pt idx="13524">
                  <c:v>1.5399999999999999E-3</c:v>
                </c:pt>
                <c:pt idx="13525">
                  <c:v>1.5399999999999999E-3</c:v>
                </c:pt>
                <c:pt idx="13526">
                  <c:v>1.5399999999999999E-3</c:v>
                </c:pt>
                <c:pt idx="13527">
                  <c:v>1.5399999999999999E-3</c:v>
                </c:pt>
                <c:pt idx="13528">
                  <c:v>1.5399999999999999E-3</c:v>
                </c:pt>
                <c:pt idx="13529">
                  <c:v>1.5399999999999999E-3</c:v>
                </c:pt>
                <c:pt idx="13530">
                  <c:v>1.5399999999999999E-3</c:v>
                </c:pt>
                <c:pt idx="13531">
                  <c:v>1.5299999999999999E-3</c:v>
                </c:pt>
                <c:pt idx="13532">
                  <c:v>1.5299999999999999E-3</c:v>
                </c:pt>
                <c:pt idx="13533">
                  <c:v>1.5299999999999999E-3</c:v>
                </c:pt>
                <c:pt idx="13534">
                  <c:v>1.5299999999999999E-3</c:v>
                </c:pt>
                <c:pt idx="13535">
                  <c:v>1.5200000000000001E-3</c:v>
                </c:pt>
                <c:pt idx="13536">
                  <c:v>1.5200000000000001E-3</c:v>
                </c:pt>
                <c:pt idx="13537">
                  <c:v>1.5100000000000001E-3</c:v>
                </c:pt>
                <c:pt idx="13538">
                  <c:v>1.5100000000000001E-3</c:v>
                </c:pt>
                <c:pt idx="13539">
                  <c:v>1.5100000000000001E-3</c:v>
                </c:pt>
                <c:pt idx="13540">
                  <c:v>1.5E-3</c:v>
                </c:pt>
                <c:pt idx="13541">
                  <c:v>1.49E-3</c:v>
                </c:pt>
                <c:pt idx="13542">
                  <c:v>1.49E-3</c:v>
                </c:pt>
                <c:pt idx="13543">
                  <c:v>1.48E-3</c:v>
                </c:pt>
                <c:pt idx="13544">
                  <c:v>1.47E-3</c:v>
                </c:pt>
                <c:pt idx="13545">
                  <c:v>1.47E-3</c:v>
                </c:pt>
                <c:pt idx="13546">
                  <c:v>1.4599999999999999E-3</c:v>
                </c:pt>
                <c:pt idx="13547">
                  <c:v>1.4599999999999999E-3</c:v>
                </c:pt>
                <c:pt idx="13548">
                  <c:v>1.4499999999999999E-3</c:v>
                </c:pt>
                <c:pt idx="13549">
                  <c:v>1.4400000000000001E-3</c:v>
                </c:pt>
                <c:pt idx="13550">
                  <c:v>1.4400000000000001E-3</c:v>
                </c:pt>
                <c:pt idx="13551">
                  <c:v>1.4300000000000001E-3</c:v>
                </c:pt>
                <c:pt idx="13552">
                  <c:v>1.4300000000000001E-3</c:v>
                </c:pt>
                <c:pt idx="13553">
                  <c:v>1.42E-3</c:v>
                </c:pt>
                <c:pt idx="13554">
                  <c:v>1.41E-3</c:v>
                </c:pt>
                <c:pt idx="13555">
                  <c:v>1.41E-3</c:v>
                </c:pt>
                <c:pt idx="13556">
                  <c:v>1.41E-3</c:v>
                </c:pt>
                <c:pt idx="13557">
                  <c:v>1.4E-3</c:v>
                </c:pt>
                <c:pt idx="13558">
                  <c:v>1.4E-3</c:v>
                </c:pt>
                <c:pt idx="13559">
                  <c:v>1.4E-3</c:v>
                </c:pt>
                <c:pt idx="13560">
                  <c:v>1.4E-3</c:v>
                </c:pt>
                <c:pt idx="13561">
                  <c:v>1.39E-3</c:v>
                </c:pt>
                <c:pt idx="13562">
                  <c:v>1.39E-3</c:v>
                </c:pt>
                <c:pt idx="13563">
                  <c:v>1.39E-3</c:v>
                </c:pt>
                <c:pt idx="13564">
                  <c:v>1.39E-3</c:v>
                </c:pt>
                <c:pt idx="13565">
                  <c:v>1.39E-3</c:v>
                </c:pt>
                <c:pt idx="13566">
                  <c:v>1.39E-3</c:v>
                </c:pt>
                <c:pt idx="13567">
                  <c:v>1.39E-3</c:v>
                </c:pt>
                <c:pt idx="13568">
                  <c:v>1.39E-3</c:v>
                </c:pt>
                <c:pt idx="13569">
                  <c:v>1.39E-3</c:v>
                </c:pt>
                <c:pt idx="13570">
                  <c:v>1.39E-3</c:v>
                </c:pt>
                <c:pt idx="13571">
                  <c:v>1.39E-3</c:v>
                </c:pt>
                <c:pt idx="13572">
                  <c:v>1.39E-3</c:v>
                </c:pt>
                <c:pt idx="13573">
                  <c:v>1.39E-3</c:v>
                </c:pt>
                <c:pt idx="13574">
                  <c:v>1.39E-3</c:v>
                </c:pt>
                <c:pt idx="13575">
                  <c:v>1.39E-3</c:v>
                </c:pt>
                <c:pt idx="13576">
                  <c:v>1.3799999999999999E-3</c:v>
                </c:pt>
                <c:pt idx="13577">
                  <c:v>1.3799999999999999E-3</c:v>
                </c:pt>
                <c:pt idx="13578">
                  <c:v>1.3799999999999999E-3</c:v>
                </c:pt>
                <c:pt idx="13579">
                  <c:v>1.3799999999999999E-3</c:v>
                </c:pt>
                <c:pt idx="13580">
                  <c:v>1.3799999999999999E-3</c:v>
                </c:pt>
                <c:pt idx="13581">
                  <c:v>1.3799999999999999E-3</c:v>
                </c:pt>
                <c:pt idx="13582">
                  <c:v>1.3699999999999999E-3</c:v>
                </c:pt>
                <c:pt idx="13583">
                  <c:v>1.3699999999999999E-3</c:v>
                </c:pt>
                <c:pt idx="13584">
                  <c:v>1.3699999999999999E-3</c:v>
                </c:pt>
                <c:pt idx="13585">
                  <c:v>1.3699999999999999E-3</c:v>
                </c:pt>
                <c:pt idx="13586">
                  <c:v>1.3699999999999999E-3</c:v>
                </c:pt>
                <c:pt idx="13587">
                  <c:v>1.3699999999999999E-3</c:v>
                </c:pt>
                <c:pt idx="13588">
                  <c:v>1.3699999999999999E-3</c:v>
                </c:pt>
                <c:pt idx="13589">
                  <c:v>1.3699999999999999E-3</c:v>
                </c:pt>
                <c:pt idx="13590">
                  <c:v>1.3699999999999999E-3</c:v>
                </c:pt>
                <c:pt idx="13591">
                  <c:v>1.3699999999999999E-3</c:v>
                </c:pt>
                <c:pt idx="13592">
                  <c:v>1.3600000000000001E-3</c:v>
                </c:pt>
                <c:pt idx="13593">
                  <c:v>1.3600000000000001E-3</c:v>
                </c:pt>
                <c:pt idx="13594">
                  <c:v>1.3600000000000001E-3</c:v>
                </c:pt>
                <c:pt idx="13595">
                  <c:v>1.3600000000000001E-3</c:v>
                </c:pt>
                <c:pt idx="13596">
                  <c:v>1.3600000000000001E-3</c:v>
                </c:pt>
                <c:pt idx="13597">
                  <c:v>1.3600000000000001E-3</c:v>
                </c:pt>
                <c:pt idx="13598">
                  <c:v>1.3600000000000001E-3</c:v>
                </c:pt>
                <c:pt idx="13599">
                  <c:v>1.3699999999999999E-3</c:v>
                </c:pt>
                <c:pt idx="13600">
                  <c:v>1.3699999999999999E-3</c:v>
                </c:pt>
                <c:pt idx="13601">
                  <c:v>1.3699999999999999E-3</c:v>
                </c:pt>
                <c:pt idx="13602">
                  <c:v>1.3699999999999999E-3</c:v>
                </c:pt>
                <c:pt idx="13603">
                  <c:v>1.3699999999999999E-3</c:v>
                </c:pt>
                <c:pt idx="13604">
                  <c:v>1.3699999999999999E-3</c:v>
                </c:pt>
                <c:pt idx="13605">
                  <c:v>1.3699999999999999E-3</c:v>
                </c:pt>
                <c:pt idx="13606">
                  <c:v>1.3699999999999999E-3</c:v>
                </c:pt>
                <c:pt idx="13607">
                  <c:v>1.3699999999999999E-3</c:v>
                </c:pt>
                <c:pt idx="13608">
                  <c:v>1.3699999999999999E-3</c:v>
                </c:pt>
                <c:pt idx="13609">
                  <c:v>1.3699999999999999E-3</c:v>
                </c:pt>
                <c:pt idx="13610">
                  <c:v>1.3799999999999999E-3</c:v>
                </c:pt>
                <c:pt idx="13611">
                  <c:v>1.3799999999999999E-3</c:v>
                </c:pt>
                <c:pt idx="13612">
                  <c:v>1.3799999999999999E-3</c:v>
                </c:pt>
                <c:pt idx="13613">
                  <c:v>1.3799999999999999E-3</c:v>
                </c:pt>
                <c:pt idx="13614">
                  <c:v>1.3799999999999999E-3</c:v>
                </c:pt>
                <c:pt idx="13615">
                  <c:v>1.3799999999999999E-3</c:v>
                </c:pt>
                <c:pt idx="13616">
                  <c:v>1.3799999999999999E-3</c:v>
                </c:pt>
                <c:pt idx="13617">
                  <c:v>1.3799999999999999E-3</c:v>
                </c:pt>
                <c:pt idx="13618">
                  <c:v>1.3799999999999999E-3</c:v>
                </c:pt>
                <c:pt idx="13619">
                  <c:v>1.3799999999999999E-3</c:v>
                </c:pt>
                <c:pt idx="13620">
                  <c:v>1.3799999999999999E-3</c:v>
                </c:pt>
                <c:pt idx="13621">
                  <c:v>1.3799999999999999E-3</c:v>
                </c:pt>
                <c:pt idx="13622">
                  <c:v>1.3799999999999999E-3</c:v>
                </c:pt>
                <c:pt idx="13623">
                  <c:v>1.3799999999999999E-3</c:v>
                </c:pt>
                <c:pt idx="13624">
                  <c:v>1.3799999999999999E-3</c:v>
                </c:pt>
                <c:pt idx="13625">
                  <c:v>1.3799999999999999E-3</c:v>
                </c:pt>
                <c:pt idx="13626">
                  <c:v>1.3799999999999999E-3</c:v>
                </c:pt>
                <c:pt idx="13627">
                  <c:v>1.3799999999999999E-3</c:v>
                </c:pt>
                <c:pt idx="13628">
                  <c:v>1.3799999999999999E-3</c:v>
                </c:pt>
                <c:pt idx="13629">
                  <c:v>1.39E-3</c:v>
                </c:pt>
                <c:pt idx="13630">
                  <c:v>1.39E-3</c:v>
                </c:pt>
                <c:pt idx="13631">
                  <c:v>1.39E-3</c:v>
                </c:pt>
                <c:pt idx="13632">
                  <c:v>1.39E-3</c:v>
                </c:pt>
                <c:pt idx="13633">
                  <c:v>1.39E-3</c:v>
                </c:pt>
                <c:pt idx="13634">
                  <c:v>1.4E-3</c:v>
                </c:pt>
                <c:pt idx="13635">
                  <c:v>1.4E-3</c:v>
                </c:pt>
                <c:pt idx="13636">
                  <c:v>1.4E-3</c:v>
                </c:pt>
                <c:pt idx="13637">
                  <c:v>1.41E-3</c:v>
                </c:pt>
                <c:pt idx="13638">
                  <c:v>1.41E-3</c:v>
                </c:pt>
                <c:pt idx="13639">
                  <c:v>1.41E-3</c:v>
                </c:pt>
                <c:pt idx="13640">
                  <c:v>1.42E-3</c:v>
                </c:pt>
                <c:pt idx="13641">
                  <c:v>1.42E-3</c:v>
                </c:pt>
                <c:pt idx="13642">
                  <c:v>1.4300000000000001E-3</c:v>
                </c:pt>
                <c:pt idx="13643">
                  <c:v>1.4300000000000001E-3</c:v>
                </c:pt>
                <c:pt idx="13644">
                  <c:v>1.4300000000000001E-3</c:v>
                </c:pt>
                <c:pt idx="13645">
                  <c:v>1.4400000000000001E-3</c:v>
                </c:pt>
                <c:pt idx="13646">
                  <c:v>1.4400000000000001E-3</c:v>
                </c:pt>
                <c:pt idx="13647">
                  <c:v>1.4400000000000001E-3</c:v>
                </c:pt>
                <c:pt idx="13648">
                  <c:v>1.4499999999999999E-3</c:v>
                </c:pt>
                <c:pt idx="13649">
                  <c:v>1.4499999999999999E-3</c:v>
                </c:pt>
                <c:pt idx="13650">
                  <c:v>1.4499999999999999E-3</c:v>
                </c:pt>
                <c:pt idx="13651">
                  <c:v>1.4599999999999999E-3</c:v>
                </c:pt>
                <c:pt idx="13652">
                  <c:v>1.4599999999999999E-3</c:v>
                </c:pt>
                <c:pt idx="13653">
                  <c:v>1.4599999999999999E-3</c:v>
                </c:pt>
                <c:pt idx="13654">
                  <c:v>1.4599999999999999E-3</c:v>
                </c:pt>
                <c:pt idx="13655">
                  <c:v>1.4599999999999999E-3</c:v>
                </c:pt>
                <c:pt idx="13656">
                  <c:v>1.4599999999999999E-3</c:v>
                </c:pt>
                <c:pt idx="13657">
                  <c:v>1.4599999999999999E-3</c:v>
                </c:pt>
                <c:pt idx="13658">
                  <c:v>1.4599999999999999E-3</c:v>
                </c:pt>
                <c:pt idx="13659">
                  <c:v>1.4599999999999999E-3</c:v>
                </c:pt>
                <c:pt idx="13660">
                  <c:v>1.4599999999999999E-3</c:v>
                </c:pt>
                <c:pt idx="13661">
                  <c:v>1.4599999999999999E-3</c:v>
                </c:pt>
                <c:pt idx="13662">
                  <c:v>1.4599999999999999E-3</c:v>
                </c:pt>
                <c:pt idx="13663">
                  <c:v>1.4499999999999999E-3</c:v>
                </c:pt>
                <c:pt idx="13664">
                  <c:v>1.4499999999999999E-3</c:v>
                </c:pt>
                <c:pt idx="13665">
                  <c:v>1.4499999999999999E-3</c:v>
                </c:pt>
                <c:pt idx="13666">
                  <c:v>1.4499999999999999E-3</c:v>
                </c:pt>
                <c:pt idx="13667">
                  <c:v>1.4499999999999999E-3</c:v>
                </c:pt>
                <c:pt idx="13668">
                  <c:v>1.4400000000000001E-3</c:v>
                </c:pt>
                <c:pt idx="13669">
                  <c:v>1.4400000000000001E-3</c:v>
                </c:pt>
                <c:pt idx="13670">
                  <c:v>1.4400000000000001E-3</c:v>
                </c:pt>
                <c:pt idx="13671">
                  <c:v>1.4400000000000001E-3</c:v>
                </c:pt>
                <c:pt idx="13672">
                  <c:v>1.4400000000000001E-3</c:v>
                </c:pt>
                <c:pt idx="13673">
                  <c:v>1.4400000000000001E-3</c:v>
                </c:pt>
                <c:pt idx="13674">
                  <c:v>1.4400000000000001E-3</c:v>
                </c:pt>
                <c:pt idx="13675">
                  <c:v>1.4400000000000001E-3</c:v>
                </c:pt>
                <c:pt idx="13676">
                  <c:v>1.4400000000000001E-3</c:v>
                </c:pt>
                <c:pt idx="13677">
                  <c:v>1.4400000000000001E-3</c:v>
                </c:pt>
                <c:pt idx="13678">
                  <c:v>1.4400000000000001E-3</c:v>
                </c:pt>
                <c:pt idx="13679">
                  <c:v>1.4400000000000001E-3</c:v>
                </c:pt>
                <c:pt idx="13680">
                  <c:v>1.4499999999999999E-3</c:v>
                </c:pt>
                <c:pt idx="13681">
                  <c:v>1.4499999999999999E-3</c:v>
                </c:pt>
                <c:pt idx="13682">
                  <c:v>1.4499999999999999E-3</c:v>
                </c:pt>
                <c:pt idx="13683">
                  <c:v>1.4499999999999999E-3</c:v>
                </c:pt>
                <c:pt idx="13684">
                  <c:v>1.4499999999999999E-3</c:v>
                </c:pt>
                <c:pt idx="13685">
                  <c:v>1.4599999999999999E-3</c:v>
                </c:pt>
                <c:pt idx="13686">
                  <c:v>1.4599999999999999E-3</c:v>
                </c:pt>
                <c:pt idx="13687">
                  <c:v>1.4599999999999999E-3</c:v>
                </c:pt>
                <c:pt idx="13688">
                  <c:v>1.4599999999999999E-3</c:v>
                </c:pt>
                <c:pt idx="13689">
                  <c:v>1.4599999999999999E-3</c:v>
                </c:pt>
                <c:pt idx="13690">
                  <c:v>1.4599999999999999E-3</c:v>
                </c:pt>
                <c:pt idx="13691">
                  <c:v>1.4599999999999999E-3</c:v>
                </c:pt>
                <c:pt idx="13692">
                  <c:v>1.4599999999999999E-3</c:v>
                </c:pt>
                <c:pt idx="13693">
                  <c:v>1.4599999999999999E-3</c:v>
                </c:pt>
                <c:pt idx="13694">
                  <c:v>1.4599999999999999E-3</c:v>
                </c:pt>
                <c:pt idx="13695">
                  <c:v>1.47E-3</c:v>
                </c:pt>
                <c:pt idx="13696">
                  <c:v>1.47E-3</c:v>
                </c:pt>
                <c:pt idx="13697">
                  <c:v>1.47E-3</c:v>
                </c:pt>
                <c:pt idx="13698">
                  <c:v>1.4599999999999999E-3</c:v>
                </c:pt>
                <c:pt idx="13699">
                  <c:v>1.4599999999999999E-3</c:v>
                </c:pt>
                <c:pt idx="13700">
                  <c:v>1.4599999999999999E-3</c:v>
                </c:pt>
                <c:pt idx="13701">
                  <c:v>1.4599999999999999E-3</c:v>
                </c:pt>
                <c:pt idx="13702">
                  <c:v>1.4599999999999999E-3</c:v>
                </c:pt>
                <c:pt idx="13703">
                  <c:v>1.4599999999999999E-3</c:v>
                </c:pt>
                <c:pt idx="13704">
                  <c:v>1.4599999999999999E-3</c:v>
                </c:pt>
                <c:pt idx="13705">
                  <c:v>1.4599999999999999E-3</c:v>
                </c:pt>
                <c:pt idx="13706">
                  <c:v>1.4599999999999999E-3</c:v>
                </c:pt>
                <c:pt idx="13707">
                  <c:v>1.4599999999999999E-3</c:v>
                </c:pt>
                <c:pt idx="13708">
                  <c:v>1.4599999999999999E-3</c:v>
                </c:pt>
                <c:pt idx="13709">
                  <c:v>1.4599999999999999E-3</c:v>
                </c:pt>
                <c:pt idx="13710">
                  <c:v>1.4499999999999999E-3</c:v>
                </c:pt>
                <c:pt idx="13711">
                  <c:v>1.4599999999999999E-3</c:v>
                </c:pt>
                <c:pt idx="13712">
                  <c:v>1.4599999999999999E-3</c:v>
                </c:pt>
                <c:pt idx="13713">
                  <c:v>1.4599999999999999E-3</c:v>
                </c:pt>
                <c:pt idx="13714">
                  <c:v>1.4599999999999999E-3</c:v>
                </c:pt>
                <c:pt idx="13715">
                  <c:v>1.4599999999999999E-3</c:v>
                </c:pt>
                <c:pt idx="13716">
                  <c:v>1.4599999999999999E-3</c:v>
                </c:pt>
                <c:pt idx="13717">
                  <c:v>1.4599999999999999E-3</c:v>
                </c:pt>
                <c:pt idx="13718">
                  <c:v>1.4599999999999999E-3</c:v>
                </c:pt>
                <c:pt idx="13719">
                  <c:v>1.47E-3</c:v>
                </c:pt>
                <c:pt idx="13720">
                  <c:v>1.47E-3</c:v>
                </c:pt>
                <c:pt idx="13721">
                  <c:v>1.47E-3</c:v>
                </c:pt>
                <c:pt idx="13722">
                  <c:v>1.47E-3</c:v>
                </c:pt>
                <c:pt idx="13723">
                  <c:v>1.48E-3</c:v>
                </c:pt>
                <c:pt idx="13724">
                  <c:v>1.48E-3</c:v>
                </c:pt>
                <c:pt idx="13725">
                  <c:v>1.49E-3</c:v>
                </c:pt>
                <c:pt idx="13726">
                  <c:v>1.49E-3</c:v>
                </c:pt>
                <c:pt idx="13727">
                  <c:v>1.5E-3</c:v>
                </c:pt>
                <c:pt idx="13728">
                  <c:v>1.5E-3</c:v>
                </c:pt>
                <c:pt idx="13729">
                  <c:v>1.5100000000000001E-3</c:v>
                </c:pt>
                <c:pt idx="13730">
                  <c:v>1.5100000000000001E-3</c:v>
                </c:pt>
                <c:pt idx="13731">
                  <c:v>1.5200000000000001E-3</c:v>
                </c:pt>
                <c:pt idx="13732">
                  <c:v>1.5200000000000001E-3</c:v>
                </c:pt>
                <c:pt idx="13733">
                  <c:v>1.5299999999999999E-3</c:v>
                </c:pt>
                <c:pt idx="13734">
                  <c:v>1.5299999999999999E-3</c:v>
                </c:pt>
                <c:pt idx="13735">
                  <c:v>1.5399999999999999E-3</c:v>
                </c:pt>
                <c:pt idx="13736">
                  <c:v>1.5399999999999999E-3</c:v>
                </c:pt>
                <c:pt idx="13737">
                  <c:v>1.5499999999999999E-3</c:v>
                </c:pt>
                <c:pt idx="13738">
                  <c:v>1.5499999999999999E-3</c:v>
                </c:pt>
                <c:pt idx="13739">
                  <c:v>1.56E-3</c:v>
                </c:pt>
                <c:pt idx="13740">
                  <c:v>1.56E-3</c:v>
                </c:pt>
                <c:pt idx="13741">
                  <c:v>1.56E-3</c:v>
                </c:pt>
                <c:pt idx="13742">
                  <c:v>1.56E-3</c:v>
                </c:pt>
                <c:pt idx="13743">
                  <c:v>1.57E-3</c:v>
                </c:pt>
                <c:pt idx="13744">
                  <c:v>1.57E-3</c:v>
                </c:pt>
                <c:pt idx="13745">
                  <c:v>1.57E-3</c:v>
                </c:pt>
                <c:pt idx="13746">
                  <c:v>1.57E-3</c:v>
                </c:pt>
                <c:pt idx="13747">
                  <c:v>1.57E-3</c:v>
                </c:pt>
                <c:pt idx="13748">
                  <c:v>1.57E-3</c:v>
                </c:pt>
                <c:pt idx="13749">
                  <c:v>1.57E-3</c:v>
                </c:pt>
                <c:pt idx="13750">
                  <c:v>1.57E-3</c:v>
                </c:pt>
                <c:pt idx="13751">
                  <c:v>1.58E-3</c:v>
                </c:pt>
                <c:pt idx="13752">
                  <c:v>1.57E-3</c:v>
                </c:pt>
                <c:pt idx="13753">
                  <c:v>1.58E-3</c:v>
                </c:pt>
                <c:pt idx="13754">
                  <c:v>1.58E-3</c:v>
                </c:pt>
                <c:pt idx="13755">
                  <c:v>1.58E-3</c:v>
                </c:pt>
                <c:pt idx="13756">
                  <c:v>1.58E-3</c:v>
                </c:pt>
                <c:pt idx="13757">
                  <c:v>1.58E-3</c:v>
                </c:pt>
                <c:pt idx="13758">
                  <c:v>1.57E-3</c:v>
                </c:pt>
                <c:pt idx="13759">
                  <c:v>1.57E-3</c:v>
                </c:pt>
                <c:pt idx="13760">
                  <c:v>1.57E-3</c:v>
                </c:pt>
                <c:pt idx="13761">
                  <c:v>1.57E-3</c:v>
                </c:pt>
                <c:pt idx="13762">
                  <c:v>1.57E-3</c:v>
                </c:pt>
                <c:pt idx="13763">
                  <c:v>1.57E-3</c:v>
                </c:pt>
                <c:pt idx="13764">
                  <c:v>1.57E-3</c:v>
                </c:pt>
                <c:pt idx="13765">
                  <c:v>1.57E-3</c:v>
                </c:pt>
                <c:pt idx="13766">
                  <c:v>1.57E-3</c:v>
                </c:pt>
                <c:pt idx="13767">
                  <c:v>1.57E-3</c:v>
                </c:pt>
                <c:pt idx="13768">
                  <c:v>1.57E-3</c:v>
                </c:pt>
                <c:pt idx="13769">
                  <c:v>1.57E-3</c:v>
                </c:pt>
                <c:pt idx="13770">
                  <c:v>1.57E-3</c:v>
                </c:pt>
                <c:pt idx="13771">
                  <c:v>1.57E-3</c:v>
                </c:pt>
                <c:pt idx="13772">
                  <c:v>1.57E-3</c:v>
                </c:pt>
                <c:pt idx="13773">
                  <c:v>1.57E-3</c:v>
                </c:pt>
                <c:pt idx="13774">
                  <c:v>1.57E-3</c:v>
                </c:pt>
                <c:pt idx="13775">
                  <c:v>1.57E-3</c:v>
                </c:pt>
                <c:pt idx="13776">
                  <c:v>1.57E-3</c:v>
                </c:pt>
                <c:pt idx="13777">
                  <c:v>1.57E-3</c:v>
                </c:pt>
                <c:pt idx="13778">
                  <c:v>1.57E-3</c:v>
                </c:pt>
                <c:pt idx="13779">
                  <c:v>1.57E-3</c:v>
                </c:pt>
                <c:pt idx="13780">
                  <c:v>1.57E-3</c:v>
                </c:pt>
                <c:pt idx="13781">
                  <c:v>1.57E-3</c:v>
                </c:pt>
                <c:pt idx="13782">
                  <c:v>1.57E-3</c:v>
                </c:pt>
                <c:pt idx="13783">
                  <c:v>1.58E-3</c:v>
                </c:pt>
                <c:pt idx="13784">
                  <c:v>1.58E-3</c:v>
                </c:pt>
                <c:pt idx="13785">
                  <c:v>1.58E-3</c:v>
                </c:pt>
                <c:pt idx="13786">
                  <c:v>1.5900000000000001E-3</c:v>
                </c:pt>
                <c:pt idx="13787">
                  <c:v>1.5900000000000001E-3</c:v>
                </c:pt>
                <c:pt idx="13788">
                  <c:v>1.5900000000000001E-3</c:v>
                </c:pt>
                <c:pt idx="13789">
                  <c:v>1.5900000000000001E-3</c:v>
                </c:pt>
                <c:pt idx="13790">
                  <c:v>1.5900000000000001E-3</c:v>
                </c:pt>
                <c:pt idx="13791">
                  <c:v>1.6000000000000001E-3</c:v>
                </c:pt>
                <c:pt idx="13792">
                  <c:v>1.6000000000000001E-3</c:v>
                </c:pt>
                <c:pt idx="13793">
                  <c:v>1.6000000000000001E-3</c:v>
                </c:pt>
                <c:pt idx="13794">
                  <c:v>1.6000000000000001E-3</c:v>
                </c:pt>
                <c:pt idx="13795">
                  <c:v>1.6100000000000001E-3</c:v>
                </c:pt>
                <c:pt idx="13796">
                  <c:v>1.6100000000000001E-3</c:v>
                </c:pt>
                <c:pt idx="13797">
                  <c:v>1.6100000000000001E-3</c:v>
                </c:pt>
                <c:pt idx="13798">
                  <c:v>1.6100000000000001E-3</c:v>
                </c:pt>
                <c:pt idx="13799">
                  <c:v>1.6199999999999999E-3</c:v>
                </c:pt>
                <c:pt idx="13800">
                  <c:v>1.6199999999999999E-3</c:v>
                </c:pt>
                <c:pt idx="13801">
                  <c:v>1.6199999999999999E-3</c:v>
                </c:pt>
                <c:pt idx="13802">
                  <c:v>1.6299999999999999E-3</c:v>
                </c:pt>
                <c:pt idx="13803">
                  <c:v>1.6299999999999999E-3</c:v>
                </c:pt>
                <c:pt idx="13804">
                  <c:v>1.6299999999999999E-3</c:v>
                </c:pt>
                <c:pt idx="13805">
                  <c:v>1.6299999999999999E-3</c:v>
                </c:pt>
                <c:pt idx="13806">
                  <c:v>1.6299999999999999E-3</c:v>
                </c:pt>
                <c:pt idx="13807">
                  <c:v>1.6299999999999999E-3</c:v>
                </c:pt>
                <c:pt idx="13808">
                  <c:v>1.6299999999999999E-3</c:v>
                </c:pt>
                <c:pt idx="13809">
                  <c:v>1.6299999999999999E-3</c:v>
                </c:pt>
                <c:pt idx="13810">
                  <c:v>1.6299999999999999E-3</c:v>
                </c:pt>
                <c:pt idx="13811">
                  <c:v>1.6299999999999999E-3</c:v>
                </c:pt>
                <c:pt idx="13812">
                  <c:v>1.6299999999999999E-3</c:v>
                </c:pt>
                <c:pt idx="13813">
                  <c:v>1.6299999999999999E-3</c:v>
                </c:pt>
                <c:pt idx="13814">
                  <c:v>1.6299999999999999E-3</c:v>
                </c:pt>
                <c:pt idx="13815">
                  <c:v>1.6299999999999999E-3</c:v>
                </c:pt>
                <c:pt idx="13816">
                  <c:v>1.6299999999999999E-3</c:v>
                </c:pt>
                <c:pt idx="13817">
                  <c:v>1.6299999999999999E-3</c:v>
                </c:pt>
                <c:pt idx="13818">
                  <c:v>1.6299999999999999E-3</c:v>
                </c:pt>
                <c:pt idx="13819">
                  <c:v>1.64E-3</c:v>
                </c:pt>
                <c:pt idx="13820">
                  <c:v>1.64E-3</c:v>
                </c:pt>
                <c:pt idx="13821">
                  <c:v>1.64E-3</c:v>
                </c:pt>
                <c:pt idx="13822">
                  <c:v>1.64E-3</c:v>
                </c:pt>
                <c:pt idx="13823">
                  <c:v>1.64E-3</c:v>
                </c:pt>
                <c:pt idx="13824">
                  <c:v>1.64E-3</c:v>
                </c:pt>
                <c:pt idx="13825">
                  <c:v>1.64E-3</c:v>
                </c:pt>
                <c:pt idx="13826">
                  <c:v>1.64E-3</c:v>
                </c:pt>
                <c:pt idx="13827">
                  <c:v>1.65E-3</c:v>
                </c:pt>
                <c:pt idx="13828">
                  <c:v>1.65E-3</c:v>
                </c:pt>
                <c:pt idx="13829">
                  <c:v>1.65E-3</c:v>
                </c:pt>
                <c:pt idx="13830">
                  <c:v>1.66E-3</c:v>
                </c:pt>
                <c:pt idx="13831">
                  <c:v>1.66E-3</c:v>
                </c:pt>
                <c:pt idx="13832">
                  <c:v>1.66E-3</c:v>
                </c:pt>
                <c:pt idx="13833">
                  <c:v>1.66E-3</c:v>
                </c:pt>
                <c:pt idx="13834">
                  <c:v>1.66E-3</c:v>
                </c:pt>
                <c:pt idx="13835">
                  <c:v>1.67E-3</c:v>
                </c:pt>
                <c:pt idx="13836">
                  <c:v>1.67E-3</c:v>
                </c:pt>
                <c:pt idx="13837">
                  <c:v>1.67E-3</c:v>
                </c:pt>
                <c:pt idx="13838">
                  <c:v>1.67E-3</c:v>
                </c:pt>
                <c:pt idx="13839">
                  <c:v>1.6800000000000001E-3</c:v>
                </c:pt>
                <c:pt idx="13840">
                  <c:v>1.6800000000000001E-3</c:v>
                </c:pt>
                <c:pt idx="13841">
                  <c:v>1.6800000000000001E-3</c:v>
                </c:pt>
                <c:pt idx="13842">
                  <c:v>1.6800000000000001E-3</c:v>
                </c:pt>
                <c:pt idx="13843">
                  <c:v>1.6800000000000001E-3</c:v>
                </c:pt>
                <c:pt idx="13844">
                  <c:v>1.6800000000000001E-3</c:v>
                </c:pt>
                <c:pt idx="13845">
                  <c:v>1.6800000000000001E-3</c:v>
                </c:pt>
                <c:pt idx="13846">
                  <c:v>1.6900000000000001E-3</c:v>
                </c:pt>
                <c:pt idx="13847">
                  <c:v>1.6900000000000001E-3</c:v>
                </c:pt>
                <c:pt idx="13848">
                  <c:v>1.6900000000000001E-3</c:v>
                </c:pt>
                <c:pt idx="13849">
                  <c:v>1.6999999999999999E-3</c:v>
                </c:pt>
                <c:pt idx="13850">
                  <c:v>1.6999999999999999E-3</c:v>
                </c:pt>
                <c:pt idx="13851">
                  <c:v>1.6999999999999999E-3</c:v>
                </c:pt>
                <c:pt idx="13852">
                  <c:v>1.6999999999999999E-3</c:v>
                </c:pt>
                <c:pt idx="13853">
                  <c:v>1.6999999999999999E-3</c:v>
                </c:pt>
                <c:pt idx="13854">
                  <c:v>1.6999999999999999E-3</c:v>
                </c:pt>
                <c:pt idx="13855">
                  <c:v>1.7099999999999999E-3</c:v>
                </c:pt>
                <c:pt idx="13856">
                  <c:v>1.7099999999999999E-3</c:v>
                </c:pt>
                <c:pt idx="13857">
                  <c:v>1.7099999999999999E-3</c:v>
                </c:pt>
                <c:pt idx="13858">
                  <c:v>1.72E-3</c:v>
                </c:pt>
                <c:pt idx="13859">
                  <c:v>1.72E-3</c:v>
                </c:pt>
                <c:pt idx="13860">
                  <c:v>1.73E-3</c:v>
                </c:pt>
                <c:pt idx="13861">
                  <c:v>1.73E-3</c:v>
                </c:pt>
                <c:pt idx="13862">
                  <c:v>1.73E-3</c:v>
                </c:pt>
                <c:pt idx="13863">
                  <c:v>1.74E-3</c:v>
                </c:pt>
                <c:pt idx="13864">
                  <c:v>1.74E-3</c:v>
                </c:pt>
                <c:pt idx="13865">
                  <c:v>1.75E-3</c:v>
                </c:pt>
                <c:pt idx="13866">
                  <c:v>1.7600000000000001E-3</c:v>
                </c:pt>
                <c:pt idx="13867">
                  <c:v>1.7600000000000001E-3</c:v>
                </c:pt>
                <c:pt idx="13868">
                  <c:v>1.7700000000000001E-3</c:v>
                </c:pt>
                <c:pt idx="13869">
                  <c:v>1.7700000000000001E-3</c:v>
                </c:pt>
                <c:pt idx="13870">
                  <c:v>1.7799999999999999E-3</c:v>
                </c:pt>
                <c:pt idx="13871">
                  <c:v>1.7799999999999999E-3</c:v>
                </c:pt>
                <c:pt idx="13872">
                  <c:v>1.7899999999999999E-3</c:v>
                </c:pt>
                <c:pt idx="13873">
                  <c:v>1.7899999999999999E-3</c:v>
                </c:pt>
                <c:pt idx="13874">
                  <c:v>1.8E-3</c:v>
                </c:pt>
                <c:pt idx="13875">
                  <c:v>1.8E-3</c:v>
                </c:pt>
                <c:pt idx="13876">
                  <c:v>1.8E-3</c:v>
                </c:pt>
                <c:pt idx="13877">
                  <c:v>1.81E-3</c:v>
                </c:pt>
                <c:pt idx="13878">
                  <c:v>1.81E-3</c:v>
                </c:pt>
                <c:pt idx="13879">
                  <c:v>1.81E-3</c:v>
                </c:pt>
                <c:pt idx="13880">
                  <c:v>1.82E-3</c:v>
                </c:pt>
                <c:pt idx="13881">
                  <c:v>1.82E-3</c:v>
                </c:pt>
                <c:pt idx="13882">
                  <c:v>1.82E-3</c:v>
                </c:pt>
                <c:pt idx="13883">
                  <c:v>1.83E-3</c:v>
                </c:pt>
                <c:pt idx="13884">
                  <c:v>1.83E-3</c:v>
                </c:pt>
                <c:pt idx="13885">
                  <c:v>1.83E-3</c:v>
                </c:pt>
                <c:pt idx="13886">
                  <c:v>1.83E-3</c:v>
                </c:pt>
                <c:pt idx="13887">
                  <c:v>1.83E-3</c:v>
                </c:pt>
                <c:pt idx="13888">
                  <c:v>1.83E-3</c:v>
                </c:pt>
                <c:pt idx="13889">
                  <c:v>1.8400000000000001E-3</c:v>
                </c:pt>
                <c:pt idx="13890">
                  <c:v>1.8400000000000001E-3</c:v>
                </c:pt>
                <c:pt idx="13891">
                  <c:v>1.8400000000000001E-3</c:v>
                </c:pt>
                <c:pt idx="13892">
                  <c:v>1.8400000000000001E-3</c:v>
                </c:pt>
                <c:pt idx="13893">
                  <c:v>1.8400000000000001E-3</c:v>
                </c:pt>
                <c:pt idx="13894">
                  <c:v>1.8400000000000001E-3</c:v>
                </c:pt>
                <c:pt idx="13895">
                  <c:v>1.8500000000000001E-3</c:v>
                </c:pt>
                <c:pt idx="13896">
                  <c:v>1.8500000000000001E-3</c:v>
                </c:pt>
                <c:pt idx="13897">
                  <c:v>1.8500000000000001E-3</c:v>
                </c:pt>
                <c:pt idx="13898">
                  <c:v>1.8600000000000001E-3</c:v>
                </c:pt>
                <c:pt idx="13899">
                  <c:v>1.8600000000000001E-3</c:v>
                </c:pt>
                <c:pt idx="13900">
                  <c:v>1.8600000000000001E-3</c:v>
                </c:pt>
                <c:pt idx="13901">
                  <c:v>1.8600000000000001E-3</c:v>
                </c:pt>
                <c:pt idx="13902">
                  <c:v>1.8699999999999999E-3</c:v>
                </c:pt>
                <c:pt idx="13903">
                  <c:v>1.8699999999999999E-3</c:v>
                </c:pt>
                <c:pt idx="13904">
                  <c:v>1.8699999999999999E-3</c:v>
                </c:pt>
                <c:pt idx="13905">
                  <c:v>1.8799999999999999E-3</c:v>
                </c:pt>
                <c:pt idx="13906">
                  <c:v>1.8799999999999999E-3</c:v>
                </c:pt>
                <c:pt idx="13907">
                  <c:v>1.8799999999999999E-3</c:v>
                </c:pt>
                <c:pt idx="13908">
                  <c:v>1.89E-3</c:v>
                </c:pt>
                <c:pt idx="13909">
                  <c:v>1.89E-3</c:v>
                </c:pt>
                <c:pt idx="13910">
                  <c:v>1.9E-3</c:v>
                </c:pt>
                <c:pt idx="13911">
                  <c:v>1.9E-3</c:v>
                </c:pt>
                <c:pt idx="13912">
                  <c:v>1.9E-3</c:v>
                </c:pt>
                <c:pt idx="13913">
                  <c:v>1.91E-3</c:v>
                </c:pt>
                <c:pt idx="13914">
                  <c:v>1.91E-3</c:v>
                </c:pt>
                <c:pt idx="13915">
                  <c:v>1.91E-3</c:v>
                </c:pt>
                <c:pt idx="13916">
                  <c:v>1.91E-3</c:v>
                </c:pt>
                <c:pt idx="13917">
                  <c:v>1.91E-3</c:v>
                </c:pt>
                <c:pt idx="13918">
                  <c:v>1.92E-3</c:v>
                </c:pt>
                <c:pt idx="13919">
                  <c:v>1.92E-3</c:v>
                </c:pt>
                <c:pt idx="13920">
                  <c:v>1.92E-3</c:v>
                </c:pt>
                <c:pt idx="13921">
                  <c:v>1.92E-3</c:v>
                </c:pt>
                <c:pt idx="13922">
                  <c:v>1.92E-3</c:v>
                </c:pt>
                <c:pt idx="13923">
                  <c:v>1.92E-3</c:v>
                </c:pt>
                <c:pt idx="13924">
                  <c:v>1.92E-3</c:v>
                </c:pt>
                <c:pt idx="13925">
                  <c:v>1.92E-3</c:v>
                </c:pt>
                <c:pt idx="13926">
                  <c:v>1.92E-3</c:v>
                </c:pt>
                <c:pt idx="13927">
                  <c:v>1.92E-3</c:v>
                </c:pt>
                <c:pt idx="13928">
                  <c:v>1.92E-3</c:v>
                </c:pt>
                <c:pt idx="13929">
                  <c:v>1.92E-3</c:v>
                </c:pt>
                <c:pt idx="13930">
                  <c:v>1.92E-3</c:v>
                </c:pt>
                <c:pt idx="13931">
                  <c:v>1.92E-3</c:v>
                </c:pt>
                <c:pt idx="13932">
                  <c:v>1.92E-3</c:v>
                </c:pt>
                <c:pt idx="13933">
                  <c:v>1.92E-3</c:v>
                </c:pt>
                <c:pt idx="13934">
                  <c:v>1.92E-3</c:v>
                </c:pt>
                <c:pt idx="13935">
                  <c:v>1.92E-3</c:v>
                </c:pt>
                <c:pt idx="13936">
                  <c:v>1.92E-3</c:v>
                </c:pt>
                <c:pt idx="13937">
                  <c:v>1.91E-3</c:v>
                </c:pt>
                <c:pt idx="13938">
                  <c:v>1.91E-3</c:v>
                </c:pt>
                <c:pt idx="13939">
                  <c:v>1.91E-3</c:v>
                </c:pt>
                <c:pt idx="13940">
                  <c:v>1.91E-3</c:v>
                </c:pt>
                <c:pt idx="13941">
                  <c:v>1.91E-3</c:v>
                </c:pt>
                <c:pt idx="13942">
                  <c:v>1.91E-3</c:v>
                </c:pt>
                <c:pt idx="13943">
                  <c:v>1.91E-3</c:v>
                </c:pt>
                <c:pt idx="13944">
                  <c:v>1.91E-3</c:v>
                </c:pt>
                <c:pt idx="13945">
                  <c:v>1.91E-3</c:v>
                </c:pt>
                <c:pt idx="13946">
                  <c:v>1.91E-3</c:v>
                </c:pt>
                <c:pt idx="13947">
                  <c:v>1.91E-3</c:v>
                </c:pt>
                <c:pt idx="13948">
                  <c:v>1.91E-3</c:v>
                </c:pt>
                <c:pt idx="13949">
                  <c:v>1.91E-3</c:v>
                </c:pt>
                <c:pt idx="13950">
                  <c:v>1.91E-3</c:v>
                </c:pt>
                <c:pt idx="13951">
                  <c:v>1.91E-3</c:v>
                </c:pt>
                <c:pt idx="13952">
                  <c:v>1.91E-3</c:v>
                </c:pt>
                <c:pt idx="13953">
                  <c:v>1.91E-3</c:v>
                </c:pt>
                <c:pt idx="13954">
                  <c:v>1.91E-3</c:v>
                </c:pt>
                <c:pt idx="13955">
                  <c:v>1.91E-3</c:v>
                </c:pt>
                <c:pt idx="13956">
                  <c:v>1.9E-3</c:v>
                </c:pt>
                <c:pt idx="13957">
                  <c:v>1.9E-3</c:v>
                </c:pt>
                <c:pt idx="13958">
                  <c:v>1.9E-3</c:v>
                </c:pt>
                <c:pt idx="13959">
                  <c:v>1.9E-3</c:v>
                </c:pt>
                <c:pt idx="13960">
                  <c:v>1.9E-3</c:v>
                </c:pt>
                <c:pt idx="13961">
                  <c:v>1.9E-3</c:v>
                </c:pt>
                <c:pt idx="13962">
                  <c:v>1.9E-3</c:v>
                </c:pt>
                <c:pt idx="13963">
                  <c:v>1.9E-3</c:v>
                </c:pt>
                <c:pt idx="13964">
                  <c:v>1.89E-3</c:v>
                </c:pt>
                <c:pt idx="13965">
                  <c:v>1.89E-3</c:v>
                </c:pt>
                <c:pt idx="13966">
                  <c:v>1.89E-3</c:v>
                </c:pt>
                <c:pt idx="13967">
                  <c:v>1.89E-3</c:v>
                </c:pt>
                <c:pt idx="13968">
                  <c:v>1.89E-3</c:v>
                </c:pt>
                <c:pt idx="13969">
                  <c:v>1.8799999999999999E-3</c:v>
                </c:pt>
                <c:pt idx="13970">
                  <c:v>1.8799999999999999E-3</c:v>
                </c:pt>
                <c:pt idx="13971">
                  <c:v>1.8799999999999999E-3</c:v>
                </c:pt>
                <c:pt idx="13972">
                  <c:v>1.8799999999999999E-3</c:v>
                </c:pt>
                <c:pt idx="13973">
                  <c:v>1.8799999999999999E-3</c:v>
                </c:pt>
                <c:pt idx="13974">
                  <c:v>1.8699999999999999E-3</c:v>
                </c:pt>
                <c:pt idx="13975">
                  <c:v>1.8699999999999999E-3</c:v>
                </c:pt>
                <c:pt idx="13976">
                  <c:v>1.8699999999999999E-3</c:v>
                </c:pt>
                <c:pt idx="13977">
                  <c:v>1.8699999999999999E-3</c:v>
                </c:pt>
                <c:pt idx="13978">
                  <c:v>1.8600000000000001E-3</c:v>
                </c:pt>
                <c:pt idx="13979">
                  <c:v>1.8600000000000001E-3</c:v>
                </c:pt>
                <c:pt idx="13980">
                  <c:v>1.8600000000000001E-3</c:v>
                </c:pt>
                <c:pt idx="13981">
                  <c:v>1.8600000000000001E-3</c:v>
                </c:pt>
                <c:pt idx="13982">
                  <c:v>1.8500000000000001E-3</c:v>
                </c:pt>
                <c:pt idx="13983">
                  <c:v>1.8500000000000001E-3</c:v>
                </c:pt>
                <c:pt idx="13984">
                  <c:v>1.8500000000000001E-3</c:v>
                </c:pt>
                <c:pt idx="13985">
                  <c:v>1.8400000000000001E-3</c:v>
                </c:pt>
                <c:pt idx="13986">
                  <c:v>1.8400000000000001E-3</c:v>
                </c:pt>
                <c:pt idx="13987">
                  <c:v>1.8400000000000001E-3</c:v>
                </c:pt>
                <c:pt idx="13988">
                  <c:v>1.83E-3</c:v>
                </c:pt>
                <c:pt idx="13989">
                  <c:v>1.83E-3</c:v>
                </c:pt>
                <c:pt idx="13990">
                  <c:v>1.83E-3</c:v>
                </c:pt>
                <c:pt idx="13991">
                  <c:v>1.82E-3</c:v>
                </c:pt>
                <c:pt idx="13992">
                  <c:v>1.82E-3</c:v>
                </c:pt>
                <c:pt idx="13993">
                  <c:v>1.81E-3</c:v>
                </c:pt>
                <c:pt idx="13994">
                  <c:v>1.81E-3</c:v>
                </c:pt>
                <c:pt idx="13995">
                  <c:v>1.8E-3</c:v>
                </c:pt>
                <c:pt idx="13996">
                  <c:v>1.8E-3</c:v>
                </c:pt>
                <c:pt idx="13997">
                  <c:v>1.8E-3</c:v>
                </c:pt>
                <c:pt idx="13998">
                  <c:v>1.7899999999999999E-3</c:v>
                </c:pt>
                <c:pt idx="13999">
                  <c:v>1.7899999999999999E-3</c:v>
                </c:pt>
                <c:pt idx="14000">
                  <c:v>1.7799999999999999E-3</c:v>
                </c:pt>
                <c:pt idx="14001">
                  <c:v>1.7799999999999999E-3</c:v>
                </c:pt>
                <c:pt idx="14002">
                  <c:v>1.7700000000000001E-3</c:v>
                </c:pt>
                <c:pt idx="14003">
                  <c:v>1.7700000000000001E-3</c:v>
                </c:pt>
                <c:pt idx="14004">
                  <c:v>1.7600000000000001E-3</c:v>
                </c:pt>
                <c:pt idx="14005">
                  <c:v>1.7600000000000001E-3</c:v>
                </c:pt>
                <c:pt idx="14006">
                  <c:v>1.75E-3</c:v>
                </c:pt>
                <c:pt idx="14007">
                  <c:v>1.75E-3</c:v>
                </c:pt>
                <c:pt idx="14008">
                  <c:v>1.74E-3</c:v>
                </c:pt>
                <c:pt idx="14009">
                  <c:v>1.74E-3</c:v>
                </c:pt>
                <c:pt idx="14010">
                  <c:v>1.73E-3</c:v>
                </c:pt>
                <c:pt idx="14011">
                  <c:v>1.73E-3</c:v>
                </c:pt>
                <c:pt idx="14012">
                  <c:v>1.72E-3</c:v>
                </c:pt>
                <c:pt idx="14013">
                  <c:v>1.7099999999999999E-3</c:v>
                </c:pt>
                <c:pt idx="14014">
                  <c:v>1.7099999999999999E-3</c:v>
                </c:pt>
                <c:pt idx="14015">
                  <c:v>1.6999999999999999E-3</c:v>
                </c:pt>
                <c:pt idx="14016">
                  <c:v>1.6999999999999999E-3</c:v>
                </c:pt>
                <c:pt idx="14017">
                  <c:v>1.6900000000000001E-3</c:v>
                </c:pt>
                <c:pt idx="14018">
                  <c:v>1.6800000000000001E-3</c:v>
                </c:pt>
                <c:pt idx="14019">
                  <c:v>1.6800000000000001E-3</c:v>
                </c:pt>
                <c:pt idx="14020">
                  <c:v>1.67E-3</c:v>
                </c:pt>
                <c:pt idx="14021">
                  <c:v>1.66E-3</c:v>
                </c:pt>
                <c:pt idx="14022">
                  <c:v>1.66E-3</c:v>
                </c:pt>
                <c:pt idx="14023">
                  <c:v>1.65E-3</c:v>
                </c:pt>
                <c:pt idx="14024">
                  <c:v>1.64E-3</c:v>
                </c:pt>
                <c:pt idx="14025">
                  <c:v>1.6299999999999999E-3</c:v>
                </c:pt>
                <c:pt idx="14026">
                  <c:v>1.6299999999999999E-3</c:v>
                </c:pt>
                <c:pt idx="14027">
                  <c:v>1.6199999999999999E-3</c:v>
                </c:pt>
                <c:pt idx="14028">
                  <c:v>1.6100000000000001E-3</c:v>
                </c:pt>
                <c:pt idx="14029">
                  <c:v>1.6000000000000001E-3</c:v>
                </c:pt>
                <c:pt idx="14030">
                  <c:v>1.5900000000000001E-3</c:v>
                </c:pt>
                <c:pt idx="14031">
                  <c:v>1.5900000000000001E-3</c:v>
                </c:pt>
                <c:pt idx="14032">
                  <c:v>1.58E-3</c:v>
                </c:pt>
                <c:pt idx="14033">
                  <c:v>1.57E-3</c:v>
                </c:pt>
                <c:pt idx="14034">
                  <c:v>1.56E-3</c:v>
                </c:pt>
                <c:pt idx="14035">
                  <c:v>1.56E-3</c:v>
                </c:pt>
                <c:pt idx="14036">
                  <c:v>1.5499999999999999E-3</c:v>
                </c:pt>
                <c:pt idx="14037">
                  <c:v>1.5399999999999999E-3</c:v>
                </c:pt>
                <c:pt idx="14038">
                  <c:v>1.5299999999999999E-3</c:v>
                </c:pt>
                <c:pt idx="14039">
                  <c:v>1.5299999999999999E-3</c:v>
                </c:pt>
                <c:pt idx="14040">
                  <c:v>1.5100000000000001E-3</c:v>
                </c:pt>
                <c:pt idx="14041">
                  <c:v>1.5100000000000001E-3</c:v>
                </c:pt>
                <c:pt idx="14042">
                  <c:v>1.5E-3</c:v>
                </c:pt>
                <c:pt idx="14043">
                  <c:v>1.5E-3</c:v>
                </c:pt>
                <c:pt idx="14044">
                  <c:v>1.49E-3</c:v>
                </c:pt>
                <c:pt idx="14045">
                  <c:v>1.49E-3</c:v>
                </c:pt>
                <c:pt idx="14046">
                  <c:v>1.48E-3</c:v>
                </c:pt>
                <c:pt idx="14047">
                  <c:v>1.48E-3</c:v>
                </c:pt>
                <c:pt idx="14048">
                  <c:v>1.47E-3</c:v>
                </c:pt>
                <c:pt idx="14049">
                  <c:v>1.47E-3</c:v>
                </c:pt>
                <c:pt idx="14050">
                  <c:v>1.47E-3</c:v>
                </c:pt>
                <c:pt idx="14051">
                  <c:v>1.4599999999999999E-3</c:v>
                </c:pt>
                <c:pt idx="14052">
                  <c:v>1.4599999999999999E-3</c:v>
                </c:pt>
                <c:pt idx="14053">
                  <c:v>1.4599999999999999E-3</c:v>
                </c:pt>
                <c:pt idx="14054">
                  <c:v>1.4599999999999999E-3</c:v>
                </c:pt>
                <c:pt idx="14055">
                  <c:v>1.4599999999999999E-3</c:v>
                </c:pt>
                <c:pt idx="14056">
                  <c:v>1.4499999999999999E-3</c:v>
                </c:pt>
                <c:pt idx="14057">
                  <c:v>1.4499999999999999E-3</c:v>
                </c:pt>
                <c:pt idx="14058">
                  <c:v>1.4499999999999999E-3</c:v>
                </c:pt>
                <c:pt idx="14059">
                  <c:v>1.4499999999999999E-3</c:v>
                </c:pt>
                <c:pt idx="14060">
                  <c:v>1.4499999999999999E-3</c:v>
                </c:pt>
                <c:pt idx="14061">
                  <c:v>1.4499999999999999E-3</c:v>
                </c:pt>
                <c:pt idx="14062">
                  <c:v>1.4400000000000001E-3</c:v>
                </c:pt>
                <c:pt idx="14063">
                  <c:v>1.4400000000000001E-3</c:v>
                </c:pt>
                <c:pt idx="14064">
                  <c:v>1.4400000000000001E-3</c:v>
                </c:pt>
                <c:pt idx="14065">
                  <c:v>1.4400000000000001E-3</c:v>
                </c:pt>
                <c:pt idx="14066">
                  <c:v>1.4400000000000001E-3</c:v>
                </c:pt>
                <c:pt idx="14067">
                  <c:v>1.4400000000000001E-3</c:v>
                </c:pt>
                <c:pt idx="14068">
                  <c:v>1.4300000000000001E-3</c:v>
                </c:pt>
                <c:pt idx="14069">
                  <c:v>1.4300000000000001E-3</c:v>
                </c:pt>
                <c:pt idx="14070">
                  <c:v>1.4300000000000001E-3</c:v>
                </c:pt>
                <c:pt idx="14071">
                  <c:v>1.4300000000000001E-3</c:v>
                </c:pt>
                <c:pt idx="14072">
                  <c:v>1.42E-3</c:v>
                </c:pt>
                <c:pt idx="14073">
                  <c:v>1.42E-3</c:v>
                </c:pt>
                <c:pt idx="14074">
                  <c:v>1.41E-3</c:v>
                </c:pt>
                <c:pt idx="14075">
                  <c:v>1.41E-3</c:v>
                </c:pt>
                <c:pt idx="14076">
                  <c:v>1.4E-3</c:v>
                </c:pt>
                <c:pt idx="14077">
                  <c:v>1.4E-3</c:v>
                </c:pt>
                <c:pt idx="14078">
                  <c:v>1.39E-3</c:v>
                </c:pt>
                <c:pt idx="14079">
                  <c:v>1.39E-3</c:v>
                </c:pt>
                <c:pt idx="14080">
                  <c:v>1.39E-3</c:v>
                </c:pt>
                <c:pt idx="14081">
                  <c:v>1.3799999999999999E-3</c:v>
                </c:pt>
                <c:pt idx="14082">
                  <c:v>1.3799999999999999E-3</c:v>
                </c:pt>
                <c:pt idx="14083">
                  <c:v>1.3699999999999999E-3</c:v>
                </c:pt>
                <c:pt idx="14084">
                  <c:v>1.3699999999999999E-3</c:v>
                </c:pt>
                <c:pt idx="14085">
                  <c:v>1.3699999999999999E-3</c:v>
                </c:pt>
                <c:pt idx="14086">
                  <c:v>1.3699999999999999E-3</c:v>
                </c:pt>
                <c:pt idx="14087">
                  <c:v>1.3699999999999999E-3</c:v>
                </c:pt>
                <c:pt idx="14088">
                  <c:v>1.3600000000000001E-3</c:v>
                </c:pt>
                <c:pt idx="14089">
                  <c:v>1.3600000000000001E-3</c:v>
                </c:pt>
                <c:pt idx="14090">
                  <c:v>1.3600000000000001E-3</c:v>
                </c:pt>
                <c:pt idx="14091">
                  <c:v>1.3600000000000001E-3</c:v>
                </c:pt>
                <c:pt idx="14092">
                  <c:v>1.3699999999999999E-3</c:v>
                </c:pt>
                <c:pt idx="14093">
                  <c:v>1.3699999999999999E-3</c:v>
                </c:pt>
                <c:pt idx="14094">
                  <c:v>1.3699999999999999E-3</c:v>
                </c:pt>
                <c:pt idx="14095">
                  <c:v>1.3699999999999999E-3</c:v>
                </c:pt>
                <c:pt idx="14096">
                  <c:v>1.3799999999999999E-3</c:v>
                </c:pt>
                <c:pt idx="14097">
                  <c:v>1.3799999999999999E-3</c:v>
                </c:pt>
                <c:pt idx="14098">
                  <c:v>1.3799999999999999E-3</c:v>
                </c:pt>
                <c:pt idx="14099">
                  <c:v>1.39E-3</c:v>
                </c:pt>
                <c:pt idx="14100">
                  <c:v>1.39E-3</c:v>
                </c:pt>
                <c:pt idx="14101">
                  <c:v>1.4E-3</c:v>
                </c:pt>
                <c:pt idx="14102">
                  <c:v>1.4E-3</c:v>
                </c:pt>
                <c:pt idx="14103">
                  <c:v>1.4E-3</c:v>
                </c:pt>
                <c:pt idx="14104">
                  <c:v>1.4E-3</c:v>
                </c:pt>
                <c:pt idx="14105">
                  <c:v>1.41E-3</c:v>
                </c:pt>
                <c:pt idx="14106">
                  <c:v>1.41E-3</c:v>
                </c:pt>
                <c:pt idx="14107">
                  <c:v>1.41E-3</c:v>
                </c:pt>
                <c:pt idx="14108">
                  <c:v>1.41E-3</c:v>
                </c:pt>
                <c:pt idx="14109">
                  <c:v>1.41E-3</c:v>
                </c:pt>
                <c:pt idx="14110">
                  <c:v>1.41E-3</c:v>
                </c:pt>
                <c:pt idx="14111">
                  <c:v>1.41E-3</c:v>
                </c:pt>
                <c:pt idx="14112">
                  <c:v>1.41E-3</c:v>
                </c:pt>
                <c:pt idx="14113">
                  <c:v>1.41E-3</c:v>
                </c:pt>
                <c:pt idx="14114">
                  <c:v>1.41E-3</c:v>
                </c:pt>
                <c:pt idx="14115">
                  <c:v>1.41E-3</c:v>
                </c:pt>
                <c:pt idx="14116">
                  <c:v>1.4E-3</c:v>
                </c:pt>
                <c:pt idx="14117">
                  <c:v>1.4E-3</c:v>
                </c:pt>
                <c:pt idx="14118">
                  <c:v>1.4E-3</c:v>
                </c:pt>
                <c:pt idx="14119">
                  <c:v>1.39E-3</c:v>
                </c:pt>
                <c:pt idx="14120">
                  <c:v>1.39E-3</c:v>
                </c:pt>
                <c:pt idx="14121">
                  <c:v>1.3799999999999999E-3</c:v>
                </c:pt>
                <c:pt idx="14122">
                  <c:v>1.3699999999999999E-3</c:v>
                </c:pt>
                <c:pt idx="14123">
                  <c:v>1.3699999999999999E-3</c:v>
                </c:pt>
                <c:pt idx="14124">
                  <c:v>1.3699999999999999E-3</c:v>
                </c:pt>
                <c:pt idx="14125">
                  <c:v>1.3600000000000001E-3</c:v>
                </c:pt>
                <c:pt idx="14126">
                  <c:v>1.3600000000000001E-3</c:v>
                </c:pt>
                <c:pt idx="14127">
                  <c:v>1.3500000000000001E-3</c:v>
                </c:pt>
                <c:pt idx="14128">
                  <c:v>1.3500000000000001E-3</c:v>
                </c:pt>
                <c:pt idx="14129">
                  <c:v>1.34E-3</c:v>
                </c:pt>
                <c:pt idx="14130">
                  <c:v>1.34E-3</c:v>
                </c:pt>
                <c:pt idx="14131">
                  <c:v>1.34E-3</c:v>
                </c:pt>
                <c:pt idx="14132">
                  <c:v>1.33E-3</c:v>
                </c:pt>
                <c:pt idx="14133">
                  <c:v>1.33E-3</c:v>
                </c:pt>
                <c:pt idx="14134">
                  <c:v>1.33E-3</c:v>
                </c:pt>
                <c:pt idx="14135">
                  <c:v>1.33E-3</c:v>
                </c:pt>
                <c:pt idx="14136">
                  <c:v>1.33E-3</c:v>
                </c:pt>
                <c:pt idx="14137">
                  <c:v>1.33E-3</c:v>
                </c:pt>
                <c:pt idx="14138">
                  <c:v>1.33E-3</c:v>
                </c:pt>
                <c:pt idx="14139">
                  <c:v>1.33E-3</c:v>
                </c:pt>
                <c:pt idx="14140">
                  <c:v>1.33E-3</c:v>
                </c:pt>
                <c:pt idx="14141">
                  <c:v>1.33E-3</c:v>
                </c:pt>
                <c:pt idx="14142">
                  <c:v>1.33E-3</c:v>
                </c:pt>
                <c:pt idx="14143">
                  <c:v>1.34E-3</c:v>
                </c:pt>
                <c:pt idx="14144">
                  <c:v>1.34E-3</c:v>
                </c:pt>
                <c:pt idx="14145">
                  <c:v>1.34E-3</c:v>
                </c:pt>
                <c:pt idx="14146">
                  <c:v>1.34E-3</c:v>
                </c:pt>
                <c:pt idx="14147">
                  <c:v>1.34E-3</c:v>
                </c:pt>
                <c:pt idx="14148">
                  <c:v>1.34E-3</c:v>
                </c:pt>
                <c:pt idx="14149">
                  <c:v>1.3500000000000001E-3</c:v>
                </c:pt>
                <c:pt idx="14150">
                  <c:v>1.3500000000000001E-3</c:v>
                </c:pt>
                <c:pt idx="14151">
                  <c:v>1.3500000000000001E-3</c:v>
                </c:pt>
                <c:pt idx="14152">
                  <c:v>1.3500000000000001E-3</c:v>
                </c:pt>
                <c:pt idx="14153">
                  <c:v>1.3500000000000001E-3</c:v>
                </c:pt>
                <c:pt idx="14154">
                  <c:v>1.3500000000000001E-3</c:v>
                </c:pt>
                <c:pt idx="14155">
                  <c:v>1.3500000000000001E-3</c:v>
                </c:pt>
                <c:pt idx="14156">
                  <c:v>1.3500000000000001E-3</c:v>
                </c:pt>
                <c:pt idx="14157">
                  <c:v>1.3500000000000001E-3</c:v>
                </c:pt>
                <c:pt idx="14158">
                  <c:v>1.3500000000000001E-3</c:v>
                </c:pt>
                <c:pt idx="14159">
                  <c:v>1.3500000000000001E-3</c:v>
                </c:pt>
                <c:pt idx="14160">
                  <c:v>1.3500000000000001E-3</c:v>
                </c:pt>
                <c:pt idx="14161">
                  <c:v>1.3500000000000001E-3</c:v>
                </c:pt>
                <c:pt idx="14162">
                  <c:v>1.3500000000000001E-3</c:v>
                </c:pt>
                <c:pt idx="14163">
                  <c:v>1.3500000000000001E-3</c:v>
                </c:pt>
                <c:pt idx="14164">
                  <c:v>1.3500000000000001E-3</c:v>
                </c:pt>
                <c:pt idx="14165">
                  <c:v>1.3500000000000001E-3</c:v>
                </c:pt>
                <c:pt idx="14166">
                  <c:v>1.3500000000000001E-3</c:v>
                </c:pt>
                <c:pt idx="14167">
                  <c:v>1.3500000000000001E-3</c:v>
                </c:pt>
                <c:pt idx="14168">
                  <c:v>1.34E-3</c:v>
                </c:pt>
                <c:pt idx="14169">
                  <c:v>1.3500000000000001E-3</c:v>
                </c:pt>
                <c:pt idx="14170">
                  <c:v>1.3500000000000001E-3</c:v>
                </c:pt>
                <c:pt idx="14171">
                  <c:v>1.3500000000000001E-3</c:v>
                </c:pt>
                <c:pt idx="14172">
                  <c:v>1.3500000000000001E-3</c:v>
                </c:pt>
                <c:pt idx="14173">
                  <c:v>1.3500000000000001E-3</c:v>
                </c:pt>
                <c:pt idx="14174">
                  <c:v>1.3500000000000001E-3</c:v>
                </c:pt>
                <c:pt idx="14175">
                  <c:v>1.3500000000000001E-3</c:v>
                </c:pt>
                <c:pt idx="14176">
                  <c:v>1.3600000000000001E-3</c:v>
                </c:pt>
                <c:pt idx="14177">
                  <c:v>1.3600000000000001E-3</c:v>
                </c:pt>
                <c:pt idx="14178">
                  <c:v>1.3600000000000001E-3</c:v>
                </c:pt>
                <c:pt idx="14179">
                  <c:v>1.3600000000000001E-3</c:v>
                </c:pt>
                <c:pt idx="14180">
                  <c:v>1.3600000000000001E-3</c:v>
                </c:pt>
                <c:pt idx="14181">
                  <c:v>1.3699999999999999E-3</c:v>
                </c:pt>
                <c:pt idx="14182">
                  <c:v>1.3699999999999999E-3</c:v>
                </c:pt>
                <c:pt idx="14183">
                  <c:v>1.3799999999999999E-3</c:v>
                </c:pt>
                <c:pt idx="14184">
                  <c:v>1.3799999999999999E-3</c:v>
                </c:pt>
                <c:pt idx="14185">
                  <c:v>1.39E-3</c:v>
                </c:pt>
                <c:pt idx="14186">
                  <c:v>1.39E-3</c:v>
                </c:pt>
                <c:pt idx="14187">
                  <c:v>1.4E-3</c:v>
                </c:pt>
                <c:pt idx="14188">
                  <c:v>1.4E-3</c:v>
                </c:pt>
                <c:pt idx="14189">
                  <c:v>1.4E-3</c:v>
                </c:pt>
                <c:pt idx="14190">
                  <c:v>1.41E-3</c:v>
                </c:pt>
                <c:pt idx="14191">
                  <c:v>1.41E-3</c:v>
                </c:pt>
                <c:pt idx="14192">
                  <c:v>1.42E-3</c:v>
                </c:pt>
                <c:pt idx="14193">
                  <c:v>1.4300000000000001E-3</c:v>
                </c:pt>
                <c:pt idx="14194">
                  <c:v>1.4300000000000001E-3</c:v>
                </c:pt>
                <c:pt idx="14195">
                  <c:v>1.4400000000000001E-3</c:v>
                </c:pt>
                <c:pt idx="14196">
                  <c:v>1.4400000000000001E-3</c:v>
                </c:pt>
                <c:pt idx="14197">
                  <c:v>1.4499999999999999E-3</c:v>
                </c:pt>
                <c:pt idx="14198">
                  <c:v>1.4499999999999999E-3</c:v>
                </c:pt>
                <c:pt idx="14199">
                  <c:v>1.4599999999999999E-3</c:v>
                </c:pt>
                <c:pt idx="14200">
                  <c:v>1.4599999999999999E-3</c:v>
                </c:pt>
                <c:pt idx="14201">
                  <c:v>1.47E-3</c:v>
                </c:pt>
                <c:pt idx="14202">
                  <c:v>1.47E-3</c:v>
                </c:pt>
                <c:pt idx="14203">
                  <c:v>1.48E-3</c:v>
                </c:pt>
                <c:pt idx="14204">
                  <c:v>1.48E-3</c:v>
                </c:pt>
                <c:pt idx="14205">
                  <c:v>1.49E-3</c:v>
                </c:pt>
                <c:pt idx="14206">
                  <c:v>1.49E-3</c:v>
                </c:pt>
                <c:pt idx="14207">
                  <c:v>1.5E-3</c:v>
                </c:pt>
                <c:pt idx="14208">
                  <c:v>1.5E-3</c:v>
                </c:pt>
                <c:pt idx="14209">
                  <c:v>1.5E-3</c:v>
                </c:pt>
                <c:pt idx="14210">
                  <c:v>1.5100000000000001E-3</c:v>
                </c:pt>
                <c:pt idx="14211">
                  <c:v>1.5100000000000001E-3</c:v>
                </c:pt>
                <c:pt idx="14212">
                  <c:v>1.5100000000000001E-3</c:v>
                </c:pt>
                <c:pt idx="14213">
                  <c:v>1.5200000000000001E-3</c:v>
                </c:pt>
                <c:pt idx="14214">
                  <c:v>1.5299999999999999E-3</c:v>
                </c:pt>
                <c:pt idx="14215">
                  <c:v>1.5299999999999999E-3</c:v>
                </c:pt>
                <c:pt idx="14216">
                  <c:v>1.5299999999999999E-3</c:v>
                </c:pt>
                <c:pt idx="14217">
                  <c:v>1.5399999999999999E-3</c:v>
                </c:pt>
                <c:pt idx="14218">
                  <c:v>1.5499999999999999E-3</c:v>
                </c:pt>
                <c:pt idx="14219">
                  <c:v>1.5499999999999999E-3</c:v>
                </c:pt>
                <c:pt idx="14220">
                  <c:v>1.56E-3</c:v>
                </c:pt>
                <c:pt idx="14221">
                  <c:v>1.57E-3</c:v>
                </c:pt>
                <c:pt idx="14222">
                  <c:v>1.57E-3</c:v>
                </c:pt>
                <c:pt idx="14223">
                  <c:v>1.58E-3</c:v>
                </c:pt>
                <c:pt idx="14224">
                  <c:v>1.5900000000000001E-3</c:v>
                </c:pt>
                <c:pt idx="14225">
                  <c:v>1.6000000000000001E-3</c:v>
                </c:pt>
                <c:pt idx="14226">
                  <c:v>1.6000000000000001E-3</c:v>
                </c:pt>
                <c:pt idx="14227">
                  <c:v>1.6100000000000001E-3</c:v>
                </c:pt>
                <c:pt idx="14228">
                  <c:v>1.6199999999999999E-3</c:v>
                </c:pt>
                <c:pt idx="14229">
                  <c:v>1.6299999999999999E-3</c:v>
                </c:pt>
                <c:pt idx="14230">
                  <c:v>1.64E-3</c:v>
                </c:pt>
                <c:pt idx="14231">
                  <c:v>1.65E-3</c:v>
                </c:pt>
                <c:pt idx="14232">
                  <c:v>1.65E-3</c:v>
                </c:pt>
                <c:pt idx="14233">
                  <c:v>1.66E-3</c:v>
                </c:pt>
                <c:pt idx="14234">
                  <c:v>1.67E-3</c:v>
                </c:pt>
                <c:pt idx="14235">
                  <c:v>1.6800000000000001E-3</c:v>
                </c:pt>
                <c:pt idx="14236">
                  <c:v>1.6900000000000001E-3</c:v>
                </c:pt>
                <c:pt idx="14237">
                  <c:v>1.6999999999999999E-3</c:v>
                </c:pt>
                <c:pt idx="14238">
                  <c:v>1.6999999999999999E-3</c:v>
                </c:pt>
                <c:pt idx="14239">
                  <c:v>1.7099999999999999E-3</c:v>
                </c:pt>
                <c:pt idx="14240">
                  <c:v>1.72E-3</c:v>
                </c:pt>
                <c:pt idx="14241">
                  <c:v>1.72E-3</c:v>
                </c:pt>
                <c:pt idx="14242">
                  <c:v>1.73E-3</c:v>
                </c:pt>
                <c:pt idx="14243">
                  <c:v>1.73E-3</c:v>
                </c:pt>
                <c:pt idx="14244">
                  <c:v>1.74E-3</c:v>
                </c:pt>
                <c:pt idx="14245">
                  <c:v>1.74E-3</c:v>
                </c:pt>
                <c:pt idx="14246">
                  <c:v>1.75E-3</c:v>
                </c:pt>
                <c:pt idx="14247">
                  <c:v>1.75E-3</c:v>
                </c:pt>
                <c:pt idx="14248">
                  <c:v>1.7600000000000001E-3</c:v>
                </c:pt>
                <c:pt idx="14249">
                  <c:v>1.7600000000000001E-3</c:v>
                </c:pt>
                <c:pt idx="14250">
                  <c:v>1.7600000000000001E-3</c:v>
                </c:pt>
                <c:pt idx="14251">
                  <c:v>1.7700000000000001E-3</c:v>
                </c:pt>
                <c:pt idx="14252">
                  <c:v>1.7700000000000001E-3</c:v>
                </c:pt>
                <c:pt idx="14253">
                  <c:v>1.7700000000000001E-3</c:v>
                </c:pt>
                <c:pt idx="14254">
                  <c:v>1.7700000000000001E-3</c:v>
                </c:pt>
                <c:pt idx="14255">
                  <c:v>1.7799999999999999E-3</c:v>
                </c:pt>
                <c:pt idx="14256">
                  <c:v>1.7799999999999999E-3</c:v>
                </c:pt>
                <c:pt idx="14257">
                  <c:v>1.7799999999999999E-3</c:v>
                </c:pt>
                <c:pt idx="14258">
                  <c:v>1.7799999999999999E-3</c:v>
                </c:pt>
                <c:pt idx="14259">
                  <c:v>1.7899999999999999E-3</c:v>
                </c:pt>
                <c:pt idx="14260">
                  <c:v>1.7899999999999999E-3</c:v>
                </c:pt>
                <c:pt idx="14261">
                  <c:v>1.8E-3</c:v>
                </c:pt>
                <c:pt idx="14262">
                  <c:v>1.8E-3</c:v>
                </c:pt>
                <c:pt idx="14263">
                  <c:v>1.8E-3</c:v>
                </c:pt>
                <c:pt idx="14264">
                  <c:v>1.81E-3</c:v>
                </c:pt>
                <c:pt idx="14265">
                  <c:v>1.81E-3</c:v>
                </c:pt>
                <c:pt idx="14266">
                  <c:v>1.82E-3</c:v>
                </c:pt>
                <c:pt idx="14267">
                  <c:v>1.82E-3</c:v>
                </c:pt>
                <c:pt idx="14268">
                  <c:v>1.83E-3</c:v>
                </c:pt>
                <c:pt idx="14269">
                  <c:v>1.83E-3</c:v>
                </c:pt>
                <c:pt idx="14270">
                  <c:v>1.8400000000000001E-3</c:v>
                </c:pt>
                <c:pt idx="14271">
                  <c:v>1.8400000000000001E-3</c:v>
                </c:pt>
                <c:pt idx="14272">
                  <c:v>1.8500000000000001E-3</c:v>
                </c:pt>
                <c:pt idx="14273">
                  <c:v>1.8600000000000001E-3</c:v>
                </c:pt>
                <c:pt idx="14274">
                  <c:v>1.8600000000000001E-3</c:v>
                </c:pt>
                <c:pt idx="14275">
                  <c:v>1.8699999999999999E-3</c:v>
                </c:pt>
                <c:pt idx="14276">
                  <c:v>1.8699999999999999E-3</c:v>
                </c:pt>
                <c:pt idx="14277">
                  <c:v>1.8799999999999999E-3</c:v>
                </c:pt>
                <c:pt idx="14278">
                  <c:v>1.8799999999999999E-3</c:v>
                </c:pt>
                <c:pt idx="14279">
                  <c:v>1.89E-3</c:v>
                </c:pt>
                <c:pt idx="14280">
                  <c:v>1.89E-3</c:v>
                </c:pt>
                <c:pt idx="14281">
                  <c:v>1.9E-3</c:v>
                </c:pt>
                <c:pt idx="14282">
                  <c:v>1.9E-3</c:v>
                </c:pt>
                <c:pt idx="14283">
                  <c:v>1.91E-3</c:v>
                </c:pt>
                <c:pt idx="14284">
                  <c:v>1.91E-3</c:v>
                </c:pt>
                <c:pt idx="14285">
                  <c:v>1.91E-3</c:v>
                </c:pt>
                <c:pt idx="14286">
                  <c:v>1.91E-3</c:v>
                </c:pt>
                <c:pt idx="14287">
                  <c:v>1.91E-3</c:v>
                </c:pt>
                <c:pt idx="14288">
                  <c:v>1.91E-3</c:v>
                </c:pt>
                <c:pt idx="14289">
                  <c:v>1.91E-3</c:v>
                </c:pt>
                <c:pt idx="14290">
                  <c:v>1.91E-3</c:v>
                </c:pt>
                <c:pt idx="14291">
                  <c:v>1.91E-3</c:v>
                </c:pt>
                <c:pt idx="14292">
                  <c:v>1.91E-3</c:v>
                </c:pt>
                <c:pt idx="14293">
                  <c:v>1.9E-3</c:v>
                </c:pt>
                <c:pt idx="14294">
                  <c:v>1.9E-3</c:v>
                </c:pt>
                <c:pt idx="14295">
                  <c:v>1.9E-3</c:v>
                </c:pt>
                <c:pt idx="14296">
                  <c:v>1.9E-3</c:v>
                </c:pt>
                <c:pt idx="14297">
                  <c:v>1.9E-3</c:v>
                </c:pt>
                <c:pt idx="14298">
                  <c:v>1.89E-3</c:v>
                </c:pt>
                <c:pt idx="14299">
                  <c:v>1.89E-3</c:v>
                </c:pt>
                <c:pt idx="14300">
                  <c:v>1.8799999999999999E-3</c:v>
                </c:pt>
                <c:pt idx="14301">
                  <c:v>1.8799999999999999E-3</c:v>
                </c:pt>
                <c:pt idx="14302">
                  <c:v>1.8799999999999999E-3</c:v>
                </c:pt>
                <c:pt idx="14303">
                  <c:v>1.8799999999999999E-3</c:v>
                </c:pt>
                <c:pt idx="14304">
                  <c:v>1.8799999999999999E-3</c:v>
                </c:pt>
                <c:pt idx="14305">
                  <c:v>1.8699999999999999E-3</c:v>
                </c:pt>
                <c:pt idx="14306">
                  <c:v>1.8699999999999999E-3</c:v>
                </c:pt>
                <c:pt idx="14307">
                  <c:v>1.8699999999999999E-3</c:v>
                </c:pt>
                <c:pt idx="14308">
                  <c:v>1.8699999999999999E-3</c:v>
                </c:pt>
                <c:pt idx="14309">
                  <c:v>1.8699999999999999E-3</c:v>
                </c:pt>
                <c:pt idx="14310">
                  <c:v>1.8699999999999999E-3</c:v>
                </c:pt>
                <c:pt idx="14311">
                  <c:v>1.8799999999999999E-3</c:v>
                </c:pt>
                <c:pt idx="14312">
                  <c:v>1.8799999999999999E-3</c:v>
                </c:pt>
                <c:pt idx="14313">
                  <c:v>1.8799999999999999E-3</c:v>
                </c:pt>
                <c:pt idx="14314">
                  <c:v>1.8799999999999999E-3</c:v>
                </c:pt>
                <c:pt idx="14315">
                  <c:v>1.8799999999999999E-3</c:v>
                </c:pt>
                <c:pt idx="14316">
                  <c:v>1.8799999999999999E-3</c:v>
                </c:pt>
                <c:pt idx="14317">
                  <c:v>1.89E-3</c:v>
                </c:pt>
                <c:pt idx="14318">
                  <c:v>1.89E-3</c:v>
                </c:pt>
                <c:pt idx="14319">
                  <c:v>1.9E-3</c:v>
                </c:pt>
                <c:pt idx="14320">
                  <c:v>1.9E-3</c:v>
                </c:pt>
                <c:pt idx="14321">
                  <c:v>1.9E-3</c:v>
                </c:pt>
                <c:pt idx="14322">
                  <c:v>1.9E-3</c:v>
                </c:pt>
                <c:pt idx="14323">
                  <c:v>1.9E-3</c:v>
                </c:pt>
                <c:pt idx="14324">
                  <c:v>1.9E-3</c:v>
                </c:pt>
                <c:pt idx="14325">
                  <c:v>1.9E-3</c:v>
                </c:pt>
                <c:pt idx="14326">
                  <c:v>1.9E-3</c:v>
                </c:pt>
                <c:pt idx="14327">
                  <c:v>1.9E-3</c:v>
                </c:pt>
                <c:pt idx="14328">
                  <c:v>1.9E-3</c:v>
                </c:pt>
                <c:pt idx="14329">
                  <c:v>1.9E-3</c:v>
                </c:pt>
                <c:pt idx="14330">
                  <c:v>1.9E-3</c:v>
                </c:pt>
                <c:pt idx="14331">
                  <c:v>1.89E-3</c:v>
                </c:pt>
                <c:pt idx="14332">
                  <c:v>1.8799999999999999E-3</c:v>
                </c:pt>
                <c:pt idx="14333">
                  <c:v>1.8799999999999999E-3</c:v>
                </c:pt>
                <c:pt idx="14334">
                  <c:v>1.8699999999999999E-3</c:v>
                </c:pt>
                <c:pt idx="14335">
                  <c:v>1.8699999999999999E-3</c:v>
                </c:pt>
                <c:pt idx="14336">
                  <c:v>1.8600000000000001E-3</c:v>
                </c:pt>
                <c:pt idx="14337">
                  <c:v>1.8500000000000001E-3</c:v>
                </c:pt>
                <c:pt idx="14338">
                  <c:v>1.8400000000000001E-3</c:v>
                </c:pt>
                <c:pt idx="14339">
                  <c:v>1.83E-3</c:v>
                </c:pt>
                <c:pt idx="14340">
                  <c:v>1.82E-3</c:v>
                </c:pt>
                <c:pt idx="14341">
                  <c:v>1.81E-3</c:v>
                </c:pt>
                <c:pt idx="14342">
                  <c:v>1.8E-3</c:v>
                </c:pt>
                <c:pt idx="14343">
                  <c:v>1.7799999999999999E-3</c:v>
                </c:pt>
                <c:pt idx="14344">
                  <c:v>1.7700000000000001E-3</c:v>
                </c:pt>
                <c:pt idx="14345">
                  <c:v>1.7600000000000001E-3</c:v>
                </c:pt>
                <c:pt idx="14346">
                  <c:v>1.75E-3</c:v>
                </c:pt>
                <c:pt idx="14347">
                  <c:v>1.74E-3</c:v>
                </c:pt>
                <c:pt idx="14348">
                  <c:v>1.73E-3</c:v>
                </c:pt>
                <c:pt idx="14349">
                  <c:v>1.73E-3</c:v>
                </c:pt>
                <c:pt idx="14350">
                  <c:v>1.7099999999999999E-3</c:v>
                </c:pt>
                <c:pt idx="14351">
                  <c:v>1.7099999999999999E-3</c:v>
                </c:pt>
                <c:pt idx="14352">
                  <c:v>1.6999999999999999E-3</c:v>
                </c:pt>
                <c:pt idx="14353">
                  <c:v>1.6999999999999999E-3</c:v>
                </c:pt>
                <c:pt idx="14354">
                  <c:v>1.6900000000000001E-3</c:v>
                </c:pt>
                <c:pt idx="14355">
                  <c:v>1.6800000000000001E-3</c:v>
                </c:pt>
                <c:pt idx="14356">
                  <c:v>1.6800000000000001E-3</c:v>
                </c:pt>
                <c:pt idx="14357">
                  <c:v>1.6800000000000001E-3</c:v>
                </c:pt>
                <c:pt idx="14358">
                  <c:v>1.67E-3</c:v>
                </c:pt>
                <c:pt idx="14359">
                  <c:v>1.67E-3</c:v>
                </c:pt>
                <c:pt idx="14360">
                  <c:v>1.67E-3</c:v>
                </c:pt>
                <c:pt idx="14361">
                  <c:v>1.67E-3</c:v>
                </c:pt>
                <c:pt idx="14362">
                  <c:v>1.67E-3</c:v>
                </c:pt>
                <c:pt idx="14363">
                  <c:v>1.67E-3</c:v>
                </c:pt>
                <c:pt idx="14364">
                  <c:v>1.67E-3</c:v>
                </c:pt>
                <c:pt idx="14365">
                  <c:v>1.67E-3</c:v>
                </c:pt>
                <c:pt idx="14366">
                  <c:v>1.67E-3</c:v>
                </c:pt>
                <c:pt idx="14367">
                  <c:v>1.67E-3</c:v>
                </c:pt>
                <c:pt idx="14368">
                  <c:v>1.66E-3</c:v>
                </c:pt>
                <c:pt idx="14369">
                  <c:v>1.66E-3</c:v>
                </c:pt>
                <c:pt idx="14370">
                  <c:v>1.66E-3</c:v>
                </c:pt>
                <c:pt idx="14371">
                  <c:v>1.66E-3</c:v>
                </c:pt>
                <c:pt idx="14372">
                  <c:v>1.65E-3</c:v>
                </c:pt>
                <c:pt idx="14373">
                  <c:v>1.65E-3</c:v>
                </c:pt>
                <c:pt idx="14374">
                  <c:v>1.64E-3</c:v>
                </c:pt>
                <c:pt idx="14375">
                  <c:v>1.64E-3</c:v>
                </c:pt>
                <c:pt idx="14376">
                  <c:v>1.6299999999999999E-3</c:v>
                </c:pt>
                <c:pt idx="14377">
                  <c:v>1.6199999999999999E-3</c:v>
                </c:pt>
                <c:pt idx="14378">
                  <c:v>1.6100000000000001E-3</c:v>
                </c:pt>
                <c:pt idx="14379">
                  <c:v>1.6000000000000001E-3</c:v>
                </c:pt>
                <c:pt idx="14380">
                  <c:v>1.6000000000000001E-3</c:v>
                </c:pt>
                <c:pt idx="14381">
                  <c:v>1.5900000000000001E-3</c:v>
                </c:pt>
                <c:pt idx="14382">
                  <c:v>1.58E-3</c:v>
                </c:pt>
                <c:pt idx="14383">
                  <c:v>1.57E-3</c:v>
                </c:pt>
                <c:pt idx="14384">
                  <c:v>1.56E-3</c:v>
                </c:pt>
                <c:pt idx="14385">
                  <c:v>1.5499999999999999E-3</c:v>
                </c:pt>
                <c:pt idx="14386">
                  <c:v>1.5399999999999999E-3</c:v>
                </c:pt>
                <c:pt idx="14387">
                  <c:v>1.5299999999999999E-3</c:v>
                </c:pt>
                <c:pt idx="14388">
                  <c:v>1.5100000000000001E-3</c:v>
                </c:pt>
                <c:pt idx="14389">
                  <c:v>1.5100000000000001E-3</c:v>
                </c:pt>
                <c:pt idx="14390">
                  <c:v>1.5E-3</c:v>
                </c:pt>
                <c:pt idx="14391">
                  <c:v>1.49E-3</c:v>
                </c:pt>
                <c:pt idx="14392">
                  <c:v>1.48E-3</c:v>
                </c:pt>
                <c:pt idx="14393">
                  <c:v>1.47E-3</c:v>
                </c:pt>
                <c:pt idx="14394">
                  <c:v>1.47E-3</c:v>
                </c:pt>
                <c:pt idx="14395">
                  <c:v>1.4599999999999999E-3</c:v>
                </c:pt>
                <c:pt idx="14396">
                  <c:v>1.4599999999999999E-3</c:v>
                </c:pt>
                <c:pt idx="14397">
                  <c:v>1.4599999999999999E-3</c:v>
                </c:pt>
                <c:pt idx="14398">
                  <c:v>1.4499999999999999E-3</c:v>
                </c:pt>
                <c:pt idx="14399">
                  <c:v>1.4499999999999999E-3</c:v>
                </c:pt>
                <c:pt idx="14400">
                  <c:v>1.4499999999999999E-3</c:v>
                </c:pt>
                <c:pt idx="14401">
                  <c:v>1.4400000000000001E-3</c:v>
                </c:pt>
                <c:pt idx="14402">
                  <c:v>1.4400000000000001E-3</c:v>
                </c:pt>
                <c:pt idx="14403">
                  <c:v>1.4400000000000001E-3</c:v>
                </c:pt>
                <c:pt idx="14404">
                  <c:v>1.4400000000000001E-3</c:v>
                </c:pt>
                <c:pt idx="14405">
                  <c:v>1.4400000000000001E-3</c:v>
                </c:pt>
                <c:pt idx="14406">
                  <c:v>1.4400000000000001E-3</c:v>
                </c:pt>
                <c:pt idx="14407">
                  <c:v>1.4400000000000001E-3</c:v>
                </c:pt>
                <c:pt idx="14408">
                  <c:v>1.4400000000000001E-3</c:v>
                </c:pt>
                <c:pt idx="14409">
                  <c:v>1.4400000000000001E-3</c:v>
                </c:pt>
                <c:pt idx="14410">
                  <c:v>1.4400000000000001E-3</c:v>
                </c:pt>
                <c:pt idx="14411">
                  <c:v>1.4400000000000001E-3</c:v>
                </c:pt>
                <c:pt idx="14412">
                  <c:v>1.4300000000000001E-3</c:v>
                </c:pt>
                <c:pt idx="14413">
                  <c:v>1.4300000000000001E-3</c:v>
                </c:pt>
                <c:pt idx="14414">
                  <c:v>1.4300000000000001E-3</c:v>
                </c:pt>
                <c:pt idx="14415">
                  <c:v>1.4300000000000001E-3</c:v>
                </c:pt>
                <c:pt idx="14416">
                  <c:v>1.42E-3</c:v>
                </c:pt>
                <c:pt idx="14417">
                  <c:v>1.42E-3</c:v>
                </c:pt>
                <c:pt idx="14418">
                  <c:v>1.41E-3</c:v>
                </c:pt>
                <c:pt idx="14419">
                  <c:v>1.41E-3</c:v>
                </c:pt>
                <c:pt idx="14420">
                  <c:v>1.4E-3</c:v>
                </c:pt>
                <c:pt idx="14421">
                  <c:v>1.4E-3</c:v>
                </c:pt>
                <c:pt idx="14422">
                  <c:v>1.39E-3</c:v>
                </c:pt>
                <c:pt idx="14423">
                  <c:v>1.39E-3</c:v>
                </c:pt>
                <c:pt idx="14424">
                  <c:v>1.3799999999999999E-3</c:v>
                </c:pt>
                <c:pt idx="14425">
                  <c:v>1.3799999999999999E-3</c:v>
                </c:pt>
                <c:pt idx="14426">
                  <c:v>1.3699999999999999E-3</c:v>
                </c:pt>
                <c:pt idx="14427">
                  <c:v>1.3699999999999999E-3</c:v>
                </c:pt>
                <c:pt idx="14428">
                  <c:v>1.3600000000000001E-3</c:v>
                </c:pt>
                <c:pt idx="14429">
                  <c:v>1.3600000000000001E-3</c:v>
                </c:pt>
                <c:pt idx="14430">
                  <c:v>1.3500000000000001E-3</c:v>
                </c:pt>
                <c:pt idx="14431">
                  <c:v>1.3500000000000001E-3</c:v>
                </c:pt>
                <c:pt idx="14432">
                  <c:v>1.3500000000000001E-3</c:v>
                </c:pt>
                <c:pt idx="14433">
                  <c:v>1.34E-3</c:v>
                </c:pt>
                <c:pt idx="14434">
                  <c:v>1.34E-3</c:v>
                </c:pt>
                <c:pt idx="14435">
                  <c:v>1.34E-3</c:v>
                </c:pt>
                <c:pt idx="14436">
                  <c:v>1.34E-3</c:v>
                </c:pt>
                <c:pt idx="14437">
                  <c:v>1.34E-3</c:v>
                </c:pt>
                <c:pt idx="14438">
                  <c:v>1.34E-3</c:v>
                </c:pt>
                <c:pt idx="14439">
                  <c:v>1.34E-3</c:v>
                </c:pt>
                <c:pt idx="14440">
                  <c:v>1.34E-3</c:v>
                </c:pt>
                <c:pt idx="14441">
                  <c:v>1.34E-3</c:v>
                </c:pt>
                <c:pt idx="14442">
                  <c:v>1.3500000000000001E-3</c:v>
                </c:pt>
                <c:pt idx="14443">
                  <c:v>1.3500000000000001E-3</c:v>
                </c:pt>
                <c:pt idx="14444">
                  <c:v>1.3500000000000001E-3</c:v>
                </c:pt>
                <c:pt idx="14445">
                  <c:v>1.3500000000000001E-3</c:v>
                </c:pt>
                <c:pt idx="14446">
                  <c:v>1.3600000000000001E-3</c:v>
                </c:pt>
                <c:pt idx="14447">
                  <c:v>1.3600000000000001E-3</c:v>
                </c:pt>
                <c:pt idx="14448">
                  <c:v>1.3600000000000001E-3</c:v>
                </c:pt>
                <c:pt idx="14449">
                  <c:v>1.3600000000000001E-3</c:v>
                </c:pt>
                <c:pt idx="14450">
                  <c:v>1.3600000000000001E-3</c:v>
                </c:pt>
                <c:pt idx="14451">
                  <c:v>1.3600000000000001E-3</c:v>
                </c:pt>
                <c:pt idx="14452">
                  <c:v>1.3600000000000001E-3</c:v>
                </c:pt>
                <c:pt idx="14453">
                  <c:v>1.3600000000000001E-3</c:v>
                </c:pt>
                <c:pt idx="14454">
                  <c:v>1.3600000000000001E-3</c:v>
                </c:pt>
                <c:pt idx="14455">
                  <c:v>1.3600000000000001E-3</c:v>
                </c:pt>
                <c:pt idx="14456">
                  <c:v>1.3600000000000001E-3</c:v>
                </c:pt>
                <c:pt idx="14457">
                  <c:v>1.3500000000000001E-3</c:v>
                </c:pt>
                <c:pt idx="14458">
                  <c:v>1.3500000000000001E-3</c:v>
                </c:pt>
                <c:pt idx="14459">
                  <c:v>1.34E-3</c:v>
                </c:pt>
                <c:pt idx="14460">
                  <c:v>1.34E-3</c:v>
                </c:pt>
                <c:pt idx="14461">
                  <c:v>1.34E-3</c:v>
                </c:pt>
                <c:pt idx="14462">
                  <c:v>1.33E-3</c:v>
                </c:pt>
                <c:pt idx="14463">
                  <c:v>1.33E-3</c:v>
                </c:pt>
                <c:pt idx="14464">
                  <c:v>1.32E-3</c:v>
                </c:pt>
                <c:pt idx="14465">
                  <c:v>1.32E-3</c:v>
                </c:pt>
                <c:pt idx="14466">
                  <c:v>1.31E-3</c:v>
                </c:pt>
                <c:pt idx="14467">
                  <c:v>1.2999999999999999E-3</c:v>
                </c:pt>
                <c:pt idx="14468">
                  <c:v>1.2999999999999999E-3</c:v>
                </c:pt>
                <c:pt idx="14469">
                  <c:v>1.2899999999999999E-3</c:v>
                </c:pt>
                <c:pt idx="14470">
                  <c:v>1.2899999999999999E-3</c:v>
                </c:pt>
                <c:pt idx="14471">
                  <c:v>1.2800000000000001E-3</c:v>
                </c:pt>
                <c:pt idx="14472">
                  <c:v>1.2800000000000001E-3</c:v>
                </c:pt>
                <c:pt idx="14473">
                  <c:v>1.2700000000000001E-3</c:v>
                </c:pt>
                <c:pt idx="14474">
                  <c:v>1.2700000000000001E-3</c:v>
                </c:pt>
                <c:pt idx="14475">
                  <c:v>1.2600000000000001E-3</c:v>
                </c:pt>
                <c:pt idx="14476">
                  <c:v>1.2600000000000001E-3</c:v>
                </c:pt>
                <c:pt idx="14477">
                  <c:v>1.2600000000000001E-3</c:v>
                </c:pt>
                <c:pt idx="14478">
                  <c:v>1.25E-3</c:v>
                </c:pt>
                <c:pt idx="14479">
                  <c:v>1.25E-3</c:v>
                </c:pt>
                <c:pt idx="14480">
                  <c:v>1.24E-3</c:v>
                </c:pt>
                <c:pt idx="14481">
                  <c:v>1.24E-3</c:v>
                </c:pt>
                <c:pt idx="14482">
                  <c:v>1.24E-3</c:v>
                </c:pt>
                <c:pt idx="14483">
                  <c:v>1.24E-3</c:v>
                </c:pt>
                <c:pt idx="14484">
                  <c:v>1.23E-3</c:v>
                </c:pt>
                <c:pt idx="14485">
                  <c:v>1.23E-3</c:v>
                </c:pt>
                <c:pt idx="14486">
                  <c:v>1.23E-3</c:v>
                </c:pt>
                <c:pt idx="14487">
                  <c:v>1.23E-3</c:v>
                </c:pt>
                <c:pt idx="14488">
                  <c:v>1.2199999999999999E-3</c:v>
                </c:pt>
                <c:pt idx="14489">
                  <c:v>1.2199999999999999E-3</c:v>
                </c:pt>
                <c:pt idx="14490">
                  <c:v>1.2199999999999999E-3</c:v>
                </c:pt>
                <c:pt idx="14491">
                  <c:v>1.2199999999999999E-3</c:v>
                </c:pt>
                <c:pt idx="14492">
                  <c:v>1.2199999999999999E-3</c:v>
                </c:pt>
                <c:pt idx="14493">
                  <c:v>1.2199999999999999E-3</c:v>
                </c:pt>
                <c:pt idx="14494">
                  <c:v>1.2099999999999999E-3</c:v>
                </c:pt>
                <c:pt idx="14495">
                  <c:v>1.2099999999999999E-3</c:v>
                </c:pt>
                <c:pt idx="14496">
                  <c:v>1.2099999999999999E-3</c:v>
                </c:pt>
                <c:pt idx="14497">
                  <c:v>1.2099999999999999E-3</c:v>
                </c:pt>
                <c:pt idx="14498">
                  <c:v>1.2099999999999999E-3</c:v>
                </c:pt>
                <c:pt idx="14499">
                  <c:v>1.2099999999999999E-3</c:v>
                </c:pt>
                <c:pt idx="14500">
                  <c:v>1.2099999999999999E-3</c:v>
                </c:pt>
                <c:pt idx="14501">
                  <c:v>1.2099999999999999E-3</c:v>
                </c:pt>
                <c:pt idx="14502">
                  <c:v>1.2099999999999999E-3</c:v>
                </c:pt>
                <c:pt idx="14503">
                  <c:v>1.2099999999999999E-3</c:v>
                </c:pt>
                <c:pt idx="14504">
                  <c:v>1.1999999999999999E-3</c:v>
                </c:pt>
                <c:pt idx="14505">
                  <c:v>1.2099999999999999E-3</c:v>
                </c:pt>
                <c:pt idx="14506">
                  <c:v>1.2099999999999999E-3</c:v>
                </c:pt>
                <c:pt idx="14507">
                  <c:v>1.2099999999999999E-3</c:v>
                </c:pt>
                <c:pt idx="14508">
                  <c:v>1.2099999999999999E-3</c:v>
                </c:pt>
                <c:pt idx="14509">
                  <c:v>1.2099999999999999E-3</c:v>
                </c:pt>
                <c:pt idx="14510">
                  <c:v>1.2199999999999999E-3</c:v>
                </c:pt>
                <c:pt idx="14511">
                  <c:v>1.2199999999999999E-3</c:v>
                </c:pt>
                <c:pt idx="14512">
                  <c:v>1.2199999999999999E-3</c:v>
                </c:pt>
                <c:pt idx="14513">
                  <c:v>1.2199999999999999E-3</c:v>
                </c:pt>
                <c:pt idx="14514">
                  <c:v>1.2199999999999999E-3</c:v>
                </c:pt>
                <c:pt idx="14515">
                  <c:v>1.23E-3</c:v>
                </c:pt>
                <c:pt idx="14516">
                  <c:v>1.23E-3</c:v>
                </c:pt>
                <c:pt idx="14517">
                  <c:v>1.23E-3</c:v>
                </c:pt>
                <c:pt idx="14518">
                  <c:v>1.24E-3</c:v>
                </c:pt>
                <c:pt idx="14519">
                  <c:v>1.24E-3</c:v>
                </c:pt>
                <c:pt idx="14520">
                  <c:v>1.24E-3</c:v>
                </c:pt>
                <c:pt idx="14521">
                  <c:v>1.24E-3</c:v>
                </c:pt>
                <c:pt idx="14522">
                  <c:v>1.25E-3</c:v>
                </c:pt>
                <c:pt idx="14523">
                  <c:v>1.25E-3</c:v>
                </c:pt>
                <c:pt idx="14524">
                  <c:v>1.25E-3</c:v>
                </c:pt>
                <c:pt idx="14525">
                  <c:v>1.2600000000000001E-3</c:v>
                </c:pt>
                <c:pt idx="14526">
                  <c:v>1.2600000000000001E-3</c:v>
                </c:pt>
                <c:pt idx="14527">
                  <c:v>1.2600000000000001E-3</c:v>
                </c:pt>
                <c:pt idx="14528">
                  <c:v>1.2600000000000001E-3</c:v>
                </c:pt>
                <c:pt idx="14529">
                  <c:v>1.2600000000000001E-3</c:v>
                </c:pt>
                <c:pt idx="14530">
                  <c:v>1.2700000000000001E-3</c:v>
                </c:pt>
                <c:pt idx="14531">
                  <c:v>1.2700000000000001E-3</c:v>
                </c:pt>
                <c:pt idx="14532">
                  <c:v>1.2700000000000001E-3</c:v>
                </c:pt>
                <c:pt idx="14533">
                  <c:v>1.2700000000000001E-3</c:v>
                </c:pt>
                <c:pt idx="14534">
                  <c:v>1.2700000000000001E-3</c:v>
                </c:pt>
                <c:pt idx="14535">
                  <c:v>1.2700000000000001E-3</c:v>
                </c:pt>
                <c:pt idx="14536">
                  <c:v>1.2700000000000001E-3</c:v>
                </c:pt>
                <c:pt idx="14537">
                  <c:v>1.2700000000000001E-3</c:v>
                </c:pt>
                <c:pt idx="14538">
                  <c:v>1.2700000000000001E-3</c:v>
                </c:pt>
                <c:pt idx="14539">
                  <c:v>1.2800000000000001E-3</c:v>
                </c:pt>
                <c:pt idx="14540">
                  <c:v>1.2800000000000001E-3</c:v>
                </c:pt>
                <c:pt idx="14541">
                  <c:v>1.2800000000000001E-3</c:v>
                </c:pt>
                <c:pt idx="14542">
                  <c:v>1.2800000000000001E-3</c:v>
                </c:pt>
                <c:pt idx="14543">
                  <c:v>1.2800000000000001E-3</c:v>
                </c:pt>
                <c:pt idx="14544">
                  <c:v>1.2800000000000001E-3</c:v>
                </c:pt>
                <c:pt idx="14545">
                  <c:v>1.2800000000000001E-3</c:v>
                </c:pt>
                <c:pt idx="14546">
                  <c:v>1.2800000000000001E-3</c:v>
                </c:pt>
                <c:pt idx="14547">
                  <c:v>1.2899999999999999E-3</c:v>
                </c:pt>
                <c:pt idx="14548">
                  <c:v>1.2899999999999999E-3</c:v>
                </c:pt>
                <c:pt idx="14549">
                  <c:v>1.2899999999999999E-3</c:v>
                </c:pt>
                <c:pt idx="14550">
                  <c:v>1.2899999999999999E-3</c:v>
                </c:pt>
                <c:pt idx="14551">
                  <c:v>1.2899999999999999E-3</c:v>
                </c:pt>
                <c:pt idx="14552">
                  <c:v>1.2899999999999999E-3</c:v>
                </c:pt>
                <c:pt idx="14553">
                  <c:v>1.2899999999999999E-3</c:v>
                </c:pt>
                <c:pt idx="14554">
                  <c:v>1.2899999999999999E-3</c:v>
                </c:pt>
                <c:pt idx="14555">
                  <c:v>1.2899999999999999E-3</c:v>
                </c:pt>
                <c:pt idx="14556">
                  <c:v>1.2899999999999999E-3</c:v>
                </c:pt>
                <c:pt idx="14557">
                  <c:v>1.2999999999999999E-3</c:v>
                </c:pt>
                <c:pt idx="14558">
                  <c:v>1.2999999999999999E-3</c:v>
                </c:pt>
                <c:pt idx="14559">
                  <c:v>1.2999999999999999E-3</c:v>
                </c:pt>
                <c:pt idx="14560">
                  <c:v>1.2999999999999999E-3</c:v>
                </c:pt>
                <c:pt idx="14561">
                  <c:v>1.2999999999999999E-3</c:v>
                </c:pt>
                <c:pt idx="14562">
                  <c:v>1.2999999999999999E-3</c:v>
                </c:pt>
                <c:pt idx="14563">
                  <c:v>1.31E-3</c:v>
                </c:pt>
                <c:pt idx="14564">
                  <c:v>1.31E-3</c:v>
                </c:pt>
                <c:pt idx="14565">
                  <c:v>1.31E-3</c:v>
                </c:pt>
                <c:pt idx="14566">
                  <c:v>1.31E-3</c:v>
                </c:pt>
                <c:pt idx="14567">
                  <c:v>1.32E-3</c:v>
                </c:pt>
                <c:pt idx="14568">
                  <c:v>1.32E-3</c:v>
                </c:pt>
                <c:pt idx="14569">
                  <c:v>1.32E-3</c:v>
                </c:pt>
                <c:pt idx="14570">
                  <c:v>1.32E-3</c:v>
                </c:pt>
                <c:pt idx="14571">
                  <c:v>1.33E-3</c:v>
                </c:pt>
                <c:pt idx="14572">
                  <c:v>1.33E-3</c:v>
                </c:pt>
                <c:pt idx="14573">
                  <c:v>1.33E-3</c:v>
                </c:pt>
                <c:pt idx="14574">
                  <c:v>1.33E-3</c:v>
                </c:pt>
                <c:pt idx="14575">
                  <c:v>1.34E-3</c:v>
                </c:pt>
                <c:pt idx="14576">
                  <c:v>1.34E-3</c:v>
                </c:pt>
                <c:pt idx="14577">
                  <c:v>1.34E-3</c:v>
                </c:pt>
                <c:pt idx="14578">
                  <c:v>1.3500000000000001E-3</c:v>
                </c:pt>
                <c:pt idx="14579">
                  <c:v>1.3500000000000001E-3</c:v>
                </c:pt>
                <c:pt idx="14580">
                  <c:v>1.3600000000000001E-3</c:v>
                </c:pt>
                <c:pt idx="14581">
                  <c:v>1.3600000000000001E-3</c:v>
                </c:pt>
                <c:pt idx="14582">
                  <c:v>1.3600000000000001E-3</c:v>
                </c:pt>
                <c:pt idx="14583">
                  <c:v>1.3600000000000001E-3</c:v>
                </c:pt>
                <c:pt idx="14584">
                  <c:v>1.3600000000000001E-3</c:v>
                </c:pt>
                <c:pt idx="14585">
                  <c:v>1.3699999999999999E-3</c:v>
                </c:pt>
                <c:pt idx="14586">
                  <c:v>1.3699999999999999E-3</c:v>
                </c:pt>
                <c:pt idx="14587">
                  <c:v>1.3699999999999999E-3</c:v>
                </c:pt>
                <c:pt idx="14588">
                  <c:v>1.3699999999999999E-3</c:v>
                </c:pt>
                <c:pt idx="14589">
                  <c:v>1.3699999999999999E-3</c:v>
                </c:pt>
                <c:pt idx="14590">
                  <c:v>1.3699999999999999E-3</c:v>
                </c:pt>
                <c:pt idx="14591">
                  <c:v>1.3699999999999999E-3</c:v>
                </c:pt>
                <c:pt idx="14592">
                  <c:v>1.3699999999999999E-3</c:v>
                </c:pt>
                <c:pt idx="14593">
                  <c:v>1.3699999999999999E-3</c:v>
                </c:pt>
                <c:pt idx="14594">
                  <c:v>1.3699999999999999E-3</c:v>
                </c:pt>
                <c:pt idx="14595">
                  <c:v>1.3699999999999999E-3</c:v>
                </c:pt>
                <c:pt idx="14596">
                  <c:v>1.3699999999999999E-3</c:v>
                </c:pt>
                <c:pt idx="14597">
                  <c:v>1.3699999999999999E-3</c:v>
                </c:pt>
                <c:pt idx="14598">
                  <c:v>1.3699999999999999E-3</c:v>
                </c:pt>
                <c:pt idx="14599">
                  <c:v>1.3699999999999999E-3</c:v>
                </c:pt>
                <c:pt idx="14600">
                  <c:v>1.3699999999999999E-3</c:v>
                </c:pt>
                <c:pt idx="14601">
                  <c:v>1.3699999999999999E-3</c:v>
                </c:pt>
                <c:pt idx="14602">
                  <c:v>1.3699999999999999E-3</c:v>
                </c:pt>
                <c:pt idx="14603">
                  <c:v>1.3699999999999999E-3</c:v>
                </c:pt>
                <c:pt idx="14604">
                  <c:v>1.3699999999999999E-3</c:v>
                </c:pt>
                <c:pt idx="14605">
                  <c:v>1.3699999999999999E-3</c:v>
                </c:pt>
                <c:pt idx="14606">
                  <c:v>1.3699999999999999E-3</c:v>
                </c:pt>
                <c:pt idx="14607">
                  <c:v>1.3699999999999999E-3</c:v>
                </c:pt>
                <c:pt idx="14608">
                  <c:v>1.3699999999999999E-3</c:v>
                </c:pt>
                <c:pt idx="14609">
                  <c:v>1.3699999999999999E-3</c:v>
                </c:pt>
                <c:pt idx="14610">
                  <c:v>1.3699999999999999E-3</c:v>
                </c:pt>
                <c:pt idx="14611">
                  <c:v>1.3699999999999999E-3</c:v>
                </c:pt>
                <c:pt idx="14612">
                  <c:v>1.3699999999999999E-3</c:v>
                </c:pt>
                <c:pt idx="14613">
                  <c:v>1.3799999999999999E-3</c:v>
                </c:pt>
                <c:pt idx="14614">
                  <c:v>1.3799999999999999E-3</c:v>
                </c:pt>
                <c:pt idx="14615">
                  <c:v>1.3799999999999999E-3</c:v>
                </c:pt>
                <c:pt idx="14616">
                  <c:v>1.3799999999999999E-3</c:v>
                </c:pt>
                <c:pt idx="14617">
                  <c:v>1.39E-3</c:v>
                </c:pt>
                <c:pt idx="14618">
                  <c:v>1.39E-3</c:v>
                </c:pt>
                <c:pt idx="14619">
                  <c:v>1.39E-3</c:v>
                </c:pt>
                <c:pt idx="14620">
                  <c:v>1.39E-3</c:v>
                </c:pt>
                <c:pt idx="14621">
                  <c:v>1.39E-3</c:v>
                </c:pt>
                <c:pt idx="14622">
                  <c:v>1.39E-3</c:v>
                </c:pt>
                <c:pt idx="14623">
                  <c:v>1.39E-3</c:v>
                </c:pt>
                <c:pt idx="14624">
                  <c:v>1.3799999999999999E-3</c:v>
                </c:pt>
                <c:pt idx="14625">
                  <c:v>1.3799999999999999E-3</c:v>
                </c:pt>
                <c:pt idx="14626">
                  <c:v>1.3799999999999999E-3</c:v>
                </c:pt>
                <c:pt idx="14627">
                  <c:v>1.3699999999999999E-3</c:v>
                </c:pt>
                <c:pt idx="14628">
                  <c:v>1.3699999999999999E-3</c:v>
                </c:pt>
                <c:pt idx="14629">
                  <c:v>1.3699999999999999E-3</c:v>
                </c:pt>
                <c:pt idx="14630">
                  <c:v>1.3600000000000001E-3</c:v>
                </c:pt>
                <c:pt idx="14631">
                  <c:v>1.3600000000000001E-3</c:v>
                </c:pt>
                <c:pt idx="14632">
                  <c:v>1.3500000000000001E-3</c:v>
                </c:pt>
                <c:pt idx="14633">
                  <c:v>1.3500000000000001E-3</c:v>
                </c:pt>
                <c:pt idx="14634">
                  <c:v>1.34E-3</c:v>
                </c:pt>
                <c:pt idx="14635">
                  <c:v>1.34E-3</c:v>
                </c:pt>
                <c:pt idx="14636">
                  <c:v>1.33E-3</c:v>
                </c:pt>
                <c:pt idx="14637">
                  <c:v>1.33E-3</c:v>
                </c:pt>
                <c:pt idx="14638">
                  <c:v>1.32E-3</c:v>
                </c:pt>
                <c:pt idx="14639">
                  <c:v>1.32E-3</c:v>
                </c:pt>
                <c:pt idx="14640">
                  <c:v>1.31E-3</c:v>
                </c:pt>
                <c:pt idx="14641">
                  <c:v>1.2999999999999999E-3</c:v>
                </c:pt>
                <c:pt idx="14642">
                  <c:v>1.2999999999999999E-3</c:v>
                </c:pt>
                <c:pt idx="14643">
                  <c:v>1.2999999999999999E-3</c:v>
                </c:pt>
                <c:pt idx="14644">
                  <c:v>1.2899999999999999E-3</c:v>
                </c:pt>
                <c:pt idx="14645">
                  <c:v>1.2899999999999999E-3</c:v>
                </c:pt>
                <c:pt idx="14646">
                  <c:v>1.2800000000000001E-3</c:v>
                </c:pt>
                <c:pt idx="14647">
                  <c:v>1.2800000000000001E-3</c:v>
                </c:pt>
                <c:pt idx="14648">
                  <c:v>1.2700000000000001E-3</c:v>
                </c:pt>
                <c:pt idx="14649">
                  <c:v>1.2700000000000001E-3</c:v>
                </c:pt>
                <c:pt idx="14650">
                  <c:v>1.2700000000000001E-3</c:v>
                </c:pt>
                <c:pt idx="14651">
                  <c:v>1.2700000000000001E-3</c:v>
                </c:pt>
                <c:pt idx="14652">
                  <c:v>1.2600000000000001E-3</c:v>
                </c:pt>
                <c:pt idx="14653">
                  <c:v>1.2600000000000001E-3</c:v>
                </c:pt>
                <c:pt idx="14654">
                  <c:v>1.2600000000000001E-3</c:v>
                </c:pt>
                <c:pt idx="14655">
                  <c:v>1.2600000000000001E-3</c:v>
                </c:pt>
                <c:pt idx="14656">
                  <c:v>1.2600000000000001E-3</c:v>
                </c:pt>
                <c:pt idx="14657">
                  <c:v>1.25E-3</c:v>
                </c:pt>
                <c:pt idx="14658">
                  <c:v>1.25E-3</c:v>
                </c:pt>
                <c:pt idx="14659">
                  <c:v>1.25E-3</c:v>
                </c:pt>
                <c:pt idx="14660">
                  <c:v>1.24E-3</c:v>
                </c:pt>
                <c:pt idx="14661">
                  <c:v>1.24E-3</c:v>
                </c:pt>
                <c:pt idx="14662">
                  <c:v>1.24E-3</c:v>
                </c:pt>
                <c:pt idx="14663">
                  <c:v>1.24E-3</c:v>
                </c:pt>
                <c:pt idx="14664">
                  <c:v>1.24E-3</c:v>
                </c:pt>
                <c:pt idx="14665">
                  <c:v>1.23E-3</c:v>
                </c:pt>
                <c:pt idx="14666">
                  <c:v>1.23E-3</c:v>
                </c:pt>
                <c:pt idx="14667">
                  <c:v>1.23E-3</c:v>
                </c:pt>
                <c:pt idx="14668">
                  <c:v>1.2199999999999999E-3</c:v>
                </c:pt>
                <c:pt idx="14669">
                  <c:v>1.2199999999999999E-3</c:v>
                </c:pt>
                <c:pt idx="14670">
                  <c:v>1.2199999999999999E-3</c:v>
                </c:pt>
                <c:pt idx="14671">
                  <c:v>1.2199999999999999E-3</c:v>
                </c:pt>
                <c:pt idx="14672">
                  <c:v>1.2099999999999999E-3</c:v>
                </c:pt>
                <c:pt idx="14673">
                  <c:v>1.1999999999999999E-3</c:v>
                </c:pt>
                <c:pt idx="14674">
                  <c:v>1.1999999999999999E-3</c:v>
                </c:pt>
                <c:pt idx="14675">
                  <c:v>1.1999999999999999E-3</c:v>
                </c:pt>
                <c:pt idx="14676">
                  <c:v>1.1900000000000001E-3</c:v>
                </c:pt>
                <c:pt idx="14677">
                  <c:v>1.1900000000000001E-3</c:v>
                </c:pt>
                <c:pt idx="14678">
                  <c:v>1.1800000000000001E-3</c:v>
                </c:pt>
                <c:pt idx="14679">
                  <c:v>1.1800000000000001E-3</c:v>
                </c:pt>
                <c:pt idx="14680">
                  <c:v>1.17E-3</c:v>
                </c:pt>
                <c:pt idx="14681">
                  <c:v>1.17E-3</c:v>
                </c:pt>
                <c:pt idx="14682">
                  <c:v>1.16E-3</c:v>
                </c:pt>
                <c:pt idx="14683">
                  <c:v>1.16E-3</c:v>
                </c:pt>
                <c:pt idx="14684">
                  <c:v>1.15E-3</c:v>
                </c:pt>
                <c:pt idx="14685">
                  <c:v>1.15E-3</c:v>
                </c:pt>
                <c:pt idx="14686">
                  <c:v>1.14E-3</c:v>
                </c:pt>
                <c:pt idx="14687">
                  <c:v>1.1299999999999999E-3</c:v>
                </c:pt>
                <c:pt idx="14688">
                  <c:v>1.1299999999999999E-3</c:v>
                </c:pt>
                <c:pt idx="14689">
                  <c:v>1.1299999999999999E-3</c:v>
                </c:pt>
                <c:pt idx="14690">
                  <c:v>1.1199999999999999E-3</c:v>
                </c:pt>
                <c:pt idx="14691">
                  <c:v>1.1199999999999999E-3</c:v>
                </c:pt>
                <c:pt idx="14692">
                  <c:v>1.1100000000000001E-3</c:v>
                </c:pt>
                <c:pt idx="14693">
                  <c:v>1.1100000000000001E-3</c:v>
                </c:pt>
                <c:pt idx="14694">
                  <c:v>1.1000000000000001E-3</c:v>
                </c:pt>
                <c:pt idx="14695">
                  <c:v>1.1000000000000001E-3</c:v>
                </c:pt>
                <c:pt idx="14696">
                  <c:v>1.09E-3</c:v>
                </c:pt>
                <c:pt idx="14697">
                  <c:v>1.09E-3</c:v>
                </c:pt>
                <c:pt idx="14698">
                  <c:v>1.09E-3</c:v>
                </c:pt>
                <c:pt idx="14699">
                  <c:v>1.08E-3</c:v>
                </c:pt>
                <c:pt idx="14700">
                  <c:v>1.08E-3</c:v>
                </c:pt>
                <c:pt idx="14701">
                  <c:v>1.08E-3</c:v>
                </c:pt>
                <c:pt idx="14702">
                  <c:v>1.07E-3</c:v>
                </c:pt>
                <c:pt idx="14703">
                  <c:v>1.07E-3</c:v>
                </c:pt>
                <c:pt idx="14704">
                  <c:v>1.07E-3</c:v>
                </c:pt>
                <c:pt idx="14705">
                  <c:v>1.07E-3</c:v>
                </c:pt>
                <c:pt idx="14706">
                  <c:v>1.06E-3</c:v>
                </c:pt>
                <c:pt idx="14707">
                  <c:v>1.06E-3</c:v>
                </c:pt>
                <c:pt idx="14708">
                  <c:v>1.06E-3</c:v>
                </c:pt>
                <c:pt idx="14709">
                  <c:v>1.06E-3</c:v>
                </c:pt>
                <c:pt idx="14710">
                  <c:v>1.0499999999999999E-3</c:v>
                </c:pt>
                <c:pt idx="14711">
                  <c:v>1.0499999999999999E-3</c:v>
                </c:pt>
                <c:pt idx="14712">
                  <c:v>1.0499999999999999E-3</c:v>
                </c:pt>
                <c:pt idx="14713">
                  <c:v>1.0499999999999999E-3</c:v>
                </c:pt>
                <c:pt idx="14714">
                  <c:v>1.0499999999999999E-3</c:v>
                </c:pt>
                <c:pt idx="14715">
                  <c:v>1.0499999999999999E-3</c:v>
                </c:pt>
                <c:pt idx="14716">
                  <c:v>1.0399999999999999E-3</c:v>
                </c:pt>
                <c:pt idx="14717">
                  <c:v>1.0399999999999999E-3</c:v>
                </c:pt>
                <c:pt idx="14718">
                  <c:v>1.0399999999999999E-3</c:v>
                </c:pt>
                <c:pt idx="14719">
                  <c:v>1.0399999999999999E-3</c:v>
                </c:pt>
                <c:pt idx="14720">
                  <c:v>1.0300000000000001E-3</c:v>
                </c:pt>
                <c:pt idx="14721">
                  <c:v>1.0300000000000001E-3</c:v>
                </c:pt>
                <c:pt idx="14722">
                  <c:v>1.0300000000000001E-3</c:v>
                </c:pt>
                <c:pt idx="14723">
                  <c:v>1.0300000000000001E-3</c:v>
                </c:pt>
                <c:pt idx="14724">
                  <c:v>1.0300000000000001E-3</c:v>
                </c:pt>
                <c:pt idx="14725">
                  <c:v>1.0300000000000001E-3</c:v>
                </c:pt>
                <c:pt idx="14726">
                  <c:v>1.0300000000000001E-3</c:v>
                </c:pt>
                <c:pt idx="14727">
                  <c:v>1.0200000000000001E-3</c:v>
                </c:pt>
                <c:pt idx="14728">
                  <c:v>1.0200000000000001E-3</c:v>
                </c:pt>
                <c:pt idx="14729">
                  <c:v>1.0200000000000001E-3</c:v>
                </c:pt>
                <c:pt idx="14730">
                  <c:v>1.0200000000000001E-3</c:v>
                </c:pt>
                <c:pt idx="14731">
                  <c:v>1.0200000000000001E-3</c:v>
                </c:pt>
                <c:pt idx="14732">
                  <c:v>1.0200000000000001E-3</c:v>
                </c:pt>
                <c:pt idx="14733">
                  <c:v>1.0200000000000001E-3</c:v>
                </c:pt>
                <c:pt idx="14734">
                  <c:v>1.0200000000000001E-3</c:v>
                </c:pt>
                <c:pt idx="14735">
                  <c:v>1.0200000000000001E-3</c:v>
                </c:pt>
                <c:pt idx="14736">
                  <c:v>1.0300000000000001E-3</c:v>
                </c:pt>
                <c:pt idx="14737">
                  <c:v>1.0300000000000001E-3</c:v>
                </c:pt>
                <c:pt idx="14738">
                  <c:v>1.0300000000000001E-3</c:v>
                </c:pt>
                <c:pt idx="14739">
                  <c:v>1.0300000000000001E-3</c:v>
                </c:pt>
                <c:pt idx="14740">
                  <c:v>1.0300000000000001E-3</c:v>
                </c:pt>
                <c:pt idx="14741">
                  <c:v>1.0399999999999999E-3</c:v>
                </c:pt>
                <c:pt idx="14742">
                  <c:v>1.0399999999999999E-3</c:v>
                </c:pt>
                <c:pt idx="14743">
                  <c:v>1.0499999999999999E-3</c:v>
                </c:pt>
                <c:pt idx="14744">
                  <c:v>1.0499999999999999E-3</c:v>
                </c:pt>
                <c:pt idx="14745">
                  <c:v>1.0499999999999999E-3</c:v>
                </c:pt>
                <c:pt idx="14746">
                  <c:v>1.0499999999999999E-3</c:v>
                </c:pt>
                <c:pt idx="14747">
                  <c:v>1.06E-3</c:v>
                </c:pt>
                <c:pt idx="14748">
                  <c:v>1.06E-3</c:v>
                </c:pt>
                <c:pt idx="14749">
                  <c:v>1.06E-3</c:v>
                </c:pt>
                <c:pt idx="14750">
                  <c:v>1.06E-3</c:v>
                </c:pt>
                <c:pt idx="14751">
                  <c:v>1.07E-3</c:v>
                </c:pt>
                <c:pt idx="14752">
                  <c:v>1.07E-3</c:v>
                </c:pt>
                <c:pt idx="14753">
                  <c:v>1.07E-3</c:v>
                </c:pt>
                <c:pt idx="14754">
                  <c:v>1.07E-3</c:v>
                </c:pt>
                <c:pt idx="14755">
                  <c:v>1.07E-3</c:v>
                </c:pt>
                <c:pt idx="14756">
                  <c:v>1.07E-3</c:v>
                </c:pt>
                <c:pt idx="14757">
                  <c:v>1.07E-3</c:v>
                </c:pt>
                <c:pt idx="14758">
                  <c:v>1.07E-3</c:v>
                </c:pt>
                <c:pt idx="14759">
                  <c:v>1.07E-3</c:v>
                </c:pt>
                <c:pt idx="14760">
                  <c:v>1.07E-3</c:v>
                </c:pt>
                <c:pt idx="14761">
                  <c:v>1.07E-3</c:v>
                </c:pt>
                <c:pt idx="14762">
                  <c:v>1.06E-3</c:v>
                </c:pt>
                <c:pt idx="14763">
                  <c:v>1.06E-3</c:v>
                </c:pt>
                <c:pt idx="14764">
                  <c:v>1.06E-3</c:v>
                </c:pt>
                <c:pt idx="14765">
                  <c:v>1.06E-3</c:v>
                </c:pt>
                <c:pt idx="14766">
                  <c:v>1.06E-3</c:v>
                </c:pt>
                <c:pt idx="14767">
                  <c:v>1.06E-3</c:v>
                </c:pt>
                <c:pt idx="14768">
                  <c:v>1.06E-3</c:v>
                </c:pt>
                <c:pt idx="14769">
                  <c:v>1.0499999999999999E-3</c:v>
                </c:pt>
                <c:pt idx="14770">
                  <c:v>1.0499999999999999E-3</c:v>
                </c:pt>
                <c:pt idx="14771">
                  <c:v>1.0499999999999999E-3</c:v>
                </c:pt>
                <c:pt idx="14772">
                  <c:v>1.0499999999999999E-3</c:v>
                </c:pt>
                <c:pt idx="14773">
                  <c:v>1.06E-3</c:v>
                </c:pt>
                <c:pt idx="14774">
                  <c:v>1.06E-3</c:v>
                </c:pt>
                <c:pt idx="14775">
                  <c:v>1.06E-3</c:v>
                </c:pt>
                <c:pt idx="14776">
                  <c:v>1.06E-3</c:v>
                </c:pt>
                <c:pt idx="14777">
                  <c:v>1.07E-3</c:v>
                </c:pt>
                <c:pt idx="14778">
                  <c:v>1.07E-3</c:v>
                </c:pt>
                <c:pt idx="14779">
                  <c:v>1.07E-3</c:v>
                </c:pt>
                <c:pt idx="14780">
                  <c:v>1.08E-3</c:v>
                </c:pt>
                <c:pt idx="14781">
                  <c:v>1.09E-3</c:v>
                </c:pt>
                <c:pt idx="14782">
                  <c:v>1.09E-3</c:v>
                </c:pt>
                <c:pt idx="14783">
                  <c:v>1.1000000000000001E-3</c:v>
                </c:pt>
                <c:pt idx="14784">
                  <c:v>1.1100000000000001E-3</c:v>
                </c:pt>
                <c:pt idx="14785">
                  <c:v>1.1199999999999999E-3</c:v>
                </c:pt>
                <c:pt idx="14786">
                  <c:v>1.1199999999999999E-3</c:v>
                </c:pt>
                <c:pt idx="14787">
                  <c:v>1.1299999999999999E-3</c:v>
                </c:pt>
                <c:pt idx="14788">
                  <c:v>1.1299999999999999E-3</c:v>
                </c:pt>
                <c:pt idx="14789">
                  <c:v>1.14E-3</c:v>
                </c:pt>
                <c:pt idx="14790">
                  <c:v>1.15E-3</c:v>
                </c:pt>
                <c:pt idx="14791">
                  <c:v>1.16E-3</c:v>
                </c:pt>
                <c:pt idx="14792">
                  <c:v>1.16E-3</c:v>
                </c:pt>
                <c:pt idx="14793">
                  <c:v>1.17E-3</c:v>
                </c:pt>
                <c:pt idx="14794">
                  <c:v>1.17E-3</c:v>
                </c:pt>
                <c:pt idx="14795">
                  <c:v>1.1800000000000001E-3</c:v>
                </c:pt>
                <c:pt idx="14796">
                  <c:v>1.1900000000000001E-3</c:v>
                </c:pt>
                <c:pt idx="14797">
                  <c:v>1.1900000000000001E-3</c:v>
                </c:pt>
                <c:pt idx="14798">
                  <c:v>1.1900000000000001E-3</c:v>
                </c:pt>
                <c:pt idx="14799">
                  <c:v>1.1999999999999999E-3</c:v>
                </c:pt>
                <c:pt idx="14800">
                  <c:v>1.1999999999999999E-3</c:v>
                </c:pt>
                <c:pt idx="14801">
                  <c:v>1.1999999999999999E-3</c:v>
                </c:pt>
                <c:pt idx="14802">
                  <c:v>1.1999999999999999E-3</c:v>
                </c:pt>
                <c:pt idx="14803">
                  <c:v>1.2099999999999999E-3</c:v>
                </c:pt>
                <c:pt idx="14804">
                  <c:v>1.2099999999999999E-3</c:v>
                </c:pt>
                <c:pt idx="14805">
                  <c:v>1.2099999999999999E-3</c:v>
                </c:pt>
                <c:pt idx="14806">
                  <c:v>1.2199999999999999E-3</c:v>
                </c:pt>
                <c:pt idx="14807">
                  <c:v>1.2199999999999999E-3</c:v>
                </c:pt>
                <c:pt idx="14808">
                  <c:v>1.2199999999999999E-3</c:v>
                </c:pt>
                <c:pt idx="14809">
                  <c:v>1.23E-3</c:v>
                </c:pt>
                <c:pt idx="14810">
                  <c:v>1.23E-3</c:v>
                </c:pt>
                <c:pt idx="14811">
                  <c:v>1.23E-3</c:v>
                </c:pt>
                <c:pt idx="14812">
                  <c:v>1.23E-3</c:v>
                </c:pt>
                <c:pt idx="14813">
                  <c:v>1.24E-3</c:v>
                </c:pt>
                <c:pt idx="14814">
                  <c:v>1.24E-3</c:v>
                </c:pt>
                <c:pt idx="14815">
                  <c:v>1.25E-3</c:v>
                </c:pt>
                <c:pt idx="14816">
                  <c:v>1.25E-3</c:v>
                </c:pt>
                <c:pt idx="14817">
                  <c:v>1.2600000000000001E-3</c:v>
                </c:pt>
                <c:pt idx="14818">
                  <c:v>1.2600000000000001E-3</c:v>
                </c:pt>
                <c:pt idx="14819">
                  <c:v>1.2700000000000001E-3</c:v>
                </c:pt>
                <c:pt idx="14820">
                  <c:v>1.2700000000000001E-3</c:v>
                </c:pt>
                <c:pt idx="14821">
                  <c:v>1.2800000000000001E-3</c:v>
                </c:pt>
                <c:pt idx="14822">
                  <c:v>1.2899999999999999E-3</c:v>
                </c:pt>
                <c:pt idx="14823">
                  <c:v>1.2899999999999999E-3</c:v>
                </c:pt>
                <c:pt idx="14824">
                  <c:v>1.2999999999999999E-3</c:v>
                </c:pt>
                <c:pt idx="14825">
                  <c:v>1.2999999999999999E-3</c:v>
                </c:pt>
                <c:pt idx="14826">
                  <c:v>1.31E-3</c:v>
                </c:pt>
                <c:pt idx="14827">
                  <c:v>1.32E-3</c:v>
                </c:pt>
                <c:pt idx="14828">
                  <c:v>1.32E-3</c:v>
                </c:pt>
                <c:pt idx="14829">
                  <c:v>1.32E-3</c:v>
                </c:pt>
                <c:pt idx="14830">
                  <c:v>1.33E-3</c:v>
                </c:pt>
                <c:pt idx="14831">
                  <c:v>1.33E-3</c:v>
                </c:pt>
                <c:pt idx="14832">
                  <c:v>1.33E-3</c:v>
                </c:pt>
                <c:pt idx="14833">
                  <c:v>1.33E-3</c:v>
                </c:pt>
                <c:pt idx="14834">
                  <c:v>1.33E-3</c:v>
                </c:pt>
                <c:pt idx="14835">
                  <c:v>1.34E-3</c:v>
                </c:pt>
                <c:pt idx="14836">
                  <c:v>1.34E-3</c:v>
                </c:pt>
                <c:pt idx="14837">
                  <c:v>1.34E-3</c:v>
                </c:pt>
                <c:pt idx="14838">
                  <c:v>1.34E-3</c:v>
                </c:pt>
                <c:pt idx="14839">
                  <c:v>1.34E-3</c:v>
                </c:pt>
                <c:pt idx="14840">
                  <c:v>1.34E-3</c:v>
                </c:pt>
                <c:pt idx="14841">
                  <c:v>1.34E-3</c:v>
                </c:pt>
                <c:pt idx="14842">
                  <c:v>1.34E-3</c:v>
                </c:pt>
                <c:pt idx="14843">
                  <c:v>1.34E-3</c:v>
                </c:pt>
                <c:pt idx="14844">
                  <c:v>1.34E-3</c:v>
                </c:pt>
                <c:pt idx="14845">
                  <c:v>1.34E-3</c:v>
                </c:pt>
                <c:pt idx="14846">
                  <c:v>1.34E-3</c:v>
                </c:pt>
                <c:pt idx="14847">
                  <c:v>1.34E-3</c:v>
                </c:pt>
                <c:pt idx="14848">
                  <c:v>1.34E-3</c:v>
                </c:pt>
                <c:pt idx="14849">
                  <c:v>1.34E-3</c:v>
                </c:pt>
                <c:pt idx="14850">
                  <c:v>1.34E-3</c:v>
                </c:pt>
                <c:pt idx="14851">
                  <c:v>1.34E-3</c:v>
                </c:pt>
                <c:pt idx="14852">
                  <c:v>1.3500000000000001E-3</c:v>
                </c:pt>
                <c:pt idx="14853">
                  <c:v>1.3500000000000001E-3</c:v>
                </c:pt>
                <c:pt idx="14854">
                  <c:v>1.3500000000000001E-3</c:v>
                </c:pt>
                <c:pt idx="14855">
                  <c:v>1.3600000000000001E-3</c:v>
                </c:pt>
                <c:pt idx="14856">
                  <c:v>1.3600000000000001E-3</c:v>
                </c:pt>
                <c:pt idx="14857">
                  <c:v>1.3600000000000001E-3</c:v>
                </c:pt>
                <c:pt idx="14858">
                  <c:v>1.3600000000000001E-3</c:v>
                </c:pt>
                <c:pt idx="14859">
                  <c:v>1.3699999999999999E-3</c:v>
                </c:pt>
                <c:pt idx="14860">
                  <c:v>1.3699999999999999E-3</c:v>
                </c:pt>
                <c:pt idx="14861">
                  <c:v>1.3699999999999999E-3</c:v>
                </c:pt>
                <c:pt idx="14862">
                  <c:v>1.3699999999999999E-3</c:v>
                </c:pt>
                <c:pt idx="14863">
                  <c:v>1.3799999999999999E-3</c:v>
                </c:pt>
                <c:pt idx="14864">
                  <c:v>1.3799999999999999E-3</c:v>
                </c:pt>
                <c:pt idx="14865">
                  <c:v>1.3799999999999999E-3</c:v>
                </c:pt>
                <c:pt idx="14866">
                  <c:v>1.39E-3</c:v>
                </c:pt>
                <c:pt idx="14867">
                  <c:v>1.39E-3</c:v>
                </c:pt>
                <c:pt idx="14868">
                  <c:v>1.39E-3</c:v>
                </c:pt>
                <c:pt idx="14869">
                  <c:v>1.39E-3</c:v>
                </c:pt>
                <c:pt idx="14870">
                  <c:v>1.39E-3</c:v>
                </c:pt>
                <c:pt idx="14871">
                  <c:v>1.4E-3</c:v>
                </c:pt>
                <c:pt idx="14872">
                  <c:v>1.4E-3</c:v>
                </c:pt>
                <c:pt idx="14873">
                  <c:v>1.4E-3</c:v>
                </c:pt>
                <c:pt idx="14874">
                  <c:v>1.4E-3</c:v>
                </c:pt>
                <c:pt idx="14875">
                  <c:v>1.4E-3</c:v>
                </c:pt>
                <c:pt idx="14876">
                  <c:v>1.4E-3</c:v>
                </c:pt>
                <c:pt idx="14877">
                  <c:v>1.4E-3</c:v>
                </c:pt>
                <c:pt idx="14878">
                  <c:v>1.4E-3</c:v>
                </c:pt>
                <c:pt idx="14879">
                  <c:v>1.41E-3</c:v>
                </c:pt>
                <c:pt idx="14880">
                  <c:v>1.41E-3</c:v>
                </c:pt>
                <c:pt idx="14881">
                  <c:v>1.41E-3</c:v>
                </c:pt>
                <c:pt idx="14882">
                  <c:v>1.41E-3</c:v>
                </c:pt>
                <c:pt idx="14883">
                  <c:v>1.41E-3</c:v>
                </c:pt>
                <c:pt idx="14884">
                  <c:v>1.41E-3</c:v>
                </c:pt>
                <c:pt idx="14885">
                  <c:v>1.42E-3</c:v>
                </c:pt>
                <c:pt idx="14886">
                  <c:v>1.42E-3</c:v>
                </c:pt>
                <c:pt idx="14887">
                  <c:v>1.42E-3</c:v>
                </c:pt>
                <c:pt idx="14888">
                  <c:v>1.42E-3</c:v>
                </c:pt>
                <c:pt idx="14889">
                  <c:v>1.42E-3</c:v>
                </c:pt>
                <c:pt idx="14890">
                  <c:v>1.4300000000000001E-3</c:v>
                </c:pt>
                <c:pt idx="14891">
                  <c:v>1.4300000000000001E-3</c:v>
                </c:pt>
                <c:pt idx="14892">
                  <c:v>1.4300000000000001E-3</c:v>
                </c:pt>
                <c:pt idx="14893">
                  <c:v>1.4300000000000001E-3</c:v>
                </c:pt>
                <c:pt idx="14894">
                  <c:v>1.4300000000000001E-3</c:v>
                </c:pt>
                <c:pt idx="14895">
                  <c:v>1.4300000000000001E-3</c:v>
                </c:pt>
                <c:pt idx="14896">
                  <c:v>1.4300000000000001E-3</c:v>
                </c:pt>
                <c:pt idx="14897">
                  <c:v>1.4300000000000001E-3</c:v>
                </c:pt>
                <c:pt idx="14898">
                  <c:v>1.4300000000000001E-3</c:v>
                </c:pt>
                <c:pt idx="14899">
                  <c:v>1.4300000000000001E-3</c:v>
                </c:pt>
                <c:pt idx="14900">
                  <c:v>1.4300000000000001E-3</c:v>
                </c:pt>
                <c:pt idx="14901">
                  <c:v>1.4300000000000001E-3</c:v>
                </c:pt>
                <c:pt idx="14902">
                  <c:v>1.4300000000000001E-3</c:v>
                </c:pt>
                <c:pt idx="14903">
                  <c:v>1.4300000000000001E-3</c:v>
                </c:pt>
                <c:pt idx="14904">
                  <c:v>1.4300000000000001E-3</c:v>
                </c:pt>
                <c:pt idx="14905">
                  <c:v>1.4300000000000001E-3</c:v>
                </c:pt>
                <c:pt idx="14906">
                  <c:v>1.4300000000000001E-3</c:v>
                </c:pt>
                <c:pt idx="14907">
                  <c:v>1.4300000000000001E-3</c:v>
                </c:pt>
                <c:pt idx="14908">
                  <c:v>1.4300000000000001E-3</c:v>
                </c:pt>
                <c:pt idx="14909">
                  <c:v>1.4300000000000001E-3</c:v>
                </c:pt>
                <c:pt idx="14910">
                  <c:v>1.4300000000000001E-3</c:v>
                </c:pt>
                <c:pt idx="14911">
                  <c:v>1.4300000000000001E-3</c:v>
                </c:pt>
                <c:pt idx="14912">
                  <c:v>1.4400000000000001E-3</c:v>
                </c:pt>
                <c:pt idx="14913">
                  <c:v>1.4400000000000001E-3</c:v>
                </c:pt>
                <c:pt idx="14914">
                  <c:v>1.4400000000000001E-3</c:v>
                </c:pt>
                <c:pt idx="14915">
                  <c:v>1.4400000000000001E-3</c:v>
                </c:pt>
                <c:pt idx="14916">
                  <c:v>1.4499999999999999E-3</c:v>
                </c:pt>
                <c:pt idx="14917">
                  <c:v>1.4499999999999999E-3</c:v>
                </c:pt>
                <c:pt idx="14918">
                  <c:v>1.4599999999999999E-3</c:v>
                </c:pt>
                <c:pt idx="14919">
                  <c:v>1.4599999999999999E-3</c:v>
                </c:pt>
                <c:pt idx="14920">
                  <c:v>1.4599999999999999E-3</c:v>
                </c:pt>
                <c:pt idx="14921">
                  <c:v>1.47E-3</c:v>
                </c:pt>
                <c:pt idx="14922">
                  <c:v>1.47E-3</c:v>
                </c:pt>
                <c:pt idx="14923">
                  <c:v>1.47E-3</c:v>
                </c:pt>
                <c:pt idx="14924">
                  <c:v>1.47E-3</c:v>
                </c:pt>
                <c:pt idx="14925">
                  <c:v>1.48E-3</c:v>
                </c:pt>
                <c:pt idx="14926">
                  <c:v>1.48E-3</c:v>
                </c:pt>
                <c:pt idx="14927">
                  <c:v>1.48E-3</c:v>
                </c:pt>
                <c:pt idx="14928">
                  <c:v>1.48E-3</c:v>
                </c:pt>
                <c:pt idx="14929">
                  <c:v>1.48E-3</c:v>
                </c:pt>
                <c:pt idx="14930">
                  <c:v>1.48E-3</c:v>
                </c:pt>
                <c:pt idx="14931">
                  <c:v>1.48E-3</c:v>
                </c:pt>
                <c:pt idx="14932">
                  <c:v>1.48E-3</c:v>
                </c:pt>
                <c:pt idx="14933">
                  <c:v>1.47E-3</c:v>
                </c:pt>
                <c:pt idx="14934">
                  <c:v>1.47E-3</c:v>
                </c:pt>
                <c:pt idx="14935">
                  <c:v>1.47E-3</c:v>
                </c:pt>
                <c:pt idx="14936">
                  <c:v>1.4599999999999999E-3</c:v>
                </c:pt>
                <c:pt idx="14937">
                  <c:v>1.4599999999999999E-3</c:v>
                </c:pt>
                <c:pt idx="14938">
                  <c:v>1.4499999999999999E-3</c:v>
                </c:pt>
                <c:pt idx="14939">
                  <c:v>1.4400000000000001E-3</c:v>
                </c:pt>
                <c:pt idx="14940">
                  <c:v>1.4300000000000001E-3</c:v>
                </c:pt>
                <c:pt idx="14941">
                  <c:v>1.4300000000000001E-3</c:v>
                </c:pt>
                <c:pt idx="14942">
                  <c:v>1.41E-3</c:v>
                </c:pt>
                <c:pt idx="14943">
                  <c:v>1.41E-3</c:v>
                </c:pt>
                <c:pt idx="14944">
                  <c:v>1.4E-3</c:v>
                </c:pt>
                <c:pt idx="14945">
                  <c:v>1.39E-3</c:v>
                </c:pt>
                <c:pt idx="14946">
                  <c:v>1.39E-3</c:v>
                </c:pt>
                <c:pt idx="14947">
                  <c:v>1.3799999999999999E-3</c:v>
                </c:pt>
                <c:pt idx="14948">
                  <c:v>1.3699999999999999E-3</c:v>
                </c:pt>
                <c:pt idx="14949">
                  <c:v>1.3600000000000001E-3</c:v>
                </c:pt>
                <c:pt idx="14950">
                  <c:v>1.3600000000000001E-3</c:v>
                </c:pt>
                <c:pt idx="14951">
                  <c:v>1.3500000000000001E-3</c:v>
                </c:pt>
                <c:pt idx="14952">
                  <c:v>1.34E-3</c:v>
                </c:pt>
                <c:pt idx="14953">
                  <c:v>1.34E-3</c:v>
                </c:pt>
                <c:pt idx="14954">
                  <c:v>1.33E-3</c:v>
                </c:pt>
                <c:pt idx="14955">
                  <c:v>1.33E-3</c:v>
                </c:pt>
                <c:pt idx="14956">
                  <c:v>1.32E-3</c:v>
                </c:pt>
                <c:pt idx="14957">
                  <c:v>1.32E-3</c:v>
                </c:pt>
                <c:pt idx="14958">
                  <c:v>1.32E-3</c:v>
                </c:pt>
                <c:pt idx="14959">
                  <c:v>1.31E-3</c:v>
                </c:pt>
                <c:pt idx="14960">
                  <c:v>1.31E-3</c:v>
                </c:pt>
                <c:pt idx="14961">
                  <c:v>1.2999999999999999E-3</c:v>
                </c:pt>
                <c:pt idx="14962">
                  <c:v>1.2999999999999999E-3</c:v>
                </c:pt>
                <c:pt idx="14963">
                  <c:v>1.2999999999999999E-3</c:v>
                </c:pt>
                <c:pt idx="14964">
                  <c:v>1.2899999999999999E-3</c:v>
                </c:pt>
                <c:pt idx="14965">
                  <c:v>1.2899999999999999E-3</c:v>
                </c:pt>
                <c:pt idx="14966">
                  <c:v>1.2800000000000001E-3</c:v>
                </c:pt>
                <c:pt idx="14967">
                  <c:v>1.2700000000000001E-3</c:v>
                </c:pt>
                <c:pt idx="14968">
                  <c:v>1.2700000000000001E-3</c:v>
                </c:pt>
                <c:pt idx="14969">
                  <c:v>1.2600000000000001E-3</c:v>
                </c:pt>
                <c:pt idx="14970">
                  <c:v>1.25E-3</c:v>
                </c:pt>
                <c:pt idx="14971">
                  <c:v>1.24E-3</c:v>
                </c:pt>
                <c:pt idx="14972">
                  <c:v>1.24E-3</c:v>
                </c:pt>
                <c:pt idx="14973">
                  <c:v>1.23E-3</c:v>
                </c:pt>
                <c:pt idx="14974">
                  <c:v>1.2199999999999999E-3</c:v>
                </c:pt>
                <c:pt idx="14975">
                  <c:v>1.2099999999999999E-3</c:v>
                </c:pt>
                <c:pt idx="14976">
                  <c:v>1.1999999999999999E-3</c:v>
                </c:pt>
                <c:pt idx="14977">
                  <c:v>1.1900000000000001E-3</c:v>
                </c:pt>
                <c:pt idx="14978">
                  <c:v>1.1800000000000001E-3</c:v>
                </c:pt>
                <c:pt idx="14979">
                  <c:v>1.17E-3</c:v>
                </c:pt>
                <c:pt idx="14980">
                  <c:v>1.16E-3</c:v>
                </c:pt>
                <c:pt idx="14981">
                  <c:v>1.15E-3</c:v>
                </c:pt>
                <c:pt idx="14982">
                  <c:v>1.15E-3</c:v>
                </c:pt>
                <c:pt idx="14983">
                  <c:v>1.14E-3</c:v>
                </c:pt>
                <c:pt idx="14984">
                  <c:v>1.1299999999999999E-3</c:v>
                </c:pt>
                <c:pt idx="14985">
                  <c:v>1.1199999999999999E-3</c:v>
                </c:pt>
                <c:pt idx="14986">
                  <c:v>1.1199999999999999E-3</c:v>
                </c:pt>
                <c:pt idx="14987">
                  <c:v>1.1100000000000001E-3</c:v>
                </c:pt>
                <c:pt idx="14988">
                  <c:v>1.1000000000000001E-3</c:v>
                </c:pt>
                <c:pt idx="14989">
                  <c:v>1.1000000000000001E-3</c:v>
                </c:pt>
                <c:pt idx="14990">
                  <c:v>1.1000000000000001E-3</c:v>
                </c:pt>
                <c:pt idx="14991">
                  <c:v>1.09E-3</c:v>
                </c:pt>
                <c:pt idx="14992">
                  <c:v>1.09E-3</c:v>
                </c:pt>
                <c:pt idx="14993">
                  <c:v>1.09E-3</c:v>
                </c:pt>
                <c:pt idx="14994">
                  <c:v>1.09E-3</c:v>
                </c:pt>
                <c:pt idx="14995">
                  <c:v>1.08E-3</c:v>
                </c:pt>
                <c:pt idx="14996">
                  <c:v>1.08E-3</c:v>
                </c:pt>
                <c:pt idx="14997">
                  <c:v>1.08E-3</c:v>
                </c:pt>
                <c:pt idx="14998">
                  <c:v>1.08E-3</c:v>
                </c:pt>
                <c:pt idx="14999">
                  <c:v>1.08E-3</c:v>
                </c:pt>
                <c:pt idx="15000">
                  <c:v>1.07E-3</c:v>
                </c:pt>
                <c:pt idx="15001">
                  <c:v>1.07E-3</c:v>
                </c:pt>
                <c:pt idx="15002">
                  <c:v>1.07E-3</c:v>
                </c:pt>
                <c:pt idx="15003">
                  <c:v>1.07E-3</c:v>
                </c:pt>
                <c:pt idx="15004">
                  <c:v>1.07E-3</c:v>
                </c:pt>
                <c:pt idx="15005">
                  <c:v>1.07E-3</c:v>
                </c:pt>
                <c:pt idx="15006">
                  <c:v>1.06E-3</c:v>
                </c:pt>
                <c:pt idx="15007">
                  <c:v>1.06E-3</c:v>
                </c:pt>
                <c:pt idx="15008">
                  <c:v>1.06E-3</c:v>
                </c:pt>
                <c:pt idx="15009">
                  <c:v>1.0499999999999999E-3</c:v>
                </c:pt>
                <c:pt idx="15010">
                  <c:v>1.0499999999999999E-3</c:v>
                </c:pt>
                <c:pt idx="15011">
                  <c:v>1.0399999999999999E-3</c:v>
                </c:pt>
                <c:pt idx="15012">
                  <c:v>1.0300000000000001E-3</c:v>
                </c:pt>
                <c:pt idx="15013">
                  <c:v>1.0300000000000001E-3</c:v>
                </c:pt>
                <c:pt idx="15014">
                  <c:v>1.0200000000000001E-3</c:v>
                </c:pt>
                <c:pt idx="15015">
                  <c:v>1.0200000000000001E-3</c:v>
                </c:pt>
                <c:pt idx="15016">
                  <c:v>1.01E-3</c:v>
                </c:pt>
                <c:pt idx="15017">
                  <c:v>1E-3</c:v>
                </c:pt>
                <c:pt idx="15018">
                  <c:v>9.9799999999999997E-4</c:v>
                </c:pt>
                <c:pt idx="15019">
                  <c:v>9.9400000000000009E-4</c:v>
                </c:pt>
                <c:pt idx="15020">
                  <c:v>9.859999999999999E-4</c:v>
                </c:pt>
                <c:pt idx="15021">
                  <c:v>9.8299999999999993E-4</c:v>
                </c:pt>
                <c:pt idx="15022">
                  <c:v>9.7900000000000005E-4</c:v>
                </c:pt>
                <c:pt idx="15023">
                  <c:v>9.7499999999999996E-4</c:v>
                </c:pt>
                <c:pt idx="15024">
                  <c:v>9.7499999999999996E-4</c:v>
                </c:pt>
                <c:pt idx="15025">
                  <c:v>9.7199999999999999E-4</c:v>
                </c:pt>
                <c:pt idx="15026">
                  <c:v>9.68E-4</c:v>
                </c:pt>
                <c:pt idx="15027">
                  <c:v>9.7199999999999999E-4</c:v>
                </c:pt>
                <c:pt idx="15028">
                  <c:v>9.68E-4</c:v>
                </c:pt>
                <c:pt idx="15029">
                  <c:v>9.7199999999999999E-4</c:v>
                </c:pt>
                <c:pt idx="15030">
                  <c:v>9.7199999999999999E-4</c:v>
                </c:pt>
                <c:pt idx="15031">
                  <c:v>9.7499999999999996E-4</c:v>
                </c:pt>
                <c:pt idx="15032">
                  <c:v>9.7499999999999996E-4</c:v>
                </c:pt>
                <c:pt idx="15033">
                  <c:v>9.8299999999999993E-4</c:v>
                </c:pt>
                <c:pt idx="15034">
                  <c:v>9.859999999999999E-4</c:v>
                </c:pt>
                <c:pt idx="15035">
                  <c:v>9.8999999999999999E-4</c:v>
                </c:pt>
                <c:pt idx="15036">
                  <c:v>9.9400000000000009E-4</c:v>
                </c:pt>
                <c:pt idx="15037">
                  <c:v>1E-3</c:v>
                </c:pt>
                <c:pt idx="15038">
                  <c:v>1E-3</c:v>
                </c:pt>
                <c:pt idx="15039">
                  <c:v>1.01E-3</c:v>
                </c:pt>
                <c:pt idx="15040">
                  <c:v>1.0200000000000001E-3</c:v>
                </c:pt>
                <c:pt idx="15041">
                  <c:v>1.0200000000000001E-3</c:v>
                </c:pt>
                <c:pt idx="15042">
                  <c:v>1.0300000000000001E-3</c:v>
                </c:pt>
                <c:pt idx="15043">
                  <c:v>1.0300000000000001E-3</c:v>
                </c:pt>
                <c:pt idx="15044">
                  <c:v>1.0300000000000001E-3</c:v>
                </c:pt>
                <c:pt idx="15045">
                  <c:v>1.0399999999999999E-3</c:v>
                </c:pt>
                <c:pt idx="15046">
                  <c:v>1.0399999999999999E-3</c:v>
                </c:pt>
                <c:pt idx="15047">
                  <c:v>1.0499999999999999E-3</c:v>
                </c:pt>
                <c:pt idx="15048">
                  <c:v>1.0499999999999999E-3</c:v>
                </c:pt>
                <c:pt idx="15049">
                  <c:v>1.0499999999999999E-3</c:v>
                </c:pt>
                <c:pt idx="15050">
                  <c:v>1.0499999999999999E-3</c:v>
                </c:pt>
                <c:pt idx="15051">
                  <c:v>1.0499999999999999E-3</c:v>
                </c:pt>
                <c:pt idx="15052">
                  <c:v>1.0499999999999999E-3</c:v>
                </c:pt>
                <c:pt idx="15053">
                  <c:v>1.06E-3</c:v>
                </c:pt>
                <c:pt idx="15054">
                  <c:v>1.06E-3</c:v>
                </c:pt>
                <c:pt idx="15055">
                  <c:v>1.06E-3</c:v>
                </c:pt>
                <c:pt idx="15056">
                  <c:v>1.06E-3</c:v>
                </c:pt>
                <c:pt idx="15057">
                  <c:v>1.06E-3</c:v>
                </c:pt>
                <c:pt idx="15058">
                  <c:v>1.06E-3</c:v>
                </c:pt>
                <c:pt idx="15059">
                  <c:v>1.06E-3</c:v>
                </c:pt>
                <c:pt idx="15060">
                  <c:v>1.0499999999999999E-3</c:v>
                </c:pt>
                <c:pt idx="15061">
                  <c:v>1.06E-3</c:v>
                </c:pt>
                <c:pt idx="15062">
                  <c:v>1.06E-3</c:v>
                </c:pt>
                <c:pt idx="15063">
                  <c:v>1.06E-3</c:v>
                </c:pt>
                <c:pt idx="15064">
                  <c:v>1.06E-3</c:v>
                </c:pt>
                <c:pt idx="15065">
                  <c:v>1.06E-3</c:v>
                </c:pt>
                <c:pt idx="15066">
                  <c:v>1.06E-3</c:v>
                </c:pt>
                <c:pt idx="15067">
                  <c:v>1.06E-3</c:v>
                </c:pt>
                <c:pt idx="15068">
                  <c:v>1.06E-3</c:v>
                </c:pt>
                <c:pt idx="15069">
                  <c:v>1.07E-3</c:v>
                </c:pt>
                <c:pt idx="15070">
                  <c:v>1.07E-3</c:v>
                </c:pt>
                <c:pt idx="15071">
                  <c:v>1.08E-3</c:v>
                </c:pt>
                <c:pt idx="15072">
                  <c:v>1.08E-3</c:v>
                </c:pt>
                <c:pt idx="15073">
                  <c:v>1.09E-3</c:v>
                </c:pt>
                <c:pt idx="15074">
                  <c:v>1.09E-3</c:v>
                </c:pt>
                <c:pt idx="15075">
                  <c:v>1.1000000000000001E-3</c:v>
                </c:pt>
                <c:pt idx="15076">
                  <c:v>1.1000000000000001E-3</c:v>
                </c:pt>
                <c:pt idx="15077">
                  <c:v>1.1100000000000001E-3</c:v>
                </c:pt>
                <c:pt idx="15078">
                  <c:v>1.1199999999999999E-3</c:v>
                </c:pt>
                <c:pt idx="15079">
                  <c:v>1.1299999999999999E-3</c:v>
                </c:pt>
                <c:pt idx="15080">
                  <c:v>1.1299999999999999E-3</c:v>
                </c:pt>
                <c:pt idx="15081">
                  <c:v>1.14E-3</c:v>
                </c:pt>
                <c:pt idx="15082">
                  <c:v>1.15E-3</c:v>
                </c:pt>
                <c:pt idx="15083">
                  <c:v>1.16E-3</c:v>
                </c:pt>
                <c:pt idx="15084">
                  <c:v>1.16E-3</c:v>
                </c:pt>
                <c:pt idx="15085">
                  <c:v>1.17E-3</c:v>
                </c:pt>
                <c:pt idx="15086">
                  <c:v>1.1800000000000001E-3</c:v>
                </c:pt>
                <c:pt idx="15087">
                  <c:v>1.1900000000000001E-3</c:v>
                </c:pt>
                <c:pt idx="15088">
                  <c:v>1.1999999999999999E-3</c:v>
                </c:pt>
                <c:pt idx="15089">
                  <c:v>1.1999999999999999E-3</c:v>
                </c:pt>
                <c:pt idx="15090">
                  <c:v>1.2099999999999999E-3</c:v>
                </c:pt>
                <c:pt idx="15091">
                  <c:v>1.2199999999999999E-3</c:v>
                </c:pt>
                <c:pt idx="15092">
                  <c:v>1.2199999999999999E-3</c:v>
                </c:pt>
                <c:pt idx="15093">
                  <c:v>1.23E-3</c:v>
                </c:pt>
                <c:pt idx="15094">
                  <c:v>1.24E-3</c:v>
                </c:pt>
                <c:pt idx="15095">
                  <c:v>1.24E-3</c:v>
                </c:pt>
                <c:pt idx="15096">
                  <c:v>1.24E-3</c:v>
                </c:pt>
                <c:pt idx="15097">
                  <c:v>1.25E-3</c:v>
                </c:pt>
                <c:pt idx="15098">
                  <c:v>1.2600000000000001E-3</c:v>
                </c:pt>
                <c:pt idx="15099">
                  <c:v>1.2600000000000001E-3</c:v>
                </c:pt>
                <c:pt idx="15100">
                  <c:v>1.2700000000000001E-3</c:v>
                </c:pt>
                <c:pt idx="15101">
                  <c:v>1.2700000000000001E-3</c:v>
                </c:pt>
                <c:pt idx="15102">
                  <c:v>1.2700000000000001E-3</c:v>
                </c:pt>
                <c:pt idx="15103">
                  <c:v>1.2800000000000001E-3</c:v>
                </c:pt>
                <c:pt idx="15104">
                  <c:v>1.2899999999999999E-3</c:v>
                </c:pt>
                <c:pt idx="15105">
                  <c:v>1.2899999999999999E-3</c:v>
                </c:pt>
                <c:pt idx="15106">
                  <c:v>1.2899999999999999E-3</c:v>
                </c:pt>
                <c:pt idx="15107">
                  <c:v>1.2999999999999999E-3</c:v>
                </c:pt>
                <c:pt idx="15108">
                  <c:v>1.2999999999999999E-3</c:v>
                </c:pt>
                <c:pt idx="15109">
                  <c:v>1.2999999999999999E-3</c:v>
                </c:pt>
                <c:pt idx="15110">
                  <c:v>1.31E-3</c:v>
                </c:pt>
                <c:pt idx="15111">
                  <c:v>1.31E-3</c:v>
                </c:pt>
                <c:pt idx="15112">
                  <c:v>1.31E-3</c:v>
                </c:pt>
                <c:pt idx="15113">
                  <c:v>1.32E-3</c:v>
                </c:pt>
                <c:pt idx="15114">
                  <c:v>1.32E-3</c:v>
                </c:pt>
                <c:pt idx="15115">
                  <c:v>1.33E-3</c:v>
                </c:pt>
                <c:pt idx="15116">
                  <c:v>1.33E-3</c:v>
                </c:pt>
                <c:pt idx="15117">
                  <c:v>1.33E-3</c:v>
                </c:pt>
                <c:pt idx="15118">
                  <c:v>1.34E-3</c:v>
                </c:pt>
                <c:pt idx="15119">
                  <c:v>1.34E-3</c:v>
                </c:pt>
                <c:pt idx="15120">
                  <c:v>1.3500000000000001E-3</c:v>
                </c:pt>
                <c:pt idx="15121">
                  <c:v>1.3500000000000001E-3</c:v>
                </c:pt>
                <c:pt idx="15122">
                  <c:v>1.3600000000000001E-3</c:v>
                </c:pt>
                <c:pt idx="15123">
                  <c:v>1.3600000000000001E-3</c:v>
                </c:pt>
                <c:pt idx="15124">
                  <c:v>1.3600000000000001E-3</c:v>
                </c:pt>
                <c:pt idx="15125">
                  <c:v>1.3699999999999999E-3</c:v>
                </c:pt>
                <c:pt idx="15126">
                  <c:v>1.3699999999999999E-3</c:v>
                </c:pt>
                <c:pt idx="15127">
                  <c:v>1.3799999999999999E-3</c:v>
                </c:pt>
                <c:pt idx="15128">
                  <c:v>1.39E-3</c:v>
                </c:pt>
                <c:pt idx="15129">
                  <c:v>1.39E-3</c:v>
                </c:pt>
                <c:pt idx="15130">
                  <c:v>1.4E-3</c:v>
                </c:pt>
                <c:pt idx="15131">
                  <c:v>1.4E-3</c:v>
                </c:pt>
                <c:pt idx="15132">
                  <c:v>1.41E-3</c:v>
                </c:pt>
                <c:pt idx="15133">
                  <c:v>1.41E-3</c:v>
                </c:pt>
                <c:pt idx="15134">
                  <c:v>1.42E-3</c:v>
                </c:pt>
                <c:pt idx="15135">
                  <c:v>1.42E-3</c:v>
                </c:pt>
                <c:pt idx="15136">
                  <c:v>1.4300000000000001E-3</c:v>
                </c:pt>
                <c:pt idx="15137">
                  <c:v>1.4300000000000001E-3</c:v>
                </c:pt>
                <c:pt idx="15138">
                  <c:v>1.4400000000000001E-3</c:v>
                </c:pt>
                <c:pt idx="15139">
                  <c:v>1.4400000000000001E-3</c:v>
                </c:pt>
                <c:pt idx="15140">
                  <c:v>1.4499999999999999E-3</c:v>
                </c:pt>
                <c:pt idx="15141">
                  <c:v>1.4599999999999999E-3</c:v>
                </c:pt>
                <c:pt idx="15142">
                  <c:v>1.4599999999999999E-3</c:v>
                </c:pt>
                <c:pt idx="15143">
                  <c:v>1.4599999999999999E-3</c:v>
                </c:pt>
                <c:pt idx="15144">
                  <c:v>1.47E-3</c:v>
                </c:pt>
                <c:pt idx="15145">
                  <c:v>1.47E-3</c:v>
                </c:pt>
                <c:pt idx="15146">
                  <c:v>1.48E-3</c:v>
                </c:pt>
                <c:pt idx="15147">
                  <c:v>1.48E-3</c:v>
                </c:pt>
                <c:pt idx="15148">
                  <c:v>1.49E-3</c:v>
                </c:pt>
                <c:pt idx="15149">
                  <c:v>1.49E-3</c:v>
                </c:pt>
                <c:pt idx="15150">
                  <c:v>1.49E-3</c:v>
                </c:pt>
                <c:pt idx="15151">
                  <c:v>1.5E-3</c:v>
                </c:pt>
                <c:pt idx="15152">
                  <c:v>1.5E-3</c:v>
                </c:pt>
                <c:pt idx="15153">
                  <c:v>1.5E-3</c:v>
                </c:pt>
                <c:pt idx="15154">
                  <c:v>1.5E-3</c:v>
                </c:pt>
                <c:pt idx="15155">
                  <c:v>1.5E-3</c:v>
                </c:pt>
                <c:pt idx="15156">
                  <c:v>1.5100000000000001E-3</c:v>
                </c:pt>
                <c:pt idx="15157">
                  <c:v>1.5100000000000001E-3</c:v>
                </c:pt>
                <c:pt idx="15158">
                  <c:v>1.5100000000000001E-3</c:v>
                </c:pt>
                <c:pt idx="15159">
                  <c:v>1.5100000000000001E-3</c:v>
                </c:pt>
                <c:pt idx="15160">
                  <c:v>1.5100000000000001E-3</c:v>
                </c:pt>
                <c:pt idx="15161">
                  <c:v>1.5100000000000001E-3</c:v>
                </c:pt>
                <c:pt idx="15162">
                  <c:v>1.5100000000000001E-3</c:v>
                </c:pt>
                <c:pt idx="15163">
                  <c:v>1.5200000000000001E-3</c:v>
                </c:pt>
                <c:pt idx="15164">
                  <c:v>1.5100000000000001E-3</c:v>
                </c:pt>
                <c:pt idx="15165">
                  <c:v>1.5200000000000001E-3</c:v>
                </c:pt>
                <c:pt idx="15166">
                  <c:v>1.5200000000000001E-3</c:v>
                </c:pt>
                <c:pt idx="15167">
                  <c:v>1.5200000000000001E-3</c:v>
                </c:pt>
                <c:pt idx="15168">
                  <c:v>1.5200000000000001E-3</c:v>
                </c:pt>
                <c:pt idx="15169">
                  <c:v>1.5200000000000001E-3</c:v>
                </c:pt>
                <c:pt idx="15170">
                  <c:v>1.5100000000000001E-3</c:v>
                </c:pt>
                <c:pt idx="15171">
                  <c:v>1.5100000000000001E-3</c:v>
                </c:pt>
                <c:pt idx="15172">
                  <c:v>1.5100000000000001E-3</c:v>
                </c:pt>
                <c:pt idx="15173">
                  <c:v>1.5100000000000001E-3</c:v>
                </c:pt>
                <c:pt idx="15174">
                  <c:v>1.5100000000000001E-3</c:v>
                </c:pt>
                <c:pt idx="15175">
                  <c:v>1.5100000000000001E-3</c:v>
                </c:pt>
                <c:pt idx="15176">
                  <c:v>1.5100000000000001E-3</c:v>
                </c:pt>
                <c:pt idx="15177">
                  <c:v>1.5100000000000001E-3</c:v>
                </c:pt>
                <c:pt idx="15178">
                  <c:v>1.5100000000000001E-3</c:v>
                </c:pt>
                <c:pt idx="15179">
                  <c:v>1.5100000000000001E-3</c:v>
                </c:pt>
                <c:pt idx="15180">
                  <c:v>1.5100000000000001E-3</c:v>
                </c:pt>
                <c:pt idx="15181">
                  <c:v>1.5100000000000001E-3</c:v>
                </c:pt>
                <c:pt idx="15182">
                  <c:v>1.5100000000000001E-3</c:v>
                </c:pt>
                <c:pt idx="15183">
                  <c:v>1.5100000000000001E-3</c:v>
                </c:pt>
                <c:pt idx="15184">
                  <c:v>1.5100000000000001E-3</c:v>
                </c:pt>
                <c:pt idx="15185">
                  <c:v>1.5100000000000001E-3</c:v>
                </c:pt>
                <c:pt idx="15186">
                  <c:v>1.5100000000000001E-3</c:v>
                </c:pt>
                <c:pt idx="15187">
                  <c:v>1.5100000000000001E-3</c:v>
                </c:pt>
                <c:pt idx="15188">
                  <c:v>1.5100000000000001E-3</c:v>
                </c:pt>
                <c:pt idx="15189">
                  <c:v>1.5100000000000001E-3</c:v>
                </c:pt>
                <c:pt idx="15190">
                  <c:v>1.5100000000000001E-3</c:v>
                </c:pt>
                <c:pt idx="15191">
                  <c:v>1.5100000000000001E-3</c:v>
                </c:pt>
                <c:pt idx="15192">
                  <c:v>1.5100000000000001E-3</c:v>
                </c:pt>
                <c:pt idx="15193">
                  <c:v>1.5100000000000001E-3</c:v>
                </c:pt>
                <c:pt idx="15194">
                  <c:v>1.5100000000000001E-3</c:v>
                </c:pt>
                <c:pt idx="15195">
                  <c:v>1.5100000000000001E-3</c:v>
                </c:pt>
                <c:pt idx="15196">
                  <c:v>1.5100000000000001E-3</c:v>
                </c:pt>
                <c:pt idx="15197">
                  <c:v>1.5100000000000001E-3</c:v>
                </c:pt>
                <c:pt idx="15198">
                  <c:v>1.5100000000000001E-3</c:v>
                </c:pt>
                <c:pt idx="15199">
                  <c:v>1.5100000000000001E-3</c:v>
                </c:pt>
                <c:pt idx="15200">
                  <c:v>1.5100000000000001E-3</c:v>
                </c:pt>
                <c:pt idx="15201">
                  <c:v>1.5100000000000001E-3</c:v>
                </c:pt>
                <c:pt idx="15202">
                  <c:v>1.5100000000000001E-3</c:v>
                </c:pt>
                <c:pt idx="15203">
                  <c:v>1.5100000000000001E-3</c:v>
                </c:pt>
                <c:pt idx="15204">
                  <c:v>1.5100000000000001E-3</c:v>
                </c:pt>
                <c:pt idx="15205">
                  <c:v>1.5100000000000001E-3</c:v>
                </c:pt>
                <c:pt idx="15206">
                  <c:v>1.5100000000000001E-3</c:v>
                </c:pt>
                <c:pt idx="15207">
                  <c:v>1.5100000000000001E-3</c:v>
                </c:pt>
                <c:pt idx="15208">
                  <c:v>1.5E-3</c:v>
                </c:pt>
                <c:pt idx="15209">
                  <c:v>1.5E-3</c:v>
                </c:pt>
                <c:pt idx="15210">
                  <c:v>1.5E-3</c:v>
                </c:pt>
                <c:pt idx="15211">
                  <c:v>1.5E-3</c:v>
                </c:pt>
                <c:pt idx="15212">
                  <c:v>1.5E-3</c:v>
                </c:pt>
                <c:pt idx="15213">
                  <c:v>1.5E-3</c:v>
                </c:pt>
                <c:pt idx="15214">
                  <c:v>1.49E-3</c:v>
                </c:pt>
                <c:pt idx="15215">
                  <c:v>1.49E-3</c:v>
                </c:pt>
                <c:pt idx="15216">
                  <c:v>1.49E-3</c:v>
                </c:pt>
                <c:pt idx="15217">
                  <c:v>1.48E-3</c:v>
                </c:pt>
                <c:pt idx="15218">
                  <c:v>1.48E-3</c:v>
                </c:pt>
                <c:pt idx="15219">
                  <c:v>1.47E-3</c:v>
                </c:pt>
                <c:pt idx="15220">
                  <c:v>1.47E-3</c:v>
                </c:pt>
                <c:pt idx="15221">
                  <c:v>1.47E-3</c:v>
                </c:pt>
                <c:pt idx="15222">
                  <c:v>1.4599999999999999E-3</c:v>
                </c:pt>
                <c:pt idx="15223">
                  <c:v>1.4599999999999999E-3</c:v>
                </c:pt>
                <c:pt idx="15224">
                  <c:v>1.4599999999999999E-3</c:v>
                </c:pt>
                <c:pt idx="15225">
                  <c:v>1.4599999999999999E-3</c:v>
                </c:pt>
                <c:pt idx="15226">
                  <c:v>1.4499999999999999E-3</c:v>
                </c:pt>
                <c:pt idx="15227">
                  <c:v>1.4499999999999999E-3</c:v>
                </c:pt>
                <c:pt idx="15228">
                  <c:v>1.4400000000000001E-3</c:v>
                </c:pt>
                <c:pt idx="15229">
                  <c:v>1.4400000000000001E-3</c:v>
                </c:pt>
                <c:pt idx="15230">
                  <c:v>1.4400000000000001E-3</c:v>
                </c:pt>
                <c:pt idx="15231">
                  <c:v>1.4400000000000001E-3</c:v>
                </c:pt>
                <c:pt idx="15232">
                  <c:v>1.4300000000000001E-3</c:v>
                </c:pt>
                <c:pt idx="15233">
                  <c:v>1.4300000000000001E-3</c:v>
                </c:pt>
                <c:pt idx="15234">
                  <c:v>1.4300000000000001E-3</c:v>
                </c:pt>
                <c:pt idx="15235">
                  <c:v>1.4300000000000001E-3</c:v>
                </c:pt>
                <c:pt idx="15236">
                  <c:v>1.4300000000000001E-3</c:v>
                </c:pt>
                <c:pt idx="15237">
                  <c:v>1.4300000000000001E-3</c:v>
                </c:pt>
                <c:pt idx="15238">
                  <c:v>1.4300000000000001E-3</c:v>
                </c:pt>
                <c:pt idx="15239">
                  <c:v>1.4300000000000001E-3</c:v>
                </c:pt>
                <c:pt idx="15240">
                  <c:v>1.42E-3</c:v>
                </c:pt>
                <c:pt idx="15241">
                  <c:v>1.4300000000000001E-3</c:v>
                </c:pt>
                <c:pt idx="15242">
                  <c:v>1.42E-3</c:v>
                </c:pt>
                <c:pt idx="15243">
                  <c:v>1.42E-3</c:v>
                </c:pt>
                <c:pt idx="15244">
                  <c:v>1.42E-3</c:v>
                </c:pt>
                <c:pt idx="15245">
                  <c:v>1.42E-3</c:v>
                </c:pt>
                <c:pt idx="15246">
                  <c:v>1.42E-3</c:v>
                </c:pt>
                <c:pt idx="15247">
                  <c:v>1.42E-3</c:v>
                </c:pt>
                <c:pt idx="15248">
                  <c:v>1.42E-3</c:v>
                </c:pt>
                <c:pt idx="15249">
                  <c:v>1.42E-3</c:v>
                </c:pt>
                <c:pt idx="15250">
                  <c:v>1.42E-3</c:v>
                </c:pt>
                <c:pt idx="15251">
                  <c:v>1.42E-3</c:v>
                </c:pt>
                <c:pt idx="15252">
                  <c:v>1.42E-3</c:v>
                </c:pt>
                <c:pt idx="15253">
                  <c:v>1.42E-3</c:v>
                </c:pt>
                <c:pt idx="15254">
                  <c:v>1.42E-3</c:v>
                </c:pt>
                <c:pt idx="15255">
                  <c:v>1.42E-3</c:v>
                </c:pt>
                <c:pt idx="15256">
                  <c:v>1.41E-3</c:v>
                </c:pt>
                <c:pt idx="15257">
                  <c:v>1.41E-3</c:v>
                </c:pt>
                <c:pt idx="15258">
                  <c:v>1.41E-3</c:v>
                </c:pt>
                <c:pt idx="15259">
                  <c:v>1.41E-3</c:v>
                </c:pt>
                <c:pt idx="15260">
                  <c:v>1.41E-3</c:v>
                </c:pt>
                <c:pt idx="15261">
                  <c:v>1.41E-3</c:v>
                </c:pt>
                <c:pt idx="15262">
                  <c:v>1.4E-3</c:v>
                </c:pt>
                <c:pt idx="15263">
                  <c:v>1.4E-3</c:v>
                </c:pt>
                <c:pt idx="15264">
                  <c:v>1.4E-3</c:v>
                </c:pt>
                <c:pt idx="15265">
                  <c:v>1.4E-3</c:v>
                </c:pt>
                <c:pt idx="15266">
                  <c:v>1.4E-3</c:v>
                </c:pt>
                <c:pt idx="15267">
                  <c:v>1.39E-3</c:v>
                </c:pt>
                <c:pt idx="15268">
                  <c:v>1.39E-3</c:v>
                </c:pt>
                <c:pt idx="15269">
                  <c:v>1.39E-3</c:v>
                </c:pt>
                <c:pt idx="15270">
                  <c:v>1.39E-3</c:v>
                </c:pt>
                <c:pt idx="15271">
                  <c:v>1.39E-3</c:v>
                </c:pt>
                <c:pt idx="15272">
                  <c:v>1.3799999999999999E-3</c:v>
                </c:pt>
                <c:pt idx="15273">
                  <c:v>1.3799999999999999E-3</c:v>
                </c:pt>
                <c:pt idx="15274">
                  <c:v>1.3699999999999999E-3</c:v>
                </c:pt>
                <c:pt idx="15275">
                  <c:v>1.3699999999999999E-3</c:v>
                </c:pt>
                <c:pt idx="15276">
                  <c:v>1.3699999999999999E-3</c:v>
                </c:pt>
                <c:pt idx="15277">
                  <c:v>1.3699999999999999E-3</c:v>
                </c:pt>
                <c:pt idx="15278">
                  <c:v>1.3699999999999999E-3</c:v>
                </c:pt>
                <c:pt idx="15279">
                  <c:v>1.3699999999999999E-3</c:v>
                </c:pt>
                <c:pt idx="15280">
                  <c:v>1.3600000000000001E-3</c:v>
                </c:pt>
                <c:pt idx="15281">
                  <c:v>1.3600000000000001E-3</c:v>
                </c:pt>
                <c:pt idx="15282">
                  <c:v>1.3600000000000001E-3</c:v>
                </c:pt>
                <c:pt idx="15283">
                  <c:v>1.3600000000000001E-3</c:v>
                </c:pt>
                <c:pt idx="15284">
                  <c:v>1.3600000000000001E-3</c:v>
                </c:pt>
                <c:pt idx="15285">
                  <c:v>1.3600000000000001E-3</c:v>
                </c:pt>
                <c:pt idx="15286">
                  <c:v>1.3600000000000001E-3</c:v>
                </c:pt>
                <c:pt idx="15287">
                  <c:v>1.3500000000000001E-3</c:v>
                </c:pt>
                <c:pt idx="15288">
                  <c:v>1.3500000000000001E-3</c:v>
                </c:pt>
                <c:pt idx="15289">
                  <c:v>1.3500000000000001E-3</c:v>
                </c:pt>
                <c:pt idx="15290">
                  <c:v>1.3500000000000001E-3</c:v>
                </c:pt>
                <c:pt idx="15291">
                  <c:v>1.3500000000000001E-3</c:v>
                </c:pt>
                <c:pt idx="15292">
                  <c:v>1.3500000000000001E-3</c:v>
                </c:pt>
                <c:pt idx="15293">
                  <c:v>1.3500000000000001E-3</c:v>
                </c:pt>
                <c:pt idx="15294">
                  <c:v>1.34E-3</c:v>
                </c:pt>
                <c:pt idx="15295">
                  <c:v>1.3500000000000001E-3</c:v>
                </c:pt>
                <c:pt idx="15296">
                  <c:v>1.3500000000000001E-3</c:v>
                </c:pt>
                <c:pt idx="15297">
                  <c:v>1.34E-3</c:v>
                </c:pt>
                <c:pt idx="15298">
                  <c:v>1.34E-3</c:v>
                </c:pt>
                <c:pt idx="15299">
                  <c:v>1.34E-3</c:v>
                </c:pt>
                <c:pt idx="15300">
                  <c:v>1.34E-3</c:v>
                </c:pt>
                <c:pt idx="15301">
                  <c:v>1.34E-3</c:v>
                </c:pt>
                <c:pt idx="15302">
                  <c:v>1.34E-3</c:v>
                </c:pt>
                <c:pt idx="15303">
                  <c:v>1.34E-3</c:v>
                </c:pt>
                <c:pt idx="15304">
                  <c:v>1.34E-3</c:v>
                </c:pt>
                <c:pt idx="15305">
                  <c:v>1.34E-3</c:v>
                </c:pt>
                <c:pt idx="15306">
                  <c:v>1.34E-3</c:v>
                </c:pt>
                <c:pt idx="15307">
                  <c:v>1.3500000000000001E-3</c:v>
                </c:pt>
                <c:pt idx="15308">
                  <c:v>1.3500000000000001E-3</c:v>
                </c:pt>
                <c:pt idx="15309">
                  <c:v>1.3500000000000001E-3</c:v>
                </c:pt>
                <c:pt idx="15310">
                  <c:v>1.3500000000000001E-3</c:v>
                </c:pt>
                <c:pt idx="15311">
                  <c:v>1.3500000000000001E-3</c:v>
                </c:pt>
                <c:pt idx="15312">
                  <c:v>1.3600000000000001E-3</c:v>
                </c:pt>
                <c:pt idx="15313">
                  <c:v>1.3600000000000001E-3</c:v>
                </c:pt>
                <c:pt idx="15314">
                  <c:v>1.3600000000000001E-3</c:v>
                </c:pt>
                <c:pt idx="15315">
                  <c:v>1.3600000000000001E-3</c:v>
                </c:pt>
                <c:pt idx="15316">
                  <c:v>1.3600000000000001E-3</c:v>
                </c:pt>
                <c:pt idx="15317">
                  <c:v>1.3699999999999999E-3</c:v>
                </c:pt>
                <c:pt idx="15318">
                  <c:v>1.3699999999999999E-3</c:v>
                </c:pt>
                <c:pt idx="15319">
                  <c:v>1.3699999999999999E-3</c:v>
                </c:pt>
                <c:pt idx="15320">
                  <c:v>1.3799999999999999E-3</c:v>
                </c:pt>
                <c:pt idx="15321">
                  <c:v>1.3799999999999999E-3</c:v>
                </c:pt>
                <c:pt idx="15322">
                  <c:v>1.39E-3</c:v>
                </c:pt>
                <c:pt idx="15323">
                  <c:v>1.39E-3</c:v>
                </c:pt>
                <c:pt idx="15324">
                  <c:v>1.4E-3</c:v>
                </c:pt>
                <c:pt idx="15325">
                  <c:v>1.4E-3</c:v>
                </c:pt>
                <c:pt idx="15326">
                  <c:v>1.4E-3</c:v>
                </c:pt>
                <c:pt idx="15327">
                  <c:v>1.41E-3</c:v>
                </c:pt>
                <c:pt idx="15328">
                  <c:v>1.41E-3</c:v>
                </c:pt>
                <c:pt idx="15329">
                  <c:v>1.42E-3</c:v>
                </c:pt>
                <c:pt idx="15330">
                  <c:v>1.42E-3</c:v>
                </c:pt>
                <c:pt idx="15331">
                  <c:v>1.4300000000000001E-3</c:v>
                </c:pt>
                <c:pt idx="15332">
                  <c:v>1.4300000000000001E-3</c:v>
                </c:pt>
                <c:pt idx="15333">
                  <c:v>1.4300000000000001E-3</c:v>
                </c:pt>
                <c:pt idx="15334">
                  <c:v>1.4400000000000001E-3</c:v>
                </c:pt>
                <c:pt idx="15335">
                  <c:v>1.4400000000000001E-3</c:v>
                </c:pt>
                <c:pt idx="15336">
                  <c:v>1.4400000000000001E-3</c:v>
                </c:pt>
                <c:pt idx="15337">
                  <c:v>1.4400000000000001E-3</c:v>
                </c:pt>
                <c:pt idx="15338">
                  <c:v>1.4499999999999999E-3</c:v>
                </c:pt>
                <c:pt idx="15339">
                  <c:v>1.4499999999999999E-3</c:v>
                </c:pt>
                <c:pt idx="15340">
                  <c:v>1.4499999999999999E-3</c:v>
                </c:pt>
                <c:pt idx="15341">
                  <c:v>1.4499999999999999E-3</c:v>
                </c:pt>
                <c:pt idx="15342">
                  <c:v>1.4499999999999999E-3</c:v>
                </c:pt>
                <c:pt idx="15343">
                  <c:v>1.4499999999999999E-3</c:v>
                </c:pt>
                <c:pt idx="15344">
                  <c:v>1.4499999999999999E-3</c:v>
                </c:pt>
                <c:pt idx="15345">
                  <c:v>1.4499999999999999E-3</c:v>
                </c:pt>
                <c:pt idx="15346">
                  <c:v>1.4400000000000001E-3</c:v>
                </c:pt>
                <c:pt idx="15347">
                  <c:v>1.4400000000000001E-3</c:v>
                </c:pt>
                <c:pt idx="15348">
                  <c:v>1.4400000000000001E-3</c:v>
                </c:pt>
                <c:pt idx="15349">
                  <c:v>1.4400000000000001E-3</c:v>
                </c:pt>
                <c:pt idx="15350">
                  <c:v>1.4400000000000001E-3</c:v>
                </c:pt>
                <c:pt idx="15351">
                  <c:v>1.4400000000000001E-3</c:v>
                </c:pt>
                <c:pt idx="15352">
                  <c:v>1.4400000000000001E-3</c:v>
                </c:pt>
                <c:pt idx="15353">
                  <c:v>1.4400000000000001E-3</c:v>
                </c:pt>
                <c:pt idx="15354">
                  <c:v>1.4400000000000001E-3</c:v>
                </c:pt>
                <c:pt idx="15355">
                  <c:v>1.4400000000000001E-3</c:v>
                </c:pt>
                <c:pt idx="15356">
                  <c:v>1.4400000000000001E-3</c:v>
                </c:pt>
                <c:pt idx="15357">
                  <c:v>1.4400000000000001E-3</c:v>
                </c:pt>
                <c:pt idx="15358">
                  <c:v>1.4400000000000001E-3</c:v>
                </c:pt>
                <c:pt idx="15359">
                  <c:v>1.4400000000000001E-3</c:v>
                </c:pt>
                <c:pt idx="15360">
                  <c:v>1.4400000000000001E-3</c:v>
                </c:pt>
                <c:pt idx="15361">
                  <c:v>1.4400000000000001E-3</c:v>
                </c:pt>
                <c:pt idx="15362">
                  <c:v>1.4499999999999999E-3</c:v>
                </c:pt>
                <c:pt idx="15363">
                  <c:v>1.4499999999999999E-3</c:v>
                </c:pt>
                <c:pt idx="15364">
                  <c:v>1.4499999999999999E-3</c:v>
                </c:pt>
                <c:pt idx="15365">
                  <c:v>1.4599999999999999E-3</c:v>
                </c:pt>
                <c:pt idx="15366">
                  <c:v>1.4599999999999999E-3</c:v>
                </c:pt>
                <c:pt idx="15367">
                  <c:v>1.4599999999999999E-3</c:v>
                </c:pt>
                <c:pt idx="15368">
                  <c:v>1.4599999999999999E-3</c:v>
                </c:pt>
                <c:pt idx="15369">
                  <c:v>1.47E-3</c:v>
                </c:pt>
                <c:pt idx="15370">
                  <c:v>1.47E-3</c:v>
                </c:pt>
                <c:pt idx="15371">
                  <c:v>1.47E-3</c:v>
                </c:pt>
                <c:pt idx="15372">
                  <c:v>1.47E-3</c:v>
                </c:pt>
                <c:pt idx="15373">
                  <c:v>1.48E-3</c:v>
                </c:pt>
                <c:pt idx="15374">
                  <c:v>1.48E-3</c:v>
                </c:pt>
                <c:pt idx="15375">
                  <c:v>1.48E-3</c:v>
                </c:pt>
                <c:pt idx="15376">
                  <c:v>1.48E-3</c:v>
                </c:pt>
                <c:pt idx="15377">
                  <c:v>1.48E-3</c:v>
                </c:pt>
                <c:pt idx="15378">
                  <c:v>1.48E-3</c:v>
                </c:pt>
                <c:pt idx="15379">
                  <c:v>1.48E-3</c:v>
                </c:pt>
                <c:pt idx="15380">
                  <c:v>1.48E-3</c:v>
                </c:pt>
                <c:pt idx="15381">
                  <c:v>1.47E-3</c:v>
                </c:pt>
                <c:pt idx="15382">
                  <c:v>1.47E-3</c:v>
                </c:pt>
                <c:pt idx="15383">
                  <c:v>1.47E-3</c:v>
                </c:pt>
                <c:pt idx="15384">
                  <c:v>1.47E-3</c:v>
                </c:pt>
                <c:pt idx="15385">
                  <c:v>1.4599999999999999E-3</c:v>
                </c:pt>
                <c:pt idx="15386">
                  <c:v>1.4599999999999999E-3</c:v>
                </c:pt>
                <c:pt idx="15387">
                  <c:v>1.4599999999999999E-3</c:v>
                </c:pt>
                <c:pt idx="15388">
                  <c:v>1.4499999999999999E-3</c:v>
                </c:pt>
                <c:pt idx="15389">
                  <c:v>1.4499999999999999E-3</c:v>
                </c:pt>
                <c:pt idx="15390">
                  <c:v>1.4400000000000001E-3</c:v>
                </c:pt>
                <c:pt idx="15391">
                  <c:v>1.4400000000000001E-3</c:v>
                </c:pt>
                <c:pt idx="15392">
                  <c:v>1.4400000000000001E-3</c:v>
                </c:pt>
                <c:pt idx="15393">
                  <c:v>1.4300000000000001E-3</c:v>
                </c:pt>
                <c:pt idx="15394">
                  <c:v>1.4300000000000001E-3</c:v>
                </c:pt>
                <c:pt idx="15395">
                  <c:v>1.4300000000000001E-3</c:v>
                </c:pt>
                <c:pt idx="15396">
                  <c:v>1.42E-3</c:v>
                </c:pt>
                <c:pt idx="15397">
                  <c:v>1.42E-3</c:v>
                </c:pt>
                <c:pt idx="15398">
                  <c:v>1.41E-3</c:v>
                </c:pt>
                <c:pt idx="15399">
                  <c:v>1.41E-3</c:v>
                </c:pt>
                <c:pt idx="15400">
                  <c:v>1.41E-3</c:v>
                </c:pt>
                <c:pt idx="15401">
                  <c:v>1.41E-3</c:v>
                </c:pt>
                <c:pt idx="15402">
                  <c:v>1.4E-3</c:v>
                </c:pt>
                <c:pt idx="15403">
                  <c:v>1.4E-3</c:v>
                </c:pt>
                <c:pt idx="15404">
                  <c:v>1.4E-3</c:v>
                </c:pt>
                <c:pt idx="15405">
                  <c:v>1.4E-3</c:v>
                </c:pt>
                <c:pt idx="15406">
                  <c:v>1.4E-3</c:v>
                </c:pt>
                <c:pt idx="15407">
                  <c:v>1.4E-3</c:v>
                </c:pt>
                <c:pt idx="15408">
                  <c:v>1.4E-3</c:v>
                </c:pt>
                <c:pt idx="15409">
                  <c:v>1.39E-3</c:v>
                </c:pt>
                <c:pt idx="15410">
                  <c:v>1.39E-3</c:v>
                </c:pt>
                <c:pt idx="15411">
                  <c:v>1.39E-3</c:v>
                </c:pt>
                <c:pt idx="15412">
                  <c:v>1.39E-3</c:v>
                </c:pt>
                <c:pt idx="15413">
                  <c:v>1.39E-3</c:v>
                </c:pt>
                <c:pt idx="15414">
                  <c:v>1.39E-3</c:v>
                </c:pt>
                <c:pt idx="15415">
                  <c:v>1.39E-3</c:v>
                </c:pt>
                <c:pt idx="15416">
                  <c:v>1.3799999999999999E-3</c:v>
                </c:pt>
                <c:pt idx="15417">
                  <c:v>1.3799999999999999E-3</c:v>
                </c:pt>
                <c:pt idx="15418">
                  <c:v>1.3799999999999999E-3</c:v>
                </c:pt>
                <c:pt idx="15419">
                  <c:v>1.3799999999999999E-3</c:v>
                </c:pt>
                <c:pt idx="15420">
                  <c:v>1.3699999999999999E-3</c:v>
                </c:pt>
                <c:pt idx="15421">
                  <c:v>1.3699999999999999E-3</c:v>
                </c:pt>
                <c:pt idx="15422">
                  <c:v>1.3699999999999999E-3</c:v>
                </c:pt>
                <c:pt idx="15423">
                  <c:v>1.3699999999999999E-3</c:v>
                </c:pt>
                <c:pt idx="15424">
                  <c:v>1.3699999999999999E-3</c:v>
                </c:pt>
                <c:pt idx="15425">
                  <c:v>1.3600000000000001E-3</c:v>
                </c:pt>
                <c:pt idx="15426">
                  <c:v>1.3600000000000001E-3</c:v>
                </c:pt>
                <c:pt idx="15427">
                  <c:v>1.3600000000000001E-3</c:v>
                </c:pt>
                <c:pt idx="15428">
                  <c:v>1.3500000000000001E-3</c:v>
                </c:pt>
                <c:pt idx="15429">
                  <c:v>1.3500000000000001E-3</c:v>
                </c:pt>
                <c:pt idx="15430">
                  <c:v>1.3500000000000001E-3</c:v>
                </c:pt>
                <c:pt idx="15431">
                  <c:v>1.34E-3</c:v>
                </c:pt>
                <c:pt idx="15432">
                  <c:v>1.34E-3</c:v>
                </c:pt>
                <c:pt idx="15433">
                  <c:v>1.34E-3</c:v>
                </c:pt>
                <c:pt idx="15434">
                  <c:v>1.34E-3</c:v>
                </c:pt>
                <c:pt idx="15435">
                  <c:v>1.33E-3</c:v>
                </c:pt>
                <c:pt idx="15436">
                  <c:v>1.33E-3</c:v>
                </c:pt>
                <c:pt idx="15437">
                  <c:v>1.33E-3</c:v>
                </c:pt>
                <c:pt idx="15438">
                  <c:v>1.33E-3</c:v>
                </c:pt>
                <c:pt idx="15439">
                  <c:v>1.33E-3</c:v>
                </c:pt>
                <c:pt idx="15440">
                  <c:v>1.33E-3</c:v>
                </c:pt>
                <c:pt idx="15441">
                  <c:v>1.32E-3</c:v>
                </c:pt>
                <c:pt idx="15442">
                  <c:v>1.32E-3</c:v>
                </c:pt>
                <c:pt idx="15443">
                  <c:v>1.32E-3</c:v>
                </c:pt>
                <c:pt idx="15444">
                  <c:v>1.32E-3</c:v>
                </c:pt>
                <c:pt idx="15445">
                  <c:v>1.32E-3</c:v>
                </c:pt>
                <c:pt idx="15446">
                  <c:v>1.32E-3</c:v>
                </c:pt>
                <c:pt idx="15447">
                  <c:v>1.32E-3</c:v>
                </c:pt>
                <c:pt idx="15448">
                  <c:v>1.32E-3</c:v>
                </c:pt>
                <c:pt idx="15449">
                  <c:v>1.32E-3</c:v>
                </c:pt>
                <c:pt idx="15450">
                  <c:v>1.32E-3</c:v>
                </c:pt>
                <c:pt idx="15451">
                  <c:v>1.32E-3</c:v>
                </c:pt>
                <c:pt idx="15452">
                  <c:v>1.32E-3</c:v>
                </c:pt>
                <c:pt idx="15453">
                  <c:v>1.32E-3</c:v>
                </c:pt>
                <c:pt idx="15454">
                  <c:v>1.32E-3</c:v>
                </c:pt>
                <c:pt idx="15455">
                  <c:v>1.32E-3</c:v>
                </c:pt>
                <c:pt idx="15456">
                  <c:v>1.33E-3</c:v>
                </c:pt>
                <c:pt idx="15457">
                  <c:v>1.33E-3</c:v>
                </c:pt>
                <c:pt idx="15458">
                  <c:v>1.33E-3</c:v>
                </c:pt>
                <c:pt idx="15459">
                  <c:v>1.33E-3</c:v>
                </c:pt>
                <c:pt idx="15460">
                  <c:v>1.33E-3</c:v>
                </c:pt>
                <c:pt idx="15461">
                  <c:v>1.33E-3</c:v>
                </c:pt>
                <c:pt idx="15462">
                  <c:v>1.33E-3</c:v>
                </c:pt>
                <c:pt idx="15463">
                  <c:v>1.33E-3</c:v>
                </c:pt>
                <c:pt idx="15464">
                  <c:v>1.33E-3</c:v>
                </c:pt>
                <c:pt idx="15465">
                  <c:v>1.33E-3</c:v>
                </c:pt>
                <c:pt idx="15466">
                  <c:v>1.33E-3</c:v>
                </c:pt>
                <c:pt idx="15467">
                  <c:v>1.33E-3</c:v>
                </c:pt>
                <c:pt idx="15468">
                  <c:v>1.33E-3</c:v>
                </c:pt>
                <c:pt idx="15469">
                  <c:v>1.33E-3</c:v>
                </c:pt>
                <c:pt idx="15470">
                  <c:v>1.33E-3</c:v>
                </c:pt>
                <c:pt idx="15471">
                  <c:v>1.33E-3</c:v>
                </c:pt>
                <c:pt idx="15472">
                  <c:v>1.33E-3</c:v>
                </c:pt>
                <c:pt idx="15473">
                  <c:v>1.33E-3</c:v>
                </c:pt>
                <c:pt idx="15474">
                  <c:v>1.32E-3</c:v>
                </c:pt>
                <c:pt idx="15475">
                  <c:v>1.32E-3</c:v>
                </c:pt>
                <c:pt idx="15476">
                  <c:v>1.32E-3</c:v>
                </c:pt>
                <c:pt idx="15477">
                  <c:v>1.32E-3</c:v>
                </c:pt>
                <c:pt idx="15478">
                  <c:v>1.32E-3</c:v>
                </c:pt>
                <c:pt idx="15479">
                  <c:v>1.32E-3</c:v>
                </c:pt>
                <c:pt idx="15480">
                  <c:v>1.31E-3</c:v>
                </c:pt>
                <c:pt idx="15481">
                  <c:v>1.31E-3</c:v>
                </c:pt>
                <c:pt idx="15482">
                  <c:v>1.31E-3</c:v>
                </c:pt>
                <c:pt idx="15483">
                  <c:v>1.2999999999999999E-3</c:v>
                </c:pt>
                <c:pt idx="15484">
                  <c:v>1.2999999999999999E-3</c:v>
                </c:pt>
                <c:pt idx="15485">
                  <c:v>1.2999999999999999E-3</c:v>
                </c:pt>
                <c:pt idx="15486">
                  <c:v>1.2999999999999999E-3</c:v>
                </c:pt>
                <c:pt idx="15487">
                  <c:v>1.2999999999999999E-3</c:v>
                </c:pt>
                <c:pt idx="15488">
                  <c:v>1.2999999999999999E-3</c:v>
                </c:pt>
                <c:pt idx="15489">
                  <c:v>1.2999999999999999E-3</c:v>
                </c:pt>
                <c:pt idx="15490">
                  <c:v>1.2999999999999999E-3</c:v>
                </c:pt>
                <c:pt idx="15491">
                  <c:v>1.2999999999999999E-3</c:v>
                </c:pt>
                <c:pt idx="15492">
                  <c:v>1.2899999999999999E-3</c:v>
                </c:pt>
                <c:pt idx="15493">
                  <c:v>1.2999999999999999E-3</c:v>
                </c:pt>
                <c:pt idx="15494">
                  <c:v>1.2899999999999999E-3</c:v>
                </c:pt>
                <c:pt idx="15495">
                  <c:v>1.2899999999999999E-3</c:v>
                </c:pt>
                <c:pt idx="15496">
                  <c:v>1.2899999999999999E-3</c:v>
                </c:pt>
                <c:pt idx="15497">
                  <c:v>1.2899999999999999E-3</c:v>
                </c:pt>
                <c:pt idx="15498">
                  <c:v>1.2899999999999999E-3</c:v>
                </c:pt>
                <c:pt idx="15499">
                  <c:v>1.2899999999999999E-3</c:v>
                </c:pt>
                <c:pt idx="15500">
                  <c:v>1.2899999999999999E-3</c:v>
                </c:pt>
                <c:pt idx="15501">
                  <c:v>1.2899999999999999E-3</c:v>
                </c:pt>
                <c:pt idx="15502">
                  <c:v>1.2899999999999999E-3</c:v>
                </c:pt>
                <c:pt idx="15503">
                  <c:v>1.2899999999999999E-3</c:v>
                </c:pt>
                <c:pt idx="15504">
                  <c:v>1.2899999999999999E-3</c:v>
                </c:pt>
                <c:pt idx="15505">
                  <c:v>1.2800000000000001E-3</c:v>
                </c:pt>
                <c:pt idx="15506">
                  <c:v>1.2800000000000001E-3</c:v>
                </c:pt>
                <c:pt idx="15507">
                  <c:v>1.2800000000000001E-3</c:v>
                </c:pt>
                <c:pt idx="15508">
                  <c:v>1.2700000000000001E-3</c:v>
                </c:pt>
                <c:pt idx="15509">
                  <c:v>1.2700000000000001E-3</c:v>
                </c:pt>
                <c:pt idx="15510">
                  <c:v>1.2700000000000001E-3</c:v>
                </c:pt>
                <c:pt idx="15511">
                  <c:v>1.2700000000000001E-3</c:v>
                </c:pt>
                <c:pt idx="15512">
                  <c:v>1.2600000000000001E-3</c:v>
                </c:pt>
                <c:pt idx="15513">
                  <c:v>1.2600000000000001E-3</c:v>
                </c:pt>
                <c:pt idx="15514">
                  <c:v>1.2600000000000001E-3</c:v>
                </c:pt>
                <c:pt idx="15515">
                  <c:v>1.2600000000000001E-3</c:v>
                </c:pt>
                <c:pt idx="15516">
                  <c:v>1.2600000000000001E-3</c:v>
                </c:pt>
                <c:pt idx="15517">
                  <c:v>1.25E-3</c:v>
                </c:pt>
                <c:pt idx="15518">
                  <c:v>1.25E-3</c:v>
                </c:pt>
                <c:pt idx="15519">
                  <c:v>1.25E-3</c:v>
                </c:pt>
                <c:pt idx="15520">
                  <c:v>1.25E-3</c:v>
                </c:pt>
                <c:pt idx="15521">
                  <c:v>1.24E-3</c:v>
                </c:pt>
                <c:pt idx="15522">
                  <c:v>1.24E-3</c:v>
                </c:pt>
                <c:pt idx="15523">
                  <c:v>1.24E-3</c:v>
                </c:pt>
                <c:pt idx="15524">
                  <c:v>1.24E-3</c:v>
                </c:pt>
                <c:pt idx="15525">
                  <c:v>1.24E-3</c:v>
                </c:pt>
                <c:pt idx="15526">
                  <c:v>1.24E-3</c:v>
                </c:pt>
                <c:pt idx="15527">
                  <c:v>1.24E-3</c:v>
                </c:pt>
                <c:pt idx="15528">
                  <c:v>1.23E-3</c:v>
                </c:pt>
                <c:pt idx="15529">
                  <c:v>1.23E-3</c:v>
                </c:pt>
                <c:pt idx="15530">
                  <c:v>1.23E-3</c:v>
                </c:pt>
                <c:pt idx="15531">
                  <c:v>1.23E-3</c:v>
                </c:pt>
                <c:pt idx="15532">
                  <c:v>1.2199999999999999E-3</c:v>
                </c:pt>
                <c:pt idx="15533">
                  <c:v>1.2199999999999999E-3</c:v>
                </c:pt>
                <c:pt idx="15534">
                  <c:v>1.2199999999999999E-3</c:v>
                </c:pt>
                <c:pt idx="15535">
                  <c:v>1.2099999999999999E-3</c:v>
                </c:pt>
                <c:pt idx="15536">
                  <c:v>1.2099999999999999E-3</c:v>
                </c:pt>
                <c:pt idx="15537">
                  <c:v>1.1999999999999999E-3</c:v>
                </c:pt>
                <c:pt idx="15538">
                  <c:v>1.1999999999999999E-3</c:v>
                </c:pt>
                <c:pt idx="15539">
                  <c:v>1.1999999999999999E-3</c:v>
                </c:pt>
                <c:pt idx="15540">
                  <c:v>1.1900000000000001E-3</c:v>
                </c:pt>
                <c:pt idx="15541">
                  <c:v>1.1900000000000001E-3</c:v>
                </c:pt>
                <c:pt idx="15542">
                  <c:v>1.1800000000000001E-3</c:v>
                </c:pt>
                <c:pt idx="15543">
                  <c:v>1.1800000000000001E-3</c:v>
                </c:pt>
                <c:pt idx="15544">
                  <c:v>1.17E-3</c:v>
                </c:pt>
                <c:pt idx="15545">
                  <c:v>1.17E-3</c:v>
                </c:pt>
                <c:pt idx="15546">
                  <c:v>1.16E-3</c:v>
                </c:pt>
                <c:pt idx="15547">
                  <c:v>1.16E-3</c:v>
                </c:pt>
                <c:pt idx="15548">
                  <c:v>1.16E-3</c:v>
                </c:pt>
                <c:pt idx="15549">
                  <c:v>1.15E-3</c:v>
                </c:pt>
                <c:pt idx="15550">
                  <c:v>1.15E-3</c:v>
                </c:pt>
                <c:pt idx="15551">
                  <c:v>1.15E-3</c:v>
                </c:pt>
                <c:pt idx="15552">
                  <c:v>1.15E-3</c:v>
                </c:pt>
                <c:pt idx="15553">
                  <c:v>1.15E-3</c:v>
                </c:pt>
                <c:pt idx="15554">
                  <c:v>1.15E-3</c:v>
                </c:pt>
                <c:pt idx="15555">
                  <c:v>1.15E-3</c:v>
                </c:pt>
                <c:pt idx="15556">
                  <c:v>1.15E-3</c:v>
                </c:pt>
                <c:pt idx="15557">
                  <c:v>1.15E-3</c:v>
                </c:pt>
                <c:pt idx="15558">
                  <c:v>1.15E-3</c:v>
                </c:pt>
                <c:pt idx="15559">
                  <c:v>1.15E-3</c:v>
                </c:pt>
                <c:pt idx="15560">
                  <c:v>1.15E-3</c:v>
                </c:pt>
                <c:pt idx="15561">
                  <c:v>1.15E-3</c:v>
                </c:pt>
                <c:pt idx="15562">
                  <c:v>1.15E-3</c:v>
                </c:pt>
                <c:pt idx="15563">
                  <c:v>1.15E-3</c:v>
                </c:pt>
                <c:pt idx="15564">
                  <c:v>1.14E-3</c:v>
                </c:pt>
                <c:pt idx="15565">
                  <c:v>1.14E-3</c:v>
                </c:pt>
                <c:pt idx="15566">
                  <c:v>1.14E-3</c:v>
                </c:pt>
                <c:pt idx="15567">
                  <c:v>1.14E-3</c:v>
                </c:pt>
                <c:pt idx="15568">
                  <c:v>1.1299999999999999E-3</c:v>
                </c:pt>
                <c:pt idx="15569">
                  <c:v>1.1299999999999999E-3</c:v>
                </c:pt>
                <c:pt idx="15570">
                  <c:v>1.1299999999999999E-3</c:v>
                </c:pt>
                <c:pt idx="15571">
                  <c:v>1.1199999999999999E-3</c:v>
                </c:pt>
                <c:pt idx="15572">
                  <c:v>1.1100000000000001E-3</c:v>
                </c:pt>
                <c:pt idx="15573">
                  <c:v>1.1100000000000001E-3</c:v>
                </c:pt>
                <c:pt idx="15574">
                  <c:v>1.1000000000000001E-3</c:v>
                </c:pt>
                <c:pt idx="15575">
                  <c:v>1.09E-3</c:v>
                </c:pt>
                <c:pt idx="15576">
                  <c:v>1.08E-3</c:v>
                </c:pt>
                <c:pt idx="15577">
                  <c:v>1.07E-3</c:v>
                </c:pt>
                <c:pt idx="15578">
                  <c:v>1.06E-3</c:v>
                </c:pt>
                <c:pt idx="15579">
                  <c:v>1.0499999999999999E-3</c:v>
                </c:pt>
                <c:pt idx="15580">
                  <c:v>1.0300000000000001E-3</c:v>
                </c:pt>
                <c:pt idx="15581">
                  <c:v>1.0200000000000001E-3</c:v>
                </c:pt>
                <c:pt idx="15582">
                  <c:v>1.01E-3</c:v>
                </c:pt>
                <c:pt idx="15583">
                  <c:v>9.9799999999999997E-4</c:v>
                </c:pt>
                <c:pt idx="15584">
                  <c:v>9.859999999999999E-4</c:v>
                </c:pt>
                <c:pt idx="15585">
                  <c:v>9.7499999999999996E-4</c:v>
                </c:pt>
                <c:pt idx="15586">
                  <c:v>9.6400000000000001E-4</c:v>
                </c:pt>
                <c:pt idx="15587">
                  <c:v>9.5699999999999995E-4</c:v>
                </c:pt>
                <c:pt idx="15588">
                  <c:v>9.4600000000000001E-4</c:v>
                </c:pt>
                <c:pt idx="15589">
                  <c:v>9.3800000000000003E-4</c:v>
                </c:pt>
                <c:pt idx="15590">
                  <c:v>9.3099999999999997E-4</c:v>
                </c:pt>
                <c:pt idx="15591">
                  <c:v>9.2400000000000002E-4</c:v>
                </c:pt>
                <c:pt idx="15592">
                  <c:v>9.1600000000000004E-4</c:v>
                </c:pt>
                <c:pt idx="15593">
                  <c:v>9.1299999999999997E-4</c:v>
                </c:pt>
                <c:pt idx="15594">
                  <c:v>9.0899999999999998E-4</c:v>
                </c:pt>
                <c:pt idx="15595">
                  <c:v>9.0499999999999999E-4</c:v>
                </c:pt>
                <c:pt idx="15596">
                  <c:v>9.0499999999999999E-4</c:v>
                </c:pt>
                <c:pt idx="15597">
                  <c:v>9.0499999999999999E-4</c:v>
                </c:pt>
                <c:pt idx="15598">
                  <c:v>9.0499999999999999E-4</c:v>
                </c:pt>
                <c:pt idx="15599">
                  <c:v>9.0499999999999999E-4</c:v>
                </c:pt>
                <c:pt idx="15600">
                  <c:v>9.0899999999999998E-4</c:v>
                </c:pt>
                <c:pt idx="15601">
                  <c:v>9.1299999999999997E-4</c:v>
                </c:pt>
                <c:pt idx="15602">
                  <c:v>9.1299999999999997E-4</c:v>
                </c:pt>
                <c:pt idx="15603">
                  <c:v>9.1600000000000004E-4</c:v>
                </c:pt>
                <c:pt idx="15604">
                  <c:v>9.2000000000000003E-4</c:v>
                </c:pt>
                <c:pt idx="15605">
                  <c:v>9.2400000000000002E-4</c:v>
                </c:pt>
                <c:pt idx="15606">
                  <c:v>9.2699999999999998E-4</c:v>
                </c:pt>
                <c:pt idx="15607">
                  <c:v>9.3099999999999997E-4</c:v>
                </c:pt>
                <c:pt idx="15608">
                  <c:v>9.3499999999999996E-4</c:v>
                </c:pt>
                <c:pt idx="15609">
                  <c:v>9.3800000000000003E-4</c:v>
                </c:pt>
                <c:pt idx="15610">
                  <c:v>9.4200000000000002E-4</c:v>
                </c:pt>
                <c:pt idx="15611">
                  <c:v>9.4200000000000002E-4</c:v>
                </c:pt>
                <c:pt idx="15612">
                  <c:v>9.4600000000000001E-4</c:v>
                </c:pt>
                <c:pt idx="15613">
                  <c:v>9.4600000000000001E-4</c:v>
                </c:pt>
                <c:pt idx="15614">
                  <c:v>9.4600000000000001E-4</c:v>
                </c:pt>
                <c:pt idx="15615">
                  <c:v>9.4600000000000001E-4</c:v>
                </c:pt>
                <c:pt idx="15616">
                  <c:v>9.4600000000000001E-4</c:v>
                </c:pt>
                <c:pt idx="15617">
                  <c:v>9.4600000000000001E-4</c:v>
                </c:pt>
                <c:pt idx="15618">
                  <c:v>9.4200000000000002E-4</c:v>
                </c:pt>
                <c:pt idx="15619">
                  <c:v>9.3800000000000003E-4</c:v>
                </c:pt>
                <c:pt idx="15620">
                  <c:v>9.3499999999999996E-4</c:v>
                </c:pt>
                <c:pt idx="15621">
                  <c:v>9.3099999999999997E-4</c:v>
                </c:pt>
                <c:pt idx="15622">
                  <c:v>9.2699999999999998E-4</c:v>
                </c:pt>
                <c:pt idx="15623">
                  <c:v>9.2000000000000003E-4</c:v>
                </c:pt>
                <c:pt idx="15624">
                  <c:v>9.1299999999999997E-4</c:v>
                </c:pt>
                <c:pt idx="15625">
                  <c:v>9.0899999999999998E-4</c:v>
                </c:pt>
                <c:pt idx="15626">
                  <c:v>9.0499999999999999E-4</c:v>
                </c:pt>
                <c:pt idx="15627">
                  <c:v>8.9800000000000004E-4</c:v>
                </c:pt>
                <c:pt idx="15628">
                  <c:v>8.8999999999999995E-4</c:v>
                </c:pt>
                <c:pt idx="15629">
                  <c:v>8.8699999999999998E-4</c:v>
                </c:pt>
                <c:pt idx="15630">
                  <c:v>8.7900000000000001E-4</c:v>
                </c:pt>
                <c:pt idx="15631">
                  <c:v>8.7600000000000004E-4</c:v>
                </c:pt>
                <c:pt idx="15632">
                  <c:v>8.7200000000000005E-4</c:v>
                </c:pt>
                <c:pt idx="15633">
                  <c:v>8.6799999999999996E-4</c:v>
                </c:pt>
                <c:pt idx="15634">
                  <c:v>8.61E-4</c:v>
                </c:pt>
                <c:pt idx="15635">
                  <c:v>8.61E-4</c:v>
                </c:pt>
                <c:pt idx="15636">
                  <c:v>8.5700000000000001E-4</c:v>
                </c:pt>
                <c:pt idx="15637">
                  <c:v>8.5300000000000003E-4</c:v>
                </c:pt>
                <c:pt idx="15638">
                  <c:v>8.5300000000000003E-4</c:v>
                </c:pt>
                <c:pt idx="15639">
                  <c:v>8.5300000000000003E-4</c:v>
                </c:pt>
                <c:pt idx="15640">
                  <c:v>8.5300000000000003E-4</c:v>
                </c:pt>
                <c:pt idx="15641">
                  <c:v>8.5700000000000001E-4</c:v>
                </c:pt>
                <c:pt idx="15642">
                  <c:v>8.5700000000000001E-4</c:v>
                </c:pt>
                <c:pt idx="15643">
                  <c:v>8.61E-4</c:v>
                </c:pt>
                <c:pt idx="15644">
                  <c:v>8.61E-4</c:v>
                </c:pt>
                <c:pt idx="15645">
                  <c:v>8.6799999999999996E-4</c:v>
                </c:pt>
                <c:pt idx="15646">
                  <c:v>8.7200000000000005E-4</c:v>
                </c:pt>
                <c:pt idx="15647">
                  <c:v>8.7600000000000004E-4</c:v>
                </c:pt>
                <c:pt idx="15648">
                  <c:v>8.83E-4</c:v>
                </c:pt>
                <c:pt idx="15649">
                  <c:v>8.8699999999999998E-4</c:v>
                </c:pt>
                <c:pt idx="15650">
                  <c:v>8.9400000000000005E-4</c:v>
                </c:pt>
                <c:pt idx="15651">
                  <c:v>9.01E-4</c:v>
                </c:pt>
                <c:pt idx="15652">
                  <c:v>9.0499999999999999E-4</c:v>
                </c:pt>
                <c:pt idx="15653">
                  <c:v>9.1299999999999997E-4</c:v>
                </c:pt>
                <c:pt idx="15654">
                  <c:v>9.2000000000000003E-4</c:v>
                </c:pt>
                <c:pt idx="15655">
                  <c:v>9.2699999999999998E-4</c:v>
                </c:pt>
                <c:pt idx="15656">
                  <c:v>9.3099999999999997E-4</c:v>
                </c:pt>
                <c:pt idx="15657">
                  <c:v>9.4200000000000002E-4</c:v>
                </c:pt>
                <c:pt idx="15658">
                  <c:v>9.5E-4</c:v>
                </c:pt>
                <c:pt idx="15659">
                  <c:v>9.5299999999999996E-4</c:v>
                </c:pt>
                <c:pt idx="15660">
                  <c:v>9.6100000000000005E-4</c:v>
                </c:pt>
                <c:pt idx="15661">
                  <c:v>9.68E-4</c:v>
                </c:pt>
                <c:pt idx="15662">
                  <c:v>9.7199999999999999E-4</c:v>
                </c:pt>
                <c:pt idx="15663">
                  <c:v>9.7900000000000005E-4</c:v>
                </c:pt>
                <c:pt idx="15664">
                  <c:v>9.859999999999999E-4</c:v>
                </c:pt>
                <c:pt idx="15665">
                  <c:v>9.8999999999999999E-4</c:v>
                </c:pt>
                <c:pt idx="15666">
                  <c:v>9.9400000000000009E-4</c:v>
                </c:pt>
                <c:pt idx="15667">
                  <c:v>1E-3</c:v>
                </c:pt>
                <c:pt idx="15668">
                  <c:v>1E-3</c:v>
                </c:pt>
                <c:pt idx="15669">
                  <c:v>1.01E-3</c:v>
                </c:pt>
                <c:pt idx="15670">
                  <c:v>1.0200000000000001E-3</c:v>
                </c:pt>
                <c:pt idx="15671">
                  <c:v>1.0200000000000001E-3</c:v>
                </c:pt>
                <c:pt idx="15672">
                  <c:v>1.0200000000000001E-3</c:v>
                </c:pt>
                <c:pt idx="15673">
                  <c:v>1.0300000000000001E-3</c:v>
                </c:pt>
                <c:pt idx="15674">
                  <c:v>1.0300000000000001E-3</c:v>
                </c:pt>
                <c:pt idx="15675">
                  <c:v>1.0399999999999999E-3</c:v>
                </c:pt>
                <c:pt idx="15676">
                  <c:v>1.0399999999999999E-3</c:v>
                </c:pt>
                <c:pt idx="15677">
                  <c:v>1.0499999999999999E-3</c:v>
                </c:pt>
                <c:pt idx="15678">
                  <c:v>1.0499999999999999E-3</c:v>
                </c:pt>
                <c:pt idx="15679">
                  <c:v>1.0499999999999999E-3</c:v>
                </c:pt>
                <c:pt idx="15680">
                  <c:v>1.06E-3</c:v>
                </c:pt>
                <c:pt idx="15681">
                  <c:v>1.06E-3</c:v>
                </c:pt>
                <c:pt idx="15682">
                  <c:v>1.07E-3</c:v>
                </c:pt>
                <c:pt idx="15683">
                  <c:v>1.07E-3</c:v>
                </c:pt>
                <c:pt idx="15684">
                  <c:v>1.08E-3</c:v>
                </c:pt>
                <c:pt idx="15685">
                  <c:v>1.09E-3</c:v>
                </c:pt>
                <c:pt idx="15686">
                  <c:v>1.09E-3</c:v>
                </c:pt>
                <c:pt idx="15687">
                  <c:v>1.1000000000000001E-3</c:v>
                </c:pt>
                <c:pt idx="15688">
                  <c:v>1.1000000000000001E-3</c:v>
                </c:pt>
                <c:pt idx="15689">
                  <c:v>1.1100000000000001E-3</c:v>
                </c:pt>
                <c:pt idx="15690">
                  <c:v>1.1199999999999999E-3</c:v>
                </c:pt>
                <c:pt idx="15691">
                  <c:v>1.1199999999999999E-3</c:v>
                </c:pt>
                <c:pt idx="15692">
                  <c:v>1.1299999999999999E-3</c:v>
                </c:pt>
                <c:pt idx="15693">
                  <c:v>1.14E-3</c:v>
                </c:pt>
                <c:pt idx="15694">
                  <c:v>1.14E-3</c:v>
                </c:pt>
                <c:pt idx="15695">
                  <c:v>1.15E-3</c:v>
                </c:pt>
                <c:pt idx="15696">
                  <c:v>1.16E-3</c:v>
                </c:pt>
                <c:pt idx="15697">
                  <c:v>1.16E-3</c:v>
                </c:pt>
                <c:pt idx="15698">
                  <c:v>1.17E-3</c:v>
                </c:pt>
                <c:pt idx="15699">
                  <c:v>1.1800000000000001E-3</c:v>
                </c:pt>
                <c:pt idx="15700">
                  <c:v>1.1800000000000001E-3</c:v>
                </c:pt>
                <c:pt idx="15701">
                  <c:v>1.1900000000000001E-3</c:v>
                </c:pt>
                <c:pt idx="15702">
                  <c:v>1.1999999999999999E-3</c:v>
                </c:pt>
                <c:pt idx="15703">
                  <c:v>1.1999999999999999E-3</c:v>
                </c:pt>
                <c:pt idx="15704">
                  <c:v>1.2099999999999999E-3</c:v>
                </c:pt>
                <c:pt idx="15705">
                  <c:v>1.2199999999999999E-3</c:v>
                </c:pt>
                <c:pt idx="15706">
                  <c:v>1.2199999999999999E-3</c:v>
                </c:pt>
                <c:pt idx="15707">
                  <c:v>1.23E-3</c:v>
                </c:pt>
                <c:pt idx="15708">
                  <c:v>1.23E-3</c:v>
                </c:pt>
                <c:pt idx="15709">
                  <c:v>1.23E-3</c:v>
                </c:pt>
                <c:pt idx="15710">
                  <c:v>1.24E-3</c:v>
                </c:pt>
                <c:pt idx="15711">
                  <c:v>1.24E-3</c:v>
                </c:pt>
                <c:pt idx="15712">
                  <c:v>1.25E-3</c:v>
                </c:pt>
                <c:pt idx="15713">
                  <c:v>1.25E-3</c:v>
                </c:pt>
                <c:pt idx="15714">
                  <c:v>1.2600000000000001E-3</c:v>
                </c:pt>
                <c:pt idx="15715">
                  <c:v>1.2600000000000001E-3</c:v>
                </c:pt>
                <c:pt idx="15716">
                  <c:v>1.2600000000000001E-3</c:v>
                </c:pt>
                <c:pt idx="15717">
                  <c:v>1.2700000000000001E-3</c:v>
                </c:pt>
                <c:pt idx="15718">
                  <c:v>1.2700000000000001E-3</c:v>
                </c:pt>
                <c:pt idx="15719">
                  <c:v>1.2700000000000001E-3</c:v>
                </c:pt>
                <c:pt idx="15720">
                  <c:v>1.2700000000000001E-3</c:v>
                </c:pt>
                <c:pt idx="15721">
                  <c:v>1.2800000000000001E-3</c:v>
                </c:pt>
                <c:pt idx="15722">
                  <c:v>1.2800000000000001E-3</c:v>
                </c:pt>
                <c:pt idx="15723">
                  <c:v>1.2800000000000001E-3</c:v>
                </c:pt>
                <c:pt idx="15724">
                  <c:v>1.2800000000000001E-3</c:v>
                </c:pt>
                <c:pt idx="15725">
                  <c:v>1.2899999999999999E-3</c:v>
                </c:pt>
                <c:pt idx="15726">
                  <c:v>1.2899999999999999E-3</c:v>
                </c:pt>
                <c:pt idx="15727">
                  <c:v>1.2899999999999999E-3</c:v>
                </c:pt>
                <c:pt idx="15728">
                  <c:v>1.2899999999999999E-3</c:v>
                </c:pt>
                <c:pt idx="15729">
                  <c:v>1.2899999999999999E-3</c:v>
                </c:pt>
                <c:pt idx="15730">
                  <c:v>1.2899999999999999E-3</c:v>
                </c:pt>
                <c:pt idx="15731">
                  <c:v>1.2999999999999999E-3</c:v>
                </c:pt>
                <c:pt idx="15732">
                  <c:v>1.2999999999999999E-3</c:v>
                </c:pt>
                <c:pt idx="15733">
                  <c:v>1.2999999999999999E-3</c:v>
                </c:pt>
                <c:pt idx="15734">
                  <c:v>1.2999999999999999E-3</c:v>
                </c:pt>
                <c:pt idx="15735">
                  <c:v>1.2999999999999999E-3</c:v>
                </c:pt>
                <c:pt idx="15736">
                  <c:v>1.2999999999999999E-3</c:v>
                </c:pt>
                <c:pt idx="15737">
                  <c:v>1.31E-3</c:v>
                </c:pt>
                <c:pt idx="15738">
                  <c:v>1.31E-3</c:v>
                </c:pt>
                <c:pt idx="15739">
                  <c:v>1.32E-3</c:v>
                </c:pt>
                <c:pt idx="15740">
                  <c:v>1.32E-3</c:v>
                </c:pt>
                <c:pt idx="15741">
                  <c:v>1.32E-3</c:v>
                </c:pt>
                <c:pt idx="15742">
                  <c:v>1.32E-3</c:v>
                </c:pt>
                <c:pt idx="15743">
                  <c:v>1.32E-3</c:v>
                </c:pt>
                <c:pt idx="15744">
                  <c:v>1.33E-3</c:v>
                </c:pt>
                <c:pt idx="15745">
                  <c:v>1.33E-3</c:v>
                </c:pt>
                <c:pt idx="15746">
                  <c:v>1.33E-3</c:v>
                </c:pt>
                <c:pt idx="15747">
                  <c:v>1.33E-3</c:v>
                </c:pt>
                <c:pt idx="15748">
                  <c:v>1.33E-3</c:v>
                </c:pt>
                <c:pt idx="15749">
                  <c:v>1.33E-3</c:v>
                </c:pt>
                <c:pt idx="15750">
                  <c:v>1.34E-3</c:v>
                </c:pt>
                <c:pt idx="15751">
                  <c:v>1.34E-3</c:v>
                </c:pt>
                <c:pt idx="15752">
                  <c:v>1.34E-3</c:v>
                </c:pt>
                <c:pt idx="15753">
                  <c:v>1.34E-3</c:v>
                </c:pt>
                <c:pt idx="15754">
                  <c:v>1.34E-3</c:v>
                </c:pt>
                <c:pt idx="15755">
                  <c:v>1.34E-3</c:v>
                </c:pt>
                <c:pt idx="15756">
                  <c:v>1.34E-3</c:v>
                </c:pt>
                <c:pt idx="15757">
                  <c:v>1.34E-3</c:v>
                </c:pt>
                <c:pt idx="15758">
                  <c:v>1.34E-3</c:v>
                </c:pt>
                <c:pt idx="15759">
                  <c:v>1.34E-3</c:v>
                </c:pt>
                <c:pt idx="15760">
                  <c:v>1.34E-3</c:v>
                </c:pt>
                <c:pt idx="15761">
                  <c:v>1.34E-3</c:v>
                </c:pt>
                <c:pt idx="15762">
                  <c:v>1.34E-3</c:v>
                </c:pt>
                <c:pt idx="15763">
                  <c:v>1.33E-3</c:v>
                </c:pt>
                <c:pt idx="15764">
                  <c:v>1.33E-3</c:v>
                </c:pt>
                <c:pt idx="15765">
                  <c:v>1.33E-3</c:v>
                </c:pt>
                <c:pt idx="15766">
                  <c:v>1.33E-3</c:v>
                </c:pt>
                <c:pt idx="15767">
                  <c:v>1.32E-3</c:v>
                </c:pt>
                <c:pt idx="15768">
                  <c:v>1.32E-3</c:v>
                </c:pt>
                <c:pt idx="15769">
                  <c:v>1.32E-3</c:v>
                </c:pt>
                <c:pt idx="15770">
                  <c:v>1.31E-3</c:v>
                </c:pt>
                <c:pt idx="15771">
                  <c:v>1.31E-3</c:v>
                </c:pt>
                <c:pt idx="15772">
                  <c:v>1.2999999999999999E-3</c:v>
                </c:pt>
                <c:pt idx="15773">
                  <c:v>1.2999999999999999E-3</c:v>
                </c:pt>
                <c:pt idx="15774">
                  <c:v>1.2899999999999999E-3</c:v>
                </c:pt>
                <c:pt idx="15775">
                  <c:v>1.2899999999999999E-3</c:v>
                </c:pt>
                <c:pt idx="15776">
                  <c:v>1.2800000000000001E-3</c:v>
                </c:pt>
                <c:pt idx="15777">
                  <c:v>1.2700000000000001E-3</c:v>
                </c:pt>
                <c:pt idx="15778">
                  <c:v>1.2700000000000001E-3</c:v>
                </c:pt>
                <c:pt idx="15779">
                  <c:v>1.2700000000000001E-3</c:v>
                </c:pt>
                <c:pt idx="15780">
                  <c:v>1.2600000000000001E-3</c:v>
                </c:pt>
                <c:pt idx="15781">
                  <c:v>1.2600000000000001E-3</c:v>
                </c:pt>
                <c:pt idx="15782">
                  <c:v>1.25E-3</c:v>
                </c:pt>
                <c:pt idx="15783">
                  <c:v>1.25E-3</c:v>
                </c:pt>
                <c:pt idx="15784">
                  <c:v>1.24E-3</c:v>
                </c:pt>
                <c:pt idx="15785">
                  <c:v>1.24E-3</c:v>
                </c:pt>
                <c:pt idx="15786">
                  <c:v>1.24E-3</c:v>
                </c:pt>
                <c:pt idx="15787">
                  <c:v>1.23E-3</c:v>
                </c:pt>
                <c:pt idx="15788">
                  <c:v>1.23E-3</c:v>
                </c:pt>
                <c:pt idx="15789">
                  <c:v>1.23E-3</c:v>
                </c:pt>
                <c:pt idx="15790">
                  <c:v>1.23E-3</c:v>
                </c:pt>
                <c:pt idx="15791">
                  <c:v>1.2199999999999999E-3</c:v>
                </c:pt>
                <c:pt idx="15792">
                  <c:v>1.2199999999999999E-3</c:v>
                </c:pt>
                <c:pt idx="15793">
                  <c:v>1.2199999999999999E-3</c:v>
                </c:pt>
                <c:pt idx="15794">
                  <c:v>1.2199999999999999E-3</c:v>
                </c:pt>
                <c:pt idx="15795">
                  <c:v>1.2199999999999999E-3</c:v>
                </c:pt>
                <c:pt idx="15796">
                  <c:v>1.2099999999999999E-3</c:v>
                </c:pt>
                <c:pt idx="15797">
                  <c:v>1.2099999999999999E-3</c:v>
                </c:pt>
                <c:pt idx="15798">
                  <c:v>1.2099999999999999E-3</c:v>
                </c:pt>
                <c:pt idx="15799">
                  <c:v>1.1999999999999999E-3</c:v>
                </c:pt>
                <c:pt idx="15800">
                  <c:v>1.1999999999999999E-3</c:v>
                </c:pt>
                <c:pt idx="15801">
                  <c:v>1.1999999999999999E-3</c:v>
                </c:pt>
                <c:pt idx="15802">
                  <c:v>1.1999999999999999E-3</c:v>
                </c:pt>
                <c:pt idx="15803">
                  <c:v>1.1900000000000001E-3</c:v>
                </c:pt>
                <c:pt idx="15804">
                  <c:v>1.1900000000000001E-3</c:v>
                </c:pt>
                <c:pt idx="15805">
                  <c:v>1.1800000000000001E-3</c:v>
                </c:pt>
                <c:pt idx="15806">
                  <c:v>1.1800000000000001E-3</c:v>
                </c:pt>
                <c:pt idx="15807">
                  <c:v>1.17E-3</c:v>
                </c:pt>
                <c:pt idx="15808">
                  <c:v>1.17E-3</c:v>
                </c:pt>
                <c:pt idx="15809">
                  <c:v>1.16E-3</c:v>
                </c:pt>
                <c:pt idx="15810">
                  <c:v>1.16E-3</c:v>
                </c:pt>
                <c:pt idx="15811">
                  <c:v>1.15E-3</c:v>
                </c:pt>
                <c:pt idx="15812">
                  <c:v>1.15E-3</c:v>
                </c:pt>
                <c:pt idx="15813">
                  <c:v>1.14E-3</c:v>
                </c:pt>
                <c:pt idx="15814">
                  <c:v>1.1299999999999999E-3</c:v>
                </c:pt>
                <c:pt idx="15815">
                  <c:v>1.1299999999999999E-3</c:v>
                </c:pt>
                <c:pt idx="15816">
                  <c:v>1.1199999999999999E-3</c:v>
                </c:pt>
                <c:pt idx="15817">
                  <c:v>1.1100000000000001E-3</c:v>
                </c:pt>
                <c:pt idx="15818">
                  <c:v>1.1000000000000001E-3</c:v>
                </c:pt>
                <c:pt idx="15819">
                  <c:v>1.1000000000000001E-3</c:v>
                </c:pt>
                <c:pt idx="15820">
                  <c:v>1.09E-3</c:v>
                </c:pt>
                <c:pt idx="15821">
                  <c:v>1.08E-3</c:v>
                </c:pt>
                <c:pt idx="15822">
                  <c:v>1.07E-3</c:v>
                </c:pt>
                <c:pt idx="15823">
                  <c:v>1.07E-3</c:v>
                </c:pt>
                <c:pt idx="15824">
                  <c:v>1.06E-3</c:v>
                </c:pt>
                <c:pt idx="15825">
                  <c:v>1.06E-3</c:v>
                </c:pt>
                <c:pt idx="15826">
                  <c:v>1.0499999999999999E-3</c:v>
                </c:pt>
                <c:pt idx="15827">
                  <c:v>1.0499999999999999E-3</c:v>
                </c:pt>
                <c:pt idx="15828">
                  <c:v>1.0399999999999999E-3</c:v>
                </c:pt>
                <c:pt idx="15829">
                  <c:v>1.0300000000000001E-3</c:v>
                </c:pt>
                <c:pt idx="15830">
                  <c:v>1.0300000000000001E-3</c:v>
                </c:pt>
                <c:pt idx="15831">
                  <c:v>1.0200000000000001E-3</c:v>
                </c:pt>
                <c:pt idx="15832">
                  <c:v>1.0200000000000001E-3</c:v>
                </c:pt>
                <c:pt idx="15833">
                  <c:v>1.0200000000000001E-3</c:v>
                </c:pt>
                <c:pt idx="15834">
                  <c:v>1.01E-3</c:v>
                </c:pt>
                <c:pt idx="15835">
                  <c:v>1E-3</c:v>
                </c:pt>
                <c:pt idx="15836">
                  <c:v>9.9799999999999997E-4</c:v>
                </c:pt>
                <c:pt idx="15837">
                  <c:v>9.9400000000000009E-4</c:v>
                </c:pt>
                <c:pt idx="15838">
                  <c:v>9.8999999999999999E-4</c:v>
                </c:pt>
                <c:pt idx="15839">
                  <c:v>9.859999999999999E-4</c:v>
                </c:pt>
                <c:pt idx="15840">
                  <c:v>9.7900000000000005E-4</c:v>
                </c:pt>
                <c:pt idx="15841">
                  <c:v>9.7499999999999996E-4</c:v>
                </c:pt>
                <c:pt idx="15842">
                  <c:v>9.68E-4</c:v>
                </c:pt>
                <c:pt idx="15843">
                  <c:v>9.6400000000000001E-4</c:v>
                </c:pt>
                <c:pt idx="15844">
                  <c:v>9.6100000000000005E-4</c:v>
                </c:pt>
                <c:pt idx="15845">
                  <c:v>9.5699999999999995E-4</c:v>
                </c:pt>
                <c:pt idx="15846">
                  <c:v>9.5E-4</c:v>
                </c:pt>
                <c:pt idx="15847">
                  <c:v>9.4600000000000001E-4</c:v>
                </c:pt>
                <c:pt idx="15848">
                  <c:v>9.3800000000000003E-4</c:v>
                </c:pt>
                <c:pt idx="15849">
                  <c:v>9.3800000000000003E-4</c:v>
                </c:pt>
                <c:pt idx="15850">
                  <c:v>9.3099999999999997E-4</c:v>
                </c:pt>
                <c:pt idx="15851">
                  <c:v>9.2699999999999998E-4</c:v>
                </c:pt>
                <c:pt idx="15852">
                  <c:v>9.2400000000000002E-4</c:v>
                </c:pt>
                <c:pt idx="15853">
                  <c:v>9.2000000000000003E-4</c:v>
                </c:pt>
                <c:pt idx="15854">
                  <c:v>9.1600000000000004E-4</c:v>
                </c:pt>
                <c:pt idx="15855">
                  <c:v>9.1600000000000004E-4</c:v>
                </c:pt>
                <c:pt idx="15856">
                  <c:v>9.1299999999999997E-4</c:v>
                </c:pt>
                <c:pt idx="15857">
                  <c:v>9.0899999999999998E-4</c:v>
                </c:pt>
                <c:pt idx="15858">
                  <c:v>9.0899999999999998E-4</c:v>
                </c:pt>
                <c:pt idx="15859">
                  <c:v>9.0499999999999999E-4</c:v>
                </c:pt>
                <c:pt idx="15860">
                  <c:v>9.0499999999999999E-4</c:v>
                </c:pt>
                <c:pt idx="15861">
                  <c:v>9.0499999999999999E-4</c:v>
                </c:pt>
                <c:pt idx="15862">
                  <c:v>9.01E-4</c:v>
                </c:pt>
                <c:pt idx="15863">
                  <c:v>9.01E-4</c:v>
                </c:pt>
                <c:pt idx="15864">
                  <c:v>9.01E-4</c:v>
                </c:pt>
                <c:pt idx="15865">
                  <c:v>9.01E-4</c:v>
                </c:pt>
                <c:pt idx="15866">
                  <c:v>9.01E-4</c:v>
                </c:pt>
                <c:pt idx="15867">
                  <c:v>9.01E-4</c:v>
                </c:pt>
                <c:pt idx="15868">
                  <c:v>9.01E-4</c:v>
                </c:pt>
                <c:pt idx="15869">
                  <c:v>9.01E-4</c:v>
                </c:pt>
                <c:pt idx="15870">
                  <c:v>9.01E-4</c:v>
                </c:pt>
                <c:pt idx="15871">
                  <c:v>9.0499999999999999E-4</c:v>
                </c:pt>
                <c:pt idx="15872">
                  <c:v>9.0499999999999999E-4</c:v>
                </c:pt>
                <c:pt idx="15873">
                  <c:v>9.0499999999999999E-4</c:v>
                </c:pt>
                <c:pt idx="15874">
                  <c:v>9.0499999999999999E-4</c:v>
                </c:pt>
                <c:pt idx="15875">
                  <c:v>9.0499999999999999E-4</c:v>
                </c:pt>
                <c:pt idx="15876">
                  <c:v>9.0499999999999999E-4</c:v>
                </c:pt>
                <c:pt idx="15877">
                  <c:v>9.0499999999999999E-4</c:v>
                </c:pt>
                <c:pt idx="15878">
                  <c:v>9.0499999999999999E-4</c:v>
                </c:pt>
                <c:pt idx="15879">
                  <c:v>9.0499999999999999E-4</c:v>
                </c:pt>
                <c:pt idx="15880">
                  <c:v>9.01E-4</c:v>
                </c:pt>
                <c:pt idx="15881">
                  <c:v>9.0499999999999999E-4</c:v>
                </c:pt>
                <c:pt idx="15882">
                  <c:v>9.01E-4</c:v>
                </c:pt>
                <c:pt idx="15883">
                  <c:v>9.01E-4</c:v>
                </c:pt>
                <c:pt idx="15884">
                  <c:v>9.01E-4</c:v>
                </c:pt>
                <c:pt idx="15885">
                  <c:v>9.01E-4</c:v>
                </c:pt>
                <c:pt idx="15886">
                  <c:v>9.01E-4</c:v>
                </c:pt>
                <c:pt idx="15887">
                  <c:v>9.01E-4</c:v>
                </c:pt>
                <c:pt idx="15888">
                  <c:v>9.01E-4</c:v>
                </c:pt>
                <c:pt idx="15889">
                  <c:v>9.01E-4</c:v>
                </c:pt>
                <c:pt idx="15890">
                  <c:v>9.01E-4</c:v>
                </c:pt>
                <c:pt idx="15891">
                  <c:v>9.0499999999999999E-4</c:v>
                </c:pt>
                <c:pt idx="15892">
                  <c:v>9.0499999999999999E-4</c:v>
                </c:pt>
                <c:pt idx="15893">
                  <c:v>9.0899999999999998E-4</c:v>
                </c:pt>
                <c:pt idx="15894">
                  <c:v>9.0899999999999998E-4</c:v>
                </c:pt>
                <c:pt idx="15895">
                  <c:v>9.1299999999999997E-4</c:v>
                </c:pt>
                <c:pt idx="15896">
                  <c:v>9.1299999999999997E-4</c:v>
                </c:pt>
                <c:pt idx="15897">
                  <c:v>9.1600000000000004E-4</c:v>
                </c:pt>
                <c:pt idx="15898">
                  <c:v>9.2000000000000003E-4</c:v>
                </c:pt>
                <c:pt idx="15899">
                  <c:v>9.2400000000000002E-4</c:v>
                </c:pt>
                <c:pt idx="15900">
                  <c:v>9.2699999999999998E-4</c:v>
                </c:pt>
                <c:pt idx="15901">
                  <c:v>9.3499999999999996E-4</c:v>
                </c:pt>
                <c:pt idx="15902">
                  <c:v>9.3800000000000003E-4</c:v>
                </c:pt>
                <c:pt idx="15903">
                  <c:v>9.4200000000000002E-4</c:v>
                </c:pt>
                <c:pt idx="15904">
                  <c:v>9.5E-4</c:v>
                </c:pt>
                <c:pt idx="15905">
                  <c:v>9.5299999999999996E-4</c:v>
                </c:pt>
                <c:pt idx="15906">
                  <c:v>9.5699999999999995E-4</c:v>
                </c:pt>
                <c:pt idx="15907">
                  <c:v>9.6400000000000001E-4</c:v>
                </c:pt>
                <c:pt idx="15908">
                  <c:v>9.68E-4</c:v>
                </c:pt>
                <c:pt idx="15909">
                  <c:v>9.7499999999999996E-4</c:v>
                </c:pt>
                <c:pt idx="15910">
                  <c:v>9.7900000000000005E-4</c:v>
                </c:pt>
                <c:pt idx="15911">
                  <c:v>9.859999999999999E-4</c:v>
                </c:pt>
                <c:pt idx="15912">
                  <c:v>9.8999999999999999E-4</c:v>
                </c:pt>
                <c:pt idx="15913">
                  <c:v>9.9400000000000009E-4</c:v>
                </c:pt>
                <c:pt idx="15914">
                  <c:v>9.9799999999999997E-4</c:v>
                </c:pt>
                <c:pt idx="15915">
                  <c:v>1E-3</c:v>
                </c:pt>
                <c:pt idx="15916">
                  <c:v>1E-3</c:v>
                </c:pt>
                <c:pt idx="15917">
                  <c:v>1.01E-3</c:v>
                </c:pt>
                <c:pt idx="15918">
                  <c:v>1.01E-3</c:v>
                </c:pt>
                <c:pt idx="15919">
                  <c:v>1.0200000000000001E-3</c:v>
                </c:pt>
                <c:pt idx="15920">
                  <c:v>1.0200000000000001E-3</c:v>
                </c:pt>
                <c:pt idx="15921">
                  <c:v>1.0200000000000001E-3</c:v>
                </c:pt>
                <c:pt idx="15922">
                  <c:v>1.0200000000000001E-3</c:v>
                </c:pt>
                <c:pt idx="15923">
                  <c:v>1.0300000000000001E-3</c:v>
                </c:pt>
                <c:pt idx="15924">
                  <c:v>1.0300000000000001E-3</c:v>
                </c:pt>
                <c:pt idx="15925">
                  <c:v>1.0300000000000001E-3</c:v>
                </c:pt>
                <c:pt idx="15926">
                  <c:v>1.0300000000000001E-3</c:v>
                </c:pt>
                <c:pt idx="15927">
                  <c:v>1.0399999999999999E-3</c:v>
                </c:pt>
                <c:pt idx="15928">
                  <c:v>1.0399999999999999E-3</c:v>
                </c:pt>
                <c:pt idx="15929">
                  <c:v>1.0399999999999999E-3</c:v>
                </c:pt>
                <c:pt idx="15930">
                  <c:v>1.0399999999999999E-3</c:v>
                </c:pt>
                <c:pt idx="15931">
                  <c:v>1.0499999999999999E-3</c:v>
                </c:pt>
                <c:pt idx="15932">
                  <c:v>1.0499999999999999E-3</c:v>
                </c:pt>
                <c:pt idx="15933">
                  <c:v>1.0499999999999999E-3</c:v>
                </c:pt>
                <c:pt idx="15934">
                  <c:v>1.0499999999999999E-3</c:v>
                </c:pt>
                <c:pt idx="15935">
                  <c:v>1.0499999999999999E-3</c:v>
                </c:pt>
                <c:pt idx="15936">
                  <c:v>1.06E-3</c:v>
                </c:pt>
                <c:pt idx="15937">
                  <c:v>1.06E-3</c:v>
                </c:pt>
                <c:pt idx="15938">
                  <c:v>1.06E-3</c:v>
                </c:pt>
                <c:pt idx="15939">
                  <c:v>1.06E-3</c:v>
                </c:pt>
                <c:pt idx="15940">
                  <c:v>1.06E-3</c:v>
                </c:pt>
                <c:pt idx="15941">
                  <c:v>1.07E-3</c:v>
                </c:pt>
                <c:pt idx="15942">
                  <c:v>1.07E-3</c:v>
                </c:pt>
                <c:pt idx="15943">
                  <c:v>1.07E-3</c:v>
                </c:pt>
                <c:pt idx="15944">
                  <c:v>1.07E-3</c:v>
                </c:pt>
                <c:pt idx="15945">
                  <c:v>1.07E-3</c:v>
                </c:pt>
                <c:pt idx="15946">
                  <c:v>1.07E-3</c:v>
                </c:pt>
                <c:pt idx="15947">
                  <c:v>1.07E-3</c:v>
                </c:pt>
                <c:pt idx="15948">
                  <c:v>1.07E-3</c:v>
                </c:pt>
                <c:pt idx="15949">
                  <c:v>1.07E-3</c:v>
                </c:pt>
                <c:pt idx="15950">
                  <c:v>1.07E-3</c:v>
                </c:pt>
                <c:pt idx="15951">
                  <c:v>1.07E-3</c:v>
                </c:pt>
                <c:pt idx="15952">
                  <c:v>1.07E-3</c:v>
                </c:pt>
                <c:pt idx="15953">
                  <c:v>1.07E-3</c:v>
                </c:pt>
                <c:pt idx="15954">
                  <c:v>1.07E-3</c:v>
                </c:pt>
                <c:pt idx="15955">
                  <c:v>1.07E-3</c:v>
                </c:pt>
                <c:pt idx="15956">
                  <c:v>1.07E-3</c:v>
                </c:pt>
                <c:pt idx="15957">
                  <c:v>1.06E-3</c:v>
                </c:pt>
                <c:pt idx="15958">
                  <c:v>1.06E-3</c:v>
                </c:pt>
                <c:pt idx="15959">
                  <c:v>1.06E-3</c:v>
                </c:pt>
                <c:pt idx="15960">
                  <c:v>1.06E-3</c:v>
                </c:pt>
                <c:pt idx="15961">
                  <c:v>1.06E-3</c:v>
                </c:pt>
                <c:pt idx="15962">
                  <c:v>1.0499999999999999E-3</c:v>
                </c:pt>
                <c:pt idx="15963">
                  <c:v>1.0499999999999999E-3</c:v>
                </c:pt>
                <c:pt idx="15964">
                  <c:v>1.0499999999999999E-3</c:v>
                </c:pt>
                <c:pt idx="15965">
                  <c:v>1.0499999999999999E-3</c:v>
                </c:pt>
                <c:pt idx="15966">
                  <c:v>1.0499999999999999E-3</c:v>
                </c:pt>
                <c:pt idx="15967">
                  <c:v>1.0499999999999999E-3</c:v>
                </c:pt>
                <c:pt idx="15968">
                  <c:v>1.0499999999999999E-3</c:v>
                </c:pt>
                <c:pt idx="15969">
                  <c:v>1.0399999999999999E-3</c:v>
                </c:pt>
                <c:pt idx="15970">
                  <c:v>1.0399999999999999E-3</c:v>
                </c:pt>
                <c:pt idx="15971">
                  <c:v>1.0399999999999999E-3</c:v>
                </c:pt>
                <c:pt idx="15972">
                  <c:v>1.0399999999999999E-3</c:v>
                </c:pt>
                <c:pt idx="15973">
                  <c:v>1.0499999999999999E-3</c:v>
                </c:pt>
                <c:pt idx="15974">
                  <c:v>1.0499999999999999E-3</c:v>
                </c:pt>
                <c:pt idx="15975">
                  <c:v>1.0499999999999999E-3</c:v>
                </c:pt>
                <c:pt idx="15976">
                  <c:v>1.0499999999999999E-3</c:v>
                </c:pt>
                <c:pt idx="15977">
                  <c:v>1.0499999999999999E-3</c:v>
                </c:pt>
                <c:pt idx="15978">
                  <c:v>1.0499999999999999E-3</c:v>
                </c:pt>
                <c:pt idx="15979">
                  <c:v>1.0499999999999999E-3</c:v>
                </c:pt>
                <c:pt idx="15980">
                  <c:v>1.06E-3</c:v>
                </c:pt>
                <c:pt idx="15981">
                  <c:v>1.06E-3</c:v>
                </c:pt>
                <c:pt idx="15982">
                  <c:v>1.06E-3</c:v>
                </c:pt>
                <c:pt idx="15983">
                  <c:v>1.06E-3</c:v>
                </c:pt>
                <c:pt idx="15984">
                  <c:v>1.07E-3</c:v>
                </c:pt>
                <c:pt idx="15985">
                  <c:v>1.07E-3</c:v>
                </c:pt>
                <c:pt idx="15986">
                  <c:v>1.07E-3</c:v>
                </c:pt>
                <c:pt idx="15987">
                  <c:v>1.07E-3</c:v>
                </c:pt>
                <c:pt idx="15988">
                  <c:v>1.07E-3</c:v>
                </c:pt>
                <c:pt idx="15989">
                  <c:v>1.08E-3</c:v>
                </c:pt>
                <c:pt idx="15990">
                  <c:v>1.08E-3</c:v>
                </c:pt>
                <c:pt idx="15991">
                  <c:v>1.08E-3</c:v>
                </c:pt>
                <c:pt idx="15992">
                  <c:v>1.08E-3</c:v>
                </c:pt>
                <c:pt idx="15993">
                  <c:v>1.08E-3</c:v>
                </c:pt>
                <c:pt idx="15994">
                  <c:v>1.08E-3</c:v>
                </c:pt>
                <c:pt idx="15995">
                  <c:v>1.09E-3</c:v>
                </c:pt>
                <c:pt idx="15996">
                  <c:v>1.08E-3</c:v>
                </c:pt>
                <c:pt idx="15997">
                  <c:v>1.09E-3</c:v>
                </c:pt>
                <c:pt idx="15998">
                  <c:v>1.08E-3</c:v>
                </c:pt>
                <c:pt idx="15999">
                  <c:v>1.08E-3</c:v>
                </c:pt>
                <c:pt idx="16000">
                  <c:v>1.08E-3</c:v>
                </c:pt>
                <c:pt idx="16001">
                  <c:v>1.08E-3</c:v>
                </c:pt>
                <c:pt idx="16002">
                  <c:v>1.08E-3</c:v>
                </c:pt>
                <c:pt idx="16003">
                  <c:v>1.08E-3</c:v>
                </c:pt>
                <c:pt idx="16004">
                  <c:v>1.08E-3</c:v>
                </c:pt>
                <c:pt idx="16005">
                  <c:v>1.08E-3</c:v>
                </c:pt>
                <c:pt idx="16006">
                  <c:v>1.08E-3</c:v>
                </c:pt>
                <c:pt idx="16007">
                  <c:v>1.08E-3</c:v>
                </c:pt>
                <c:pt idx="16008">
                  <c:v>1.08E-3</c:v>
                </c:pt>
                <c:pt idx="16009">
                  <c:v>1.08E-3</c:v>
                </c:pt>
                <c:pt idx="16010">
                  <c:v>1.08E-3</c:v>
                </c:pt>
                <c:pt idx="16011">
                  <c:v>1.08E-3</c:v>
                </c:pt>
                <c:pt idx="16012">
                  <c:v>1.08E-3</c:v>
                </c:pt>
                <c:pt idx="16013">
                  <c:v>1.08E-3</c:v>
                </c:pt>
                <c:pt idx="16014">
                  <c:v>1.08E-3</c:v>
                </c:pt>
                <c:pt idx="16015">
                  <c:v>1.09E-3</c:v>
                </c:pt>
                <c:pt idx="16016">
                  <c:v>1.09E-3</c:v>
                </c:pt>
              </c:numCache>
            </c:numRef>
          </c:yVal>
          <c:smooth val="1"/>
        </c:ser>
        <c:ser>
          <c:idx val="1"/>
          <c:order val="1"/>
          <c:tx>
            <c:strRef>
              <c:f>'Add1kohm-Amp'!$E$1</c:f>
              <c:strCache>
                <c:ptCount val="1"/>
                <c:pt idx="0">
                  <c:v>#1-bln</c:v>
                </c:pt>
              </c:strCache>
            </c:strRef>
          </c:tx>
          <c:marker>
            <c:symbol val="none"/>
          </c:marker>
          <c:xVal>
            <c:numRef>
              <c:f>'Add1kohm-Amp'!$A$2:$A$16018</c:f>
              <c:numCache>
                <c:formatCode>0.00E+00</c:formatCode>
                <c:ptCount val="16017"/>
                <c:pt idx="0">
                  <c:v>-5.0099999999999999E-8</c:v>
                </c:pt>
                <c:pt idx="1">
                  <c:v>-4.9999999999999998E-8</c:v>
                </c:pt>
                <c:pt idx="2">
                  <c:v>-4.9999999999999998E-8</c:v>
                </c:pt>
                <c:pt idx="3">
                  <c:v>-4.9999999999999998E-8</c:v>
                </c:pt>
                <c:pt idx="4">
                  <c:v>-4.9999999999999998E-8</c:v>
                </c:pt>
                <c:pt idx="5">
                  <c:v>-4.9999999999999998E-8</c:v>
                </c:pt>
                <c:pt idx="6">
                  <c:v>-4.9999999999999998E-8</c:v>
                </c:pt>
                <c:pt idx="7">
                  <c:v>-4.9999999999999998E-8</c:v>
                </c:pt>
                <c:pt idx="8">
                  <c:v>-4.9999999999999998E-8</c:v>
                </c:pt>
                <c:pt idx="9">
                  <c:v>-4.9999999999999998E-8</c:v>
                </c:pt>
                <c:pt idx="10">
                  <c:v>-4.9999999999999998E-8</c:v>
                </c:pt>
                <c:pt idx="11">
                  <c:v>-4.9999999999999998E-8</c:v>
                </c:pt>
                <c:pt idx="12">
                  <c:v>-4.9999999999999998E-8</c:v>
                </c:pt>
                <c:pt idx="13">
                  <c:v>-4.9999999999999998E-8</c:v>
                </c:pt>
                <c:pt idx="14">
                  <c:v>-4.9999999999999998E-8</c:v>
                </c:pt>
                <c:pt idx="15">
                  <c:v>-4.9999999999999998E-8</c:v>
                </c:pt>
                <c:pt idx="16">
                  <c:v>-4.9999999999999998E-8</c:v>
                </c:pt>
                <c:pt idx="17">
                  <c:v>-4.9899999999999997E-8</c:v>
                </c:pt>
                <c:pt idx="18">
                  <c:v>-4.9899999999999997E-8</c:v>
                </c:pt>
                <c:pt idx="19">
                  <c:v>-4.9899999999999997E-8</c:v>
                </c:pt>
                <c:pt idx="20">
                  <c:v>-4.9899999999999997E-8</c:v>
                </c:pt>
                <c:pt idx="21">
                  <c:v>-4.9899999999999997E-8</c:v>
                </c:pt>
                <c:pt idx="22">
                  <c:v>-4.9899999999999997E-8</c:v>
                </c:pt>
                <c:pt idx="23">
                  <c:v>-4.9899999999999997E-8</c:v>
                </c:pt>
                <c:pt idx="24">
                  <c:v>-4.9899999999999997E-8</c:v>
                </c:pt>
                <c:pt idx="25">
                  <c:v>-4.9899999999999997E-8</c:v>
                </c:pt>
                <c:pt idx="26">
                  <c:v>-4.9899999999999997E-8</c:v>
                </c:pt>
                <c:pt idx="27">
                  <c:v>-4.9899999999999997E-8</c:v>
                </c:pt>
                <c:pt idx="28">
                  <c:v>-4.9899999999999997E-8</c:v>
                </c:pt>
                <c:pt idx="29">
                  <c:v>-4.9899999999999997E-8</c:v>
                </c:pt>
                <c:pt idx="30">
                  <c:v>-4.9899999999999997E-8</c:v>
                </c:pt>
                <c:pt idx="31">
                  <c:v>-4.9899999999999997E-8</c:v>
                </c:pt>
                <c:pt idx="32">
                  <c:v>-4.9899999999999997E-8</c:v>
                </c:pt>
                <c:pt idx="33">
                  <c:v>-4.9800000000000003E-8</c:v>
                </c:pt>
                <c:pt idx="34">
                  <c:v>-4.9800000000000003E-8</c:v>
                </c:pt>
                <c:pt idx="35">
                  <c:v>-4.9800000000000003E-8</c:v>
                </c:pt>
                <c:pt idx="36">
                  <c:v>-4.9800000000000003E-8</c:v>
                </c:pt>
                <c:pt idx="37">
                  <c:v>-4.9800000000000003E-8</c:v>
                </c:pt>
                <c:pt idx="38">
                  <c:v>-4.9800000000000003E-8</c:v>
                </c:pt>
                <c:pt idx="39">
                  <c:v>-4.9800000000000003E-8</c:v>
                </c:pt>
                <c:pt idx="40">
                  <c:v>-4.9800000000000003E-8</c:v>
                </c:pt>
                <c:pt idx="41">
                  <c:v>-4.9800000000000003E-8</c:v>
                </c:pt>
                <c:pt idx="42">
                  <c:v>-4.9800000000000003E-8</c:v>
                </c:pt>
                <c:pt idx="43">
                  <c:v>-4.9800000000000003E-8</c:v>
                </c:pt>
                <c:pt idx="44">
                  <c:v>-4.9800000000000003E-8</c:v>
                </c:pt>
                <c:pt idx="45">
                  <c:v>-4.9800000000000003E-8</c:v>
                </c:pt>
                <c:pt idx="46">
                  <c:v>-4.9800000000000003E-8</c:v>
                </c:pt>
                <c:pt idx="47">
                  <c:v>-4.9800000000000003E-8</c:v>
                </c:pt>
                <c:pt idx="48">
                  <c:v>-4.9800000000000003E-8</c:v>
                </c:pt>
                <c:pt idx="49">
                  <c:v>-4.9700000000000002E-8</c:v>
                </c:pt>
                <c:pt idx="50">
                  <c:v>-4.9700000000000002E-8</c:v>
                </c:pt>
                <c:pt idx="51">
                  <c:v>-4.9700000000000002E-8</c:v>
                </c:pt>
                <c:pt idx="52">
                  <c:v>-4.9700000000000002E-8</c:v>
                </c:pt>
                <c:pt idx="53">
                  <c:v>-4.9700000000000002E-8</c:v>
                </c:pt>
                <c:pt idx="54">
                  <c:v>-4.9700000000000002E-8</c:v>
                </c:pt>
                <c:pt idx="55">
                  <c:v>-4.9700000000000002E-8</c:v>
                </c:pt>
                <c:pt idx="56">
                  <c:v>-4.9700000000000002E-8</c:v>
                </c:pt>
                <c:pt idx="57">
                  <c:v>-4.9700000000000002E-8</c:v>
                </c:pt>
                <c:pt idx="58">
                  <c:v>-4.9700000000000002E-8</c:v>
                </c:pt>
                <c:pt idx="59">
                  <c:v>-4.9700000000000002E-8</c:v>
                </c:pt>
                <c:pt idx="60">
                  <c:v>-4.9700000000000002E-8</c:v>
                </c:pt>
                <c:pt idx="61">
                  <c:v>-4.9700000000000002E-8</c:v>
                </c:pt>
                <c:pt idx="62">
                  <c:v>-4.9700000000000002E-8</c:v>
                </c:pt>
                <c:pt idx="63">
                  <c:v>-4.9700000000000002E-8</c:v>
                </c:pt>
                <c:pt idx="64">
                  <c:v>-4.9700000000000002E-8</c:v>
                </c:pt>
                <c:pt idx="65">
                  <c:v>-4.9600000000000001E-8</c:v>
                </c:pt>
                <c:pt idx="66">
                  <c:v>-4.9600000000000001E-8</c:v>
                </c:pt>
                <c:pt idx="67">
                  <c:v>-4.9600000000000001E-8</c:v>
                </c:pt>
                <c:pt idx="68">
                  <c:v>-4.9600000000000001E-8</c:v>
                </c:pt>
                <c:pt idx="69">
                  <c:v>-4.9600000000000001E-8</c:v>
                </c:pt>
                <c:pt idx="70">
                  <c:v>-4.9600000000000001E-8</c:v>
                </c:pt>
                <c:pt idx="71">
                  <c:v>-4.9600000000000001E-8</c:v>
                </c:pt>
                <c:pt idx="72">
                  <c:v>-4.9600000000000001E-8</c:v>
                </c:pt>
                <c:pt idx="73">
                  <c:v>-4.9600000000000001E-8</c:v>
                </c:pt>
                <c:pt idx="74">
                  <c:v>-4.9600000000000001E-8</c:v>
                </c:pt>
                <c:pt idx="75">
                  <c:v>-4.9600000000000001E-8</c:v>
                </c:pt>
                <c:pt idx="76">
                  <c:v>-4.9600000000000001E-8</c:v>
                </c:pt>
                <c:pt idx="77">
                  <c:v>-4.9600000000000001E-8</c:v>
                </c:pt>
                <c:pt idx="78">
                  <c:v>-4.9600000000000001E-8</c:v>
                </c:pt>
                <c:pt idx="79">
                  <c:v>-4.9600000000000001E-8</c:v>
                </c:pt>
                <c:pt idx="80">
                  <c:v>-4.9600000000000001E-8</c:v>
                </c:pt>
                <c:pt idx="81">
                  <c:v>-4.95E-8</c:v>
                </c:pt>
                <c:pt idx="82">
                  <c:v>-4.95E-8</c:v>
                </c:pt>
                <c:pt idx="83">
                  <c:v>-4.95E-8</c:v>
                </c:pt>
                <c:pt idx="84">
                  <c:v>-4.95E-8</c:v>
                </c:pt>
                <c:pt idx="85">
                  <c:v>-4.95E-8</c:v>
                </c:pt>
                <c:pt idx="86">
                  <c:v>-4.95E-8</c:v>
                </c:pt>
                <c:pt idx="87">
                  <c:v>-4.95E-8</c:v>
                </c:pt>
                <c:pt idx="88">
                  <c:v>-4.95E-8</c:v>
                </c:pt>
                <c:pt idx="89">
                  <c:v>-4.95E-8</c:v>
                </c:pt>
                <c:pt idx="90">
                  <c:v>-4.95E-8</c:v>
                </c:pt>
                <c:pt idx="91">
                  <c:v>-4.95E-8</c:v>
                </c:pt>
                <c:pt idx="92">
                  <c:v>-4.95E-8</c:v>
                </c:pt>
                <c:pt idx="93">
                  <c:v>-4.95E-8</c:v>
                </c:pt>
                <c:pt idx="94">
                  <c:v>-4.95E-8</c:v>
                </c:pt>
                <c:pt idx="95">
                  <c:v>-4.95E-8</c:v>
                </c:pt>
                <c:pt idx="96">
                  <c:v>-4.95E-8</c:v>
                </c:pt>
                <c:pt idx="97">
                  <c:v>-4.9399999999999999E-8</c:v>
                </c:pt>
                <c:pt idx="98">
                  <c:v>-4.9399999999999999E-8</c:v>
                </c:pt>
                <c:pt idx="99">
                  <c:v>-4.9399999999999999E-8</c:v>
                </c:pt>
                <c:pt idx="100">
                  <c:v>-4.9399999999999999E-8</c:v>
                </c:pt>
                <c:pt idx="101">
                  <c:v>-4.9399999999999999E-8</c:v>
                </c:pt>
                <c:pt idx="102">
                  <c:v>-4.9399999999999999E-8</c:v>
                </c:pt>
                <c:pt idx="103">
                  <c:v>-4.9399999999999999E-8</c:v>
                </c:pt>
                <c:pt idx="104">
                  <c:v>-4.9399999999999999E-8</c:v>
                </c:pt>
                <c:pt idx="105">
                  <c:v>-4.9399999999999999E-8</c:v>
                </c:pt>
                <c:pt idx="106">
                  <c:v>-4.9399999999999999E-8</c:v>
                </c:pt>
                <c:pt idx="107">
                  <c:v>-4.9399999999999999E-8</c:v>
                </c:pt>
                <c:pt idx="108">
                  <c:v>-4.9399999999999999E-8</c:v>
                </c:pt>
                <c:pt idx="109">
                  <c:v>-4.9399999999999999E-8</c:v>
                </c:pt>
                <c:pt idx="110">
                  <c:v>-4.9399999999999999E-8</c:v>
                </c:pt>
                <c:pt idx="111">
                  <c:v>-4.9399999999999999E-8</c:v>
                </c:pt>
                <c:pt idx="112">
                  <c:v>-4.9399999999999999E-8</c:v>
                </c:pt>
                <c:pt idx="113">
                  <c:v>-4.9299999999999998E-8</c:v>
                </c:pt>
                <c:pt idx="114">
                  <c:v>-4.9299999999999998E-8</c:v>
                </c:pt>
                <c:pt idx="115">
                  <c:v>-4.9299999999999998E-8</c:v>
                </c:pt>
                <c:pt idx="116">
                  <c:v>-4.9299999999999998E-8</c:v>
                </c:pt>
                <c:pt idx="117">
                  <c:v>-4.9299999999999998E-8</c:v>
                </c:pt>
                <c:pt idx="118">
                  <c:v>-4.9299999999999998E-8</c:v>
                </c:pt>
                <c:pt idx="119">
                  <c:v>-4.9299999999999998E-8</c:v>
                </c:pt>
                <c:pt idx="120">
                  <c:v>-4.9299999999999998E-8</c:v>
                </c:pt>
                <c:pt idx="121">
                  <c:v>-4.9299999999999998E-8</c:v>
                </c:pt>
                <c:pt idx="122">
                  <c:v>-4.9299999999999998E-8</c:v>
                </c:pt>
                <c:pt idx="123">
                  <c:v>-4.9299999999999998E-8</c:v>
                </c:pt>
                <c:pt idx="124">
                  <c:v>-4.9299999999999998E-8</c:v>
                </c:pt>
                <c:pt idx="125">
                  <c:v>-4.9299999999999998E-8</c:v>
                </c:pt>
                <c:pt idx="126">
                  <c:v>-4.9299999999999998E-8</c:v>
                </c:pt>
                <c:pt idx="127">
                  <c:v>-4.9299999999999998E-8</c:v>
                </c:pt>
                <c:pt idx="128">
                  <c:v>-4.9299999999999998E-8</c:v>
                </c:pt>
                <c:pt idx="129">
                  <c:v>-4.9199999999999997E-8</c:v>
                </c:pt>
                <c:pt idx="130">
                  <c:v>-4.9199999999999997E-8</c:v>
                </c:pt>
                <c:pt idx="131">
                  <c:v>-4.9199999999999997E-8</c:v>
                </c:pt>
                <c:pt idx="132">
                  <c:v>-4.9199999999999997E-8</c:v>
                </c:pt>
                <c:pt idx="133">
                  <c:v>-4.9199999999999997E-8</c:v>
                </c:pt>
                <c:pt idx="134">
                  <c:v>-4.9199999999999997E-8</c:v>
                </c:pt>
                <c:pt idx="135">
                  <c:v>-4.9199999999999997E-8</c:v>
                </c:pt>
                <c:pt idx="136">
                  <c:v>-4.9199999999999997E-8</c:v>
                </c:pt>
                <c:pt idx="137">
                  <c:v>-4.9199999999999997E-8</c:v>
                </c:pt>
                <c:pt idx="138">
                  <c:v>-4.9199999999999997E-8</c:v>
                </c:pt>
                <c:pt idx="139">
                  <c:v>-4.9199999999999997E-8</c:v>
                </c:pt>
                <c:pt idx="140">
                  <c:v>-4.9199999999999997E-8</c:v>
                </c:pt>
                <c:pt idx="141">
                  <c:v>-4.9199999999999997E-8</c:v>
                </c:pt>
                <c:pt idx="142">
                  <c:v>-4.9199999999999997E-8</c:v>
                </c:pt>
                <c:pt idx="143">
                  <c:v>-4.9199999999999997E-8</c:v>
                </c:pt>
                <c:pt idx="144">
                  <c:v>-4.9199999999999997E-8</c:v>
                </c:pt>
                <c:pt idx="145">
                  <c:v>-4.9100000000000003E-8</c:v>
                </c:pt>
                <c:pt idx="146">
                  <c:v>-4.9100000000000003E-8</c:v>
                </c:pt>
                <c:pt idx="147">
                  <c:v>-4.9100000000000003E-8</c:v>
                </c:pt>
                <c:pt idx="148">
                  <c:v>-4.9100000000000003E-8</c:v>
                </c:pt>
                <c:pt idx="149">
                  <c:v>-4.9100000000000003E-8</c:v>
                </c:pt>
                <c:pt idx="150">
                  <c:v>-4.9100000000000003E-8</c:v>
                </c:pt>
                <c:pt idx="151">
                  <c:v>-4.9100000000000003E-8</c:v>
                </c:pt>
                <c:pt idx="152">
                  <c:v>-4.9100000000000003E-8</c:v>
                </c:pt>
                <c:pt idx="153">
                  <c:v>-4.9100000000000003E-8</c:v>
                </c:pt>
                <c:pt idx="154">
                  <c:v>-4.9100000000000003E-8</c:v>
                </c:pt>
                <c:pt idx="155">
                  <c:v>-4.9100000000000003E-8</c:v>
                </c:pt>
                <c:pt idx="156">
                  <c:v>-4.9100000000000003E-8</c:v>
                </c:pt>
                <c:pt idx="157">
                  <c:v>-4.9100000000000003E-8</c:v>
                </c:pt>
                <c:pt idx="158">
                  <c:v>-4.9100000000000003E-8</c:v>
                </c:pt>
                <c:pt idx="159">
                  <c:v>-4.9100000000000003E-8</c:v>
                </c:pt>
                <c:pt idx="160">
                  <c:v>-4.9100000000000003E-8</c:v>
                </c:pt>
                <c:pt idx="161">
                  <c:v>-4.9000000000000002E-8</c:v>
                </c:pt>
                <c:pt idx="162">
                  <c:v>-4.9000000000000002E-8</c:v>
                </c:pt>
                <c:pt idx="163">
                  <c:v>-4.9000000000000002E-8</c:v>
                </c:pt>
                <c:pt idx="164">
                  <c:v>-4.9000000000000002E-8</c:v>
                </c:pt>
                <c:pt idx="165">
                  <c:v>-4.9000000000000002E-8</c:v>
                </c:pt>
                <c:pt idx="166">
                  <c:v>-4.9000000000000002E-8</c:v>
                </c:pt>
                <c:pt idx="167">
                  <c:v>-4.9000000000000002E-8</c:v>
                </c:pt>
                <c:pt idx="168">
                  <c:v>-4.9000000000000002E-8</c:v>
                </c:pt>
                <c:pt idx="169">
                  <c:v>-4.9000000000000002E-8</c:v>
                </c:pt>
                <c:pt idx="170">
                  <c:v>-4.9000000000000002E-8</c:v>
                </c:pt>
                <c:pt idx="171">
                  <c:v>-4.9000000000000002E-8</c:v>
                </c:pt>
                <c:pt idx="172">
                  <c:v>-4.9000000000000002E-8</c:v>
                </c:pt>
                <c:pt idx="173">
                  <c:v>-4.9000000000000002E-8</c:v>
                </c:pt>
                <c:pt idx="174">
                  <c:v>-4.9000000000000002E-8</c:v>
                </c:pt>
                <c:pt idx="175">
                  <c:v>-4.9000000000000002E-8</c:v>
                </c:pt>
                <c:pt idx="176">
                  <c:v>-4.9000000000000002E-8</c:v>
                </c:pt>
                <c:pt idx="177">
                  <c:v>-4.8900000000000001E-8</c:v>
                </c:pt>
                <c:pt idx="178">
                  <c:v>-4.8900000000000001E-8</c:v>
                </c:pt>
                <c:pt idx="179">
                  <c:v>-4.8900000000000001E-8</c:v>
                </c:pt>
                <c:pt idx="180">
                  <c:v>-4.8900000000000001E-8</c:v>
                </c:pt>
                <c:pt idx="181">
                  <c:v>-4.8900000000000001E-8</c:v>
                </c:pt>
                <c:pt idx="182">
                  <c:v>-4.8900000000000001E-8</c:v>
                </c:pt>
                <c:pt idx="183">
                  <c:v>-4.8900000000000001E-8</c:v>
                </c:pt>
                <c:pt idx="184">
                  <c:v>-4.8900000000000001E-8</c:v>
                </c:pt>
                <c:pt idx="185">
                  <c:v>-4.8900000000000001E-8</c:v>
                </c:pt>
                <c:pt idx="186">
                  <c:v>-4.8900000000000001E-8</c:v>
                </c:pt>
                <c:pt idx="187">
                  <c:v>-4.8900000000000001E-8</c:v>
                </c:pt>
                <c:pt idx="188">
                  <c:v>-4.8900000000000001E-8</c:v>
                </c:pt>
                <c:pt idx="189">
                  <c:v>-4.8900000000000001E-8</c:v>
                </c:pt>
                <c:pt idx="190">
                  <c:v>-4.8900000000000001E-8</c:v>
                </c:pt>
                <c:pt idx="191">
                  <c:v>-4.8900000000000001E-8</c:v>
                </c:pt>
                <c:pt idx="192">
                  <c:v>-4.8900000000000001E-8</c:v>
                </c:pt>
                <c:pt idx="193">
                  <c:v>-4.88E-8</c:v>
                </c:pt>
                <c:pt idx="194">
                  <c:v>-4.88E-8</c:v>
                </c:pt>
                <c:pt idx="195">
                  <c:v>-4.88E-8</c:v>
                </c:pt>
                <c:pt idx="196">
                  <c:v>-4.88E-8</c:v>
                </c:pt>
                <c:pt idx="197">
                  <c:v>-4.88E-8</c:v>
                </c:pt>
                <c:pt idx="198">
                  <c:v>-4.88E-8</c:v>
                </c:pt>
                <c:pt idx="199">
                  <c:v>-4.88E-8</c:v>
                </c:pt>
                <c:pt idx="200">
                  <c:v>-4.88E-8</c:v>
                </c:pt>
                <c:pt idx="201">
                  <c:v>-4.88E-8</c:v>
                </c:pt>
                <c:pt idx="202">
                  <c:v>-4.88E-8</c:v>
                </c:pt>
                <c:pt idx="203">
                  <c:v>-4.88E-8</c:v>
                </c:pt>
                <c:pt idx="204">
                  <c:v>-4.88E-8</c:v>
                </c:pt>
                <c:pt idx="205">
                  <c:v>-4.88E-8</c:v>
                </c:pt>
                <c:pt idx="206">
                  <c:v>-4.88E-8</c:v>
                </c:pt>
                <c:pt idx="207">
                  <c:v>-4.88E-8</c:v>
                </c:pt>
                <c:pt idx="208">
                  <c:v>-4.88E-8</c:v>
                </c:pt>
                <c:pt idx="209">
                  <c:v>-4.8699999999999999E-8</c:v>
                </c:pt>
                <c:pt idx="210">
                  <c:v>-4.8699999999999999E-8</c:v>
                </c:pt>
                <c:pt idx="211">
                  <c:v>-4.8699999999999999E-8</c:v>
                </c:pt>
                <c:pt idx="212">
                  <c:v>-4.8699999999999999E-8</c:v>
                </c:pt>
                <c:pt idx="213">
                  <c:v>-4.8699999999999999E-8</c:v>
                </c:pt>
                <c:pt idx="214">
                  <c:v>-4.8699999999999999E-8</c:v>
                </c:pt>
                <c:pt idx="215">
                  <c:v>-4.8699999999999999E-8</c:v>
                </c:pt>
                <c:pt idx="216">
                  <c:v>-4.8699999999999999E-8</c:v>
                </c:pt>
                <c:pt idx="217">
                  <c:v>-4.8699999999999999E-8</c:v>
                </c:pt>
                <c:pt idx="218">
                  <c:v>-4.8699999999999999E-8</c:v>
                </c:pt>
                <c:pt idx="219">
                  <c:v>-4.8699999999999999E-8</c:v>
                </c:pt>
                <c:pt idx="220">
                  <c:v>-4.8699999999999999E-8</c:v>
                </c:pt>
                <c:pt idx="221">
                  <c:v>-4.8699999999999999E-8</c:v>
                </c:pt>
                <c:pt idx="222">
                  <c:v>-4.8699999999999999E-8</c:v>
                </c:pt>
                <c:pt idx="223">
                  <c:v>-4.8699999999999999E-8</c:v>
                </c:pt>
                <c:pt idx="224">
                  <c:v>-4.8699999999999999E-8</c:v>
                </c:pt>
                <c:pt idx="225">
                  <c:v>-4.8599999999999998E-8</c:v>
                </c:pt>
                <c:pt idx="226">
                  <c:v>-4.8599999999999998E-8</c:v>
                </c:pt>
                <c:pt idx="227">
                  <c:v>-4.8599999999999998E-8</c:v>
                </c:pt>
                <c:pt idx="228">
                  <c:v>-4.8599999999999998E-8</c:v>
                </c:pt>
                <c:pt idx="229">
                  <c:v>-4.8599999999999998E-8</c:v>
                </c:pt>
                <c:pt idx="230">
                  <c:v>-4.8599999999999998E-8</c:v>
                </c:pt>
                <c:pt idx="231">
                  <c:v>-4.8599999999999998E-8</c:v>
                </c:pt>
                <c:pt idx="232">
                  <c:v>-4.8599999999999998E-8</c:v>
                </c:pt>
                <c:pt idx="233">
                  <c:v>-4.8599999999999998E-8</c:v>
                </c:pt>
                <c:pt idx="234">
                  <c:v>-4.8599999999999998E-8</c:v>
                </c:pt>
                <c:pt idx="235">
                  <c:v>-4.8599999999999998E-8</c:v>
                </c:pt>
                <c:pt idx="236">
                  <c:v>-4.8599999999999998E-8</c:v>
                </c:pt>
                <c:pt idx="237">
                  <c:v>-4.8599999999999998E-8</c:v>
                </c:pt>
                <c:pt idx="238">
                  <c:v>-4.8599999999999998E-8</c:v>
                </c:pt>
                <c:pt idx="239">
                  <c:v>-4.8599999999999998E-8</c:v>
                </c:pt>
                <c:pt idx="240">
                  <c:v>-4.8599999999999998E-8</c:v>
                </c:pt>
                <c:pt idx="241">
                  <c:v>-4.8499999999999998E-8</c:v>
                </c:pt>
                <c:pt idx="242">
                  <c:v>-4.8499999999999998E-8</c:v>
                </c:pt>
                <c:pt idx="243">
                  <c:v>-4.8499999999999998E-8</c:v>
                </c:pt>
                <c:pt idx="244">
                  <c:v>-4.8499999999999998E-8</c:v>
                </c:pt>
                <c:pt idx="245">
                  <c:v>-4.8499999999999998E-8</c:v>
                </c:pt>
                <c:pt idx="246">
                  <c:v>-4.8499999999999998E-8</c:v>
                </c:pt>
                <c:pt idx="247">
                  <c:v>-4.8499999999999998E-8</c:v>
                </c:pt>
                <c:pt idx="248">
                  <c:v>-4.8499999999999998E-8</c:v>
                </c:pt>
                <c:pt idx="249">
                  <c:v>-4.8499999999999998E-8</c:v>
                </c:pt>
                <c:pt idx="250">
                  <c:v>-4.8499999999999998E-8</c:v>
                </c:pt>
                <c:pt idx="251">
                  <c:v>-4.8499999999999998E-8</c:v>
                </c:pt>
                <c:pt idx="252">
                  <c:v>-4.8499999999999998E-8</c:v>
                </c:pt>
                <c:pt idx="253">
                  <c:v>-4.8499999999999998E-8</c:v>
                </c:pt>
                <c:pt idx="254">
                  <c:v>-4.8499999999999998E-8</c:v>
                </c:pt>
                <c:pt idx="255">
                  <c:v>-4.8499999999999998E-8</c:v>
                </c:pt>
                <c:pt idx="256">
                  <c:v>-4.8499999999999998E-8</c:v>
                </c:pt>
                <c:pt idx="257">
                  <c:v>-4.8400000000000003E-8</c:v>
                </c:pt>
                <c:pt idx="258">
                  <c:v>-4.8400000000000003E-8</c:v>
                </c:pt>
                <c:pt idx="259">
                  <c:v>-4.8400000000000003E-8</c:v>
                </c:pt>
                <c:pt idx="260">
                  <c:v>-4.8400000000000003E-8</c:v>
                </c:pt>
                <c:pt idx="261">
                  <c:v>-4.8400000000000003E-8</c:v>
                </c:pt>
                <c:pt idx="262">
                  <c:v>-4.8400000000000003E-8</c:v>
                </c:pt>
                <c:pt idx="263">
                  <c:v>-4.8400000000000003E-8</c:v>
                </c:pt>
                <c:pt idx="264">
                  <c:v>-4.8400000000000003E-8</c:v>
                </c:pt>
                <c:pt idx="265">
                  <c:v>-4.8400000000000003E-8</c:v>
                </c:pt>
                <c:pt idx="266">
                  <c:v>-4.8400000000000003E-8</c:v>
                </c:pt>
                <c:pt idx="267">
                  <c:v>-4.8400000000000003E-8</c:v>
                </c:pt>
                <c:pt idx="268">
                  <c:v>-4.8400000000000003E-8</c:v>
                </c:pt>
                <c:pt idx="269">
                  <c:v>-4.8400000000000003E-8</c:v>
                </c:pt>
                <c:pt idx="270">
                  <c:v>-4.8400000000000003E-8</c:v>
                </c:pt>
                <c:pt idx="271">
                  <c:v>-4.8400000000000003E-8</c:v>
                </c:pt>
                <c:pt idx="272">
                  <c:v>-4.8400000000000003E-8</c:v>
                </c:pt>
                <c:pt idx="273">
                  <c:v>-4.8300000000000002E-8</c:v>
                </c:pt>
                <c:pt idx="274">
                  <c:v>-4.8300000000000002E-8</c:v>
                </c:pt>
                <c:pt idx="275">
                  <c:v>-4.8300000000000002E-8</c:v>
                </c:pt>
                <c:pt idx="276">
                  <c:v>-4.8300000000000002E-8</c:v>
                </c:pt>
                <c:pt idx="277">
                  <c:v>-4.8300000000000002E-8</c:v>
                </c:pt>
                <c:pt idx="278">
                  <c:v>-4.8300000000000002E-8</c:v>
                </c:pt>
                <c:pt idx="279">
                  <c:v>-4.8300000000000002E-8</c:v>
                </c:pt>
                <c:pt idx="280">
                  <c:v>-4.8300000000000002E-8</c:v>
                </c:pt>
                <c:pt idx="281">
                  <c:v>-4.8300000000000002E-8</c:v>
                </c:pt>
                <c:pt idx="282">
                  <c:v>-4.8300000000000002E-8</c:v>
                </c:pt>
                <c:pt idx="283">
                  <c:v>-4.8300000000000002E-8</c:v>
                </c:pt>
                <c:pt idx="284">
                  <c:v>-4.8300000000000002E-8</c:v>
                </c:pt>
                <c:pt idx="285">
                  <c:v>-4.8300000000000002E-8</c:v>
                </c:pt>
                <c:pt idx="286">
                  <c:v>-4.8300000000000002E-8</c:v>
                </c:pt>
                <c:pt idx="287">
                  <c:v>-4.8300000000000002E-8</c:v>
                </c:pt>
                <c:pt idx="288">
                  <c:v>-4.8300000000000002E-8</c:v>
                </c:pt>
                <c:pt idx="289">
                  <c:v>-4.8200000000000001E-8</c:v>
                </c:pt>
                <c:pt idx="290">
                  <c:v>-4.8200000000000001E-8</c:v>
                </c:pt>
                <c:pt idx="291">
                  <c:v>-4.8200000000000001E-8</c:v>
                </c:pt>
                <c:pt idx="292">
                  <c:v>-4.8200000000000001E-8</c:v>
                </c:pt>
                <c:pt idx="293">
                  <c:v>-4.8200000000000001E-8</c:v>
                </c:pt>
                <c:pt idx="294">
                  <c:v>-4.8200000000000001E-8</c:v>
                </c:pt>
                <c:pt idx="295">
                  <c:v>-4.8200000000000001E-8</c:v>
                </c:pt>
                <c:pt idx="296">
                  <c:v>-4.8200000000000001E-8</c:v>
                </c:pt>
                <c:pt idx="297">
                  <c:v>-4.8200000000000001E-8</c:v>
                </c:pt>
                <c:pt idx="298">
                  <c:v>-4.8200000000000001E-8</c:v>
                </c:pt>
                <c:pt idx="299">
                  <c:v>-4.8200000000000001E-8</c:v>
                </c:pt>
                <c:pt idx="300">
                  <c:v>-4.8200000000000001E-8</c:v>
                </c:pt>
                <c:pt idx="301">
                  <c:v>-4.8200000000000001E-8</c:v>
                </c:pt>
                <c:pt idx="302">
                  <c:v>-4.8200000000000001E-8</c:v>
                </c:pt>
                <c:pt idx="303">
                  <c:v>-4.8200000000000001E-8</c:v>
                </c:pt>
                <c:pt idx="304">
                  <c:v>-4.8200000000000001E-8</c:v>
                </c:pt>
                <c:pt idx="305">
                  <c:v>-4.8100000000000001E-8</c:v>
                </c:pt>
                <c:pt idx="306">
                  <c:v>-4.8100000000000001E-8</c:v>
                </c:pt>
                <c:pt idx="307">
                  <c:v>-4.8100000000000001E-8</c:v>
                </c:pt>
                <c:pt idx="308">
                  <c:v>-4.8100000000000001E-8</c:v>
                </c:pt>
                <c:pt idx="309">
                  <c:v>-4.8100000000000001E-8</c:v>
                </c:pt>
                <c:pt idx="310">
                  <c:v>-4.8100000000000001E-8</c:v>
                </c:pt>
                <c:pt idx="311">
                  <c:v>-4.8100000000000001E-8</c:v>
                </c:pt>
                <c:pt idx="312">
                  <c:v>-4.8100000000000001E-8</c:v>
                </c:pt>
                <c:pt idx="313">
                  <c:v>-4.8100000000000001E-8</c:v>
                </c:pt>
                <c:pt idx="314">
                  <c:v>-4.8100000000000001E-8</c:v>
                </c:pt>
                <c:pt idx="315">
                  <c:v>-4.8100000000000001E-8</c:v>
                </c:pt>
                <c:pt idx="316">
                  <c:v>-4.8100000000000001E-8</c:v>
                </c:pt>
                <c:pt idx="317">
                  <c:v>-4.8100000000000001E-8</c:v>
                </c:pt>
                <c:pt idx="318">
                  <c:v>-4.8100000000000001E-8</c:v>
                </c:pt>
                <c:pt idx="319">
                  <c:v>-4.8100000000000001E-8</c:v>
                </c:pt>
                <c:pt idx="320">
                  <c:v>-4.8100000000000001E-8</c:v>
                </c:pt>
                <c:pt idx="321">
                  <c:v>-4.8E-8</c:v>
                </c:pt>
                <c:pt idx="322">
                  <c:v>-4.8E-8</c:v>
                </c:pt>
                <c:pt idx="323">
                  <c:v>-4.8E-8</c:v>
                </c:pt>
                <c:pt idx="324">
                  <c:v>-4.8E-8</c:v>
                </c:pt>
                <c:pt idx="325">
                  <c:v>-4.8E-8</c:v>
                </c:pt>
                <c:pt idx="326">
                  <c:v>-4.8E-8</c:v>
                </c:pt>
                <c:pt idx="327">
                  <c:v>-4.8E-8</c:v>
                </c:pt>
                <c:pt idx="328">
                  <c:v>-4.8E-8</c:v>
                </c:pt>
                <c:pt idx="329">
                  <c:v>-4.8E-8</c:v>
                </c:pt>
                <c:pt idx="330">
                  <c:v>-4.8E-8</c:v>
                </c:pt>
                <c:pt idx="331">
                  <c:v>-4.8E-8</c:v>
                </c:pt>
                <c:pt idx="332">
                  <c:v>-4.8E-8</c:v>
                </c:pt>
                <c:pt idx="333">
                  <c:v>-4.8E-8</c:v>
                </c:pt>
                <c:pt idx="334">
                  <c:v>-4.8E-8</c:v>
                </c:pt>
                <c:pt idx="335">
                  <c:v>-4.8E-8</c:v>
                </c:pt>
                <c:pt idx="336">
                  <c:v>-4.8E-8</c:v>
                </c:pt>
                <c:pt idx="337">
                  <c:v>-4.7899999999999999E-8</c:v>
                </c:pt>
                <c:pt idx="338">
                  <c:v>-4.7899999999999999E-8</c:v>
                </c:pt>
                <c:pt idx="339">
                  <c:v>-4.7899999999999999E-8</c:v>
                </c:pt>
                <c:pt idx="340">
                  <c:v>-4.7899999999999999E-8</c:v>
                </c:pt>
                <c:pt idx="341">
                  <c:v>-4.7899999999999999E-8</c:v>
                </c:pt>
                <c:pt idx="342">
                  <c:v>-4.7899999999999999E-8</c:v>
                </c:pt>
                <c:pt idx="343">
                  <c:v>-4.7899999999999999E-8</c:v>
                </c:pt>
                <c:pt idx="344">
                  <c:v>-4.7899999999999999E-8</c:v>
                </c:pt>
                <c:pt idx="345">
                  <c:v>-4.7899999999999999E-8</c:v>
                </c:pt>
                <c:pt idx="346">
                  <c:v>-4.7899999999999999E-8</c:v>
                </c:pt>
                <c:pt idx="347">
                  <c:v>-4.7899999999999999E-8</c:v>
                </c:pt>
                <c:pt idx="348">
                  <c:v>-4.7899999999999999E-8</c:v>
                </c:pt>
                <c:pt idx="349">
                  <c:v>-4.7899999999999999E-8</c:v>
                </c:pt>
                <c:pt idx="350">
                  <c:v>-4.7899999999999999E-8</c:v>
                </c:pt>
                <c:pt idx="351">
                  <c:v>-4.7899999999999999E-8</c:v>
                </c:pt>
                <c:pt idx="352">
                  <c:v>-4.7899999999999999E-8</c:v>
                </c:pt>
                <c:pt idx="353">
                  <c:v>-4.7799999999999998E-8</c:v>
                </c:pt>
                <c:pt idx="354">
                  <c:v>-4.7799999999999998E-8</c:v>
                </c:pt>
                <c:pt idx="355">
                  <c:v>-4.7799999999999998E-8</c:v>
                </c:pt>
                <c:pt idx="356">
                  <c:v>-4.7799999999999998E-8</c:v>
                </c:pt>
                <c:pt idx="357">
                  <c:v>-4.7799999999999998E-8</c:v>
                </c:pt>
                <c:pt idx="358">
                  <c:v>-4.7799999999999998E-8</c:v>
                </c:pt>
                <c:pt idx="359">
                  <c:v>-4.7799999999999998E-8</c:v>
                </c:pt>
                <c:pt idx="360">
                  <c:v>-4.7799999999999998E-8</c:v>
                </c:pt>
                <c:pt idx="361">
                  <c:v>-4.7799999999999998E-8</c:v>
                </c:pt>
                <c:pt idx="362">
                  <c:v>-4.7799999999999998E-8</c:v>
                </c:pt>
                <c:pt idx="363">
                  <c:v>-4.7799999999999998E-8</c:v>
                </c:pt>
                <c:pt idx="364">
                  <c:v>-4.7799999999999998E-8</c:v>
                </c:pt>
                <c:pt idx="365">
                  <c:v>-4.7799999999999998E-8</c:v>
                </c:pt>
                <c:pt idx="366">
                  <c:v>-4.7799999999999998E-8</c:v>
                </c:pt>
                <c:pt idx="367">
                  <c:v>-4.7799999999999998E-8</c:v>
                </c:pt>
                <c:pt idx="368">
                  <c:v>-4.7799999999999998E-8</c:v>
                </c:pt>
                <c:pt idx="369">
                  <c:v>-4.7699999999999997E-8</c:v>
                </c:pt>
                <c:pt idx="370">
                  <c:v>-4.7699999999999997E-8</c:v>
                </c:pt>
                <c:pt idx="371">
                  <c:v>-4.7699999999999997E-8</c:v>
                </c:pt>
                <c:pt idx="372">
                  <c:v>-4.7699999999999997E-8</c:v>
                </c:pt>
                <c:pt idx="373">
                  <c:v>-4.7699999999999997E-8</c:v>
                </c:pt>
                <c:pt idx="374">
                  <c:v>-4.7699999999999997E-8</c:v>
                </c:pt>
                <c:pt idx="375">
                  <c:v>-4.7699999999999997E-8</c:v>
                </c:pt>
                <c:pt idx="376">
                  <c:v>-4.7699999999999997E-8</c:v>
                </c:pt>
                <c:pt idx="377">
                  <c:v>-4.7699999999999997E-8</c:v>
                </c:pt>
                <c:pt idx="378">
                  <c:v>-4.7699999999999997E-8</c:v>
                </c:pt>
                <c:pt idx="379">
                  <c:v>-4.7699999999999997E-8</c:v>
                </c:pt>
                <c:pt idx="380">
                  <c:v>-4.7699999999999997E-8</c:v>
                </c:pt>
                <c:pt idx="381">
                  <c:v>-4.7699999999999997E-8</c:v>
                </c:pt>
                <c:pt idx="382">
                  <c:v>-4.7699999999999997E-8</c:v>
                </c:pt>
                <c:pt idx="383">
                  <c:v>-4.7699999999999997E-8</c:v>
                </c:pt>
                <c:pt idx="384">
                  <c:v>-4.7699999999999997E-8</c:v>
                </c:pt>
                <c:pt idx="385">
                  <c:v>-4.7600000000000003E-8</c:v>
                </c:pt>
                <c:pt idx="386">
                  <c:v>-4.7600000000000003E-8</c:v>
                </c:pt>
                <c:pt idx="387">
                  <c:v>-4.7600000000000003E-8</c:v>
                </c:pt>
                <c:pt idx="388">
                  <c:v>-4.7600000000000003E-8</c:v>
                </c:pt>
                <c:pt idx="389">
                  <c:v>-4.7600000000000003E-8</c:v>
                </c:pt>
                <c:pt idx="390">
                  <c:v>-4.7600000000000003E-8</c:v>
                </c:pt>
                <c:pt idx="391">
                  <c:v>-4.7600000000000003E-8</c:v>
                </c:pt>
                <c:pt idx="392">
                  <c:v>-4.7600000000000003E-8</c:v>
                </c:pt>
                <c:pt idx="393">
                  <c:v>-4.7600000000000003E-8</c:v>
                </c:pt>
                <c:pt idx="394">
                  <c:v>-4.7600000000000003E-8</c:v>
                </c:pt>
                <c:pt idx="395">
                  <c:v>-4.7600000000000003E-8</c:v>
                </c:pt>
                <c:pt idx="396">
                  <c:v>-4.7600000000000003E-8</c:v>
                </c:pt>
                <c:pt idx="397">
                  <c:v>-4.7600000000000003E-8</c:v>
                </c:pt>
                <c:pt idx="398">
                  <c:v>-4.7600000000000003E-8</c:v>
                </c:pt>
                <c:pt idx="399">
                  <c:v>-4.7600000000000003E-8</c:v>
                </c:pt>
                <c:pt idx="400">
                  <c:v>-4.7600000000000003E-8</c:v>
                </c:pt>
                <c:pt idx="401">
                  <c:v>-4.7500000000000002E-8</c:v>
                </c:pt>
                <c:pt idx="402">
                  <c:v>-4.7500000000000002E-8</c:v>
                </c:pt>
                <c:pt idx="403">
                  <c:v>-4.7500000000000002E-8</c:v>
                </c:pt>
                <c:pt idx="404">
                  <c:v>-4.7500000000000002E-8</c:v>
                </c:pt>
                <c:pt idx="405">
                  <c:v>-4.7500000000000002E-8</c:v>
                </c:pt>
                <c:pt idx="406">
                  <c:v>-4.7500000000000002E-8</c:v>
                </c:pt>
                <c:pt idx="407">
                  <c:v>-4.7500000000000002E-8</c:v>
                </c:pt>
                <c:pt idx="408">
                  <c:v>-4.7500000000000002E-8</c:v>
                </c:pt>
                <c:pt idx="409">
                  <c:v>-4.7500000000000002E-8</c:v>
                </c:pt>
                <c:pt idx="410">
                  <c:v>-4.7500000000000002E-8</c:v>
                </c:pt>
                <c:pt idx="411">
                  <c:v>-4.7500000000000002E-8</c:v>
                </c:pt>
                <c:pt idx="412">
                  <c:v>-4.7500000000000002E-8</c:v>
                </c:pt>
                <c:pt idx="413">
                  <c:v>-4.7500000000000002E-8</c:v>
                </c:pt>
                <c:pt idx="414">
                  <c:v>-4.7500000000000002E-8</c:v>
                </c:pt>
                <c:pt idx="415">
                  <c:v>-4.7500000000000002E-8</c:v>
                </c:pt>
                <c:pt idx="416">
                  <c:v>-4.7500000000000002E-8</c:v>
                </c:pt>
                <c:pt idx="417">
                  <c:v>-4.7400000000000001E-8</c:v>
                </c:pt>
                <c:pt idx="418">
                  <c:v>-4.7400000000000001E-8</c:v>
                </c:pt>
                <c:pt idx="419">
                  <c:v>-4.7400000000000001E-8</c:v>
                </c:pt>
                <c:pt idx="420">
                  <c:v>-4.7400000000000001E-8</c:v>
                </c:pt>
                <c:pt idx="421">
                  <c:v>-4.7400000000000001E-8</c:v>
                </c:pt>
                <c:pt idx="422">
                  <c:v>-4.7400000000000001E-8</c:v>
                </c:pt>
                <c:pt idx="423">
                  <c:v>-4.7400000000000001E-8</c:v>
                </c:pt>
                <c:pt idx="424">
                  <c:v>-4.7400000000000001E-8</c:v>
                </c:pt>
                <c:pt idx="425">
                  <c:v>-4.7400000000000001E-8</c:v>
                </c:pt>
                <c:pt idx="426">
                  <c:v>-4.7400000000000001E-8</c:v>
                </c:pt>
                <c:pt idx="427">
                  <c:v>-4.7400000000000001E-8</c:v>
                </c:pt>
                <c:pt idx="428">
                  <c:v>-4.7400000000000001E-8</c:v>
                </c:pt>
                <c:pt idx="429">
                  <c:v>-4.7400000000000001E-8</c:v>
                </c:pt>
                <c:pt idx="430">
                  <c:v>-4.7400000000000001E-8</c:v>
                </c:pt>
                <c:pt idx="431">
                  <c:v>-4.7400000000000001E-8</c:v>
                </c:pt>
                <c:pt idx="432">
                  <c:v>-4.7400000000000001E-8</c:v>
                </c:pt>
                <c:pt idx="433">
                  <c:v>-4.73E-8</c:v>
                </c:pt>
                <c:pt idx="434">
                  <c:v>-4.73E-8</c:v>
                </c:pt>
                <c:pt idx="435">
                  <c:v>-4.73E-8</c:v>
                </c:pt>
                <c:pt idx="436">
                  <c:v>-4.73E-8</c:v>
                </c:pt>
                <c:pt idx="437">
                  <c:v>-4.73E-8</c:v>
                </c:pt>
                <c:pt idx="438">
                  <c:v>-4.73E-8</c:v>
                </c:pt>
                <c:pt idx="439">
                  <c:v>-4.73E-8</c:v>
                </c:pt>
                <c:pt idx="440">
                  <c:v>-4.73E-8</c:v>
                </c:pt>
                <c:pt idx="441">
                  <c:v>-4.73E-8</c:v>
                </c:pt>
                <c:pt idx="442">
                  <c:v>-4.73E-8</c:v>
                </c:pt>
                <c:pt idx="443">
                  <c:v>-4.73E-8</c:v>
                </c:pt>
                <c:pt idx="444">
                  <c:v>-4.73E-8</c:v>
                </c:pt>
                <c:pt idx="445">
                  <c:v>-4.73E-8</c:v>
                </c:pt>
                <c:pt idx="446">
                  <c:v>-4.73E-8</c:v>
                </c:pt>
                <c:pt idx="447">
                  <c:v>-4.73E-8</c:v>
                </c:pt>
                <c:pt idx="448">
                  <c:v>-4.73E-8</c:v>
                </c:pt>
                <c:pt idx="449">
                  <c:v>-4.7199999999999999E-8</c:v>
                </c:pt>
                <c:pt idx="450">
                  <c:v>-4.7199999999999999E-8</c:v>
                </c:pt>
                <c:pt idx="451">
                  <c:v>-4.7199999999999999E-8</c:v>
                </c:pt>
                <c:pt idx="452">
                  <c:v>-4.7199999999999999E-8</c:v>
                </c:pt>
                <c:pt idx="453">
                  <c:v>-4.7199999999999999E-8</c:v>
                </c:pt>
                <c:pt idx="454">
                  <c:v>-4.7199999999999999E-8</c:v>
                </c:pt>
                <c:pt idx="455">
                  <c:v>-4.7199999999999999E-8</c:v>
                </c:pt>
                <c:pt idx="456">
                  <c:v>-4.7199999999999999E-8</c:v>
                </c:pt>
                <c:pt idx="457">
                  <c:v>-4.7199999999999999E-8</c:v>
                </c:pt>
                <c:pt idx="458">
                  <c:v>-4.7199999999999999E-8</c:v>
                </c:pt>
                <c:pt idx="459">
                  <c:v>-4.7199999999999999E-8</c:v>
                </c:pt>
                <c:pt idx="460">
                  <c:v>-4.7199999999999999E-8</c:v>
                </c:pt>
                <c:pt idx="461">
                  <c:v>-4.7199999999999999E-8</c:v>
                </c:pt>
                <c:pt idx="462">
                  <c:v>-4.7199999999999999E-8</c:v>
                </c:pt>
                <c:pt idx="463">
                  <c:v>-4.7199999999999999E-8</c:v>
                </c:pt>
                <c:pt idx="464">
                  <c:v>-4.7199999999999999E-8</c:v>
                </c:pt>
                <c:pt idx="465">
                  <c:v>-4.7099999999999998E-8</c:v>
                </c:pt>
                <c:pt idx="466">
                  <c:v>-4.7099999999999998E-8</c:v>
                </c:pt>
                <c:pt idx="467">
                  <c:v>-4.7099999999999998E-8</c:v>
                </c:pt>
                <c:pt idx="468">
                  <c:v>-4.7099999999999998E-8</c:v>
                </c:pt>
                <c:pt idx="469">
                  <c:v>-4.7099999999999998E-8</c:v>
                </c:pt>
                <c:pt idx="470">
                  <c:v>-4.7099999999999998E-8</c:v>
                </c:pt>
                <c:pt idx="471">
                  <c:v>-4.7099999999999998E-8</c:v>
                </c:pt>
                <c:pt idx="472">
                  <c:v>-4.7099999999999998E-8</c:v>
                </c:pt>
                <c:pt idx="473">
                  <c:v>-4.7099999999999998E-8</c:v>
                </c:pt>
                <c:pt idx="474">
                  <c:v>-4.7099999999999998E-8</c:v>
                </c:pt>
                <c:pt idx="475">
                  <c:v>-4.7099999999999998E-8</c:v>
                </c:pt>
                <c:pt idx="476">
                  <c:v>-4.7099999999999998E-8</c:v>
                </c:pt>
                <c:pt idx="477">
                  <c:v>-4.7099999999999998E-8</c:v>
                </c:pt>
                <c:pt idx="478">
                  <c:v>-4.7099999999999998E-8</c:v>
                </c:pt>
                <c:pt idx="479">
                  <c:v>-4.7099999999999998E-8</c:v>
                </c:pt>
                <c:pt idx="480">
                  <c:v>-4.7099999999999998E-8</c:v>
                </c:pt>
                <c:pt idx="481">
                  <c:v>-4.6999999999999997E-8</c:v>
                </c:pt>
                <c:pt idx="482">
                  <c:v>-4.6999999999999997E-8</c:v>
                </c:pt>
                <c:pt idx="483">
                  <c:v>-4.6999999999999997E-8</c:v>
                </c:pt>
                <c:pt idx="484">
                  <c:v>-4.6999999999999997E-8</c:v>
                </c:pt>
                <c:pt idx="485">
                  <c:v>-4.6999999999999997E-8</c:v>
                </c:pt>
                <c:pt idx="486">
                  <c:v>-4.6999999999999997E-8</c:v>
                </c:pt>
                <c:pt idx="487">
                  <c:v>-4.6999999999999997E-8</c:v>
                </c:pt>
                <c:pt idx="488">
                  <c:v>-4.6999999999999997E-8</c:v>
                </c:pt>
                <c:pt idx="489">
                  <c:v>-4.6999999999999997E-8</c:v>
                </c:pt>
                <c:pt idx="490">
                  <c:v>-4.6999999999999997E-8</c:v>
                </c:pt>
                <c:pt idx="491">
                  <c:v>-4.6999999999999997E-8</c:v>
                </c:pt>
                <c:pt idx="492">
                  <c:v>-4.6999999999999997E-8</c:v>
                </c:pt>
                <c:pt idx="493">
                  <c:v>-4.6999999999999997E-8</c:v>
                </c:pt>
                <c:pt idx="494">
                  <c:v>-4.6999999999999997E-8</c:v>
                </c:pt>
                <c:pt idx="495">
                  <c:v>-4.6999999999999997E-8</c:v>
                </c:pt>
                <c:pt idx="496">
                  <c:v>-4.6999999999999997E-8</c:v>
                </c:pt>
                <c:pt idx="497">
                  <c:v>-4.6900000000000003E-8</c:v>
                </c:pt>
                <c:pt idx="498">
                  <c:v>-4.6900000000000003E-8</c:v>
                </c:pt>
                <c:pt idx="499">
                  <c:v>-4.6900000000000003E-8</c:v>
                </c:pt>
                <c:pt idx="500">
                  <c:v>-4.6900000000000003E-8</c:v>
                </c:pt>
                <c:pt idx="501">
                  <c:v>-4.6900000000000003E-8</c:v>
                </c:pt>
                <c:pt idx="502">
                  <c:v>-4.6900000000000003E-8</c:v>
                </c:pt>
                <c:pt idx="503">
                  <c:v>-4.6900000000000003E-8</c:v>
                </c:pt>
                <c:pt idx="504">
                  <c:v>-4.6900000000000003E-8</c:v>
                </c:pt>
                <c:pt idx="505">
                  <c:v>-4.6900000000000003E-8</c:v>
                </c:pt>
                <c:pt idx="506">
                  <c:v>-4.6900000000000003E-8</c:v>
                </c:pt>
                <c:pt idx="507">
                  <c:v>-4.6900000000000003E-8</c:v>
                </c:pt>
                <c:pt idx="508">
                  <c:v>-4.6900000000000003E-8</c:v>
                </c:pt>
                <c:pt idx="509">
                  <c:v>-4.6900000000000003E-8</c:v>
                </c:pt>
                <c:pt idx="510">
                  <c:v>-4.6900000000000003E-8</c:v>
                </c:pt>
                <c:pt idx="511">
                  <c:v>-4.6900000000000003E-8</c:v>
                </c:pt>
                <c:pt idx="512">
                  <c:v>-4.6900000000000003E-8</c:v>
                </c:pt>
                <c:pt idx="513">
                  <c:v>-4.6800000000000002E-8</c:v>
                </c:pt>
                <c:pt idx="514">
                  <c:v>-4.6800000000000002E-8</c:v>
                </c:pt>
                <c:pt idx="515">
                  <c:v>-4.6800000000000002E-8</c:v>
                </c:pt>
                <c:pt idx="516">
                  <c:v>-4.6800000000000002E-8</c:v>
                </c:pt>
                <c:pt idx="517">
                  <c:v>-4.6800000000000002E-8</c:v>
                </c:pt>
                <c:pt idx="518">
                  <c:v>-4.6800000000000002E-8</c:v>
                </c:pt>
                <c:pt idx="519">
                  <c:v>-4.6800000000000002E-8</c:v>
                </c:pt>
                <c:pt idx="520">
                  <c:v>-4.6800000000000002E-8</c:v>
                </c:pt>
                <c:pt idx="521">
                  <c:v>-4.6800000000000002E-8</c:v>
                </c:pt>
                <c:pt idx="522">
                  <c:v>-4.6800000000000002E-8</c:v>
                </c:pt>
                <c:pt idx="523">
                  <c:v>-4.6800000000000002E-8</c:v>
                </c:pt>
                <c:pt idx="524">
                  <c:v>-4.6800000000000002E-8</c:v>
                </c:pt>
                <c:pt idx="525">
                  <c:v>-4.6800000000000002E-8</c:v>
                </c:pt>
                <c:pt idx="526">
                  <c:v>-4.6800000000000002E-8</c:v>
                </c:pt>
                <c:pt idx="527">
                  <c:v>-4.6800000000000002E-8</c:v>
                </c:pt>
                <c:pt idx="528">
                  <c:v>-4.6800000000000002E-8</c:v>
                </c:pt>
                <c:pt idx="529">
                  <c:v>-4.6700000000000001E-8</c:v>
                </c:pt>
                <c:pt idx="530">
                  <c:v>-4.6700000000000001E-8</c:v>
                </c:pt>
                <c:pt idx="531">
                  <c:v>-4.6700000000000001E-8</c:v>
                </c:pt>
                <c:pt idx="532">
                  <c:v>-4.6700000000000001E-8</c:v>
                </c:pt>
                <c:pt idx="533">
                  <c:v>-4.6700000000000001E-8</c:v>
                </c:pt>
                <c:pt idx="534">
                  <c:v>-4.6700000000000001E-8</c:v>
                </c:pt>
                <c:pt idx="535">
                  <c:v>-4.6700000000000001E-8</c:v>
                </c:pt>
                <c:pt idx="536">
                  <c:v>-4.6700000000000001E-8</c:v>
                </c:pt>
                <c:pt idx="537">
                  <c:v>-4.6700000000000001E-8</c:v>
                </c:pt>
                <c:pt idx="538">
                  <c:v>-4.6700000000000001E-8</c:v>
                </c:pt>
                <c:pt idx="539">
                  <c:v>-4.6700000000000001E-8</c:v>
                </c:pt>
                <c:pt idx="540">
                  <c:v>-4.6700000000000001E-8</c:v>
                </c:pt>
                <c:pt idx="541">
                  <c:v>-4.6700000000000001E-8</c:v>
                </c:pt>
                <c:pt idx="542">
                  <c:v>-4.6700000000000001E-8</c:v>
                </c:pt>
                <c:pt idx="543">
                  <c:v>-4.6700000000000001E-8</c:v>
                </c:pt>
                <c:pt idx="544">
                  <c:v>-4.6700000000000001E-8</c:v>
                </c:pt>
                <c:pt idx="545">
                  <c:v>-4.66E-8</c:v>
                </c:pt>
                <c:pt idx="546">
                  <c:v>-4.66E-8</c:v>
                </c:pt>
                <c:pt idx="547">
                  <c:v>-4.66E-8</c:v>
                </c:pt>
                <c:pt idx="548">
                  <c:v>-4.66E-8</c:v>
                </c:pt>
                <c:pt idx="549">
                  <c:v>-4.66E-8</c:v>
                </c:pt>
                <c:pt idx="550">
                  <c:v>-4.66E-8</c:v>
                </c:pt>
                <c:pt idx="551">
                  <c:v>-4.66E-8</c:v>
                </c:pt>
                <c:pt idx="552">
                  <c:v>-4.66E-8</c:v>
                </c:pt>
                <c:pt idx="553">
                  <c:v>-4.66E-8</c:v>
                </c:pt>
                <c:pt idx="554">
                  <c:v>-4.66E-8</c:v>
                </c:pt>
                <c:pt idx="555">
                  <c:v>-4.66E-8</c:v>
                </c:pt>
                <c:pt idx="556">
                  <c:v>-4.66E-8</c:v>
                </c:pt>
                <c:pt idx="557">
                  <c:v>-4.66E-8</c:v>
                </c:pt>
                <c:pt idx="558">
                  <c:v>-4.66E-8</c:v>
                </c:pt>
                <c:pt idx="559">
                  <c:v>-4.66E-8</c:v>
                </c:pt>
                <c:pt idx="560">
                  <c:v>-4.66E-8</c:v>
                </c:pt>
                <c:pt idx="561">
                  <c:v>-4.6499999999999999E-8</c:v>
                </c:pt>
                <c:pt idx="562">
                  <c:v>-4.6499999999999999E-8</c:v>
                </c:pt>
                <c:pt idx="563">
                  <c:v>-4.6499999999999999E-8</c:v>
                </c:pt>
                <c:pt idx="564">
                  <c:v>-4.6499999999999999E-8</c:v>
                </c:pt>
                <c:pt idx="565">
                  <c:v>-4.6499999999999999E-8</c:v>
                </c:pt>
                <c:pt idx="566">
                  <c:v>-4.6499999999999999E-8</c:v>
                </c:pt>
                <c:pt idx="567">
                  <c:v>-4.6499999999999999E-8</c:v>
                </c:pt>
                <c:pt idx="568">
                  <c:v>-4.6499999999999999E-8</c:v>
                </c:pt>
                <c:pt idx="569">
                  <c:v>-4.6499999999999999E-8</c:v>
                </c:pt>
                <c:pt idx="570">
                  <c:v>-4.6499999999999999E-8</c:v>
                </c:pt>
                <c:pt idx="571">
                  <c:v>-4.6499999999999999E-8</c:v>
                </c:pt>
                <c:pt idx="572">
                  <c:v>-4.6499999999999999E-8</c:v>
                </c:pt>
                <c:pt idx="573">
                  <c:v>-4.6499999999999999E-8</c:v>
                </c:pt>
                <c:pt idx="574">
                  <c:v>-4.6499999999999999E-8</c:v>
                </c:pt>
                <c:pt idx="575">
                  <c:v>-4.6499999999999999E-8</c:v>
                </c:pt>
                <c:pt idx="576">
                  <c:v>-4.6499999999999999E-8</c:v>
                </c:pt>
                <c:pt idx="577">
                  <c:v>-4.6399999999999999E-8</c:v>
                </c:pt>
                <c:pt idx="578">
                  <c:v>-4.6399999999999999E-8</c:v>
                </c:pt>
                <c:pt idx="579">
                  <c:v>-4.6399999999999999E-8</c:v>
                </c:pt>
                <c:pt idx="580">
                  <c:v>-4.6399999999999999E-8</c:v>
                </c:pt>
                <c:pt idx="581">
                  <c:v>-4.6399999999999999E-8</c:v>
                </c:pt>
                <c:pt idx="582">
                  <c:v>-4.6399999999999999E-8</c:v>
                </c:pt>
                <c:pt idx="583">
                  <c:v>-4.6399999999999999E-8</c:v>
                </c:pt>
                <c:pt idx="584">
                  <c:v>-4.6399999999999999E-8</c:v>
                </c:pt>
                <c:pt idx="585">
                  <c:v>-4.6399999999999999E-8</c:v>
                </c:pt>
                <c:pt idx="586">
                  <c:v>-4.6399999999999999E-8</c:v>
                </c:pt>
                <c:pt idx="587">
                  <c:v>-4.6399999999999999E-8</c:v>
                </c:pt>
                <c:pt idx="588">
                  <c:v>-4.6399999999999999E-8</c:v>
                </c:pt>
                <c:pt idx="589">
                  <c:v>-4.6399999999999999E-8</c:v>
                </c:pt>
                <c:pt idx="590">
                  <c:v>-4.6399999999999999E-8</c:v>
                </c:pt>
                <c:pt idx="591">
                  <c:v>-4.6399999999999999E-8</c:v>
                </c:pt>
                <c:pt idx="592">
                  <c:v>-4.6399999999999999E-8</c:v>
                </c:pt>
                <c:pt idx="593">
                  <c:v>-4.6299999999999998E-8</c:v>
                </c:pt>
                <c:pt idx="594">
                  <c:v>-4.6299999999999998E-8</c:v>
                </c:pt>
                <c:pt idx="595">
                  <c:v>-4.6299999999999998E-8</c:v>
                </c:pt>
                <c:pt idx="596">
                  <c:v>-4.6299999999999998E-8</c:v>
                </c:pt>
                <c:pt idx="597">
                  <c:v>-4.6299999999999998E-8</c:v>
                </c:pt>
                <c:pt idx="598">
                  <c:v>-4.6299999999999998E-8</c:v>
                </c:pt>
                <c:pt idx="599">
                  <c:v>-4.6299999999999998E-8</c:v>
                </c:pt>
                <c:pt idx="600">
                  <c:v>-4.6299999999999998E-8</c:v>
                </c:pt>
                <c:pt idx="601">
                  <c:v>-4.6299999999999998E-8</c:v>
                </c:pt>
                <c:pt idx="602">
                  <c:v>-4.6299999999999998E-8</c:v>
                </c:pt>
                <c:pt idx="603">
                  <c:v>-4.6299999999999998E-8</c:v>
                </c:pt>
                <c:pt idx="604">
                  <c:v>-4.6299999999999998E-8</c:v>
                </c:pt>
                <c:pt idx="605">
                  <c:v>-4.6299999999999998E-8</c:v>
                </c:pt>
                <c:pt idx="606">
                  <c:v>-4.6299999999999998E-8</c:v>
                </c:pt>
                <c:pt idx="607">
                  <c:v>-4.6299999999999998E-8</c:v>
                </c:pt>
                <c:pt idx="608">
                  <c:v>-4.6299999999999998E-8</c:v>
                </c:pt>
                <c:pt idx="609">
                  <c:v>-4.6199999999999997E-8</c:v>
                </c:pt>
                <c:pt idx="610">
                  <c:v>-4.6199999999999997E-8</c:v>
                </c:pt>
                <c:pt idx="611">
                  <c:v>-4.6199999999999997E-8</c:v>
                </c:pt>
                <c:pt idx="612">
                  <c:v>-4.6199999999999997E-8</c:v>
                </c:pt>
                <c:pt idx="613">
                  <c:v>-4.6199999999999997E-8</c:v>
                </c:pt>
                <c:pt idx="614">
                  <c:v>-4.6199999999999997E-8</c:v>
                </c:pt>
                <c:pt idx="615">
                  <c:v>-4.6199999999999997E-8</c:v>
                </c:pt>
                <c:pt idx="616">
                  <c:v>-4.6199999999999997E-8</c:v>
                </c:pt>
                <c:pt idx="617">
                  <c:v>-4.6199999999999997E-8</c:v>
                </c:pt>
                <c:pt idx="618">
                  <c:v>-4.6199999999999997E-8</c:v>
                </c:pt>
                <c:pt idx="619">
                  <c:v>-4.6199999999999997E-8</c:v>
                </c:pt>
                <c:pt idx="620">
                  <c:v>-4.6199999999999997E-8</c:v>
                </c:pt>
                <c:pt idx="621">
                  <c:v>-4.6199999999999997E-8</c:v>
                </c:pt>
                <c:pt idx="622">
                  <c:v>-4.6199999999999997E-8</c:v>
                </c:pt>
                <c:pt idx="623">
                  <c:v>-4.6199999999999997E-8</c:v>
                </c:pt>
                <c:pt idx="624">
                  <c:v>-4.6199999999999997E-8</c:v>
                </c:pt>
                <c:pt idx="625">
                  <c:v>-4.6100000000000003E-8</c:v>
                </c:pt>
                <c:pt idx="626">
                  <c:v>-4.6100000000000003E-8</c:v>
                </c:pt>
                <c:pt idx="627">
                  <c:v>-4.6100000000000003E-8</c:v>
                </c:pt>
                <c:pt idx="628">
                  <c:v>-4.6100000000000003E-8</c:v>
                </c:pt>
                <c:pt idx="629">
                  <c:v>-4.6100000000000003E-8</c:v>
                </c:pt>
                <c:pt idx="630">
                  <c:v>-4.6100000000000003E-8</c:v>
                </c:pt>
                <c:pt idx="631">
                  <c:v>-4.6100000000000003E-8</c:v>
                </c:pt>
                <c:pt idx="632">
                  <c:v>-4.6100000000000003E-8</c:v>
                </c:pt>
                <c:pt idx="633">
                  <c:v>-4.6100000000000003E-8</c:v>
                </c:pt>
                <c:pt idx="634">
                  <c:v>-4.6100000000000003E-8</c:v>
                </c:pt>
                <c:pt idx="635">
                  <c:v>-4.6100000000000003E-8</c:v>
                </c:pt>
                <c:pt idx="636">
                  <c:v>-4.6100000000000003E-8</c:v>
                </c:pt>
                <c:pt idx="637">
                  <c:v>-4.6100000000000003E-8</c:v>
                </c:pt>
                <c:pt idx="638">
                  <c:v>-4.6100000000000003E-8</c:v>
                </c:pt>
                <c:pt idx="639">
                  <c:v>-4.6100000000000003E-8</c:v>
                </c:pt>
                <c:pt idx="640">
                  <c:v>-4.6100000000000003E-8</c:v>
                </c:pt>
                <c:pt idx="641">
                  <c:v>-4.6000000000000002E-8</c:v>
                </c:pt>
                <c:pt idx="642">
                  <c:v>-4.6000000000000002E-8</c:v>
                </c:pt>
                <c:pt idx="643">
                  <c:v>-4.6000000000000002E-8</c:v>
                </c:pt>
                <c:pt idx="644">
                  <c:v>-4.6000000000000002E-8</c:v>
                </c:pt>
                <c:pt idx="645">
                  <c:v>-4.6000000000000002E-8</c:v>
                </c:pt>
                <c:pt idx="646">
                  <c:v>-4.6000000000000002E-8</c:v>
                </c:pt>
                <c:pt idx="647">
                  <c:v>-4.6000000000000002E-8</c:v>
                </c:pt>
                <c:pt idx="648">
                  <c:v>-4.6000000000000002E-8</c:v>
                </c:pt>
                <c:pt idx="649">
                  <c:v>-4.6000000000000002E-8</c:v>
                </c:pt>
                <c:pt idx="650">
                  <c:v>-4.6000000000000002E-8</c:v>
                </c:pt>
                <c:pt idx="651">
                  <c:v>-4.6000000000000002E-8</c:v>
                </c:pt>
                <c:pt idx="652">
                  <c:v>-4.6000000000000002E-8</c:v>
                </c:pt>
                <c:pt idx="653">
                  <c:v>-4.6000000000000002E-8</c:v>
                </c:pt>
                <c:pt idx="654">
                  <c:v>-4.6000000000000002E-8</c:v>
                </c:pt>
                <c:pt idx="655">
                  <c:v>-4.6000000000000002E-8</c:v>
                </c:pt>
                <c:pt idx="656">
                  <c:v>-4.6000000000000002E-8</c:v>
                </c:pt>
                <c:pt idx="657">
                  <c:v>-4.5900000000000001E-8</c:v>
                </c:pt>
                <c:pt idx="658">
                  <c:v>-4.5900000000000001E-8</c:v>
                </c:pt>
                <c:pt idx="659">
                  <c:v>-4.5900000000000001E-8</c:v>
                </c:pt>
                <c:pt idx="660">
                  <c:v>-4.5900000000000001E-8</c:v>
                </c:pt>
                <c:pt idx="661">
                  <c:v>-4.5900000000000001E-8</c:v>
                </c:pt>
                <c:pt idx="662">
                  <c:v>-4.5900000000000001E-8</c:v>
                </c:pt>
                <c:pt idx="663">
                  <c:v>-4.5900000000000001E-8</c:v>
                </c:pt>
                <c:pt idx="664">
                  <c:v>-4.5900000000000001E-8</c:v>
                </c:pt>
                <c:pt idx="665">
                  <c:v>-4.5900000000000001E-8</c:v>
                </c:pt>
                <c:pt idx="666">
                  <c:v>-4.5900000000000001E-8</c:v>
                </c:pt>
                <c:pt idx="667">
                  <c:v>-4.5900000000000001E-8</c:v>
                </c:pt>
                <c:pt idx="668">
                  <c:v>-4.5900000000000001E-8</c:v>
                </c:pt>
                <c:pt idx="669">
                  <c:v>-4.5900000000000001E-8</c:v>
                </c:pt>
                <c:pt idx="670">
                  <c:v>-4.5900000000000001E-8</c:v>
                </c:pt>
                <c:pt idx="671">
                  <c:v>-4.5900000000000001E-8</c:v>
                </c:pt>
                <c:pt idx="672">
                  <c:v>-4.5900000000000001E-8</c:v>
                </c:pt>
                <c:pt idx="673">
                  <c:v>-4.58E-8</c:v>
                </c:pt>
                <c:pt idx="674">
                  <c:v>-4.58E-8</c:v>
                </c:pt>
                <c:pt idx="675">
                  <c:v>-4.58E-8</c:v>
                </c:pt>
                <c:pt idx="676">
                  <c:v>-4.58E-8</c:v>
                </c:pt>
                <c:pt idx="677">
                  <c:v>-4.58E-8</c:v>
                </c:pt>
                <c:pt idx="678">
                  <c:v>-4.58E-8</c:v>
                </c:pt>
                <c:pt idx="679">
                  <c:v>-4.58E-8</c:v>
                </c:pt>
                <c:pt idx="680">
                  <c:v>-4.58E-8</c:v>
                </c:pt>
                <c:pt idx="681">
                  <c:v>-4.58E-8</c:v>
                </c:pt>
                <c:pt idx="682">
                  <c:v>-4.58E-8</c:v>
                </c:pt>
                <c:pt idx="683">
                  <c:v>-4.58E-8</c:v>
                </c:pt>
                <c:pt idx="684">
                  <c:v>-4.58E-8</c:v>
                </c:pt>
                <c:pt idx="685">
                  <c:v>-4.58E-8</c:v>
                </c:pt>
                <c:pt idx="686">
                  <c:v>-4.58E-8</c:v>
                </c:pt>
                <c:pt idx="687">
                  <c:v>-4.58E-8</c:v>
                </c:pt>
                <c:pt idx="688">
                  <c:v>-4.58E-8</c:v>
                </c:pt>
                <c:pt idx="689">
                  <c:v>-4.5699999999999999E-8</c:v>
                </c:pt>
                <c:pt idx="690">
                  <c:v>-4.5699999999999999E-8</c:v>
                </c:pt>
                <c:pt idx="691">
                  <c:v>-4.5699999999999999E-8</c:v>
                </c:pt>
                <c:pt idx="692">
                  <c:v>-4.5699999999999999E-8</c:v>
                </c:pt>
                <c:pt idx="693">
                  <c:v>-4.5699999999999999E-8</c:v>
                </c:pt>
                <c:pt idx="694">
                  <c:v>-4.5699999999999999E-8</c:v>
                </c:pt>
                <c:pt idx="695">
                  <c:v>-4.5699999999999999E-8</c:v>
                </c:pt>
                <c:pt idx="696">
                  <c:v>-4.5699999999999999E-8</c:v>
                </c:pt>
                <c:pt idx="697">
                  <c:v>-4.5699999999999999E-8</c:v>
                </c:pt>
                <c:pt idx="698">
                  <c:v>-4.5699999999999999E-8</c:v>
                </c:pt>
                <c:pt idx="699">
                  <c:v>-4.5699999999999999E-8</c:v>
                </c:pt>
                <c:pt idx="700">
                  <c:v>-4.5699999999999999E-8</c:v>
                </c:pt>
                <c:pt idx="701">
                  <c:v>-4.5699999999999999E-8</c:v>
                </c:pt>
                <c:pt idx="702">
                  <c:v>-4.5699999999999999E-8</c:v>
                </c:pt>
                <c:pt idx="703">
                  <c:v>-4.5699999999999999E-8</c:v>
                </c:pt>
                <c:pt idx="704">
                  <c:v>-4.5699999999999999E-8</c:v>
                </c:pt>
                <c:pt idx="705">
                  <c:v>-4.5599999999999998E-8</c:v>
                </c:pt>
                <c:pt idx="706">
                  <c:v>-4.5599999999999998E-8</c:v>
                </c:pt>
                <c:pt idx="707">
                  <c:v>-4.5599999999999998E-8</c:v>
                </c:pt>
                <c:pt idx="708">
                  <c:v>-4.5599999999999998E-8</c:v>
                </c:pt>
                <c:pt idx="709">
                  <c:v>-4.5599999999999998E-8</c:v>
                </c:pt>
                <c:pt idx="710">
                  <c:v>-4.5599999999999998E-8</c:v>
                </c:pt>
                <c:pt idx="711">
                  <c:v>-4.5599999999999998E-8</c:v>
                </c:pt>
                <c:pt idx="712">
                  <c:v>-4.5599999999999998E-8</c:v>
                </c:pt>
                <c:pt idx="713">
                  <c:v>-4.5599999999999998E-8</c:v>
                </c:pt>
                <c:pt idx="714">
                  <c:v>-4.5599999999999998E-8</c:v>
                </c:pt>
                <c:pt idx="715">
                  <c:v>-4.5599999999999998E-8</c:v>
                </c:pt>
                <c:pt idx="716">
                  <c:v>-4.5599999999999998E-8</c:v>
                </c:pt>
                <c:pt idx="717">
                  <c:v>-4.5599999999999998E-8</c:v>
                </c:pt>
                <c:pt idx="718">
                  <c:v>-4.5599999999999998E-8</c:v>
                </c:pt>
                <c:pt idx="719">
                  <c:v>-4.5599999999999998E-8</c:v>
                </c:pt>
                <c:pt idx="720">
                  <c:v>-4.5599999999999998E-8</c:v>
                </c:pt>
                <c:pt idx="721">
                  <c:v>-4.5499999999999997E-8</c:v>
                </c:pt>
                <c:pt idx="722">
                  <c:v>-4.5499999999999997E-8</c:v>
                </c:pt>
                <c:pt idx="723">
                  <c:v>-4.5499999999999997E-8</c:v>
                </c:pt>
                <c:pt idx="724">
                  <c:v>-4.5499999999999997E-8</c:v>
                </c:pt>
                <c:pt idx="725">
                  <c:v>-4.5499999999999997E-8</c:v>
                </c:pt>
                <c:pt idx="726">
                  <c:v>-4.5499999999999997E-8</c:v>
                </c:pt>
                <c:pt idx="727">
                  <c:v>-4.5499999999999997E-8</c:v>
                </c:pt>
                <c:pt idx="728">
                  <c:v>-4.5499999999999997E-8</c:v>
                </c:pt>
                <c:pt idx="729">
                  <c:v>-4.5499999999999997E-8</c:v>
                </c:pt>
                <c:pt idx="730">
                  <c:v>-4.5499999999999997E-8</c:v>
                </c:pt>
                <c:pt idx="731">
                  <c:v>-4.5499999999999997E-8</c:v>
                </c:pt>
                <c:pt idx="732">
                  <c:v>-4.5499999999999997E-8</c:v>
                </c:pt>
                <c:pt idx="733">
                  <c:v>-4.5499999999999997E-8</c:v>
                </c:pt>
                <c:pt idx="734">
                  <c:v>-4.5499999999999997E-8</c:v>
                </c:pt>
                <c:pt idx="735">
                  <c:v>-4.5499999999999997E-8</c:v>
                </c:pt>
                <c:pt idx="736">
                  <c:v>-4.5499999999999997E-8</c:v>
                </c:pt>
                <c:pt idx="737">
                  <c:v>-4.5400000000000003E-8</c:v>
                </c:pt>
                <c:pt idx="738">
                  <c:v>-4.5400000000000003E-8</c:v>
                </c:pt>
                <c:pt idx="739">
                  <c:v>-4.5400000000000003E-8</c:v>
                </c:pt>
                <c:pt idx="740">
                  <c:v>-4.5400000000000003E-8</c:v>
                </c:pt>
                <c:pt idx="741">
                  <c:v>-4.5400000000000003E-8</c:v>
                </c:pt>
                <c:pt idx="742">
                  <c:v>-4.5400000000000003E-8</c:v>
                </c:pt>
                <c:pt idx="743">
                  <c:v>-4.5400000000000003E-8</c:v>
                </c:pt>
                <c:pt idx="744">
                  <c:v>-4.5400000000000003E-8</c:v>
                </c:pt>
                <c:pt idx="745">
                  <c:v>-4.5400000000000003E-8</c:v>
                </c:pt>
                <c:pt idx="746">
                  <c:v>-4.5400000000000003E-8</c:v>
                </c:pt>
                <c:pt idx="747">
                  <c:v>-4.5400000000000003E-8</c:v>
                </c:pt>
                <c:pt idx="748">
                  <c:v>-4.5400000000000003E-8</c:v>
                </c:pt>
                <c:pt idx="749">
                  <c:v>-4.5400000000000003E-8</c:v>
                </c:pt>
                <c:pt idx="750">
                  <c:v>-4.5400000000000003E-8</c:v>
                </c:pt>
                <c:pt idx="751">
                  <c:v>-4.5400000000000003E-8</c:v>
                </c:pt>
                <c:pt idx="752">
                  <c:v>-4.5400000000000003E-8</c:v>
                </c:pt>
                <c:pt idx="753">
                  <c:v>-4.5300000000000002E-8</c:v>
                </c:pt>
                <c:pt idx="754">
                  <c:v>-4.5300000000000002E-8</c:v>
                </c:pt>
                <c:pt idx="755">
                  <c:v>-4.5300000000000002E-8</c:v>
                </c:pt>
                <c:pt idx="756">
                  <c:v>-4.5300000000000002E-8</c:v>
                </c:pt>
                <c:pt idx="757">
                  <c:v>-4.5300000000000002E-8</c:v>
                </c:pt>
                <c:pt idx="758">
                  <c:v>-4.5300000000000002E-8</c:v>
                </c:pt>
                <c:pt idx="759">
                  <c:v>-4.5300000000000002E-8</c:v>
                </c:pt>
                <c:pt idx="760">
                  <c:v>-4.5300000000000002E-8</c:v>
                </c:pt>
                <c:pt idx="761">
                  <c:v>-4.5300000000000002E-8</c:v>
                </c:pt>
                <c:pt idx="762">
                  <c:v>-4.5300000000000002E-8</c:v>
                </c:pt>
                <c:pt idx="763">
                  <c:v>-4.5300000000000002E-8</c:v>
                </c:pt>
                <c:pt idx="764">
                  <c:v>-4.5300000000000002E-8</c:v>
                </c:pt>
                <c:pt idx="765">
                  <c:v>-4.5300000000000002E-8</c:v>
                </c:pt>
                <c:pt idx="766">
                  <c:v>-4.5300000000000002E-8</c:v>
                </c:pt>
                <c:pt idx="767">
                  <c:v>-4.5300000000000002E-8</c:v>
                </c:pt>
                <c:pt idx="768">
                  <c:v>-4.5300000000000002E-8</c:v>
                </c:pt>
                <c:pt idx="769">
                  <c:v>-4.5200000000000001E-8</c:v>
                </c:pt>
                <c:pt idx="770">
                  <c:v>-4.5200000000000001E-8</c:v>
                </c:pt>
                <c:pt idx="771">
                  <c:v>-4.5200000000000001E-8</c:v>
                </c:pt>
                <c:pt idx="772">
                  <c:v>-4.5200000000000001E-8</c:v>
                </c:pt>
                <c:pt idx="773">
                  <c:v>-4.5200000000000001E-8</c:v>
                </c:pt>
                <c:pt idx="774">
                  <c:v>-4.5200000000000001E-8</c:v>
                </c:pt>
                <c:pt idx="775">
                  <c:v>-4.5200000000000001E-8</c:v>
                </c:pt>
                <c:pt idx="776">
                  <c:v>-4.5200000000000001E-8</c:v>
                </c:pt>
                <c:pt idx="777">
                  <c:v>-4.5200000000000001E-8</c:v>
                </c:pt>
                <c:pt idx="778">
                  <c:v>-4.5200000000000001E-8</c:v>
                </c:pt>
                <c:pt idx="779">
                  <c:v>-4.5200000000000001E-8</c:v>
                </c:pt>
                <c:pt idx="780">
                  <c:v>-4.5200000000000001E-8</c:v>
                </c:pt>
                <c:pt idx="781">
                  <c:v>-4.5200000000000001E-8</c:v>
                </c:pt>
                <c:pt idx="782">
                  <c:v>-4.5200000000000001E-8</c:v>
                </c:pt>
                <c:pt idx="783">
                  <c:v>-4.5200000000000001E-8</c:v>
                </c:pt>
                <c:pt idx="784">
                  <c:v>-4.5200000000000001E-8</c:v>
                </c:pt>
                <c:pt idx="785">
                  <c:v>-4.51E-8</c:v>
                </c:pt>
                <c:pt idx="786">
                  <c:v>-4.51E-8</c:v>
                </c:pt>
                <c:pt idx="787">
                  <c:v>-4.51E-8</c:v>
                </c:pt>
                <c:pt idx="788">
                  <c:v>-4.51E-8</c:v>
                </c:pt>
                <c:pt idx="789">
                  <c:v>-4.51E-8</c:v>
                </c:pt>
                <c:pt idx="790">
                  <c:v>-4.51E-8</c:v>
                </c:pt>
                <c:pt idx="791">
                  <c:v>-4.51E-8</c:v>
                </c:pt>
                <c:pt idx="792">
                  <c:v>-4.51E-8</c:v>
                </c:pt>
                <c:pt idx="793">
                  <c:v>-4.51E-8</c:v>
                </c:pt>
                <c:pt idx="794">
                  <c:v>-4.51E-8</c:v>
                </c:pt>
                <c:pt idx="795">
                  <c:v>-4.51E-8</c:v>
                </c:pt>
                <c:pt idx="796">
                  <c:v>-4.51E-8</c:v>
                </c:pt>
                <c:pt idx="797">
                  <c:v>-4.51E-8</c:v>
                </c:pt>
                <c:pt idx="798">
                  <c:v>-4.51E-8</c:v>
                </c:pt>
                <c:pt idx="799">
                  <c:v>-4.51E-8</c:v>
                </c:pt>
                <c:pt idx="800">
                  <c:v>-4.51E-8</c:v>
                </c:pt>
                <c:pt idx="801">
                  <c:v>-4.4999999999999999E-8</c:v>
                </c:pt>
                <c:pt idx="802">
                  <c:v>-4.4999999999999999E-8</c:v>
                </c:pt>
                <c:pt idx="803">
                  <c:v>-4.4999999999999999E-8</c:v>
                </c:pt>
                <c:pt idx="804">
                  <c:v>-4.4999999999999999E-8</c:v>
                </c:pt>
                <c:pt idx="805">
                  <c:v>-4.4999999999999999E-8</c:v>
                </c:pt>
                <c:pt idx="806">
                  <c:v>-4.4999999999999999E-8</c:v>
                </c:pt>
                <c:pt idx="807">
                  <c:v>-4.4999999999999999E-8</c:v>
                </c:pt>
                <c:pt idx="808">
                  <c:v>-4.4999999999999999E-8</c:v>
                </c:pt>
                <c:pt idx="809">
                  <c:v>-4.4999999999999999E-8</c:v>
                </c:pt>
                <c:pt idx="810">
                  <c:v>-4.4999999999999999E-8</c:v>
                </c:pt>
                <c:pt idx="811">
                  <c:v>-4.4999999999999999E-8</c:v>
                </c:pt>
                <c:pt idx="812">
                  <c:v>-4.4999999999999999E-8</c:v>
                </c:pt>
                <c:pt idx="813">
                  <c:v>-4.4999999999999999E-8</c:v>
                </c:pt>
                <c:pt idx="814">
                  <c:v>-4.4999999999999999E-8</c:v>
                </c:pt>
                <c:pt idx="815">
                  <c:v>-4.4999999999999999E-8</c:v>
                </c:pt>
                <c:pt idx="816">
                  <c:v>-4.4999999999999999E-8</c:v>
                </c:pt>
                <c:pt idx="817">
                  <c:v>-4.4899999999999998E-8</c:v>
                </c:pt>
                <c:pt idx="818">
                  <c:v>-4.4899999999999998E-8</c:v>
                </c:pt>
                <c:pt idx="819">
                  <c:v>-4.4899999999999998E-8</c:v>
                </c:pt>
                <c:pt idx="820">
                  <c:v>-4.4899999999999998E-8</c:v>
                </c:pt>
                <c:pt idx="821">
                  <c:v>-4.4899999999999998E-8</c:v>
                </c:pt>
                <c:pt idx="822">
                  <c:v>-4.4899999999999998E-8</c:v>
                </c:pt>
                <c:pt idx="823">
                  <c:v>-4.4899999999999998E-8</c:v>
                </c:pt>
                <c:pt idx="824">
                  <c:v>-4.4899999999999998E-8</c:v>
                </c:pt>
                <c:pt idx="825">
                  <c:v>-4.4899999999999998E-8</c:v>
                </c:pt>
                <c:pt idx="826">
                  <c:v>-4.4899999999999998E-8</c:v>
                </c:pt>
                <c:pt idx="827">
                  <c:v>-4.4899999999999998E-8</c:v>
                </c:pt>
                <c:pt idx="828">
                  <c:v>-4.4899999999999998E-8</c:v>
                </c:pt>
                <c:pt idx="829">
                  <c:v>-4.4899999999999998E-8</c:v>
                </c:pt>
                <c:pt idx="830">
                  <c:v>-4.4899999999999998E-8</c:v>
                </c:pt>
                <c:pt idx="831">
                  <c:v>-4.4899999999999998E-8</c:v>
                </c:pt>
                <c:pt idx="832">
                  <c:v>-4.4899999999999998E-8</c:v>
                </c:pt>
                <c:pt idx="833">
                  <c:v>-4.4799999999999997E-8</c:v>
                </c:pt>
                <c:pt idx="834">
                  <c:v>-4.4799999999999997E-8</c:v>
                </c:pt>
                <c:pt idx="835">
                  <c:v>-4.4799999999999997E-8</c:v>
                </c:pt>
                <c:pt idx="836">
                  <c:v>-4.4799999999999997E-8</c:v>
                </c:pt>
                <c:pt idx="837">
                  <c:v>-4.4799999999999997E-8</c:v>
                </c:pt>
                <c:pt idx="838">
                  <c:v>-4.4799999999999997E-8</c:v>
                </c:pt>
                <c:pt idx="839">
                  <c:v>-4.4799999999999997E-8</c:v>
                </c:pt>
                <c:pt idx="840">
                  <c:v>-4.4799999999999997E-8</c:v>
                </c:pt>
                <c:pt idx="841">
                  <c:v>-4.4799999999999997E-8</c:v>
                </c:pt>
                <c:pt idx="842">
                  <c:v>-4.4799999999999997E-8</c:v>
                </c:pt>
                <c:pt idx="843">
                  <c:v>-4.4799999999999997E-8</c:v>
                </c:pt>
                <c:pt idx="844">
                  <c:v>-4.4799999999999997E-8</c:v>
                </c:pt>
                <c:pt idx="845">
                  <c:v>-4.4799999999999997E-8</c:v>
                </c:pt>
                <c:pt idx="846">
                  <c:v>-4.4799999999999997E-8</c:v>
                </c:pt>
                <c:pt idx="847">
                  <c:v>-4.4799999999999997E-8</c:v>
                </c:pt>
                <c:pt idx="848">
                  <c:v>-4.4799999999999997E-8</c:v>
                </c:pt>
                <c:pt idx="849">
                  <c:v>-4.4700000000000003E-8</c:v>
                </c:pt>
                <c:pt idx="850">
                  <c:v>-4.4700000000000003E-8</c:v>
                </c:pt>
                <c:pt idx="851">
                  <c:v>-4.4700000000000003E-8</c:v>
                </c:pt>
                <c:pt idx="852">
                  <c:v>-4.4700000000000003E-8</c:v>
                </c:pt>
                <c:pt idx="853">
                  <c:v>-4.4700000000000003E-8</c:v>
                </c:pt>
                <c:pt idx="854">
                  <c:v>-4.4700000000000003E-8</c:v>
                </c:pt>
                <c:pt idx="855">
                  <c:v>-4.4700000000000003E-8</c:v>
                </c:pt>
                <c:pt idx="856">
                  <c:v>-4.4700000000000003E-8</c:v>
                </c:pt>
                <c:pt idx="857">
                  <c:v>-4.4700000000000003E-8</c:v>
                </c:pt>
                <c:pt idx="858">
                  <c:v>-4.4700000000000003E-8</c:v>
                </c:pt>
                <c:pt idx="859">
                  <c:v>-4.4700000000000003E-8</c:v>
                </c:pt>
                <c:pt idx="860">
                  <c:v>-4.4700000000000003E-8</c:v>
                </c:pt>
                <c:pt idx="861">
                  <c:v>-4.4700000000000003E-8</c:v>
                </c:pt>
                <c:pt idx="862">
                  <c:v>-4.4700000000000003E-8</c:v>
                </c:pt>
                <c:pt idx="863">
                  <c:v>-4.4700000000000003E-8</c:v>
                </c:pt>
                <c:pt idx="864">
                  <c:v>-4.4700000000000003E-8</c:v>
                </c:pt>
                <c:pt idx="865">
                  <c:v>-4.4600000000000002E-8</c:v>
                </c:pt>
                <c:pt idx="866">
                  <c:v>-4.4600000000000002E-8</c:v>
                </c:pt>
                <c:pt idx="867">
                  <c:v>-4.4600000000000002E-8</c:v>
                </c:pt>
                <c:pt idx="868">
                  <c:v>-4.4600000000000002E-8</c:v>
                </c:pt>
                <c:pt idx="869">
                  <c:v>-4.4600000000000002E-8</c:v>
                </c:pt>
                <c:pt idx="870">
                  <c:v>-4.4600000000000002E-8</c:v>
                </c:pt>
                <c:pt idx="871">
                  <c:v>-4.4600000000000002E-8</c:v>
                </c:pt>
                <c:pt idx="872">
                  <c:v>-4.4600000000000002E-8</c:v>
                </c:pt>
                <c:pt idx="873">
                  <c:v>-4.4600000000000002E-8</c:v>
                </c:pt>
                <c:pt idx="874">
                  <c:v>-4.4600000000000002E-8</c:v>
                </c:pt>
                <c:pt idx="875">
                  <c:v>-4.4600000000000002E-8</c:v>
                </c:pt>
                <c:pt idx="876">
                  <c:v>-4.4600000000000002E-8</c:v>
                </c:pt>
                <c:pt idx="877">
                  <c:v>-4.4600000000000002E-8</c:v>
                </c:pt>
                <c:pt idx="878">
                  <c:v>-4.4600000000000002E-8</c:v>
                </c:pt>
                <c:pt idx="879">
                  <c:v>-4.4600000000000002E-8</c:v>
                </c:pt>
                <c:pt idx="880">
                  <c:v>-4.4600000000000002E-8</c:v>
                </c:pt>
                <c:pt idx="881">
                  <c:v>-4.4500000000000001E-8</c:v>
                </c:pt>
                <c:pt idx="882">
                  <c:v>-4.4500000000000001E-8</c:v>
                </c:pt>
                <c:pt idx="883">
                  <c:v>-4.4500000000000001E-8</c:v>
                </c:pt>
                <c:pt idx="884">
                  <c:v>-4.4500000000000001E-8</c:v>
                </c:pt>
                <c:pt idx="885">
                  <c:v>-4.4500000000000001E-8</c:v>
                </c:pt>
                <c:pt idx="886">
                  <c:v>-4.4500000000000001E-8</c:v>
                </c:pt>
                <c:pt idx="887">
                  <c:v>-4.4500000000000001E-8</c:v>
                </c:pt>
                <c:pt idx="888">
                  <c:v>-4.4500000000000001E-8</c:v>
                </c:pt>
                <c:pt idx="889">
                  <c:v>-4.4500000000000001E-8</c:v>
                </c:pt>
                <c:pt idx="890">
                  <c:v>-4.4500000000000001E-8</c:v>
                </c:pt>
                <c:pt idx="891">
                  <c:v>-4.4500000000000001E-8</c:v>
                </c:pt>
                <c:pt idx="892">
                  <c:v>-4.4500000000000001E-8</c:v>
                </c:pt>
                <c:pt idx="893">
                  <c:v>-4.4500000000000001E-8</c:v>
                </c:pt>
                <c:pt idx="894">
                  <c:v>-4.4500000000000001E-8</c:v>
                </c:pt>
                <c:pt idx="895">
                  <c:v>-4.4500000000000001E-8</c:v>
                </c:pt>
                <c:pt idx="896">
                  <c:v>-4.4500000000000001E-8</c:v>
                </c:pt>
                <c:pt idx="897">
                  <c:v>-4.4400000000000001E-8</c:v>
                </c:pt>
                <c:pt idx="898">
                  <c:v>-4.4400000000000001E-8</c:v>
                </c:pt>
                <c:pt idx="899">
                  <c:v>-4.4400000000000001E-8</c:v>
                </c:pt>
                <c:pt idx="900">
                  <c:v>-4.4400000000000001E-8</c:v>
                </c:pt>
                <c:pt idx="901">
                  <c:v>-4.4400000000000001E-8</c:v>
                </c:pt>
                <c:pt idx="902">
                  <c:v>-4.4400000000000001E-8</c:v>
                </c:pt>
                <c:pt idx="903">
                  <c:v>-4.4400000000000001E-8</c:v>
                </c:pt>
                <c:pt idx="904">
                  <c:v>-4.4400000000000001E-8</c:v>
                </c:pt>
                <c:pt idx="905">
                  <c:v>-4.4400000000000001E-8</c:v>
                </c:pt>
                <c:pt idx="906">
                  <c:v>-4.4400000000000001E-8</c:v>
                </c:pt>
                <c:pt idx="907">
                  <c:v>-4.4400000000000001E-8</c:v>
                </c:pt>
                <c:pt idx="908">
                  <c:v>-4.4400000000000001E-8</c:v>
                </c:pt>
                <c:pt idx="909">
                  <c:v>-4.4400000000000001E-8</c:v>
                </c:pt>
                <c:pt idx="910">
                  <c:v>-4.4400000000000001E-8</c:v>
                </c:pt>
                <c:pt idx="911">
                  <c:v>-4.4400000000000001E-8</c:v>
                </c:pt>
                <c:pt idx="912">
                  <c:v>-4.4400000000000001E-8</c:v>
                </c:pt>
                <c:pt idx="913">
                  <c:v>-4.43E-8</c:v>
                </c:pt>
                <c:pt idx="914">
                  <c:v>-4.43E-8</c:v>
                </c:pt>
                <c:pt idx="915">
                  <c:v>-4.43E-8</c:v>
                </c:pt>
                <c:pt idx="916">
                  <c:v>-4.43E-8</c:v>
                </c:pt>
                <c:pt idx="917">
                  <c:v>-4.43E-8</c:v>
                </c:pt>
                <c:pt idx="918">
                  <c:v>-4.43E-8</c:v>
                </c:pt>
                <c:pt idx="919">
                  <c:v>-4.43E-8</c:v>
                </c:pt>
                <c:pt idx="920">
                  <c:v>-4.43E-8</c:v>
                </c:pt>
                <c:pt idx="921">
                  <c:v>-4.43E-8</c:v>
                </c:pt>
                <c:pt idx="922">
                  <c:v>-4.43E-8</c:v>
                </c:pt>
                <c:pt idx="923">
                  <c:v>-4.43E-8</c:v>
                </c:pt>
                <c:pt idx="924">
                  <c:v>-4.43E-8</c:v>
                </c:pt>
                <c:pt idx="925">
                  <c:v>-4.43E-8</c:v>
                </c:pt>
                <c:pt idx="926">
                  <c:v>-4.43E-8</c:v>
                </c:pt>
                <c:pt idx="927">
                  <c:v>-4.43E-8</c:v>
                </c:pt>
                <c:pt idx="928">
                  <c:v>-4.43E-8</c:v>
                </c:pt>
                <c:pt idx="929">
                  <c:v>-4.4199999999999999E-8</c:v>
                </c:pt>
                <c:pt idx="930">
                  <c:v>-4.4199999999999999E-8</c:v>
                </c:pt>
                <c:pt idx="931">
                  <c:v>-4.4199999999999999E-8</c:v>
                </c:pt>
                <c:pt idx="932">
                  <c:v>-4.4199999999999999E-8</c:v>
                </c:pt>
                <c:pt idx="933">
                  <c:v>-4.4199999999999999E-8</c:v>
                </c:pt>
                <c:pt idx="934">
                  <c:v>-4.4199999999999999E-8</c:v>
                </c:pt>
                <c:pt idx="935">
                  <c:v>-4.4199999999999999E-8</c:v>
                </c:pt>
                <c:pt idx="936">
                  <c:v>-4.4199999999999999E-8</c:v>
                </c:pt>
                <c:pt idx="937">
                  <c:v>-4.4199999999999999E-8</c:v>
                </c:pt>
                <c:pt idx="938">
                  <c:v>-4.4199999999999999E-8</c:v>
                </c:pt>
                <c:pt idx="939">
                  <c:v>-4.4199999999999999E-8</c:v>
                </c:pt>
                <c:pt idx="940">
                  <c:v>-4.4199999999999999E-8</c:v>
                </c:pt>
                <c:pt idx="941">
                  <c:v>-4.4199999999999999E-8</c:v>
                </c:pt>
                <c:pt idx="942">
                  <c:v>-4.4199999999999999E-8</c:v>
                </c:pt>
                <c:pt idx="943">
                  <c:v>-4.4199999999999999E-8</c:v>
                </c:pt>
                <c:pt idx="944">
                  <c:v>-4.4199999999999999E-8</c:v>
                </c:pt>
                <c:pt idx="945">
                  <c:v>-4.4099999999999998E-8</c:v>
                </c:pt>
                <c:pt idx="946">
                  <c:v>-4.4099999999999998E-8</c:v>
                </c:pt>
                <c:pt idx="947">
                  <c:v>-4.4099999999999998E-8</c:v>
                </c:pt>
                <c:pt idx="948">
                  <c:v>-4.4099999999999998E-8</c:v>
                </c:pt>
                <c:pt idx="949">
                  <c:v>-4.4099999999999998E-8</c:v>
                </c:pt>
                <c:pt idx="950">
                  <c:v>-4.4099999999999998E-8</c:v>
                </c:pt>
                <c:pt idx="951">
                  <c:v>-4.4099999999999998E-8</c:v>
                </c:pt>
                <c:pt idx="952">
                  <c:v>-4.4099999999999998E-8</c:v>
                </c:pt>
                <c:pt idx="953">
                  <c:v>-4.4099999999999998E-8</c:v>
                </c:pt>
                <c:pt idx="954">
                  <c:v>-4.4099999999999998E-8</c:v>
                </c:pt>
                <c:pt idx="955">
                  <c:v>-4.4099999999999998E-8</c:v>
                </c:pt>
                <c:pt idx="956">
                  <c:v>-4.4099999999999998E-8</c:v>
                </c:pt>
                <c:pt idx="957">
                  <c:v>-4.4099999999999998E-8</c:v>
                </c:pt>
                <c:pt idx="958">
                  <c:v>-4.4099999999999998E-8</c:v>
                </c:pt>
                <c:pt idx="959">
                  <c:v>-4.4099999999999998E-8</c:v>
                </c:pt>
                <c:pt idx="960">
                  <c:v>-4.4099999999999998E-8</c:v>
                </c:pt>
                <c:pt idx="961">
                  <c:v>-4.3999999999999997E-8</c:v>
                </c:pt>
                <c:pt idx="962">
                  <c:v>-4.3999999999999997E-8</c:v>
                </c:pt>
                <c:pt idx="963">
                  <c:v>-4.3999999999999997E-8</c:v>
                </c:pt>
                <c:pt idx="964">
                  <c:v>-4.3999999999999997E-8</c:v>
                </c:pt>
                <c:pt idx="965">
                  <c:v>-4.3999999999999997E-8</c:v>
                </c:pt>
                <c:pt idx="966">
                  <c:v>-4.3999999999999997E-8</c:v>
                </c:pt>
                <c:pt idx="967">
                  <c:v>-4.3999999999999997E-8</c:v>
                </c:pt>
                <c:pt idx="968">
                  <c:v>-4.3999999999999997E-8</c:v>
                </c:pt>
                <c:pt idx="969">
                  <c:v>-4.3999999999999997E-8</c:v>
                </c:pt>
                <c:pt idx="970">
                  <c:v>-4.3999999999999997E-8</c:v>
                </c:pt>
                <c:pt idx="971">
                  <c:v>-4.3999999999999997E-8</c:v>
                </c:pt>
                <c:pt idx="972">
                  <c:v>-4.3999999999999997E-8</c:v>
                </c:pt>
                <c:pt idx="973">
                  <c:v>-4.3999999999999997E-8</c:v>
                </c:pt>
                <c:pt idx="974">
                  <c:v>-4.3999999999999997E-8</c:v>
                </c:pt>
                <c:pt idx="975">
                  <c:v>-4.3999999999999997E-8</c:v>
                </c:pt>
                <c:pt idx="976">
                  <c:v>-4.3999999999999997E-8</c:v>
                </c:pt>
                <c:pt idx="977">
                  <c:v>-4.3900000000000003E-8</c:v>
                </c:pt>
                <c:pt idx="978">
                  <c:v>-4.3900000000000003E-8</c:v>
                </c:pt>
                <c:pt idx="979">
                  <c:v>-4.3900000000000003E-8</c:v>
                </c:pt>
                <c:pt idx="980">
                  <c:v>-4.3900000000000003E-8</c:v>
                </c:pt>
                <c:pt idx="981">
                  <c:v>-4.3900000000000003E-8</c:v>
                </c:pt>
                <c:pt idx="982">
                  <c:v>-4.3900000000000003E-8</c:v>
                </c:pt>
                <c:pt idx="983">
                  <c:v>-4.3900000000000003E-8</c:v>
                </c:pt>
                <c:pt idx="984">
                  <c:v>-4.3900000000000003E-8</c:v>
                </c:pt>
                <c:pt idx="985">
                  <c:v>-4.3900000000000003E-8</c:v>
                </c:pt>
                <c:pt idx="986">
                  <c:v>-4.3900000000000003E-8</c:v>
                </c:pt>
                <c:pt idx="987">
                  <c:v>-4.3900000000000003E-8</c:v>
                </c:pt>
                <c:pt idx="988">
                  <c:v>-4.3900000000000003E-8</c:v>
                </c:pt>
                <c:pt idx="989">
                  <c:v>-4.3900000000000003E-8</c:v>
                </c:pt>
                <c:pt idx="990">
                  <c:v>-4.3900000000000003E-8</c:v>
                </c:pt>
                <c:pt idx="991">
                  <c:v>-4.3900000000000003E-8</c:v>
                </c:pt>
                <c:pt idx="992">
                  <c:v>-4.3900000000000003E-8</c:v>
                </c:pt>
                <c:pt idx="993">
                  <c:v>-4.3800000000000002E-8</c:v>
                </c:pt>
                <c:pt idx="994">
                  <c:v>-4.3800000000000002E-8</c:v>
                </c:pt>
                <c:pt idx="995">
                  <c:v>-4.3800000000000002E-8</c:v>
                </c:pt>
                <c:pt idx="996">
                  <c:v>-4.3800000000000002E-8</c:v>
                </c:pt>
                <c:pt idx="997">
                  <c:v>-4.3800000000000002E-8</c:v>
                </c:pt>
                <c:pt idx="998">
                  <c:v>-4.3800000000000002E-8</c:v>
                </c:pt>
                <c:pt idx="999">
                  <c:v>-4.3800000000000002E-8</c:v>
                </c:pt>
                <c:pt idx="1000">
                  <c:v>-4.3800000000000002E-8</c:v>
                </c:pt>
                <c:pt idx="1001">
                  <c:v>-4.3800000000000002E-8</c:v>
                </c:pt>
                <c:pt idx="1002">
                  <c:v>-4.3800000000000002E-8</c:v>
                </c:pt>
                <c:pt idx="1003">
                  <c:v>-4.3800000000000002E-8</c:v>
                </c:pt>
                <c:pt idx="1004">
                  <c:v>-4.3800000000000002E-8</c:v>
                </c:pt>
                <c:pt idx="1005">
                  <c:v>-4.3800000000000002E-8</c:v>
                </c:pt>
                <c:pt idx="1006">
                  <c:v>-4.3800000000000002E-8</c:v>
                </c:pt>
                <c:pt idx="1007">
                  <c:v>-4.3800000000000002E-8</c:v>
                </c:pt>
                <c:pt idx="1008">
                  <c:v>-4.3800000000000002E-8</c:v>
                </c:pt>
                <c:pt idx="1009">
                  <c:v>-4.3700000000000001E-8</c:v>
                </c:pt>
                <c:pt idx="1010">
                  <c:v>-4.3700000000000001E-8</c:v>
                </c:pt>
                <c:pt idx="1011">
                  <c:v>-4.3700000000000001E-8</c:v>
                </c:pt>
                <c:pt idx="1012">
                  <c:v>-4.3700000000000001E-8</c:v>
                </c:pt>
                <c:pt idx="1013">
                  <c:v>-4.3700000000000001E-8</c:v>
                </c:pt>
                <c:pt idx="1014">
                  <c:v>-4.3700000000000001E-8</c:v>
                </c:pt>
                <c:pt idx="1015">
                  <c:v>-4.3700000000000001E-8</c:v>
                </c:pt>
                <c:pt idx="1016">
                  <c:v>-4.3700000000000001E-8</c:v>
                </c:pt>
                <c:pt idx="1017">
                  <c:v>-4.3700000000000001E-8</c:v>
                </c:pt>
                <c:pt idx="1018">
                  <c:v>-4.3700000000000001E-8</c:v>
                </c:pt>
                <c:pt idx="1019">
                  <c:v>-4.3700000000000001E-8</c:v>
                </c:pt>
                <c:pt idx="1020">
                  <c:v>-4.3700000000000001E-8</c:v>
                </c:pt>
                <c:pt idx="1021">
                  <c:v>-4.3700000000000001E-8</c:v>
                </c:pt>
                <c:pt idx="1022">
                  <c:v>-4.3700000000000001E-8</c:v>
                </c:pt>
                <c:pt idx="1023">
                  <c:v>-4.3700000000000001E-8</c:v>
                </c:pt>
                <c:pt idx="1024">
                  <c:v>-4.3700000000000001E-8</c:v>
                </c:pt>
                <c:pt idx="1025">
                  <c:v>-4.36E-8</c:v>
                </c:pt>
                <c:pt idx="1026">
                  <c:v>-4.36E-8</c:v>
                </c:pt>
                <c:pt idx="1027">
                  <c:v>-4.36E-8</c:v>
                </c:pt>
                <c:pt idx="1028">
                  <c:v>-4.36E-8</c:v>
                </c:pt>
                <c:pt idx="1029">
                  <c:v>-4.36E-8</c:v>
                </c:pt>
                <c:pt idx="1030">
                  <c:v>-4.36E-8</c:v>
                </c:pt>
                <c:pt idx="1031">
                  <c:v>-4.36E-8</c:v>
                </c:pt>
                <c:pt idx="1032">
                  <c:v>-4.36E-8</c:v>
                </c:pt>
                <c:pt idx="1033">
                  <c:v>-4.36E-8</c:v>
                </c:pt>
                <c:pt idx="1034">
                  <c:v>-4.36E-8</c:v>
                </c:pt>
                <c:pt idx="1035">
                  <c:v>-4.36E-8</c:v>
                </c:pt>
                <c:pt idx="1036">
                  <c:v>-4.36E-8</c:v>
                </c:pt>
                <c:pt idx="1037">
                  <c:v>-4.36E-8</c:v>
                </c:pt>
                <c:pt idx="1038">
                  <c:v>-4.36E-8</c:v>
                </c:pt>
                <c:pt idx="1039">
                  <c:v>-4.36E-8</c:v>
                </c:pt>
                <c:pt idx="1040">
                  <c:v>-4.36E-8</c:v>
                </c:pt>
                <c:pt idx="1041">
                  <c:v>-4.3499999999999999E-8</c:v>
                </c:pt>
                <c:pt idx="1042">
                  <c:v>-4.3499999999999999E-8</c:v>
                </c:pt>
                <c:pt idx="1043">
                  <c:v>-4.3499999999999999E-8</c:v>
                </c:pt>
                <c:pt idx="1044">
                  <c:v>-4.3499999999999999E-8</c:v>
                </c:pt>
                <c:pt idx="1045">
                  <c:v>-4.3499999999999999E-8</c:v>
                </c:pt>
                <c:pt idx="1046">
                  <c:v>-4.3499999999999999E-8</c:v>
                </c:pt>
                <c:pt idx="1047">
                  <c:v>-4.3499999999999999E-8</c:v>
                </c:pt>
                <c:pt idx="1048">
                  <c:v>-4.3499999999999999E-8</c:v>
                </c:pt>
                <c:pt idx="1049">
                  <c:v>-4.3499999999999999E-8</c:v>
                </c:pt>
                <c:pt idx="1050">
                  <c:v>-4.3499999999999999E-8</c:v>
                </c:pt>
                <c:pt idx="1051">
                  <c:v>-4.3499999999999999E-8</c:v>
                </c:pt>
                <c:pt idx="1052">
                  <c:v>-4.3499999999999999E-8</c:v>
                </c:pt>
                <c:pt idx="1053">
                  <c:v>-4.3499999999999999E-8</c:v>
                </c:pt>
                <c:pt idx="1054">
                  <c:v>-4.3499999999999999E-8</c:v>
                </c:pt>
                <c:pt idx="1055">
                  <c:v>-4.3499999999999999E-8</c:v>
                </c:pt>
                <c:pt idx="1056">
                  <c:v>-4.3499999999999999E-8</c:v>
                </c:pt>
                <c:pt idx="1057">
                  <c:v>-4.3399999999999998E-8</c:v>
                </c:pt>
                <c:pt idx="1058">
                  <c:v>-4.3399999999999998E-8</c:v>
                </c:pt>
                <c:pt idx="1059">
                  <c:v>-4.3399999999999998E-8</c:v>
                </c:pt>
                <c:pt idx="1060">
                  <c:v>-4.3399999999999998E-8</c:v>
                </c:pt>
                <c:pt idx="1061">
                  <c:v>-4.3399999999999998E-8</c:v>
                </c:pt>
                <c:pt idx="1062">
                  <c:v>-4.3399999999999998E-8</c:v>
                </c:pt>
                <c:pt idx="1063">
                  <c:v>-4.3399999999999998E-8</c:v>
                </c:pt>
                <c:pt idx="1064">
                  <c:v>-4.3399999999999998E-8</c:v>
                </c:pt>
                <c:pt idx="1065">
                  <c:v>-4.3399999999999998E-8</c:v>
                </c:pt>
                <c:pt idx="1066">
                  <c:v>-4.3399999999999998E-8</c:v>
                </c:pt>
                <c:pt idx="1067">
                  <c:v>-4.3399999999999998E-8</c:v>
                </c:pt>
                <c:pt idx="1068">
                  <c:v>-4.3399999999999998E-8</c:v>
                </c:pt>
                <c:pt idx="1069">
                  <c:v>-4.3399999999999998E-8</c:v>
                </c:pt>
                <c:pt idx="1070">
                  <c:v>-4.3399999999999998E-8</c:v>
                </c:pt>
                <c:pt idx="1071">
                  <c:v>-4.3399999999999998E-8</c:v>
                </c:pt>
                <c:pt idx="1072">
                  <c:v>-4.3399999999999998E-8</c:v>
                </c:pt>
                <c:pt idx="1073">
                  <c:v>-4.3299999999999997E-8</c:v>
                </c:pt>
                <c:pt idx="1074">
                  <c:v>-4.3299999999999997E-8</c:v>
                </c:pt>
                <c:pt idx="1075">
                  <c:v>-4.3299999999999997E-8</c:v>
                </c:pt>
                <c:pt idx="1076">
                  <c:v>-4.3299999999999997E-8</c:v>
                </c:pt>
                <c:pt idx="1077">
                  <c:v>-4.3299999999999997E-8</c:v>
                </c:pt>
                <c:pt idx="1078">
                  <c:v>-4.3299999999999997E-8</c:v>
                </c:pt>
                <c:pt idx="1079">
                  <c:v>-4.3299999999999997E-8</c:v>
                </c:pt>
                <c:pt idx="1080">
                  <c:v>-4.3299999999999997E-8</c:v>
                </c:pt>
                <c:pt idx="1081">
                  <c:v>-4.3299999999999997E-8</c:v>
                </c:pt>
                <c:pt idx="1082">
                  <c:v>-4.3299999999999997E-8</c:v>
                </c:pt>
                <c:pt idx="1083">
                  <c:v>-4.3299999999999997E-8</c:v>
                </c:pt>
                <c:pt idx="1084">
                  <c:v>-4.3299999999999997E-8</c:v>
                </c:pt>
                <c:pt idx="1085">
                  <c:v>-4.3299999999999997E-8</c:v>
                </c:pt>
                <c:pt idx="1086">
                  <c:v>-4.3299999999999997E-8</c:v>
                </c:pt>
                <c:pt idx="1087">
                  <c:v>-4.3299999999999997E-8</c:v>
                </c:pt>
                <c:pt idx="1088">
                  <c:v>-4.3299999999999997E-8</c:v>
                </c:pt>
                <c:pt idx="1089">
                  <c:v>-4.3200000000000003E-8</c:v>
                </c:pt>
                <c:pt idx="1090">
                  <c:v>-4.3200000000000003E-8</c:v>
                </c:pt>
                <c:pt idx="1091">
                  <c:v>-4.3200000000000003E-8</c:v>
                </c:pt>
                <c:pt idx="1092">
                  <c:v>-4.3200000000000003E-8</c:v>
                </c:pt>
                <c:pt idx="1093">
                  <c:v>-4.3200000000000003E-8</c:v>
                </c:pt>
                <c:pt idx="1094">
                  <c:v>-4.3200000000000003E-8</c:v>
                </c:pt>
                <c:pt idx="1095">
                  <c:v>-4.3200000000000003E-8</c:v>
                </c:pt>
                <c:pt idx="1096">
                  <c:v>-4.3200000000000003E-8</c:v>
                </c:pt>
                <c:pt idx="1097">
                  <c:v>-4.3200000000000003E-8</c:v>
                </c:pt>
                <c:pt idx="1098">
                  <c:v>-4.3200000000000003E-8</c:v>
                </c:pt>
                <c:pt idx="1099">
                  <c:v>-4.3200000000000003E-8</c:v>
                </c:pt>
                <c:pt idx="1100">
                  <c:v>-4.3200000000000003E-8</c:v>
                </c:pt>
                <c:pt idx="1101">
                  <c:v>-4.3200000000000003E-8</c:v>
                </c:pt>
                <c:pt idx="1102">
                  <c:v>-4.3200000000000003E-8</c:v>
                </c:pt>
                <c:pt idx="1103">
                  <c:v>-4.3200000000000003E-8</c:v>
                </c:pt>
                <c:pt idx="1104">
                  <c:v>-4.3200000000000003E-8</c:v>
                </c:pt>
                <c:pt idx="1105">
                  <c:v>-4.3100000000000002E-8</c:v>
                </c:pt>
                <c:pt idx="1106">
                  <c:v>-4.3100000000000002E-8</c:v>
                </c:pt>
                <c:pt idx="1107">
                  <c:v>-4.3100000000000002E-8</c:v>
                </c:pt>
                <c:pt idx="1108">
                  <c:v>-4.3100000000000002E-8</c:v>
                </c:pt>
                <c:pt idx="1109">
                  <c:v>-4.3100000000000002E-8</c:v>
                </c:pt>
                <c:pt idx="1110">
                  <c:v>-4.3100000000000002E-8</c:v>
                </c:pt>
                <c:pt idx="1111">
                  <c:v>-4.3100000000000002E-8</c:v>
                </c:pt>
                <c:pt idx="1112">
                  <c:v>-4.3100000000000002E-8</c:v>
                </c:pt>
                <c:pt idx="1113">
                  <c:v>-4.3100000000000002E-8</c:v>
                </c:pt>
                <c:pt idx="1114">
                  <c:v>-4.3100000000000002E-8</c:v>
                </c:pt>
                <c:pt idx="1115">
                  <c:v>-4.3100000000000002E-8</c:v>
                </c:pt>
                <c:pt idx="1116">
                  <c:v>-4.3100000000000002E-8</c:v>
                </c:pt>
                <c:pt idx="1117">
                  <c:v>-4.3100000000000002E-8</c:v>
                </c:pt>
                <c:pt idx="1118">
                  <c:v>-4.3100000000000002E-8</c:v>
                </c:pt>
                <c:pt idx="1119">
                  <c:v>-4.3100000000000002E-8</c:v>
                </c:pt>
                <c:pt idx="1120">
                  <c:v>-4.3100000000000002E-8</c:v>
                </c:pt>
                <c:pt idx="1121">
                  <c:v>-4.3000000000000001E-8</c:v>
                </c:pt>
                <c:pt idx="1122">
                  <c:v>-4.3000000000000001E-8</c:v>
                </c:pt>
                <c:pt idx="1123">
                  <c:v>-4.3000000000000001E-8</c:v>
                </c:pt>
                <c:pt idx="1124">
                  <c:v>-4.3000000000000001E-8</c:v>
                </c:pt>
                <c:pt idx="1125">
                  <c:v>-4.3000000000000001E-8</c:v>
                </c:pt>
                <c:pt idx="1126">
                  <c:v>-4.3000000000000001E-8</c:v>
                </c:pt>
                <c:pt idx="1127">
                  <c:v>-4.3000000000000001E-8</c:v>
                </c:pt>
                <c:pt idx="1128">
                  <c:v>-4.3000000000000001E-8</c:v>
                </c:pt>
                <c:pt idx="1129">
                  <c:v>-4.3000000000000001E-8</c:v>
                </c:pt>
                <c:pt idx="1130">
                  <c:v>-4.3000000000000001E-8</c:v>
                </c:pt>
                <c:pt idx="1131">
                  <c:v>-4.3000000000000001E-8</c:v>
                </c:pt>
                <c:pt idx="1132">
                  <c:v>-4.3000000000000001E-8</c:v>
                </c:pt>
                <c:pt idx="1133">
                  <c:v>-4.3000000000000001E-8</c:v>
                </c:pt>
                <c:pt idx="1134">
                  <c:v>-4.3000000000000001E-8</c:v>
                </c:pt>
                <c:pt idx="1135">
                  <c:v>-4.3000000000000001E-8</c:v>
                </c:pt>
                <c:pt idx="1136">
                  <c:v>-4.3000000000000001E-8</c:v>
                </c:pt>
                <c:pt idx="1137">
                  <c:v>-4.29E-8</c:v>
                </c:pt>
                <c:pt idx="1138">
                  <c:v>-4.29E-8</c:v>
                </c:pt>
                <c:pt idx="1139">
                  <c:v>-4.29E-8</c:v>
                </c:pt>
                <c:pt idx="1140">
                  <c:v>-4.29E-8</c:v>
                </c:pt>
                <c:pt idx="1141">
                  <c:v>-4.29E-8</c:v>
                </c:pt>
                <c:pt idx="1142">
                  <c:v>-4.29E-8</c:v>
                </c:pt>
                <c:pt idx="1143">
                  <c:v>-4.29E-8</c:v>
                </c:pt>
                <c:pt idx="1144">
                  <c:v>-4.29E-8</c:v>
                </c:pt>
                <c:pt idx="1145">
                  <c:v>-4.29E-8</c:v>
                </c:pt>
                <c:pt idx="1146">
                  <c:v>-4.29E-8</c:v>
                </c:pt>
                <c:pt idx="1147">
                  <c:v>-4.29E-8</c:v>
                </c:pt>
                <c:pt idx="1148">
                  <c:v>-4.29E-8</c:v>
                </c:pt>
                <c:pt idx="1149">
                  <c:v>-4.29E-8</c:v>
                </c:pt>
                <c:pt idx="1150">
                  <c:v>-4.29E-8</c:v>
                </c:pt>
                <c:pt idx="1151">
                  <c:v>-4.29E-8</c:v>
                </c:pt>
                <c:pt idx="1152">
                  <c:v>-4.29E-8</c:v>
                </c:pt>
                <c:pt idx="1153">
                  <c:v>-4.2799999999999999E-8</c:v>
                </c:pt>
                <c:pt idx="1154">
                  <c:v>-4.2799999999999999E-8</c:v>
                </c:pt>
                <c:pt idx="1155">
                  <c:v>-4.2799999999999999E-8</c:v>
                </c:pt>
                <c:pt idx="1156">
                  <c:v>-4.2799999999999999E-8</c:v>
                </c:pt>
                <c:pt idx="1157">
                  <c:v>-4.2799999999999999E-8</c:v>
                </c:pt>
                <c:pt idx="1158">
                  <c:v>-4.2799999999999999E-8</c:v>
                </c:pt>
                <c:pt idx="1159">
                  <c:v>-4.2799999999999999E-8</c:v>
                </c:pt>
                <c:pt idx="1160">
                  <c:v>-4.2799999999999999E-8</c:v>
                </c:pt>
                <c:pt idx="1161">
                  <c:v>-4.2799999999999999E-8</c:v>
                </c:pt>
                <c:pt idx="1162">
                  <c:v>-4.2799999999999999E-8</c:v>
                </c:pt>
                <c:pt idx="1163">
                  <c:v>-4.2799999999999999E-8</c:v>
                </c:pt>
                <c:pt idx="1164">
                  <c:v>-4.2799999999999999E-8</c:v>
                </c:pt>
                <c:pt idx="1165">
                  <c:v>-4.2799999999999999E-8</c:v>
                </c:pt>
                <c:pt idx="1166">
                  <c:v>-4.2799999999999999E-8</c:v>
                </c:pt>
                <c:pt idx="1167">
                  <c:v>-4.2799999999999999E-8</c:v>
                </c:pt>
                <c:pt idx="1168">
                  <c:v>-4.2799999999999999E-8</c:v>
                </c:pt>
                <c:pt idx="1169">
                  <c:v>-4.2699999999999999E-8</c:v>
                </c:pt>
                <c:pt idx="1170">
                  <c:v>-4.2699999999999999E-8</c:v>
                </c:pt>
                <c:pt idx="1171">
                  <c:v>-4.2699999999999999E-8</c:v>
                </c:pt>
                <c:pt idx="1172">
                  <c:v>-4.2699999999999999E-8</c:v>
                </c:pt>
                <c:pt idx="1173">
                  <c:v>-4.2699999999999999E-8</c:v>
                </c:pt>
                <c:pt idx="1174">
                  <c:v>-4.2699999999999999E-8</c:v>
                </c:pt>
                <c:pt idx="1175">
                  <c:v>-4.2699999999999999E-8</c:v>
                </c:pt>
                <c:pt idx="1176">
                  <c:v>-4.2699999999999999E-8</c:v>
                </c:pt>
                <c:pt idx="1177">
                  <c:v>-4.2699999999999999E-8</c:v>
                </c:pt>
                <c:pt idx="1178">
                  <c:v>-4.2699999999999999E-8</c:v>
                </c:pt>
                <c:pt idx="1179">
                  <c:v>-4.2699999999999999E-8</c:v>
                </c:pt>
                <c:pt idx="1180">
                  <c:v>-4.2699999999999999E-8</c:v>
                </c:pt>
                <c:pt idx="1181">
                  <c:v>-4.2699999999999999E-8</c:v>
                </c:pt>
                <c:pt idx="1182">
                  <c:v>-4.2699999999999999E-8</c:v>
                </c:pt>
                <c:pt idx="1183">
                  <c:v>-4.2699999999999999E-8</c:v>
                </c:pt>
                <c:pt idx="1184">
                  <c:v>-4.2699999999999999E-8</c:v>
                </c:pt>
                <c:pt idx="1185">
                  <c:v>-4.2599999999999998E-8</c:v>
                </c:pt>
                <c:pt idx="1186">
                  <c:v>-4.2599999999999998E-8</c:v>
                </c:pt>
                <c:pt idx="1187">
                  <c:v>-4.2599999999999998E-8</c:v>
                </c:pt>
                <c:pt idx="1188">
                  <c:v>-4.2599999999999998E-8</c:v>
                </c:pt>
                <c:pt idx="1189">
                  <c:v>-4.2599999999999998E-8</c:v>
                </c:pt>
                <c:pt idx="1190">
                  <c:v>-4.2599999999999998E-8</c:v>
                </c:pt>
                <c:pt idx="1191">
                  <c:v>-4.2599999999999998E-8</c:v>
                </c:pt>
                <c:pt idx="1192">
                  <c:v>-4.2599999999999998E-8</c:v>
                </c:pt>
                <c:pt idx="1193">
                  <c:v>-4.2599999999999998E-8</c:v>
                </c:pt>
                <c:pt idx="1194">
                  <c:v>-4.2599999999999998E-8</c:v>
                </c:pt>
                <c:pt idx="1195">
                  <c:v>-4.2599999999999998E-8</c:v>
                </c:pt>
                <c:pt idx="1196">
                  <c:v>-4.2599999999999998E-8</c:v>
                </c:pt>
                <c:pt idx="1197">
                  <c:v>-4.2599999999999998E-8</c:v>
                </c:pt>
                <c:pt idx="1198">
                  <c:v>-4.2599999999999998E-8</c:v>
                </c:pt>
                <c:pt idx="1199">
                  <c:v>-4.2599999999999998E-8</c:v>
                </c:pt>
                <c:pt idx="1200">
                  <c:v>-4.2599999999999998E-8</c:v>
                </c:pt>
                <c:pt idx="1201">
                  <c:v>-4.2499999999999997E-8</c:v>
                </c:pt>
                <c:pt idx="1202">
                  <c:v>-4.2499999999999997E-8</c:v>
                </c:pt>
                <c:pt idx="1203">
                  <c:v>-4.2499999999999997E-8</c:v>
                </c:pt>
                <c:pt idx="1204">
                  <c:v>-4.2499999999999997E-8</c:v>
                </c:pt>
                <c:pt idx="1205">
                  <c:v>-4.2499999999999997E-8</c:v>
                </c:pt>
                <c:pt idx="1206">
                  <c:v>-4.2499999999999997E-8</c:v>
                </c:pt>
                <c:pt idx="1207">
                  <c:v>-4.2499999999999997E-8</c:v>
                </c:pt>
                <c:pt idx="1208">
                  <c:v>-4.2499999999999997E-8</c:v>
                </c:pt>
                <c:pt idx="1209">
                  <c:v>-4.2499999999999997E-8</c:v>
                </c:pt>
                <c:pt idx="1210">
                  <c:v>-4.2499999999999997E-8</c:v>
                </c:pt>
                <c:pt idx="1211">
                  <c:v>-4.2499999999999997E-8</c:v>
                </c:pt>
                <c:pt idx="1212">
                  <c:v>-4.2499999999999997E-8</c:v>
                </c:pt>
                <c:pt idx="1213">
                  <c:v>-4.2499999999999997E-8</c:v>
                </c:pt>
                <c:pt idx="1214">
                  <c:v>-4.2499999999999997E-8</c:v>
                </c:pt>
                <c:pt idx="1215">
                  <c:v>-4.2499999999999997E-8</c:v>
                </c:pt>
                <c:pt idx="1216">
                  <c:v>-4.2499999999999997E-8</c:v>
                </c:pt>
                <c:pt idx="1217">
                  <c:v>-4.2400000000000002E-8</c:v>
                </c:pt>
                <c:pt idx="1218">
                  <c:v>-4.2400000000000002E-8</c:v>
                </c:pt>
                <c:pt idx="1219">
                  <c:v>-4.2400000000000002E-8</c:v>
                </c:pt>
                <c:pt idx="1220">
                  <c:v>-4.2400000000000002E-8</c:v>
                </c:pt>
                <c:pt idx="1221">
                  <c:v>-4.2400000000000002E-8</c:v>
                </c:pt>
                <c:pt idx="1222">
                  <c:v>-4.2400000000000002E-8</c:v>
                </c:pt>
                <c:pt idx="1223">
                  <c:v>-4.2400000000000002E-8</c:v>
                </c:pt>
                <c:pt idx="1224">
                  <c:v>-4.2400000000000002E-8</c:v>
                </c:pt>
                <c:pt idx="1225">
                  <c:v>-4.2400000000000002E-8</c:v>
                </c:pt>
                <c:pt idx="1226">
                  <c:v>-4.2400000000000002E-8</c:v>
                </c:pt>
                <c:pt idx="1227">
                  <c:v>-4.2400000000000002E-8</c:v>
                </c:pt>
                <c:pt idx="1228">
                  <c:v>-4.2400000000000002E-8</c:v>
                </c:pt>
                <c:pt idx="1229">
                  <c:v>-4.2400000000000002E-8</c:v>
                </c:pt>
                <c:pt idx="1230">
                  <c:v>-4.2400000000000002E-8</c:v>
                </c:pt>
                <c:pt idx="1231">
                  <c:v>-4.2400000000000002E-8</c:v>
                </c:pt>
                <c:pt idx="1232">
                  <c:v>-4.2400000000000002E-8</c:v>
                </c:pt>
                <c:pt idx="1233">
                  <c:v>-4.2300000000000002E-8</c:v>
                </c:pt>
                <c:pt idx="1234">
                  <c:v>-4.2300000000000002E-8</c:v>
                </c:pt>
                <c:pt idx="1235">
                  <c:v>-4.2300000000000002E-8</c:v>
                </c:pt>
                <c:pt idx="1236">
                  <c:v>-4.2300000000000002E-8</c:v>
                </c:pt>
                <c:pt idx="1237">
                  <c:v>-4.2300000000000002E-8</c:v>
                </c:pt>
                <c:pt idx="1238">
                  <c:v>-4.2300000000000002E-8</c:v>
                </c:pt>
                <c:pt idx="1239">
                  <c:v>-4.2300000000000002E-8</c:v>
                </c:pt>
                <c:pt idx="1240">
                  <c:v>-4.2300000000000002E-8</c:v>
                </c:pt>
                <c:pt idx="1241">
                  <c:v>-4.2300000000000002E-8</c:v>
                </c:pt>
                <c:pt idx="1242">
                  <c:v>-4.2300000000000002E-8</c:v>
                </c:pt>
                <c:pt idx="1243">
                  <c:v>-4.2300000000000002E-8</c:v>
                </c:pt>
                <c:pt idx="1244">
                  <c:v>-4.2300000000000002E-8</c:v>
                </c:pt>
                <c:pt idx="1245">
                  <c:v>-4.2300000000000002E-8</c:v>
                </c:pt>
                <c:pt idx="1246">
                  <c:v>-4.2300000000000002E-8</c:v>
                </c:pt>
                <c:pt idx="1247">
                  <c:v>-4.2300000000000002E-8</c:v>
                </c:pt>
                <c:pt idx="1248">
                  <c:v>-4.2300000000000002E-8</c:v>
                </c:pt>
                <c:pt idx="1249">
                  <c:v>-4.2200000000000001E-8</c:v>
                </c:pt>
                <c:pt idx="1250">
                  <c:v>-4.2200000000000001E-8</c:v>
                </c:pt>
                <c:pt idx="1251">
                  <c:v>-4.2200000000000001E-8</c:v>
                </c:pt>
                <c:pt idx="1252">
                  <c:v>-4.2200000000000001E-8</c:v>
                </c:pt>
                <c:pt idx="1253">
                  <c:v>-4.2200000000000001E-8</c:v>
                </c:pt>
                <c:pt idx="1254">
                  <c:v>-4.2200000000000001E-8</c:v>
                </c:pt>
                <c:pt idx="1255">
                  <c:v>-4.2200000000000001E-8</c:v>
                </c:pt>
                <c:pt idx="1256">
                  <c:v>-4.2200000000000001E-8</c:v>
                </c:pt>
                <c:pt idx="1257">
                  <c:v>-4.2200000000000001E-8</c:v>
                </c:pt>
                <c:pt idx="1258">
                  <c:v>-4.2200000000000001E-8</c:v>
                </c:pt>
                <c:pt idx="1259">
                  <c:v>-4.2200000000000001E-8</c:v>
                </c:pt>
                <c:pt idx="1260">
                  <c:v>-4.2200000000000001E-8</c:v>
                </c:pt>
                <c:pt idx="1261">
                  <c:v>-4.2200000000000001E-8</c:v>
                </c:pt>
                <c:pt idx="1262">
                  <c:v>-4.2200000000000001E-8</c:v>
                </c:pt>
                <c:pt idx="1263">
                  <c:v>-4.2200000000000001E-8</c:v>
                </c:pt>
                <c:pt idx="1264">
                  <c:v>-4.2200000000000001E-8</c:v>
                </c:pt>
                <c:pt idx="1265">
                  <c:v>-4.21E-8</c:v>
                </c:pt>
                <c:pt idx="1266">
                  <c:v>-4.21E-8</c:v>
                </c:pt>
                <c:pt idx="1267">
                  <c:v>-4.21E-8</c:v>
                </c:pt>
                <c:pt idx="1268">
                  <c:v>-4.21E-8</c:v>
                </c:pt>
                <c:pt idx="1269">
                  <c:v>-4.21E-8</c:v>
                </c:pt>
                <c:pt idx="1270">
                  <c:v>-4.21E-8</c:v>
                </c:pt>
                <c:pt idx="1271">
                  <c:v>-4.21E-8</c:v>
                </c:pt>
                <c:pt idx="1272">
                  <c:v>-4.21E-8</c:v>
                </c:pt>
                <c:pt idx="1273">
                  <c:v>-4.21E-8</c:v>
                </c:pt>
                <c:pt idx="1274">
                  <c:v>-4.21E-8</c:v>
                </c:pt>
                <c:pt idx="1275">
                  <c:v>-4.21E-8</c:v>
                </c:pt>
                <c:pt idx="1276">
                  <c:v>-4.21E-8</c:v>
                </c:pt>
                <c:pt idx="1277">
                  <c:v>-4.21E-8</c:v>
                </c:pt>
                <c:pt idx="1278">
                  <c:v>-4.21E-8</c:v>
                </c:pt>
                <c:pt idx="1279">
                  <c:v>-4.21E-8</c:v>
                </c:pt>
                <c:pt idx="1280">
                  <c:v>-4.21E-8</c:v>
                </c:pt>
                <c:pt idx="1281">
                  <c:v>-4.1999999999999999E-8</c:v>
                </c:pt>
                <c:pt idx="1282">
                  <c:v>-4.1999999999999999E-8</c:v>
                </c:pt>
                <c:pt idx="1283">
                  <c:v>-4.1999999999999999E-8</c:v>
                </c:pt>
                <c:pt idx="1284">
                  <c:v>-4.1999999999999999E-8</c:v>
                </c:pt>
                <c:pt idx="1285">
                  <c:v>-4.1999999999999999E-8</c:v>
                </c:pt>
                <c:pt idx="1286">
                  <c:v>-4.1999999999999999E-8</c:v>
                </c:pt>
                <c:pt idx="1287">
                  <c:v>-4.1999999999999999E-8</c:v>
                </c:pt>
                <c:pt idx="1288">
                  <c:v>-4.1999999999999999E-8</c:v>
                </c:pt>
                <c:pt idx="1289">
                  <c:v>-4.1999999999999999E-8</c:v>
                </c:pt>
                <c:pt idx="1290">
                  <c:v>-4.1999999999999999E-8</c:v>
                </c:pt>
                <c:pt idx="1291">
                  <c:v>-4.1999999999999999E-8</c:v>
                </c:pt>
                <c:pt idx="1292">
                  <c:v>-4.1999999999999999E-8</c:v>
                </c:pt>
                <c:pt idx="1293">
                  <c:v>-4.1999999999999999E-8</c:v>
                </c:pt>
                <c:pt idx="1294">
                  <c:v>-4.1999999999999999E-8</c:v>
                </c:pt>
                <c:pt idx="1295">
                  <c:v>-4.1999999999999999E-8</c:v>
                </c:pt>
                <c:pt idx="1296">
                  <c:v>-4.1999999999999999E-8</c:v>
                </c:pt>
                <c:pt idx="1297">
                  <c:v>-4.1899999999999998E-8</c:v>
                </c:pt>
                <c:pt idx="1298">
                  <c:v>-4.1899999999999998E-8</c:v>
                </c:pt>
                <c:pt idx="1299">
                  <c:v>-4.1899999999999998E-8</c:v>
                </c:pt>
                <c:pt idx="1300">
                  <c:v>-4.1899999999999998E-8</c:v>
                </c:pt>
                <c:pt idx="1301">
                  <c:v>-4.1899999999999998E-8</c:v>
                </c:pt>
                <c:pt idx="1302">
                  <c:v>-4.1899999999999998E-8</c:v>
                </c:pt>
                <c:pt idx="1303">
                  <c:v>-4.1899999999999998E-8</c:v>
                </c:pt>
                <c:pt idx="1304">
                  <c:v>-4.1899999999999998E-8</c:v>
                </c:pt>
                <c:pt idx="1305">
                  <c:v>-4.1899999999999998E-8</c:v>
                </c:pt>
                <c:pt idx="1306">
                  <c:v>-4.1899999999999998E-8</c:v>
                </c:pt>
                <c:pt idx="1307">
                  <c:v>-4.1899999999999998E-8</c:v>
                </c:pt>
                <c:pt idx="1308">
                  <c:v>-4.1899999999999998E-8</c:v>
                </c:pt>
                <c:pt idx="1309">
                  <c:v>-4.1899999999999998E-8</c:v>
                </c:pt>
                <c:pt idx="1310">
                  <c:v>-4.1899999999999998E-8</c:v>
                </c:pt>
                <c:pt idx="1311">
                  <c:v>-4.1899999999999998E-8</c:v>
                </c:pt>
                <c:pt idx="1312">
                  <c:v>-4.1899999999999998E-8</c:v>
                </c:pt>
                <c:pt idx="1313">
                  <c:v>-4.1799999999999997E-8</c:v>
                </c:pt>
                <c:pt idx="1314">
                  <c:v>-4.1799999999999997E-8</c:v>
                </c:pt>
                <c:pt idx="1315">
                  <c:v>-4.1799999999999997E-8</c:v>
                </c:pt>
                <c:pt idx="1316">
                  <c:v>-4.1799999999999997E-8</c:v>
                </c:pt>
                <c:pt idx="1317">
                  <c:v>-4.1799999999999997E-8</c:v>
                </c:pt>
                <c:pt idx="1318">
                  <c:v>-4.1799999999999997E-8</c:v>
                </c:pt>
                <c:pt idx="1319">
                  <c:v>-4.1799999999999997E-8</c:v>
                </c:pt>
                <c:pt idx="1320">
                  <c:v>-4.1799999999999997E-8</c:v>
                </c:pt>
                <c:pt idx="1321">
                  <c:v>-4.1799999999999997E-8</c:v>
                </c:pt>
                <c:pt idx="1322">
                  <c:v>-4.1799999999999997E-8</c:v>
                </c:pt>
                <c:pt idx="1323">
                  <c:v>-4.1799999999999997E-8</c:v>
                </c:pt>
                <c:pt idx="1324">
                  <c:v>-4.1799999999999997E-8</c:v>
                </c:pt>
                <c:pt idx="1325">
                  <c:v>-4.1799999999999997E-8</c:v>
                </c:pt>
                <c:pt idx="1326">
                  <c:v>-4.1799999999999997E-8</c:v>
                </c:pt>
                <c:pt idx="1327">
                  <c:v>-4.1799999999999997E-8</c:v>
                </c:pt>
                <c:pt idx="1328">
                  <c:v>-4.1799999999999997E-8</c:v>
                </c:pt>
                <c:pt idx="1329">
                  <c:v>-4.1700000000000003E-8</c:v>
                </c:pt>
                <c:pt idx="1330">
                  <c:v>-4.1700000000000003E-8</c:v>
                </c:pt>
                <c:pt idx="1331">
                  <c:v>-4.1700000000000003E-8</c:v>
                </c:pt>
                <c:pt idx="1332">
                  <c:v>-4.1700000000000003E-8</c:v>
                </c:pt>
                <c:pt idx="1333">
                  <c:v>-4.1700000000000003E-8</c:v>
                </c:pt>
                <c:pt idx="1334">
                  <c:v>-4.1700000000000003E-8</c:v>
                </c:pt>
                <c:pt idx="1335">
                  <c:v>-4.1700000000000003E-8</c:v>
                </c:pt>
                <c:pt idx="1336">
                  <c:v>-4.1700000000000003E-8</c:v>
                </c:pt>
                <c:pt idx="1337">
                  <c:v>-4.1700000000000003E-8</c:v>
                </c:pt>
                <c:pt idx="1338">
                  <c:v>-4.1700000000000003E-8</c:v>
                </c:pt>
                <c:pt idx="1339">
                  <c:v>-4.1700000000000003E-8</c:v>
                </c:pt>
                <c:pt idx="1340">
                  <c:v>-4.1700000000000003E-8</c:v>
                </c:pt>
                <c:pt idx="1341">
                  <c:v>-4.1700000000000003E-8</c:v>
                </c:pt>
                <c:pt idx="1342">
                  <c:v>-4.1700000000000003E-8</c:v>
                </c:pt>
                <c:pt idx="1343">
                  <c:v>-4.1700000000000003E-8</c:v>
                </c:pt>
                <c:pt idx="1344">
                  <c:v>-4.1700000000000003E-8</c:v>
                </c:pt>
                <c:pt idx="1345">
                  <c:v>-4.1600000000000002E-8</c:v>
                </c:pt>
                <c:pt idx="1346">
                  <c:v>-4.1600000000000002E-8</c:v>
                </c:pt>
                <c:pt idx="1347">
                  <c:v>-4.1600000000000002E-8</c:v>
                </c:pt>
                <c:pt idx="1348">
                  <c:v>-4.1600000000000002E-8</c:v>
                </c:pt>
                <c:pt idx="1349">
                  <c:v>-4.1600000000000002E-8</c:v>
                </c:pt>
                <c:pt idx="1350">
                  <c:v>-4.1600000000000002E-8</c:v>
                </c:pt>
                <c:pt idx="1351">
                  <c:v>-4.1600000000000002E-8</c:v>
                </c:pt>
                <c:pt idx="1352">
                  <c:v>-4.1600000000000002E-8</c:v>
                </c:pt>
                <c:pt idx="1353">
                  <c:v>-4.1600000000000002E-8</c:v>
                </c:pt>
                <c:pt idx="1354">
                  <c:v>-4.1600000000000002E-8</c:v>
                </c:pt>
                <c:pt idx="1355">
                  <c:v>-4.1600000000000002E-8</c:v>
                </c:pt>
                <c:pt idx="1356">
                  <c:v>-4.1600000000000002E-8</c:v>
                </c:pt>
                <c:pt idx="1357">
                  <c:v>-4.1600000000000002E-8</c:v>
                </c:pt>
                <c:pt idx="1358">
                  <c:v>-4.1600000000000002E-8</c:v>
                </c:pt>
                <c:pt idx="1359">
                  <c:v>-4.1600000000000002E-8</c:v>
                </c:pt>
                <c:pt idx="1360">
                  <c:v>-4.1600000000000002E-8</c:v>
                </c:pt>
                <c:pt idx="1361">
                  <c:v>-4.1500000000000001E-8</c:v>
                </c:pt>
                <c:pt idx="1362">
                  <c:v>-4.1500000000000001E-8</c:v>
                </c:pt>
                <c:pt idx="1363">
                  <c:v>-4.1500000000000001E-8</c:v>
                </c:pt>
                <c:pt idx="1364">
                  <c:v>-4.1500000000000001E-8</c:v>
                </c:pt>
                <c:pt idx="1365">
                  <c:v>-4.1500000000000001E-8</c:v>
                </c:pt>
                <c:pt idx="1366">
                  <c:v>-4.1500000000000001E-8</c:v>
                </c:pt>
                <c:pt idx="1367">
                  <c:v>-4.1500000000000001E-8</c:v>
                </c:pt>
                <c:pt idx="1368">
                  <c:v>-4.1500000000000001E-8</c:v>
                </c:pt>
                <c:pt idx="1369">
                  <c:v>-4.1500000000000001E-8</c:v>
                </c:pt>
                <c:pt idx="1370">
                  <c:v>-4.1500000000000001E-8</c:v>
                </c:pt>
                <c:pt idx="1371">
                  <c:v>-4.1500000000000001E-8</c:v>
                </c:pt>
                <c:pt idx="1372">
                  <c:v>-4.1500000000000001E-8</c:v>
                </c:pt>
                <c:pt idx="1373">
                  <c:v>-4.1500000000000001E-8</c:v>
                </c:pt>
                <c:pt idx="1374">
                  <c:v>-4.1500000000000001E-8</c:v>
                </c:pt>
                <c:pt idx="1375">
                  <c:v>-4.1500000000000001E-8</c:v>
                </c:pt>
                <c:pt idx="1376">
                  <c:v>-4.1500000000000001E-8</c:v>
                </c:pt>
                <c:pt idx="1377">
                  <c:v>-4.14E-8</c:v>
                </c:pt>
                <c:pt idx="1378">
                  <c:v>-4.14E-8</c:v>
                </c:pt>
                <c:pt idx="1379">
                  <c:v>-4.14E-8</c:v>
                </c:pt>
                <c:pt idx="1380">
                  <c:v>-4.14E-8</c:v>
                </c:pt>
                <c:pt idx="1381">
                  <c:v>-4.14E-8</c:v>
                </c:pt>
                <c:pt idx="1382">
                  <c:v>-4.14E-8</c:v>
                </c:pt>
                <c:pt idx="1383">
                  <c:v>-4.14E-8</c:v>
                </c:pt>
                <c:pt idx="1384">
                  <c:v>-4.14E-8</c:v>
                </c:pt>
                <c:pt idx="1385">
                  <c:v>-4.14E-8</c:v>
                </c:pt>
                <c:pt idx="1386">
                  <c:v>-4.14E-8</c:v>
                </c:pt>
                <c:pt idx="1387">
                  <c:v>-4.14E-8</c:v>
                </c:pt>
                <c:pt idx="1388">
                  <c:v>-4.14E-8</c:v>
                </c:pt>
                <c:pt idx="1389">
                  <c:v>-4.14E-8</c:v>
                </c:pt>
                <c:pt idx="1390">
                  <c:v>-4.14E-8</c:v>
                </c:pt>
                <c:pt idx="1391">
                  <c:v>-4.14E-8</c:v>
                </c:pt>
                <c:pt idx="1392">
                  <c:v>-4.14E-8</c:v>
                </c:pt>
                <c:pt idx="1393">
                  <c:v>-4.1299999999999999E-8</c:v>
                </c:pt>
                <c:pt idx="1394">
                  <c:v>-4.1299999999999999E-8</c:v>
                </c:pt>
                <c:pt idx="1395">
                  <c:v>-4.1299999999999999E-8</c:v>
                </c:pt>
                <c:pt idx="1396">
                  <c:v>-4.1299999999999999E-8</c:v>
                </c:pt>
                <c:pt idx="1397">
                  <c:v>-4.1299999999999999E-8</c:v>
                </c:pt>
                <c:pt idx="1398">
                  <c:v>-4.1299999999999999E-8</c:v>
                </c:pt>
                <c:pt idx="1399">
                  <c:v>-4.1299999999999999E-8</c:v>
                </c:pt>
                <c:pt idx="1400">
                  <c:v>-4.1299999999999999E-8</c:v>
                </c:pt>
                <c:pt idx="1401">
                  <c:v>-4.1299999999999999E-8</c:v>
                </c:pt>
                <c:pt idx="1402">
                  <c:v>-4.1299999999999999E-8</c:v>
                </c:pt>
                <c:pt idx="1403">
                  <c:v>-4.1299999999999999E-8</c:v>
                </c:pt>
                <c:pt idx="1404">
                  <c:v>-4.1299999999999999E-8</c:v>
                </c:pt>
                <c:pt idx="1405">
                  <c:v>-4.1299999999999999E-8</c:v>
                </c:pt>
                <c:pt idx="1406">
                  <c:v>-4.1299999999999999E-8</c:v>
                </c:pt>
                <c:pt idx="1407">
                  <c:v>-4.1299999999999999E-8</c:v>
                </c:pt>
                <c:pt idx="1408">
                  <c:v>-4.1299999999999999E-8</c:v>
                </c:pt>
                <c:pt idx="1409">
                  <c:v>-4.1199999999999998E-8</c:v>
                </c:pt>
                <c:pt idx="1410">
                  <c:v>-4.1199999999999998E-8</c:v>
                </c:pt>
                <c:pt idx="1411">
                  <c:v>-4.1199999999999998E-8</c:v>
                </c:pt>
                <c:pt idx="1412">
                  <c:v>-4.1199999999999998E-8</c:v>
                </c:pt>
                <c:pt idx="1413">
                  <c:v>-4.1199999999999998E-8</c:v>
                </c:pt>
                <c:pt idx="1414">
                  <c:v>-4.1199999999999998E-8</c:v>
                </c:pt>
                <c:pt idx="1415">
                  <c:v>-4.1199999999999998E-8</c:v>
                </c:pt>
                <c:pt idx="1416">
                  <c:v>-4.1199999999999998E-8</c:v>
                </c:pt>
                <c:pt idx="1417">
                  <c:v>-4.1199999999999998E-8</c:v>
                </c:pt>
                <c:pt idx="1418">
                  <c:v>-4.1199999999999998E-8</c:v>
                </c:pt>
                <c:pt idx="1419">
                  <c:v>-4.1199999999999998E-8</c:v>
                </c:pt>
                <c:pt idx="1420">
                  <c:v>-4.1199999999999998E-8</c:v>
                </c:pt>
                <c:pt idx="1421">
                  <c:v>-4.1199999999999998E-8</c:v>
                </c:pt>
                <c:pt idx="1422">
                  <c:v>-4.1199999999999998E-8</c:v>
                </c:pt>
                <c:pt idx="1423">
                  <c:v>-4.1199999999999998E-8</c:v>
                </c:pt>
                <c:pt idx="1424">
                  <c:v>-4.1199999999999998E-8</c:v>
                </c:pt>
                <c:pt idx="1425">
                  <c:v>-4.1099999999999997E-8</c:v>
                </c:pt>
                <c:pt idx="1426">
                  <c:v>-4.1099999999999997E-8</c:v>
                </c:pt>
                <c:pt idx="1427">
                  <c:v>-4.1099999999999997E-8</c:v>
                </c:pt>
                <c:pt idx="1428">
                  <c:v>-4.1099999999999997E-8</c:v>
                </c:pt>
                <c:pt idx="1429">
                  <c:v>-4.1099999999999997E-8</c:v>
                </c:pt>
                <c:pt idx="1430">
                  <c:v>-4.1099999999999997E-8</c:v>
                </c:pt>
                <c:pt idx="1431">
                  <c:v>-4.1099999999999997E-8</c:v>
                </c:pt>
                <c:pt idx="1432">
                  <c:v>-4.1099999999999997E-8</c:v>
                </c:pt>
                <c:pt idx="1433">
                  <c:v>-4.1099999999999997E-8</c:v>
                </c:pt>
                <c:pt idx="1434">
                  <c:v>-4.1099999999999997E-8</c:v>
                </c:pt>
                <c:pt idx="1435">
                  <c:v>-4.1099999999999997E-8</c:v>
                </c:pt>
                <c:pt idx="1436">
                  <c:v>-4.1099999999999997E-8</c:v>
                </c:pt>
                <c:pt idx="1437">
                  <c:v>-4.1099999999999997E-8</c:v>
                </c:pt>
                <c:pt idx="1438">
                  <c:v>-4.1099999999999997E-8</c:v>
                </c:pt>
                <c:pt idx="1439">
                  <c:v>-4.1099999999999997E-8</c:v>
                </c:pt>
                <c:pt idx="1440">
                  <c:v>-4.1099999999999997E-8</c:v>
                </c:pt>
                <c:pt idx="1441">
                  <c:v>-4.1000000000000003E-8</c:v>
                </c:pt>
                <c:pt idx="1442">
                  <c:v>-4.1000000000000003E-8</c:v>
                </c:pt>
                <c:pt idx="1443">
                  <c:v>-4.1000000000000003E-8</c:v>
                </c:pt>
                <c:pt idx="1444">
                  <c:v>-4.1000000000000003E-8</c:v>
                </c:pt>
                <c:pt idx="1445">
                  <c:v>-4.1000000000000003E-8</c:v>
                </c:pt>
                <c:pt idx="1446">
                  <c:v>-4.1000000000000003E-8</c:v>
                </c:pt>
                <c:pt idx="1447">
                  <c:v>-4.1000000000000003E-8</c:v>
                </c:pt>
                <c:pt idx="1448">
                  <c:v>-4.1000000000000003E-8</c:v>
                </c:pt>
                <c:pt idx="1449">
                  <c:v>-4.1000000000000003E-8</c:v>
                </c:pt>
                <c:pt idx="1450">
                  <c:v>-4.1000000000000003E-8</c:v>
                </c:pt>
                <c:pt idx="1451">
                  <c:v>-4.1000000000000003E-8</c:v>
                </c:pt>
                <c:pt idx="1452">
                  <c:v>-4.1000000000000003E-8</c:v>
                </c:pt>
                <c:pt idx="1453">
                  <c:v>-4.1000000000000003E-8</c:v>
                </c:pt>
                <c:pt idx="1454">
                  <c:v>-4.1000000000000003E-8</c:v>
                </c:pt>
                <c:pt idx="1455">
                  <c:v>-4.1000000000000003E-8</c:v>
                </c:pt>
                <c:pt idx="1456">
                  <c:v>-4.1000000000000003E-8</c:v>
                </c:pt>
                <c:pt idx="1457">
                  <c:v>-4.0900000000000002E-8</c:v>
                </c:pt>
                <c:pt idx="1458">
                  <c:v>-4.0900000000000002E-8</c:v>
                </c:pt>
                <c:pt idx="1459">
                  <c:v>-4.0900000000000002E-8</c:v>
                </c:pt>
                <c:pt idx="1460">
                  <c:v>-4.0900000000000002E-8</c:v>
                </c:pt>
                <c:pt idx="1461">
                  <c:v>-4.0900000000000002E-8</c:v>
                </c:pt>
                <c:pt idx="1462">
                  <c:v>-4.0900000000000002E-8</c:v>
                </c:pt>
                <c:pt idx="1463">
                  <c:v>-4.0900000000000002E-8</c:v>
                </c:pt>
                <c:pt idx="1464">
                  <c:v>-4.0900000000000002E-8</c:v>
                </c:pt>
                <c:pt idx="1465">
                  <c:v>-4.0900000000000002E-8</c:v>
                </c:pt>
                <c:pt idx="1466">
                  <c:v>-4.0900000000000002E-8</c:v>
                </c:pt>
                <c:pt idx="1467">
                  <c:v>-4.0900000000000002E-8</c:v>
                </c:pt>
                <c:pt idx="1468">
                  <c:v>-4.0900000000000002E-8</c:v>
                </c:pt>
                <c:pt idx="1469">
                  <c:v>-4.0900000000000002E-8</c:v>
                </c:pt>
                <c:pt idx="1470">
                  <c:v>-4.0900000000000002E-8</c:v>
                </c:pt>
                <c:pt idx="1471">
                  <c:v>-4.0900000000000002E-8</c:v>
                </c:pt>
                <c:pt idx="1472">
                  <c:v>-4.0900000000000002E-8</c:v>
                </c:pt>
                <c:pt idx="1473">
                  <c:v>-4.0800000000000001E-8</c:v>
                </c:pt>
                <c:pt idx="1474">
                  <c:v>-4.0800000000000001E-8</c:v>
                </c:pt>
                <c:pt idx="1475">
                  <c:v>-4.0800000000000001E-8</c:v>
                </c:pt>
                <c:pt idx="1476">
                  <c:v>-4.0800000000000001E-8</c:v>
                </c:pt>
                <c:pt idx="1477">
                  <c:v>-4.0800000000000001E-8</c:v>
                </c:pt>
                <c:pt idx="1478">
                  <c:v>-4.0800000000000001E-8</c:v>
                </c:pt>
                <c:pt idx="1479">
                  <c:v>-4.0800000000000001E-8</c:v>
                </c:pt>
                <c:pt idx="1480">
                  <c:v>-4.0800000000000001E-8</c:v>
                </c:pt>
                <c:pt idx="1481">
                  <c:v>-4.0800000000000001E-8</c:v>
                </c:pt>
                <c:pt idx="1482">
                  <c:v>-4.0800000000000001E-8</c:v>
                </c:pt>
                <c:pt idx="1483">
                  <c:v>-4.0800000000000001E-8</c:v>
                </c:pt>
                <c:pt idx="1484">
                  <c:v>-4.0800000000000001E-8</c:v>
                </c:pt>
                <c:pt idx="1485">
                  <c:v>-4.0800000000000001E-8</c:v>
                </c:pt>
                <c:pt idx="1486">
                  <c:v>-4.0800000000000001E-8</c:v>
                </c:pt>
                <c:pt idx="1487">
                  <c:v>-4.0800000000000001E-8</c:v>
                </c:pt>
                <c:pt idx="1488">
                  <c:v>-4.0800000000000001E-8</c:v>
                </c:pt>
                <c:pt idx="1489">
                  <c:v>-4.07E-8</c:v>
                </c:pt>
                <c:pt idx="1490">
                  <c:v>-4.07E-8</c:v>
                </c:pt>
                <c:pt idx="1491">
                  <c:v>-4.07E-8</c:v>
                </c:pt>
                <c:pt idx="1492">
                  <c:v>-4.07E-8</c:v>
                </c:pt>
                <c:pt idx="1493">
                  <c:v>-4.07E-8</c:v>
                </c:pt>
                <c:pt idx="1494">
                  <c:v>-4.07E-8</c:v>
                </c:pt>
                <c:pt idx="1495">
                  <c:v>-4.07E-8</c:v>
                </c:pt>
                <c:pt idx="1496">
                  <c:v>-4.07E-8</c:v>
                </c:pt>
                <c:pt idx="1497">
                  <c:v>-4.07E-8</c:v>
                </c:pt>
                <c:pt idx="1498">
                  <c:v>-4.07E-8</c:v>
                </c:pt>
                <c:pt idx="1499">
                  <c:v>-4.07E-8</c:v>
                </c:pt>
                <c:pt idx="1500">
                  <c:v>-4.07E-8</c:v>
                </c:pt>
                <c:pt idx="1501">
                  <c:v>-4.07E-8</c:v>
                </c:pt>
                <c:pt idx="1502">
                  <c:v>-4.07E-8</c:v>
                </c:pt>
                <c:pt idx="1503">
                  <c:v>-4.07E-8</c:v>
                </c:pt>
                <c:pt idx="1504">
                  <c:v>-4.07E-8</c:v>
                </c:pt>
                <c:pt idx="1505">
                  <c:v>-4.06E-8</c:v>
                </c:pt>
                <c:pt idx="1506">
                  <c:v>-4.06E-8</c:v>
                </c:pt>
                <c:pt idx="1507">
                  <c:v>-4.06E-8</c:v>
                </c:pt>
                <c:pt idx="1508">
                  <c:v>-4.06E-8</c:v>
                </c:pt>
                <c:pt idx="1509">
                  <c:v>-4.06E-8</c:v>
                </c:pt>
                <c:pt idx="1510">
                  <c:v>-4.06E-8</c:v>
                </c:pt>
                <c:pt idx="1511">
                  <c:v>-4.06E-8</c:v>
                </c:pt>
                <c:pt idx="1512">
                  <c:v>-4.06E-8</c:v>
                </c:pt>
                <c:pt idx="1513">
                  <c:v>-4.06E-8</c:v>
                </c:pt>
                <c:pt idx="1514">
                  <c:v>-4.06E-8</c:v>
                </c:pt>
                <c:pt idx="1515">
                  <c:v>-4.06E-8</c:v>
                </c:pt>
                <c:pt idx="1516">
                  <c:v>-4.06E-8</c:v>
                </c:pt>
                <c:pt idx="1517">
                  <c:v>-4.06E-8</c:v>
                </c:pt>
                <c:pt idx="1518">
                  <c:v>-4.06E-8</c:v>
                </c:pt>
                <c:pt idx="1519">
                  <c:v>-4.06E-8</c:v>
                </c:pt>
                <c:pt idx="1520">
                  <c:v>-4.06E-8</c:v>
                </c:pt>
                <c:pt idx="1521">
                  <c:v>-4.0499999999999999E-8</c:v>
                </c:pt>
                <c:pt idx="1522">
                  <c:v>-4.0499999999999999E-8</c:v>
                </c:pt>
                <c:pt idx="1523">
                  <c:v>-4.0499999999999999E-8</c:v>
                </c:pt>
                <c:pt idx="1524">
                  <c:v>-4.0499999999999999E-8</c:v>
                </c:pt>
                <c:pt idx="1525">
                  <c:v>-4.0499999999999999E-8</c:v>
                </c:pt>
                <c:pt idx="1526">
                  <c:v>-4.0499999999999999E-8</c:v>
                </c:pt>
                <c:pt idx="1527">
                  <c:v>-4.0499999999999999E-8</c:v>
                </c:pt>
                <c:pt idx="1528">
                  <c:v>-4.0499999999999999E-8</c:v>
                </c:pt>
                <c:pt idx="1529">
                  <c:v>-4.0499999999999999E-8</c:v>
                </c:pt>
                <c:pt idx="1530">
                  <c:v>-4.0499999999999999E-8</c:v>
                </c:pt>
                <c:pt idx="1531">
                  <c:v>-4.0499999999999999E-8</c:v>
                </c:pt>
                <c:pt idx="1532">
                  <c:v>-4.0499999999999999E-8</c:v>
                </c:pt>
                <c:pt idx="1533">
                  <c:v>-4.0499999999999999E-8</c:v>
                </c:pt>
                <c:pt idx="1534">
                  <c:v>-4.0499999999999999E-8</c:v>
                </c:pt>
                <c:pt idx="1535">
                  <c:v>-4.0499999999999999E-8</c:v>
                </c:pt>
                <c:pt idx="1536">
                  <c:v>-4.0499999999999999E-8</c:v>
                </c:pt>
                <c:pt idx="1537">
                  <c:v>-4.0399999999999998E-8</c:v>
                </c:pt>
                <c:pt idx="1538">
                  <c:v>-4.0399999999999998E-8</c:v>
                </c:pt>
                <c:pt idx="1539">
                  <c:v>-4.0399999999999998E-8</c:v>
                </c:pt>
                <c:pt idx="1540">
                  <c:v>-4.0399999999999998E-8</c:v>
                </c:pt>
                <c:pt idx="1541">
                  <c:v>-4.0399999999999998E-8</c:v>
                </c:pt>
                <c:pt idx="1542">
                  <c:v>-4.0399999999999998E-8</c:v>
                </c:pt>
                <c:pt idx="1543">
                  <c:v>-4.0399999999999998E-8</c:v>
                </c:pt>
                <c:pt idx="1544">
                  <c:v>-4.0399999999999998E-8</c:v>
                </c:pt>
                <c:pt idx="1545">
                  <c:v>-4.0399999999999998E-8</c:v>
                </c:pt>
                <c:pt idx="1546">
                  <c:v>-4.0399999999999998E-8</c:v>
                </c:pt>
                <c:pt idx="1547">
                  <c:v>-4.0399999999999998E-8</c:v>
                </c:pt>
                <c:pt idx="1548">
                  <c:v>-4.0399999999999998E-8</c:v>
                </c:pt>
                <c:pt idx="1549">
                  <c:v>-4.0399999999999998E-8</c:v>
                </c:pt>
                <c:pt idx="1550">
                  <c:v>-4.0399999999999998E-8</c:v>
                </c:pt>
                <c:pt idx="1551">
                  <c:v>-4.0399999999999998E-8</c:v>
                </c:pt>
                <c:pt idx="1552">
                  <c:v>-4.0399999999999998E-8</c:v>
                </c:pt>
                <c:pt idx="1553">
                  <c:v>-4.0299999999999997E-8</c:v>
                </c:pt>
                <c:pt idx="1554">
                  <c:v>-4.0299999999999997E-8</c:v>
                </c:pt>
                <c:pt idx="1555">
                  <c:v>-4.0299999999999997E-8</c:v>
                </c:pt>
                <c:pt idx="1556">
                  <c:v>-4.0299999999999997E-8</c:v>
                </c:pt>
                <c:pt idx="1557">
                  <c:v>-4.0299999999999997E-8</c:v>
                </c:pt>
                <c:pt idx="1558">
                  <c:v>-4.0299999999999997E-8</c:v>
                </c:pt>
                <c:pt idx="1559">
                  <c:v>-4.0299999999999997E-8</c:v>
                </c:pt>
                <c:pt idx="1560">
                  <c:v>-4.0299999999999997E-8</c:v>
                </c:pt>
                <c:pt idx="1561">
                  <c:v>-4.0299999999999997E-8</c:v>
                </c:pt>
                <c:pt idx="1562">
                  <c:v>-4.0299999999999997E-8</c:v>
                </c:pt>
                <c:pt idx="1563">
                  <c:v>-4.0299999999999997E-8</c:v>
                </c:pt>
                <c:pt idx="1564">
                  <c:v>-4.0299999999999997E-8</c:v>
                </c:pt>
                <c:pt idx="1565">
                  <c:v>-4.0299999999999997E-8</c:v>
                </c:pt>
                <c:pt idx="1566">
                  <c:v>-4.0299999999999997E-8</c:v>
                </c:pt>
                <c:pt idx="1567">
                  <c:v>-4.0299999999999997E-8</c:v>
                </c:pt>
                <c:pt idx="1568">
                  <c:v>-4.0299999999999997E-8</c:v>
                </c:pt>
                <c:pt idx="1569">
                  <c:v>-4.0200000000000003E-8</c:v>
                </c:pt>
                <c:pt idx="1570">
                  <c:v>-4.0200000000000003E-8</c:v>
                </c:pt>
                <c:pt idx="1571">
                  <c:v>-4.0200000000000003E-8</c:v>
                </c:pt>
                <c:pt idx="1572">
                  <c:v>-4.0200000000000003E-8</c:v>
                </c:pt>
                <c:pt idx="1573">
                  <c:v>-4.0200000000000003E-8</c:v>
                </c:pt>
                <c:pt idx="1574">
                  <c:v>-4.0200000000000003E-8</c:v>
                </c:pt>
                <c:pt idx="1575">
                  <c:v>-4.0200000000000003E-8</c:v>
                </c:pt>
                <c:pt idx="1576">
                  <c:v>-4.0200000000000003E-8</c:v>
                </c:pt>
                <c:pt idx="1577">
                  <c:v>-4.0200000000000003E-8</c:v>
                </c:pt>
                <c:pt idx="1578">
                  <c:v>-4.0200000000000003E-8</c:v>
                </c:pt>
                <c:pt idx="1579">
                  <c:v>-4.0200000000000003E-8</c:v>
                </c:pt>
                <c:pt idx="1580">
                  <c:v>-4.0200000000000003E-8</c:v>
                </c:pt>
                <c:pt idx="1581">
                  <c:v>-4.0200000000000003E-8</c:v>
                </c:pt>
                <c:pt idx="1582">
                  <c:v>-4.0200000000000003E-8</c:v>
                </c:pt>
                <c:pt idx="1583">
                  <c:v>-4.0200000000000003E-8</c:v>
                </c:pt>
                <c:pt idx="1584">
                  <c:v>-4.0200000000000003E-8</c:v>
                </c:pt>
                <c:pt idx="1585">
                  <c:v>-4.0100000000000002E-8</c:v>
                </c:pt>
                <c:pt idx="1586">
                  <c:v>-4.0100000000000002E-8</c:v>
                </c:pt>
                <c:pt idx="1587">
                  <c:v>-4.0100000000000002E-8</c:v>
                </c:pt>
                <c:pt idx="1588">
                  <c:v>-4.0100000000000002E-8</c:v>
                </c:pt>
                <c:pt idx="1589">
                  <c:v>-4.0100000000000002E-8</c:v>
                </c:pt>
                <c:pt idx="1590">
                  <c:v>-4.0100000000000002E-8</c:v>
                </c:pt>
                <c:pt idx="1591">
                  <c:v>-4.0100000000000002E-8</c:v>
                </c:pt>
                <c:pt idx="1592">
                  <c:v>-4.0100000000000002E-8</c:v>
                </c:pt>
                <c:pt idx="1593">
                  <c:v>-4.0100000000000002E-8</c:v>
                </c:pt>
                <c:pt idx="1594">
                  <c:v>-4.0100000000000002E-8</c:v>
                </c:pt>
                <c:pt idx="1595">
                  <c:v>-4.0100000000000002E-8</c:v>
                </c:pt>
                <c:pt idx="1596">
                  <c:v>-4.0100000000000002E-8</c:v>
                </c:pt>
                <c:pt idx="1597">
                  <c:v>-4.0100000000000002E-8</c:v>
                </c:pt>
                <c:pt idx="1598">
                  <c:v>-4.0100000000000002E-8</c:v>
                </c:pt>
                <c:pt idx="1599">
                  <c:v>-4.0100000000000002E-8</c:v>
                </c:pt>
                <c:pt idx="1600">
                  <c:v>-4.0100000000000002E-8</c:v>
                </c:pt>
                <c:pt idx="1601">
                  <c:v>-4.0000000000000001E-8</c:v>
                </c:pt>
                <c:pt idx="1602">
                  <c:v>-4.0000000000000001E-8</c:v>
                </c:pt>
                <c:pt idx="1603">
                  <c:v>-4.0000000000000001E-8</c:v>
                </c:pt>
                <c:pt idx="1604">
                  <c:v>-4.0000000000000001E-8</c:v>
                </c:pt>
                <c:pt idx="1605">
                  <c:v>-4.0000000000000001E-8</c:v>
                </c:pt>
                <c:pt idx="1606">
                  <c:v>-4.0000000000000001E-8</c:v>
                </c:pt>
                <c:pt idx="1607">
                  <c:v>-4.0000000000000001E-8</c:v>
                </c:pt>
                <c:pt idx="1608">
                  <c:v>-4.0000000000000001E-8</c:v>
                </c:pt>
                <c:pt idx="1609">
                  <c:v>-4.0000000000000001E-8</c:v>
                </c:pt>
                <c:pt idx="1610">
                  <c:v>-4.0000000000000001E-8</c:v>
                </c:pt>
                <c:pt idx="1611">
                  <c:v>-4.0000000000000001E-8</c:v>
                </c:pt>
                <c:pt idx="1612">
                  <c:v>-4.0000000000000001E-8</c:v>
                </c:pt>
                <c:pt idx="1613">
                  <c:v>-4.0000000000000001E-8</c:v>
                </c:pt>
                <c:pt idx="1614">
                  <c:v>-4.0000000000000001E-8</c:v>
                </c:pt>
                <c:pt idx="1615">
                  <c:v>-4.0000000000000001E-8</c:v>
                </c:pt>
                <c:pt idx="1616">
                  <c:v>-4.0000000000000001E-8</c:v>
                </c:pt>
                <c:pt idx="1617">
                  <c:v>-3.99E-8</c:v>
                </c:pt>
                <c:pt idx="1618">
                  <c:v>-3.99E-8</c:v>
                </c:pt>
                <c:pt idx="1619">
                  <c:v>-3.99E-8</c:v>
                </c:pt>
                <c:pt idx="1620">
                  <c:v>-3.99E-8</c:v>
                </c:pt>
                <c:pt idx="1621">
                  <c:v>-3.99E-8</c:v>
                </c:pt>
                <c:pt idx="1622">
                  <c:v>-3.99E-8</c:v>
                </c:pt>
                <c:pt idx="1623">
                  <c:v>-3.99E-8</c:v>
                </c:pt>
                <c:pt idx="1624">
                  <c:v>-3.99E-8</c:v>
                </c:pt>
                <c:pt idx="1625">
                  <c:v>-3.99E-8</c:v>
                </c:pt>
                <c:pt idx="1626">
                  <c:v>-3.99E-8</c:v>
                </c:pt>
                <c:pt idx="1627">
                  <c:v>-3.99E-8</c:v>
                </c:pt>
                <c:pt idx="1628">
                  <c:v>-3.99E-8</c:v>
                </c:pt>
                <c:pt idx="1629">
                  <c:v>-3.99E-8</c:v>
                </c:pt>
                <c:pt idx="1630">
                  <c:v>-3.99E-8</c:v>
                </c:pt>
                <c:pt idx="1631">
                  <c:v>-3.99E-8</c:v>
                </c:pt>
                <c:pt idx="1632">
                  <c:v>-3.99E-8</c:v>
                </c:pt>
                <c:pt idx="1633">
                  <c:v>-3.9799999999999999E-8</c:v>
                </c:pt>
                <c:pt idx="1634">
                  <c:v>-3.9799999999999999E-8</c:v>
                </c:pt>
                <c:pt idx="1635">
                  <c:v>-3.9799999999999999E-8</c:v>
                </c:pt>
                <c:pt idx="1636">
                  <c:v>-3.9799999999999999E-8</c:v>
                </c:pt>
                <c:pt idx="1637">
                  <c:v>-3.9799999999999999E-8</c:v>
                </c:pt>
                <c:pt idx="1638">
                  <c:v>-3.9799999999999999E-8</c:v>
                </c:pt>
                <c:pt idx="1639">
                  <c:v>-3.9799999999999999E-8</c:v>
                </c:pt>
                <c:pt idx="1640">
                  <c:v>-3.9799999999999999E-8</c:v>
                </c:pt>
                <c:pt idx="1641">
                  <c:v>-3.9799999999999999E-8</c:v>
                </c:pt>
                <c:pt idx="1642">
                  <c:v>-3.9799999999999999E-8</c:v>
                </c:pt>
                <c:pt idx="1643">
                  <c:v>-3.9799999999999999E-8</c:v>
                </c:pt>
                <c:pt idx="1644">
                  <c:v>-3.9799999999999999E-8</c:v>
                </c:pt>
                <c:pt idx="1645">
                  <c:v>-3.9799999999999999E-8</c:v>
                </c:pt>
                <c:pt idx="1646">
                  <c:v>-3.9799999999999999E-8</c:v>
                </c:pt>
                <c:pt idx="1647">
                  <c:v>-3.9799999999999999E-8</c:v>
                </c:pt>
                <c:pt idx="1648">
                  <c:v>-3.9799999999999999E-8</c:v>
                </c:pt>
                <c:pt idx="1649">
                  <c:v>-3.9699999999999998E-8</c:v>
                </c:pt>
                <c:pt idx="1650">
                  <c:v>-3.9699999999999998E-8</c:v>
                </c:pt>
                <c:pt idx="1651">
                  <c:v>-3.9699999999999998E-8</c:v>
                </c:pt>
                <c:pt idx="1652">
                  <c:v>-3.9699999999999998E-8</c:v>
                </c:pt>
                <c:pt idx="1653">
                  <c:v>-3.9699999999999998E-8</c:v>
                </c:pt>
                <c:pt idx="1654">
                  <c:v>-3.9699999999999998E-8</c:v>
                </c:pt>
                <c:pt idx="1655">
                  <c:v>-3.9699999999999998E-8</c:v>
                </c:pt>
                <c:pt idx="1656">
                  <c:v>-3.9699999999999998E-8</c:v>
                </c:pt>
                <c:pt idx="1657">
                  <c:v>-3.9699999999999998E-8</c:v>
                </c:pt>
                <c:pt idx="1658">
                  <c:v>-3.9699999999999998E-8</c:v>
                </c:pt>
                <c:pt idx="1659">
                  <c:v>-3.9699999999999998E-8</c:v>
                </c:pt>
                <c:pt idx="1660">
                  <c:v>-3.9699999999999998E-8</c:v>
                </c:pt>
                <c:pt idx="1661">
                  <c:v>-3.9699999999999998E-8</c:v>
                </c:pt>
                <c:pt idx="1662">
                  <c:v>-3.9699999999999998E-8</c:v>
                </c:pt>
                <c:pt idx="1663">
                  <c:v>-3.9699999999999998E-8</c:v>
                </c:pt>
                <c:pt idx="1664">
                  <c:v>-3.9699999999999998E-8</c:v>
                </c:pt>
                <c:pt idx="1665">
                  <c:v>-3.9599999999999997E-8</c:v>
                </c:pt>
                <c:pt idx="1666">
                  <c:v>-3.9599999999999997E-8</c:v>
                </c:pt>
                <c:pt idx="1667">
                  <c:v>-3.9599999999999997E-8</c:v>
                </c:pt>
                <c:pt idx="1668">
                  <c:v>-3.9599999999999997E-8</c:v>
                </c:pt>
                <c:pt idx="1669">
                  <c:v>-3.9599999999999997E-8</c:v>
                </c:pt>
                <c:pt idx="1670">
                  <c:v>-3.9599999999999997E-8</c:v>
                </c:pt>
                <c:pt idx="1671">
                  <c:v>-3.9599999999999997E-8</c:v>
                </c:pt>
                <c:pt idx="1672">
                  <c:v>-3.9599999999999997E-8</c:v>
                </c:pt>
                <c:pt idx="1673">
                  <c:v>-3.9599999999999997E-8</c:v>
                </c:pt>
                <c:pt idx="1674">
                  <c:v>-3.9599999999999997E-8</c:v>
                </c:pt>
                <c:pt idx="1675">
                  <c:v>-3.9599999999999997E-8</c:v>
                </c:pt>
                <c:pt idx="1676">
                  <c:v>-3.9599999999999997E-8</c:v>
                </c:pt>
                <c:pt idx="1677">
                  <c:v>-3.9599999999999997E-8</c:v>
                </c:pt>
                <c:pt idx="1678">
                  <c:v>-3.9599999999999997E-8</c:v>
                </c:pt>
                <c:pt idx="1679">
                  <c:v>-3.9599999999999997E-8</c:v>
                </c:pt>
                <c:pt idx="1680">
                  <c:v>-3.9599999999999997E-8</c:v>
                </c:pt>
                <c:pt idx="1681">
                  <c:v>-3.9500000000000003E-8</c:v>
                </c:pt>
                <c:pt idx="1682">
                  <c:v>-3.9500000000000003E-8</c:v>
                </c:pt>
                <c:pt idx="1683">
                  <c:v>-3.9500000000000003E-8</c:v>
                </c:pt>
                <c:pt idx="1684">
                  <c:v>-3.9500000000000003E-8</c:v>
                </c:pt>
                <c:pt idx="1685">
                  <c:v>-3.9500000000000003E-8</c:v>
                </c:pt>
                <c:pt idx="1686">
                  <c:v>-3.9500000000000003E-8</c:v>
                </c:pt>
                <c:pt idx="1687">
                  <c:v>-3.9500000000000003E-8</c:v>
                </c:pt>
                <c:pt idx="1688">
                  <c:v>-3.9500000000000003E-8</c:v>
                </c:pt>
                <c:pt idx="1689">
                  <c:v>-3.9500000000000003E-8</c:v>
                </c:pt>
                <c:pt idx="1690">
                  <c:v>-3.9500000000000003E-8</c:v>
                </c:pt>
                <c:pt idx="1691">
                  <c:v>-3.9500000000000003E-8</c:v>
                </c:pt>
                <c:pt idx="1692">
                  <c:v>-3.9500000000000003E-8</c:v>
                </c:pt>
                <c:pt idx="1693">
                  <c:v>-3.9500000000000003E-8</c:v>
                </c:pt>
                <c:pt idx="1694">
                  <c:v>-3.9500000000000003E-8</c:v>
                </c:pt>
                <c:pt idx="1695">
                  <c:v>-3.9500000000000003E-8</c:v>
                </c:pt>
                <c:pt idx="1696">
                  <c:v>-3.9500000000000003E-8</c:v>
                </c:pt>
                <c:pt idx="1697">
                  <c:v>-3.9400000000000002E-8</c:v>
                </c:pt>
                <c:pt idx="1698">
                  <c:v>-3.9400000000000002E-8</c:v>
                </c:pt>
                <c:pt idx="1699">
                  <c:v>-3.9400000000000002E-8</c:v>
                </c:pt>
                <c:pt idx="1700">
                  <c:v>-3.9400000000000002E-8</c:v>
                </c:pt>
                <c:pt idx="1701">
                  <c:v>-3.9400000000000002E-8</c:v>
                </c:pt>
                <c:pt idx="1702">
                  <c:v>-3.9400000000000002E-8</c:v>
                </c:pt>
                <c:pt idx="1703">
                  <c:v>-3.9400000000000002E-8</c:v>
                </c:pt>
                <c:pt idx="1704">
                  <c:v>-3.9400000000000002E-8</c:v>
                </c:pt>
                <c:pt idx="1705">
                  <c:v>-3.9400000000000002E-8</c:v>
                </c:pt>
                <c:pt idx="1706">
                  <c:v>-3.9400000000000002E-8</c:v>
                </c:pt>
                <c:pt idx="1707">
                  <c:v>-3.9400000000000002E-8</c:v>
                </c:pt>
                <c:pt idx="1708">
                  <c:v>-3.9400000000000002E-8</c:v>
                </c:pt>
                <c:pt idx="1709">
                  <c:v>-3.9400000000000002E-8</c:v>
                </c:pt>
                <c:pt idx="1710">
                  <c:v>-3.9400000000000002E-8</c:v>
                </c:pt>
                <c:pt idx="1711">
                  <c:v>-3.9400000000000002E-8</c:v>
                </c:pt>
                <c:pt idx="1712">
                  <c:v>-3.9400000000000002E-8</c:v>
                </c:pt>
                <c:pt idx="1713">
                  <c:v>-3.9300000000000001E-8</c:v>
                </c:pt>
                <c:pt idx="1714">
                  <c:v>-3.9300000000000001E-8</c:v>
                </c:pt>
                <c:pt idx="1715">
                  <c:v>-3.9300000000000001E-8</c:v>
                </c:pt>
                <c:pt idx="1716">
                  <c:v>-3.9300000000000001E-8</c:v>
                </c:pt>
                <c:pt idx="1717">
                  <c:v>-3.9300000000000001E-8</c:v>
                </c:pt>
                <c:pt idx="1718">
                  <c:v>-3.9300000000000001E-8</c:v>
                </c:pt>
                <c:pt idx="1719">
                  <c:v>-3.9300000000000001E-8</c:v>
                </c:pt>
                <c:pt idx="1720">
                  <c:v>-3.9300000000000001E-8</c:v>
                </c:pt>
                <c:pt idx="1721">
                  <c:v>-3.9300000000000001E-8</c:v>
                </c:pt>
                <c:pt idx="1722">
                  <c:v>-3.9300000000000001E-8</c:v>
                </c:pt>
                <c:pt idx="1723">
                  <c:v>-3.9300000000000001E-8</c:v>
                </c:pt>
                <c:pt idx="1724">
                  <c:v>-3.9300000000000001E-8</c:v>
                </c:pt>
                <c:pt idx="1725">
                  <c:v>-3.9300000000000001E-8</c:v>
                </c:pt>
                <c:pt idx="1726">
                  <c:v>-3.9300000000000001E-8</c:v>
                </c:pt>
                <c:pt idx="1727">
                  <c:v>-3.9300000000000001E-8</c:v>
                </c:pt>
                <c:pt idx="1728">
                  <c:v>-3.9300000000000001E-8</c:v>
                </c:pt>
                <c:pt idx="1729">
                  <c:v>-3.92E-8</c:v>
                </c:pt>
                <c:pt idx="1730">
                  <c:v>-3.92E-8</c:v>
                </c:pt>
                <c:pt idx="1731">
                  <c:v>-3.92E-8</c:v>
                </c:pt>
                <c:pt idx="1732">
                  <c:v>-3.92E-8</c:v>
                </c:pt>
                <c:pt idx="1733">
                  <c:v>-3.92E-8</c:v>
                </c:pt>
                <c:pt idx="1734">
                  <c:v>-3.92E-8</c:v>
                </c:pt>
                <c:pt idx="1735">
                  <c:v>-3.92E-8</c:v>
                </c:pt>
                <c:pt idx="1736">
                  <c:v>-3.92E-8</c:v>
                </c:pt>
                <c:pt idx="1737">
                  <c:v>-3.92E-8</c:v>
                </c:pt>
                <c:pt idx="1738">
                  <c:v>-3.92E-8</c:v>
                </c:pt>
                <c:pt idx="1739">
                  <c:v>-3.92E-8</c:v>
                </c:pt>
                <c:pt idx="1740">
                  <c:v>-3.92E-8</c:v>
                </c:pt>
                <c:pt idx="1741">
                  <c:v>-3.92E-8</c:v>
                </c:pt>
                <c:pt idx="1742">
                  <c:v>-3.92E-8</c:v>
                </c:pt>
                <c:pt idx="1743">
                  <c:v>-3.92E-8</c:v>
                </c:pt>
                <c:pt idx="1744">
                  <c:v>-3.92E-8</c:v>
                </c:pt>
                <c:pt idx="1745">
                  <c:v>-3.9099999999999999E-8</c:v>
                </c:pt>
                <c:pt idx="1746">
                  <c:v>-3.9099999999999999E-8</c:v>
                </c:pt>
                <c:pt idx="1747">
                  <c:v>-3.9099999999999999E-8</c:v>
                </c:pt>
                <c:pt idx="1748">
                  <c:v>-3.9099999999999999E-8</c:v>
                </c:pt>
                <c:pt idx="1749">
                  <c:v>-3.9099999999999999E-8</c:v>
                </c:pt>
                <c:pt idx="1750">
                  <c:v>-3.9099999999999999E-8</c:v>
                </c:pt>
                <c:pt idx="1751">
                  <c:v>-3.9099999999999999E-8</c:v>
                </c:pt>
                <c:pt idx="1752">
                  <c:v>-3.9099999999999999E-8</c:v>
                </c:pt>
                <c:pt idx="1753">
                  <c:v>-3.9099999999999999E-8</c:v>
                </c:pt>
                <c:pt idx="1754">
                  <c:v>-3.9099999999999999E-8</c:v>
                </c:pt>
                <c:pt idx="1755">
                  <c:v>-3.9099999999999999E-8</c:v>
                </c:pt>
                <c:pt idx="1756">
                  <c:v>-3.9099999999999999E-8</c:v>
                </c:pt>
                <c:pt idx="1757">
                  <c:v>-3.9099999999999999E-8</c:v>
                </c:pt>
                <c:pt idx="1758">
                  <c:v>-3.9099999999999999E-8</c:v>
                </c:pt>
                <c:pt idx="1759">
                  <c:v>-3.9099999999999999E-8</c:v>
                </c:pt>
                <c:pt idx="1760">
                  <c:v>-3.9099999999999999E-8</c:v>
                </c:pt>
                <c:pt idx="1761">
                  <c:v>-3.8999999999999998E-8</c:v>
                </c:pt>
                <c:pt idx="1762">
                  <c:v>-3.8999999999999998E-8</c:v>
                </c:pt>
                <c:pt idx="1763">
                  <c:v>-3.8999999999999998E-8</c:v>
                </c:pt>
                <c:pt idx="1764">
                  <c:v>-3.8999999999999998E-8</c:v>
                </c:pt>
                <c:pt idx="1765">
                  <c:v>-3.8999999999999998E-8</c:v>
                </c:pt>
                <c:pt idx="1766">
                  <c:v>-3.8999999999999998E-8</c:v>
                </c:pt>
                <c:pt idx="1767">
                  <c:v>-3.8999999999999998E-8</c:v>
                </c:pt>
                <c:pt idx="1768">
                  <c:v>-3.8999999999999998E-8</c:v>
                </c:pt>
                <c:pt idx="1769">
                  <c:v>-3.8999999999999998E-8</c:v>
                </c:pt>
                <c:pt idx="1770">
                  <c:v>-3.8999999999999998E-8</c:v>
                </c:pt>
                <c:pt idx="1771">
                  <c:v>-3.8999999999999998E-8</c:v>
                </c:pt>
                <c:pt idx="1772">
                  <c:v>-3.8999999999999998E-8</c:v>
                </c:pt>
                <c:pt idx="1773">
                  <c:v>-3.8999999999999998E-8</c:v>
                </c:pt>
                <c:pt idx="1774">
                  <c:v>-3.8999999999999998E-8</c:v>
                </c:pt>
                <c:pt idx="1775">
                  <c:v>-3.8999999999999998E-8</c:v>
                </c:pt>
                <c:pt idx="1776">
                  <c:v>-3.8999999999999998E-8</c:v>
                </c:pt>
                <c:pt idx="1777">
                  <c:v>-3.8899999999999998E-8</c:v>
                </c:pt>
                <c:pt idx="1778">
                  <c:v>-3.8899999999999998E-8</c:v>
                </c:pt>
                <c:pt idx="1779">
                  <c:v>-3.8899999999999998E-8</c:v>
                </c:pt>
                <c:pt idx="1780">
                  <c:v>-3.8899999999999998E-8</c:v>
                </c:pt>
                <c:pt idx="1781">
                  <c:v>-3.8899999999999998E-8</c:v>
                </c:pt>
                <c:pt idx="1782">
                  <c:v>-3.8899999999999998E-8</c:v>
                </c:pt>
                <c:pt idx="1783">
                  <c:v>-3.8899999999999998E-8</c:v>
                </c:pt>
                <c:pt idx="1784">
                  <c:v>-3.8899999999999998E-8</c:v>
                </c:pt>
                <c:pt idx="1785">
                  <c:v>-3.8899999999999998E-8</c:v>
                </c:pt>
                <c:pt idx="1786">
                  <c:v>-3.8899999999999998E-8</c:v>
                </c:pt>
                <c:pt idx="1787">
                  <c:v>-3.8899999999999998E-8</c:v>
                </c:pt>
                <c:pt idx="1788">
                  <c:v>-3.8899999999999998E-8</c:v>
                </c:pt>
                <c:pt idx="1789">
                  <c:v>-3.8899999999999998E-8</c:v>
                </c:pt>
                <c:pt idx="1790">
                  <c:v>-3.8899999999999998E-8</c:v>
                </c:pt>
                <c:pt idx="1791">
                  <c:v>-3.8899999999999998E-8</c:v>
                </c:pt>
                <c:pt idx="1792">
                  <c:v>-3.8899999999999998E-8</c:v>
                </c:pt>
                <c:pt idx="1793">
                  <c:v>-3.8799999999999997E-8</c:v>
                </c:pt>
                <c:pt idx="1794">
                  <c:v>-3.8799999999999997E-8</c:v>
                </c:pt>
                <c:pt idx="1795">
                  <c:v>-3.8799999999999997E-8</c:v>
                </c:pt>
                <c:pt idx="1796">
                  <c:v>-3.8799999999999997E-8</c:v>
                </c:pt>
                <c:pt idx="1797">
                  <c:v>-3.8799999999999997E-8</c:v>
                </c:pt>
                <c:pt idx="1798">
                  <c:v>-3.8799999999999997E-8</c:v>
                </c:pt>
                <c:pt idx="1799">
                  <c:v>-3.8799999999999997E-8</c:v>
                </c:pt>
                <c:pt idx="1800">
                  <c:v>-3.8799999999999997E-8</c:v>
                </c:pt>
                <c:pt idx="1801">
                  <c:v>-3.8799999999999997E-8</c:v>
                </c:pt>
                <c:pt idx="1802">
                  <c:v>-3.8799999999999997E-8</c:v>
                </c:pt>
                <c:pt idx="1803">
                  <c:v>-3.8799999999999997E-8</c:v>
                </c:pt>
                <c:pt idx="1804">
                  <c:v>-3.8799999999999997E-8</c:v>
                </c:pt>
                <c:pt idx="1805">
                  <c:v>-3.8799999999999997E-8</c:v>
                </c:pt>
                <c:pt idx="1806">
                  <c:v>-3.8799999999999997E-8</c:v>
                </c:pt>
                <c:pt idx="1807">
                  <c:v>-3.8799999999999997E-8</c:v>
                </c:pt>
                <c:pt idx="1808">
                  <c:v>-3.8799999999999997E-8</c:v>
                </c:pt>
                <c:pt idx="1809">
                  <c:v>-3.8700000000000002E-8</c:v>
                </c:pt>
                <c:pt idx="1810">
                  <c:v>-3.8700000000000002E-8</c:v>
                </c:pt>
                <c:pt idx="1811">
                  <c:v>-3.8700000000000002E-8</c:v>
                </c:pt>
                <c:pt idx="1812">
                  <c:v>-3.8700000000000002E-8</c:v>
                </c:pt>
                <c:pt idx="1813">
                  <c:v>-3.8700000000000002E-8</c:v>
                </c:pt>
                <c:pt idx="1814">
                  <c:v>-3.8700000000000002E-8</c:v>
                </c:pt>
                <c:pt idx="1815">
                  <c:v>-3.8700000000000002E-8</c:v>
                </c:pt>
                <c:pt idx="1816">
                  <c:v>-3.8700000000000002E-8</c:v>
                </c:pt>
                <c:pt idx="1817">
                  <c:v>-3.8700000000000002E-8</c:v>
                </c:pt>
                <c:pt idx="1818">
                  <c:v>-3.8700000000000002E-8</c:v>
                </c:pt>
                <c:pt idx="1819">
                  <c:v>-3.8700000000000002E-8</c:v>
                </c:pt>
                <c:pt idx="1820">
                  <c:v>-3.8700000000000002E-8</c:v>
                </c:pt>
                <c:pt idx="1821">
                  <c:v>-3.8700000000000002E-8</c:v>
                </c:pt>
                <c:pt idx="1822">
                  <c:v>-3.8700000000000002E-8</c:v>
                </c:pt>
                <c:pt idx="1823">
                  <c:v>-3.8700000000000002E-8</c:v>
                </c:pt>
                <c:pt idx="1824">
                  <c:v>-3.8700000000000002E-8</c:v>
                </c:pt>
                <c:pt idx="1825">
                  <c:v>-3.8600000000000002E-8</c:v>
                </c:pt>
                <c:pt idx="1826">
                  <c:v>-3.8600000000000002E-8</c:v>
                </c:pt>
                <c:pt idx="1827">
                  <c:v>-3.8600000000000002E-8</c:v>
                </c:pt>
                <c:pt idx="1828">
                  <c:v>-3.8600000000000002E-8</c:v>
                </c:pt>
                <c:pt idx="1829">
                  <c:v>-3.8600000000000002E-8</c:v>
                </c:pt>
                <c:pt idx="1830">
                  <c:v>-3.8600000000000002E-8</c:v>
                </c:pt>
                <c:pt idx="1831">
                  <c:v>-3.8600000000000002E-8</c:v>
                </c:pt>
                <c:pt idx="1832">
                  <c:v>-3.8600000000000002E-8</c:v>
                </c:pt>
                <c:pt idx="1833">
                  <c:v>-3.8600000000000002E-8</c:v>
                </c:pt>
                <c:pt idx="1834">
                  <c:v>-3.8600000000000002E-8</c:v>
                </c:pt>
                <c:pt idx="1835">
                  <c:v>-3.8600000000000002E-8</c:v>
                </c:pt>
                <c:pt idx="1836">
                  <c:v>-3.8600000000000002E-8</c:v>
                </c:pt>
                <c:pt idx="1837">
                  <c:v>-3.8600000000000002E-8</c:v>
                </c:pt>
                <c:pt idx="1838">
                  <c:v>-3.8600000000000002E-8</c:v>
                </c:pt>
                <c:pt idx="1839">
                  <c:v>-3.8600000000000002E-8</c:v>
                </c:pt>
                <c:pt idx="1840">
                  <c:v>-3.8600000000000002E-8</c:v>
                </c:pt>
                <c:pt idx="1841">
                  <c:v>-3.8500000000000001E-8</c:v>
                </c:pt>
                <c:pt idx="1842">
                  <c:v>-3.8500000000000001E-8</c:v>
                </c:pt>
                <c:pt idx="1843">
                  <c:v>-3.8500000000000001E-8</c:v>
                </c:pt>
                <c:pt idx="1844">
                  <c:v>-3.8500000000000001E-8</c:v>
                </c:pt>
                <c:pt idx="1845">
                  <c:v>-3.8500000000000001E-8</c:v>
                </c:pt>
                <c:pt idx="1846">
                  <c:v>-3.8500000000000001E-8</c:v>
                </c:pt>
                <c:pt idx="1847">
                  <c:v>-3.8500000000000001E-8</c:v>
                </c:pt>
                <c:pt idx="1848">
                  <c:v>-3.8500000000000001E-8</c:v>
                </c:pt>
                <c:pt idx="1849">
                  <c:v>-3.8500000000000001E-8</c:v>
                </c:pt>
                <c:pt idx="1850">
                  <c:v>-3.8500000000000001E-8</c:v>
                </c:pt>
                <c:pt idx="1851">
                  <c:v>-3.8500000000000001E-8</c:v>
                </c:pt>
                <c:pt idx="1852">
                  <c:v>-3.8500000000000001E-8</c:v>
                </c:pt>
                <c:pt idx="1853">
                  <c:v>-3.8500000000000001E-8</c:v>
                </c:pt>
                <c:pt idx="1854">
                  <c:v>-3.8500000000000001E-8</c:v>
                </c:pt>
                <c:pt idx="1855">
                  <c:v>-3.8500000000000001E-8</c:v>
                </c:pt>
                <c:pt idx="1856">
                  <c:v>-3.8500000000000001E-8</c:v>
                </c:pt>
                <c:pt idx="1857">
                  <c:v>-3.84E-8</c:v>
                </c:pt>
                <c:pt idx="1858">
                  <c:v>-3.84E-8</c:v>
                </c:pt>
                <c:pt idx="1859">
                  <c:v>-3.84E-8</c:v>
                </c:pt>
                <c:pt idx="1860">
                  <c:v>-3.84E-8</c:v>
                </c:pt>
                <c:pt idx="1861">
                  <c:v>-3.84E-8</c:v>
                </c:pt>
                <c:pt idx="1862">
                  <c:v>-3.84E-8</c:v>
                </c:pt>
                <c:pt idx="1863">
                  <c:v>-3.84E-8</c:v>
                </c:pt>
                <c:pt idx="1864">
                  <c:v>-3.84E-8</c:v>
                </c:pt>
                <c:pt idx="1865">
                  <c:v>-3.84E-8</c:v>
                </c:pt>
                <c:pt idx="1866">
                  <c:v>-3.84E-8</c:v>
                </c:pt>
                <c:pt idx="1867">
                  <c:v>-3.84E-8</c:v>
                </c:pt>
                <c:pt idx="1868">
                  <c:v>-3.84E-8</c:v>
                </c:pt>
                <c:pt idx="1869">
                  <c:v>-3.84E-8</c:v>
                </c:pt>
                <c:pt idx="1870">
                  <c:v>-3.84E-8</c:v>
                </c:pt>
                <c:pt idx="1871">
                  <c:v>-3.84E-8</c:v>
                </c:pt>
                <c:pt idx="1872">
                  <c:v>-3.84E-8</c:v>
                </c:pt>
                <c:pt idx="1873">
                  <c:v>-3.8299999999999999E-8</c:v>
                </c:pt>
                <c:pt idx="1874">
                  <c:v>-3.8299999999999999E-8</c:v>
                </c:pt>
                <c:pt idx="1875">
                  <c:v>-3.8299999999999999E-8</c:v>
                </c:pt>
                <c:pt idx="1876">
                  <c:v>-3.8299999999999999E-8</c:v>
                </c:pt>
                <c:pt idx="1877">
                  <c:v>-3.8299999999999999E-8</c:v>
                </c:pt>
                <c:pt idx="1878">
                  <c:v>-3.8299999999999999E-8</c:v>
                </c:pt>
                <c:pt idx="1879">
                  <c:v>-3.8299999999999999E-8</c:v>
                </c:pt>
                <c:pt idx="1880">
                  <c:v>-3.8299999999999999E-8</c:v>
                </c:pt>
                <c:pt idx="1881">
                  <c:v>-3.8299999999999999E-8</c:v>
                </c:pt>
                <c:pt idx="1882">
                  <c:v>-3.8299999999999999E-8</c:v>
                </c:pt>
                <c:pt idx="1883">
                  <c:v>-3.8299999999999999E-8</c:v>
                </c:pt>
                <c:pt idx="1884">
                  <c:v>-3.8299999999999999E-8</c:v>
                </c:pt>
                <c:pt idx="1885">
                  <c:v>-3.8299999999999999E-8</c:v>
                </c:pt>
                <c:pt idx="1886">
                  <c:v>-3.8299999999999999E-8</c:v>
                </c:pt>
                <c:pt idx="1887">
                  <c:v>-3.8299999999999999E-8</c:v>
                </c:pt>
                <c:pt idx="1888">
                  <c:v>-3.8299999999999999E-8</c:v>
                </c:pt>
                <c:pt idx="1889">
                  <c:v>-3.8199999999999998E-8</c:v>
                </c:pt>
                <c:pt idx="1890">
                  <c:v>-3.8199999999999998E-8</c:v>
                </c:pt>
                <c:pt idx="1891">
                  <c:v>-3.8199999999999998E-8</c:v>
                </c:pt>
                <c:pt idx="1892">
                  <c:v>-3.8199999999999998E-8</c:v>
                </c:pt>
                <c:pt idx="1893">
                  <c:v>-3.8199999999999998E-8</c:v>
                </c:pt>
                <c:pt idx="1894">
                  <c:v>-3.8199999999999998E-8</c:v>
                </c:pt>
                <c:pt idx="1895">
                  <c:v>-3.8199999999999998E-8</c:v>
                </c:pt>
                <c:pt idx="1896">
                  <c:v>-3.8199999999999998E-8</c:v>
                </c:pt>
                <c:pt idx="1897">
                  <c:v>-3.8199999999999998E-8</c:v>
                </c:pt>
                <c:pt idx="1898">
                  <c:v>-3.8199999999999998E-8</c:v>
                </c:pt>
                <c:pt idx="1899">
                  <c:v>-3.8199999999999998E-8</c:v>
                </c:pt>
                <c:pt idx="1900">
                  <c:v>-3.8199999999999998E-8</c:v>
                </c:pt>
                <c:pt idx="1901">
                  <c:v>-3.8199999999999998E-8</c:v>
                </c:pt>
                <c:pt idx="1902">
                  <c:v>-3.8199999999999998E-8</c:v>
                </c:pt>
                <c:pt idx="1903">
                  <c:v>-3.8199999999999998E-8</c:v>
                </c:pt>
                <c:pt idx="1904">
                  <c:v>-3.8199999999999998E-8</c:v>
                </c:pt>
                <c:pt idx="1905">
                  <c:v>-3.8099999999999997E-8</c:v>
                </c:pt>
                <c:pt idx="1906">
                  <c:v>-3.8099999999999997E-8</c:v>
                </c:pt>
                <c:pt idx="1907">
                  <c:v>-3.8099999999999997E-8</c:v>
                </c:pt>
                <c:pt idx="1908">
                  <c:v>-3.8099999999999997E-8</c:v>
                </c:pt>
                <c:pt idx="1909">
                  <c:v>-3.8099999999999997E-8</c:v>
                </c:pt>
                <c:pt idx="1910">
                  <c:v>-3.8099999999999997E-8</c:v>
                </c:pt>
                <c:pt idx="1911">
                  <c:v>-3.8099999999999997E-8</c:v>
                </c:pt>
                <c:pt idx="1912">
                  <c:v>-3.8099999999999997E-8</c:v>
                </c:pt>
                <c:pt idx="1913">
                  <c:v>-3.8099999999999997E-8</c:v>
                </c:pt>
                <c:pt idx="1914">
                  <c:v>-3.8099999999999997E-8</c:v>
                </c:pt>
                <c:pt idx="1915">
                  <c:v>-3.8099999999999997E-8</c:v>
                </c:pt>
                <c:pt idx="1916">
                  <c:v>-3.8099999999999997E-8</c:v>
                </c:pt>
                <c:pt idx="1917">
                  <c:v>-3.8099999999999997E-8</c:v>
                </c:pt>
                <c:pt idx="1918">
                  <c:v>-3.8099999999999997E-8</c:v>
                </c:pt>
                <c:pt idx="1919">
                  <c:v>-3.8099999999999997E-8</c:v>
                </c:pt>
                <c:pt idx="1920">
                  <c:v>-3.8099999999999997E-8</c:v>
                </c:pt>
                <c:pt idx="1921">
                  <c:v>-3.8000000000000003E-8</c:v>
                </c:pt>
                <c:pt idx="1922">
                  <c:v>-3.8000000000000003E-8</c:v>
                </c:pt>
                <c:pt idx="1923">
                  <c:v>-3.8000000000000003E-8</c:v>
                </c:pt>
                <c:pt idx="1924">
                  <c:v>-3.8000000000000003E-8</c:v>
                </c:pt>
                <c:pt idx="1925">
                  <c:v>-3.8000000000000003E-8</c:v>
                </c:pt>
                <c:pt idx="1926">
                  <c:v>-3.8000000000000003E-8</c:v>
                </c:pt>
                <c:pt idx="1927">
                  <c:v>-3.8000000000000003E-8</c:v>
                </c:pt>
                <c:pt idx="1928">
                  <c:v>-3.8000000000000003E-8</c:v>
                </c:pt>
                <c:pt idx="1929">
                  <c:v>-3.8000000000000003E-8</c:v>
                </c:pt>
                <c:pt idx="1930">
                  <c:v>-3.8000000000000003E-8</c:v>
                </c:pt>
                <c:pt idx="1931">
                  <c:v>-3.8000000000000003E-8</c:v>
                </c:pt>
                <c:pt idx="1932">
                  <c:v>-3.8000000000000003E-8</c:v>
                </c:pt>
                <c:pt idx="1933">
                  <c:v>-3.8000000000000003E-8</c:v>
                </c:pt>
                <c:pt idx="1934">
                  <c:v>-3.8000000000000003E-8</c:v>
                </c:pt>
                <c:pt idx="1935">
                  <c:v>-3.8000000000000003E-8</c:v>
                </c:pt>
                <c:pt idx="1936">
                  <c:v>-3.8000000000000003E-8</c:v>
                </c:pt>
                <c:pt idx="1937">
                  <c:v>-3.7900000000000002E-8</c:v>
                </c:pt>
                <c:pt idx="1938">
                  <c:v>-3.7900000000000002E-8</c:v>
                </c:pt>
                <c:pt idx="1939">
                  <c:v>-3.7900000000000002E-8</c:v>
                </c:pt>
                <c:pt idx="1940">
                  <c:v>-3.7900000000000002E-8</c:v>
                </c:pt>
                <c:pt idx="1941">
                  <c:v>-3.7900000000000002E-8</c:v>
                </c:pt>
                <c:pt idx="1942">
                  <c:v>-3.7900000000000002E-8</c:v>
                </c:pt>
                <c:pt idx="1943">
                  <c:v>-3.7900000000000002E-8</c:v>
                </c:pt>
                <c:pt idx="1944">
                  <c:v>-3.7900000000000002E-8</c:v>
                </c:pt>
                <c:pt idx="1945">
                  <c:v>-3.7900000000000002E-8</c:v>
                </c:pt>
                <c:pt idx="1946">
                  <c:v>-3.7900000000000002E-8</c:v>
                </c:pt>
                <c:pt idx="1947">
                  <c:v>-3.7900000000000002E-8</c:v>
                </c:pt>
                <c:pt idx="1948">
                  <c:v>-3.7900000000000002E-8</c:v>
                </c:pt>
                <c:pt idx="1949">
                  <c:v>-3.7900000000000002E-8</c:v>
                </c:pt>
                <c:pt idx="1950">
                  <c:v>-3.7900000000000002E-8</c:v>
                </c:pt>
                <c:pt idx="1951">
                  <c:v>-3.7900000000000002E-8</c:v>
                </c:pt>
                <c:pt idx="1952">
                  <c:v>-3.7900000000000002E-8</c:v>
                </c:pt>
                <c:pt idx="1953">
                  <c:v>-3.7800000000000001E-8</c:v>
                </c:pt>
                <c:pt idx="1954">
                  <c:v>-3.7800000000000001E-8</c:v>
                </c:pt>
                <c:pt idx="1955">
                  <c:v>-3.7800000000000001E-8</c:v>
                </c:pt>
                <c:pt idx="1956">
                  <c:v>-3.7800000000000001E-8</c:v>
                </c:pt>
                <c:pt idx="1957">
                  <c:v>-3.7800000000000001E-8</c:v>
                </c:pt>
                <c:pt idx="1958">
                  <c:v>-3.7800000000000001E-8</c:v>
                </c:pt>
                <c:pt idx="1959">
                  <c:v>-3.7800000000000001E-8</c:v>
                </c:pt>
                <c:pt idx="1960">
                  <c:v>-3.7800000000000001E-8</c:v>
                </c:pt>
                <c:pt idx="1961">
                  <c:v>-3.7800000000000001E-8</c:v>
                </c:pt>
                <c:pt idx="1962">
                  <c:v>-3.7800000000000001E-8</c:v>
                </c:pt>
                <c:pt idx="1963">
                  <c:v>-3.7800000000000001E-8</c:v>
                </c:pt>
                <c:pt idx="1964">
                  <c:v>-3.7800000000000001E-8</c:v>
                </c:pt>
                <c:pt idx="1965">
                  <c:v>-3.7800000000000001E-8</c:v>
                </c:pt>
                <c:pt idx="1966">
                  <c:v>-3.7800000000000001E-8</c:v>
                </c:pt>
                <c:pt idx="1967">
                  <c:v>-3.7800000000000001E-8</c:v>
                </c:pt>
                <c:pt idx="1968">
                  <c:v>-3.7800000000000001E-8</c:v>
                </c:pt>
                <c:pt idx="1969">
                  <c:v>-3.77E-8</c:v>
                </c:pt>
                <c:pt idx="1970">
                  <c:v>-3.77E-8</c:v>
                </c:pt>
                <c:pt idx="1971">
                  <c:v>-3.77E-8</c:v>
                </c:pt>
                <c:pt idx="1972">
                  <c:v>-3.77E-8</c:v>
                </c:pt>
                <c:pt idx="1973">
                  <c:v>-3.77E-8</c:v>
                </c:pt>
                <c:pt idx="1974">
                  <c:v>-3.77E-8</c:v>
                </c:pt>
                <c:pt idx="1975">
                  <c:v>-3.77E-8</c:v>
                </c:pt>
                <c:pt idx="1976">
                  <c:v>-3.77E-8</c:v>
                </c:pt>
                <c:pt idx="1977">
                  <c:v>-3.77E-8</c:v>
                </c:pt>
                <c:pt idx="1978">
                  <c:v>-3.77E-8</c:v>
                </c:pt>
                <c:pt idx="1979">
                  <c:v>-3.77E-8</c:v>
                </c:pt>
                <c:pt idx="1980">
                  <c:v>-3.77E-8</c:v>
                </c:pt>
                <c:pt idx="1981">
                  <c:v>-3.77E-8</c:v>
                </c:pt>
                <c:pt idx="1982">
                  <c:v>-3.77E-8</c:v>
                </c:pt>
                <c:pt idx="1983">
                  <c:v>-3.77E-8</c:v>
                </c:pt>
                <c:pt idx="1984">
                  <c:v>-3.77E-8</c:v>
                </c:pt>
                <c:pt idx="1985">
                  <c:v>-3.7599999999999999E-8</c:v>
                </c:pt>
                <c:pt idx="1986">
                  <c:v>-3.7599999999999999E-8</c:v>
                </c:pt>
                <c:pt idx="1987">
                  <c:v>-3.7599999999999999E-8</c:v>
                </c:pt>
                <c:pt idx="1988">
                  <c:v>-3.7599999999999999E-8</c:v>
                </c:pt>
                <c:pt idx="1989">
                  <c:v>-3.7599999999999999E-8</c:v>
                </c:pt>
                <c:pt idx="1990">
                  <c:v>-3.7599999999999999E-8</c:v>
                </c:pt>
                <c:pt idx="1991">
                  <c:v>-3.7599999999999999E-8</c:v>
                </c:pt>
                <c:pt idx="1992">
                  <c:v>-3.7599999999999999E-8</c:v>
                </c:pt>
                <c:pt idx="1993">
                  <c:v>-3.7599999999999999E-8</c:v>
                </c:pt>
                <c:pt idx="1994">
                  <c:v>-3.7599999999999999E-8</c:v>
                </c:pt>
                <c:pt idx="1995">
                  <c:v>-3.7599999999999999E-8</c:v>
                </c:pt>
                <c:pt idx="1996">
                  <c:v>-3.7599999999999999E-8</c:v>
                </c:pt>
                <c:pt idx="1997">
                  <c:v>-3.7599999999999999E-8</c:v>
                </c:pt>
                <c:pt idx="1998">
                  <c:v>-3.7599999999999999E-8</c:v>
                </c:pt>
                <c:pt idx="1999">
                  <c:v>-3.7599999999999999E-8</c:v>
                </c:pt>
                <c:pt idx="2000">
                  <c:v>-3.7599999999999999E-8</c:v>
                </c:pt>
                <c:pt idx="2001">
                  <c:v>-3.7499999999999998E-8</c:v>
                </c:pt>
                <c:pt idx="2002">
                  <c:v>-3.7499999999999998E-8</c:v>
                </c:pt>
                <c:pt idx="2003">
                  <c:v>-3.7499999999999998E-8</c:v>
                </c:pt>
                <c:pt idx="2004">
                  <c:v>-3.7499999999999998E-8</c:v>
                </c:pt>
                <c:pt idx="2005">
                  <c:v>-3.7499999999999998E-8</c:v>
                </c:pt>
                <c:pt idx="2006">
                  <c:v>-3.7499999999999998E-8</c:v>
                </c:pt>
                <c:pt idx="2007">
                  <c:v>-3.7499999999999998E-8</c:v>
                </c:pt>
                <c:pt idx="2008">
                  <c:v>-3.7499999999999998E-8</c:v>
                </c:pt>
                <c:pt idx="2009">
                  <c:v>-3.7499999999999998E-8</c:v>
                </c:pt>
                <c:pt idx="2010">
                  <c:v>-3.7499999999999998E-8</c:v>
                </c:pt>
                <c:pt idx="2011">
                  <c:v>-3.7499999999999998E-8</c:v>
                </c:pt>
                <c:pt idx="2012">
                  <c:v>-3.7499999999999998E-8</c:v>
                </c:pt>
                <c:pt idx="2013">
                  <c:v>-3.7499999999999998E-8</c:v>
                </c:pt>
                <c:pt idx="2014">
                  <c:v>-3.7499999999999998E-8</c:v>
                </c:pt>
                <c:pt idx="2015">
                  <c:v>-3.7499999999999998E-8</c:v>
                </c:pt>
                <c:pt idx="2016">
                  <c:v>-3.7499999999999998E-8</c:v>
                </c:pt>
                <c:pt idx="2017">
                  <c:v>-3.7399999999999997E-8</c:v>
                </c:pt>
                <c:pt idx="2018">
                  <c:v>-3.7399999999999997E-8</c:v>
                </c:pt>
                <c:pt idx="2019">
                  <c:v>-3.7399999999999997E-8</c:v>
                </c:pt>
                <c:pt idx="2020">
                  <c:v>-3.7399999999999997E-8</c:v>
                </c:pt>
                <c:pt idx="2021">
                  <c:v>-3.7399999999999997E-8</c:v>
                </c:pt>
                <c:pt idx="2022">
                  <c:v>-3.7399999999999997E-8</c:v>
                </c:pt>
                <c:pt idx="2023">
                  <c:v>-3.7399999999999997E-8</c:v>
                </c:pt>
                <c:pt idx="2024">
                  <c:v>-3.7399999999999997E-8</c:v>
                </c:pt>
                <c:pt idx="2025">
                  <c:v>-3.7399999999999997E-8</c:v>
                </c:pt>
                <c:pt idx="2026">
                  <c:v>-3.7399999999999997E-8</c:v>
                </c:pt>
                <c:pt idx="2027">
                  <c:v>-3.7399999999999997E-8</c:v>
                </c:pt>
                <c:pt idx="2028">
                  <c:v>-3.7399999999999997E-8</c:v>
                </c:pt>
                <c:pt idx="2029">
                  <c:v>-3.7399999999999997E-8</c:v>
                </c:pt>
                <c:pt idx="2030">
                  <c:v>-3.7399999999999997E-8</c:v>
                </c:pt>
                <c:pt idx="2031">
                  <c:v>-3.7399999999999997E-8</c:v>
                </c:pt>
                <c:pt idx="2032">
                  <c:v>-3.7399999999999997E-8</c:v>
                </c:pt>
                <c:pt idx="2033">
                  <c:v>-3.7300000000000003E-8</c:v>
                </c:pt>
                <c:pt idx="2034">
                  <c:v>-3.7300000000000003E-8</c:v>
                </c:pt>
                <c:pt idx="2035">
                  <c:v>-3.7300000000000003E-8</c:v>
                </c:pt>
                <c:pt idx="2036">
                  <c:v>-3.7300000000000003E-8</c:v>
                </c:pt>
                <c:pt idx="2037">
                  <c:v>-3.7300000000000003E-8</c:v>
                </c:pt>
                <c:pt idx="2038">
                  <c:v>-3.7300000000000003E-8</c:v>
                </c:pt>
                <c:pt idx="2039">
                  <c:v>-3.7300000000000003E-8</c:v>
                </c:pt>
                <c:pt idx="2040">
                  <c:v>-3.7300000000000003E-8</c:v>
                </c:pt>
                <c:pt idx="2041">
                  <c:v>-3.7300000000000003E-8</c:v>
                </c:pt>
                <c:pt idx="2042">
                  <c:v>-3.7300000000000003E-8</c:v>
                </c:pt>
                <c:pt idx="2043">
                  <c:v>-3.7300000000000003E-8</c:v>
                </c:pt>
                <c:pt idx="2044">
                  <c:v>-3.7300000000000003E-8</c:v>
                </c:pt>
                <c:pt idx="2045">
                  <c:v>-3.7300000000000003E-8</c:v>
                </c:pt>
                <c:pt idx="2046">
                  <c:v>-3.7300000000000003E-8</c:v>
                </c:pt>
                <c:pt idx="2047">
                  <c:v>-3.7300000000000003E-8</c:v>
                </c:pt>
                <c:pt idx="2048">
                  <c:v>-3.7300000000000003E-8</c:v>
                </c:pt>
                <c:pt idx="2049">
                  <c:v>-3.7200000000000002E-8</c:v>
                </c:pt>
                <c:pt idx="2050">
                  <c:v>-3.7200000000000002E-8</c:v>
                </c:pt>
                <c:pt idx="2051">
                  <c:v>-3.7200000000000002E-8</c:v>
                </c:pt>
                <c:pt idx="2052">
                  <c:v>-3.7200000000000002E-8</c:v>
                </c:pt>
                <c:pt idx="2053">
                  <c:v>-3.7200000000000002E-8</c:v>
                </c:pt>
                <c:pt idx="2054">
                  <c:v>-3.7200000000000002E-8</c:v>
                </c:pt>
                <c:pt idx="2055">
                  <c:v>-3.7200000000000002E-8</c:v>
                </c:pt>
                <c:pt idx="2056">
                  <c:v>-3.7200000000000002E-8</c:v>
                </c:pt>
                <c:pt idx="2057">
                  <c:v>-3.7200000000000002E-8</c:v>
                </c:pt>
                <c:pt idx="2058">
                  <c:v>-3.7200000000000002E-8</c:v>
                </c:pt>
                <c:pt idx="2059">
                  <c:v>-3.7200000000000002E-8</c:v>
                </c:pt>
                <c:pt idx="2060">
                  <c:v>-3.7200000000000002E-8</c:v>
                </c:pt>
                <c:pt idx="2061">
                  <c:v>-3.7200000000000002E-8</c:v>
                </c:pt>
                <c:pt idx="2062">
                  <c:v>-3.7200000000000002E-8</c:v>
                </c:pt>
                <c:pt idx="2063">
                  <c:v>-3.7200000000000002E-8</c:v>
                </c:pt>
                <c:pt idx="2064">
                  <c:v>-3.7200000000000002E-8</c:v>
                </c:pt>
                <c:pt idx="2065">
                  <c:v>-3.7100000000000001E-8</c:v>
                </c:pt>
                <c:pt idx="2066">
                  <c:v>-3.7100000000000001E-8</c:v>
                </c:pt>
                <c:pt idx="2067">
                  <c:v>-3.7100000000000001E-8</c:v>
                </c:pt>
                <c:pt idx="2068">
                  <c:v>-3.7100000000000001E-8</c:v>
                </c:pt>
                <c:pt idx="2069">
                  <c:v>-3.7100000000000001E-8</c:v>
                </c:pt>
                <c:pt idx="2070">
                  <c:v>-3.7100000000000001E-8</c:v>
                </c:pt>
                <c:pt idx="2071">
                  <c:v>-3.7100000000000001E-8</c:v>
                </c:pt>
                <c:pt idx="2072">
                  <c:v>-3.7100000000000001E-8</c:v>
                </c:pt>
                <c:pt idx="2073">
                  <c:v>-3.7100000000000001E-8</c:v>
                </c:pt>
                <c:pt idx="2074">
                  <c:v>-3.7100000000000001E-8</c:v>
                </c:pt>
                <c:pt idx="2075">
                  <c:v>-3.7100000000000001E-8</c:v>
                </c:pt>
                <c:pt idx="2076">
                  <c:v>-3.7100000000000001E-8</c:v>
                </c:pt>
                <c:pt idx="2077">
                  <c:v>-3.7100000000000001E-8</c:v>
                </c:pt>
                <c:pt idx="2078">
                  <c:v>-3.7100000000000001E-8</c:v>
                </c:pt>
                <c:pt idx="2079">
                  <c:v>-3.7100000000000001E-8</c:v>
                </c:pt>
                <c:pt idx="2080">
                  <c:v>-3.7100000000000001E-8</c:v>
                </c:pt>
                <c:pt idx="2081">
                  <c:v>-3.7E-8</c:v>
                </c:pt>
                <c:pt idx="2082">
                  <c:v>-3.7E-8</c:v>
                </c:pt>
                <c:pt idx="2083">
                  <c:v>-3.7E-8</c:v>
                </c:pt>
                <c:pt idx="2084">
                  <c:v>-3.7E-8</c:v>
                </c:pt>
                <c:pt idx="2085">
                  <c:v>-3.7E-8</c:v>
                </c:pt>
                <c:pt idx="2086">
                  <c:v>-3.7E-8</c:v>
                </c:pt>
                <c:pt idx="2087">
                  <c:v>-3.7E-8</c:v>
                </c:pt>
                <c:pt idx="2088">
                  <c:v>-3.7E-8</c:v>
                </c:pt>
                <c:pt idx="2089">
                  <c:v>-3.7E-8</c:v>
                </c:pt>
                <c:pt idx="2090">
                  <c:v>-3.7E-8</c:v>
                </c:pt>
                <c:pt idx="2091">
                  <c:v>-3.7E-8</c:v>
                </c:pt>
                <c:pt idx="2092">
                  <c:v>-3.7E-8</c:v>
                </c:pt>
                <c:pt idx="2093">
                  <c:v>-3.7E-8</c:v>
                </c:pt>
                <c:pt idx="2094">
                  <c:v>-3.7E-8</c:v>
                </c:pt>
                <c:pt idx="2095">
                  <c:v>-3.7E-8</c:v>
                </c:pt>
                <c:pt idx="2096">
                  <c:v>-3.7E-8</c:v>
                </c:pt>
                <c:pt idx="2097">
                  <c:v>-3.69E-8</c:v>
                </c:pt>
                <c:pt idx="2098">
                  <c:v>-3.69E-8</c:v>
                </c:pt>
                <c:pt idx="2099">
                  <c:v>-3.69E-8</c:v>
                </c:pt>
                <c:pt idx="2100">
                  <c:v>-3.69E-8</c:v>
                </c:pt>
                <c:pt idx="2101">
                  <c:v>-3.69E-8</c:v>
                </c:pt>
                <c:pt idx="2102">
                  <c:v>-3.69E-8</c:v>
                </c:pt>
                <c:pt idx="2103">
                  <c:v>-3.69E-8</c:v>
                </c:pt>
                <c:pt idx="2104">
                  <c:v>-3.69E-8</c:v>
                </c:pt>
                <c:pt idx="2105">
                  <c:v>-3.69E-8</c:v>
                </c:pt>
                <c:pt idx="2106">
                  <c:v>-3.69E-8</c:v>
                </c:pt>
                <c:pt idx="2107">
                  <c:v>-3.69E-8</c:v>
                </c:pt>
                <c:pt idx="2108">
                  <c:v>-3.69E-8</c:v>
                </c:pt>
                <c:pt idx="2109">
                  <c:v>-3.69E-8</c:v>
                </c:pt>
                <c:pt idx="2110">
                  <c:v>-3.69E-8</c:v>
                </c:pt>
                <c:pt idx="2111">
                  <c:v>-3.69E-8</c:v>
                </c:pt>
                <c:pt idx="2112">
                  <c:v>-3.69E-8</c:v>
                </c:pt>
                <c:pt idx="2113">
                  <c:v>-3.6799999999999999E-8</c:v>
                </c:pt>
                <c:pt idx="2114">
                  <c:v>-3.6799999999999999E-8</c:v>
                </c:pt>
                <c:pt idx="2115">
                  <c:v>-3.6799999999999999E-8</c:v>
                </c:pt>
                <c:pt idx="2116">
                  <c:v>-3.6799999999999999E-8</c:v>
                </c:pt>
                <c:pt idx="2117">
                  <c:v>-3.6799999999999999E-8</c:v>
                </c:pt>
                <c:pt idx="2118">
                  <c:v>-3.6799999999999999E-8</c:v>
                </c:pt>
                <c:pt idx="2119">
                  <c:v>-3.6799999999999999E-8</c:v>
                </c:pt>
                <c:pt idx="2120">
                  <c:v>-3.6799999999999999E-8</c:v>
                </c:pt>
                <c:pt idx="2121">
                  <c:v>-3.6799999999999999E-8</c:v>
                </c:pt>
                <c:pt idx="2122">
                  <c:v>-3.6799999999999999E-8</c:v>
                </c:pt>
                <c:pt idx="2123">
                  <c:v>-3.6799999999999999E-8</c:v>
                </c:pt>
                <c:pt idx="2124">
                  <c:v>-3.6799999999999999E-8</c:v>
                </c:pt>
                <c:pt idx="2125">
                  <c:v>-3.6799999999999999E-8</c:v>
                </c:pt>
                <c:pt idx="2126">
                  <c:v>-3.6799999999999999E-8</c:v>
                </c:pt>
                <c:pt idx="2127">
                  <c:v>-3.6799999999999999E-8</c:v>
                </c:pt>
                <c:pt idx="2128">
                  <c:v>-3.6799999999999999E-8</c:v>
                </c:pt>
                <c:pt idx="2129">
                  <c:v>-3.6699999999999998E-8</c:v>
                </c:pt>
                <c:pt idx="2130">
                  <c:v>-3.6699999999999998E-8</c:v>
                </c:pt>
                <c:pt idx="2131">
                  <c:v>-3.6699999999999998E-8</c:v>
                </c:pt>
                <c:pt idx="2132">
                  <c:v>-3.6699999999999998E-8</c:v>
                </c:pt>
                <c:pt idx="2133">
                  <c:v>-3.6699999999999998E-8</c:v>
                </c:pt>
                <c:pt idx="2134">
                  <c:v>-3.6699999999999998E-8</c:v>
                </c:pt>
                <c:pt idx="2135">
                  <c:v>-3.6699999999999998E-8</c:v>
                </c:pt>
                <c:pt idx="2136">
                  <c:v>-3.6699999999999998E-8</c:v>
                </c:pt>
                <c:pt idx="2137">
                  <c:v>-3.6699999999999998E-8</c:v>
                </c:pt>
                <c:pt idx="2138">
                  <c:v>-3.6699999999999998E-8</c:v>
                </c:pt>
                <c:pt idx="2139">
                  <c:v>-3.6699999999999998E-8</c:v>
                </c:pt>
                <c:pt idx="2140">
                  <c:v>-3.6699999999999998E-8</c:v>
                </c:pt>
                <c:pt idx="2141">
                  <c:v>-3.6699999999999998E-8</c:v>
                </c:pt>
                <c:pt idx="2142">
                  <c:v>-3.6699999999999998E-8</c:v>
                </c:pt>
                <c:pt idx="2143">
                  <c:v>-3.6699999999999998E-8</c:v>
                </c:pt>
                <c:pt idx="2144">
                  <c:v>-3.6699999999999998E-8</c:v>
                </c:pt>
                <c:pt idx="2145">
                  <c:v>-3.6599999999999997E-8</c:v>
                </c:pt>
                <c:pt idx="2146">
                  <c:v>-3.6599999999999997E-8</c:v>
                </c:pt>
                <c:pt idx="2147">
                  <c:v>-3.6599999999999997E-8</c:v>
                </c:pt>
                <c:pt idx="2148">
                  <c:v>-3.6599999999999997E-8</c:v>
                </c:pt>
                <c:pt idx="2149">
                  <c:v>-3.6599999999999997E-8</c:v>
                </c:pt>
                <c:pt idx="2150">
                  <c:v>-3.6599999999999997E-8</c:v>
                </c:pt>
                <c:pt idx="2151">
                  <c:v>-3.6599999999999997E-8</c:v>
                </c:pt>
                <c:pt idx="2152">
                  <c:v>-3.6599999999999997E-8</c:v>
                </c:pt>
                <c:pt idx="2153">
                  <c:v>-3.6599999999999997E-8</c:v>
                </c:pt>
                <c:pt idx="2154">
                  <c:v>-3.6599999999999997E-8</c:v>
                </c:pt>
                <c:pt idx="2155">
                  <c:v>-3.6599999999999997E-8</c:v>
                </c:pt>
                <c:pt idx="2156">
                  <c:v>-3.6599999999999997E-8</c:v>
                </c:pt>
                <c:pt idx="2157">
                  <c:v>-3.6599999999999997E-8</c:v>
                </c:pt>
                <c:pt idx="2158">
                  <c:v>-3.6599999999999997E-8</c:v>
                </c:pt>
                <c:pt idx="2159">
                  <c:v>-3.6599999999999997E-8</c:v>
                </c:pt>
                <c:pt idx="2160">
                  <c:v>-3.6599999999999997E-8</c:v>
                </c:pt>
                <c:pt idx="2161">
                  <c:v>-3.6500000000000003E-8</c:v>
                </c:pt>
                <c:pt idx="2162">
                  <c:v>-3.6500000000000003E-8</c:v>
                </c:pt>
                <c:pt idx="2163">
                  <c:v>-3.6500000000000003E-8</c:v>
                </c:pt>
                <c:pt idx="2164">
                  <c:v>-3.6500000000000003E-8</c:v>
                </c:pt>
                <c:pt idx="2165">
                  <c:v>-3.6500000000000003E-8</c:v>
                </c:pt>
                <c:pt idx="2166">
                  <c:v>-3.6500000000000003E-8</c:v>
                </c:pt>
                <c:pt idx="2167">
                  <c:v>-3.6500000000000003E-8</c:v>
                </c:pt>
                <c:pt idx="2168">
                  <c:v>-3.6500000000000003E-8</c:v>
                </c:pt>
                <c:pt idx="2169">
                  <c:v>-3.6500000000000003E-8</c:v>
                </c:pt>
                <c:pt idx="2170">
                  <c:v>-3.6500000000000003E-8</c:v>
                </c:pt>
                <c:pt idx="2171">
                  <c:v>-3.6500000000000003E-8</c:v>
                </c:pt>
                <c:pt idx="2172">
                  <c:v>-3.6500000000000003E-8</c:v>
                </c:pt>
                <c:pt idx="2173">
                  <c:v>-3.6500000000000003E-8</c:v>
                </c:pt>
                <c:pt idx="2174">
                  <c:v>-3.6500000000000003E-8</c:v>
                </c:pt>
                <c:pt idx="2175">
                  <c:v>-3.6500000000000003E-8</c:v>
                </c:pt>
                <c:pt idx="2176">
                  <c:v>-3.6500000000000003E-8</c:v>
                </c:pt>
                <c:pt idx="2177">
                  <c:v>-3.6400000000000002E-8</c:v>
                </c:pt>
                <c:pt idx="2178">
                  <c:v>-3.6400000000000002E-8</c:v>
                </c:pt>
                <c:pt idx="2179">
                  <c:v>-3.6400000000000002E-8</c:v>
                </c:pt>
                <c:pt idx="2180">
                  <c:v>-3.6400000000000002E-8</c:v>
                </c:pt>
                <c:pt idx="2181">
                  <c:v>-3.6400000000000002E-8</c:v>
                </c:pt>
                <c:pt idx="2182">
                  <c:v>-3.6400000000000002E-8</c:v>
                </c:pt>
                <c:pt idx="2183">
                  <c:v>-3.6400000000000002E-8</c:v>
                </c:pt>
                <c:pt idx="2184">
                  <c:v>-3.6400000000000002E-8</c:v>
                </c:pt>
                <c:pt idx="2185">
                  <c:v>-3.6400000000000002E-8</c:v>
                </c:pt>
                <c:pt idx="2186">
                  <c:v>-3.6400000000000002E-8</c:v>
                </c:pt>
                <c:pt idx="2187">
                  <c:v>-3.6400000000000002E-8</c:v>
                </c:pt>
                <c:pt idx="2188">
                  <c:v>-3.6400000000000002E-8</c:v>
                </c:pt>
                <c:pt idx="2189">
                  <c:v>-3.6400000000000002E-8</c:v>
                </c:pt>
                <c:pt idx="2190">
                  <c:v>-3.6400000000000002E-8</c:v>
                </c:pt>
                <c:pt idx="2191">
                  <c:v>-3.6400000000000002E-8</c:v>
                </c:pt>
                <c:pt idx="2192">
                  <c:v>-3.6400000000000002E-8</c:v>
                </c:pt>
                <c:pt idx="2193">
                  <c:v>-3.6300000000000001E-8</c:v>
                </c:pt>
                <c:pt idx="2194">
                  <c:v>-3.6300000000000001E-8</c:v>
                </c:pt>
                <c:pt idx="2195">
                  <c:v>-3.6300000000000001E-8</c:v>
                </c:pt>
                <c:pt idx="2196">
                  <c:v>-3.6300000000000001E-8</c:v>
                </c:pt>
                <c:pt idx="2197">
                  <c:v>-3.6300000000000001E-8</c:v>
                </c:pt>
                <c:pt idx="2198">
                  <c:v>-3.6300000000000001E-8</c:v>
                </c:pt>
                <c:pt idx="2199">
                  <c:v>-3.6300000000000001E-8</c:v>
                </c:pt>
                <c:pt idx="2200">
                  <c:v>-3.6300000000000001E-8</c:v>
                </c:pt>
                <c:pt idx="2201">
                  <c:v>-3.6300000000000001E-8</c:v>
                </c:pt>
                <c:pt idx="2202">
                  <c:v>-3.6300000000000001E-8</c:v>
                </c:pt>
                <c:pt idx="2203">
                  <c:v>-3.6300000000000001E-8</c:v>
                </c:pt>
                <c:pt idx="2204">
                  <c:v>-3.6300000000000001E-8</c:v>
                </c:pt>
                <c:pt idx="2205">
                  <c:v>-3.6300000000000001E-8</c:v>
                </c:pt>
                <c:pt idx="2206">
                  <c:v>-3.6300000000000001E-8</c:v>
                </c:pt>
                <c:pt idx="2207">
                  <c:v>-3.6300000000000001E-8</c:v>
                </c:pt>
                <c:pt idx="2208">
                  <c:v>-3.6300000000000001E-8</c:v>
                </c:pt>
                <c:pt idx="2209">
                  <c:v>-3.62E-8</c:v>
                </c:pt>
                <c:pt idx="2210">
                  <c:v>-3.62E-8</c:v>
                </c:pt>
                <c:pt idx="2211">
                  <c:v>-3.62E-8</c:v>
                </c:pt>
                <c:pt idx="2212">
                  <c:v>-3.62E-8</c:v>
                </c:pt>
                <c:pt idx="2213">
                  <c:v>-3.62E-8</c:v>
                </c:pt>
                <c:pt idx="2214">
                  <c:v>-3.62E-8</c:v>
                </c:pt>
                <c:pt idx="2215">
                  <c:v>-3.62E-8</c:v>
                </c:pt>
                <c:pt idx="2216">
                  <c:v>-3.62E-8</c:v>
                </c:pt>
                <c:pt idx="2217">
                  <c:v>-3.62E-8</c:v>
                </c:pt>
                <c:pt idx="2218">
                  <c:v>-3.62E-8</c:v>
                </c:pt>
                <c:pt idx="2219">
                  <c:v>-3.62E-8</c:v>
                </c:pt>
                <c:pt idx="2220">
                  <c:v>-3.62E-8</c:v>
                </c:pt>
                <c:pt idx="2221">
                  <c:v>-3.62E-8</c:v>
                </c:pt>
                <c:pt idx="2222">
                  <c:v>-3.62E-8</c:v>
                </c:pt>
                <c:pt idx="2223">
                  <c:v>-3.62E-8</c:v>
                </c:pt>
                <c:pt idx="2224">
                  <c:v>-3.62E-8</c:v>
                </c:pt>
                <c:pt idx="2225">
                  <c:v>-3.6099999999999999E-8</c:v>
                </c:pt>
                <c:pt idx="2226">
                  <c:v>-3.6099999999999999E-8</c:v>
                </c:pt>
                <c:pt idx="2227">
                  <c:v>-3.6099999999999999E-8</c:v>
                </c:pt>
                <c:pt idx="2228">
                  <c:v>-3.6099999999999999E-8</c:v>
                </c:pt>
                <c:pt idx="2229">
                  <c:v>-3.6099999999999999E-8</c:v>
                </c:pt>
                <c:pt idx="2230">
                  <c:v>-3.6099999999999999E-8</c:v>
                </c:pt>
                <c:pt idx="2231">
                  <c:v>-3.6099999999999999E-8</c:v>
                </c:pt>
                <c:pt idx="2232">
                  <c:v>-3.6099999999999999E-8</c:v>
                </c:pt>
                <c:pt idx="2233">
                  <c:v>-3.6099999999999999E-8</c:v>
                </c:pt>
                <c:pt idx="2234">
                  <c:v>-3.6099999999999999E-8</c:v>
                </c:pt>
                <c:pt idx="2235">
                  <c:v>-3.6099999999999999E-8</c:v>
                </c:pt>
                <c:pt idx="2236">
                  <c:v>-3.6099999999999999E-8</c:v>
                </c:pt>
                <c:pt idx="2237">
                  <c:v>-3.6099999999999999E-8</c:v>
                </c:pt>
                <c:pt idx="2238">
                  <c:v>-3.6099999999999999E-8</c:v>
                </c:pt>
                <c:pt idx="2239">
                  <c:v>-3.6099999999999999E-8</c:v>
                </c:pt>
                <c:pt idx="2240">
                  <c:v>-3.6099999999999999E-8</c:v>
                </c:pt>
                <c:pt idx="2241">
                  <c:v>-3.5999999999999998E-8</c:v>
                </c:pt>
                <c:pt idx="2242">
                  <c:v>-3.5999999999999998E-8</c:v>
                </c:pt>
                <c:pt idx="2243">
                  <c:v>-3.5999999999999998E-8</c:v>
                </c:pt>
                <c:pt idx="2244">
                  <c:v>-3.5999999999999998E-8</c:v>
                </c:pt>
                <c:pt idx="2245">
                  <c:v>-3.5999999999999998E-8</c:v>
                </c:pt>
                <c:pt idx="2246">
                  <c:v>-3.5999999999999998E-8</c:v>
                </c:pt>
                <c:pt idx="2247">
                  <c:v>-3.5999999999999998E-8</c:v>
                </c:pt>
                <c:pt idx="2248">
                  <c:v>-3.5999999999999998E-8</c:v>
                </c:pt>
                <c:pt idx="2249">
                  <c:v>-3.5999999999999998E-8</c:v>
                </c:pt>
                <c:pt idx="2250">
                  <c:v>-3.5999999999999998E-8</c:v>
                </c:pt>
                <c:pt idx="2251">
                  <c:v>-3.5999999999999998E-8</c:v>
                </c:pt>
                <c:pt idx="2252">
                  <c:v>-3.5999999999999998E-8</c:v>
                </c:pt>
                <c:pt idx="2253">
                  <c:v>-3.5999999999999998E-8</c:v>
                </c:pt>
                <c:pt idx="2254">
                  <c:v>-3.5999999999999998E-8</c:v>
                </c:pt>
                <c:pt idx="2255">
                  <c:v>-3.5999999999999998E-8</c:v>
                </c:pt>
                <c:pt idx="2256">
                  <c:v>-3.5999999999999998E-8</c:v>
                </c:pt>
                <c:pt idx="2257">
                  <c:v>-3.5899999999999997E-8</c:v>
                </c:pt>
                <c:pt idx="2258">
                  <c:v>-3.5899999999999997E-8</c:v>
                </c:pt>
                <c:pt idx="2259">
                  <c:v>-3.5899999999999997E-8</c:v>
                </c:pt>
                <c:pt idx="2260">
                  <c:v>-3.5899999999999997E-8</c:v>
                </c:pt>
                <c:pt idx="2261">
                  <c:v>-3.5899999999999997E-8</c:v>
                </c:pt>
                <c:pt idx="2262">
                  <c:v>-3.5899999999999997E-8</c:v>
                </c:pt>
                <c:pt idx="2263">
                  <c:v>-3.5899999999999997E-8</c:v>
                </c:pt>
                <c:pt idx="2264">
                  <c:v>-3.5899999999999997E-8</c:v>
                </c:pt>
                <c:pt idx="2265">
                  <c:v>-3.5899999999999997E-8</c:v>
                </c:pt>
                <c:pt idx="2266">
                  <c:v>-3.5899999999999997E-8</c:v>
                </c:pt>
                <c:pt idx="2267">
                  <c:v>-3.5899999999999997E-8</c:v>
                </c:pt>
                <c:pt idx="2268">
                  <c:v>-3.5899999999999997E-8</c:v>
                </c:pt>
                <c:pt idx="2269">
                  <c:v>-3.5899999999999997E-8</c:v>
                </c:pt>
                <c:pt idx="2270">
                  <c:v>-3.5899999999999997E-8</c:v>
                </c:pt>
                <c:pt idx="2271">
                  <c:v>-3.5899999999999997E-8</c:v>
                </c:pt>
                <c:pt idx="2272">
                  <c:v>-3.5899999999999997E-8</c:v>
                </c:pt>
                <c:pt idx="2273">
                  <c:v>-3.5800000000000003E-8</c:v>
                </c:pt>
                <c:pt idx="2274">
                  <c:v>-3.5800000000000003E-8</c:v>
                </c:pt>
                <c:pt idx="2275">
                  <c:v>-3.5800000000000003E-8</c:v>
                </c:pt>
                <c:pt idx="2276">
                  <c:v>-3.5800000000000003E-8</c:v>
                </c:pt>
                <c:pt idx="2277">
                  <c:v>-3.5800000000000003E-8</c:v>
                </c:pt>
                <c:pt idx="2278">
                  <c:v>-3.5800000000000003E-8</c:v>
                </c:pt>
                <c:pt idx="2279">
                  <c:v>-3.5800000000000003E-8</c:v>
                </c:pt>
                <c:pt idx="2280">
                  <c:v>-3.5800000000000003E-8</c:v>
                </c:pt>
                <c:pt idx="2281">
                  <c:v>-3.5800000000000003E-8</c:v>
                </c:pt>
                <c:pt idx="2282">
                  <c:v>-3.5800000000000003E-8</c:v>
                </c:pt>
                <c:pt idx="2283">
                  <c:v>-3.5800000000000003E-8</c:v>
                </c:pt>
                <c:pt idx="2284">
                  <c:v>-3.5800000000000003E-8</c:v>
                </c:pt>
                <c:pt idx="2285">
                  <c:v>-3.5800000000000003E-8</c:v>
                </c:pt>
                <c:pt idx="2286">
                  <c:v>-3.5800000000000003E-8</c:v>
                </c:pt>
                <c:pt idx="2287">
                  <c:v>-3.5800000000000003E-8</c:v>
                </c:pt>
                <c:pt idx="2288">
                  <c:v>-3.5800000000000003E-8</c:v>
                </c:pt>
                <c:pt idx="2289">
                  <c:v>-3.5700000000000002E-8</c:v>
                </c:pt>
                <c:pt idx="2290">
                  <c:v>-3.5700000000000002E-8</c:v>
                </c:pt>
                <c:pt idx="2291">
                  <c:v>-3.5700000000000002E-8</c:v>
                </c:pt>
                <c:pt idx="2292">
                  <c:v>-3.5700000000000002E-8</c:v>
                </c:pt>
                <c:pt idx="2293">
                  <c:v>-3.5700000000000002E-8</c:v>
                </c:pt>
                <c:pt idx="2294">
                  <c:v>-3.5700000000000002E-8</c:v>
                </c:pt>
                <c:pt idx="2295">
                  <c:v>-3.5700000000000002E-8</c:v>
                </c:pt>
                <c:pt idx="2296">
                  <c:v>-3.5700000000000002E-8</c:v>
                </c:pt>
                <c:pt idx="2297">
                  <c:v>-3.5700000000000002E-8</c:v>
                </c:pt>
                <c:pt idx="2298">
                  <c:v>-3.5700000000000002E-8</c:v>
                </c:pt>
                <c:pt idx="2299">
                  <c:v>-3.5700000000000002E-8</c:v>
                </c:pt>
                <c:pt idx="2300">
                  <c:v>-3.5700000000000002E-8</c:v>
                </c:pt>
                <c:pt idx="2301">
                  <c:v>-3.5700000000000002E-8</c:v>
                </c:pt>
                <c:pt idx="2302">
                  <c:v>-3.5700000000000002E-8</c:v>
                </c:pt>
                <c:pt idx="2303">
                  <c:v>-3.5700000000000002E-8</c:v>
                </c:pt>
                <c:pt idx="2304">
                  <c:v>-3.5700000000000002E-8</c:v>
                </c:pt>
                <c:pt idx="2305">
                  <c:v>-3.5600000000000001E-8</c:v>
                </c:pt>
                <c:pt idx="2306">
                  <c:v>-3.5600000000000001E-8</c:v>
                </c:pt>
                <c:pt idx="2307">
                  <c:v>-3.5600000000000001E-8</c:v>
                </c:pt>
                <c:pt idx="2308">
                  <c:v>-3.5600000000000001E-8</c:v>
                </c:pt>
                <c:pt idx="2309">
                  <c:v>-3.5600000000000001E-8</c:v>
                </c:pt>
                <c:pt idx="2310">
                  <c:v>-3.5600000000000001E-8</c:v>
                </c:pt>
                <c:pt idx="2311">
                  <c:v>-3.5600000000000001E-8</c:v>
                </c:pt>
                <c:pt idx="2312">
                  <c:v>-3.5600000000000001E-8</c:v>
                </c:pt>
                <c:pt idx="2313">
                  <c:v>-3.5600000000000001E-8</c:v>
                </c:pt>
                <c:pt idx="2314">
                  <c:v>-3.5600000000000001E-8</c:v>
                </c:pt>
                <c:pt idx="2315">
                  <c:v>-3.5600000000000001E-8</c:v>
                </c:pt>
                <c:pt idx="2316">
                  <c:v>-3.5600000000000001E-8</c:v>
                </c:pt>
                <c:pt idx="2317">
                  <c:v>-3.5600000000000001E-8</c:v>
                </c:pt>
                <c:pt idx="2318">
                  <c:v>-3.5600000000000001E-8</c:v>
                </c:pt>
                <c:pt idx="2319">
                  <c:v>-3.5600000000000001E-8</c:v>
                </c:pt>
                <c:pt idx="2320">
                  <c:v>-3.5600000000000001E-8</c:v>
                </c:pt>
                <c:pt idx="2321">
                  <c:v>-3.55E-8</c:v>
                </c:pt>
                <c:pt idx="2322">
                  <c:v>-3.55E-8</c:v>
                </c:pt>
                <c:pt idx="2323">
                  <c:v>-3.55E-8</c:v>
                </c:pt>
                <c:pt idx="2324">
                  <c:v>-3.55E-8</c:v>
                </c:pt>
                <c:pt idx="2325">
                  <c:v>-3.55E-8</c:v>
                </c:pt>
                <c:pt idx="2326">
                  <c:v>-3.55E-8</c:v>
                </c:pt>
                <c:pt idx="2327">
                  <c:v>-3.55E-8</c:v>
                </c:pt>
                <c:pt idx="2328">
                  <c:v>-3.55E-8</c:v>
                </c:pt>
                <c:pt idx="2329">
                  <c:v>-3.55E-8</c:v>
                </c:pt>
                <c:pt idx="2330">
                  <c:v>-3.55E-8</c:v>
                </c:pt>
                <c:pt idx="2331">
                  <c:v>-3.55E-8</c:v>
                </c:pt>
                <c:pt idx="2332">
                  <c:v>-3.55E-8</c:v>
                </c:pt>
                <c:pt idx="2333">
                  <c:v>-3.55E-8</c:v>
                </c:pt>
                <c:pt idx="2334">
                  <c:v>-3.55E-8</c:v>
                </c:pt>
                <c:pt idx="2335">
                  <c:v>-3.55E-8</c:v>
                </c:pt>
                <c:pt idx="2336">
                  <c:v>-3.55E-8</c:v>
                </c:pt>
                <c:pt idx="2337">
                  <c:v>-3.5399999999999999E-8</c:v>
                </c:pt>
                <c:pt idx="2338">
                  <c:v>-3.5399999999999999E-8</c:v>
                </c:pt>
                <c:pt idx="2339">
                  <c:v>-3.5399999999999999E-8</c:v>
                </c:pt>
                <c:pt idx="2340">
                  <c:v>-3.5399999999999999E-8</c:v>
                </c:pt>
                <c:pt idx="2341">
                  <c:v>-3.5399999999999999E-8</c:v>
                </c:pt>
                <c:pt idx="2342">
                  <c:v>-3.5399999999999999E-8</c:v>
                </c:pt>
                <c:pt idx="2343">
                  <c:v>-3.5399999999999999E-8</c:v>
                </c:pt>
                <c:pt idx="2344">
                  <c:v>-3.5399999999999999E-8</c:v>
                </c:pt>
                <c:pt idx="2345">
                  <c:v>-3.5399999999999999E-8</c:v>
                </c:pt>
                <c:pt idx="2346">
                  <c:v>-3.5399999999999999E-8</c:v>
                </c:pt>
                <c:pt idx="2347">
                  <c:v>-3.5399999999999999E-8</c:v>
                </c:pt>
                <c:pt idx="2348">
                  <c:v>-3.5399999999999999E-8</c:v>
                </c:pt>
                <c:pt idx="2349">
                  <c:v>-3.5399999999999999E-8</c:v>
                </c:pt>
                <c:pt idx="2350">
                  <c:v>-3.5399999999999999E-8</c:v>
                </c:pt>
                <c:pt idx="2351">
                  <c:v>-3.5399999999999999E-8</c:v>
                </c:pt>
                <c:pt idx="2352">
                  <c:v>-3.5399999999999999E-8</c:v>
                </c:pt>
                <c:pt idx="2353">
                  <c:v>-3.5299999999999998E-8</c:v>
                </c:pt>
                <c:pt idx="2354">
                  <c:v>-3.5299999999999998E-8</c:v>
                </c:pt>
                <c:pt idx="2355">
                  <c:v>-3.5299999999999998E-8</c:v>
                </c:pt>
                <c:pt idx="2356">
                  <c:v>-3.5299999999999998E-8</c:v>
                </c:pt>
                <c:pt idx="2357">
                  <c:v>-3.5299999999999998E-8</c:v>
                </c:pt>
                <c:pt idx="2358">
                  <c:v>-3.5299999999999998E-8</c:v>
                </c:pt>
                <c:pt idx="2359">
                  <c:v>-3.5299999999999998E-8</c:v>
                </c:pt>
                <c:pt idx="2360">
                  <c:v>-3.5299999999999998E-8</c:v>
                </c:pt>
                <c:pt idx="2361">
                  <c:v>-3.5299999999999998E-8</c:v>
                </c:pt>
                <c:pt idx="2362">
                  <c:v>-3.5299999999999998E-8</c:v>
                </c:pt>
                <c:pt idx="2363">
                  <c:v>-3.5299999999999998E-8</c:v>
                </c:pt>
                <c:pt idx="2364">
                  <c:v>-3.5299999999999998E-8</c:v>
                </c:pt>
                <c:pt idx="2365">
                  <c:v>-3.5299999999999998E-8</c:v>
                </c:pt>
                <c:pt idx="2366">
                  <c:v>-3.5299999999999998E-8</c:v>
                </c:pt>
                <c:pt idx="2367">
                  <c:v>-3.5299999999999998E-8</c:v>
                </c:pt>
                <c:pt idx="2368">
                  <c:v>-3.5299999999999998E-8</c:v>
                </c:pt>
                <c:pt idx="2369">
                  <c:v>-3.5199999999999998E-8</c:v>
                </c:pt>
                <c:pt idx="2370">
                  <c:v>-3.5199999999999998E-8</c:v>
                </c:pt>
                <c:pt idx="2371">
                  <c:v>-3.5199999999999998E-8</c:v>
                </c:pt>
                <c:pt idx="2372">
                  <c:v>-3.5199999999999998E-8</c:v>
                </c:pt>
                <c:pt idx="2373">
                  <c:v>-3.5199999999999998E-8</c:v>
                </c:pt>
                <c:pt idx="2374">
                  <c:v>-3.5199999999999998E-8</c:v>
                </c:pt>
                <c:pt idx="2375">
                  <c:v>-3.5199999999999998E-8</c:v>
                </c:pt>
                <c:pt idx="2376">
                  <c:v>-3.5199999999999998E-8</c:v>
                </c:pt>
                <c:pt idx="2377">
                  <c:v>-3.5199999999999998E-8</c:v>
                </c:pt>
                <c:pt idx="2378">
                  <c:v>-3.5199999999999998E-8</c:v>
                </c:pt>
                <c:pt idx="2379">
                  <c:v>-3.5199999999999998E-8</c:v>
                </c:pt>
                <c:pt idx="2380">
                  <c:v>-3.5199999999999998E-8</c:v>
                </c:pt>
                <c:pt idx="2381">
                  <c:v>-3.5199999999999998E-8</c:v>
                </c:pt>
                <c:pt idx="2382">
                  <c:v>-3.5199999999999998E-8</c:v>
                </c:pt>
                <c:pt idx="2383">
                  <c:v>-3.5199999999999998E-8</c:v>
                </c:pt>
                <c:pt idx="2384">
                  <c:v>-3.5199999999999998E-8</c:v>
                </c:pt>
                <c:pt idx="2385">
                  <c:v>-3.5100000000000003E-8</c:v>
                </c:pt>
                <c:pt idx="2386">
                  <c:v>-3.5100000000000003E-8</c:v>
                </c:pt>
                <c:pt idx="2387">
                  <c:v>-3.5100000000000003E-8</c:v>
                </c:pt>
                <c:pt idx="2388">
                  <c:v>-3.5100000000000003E-8</c:v>
                </c:pt>
                <c:pt idx="2389">
                  <c:v>-3.5100000000000003E-8</c:v>
                </c:pt>
                <c:pt idx="2390">
                  <c:v>-3.5100000000000003E-8</c:v>
                </c:pt>
                <c:pt idx="2391">
                  <c:v>-3.5100000000000003E-8</c:v>
                </c:pt>
                <c:pt idx="2392">
                  <c:v>-3.5100000000000003E-8</c:v>
                </c:pt>
                <c:pt idx="2393">
                  <c:v>-3.5100000000000003E-8</c:v>
                </c:pt>
                <c:pt idx="2394">
                  <c:v>-3.5100000000000003E-8</c:v>
                </c:pt>
                <c:pt idx="2395">
                  <c:v>-3.5100000000000003E-8</c:v>
                </c:pt>
                <c:pt idx="2396">
                  <c:v>-3.5100000000000003E-8</c:v>
                </c:pt>
                <c:pt idx="2397">
                  <c:v>-3.5100000000000003E-8</c:v>
                </c:pt>
                <c:pt idx="2398">
                  <c:v>-3.5100000000000003E-8</c:v>
                </c:pt>
                <c:pt idx="2399">
                  <c:v>-3.5100000000000003E-8</c:v>
                </c:pt>
                <c:pt idx="2400">
                  <c:v>-3.5100000000000003E-8</c:v>
                </c:pt>
                <c:pt idx="2401">
                  <c:v>-3.5000000000000002E-8</c:v>
                </c:pt>
                <c:pt idx="2402">
                  <c:v>-3.5000000000000002E-8</c:v>
                </c:pt>
                <c:pt idx="2403">
                  <c:v>-3.5000000000000002E-8</c:v>
                </c:pt>
                <c:pt idx="2404">
                  <c:v>-3.5000000000000002E-8</c:v>
                </c:pt>
                <c:pt idx="2405">
                  <c:v>-3.5000000000000002E-8</c:v>
                </c:pt>
                <c:pt idx="2406">
                  <c:v>-3.5000000000000002E-8</c:v>
                </c:pt>
                <c:pt idx="2407">
                  <c:v>-3.5000000000000002E-8</c:v>
                </c:pt>
                <c:pt idx="2408">
                  <c:v>-3.5000000000000002E-8</c:v>
                </c:pt>
                <c:pt idx="2409">
                  <c:v>-3.5000000000000002E-8</c:v>
                </c:pt>
                <c:pt idx="2410">
                  <c:v>-3.5000000000000002E-8</c:v>
                </c:pt>
                <c:pt idx="2411">
                  <c:v>-3.5000000000000002E-8</c:v>
                </c:pt>
                <c:pt idx="2412">
                  <c:v>-3.5000000000000002E-8</c:v>
                </c:pt>
                <c:pt idx="2413">
                  <c:v>-3.5000000000000002E-8</c:v>
                </c:pt>
                <c:pt idx="2414">
                  <c:v>-3.5000000000000002E-8</c:v>
                </c:pt>
                <c:pt idx="2415">
                  <c:v>-3.5000000000000002E-8</c:v>
                </c:pt>
                <c:pt idx="2416">
                  <c:v>-3.5000000000000002E-8</c:v>
                </c:pt>
                <c:pt idx="2417">
                  <c:v>-3.4900000000000001E-8</c:v>
                </c:pt>
                <c:pt idx="2418">
                  <c:v>-3.4900000000000001E-8</c:v>
                </c:pt>
                <c:pt idx="2419">
                  <c:v>-3.4900000000000001E-8</c:v>
                </c:pt>
                <c:pt idx="2420">
                  <c:v>-3.4900000000000001E-8</c:v>
                </c:pt>
                <c:pt idx="2421">
                  <c:v>-3.4900000000000001E-8</c:v>
                </c:pt>
                <c:pt idx="2422">
                  <c:v>-3.4900000000000001E-8</c:v>
                </c:pt>
                <c:pt idx="2423">
                  <c:v>-3.4900000000000001E-8</c:v>
                </c:pt>
                <c:pt idx="2424">
                  <c:v>-3.4900000000000001E-8</c:v>
                </c:pt>
                <c:pt idx="2425">
                  <c:v>-3.4900000000000001E-8</c:v>
                </c:pt>
                <c:pt idx="2426">
                  <c:v>-3.4900000000000001E-8</c:v>
                </c:pt>
                <c:pt idx="2427">
                  <c:v>-3.4900000000000001E-8</c:v>
                </c:pt>
                <c:pt idx="2428">
                  <c:v>-3.4900000000000001E-8</c:v>
                </c:pt>
                <c:pt idx="2429">
                  <c:v>-3.4900000000000001E-8</c:v>
                </c:pt>
                <c:pt idx="2430">
                  <c:v>-3.4900000000000001E-8</c:v>
                </c:pt>
                <c:pt idx="2431">
                  <c:v>-3.4900000000000001E-8</c:v>
                </c:pt>
                <c:pt idx="2432">
                  <c:v>-3.4900000000000001E-8</c:v>
                </c:pt>
                <c:pt idx="2433">
                  <c:v>-3.4800000000000001E-8</c:v>
                </c:pt>
                <c:pt idx="2434">
                  <c:v>-3.4800000000000001E-8</c:v>
                </c:pt>
                <c:pt idx="2435">
                  <c:v>-3.4800000000000001E-8</c:v>
                </c:pt>
                <c:pt idx="2436">
                  <c:v>-3.4800000000000001E-8</c:v>
                </c:pt>
                <c:pt idx="2437">
                  <c:v>-3.4800000000000001E-8</c:v>
                </c:pt>
                <c:pt idx="2438">
                  <c:v>-3.4800000000000001E-8</c:v>
                </c:pt>
                <c:pt idx="2439">
                  <c:v>-3.4800000000000001E-8</c:v>
                </c:pt>
                <c:pt idx="2440">
                  <c:v>-3.4800000000000001E-8</c:v>
                </c:pt>
                <c:pt idx="2441">
                  <c:v>-3.4800000000000001E-8</c:v>
                </c:pt>
                <c:pt idx="2442">
                  <c:v>-3.4800000000000001E-8</c:v>
                </c:pt>
                <c:pt idx="2443">
                  <c:v>-3.4800000000000001E-8</c:v>
                </c:pt>
                <c:pt idx="2444">
                  <c:v>-3.4800000000000001E-8</c:v>
                </c:pt>
                <c:pt idx="2445">
                  <c:v>-3.4800000000000001E-8</c:v>
                </c:pt>
                <c:pt idx="2446">
                  <c:v>-3.4800000000000001E-8</c:v>
                </c:pt>
                <c:pt idx="2447">
                  <c:v>-3.4800000000000001E-8</c:v>
                </c:pt>
                <c:pt idx="2448">
                  <c:v>-3.4800000000000001E-8</c:v>
                </c:pt>
                <c:pt idx="2449">
                  <c:v>-3.47E-8</c:v>
                </c:pt>
                <c:pt idx="2450">
                  <c:v>-3.47E-8</c:v>
                </c:pt>
                <c:pt idx="2451">
                  <c:v>-3.47E-8</c:v>
                </c:pt>
                <c:pt idx="2452">
                  <c:v>-3.47E-8</c:v>
                </c:pt>
                <c:pt idx="2453">
                  <c:v>-3.47E-8</c:v>
                </c:pt>
                <c:pt idx="2454">
                  <c:v>-3.47E-8</c:v>
                </c:pt>
                <c:pt idx="2455">
                  <c:v>-3.47E-8</c:v>
                </c:pt>
                <c:pt idx="2456">
                  <c:v>-3.47E-8</c:v>
                </c:pt>
                <c:pt idx="2457">
                  <c:v>-3.47E-8</c:v>
                </c:pt>
                <c:pt idx="2458">
                  <c:v>-3.47E-8</c:v>
                </c:pt>
                <c:pt idx="2459">
                  <c:v>-3.47E-8</c:v>
                </c:pt>
                <c:pt idx="2460">
                  <c:v>-3.47E-8</c:v>
                </c:pt>
                <c:pt idx="2461">
                  <c:v>-3.47E-8</c:v>
                </c:pt>
                <c:pt idx="2462">
                  <c:v>-3.47E-8</c:v>
                </c:pt>
                <c:pt idx="2463">
                  <c:v>-3.47E-8</c:v>
                </c:pt>
                <c:pt idx="2464">
                  <c:v>-3.47E-8</c:v>
                </c:pt>
                <c:pt idx="2465">
                  <c:v>-3.4599999999999999E-8</c:v>
                </c:pt>
                <c:pt idx="2466">
                  <c:v>-3.4599999999999999E-8</c:v>
                </c:pt>
                <c:pt idx="2467">
                  <c:v>-3.4599999999999999E-8</c:v>
                </c:pt>
                <c:pt idx="2468">
                  <c:v>-3.4599999999999999E-8</c:v>
                </c:pt>
                <c:pt idx="2469">
                  <c:v>-3.4599999999999999E-8</c:v>
                </c:pt>
                <c:pt idx="2470">
                  <c:v>-3.4599999999999999E-8</c:v>
                </c:pt>
                <c:pt idx="2471">
                  <c:v>-3.4599999999999999E-8</c:v>
                </c:pt>
                <c:pt idx="2472">
                  <c:v>-3.4599999999999999E-8</c:v>
                </c:pt>
                <c:pt idx="2473">
                  <c:v>-3.4599999999999999E-8</c:v>
                </c:pt>
                <c:pt idx="2474">
                  <c:v>-3.4599999999999999E-8</c:v>
                </c:pt>
                <c:pt idx="2475">
                  <c:v>-3.4599999999999999E-8</c:v>
                </c:pt>
                <c:pt idx="2476">
                  <c:v>-3.4599999999999999E-8</c:v>
                </c:pt>
                <c:pt idx="2477">
                  <c:v>-3.4599999999999999E-8</c:v>
                </c:pt>
                <c:pt idx="2478">
                  <c:v>-3.4599999999999999E-8</c:v>
                </c:pt>
                <c:pt idx="2479">
                  <c:v>-3.4599999999999999E-8</c:v>
                </c:pt>
                <c:pt idx="2480">
                  <c:v>-3.4599999999999999E-8</c:v>
                </c:pt>
                <c:pt idx="2481">
                  <c:v>-3.4499999999999998E-8</c:v>
                </c:pt>
                <c:pt idx="2482">
                  <c:v>-3.4499999999999998E-8</c:v>
                </c:pt>
                <c:pt idx="2483">
                  <c:v>-3.4499999999999998E-8</c:v>
                </c:pt>
                <c:pt idx="2484">
                  <c:v>-3.4499999999999998E-8</c:v>
                </c:pt>
                <c:pt idx="2485">
                  <c:v>-3.4499999999999998E-8</c:v>
                </c:pt>
                <c:pt idx="2486">
                  <c:v>-3.4499999999999998E-8</c:v>
                </c:pt>
                <c:pt idx="2487">
                  <c:v>-3.4499999999999998E-8</c:v>
                </c:pt>
                <c:pt idx="2488">
                  <c:v>-3.4499999999999998E-8</c:v>
                </c:pt>
                <c:pt idx="2489">
                  <c:v>-3.4499999999999998E-8</c:v>
                </c:pt>
                <c:pt idx="2490">
                  <c:v>-3.4499999999999998E-8</c:v>
                </c:pt>
                <c:pt idx="2491">
                  <c:v>-3.4499999999999998E-8</c:v>
                </c:pt>
                <c:pt idx="2492">
                  <c:v>-3.4499999999999998E-8</c:v>
                </c:pt>
                <c:pt idx="2493">
                  <c:v>-3.4499999999999998E-8</c:v>
                </c:pt>
                <c:pt idx="2494">
                  <c:v>-3.4499999999999998E-8</c:v>
                </c:pt>
                <c:pt idx="2495">
                  <c:v>-3.4499999999999998E-8</c:v>
                </c:pt>
                <c:pt idx="2496">
                  <c:v>-3.4499999999999998E-8</c:v>
                </c:pt>
                <c:pt idx="2497">
                  <c:v>-3.4399999999999997E-8</c:v>
                </c:pt>
                <c:pt idx="2498">
                  <c:v>-3.4399999999999997E-8</c:v>
                </c:pt>
                <c:pt idx="2499">
                  <c:v>-3.4399999999999997E-8</c:v>
                </c:pt>
                <c:pt idx="2500">
                  <c:v>-3.4399999999999997E-8</c:v>
                </c:pt>
                <c:pt idx="2501">
                  <c:v>-3.4399999999999997E-8</c:v>
                </c:pt>
                <c:pt idx="2502">
                  <c:v>-3.4399999999999997E-8</c:v>
                </c:pt>
                <c:pt idx="2503">
                  <c:v>-3.4399999999999997E-8</c:v>
                </c:pt>
                <c:pt idx="2504">
                  <c:v>-3.4399999999999997E-8</c:v>
                </c:pt>
                <c:pt idx="2505">
                  <c:v>-3.4399999999999997E-8</c:v>
                </c:pt>
                <c:pt idx="2506">
                  <c:v>-3.4399999999999997E-8</c:v>
                </c:pt>
                <c:pt idx="2507">
                  <c:v>-3.4399999999999997E-8</c:v>
                </c:pt>
                <c:pt idx="2508">
                  <c:v>-3.4399999999999997E-8</c:v>
                </c:pt>
                <c:pt idx="2509">
                  <c:v>-3.4399999999999997E-8</c:v>
                </c:pt>
                <c:pt idx="2510">
                  <c:v>-3.4399999999999997E-8</c:v>
                </c:pt>
                <c:pt idx="2511">
                  <c:v>-3.4399999999999997E-8</c:v>
                </c:pt>
                <c:pt idx="2512">
                  <c:v>-3.4399999999999997E-8</c:v>
                </c:pt>
                <c:pt idx="2513">
                  <c:v>-3.4300000000000003E-8</c:v>
                </c:pt>
                <c:pt idx="2514">
                  <c:v>-3.4300000000000003E-8</c:v>
                </c:pt>
                <c:pt idx="2515">
                  <c:v>-3.4300000000000003E-8</c:v>
                </c:pt>
                <c:pt idx="2516">
                  <c:v>-3.4300000000000003E-8</c:v>
                </c:pt>
                <c:pt idx="2517">
                  <c:v>-3.4300000000000003E-8</c:v>
                </c:pt>
                <c:pt idx="2518">
                  <c:v>-3.4300000000000003E-8</c:v>
                </c:pt>
                <c:pt idx="2519">
                  <c:v>-3.4300000000000003E-8</c:v>
                </c:pt>
                <c:pt idx="2520">
                  <c:v>-3.4300000000000003E-8</c:v>
                </c:pt>
                <c:pt idx="2521">
                  <c:v>-3.4300000000000003E-8</c:v>
                </c:pt>
                <c:pt idx="2522">
                  <c:v>-3.4300000000000003E-8</c:v>
                </c:pt>
                <c:pt idx="2523">
                  <c:v>-3.4300000000000003E-8</c:v>
                </c:pt>
                <c:pt idx="2524">
                  <c:v>-3.4300000000000003E-8</c:v>
                </c:pt>
                <c:pt idx="2525">
                  <c:v>-3.4300000000000003E-8</c:v>
                </c:pt>
                <c:pt idx="2526">
                  <c:v>-3.4300000000000003E-8</c:v>
                </c:pt>
                <c:pt idx="2527">
                  <c:v>-3.4300000000000003E-8</c:v>
                </c:pt>
                <c:pt idx="2528">
                  <c:v>-3.4300000000000003E-8</c:v>
                </c:pt>
                <c:pt idx="2529">
                  <c:v>-3.4200000000000002E-8</c:v>
                </c:pt>
                <c:pt idx="2530">
                  <c:v>-3.4200000000000002E-8</c:v>
                </c:pt>
                <c:pt idx="2531">
                  <c:v>-3.4200000000000002E-8</c:v>
                </c:pt>
                <c:pt idx="2532">
                  <c:v>-3.4200000000000002E-8</c:v>
                </c:pt>
                <c:pt idx="2533">
                  <c:v>-3.4200000000000002E-8</c:v>
                </c:pt>
                <c:pt idx="2534">
                  <c:v>-3.4200000000000002E-8</c:v>
                </c:pt>
                <c:pt idx="2535">
                  <c:v>-3.4200000000000002E-8</c:v>
                </c:pt>
                <c:pt idx="2536">
                  <c:v>-3.4200000000000002E-8</c:v>
                </c:pt>
                <c:pt idx="2537">
                  <c:v>-3.4200000000000002E-8</c:v>
                </c:pt>
                <c:pt idx="2538">
                  <c:v>-3.4200000000000002E-8</c:v>
                </c:pt>
                <c:pt idx="2539">
                  <c:v>-3.4200000000000002E-8</c:v>
                </c:pt>
                <c:pt idx="2540">
                  <c:v>-3.4200000000000002E-8</c:v>
                </c:pt>
                <c:pt idx="2541">
                  <c:v>-3.4200000000000002E-8</c:v>
                </c:pt>
                <c:pt idx="2542">
                  <c:v>-3.4200000000000002E-8</c:v>
                </c:pt>
                <c:pt idx="2543">
                  <c:v>-3.4200000000000002E-8</c:v>
                </c:pt>
                <c:pt idx="2544">
                  <c:v>-3.4200000000000002E-8</c:v>
                </c:pt>
                <c:pt idx="2545">
                  <c:v>-3.4100000000000001E-8</c:v>
                </c:pt>
                <c:pt idx="2546">
                  <c:v>-3.4100000000000001E-8</c:v>
                </c:pt>
                <c:pt idx="2547">
                  <c:v>-3.4100000000000001E-8</c:v>
                </c:pt>
                <c:pt idx="2548">
                  <c:v>-3.4100000000000001E-8</c:v>
                </c:pt>
                <c:pt idx="2549">
                  <c:v>-3.4100000000000001E-8</c:v>
                </c:pt>
                <c:pt idx="2550">
                  <c:v>-3.4100000000000001E-8</c:v>
                </c:pt>
                <c:pt idx="2551">
                  <c:v>-3.4100000000000001E-8</c:v>
                </c:pt>
                <c:pt idx="2552">
                  <c:v>-3.4100000000000001E-8</c:v>
                </c:pt>
                <c:pt idx="2553">
                  <c:v>-3.4100000000000001E-8</c:v>
                </c:pt>
                <c:pt idx="2554">
                  <c:v>-3.4100000000000001E-8</c:v>
                </c:pt>
                <c:pt idx="2555">
                  <c:v>-3.4100000000000001E-8</c:v>
                </c:pt>
                <c:pt idx="2556">
                  <c:v>-3.4100000000000001E-8</c:v>
                </c:pt>
                <c:pt idx="2557">
                  <c:v>-3.4100000000000001E-8</c:v>
                </c:pt>
                <c:pt idx="2558">
                  <c:v>-3.4100000000000001E-8</c:v>
                </c:pt>
                <c:pt idx="2559">
                  <c:v>-3.4100000000000001E-8</c:v>
                </c:pt>
                <c:pt idx="2560">
                  <c:v>-3.4100000000000001E-8</c:v>
                </c:pt>
                <c:pt idx="2561">
                  <c:v>-3.4E-8</c:v>
                </c:pt>
                <c:pt idx="2562">
                  <c:v>-3.4E-8</c:v>
                </c:pt>
                <c:pt idx="2563">
                  <c:v>-3.4E-8</c:v>
                </c:pt>
                <c:pt idx="2564">
                  <c:v>-3.4E-8</c:v>
                </c:pt>
                <c:pt idx="2565">
                  <c:v>-3.4E-8</c:v>
                </c:pt>
                <c:pt idx="2566">
                  <c:v>-3.4E-8</c:v>
                </c:pt>
                <c:pt idx="2567">
                  <c:v>-3.4E-8</c:v>
                </c:pt>
                <c:pt idx="2568">
                  <c:v>-3.4E-8</c:v>
                </c:pt>
                <c:pt idx="2569">
                  <c:v>-3.4E-8</c:v>
                </c:pt>
                <c:pt idx="2570">
                  <c:v>-3.4E-8</c:v>
                </c:pt>
                <c:pt idx="2571">
                  <c:v>-3.4E-8</c:v>
                </c:pt>
                <c:pt idx="2572">
                  <c:v>-3.4E-8</c:v>
                </c:pt>
                <c:pt idx="2573">
                  <c:v>-3.4E-8</c:v>
                </c:pt>
                <c:pt idx="2574">
                  <c:v>-3.4E-8</c:v>
                </c:pt>
                <c:pt idx="2575">
                  <c:v>-3.4E-8</c:v>
                </c:pt>
                <c:pt idx="2576">
                  <c:v>-3.4E-8</c:v>
                </c:pt>
                <c:pt idx="2577">
                  <c:v>-3.3899999999999999E-8</c:v>
                </c:pt>
                <c:pt idx="2578">
                  <c:v>-3.3899999999999999E-8</c:v>
                </c:pt>
                <c:pt idx="2579">
                  <c:v>-3.3899999999999999E-8</c:v>
                </c:pt>
                <c:pt idx="2580">
                  <c:v>-3.3899999999999999E-8</c:v>
                </c:pt>
                <c:pt idx="2581">
                  <c:v>-3.3899999999999999E-8</c:v>
                </c:pt>
                <c:pt idx="2582">
                  <c:v>-3.3899999999999999E-8</c:v>
                </c:pt>
                <c:pt idx="2583">
                  <c:v>-3.3899999999999999E-8</c:v>
                </c:pt>
                <c:pt idx="2584">
                  <c:v>-3.3899999999999999E-8</c:v>
                </c:pt>
                <c:pt idx="2585">
                  <c:v>-3.3899999999999999E-8</c:v>
                </c:pt>
                <c:pt idx="2586">
                  <c:v>-3.3899999999999999E-8</c:v>
                </c:pt>
                <c:pt idx="2587">
                  <c:v>-3.3899999999999999E-8</c:v>
                </c:pt>
                <c:pt idx="2588">
                  <c:v>-3.3899999999999999E-8</c:v>
                </c:pt>
                <c:pt idx="2589">
                  <c:v>-3.3899999999999999E-8</c:v>
                </c:pt>
                <c:pt idx="2590">
                  <c:v>-3.3899999999999999E-8</c:v>
                </c:pt>
                <c:pt idx="2591">
                  <c:v>-3.3899999999999999E-8</c:v>
                </c:pt>
                <c:pt idx="2592">
                  <c:v>-3.3899999999999999E-8</c:v>
                </c:pt>
                <c:pt idx="2593">
                  <c:v>-3.3799999999999998E-8</c:v>
                </c:pt>
                <c:pt idx="2594">
                  <c:v>-3.3799999999999998E-8</c:v>
                </c:pt>
                <c:pt idx="2595">
                  <c:v>-3.3799999999999998E-8</c:v>
                </c:pt>
                <c:pt idx="2596">
                  <c:v>-3.3799999999999998E-8</c:v>
                </c:pt>
                <c:pt idx="2597">
                  <c:v>-3.3799999999999998E-8</c:v>
                </c:pt>
                <c:pt idx="2598">
                  <c:v>-3.3799999999999998E-8</c:v>
                </c:pt>
                <c:pt idx="2599">
                  <c:v>-3.3799999999999998E-8</c:v>
                </c:pt>
                <c:pt idx="2600">
                  <c:v>-3.3799999999999998E-8</c:v>
                </c:pt>
                <c:pt idx="2601">
                  <c:v>-3.3799999999999998E-8</c:v>
                </c:pt>
                <c:pt idx="2602">
                  <c:v>-3.3799999999999998E-8</c:v>
                </c:pt>
                <c:pt idx="2603">
                  <c:v>-3.3799999999999998E-8</c:v>
                </c:pt>
                <c:pt idx="2604">
                  <c:v>-3.3799999999999998E-8</c:v>
                </c:pt>
                <c:pt idx="2605">
                  <c:v>-3.3799999999999998E-8</c:v>
                </c:pt>
                <c:pt idx="2606">
                  <c:v>-3.3799999999999998E-8</c:v>
                </c:pt>
                <c:pt idx="2607">
                  <c:v>-3.3799999999999998E-8</c:v>
                </c:pt>
                <c:pt idx="2608">
                  <c:v>-3.3799999999999998E-8</c:v>
                </c:pt>
                <c:pt idx="2609">
                  <c:v>-3.3699999999999997E-8</c:v>
                </c:pt>
                <c:pt idx="2610">
                  <c:v>-3.3699999999999997E-8</c:v>
                </c:pt>
                <c:pt idx="2611">
                  <c:v>-3.3699999999999997E-8</c:v>
                </c:pt>
                <c:pt idx="2612">
                  <c:v>-3.3699999999999997E-8</c:v>
                </c:pt>
                <c:pt idx="2613">
                  <c:v>-3.3699999999999997E-8</c:v>
                </c:pt>
                <c:pt idx="2614">
                  <c:v>-3.3699999999999997E-8</c:v>
                </c:pt>
                <c:pt idx="2615">
                  <c:v>-3.3699999999999997E-8</c:v>
                </c:pt>
                <c:pt idx="2616">
                  <c:v>-3.3699999999999997E-8</c:v>
                </c:pt>
                <c:pt idx="2617">
                  <c:v>-3.3699999999999997E-8</c:v>
                </c:pt>
                <c:pt idx="2618">
                  <c:v>-3.3699999999999997E-8</c:v>
                </c:pt>
                <c:pt idx="2619">
                  <c:v>-3.3699999999999997E-8</c:v>
                </c:pt>
                <c:pt idx="2620">
                  <c:v>-3.3699999999999997E-8</c:v>
                </c:pt>
                <c:pt idx="2621">
                  <c:v>-3.3699999999999997E-8</c:v>
                </c:pt>
                <c:pt idx="2622">
                  <c:v>-3.3699999999999997E-8</c:v>
                </c:pt>
                <c:pt idx="2623">
                  <c:v>-3.3699999999999997E-8</c:v>
                </c:pt>
                <c:pt idx="2624">
                  <c:v>-3.3699999999999997E-8</c:v>
                </c:pt>
                <c:pt idx="2625">
                  <c:v>-3.3600000000000003E-8</c:v>
                </c:pt>
                <c:pt idx="2626">
                  <c:v>-3.3600000000000003E-8</c:v>
                </c:pt>
                <c:pt idx="2627">
                  <c:v>-3.3600000000000003E-8</c:v>
                </c:pt>
                <c:pt idx="2628">
                  <c:v>-3.3600000000000003E-8</c:v>
                </c:pt>
                <c:pt idx="2629">
                  <c:v>-3.3600000000000003E-8</c:v>
                </c:pt>
                <c:pt idx="2630">
                  <c:v>-3.3600000000000003E-8</c:v>
                </c:pt>
                <c:pt idx="2631">
                  <c:v>-3.3600000000000003E-8</c:v>
                </c:pt>
                <c:pt idx="2632">
                  <c:v>-3.3600000000000003E-8</c:v>
                </c:pt>
                <c:pt idx="2633">
                  <c:v>-3.3600000000000003E-8</c:v>
                </c:pt>
                <c:pt idx="2634">
                  <c:v>-3.3600000000000003E-8</c:v>
                </c:pt>
                <c:pt idx="2635">
                  <c:v>-3.3600000000000003E-8</c:v>
                </c:pt>
                <c:pt idx="2636">
                  <c:v>-3.3600000000000003E-8</c:v>
                </c:pt>
                <c:pt idx="2637">
                  <c:v>-3.3600000000000003E-8</c:v>
                </c:pt>
                <c:pt idx="2638">
                  <c:v>-3.3600000000000003E-8</c:v>
                </c:pt>
                <c:pt idx="2639">
                  <c:v>-3.3600000000000003E-8</c:v>
                </c:pt>
                <c:pt idx="2640">
                  <c:v>-3.3600000000000003E-8</c:v>
                </c:pt>
                <c:pt idx="2641">
                  <c:v>-3.3500000000000002E-8</c:v>
                </c:pt>
                <c:pt idx="2642">
                  <c:v>-3.3500000000000002E-8</c:v>
                </c:pt>
                <c:pt idx="2643">
                  <c:v>-3.3500000000000002E-8</c:v>
                </c:pt>
                <c:pt idx="2644">
                  <c:v>-3.3500000000000002E-8</c:v>
                </c:pt>
                <c:pt idx="2645">
                  <c:v>-3.3500000000000002E-8</c:v>
                </c:pt>
                <c:pt idx="2646">
                  <c:v>-3.3500000000000002E-8</c:v>
                </c:pt>
                <c:pt idx="2647">
                  <c:v>-3.3500000000000002E-8</c:v>
                </c:pt>
                <c:pt idx="2648">
                  <c:v>-3.3500000000000002E-8</c:v>
                </c:pt>
                <c:pt idx="2649">
                  <c:v>-3.3500000000000002E-8</c:v>
                </c:pt>
                <c:pt idx="2650">
                  <c:v>-3.3500000000000002E-8</c:v>
                </c:pt>
                <c:pt idx="2651">
                  <c:v>-3.3500000000000002E-8</c:v>
                </c:pt>
                <c:pt idx="2652">
                  <c:v>-3.3500000000000002E-8</c:v>
                </c:pt>
                <c:pt idx="2653">
                  <c:v>-3.3500000000000002E-8</c:v>
                </c:pt>
                <c:pt idx="2654">
                  <c:v>-3.3500000000000002E-8</c:v>
                </c:pt>
                <c:pt idx="2655">
                  <c:v>-3.3500000000000002E-8</c:v>
                </c:pt>
                <c:pt idx="2656">
                  <c:v>-3.3500000000000002E-8</c:v>
                </c:pt>
                <c:pt idx="2657">
                  <c:v>-3.3400000000000001E-8</c:v>
                </c:pt>
                <c:pt idx="2658">
                  <c:v>-3.3400000000000001E-8</c:v>
                </c:pt>
                <c:pt idx="2659">
                  <c:v>-3.3400000000000001E-8</c:v>
                </c:pt>
                <c:pt idx="2660">
                  <c:v>-3.3400000000000001E-8</c:v>
                </c:pt>
                <c:pt idx="2661">
                  <c:v>-3.3400000000000001E-8</c:v>
                </c:pt>
                <c:pt idx="2662">
                  <c:v>-3.3400000000000001E-8</c:v>
                </c:pt>
                <c:pt idx="2663">
                  <c:v>-3.3400000000000001E-8</c:v>
                </c:pt>
                <c:pt idx="2664">
                  <c:v>-3.3400000000000001E-8</c:v>
                </c:pt>
                <c:pt idx="2665">
                  <c:v>-3.3400000000000001E-8</c:v>
                </c:pt>
                <c:pt idx="2666">
                  <c:v>-3.3400000000000001E-8</c:v>
                </c:pt>
                <c:pt idx="2667">
                  <c:v>-3.3400000000000001E-8</c:v>
                </c:pt>
                <c:pt idx="2668">
                  <c:v>-3.3400000000000001E-8</c:v>
                </c:pt>
                <c:pt idx="2669">
                  <c:v>-3.3400000000000001E-8</c:v>
                </c:pt>
                <c:pt idx="2670">
                  <c:v>-3.3400000000000001E-8</c:v>
                </c:pt>
                <c:pt idx="2671">
                  <c:v>-3.3400000000000001E-8</c:v>
                </c:pt>
                <c:pt idx="2672">
                  <c:v>-3.3400000000000001E-8</c:v>
                </c:pt>
                <c:pt idx="2673">
                  <c:v>-3.33E-8</c:v>
                </c:pt>
                <c:pt idx="2674">
                  <c:v>-3.33E-8</c:v>
                </c:pt>
                <c:pt idx="2675">
                  <c:v>-3.33E-8</c:v>
                </c:pt>
                <c:pt idx="2676">
                  <c:v>-3.33E-8</c:v>
                </c:pt>
                <c:pt idx="2677">
                  <c:v>-3.33E-8</c:v>
                </c:pt>
                <c:pt idx="2678">
                  <c:v>-3.33E-8</c:v>
                </c:pt>
                <c:pt idx="2679">
                  <c:v>-3.33E-8</c:v>
                </c:pt>
                <c:pt idx="2680">
                  <c:v>-3.33E-8</c:v>
                </c:pt>
                <c:pt idx="2681">
                  <c:v>-3.33E-8</c:v>
                </c:pt>
                <c:pt idx="2682">
                  <c:v>-3.33E-8</c:v>
                </c:pt>
                <c:pt idx="2683">
                  <c:v>-3.33E-8</c:v>
                </c:pt>
                <c:pt idx="2684">
                  <c:v>-3.33E-8</c:v>
                </c:pt>
                <c:pt idx="2685">
                  <c:v>-3.33E-8</c:v>
                </c:pt>
                <c:pt idx="2686">
                  <c:v>-3.33E-8</c:v>
                </c:pt>
                <c:pt idx="2687">
                  <c:v>-3.33E-8</c:v>
                </c:pt>
                <c:pt idx="2688">
                  <c:v>-3.33E-8</c:v>
                </c:pt>
                <c:pt idx="2689">
                  <c:v>-3.32E-8</c:v>
                </c:pt>
                <c:pt idx="2690">
                  <c:v>-3.32E-8</c:v>
                </c:pt>
                <c:pt idx="2691">
                  <c:v>-3.32E-8</c:v>
                </c:pt>
                <c:pt idx="2692">
                  <c:v>-3.32E-8</c:v>
                </c:pt>
                <c:pt idx="2693">
                  <c:v>-3.32E-8</c:v>
                </c:pt>
                <c:pt idx="2694">
                  <c:v>-3.32E-8</c:v>
                </c:pt>
                <c:pt idx="2695">
                  <c:v>-3.32E-8</c:v>
                </c:pt>
                <c:pt idx="2696">
                  <c:v>-3.32E-8</c:v>
                </c:pt>
                <c:pt idx="2697">
                  <c:v>-3.32E-8</c:v>
                </c:pt>
                <c:pt idx="2698">
                  <c:v>-3.32E-8</c:v>
                </c:pt>
                <c:pt idx="2699">
                  <c:v>-3.32E-8</c:v>
                </c:pt>
                <c:pt idx="2700">
                  <c:v>-3.32E-8</c:v>
                </c:pt>
                <c:pt idx="2701">
                  <c:v>-3.32E-8</c:v>
                </c:pt>
                <c:pt idx="2702">
                  <c:v>-3.32E-8</c:v>
                </c:pt>
                <c:pt idx="2703">
                  <c:v>-3.32E-8</c:v>
                </c:pt>
                <c:pt idx="2704">
                  <c:v>-3.32E-8</c:v>
                </c:pt>
                <c:pt idx="2705">
                  <c:v>-3.3099999999999999E-8</c:v>
                </c:pt>
                <c:pt idx="2706">
                  <c:v>-3.3099999999999999E-8</c:v>
                </c:pt>
                <c:pt idx="2707">
                  <c:v>-3.3099999999999999E-8</c:v>
                </c:pt>
                <c:pt idx="2708">
                  <c:v>-3.3099999999999999E-8</c:v>
                </c:pt>
                <c:pt idx="2709">
                  <c:v>-3.3099999999999999E-8</c:v>
                </c:pt>
                <c:pt idx="2710">
                  <c:v>-3.3099999999999999E-8</c:v>
                </c:pt>
                <c:pt idx="2711">
                  <c:v>-3.3099999999999999E-8</c:v>
                </c:pt>
                <c:pt idx="2712">
                  <c:v>-3.3099999999999999E-8</c:v>
                </c:pt>
                <c:pt idx="2713">
                  <c:v>-3.3099999999999999E-8</c:v>
                </c:pt>
                <c:pt idx="2714">
                  <c:v>-3.3099999999999999E-8</c:v>
                </c:pt>
                <c:pt idx="2715">
                  <c:v>-3.3099999999999999E-8</c:v>
                </c:pt>
                <c:pt idx="2716">
                  <c:v>-3.3099999999999999E-8</c:v>
                </c:pt>
                <c:pt idx="2717">
                  <c:v>-3.3099999999999999E-8</c:v>
                </c:pt>
                <c:pt idx="2718">
                  <c:v>-3.3099999999999999E-8</c:v>
                </c:pt>
                <c:pt idx="2719">
                  <c:v>-3.3099999999999999E-8</c:v>
                </c:pt>
                <c:pt idx="2720">
                  <c:v>-3.3099999999999999E-8</c:v>
                </c:pt>
                <c:pt idx="2721">
                  <c:v>-3.2999999999999998E-8</c:v>
                </c:pt>
                <c:pt idx="2722">
                  <c:v>-3.2999999999999998E-8</c:v>
                </c:pt>
                <c:pt idx="2723">
                  <c:v>-3.2999999999999998E-8</c:v>
                </c:pt>
                <c:pt idx="2724">
                  <c:v>-3.2999999999999998E-8</c:v>
                </c:pt>
                <c:pt idx="2725">
                  <c:v>-3.2999999999999998E-8</c:v>
                </c:pt>
                <c:pt idx="2726">
                  <c:v>-3.2999999999999998E-8</c:v>
                </c:pt>
                <c:pt idx="2727">
                  <c:v>-3.2999999999999998E-8</c:v>
                </c:pt>
                <c:pt idx="2728">
                  <c:v>-3.2999999999999998E-8</c:v>
                </c:pt>
                <c:pt idx="2729">
                  <c:v>-3.2999999999999998E-8</c:v>
                </c:pt>
                <c:pt idx="2730">
                  <c:v>-3.2999999999999998E-8</c:v>
                </c:pt>
                <c:pt idx="2731">
                  <c:v>-3.2999999999999998E-8</c:v>
                </c:pt>
                <c:pt idx="2732">
                  <c:v>-3.2999999999999998E-8</c:v>
                </c:pt>
                <c:pt idx="2733">
                  <c:v>-3.2999999999999998E-8</c:v>
                </c:pt>
                <c:pt idx="2734">
                  <c:v>-3.2999999999999998E-8</c:v>
                </c:pt>
                <c:pt idx="2735">
                  <c:v>-3.2999999999999998E-8</c:v>
                </c:pt>
                <c:pt idx="2736">
                  <c:v>-3.2999999999999998E-8</c:v>
                </c:pt>
                <c:pt idx="2737">
                  <c:v>-3.2899999999999997E-8</c:v>
                </c:pt>
                <c:pt idx="2738">
                  <c:v>-3.2899999999999997E-8</c:v>
                </c:pt>
                <c:pt idx="2739">
                  <c:v>-3.2899999999999997E-8</c:v>
                </c:pt>
                <c:pt idx="2740">
                  <c:v>-3.2899999999999997E-8</c:v>
                </c:pt>
                <c:pt idx="2741">
                  <c:v>-3.2899999999999997E-8</c:v>
                </c:pt>
                <c:pt idx="2742">
                  <c:v>-3.2899999999999997E-8</c:v>
                </c:pt>
                <c:pt idx="2743">
                  <c:v>-3.2899999999999997E-8</c:v>
                </c:pt>
                <c:pt idx="2744">
                  <c:v>-3.2899999999999997E-8</c:v>
                </c:pt>
                <c:pt idx="2745">
                  <c:v>-3.2899999999999997E-8</c:v>
                </c:pt>
                <c:pt idx="2746">
                  <c:v>-3.2899999999999997E-8</c:v>
                </c:pt>
                <c:pt idx="2747">
                  <c:v>-3.2899999999999997E-8</c:v>
                </c:pt>
                <c:pt idx="2748">
                  <c:v>-3.2899999999999997E-8</c:v>
                </c:pt>
                <c:pt idx="2749">
                  <c:v>-3.2899999999999997E-8</c:v>
                </c:pt>
                <c:pt idx="2750">
                  <c:v>-3.2899999999999997E-8</c:v>
                </c:pt>
                <c:pt idx="2751">
                  <c:v>-3.2899999999999997E-8</c:v>
                </c:pt>
                <c:pt idx="2752">
                  <c:v>-3.2899999999999997E-8</c:v>
                </c:pt>
                <c:pt idx="2753">
                  <c:v>-3.2800000000000003E-8</c:v>
                </c:pt>
                <c:pt idx="2754">
                  <c:v>-3.2800000000000003E-8</c:v>
                </c:pt>
                <c:pt idx="2755">
                  <c:v>-3.2800000000000003E-8</c:v>
                </c:pt>
                <c:pt idx="2756">
                  <c:v>-3.2800000000000003E-8</c:v>
                </c:pt>
                <c:pt idx="2757">
                  <c:v>-3.2800000000000003E-8</c:v>
                </c:pt>
                <c:pt idx="2758">
                  <c:v>-3.2800000000000003E-8</c:v>
                </c:pt>
                <c:pt idx="2759">
                  <c:v>-3.2800000000000003E-8</c:v>
                </c:pt>
                <c:pt idx="2760">
                  <c:v>-3.2800000000000003E-8</c:v>
                </c:pt>
                <c:pt idx="2761">
                  <c:v>-3.2800000000000003E-8</c:v>
                </c:pt>
                <c:pt idx="2762">
                  <c:v>-3.2800000000000003E-8</c:v>
                </c:pt>
                <c:pt idx="2763">
                  <c:v>-3.2800000000000003E-8</c:v>
                </c:pt>
                <c:pt idx="2764">
                  <c:v>-3.2800000000000003E-8</c:v>
                </c:pt>
                <c:pt idx="2765">
                  <c:v>-3.2800000000000003E-8</c:v>
                </c:pt>
                <c:pt idx="2766">
                  <c:v>-3.2800000000000003E-8</c:v>
                </c:pt>
                <c:pt idx="2767">
                  <c:v>-3.2800000000000003E-8</c:v>
                </c:pt>
                <c:pt idx="2768">
                  <c:v>-3.2800000000000003E-8</c:v>
                </c:pt>
                <c:pt idx="2769">
                  <c:v>-3.2700000000000002E-8</c:v>
                </c:pt>
                <c:pt idx="2770">
                  <c:v>-3.2700000000000002E-8</c:v>
                </c:pt>
                <c:pt idx="2771">
                  <c:v>-3.2700000000000002E-8</c:v>
                </c:pt>
                <c:pt idx="2772">
                  <c:v>-3.2700000000000002E-8</c:v>
                </c:pt>
                <c:pt idx="2773">
                  <c:v>-3.2700000000000002E-8</c:v>
                </c:pt>
                <c:pt idx="2774">
                  <c:v>-3.2700000000000002E-8</c:v>
                </c:pt>
                <c:pt idx="2775">
                  <c:v>-3.2700000000000002E-8</c:v>
                </c:pt>
                <c:pt idx="2776">
                  <c:v>-3.2700000000000002E-8</c:v>
                </c:pt>
                <c:pt idx="2777">
                  <c:v>-3.2700000000000002E-8</c:v>
                </c:pt>
                <c:pt idx="2778">
                  <c:v>-3.2700000000000002E-8</c:v>
                </c:pt>
                <c:pt idx="2779">
                  <c:v>-3.2700000000000002E-8</c:v>
                </c:pt>
                <c:pt idx="2780">
                  <c:v>-3.2700000000000002E-8</c:v>
                </c:pt>
                <c:pt idx="2781">
                  <c:v>-3.2700000000000002E-8</c:v>
                </c:pt>
                <c:pt idx="2782">
                  <c:v>-3.2700000000000002E-8</c:v>
                </c:pt>
                <c:pt idx="2783">
                  <c:v>-3.2700000000000002E-8</c:v>
                </c:pt>
                <c:pt idx="2784">
                  <c:v>-3.2700000000000002E-8</c:v>
                </c:pt>
                <c:pt idx="2785">
                  <c:v>-3.2600000000000001E-8</c:v>
                </c:pt>
                <c:pt idx="2786">
                  <c:v>-3.2600000000000001E-8</c:v>
                </c:pt>
                <c:pt idx="2787">
                  <c:v>-3.2600000000000001E-8</c:v>
                </c:pt>
                <c:pt idx="2788">
                  <c:v>-3.2600000000000001E-8</c:v>
                </c:pt>
                <c:pt idx="2789">
                  <c:v>-3.2600000000000001E-8</c:v>
                </c:pt>
                <c:pt idx="2790">
                  <c:v>-3.2600000000000001E-8</c:v>
                </c:pt>
                <c:pt idx="2791">
                  <c:v>-3.2600000000000001E-8</c:v>
                </c:pt>
                <c:pt idx="2792">
                  <c:v>-3.2600000000000001E-8</c:v>
                </c:pt>
                <c:pt idx="2793">
                  <c:v>-3.2600000000000001E-8</c:v>
                </c:pt>
                <c:pt idx="2794">
                  <c:v>-3.2600000000000001E-8</c:v>
                </c:pt>
                <c:pt idx="2795">
                  <c:v>-3.2600000000000001E-8</c:v>
                </c:pt>
                <c:pt idx="2796">
                  <c:v>-3.2600000000000001E-8</c:v>
                </c:pt>
                <c:pt idx="2797">
                  <c:v>-3.2600000000000001E-8</c:v>
                </c:pt>
                <c:pt idx="2798">
                  <c:v>-3.2600000000000001E-8</c:v>
                </c:pt>
                <c:pt idx="2799">
                  <c:v>-3.2600000000000001E-8</c:v>
                </c:pt>
                <c:pt idx="2800">
                  <c:v>-3.2600000000000001E-8</c:v>
                </c:pt>
                <c:pt idx="2801">
                  <c:v>-3.25E-8</c:v>
                </c:pt>
                <c:pt idx="2802">
                  <c:v>-3.25E-8</c:v>
                </c:pt>
                <c:pt idx="2803">
                  <c:v>-3.25E-8</c:v>
                </c:pt>
                <c:pt idx="2804">
                  <c:v>-3.25E-8</c:v>
                </c:pt>
                <c:pt idx="2805">
                  <c:v>-3.25E-8</c:v>
                </c:pt>
                <c:pt idx="2806">
                  <c:v>-3.25E-8</c:v>
                </c:pt>
                <c:pt idx="2807">
                  <c:v>-3.25E-8</c:v>
                </c:pt>
                <c:pt idx="2808">
                  <c:v>-3.25E-8</c:v>
                </c:pt>
                <c:pt idx="2809">
                  <c:v>-3.25E-8</c:v>
                </c:pt>
                <c:pt idx="2810">
                  <c:v>-3.25E-8</c:v>
                </c:pt>
                <c:pt idx="2811">
                  <c:v>-3.25E-8</c:v>
                </c:pt>
                <c:pt idx="2812">
                  <c:v>-3.25E-8</c:v>
                </c:pt>
                <c:pt idx="2813">
                  <c:v>-3.25E-8</c:v>
                </c:pt>
                <c:pt idx="2814">
                  <c:v>-3.25E-8</c:v>
                </c:pt>
                <c:pt idx="2815">
                  <c:v>-3.25E-8</c:v>
                </c:pt>
                <c:pt idx="2816">
                  <c:v>-3.25E-8</c:v>
                </c:pt>
                <c:pt idx="2817">
                  <c:v>-3.2399999999999999E-8</c:v>
                </c:pt>
                <c:pt idx="2818">
                  <c:v>-3.2399999999999999E-8</c:v>
                </c:pt>
                <c:pt idx="2819">
                  <c:v>-3.2399999999999999E-8</c:v>
                </c:pt>
                <c:pt idx="2820">
                  <c:v>-3.2399999999999999E-8</c:v>
                </c:pt>
                <c:pt idx="2821">
                  <c:v>-3.2399999999999999E-8</c:v>
                </c:pt>
                <c:pt idx="2822">
                  <c:v>-3.2399999999999999E-8</c:v>
                </c:pt>
                <c:pt idx="2823">
                  <c:v>-3.2399999999999999E-8</c:v>
                </c:pt>
                <c:pt idx="2824">
                  <c:v>-3.2399999999999999E-8</c:v>
                </c:pt>
                <c:pt idx="2825">
                  <c:v>-3.2399999999999999E-8</c:v>
                </c:pt>
                <c:pt idx="2826">
                  <c:v>-3.2399999999999999E-8</c:v>
                </c:pt>
                <c:pt idx="2827">
                  <c:v>-3.2399999999999999E-8</c:v>
                </c:pt>
                <c:pt idx="2828">
                  <c:v>-3.2399999999999999E-8</c:v>
                </c:pt>
                <c:pt idx="2829">
                  <c:v>-3.2399999999999999E-8</c:v>
                </c:pt>
                <c:pt idx="2830">
                  <c:v>-3.2399999999999999E-8</c:v>
                </c:pt>
                <c:pt idx="2831">
                  <c:v>-3.2399999999999999E-8</c:v>
                </c:pt>
                <c:pt idx="2832">
                  <c:v>-3.2399999999999999E-8</c:v>
                </c:pt>
                <c:pt idx="2833">
                  <c:v>-3.2299999999999998E-8</c:v>
                </c:pt>
                <c:pt idx="2834">
                  <c:v>-3.2299999999999998E-8</c:v>
                </c:pt>
                <c:pt idx="2835">
                  <c:v>-3.2299999999999998E-8</c:v>
                </c:pt>
                <c:pt idx="2836">
                  <c:v>-3.2299999999999998E-8</c:v>
                </c:pt>
                <c:pt idx="2837">
                  <c:v>-3.2299999999999998E-8</c:v>
                </c:pt>
                <c:pt idx="2838">
                  <c:v>-3.2299999999999998E-8</c:v>
                </c:pt>
                <c:pt idx="2839">
                  <c:v>-3.2299999999999998E-8</c:v>
                </c:pt>
                <c:pt idx="2840">
                  <c:v>-3.2299999999999998E-8</c:v>
                </c:pt>
                <c:pt idx="2841">
                  <c:v>-3.2299999999999998E-8</c:v>
                </c:pt>
                <c:pt idx="2842">
                  <c:v>-3.2299999999999998E-8</c:v>
                </c:pt>
                <c:pt idx="2843">
                  <c:v>-3.2299999999999998E-8</c:v>
                </c:pt>
                <c:pt idx="2844">
                  <c:v>-3.2299999999999998E-8</c:v>
                </c:pt>
                <c:pt idx="2845">
                  <c:v>-3.2299999999999998E-8</c:v>
                </c:pt>
                <c:pt idx="2846">
                  <c:v>-3.2299999999999998E-8</c:v>
                </c:pt>
                <c:pt idx="2847">
                  <c:v>-3.2299999999999998E-8</c:v>
                </c:pt>
                <c:pt idx="2848">
                  <c:v>-3.2299999999999998E-8</c:v>
                </c:pt>
                <c:pt idx="2849">
                  <c:v>-3.2199999999999997E-8</c:v>
                </c:pt>
                <c:pt idx="2850">
                  <c:v>-3.2199999999999997E-8</c:v>
                </c:pt>
                <c:pt idx="2851">
                  <c:v>-3.2199999999999997E-8</c:v>
                </c:pt>
                <c:pt idx="2852">
                  <c:v>-3.2199999999999997E-8</c:v>
                </c:pt>
                <c:pt idx="2853">
                  <c:v>-3.2199999999999997E-8</c:v>
                </c:pt>
                <c:pt idx="2854">
                  <c:v>-3.2199999999999997E-8</c:v>
                </c:pt>
                <c:pt idx="2855">
                  <c:v>-3.2199999999999997E-8</c:v>
                </c:pt>
                <c:pt idx="2856">
                  <c:v>-3.2199999999999997E-8</c:v>
                </c:pt>
                <c:pt idx="2857">
                  <c:v>-3.2199999999999997E-8</c:v>
                </c:pt>
                <c:pt idx="2858">
                  <c:v>-3.2199999999999997E-8</c:v>
                </c:pt>
                <c:pt idx="2859">
                  <c:v>-3.2199999999999997E-8</c:v>
                </c:pt>
                <c:pt idx="2860">
                  <c:v>-3.2199999999999997E-8</c:v>
                </c:pt>
                <c:pt idx="2861">
                  <c:v>-3.2199999999999997E-8</c:v>
                </c:pt>
                <c:pt idx="2862">
                  <c:v>-3.2199999999999997E-8</c:v>
                </c:pt>
                <c:pt idx="2863">
                  <c:v>-3.2199999999999997E-8</c:v>
                </c:pt>
                <c:pt idx="2864">
                  <c:v>-3.2199999999999997E-8</c:v>
                </c:pt>
                <c:pt idx="2865">
                  <c:v>-3.2100000000000003E-8</c:v>
                </c:pt>
                <c:pt idx="2866">
                  <c:v>-3.2100000000000003E-8</c:v>
                </c:pt>
                <c:pt idx="2867">
                  <c:v>-3.2100000000000003E-8</c:v>
                </c:pt>
                <c:pt idx="2868">
                  <c:v>-3.2100000000000003E-8</c:v>
                </c:pt>
                <c:pt idx="2869">
                  <c:v>-3.2100000000000003E-8</c:v>
                </c:pt>
                <c:pt idx="2870">
                  <c:v>-3.2100000000000003E-8</c:v>
                </c:pt>
                <c:pt idx="2871">
                  <c:v>-3.2100000000000003E-8</c:v>
                </c:pt>
                <c:pt idx="2872">
                  <c:v>-3.2100000000000003E-8</c:v>
                </c:pt>
                <c:pt idx="2873">
                  <c:v>-3.2100000000000003E-8</c:v>
                </c:pt>
                <c:pt idx="2874">
                  <c:v>-3.2100000000000003E-8</c:v>
                </c:pt>
                <c:pt idx="2875">
                  <c:v>-3.2100000000000003E-8</c:v>
                </c:pt>
                <c:pt idx="2876">
                  <c:v>-3.2100000000000003E-8</c:v>
                </c:pt>
                <c:pt idx="2877">
                  <c:v>-3.2100000000000003E-8</c:v>
                </c:pt>
                <c:pt idx="2878">
                  <c:v>-3.2100000000000003E-8</c:v>
                </c:pt>
                <c:pt idx="2879">
                  <c:v>-3.2100000000000003E-8</c:v>
                </c:pt>
                <c:pt idx="2880">
                  <c:v>-3.2100000000000003E-8</c:v>
                </c:pt>
                <c:pt idx="2881">
                  <c:v>-3.2000000000000002E-8</c:v>
                </c:pt>
                <c:pt idx="2882">
                  <c:v>-3.2000000000000002E-8</c:v>
                </c:pt>
                <c:pt idx="2883">
                  <c:v>-3.2000000000000002E-8</c:v>
                </c:pt>
                <c:pt idx="2884">
                  <c:v>-3.2000000000000002E-8</c:v>
                </c:pt>
                <c:pt idx="2885">
                  <c:v>-3.2000000000000002E-8</c:v>
                </c:pt>
                <c:pt idx="2886">
                  <c:v>-3.2000000000000002E-8</c:v>
                </c:pt>
                <c:pt idx="2887">
                  <c:v>-3.2000000000000002E-8</c:v>
                </c:pt>
                <c:pt idx="2888">
                  <c:v>-3.2000000000000002E-8</c:v>
                </c:pt>
                <c:pt idx="2889">
                  <c:v>-3.2000000000000002E-8</c:v>
                </c:pt>
                <c:pt idx="2890">
                  <c:v>-3.2000000000000002E-8</c:v>
                </c:pt>
                <c:pt idx="2891">
                  <c:v>-3.2000000000000002E-8</c:v>
                </c:pt>
                <c:pt idx="2892">
                  <c:v>-3.2000000000000002E-8</c:v>
                </c:pt>
                <c:pt idx="2893">
                  <c:v>-3.2000000000000002E-8</c:v>
                </c:pt>
                <c:pt idx="2894">
                  <c:v>-3.2000000000000002E-8</c:v>
                </c:pt>
                <c:pt idx="2895">
                  <c:v>-3.2000000000000002E-8</c:v>
                </c:pt>
                <c:pt idx="2896">
                  <c:v>-3.2000000000000002E-8</c:v>
                </c:pt>
                <c:pt idx="2897">
                  <c:v>-3.1900000000000001E-8</c:v>
                </c:pt>
                <c:pt idx="2898">
                  <c:v>-3.1900000000000001E-8</c:v>
                </c:pt>
                <c:pt idx="2899">
                  <c:v>-3.1900000000000001E-8</c:v>
                </c:pt>
                <c:pt idx="2900">
                  <c:v>-3.1900000000000001E-8</c:v>
                </c:pt>
                <c:pt idx="2901">
                  <c:v>-3.1900000000000001E-8</c:v>
                </c:pt>
                <c:pt idx="2902">
                  <c:v>-3.1900000000000001E-8</c:v>
                </c:pt>
                <c:pt idx="2903">
                  <c:v>-3.1900000000000001E-8</c:v>
                </c:pt>
                <c:pt idx="2904">
                  <c:v>-3.1900000000000001E-8</c:v>
                </c:pt>
                <c:pt idx="2905">
                  <c:v>-3.1900000000000001E-8</c:v>
                </c:pt>
                <c:pt idx="2906">
                  <c:v>-3.1900000000000001E-8</c:v>
                </c:pt>
                <c:pt idx="2907">
                  <c:v>-3.1900000000000001E-8</c:v>
                </c:pt>
                <c:pt idx="2908">
                  <c:v>-3.1900000000000001E-8</c:v>
                </c:pt>
                <c:pt idx="2909">
                  <c:v>-3.1900000000000001E-8</c:v>
                </c:pt>
                <c:pt idx="2910">
                  <c:v>-3.1900000000000001E-8</c:v>
                </c:pt>
                <c:pt idx="2911">
                  <c:v>-3.1900000000000001E-8</c:v>
                </c:pt>
                <c:pt idx="2912">
                  <c:v>-3.1900000000000001E-8</c:v>
                </c:pt>
                <c:pt idx="2913">
                  <c:v>-3.18E-8</c:v>
                </c:pt>
                <c:pt idx="2914">
                  <c:v>-3.18E-8</c:v>
                </c:pt>
                <c:pt idx="2915">
                  <c:v>-3.18E-8</c:v>
                </c:pt>
                <c:pt idx="2916">
                  <c:v>-3.18E-8</c:v>
                </c:pt>
                <c:pt idx="2917">
                  <c:v>-3.18E-8</c:v>
                </c:pt>
                <c:pt idx="2918">
                  <c:v>-3.18E-8</c:v>
                </c:pt>
                <c:pt idx="2919">
                  <c:v>-3.18E-8</c:v>
                </c:pt>
                <c:pt idx="2920">
                  <c:v>-3.18E-8</c:v>
                </c:pt>
                <c:pt idx="2921">
                  <c:v>-3.18E-8</c:v>
                </c:pt>
                <c:pt idx="2922">
                  <c:v>-3.18E-8</c:v>
                </c:pt>
                <c:pt idx="2923">
                  <c:v>-3.18E-8</c:v>
                </c:pt>
                <c:pt idx="2924">
                  <c:v>-3.18E-8</c:v>
                </c:pt>
                <c:pt idx="2925">
                  <c:v>-3.18E-8</c:v>
                </c:pt>
                <c:pt idx="2926">
                  <c:v>-3.18E-8</c:v>
                </c:pt>
                <c:pt idx="2927">
                  <c:v>-3.18E-8</c:v>
                </c:pt>
                <c:pt idx="2928">
                  <c:v>-3.18E-8</c:v>
                </c:pt>
                <c:pt idx="2929">
                  <c:v>-3.1699999999999999E-8</c:v>
                </c:pt>
                <c:pt idx="2930">
                  <c:v>-3.1699999999999999E-8</c:v>
                </c:pt>
                <c:pt idx="2931">
                  <c:v>-3.1699999999999999E-8</c:v>
                </c:pt>
                <c:pt idx="2932">
                  <c:v>-3.1699999999999999E-8</c:v>
                </c:pt>
                <c:pt idx="2933">
                  <c:v>-3.1699999999999999E-8</c:v>
                </c:pt>
                <c:pt idx="2934">
                  <c:v>-3.1699999999999999E-8</c:v>
                </c:pt>
                <c:pt idx="2935">
                  <c:v>-3.1699999999999999E-8</c:v>
                </c:pt>
                <c:pt idx="2936">
                  <c:v>-3.1699999999999999E-8</c:v>
                </c:pt>
                <c:pt idx="2937">
                  <c:v>-3.1699999999999999E-8</c:v>
                </c:pt>
                <c:pt idx="2938">
                  <c:v>-3.1699999999999999E-8</c:v>
                </c:pt>
                <c:pt idx="2939">
                  <c:v>-3.1699999999999999E-8</c:v>
                </c:pt>
                <c:pt idx="2940">
                  <c:v>-3.1699999999999999E-8</c:v>
                </c:pt>
                <c:pt idx="2941">
                  <c:v>-3.1699999999999999E-8</c:v>
                </c:pt>
                <c:pt idx="2942">
                  <c:v>-3.1699999999999999E-8</c:v>
                </c:pt>
                <c:pt idx="2943">
                  <c:v>-3.1699999999999999E-8</c:v>
                </c:pt>
                <c:pt idx="2944">
                  <c:v>-3.1699999999999999E-8</c:v>
                </c:pt>
                <c:pt idx="2945">
                  <c:v>-3.1599999999999998E-8</c:v>
                </c:pt>
                <c:pt idx="2946">
                  <c:v>-3.1599999999999998E-8</c:v>
                </c:pt>
                <c:pt idx="2947">
                  <c:v>-3.1599999999999998E-8</c:v>
                </c:pt>
                <c:pt idx="2948">
                  <c:v>-3.1599999999999998E-8</c:v>
                </c:pt>
                <c:pt idx="2949">
                  <c:v>-3.1599999999999998E-8</c:v>
                </c:pt>
                <c:pt idx="2950">
                  <c:v>-3.1599999999999998E-8</c:v>
                </c:pt>
                <c:pt idx="2951">
                  <c:v>-3.1599999999999998E-8</c:v>
                </c:pt>
                <c:pt idx="2952">
                  <c:v>-3.1599999999999998E-8</c:v>
                </c:pt>
                <c:pt idx="2953">
                  <c:v>-3.1599999999999998E-8</c:v>
                </c:pt>
                <c:pt idx="2954">
                  <c:v>-3.1599999999999998E-8</c:v>
                </c:pt>
                <c:pt idx="2955">
                  <c:v>-3.1599999999999998E-8</c:v>
                </c:pt>
                <c:pt idx="2956">
                  <c:v>-3.1599999999999998E-8</c:v>
                </c:pt>
                <c:pt idx="2957">
                  <c:v>-3.1599999999999998E-8</c:v>
                </c:pt>
                <c:pt idx="2958">
                  <c:v>-3.1599999999999998E-8</c:v>
                </c:pt>
                <c:pt idx="2959">
                  <c:v>-3.1599999999999998E-8</c:v>
                </c:pt>
                <c:pt idx="2960">
                  <c:v>-3.1599999999999998E-8</c:v>
                </c:pt>
                <c:pt idx="2961">
                  <c:v>-3.1499999999999998E-8</c:v>
                </c:pt>
                <c:pt idx="2962">
                  <c:v>-3.1499999999999998E-8</c:v>
                </c:pt>
                <c:pt idx="2963">
                  <c:v>-3.1499999999999998E-8</c:v>
                </c:pt>
                <c:pt idx="2964">
                  <c:v>-3.1499999999999998E-8</c:v>
                </c:pt>
                <c:pt idx="2965">
                  <c:v>-3.1499999999999998E-8</c:v>
                </c:pt>
                <c:pt idx="2966">
                  <c:v>-3.1499999999999998E-8</c:v>
                </c:pt>
                <c:pt idx="2967">
                  <c:v>-3.1499999999999998E-8</c:v>
                </c:pt>
                <c:pt idx="2968">
                  <c:v>-3.1499999999999998E-8</c:v>
                </c:pt>
                <c:pt idx="2969">
                  <c:v>-3.1499999999999998E-8</c:v>
                </c:pt>
                <c:pt idx="2970">
                  <c:v>-3.1499999999999998E-8</c:v>
                </c:pt>
                <c:pt idx="2971">
                  <c:v>-3.1499999999999998E-8</c:v>
                </c:pt>
                <c:pt idx="2972">
                  <c:v>-3.1499999999999998E-8</c:v>
                </c:pt>
                <c:pt idx="2973">
                  <c:v>-3.1499999999999998E-8</c:v>
                </c:pt>
                <c:pt idx="2974">
                  <c:v>-3.1499999999999998E-8</c:v>
                </c:pt>
                <c:pt idx="2975">
                  <c:v>-3.1499999999999998E-8</c:v>
                </c:pt>
                <c:pt idx="2976">
                  <c:v>-3.1499999999999998E-8</c:v>
                </c:pt>
                <c:pt idx="2977">
                  <c:v>-3.1400000000000003E-8</c:v>
                </c:pt>
                <c:pt idx="2978">
                  <c:v>-3.1400000000000003E-8</c:v>
                </c:pt>
                <c:pt idx="2979">
                  <c:v>-3.1400000000000003E-8</c:v>
                </c:pt>
                <c:pt idx="2980">
                  <c:v>-3.1400000000000003E-8</c:v>
                </c:pt>
                <c:pt idx="2981">
                  <c:v>-3.1400000000000003E-8</c:v>
                </c:pt>
                <c:pt idx="2982">
                  <c:v>-3.1400000000000003E-8</c:v>
                </c:pt>
                <c:pt idx="2983">
                  <c:v>-3.1400000000000003E-8</c:v>
                </c:pt>
                <c:pt idx="2984">
                  <c:v>-3.1400000000000003E-8</c:v>
                </c:pt>
                <c:pt idx="2985">
                  <c:v>-3.1400000000000003E-8</c:v>
                </c:pt>
                <c:pt idx="2986">
                  <c:v>-3.1400000000000003E-8</c:v>
                </c:pt>
                <c:pt idx="2987">
                  <c:v>-3.1400000000000003E-8</c:v>
                </c:pt>
                <c:pt idx="2988">
                  <c:v>-3.1400000000000003E-8</c:v>
                </c:pt>
                <c:pt idx="2989">
                  <c:v>-3.1400000000000003E-8</c:v>
                </c:pt>
                <c:pt idx="2990">
                  <c:v>-3.1400000000000003E-8</c:v>
                </c:pt>
                <c:pt idx="2991">
                  <c:v>-3.1400000000000003E-8</c:v>
                </c:pt>
                <c:pt idx="2992">
                  <c:v>-3.1400000000000003E-8</c:v>
                </c:pt>
                <c:pt idx="2993">
                  <c:v>-3.1300000000000002E-8</c:v>
                </c:pt>
                <c:pt idx="2994">
                  <c:v>-3.1300000000000002E-8</c:v>
                </c:pt>
                <c:pt idx="2995">
                  <c:v>-3.1300000000000002E-8</c:v>
                </c:pt>
                <c:pt idx="2996">
                  <c:v>-3.1300000000000002E-8</c:v>
                </c:pt>
                <c:pt idx="2997">
                  <c:v>-3.1300000000000002E-8</c:v>
                </c:pt>
                <c:pt idx="2998">
                  <c:v>-3.1300000000000002E-8</c:v>
                </c:pt>
                <c:pt idx="2999">
                  <c:v>-3.1300000000000002E-8</c:v>
                </c:pt>
                <c:pt idx="3000">
                  <c:v>-3.1300000000000002E-8</c:v>
                </c:pt>
                <c:pt idx="3001">
                  <c:v>-3.1300000000000002E-8</c:v>
                </c:pt>
                <c:pt idx="3002">
                  <c:v>-3.1300000000000002E-8</c:v>
                </c:pt>
                <c:pt idx="3003">
                  <c:v>-3.1300000000000002E-8</c:v>
                </c:pt>
                <c:pt idx="3004">
                  <c:v>-3.1300000000000002E-8</c:v>
                </c:pt>
                <c:pt idx="3005">
                  <c:v>-3.1300000000000002E-8</c:v>
                </c:pt>
                <c:pt idx="3006">
                  <c:v>-3.1300000000000002E-8</c:v>
                </c:pt>
                <c:pt idx="3007">
                  <c:v>-3.1300000000000002E-8</c:v>
                </c:pt>
                <c:pt idx="3008">
                  <c:v>-3.1300000000000002E-8</c:v>
                </c:pt>
                <c:pt idx="3009">
                  <c:v>-3.1200000000000001E-8</c:v>
                </c:pt>
                <c:pt idx="3010">
                  <c:v>-3.1200000000000001E-8</c:v>
                </c:pt>
                <c:pt idx="3011">
                  <c:v>-3.1200000000000001E-8</c:v>
                </c:pt>
                <c:pt idx="3012">
                  <c:v>-3.1200000000000001E-8</c:v>
                </c:pt>
                <c:pt idx="3013">
                  <c:v>-3.1200000000000001E-8</c:v>
                </c:pt>
                <c:pt idx="3014">
                  <c:v>-3.1200000000000001E-8</c:v>
                </c:pt>
                <c:pt idx="3015">
                  <c:v>-3.1200000000000001E-8</c:v>
                </c:pt>
                <c:pt idx="3016">
                  <c:v>-3.1200000000000001E-8</c:v>
                </c:pt>
                <c:pt idx="3017">
                  <c:v>-3.1200000000000001E-8</c:v>
                </c:pt>
                <c:pt idx="3018">
                  <c:v>-3.1200000000000001E-8</c:v>
                </c:pt>
                <c:pt idx="3019">
                  <c:v>-3.1200000000000001E-8</c:v>
                </c:pt>
                <c:pt idx="3020">
                  <c:v>-3.1200000000000001E-8</c:v>
                </c:pt>
                <c:pt idx="3021">
                  <c:v>-3.1200000000000001E-8</c:v>
                </c:pt>
                <c:pt idx="3022">
                  <c:v>-3.1200000000000001E-8</c:v>
                </c:pt>
                <c:pt idx="3023">
                  <c:v>-3.1200000000000001E-8</c:v>
                </c:pt>
                <c:pt idx="3024">
                  <c:v>-3.1200000000000001E-8</c:v>
                </c:pt>
                <c:pt idx="3025">
                  <c:v>-3.1100000000000001E-8</c:v>
                </c:pt>
                <c:pt idx="3026">
                  <c:v>-3.1100000000000001E-8</c:v>
                </c:pt>
                <c:pt idx="3027">
                  <c:v>-3.1100000000000001E-8</c:v>
                </c:pt>
                <c:pt idx="3028">
                  <c:v>-3.1100000000000001E-8</c:v>
                </c:pt>
                <c:pt idx="3029">
                  <c:v>-3.1100000000000001E-8</c:v>
                </c:pt>
                <c:pt idx="3030">
                  <c:v>-3.1100000000000001E-8</c:v>
                </c:pt>
                <c:pt idx="3031">
                  <c:v>-3.1100000000000001E-8</c:v>
                </c:pt>
                <c:pt idx="3032">
                  <c:v>-3.1100000000000001E-8</c:v>
                </c:pt>
                <c:pt idx="3033">
                  <c:v>-3.1100000000000001E-8</c:v>
                </c:pt>
                <c:pt idx="3034">
                  <c:v>-3.1100000000000001E-8</c:v>
                </c:pt>
                <c:pt idx="3035">
                  <c:v>-3.1100000000000001E-8</c:v>
                </c:pt>
                <c:pt idx="3036">
                  <c:v>-3.1100000000000001E-8</c:v>
                </c:pt>
                <c:pt idx="3037">
                  <c:v>-3.1100000000000001E-8</c:v>
                </c:pt>
                <c:pt idx="3038">
                  <c:v>-3.1100000000000001E-8</c:v>
                </c:pt>
                <c:pt idx="3039">
                  <c:v>-3.1100000000000001E-8</c:v>
                </c:pt>
                <c:pt idx="3040">
                  <c:v>-3.1100000000000001E-8</c:v>
                </c:pt>
                <c:pt idx="3041">
                  <c:v>-3.1E-8</c:v>
                </c:pt>
                <c:pt idx="3042">
                  <c:v>-3.1E-8</c:v>
                </c:pt>
                <c:pt idx="3043">
                  <c:v>-3.1E-8</c:v>
                </c:pt>
                <c:pt idx="3044">
                  <c:v>-3.1E-8</c:v>
                </c:pt>
                <c:pt idx="3045">
                  <c:v>-3.1E-8</c:v>
                </c:pt>
                <c:pt idx="3046">
                  <c:v>-3.1E-8</c:v>
                </c:pt>
                <c:pt idx="3047">
                  <c:v>-3.1E-8</c:v>
                </c:pt>
                <c:pt idx="3048">
                  <c:v>-3.1E-8</c:v>
                </c:pt>
                <c:pt idx="3049">
                  <c:v>-3.1E-8</c:v>
                </c:pt>
                <c:pt idx="3050">
                  <c:v>-3.1E-8</c:v>
                </c:pt>
                <c:pt idx="3051">
                  <c:v>-3.1E-8</c:v>
                </c:pt>
                <c:pt idx="3052">
                  <c:v>-3.1E-8</c:v>
                </c:pt>
                <c:pt idx="3053">
                  <c:v>-3.1E-8</c:v>
                </c:pt>
                <c:pt idx="3054">
                  <c:v>-3.1E-8</c:v>
                </c:pt>
                <c:pt idx="3055">
                  <c:v>-3.1E-8</c:v>
                </c:pt>
                <c:pt idx="3056">
                  <c:v>-3.1E-8</c:v>
                </c:pt>
                <c:pt idx="3057">
                  <c:v>-3.0899999999999999E-8</c:v>
                </c:pt>
                <c:pt idx="3058">
                  <c:v>-3.0899999999999999E-8</c:v>
                </c:pt>
                <c:pt idx="3059">
                  <c:v>-3.0899999999999999E-8</c:v>
                </c:pt>
                <c:pt idx="3060">
                  <c:v>-3.0899999999999999E-8</c:v>
                </c:pt>
                <c:pt idx="3061">
                  <c:v>-3.0899999999999999E-8</c:v>
                </c:pt>
                <c:pt idx="3062">
                  <c:v>-3.0899999999999999E-8</c:v>
                </c:pt>
                <c:pt idx="3063">
                  <c:v>-3.0899999999999999E-8</c:v>
                </c:pt>
                <c:pt idx="3064">
                  <c:v>-3.0899999999999999E-8</c:v>
                </c:pt>
                <c:pt idx="3065">
                  <c:v>-3.0899999999999999E-8</c:v>
                </c:pt>
                <c:pt idx="3066">
                  <c:v>-3.0899999999999999E-8</c:v>
                </c:pt>
                <c:pt idx="3067">
                  <c:v>-3.0899999999999999E-8</c:v>
                </c:pt>
                <c:pt idx="3068">
                  <c:v>-3.0899999999999999E-8</c:v>
                </c:pt>
                <c:pt idx="3069">
                  <c:v>-3.0899999999999999E-8</c:v>
                </c:pt>
                <c:pt idx="3070">
                  <c:v>-3.0899999999999999E-8</c:v>
                </c:pt>
                <c:pt idx="3071">
                  <c:v>-3.0899999999999999E-8</c:v>
                </c:pt>
                <c:pt idx="3072">
                  <c:v>-3.0899999999999999E-8</c:v>
                </c:pt>
                <c:pt idx="3073">
                  <c:v>-3.0799999999999998E-8</c:v>
                </c:pt>
                <c:pt idx="3074">
                  <c:v>-3.0799999999999998E-8</c:v>
                </c:pt>
                <c:pt idx="3075">
                  <c:v>-3.0799999999999998E-8</c:v>
                </c:pt>
                <c:pt idx="3076">
                  <c:v>-3.0799999999999998E-8</c:v>
                </c:pt>
                <c:pt idx="3077">
                  <c:v>-3.0799999999999998E-8</c:v>
                </c:pt>
                <c:pt idx="3078">
                  <c:v>-3.0799999999999998E-8</c:v>
                </c:pt>
                <c:pt idx="3079">
                  <c:v>-3.0799999999999998E-8</c:v>
                </c:pt>
                <c:pt idx="3080">
                  <c:v>-3.0799999999999998E-8</c:v>
                </c:pt>
                <c:pt idx="3081">
                  <c:v>-3.0799999999999998E-8</c:v>
                </c:pt>
                <c:pt idx="3082">
                  <c:v>-3.0799999999999998E-8</c:v>
                </c:pt>
                <c:pt idx="3083">
                  <c:v>-3.0799999999999998E-8</c:v>
                </c:pt>
                <c:pt idx="3084">
                  <c:v>-3.0799999999999998E-8</c:v>
                </c:pt>
                <c:pt idx="3085">
                  <c:v>-3.0799999999999998E-8</c:v>
                </c:pt>
                <c:pt idx="3086">
                  <c:v>-3.0799999999999998E-8</c:v>
                </c:pt>
                <c:pt idx="3087">
                  <c:v>-3.0799999999999998E-8</c:v>
                </c:pt>
                <c:pt idx="3088">
                  <c:v>-3.0799999999999998E-8</c:v>
                </c:pt>
                <c:pt idx="3089">
                  <c:v>-3.0699999999999997E-8</c:v>
                </c:pt>
                <c:pt idx="3090">
                  <c:v>-3.0699999999999997E-8</c:v>
                </c:pt>
                <c:pt idx="3091">
                  <c:v>-3.0699999999999997E-8</c:v>
                </c:pt>
                <c:pt idx="3092">
                  <c:v>-3.0699999999999997E-8</c:v>
                </c:pt>
                <c:pt idx="3093">
                  <c:v>-3.0699999999999997E-8</c:v>
                </c:pt>
                <c:pt idx="3094">
                  <c:v>-3.0699999999999997E-8</c:v>
                </c:pt>
                <c:pt idx="3095">
                  <c:v>-3.0699999999999997E-8</c:v>
                </c:pt>
                <c:pt idx="3096">
                  <c:v>-3.0699999999999997E-8</c:v>
                </c:pt>
                <c:pt idx="3097">
                  <c:v>-3.0699999999999997E-8</c:v>
                </c:pt>
                <c:pt idx="3098">
                  <c:v>-3.0699999999999997E-8</c:v>
                </c:pt>
                <c:pt idx="3099">
                  <c:v>-3.0699999999999997E-8</c:v>
                </c:pt>
                <c:pt idx="3100">
                  <c:v>-3.0699999999999997E-8</c:v>
                </c:pt>
                <c:pt idx="3101">
                  <c:v>-3.0699999999999997E-8</c:v>
                </c:pt>
                <c:pt idx="3102">
                  <c:v>-3.0699999999999997E-8</c:v>
                </c:pt>
                <c:pt idx="3103">
                  <c:v>-3.0699999999999997E-8</c:v>
                </c:pt>
                <c:pt idx="3104">
                  <c:v>-3.0699999999999997E-8</c:v>
                </c:pt>
                <c:pt idx="3105">
                  <c:v>-3.0600000000000003E-8</c:v>
                </c:pt>
                <c:pt idx="3106">
                  <c:v>-3.0600000000000003E-8</c:v>
                </c:pt>
                <c:pt idx="3107">
                  <c:v>-3.0600000000000003E-8</c:v>
                </c:pt>
                <c:pt idx="3108">
                  <c:v>-3.0600000000000003E-8</c:v>
                </c:pt>
                <c:pt idx="3109">
                  <c:v>-3.0600000000000003E-8</c:v>
                </c:pt>
                <c:pt idx="3110">
                  <c:v>-3.0600000000000003E-8</c:v>
                </c:pt>
                <c:pt idx="3111">
                  <c:v>-3.0600000000000003E-8</c:v>
                </c:pt>
                <c:pt idx="3112">
                  <c:v>-3.0600000000000003E-8</c:v>
                </c:pt>
                <c:pt idx="3113">
                  <c:v>-3.0600000000000003E-8</c:v>
                </c:pt>
                <c:pt idx="3114">
                  <c:v>-3.0600000000000003E-8</c:v>
                </c:pt>
                <c:pt idx="3115">
                  <c:v>-3.0600000000000003E-8</c:v>
                </c:pt>
                <c:pt idx="3116">
                  <c:v>-3.0600000000000003E-8</c:v>
                </c:pt>
                <c:pt idx="3117">
                  <c:v>-3.0600000000000003E-8</c:v>
                </c:pt>
                <c:pt idx="3118">
                  <c:v>-3.0600000000000003E-8</c:v>
                </c:pt>
                <c:pt idx="3119">
                  <c:v>-3.0600000000000003E-8</c:v>
                </c:pt>
                <c:pt idx="3120">
                  <c:v>-3.0600000000000003E-8</c:v>
                </c:pt>
                <c:pt idx="3121">
                  <c:v>-3.0500000000000002E-8</c:v>
                </c:pt>
                <c:pt idx="3122">
                  <c:v>-3.0500000000000002E-8</c:v>
                </c:pt>
                <c:pt idx="3123">
                  <c:v>-3.0500000000000002E-8</c:v>
                </c:pt>
                <c:pt idx="3124">
                  <c:v>-3.0500000000000002E-8</c:v>
                </c:pt>
                <c:pt idx="3125">
                  <c:v>-3.0500000000000002E-8</c:v>
                </c:pt>
                <c:pt idx="3126">
                  <c:v>-3.0500000000000002E-8</c:v>
                </c:pt>
                <c:pt idx="3127">
                  <c:v>-3.0500000000000002E-8</c:v>
                </c:pt>
                <c:pt idx="3128">
                  <c:v>-3.0500000000000002E-8</c:v>
                </c:pt>
                <c:pt idx="3129">
                  <c:v>-3.0500000000000002E-8</c:v>
                </c:pt>
                <c:pt idx="3130">
                  <c:v>-3.0500000000000002E-8</c:v>
                </c:pt>
                <c:pt idx="3131">
                  <c:v>-3.0500000000000002E-8</c:v>
                </c:pt>
                <c:pt idx="3132">
                  <c:v>-3.0500000000000002E-8</c:v>
                </c:pt>
                <c:pt idx="3133">
                  <c:v>-3.0500000000000002E-8</c:v>
                </c:pt>
                <c:pt idx="3134">
                  <c:v>-3.0500000000000002E-8</c:v>
                </c:pt>
                <c:pt idx="3135">
                  <c:v>-3.0500000000000002E-8</c:v>
                </c:pt>
                <c:pt idx="3136">
                  <c:v>-3.0500000000000002E-8</c:v>
                </c:pt>
                <c:pt idx="3137">
                  <c:v>-3.0400000000000001E-8</c:v>
                </c:pt>
                <c:pt idx="3138">
                  <c:v>-3.0400000000000001E-8</c:v>
                </c:pt>
                <c:pt idx="3139">
                  <c:v>-3.0400000000000001E-8</c:v>
                </c:pt>
                <c:pt idx="3140">
                  <c:v>-3.0400000000000001E-8</c:v>
                </c:pt>
                <c:pt idx="3141">
                  <c:v>-3.0400000000000001E-8</c:v>
                </c:pt>
                <c:pt idx="3142">
                  <c:v>-3.0400000000000001E-8</c:v>
                </c:pt>
                <c:pt idx="3143">
                  <c:v>-3.0400000000000001E-8</c:v>
                </c:pt>
                <c:pt idx="3144">
                  <c:v>-3.0400000000000001E-8</c:v>
                </c:pt>
                <c:pt idx="3145">
                  <c:v>-3.0400000000000001E-8</c:v>
                </c:pt>
                <c:pt idx="3146">
                  <c:v>-3.0400000000000001E-8</c:v>
                </c:pt>
                <c:pt idx="3147">
                  <c:v>-3.0400000000000001E-8</c:v>
                </c:pt>
                <c:pt idx="3148">
                  <c:v>-3.0400000000000001E-8</c:v>
                </c:pt>
                <c:pt idx="3149">
                  <c:v>-3.0400000000000001E-8</c:v>
                </c:pt>
                <c:pt idx="3150">
                  <c:v>-3.0400000000000001E-8</c:v>
                </c:pt>
                <c:pt idx="3151">
                  <c:v>-3.0400000000000001E-8</c:v>
                </c:pt>
                <c:pt idx="3152">
                  <c:v>-3.0400000000000001E-8</c:v>
                </c:pt>
                <c:pt idx="3153">
                  <c:v>-3.03E-8</c:v>
                </c:pt>
                <c:pt idx="3154">
                  <c:v>-3.03E-8</c:v>
                </c:pt>
                <c:pt idx="3155">
                  <c:v>-3.03E-8</c:v>
                </c:pt>
                <c:pt idx="3156">
                  <c:v>-3.03E-8</c:v>
                </c:pt>
                <c:pt idx="3157">
                  <c:v>-3.03E-8</c:v>
                </c:pt>
                <c:pt idx="3158">
                  <c:v>-3.03E-8</c:v>
                </c:pt>
                <c:pt idx="3159">
                  <c:v>-3.03E-8</c:v>
                </c:pt>
                <c:pt idx="3160">
                  <c:v>-3.03E-8</c:v>
                </c:pt>
                <c:pt idx="3161">
                  <c:v>-3.03E-8</c:v>
                </c:pt>
                <c:pt idx="3162">
                  <c:v>-3.03E-8</c:v>
                </c:pt>
                <c:pt idx="3163">
                  <c:v>-3.03E-8</c:v>
                </c:pt>
                <c:pt idx="3164">
                  <c:v>-3.03E-8</c:v>
                </c:pt>
                <c:pt idx="3165">
                  <c:v>-3.03E-8</c:v>
                </c:pt>
                <c:pt idx="3166">
                  <c:v>-3.03E-8</c:v>
                </c:pt>
                <c:pt idx="3167">
                  <c:v>-3.03E-8</c:v>
                </c:pt>
                <c:pt idx="3168">
                  <c:v>-3.03E-8</c:v>
                </c:pt>
                <c:pt idx="3169">
                  <c:v>-3.0199999999999999E-8</c:v>
                </c:pt>
                <c:pt idx="3170">
                  <c:v>-3.0199999999999999E-8</c:v>
                </c:pt>
                <c:pt idx="3171">
                  <c:v>-3.0199999999999999E-8</c:v>
                </c:pt>
                <c:pt idx="3172">
                  <c:v>-3.0199999999999999E-8</c:v>
                </c:pt>
                <c:pt idx="3173">
                  <c:v>-3.0199999999999999E-8</c:v>
                </c:pt>
                <c:pt idx="3174">
                  <c:v>-3.0199999999999999E-8</c:v>
                </c:pt>
                <c:pt idx="3175">
                  <c:v>-3.0199999999999999E-8</c:v>
                </c:pt>
                <c:pt idx="3176">
                  <c:v>-3.0199999999999999E-8</c:v>
                </c:pt>
                <c:pt idx="3177">
                  <c:v>-3.0199999999999999E-8</c:v>
                </c:pt>
                <c:pt idx="3178">
                  <c:v>-3.0199999999999999E-8</c:v>
                </c:pt>
                <c:pt idx="3179">
                  <c:v>-3.0199999999999999E-8</c:v>
                </c:pt>
                <c:pt idx="3180">
                  <c:v>-3.0199999999999999E-8</c:v>
                </c:pt>
                <c:pt idx="3181">
                  <c:v>-3.0199999999999999E-8</c:v>
                </c:pt>
                <c:pt idx="3182">
                  <c:v>-3.0199999999999999E-8</c:v>
                </c:pt>
                <c:pt idx="3183">
                  <c:v>-3.0199999999999999E-8</c:v>
                </c:pt>
                <c:pt idx="3184">
                  <c:v>-3.0199999999999999E-8</c:v>
                </c:pt>
                <c:pt idx="3185">
                  <c:v>-3.0099999999999998E-8</c:v>
                </c:pt>
                <c:pt idx="3186">
                  <c:v>-3.0099999999999998E-8</c:v>
                </c:pt>
                <c:pt idx="3187">
                  <c:v>-3.0099999999999998E-8</c:v>
                </c:pt>
                <c:pt idx="3188">
                  <c:v>-3.0099999999999998E-8</c:v>
                </c:pt>
                <c:pt idx="3189">
                  <c:v>-3.0099999999999998E-8</c:v>
                </c:pt>
                <c:pt idx="3190">
                  <c:v>-3.0099999999999998E-8</c:v>
                </c:pt>
                <c:pt idx="3191">
                  <c:v>-3.0099999999999998E-8</c:v>
                </c:pt>
                <c:pt idx="3192">
                  <c:v>-3.0099999999999998E-8</c:v>
                </c:pt>
                <c:pt idx="3193">
                  <c:v>-3.0099999999999998E-8</c:v>
                </c:pt>
                <c:pt idx="3194">
                  <c:v>-3.0099999999999998E-8</c:v>
                </c:pt>
                <c:pt idx="3195">
                  <c:v>-3.0099999999999998E-8</c:v>
                </c:pt>
                <c:pt idx="3196">
                  <c:v>-3.0099999999999998E-8</c:v>
                </c:pt>
                <c:pt idx="3197">
                  <c:v>-3.0099999999999998E-8</c:v>
                </c:pt>
                <c:pt idx="3198">
                  <c:v>-3.0099999999999998E-8</c:v>
                </c:pt>
                <c:pt idx="3199">
                  <c:v>-3.0099999999999998E-8</c:v>
                </c:pt>
                <c:pt idx="3200">
                  <c:v>-3.0099999999999998E-8</c:v>
                </c:pt>
                <c:pt idx="3201">
                  <c:v>-2.9999999999999997E-8</c:v>
                </c:pt>
                <c:pt idx="3202">
                  <c:v>-2.9999999999999997E-8</c:v>
                </c:pt>
                <c:pt idx="3203">
                  <c:v>-2.9999999999999997E-8</c:v>
                </c:pt>
                <c:pt idx="3204">
                  <c:v>-2.9999999999999997E-8</c:v>
                </c:pt>
                <c:pt idx="3205">
                  <c:v>-2.9999999999999997E-8</c:v>
                </c:pt>
                <c:pt idx="3206">
                  <c:v>-2.9999999999999997E-8</c:v>
                </c:pt>
                <c:pt idx="3207">
                  <c:v>-2.9999999999999997E-8</c:v>
                </c:pt>
                <c:pt idx="3208">
                  <c:v>-2.9999999999999997E-8</c:v>
                </c:pt>
                <c:pt idx="3209">
                  <c:v>-2.9999999999999997E-8</c:v>
                </c:pt>
                <c:pt idx="3210">
                  <c:v>-2.9999999999999997E-8</c:v>
                </c:pt>
                <c:pt idx="3211">
                  <c:v>-2.9999999999999997E-8</c:v>
                </c:pt>
                <c:pt idx="3212">
                  <c:v>-2.9999999999999997E-8</c:v>
                </c:pt>
                <c:pt idx="3213">
                  <c:v>-2.9999999999999997E-8</c:v>
                </c:pt>
                <c:pt idx="3214">
                  <c:v>-2.9999999999999997E-8</c:v>
                </c:pt>
                <c:pt idx="3215">
                  <c:v>-2.9999999999999997E-8</c:v>
                </c:pt>
                <c:pt idx="3216">
                  <c:v>-2.9999999999999997E-8</c:v>
                </c:pt>
                <c:pt idx="3217">
                  <c:v>-2.9900000000000003E-8</c:v>
                </c:pt>
                <c:pt idx="3218">
                  <c:v>-2.9900000000000003E-8</c:v>
                </c:pt>
                <c:pt idx="3219">
                  <c:v>-2.9900000000000003E-8</c:v>
                </c:pt>
                <c:pt idx="3220">
                  <c:v>-2.9900000000000003E-8</c:v>
                </c:pt>
                <c:pt idx="3221">
                  <c:v>-2.9900000000000003E-8</c:v>
                </c:pt>
                <c:pt idx="3222">
                  <c:v>-2.9900000000000003E-8</c:v>
                </c:pt>
                <c:pt idx="3223">
                  <c:v>-2.9900000000000003E-8</c:v>
                </c:pt>
                <c:pt idx="3224">
                  <c:v>-2.9900000000000003E-8</c:v>
                </c:pt>
                <c:pt idx="3225">
                  <c:v>-2.9900000000000003E-8</c:v>
                </c:pt>
                <c:pt idx="3226">
                  <c:v>-2.9900000000000003E-8</c:v>
                </c:pt>
                <c:pt idx="3227">
                  <c:v>-2.9900000000000003E-8</c:v>
                </c:pt>
                <c:pt idx="3228">
                  <c:v>-2.9900000000000003E-8</c:v>
                </c:pt>
                <c:pt idx="3229">
                  <c:v>-2.9900000000000003E-8</c:v>
                </c:pt>
                <c:pt idx="3230">
                  <c:v>-2.9900000000000003E-8</c:v>
                </c:pt>
                <c:pt idx="3231">
                  <c:v>-2.9900000000000003E-8</c:v>
                </c:pt>
                <c:pt idx="3232">
                  <c:v>-2.9900000000000003E-8</c:v>
                </c:pt>
                <c:pt idx="3233">
                  <c:v>-2.9799999999999999E-8</c:v>
                </c:pt>
                <c:pt idx="3234">
                  <c:v>-2.9799999999999999E-8</c:v>
                </c:pt>
                <c:pt idx="3235">
                  <c:v>-2.9799999999999999E-8</c:v>
                </c:pt>
                <c:pt idx="3236">
                  <c:v>-2.9799999999999999E-8</c:v>
                </c:pt>
                <c:pt idx="3237">
                  <c:v>-2.9799999999999999E-8</c:v>
                </c:pt>
                <c:pt idx="3238">
                  <c:v>-2.9799999999999999E-8</c:v>
                </c:pt>
                <c:pt idx="3239">
                  <c:v>-2.9799999999999999E-8</c:v>
                </c:pt>
                <c:pt idx="3240">
                  <c:v>-2.9799999999999999E-8</c:v>
                </c:pt>
                <c:pt idx="3241">
                  <c:v>-2.9799999999999999E-8</c:v>
                </c:pt>
                <c:pt idx="3242">
                  <c:v>-2.9799999999999999E-8</c:v>
                </c:pt>
                <c:pt idx="3243">
                  <c:v>-2.9799999999999999E-8</c:v>
                </c:pt>
                <c:pt idx="3244">
                  <c:v>-2.9799999999999999E-8</c:v>
                </c:pt>
                <c:pt idx="3245">
                  <c:v>-2.9799999999999999E-8</c:v>
                </c:pt>
                <c:pt idx="3246">
                  <c:v>-2.9799999999999999E-8</c:v>
                </c:pt>
                <c:pt idx="3247">
                  <c:v>-2.9799999999999999E-8</c:v>
                </c:pt>
                <c:pt idx="3248">
                  <c:v>-2.9799999999999999E-8</c:v>
                </c:pt>
                <c:pt idx="3249">
                  <c:v>-2.9700000000000001E-8</c:v>
                </c:pt>
                <c:pt idx="3250">
                  <c:v>-2.9700000000000001E-8</c:v>
                </c:pt>
                <c:pt idx="3251">
                  <c:v>-2.9700000000000001E-8</c:v>
                </c:pt>
                <c:pt idx="3252">
                  <c:v>-2.9700000000000001E-8</c:v>
                </c:pt>
                <c:pt idx="3253">
                  <c:v>-2.9700000000000001E-8</c:v>
                </c:pt>
                <c:pt idx="3254">
                  <c:v>-2.9700000000000001E-8</c:v>
                </c:pt>
                <c:pt idx="3255">
                  <c:v>-2.9700000000000001E-8</c:v>
                </c:pt>
                <c:pt idx="3256">
                  <c:v>-2.9700000000000001E-8</c:v>
                </c:pt>
                <c:pt idx="3257">
                  <c:v>-2.9700000000000001E-8</c:v>
                </c:pt>
                <c:pt idx="3258">
                  <c:v>-2.9700000000000001E-8</c:v>
                </c:pt>
                <c:pt idx="3259">
                  <c:v>-2.9700000000000001E-8</c:v>
                </c:pt>
                <c:pt idx="3260">
                  <c:v>-2.9700000000000001E-8</c:v>
                </c:pt>
                <c:pt idx="3261">
                  <c:v>-2.9700000000000001E-8</c:v>
                </c:pt>
                <c:pt idx="3262">
                  <c:v>-2.9700000000000001E-8</c:v>
                </c:pt>
                <c:pt idx="3263">
                  <c:v>-2.9700000000000001E-8</c:v>
                </c:pt>
                <c:pt idx="3264">
                  <c:v>-2.9700000000000001E-8</c:v>
                </c:pt>
                <c:pt idx="3265">
                  <c:v>-2.96E-8</c:v>
                </c:pt>
                <c:pt idx="3266">
                  <c:v>-2.96E-8</c:v>
                </c:pt>
                <c:pt idx="3267">
                  <c:v>-2.96E-8</c:v>
                </c:pt>
                <c:pt idx="3268">
                  <c:v>-2.96E-8</c:v>
                </c:pt>
                <c:pt idx="3269">
                  <c:v>-2.96E-8</c:v>
                </c:pt>
                <c:pt idx="3270">
                  <c:v>-2.96E-8</c:v>
                </c:pt>
                <c:pt idx="3271">
                  <c:v>-2.96E-8</c:v>
                </c:pt>
                <c:pt idx="3272">
                  <c:v>-2.96E-8</c:v>
                </c:pt>
                <c:pt idx="3273">
                  <c:v>-2.96E-8</c:v>
                </c:pt>
                <c:pt idx="3274">
                  <c:v>-2.96E-8</c:v>
                </c:pt>
                <c:pt idx="3275">
                  <c:v>-2.96E-8</c:v>
                </c:pt>
                <c:pt idx="3276">
                  <c:v>-2.96E-8</c:v>
                </c:pt>
                <c:pt idx="3277">
                  <c:v>-2.96E-8</c:v>
                </c:pt>
                <c:pt idx="3278">
                  <c:v>-2.96E-8</c:v>
                </c:pt>
                <c:pt idx="3279">
                  <c:v>-2.96E-8</c:v>
                </c:pt>
                <c:pt idx="3280">
                  <c:v>-2.96E-8</c:v>
                </c:pt>
                <c:pt idx="3281">
                  <c:v>-2.9499999999999999E-8</c:v>
                </c:pt>
                <c:pt idx="3282">
                  <c:v>-2.9499999999999999E-8</c:v>
                </c:pt>
                <c:pt idx="3283">
                  <c:v>-2.9499999999999999E-8</c:v>
                </c:pt>
                <c:pt idx="3284">
                  <c:v>-2.9499999999999999E-8</c:v>
                </c:pt>
                <c:pt idx="3285">
                  <c:v>-2.9499999999999999E-8</c:v>
                </c:pt>
                <c:pt idx="3286">
                  <c:v>-2.9499999999999999E-8</c:v>
                </c:pt>
                <c:pt idx="3287">
                  <c:v>-2.9499999999999999E-8</c:v>
                </c:pt>
                <c:pt idx="3288">
                  <c:v>-2.9499999999999999E-8</c:v>
                </c:pt>
                <c:pt idx="3289">
                  <c:v>-2.9499999999999999E-8</c:v>
                </c:pt>
                <c:pt idx="3290">
                  <c:v>-2.9499999999999999E-8</c:v>
                </c:pt>
                <c:pt idx="3291">
                  <c:v>-2.9499999999999999E-8</c:v>
                </c:pt>
                <c:pt idx="3292">
                  <c:v>-2.9499999999999999E-8</c:v>
                </c:pt>
                <c:pt idx="3293">
                  <c:v>-2.9499999999999999E-8</c:v>
                </c:pt>
                <c:pt idx="3294">
                  <c:v>-2.9499999999999999E-8</c:v>
                </c:pt>
                <c:pt idx="3295">
                  <c:v>-2.9499999999999999E-8</c:v>
                </c:pt>
                <c:pt idx="3296">
                  <c:v>-2.9499999999999999E-8</c:v>
                </c:pt>
                <c:pt idx="3297">
                  <c:v>-2.9399999999999999E-8</c:v>
                </c:pt>
                <c:pt idx="3298">
                  <c:v>-2.9399999999999999E-8</c:v>
                </c:pt>
                <c:pt idx="3299">
                  <c:v>-2.9399999999999999E-8</c:v>
                </c:pt>
                <c:pt idx="3300">
                  <c:v>-2.9399999999999999E-8</c:v>
                </c:pt>
                <c:pt idx="3301">
                  <c:v>-2.9399999999999999E-8</c:v>
                </c:pt>
                <c:pt idx="3302">
                  <c:v>-2.9399999999999999E-8</c:v>
                </c:pt>
                <c:pt idx="3303">
                  <c:v>-2.9399999999999999E-8</c:v>
                </c:pt>
                <c:pt idx="3304">
                  <c:v>-2.9399999999999999E-8</c:v>
                </c:pt>
                <c:pt idx="3305">
                  <c:v>-2.9399999999999999E-8</c:v>
                </c:pt>
                <c:pt idx="3306">
                  <c:v>-2.9399999999999999E-8</c:v>
                </c:pt>
                <c:pt idx="3307">
                  <c:v>-2.9399999999999999E-8</c:v>
                </c:pt>
                <c:pt idx="3308">
                  <c:v>-2.9399999999999999E-8</c:v>
                </c:pt>
                <c:pt idx="3309">
                  <c:v>-2.9399999999999999E-8</c:v>
                </c:pt>
                <c:pt idx="3310">
                  <c:v>-2.9399999999999999E-8</c:v>
                </c:pt>
                <c:pt idx="3311">
                  <c:v>-2.9399999999999999E-8</c:v>
                </c:pt>
                <c:pt idx="3312">
                  <c:v>-2.9399999999999999E-8</c:v>
                </c:pt>
                <c:pt idx="3313">
                  <c:v>-2.9300000000000001E-8</c:v>
                </c:pt>
                <c:pt idx="3314">
                  <c:v>-2.9300000000000001E-8</c:v>
                </c:pt>
                <c:pt idx="3315">
                  <c:v>-2.9300000000000001E-8</c:v>
                </c:pt>
                <c:pt idx="3316">
                  <c:v>-2.9300000000000001E-8</c:v>
                </c:pt>
                <c:pt idx="3317">
                  <c:v>-2.9300000000000001E-8</c:v>
                </c:pt>
                <c:pt idx="3318">
                  <c:v>-2.9300000000000001E-8</c:v>
                </c:pt>
                <c:pt idx="3319">
                  <c:v>-2.9300000000000001E-8</c:v>
                </c:pt>
                <c:pt idx="3320">
                  <c:v>-2.9300000000000001E-8</c:v>
                </c:pt>
                <c:pt idx="3321">
                  <c:v>-2.9300000000000001E-8</c:v>
                </c:pt>
                <c:pt idx="3322">
                  <c:v>-2.9300000000000001E-8</c:v>
                </c:pt>
                <c:pt idx="3323">
                  <c:v>-2.9300000000000001E-8</c:v>
                </c:pt>
                <c:pt idx="3324">
                  <c:v>-2.9300000000000001E-8</c:v>
                </c:pt>
                <c:pt idx="3325">
                  <c:v>-2.9300000000000001E-8</c:v>
                </c:pt>
                <c:pt idx="3326">
                  <c:v>-2.9300000000000001E-8</c:v>
                </c:pt>
                <c:pt idx="3327">
                  <c:v>-2.9300000000000001E-8</c:v>
                </c:pt>
                <c:pt idx="3328">
                  <c:v>-2.9300000000000001E-8</c:v>
                </c:pt>
                <c:pt idx="3329">
                  <c:v>-2.92E-8</c:v>
                </c:pt>
                <c:pt idx="3330">
                  <c:v>-2.92E-8</c:v>
                </c:pt>
                <c:pt idx="3331">
                  <c:v>-2.92E-8</c:v>
                </c:pt>
                <c:pt idx="3332">
                  <c:v>-2.92E-8</c:v>
                </c:pt>
                <c:pt idx="3333">
                  <c:v>-2.92E-8</c:v>
                </c:pt>
                <c:pt idx="3334">
                  <c:v>-2.92E-8</c:v>
                </c:pt>
                <c:pt idx="3335">
                  <c:v>-2.92E-8</c:v>
                </c:pt>
                <c:pt idx="3336">
                  <c:v>-2.92E-8</c:v>
                </c:pt>
                <c:pt idx="3337">
                  <c:v>-2.92E-8</c:v>
                </c:pt>
                <c:pt idx="3338">
                  <c:v>-2.92E-8</c:v>
                </c:pt>
                <c:pt idx="3339">
                  <c:v>-2.92E-8</c:v>
                </c:pt>
                <c:pt idx="3340">
                  <c:v>-2.92E-8</c:v>
                </c:pt>
                <c:pt idx="3341">
                  <c:v>-2.92E-8</c:v>
                </c:pt>
                <c:pt idx="3342">
                  <c:v>-2.92E-8</c:v>
                </c:pt>
                <c:pt idx="3343">
                  <c:v>-2.92E-8</c:v>
                </c:pt>
                <c:pt idx="3344">
                  <c:v>-2.92E-8</c:v>
                </c:pt>
                <c:pt idx="3345">
                  <c:v>-2.9099999999999999E-8</c:v>
                </c:pt>
                <c:pt idx="3346">
                  <c:v>-2.9099999999999999E-8</c:v>
                </c:pt>
                <c:pt idx="3347">
                  <c:v>-2.9099999999999999E-8</c:v>
                </c:pt>
                <c:pt idx="3348">
                  <c:v>-2.9099999999999999E-8</c:v>
                </c:pt>
                <c:pt idx="3349">
                  <c:v>-2.9099999999999999E-8</c:v>
                </c:pt>
                <c:pt idx="3350">
                  <c:v>-2.9099999999999999E-8</c:v>
                </c:pt>
                <c:pt idx="3351">
                  <c:v>-2.9099999999999999E-8</c:v>
                </c:pt>
                <c:pt idx="3352">
                  <c:v>-2.9099999999999999E-8</c:v>
                </c:pt>
                <c:pt idx="3353">
                  <c:v>-2.9099999999999999E-8</c:v>
                </c:pt>
                <c:pt idx="3354">
                  <c:v>-2.9099999999999999E-8</c:v>
                </c:pt>
                <c:pt idx="3355">
                  <c:v>-2.9099999999999999E-8</c:v>
                </c:pt>
                <c:pt idx="3356">
                  <c:v>-2.9099999999999999E-8</c:v>
                </c:pt>
                <c:pt idx="3357">
                  <c:v>-2.9099999999999999E-8</c:v>
                </c:pt>
                <c:pt idx="3358">
                  <c:v>-2.9099999999999999E-8</c:v>
                </c:pt>
                <c:pt idx="3359">
                  <c:v>-2.9099999999999999E-8</c:v>
                </c:pt>
                <c:pt idx="3360">
                  <c:v>-2.9099999999999999E-8</c:v>
                </c:pt>
                <c:pt idx="3361">
                  <c:v>-2.9000000000000002E-8</c:v>
                </c:pt>
                <c:pt idx="3362">
                  <c:v>-2.9000000000000002E-8</c:v>
                </c:pt>
                <c:pt idx="3363">
                  <c:v>-2.9000000000000002E-8</c:v>
                </c:pt>
                <c:pt idx="3364">
                  <c:v>-2.9000000000000002E-8</c:v>
                </c:pt>
                <c:pt idx="3365">
                  <c:v>-2.9000000000000002E-8</c:v>
                </c:pt>
                <c:pt idx="3366">
                  <c:v>-2.9000000000000002E-8</c:v>
                </c:pt>
                <c:pt idx="3367">
                  <c:v>-2.9000000000000002E-8</c:v>
                </c:pt>
                <c:pt idx="3368">
                  <c:v>-2.9000000000000002E-8</c:v>
                </c:pt>
                <c:pt idx="3369">
                  <c:v>-2.9000000000000002E-8</c:v>
                </c:pt>
                <c:pt idx="3370">
                  <c:v>-2.9000000000000002E-8</c:v>
                </c:pt>
                <c:pt idx="3371">
                  <c:v>-2.9000000000000002E-8</c:v>
                </c:pt>
                <c:pt idx="3372">
                  <c:v>-2.9000000000000002E-8</c:v>
                </c:pt>
                <c:pt idx="3373">
                  <c:v>-2.9000000000000002E-8</c:v>
                </c:pt>
                <c:pt idx="3374">
                  <c:v>-2.9000000000000002E-8</c:v>
                </c:pt>
                <c:pt idx="3375">
                  <c:v>-2.9000000000000002E-8</c:v>
                </c:pt>
                <c:pt idx="3376">
                  <c:v>-2.9000000000000002E-8</c:v>
                </c:pt>
                <c:pt idx="3377">
                  <c:v>-2.8900000000000001E-8</c:v>
                </c:pt>
                <c:pt idx="3378">
                  <c:v>-2.8900000000000001E-8</c:v>
                </c:pt>
                <c:pt idx="3379">
                  <c:v>-2.8900000000000001E-8</c:v>
                </c:pt>
                <c:pt idx="3380">
                  <c:v>-2.8900000000000001E-8</c:v>
                </c:pt>
                <c:pt idx="3381">
                  <c:v>-2.8900000000000001E-8</c:v>
                </c:pt>
                <c:pt idx="3382">
                  <c:v>-2.8900000000000001E-8</c:v>
                </c:pt>
                <c:pt idx="3383">
                  <c:v>-2.8900000000000001E-8</c:v>
                </c:pt>
                <c:pt idx="3384">
                  <c:v>-2.8900000000000001E-8</c:v>
                </c:pt>
                <c:pt idx="3385">
                  <c:v>-2.8900000000000001E-8</c:v>
                </c:pt>
                <c:pt idx="3386">
                  <c:v>-2.8900000000000001E-8</c:v>
                </c:pt>
                <c:pt idx="3387">
                  <c:v>-2.8900000000000001E-8</c:v>
                </c:pt>
                <c:pt idx="3388">
                  <c:v>-2.8900000000000001E-8</c:v>
                </c:pt>
                <c:pt idx="3389">
                  <c:v>-2.8900000000000001E-8</c:v>
                </c:pt>
                <c:pt idx="3390">
                  <c:v>-2.8900000000000001E-8</c:v>
                </c:pt>
                <c:pt idx="3391">
                  <c:v>-2.8900000000000001E-8</c:v>
                </c:pt>
                <c:pt idx="3392">
                  <c:v>-2.8900000000000001E-8</c:v>
                </c:pt>
                <c:pt idx="3393">
                  <c:v>-2.88E-8</c:v>
                </c:pt>
                <c:pt idx="3394">
                  <c:v>-2.88E-8</c:v>
                </c:pt>
                <c:pt idx="3395">
                  <c:v>-2.88E-8</c:v>
                </c:pt>
                <c:pt idx="3396">
                  <c:v>-2.88E-8</c:v>
                </c:pt>
                <c:pt idx="3397">
                  <c:v>-2.88E-8</c:v>
                </c:pt>
                <c:pt idx="3398">
                  <c:v>-2.88E-8</c:v>
                </c:pt>
                <c:pt idx="3399">
                  <c:v>-2.88E-8</c:v>
                </c:pt>
                <c:pt idx="3400">
                  <c:v>-2.88E-8</c:v>
                </c:pt>
                <c:pt idx="3401">
                  <c:v>-2.88E-8</c:v>
                </c:pt>
                <c:pt idx="3402">
                  <c:v>-2.88E-8</c:v>
                </c:pt>
                <c:pt idx="3403">
                  <c:v>-2.88E-8</c:v>
                </c:pt>
                <c:pt idx="3404">
                  <c:v>-2.88E-8</c:v>
                </c:pt>
                <c:pt idx="3405">
                  <c:v>-2.88E-8</c:v>
                </c:pt>
                <c:pt idx="3406">
                  <c:v>-2.88E-8</c:v>
                </c:pt>
                <c:pt idx="3407">
                  <c:v>-2.88E-8</c:v>
                </c:pt>
                <c:pt idx="3408">
                  <c:v>-2.88E-8</c:v>
                </c:pt>
                <c:pt idx="3409">
                  <c:v>-2.8699999999999999E-8</c:v>
                </c:pt>
                <c:pt idx="3410">
                  <c:v>-2.8699999999999999E-8</c:v>
                </c:pt>
                <c:pt idx="3411">
                  <c:v>-2.8699999999999999E-8</c:v>
                </c:pt>
                <c:pt idx="3412">
                  <c:v>-2.8699999999999999E-8</c:v>
                </c:pt>
                <c:pt idx="3413">
                  <c:v>-2.8699999999999999E-8</c:v>
                </c:pt>
                <c:pt idx="3414">
                  <c:v>-2.8699999999999999E-8</c:v>
                </c:pt>
                <c:pt idx="3415">
                  <c:v>-2.8699999999999999E-8</c:v>
                </c:pt>
                <c:pt idx="3416">
                  <c:v>-2.8699999999999999E-8</c:v>
                </c:pt>
                <c:pt idx="3417">
                  <c:v>-2.8699999999999999E-8</c:v>
                </c:pt>
                <c:pt idx="3418">
                  <c:v>-2.8699999999999999E-8</c:v>
                </c:pt>
                <c:pt idx="3419">
                  <c:v>-2.8699999999999999E-8</c:v>
                </c:pt>
                <c:pt idx="3420">
                  <c:v>-2.8699999999999999E-8</c:v>
                </c:pt>
                <c:pt idx="3421">
                  <c:v>-2.8699999999999999E-8</c:v>
                </c:pt>
                <c:pt idx="3422">
                  <c:v>-2.8699999999999999E-8</c:v>
                </c:pt>
                <c:pt idx="3423">
                  <c:v>-2.8699999999999999E-8</c:v>
                </c:pt>
                <c:pt idx="3424">
                  <c:v>-2.8699999999999999E-8</c:v>
                </c:pt>
                <c:pt idx="3425">
                  <c:v>-2.8600000000000001E-8</c:v>
                </c:pt>
                <c:pt idx="3426">
                  <c:v>-2.8600000000000001E-8</c:v>
                </c:pt>
                <c:pt idx="3427">
                  <c:v>-2.8600000000000001E-8</c:v>
                </c:pt>
                <c:pt idx="3428">
                  <c:v>-2.8600000000000001E-8</c:v>
                </c:pt>
                <c:pt idx="3429">
                  <c:v>-2.8600000000000001E-8</c:v>
                </c:pt>
                <c:pt idx="3430">
                  <c:v>-2.8600000000000001E-8</c:v>
                </c:pt>
                <c:pt idx="3431">
                  <c:v>-2.8600000000000001E-8</c:v>
                </c:pt>
                <c:pt idx="3432">
                  <c:v>-2.8600000000000001E-8</c:v>
                </c:pt>
                <c:pt idx="3433">
                  <c:v>-2.8600000000000001E-8</c:v>
                </c:pt>
                <c:pt idx="3434">
                  <c:v>-2.8600000000000001E-8</c:v>
                </c:pt>
                <c:pt idx="3435">
                  <c:v>-2.8600000000000001E-8</c:v>
                </c:pt>
                <c:pt idx="3436">
                  <c:v>-2.8600000000000001E-8</c:v>
                </c:pt>
                <c:pt idx="3437">
                  <c:v>-2.8600000000000001E-8</c:v>
                </c:pt>
                <c:pt idx="3438">
                  <c:v>-2.8600000000000001E-8</c:v>
                </c:pt>
                <c:pt idx="3439">
                  <c:v>-2.8600000000000001E-8</c:v>
                </c:pt>
                <c:pt idx="3440">
                  <c:v>-2.8600000000000001E-8</c:v>
                </c:pt>
                <c:pt idx="3441">
                  <c:v>-2.85E-8</c:v>
                </c:pt>
                <c:pt idx="3442">
                  <c:v>-2.85E-8</c:v>
                </c:pt>
                <c:pt idx="3443">
                  <c:v>-2.85E-8</c:v>
                </c:pt>
                <c:pt idx="3444">
                  <c:v>-2.85E-8</c:v>
                </c:pt>
                <c:pt idx="3445">
                  <c:v>-2.85E-8</c:v>
                </c:pt>
                <c:pt idx="3446">
                  <c:v>-2.85E-8</c:v>
                </c:pt>
                <c:pt idx="3447">
                  <c:v>-2.85E-8</c:v>
                </c:pt>
                <c:pt idx="3448">
                  <c:v>-2.85E-8</c:v>
                </c:pt>
                <c:pt idx="3449">
                  <c:v>-2.85E-8</c:v>
                </c:pt>
                <c:pt idx="3450">
                  <c:v>-2.85E-8</c:v>
                </c:pt>
                <c:pt idx="3451">
                  <c:v>-2.85E-8</c:v>
                </c:pt>
                <c:pt idx="3452">
                  <c:v>-2.85E-8</c:v>
                </c:pt>
                <c:pt idx="3453">
                  <c:v>-2.85E-8</c:v>
                </c:pt>
                <c:pt idx="3454">
                  <c:v>-2.85E-8</c:v>
                </c:pt>
                <c:pt idx="3455">
                  <c:v>-2.85E-8</c:v>
                </c:pt>
                <c:pt idx="3456">
                  <c:v>-2.85E-8</c:v>
                </c:pt>
                <c:pt idx="3457">
                  <c:v>-2.84E-8</c:v>
                </c:pt>
                <c:pt idx="3458">
                  <c:v>-2.84E-8</c:v>
                </c:pt>
                <c:pt idx="3459">
                  <c:v>-2.84E-8</c:v>
                </c:pt>
                <c:pt idx="3460">
                  <c:v>-2.84E-8</c:v>
                </c:pt>
                <c:pt idx="3461">
                  <c:v>-2.84E-8</c:v>
                </c:pt>
                <c:pt idx="3462">
                  <c:v>-2.84E-8</c:v>
                </c:pt>
                <c:pt idx="3463">
                  <c:v>-2.84E-8</c:v>
                </c:pt>
                <c:pt idx="3464">
                  <c:v>-2.84E-8</c:v>
                </c:pt>
                <c:pt idx="3465">
                  <c:v>-2.84E-8</c:v>
                </c:pt>
                <c:pt idx="3466">
                  <c:v>-2.84E-8</c:v>
                </c:pt>
                <c:pt idx="3467">
                  <c:v>-2.84E-8</c:v>
                </c:pt>
                <c:pt idx="3468">
                  <c:v>-2.84E-8</c:v>
                </c:pt>
                <c:pt idx="3469">
                  <c:v>-2.84E-8</c:v>
                </c:pt>
                <c:pt idx="3470">
                  <c:v>-2.84E-8</c:v>
                </c:pt>
                <c:pt idx="3471">
                  <c:v>-2.84E-8</c:v>
                </c:pt>
                <c:pt idx="3472">
                  <c:v>-2.84E-8</c:v>
                </c:pt>
                <c:pt idx="3473">
                  <c:v>-2.8299999999999999E-8</c:v>
                </c:pt>
                <c:pt idx="3474">
                  <c:v>-2.8299999999999999E-8</c:v>
                </c:pt>
                <c:pt idx="3475">
                  <c:v>-2.8299999999999999E-8</c:v>
                </c:pt>
                <c:pt idx="3476">
                  <c:v>-2.8299999999999999E-8</c:v>
                </c:pt>
                <c:pt idx="3477">
                  <c:v>-2.8299999999999999E-8</c:v>
                </c:pt>
                <c:pt idx="3478">
                  <c:v>-2.8299999999999999E-8</c:v>
                </c:pt>
                <c:pt idx="3479">
                  <c:v>-2.8299999999999999E-8</c:v>
                </c:pt>
                <c:pt idx="3480">
                  <c:v>-2.8299999999999999E-8</c:v>
                </c:pt>
                <c:pt idx="3481">
                  <c:v>-2.8299999999999999E-8</c:v>
                </c:pt>
                <c:pt idx="3482">
                  <c:v>-2.8299999999999999E-8</c:v>
                </c:pt>
                <c:pt idx="3483">
                  <c:v>-2.8299999999999999E-8</c:v>
                </c:pt>
                <c:pt idx="3484">
                  <c:v>-2.8299999999999999E-8</c:v>
                </c:pt>
                <c:pt idx="3485">
                  <c:v>-2.8299999999999999E-8</c:v>
                </c:pt>
                <c:pt idx="3486">
                  <c:v>-2.8299999999999999E-8</c:v>
                </c:pt>
                <c:pt idx="3487">
                  <c:v>-2.8299999999999999E-8</c:v>
                </c:pt>
                <c:pt idx="3488">
                  <c:v>-2.8299999999999999E-8</c:v>
                </c:pt>
                <c:pt idx="3489">
                  <c:v>-2.8200000000000001E-8</c:v>
                </c:pt>
                <c:pt idx="3490">
                  <c:v>-2.8200000000000001E-8</c:v>
                </c:pt>
                <c:pt idx="3491">
                  <c:v>-2.8200000000000001E-8</c:v>
                </c:pt>
                <c:pt idx="3492">
                  <c:v>-2.8200000000000001E-8</c:v>
                </c:pt>
                <c:pt idx="3493">
                  <c:v>-2.8200000000000001E-8</c:v>
                </c:pt>
                <c:pt idx="3494">
                  <c:v>-2.8200000000000001E-8</c:v>
                </c:pt>
                <c:pt idx="3495">
                  <c:v>-2.8200000000000001E-8</c:v>
                </c:pt>
                <c:pt idx="3496">
                  <c:v>-2.8200000000000001E-8</c:v>
                </c:pt>
                <c:pt idx="3497">
                  <c:v>-2.8200000000000001E-8</c:v>
                </c:pt>
                <c:pt idx="3498">
                  <c:v>-2.8200000000000001E-8</c:v>
                </c:pt>
                <c:pt idx="3499">
                  <c:v>-2.8200000000000001E-8</c:v>
                </c:pt>
                <c:pt idx="3500">
                  <c:v>-2.8200000000000001E-8</c:v>
                </c:pt>
                <c:pt idx="3501">
                  <c:v>-2.8200000000000001E-8</c:v>
                </c:pt>
                <c:pt idx="3502">
                  <c:v>-2.8200000000000001E-8</c:v>
                </c:pt>
                <c:pt idx="3503">
                  <c:v>-2.8200000000000001E-8</c:v>
                </c:pt>
                <c:pt idx="3504">
                  <c:v>-2.8200000000000001E-8</c:v>
                </c:pt>
                <c:pt idx="3505">
                  <c:v>-2.81E-8</c:v>
                </c:pt>
                <c:pt idx="3506">
                  <c:v>-2.81E-8</c:v>
                </c:pt>
                <c:pt idx="3507">
                  <c:v>-2.81E-8</c:v>
                </c:pt>
                <c:pt idx="3508">
                  <c:v>-2.81E-8</c:v>
                </c:pt>
                <c:pt idx="3509">
                  <c:v>-2.81E-8</c:v>
                </c:pt>
                <c:pt idx="3510">
                  <c:v>-2.81E-8</c:v>
                </c:pt>
                <c:pt idx="3511">
                  <c:v>-2.81E-8</c:v>
                </c:pt>
                <c:pt idx="3512">
                  <c:v>-2.81E-8</c:v>
                </c:pt>
                <c:pt idx="3513">
                  <c:v>-2.81E-8</c:v>
                </c:pt>
                <c:pt idx="3514">
                  <c:v>-2.81E-8</c:v>
                </c:pt>
                <c:pt idx="3515">
                  <c:v>-2.81E-8</c:v>
                </c:pt>
                <c:pt idx="3516">
                  <c:v>-2.81E-8</c:v>
                </c:pt>
                <c:pt idx="3517">
                  <c:v>-2.81E-8</c:v>
                </c:pt>
                <c:pt idx="3518">
                  <c:v>-2.81E-8</c:v>
                </c:pt>
                <c:pt idx="3519">
                  <c:v>-2.81E-8</c:v>
                </c:pt>
                <c:pt idx="3520">
                  <c:v>-2.81E-8</c:v>
                </c:pt>
                <c:pt idx="3521">
                  <c:v>-2.7999999999999999E-8</c:v>
                </c:pt>
                <c:pt idx="3522">
                  <c:v>-2.7999999999999999E-8</c:v>
                </c:pt>
                <c:pt idx="3523">
                  <c:v>-2.7999999999999999E-8</c:v>
                </c:pt>
                <c:pt idx="3524">
                  <c:v>-2.7999999999999999E-8</c:v>
                </c:pt>
                <c:pt idx="3525">
                  <c:v>-2.7999999999999999E-8</c:v>
                </c:pt>
                <c:pt idx="3526">
                  <c:v>-2.7999999999999999E-8</c:v>
                </c:pt>
                <c:pt idx="3527">
                  <c:v>-2.7999999999999999E-8</c:v>
                </c:pt>
                <c:pt idx="3528">
                  <c:v>-2.7999999999999999E-8</c:v>
                </c:pt>
                <c:pt idx="3529">
                  <c:v>-2.7999999999999999E-8</c:v>
                </c:pt>
                <c:pt idx="3530">
                  <c:v>-2.7999999999999999E-8</c:v>
                </c:pt>
                <c:pt idx="3531">
                  <c:v>-2.7999999999999999E-8</c:v>
                </c:pt>
                <c:pt idx="3532">
                  <c:v>-2.7999999999999999E-8</c:v>
                </c:pt>
                <c:pt idx="3533">
                  <c:v>-2.7999999999999999E-8</c:v>
                </c:pt>
                <c:pt idx="3534">
                  <c:v>-2.7999999999999999E-8</c:v>
                </c:pt>
                <c:pt idx="3535">
                  <c:v>-2.7999999999999999E-8</c:v>
                </c:pt>
                <c:pt idx="3536">
                  <c:v>-2.7999999999999999E-8</c:v>
                </c:pt>
                <c:pt idx="3537">
                  <c:v>-2.7899999999999998E-8</c:v>
                </c:pt>
                <c:pt idx="3538">
                  <c:v>-2.7899999999999998E-8</c:v>
                </c:pt>
                <c:pt idx="3539">
                  <c:v>-2.7899999999999998E-8</c:v>
                </c:pt>
                <c:pt idx="3540">
                  <c:v>-2.7899999999999998E-8</c:v>
                </c:pt>
                <c:pt idx="3541">
                  <c:v>-2.7899999999999998E-8</c:v>
                </c:pt>
                <c:pt idx="3542">
                  <c:v>-2.7899999999999998E-8</c:v>
                </c:pt>
                <c:pt idx="3543">
                  <c:v>-2.7899999999999998E-8</c:v>
                </c:pt>
                <c:pt idx="3544">
                  <c:v>-2.7899999999999998E-8</c:v>
                </c:pt>
                <c:pt idx="3545">
                  <c:v>-2.7899999999999998E-8</c:v>
                </c:pt>
                <c:pt idx="3546">
                  <c:v>-2.7899999999999998E-8</c:v>
                </c:pt>
                <c:pt idx="3547">
                  <c:v>-2.7899999999999998E-8</c:v>
                </c:pt>
                <c:pt idx="3548">
                  <c:v>-2.7899999999999998E-8</c:v>
                </c:pt>
                <c:pt idx="3549">
                  <c:v>-2.7899999999999998E-8</c:v>
                </c:pt>
                <c:pt idx="3550">
                  <c:v>-2.7899999999999998E-8</c:v>
                </c:pt>
                <c:pt idx="3551">
                  <c:v>-2.7899999999999998E-8</c:v>
                </c:pt>
                <c:pt idx="3552">
                  <c:v>-2.7899999999999998E-8</c:v>
                </c:pt>
                <c:pt idx="3553">
                  <c:v>-2.7800000000000001E-8</c:v>
                </c:pt>
                <c:pt idx="3554">
                  <c:v>-2.7800000000000001E-8</c:v>
                </c:pt>
                <c:pt idx="3555">
                  <c:v>-2.7800000000000001E-8</c:v>
                </c:pt>
                <c:pt idx="3556">
                  <c:v>-2.7800000000000001E-8</c:v>
                </c:pt>
                <c:pt idx="3557">
                  <c:v>-2.7800000000000001E-8</c:v>
                </c:pt>
                <c:pt idx="3558">
                  <c:v>-2.7800000000000001E-8</c:v>
                </c:pt>
                <c:pt idx="3559">
                  <c:v>-2.7800000000000001E-8</c:v>
                </c:pt>
                <c:pt idx="3560">
                  <c:v>-2.7800000000000001E-8</c:v>
                </c:pt>
                <c:pt idx="3561">
                  <c:v>-2.7800000000000001E-8</c:v>
                </c:pt>
                <c:pt idx="3562">
                  <c:v>-2.7800000000000001E-8</c:v>
                </c:pt>
                <c:pt idx="3563">
                  <c:v>-2.7800000000000001E-8</c:v>
                </c:pt>
                <c:pt idx="3564">
                  <c:v>-2.7800000000000001E-8</c:v>
                </c:pt>
                <c:pt idx="3565">
                  <c:v>-2.7800000000000001E-8</c:v>
                </c:pt>
                <c:pt idx="3566">
                  <c:v>-2.7800000000000001E-8</c:v>
                </c:pt>
                <c:pt idx="3567">
                  <c:v>-2.7800000000000001E-8</c:v>
                </c:pt>
                <c:pt idx="3568">
                  <c:v>-2.7800000000000001E-8</c:v>
                </c:pt>
                <c:pt idx="3569">
                  <c:v>-2.77E-8</c:v>
                </c:pt>
                <c:pt idx="3570">
                  <c:v>-2.77E-8</c:v>
                </c:pt>
                <c:pt idx="3571">
                  <c:v>-2.77E-8</c:v>
                </c:pt>
                <c:pt idx="3572">
                  <c:v>-2.77E-8</c:v>
                </c:pt>
                <c:pt idx="3573">
                  <c:v>-2.77E-8</c:v>
                </c:pt>
                <c:pt idx="3574">
                  <c:v>-2.77E-8</c:v>
                </c:pt>
                <c:pt idx="3575">
                  <c:v>-2.77E-8</c:v>
                </c:pt>
                <c:pt idx="3576">
                  <c:v>-2.77E-8</c:v>
                </c:pt>
                <c:pt idx="3577">
                  <c:v>-2.77E-8</c:v>
                </c:pt>
                <c:pt idx="3578">
                  <c:v>-2.77E-8</c:v>
                </c:pt>
                <c:pt idx="3579">
                  <c:v>-2.77E-8</c:v>
                </c:pt>
                <c:pt idx="3580">
                  <c:v>-2.77E-8</c:v>
                </c:pt>
                <c:pt idx="3581">
                  <c:v>-2.77E-8</c:v>
                </c:pt>
                <c:pt idx="3582">
                  <c:v>-2.77E-8</c:v>
                </c:pt>
                <c:pt idx="3583">
                  <c:v>-2.77E-8</c:v>
                </c:pt>
                <c:pt idx="3584">
                  <c:v>-2.77E-8</c:v>
                </c:pt>
                <c:pt idx="3585">
                  <c:v>-2.7599999999999999E-8</c:v>
                </c:pt>
                <c:pt idx="3586">
                  <c:v>-2.7599999999999999E-8</c:v>
                </c:pt>
                <c:pt idx="3587">
                  <c:v>-2.7599999999999999E-8</c:v>
                </c:pt>
                <c:pt idx="3588">
                  <c:v>-2.7599999999999999E-8</c:v>
                </c:pt>
                <c:pt idx="3589">
                  <c:v>-2.7599999999999999E-8</c:v>
                </c:pt>
                <c:pt idx="3590">
                  <c:v>-2.7599999999999999E-8</c:v>
                </c:pt>
                <c:pt idx="3591">
                  <c:v>-2.7599999999999999E-8</c:v>
                </c:pt>
                <c:pt idx="3592">
                  <c:v>-2.7599999999999999E-8</c:v>
                </c:pt>
                <c:pt idx="3593">
                  <c:v>-2.7599999999999999E-8</c:v>
                </c:pt>
                <c:pt idx="3594">
                  <c:v>-2.7599999999999999E-8</c:v>
                </c:pt>
                <c:pt idx="3595">
                  <c:v>-2.7599999999999999E-8</c:v>
                </c:pt>
                <c:pt idx="3596">
                  <c:v>-2.7599999999999999E-8</c:v>
                </c:pt>
                <c:pt idx="3597">
                  <c:v>-2.7599999999999999E-8</c:v>
                </c:pt>
                <c:pt idx="3598">
                  <c:v>-2.7599999999999999E-8</c:v>
                </c:pt>
                <c:pt idx="3599">
                  <c:v>-2.7599999999999999E-8</c:v>
                </c:pt>
                <c:pt idx="3600">
                  <c:v>-2.7599999999999999E-8</c:v>
                </c:pt>
                <c:pt idx="3601">
                  <c:v>-2.7500000000000001E-8</c:v>
                </c:pt>
                <c:pt idx="3602">
                  <c:v>-2.7500000000000001E-8</c:v>
                </c:pt>
                <c:pt idx="3603">
                  <c:v>-2.7500000000000001E-8</c:v>
                </c:pt>
                <c:pt idx="3604">
                  <c:v>-2.7500000000000001E-8</c:v>
                </c:pt>
                <c:pt idx="3605">
                  <c:v>-2.7500000000000001E-8</c:v>
                </c:pt>
                <c:pt idx="3606">
                  <c:v>-2.7500000000000001E-8</c:v>
                </c:pt>
                <c:pt idx="3607">
                  <c:v>-2.7500000000000001E-8</c:v>
                </c:pt>
                <c:pt idx="3608">
                  <c:v>-2.7500000000000001E-8</c:v>
                </c:pt>
                <c:pt idx="3609">
                  <c:v>-2.7500000000000001E-8</c:v>
                </c:pt>
                <c:pt idx="3610">
                  <c:v>-2.7500000000000001E-8</c:v>
                </c:pt>
                <c:pt idx="3611">
                  <c:v>-2.7500000000000001E-8</c:v>
                </c:pt>
                <c:pt idx="3612">
                  <c:v>-2.7500000000000001E-8</c:v>
                </c:pt>
                <c:pt idx="3613">
                  <c:v>-2.7500000000000001E-8</c:v>
                </c:pt>
                <c:pt idx="3614">
                  <c:v>-2.7500000000000001E-8</c:v>
                </c:pt>
                <c:pt idx="3615">
                  <c:v>-2.7500000000000001E-8</c:v>
                </c:pt>
                <c:pt idx="3616">
                  <c:v>-2.7500000000000001E-8</c:v>
                </c:pt>
                <c:pt idx="3617">
                  <c:v>-2.7400000000000001E-8</c:v>
                </c:pt>
                <c:pt idx="3618">
                  <c:v>-2.7400000000000001E-8</c:v>
                </c:pt>
                <c:pt idx="3619">
                  <c:v>-2.7400000000000001E-8</c:v>
                </c:pt>
                <c:pt idx="3620">
                  <c:v>-2.7400000000000001E-8</c:v>
                </c:pt>
                <c:pt idx="3621">
                  <c:v>-2.7400000000000001E-8</c:v>
                </c:pt>
                <c:pt idx="3622">
                  <c:v>-2.7400000000000001E-8</c:v>
                </c:pt>
                <c:pt idx="3623">
                  <c:v>-2.7400000000000001E-8</c:v>
                </c:pt>
                <c:pt idx="3624">
                  <c:v>-2.7400000000000001E-8</c:v>
                </c:pt>
                <c:pt idx="3625">
                  <c:v>-2.7400000000000001E-8</c:v>
                </c:pt>
                <c:pt idx="3626">
                  <c:v>-2.7400000000000001E-8</c:v>
                </c:pt>
                <c:pt idx="3627">
                  <c:v>-2.7400000000000001E-8</c:v>
                </c:pt>
                <c:pt idx="3628">
                  <c:v>-2.7400000000000001E-8</c:v>
                </c:pt>
                <c:pt idx="3629">
                  <c:v>-2.7400000000000001E-8</c:v>
                </c:pt>
                <c:pt idx="3630">
                  <c:v>-2.7400000000000001E-8</c:v>
                </c:pt>
                <c:pt idx="3631">
                  <c:v>-2.7400000000000001E-8</c:v>
                </c:pt>
                <c:pt idx="3632">
                  <c:v>-2.7400000000000001E-8</c:v>
                </c:pt>
                <c:pt idx="3633">
                  <c:v>-2.73E-8</c:v>
                </c:pt>
                <c:pt idx="3634">
                  <c:v>-2.73E-8</c:v>
                </c:pt>
                <c:pt idx="3635">
                  <c:v>-2.73E-8</c:v>
                </c:pt>
                <c:pt idx="3636">
                  <c:v>-2.73E-8</c:v>
                </c:pt>
                <c:pt idx="3637">
                  <c:v>-2.73E-8</c:v>
                </c:pt>
                <c:pt idx="3638">
                  <c:v>-2.73E-8</c:v>
                </c:pt>
                <c:pt idx="3639">
                  <c:v>-2.73E-8</c:v>
                </c:pt>
                <c:pt idx="3640">
                  <c:v>-2.73E-8</c:v>
                </c:pt>
                <c:pt idx="3641">
                  <c:v>-2.73E-8</c:v>
                </c:pt>
                <c:pt idx="3642">
                  <c:v>-2.73E-8</c:v>
                </c:pt>
                <c:pt idx="3643">
                  <c:v>-2.73E-8</c:v>
                </c:pt>
                <c:pt idx="3644">
                  <c:v>-2.73E-8</c:v>
                </c:pt>
                <c:pt idx="3645">
                  <c:v>-2.73E-8</c:v>
                </c:pt>
                <c:pt idx="3646">
                  <c:v>-2.73E-8</c:v>
                </c:pt>
                <c:pt idx="3647">
                  <c:v>-2.73E-8</c:v>
                </c:pt>
                <c:pt idx="3648">
                  <c:v>-2.73E-8</c:v>
                </c:pt>
                <c:pt idx="3649">
                  <c:v>-2.7199999999999999E-8</c:v>
                </c:pt>
                <c:pt idx="3650">
                  <c:v>-2.7199999999999999E-8</c:v>
                </c:pt>
                <c:pt idx="3651">
                  <c:v>-2.7199999999999999E-8</c:v>
                </c:pt>
                <c:pt idx="3652">
                  <c:v>-2.7199999999999999E-8</c:v>
                </c:pt>
                <c:pt idx="3653">
                  <c:v>-2.7199999999999999E-8</c:v>
                </c:pt>
                <c:pt idx="3654">
                  <c:v>-2.7199999999999999E-8</c:v>
                </c:pt>
                <c:pt idx="3655">
                  <c:v>-2.7199999999999999E-8</c:v>
                </c:pt>
                <c:pt idx="3656">
                  <c:v>-2.7199999999999999E-8</c:v>
                </c:pt>
                <c:pt idx="3657">
                  <c:v>-2.7199999999999999E-8</c:v>
                </c:pt>
                <c:pt idx="3658">
                  <c:v>-2.7199999999999999E-8</c:v>
                </c:pt>
                <c:pt idx="3659">
                  <c:v>-2.7199999999999999E-8</c:v>
                </c:pt>
                <c:pt idx="3660">
                  <c:v>-2.7199999999999999E-8</c:v>
                </c:pt>
                <c:pt idx="3661">
                  <c:v>-2.7199999999999999E-8</c:v>
                </c:pt>
                <c:pt idx="3662">
                  <c:v>-2.7199999999999999E-8</c:v>
                </c:pt>
                <c:pt idx="3663">
                  <c:v>-2.7199999999999999E-8</c:v>
                </c:pt>
                <c:pt idx="3664">
                  <c:v>-2.7199999999999999E-8</c:v>
                </c:pt>
                <c:pt idx="3665">
                  <c:v>-2.7100000000000001E-8</c:v>
                </c:pt>
                <c:pt idx="3666">
                  <c:v>-2.7100000000000001E-8</c:v>
                </c:pt>
                <c:pt idx="3667">
                  <c:v>-2.7100000000000001E-8</c:v>
                </c:pt>
                <c:pt idx="3668">
                  <c:v>-2.7100000000000001E-8</c:v>
                </c:pt>
                <c:pt idx="3669">
                  <c:v>-2.7100000000000001E-8</c:v>
                </c:pt>
                <c:pt idx="3670">
                  <c:v>-2.7100000000000001E-8</c:v>
                </c:pt>
                <c:pt idx="3671">
                  <c:v>-2.7100000000000001E-8</c:v>
                </c:pt>
                <c:pt idx="3672">
                  <c:v>-2.7100000000000001E-8</c:v>
                </c:pt>
                <c:pt idx="3673">
                  <c:v>-2.7100000000000001E-8</c:v>
                </c:pt>
                <c:pt idx="3674">
                  <c:v>-2.7100000000000001E-8</c:v>
                </c:pt>
                <c:pt idx="3675">
                  <c:v>-2.7100000000000001E-8</c:v>
                </c:pt>
                <c:pt idx="3676">
                  <c:v>-2.7100000000000001E-8</c:v>
                </c:pt>
                <c:pt idx="3677">
                  <c:v>-2.7100000000000001E-8</c:v>
                </c:pt>
                <c:pt idx="3678">
                  <c:v>-2.7100000000000001E-8</c:v>
                </c:pt>
                <c:pt idx="3679">
                  <c:v>-2.7100000000000001E-8</c:v>
                </c:pt>
                <c:pt idx="3680">
                  <c:v>-2.7100000000000001E-8</c:v>
                </c:pt>
                <c:pt idx="3681">
                  <c:v>-2.7E-8</c:v>
                </c:pt>
                <c:pt idx="3682">
                  <c:v>-2.7E-8</c:v>
                </c:pt>
                <c:pt idx="3683">
                  <c:v>-2.7E-8</c:v>
                </c:pt>
                <c:pt idx="3684">
                  <c:v>-2.7E-8</c:v>
                </c:pt>
                <c:pt idx="3685">
                  <c:v>-2.7E-8</c:v>
                </c:pt>
                <c:pt idx="3686">
                  <c:v>-2.7E-8</c:v>
                </c:pt>
                <c:pt idx="3687">
                  <c:v>-2.7E-8</c:v>
                </c:pt>
                <c:pt idx="3688">
                  <c:v>-2.7E-8</c:v>
                </c:pt>
                <c:pt idx="3689">
                  <c:v>-2.7E-8</c:v>
                </c:pt>
                <c:pt idx="3690">
                  <c:v>-2.7E-8</c:v>
                </c:pt>
                <c:pt idx="3691">
                  <c:v>-2.7E-8</c:v>
                </c:pt>
                <c:pt idx="3692">
                  <c:v>-2.7E-8</c:v>
                </c:pt>
                <c:pt idx="3693">
                  <c:v>-2.7E-8</c:v>
                </c:pt>
                <c:pt idx="3694">
                  <c:v>-2.7E-8</c:v>
                </c:pt>
                <c:pt idx="3695">
                  <c:v>-2.7E-8</c:v>
                </c:pt>
                <c:pt idx="3696">
                  <c:v>-2.7E-8</c:v>
                </c:pt>
                <c:pt idx="3697">
                  <c:v>-2.6899999999999999E-8</c:v>
                </c:pt>
                <c:pt idx="3698">
                  <c:v>-2.6899999999999999E-8</c:v>
                </c:pt>
                <c:pt idx="3699">
                  <c:v>-2.6899999999999999E-8</c:v>
                </c:pt>
                <c:pt idx="3700">
                  <c:v>-2.6899999999999999E-8</c:v>
                </c:pt>
                <c:pt idx="3701">
                  <c:v>-2.6899999999999999E-8</c:v>
                </c:pt>
                <c:pt idx="3702">
                  <c:v>-2.6899999999999999E-8</c:v>
                </c:pt>
                <c:pt idx="3703">
                  <c:v>-2.6899999999999999E-8</c:v>
                </c:pt>
                <c:pt idx="3704">
                  <c:v>-2.6899999999999999E-8</c:v>
                </c:pt>
                <c:pt idx="3705">
                  <c:v>-2.6899999999999999E-8</c:v>
                </c:pt>
                <c:pt idx="3706">
                  <c:v>-2.6899999999999999E-8</c:v>
                </c:pt>
                <c:pt idx="3707">
                  <c:v>-2.6899999999999999E-8</c:v>
                </c:pt>
                <c:pt idx="3708">
                  <c:v>-2.6899999999999999E-8</c:v>
                </c:pt>
                <c:pt idx="3709">
                  <c:v>-2.6899999999999999E-8</c:v>
                </c:pt>
                <c:pt idx="3710">
                  <c:v>-2.6899999999999999E-8</c:v>
                </c:pt>
                <c:pt idx="3711">
                  <c:v>-2.6899999999999999E-8</c:v>
                </c:pt>
                <c:pt idx="3712">
                  <c:v>-2.6899999999999999E-8</c:v>
                </c:pt>
                <c:pt idx="3713">
                  <c:v>-2.6799999999999998E-8</c:v>
                </c:pt>
                <c:pt idx="3714">
                  <c:v>-2.6799999999999998E-8</c:v>
                </c:pt>
                <c:pt idx="3715">
                  <c:v>-2.6799999999999998E-8</c:v>
                </c:pt>
                <c:pt idx="3716">
                  <c:v>-2.6799999999999998E-8</c:v>
                </c:pt>
                <c:pt idx="3717">
                  <c:v>-2.6799999999999998E-8</c:v>
                </c:pt>
                <c:pt idx="3718">
                  <c:v>-2.6799999999999998E-8</c:v>
                </c:pt>
                <c:pt idx="3719">
                  <c:v>-2.6799999999999998E-8</c:v>
                </c:pt>
                <c:pt idx="3720">
                  <c:v>-2.6799999999999998E-8</c:v>
                </c:pt>
                <c:pt idx="3721">
                  <c:v>-2.6799999999999998E-8</c:v>
                </c:pt>
                <c:pt idx="3722">
                  <c:v>-2.6799999999999998E-8</c:v>
                </c:pt>
                <c:pt idx="3723">
                  <c:v>-2.6799999999999998E-8</c:v>
                </c:pt>
                <c:pt idx="3724">
                  <c:v>-2.6799999999999998E-8</c:v>
                </c:pt>
                <c:pt idx="3725">
                  <c:v>-2.6799999999999998E-8</c:v>
                </c:pt>
                <c:pt idx="3726">
                  <c:v>-2.6799999999999998E-8</c:v>
                </c:pt>
                <c:pt idx="3727">
                  <c:v>-2.6799999999999998E-8</c:v>
                </c:pt>
                <c:pt idx="3728">
                  <c:v>-2.6799999999999998E-8</c:v>
                </c:pt>
                <c:pt idx="3729">
                  <c:v>-2.6700000000000001E-8</c:v>
                </c:pt>
                <c:pt idx="3730">
                  <c:v>-2.6700000000000001E-8</c:v>
                </c:pt>
                <c:pt idx="3731">
                  <c:v>-2.6700000000000001E-8</c:v>
                </c:pt>
                <c:pt idx="3732">
                  <c:v>-2.6700000000000001E-8</c:v>
                </c:pt>
                <c:pt idx="3733">
                  <c:v>-2.6700000000000001E-8</c:v>
                </c:pt>
                <c:pt idx="3734">
                  <c:v>-2.6700000000000001E-8</c:v>
                </c:pt>
                <c:pt idx="3735">
                  <c:v>-2.6700000000000001E-8</c:v>
                </c:pt>
                <c:pt idx="3736">
                  <c:v>-2.6700000000000001E-8</c:v>
                </c:pt>
                <c:pt idx="3737">
                  <c:v>-2.6700000000000001E-8</c:v>
                </c:pt>
                <c:pt idx="3738">
                  <c:v>-2.6700000000000001E-8</c:v>
                </c:pt>
                <c:pt idx="3739">
                  <c:v>-2.6700000000000001E-8</c:v>
                </c:pt>
                <c:pt idx="3740">
                  <c:v>-2.6700000000000001E-8</c:v>
                </c:pt>
                <c:pt idx="3741">
                  <c:v>-2.6700000000000001E-8</c:v>
                </c:pt>
                <c:pt idx="3742">
                  <c:v>-2.6700000000000001E-8</c:v>
                </c:pt>
                <c:pt idx="3743">
                  <c:v>-2.6700000000000001E-8</c:v>
                </c:pt>
                <c:pt idx="3744">
                  <c:v>-2.6700000000000001E-8</c:v>
                </c:pt>
                <c:pt idx="3745">
                  <c:v>-2.66E-8</c:v>
                </c:pt>
                <c:pt idx="3746">
                  <c:v>-2.66E-8</c:v>
                </c:pt>
                <c:pt idx="3747">
                  <c:v>-2.66E-8</c:v>
                </c:pt>
                <c:pt idx="3748">
                  <c:v>-2.66E-8</c:v>
                </c:pt>
                <c:pt idx="3749">
                  <c:v>-2.66E-8</c:v>
                </c:pt>
                <c:pt idx="3750">
                  <c:v>-2.66E-8</c:v>
                </c:pt>
                <c:pt idx="3751">
                  <c:v>-2.66E-8</c:v>
                </c:pt>
                <c:pt idx="3752">
                  <c:v>-2.66E-8</c:v>
                </c:pt>
                <c:pt idx="3753">
                  <c:v>-2.66E-8</c:v>
                </c:pt>
                <c:pt idx="3754">
                  <c:v>-2.66E-8</c:v>
                </c:pt>
                <c:pt idx="3755">
                  <c:v>-2.66E-8</c:v>
                </c:pt>
                <c:pt idx="3756">
                  <c:v>-2.66E-8</c:v>
                </c:pt>
                <c:pt idx="3757">
                  <c:v>-2.66E-8</c:v>
                </c:pt>
                <c:pt idx="3758">
                  <c:v>-2.66E-8</c:v>
                </c:pt>
                <c:pt idx="3759">
                  <c:v>-2.66E-8</c:v>
                </c:pt>
                <c:pt idx="3760">
                  <c:v>-2.66E-8</c:v>
                </c:pt>
                <c:pt idx="3761">
                  <c:v>-2.6499999999999999E-8</c:v>
                </c:pt>
                <c:pt idx="3762">
                  <c:v>-2.6499999999999999E-8</c:v>
                </c:pt>
                <c:pt idx="3763">
                  <c:v>-2.6499999999999999E-8</c:v>
                </c:pt>
                <c:pt idx="3764">
                  <c:v>-2.6499999999999999E-8</c:v>
                </c:pt>
                <c:pt idx="3765">
                  <c:v>-2.6499999999999999E-8</c:v>
                </c:pt>
                <c:pt idx="3766">
                  <c:v>-2.6499999999999999E-8</c:v>
                </c:pt>
                <c:pt idx="3767">
                  <c:v>-2.6499999999999999E-8</c:v>
                </c:pt>
                <c:pt idx="3768">
                  <c:v>-2.6499999999999999E-8</c:v>
                </c:pt>
                <c:pt idx="3769">
                  <c:v>-2.6499999999999999E-8</c:v>
                </c:pt>
                <c:pt idx="3770">
                  <c:v>-2.6499999999999999E-8</c:v>
                </c:pt>
                <c:pt idx="3771">
                  <c:v>-2.6499999999999999E-8</c:v>
                </c:pt>
                <c:pt idx="3772">
                  <c:v>-2.6499999999999999E-8</c:v>
                </c:pt>
                <c:pt idx="3773">
                  <c:v>-2.6499999999999999E-8</c:v>
                </c:pt>
                <c:pt idx="3774">
                  <c:v>-2.6499999999999999E-8</c:v>
                </c:pt>
                <c:pt idx="3775">
                  <c:v>-2.6499999999999999E-8</c:v>
                </c:pt>
                <c:pt idx="3776">
                  <c:v>-2.6499999999999999E-8</c:v>
                </c:pt>
                <c:pt idx="3777">
                  <c:v>-2.6400000000000001E-8</c:v>
                </c:pt>
                <c:pt idx="3778">
                  <c:v>-2.6400000000000001E-8</c:v>
                </c:pt>
                <c:pt idx="3779">
                  <c:v>-2.6400000000000001E-8</c:v>
                </c:pt>
                <c:pt idx="3780">
                  <c:v>-2.6400000000000001E-8</c:v>
                </c:pt>
                <c:pt idx="3781">
                  <c:v>-2.6400000000000001E-8</c:v>
                </c:pt>
                <c:pt idx="3782">
                  <c:v>-2.6400000000000001E-8</c:v>
                </c:pt>
                <c:pt idx="3783">
                  <c:v>-2.6400000000000001E-8</c:v>
                </c:pt>
                <c:pt idx="3784">
                  <c:v>-2.6400000000000001E-8</c:v>
                </c:pt>
                <c:pt idx="3785">
                  <c:v>-2.6400000000000001E-8</c:v>
                </c:pt>
                <c:pt idx="3786">
                  <c:v>-2.6400000000000001E-8</c:v>
                </c:pt>
                <c:pt idx="3787">
                  <c:v>-2.6400000000000001E-8</c:v>
                </c:pt>
                <c:pt idx="3788">
                  <c:v>-2.6400000000000001E-8</c:v>
                </c:pt>
                <c:pt idx="3789">
                  <c:v>-2.6400000000000001E-8</c:v>
                </c:pt>
                <c:pt idx="3790">
                  <c:v>-2.6400000000000001E-8</c:v>
                </c:pt>
                <c:pt idx="3791">
                  <c:v>-2.6400000000000001E-8</c:v>
                </c:pt>
                <c:pt idx="3792">
                  <c:v>-2.6400000000000001E-8</c:v>
                </c:pt>
                <c:pt idx="3793">
                  <c:v>-2.6300000000000001E-8</c:v>
                </c:pt>
                <c:pt idx="3794">
                  <c:v>-2.6300000000000001E-8</c:v>
                </c:pt>
                <c:pt idx="3795">
                  <c:v>-2.6300000000000001E-8</c:v>
                </c:pt>
                <c:pt idx="3796">
                  <c:v>-2.6300000000000001E-8</c:v>
                </c:pt>
                <c:pt idx="3797">
                  <c:v>-2.6300000000000001E-8</c:v>
                </c:pt>
                <c:pt idx="3798">
                  <c:v>-2.6300000000000001E-8</c:v>
                </c:pt>
                <c:pt idx="3799">
                  <c:v>-2.6300000000000001E-8</c:v>
                </c:pt>
                <c:pt idx="3800">
                  <c:v>-2.6300000000000001E-8</c:v>
                </c:pt>
                <c:pt idx="3801">
                  <c:v>-2.6300000000000001E-8</c:v>
                </c:pt>
                <c:pt idx="3802">
                  <c:v>-2.6300000000000001E-8</c:v>
                </c:pt>
                <c:pt idx="3803">
                  <c:v>-2.6300000000000001E-8</c:v>
                </c:pt>
                <c:pt idx="3804">
                  <c:v>-2.6300000000000001E-8</c:v>
                </c:pt>
                <c:pt idx="3805">
                  <c:v>-2.6300000000000001E-8</c:v>
                </c:pt>
                <c:pt idx="3806">
                  <c:v>-2.6300000000000001E-8</c:v>
                </c:pt>
                <c:pt idx="3807">
                  <c:v>-2.6300000000000001E-8</c:v>
                </c:pt>
                <c:pt idx="3808">
                  <c:v>-2.6300000000000001E-8</c:v>
                </c:pt>
                <c:pt idx="3809">
                  <c:v>-2.62E-8</c:v>
                </c:pt>
                <c:pt idx="3810">
                  <c:v>-2.62E-8</c:v>
                </c:pt>
                <c:pt idx="3811">
                  <c:v>-2.62E-8</c:v>
                </c:pt>
                <c:pt idx="3812">
                  <c:v>-2.62E-8</c:v>
                </c:pt>
                <c:pt idx="3813">
                  <c:v>-2.62E-8</c:v>
                </c:pt>
                <c:pt idx="3814">
                  <c:v>-2.62E-8</c:v>
                </c:pt>
                <c:pt idx="3815">
                  <c:v>-2.62E-8</c:v>
                </c:pt>
                <c:pt idx="3816">
                  <c:v>-2.62E-8</c:v>
                </c:pt>
                <c:pt idx="3817">
                  <c:v>-2.62E-8</c:v>
                </c:pt>
                <c:pt idx="3818">
                  <c:v>-2.62E-8</c:v>
                </c:pt>
                <c:pt idx="3819">
                  <c:v>-2.62E-8</c:v>
                </c:pt>
                <c:pt idx="3820">
                  <c:v>-2.62E-8</c:v>
                </c:pt>
                <c:pt idx="3821">
                  <c:v>-2.62E-8</c:v>
                </c:pt>
                <c:pt idx="3822">
                  <c:v>-2.62E-8</c:v>
                </c:pt>
                <c:pt idx="3823">
                  <c:v>-2.62E-8</c:v>
                </c:pt>
                <c:pt idx="3824">
                  <c:v>-2.62E-8</c:v>
                </c:pt>
                <c:pt idx="3825">
                  <c:v>-2.6099999999999999E-8</c:v>
                </c:pt>
                <c:pt idx="3826">
                  <c:v>-2.6099999999999999E-8</c:v>
                </c:pt>
                <c:pt idx="3827">
                  <c:v>-2.6099999999999999E-8</c:v>
                </c:pt>
                <c:pt idx="3828">
                  <c:v>-2.6099999999999999E-8</c:v>
                </c:pt>
                <c:pt idx="3829">
                  <c:v>-2.6099999999999999E-8</c:v>
                </c:pt>
                <c:pt idx="3830">
                  <c:v>-2.6099999999999999E-8</c:v>
                </c:pt>
                <c:pt idx="3831">
                  <c:v>-2.6099999999999999E-8</c:v>
                </c:pt>
                <c:pt idx="3832">
                  <c:v>-2.6099999999999999E-8</c:v>
                </c:pt>
                <c:pt idx="3833">
                  <c:v>-2.6099999999999999E-8</c:v>
                </c:pt>
                <c:pt idx="3834">
                  <c:v>-2.6099999999999999E-8</c:v>
                </c:pt>
                <c:pt idx="3835">
                  <c:v>-2.6099999999999999E-8</c:v>
                </c:pt>
                <c:pt idx="3836">
                  <c:v>-2.6099999999999999E-8</c:v>
                </c:pt>
                <c:pt idx="3837">
                  <c:v>-2.6099999999999999E-8</c:v>
                </c:pt>
                <c:pt idx="3838">
                  <c:v>-2.6099999999999999E-8</c:v>
                </c:pt>
                <c:pt idx="3839">
                  <c:v>-2.6099999999999999E-8</c:v>
                </c:pt>
                <c:pt idx="3840">
                  <c:v>-2.6099999999999999E-8</c:v>
                </c:pt>
                <c:pt idx="3841">
                  <c:v>-2.6000000000000001E-8</c:v>
                </c:pt>
                <c:pt idx="3842">
                  <c:v>-2.6000000000000001E-8</c:v>
                </c:pt>
                <c:pt idx="3843">
                  <c:v>-2.6000000000000001E-8</c:v>
                </c:pt>
                <c:pt idx="3844">
                  <c:v>-2.6000000000000001E-8</c:v>
                </c:pt>
                <c:pt idx="3845">
                  <c:v>-2.6000000000000001E-8</c:v>
                </c:pt>
                <c:pt idx="3846">
                  <c:v>-2.6000000000000001E-8</c:v>
                </c:pt>
                <c:pt idx="3847">
                  <c:v>-2.6000000000000001E-8</c:v>
                </c:pt>
                <c:pt idx="3848">
                  <c:v>-2.6000000000000001E-8</c:v>
                </c:pt>
                <c:pt idx="3849">
                  <c:v>-2.6000000000000001E-8</c:v>
                </c:pt>
                <c:pt idx="3850">
                  <c:v>-2.6000000000000001E-8</c:v>
                </c:pt>
                <c:pt idx="3851">
                  <c:v>-2.6000000000000001E-8</c:v>
                </c:pt>
                <c:pt idx="3852">
                  <c:v>-2.6000000000000001E-8</c:v>
                </c:pt>
                <c:pt idx="3853">
                  <c:v>-2.6000000000000001E-8</c:v>
                </c:pt>
                <c:pt idx="3854">
                  <c:v>-2.6000000000000001E-8</c:v>
                </c:pt>
                <c:pt idx="3855">
                  <c:v>-2.6000000000000001E-8</c:v>
                </c:pt>
                <c:pt idx="3856">
                  <c:v>-2.6000000000000001E-8</c:v>
                </c:pt>
                <c:pt idx="3857">
                  <c:v>-2.59E-8</c:v>
                </c:pt>
                <c:pt idx="3858">
                  <c:v>-2.59E-8</c:v>
                </c:pt>
                <c:pt idx="3859">
                  <c:v>-2.59E-8</c:v>
                </c:pt>
                <c:pt idx="3860">
                  <c:v>-2.59E-8</c:v>
                </c:pt>
                <c:pt idx="3861">
                  <c:v>-2.59E-8</c:v>
                </c:pt>
                <c:pt idx="3862">
                  <c:v>-2.59E-8</c:v>
                </c:pt>
                <c:pt idx="3863">
                  <c:v>-2.59E-8</c:v>
                </c:pt>
                <c:pt idx="3864">
                  <c:v>-2.59E-8</c:v>
                </c:pt>
                <c:pt idx="3865">
                  <c:v>-2.59E-8</c:v>
                </c:pt>
                <c:pt idx="3866">
                  <c:v>-2.59E-8</c:v>
                </c:pt>
                <c:pt idx="3867">
                  <c:v>-2.59E-8</c:v>
                </c:pt>
                <c:pt idx="3868">
                  <c:v>-2.59E-8</c:v>
                </c:pt>
                <c:pt idx="3869">
                  <c:v>-2.59E-8</c:v>
                </c:pt>
                <c:pt idx="3870">
                  <c:v>-2.59E-8</c:v>
                </c:pt>
                <c:pt idx="3871">
                  <c:v>-2.59E-8</c:v>
                </c:pt>
                <c:pt idx="3872">
                  <c:v>-2.59E-8</c:v>
                </c:pt>
                <c:pt idx="3873">
                  <c:v>-2.5799999999999999E-8</c:v>
                </c:pt>
                <c:pt idx="3874">
                  <c:v>-2.5799999999999999E-8</c:v>
                </c:pt>
                <c:pt idx="3875">
                  <c:v>-2.5799999999999999E-8</c:v>
                </c:pt>
                <c:pt idx="3876">
                  <c:v>-2.5799999999999999E-8</c:v>
                </c:pt>
                <c:pt idx="3877">
                  <c:v>-2.5799999999999999E-8</c:v>
                </c:pt>
                <c:pt idx="3878">
                  <c:v>-2.5799999999999999E-8</c:v>
                </c:pt>
                <c:pt idx="3879">
                  <c:v>-2.5799999999999999E-8</c:v>
                </c:pt>
                <c:pt idx="3880">
                  <c:v>-2.5799999999999999E-8</c:v>
                </c:pt>
                <c:pt idx="3881">
                  <c:v>-2.5799999999999999E-8</c:v>
                </c:pt>
                <c:pt idx="3882">
                  <c:v>-2.5799999999999999E-8</c:v>
                </c:pt>
                <c:pt idx="3883">
                  <c:v>-2.5799999999999999E-8</c:v>
                </c:pt>
                <c:pt idx="3884">
                  <c:v>-2.5799999999999999E-8</c:v>
                </c:pt>
                <c:pt idx="3885">
                  <c:v>-2.5799999999999999E-8</c:v>
                </c:pt>
                <c:pt idx="3886">
                  <c:v>-2.5799999999999999E-8</c:v>
                </c:pt>
                <c:pt idx="3887">
                  <c:v>-2.5799999999999999E-8</c:v>
                </c:pt>
                <c:pt idx="3888">
                  <c:v>-2.5799999999999999E-8</c:v>
                </c:pt>
                <c:pt idx="3889">
                  <c:v>-2.5699999999999999E-8</c:v>
                </c:pt>
                <c:pt idx="3890">
                  <c:v>-2.5699999999999999E-8</c:v>
                </c:pt>
                <c:pt idx="3891">
                  <c:v>-2.5699999999999999E-8</c:v>
                </c:pt>
                <c:pt idx="3892">
                  <c:v>-2.5699999999999999E-8</c:v>
                </c:pt>
                <c:pt idx="3893">
                  <c:v>-2.5699999999999999E-8</c:v>
                </c:pt>
                <c:pt idx="3894">
                  <c:v>-2.5699999999999999E-8</c:v>
                </c:pt>
                <c:pt idx="3895">
                  <c:v>-2.5699999999999999E-8</c:v>
                </c:pt>
                <c:pt idx="3896">
                  <c:v>-2.5699999999999999E-8</c:v>
                </c:pt>
                <c:pt idx="3897">
                  <c:v>-2.5699999999999999E-8</c:v>
                </c:pt>
                <c:pt idx="3898">
                  <c:v>-2.5699999999999999E-8</c:v>
                </c:pt>
                <c:pt idx="3899">
                  <c:v>-2.5699999999999999E-8</c:v>
                </c:pt>
                <c:pt idx="3900">
                  <c:v>-2.5699999999999999E-8</c:v>
                </c:pt>
                <c:pt idx="3901">
                  <c:v>-2.5699999999999999E-8</c:v>
                </c:pt>
                <c:pt idx="3902">
                  <c:v>-2.5699999999999999E-8</c:v>
                </c:pt>
                <c:pt idx="3903">
                  <c:v>-2.5699999999999999E-8</c:v>
                </c:pt>
                <c:pt idx="3904">
                  <c:v>-2.5699999999999999E-8</c:v>
                </c:pt>
                <c:pt idx="3905">
                  <c:v>-2.5600000000000001E-8</c:v>
                </c:pt>
                <c:pt idx="3906">
                  <c:v>-2.5600000000000001E-8</c:v>
                </c:pt>
                <c:pt idx="3907">
                  <c:v>-2.5600000000000001E-8</c:v>
                </c:pt>
                <c:pt idx="3908">
                  <c:v>-2.5600000000000001E-8</c:v>
                </c:pt>
                <c:pt idx="3909">
                  <c:v>-2.5600000000000001E-8</c:v>
                </c:pt>
                <c:pt idx="3910">
                  <c:v>-2.5600000000000001E-8</c:v>
                </c:pt>
                <c:pt idx="3911">
                  <c:v>-2.5600000000000001E-8</c:v>
                </c:pt>
                <c:pt idx="3912">
                  <c:v>-2.5600000000000001E-8</c:v>
                </c:pt>
                <c:pt idx="3913">
                  <c:v>-2.5600000000000001E-8</c:v>
                </c:pt>
                <c:pt idx="3914">
                  <c:v>-2.5600000000000001E-8</c:v>
                </c:pt>
                <c:pt idx="3915">
                  <c:v>-2.5600000000000001E-8</c:v>
                </c:pt>
                <c:pt idx="3916">
                  <c:v>-2.5600000000000001E-8</c:v>
                </c:pt>
                <c:pt idx="3917">
                  <c:v>-2.5600000000000001E-8</c:v>
                </c:pt>
                <c:pt idx="3918">
                  <c:v>-2.5600000000000001E-8</c:v>
                </c:pt>
                <c:pt idx="3919">
                  <c:v>-2.5600000000000001E-8</c:v>
                </c:pt>
                <c:pt idx="3920">
                  <c:v>-2.5600000000000001E-8</c:v>
                </c:pt>
                <c:pt idx="3921">
                  <c:v>-2.55E-8</c:v>
                </c:pt>
                <c:pt idx="3922">
                  <c:v>-2.55E-8</c:v>
                </c:pt>
                <c:pt idx="3923">
                  <c:v>-2.55E-8</c:v>
                </c:pt>
                <c:pt idx="3924">
                  <c:v>-2.55E-8</c:v>
                </c:pt>
                <c:pt idx="3925">
                  <c:v>-2.55E-8</c:v>
                </c:pt>
                <c:pt idx="3926">
                  <c:v>-2.55E-8</c:v>
                </c:pt>
                <c:pt idx="3927">
                  <c:v>-2.55E-8</c:v>
                </c:pt>
                <c:pt idx="3928">
                  <c:v>-2.55E-8</c:v>
                </c:pt>
                <c:pt idx="3929">
                  <c:v>-2.55E-8</c:v>
                </c:pt>
                <c:pt idx="3930">
                  <c:v>-2.55E-8</c:v>
                </c:pt>
                <c:pt idx="3931">
                  <c:v>-2.55E-8</c:v>
                </c:pt>
                <c:pt idx="3932">
                  <c:v>-2.55E-8</c:v>
                </c:pt>
                <c:pt idx="3933">
                  <c:v>-2.55E-8</c:v>
                </c:pt>
                <c:pt idx="3934">
                  <c:v>-2.55E-8</c:v>
                </c:pt>
                <c:pt idx="3935">
                  <c:v>-2.55E-8</c:v>
                </c:pt>
                <c:pt idx="3936">
                  <c:v>-2.55E-8</c:v>
                </c:pt>
                <c:pt idx="3937">
                  <c:v>-2.5399999999999999E-8</c:v>
                </c:pt>
                <c:pt idx="3938">
                  <c:v>-2.5399999999999999E-8</c:v>
                </c:pt>
                <c:pt idx="3939">
                  <c:v>-2.5399999999999999E-8</c:v>
                </c:pt>
                <c:pt idx="3940">
                  <c:v>-2.5399999999999999E-8</c:v>
                </c:pt>
                <c:pt idx="3941">
                  <c:v>-2.5399999999999999E-8</c:v>
                </c:pt>
                <c:pt idx="3942">
                  <c:v>-2.5399999999999999E-8</c:v>
                </c:pt>
                <c:pt idx="3943">
                  <c:v>-2.5399999999999999E-8</c:v>
                </c:pt>
                <c:pt idx="3944">
                  <c:v>-2.5399999999999999E-8</c:v>
                </c:pt>
                <c:pt idx="3945">
                  <c:v>-2.5399999999999999E-8</c:v>
                </c:pt>
                <c:pt idx="3946">
                  <c:v>-2.5399999999999999E-8</c:v>
                </c:pt>
                <c:pt idx="3947">
                  <c:v>-2.5399999999999999E-8</c:v>
                </c:pt>
                <c:pt idx="3948">
                  <c:v>-2.5399999999999999E-8</c:v>
                </c:pt>
                <c:pt idx="3949">
                  <c:v>-2.5399999999999999E-8</c:v>
                </c:pt>
                <c:pt idx="3950">
                  <c:v>-2.5399999999999999E-8</c:v>
                </c:pt>
                <c:pt idx="3951">
                  <c:v>-2.5399999999999999E-8</c:v>
                </c:pt>
                <c:pt idx="3952">
                  <c:v>-2.5399999999999999E-8</c:v>
                </c:pt>
                <c:pt idx="3953">
                  <c:v>-2.5300000000000002E-8</c:v>
                </c:pt>
                <c:pt idx="3954">
                  <c:v>-2.5300000000000002E-8</c:v>
                </c:pt>
                <c:pt idx="3955">
                  <c:v>-2.5300000000000002E-8</c:v>
                </c:pt>
                <c:pt idx="3956">
                  <c:v>-2.5300000000000002E-8</c:v>
                </c:pt>
                <c:pt idx="3957">
                  <c:v>-2.5300000000000002E-8</c:v>
                </c:pt>
                <c:pt idx="3958">
                  <c:v>-2.5300000000000002E-8</c:v>
                </c:pt>
                <c:pt idx="3959">
                  <c:v>-2.5300000000000002E-8</c:v>
                </c:pt>
                <c:pt idx="3960">
                  <c:v>-2.5300000000000002E-8</c:v>
                </c:pt>
                <c:pt idx="3961">
                  <c:v>-2.5300000000000002E-8</c:v>
                </c:pt>
                <c:pt idx="3962">
                  <c:v>-2.5300000000000002E-8</c:v>
                </c:pt>
                <c:pt idx="3963">
                  <c:v>-2.5300000000000002E-8</c:v>
                </c:pt>
                <c:pt idx="3964">
                  <c:v>-2.5300000000000002E-8</c:v>
                </c:pt>
                <c:pt idx="3965">
                  <c:v>-2.5300000000000002E-8</c:v>
                </c:pt>
                <c:pt idx="3966">
                  <c:v>-2.5300000000000002E-8</c:v>
                </c:pt>
                <c:pt idx="3967">
                  <c:v>-2.5300000000000002E-8</c:v>
                </c:pt>
                <c:pt idx="3968">
                  <c:v>-2.5300000000000002E-8</c:v>
                </c:pt>
                <c:pt idx="3969">
                  <c:v>-2.5200000000000001E-8</c:v>
                </c:pt>
                <c:pt idx="3970">
                  <c:v>-2.5200000000000001E-8</c:v>
                </c:pt>
                <c:pt idx="3971">
                  <c:v>-2.5200000000000001E-8</c:v>
                </c:pt>
                <c:pt idx="3972">
                  <c:v>-2.5200000000000001E-8</c:v>
                </c:pt>
                <c:pt idx="3973">
                  <c:v>-2.5200000000000001E-8</c:v>
                </c:pt>
                <c:pt idx="3974">
                  <c:v>-2.5200000000000001E-8</c:v>
                </c:pt>
                <c:pt idx="3975">
                  <c:v>-2.5200000000000001E-8</c:v>
                </c:pt>
                <c:pt idx="3976">
                  <c:v>-2.5200000000000001E-8</c:v>
                </c:pt>
                <c:pt idx="3977">
                  <c:v>-2.5200000000000001E-8</c:v>
                </c:pt>
                <c:pt idx="3978">
                  <c:v>-2.5200000000000001E-8</c:v>
                </c:pt>
                <c:pt idx="3979">
                  <c:v>-2.5200000000000001E-8</c:v>
                </c:pt>
                <c:pt idx="3980">
                  <c:v>-2.5200000000000001E-8</c:v>
                </c:pt>
                <c:pt idx="3981">
                  <c:v>-2.5200000000000001E-8</c:v>
                </c:pt>
                <c:pt idx="3982">
                  <c:v>-2.5200000000000001E-8</c:v>
                </c:pt>
                <c:pt idx="3983">
                  <c:v>-2.5200000000000001E-8</c:v>
                </c:pt>
                <c:pt idx="3984">
                  <c:v>-2.5200000000000001E-8</c:v>
                </c:pt>
                <c:pt idx="3985">
                  <c:v>-2.51E-8</c:v>
                </c:pt>
                <c:pt idx="3986">
                  <c:v>-2.51E-8</c:v>
                </c:pt>
                <c:pt idx="3987">
                  <c:v>-2.51E-8</c:v>
                </c:pt>
                <c:pt idx="3988">
                  <c:v>-2.51E-8</c:v>
                </c:pt>
                <c:pt idx="3989">
                  <c:v>-2.51E-8</c:v>
                </c:pt>
                <c:pt idx="3990">
                  <c:v>-2.51E-8</c:v>
                </c:pt>
                <c:pt idx="3991">
                  <c:v>-2.51E-8</c:v>
                </c:pt>
                <c:pt idx="3992">
                  <c:v>-2.51E-8</c:v>
                </c:pt>
                <c:pt idx="3993">
                  <c:v>-2.51E-8</c:v>
                </c:pt>
                <c:pt idx="3994">
                  <c:v>-2.51E-8</c:v>
                </c:pt>
                <c:pt idx="3995">
                  <c:v>-2.51E-8</c:v>
                </c:pt>
                <c:pt idx="3996">
                  <c:v>-2.51E-8</c:v>
                </c:pt>
                <c:pt idx="3997">
                  <c:v>-2.51E-8</c:v>
                </c:pt>
                <c:pt idx="3998">
                  <c:v>-2.51E-8</c:v>
                </c:pt>
                <c:pt idx="3999">
                  <c:v>-2.51E-8</c:v>
                </c:pt>
                <c:pt idx="4000">
                  <c:v>-2.51E-8</c:v>
                </c:pt>
                <c:pt idx="4001">
                  <c:v>-2.4999999999999999E-8</c:v>
                </c:pt>
                <c:pt idx="4002">
                  <c:v>-2.4999999999999999E-8</c:v>
                </c:pt>
                <c:pt idx="4003">
                  <c:v>-2.4999999999999999E-8</c:v>
                </c:pt>
                <c:pt idx="4004">
                  <c:v>-2.4999999999999999E-8</c:v>
                </c:pt>
                <c:pt idx="4005">
                  <c:v>-2.4999999999999999E-8</c:v>
                </c:pt>
                <c:pt idx="4006">
                  <c:v>-2.4999999999999999E-8</c:v>
                </c:pt>
                <c:pt idx="4007">
                  <c:v>-2.4999999999999999E-8</c:v>
                </c:pt>
                <c:pt idx="4008">
                  <c:v>-2.4999999999999999E-8</c:v>
                </c:pt>
                <c:pt idx="4009">
                  <c:v>-2.4999999999999999E-8</c:v>
                </c:pt>
                <c:pt idx="4010">
                  <c:v>-2.4999999999999999E-8</c:v>
                </c:pt>
                <c:pt idx="4011">
                  <c:v>-2.4999999999999999E-8</c:v>
                </c:pt>
                <c:pt idx="4012">
                  <c:v>-2.4999999999999999E-8</c:v>
                </c:pt>
                <c:pt idx="4013">
                  <c:v>-2.4999999999999999E-8</c:v>
                </c:pt>
                <c:pt idx="4014">
                  <c:v>-2.4999999999999999E-8</c:v>
                </c:pt>
                <c:pt idx="4015">
                  <c:v>-2.4999999999999999E-8</c:v>
                </c:pt>
                <c:pt idx="4016">
                  <c:v>-2.4999999999999999E-8</c:v>
                </c:pt>
                <c:pt idx="4017">
                  <c:v>-2.4900000000000001E-8</c:v>
                </c:pt>
                <c:pt idx="4018">
                  <c:v>-2.4900000000000001E-8</c:v>
                </c:pt>
                <c:pt idx="4019">
                  <c:v>-2.4900000000000001E-8</c:v>
                </c:pt>
                <c:pt idx="4020">
                  <c:v>-2.4900000000000001E-8</c:v>
                </c:pt>
                <c:pt idx="4021">
                  <c:v>-2.4900000000000001E-8</c:v>
                </c:pt>
                <c:pt idx="4022">
                  <c:v>-2.4900000000000001E-8</c:v>
                </c:pt>
                <c:pt idx="4023">
                  <c:v>-2.4900000000000001E-8</c:v>
                </c:pt>
                <c:pt idx="4024">
                  <c:v>-2.4900000000000001E-8</c:v>
                </c:pt>
                <c:pt idx="4025">
                  <c:v>-2.4900000000000001E-8</c:v>
                </c:pt>
                <c:pt idx="4026">
                  <c:v>-2.4900000000000001E-8</c:v>
                </c:pt>
                <c:pt idx="4027">
                  <c:v>-2.4900000000000001E-8</c:v>
                </c:pt>
                <c:pt idx="4028">
                  <c:v>-2.4900000000000001E-8</c:v>
                </c:pt>
                <c:pt idx="4029">
                  <c:v>-2.4900000000000001E-8</c:v>
                </c:pt>
                <c:pt idx="4030">
                  <c:v>-2.4900000000000001E-8</c:v>
                </c:pt>
                <c:pt idx="4031">
                  <c:v>-2.4900000000000001E-8</c:v>
                </c:pt>
                <c:pt idx="4032">
                  <c:v>-2.4900000000000001E-8</c:v>
                </c:pt>
                <c:pt idx="4033">
                  <c:v>-2.48E-8</c:v>
                </c:pt>
                <c:pt idx="4034">
                  <c:v>-2.48E-8</c:v>
                </c:pt>
                <c:pt idx="4035">
                  <c:v>-2.48E-8</c:v>
                </c:pt>
                <c:pt idx="4036">
                  <c:v>-2.48E-8</c:v>
                </c:pt>
                <c:pt idx="4037">
                  <c:v>-2.48E-8</c:v>
                </c:pt>
                <c:pt idx="4038">
                  <c:v>-2.48E-8</c:v>
                </c:pt>
                <c:pt idx="4039">
                  <c:v>-2.48E-8</c:v>
                </c:pt>
                <c:pt idx="4040">
                  <c:v>-2.48E-8</c:v>
                </c:pt>
                <c:pt idx="4041">
                  <c:v>-2.48E-8</c:v>
                </c:pt>
                <c:pt idx="4042">
                  <c:v>-2.48E-8</c:v>
                </c:pt>
                <c:pt idx="4043">
                  <c:v>-2.48E-8</c:v>
                </c:pt>
                <c:pt idx="4044">
                  <c:v>-2.48E-8</c:v>
                </c:pt>
                <c:pt idx="4045">
                  <c:v>-2.48E-8</c:v>
                </c:pt>
                <c:pt idx="4046">
                  <c:v>-2.48E-8</c:v>
                </c:pt>
                <c:pt idx="4047">
                  <c:v>-2.48E-8</c:v>
                </c:pt>
                <c:pt idx="4048">
                  <c:v>-2.48E-8</c:v>
                </c:pt>
                <c:pt idx="4049">
                  <c:v>-2.4699999999999999E-8</c:v>
                </c:pt>
                <c:pt idx="4050">
                  <c:v>-2.4699999999999999E-8</c:v>
                </c:pt>
                <c:pt idx="4051">
                  <c:v>-2.4699999999999999E-8</c:v>
                </c:pt>
                <c:pt idx="4052">
                  <c:v>-2.4699999999999999E-8</c:v>
                </c:pt>
                <c:pt idx="4053">
                  <c:v>-2.4699999999999999E-8</c:v>
                </c:pt>
                <c:pt idx="4054">
                  <c:v>-2.4699999999999999E-8</c:v>
                </c:pt>
                <c:pt idx="4055">
                  <c:v>-2.4699999999999999E-8</c:v>
                </c:pt>
                <c:pt idx="4056">
                  <c:v>-2.4699999999999999E-8</c:v>
                </c:pt>
                <c:pt idx="4057">
                  <c:v>-2.4699999999999999E-8</c:v>
                </c:pt>
                <c:pt idx="4058">
                  <c:v>-2.4699999999999999E-8</c:v>
                </c:pt>
                <c:pt idx="4059">
                  <c:v>-2.4699999999999999E-8</c:v>
                </c:pt>
                <c:pt idx="4060">
                  <c:v>-2.4699999999999999E-8</c:v>
                </c:pt>
                <c:pt idx="4061">
                  <c:v>-2.4699999999999999E-8</c:v>
                </c:pt>
                <c:pt idx="4062">
                  <c:v>-2.4699999999999999E-8</c:v>
                </c:pt>
                <c:pt idx="4063">
                  <c:v>-2.4699999999999999E-8</c:v>
                </c:pt>
                <c:pt idx="4064">
                  <c:v>-2.4699999999999999E-8</c:v>
                </c:pt>
                <c:pt idx="4065">
                  <c:v>-2.4599999999999999E-8</c:v>
                </c:pt>
                <c:pt idx="4066">
                  <c:v>-2.4599999999999999E-8</c:v>
                </c:pt>
                <c:pt idx="4067">
                  <c:v>-2.4599999999999999E-8</c:v>
                </c:pt>
                <c:pt idx="4068">
                  <c:v>-2.4599999999999999E-8</c:v>
                </c:pt>
                <c:pt idx="4069">
                  <c:v>-2.4599999999999999E-8</c:v>
                </c:pt>
                <c:pt idx="4070">
                  <c:v>-2.4599999999999999E-8</c:v>
                </c:pt>
                <c:pt idx="4071">
                  <c:v>-2.4599999999999999E-8</c:v>
                </c:pt>
                <c:pt idx="4072">
                  <c:v>-2.4599999999999999E-8</c:v>
                </c:pt>
                <c:pt idx="4073">
                  <c:v>-2.4599999999999999E-8</c:v>
                </c:pt>
                <c:pt idx="4074">
                  <c:v>-2.4599999999999999E-8</c:v>
                </c:pt>
                <c:pt idx="4075">
                  <c:v>-2.4599999999999999E-8</c:v>
                </c:pt>
                <c:pt idx="4076">
                  <c:v>-2.4599999999999999E-8</c:v>
                </c:pt>
                <c:pt idx="4077">
                  <c:v>-2.4599999999999999E-8</c:v>
                </c:pt>
                <c:pt idx="4078">
                  <c:v>-2.4599999999999999E-8</c:v>
                </c:pt>
                <c:pt idx="4079">
                  <c:v>-2.4599999999999999E-8</c:v>
                </c:pt>
                <c:pt idx="4080">
                  <c:v>-2.4599999999999999E-8</c:v>
                </c:pt>
                <c:pt idx="4081">
                  <c:v>-2.4500000000000001E-8</c:v>
                </c:pt>
                <c:pt idx="4082">
                  <c:v>-2.4500000000000001E-8</c:v>
                </c:pt>
                <c:pt idx="4083">
                  <c:v>-2.4500000000000001E-8</c:v>
                </c:pt>
                <c:pt idx="4084">
                  <c:v>-2.4500000000000001E-8</c:v>
                </c:pt>
                <c:pt idx="4085">
                  <c:v>-2.4500000000000001E-8</c:v>
                </c:pt>
                <c:pt idx="4086">
                  <c:v>-2.4500000000000001E-8</c:v>
                </c:pt>
                <c:pt idx="4087">
                  <c:v>-2.4500000000000001E-8</c:v>
                </c:pt>
                <c:pt idx="4088">
                  <c:v>-2.4500000000000001E-8</c:v>
                </c:pt>
                <c:pt idx="4089">
                  <c:v>-2.4500000000000001E-8</c:v>
                </c:pt>
                <c:pt idx="4090">
                  <c:v>-2.4500000000000001E-8</c:v>
                </c:pt>
                <c:pt idx="4091">
                  <c:v>-2.4500000000000001E-8</c:v>
                </c:pt>
                <c:pt idx="4092">
                  <c:v>-2.4500000000000001E-8</c:v>
                </c:pt>
                <c:pt idx="4093">
                  <c:v>-2.4500000000000001E-8</c:v>
                </c:pt>
                <c:pt idx="4094">
                  <c:v>-2.4500000000000001E-8</c:v>
                </c:pt>
                <c:pt idx="4095">
                  <c:v>-2.4500000000000001E-8</c:v>
                </c:pt>
                <c:pt idx="4096">
                  <c:v>-2.4500000000000001E-8</c:v>
                </c:pt>
                <c:pt idx="4097">
                  <c:v>-2.44E-8</c:v>
                </c:pt>
                <c:pt idx="4098">
                  <c:v>-2.44E-8</c:v>
                </c:pt>
                <c:pt idx="4099">
                  <c:v>-2.44E-8</c:v>
                </c:pt>
                <c:pt idx="4100">
                  <c:v>-2.44E-8</c:v>
                </c:pt>
                <c:pt idx="4101">
                  <c:v>-2.44E-8</c:v>
                </c:pt>
                <c:pt idx="4102">
                  <c:v>-2.44E-8</c:v>
                </c:pt>
                <c:pt idx="4103">
                  <c:v>-2.44E-8</c:v>
                </c:pt>
                <c:pt idx="4104">
                  <c:v>-2.44E-8</c:v>
                </c:pt>
                <c:pt idx="4105">
                  <c:v>-2.44E-8</c:v>
                </c:pt>
                <c:pt idx="4106">
                  <c:v>-2.44E-8</c:v>
                </c:pt>
                <c:pt idx="4107">
                  <c:v>-2.44E-8</c:v>
                </c:pt>
                <c:pt idx="4108">
                  <c:v>-2.44E-8</c:v>
                </c:pt>
                <c:pt idx="4109">
                  <c:v>-2.44E-8</c:v>
                </c:pt>
                <c:pt idx="4110">
                  <c:v>-2.44E-8</c:v>
                </c:pt>
                <c:pt idx="4111">
                  <c:v>-2.44E-8</c:v>
                </c:pt>
                <c:pt idx="4112">
                  <c:v>-2.44E-8</c:v>
                </c:pt>
                <c:pt idx="4113">
                  <c:v>-2.4299999999999999E-8</c:v>
                </c:pt>
                <c:pt idx="4114">
                  <c:v>-2.4299999999999999E-8</c:v>
                </c:pt>
                <c:pt idx="4115">
                  <c:v>-2.4299999999999999E-8</c:v>
                </c:pt>
                <c:pt idx="4116">
                  <c:v>-2.4299999999999999E-8</c:v>
                </c:pt>
                <c:pt idx="4117">
                  <c:v>-2.4299999999999999E-8</c:v>
                </c:pt>
                <c:pt idx="4118">
                  <c:v>-2.4299999999999999E-8</c:v>
                </c:pt>
                <c:pt idx="4119">
                  <c:v>-2.4299999999999999E-8</c:v>
                </c:pt>
                <c:pt idx="4120">
                  <c:v>-2.4299999999999999E-8</c:v>
                </c:pt>
                <c:pt idx="4121">
                  <c:v>-2.4299999999999999E-8</c:v>
                </c:pt>
                <c:pt idx="4122">
                  <c:v>-2.4299999999999999E-8</c:v>
                </c:pt>
                <c:pt idx="4123">
                  <c:v>-2.4299999999999999E-8</c:v>
                </c:pt>
                <c:pt idx="4124">
                  <c:v>-2.4299999999999999E-8</c:v>
                </c:pt>
                <c:pt idx="4125">
                  <c:v>-2.4299999999999999E-8</c:v>
                </c:pt>
                <c:pt idx="4126">
                  <c:v>-2.4299999999999999E-8</c:v>
                </c:pt>
                <c:pt idx="4127">
                  <c:v>-2.4299999999999999E-8</c:v>
                </c:pt>
                <c:pt idx="4128">
                  <c:v>-2.4299999999999999E-8</c:v>
                </c:pt>
                <c:pt idx="4129">
                  <c:v>-2.4200000000000002E-8</c:v>
                </c:pt>
                <c:pt idx="4130">
                  <c:v>-2.4200000000000002E-8</c:v>
                </c:pt>
                <c:pt idx="4131">
                  <c:v>-2.4200000000000002E-8</c:v>
                </c:pt>
                <c:pt idx="4132">
                  <c:v>-2.4200000000000002E-8</c:v>
                </c:pt>
                <c:pt idx="4133">
                  <c:v>-2.4200000000000002E-8</c:v>
                </c:pt>
                <c:pt idx="4134">
                  <c:v>-2.4200000000000002E-8</c:v>
                </c:pt>
                <c:pt idx="4135">
                  <c:v>-2.4200000000000002E-8</c:v>
                </c:pt>
                <c:pt idx="4136">
                  <c:v>-2.4200000000000002E-8</c:v>
                </c:pt>
                <c:pt idx="4137">
                  <c:v>-2.4200000000000002E-8</c:v>
                </c:pt>
                <c:pt idx="4138">
                  <c:v>-2.4200000000000002E-8</c:v>
                </c:pt>
                <c:pt idx="4139">
                  <c:v>-2.4200000000000002E-8</c:v>
                </c:pt>
                <c:pt idx="4140">
                  <c:v>-2.4200000000000002E-8</c:v>
                </c:pt>
                <c:pt idx="4141">
                  <c:v>-2.4200000000000002E-8</c:v>
                </c:pt>
                <c:pt idx="4142">
                  <c:v>-2.4200000000000002E-8</c:v>
                </c:pt>
                <c:pt idx="4143">
                  <c:v>-2.4200000000000002E-8</c:v>
                </c:pt>
                <c:pt idx="4144">
                  <c:v>-2.4200000000000002E-8</c:v>
                </c:pt>
                <c:pt idx="4145">
                  <c:v>-2.4100000000000001E-8</c:v>
                </c:pt>
                <c:pt idx="4146">
                  <c:v>-2.4100000000000001E-8</c:v>
                </c:pt>
                <c:pt idx="4147">
                  <c:v>-2.4100000000000001E-8</c:v>
                </c:pt>
                <c:pt idx="4148">
                  <c:v>-2.4100000000000001E-8</c:v>
                </c:pt>
                <c:pt idx="4149">
                  <c:v>-2.4100000000000001E-8</c:v>
                </c:pt>
                <c:pt idx="4150">
                  <c:v>-2.4100000000000001E-8</c:v>
                </c:pt>
                <c:pt idx="4151">
                  <c:v>-2.4100000000000001E-8</c:v>
                </c:pt>
                <c:pt idx="4152">
                  <c:v>-2.4100000000000001E-8</c:v>
                </c:pt>
                <c:pt idx="4153">
                  <c:v>-2.4100000000000001E-8</c:v>
                </c:pt>
                <c:pt idx="4154">
                  <c:v>-2.4100000000000001E-8</c:v>
                </c:pt>
                <c:pt idx="4155">
                  <c:v>-2.4100000000000001E-8</c:v>
                </c:pt>
                <c:pt idx="4156">
                  <c:v>-2.4100000000000001E-8</c:v>
                </c:pt>
                <c:pt idx="4157">
                  <c:v>-2.4100000000000001E-8</c:v>
                </c:pt>
                <c:pt idx="4158">
                  <c:v>-2.4100000000000001E-8</c:v>
                </c:pt>
                <c:pt idx="4159">
                  <c:v>-2.4100000000000001E-8</c:v>
                </c:pt>
                <c:pt idx="4160">
                  <c:v>-2.4100000000000001E-8</c:v>
                </c:pt>
                <c:pt idx="4161">
                  <c:v>-2.4E-8</c:v>
                </c:pt>
                <c:pt idx="4162">
                  <c:v>-2.4E-8</c:v>
                </c:pt>
                <c:pt idx="4163">
                  <c:v>-2.4E-8</c:v>
                </c:pt>
                <c:pt idx="4164">
                  <c:v>-2.4E-8</c:v>
                </c:pt>
                <c:pt idx="4165">
                  <c:v>-2.4E-8</c:v>
                </c:pt>
                <c:pt idx="4166">
                  <c:v>-2.4E-8</c:v>
                </c:pt>
                <c:pt idx="4167">
                  <c:v>-2.4E-8</c:v>
                </c:pt>
                <c:pt idx="4168">
                  <c:v>-2.4E-8</c:v>
                </c:pt>
                <c:pt idx="4169">
                  <c:v>-2.4E-8</c:v>
                </c:pt>
                <c:pt idx="4170">
                  <c:v>-2.4E-8</c:v>
                </c:pt>
                <c:pt idx="4171">
                  <c:v>-2.4E-8</c:v>
                </c:pt>
                <c:pt idx="4172">
                  <c:v>-2.4E-8</c:v>
                </c:pt>
                <c:pt idx="4173">
                  <c:v>-2.4E-8</c:v>
                </c:pt>
                <c:pt idx="4174">
                  <c:v>-2.4E-8</c:v>
                </c:pt>
                <c:pt idx="4175">
                  <c:v>-2.4E-8</c:v>
                </c:pt>
                <c:pt idx="4176">
                  <c:v>-2.4E-8</c:v>
                </c:pt>
                <c:pt idx="4177">
                  <c:v>-2.3899999999999999E-8</c:v>
                </c:pt>
                <c:pt idx="4178">
                  <c:v>-2.3899999999999999E-8</c:v>
                </c:pt>
                <c:pt idx="4179">
                  <c:v>-2.3899999999999999E-8</c:v>
                </c:pt>
                <c:pt idx="4180">
                  <c:v>-2.3899999999999999E-8</c:v>
                </c:pt>
                <c:pt idx="4181">
                  <c:v>-2.3899999999999999E-8</c:v>
                </c:pt>
                <c:pt idx="4182">
                  <c:v>-2.3899999999999999E-8</c:v>
                </c:pt>
                <c:pt idx="4183">
                  <c:v>-2.3899999999999999E-8</c:v>
                </c:pt>
                <c:pt idx="4184">
                  <c:v>-2.3899999999999999E-8</c:v>
                </c:pt>
                <c:pt idx="4185">
                  <c:v>-2.3899999999999999E-8</c:v>
                </c:pt>
                <c:pt idx="4186">
                  <c:v>-2.3899999999999999E-8</c:v>
                </c:pt>
                <c:pt idx="4187">
                  <c:v>-2.3899999999999999E-8</c:v>
                </c:pt>
                <c:pt idx="4188">
                  <c:v>-2.3899999999999999E-8</c:v>
                </c:pt>
                <c:pt idx="4189">
                  <c:v>-2.3899999999999999E-8</c:v>
                </c:pt>
                <c:pt idx="4190">
                  <c:v>-2.3899999999999999E-8</c:v>
                </c:pt>
                <c:pt idx="4191">
                  <c:v>-2.3899999999999999E-8</c:v>
                </c:pt>
                <c:pt idx="4192">
                  <c:v>-2.3899999999999999E-8</c:v>
                </c:pt>
                <c:pt idx="4193">
                  <c:v>-2.3800000000000001E-8</c:v>
                </c:pt>
                <c:pt idx="4194">
                  <c:v>-2.3800000000000001E-8</c:v>
                </c:pt>
                <c:pt idx="4195">
                  <c:v>-2.3800000000000001E-8</c:v>
                </c:pt>
                <c:pt idx="4196">
                  <c:v>-2.3800000000000001E-8</c:v>
                </c:pt>
                <c:pt idx="4197">
                  <c:v>-2.3800000000000001E-8</c:v>
                </c:pt>
                <c:pt idx="4198">
                  <c:v>-2.3800000000000001E-8</c:v>
                </c:pt>
                <c:pt idx="4199">
                  <c:v>-2.3800000000000001E-8</c:v>
                </c:pt>
                <c:pt idx="4200">
                  <c:v>-2.3800000000000001E-8</c:v>
                </c:pt>
                <c:pt idx="4201">
                  <c:v>-2.3800000000000001E-8</c:v>
                </c:pt>
                <c:pt idx="4202">
                  <c:v>-2.3800000000000001E-8</c:v>
                </c:pt>
                <c:pt idx="4203">
                  <c:v>-2.3800000000000001E-8</c:v>
                </c:pt>
                <c:pt idx="4204">
                  <c:v>-2.3800000000000001E-8</c:v>
                </c:pt>
                <c:pt idx="4205">
                  <c:v>-2.3800000000000001E-8</c:v>
                </c:pt>
                <c:pt idx="4206">
                  <c:v>-2.3800000000000001E-8</c:v>
                </c:pt>
                <c:pt idx="4207">
                  <c:v>-2.3800000000000001E-8</c:v>
                </c:pt>
                <c:pt idx="4208">
                  <c:v>-2.3800000000000001E-8</c:v>
                </c:pt>
                <c:pt idx="4209">
                  <c:v>-2.37E-8</c:v>
                </c:pt>
                <c:pt idx="4210">
                  <c:v>-2.37E-8</c:v>
                </c:pt>
                <c:pt idx="4211">
                  <c:v>-2.37E-8</c:v>
                </c:pt>
                <c:pt idx="4212">
                  <c:v>-2.37E-8</c:v>
                </c:pt>
                <c:pt idx="4213">
                  <c:v>-2.37E-8</c:v>
                </c:pt>
                <c:pt idx="4214">
                  <c:v>-2.37E-8</c:v>
                </c:pt>
                <c:pt idx="4215">
                  <c:v>-2.37E-8</c:v>
                </c:pt>
                <c:pt idx="4216">
                  <c:v>-2.37E-8</c:v>
                </c:pt>
                <c:pt idx="4217">
                  <c:v>-2.37E-8</c:v>
                </c:pt>
                <c:pt idx="4218">
                  <c:v>-2.37E-8</c:v>
                </c:pt>
                <c:pt idx="4219">
                  <c:v>-2.37E-8</c:v>
                </c:pt>
                <c:pt idx="4220">
                  <c:v>-2.37E-8</c:v>
                </c:pt>
                <c:pt idx="4221">
                  <c:v>-2.37E-8</c:v>
                </c:pt>
                <c:pt idx="4222">
                  <c:v>-2.37E-8</c:v>
                </c:pt>
                <c:pt idx="4223">
                  <c:v>-2.37E-8</c:v>
                </c:pt>
                <c:pt idx="4224">
                  <c:v>-2.37E-8</c:v>
                </c:pt>
                <c:pt idx="4225">
                  <c:v>-2.36E-8</c:v>
                </c:pt>
                <c:pt idx="4226">
                  <c:v>-2.36E-8</c:v>
                </c:pt>
                <c:pt idx="4227">
                  <c:v>-2.36E-8</c:v>
                </c:pt>
                <c:pt idx="4228">
                  <c:v>-2.36E-8</c:v>
                </c:pt>
                <c:pt idx="4229">
                  <c:v>-2.36E-8</c:v>
                </c:pt>
                <c:pt idx="4230">
                  <c:v>-2.36E-8</c:v>
                </c:pt>
                <c:pt idx="4231">
                  <c:v>-2.36E-8</c:v>
                </c:pt>
                <c:pt idx="4232">
                  <c:v>-2.36E-8</c:v>
                </c:pt>
                <c:pt idx="4233">
                  <c:v>-2.36E-8</c:v>
                </c:pt>
                <c:pt idx="4234">
                  <c:v>-2.36E-8</c:v>
                </c:pt>
                <c:pt idx="4235">
                  <c:v>-2.36E-8</c:v>
                </c:pt>
                <c:pt idx="4236">
                  <c:v>-2.36E-8</c:v>
                </c:pt>
                <c:pt idx="4237">
                  <c:v>-2.36E-8</c:v>
                </c:pt>
                <c:pt idx="4238">
                  <c:v>-2.36E-8</c:v>
                </c:pt>
                <c:pt idx="4239">
                  <c:v>-2.36E-8</c:v>
                </c:pt>
                <c:pt idx="4240">
                  <c:v>-2.36E-8</c:v>
                </c:pt>
                <c:pt idx="4241">
                  <c:v>-2.3499999999999999E-8</c:v>
                </c:pt>
                <c:pt idx="4242">
                  <c:v>-2.3499999999999999E-8</c:v>
                </c:pt>
                <c:pt idx="4243">
                  <c:v>-2.3499999999999999E-8</c:v>
                </c:pt>
                <c:pt idx="4244">
                  <c:v>-2.3499999999999999E-8</c:v>
                </c:pt>
                <c:pt idx="4245">
                  <c:v>-2.3499999999999999E-8</c:v>
                </c:pt>
                <c:pt idx="4246">
                  <c:v>-2.3499999999999999E-8</c:v>
                </c:pt>
                <c:pt idx="4247">
                  <c:v>-2.3499999999999999E-8</c:v>
                </c:pt>
                <c:pt idx="4248">
                  <c:v>-2.3499999999999999E-8</c:v>
                </c:pt>
                <c:pt idx="4249">
                  <c:v>-2.3499999999999999E-8</c:v>
                </c:pt>
                <c:pt idx="4250">
                  <c:v>-2.3499999999999999E-8</c:v>
                </c:pt>
                <c:pt idx="4251">
                  <c:v>-2.3499999999999999E-8</c:v>
                </c:pt>
                <c:pt idx="4252">
                  <c:v>-2.3499999999999999E-8</c:v>
                </c:pt>
                <c:pt idx="4253">
                  <c:v>-2.3499999999999999E-8</c:v>
                </c:pt>
                <c:pt idx="4254">
                  <c:v>-2.3499999999999999E-8</c:v>
                </c:pt>
                <c:pt idx="4255">
                  <c:v>-2.3499999999999999E-8</c:v>
                </c:pt>
                <c:pt idx="4256">
                  <c:v>-2.3499999999999999E-8</c:v>
                </c:pt>
                <c:pt idx="4257">
                  <c:v>-2.3400000000000001E-8</c:v>
                </c:pt>
                <c:pt idx="4258">
                  <c:v>-2.3400000000000001E-8</c:v>
                </c:pt>
                <c:pt idx="4259">
                  <c:v>-2.3400000000000001E-8</c:v>
                </c:pt>
                <c:pt idx="4260">
                  <c:v>-2.3400000000000001E-8</c:v>
                </c:pt>
                <c:pt idx="4261">
                  <c:v>-2.3400000000000001E-8</c:v>
                </c:pt>
                <c:pt idx="4262">
                  <c:v>-2.3400000000000001E-8</c:v>
                </c:pt>
                <c:pt idx="4263">
                  <c:v>-2.3400000000000001E-8</c:v>
                </c:pt>
                <c:pt idx="4264">
                  <c:v>-2.3400000000000001E-8</c:v>
                </c:pt>
                <c:pt idx="4265">
                  <c:v>-2.3400000000000001E-8</c:v>
                </c:pt>
                <c:pt idx="4266">
                  <c:v>-2.3400000000000001E-8</c:v>
                </c:pt>
                <c:pt idx="4267">
                  <c:v>-2.3400000000000001E-8</c:v>
                </c:pt>
                <c:pt idx="4268">
                  <c:v>-2.3400000000000001E-8</c:v>
                </c:pt>
                <c:pt idx="4269">
                  <c:v>-2.3400000000000001E-8</c:v>
                </c:pt>
                <c:pt idx="4270">
                  <c:v>-2.3400000000000001E-8</c:v>
                </c:pt>
                <c:pt idx="4271">
                  <c:v>-2.3400000000000001E-8</c:v>
                </c:pt>
                <c:pt idx="4272">
                  <c:v>-2.3400000000000001E-8</c:v>
                </c:pt>
                <c:pt idx="4273">
                  <c:v>-2.33E-8</c:v>
                </c:pt>
                <c:pt idx="4274">
                  <c:v>-2.33E-8</c:v>
                </c:pt>
                <c:pt idx="4275">
                  <c:v>-2.33E-8</c:v>
                </c:pt>
                <c:pt idx="4276">
                  <c:v>-2.33E-8</c:v>
                </c:pt>
                <c:pt idx="4277">
                  <c:v>-2.33E-8</c:v>
                </c:pt>
                <c:pt idx="4278">
                  <c:v>-2.33E-8</c:v>
                </c:pt>
                <c:pt idx="4279">
                  <c:v>-2.33E-8</c:v>
                </c:pt>
                <c:pt idx="4280">
                  <c:v>-2.33E-8</c:v>
                </c:pt>
                <c:pt idx="4281">
                  <c:v>-2.33E-8</c:v>
                </c:pt>
                <c:pt idx="4282">
                  <c:v>-2.33E-8</c:v>
                </c:pt>
                <c:pt idx="4283">
                  <c:v>-2.33E-8</c:v>
                </c:pt>
                <c:pt idx="4284">
                  <c:v>-2.33E-8</c:v>
                </c:pt>
                <c:pt idx="4285">
                  <c:v>-2.33E-8</c:v>
                </c:pt>
                <c:pt idx="4286">
                  <c:v>-2.33E-8</c:v>
                </c:pt>
                <c:pt idx="4287">
                  <c:v>-2.33E-8</c:v>
                </c:pt>
                <c:pt idx="4288">
                  <c:v>-2.33E-8</c:v>
                </c:pt>
                <c:pt idx="4289">
                  <c:v>-2.3199999999999999E-8</c:v>
                </c:pt>
                <c:pt idx="4290">
                  <c:v>-2.3199999999999999E-8</c:v>
                </c:pt>
                <c:pt idx="4291">
                  <c:v>-2.3199999999999999E-8</c:v>
                </c:pt>
                <c:pt idx="4292">
                  <c:v>-2.3199999999999999E-8</c:v>
                </c:pt>
                <c:pt idx="4293">
                  <c:v>-2.3199999999999999E-8</c:v>
                </c:pt>
                <c:pt idx="4294">
                  <c:v>-2.3199999999999999E-8</c:v>
                </c:pt>
                <c:pt idx="4295">
                  <c:v>-2.3199999999999999E-8</c:v>
                </c:pt>
                <c:pt idx="4296">
                  <c:v>-2.3199999999999999E-8</c:v>
                </c:pt>
                <c:pt idx="4297">
                  <c:v>-2.3199999999999999E-8</c:v>
                </c:pt>
                <c:pt idx="4298">
                  <c:v>-2.3199999999999999E-8</c:v>
                </c:pt>
                <c:pt idx="4299">
                  <c:v>-2.3199999999999999E-8</c:v>
                </c:pt>
                <c:pt idx="4300">
                  <c:v>-2.3199999999999999E-8</c:v>
                </c:pt>
                <c:pt idx="4301">
                  <c:v>-2.3199999999999999E-8</c:v>
                </c:pt>
                <c:pt idx="4302">
                  <c:v>-2.3199999999999999E-8</c:v>
                </c:pt>
                <c:pt idx="4303">
                  <c:v>-2.3199999999999999E-8</c:v>
                </c:pt>
                <c:pt idx="4304">
                  <c:v>-2.3199999999999999E-8</c:v>
                </c:pt>
                <c:pt idx="4305">
                  <c:v>-2.3099999999999998E-8</c:v>
                </c:pt>
                <c:pt idx="4306">
                  <c:v>-2.3099999999999998E-8</c:v>
                </c:pt>
                <c:pt idx="4307">
                  <c:v>-2.3099999999999998E-8</c:v>
                </c:pt>
                <c:pt idx="4308">
                  <c:v>-2.3099999999999998E-8</c:v>
                </c:pt>
                <c:pt idx="4309">
                  <c:v>-2.3099999999999998E-8</c:v>
                </c:pt>
                <c:pt idx="4310">
                  <c:v>-2.3099999999999998E-8</c:v>
                </c:pt>
                <c:pt idx="4311">
                  <c:v>-2.3099999999999998E-8</c:v>
                </c:pt>
                <c:pt idx="4312">
                  <c:v>-2.3099999999999998E-8</c:v>
                </c:pt>
                <c:pt idx="4313">
                  <c:v>-2.3099999999999998E-8</c:v>
                </c:pt>
                <c:pt idx="4314">
                  <c:v>-2.3099999999999998E-8</c:v>
                </c:pt>
                <c:pt idx="4315">
                  <c:v>-2.3099999999999998E-8</c:v>
                </c:pt>
                <c:pt idx="4316">
                  <c:v>-2.3099999999999998E-8</c:v>
                </c:pt>
                <c:pt idx="4317">
                  <c:v>-2.3099999999999998E-8</c:v>
                </c:pt>
                <c:pt idx="4318">
                  <c:v>-2.3099999999999998E-8</c:v>
                </c:pt>
                <c:pt idx="4319">
                  <c:v>-2.3099999999999998E-8</c:v>
                </c:pt>
                <c:pt idx="4320">
                  <c:v>-2.3099999999999998E-8</c:v>
                </c:pt>
                <c:pt idx="4321">
                  <c:v>-2.3000000000000001E-8</c:v>
                </c:pt>
                <c:pt idx="4322">
                  <c:v>-2.3000000000000001E-8</c:v>
                </c:pt>
                <c:pt idx="4323">
                  <c:v>-2.3000000000000001E-8</c:v>
                </c:pt>
                <c:pt idx="4324">
                  <c:v>-2.3000000000000001E-8</c:v>
                </c:pt>
                <c:pt idx="4325">
                  <c:v>-2.3000000000000001E-8</c:v>
                </c:pt>
                <c:pt idx="4326">
                  <c:v>-2.3000000000000001E-8</c:v>
                </c:pt>
                <c:pt idx="4327">
                  <c:v>-2.3000000000000001E-8</c:v>
                </c:pt>
                <c:pt idx="4328">
                  <c:v>-2.3000000000000001E-8</c:v>
                </c:pt>
                <c:pt idx="4329">
                  <c:v>-2.3000000000000001E-8</c:v>
                </c:pt>
                <c:pt idx="4330">
                  <c:v>-2.3000000000000001E-8</c:v>
                </c:pt>
                <c:pt idx="4331">
                  <c:v>-2.3000000000000001E-8</c:v>
                </c:pt>
                <c:pt idx="4332">
                  <c:v>-2.3000000000000001E-8</c:v>
                </c:pt>
                <c:pt idx="4333">
                  <c:v>-2.3000000000000001E-8</c:v>
                </c:pt>
                <c:pt idx="4334">
                  <c:v>-2.3000000000000001E-8</c:v>
                </c:pt>
                <c:pt idx="4335">
                  <c:v>-2.3000000000000001E-8</c:v>
                </c:pt>
                <c:pt idx="4336">
                  <c:v>-2.3000000000000001E-8</c:v>
                </c:pt>
                <c:pt idx="4337">
                  <c:v>-2.29E-8</c:v>
                </c:pt>
                <c:pt idx="4338">
                  <c:v>-2.29E-8</c:v>
                </c:pt>
                <c:pt idx="4339">
                  <c:v>-2.29E-8</c:v>
                </c:pt>
                <c:pt idx="4340">
                  <c:v>-2.29E-8</c:v>
                </c:pt>
                <c:pt idx="4341">
                  <c:v>-2.29E-8</c:v>
                </c:pt>
                <c:pt idx="4342">
                  <c:v>-2.29E-8</c:v>
                </c:pt>
                <c:pt idx="4343">
                  <c:v>-2.29E-8</c:v>
                </c:pt>
                <c:pt idx="4344">
                  <c:v>-2.29E-8</c:v>
                </c:pt>
                <c:pt idx="4345">
                  <c:v>-2.29E-8</c:v>
                </c:pt>
                <c:pt idx="4346">
                  <c:v>-2.29E-8</c:v>
                </c:pt>
                <c:pt idx="4347">
                  <c:v>-2.29E-8</c:v>
                </c:pt>
                <c:pt idx="4348">
                  <c:v>-2.29E-8</c:v>
                </c:pt>
                <c:pt idx="4349">
                  <c:v>-2.29E-8</c:v>
                </c:pt>
                <c:pt idx="4350">
                  <c:v>-2.29E-8</c:v>
                </c:pt>
                <c:pt idx="4351">
                  <c:v>-2.29E-8</c:v>
                </c:pt>
                <c:pt idx="4352">
                  <c:v>-2.29E-8</c:v>
                </c:pt>
                <c:pt idx="4353">
                  <c:v>-2.2799999999999999E-8</c:v>
                </c:pt>
                <c:pt idx="4354">
                  <c:v>-2.2799999999999999E-8</c:v>
                </c:pt>
                <c:pt idx="4355">
                  <c:v>-2.2799999999999999E-8</c:v>
                </c:pt>
                <c:pt idx="4356">
                  <c:v>-2.2799999999999999E-8</c:v>
                </c:pt>
                <c:pt idx="4357">
                  <c:v>-2.2799999999999999E-8</c:v>
                </c:pt>
                <c:pt idx="4358">
                  <c:v>-2.2799999999999999E-8</c:v>
                </c:pt>
                <c:pt idx="4359">
                  <c:v>-2.2799999999999999E-8</c:v>
                </c:pt>
                <c:pt idx="4360">
                  <c:v>-2.2799999999999999E-8</c:v>
                </c:pt>
                <c:pt idx="4361">
                  <c:v>-2.2799999999999999E-8</c:v>
                </c:pt>
                <c:pt idx="4362">
                  <c:v>-2.2799999999999999E-8</c:v>
                </c:pt>
                <c:pt idx="4363">
                  <c:v>-2.2799999999999999E-8</c:v>
                </c:pt>
                <c:pt idx="4364">
                  <c:v>-2.2799999999999999E-8</c:v>
                </c:pt>
                <c:pt idx="4365">
                  <c:v>-2.2799999999999999E-8</c:v>
                </c:pt>
                <c:pt idx="4366">
                  <c:v>-2.2799999999999999E-8</c:v>
                </c:pt>
                <c:pt idx="4367">
                  <c:v>-2.2799999999999999E-8</c:v>
                </c:pt>
                <c:pt idx="4368">
                  <c:v>-2.2799999999999999E-8</c:v>
                </c:pt>
                <c:pt idx="4369">
                  <c:v>-2.2700000000000001E-8</c:v>
                </c:pt>
                <c:pt idx="4370">
                  <c:v>-2.2700000000000001E-8</c:v>
                </c:pt>
                <c:pt idx="4371">
                  <c:v>-2.2700000000000001E-8</c:v>
                </c:pt>
                <c:pt idx="4372">
                  <c:v>-2.2700000000000001E-8</c:v>
                </c:pt>
                <c:pt idx="4373">
                  <c:v>-2.2700000000000001E-8</c:v>
                </c:pt>
                <c:pt idx="4374">
                  <c:v>-2.2700000000000001E-8</c:v>
                </c:pt>
                <c:pt idx="4375">
                  <c:v>-2.2700000000000001E-8</c:v>
                </c:pt>
                <c:pt idx="4376">
                  <c:v>-2.2700000000000001E-8</c:v>
                </c:pt>
                <c:pt idx="4377">
                  <c:v>-2.2700000000000001E-8</c:v>
                </c:pt>
                <c:pt idx="4378">
                  <c:v>-2.2700000000000001E-8</c:v>
                </c:pt>
                <c:pt idx="4379">
                  <c:v>-2.2700000000000001E-8</c:v>
                </c:pt>
                <c:pt idx="4380">
                  <c:v>-2.2700000000000001E-8</c:v>
                </c:pt>
                <c:pt idx="4381">
                  <c:v>-2.2700000000000001E-8</c:v>
                </c:pt>
                <c:pt idx="4382">
                  <c:v>-2.2700000000000001E-8</c:v>
                </c:pt>
                <c:pt idx="4383">
                  <c:v>-2.2700000000000001E-8</c:v>
                </c:pt>
                <c:pt idx="4384">
                  <c:v>-2.2700000000000001E-8</c:v>
                </c:pt>
                <c:pt idx="4385">
                  <c:v>-2.2600000000000001E-8</c:v>
                </c:pt>
                <c:pt idx="4386">
                  <c:v>-2.2600000000000001E-8</c:v>
                </c:pt>
                <c:pt idx="4387">
                  <c:v>-2.2600000000000001E-8</c:v>
                </c:pt>
                <c:pt idx="4388">
                  <c:v>-2.2600000000000001E-8</c:v>
                </c:pt>
                <c:pt idx="4389">
                  <c:v>-2.2600000000000001E-8</c:v>
                </c:pt>
                <c:pt idx="4390">
                  <c:v>-2.2600000000000001E-8</c:v>
                </c:pt>
                <c:pt idx="4391">
                  <c:v>-2.2600000000000001E-8</c:v>
                </c:pt>
                <c:pt idx="4392">
                  <c:v>-2.2600000000000001E-8</c:v>
                </c:pt>
                <c:pt idx="4393">
                  <c:v>-2.2600000000000001E-8</c:v>
                </c:pt>
                <c:pt idx="4394">
                  <c:v>-2.2600000000000001E-8</c:v>
                </c:pt>
                <c:pt idx="4395">
                  <c:v>-2.2600000000000001E-8</c:v>
                </c:pt>
                <c:pt idx="4396">
                  <c:v>-2.2600000000000001E-8</c:v>
                </c:pt>
                <c:pt idx="4397">
                  <c:v>-2.2600000000000001E-8</c:v>
                </c:pt>
                <c:pt idx="4398">
                  <c:v>-2.2600000000000001E-8</c:v>
                </c:pt>
                <c:pt idx="4399">
                  <c:v>-2.2600000000000001E-8</c:v>
                </c:pt>
                <c:pt idx="4400">
                  <c:v>-2.2600000000000001E-8</c:v>
                </c:pt>
                <c:pt idx="4401">
                  <c:v>-2.25E-8</c:v>
                </c:pt>
                <c:pt idx="4402">
                  <c:v>-2.25E-8</c:v>
                </c:pt>
                <c:pt idx="4403">
                  <c:v>-2.25E-8</c:v>
                </c:pt>
                <c:pt idx="4404">
                  <c:v>-2.25E-8</c:v>
                </c:pt>
                <c:pt idx="4405">
                  <c:v>-2.25E-8</c:v>
                </c:pt>
                <c:pt idx="4406">
                  <c:v>-2.25E-8</c:v>
                </c:pt>
                <c:pt idx="4407">
                  <c:v>-2.25E-8</c:v>
                </c:pt>
                <c:pt idx="4408">
                  <c:v>-2.25E-8</c:v>
                </c:pt>
                <c:pt idx="4409">
                  <c:v>-2.25E-8</c:v>
                </c:pt>
                <c:pt idx="4410">
                  <c:v>-2.25E-8</c:v>
                </c:pt>
                <c:pt idx="4411">
                  <c:v>-2.25E-8</c:v>
                </c:pt>
                <c:pt idx="4412">
                  <c:v>-2.25E-8</c:v>
                </c:pt>
                <c:pt idx="4413">
                  <c:v>-2.25E-8</c:v>
                </c:pt>
                <c:pt idx="4414">
                  <c:v>-2.25E-8</c:v>
                </c:pt>
                <c:pt idx="4415">
                  <c:v>-2.25E-8</c:v>
                </c:pt>
                <c:pt idx="4416">
                  <c:v>-2.25E-8</c:v>
                </c:pt>
                <c:pt idx="4417">
                  <c:v>-2.2399999999999999E-8</c:v>
                </c:pt>
                <c:pt idx="4418">
                  <c:v>-2.2399999999999999E-8</c:v>
                </c:pt>
                <c:pt idx="4419">
                  <c:v>-2.2399999999999999E-8</c:v>
                </c:pt>
                <c:pt idx="4420">
                  <c:v>-2.2399999999999999E-8</c:v>
                </c:pt>
                <c:pt idx="4421">
                  <c:v>-2.2399999999999999E-8</c:v>
                </c:pt>
                <c:pt idx="4422">
                  <c:v>-2.2399999999999999E-8</c:v>
                </c:pt>
                <c:pt idx="4423">
                  <c:v>-2.2399999999999999E-8</c:v>
                </c:pt>
                <c:pt idx="4424">
                  <c:v>-2.2399999999999999E-8</c:v>
                </c:pt>
                <c:pt idx="4425">
                  <c:v>-2.2399999999999999E-8</c:v>
                </c:pt>
                <c:pt idx="4426">
                  <c:v>-2.2399999999999999E-8</c:v>
                </c:pt>
                <c:pt idx="4427">
                  <c:v>-2.2399999999999999E-8</c:v>
                </c:pt>
                <c:pt idx="4428">
                  <c:v>-2.2399999999999999E-8</c:v>
                </c:pt>
                <c:pt idx="4429">
                  <c:v>-2.2399999999999999E-8</c:v>
                </c:pt>
                <c:pt idx="4430">
                  <c:v>-2.2399999999999999E-8</c:v>
                </c:pt>
                <c:pt idx="4431">
                  <c:v>-2.2399999999999999E-8</c:v>
                </c:pt>
                <c:pt idx="4432">
                  <c:v>-2.2399999999999999E-8</c:v>
                </c:pt>
                <c:pt idx="4433">
                  <c:v>-2.2300000000000001E-8</c:v>
                </c:pt>
                <c:pt idx="4434">
                  <c:v>-2.2300000000000001E-8</c:v>
                </c:pt>
                <c:pt idx="4435">
                  <c:v>-2.2300000000000001E-8</c:v>
                </c:pt>
                <c:pt idx="4436">
                  <c:v>-2.2300000000000001E-8</c:v>
                </c:pt>
                <c:pt idx="4437">
                  <c:v>-2.2300000000000001E-8</c:v>
                </c:pt>
                <c:pt idx="4438">
                  <c:v>-2.2300000000000001E-8</c:v>
                </c:pt>
                <c:pt idx="4439">
                  <c:v>-2.2300000000000001E-8</c:v>
                </c:pt>
                <c:pt idx="4440">
                  <c:v>-2.2300000000000001E-8</c:v>
                </c:pt>
                <c:pt idx="4441">
                  <c:v>-2.2300000000000001E-8</c:v>
                </c:pt>
                <c:pt idx="4442">
                  <c:v>-2.2300000000000001E-8</c:v>
                </c:pt>
                <c:pt idx="4443">
                  <c:v>-2.2300000000000001E-8</c:v>
                </c:pt>
                <c:pt idx="4444">
                  <c:v>-2.2300000000000001E-8</c:v>
                </c:pt>
                <c:pt idx="4445">
                  <c:v>-2.2300000000000001E-8</c:v>
                </c:pt>
                <c:pt idx="4446">
                  <c:v>-2.2300000000000001E-8</c:v>
                </c:pt>
                <c:pt idx="4447">
                  <c:v>-2.2300000000000001E-8</c:v>
                </c:pt>
                <c:pt idx="4448">
                  <c:v>-2.2300000000000001E-8</c:v>
                </c:pt>
                <c:pt idx="4449">
                  <c:v>-2.22E-8</c:v>
                </c:pt>
                <c:pt idx="4450">
                  <c:v>-2.22E-8</c:v>
                </c:pt>
                <c:pt idx="4451">
                  <c:v>-2.22E-8</c:v>
                </c:pt>
                <c:pt idx="4452">
                  <c:v>-2.22E-8</c:v>
                </c:pt>
                <c:pt idx="4453">
                  <c:v>-2.22E-8</c:v>
                </c:pt>
                <c:pt idx="4454">
                  <c:v>-2.22E-8</c:v>
                </c:pt>
                <c:pt idx="4455">
                  <c:v>-2.22E-8</c:v>
                </c:pt>
                <c:pt idx="4456">
                  <c:v>-2.22E-8</c:v>
                </c:pt>
                <c:pt idx="4457">
                  <c:v>-2.22E-8</c:v>
                </c:pt>
                <c:pt idx="4458">
                  <c:v>-2.22E-8</c:v>
                </c:pt>
                <c:pt idx="4459">
                  <c:v>-2.22E-8</c:v>
                </c:pt>
                <c:pt idx="4460">
                  <c:v>-2.22E-8</c:v>
                </c:pt>
                <c:pt idx="4461">
                  <c:v>-2.22E-8</c:v>
                </c:pt>
                <c:pt idx="4462">
                  <c:v>-2.22E-8</c:v>
                </c:pt>
                <c:pt idx="4463">
                  <c:v>-2.22E-8</c:v>
                </c:pt>
                <c:pt idx="4464">
                  <c:v>-2.22E-8</c:v>
                </c:pt>
                <c:pt idx="4465">
                  <c:v>-2.2099999999999999E-8</c:v>
                </c:pt>
                <c:pt idx="4466">
                  <c:v>-2.2099999999999999E-8</c:v>
                </c:pt>
                <c:pt idx="4467">
                  <c:v>-2.2099999999999999E-8</c:v>
                </c:pt>
                <c:pt idx="4468">
                  <c:v>-2.2099999999999999E-8</c:v>
                </c:pt>
                <c:pt idx="4469">
                  <c:v>-2.2099999999999999E-8</c:v>
                </c:pt>
                <c:pt idx="4470">
                  <c:v>-2.2099999999999999E-8</c:v>
                </c:pt>
                <c:pt idx="4471">
                  <c:v>-2.2099999999999999E-8</c:v>
                </c:pt>
                <c:pt idx="4472">
                  <c:v>-2.2099999999999999E-8</c:v>
                </c:pt>
                <c:pt idx="4473">
                  <c:v>-2.2099999999999999E-8</c:v>
                </c:pt>
                <c:pt idx="4474">
                  <c:v>-2.2099999999999999E-8</c:v>
                </c:pt>
                <c:pt idx="4475">
                  <c:v>-2.2099999999999999E-8</c:v>
                </c:pt>
                <c:pt idx="4476">
                  <c:v>-2.2099999999999999E-8</c:v>
                </c:pt>
                <c:pt idx="4477">
                  <c:v>-2.2099999999999999E-8</c:v>
                </c:pt>
                <c:pt idx="4478">
                  <c:v>-2.2099999999999999E-8</c:v>
                </c:pt>
                <c:pt idx="4479">
                  <c:v>-2.2099999999999999E-8</c:v>
                </c:pt>
                <c:pt idx="4480">
                  <c:v>-2.2099999999999999E-8</c:v>
                </c:pt>
                <c:pt idx="4481">
                  <c:v>-2.1999999999999998E-8</c:v>
                </c:pt>
                <c:pt idx="4482">
                  <c:v>-2.1999999999999998E-8</c:v>
                </c:pt>
                <c:pt idx="4483">
                  <c:v>-2.1999999999999998E-8</c:v>
                </c:pt>
                <c:pt idx="4484">
                  <c:v>-2.1999999999999998E-8</c:v>
                </c:pt>
                <c:pt idx="4485">
                  <c:v>-2.1999999999999998E-8</c:v>
                </c:pt>
                <c:pt idx="4486">
                  <c:v>-2.1999999999999998E-8</c:v>
                </c:pt>
                <c:pt idx="4487">
                  <c:v>-2.1999999999999998E-8</c:v>
                </c:pt>
                <c:pt idx="4488">
                  <c:v>-2.1999999999999998E-8</c:v>
                </c:pt>
                <c:pt idx="4489">
                  <c:v>-2.1999999999999998E-8</c:v>
                </c:pt>
                <c:pt idx="4490">
                  <c:v>-2.1999999999999998E-8</c:v>
                </c:pt>
                <c:pt idx="4491">
                  <c:v>-2.1999999999999998E-8</c:v>
                </c:pt>
                <c:pt idx="4492">
                  <c:v>-2.1999999999999998E-8</c:v>
                </c:pt>
                <c:pt idx="4493">
                  <c:v>-2.1999999999999998E-8</c:v>
                </c:pt>
                <c:pt idx="4494">
                  <c:v>-2.1999999999999998E-8</c:v>
                </c:pt>
                <c:pt idx="4495">
                  <c:v>-2.1999999999999998E-8</c:v>
                </c:pt>
                <c:pt idx="4496">
                  <c:v>-2.1999999999999998E-8</c:v>
                </c:pt>
                <c:pt idx="4497">
                  <c:v>-2.1900000000000001E-8</c:v>
                </c:pt>
                <c:pt idx="4498">
                  <c:v>-2.1900000000000001E-8</c:v>
                </c:pt>
                <c:pt idx="4499">
                  <c:v>-2.1900000000000001E-8</c:v>
                </c:pt>
                <c:pt idx="4500">
                  <c:v>-2.1900000000000001E-8</c:v>
                </c:pt>
                <c:pt idx="4501">
                  <c:v>-2.1900000000000001E-8</c:v>
                </c:pt>
                <c:pt idx="4502">
                  <c:v>-2.1900000000000001E-8</c:v>
                </c:pt>
                <c:pt idx="4503">
                  <c:v>-2.1900000000000001E-8</c:v>
                </c:pt>
                <c:pt idx="4504">
                  <c:v>-2.1900000000000001E-8</c:v>
                </c:pt>
                <c:pt idx="4505">
                  <c:v>-2.1900000000000001E-8</c:v>
                </c:pt>
                <c:pt idx="4506">
                  <c:v>-2.1900000000000001E-8</c:v>
                </c:pt>
                <c:pt idx="4507">
                  <c:v>-2.1900000000000001E-8</c:v>
                </c:pt>
                <c:pt idx="4508">
                  <c:v>-2.1900000000000001E-8</c:v>
                </c:pt>
                <c:pt idx="4509">
                  <c:v>-2.1900000000000001E-8</c:v>
                </c:pt>
                <c:pt idx="4510">
                  <c:v>-2.1900000000000001E-8</c:v>
                </c:pt>
                <c:pt idx="4511">
                  <c:v>-2.1900000000000001E-8</c:v>
                </c:pt>
                <c:pt idx="4512">
                  <c:v>-2.1900000000000001E-8</c:v>
                </c:pt>
                <c:pt idx="4513">
                  <c:v>-2.18E-8</c:v>
                </c:pt>
                <c:pt idx="4514">
                  <c:v>-2.18E-8</c:v>
                </c:pt>
                <c:pt idx="4515">
                  <c:v>-2.18E-8</c:v>
                </c:pt>
                <c:pt idx="4516">
                  <c:v>-2.18E-8</c:v>
                </c:pt>
                <c:pt idx="4517">
                  <c:v>-2.18E-8</c:v>
                </c:pt>
                <c:pt idx="4518">
                  <c:v>-2.18E-8</c:v>
                </c:pt>
                <c:pt idx="4519">
                  <c:v>-2.18E-8</c:v>
                </c:pt>
                <c:pt idx="4520">
                  <c:v>-2.18E-8</c:v>
                </c:pt>
                <c:pt idx="4521">
                  <c:v>-2.18E-8</c:v>
                </c:pt>
                <c:pt idx="4522">
                  <c:v>-2.18E-8</c:v>
                </c:pt>
                <c:pt idx="4523">
                  <c:v>-2.18E-8</c:v>
                </c:pt>
                <c:pt idx="4524">
                  <c:v>-2.18E-8</c:v>
                </c:pt>
                <c:pt idx="4525">
                  <c:v>-2.18E-8</c:v>
                </c:pt>
                <c:pt idx="4526">
                  <c:v>-2.18E-8</c:v>
                </c:pt>
                <c:pt idx="4527">
                  <c:v>-2.18E-8</c:v>
                </c:pt>
                <c:pt idx="4528">
                  <c:v>-2.18E-8</c:v>
                </c:pt>
                <c:pt idx="4529">
                  <c:v>-2.1699999999999999E-8</c:v>
                </c:pt>
                <c:pt idx="4530">
                  <c:v>-2.1699999999999999E-8</c:v>
                </c:pt>
                <c:pt idx="4531">
                  <c:v>-2.1699999999999999E-8</c:v>
                </c:pt>
                <c:pt idx="4532">
                  <c:v>-2.1699999999999999E-8</c:v>
                </c:pt>
                <c:pt idx="4533">
                  <c:v>-2.1699999999999999E-8</c:v>
                </c:pt>
                <c:pt idx="4534">
                  <c:v>-2.1699999999999999E-8</c:v>
                </c:pt>
                <c:pt idx="4535">
                  <c:v>-2.1699999999999999E-8</c:v>
                </c:pt>
                <c:pt idx="4536">
                  <c:v>-2.1699999999999999E-8</c:v>
                </c:pt>
                <c:pt idx="4537">
                  <c:v>-2.1699999999999999E-8</c:v>
                </c:pt>
                <c:pt idx="4538">
                  <c:v>-2.1699999999999999E-8</c:v>
                </c:pt>
                <c:pt idx="4539">
                  <c:v>-2.1699999999999999E-8</c:v>
                </c:pt>
                <c:pt idx="4540">
                  <c:v>-2.1699999999999999E-8</c:v>
                </c:pt>
                <c:pt idx="4541">
                  <c:v>-2.1699999999999999E-8</c:v>
                </c:pt>
                <c:pt idx="4542">
                  <c:v>-2.1699999999999999E-8</c:v>
                </c:pt>
                <c:pt idx="4543">
                  <c:v>-2.1699999999999999E-8</c:v>
                </c:pt>
                <c:pt idx="4544">
                  <c:v>-2.1699999999999999E-8</c:v>
                </c:pt>
                <c:pt idx="4545">
                  <c:v>-2.1600000000000002E-8</c:v>
                </c:pt>
                <c:pt idx="4546">
                  <c:v>-2.1600000000000002E-8</c:v>
                </c:pt>
                <c:pt idx="4547">
                  <c:v>-2.1600000000000002E-8</c:v>
                </c:pt>
                <c:pt idx="4548">
                  <c:v>-2.1600000000000002E-8</c:v>
                </c:pt>
                <c:pt idx="4549">
                  <c:v>-2.1600000000000002E-8</c:v>
                </c:pt>
                <c:pt idx="4550">
                  <c:v>-2.1600000000000002E-8</c:v>
                </c:pt>
                <c:pt idx="4551">
                  <c:v>-2.1600000000000002E-8</c:v>
                </c:pt>
                <c:pt idx="4552">
                  <c:v>-2.1600000000000002E-8</c:v>
                </c:pt>
                <c:pt idx="4553">
                  <c:v>-2.1600000000000002E-8</c:v>
                </c:pt>
                <c:pt idx="4554">
                  <c:v>-2.1600000000000002E-8</c:v>
                </c:pt>
                <c:pt idx="4555">
                  <c:v>-2.1600000000000002E-8</c:v>
                </c:pt>
                <c:pt idx="4556">
                  <c:v>-2.1600000000000002E-8</c:v>
                </c:pt>
                <c:pt idx="4557">
                  <c:v>-2.1600000000000002E-8</c:v>
                </c:pt>
                <c:pt idx="4558">
                  <c:v>-2.1600000000000002E-8</c:v>
                </c:pt>
                <c:pt idx="4559">
                  <c:v>-2.1600000000000002E-8</c:v>
                </c:pt>
                <c:pt idx="4560">
                  <c:v>-2.1600000000000002E-8</c:v>
                </c:pt>
                <c:pt idx="4561">
                  <c:v>-2.1500000000000001E-8</c:v>
                </c:pt>
                <c:pt idx="4562">
                  <c:v>-2.1500000000000001E-8</c:v>
                </c:pt>
                <c:pt idx="4563">
                  <c:v>-2.1500000000000001E-8</c:v>
                </c:pt>
                <c:pt idx="4564">
                  <c:v>-2.1500000000000001E-8</c:v>
                </c:pt>
                <c:pt idx="4565">
                  <c:v>-2.1500000000000001E-8</c:v>
                </c:pt>
                <c:pt idx="4566">
                  <c:v>-2.1500000000000001E-8</c:v>
                </c:pt>
                <c:pt idx="4567">
                  <c:v>-2.1500000000000001E-8</c:v>
                </c:pt>
                <c:pt idx="4568">
                  <c:v>-2.1500000000000001E-8</c:v>
                </c:pt>
                <c:pt idx="4569">
                  <c:v>-2.1500000000000001E-8</c:v>
                </c:pt>
                <c:pt idx="4570">
                  <c:v>-2.1500000000000001E-8</c:v>
                </c:pt>
                <c:pt idx="4571">
                  <c:v>-2.1500000000000001E-8</c:v>
                </c:pt>
                <c:pt idx="4572">
                  <c:v>-2.1500000000000001E-8</c:v>
                </c:pt>
                <c:pt idx="4573">
                  <c:v>-2.1500000000000001E-8</c:v>
                </c:pt>
                <c:pt idx="4574">
                  <c:v>-2.1500000000000001E-8</c:v>
                </c:pt>
                <c:pt idx="4575">
                  <c:v>-2.1500000000000001E-8</c:v>
                </c:pt>
                <c:pt idx="4576">
                  <c:v>-2.1500000000000001E-8</c:v>
                </c:pt>
                <c:pt idx="4577">
                  <c:v>-2.14E-8</c:v>
                </c:pt>
                <c:pt idx="4578">
                  <c:v>-2.14E-8</c:v>
                </c:pt>
                <c:pt idx="4579">
                  <c:v>-2.14E-8</c:v>
                </c:pt>
                <c:pt idx="4580">
                  <c:v>-2.14E-8</c:v>
                </c:pt>
                <c:pt idx="4581">
                  <c:v>-2.14E-8</c:v>
                </c:pt>
                <c:pt idx="4582">
                  <c:v>-2.14E-8</c:v>
                </c:pt>
                <c:pt idx="4583">
                  <c:v>-2.14E-8</c:v>
                </c:pt>
                <c:pt idx="4584">
                  <c:v>-2.14E-8</c:v>
                </c:pt>
                <c:pt idx="4585">
                  <c:v>-2.14E-8</c:v>
                </c:pt>
                <c:pt idx="4586">
                  <c:v>-2.14E-8</c:v>
                </c:pt>
                <c:pt idx="4587">
                  <c:v>-2.14E-8</c:v>
                </c:pt>
                <c:pt idx="4588">
                  <c:v>-2.14E-8</c:v>
                </c:pt>
                <c:pt idx="4589">
                  <c:v>-2.14E-8</c:v>
                </c:pt>
                <c:pt idx="4590">
                  <c:v>-2.14E-8</c:v>
                </c:pt>
                <c:pt idx="4591">
                  <c:v>-2.14E-8</c:v>
                </c:pt>
                <c:pt idx="4592">
                  <c:v>-2.14E-8</c:v>
                </c:pt>
                <c:pt idx="4593">
                  <c:v>-2.1299999999999999E-8</c:v>
                </c:pt>
                <c:pt idx="4594">
                  <c:v>-2.1299999999999999E-8</c:v>
                </c:pt>
                <c:pt idx="4595">
                  <c:v>-2.1299999999999999E-8</c:v>
                </c:pt>
                <c:pt idx="4596">
                  <c:v>-2.1299999999999999E-8</c:v>
                </c:pt>
                <c:pt idx="4597">
                  <c:v>-2.1299999999999999E-8</c:v>
                </c:pt>
                <c:pt idx="4598">
                  <c:v>-2.1299999999999999E-8</c:v>
                </c:pt>
                <c:pt idx="4599">
                  <c:v>-2.1299999999999999E-8</c:v>
                </c:pt>
                <c:pt idx="4600">
                  <c:v>-2.1299999999999999E-8</c:v>
                </c:pt>
                <c:pt idx="4601">
                  <c:v>-2.1299999999999999E-8</c:v>
                </c:pt>
                <c:pt idx="4602">
                  <c:v>-2.1299999999999999E-8</c:v>
                </c:pt>
                <c:pt idx="4603">
                  <c:v>-2.1299999999999999E-8</c:v>
                </c:pt>
                <c:pt idx="4604">
                  <c:v>-2.1299999999999999E-8</c:v>
                </c:pt>
                <c:pt idx="4605">
                  <c:v>-2.1299999999999999E-8</c:v>
                </c:pt>
                <c:pt idx="4606">
                  <c:v>-2.1299999999999999E-8</c:v>
                </c:pt>
                <c:pt idx="4607">
                  <c:v>-2.1299999999999999E-8</c:v>
                </c:pt>
                <c:pt idx="4608">
                  <c:v>-2.1299999999999999E-8</c:v>
                </c:pt>
                <c:pt idx="4609">
                  <c:v>-2.1200000000000001E-8</c:v>
                </c:pt>
                <c:pt idx="4610">
                  <c:v>-2.1200000000000001E-8</c:v>
                </c:pt>
                <c:pt idx="4611">
                  <c:v>-2.1200000000000001E-8</c:v>
                </c:pt>
                <c:pt idx="4612">
                  <c:v>-2.1200000000000001E-8</c:v>
                </c:pt>
                <c:pt idx="4613">
                  <c:v>-2.1200000000000001E-8</c:v>
                </c:pt>
                <c:pt idx="4614">
                  <c:v>-2.1200000000000001E-8</c:v>
                </c:pt>
                <c:pt idx="4615">
                  <c:v>-2.1200000000000001E-8</c:v>
                </c:pt>
                <c:pt idx="4616">
                  <c:v>-2.1200000000000001E-8</c:v>
                </c:pt>
                <c:pt idx="4617">
                  <c:v>-2.1200000000000001E-8</c:v>
                </c:pt>
                <c:pt idx="4618">
                  <c:v>-2.1200000000000001E-8</c:v>
                </c:pt>
                <c:pt idx="4619">
                  <c:v>-2.1200000000000001E-8</c:v>
                </c:pt>
                <c:pt idx="4620">
                  <c:v>-2.1200000000000001E-8</c:v>
                </c:pt>
                <c:pt idx="4621">
                  <c:v>-2.1200000000000001E-8</c:v>
                </c:pt>
                <c:pt idx="4622">
                  <c:v>-2.1200000000000001E-8</c:v>
                </c:pt>
                <c:pt idx="4623">
                  <c:v>-2.1200000000000001E-8</c:v>
                </c:pt>
                <c:pt idx="4624">
                  <c:v>-2.1200000000000001E-8</c:v>
                </c:pt>
                <c:pt idx="4625">
                  <c:v>-2.11E-8</c:v>
                </c:pt>
                <c:pt idx="4626">
                  <c:v>-2.11E-8</c:v>
                </c:pt>
                <c:pt idx="4627">
                  <c:v>-2.11E-8</c:v>
                </c:pt>
                <c:pt idx="4628">
                  <c:v>-2.11E-8</c:v>
                </c:pt>
                <c:pt idx="4629">
                  <c:v>-2.11E-8</c:v>
                </c:pt>
                <c:pt idx="4630">
                  <c:v>-2.11E-8</c:v>
                </c:pt>
                <c:pt idx="4631">
                  <c:v>-2.11E-8</c:v>
                </c:pt>
                <c:pt idx="4632">
                  <c:v>-2.11E-8</c:v>
                </c:pt>
                <c:pt idx="4633">
                  <c:v>-2.11E-8</c:v>
                </c:pt>
                <c:pt idx="4634">
                  <c:v>-2.11E-8</c:v>
                </c:pt>
                <c:pt idx="4635">
                  <c:v>-2.11E-8</c:v>
                </c:pt>
                <c:pt idx="4636">
                  <c:v>-2.11E-8</c:v>
                </c:pt>
                <c:pt idx="4637">
                  <c:v>-2.11E-8</c:v>
                </c:pt>
                <c:pt idx="4638">
                  <c:v>-2.11E-8</c:v>
                </c:pt>
                <c:pt idx="4639">
                  <c:v>-2.11E-8</c:v>
                </c:pt>
                <c:pt idx="4640">
                  <c:v>-2.11E-8</c:v>
                </c:pt>
                <c:pt idx="4641">
                  <c:v>-2.0999999999999999E-8</c:v>
                </c:pt>
                <c:pt idx="4642">
                  <c:v>-2.0999999999999999E-8</c:v>
                </c:pt>
                <c:pt idx="4643">
                  <c:v>-2.0999999999999999E-8</c:v>
                </c:pt>
                <c:pt idx="4644">
                  <c:v>-2.0999999999999999E-8</c:v>
                </c:pt>
                <c:pt idx="4645">
                  <c:v>-2.0999999999999999E-8</c:v>
                </c:pt>
                <c:pt idx="4646">
                  <c:v>-2.0999999999999999E-8</c:v>
                </c:pt>
                <c:pt idx="4647">
                  <c:v>-2.0999999999999999E-8</c:v>
                </c:pt>
                <c:pt idx="4648">
                  <c:v>-2.0999999999999999E-8</c:v>
                </c:pt>
                <c:pt idx="4649">
                  <c:v>-2.0999999999999999E-8</c:v>
                </c:pt>
                <c:pt idx="4650">
                  <c:v>-2.0999999999999999E-8</c:v>
                </c:pt>
                <c:pt idx="4651">
                  <c:v>-2.0999999999999999E-8</c:v>
                </c:pt>
                <c:pt idx="4652">
                  <c:v>-2.0999999999999999E-8</c:v>
                </c:pt>
                <c:pt idx="4653">
                  <c:v>-2.0999999999999999E-8</c:v>
                </c:pt>
                <c:pt idx="4654">
                  <c:v>-2.0999999999999999E-8</c:v>
                </c:pt>
                <c:pt idx="4655">
                  <c:v>-2.0999999999999999E-8</c:v>
                </c:pt>
                <c:pt idx="4656">
                  <c:v>-2.0999999999999999E-8</c:v>
                </c:pt>
                <c:pt idx="4657">
                  <c:v>-2.0899999999999999E-8</c:v>
                </c:pt>
                <c:pt idx="4658">
                  <c:v>-2.0899999999999999E-8</c:v>
                </c:pt>
                <c:pt idx="4659">
                  <c:v>-2.0899999999999999E-8</c:v>
                </c:pt>
                <c:pt idx="4660">
                  <c:v>-2.0899999999999999E-8</c:v>
                </c:pt>
                <c:pt idx="4661">
                  <c:v>-2.0899999999999999E-8</c:v>
                </c:pt>
                <c:pt idx="4662">
                  <c:v>-2.0899999999999999E-8</c:v>
                </c:pt>
                <c:pt idx="4663">
                  <c:v>-2.0899999999999999E-8</c:v>
                </c:pt>
                <c:pt idx="4664">
                  <c:v>-2.0899999999999999E-8</c:v>
                </c:pt>
                <c:pt idx="4665">
                  <c:v>-2.0899999999999999E-8</c:v>
                </c:pt>
                <c:pt idx="4666">
                  <c:v>-2.0899999999999999E-8</c:v>
                </c:pt>
                <c:pt idx="4667">
                  <c:v>-2.0899999999999999E-8</c:v>
                </c:pt>
                <c:pt idx="4668">
                  <c:v>-2.0899999999999999E-8</c:v>
                </c:pt>
                <c:pt idx="4669">
                  <c:v>-2.0899999999999999E-8</c:v>
                </c:pt>
                <c:pt idx="4670">
                  <c:v>-2.0899999999999999E-8</c:v>
                </c:pt>
                <c:pt idx="4671">
                  <c:v>-2.0899999999999999E-8</c:v>
                </c:pt>
                <c:pt idx="4672">
                  <c:v>-2.0899999999999999E-8</c:v>
                </c:pt>
                <c:pt idx="4673">
                  <c:v>-2.0800000000000001E-8</c:v>
                </c:pt>
                <c:pt idx="4674">
                  <c:v>-2.0800000000000001E-8</c:v>
                </c:pt>
                <c:pt idx="4675">
                  <c:v>-2.0800000000000001E-8</c:v>
                </c:pt>
                <c:pt idx="4676">
                  <c:v>-2.0800000000000001E-8</c:v>
                </c:pt>
                <c:pt idx="4677">
                  <c:v>-2.0800000000000001E-8</c:v>
                </c:pt>
                <c:pt idx="4678">
                  <c:v>-2.0800000000000001E-8</c:v>
                </c:pt>
                <c:pt idx="4679">
                  <c:v>-2.0800000000000001E-8</c:v>
                </c:pt>
                <c:pt idx="4680">
                  <c:v>-2.0800000000000001E-8</c:v>
                </c:pt>
                <c:pt idx="4681">
                  <c:v>-2.0800000000000001E-8</c:v>
                </c:pt>
                <c:pt idx="4682">
                  <c:v>-2.0800000000000001E-8</c:v>
                </c:pt>
                <c:pt idx="4683">
                  <c:v>-2.0800000000000001E-8</c:v>
                </c:pt>
                <c:pt idx="4684">
                  <c:v>-2.0800000000000001E-8</c:v>
                </c:pt>
                <c:pt idx="4685">
                  <c:v>-2.0800000000000001E-8</c:v>
                </c:pt>
                <c:pt idx="4686">
                  <c:v>-2.0800000000000001E-8</c:v>
                </c:pt>
                <c:pt idx="4687">
                  <c:v>-2.0800000000000001E-8</c:v>
                </c:pt>
                <c:pt idx="4688">
                  <c:v>-2.0800000000000001E-8</c:v>
                </c:pt>
                <c:pt idx="4689">
                  <c:v>-2.07E-8</c:v>
                </c:pt>
                <c:pt idx="4690">
                  <c:v>-2.07E-8</c:v>
                </c:pt>
                <c:pt idx="4691">
                  <c:v>-2.07E-8</c:v>
                </c:pt>
                <c:pt idx="4692">
                  <c:v>-2.07E-8</c:v>
                </c:pt>
                <c:pt idx="4693">
                  <c:v>-2.07E-8</c:v>
                </c:pt>
                <c:pt idx="4694">
                  <c:v>-2.07E-8</c:v>
                </c:pt>
                <c:pt idx="4695">
                  <c:v>-2.07E-8</c:v>
                </c:pt>
                <c:pt idx="4696">
                  <c:v>-2.07E-8</c:v>
                </c:pt>
                <c:pt idx="4697">
                  <c:v>-2.07E-8</c:v>
                </c:pt>
                <c:pt idx="4698">
                  <c:v>-2.07E-8</c:v>
                </c:pt>
                <c:pt idx="4699">
                  <c:v>-2.07E-8</c:v>
                </c:pt>
                <c:pt idx="4700">
                  <c:v>-2.07E-8</c:v>
                </c:pt>
                <c:pt idx="4701">
                  <c:v>-2.07E-8</c:v>
                </c:pt>
                <c:pt idx="4702">
                  <c:v>-2.07E-8</c:v>
                </c:pt>
                <c:pt idx="4703">
                  <c:v>-2.07E-8</c:v>
                </c:pt>
                <c:pt idx="4704">
                  <c:v>-2.07E-8</c:v>
                </c:pt>
                <c:pt idx="4705">
                  <c:v>-2.0599999999999999E-8</c:v>
                </c:pt>
                <c:pt idx="4706">
                  <c:v>-2.0599999999999999E-8</c:v>
                </c:pt>
                <c:pt idx="4707">
                  <c:v>-2.0599999999999999E-8</c:v>
                </c:pt>
                <c:pt idx="4708">
                  <c:v>-2.0599999999999999E-8</c:v>
                </c:pt>
                <c:pt idx="4709">
                  <c:v>-2.0599999999999999E-8</c:v>
                </c:pt>
                <c:pt idx="4710">
                  <c:v>-2.0599999999999999E-8</c:v>
                </c:pt>
                <c:pt idx="4711">
                  <c:v>-2.0599999999999999E-8</c:v>
                </c:pt>
                <c:pt idx="4712">
                  <c:v>-2.0599999999999999E-8</c:v>
                </c:pt>
                <c:pt idx="4713">
                  <c:v>-2.0599999999999999E-8</c:v>
                </c:pt>
                <c:pt idx="4714">
                  <c:v>-2.0599999999999999E-8</c:v>
                </c:pt>
                <c:pt idx="4715">
                  <c:v>-2.0599999999999999E-8</c:v>
                </c:pt>
                <c:pt idx="4716">
                  <c:v>-2.0599999999999999E-8</c:v>
                </c:pt>
                <c:pt idx="4717">
                  <c:v>-2.0599999999999999E-8</c:v>
                </c:pt>
                <c:pt idx="4718">
                  <c:v>-2.0599999999999999E-8</c:v>
                </c:pt>
                <c:pt idx="4719">
                  <c:v>-2.0599999999999999E-8</c:v>
                </c:pt>
                <c:pt idx="4720">
                  <c:v>-2.0599999999999999E-8</c:v>
                </c:pt>
                <c:pt idx="4721">
                  <c:v>-2.0500000000000002E-8</c:v>
                </c:pt>
                <c:pt idx="4722">
                  <c:v>-2.0500000000000002E-8</c:v>
                </c:pt>
                <c:pt idx="4723">
                  <c:v>-2.0500000000000002E-8</c:v>
                </c:pt>
                <c:pt idx="4724">
                  <c:v>-2.0500000000000002E-8</c:v>
                </c:pt>
                <c:pt idx="4725">
                  <c:v>-2.0500000000000002E-8</c:v>
                </c:pt>
                <c:pt idx="4726">
                  <c:v>-2.0500000000000002E-8</c:v>
                </c:pt>
                <c:pt idx="4727">
                  <c:v>-2.0500000000000002E-8</c:v>
                </c:pt>
                <c:pt idx="4728">
                  <c:v>-2.0500000000000002E-8</c:v>
                </c:pt>
                <c:pt idx="4729">
                  <c:v>-2.0500000000000002E-8</c:v>
                </c:pt>
                <c:pt idx="4730">
                  <c:v>-2.0500000000000002E-8</c:v>
                </c:pt>
                <c:pt idx="4731">
                  <c:v>-2.0500000000000002E-8</c:v>
                </c:pt>
                <c:pt idx="4732">
                  <c:v>-2.0500000000000002E-8</c:v>
                </c:pt>
                <c:pt idx="4733">
                  <c:v>-2.0500000000000002E-8</c:v>
                </c:pt>
                <c:pt idx="4734">
                  <c:v>-2.0500000000000002E-8</c:v>
                </c:pt>
                <c:pt idx="4735">
                  <c:v>-2.0500000000000002E-8</c:v>
                </c:pt>
                <c:pt idx="4736">
                  <c:v>-2.0500000000000002E-8</c:v>
                </c:pt>
                <c:pt idx="4737">
                  <c:v>-2.0400000000000001E-8</c:v>
                </c:pt>
                <c:pt idx="4738">
                  <c:v>-2.0400000000000001E-8</c:v>
                </c:pt>
                <c:pt idx="4739">
                  <c:v>-2.0400000000000001E-8</c:v>
                </c:pt>
                <c:pt idx="4740">
                  <c:v>-2.0400000000000001E-8</c:v>
                </c:pt>
                <c:pt idx="4741">
                  <c:v>-2.0400000000000001E-8</c:v>
                </c:pt>
                <c:pt idx="4742">
                  <c:v>-2.0400000000000001E-8</c:v>
                </c:pt>
                <c:pt idx="4743">
                  <c:v>-2.0400000000000001E-8</c:v>
                </c:pt>
                <c:pt idx="4744">
                  <c:v>-2.0400000000000001E-8</c:v>
                </c:pt>
                <c:pt idx="4745">
                  <c:v>-2.0400000000000001E-8</c:v>
                </c:pt>
                <c:pt idx="4746">
                  <c:v>-2.0400000000000001E-8</c:v>
                </c:pt>
                <c:pt idx="4747">
                  <c:v>-2.0400000000000001E-8</c:v>
                </c:pt>
                <c:pt idx="4748">
                  <c:v>-2.0400000000000001E-8</c:v>
                </c:pt>
                <c:pt idx="4749">
                  <c:v>-2.0400000000000001E-8</c:v>
                </c:pt>
                <c:pt idx="4750">
                  <c:v>-2.0400000000000001E-8</c:v>
                </c:pt>
                <c:pt idx="4751">
                  <c:v>-2.0400000000000001E-8</c:v>
                </c:pt>
                <c:pt idx="4752">
                  <c:v>-2.0400000000000001E-8</c:v>
                </c:pt>
                <c:pt idx="4753">
                  <c:v>-2.03E-8</c:v>
                </c:pt>
                <c:pt idx="4754">
                  <c:v>-2.03E-8</c:v>
                </c:pt>
                <c:pt idx="4755">
                  <c:v>-2.03E-8</c:v>
                </c:pt>
                <c:pt idx="4756">
                  <c:v>-2.03E-8</c:v>
                </c:pt>
                <c:pt idx="4757">
                  <c:v>-2.03E-8</c:v>
                </c:pt>
                <c:pt idx="4758">
                  <c:v>-2.03E-8</c:v>
                </c:pt>
                <c:pt idx="4759">
                  <c:v>-2.03E-8</c:v>
                </c:pt>
                <c:pt idx="4760">
                  <c:v>-2.03E-8</c:v>
                </c:pt>
                <c:pt idx="4761">
                  <c:v>-2.03E-8</c:v>
                </c:pt>
                <c:pt idx="4762">
                  <c:v>-2.03E-8</c:v>
                </c:pt>
                <c:pt idx="4763">
                  <c:v>-2.03E-8</c:v>
                </c:pt>
                <c:pt idx="4764">
                  <c:v>-2.03E-8</c:v>
                </c:pt>
                <c:pt idx="4765">
                  <c:v>-2.03E-8</c:v>
                </c:pt>
                <c:pt idx="4766">
                  <c:v>-2.03E-8</c:v>
                </c:pt>
                <c:pt idx="4767">
                  <c:v>-2.03E-8</c:v>
                </c:pt>
                <c:pt idx="4768">
                  <c:v>-2.03E-8</c:v>
                </c:pt>
                <c:pt idx="4769">
                  <c:v>-2.0199999999999999E-8</c:v>
                </c:pt>
                <c:pt idx="4770">
                  <c:v>-2.0199999999999999E-8</c:v>
                </c:pt>
                <c:pt idx="4771">
                  <c:v>-2.0199999999999999E-8</c:v>
                </c:pt>
                <c:pt idx="4772">
                  <c:v>-2.0199999999999999E-8</c:v>
                </c:pt>
                <c:pt idx="4773">
                  <c:v>-2.0199999999999999E-8</c:v>
                </c:pt>
                <c:pt idx="4774">
                  <c:v>-2.0199999999999999E-8</c:v>
                </c:pt>
                <c:pt idx="4775">
                  <c:v>-2.0199999999999999E-8</c:v>
                </c:pt>
                <c:pt idx="4776">
                  <c:v>-2.0199999999999999E-8</c:v>
                </c:pt>
                <c:pt idx="4777">
                  <c:v>-2.0199999999999999E-8</c:v>
                </c:pt>
                <c:pt idx="4778">
                  <c:v>-2.0199999999999999E-8</c:v>
                </c:pt>
                <c:pt idx="4779">
                  <c:v>-2.0199999999999999E-8</c:v>
                </c:pt>
                <c:pt idx="4780">
                  <c:v>-2.0199999999999999E-8</c:v>
                </c:pt>
                <c:pt idx="4781">
                  <c:v>-2.0199999999999999E-8</c:v>
                </c:pt>
                <c:pt idx="4782">
                  <c:v>-2.0199999999999999E-8</c:v>
                </c:pt>
                <c:pt idx="4783">
                  <c:v>-2.0199999999999999E-8</c:v>
                </c:pt>
                <c:pt idx="4784">
                  <c:v>-2.0199999999999999E-8</c:v>
                </c:pt>
                <c:pt idx="4785">
                  <c:v>-2.0100000000000001E-8</c:v>
                </c:pt>
                <c:pt idx="4786">
                  <c:v>-2.0100000000000001E-8</c:v>
                </c:pt>
                <c:pt idx="4787">
                  <c:v>-2.0100000000000001E-8</c:v>
                </c:pt>
                <c:pt idx="4788">
                  <c:v>-2.0100000000000001E-8</c:v>
                </c:pt>
                <c:pt idx="4789">
                  <c:v>-2.0100000000000001E-8</c:v>
                </c:pt>
                <c:pt idx="4790">
                  <c:v>-2.0100000000000001E-8</c:v>
                </c:pt>
                <c:pt idx="4791">
                  <c:v>-2.0100000000000001E-8</c:v>
                </c:pt>
                <c:pt idx="4792">
                  <c:v>-2.0100000000000001E-8</c:v>
                </c:pt>
                <c:pt idx="4793">
                  <c:v>-2.0100000000000001E-8</c:v>
                </c:pt>
                <c:pt idx="4794">
                  <c:v>-2.0100000000000001E-8</c:v>
                </c:pt>
                <c:pt idx="4795">
                  <c:v>-2.0100000000000001E-8</c:v>
                </c:pt>
                <c:pt idx="4796">
                  <c:v>-2.0100000000000001E-8</c:v>
                </c:pt>
                <c:pt idx="4797">
                  <c:v>-2.0100000000000001E-8</c:v>
                </c:pt>
                <c:pt idx="4798">
                  <c:v>-2.0100000000000001E-8</c:v>
                </c:pt>
                <c:pt idx="4799">
                  <c:v>-2.0100000000000001E-8</c:v>
                </c:pt>
                <c:pt idx="4800">
                  <c:v>-2.0100000000000001E-8</c:v>
                </c:pt>
                <c:pt idx="4801">
                  <c:v>-2E-8</c:v>
                </c:pt>
                <c:pt idx="4802">
                  <c:v>-2E-8</c:v>
                </c:pt>
                <c:pt idx="4803">
                  <c:v>-2E-8</c:v>
                </c:pt>
                <c:pt idx="4804">
                  <c:v>-2E-8</c:v>
                </c:pt>
                <c:pt idx="4805">
                  <c:v>-2E-8</c:v>
                </c:pt>
                <c:pt idx="4806">
                  <c:v>-2E-8</c:v>
                </c:pt>
                <c:pt idx="4807">
                  <c:v>-2E-8</c:v>
                </c:pt>
                <c:pt idx="4808">
                  <c:v>-2E-8</c:v>
                </c:pt>
                <c:pt idx="4809">
                  <c:v>-2E-8</c:v>
                </c:pt>
                <c:pt idx="4810">
                  <c:v>-2E-8</c:v>
                </c:pt>
                <c:pt idx="4811">
                  <c:v>-2E-8</c:v>
                </c:pt>
                <c:pt idx="4812">
                  <c:v>-2E-8</c:v>
                </c:pt>
                <c:pt idx="4813">
                  <c:v>-2E-8</c:v>
                </c:pt>
                <c:pt idx="4814">
                  <c:v>-2E-8</c:v>
                </c:pt>
                <c:pt idx="4815">
                  <c:v>-2E-8</c:v>
                </c:pt>
                <c:pt idx="4816">
                  <c:v>-2E-8</c:v>
                </c:pt>
                <c:pt idx="4817">
                  <c:v>-1.99E-8</c:v>
                </c:pt>
                <c:pt idx="4818">
                  <c:v>-1.99E-8</c:v>
                </c:pt>
                <c:pt idx="4819">
                  <c:v>-1.99E-8</c:v>
                </c:pt>
                <c:pt idx="4820">
                  <c:v>-1.99E-8</c:v>
                </c:pt>
                <c:pt idx="4821">
                  <c:v>-1.99E-8</c:v>
                </c:pt>
                <c:pt idx="4822">
                  <c:v>-1.99E-8</c:v>
                </c:pt>
                <c:pt idx="4823">
                  <c:v>-1.99E-8</c:v>
                </c:pt>
                <c:pt idx="4824">
                  <c:v>-1.99E-8</c:v>
                </c:pt>
                <c:pt idx="4825">
                  <c:v>-1.99E-8</c:v>
                </c:pt>
                <c:pt idx="4826">
                  <c:v>-1.99E-8</c:v>
                </c:pt>
                <c:pt idx="4827">
                  <c:v>-1.99E-8</c:v>
                </c:pt>
                <c:pt idx="4828">
                  <c:v>-1.99E-8</c:v>
                </c:pt>
                <c:pt idx="4829">
                  <c:v>-1.99E-8</c:v>
                </c:pt>
                <c:pt idx="4830">
                  <c:v>-1.99E-8</c:v>
                </c:pt>
                <c:pt idx="4831">
                  <c:v>-1.99E-8</c:v>
                </c:pt>
                <c:pt idx="4832">
                  <c:v>-1.99E-8</c:v>
                </c:pt>
                <c:pt idx="4833">
                  <c:v>-1.9799999999999999E-8</c:v>
                </c:pt>
                <c:pt idx="4834">
                  <c:v>-1.9799999999999999E-8</c:v>
                </c:pt>
                <c:pt idx="4835">
                  <c:v>-1.9799999999999999E-8</c:v>
                </c:pt>
                <c:pt idx="4836">
                  <c:v>-1.9799999999999999E-8</c:v>
                </c:pt>
                <c:pt idx="4837">
                  <c:v>-1.9799999999999999E-8</c:v>
                </c:pt>
                <c:pt idx="4838">
                  <c:v>-1.9799999999999999E-8</c:v>
                </c:pt>
                <c:pt idx="4839">
                  <c:v>-1.9799999999999999E-8</c:v>
                </c:pt>
                <c:pt idx="4840">
                  <c:v>-1.9799999999999999E-8</c:v>
                </c:pt>
                <c:pt idx="4841">
                  <c:v>-1.9799999999999999E-8</c:v>
                </c:pt>
                <c:pt idx="4842">
                  <c:v>-1.9799999999999999E-8</c:v>
                </c:pt>
                <c:pt idx="4843">
                  <c:v>-1.9799999999999999E-8</c:v>
                </c:pt>
                <c:pt idx="4844">
                  <c:v>-1.9799999999999999E-8</c:v>
                </c:pt>
                <c:pt idx="4845">
                  <c:v>-1.9799999999999999E-8</c:v>
                </c:pt>
                <c:pt idx="4846">
                  <c:v>-1.9799999999999999E-8</c:v>
                </c:pt>
                <c:pt idx="4847">
                  <c:v>-1.9799999999999999E-8</c:v>
                </c:pt>
                <c:pt idx="4848">
                  <c:v>-1.9799999999999999E-8</c:v>
                </c:pt>
                <c:pt idx="4849">
                  <c:v>-1.9700000000000001E-8</c:v>
                </c:pt>
                <c:pt idx="4850">
                  <c:v>-1.9700000000000001E-8</c:v>
                </c:pt>
                <c:pt idx="4851">
                  <c:v>-1.9700000000000001E-8</c:v>
                </c:pt>
                <c:pt idx="4852">
                  <c:v>-1.9700000000000001E-8</c:v>
                </c:pt>
                <c:pt idx="4853">
                  <c:v>-1.9700000000000001E-8</c:v>
                </c:pt>
                <c:pt idx="4854">
                  <c:v>-1.9700000000000001E-8</c:v>
                </c:pt>
                <c:pt idx="4855">
                  <c:v>-1.9700000000000001E-8</c:v>
                </c:pt>
                <c:pt idx="4856">
                  <c:v>-1.9700000000000001E-8</c:v>
                </c:pt>
                <c:pt idx="4857">
                  <c:v>-1.9700000000000001E-8</c:v>
                </c:pt>
                <c:pt idx="4858">
                  <c:v>-1.9700000000000001E-8</c:v>
                </c:pt>
                <c:pt idx="4859">
                  <c:v>-1.9700000000000001E-8</c:v>
                </c:pt>
                <c:pt idx="4860">
                  <c:v>-1.9700000000000001E-8</c:v>
                </c:pt>
                <c:pt idx="4861">
                  <c:v>-1.9700000000000001E-8</c:v>
                </c:pt>
                <c:pt idx="4862">
                  <c:v>-1.9700000000000001E-8</c:v>
                </c:pt>
                <c:pt idx="4863">
                  <c:v>-1.9700000000000001E-8</c:v>
                </c:pt>
                <c:pt idx="4864">
                  <c:v>-1.9700000000000001E-8</c:v>
                </c:pt>
                <c:pt idx="4865">
                  <c:v>-1.96E-8</c:v>
                </c:pt>
                <c:pt idx="4866">
                  <c:v>-1.96E-8</c:v>
                </c:pt>
                <c:pt idx="4867">
                  <c:v>-1.96E-8</c:v>
                </c:pt>
                <c:pt idx="4868">
                  <c:v>-1.96E-8</c:v>
                </c:pt>
                <c:pt idx="4869">
                  <c:v>-1.96E-8</c:v>
                </c:pt>
                <c:pt idx="4870">
                  <c:v>-1.96E-8</c:v>
                </c:pt>
                <c:pt idx="4871">
                  <c:v>-1.96E-8</c:v>
                </c:pt>
                <c:pt idx="4872">
                  <c:v>-1.96E-8</c:v>
                </c:pt>
                <c:pt idx="4873">
                  <c:v>-1.96E-8</c:v>
                </c:pt>
                <c:pt idx="4874">
                  <c:v>-1.96E-8</c:v>
                </c:pt>
                <c:pt idx="4875">
                  <c:v>-1.96E-8</c:v>
                </c:pt>
                <c:pt idx="4876">
                  <c:v>-1.96E-8</c:v>
                </c:pt>
                <c:pt idx="4877">
                  <c:v>-1.96E-8</c:v>
                </c:pt>
                <c:pt idx="4878">
                  <c:v>-1.96E-8</c:v>
                </c:pt>
                <c:pt idx="4879">
                  <c:v>-1.96E-8</c:v>
                </c:pt>
                <c:pt idx="4880">
                  <c:v>-1.96E-8</c:v>
                </c:pt>
                <c:pt idx="4881">
                  <c:v>-1.9499999999999999E-8</c:v>
                </c:pt>
                <c:pt idx="4882">
                  <c:v>-1.9499999999999999E-8</c:v>
                </c:pt>
                <c:pt idx="4883">
                  <c:v>-1.9499999999999999E-8</c:v>
                </c:pt>
                <c:pt idx="4884">
                  <c:v>-1.9499999999999999E-8</c:v>
                </c:pt>
                <c:pt idx="4885">
                  <c:v>-1.9499999999999999E-8</c:v>
                </c:pt>
                <c:pt idx="4886">
                  <c:v>-1.9499999999999999E-8</c:v>
                </c:pt>
                <c:pt idx="4887">
                  <c:v>-1.9499999999999999E-8</c:v>
                </c:pt>
                <c:pt idx="4888">
                  <c:v>-1.9499999999999999E-8</c:v>
                </c:pt>
                <c:pt idx="4889">
                  <c:v>-1.9499999999999999E-8</c:v>
                </c:pt>
                <c:pt idx="4890">
                  <c:v>-1.9499999999999999E-8</c:v>
                </c:pt>
                <c:pt idx="4891">
                  <c:v>-1.9499999999999999E-8</c:v>
                </c:pt>
                <c:pt idx="4892">
                  <c:v>-1.9499999999999999E-8</c:v>
                </c:pt>
                <c:pt idx="4893">
                  <c:v>-1.9499999999999999E-8</c:v>
                </c:pt>
                <c:pt idx="4894">
                  <c:v>-1.9499999999999999E-8</c:v>
                </c:pt>
                <c:pt idx="4895">
                  <c:v>-1.9499999999999999E-8</c:v>
                </c:pt>
                <c:pt idx="4896">
                  <c:v>-1.9499999999999999E-8</c:v>
                </c:pt>
                <c:pt idx="4897">
                  <c:v>-1.9399999999999998E-8</c:v>
                </c:pt>
                <c:pt idx="4898">
                  <c:v>-1.9399999999999998E-8</c:v>
                </c:pt>
                <c:pt idx="4899">
                  <c:v>-1.9399999999999998E-8</c:v>
                </c:pt>
                <c:pt idx="4900">
                  <c:v>-1.9399999999999998E-8</c:v>
                </c:pt>
                <c:pt idx="4901">
                  <c:v>-1.9399999999999998E-8</c:v>
                </c:pt>
                <c:pt idx="4902">
                  <c:v>-1.9399999999999998E-8</c:v>
                </c:pt>
                <c:pt idx="4903">
                  <c:v>-1.9399999999999998E-8</c:v>
                </c:pt>
                <c:pt idx="4904">
                  <c:v>-1.9399999999999998E-8</c:v>
                </c:pt>
                <c:pt idx="4905">
                  <c:v>-1.9399999999999998E-8</c:v>
                </c:pt>
                <c:pt idx="4906">
                  <c:v>-1.9399999999999998E-8</c:v>
                </c:pt>
                <c:pt idx="4907">
                  <c:v>-1.9399999999999998E-8</c:v>
                </c:pt>
                <c:pt idx="4908">
                  <c:v>-1.9399999999999998E-8</c:v>
                </c:pt>
                <c:pt idx="4909">
                  <c:v>-1.9399999999999998E-8</c:v>
                </c:pt>
                <c:pt idx="4910">
                  <c:v>-1.9399999999999998E-8</c:v>
                </c:pt>
                <c:pt idx="4911">
                  <c:v>-1.9399999999999998E-8</c:v>
                </c:pt>
                <c:pt idx="4912">
                  <c:v>-1.9399999999999998E-8</c:v>
                </c:pt>
                <c:pt idx="4913">
                  <c:v>-1.9300000000000001E-8</c:v>
                </c:pt>
                <c:pt idx="4914">
                  <c:v>-1.9300000000000001E-8</c:v>
                </c:pt>
                <c:pt idx="4915">
                  <c:v>-1.9300000000000001E-8</c:v>
                </c:pt>
                <c:pt idx="4916">
                  <c:v>-1.9300000000000001E-8</c:v>
                </c:pt>
                <c:pt idx="4917">
                  <c:v>-1.9300000000000001E-8</c:v>
                </c:pt>
                <c:pt idx="4918">
                  <c:v>-1.9300000000000001E-8</c:v>
                </c:pt>
                <c:pt idx="4919">
                  <c:v>-1.9300000000000001E-8</c:v>
                </c:pt>
                <c:pt idx="4920">
                  <c:v>-1.9300000000000001E-8</c:v>
                </c:pt>
                <c:pt idx="4921">
                  <c:v>-1.9300000000000001E-8</c:v>
                </c:pt>
                <c:pt idx="4922">
                  <c:v>-1.9300000000000001E-8</c:v>
                </c:pt>
                <c:pt idx="4923">
                  <c:v>-1.9300000000000001E-8</c:v>
                </c:pt>
                <c:pt idx="4924">
                  <c:v>-1.9300000000000001E-8</c:v>
                </c:pt>
                <c:pt idx="4925">
                  <c:v>-1.9300000000000001E-8</c:v>
                </c:pt>
                <c:pt idx="4926">
                  <c:v>-1.9300000000000001E-8</c:v>
                </c:pt>
                <c:pt idx="4927">
                  <c:v>-1.9300000000000001E-8</c:v>
                </c:pt>
                <c:pt idx="4928">
                  <c:v>-1.9300000000000001E-8</c:v>
                </c:pt>
                <c:pt idx="4929">
                  <c:v>-1.92E-8</c:v>
                </c:pt>
                <c:pt idx="4930">
                  <c:v>-1.92E-8</c:v>
                </c:pt>
                <c:pt idx="4931">
                  <c:v>-1.92E-8</c:v>
                </c:pt>
                <c:pt idx="4932">
                  <c:v>-1.92E-8</c:v>
                </c:pt>
                <c:pt idx="4933">
                  <c:v>-1.92E-8</c:v>
                </c:pt>
                <c:pt idx="4934">
                  <c:v>-1.92E-8</c:v>
                </c:pt>
                <c:pt idx="4935">
                  <c:v>-1.92E-8</c:v>
                </c:pt>
                <c:pt idx="4936">
                  <c:v>-1.92E-8</c:v>
                </c:pt>
                <c:pt idx="4937">
                  <c:v>-1.92E-8</c:v>
                </c:pt>
                <c:pt idx="4938">
                  <c:v>-1.92E-8</c:v>
                </c:pt>
                <c:pt idx="4939">
                  <c:v>-1.92E-8</c:v>
                </c:pt>
                <c:pt idx="4940">
                  <c:v>-1.92E-8</c:v>
                </c:pt>
                <c:pt idx="4941">
                  <c:v>-1.92E-8</c:v>
                </c:pt>
                <c:pt idx="4942">
                  <c:v>-1.92E-8</c:v>
                </c:pt>
                <c:pt idx="4943">
                  <c:v>-1.92E-8</c:v>
                </c:pt>
                <c:pt idx="4944">
                  <c:v>-1.92E-8</c:v>
                </c:pt>
                <c:pt idx="4945">
                  <c:v>-1.9099999999999999E-8</c:v>
                </c:pt>
                <c:pt idx="4946">
                  <c:v>-1.9099999999999999E-8</c:v>
                </c:pt>
                <c:pt idx="4947">
                  <c:v>-1.9099999999999999E-8</c:v>
                </c:pt>
                <c:pt idx="4948">
                  <c:v>-1.9099999999999999E-8</c:v>
                </c:pt>
                <c:pt idx="4949">
                  <c:v>-1.9099999999999999E-8</c:v>
                </c:pt>
                <c:pt idx="4950">
                  <c:v>-1.9099999999999999E-8</c:v>
                </c:pt>
                <c:pt idx="4951">
                  <c:v>-1.9099999999999999E-8</c:v>
                </c:pt>
                <c:pt idx="4952">
                  <c:v>-1.9099999999999999E-8</c:v>
                </c:pt>
                <c:pt idx="4953">
                  <c:v>-1.9099999999999999E-8</c:v>
                </c:pt>
                <c:pt idx="4954">
                  <c:v>-1.9099999999999999E-8</c:v>
                </c:pt>
                <c:pt idx="4955">
                  <c:v>-1.9099999999999999E-8</c:v>
                </c:pt>
                <c:pt idx="4956">
                  <c:v>-1.9099999999999999E-8</c:v>
                </c:pt>
                <c:pt idx="4957">
                  <c:v>-1.9099999999999999E-8</c:v>
                </c:pt>
                <c:pt idx="4958">
                  <c:v>-1.9099999999999999E-8</c:v>
                </c:pt>
                <c:pt idx="4959">
                  <c:v>-1.9099999999999999E-8</c:v>
                </c:pt>
                <c:pt idx="4960">
                  <c:v>-1.9099999999999999E-8</c:v>
                </c:pt>
                <c:pt idx="4961">
                  <c:v>-1.9000000000000001E-8</c:v>
                </c:pt>
                <c:pt idx="4962">
                  <c:v>-1.9000000000000001E-8</c:v>
                </c:pt>
                <c:pt idx="4963">
                  <c:v>-1.9000000000000001E-8</c:v>
                </c:pt>
                <c:pt idx="4964">
                  <c:v>-1.9000000000000001E-8</c:v>
                </c:pt>
                <c:pt idx="4965">
                  <c:v>-1.9000000000000001E-8</c:v>
                </c:pt>
                <c:pt idx="4966">
                  <c:v>-1.9000000000000001E-8</c:v>
                </c:pt>
                <c:pt idx="4967">
                  <c:v>-1.9000000000000001E-8</c:v>
                </c:pt>
                <c:pt idx="4968">
                  <c:v>-1.9000000000000001E-8</c:v>
                </c:pt>
                <c:pt idx="4969">
                  <c:v>-1.9000000000000001E-8</c:v>
                </c:pt>
                <c:pt idx="4970">
                  <c:v>-1.9000000000000001E-8</c:v>
                </c:pt>
                <c:pt idx="4971">
                  <c:v>-1.9000000000000001E-8</c:v>
                </c:pt>
                <c:pt idx="4972">
                  <c:v>-1.9000000000000001E-8</c:v>
                </c:pt>
                <c:pt idx="4973">
                  <c:v>-1.9000000000000001E-8</c:v>
                </c:pt>
                <c:pt idx="4974">
                  <c:v>-1.9000000000000001E-8</c:v>
                </c:pt>
                <c:pt idx="4975">
                  <c:v>-1.9000000000000001E-8</c:v>
                </c:pt>
                <c:pt idx="4976">
                  <c:v>-1.9000000000000001E-8</c:v>
                </c:pt>
                <c:pt idx="4977">
                  <c:v>-1.89E-8</c:v>
                </c:pt>
                <c:pt idx="4978">
                  <c:v>-1.89E-8</c:v>
                </c:pt>
                <c:pt idx="4979">
                  <c:v>-1.89E-8</c:v>
                </c:pt>
                <c:pt idx="4980">
                  <c:v>-1.89E-8</c:v>
                </c:pt>
                <c:pt idx="4981">
                  <c:v>-1.89E-8</c:v>
                </c:pt>
                <c:pt idx="4982">
                  <c:v>-1.89E-8</c:v>
                </c:pt>
                <c:pt idx="4983">
                  <c:v>-1.89E-8</c:v>
                </c:pt>
                <c:pt idx="4984">
                  <c:v>-1.89E-8</c:v>
                </c:pt>
                <c:pt idx="4985">
                  <c:v>-1.89E-8</c:v>
                </c:pt>
                <c:pt idx="4986">
                  <c:v>-1.89E-8</c:v>
                </c:pt>
                <c:pt idx="4987">
                  <c:v>-1.89E-8</c:v>
                </c:pt>
                <c:pt idx="4988">
                  <c:v>-1.89E-8</c:v>
                </c:pt>
                <c:pt idx="4989">
                  <c:v>-1.89E-8</c:v>
                </c:pt>
                <c:pt idx="4990">
                  <c:v>-1.89E-8</c:v>
                </c:pt>
                <c:pt idx="4991">
                  <c:v>-1.89E-8</c:v>
                </c:pt>
                <c:pt idx="4992">
                  <c:v>-1.89E-8</c:v>
                </c:pt>
                <c:pt idx="4993">
                  <c:v>-1.88E-8</c:v>
                </c:pt>
                <c:pt idx="4994">
                  <c:v>-1.88E-8</c:v>
                </c:pt>
                <c:pt idx="4995">
                  <c:v>-1.88E-8</c:v>
                </c:pt>
                <c:pt idx="4996">
                  <c:v>-1.88E-8</c:v>
                </c:pt>
                <c:pt idx="4997">
                  <c:v>-1.88E-8</c:v>
                </c:pt>
                <c:pt idx="4998">
                  <c:v>-1.88E-8</c:v>
                </c:pt>
                <c:pt idx="4999">
                  <c:v>-1.88E-8</c:v>
                </c:pt>
                <c:pt idx="5000">
                  <c:v>-1.88E-8</c:v>
                </c:pt>
                <c:pt idx="5001">
                  <c:v>-1.88E-8</c:v>
                </c:pt>
                <c:pt idx="5002">
                  <c:v>-1.88E-8</c:v>
                </c:pt>
                <c:pt idx="5003">
                  <c:v>-1.88E-8</c:v>
                </c:pt>
                <c:pt idx="5004">
                  <c:v>-1.88E-8</c:v>
                </c:pt>
                <c:pt idx="5005">
                  <c:v>-1.88E-8</c:v>
                </c:pt>
                <c:pt idx="5006">
                  <c:v>-1.88E-8</c:v>
                </c:pt>
                <c:pt idx="5007">
                  <c:v>-1.88E-8</c:v>
                </c:pt>
                <c:pt idx="5008">
                  <c:v>-1.88E-8</c:v>
                </c:pt>
                <c:pt idx="5009">
                  <c:v>-1.8699999999999999E-8</c:v>
                </c:pt>
                <c:pt idx="5010">
                  <c:v>-1.8699999999999999E-8</c:v>
                </c:pt>
                <c:pt idx="5011">
                  <c:v>-1.8699999999999999E-8</c:v>
                </c:pt>
                <c:pt idx="5012">
                  <c:v>-1.8699999999999999E-8</c:v>
                </c:pt>
                <c:pt idx="5013">
                  <c:v>-1.8699999999999999E-8</c:v>
                </c:pt>
                <c:pt idx="5014">
                  <c:v>-1.8699999999999999E-8</c:v>
                </c:pt>
                <c:pt idx="5015">
                  <c:v>-1.8699999999999999E-8</c:v>
                </c:pt>
                <c:pt idx="5016">
                  <c:v>-1.8699999999999999E-8</c:v>
                </c:pt>
                <c:pt idx="5017">
                  <c:v>-1.8699999999999999E-8</c:v>
                </c:pt>
                <c:pt idx="5018">
                  <c:v>-1.8699999999999999E-8</c:v>
                </c:pt>
                <c:pt idx="5019">
                  <c:v>-1.8699999999999999E-8</c:v>
                </c:pt>
                <c:pt idx="5020">
                  <c:v>-1.8699999999999999E-8</c:v>
                </c:pt>
                <c:pt idx="5021">
                  <c:v>-1.8699999999999999E-8</c:v>
                </c:pt>
                <c:pt idx="5022">
                  <c:v>-1.8699999999999999E-8</c:v>
                </c:pt>
                <c:pt idx="5023">
                  <c:v>-1.8699999999999999E-8</c:v>
                </c:pt>
                <c:pt idx="5024">
                  <c:v>-1.8699999999999999E-8</c:v>
                </c:pt>
                <c:pt idx="5025">
                  <c:v>-1.8600000000000001E-8</c:v>
                </c:pt>
                <c:pt idx="5026">
                  <c:v>-1.8600000000000001E-8</c:v>
                </c:pt>
                <c:pt idx="5027">
                  <c:v>-1.8600000000000001E-8</c:v>
                </c:pt>
                <c:pt idx="5028">
                  <c:v>-1.8600000000000001E-8</c:v>
                </c:pt>
                <c:pt idx="5029">
                  <c:v>-1.8600000000000001E-8</c:v>
                </c:pt>
                <c:pt idx="5030">
                  <c:v>-1.8600000000000001E-8</c:v>
                </c:pt>
                <c:pt idx="5031">
                  <c:v>-1.8600000000000001E-8</c:v>
                </c:pt>
                <c:pt idx="5032">
                  <c:v>-1.8600000000000001E-8</c:v>
                </c:pt>
                <c:pt idx="5033">
                  <c:v>-1.8600000000000001E-8</c:v>
                </c:pt>
                <c:pt idx="5034">
                  <c:v>-1.8600000000000001E-8</c:v>
                </c:pt>
                <c:pt idx="5035">
                  <c:v>-1.8600000000000001E-8</c:v>
                </c:pt>
                <c:pt idx="5036">
                  <c:v>-1.8600000000000001E-8</c:v>
                </c:pt>
                <c:pt idx="5037">
                  <c:v>-1.8600000000000001E-8</c:v>
                </c:pt>
                <c:pt idx="5038">
                  <c:v>-1.8600000000000001E-8</c:v>
                </c:pt>
                <c:pt idx="5039">
                  <c:v>-1.8600000000000001E-8</c:v>
                </c:pt>
                <c:pt idx="5040">
                  <c:v>-1.8600000000000001E-8</c:v>
                </c:pt>
                <c:pt idx="5041">
                  <c:v>-1.85E-8</c:v>
                </c:pt>
                <c:pt idx="5042">
                  <c:v>-1.85E-8</c:v>
                </c:pt>
                <c:pt idx="5043">
                  <c:v>-1.85E-8</c:v>
                </c:pt>
                <c:pt idx="5044">
                  <c:v>-1.85E-8</c:v>
                </c:pt>
                <c:pt idx="5045">
                  <c:v>-1.85E-8</c:v>
                </c:pt>
                <c:pt idx="5046">
                  <c:v>-1.85E-8</c:v>
                </c:pt>
                <c:pt idx="5047">
                  <c:v>-1.85E-8</c:v>
                </c:pt>
                <c:pt idx="5048">
                  <c:v>-1.85E-8</c:v>
                </c:pt>
                <c:pt idx="5049">
                  <c:v>-1.85E-8</c:v>
                </c:pt>
                <c:pt idx="5050">
                  <c:v>-1.85E-8</c:v>
                </c:pt>
                <c:pt idx="5051">
                  <c:v>-1.85E-8</c:v>
                </c:pt>
                <c:pt idx="5052">
                  <c:v>-1.85E-8</c:v>
                </c:pt>
                <c:pt idx="5053">
                  <c:v>-1.85E-8</c:v>
                </c:pt>
                <c:pt idx="5054">
                  <c:v>-1.85E-8</c:v>
                </c:pt>
                <c:pt idx="5055">
                  <c:v>-1.85E-8</c:v>
                </c:pt>
                <c:pt idx="5056">
                  <c:v>-1.85E-8</c:v>
                </c:pt>
                <c:pt idx="5057">
                  <c:v>-1.8399999999999999E-8</c:v>
                </c:pt>
                <c:pt idx="5058">
                  <c:v>-1.8399999999999999E-8</c:v>
                </c:pt>
                <c:pt idx="5059">
                  <c:v>-1.8399999999999999E-8</c:v>
                </c:pt>
                <c:pt idx="5060">
                  <c:v>-1.8399999999999999E-8</c:v>
                </c:pt>
                <c:pt idx="5061">
                  <c:v>-1.8399999999999999E-8</c:v>
                </c:pt>
                <c:pt idx="5062">
                  <c:v>-1.8399999999999999E-8</c:v>
                </c:pt>
                <c:pt idx="5063">
                  <c:v>-1.8399999999999999E-8</c:v>
                </c:pt>
                <c:pt idx="5064">
                  <c:v>-1.8399999999999999E-8</c:v>
                </c:pt>
                <c:pt idx="5065">
                  <c:v>-1.8399999999999999E-8</c:v>
                </c:pt>
                <c:pt idx="5066">
                  <c:v>-1.8399999999999999E-8</c:v>
                </c:pt>
                <c:pt idx="5067">
                  <c:v>-1.8399999999999999E-8</c:v>
                </c:pt>
                <c:pt idx="5068">
                  <c:v>-1.8399999999999999E-8</c:v>
                </c:pt>
                <c:pt idx="5069">
                  <c:v>-1.8399999999999999E-8</c:v>
                </c:pt>
                <c:pt idx="5070">
                  <c:v>-1.8399999999999999E-8</c:v>
                </c:pt>
                <c:pt idx="5071">
                  <c:v>-1.8399999999999999E-8</c:v>
                </c:pt>
                <c:pt idx="5072">
                  <c:v>-1.8399999999999999E-8</c:v>
                </c:pt>
                <c:pt idx="5073">
                  <c:v>-1.8299999999999998E-8</c:v>
                </c:pt>
                <c:pt idx="5074">
                  <c:v>-1.8299999999999998E-8</c:v>
                </c:pt>
                <c:pt idx="5075">
                  <c:v>-1.8299999999999998E-8</c:v>
                </c:pt>
                <c:pt idx="5076">
                  <c:v>-1.8299999999999998E-8</c:v>
                </c:pt>
                <c:pt idx="5077">
                  <c:v>-1.8299999999999998E-8</c:v>
                </c:pt>
                <c:pt idx="5078">
                  <c:v>-1.8299999999999998E-8</c:v>
                </c:pt>
                <c:pt idx="5079">
                  <c:v>-1.8299999999999998E-8</c:v>
                </c:pt>
                <c:pt idx="5080">
                  <c:v>-1.8299999999999998E-8</c:v>
                </c:pt>
                <c:pt idx="5081">
                  <c:v>-1.8299999999999998E-8</c:v>
                </c:pt>
                <c:pt idx="5082">
                  <c:v>-1.8299999999999998E-8</c:v>
                </c:pt>
                <c:pt idx="5083">
                  <c:v>-1.8299999999999998E-8</c:v>
                </c:pt>
                <c:pt idx="5084">
                  <c:v>-1.8299999999999998E-8</c:v>
                </c:pt>
                <c:pt idx="5085">
                  <c:v>-1.8299999999999998E-8</c:v>
                </c:pt>
                <c:pt idx="5086">
                  <c:v>-1.8299999999999998E-8</c:v>
                </c:pt>
                <c:pt idx="5087">
                  <c:v>-1.8299999999999998E-8</c:v>
                </c:pt>
                <c:pt idx="5088">
                  <c:v>-1.8299999999999998E-8</c:v>
                </c:pt>
                <c:pt idx="5089">
                  <c:v>-1.8200000000000001E-8</c:v>
                </c:pt>
                <c:pt idx="5090">
                  <c:v>-1.8200000000000001E-8</c:v>
                </c:pt>
                <c:pt idx="5091">
                  <c:v>-1.8200000000000001E-8</c:v>
                </c:pt>
                <c:pt idx="5092">
                  <c:v>-1.8200000000000001E-8</c:v>
                </c:pt>
                <c:pt idx="5093">
                  <c:v>-1.8200000000000001E-8</c:v>
                </c:pt>
                <c:pt idx="5094">
                  <c:v>-1.8200000000000001E-8</c:v>
                </c:pt>
                <c:pt idx="5095">
                  <c:v>-1.8200000000000001E-8</c:v>
                </c:pt>
                <c:pt idx="5096">
                  <c:v>-1.8200000000000001E-8</c:v>
                </c:pt>
                <c:pt idx="5097">
                  <c:v>-1.8200000000000001E-8</c:v>
                </c:pt>
                <c:pt idx="5098">
                  <c:v>-1.8200000000000001E-8</c:v>
                </c:pt>
                <c:pt idx="5099">
                  <c:v>-1.8200000000000001E-8</c:v>
                </c:pt>
                <c:pt idx="5100">
                  <c:v>-1.8200000000000001E-8</c:v>
                </c:pt>
                <c:pt idx="5101">
                  <c:v>-1.8200000000000001E-8</c:v>
                </c:pt>
                <c:pt idx="5102">
                  <c:v>-1.8200000000000001E-8</c:v>
                </c:pt>
                <c:pt idx="5103">
                  <c:v>-1.8200000000000001E-8</c:v>
                </c:pt>
                <c:pt idx="5104">
                  <c:v>-1.8200000000000001E-8</c:v>
                </c:pt>
                <c:pt idx="5105">
                  <c:v>-1.81E-8</c:v>
                </c:pt>
                <c:pt idx="5106">
                  <c:v>-1.81E-8</c:v>
                </c:pt>
                <c:pt idx="5107">
                  <c:v>-1.81E-8</c:v>
                </c:pt>
                <c:pt idx="5108">
                  <c:v>-1.81E-8</c:v>
                </c:pt>
                <c:pt idx="5109">
                  <c:v>-1.81E-8</c:v>
                </c:pt>
                <c:pt idx="5110">
                  <c:v>-1.81E-8</c:v>
                </c:pt>
                <c:pt idx="5111">
                  <c:v>-1.81E-8</c:v>
                </c:pt>
                <c:pt idx="5112">
                  <c:v>-1.81E-8</c:v>
                </c:pt>
                <c:pt idx="5113">
                  <c:v>-1.81E-8</c:v>
                </c:pt>
                <c:pt idx="5114">
                  <c:v>-1.81E-8</c:v>
                </c:pt>
                <c:pt idx="5115">
                  <c:v>-1.81E-8</c:v>
                </c:pt>
                <c:pt idx="5116">
                  <c:v>-1.81E-8</c:v>
                </c:pt>
                <c:pt idx="5117">
                  <c:v>-1.81E-8</c:v>
                </c:pt>
                <c:pt idx="5118">
                  <c:v>-1.81E-8</c:v>
                </c:pt>
                <c:pt idx="5119">
                  <c:v>-1.81E-8</c:v>
                </c:pt>
                <c:pt idx="5120">
                  <c:v>-1.81E-8</c:v>
                </c:pt>
                <c:pt idx="5121">
                  <c:v>-1.7999999999999999E-8</c:v>
                </c:pt>
                <c:pt idx="5122">
                  <c:v>-1.7999999999999999E-8</c:v>
                </c:pt>
                <c:pt idx="5123">
                  <c:v>-1.7999999999999999E-8</c:v>
                </c:pt>
                <c:pt idx="5124">
                  <c:v>-1.7999999999999999E-8</c:v>
                </c:pt>
                <c:pt idx="5125">
                  <c:v>-1.7999999999999999E-8</c:v>
                </c:pt>
                <c:pt idx="5126">
                  <c:v>-1.7999999999999999E-8</c:v>
                </c:pt>
                <c:pt idx="5127">
                  <c:v>-1.7999999999999999E-8</c:v>
                </c:pt>
                <c:pt idx="5128">
                  <c:v>-1.7999999999999999E-8</c:v>
                </c:pt>
                <c:pt idx="5129">
                  <c:v>-1.7999999999999999E-8</c:v>
                </c:pt>
                <c:pt idx="5130">
                  <c:v>-1.7999999999999999E-8</c:v>
                </c:pt>
                <c:pt idx="5131">
                  <c:v>-1.7999999999999999E-8</c:v>
                </c:pt>
                <c:pt idx="5132">
                  <c:v>-1.7999999999999999E-8</c:v>
                </c:pt>
                <c:pt idx="5133">
                  <c:v>-1.7999999999999999E-8</c:v>
                </c:pt>
                <c:pt idx="5134">
                  <c:v>-1.7999999999999999E-8</c:v>
                </c:pt>
                <c:pt idx="5135">
                  <c:v>-1.7999999999999999E-8</c:v>
                </c:pt>
                <c:pt idx="5136">
                  <c:v>-1.7999999999999999E-8</c:v>
                </c:pt>
                <c:pt idx="5137">
                  <c:v>-1.7900000000000001E-8</c:v>
                </c:pt>
                <c:pt idx="5138">
                  <c:v>-1.7900000000000001E-8</c:v>
                </c:pt>
                <c:pt idx="5139">
                  <c:v>-1.7900000000000001E-8</c:v>
                </c:pt>
                <c:pt idx="5140">
                  <c:v>-1.7900000000000001E-8</c:v>
                </c:pt>
                <c:pt idx="5141">
                  <c:v>-1.7900000000000001E-8</c:v>
                </c:pt>
                <c:pt idx="5142">
                  <c:v>-1.7900000000000001E-8</c:v>
                </c:pt>
                <c:pt idx="5143">
                  <c:v>-1.7900000000000001E-8</c:v>
                </c:pt>
                <c:pt idx="5144">
                  <c:v>-1.7900000000000001E-8</c:v>
                </c:pt>
                <c:pt idx="5145">
                  <c:v>-1.7900000000000001E-8</c:v>
                </c:pt>
                <c:pt idx="5146">
                  <c:v>-1.7900000000000001E-8</c:v>
                </c:pt>
                <c:pt idx="5147">
                  <c:v>-1.7900000000000001E-8</c:v>
                </c:pt>
                <c:pt idx="5148">
                  <c:v>-1.7900000000000001E-8</c:v>
                </c:pt>
                <c:pt idx="5149">
                  <c:v>-1.7900000000000001E-8</c:v>
                </c:pt>
                <c:pt idx="5150">
                  <c:v>-1.7900000000000001E-8</c:v>
                </c:pt>
                <c:pt idx="5151">
                  <c:v>-1.7900000000000001E-8</c:v>
                </c:pt>
                <c:pt idx="5152">
                  <c:v>-1.7900000000000001E-8</c:v>
                </c:pt>
                <c:pt idx="5153">
                  <c:v>-1.7800000000000001E-8</c:v>
                </c:pt>
                <c:pt idx="5154">
                  <c:v>-1.7800000000000001E-8</c:v>
                </c:pt>
                <c:pt idx="5155">
                  <c:v>-1.7800000000000001E-8</c:v>
                </c:pt>
                <c:pt idx="5156">
                  <c:v>-1.7800000000000001E-8</c:v>
                </c:pt>
                <c:pt idx="5157">
                  <c:v>-1.7800000000000001E-8</c:v>
                </c:pt>
                <c:pt idx="5158">
                  <c:v>-1.7800000000000001E-8</c:v>
                </c:pt>
                <c:pt idx="5159">
                  <c:v>-1.7800000000000001E-8</c:v>
                </c:pt>
                <c:pt idx="5160">
                  <c:v>-1.7800000000000001E-8</c:v>
                </c:pt>
                <c:pt idx="5161">
                  <c:v>-1.7800000000000001E-8</c:v>
                </c:pt>
                <c:pt idx="5162">
                  <c:v>-1.7800000000000001E-8</c:v>
                </c:pt>
                <c:pt idx="5163">
                  <c:v>-1.7800000000000001E-8</c:v>
                </c:pt>
                <c:pt idx="5164">
                  <c:v>-1.7800000000000001E-8</c:v>
                </c:pt>
                <c:pt idx="5165">
                  <c:v>-1.7800000000000001E-8</c:v>
                </c:pt>
                <c:pt idx="5166">
                  <c:v>-1.7800000000000001E-8</c:v>
                </c:pt>
                <c:pt idx="5167">
                  <c:v>-1.7800000000000001E-8</c:v>
                </c:pt>
                <c:pt idx="5168">
                  <c:v>-1.7800000000000001E-8</c:v>
                </c:pt>
                <c:pt idx="5169">
                  <c:v>-1.77E-8</c:v>
                </c:pt>
                <c:pt idx="5170">
                  <c:v>-1.77E-8</c:v>
                </c:pt>
                <c:pt idx="5171">
                  <c:v>-1.77E-8</c:v>
                </c:pt>
                <c:pt idx="5172">
                  <c:v>-1.77E-8</c:v>
                </c:pt>
                <c:pt idx="5173">
                  <c:v>-1.77E-8</c:v>
                </c:pt>
                <c:pt idx="5174">
                  <c:v>-1.77E-8</c:v>
                </c:pt>
                <c:pt idx="5175">
                  <c:v>-1.77E-8</c:v>
                </c:pt>
                <c:pt idx="5176">
                  <c:v>-1.77E-8</c:v>
                </c:pt>
                <c:pt idx="5177">
                  <c:v>-1.77E-8</c:v>
                </c:pt>
                <c:pt idx="5178">
                  <c:v>-1.77E-8</c:v>
                </c:pt>
                <c:pt idx="5179">
                  <c:v>-1.77E-8</c:v>
                </c:pt>
                <c:pt idx="5180">
                  <c:v>-1.77E-8</c:v>
                </c:pt>
                <c:pt idx="5181">
                  <c:v>-1.77E-8</c:v>
                </c:pt>
                <c:pt idx="5182">
                  <c:v>-1.77E-8</c:v>
                </c:pt>
                <c:pt idx="5183">
                  <c:v>-1.77E-8</c:v>
                </c:pt>
                <c:pt idx="5184">
                  <c:v>-1.77E-8</c:v>
                </c:pt>
                <c:pt idx="5185">
                  <c:v>-1.7599999999999999E-8</c:v>
                </c:pt>
                <c:pt idx="5186">
                  <c:v>-1.7599999999999999E-8</c:v>
                </c:pt>
                <c:pt idx="5187">
                  <c:v>-1.7599999999999999E-8</c:v>
                </c:pt>
                <c:pt idx="5188">
                  <c:v>-1.7599999999999999E-8</c:v>
                </c:pt>
                <c:pt idx="5189">
                  <c:v>-1.7599999999999999E-8</c:v>
                </c:pt>
                <c:pt idx="5190">
                  <c:v>-1.7599999999999999E-8</c:v>
                </c:pt>
                <c:pt idx="5191">
                  <c:v>-1.7599999999999999E-8</c:v>
                </c:pt>
                <c:pt idx="5192">
                  <c:v>-1.7599999999999999E-8</c:v>
                </c:pt>
                <c:pt idx="5193">
                  <c:v>-1.7599999999999999E-8</c:v>
                </c:pt>
                <c:pt idx="5194">
                  <c:v>-1.7599999999999999E-8</c:v>
                </c:pt>
                <c:pt idx="5195">
                  <c:v>-1.7599999999999999E-8</c:v>
                </c:pt>
                <c:pt idx="5196">
                  <c:v>-1.7599999999999999E-8</c:v>
                </c:pt>
                <c:pt idx="5197">
                  <c:v>-1.7599999999999999E-8</c:v>
                </c:pt>
                <c:pt idx="5198">
                  <c:v>-1.7599999999999999E-8</c:v>
                </c:pt>
                <c:pt idx="5199">
                  <c:v>-1.7599999999999999E-8</c:v>
                </c:pt>
                <c:pt idx="5200">
                  <c:v>-1.7599999999999999E-8</c:v>
                </c:pt>
                <c:pt idx="5201">
                  <c:v>-1.7500000000000001E-8</c:v>
                </c:pt>
                <c:pt idx="5202">
                  <c:v>-1.7500000000000001E-8</c:v>
                </c:pt>
                <c:pt idx="5203">
                  <c:v>-1.7500000000000001E-8</c:v>
                </c:pt>
                <c:pt idx="5204">
                  <c:v>-1.7500000000000001E-8</c:v>
                </c:pt>
                <c:pt idx="5205">
                  <c:v>-1.7500000000000001E-8</c:v>
                </c:pt>
                <c:pt idx="5206">
                  <c:v>-1.7500000000000001E-8</c:v>
                </c:pt>
                <c:pt idx="5207">
                  <c:v>-1.7500000000000001E-8</c:v>
                </c:pt>
                <c:pt idx="5208">
                  <c:v>-1.7500000000000001E-8</c:v>
                </c:pt>
                <c:pt idx="5209">
                  <c:v>-1.7500000000000001E-8</c:v>
                </c:pt>
                <c:pt idx="5210">
                  <c:v>-1.7500000000000001E-8</c:v>
                </c:pt>
                <c:pt idx="5211">
                  <c:v>-1.7500000000000001E-8</c:v>
                </c:pt>
                <c:pt idx="5212">
                  <c:v>-1.7500000000000001E-8</c:v>
                </c:pt>
                <c:pt idx="5213">
                  <c:v>-1.7500000000000001E-8</c:v>
                </c:pt>
                <c:pt idx="5214">
                  <c:v>-1.7500000000000001E-8</c:v>
                </c:pt>
                <c:pt idx="5215">
                  <c:v>-1.7500000000000001E-8</c:v>
                </c:pt>
                <c:pt idx="5216">
                  <c:v>-1.7500000000000001E-8</c:v>
                </c:pt>
                <c:pt idx="5217">
                  <c:v>-1.74E-8</c:v>
                </c:pt>
                <c:pt idx="5218">
                  <c:v>-1.74E-8</c:v>
                </c:pt>
                <c:pt idx="5219">
                  <c:v>-1.74E-8</c:v>
                </c:pt>
                <c:pt idx="5220">
                  <c:v>-1.74E-8</c:v>
                </c:pt>
                <c:pt idx="5221">
                  <c:v>-1.74E-8</c:v>
                </c:pt>
                <c:pt idx="5222">
                  <c:v>-1.74E-8</c:v>
                </c:pt>
                <c:pt idx="5223">
                  <c:v>-1.74E-8</c:v>
                </c:pt>
                <c:pt idx="5224">
                  <c:v>-1.74E-8</c:v>
                </c:pt>
                <c:pt idx="5225">
                  <c:v>-1.74E-8</c:v>
                </c:pt>
                <c:pt idx="5226">
                  <c:v>-1.74E-8</c:v>
                </c:pt>
                <c:pt idx="5227">
                  <c:v>-1.74E-8</c:v>
                </c:pt>
                <c:pt idx="5228">
                  <c:v>-1.74E-8</c:v>
                </c:pt>
                <c:pt idx="5229">
                  <c:v>-1.74E-8</c:v>
                </c:pt>
                <c:pt idx="5230">
                  <c:v>-1.74E-8</c:v>
                </c:pt>
                <c:pt idx="5231">
                  <c:v>-1.74E-8</c:v>
                </c:pt>
                <c:pt idx="5232">
                  <c:v>-1.74E-8</c:v>
                </c:pt>
                <c:pt idx="5233">
                  <c:v>-1.7299999999999999E-8</c:v>
                </c:pt>
                <c:pt idx="5234">
                  <c:v>-1.7299999999999999E-8</c:v>
                </c:pt>
                <c:pt idx="5235">
                  <c:v>-1.7299999999999999E-8</c:v>
                </c:pt>
                <c:pt idx="5236">
                  <c:v>-1.7299999999999999E-8</c:v>
                </c:pt>
                <c:pt idx="5237">
                  <c:v>-1.7299999999999999E-8</c:v>
                </c:pt>
                <c:pt idx="5238">
                  <c:v>-1.7299999999999999E-8</c:v>
                </c:pt>
                <c:pt idx="5239">
                  <c:v>-1.7299999999999999E-8</c:v>
                </c:pt>
                <c:pt idx="5240">
                  <c:v>-1.7299999999999999E-8</c:v>
                </c:pt>
                <c:pt idx="5241">
                  <c:v>-1.7299999999999999E-8</c:v>
                </c:pt>
                <c:pt idx="5242">
                  <c:v>-1.7299999999999999E-8</c:v>
                </c:pt>
                <c:pt idx="5243">
                  <c:v>-1.7299999999999999E-8</c:v>
                </c:pt>
                <c:pt idx="5244">
                  <c:v>-1.7299999999999999E-8</c:v>
                </c:pt>
                <c:pt idx="5245">
                  <c:v>-1.7299999999999999E-8</c:v>
                </c:pt>
                <c:pt idx="5246">
                  <c:v>-1.7299999999999999E-8</c:v>
                </c:pt>
                <c:pt idx="5247">
                  <c:v>-1.7299999999999999E-8</c:v>
                </c:pt>
                <c:pt idx="5248">
                  <c:v>-1.7299999999999999E-8</c:v>
                </c:pt>
                <c:pt idx="5249">
                  <c:v>-1.7199999999999999E-8</c:v>
                </c:pt>
                <c:pt idx="5250">
                  <c:v>-1.7199999999999999E-8</c:v>
                </c:pt>
                <c:pt idx="5251">
                  <c:v>-1.7199999999999999E-8</c:v>
                </c:pt>
                <c:pt idx="5252">
                  <c:v>-1.7199999999999999E-8</c:v>
                </c:pt>
                <c:pt idx="5253">
                  <c:v>-1.7199999999999999E-8</c:v>
                </c:pt>
                <c:pt idx="5254">
                  <c:v>-1.7199999999999999E-8</c:v>
                </c:pt>
                <c:pt idx="5255">
                  <c:v>-1.7199999999999999E-8</c:v>
                </c:pt>
                <c:pt idx="5256">
                  <c:v>-1.7199999999999999E-8</c:v>
                </c:pt>
                <c:pt idx="5257">
                  <c:v>-1.7199999999999999E-8</c:v>
                </c:pt>
                <c:pt idx="5258">
                  <c:v>-1.7199999999999999E-8</c:v>
                </c:pt>
                <c:pt idx="5259">
                  <c:v>-1.7199999999999999E-8</c:v>
                </c:pt>
                <c:pt idx="5260">
                  <c:v>-1.7199999999999999E-8</c:v>
                </c:pt>
                <c:pt idx="5261">
                  <c:v>-1.7199999999999999E-8</c:v>
                </c:pt>
                <c:pt idx="5262">
                  <c:v>-1.7199999999999999E-8</c:v>
                </c:pt>
                <c:pt idx="5263">
                  <c:v>-1.7199999999999999E-8</c:v>
                </c:pt>
                <c:pt idx="5264">
                  <c:v>-1.7199999999999999E-8</c:v>
                </c:pt>
                <c:pt idx="5265">
                  <c:v>-1.7100000000000001E-8</c:v>
                </c:pt>
                <c:pt idx="5266">
                  <c:v>-1.7100000000000001E-8</c:v>
                </c:pt>
                <c:pt idx="5267">
                  <c:v>-1.7100000000000001E-8</c:v>
                </c:pt>
                <c:pt idx="5268">
                  <c:v>-1.7100000000000001E-8</c:v>
                </c:pt>
                <c:pt idx="5269">
                  <c:v>-1.7100000000000001E-8</c:v>
                </c:pt>
                <c:pt idx="5270">
                  <c:v>-1.7100000000000001E-8</c:v>
                </c:pt>
                <c:pt idx="5271">
                  <c:v>-1.7100000000000001E-8</c:v>
                </c:pt>
                <c:pt idx="5272">
                  <c:v>-1.7100000000000001E-8</c:v>
                </c:pt>
                <c:pt idx="5273">
                  <c:v>-1.7100000000000001E-8</c:v>
                </c:pt>
                <c:pt idx="5274">
                  <c:v>-1.7100000000000001E-8</c:v>
                </c:pt>
                <c:pt idx="5275">
                  <c:v>-1.7100000000000001E-8</c:v>
                </c:pt>
                <c:pt idx="5276">
                  <c:v>-1.7100000000000001E-8</c:v>
                </c:pt>
                <c:pt idx="5277">
                  <c:v>-1.7100000000000001E-8</c:v>
                </c:pt>
                <c:pt idx="5278">
                  <c:v>-1.7100000000000001E-8</c:v>
                </c:pt>
                <c:pt idx="5279">
                  <c:v>-1.7100000000000001E-8</c:v>
                </c:pt>
                <c:pt idx="5280">
                  <c:v>-1.7100000000000001E-8</c:v>
                </c:pt>
                <c:pt idx="5281">
                  <c:v>-1.7E-8</c:v>
                </c:pt>
                <c:pt idx="5282">
                  <c:v>-1.7E-8</c:v>
                </c:pt>
                <c:pt idx="5283">
                  <c:v>-1.7E-8</c:v>
                </c:pt>
                <c:pt idx="5284">
                  <c:v>-1.7E-8</c:v>
                </c:pt>
                <c:pt idx="5285">
                  <c:v>-1.7E-8</c:v>
                </c:pt>
                <c:pt idx="5286">
                  <c:v>-1.7E-8</c:v>
                </c:pt>
                <c:pt idx="5287">
                  <c:v>-1.7E-8</c:v>
                </c:pt>
                <c:pt idx="5288">
                  <c:v>-1.7E-8</c:v>
                </c:pt>
                <c:pt idx="5289">
                  <c:v>-1.7E-8</c:v>
                </c:pt>
                <c:pt idx="5290">
                  <c:v>-1.7E-8</c:v>
                </c:pt>
                <c:pt idx="5291">
                  <c:v>-1.7E-8</c:v>
                </c:pt>
                <c:pt idx="5292">
                  <c:v>-1.7E-8</c:v>
                </c:pt>
                <c:pt idx="5293">
                  <c:v>-1.7E-8</c:v>
                </c:pt>
                <c:pt idx="5294">
                  <c:v>-1.7E-8</c:v>
                </c:pt>
                <c:pt idx="5295">
                  <c:v>-1.7E-8</c:v>
                </c:pt>
                <c:pt idx="5296">
                  <c:v>-1.7E-8</c:v>
                </c:pt>
                <c:pt idx="5297">
                  <c:v>-1.6899999999999999E-8</c:v>
                </c:pt>
                <c:pt idx="5298">
                  <c:v>-1.6899999999999999E-8</c:v>
                </c:pt>
                <c:pt idx="5299">
                  <c:v>-1.6899999999999999E-8</c:v>
                </c:pt>
                <c:pt idx="5300">
                  <c:v>-1.6899999999999999E-8</c:v>
                </c:pt>
                <c:pt idx="5301">
                  <c:v>-1.6899999999999999E-8</c:v>
                </c:pt>
                <c:pt idx="5302">
                  <c:v>-1.6899999999999999E-8</c:v>
                </c:pt>
                <c:pt idx="5303">
                  <c:v>-1.6899999999999999E-8</c:v>
                </c:pt>
                <c:pt idx="5304">
                  <c:v>-1.6899999999999999E-8</c:v>
                </c:pt>
                <c:pt idx="5305">
                  <c:v>-1.6899999999999999E-8</c:v>
                </c:pt>
                <c:pt idx="5306">
                  <c:v>-1.6899999999999999E-8</c:v>
                </c:pt>
                <c:pt idx="5307">
                  <c:v>-1.6899999999999999E-8</c:v>
                </c:pt>
                <c:pt idx="5308">
                  <c:v>-1.6899999999999999E-8</c:v>
                </c:pt>
                <c:pt idx="5309">
                  <c:v>-1.6899999999999999E-8</c:v>
                </c:pt>
                <c:pt idx="5310">
                  <c:v>-1.6899999999999999E-8</c:v>
                </c:pt>
                <c:pt idx="5311">
                  <c:v>-1.6899999999999999E-8</c:v>
                </c:pt>
                <c:pt idx="5312">
                  <c:v>-1.6899999999999999E-8</c:v>
                </c:pt>
                <c:pt idx="5313">
                  <c:v>-1.6800000000000002E-8</c:v>
                </c:pt>
                <c:pt idx="5314">
                  <c:v>-1.6800000000000002E-8</c:v>
                </c:pt>
                <c:pt idx="5315">
                  <c:v>-1.6800000000000002E-8</c:v>
                </c:pt>
                <c:pt idx="5316">
                  <c:v>-1.6800000000000002E-8</c:v>
                </c:pt>
                <c:pt idx="5317">
                  <c:v>-1.6800000000000002E-8</c:v>
                </c:pt>
                <c:pt idx="5318">
                  <c:v>-1.6800000000000002E-8</c:v>
                </c:pt>
                <c:pt idx="5319">
                  <c:v>-1.6800000000000002E-8</c:v>
                </c:pt>
                <c:pt idx="5320">
                  <c:v>-1.6800000000000002E-8</c:v>
                </c:pt>
                <c:pt idx="5321">
                  <c:v>-1.6800000000000002E-8</c:v>
                </c:pt>
                <c:pt idx="5322">
                  <c:v>-1.6800000000000002E-8</c:v>
                </c:pt>
                <c:pt idx="5323">
                  <c:v>-1.6800000000000002E-8</c:v>
                </c:pt>
                <c:pt idx="5324">
                  <c:v>-1.6800000000000002E-8</c:v>
                </c:pt>
                <c:pt idx="5325">
                  <c:v>-1.6800000000000002E-8</c:v>
                </c:pt>
                <c:pt idx="5326">
                  <c:v>-1.6800000000000002E-8</c:v>
                </c:pt>
                <c:pt idx="5327">
                  <c:v>-1.6800000000000002E-8</c:v>
                </c:pt>
                <c:pt idx="5328">
                  <c:v>-1.6800000000000002E-8</c:v>
                </c:pt>
                <c:pt idx="5329">
                  <c:v>-1.6700000000000001E-8</c:v>
                </c:pt>
                <c:pt idx="5330">
                  <c:v>-1.6700000000000001E-8</c:v>
                </c:pt>
                <c:pt idx="5331">
                  <c:v>-1.6700000000000001E-8</c:v>
                </c:pt>
                <c:pt idx="5332">
                  <c:v>-1.6700000000000001E-8</c:v>
                </c:pt>
                <c:pt idx="5333">
                  <c:v>-1.6700000000000001E-8</c:v>
                </c:pt>
                <c:pt idx="5334">
                  <c:v>-1.6700000000000001E-8</c:v>
                </c:pt>
                <c:pt idx="5335">
                  <c:v>-1.6700000000000001E-8</c:v>
                </c:pt>
                <c:pt idx="5336">
                  <c:v>-1.6700000000000001E-8</c:v>
                </c:pt>
                <c:pt idx="5337">
                  <c:v>-1.6700000000000001E-8</c:v>
                </c:pt>
                <c:pt idx="5338">
                  <c:v>-1.6700000000000001E-8</c:v>
                </c:pt>
                <c:pt idx="5339">
                  <c:v>-1.6700000000000001E-8</c:v>
                </c:pt>
                <c:pt idx="5340">
                  <c:v>-1.6700000000000001E-8</c:v>
                </c:pt>
                <c:pt idx="5341">
                  <c:v>-1.6700000000000001E-8</c:v>
                </c:pt>
                <c:pt idx="5342">
                  <c:v>-1.6700000000000001E-8</c:v>
                </c:pt>
                <c:pt idx="5343">
                  <c:v>-1.6700000000000001E-8</c:v>
                </c:pt>
                <c:pt idx="5344">
                  <c:v>-1.6700000000000001E-8</c:v>
                </c:pt>
                <c:pt idx="5345">
                  <c:v>-1.66E-8</c:v>
                </c:pt>
                <c:pt idx="5346">
                  <c:v>-1.66E-8</c:v>
                </c:pt>
                <c:pt idx="5347">
                  <c:v>-1.66E-8</c:v>
                </c:pt>
                <c:pt idx="5348">
                  <c:v>-1.66E-8</c:v>
                </c:pt>
                <c:pt idx="5349">
                  <c:v>-1.66E-8</c:v>
                </c:pt>
                <c:pt idx="5350">
                  <c:v>-1.66E-8</c:v>
                </c:pt>
                <c:pt idx="5351">
                  <c:v>-1.66E-8</c:v>
                </c:pt>
                <c:pt idx="5352">
                  <c:v>-1.66E-8</c:v>
                </c:pt>
                <c:pt idx="5353">
                  <c:v>-1.66E-8</c:v>
                </c:pt>
                <c:pt idx="5354">
                  <c:v>-1.66E-8</c:v>
                </c:pt>
                <c:pt idx="5355">
                  <c:v>-1.66E-8</c:v>
                </c:pt>
                <c:pt idx="5356">
                  <c:v>-1.66E-8</c:v>
                </c:pt>
                <c:pt idx="5357">
                  <c:v>-1.66E-8</c:v>
                </c:pt>
                <c:pt idx="5358">
                  <c:v>-1.66E-8</c:v>
                </c:pt>
                <c:pt idx="5359">
                  <c:v>-1.66E-8</c:v>
                </c:pt>
                <c:pt idx="5360">
                  <c:v>-1.66E-8</c:v>
                </c:pt>
                <c:pt idx="5361">
                  <c:v>-1.6499999999999999E-8</c:v>
                </c:pt>
                <c:pt idx="5362">
                  <c:v>-1.6499999999999999E-8</c:v>
                </c:pt>
                <c:pt idx="5363">
                  <c:v>-1.6499999999999999E-8</c:v>
                </c:pt>
                <c:pt idx="5364">
                  <c:v>-1.6499999999999999E-8</c:v>
                </c:pt>
                <c:pt idx="5365">
                  <c:v>-1.6499999999999999E-8</c:v>
                </c:pt>
                <c:pt idx="5366">
                  <c:v>-1.6499999999999999E-8</c:v>
                </c:pt>
                <c:pt idx="5367">
                  <c:v>-1.6499999999999999E-8</c:v>
                </c:pt>
                <c:pt idx="5368">
                  <c:v>-1.6499999999999999E-8</c:v>
                </c:pt>
                <c:pt idx="5369">
                  <c:v>-1.6499999999999999E-8</c:v>
                </c:pt>
                <c:pt idx="5370">
                  <c:v>-1.6499999999999999E-8</c:v>
                </c:pt>
                <c:pt idx="5371">
                  <c:v>-1.6499999999999999E-8</c:v>
                </c:pt>
                <c:pt idx="5372">
                  <c:v>-1.6499999999999999E-8</c:v>
                </c:pt>
                <c:pt idx="5373">
                  <c:v>-1.6499999999999999E-8</c:v>
                </c:pt>
                <c:pt idx="5374">
                  <c:v>-1.6499999999999999E-8</c:v>
                </c:pt>
                <c:pt idx="5375">
                  <c:v>-1.6499999999999999E-8</c:v>
                </c:pt>
                <c:pt idx="5376">
                  <c:v>-1.6499999999999999E-8</c:v>
                </c:pt>
                <c:pt idx="5377">
                  <c:v>-1.6400000000000001E-8</c:v>
                </c:pt>
                <c:pt idx="5378">
                  <c:v>-1.6400000000000001E-8</c:v>
                </c:pt>
                <c:pt idx="5379">
                  <c:v>-1.6400000000000001E-8</c:v>
                </c:pt>
                <c:pt idx="5380">
                  <c:v>-1.6400000000000001E-8</c:v>
                </c:pt>
                <c:pt idx="5381">
                  <c:v>-1.6400000000000001E-8</c:v>
                </c:pt>
                <c:pt idx="5382">
                  <c:v>-1.6400000000000001E-8</c:v>
                </c:pt>
                <c:pt idx="5383">
                  <c:v>-1.6400000000000001E-8</c:v>
                </c:pt>
                <c:pt idx="5384">
                  <c:v>-1.6400000000000001E-8</c:v>
                </c:pt>
                <c:pt idx="5385">
                  <c:v>-1.6400000000000001E-8</c:v>
                </c:pt>
                <c:pt idx="5386">
                  <c:v>-1.6400000000000001E-8</c:v>
                </c:pt>
                <c:pt idx="5387">
                  <c:v>-1.6400000000000001E-8</c:v>
                </c:pt>
                <c:pt idx="5388">
                  <c:v>-1.6400000000000001E-8</c:v>
                </c:pt>
                <c:pt idx="5389">
                  <c:v>-1.6400000000000001E-8</c:v>
                </c:pt>
                <c:pt idx="5390">
                  <c:v>-1.6400000000000001E-8</c:v>
                </c:pt>
                <c:pt idx="5391">
                  <c:v>-1.6400000000000001E-8</c:v>
                </c:pt>
                <c:pt idx="5392">
                  <c:v>-1.6400000000000001E-8</c:v>
                </c:pt>
                <c:pt idx="5393">
                  <c:v>-1.63E-8</c:v>
                </c:pt>
                <c:pt idx="5394">
                  <c:v>-1.63E-8</c:v>
                </c:pt>
                <c:pt idx="5395">
                  <c:v>-1.63E-8</c:v>
                </c:pt>
                <c:pt idx="5396">
                  <c:v>-1.63E-8</c:v>
                </c:pt>
                <c:pt idx="5397">
                  <c:v>-1.63E-8</c:v>
                </c:pt>
                <c:pt idx="5398">
                  <c:v>-1.63E-8</c:v>
                </c:pt>
                <c:pt idx="5399">
                  <c:v>-1.63E-8</c:v>
                </c:pt>
                <c:pt idx="5400">
                  <c:v>-1.63E-8</c:v>
                </c:pt>
                <c:pt idx="5401">
                  <c:v>-1.63E-8</c:v>
                </c:pt>
                <c:pt idx="5402">
                  <c:v>-1.63E-8</c:v>
                </c:pt>
                <c:pt idx="5403">
                  <c:v>-1.63E-8</c:v>
                </c:pt>
                <c:pt idx="5404">
                  <c:v>-1.63E-8</c:v>
                </c:pt>
                <c:pt idx="5405">
                  <c:v>-1.63E-8</c:v>
                </c:pt>
                <c:pt idx="5406">
                  <c:v>-1.63E-8</c:v>
                </c:pt>
                <c:pt idx="5407">
                  <c:v>-1.63E-8</c:v>
                </c:pt>
                <c:pt idx="5408">
                  <c:v>-1.63E-8</c:v>
                </c:pt>
                <c:pt idx="5409">
                  <c:v>-1.6199999999999999E-8</c:v>
                </c:pt>
                <c:pt idx="5410">
                  <c:v>-1.6199999999999999E-8</c:v>
                </c:pt>
                <c:pt idx="5411">
                  <c:v>-1.6199999999999999E-8</c:v>
                </c:pt>
                <c:pt idx="5412">
                  <c:v>-1.6199999999999999E-8</c:v>
                </c:pt>
                <c:pt idx="5413">
                  <c:v>-1.6199999999999999E-8</c:v>
                </c:pt>
                <c:pt idx="5414">
                  <c:v>-1.6199999999999999E-8</c:v>
                </c:pt>
                <c:pt idx="5415">
                  <c:v>-1.6199999999999999E-8</c:v>
                </c:pt>
                <c:pt idx="5416">
                  <c:v>-1.6199999999999999E-8</c:v>
                </c:pt>
                <c:pt idx="5417">
                  <c:v>-1.6199999999999999E-8</c:v>
                </c:pt>
                <c:pt idx="5418">
                  <c:v>-1.6199999999999999E-8</c:v>
                </c:pt>
                <c:pt idx="5419">
                  <c:v>-1.6199999999999999E-8</c:v>
                </c:pt>
                <c:pt idx="5420">
                  <c:v>-1.6199999999999999E-8</c:v>
                </c:pt>
                <c:pt idx="5421">
                  <c:v>-1.6199999999999999E-8</c:v>
                </c:pt>
                <c:pt idx="5422">
                  <c:v>-1.6199999999999999E-8</c:v>
                </c:pt>
                <c:pt idx="5423">
                  <c:v>-1.6199999999999999E-8</c:v>
                </c:pt>
                <c:pt idx="5424">
                  <c:v>-1.6199999999999999E-8</c:v>
                </c:pt>
                <c:pt idx="5425">
                  <c:v>-1.6099999999999999E-8</c:v>
                </c:pt>
                <c:pt idx="5426">
                  <c:v>-1.6099999999999999E-8</c:v>
                </c:pt>
                <c:pt idx="5427">
                  <c:v>-1.6099999999999999E-8</c:v>
                </c:pt>
                <c:pt idx="5428">
                  <c:v>-1.6099999999999999E-8</c:v>
                </c:pt>
                <c:pt idx="5429">
                  <c:v>-1.6099999999999999E-8</c:v>
                </c:pt>
                <c:pt idx="5430">
                  <c:v>-1.6099999999999999E-8</c:v>
                </c:pt>
                <c:pt idx="5431">
                  <c:v>-1.6099999999999999E-8</c:v>
                </c:pt>
                <c:pt idx="5432">
                  <c:v>-1.6099999999999999E-8</c:v>
                </c:pt>
                <c:pt idx="5433">
                  <c:v>-1.6099999999999999E-8</c:v>
                </c:pt>
                <c:pt idx="5434">
                  <c:v>-1.6099999999999999E-8</c:v>
                </c:pt>
                <c:pt idx="5435">
                  <c:v>-1.6099999999999999E-8</c:v>
                </c:pt>
                <c:pt idx="5436">
                  <c:v>-1.6099999999999999E-8</c:v>
                </c:pt>
                <c:pt idx="5437">
                  <c:v>-1.6099999999999999E-8</c:v>
                </c:pt>
                <c:pt idx="5438">
                  <c:v>-1.6099999999999999E-8</c:v>
                </c:pt>
                <c:pt idx="5439">
                  <c:v>-1.6099999999999999E-8</c:v>
                </c:pt>
                <c:pt idx="5440">
                  <c:v>-1.6099999999999999E-8</c:v>
                </c:pt>
                <c:pt idx="5441">
                  <c:v>-1.6000000000000001E-8</c:v>
                </c:pt>
                <c:pt idx="5442">
                  <c:v>-1.6000000000000001E-8</c:v>
                </c:pt>
                <c:pt idx="5443">
                  <c:v>-1.6000000000000001E-8</c:v>
                </c:pt>
                <c:pt idx="5444">
                  <c:v>-1.6000000000000001E-8</c:v>
                </c:pt>
                <c:pt idx="5445">
                  <c:v>-1.6000000000000001E-8</c:v>
                </c:pt>
                <c:pt idx="5446">
                  <c:v>-1.6000000000000001E-8</c:v>
                </c:pt>
                <c:pt idx="5447">
                  <c:v>-1.6000000000000001E-8</c:v>
                </c:pt>
                <c:pt idx="5448">
                  <c:v>-1.6000000000000001E-8</c:v>
                </c:pt>
                <c:pt idx="5449">
                  <c:v>-1.6000000000000001E-8</c:v>
                </c:pt>
                <c:pt idx="5450">
                  <c:v>-1.6000000000000001E-8</c:v>
                </c:pt>
                <c:pt idx="5451">
                  <c:v>-1.6000000000000001E-8</c:v>
                </c:pt>
                <c:pt idx="5452">
                  <c:v>-1.6000000000000001E-8</c:v>
                </c:pt>
                <c:pt idx="5453">
                  <c:v>-1.6000000000000001E-8</c:v>
                </c:pt>
                <c:pt idx="5454">
                  <c:v>-1.6000000000000001E-8</c:v>
                </c:pt>
                <c:pt idx="5455">
                  <c:v>-1.6000000000000001E-8</c:v>
                </c:pt>
                <c:pt idx="5456">
                  <c:v>-1.6000000000000001E-8</c:v>
                </c:pt>
                <c:pt idx="5457">
                  <c:v>-1.59E-8</c:v>
                </c:pt>
                <c:pt idx="5458">
                  <c:v>-1.59E-8</c:v>
                </c:pt>
                <c:pt idx="5459">
                  <c:v>-1.59E-8</c:v>
                </c:pt>
                <c:pt idx="5460">
                  <c:v>-1.59E-8</c:v>
                </c:pt>
                <c:pt idx="5461">
                  <c:v>-1.59E-8</c:v>
                </c:pt>
                <c:pt idx="5462">
                  <c:v>-1.59E-8</c:v>
                </c:pt>
                <c:pt idx="5463">
                  <c:v>-1.59E-8</c:v>
                </c:pt>
                <c:pt idx="5464">
                  <c:v>-1.59E-8</c:v>
                </c:pt>
                <c:pt idx="5465">
                  <c:v>-1.59E-8</c:v>
                </c:pt>
                <c:pt idx="5466">
                  <c:v>-1.59E-8</c:v>
                </c:pt>
                <c:pt idx="5467">
                  <c:v>-1.59E-8</c:v>
                </c:pt>
                <c:pt idx="5468">
                  <c:v>-1.59E-8</c:v>
                </c:pt>
                <c:pt idx="5469">
                  <c:v>-1.59E-8</c:v>
                </c:pt>
                <c:pt idx="5470">
                  <c:v>-1.59E-8</c:v>
                </c:pt>
                <c:pt idx="5471">
                  <c:v>-1.59E-8</c:v>
                </c:pt>
                <c:pt idx="5472">
                  <c:v>-1.59E-8</c:v>
                </c:pt>
                <c:pt idx="5473">
                  <c:v>-1.5799999999999999E-8</c:v>
                </c:pt>
                <c:pt idx="5474">
                  <c:v>-1.5799999999999999E-8</c:v>
                </c:pt>
                <c:pt idx="5475">
                  <c:v>-1.5799999999999999E-8</c:v>
                </c:pt>
                <c:pt idx="5476">
                  <c:v>-1.5799999999999999E-8</c:v>
                </c:pt>
                <c:pt idx="5477">
                  <c:v>-1.5799999999999999E-8</c:v>
                </c:pt>
                <c:pt idx="5478">
                  <c:v>-1.5799999999999999E-8</c:v>
                </c:pt>
                <c:pt idx="5479">
                  <c:v>-1.5799999999999999E-8</c:v>
                </c:pt>
                <c:pt idx="5480">
                  <c:v>-1.5799999999999999E-8</c:v>
                </c:pt>
                <c:pt idx="5481">
                  <c:v>-1.5799999999999999E-8</c:v>
                </c:pt>
                <c:pt idx="5482">
                  <c:v>-1.5799999999999999E-8</c:v>
                </c:pt>
                <c:pt idx="5483">
                  <c:v>-1.5799999999999999E-8</c:v>
                </c:pt>
                <c:pt idx="5484">
                  <c:v>-1.5799999999999999E-8</c:v>
                </c:pt>
                <c:pt idx="5485">
                  <c:v>-1.5799999999999999E-8</c:v>
                </c:pt>
                <c:pt idx="5486">
                  <c:v>-1.5799999999999999E-8</c:v>
                </c:pt>
                <c:pt idx="5487">
                  <c:v>-1.5799999999999999E-8</c:v>
                </c:pt>
                <c:pt idx="5488">
                  <c:v>-1.5799999999999999E-8</c:v>
                </c:pt>
                <c:pt idx="5489">
                  <c:v>-1.5700000000000002E-8</c:v>
                </c:pt>
                <c:pt idx="5490">
                  <c:v>-1.5700000000000002E-8</c:v>
                </c:pt>
                <c:pt idx="5491">
                  <c:v>-1.5700000000000002E-8</c:v>
                </c:pt>
                <c:pt idx="5492">
                  <c:v>-1.5700000000000002E-8</c:v>
                </c:pt>
                <c:pt idx="5493">
                  <c:v>-1.5700000000000002E-8</c:v>
                </c:pt>
                <c:pt idx="5494">
                  <c:v>-1.5700000000000002E-8</c:v>
                </c:pt>
                <c:pt idx="5495">
                  <c:v>-1.5700000000000002E-8</c:v>
                </c:pt>
                <c:pt idx="5496">
                  <c:v>-1.5700000000000002E-8</c:v>
                </c:pt>
                <c:pt idx="5497">
                  <c:v>-1.5700000000000002E-8</c:v>
                </c:pt>
                <c:pt idx="5498">
                  <c:v>-1.5700000000000002E-8</c:v>
                </c:pt>
                <c:pt idx="5499">
                  <c:v>-1.5700000000000002E-8</c:v>
                </c:pt>
                <c:pt idx="5500">
                  <c:v>-1.5700000000000002E-8</c:v>
                </c:pt>
                <c:pt idx="5501">
                  <c:v>-1.5700000000000002E-8</c:v>
                </c:pt>
                <c:pt idx="5502">
                  <c:v>-1.5700000000000002E-8</c:v>
                </c:pt>
                <c:pt idx="5503">
                  <c:v>-1.5700000000000002E-8</c:v>
                </c:pt>
                <c:pt idx="5504">
                  <c:v>-1.5700000000000002E-8</c:v>
                </c:pt>
                <c:pt idx="5505">
                  <c:v>-1.5600000000000001E-8</c:v>
                </c:pt>
                <c:pt idx="5506">
                  <c:v>-1.5600000000000001E-8</c:v>
                </c:pt>
                <c:pt idx="5507">
                  <c:v>-1.5600000000000001E-8</c:v>
                </c:pt>
                <c:pt idx="5508">
                  <c:v>-1.5600000000000001E-8</c:v>
                </c:pt>
                <c:pt idx="5509">
                  <c:v>-1.5600000000000001E-8</c:v>
                </c:pt>
                <c:pt idx="5510">
                  <c:v>-1.5600000000000001E-8</c:v>
                </c:pt>
                <c:pt idx="5511">
                  <c:v>-1.5600000000000001E-8</c:v>
                </c:pt>
                <c:pt idx="5512">
                  <c:v>-1.5600000000000001E-8</c:v>
                </c:pt>
                <c:pt idx="5513">
                  <c:v>-1.5600000000000001E-8</c:v>
                </c:pt>
                <c:pt idx="5514">
                  <c:v>-1.5600000000000001E-8</c:v>
                </c:pt>
                <c:pt idx="5515">
                  <c:v>-1.5600000000000001E-8</c:v>
                </c:pt>
                <c:pt idx="5516">
                  <c:v>-1.5600000000000001E-8</c:v>
                </c:pt>
                <c:pt idx="5517">
                  <c:v>-1.5600000000000001E-8</c:v>
                </c:pt>
                <c:pt idx="5518">
                  <c:v>-1.5600000000000001E-8</c:v>
                </c:pt>
                <c:pt idx="5519">
                  <c:v>-1.5600000000000001E-8</c:v>
                </c:pt>
                <c:pt idx="5520">
                  <c:v>-1.5600000000000001E-8</c:v>
                </c:pt>
                <c:pt idx="5521">
                  <c:v>-1.55E-8</c:v>
                </c:pt>
                <c:pt idx="5522">
                  <c:v>-1.55E-8</c:v>
                </c:pt>
                <c:pt idx="5523">
                  <c:v>-1.55E-8</c:v>
                </c:pt>
                <c:pt idx="5524">
                  <c:v>-1.55E-8</c:v>
                </c:pt>
                <c:pt idx="5525">
                  <c:v>-1.55E-8</c:v>
                </c:pt>
                <c:pt idx="5526">
                  <c:v>-1.55E-8</c:v>
                </c:pt>
                <c:pt idx="5527">
                  <c:v>-1.55E-8</c:v>
                </c:pt>
                <c:pt idx="5528">
                  <c:v>-1.55E-8</c:v>
                </c:pt>
                <c:pt idx="5529">
                  <c:v>-1.55E-8</c:v>
                </c:pt>
                <c:pt idx="5530">
                  <c:v>-1.55E-8</c:v>
                </c:pt>
                <c:pt idx="5531">
                  <c:v>-1.55E-8</c:v>
                </c:pt>
                <c:pt idx="5532">
                  <c:v>-1.55E-8</c:v>
                </c:pt>
                <c:pt idx="5533">
                  <c:v>-1.55E-8</c:v>
                </c:pt>
                <c:pt idx="5534">
                  <c:v>-1.55E-8</c:v>
                </c:pt>
                <c:pt idx="5535">
                  <c:v>-1.55E-8</c:v>
                </c:pt>
                <c:pt idx="5536">
                  <c:v>-1.55E-8</c:v>
                </c:pt>
                <c:pt idx="5537">
                  <c:v>-1.5399999999999999E-8</c:v>
                </c:pt>
                <c:pt idx="5538">
                  <c:v>-1.5399999999999999E-8</c:v>
                </c:pt>
                <c:pt idx="5539">
                  <c:v>-1.5399999999999999E-8</c:v>
                </c:pt>
                <c:pt idx="5540">
                  <c:v>-1.5399999999999999E-8</c:v>
                </c:pt>
                <c:pt idx="5541">
                  <c:v>-1.5399999999999999E-8</c:v>
                </c:pt>
                <c:pt idx="5542">
                  <c:v>-1.5399999999999999E-8</c:v>
                </c:pt>
                <c:pt idx="5543">
                  <c:v>-1.5399999999999999E-8</c:v>
                </c:pt>
                <c:pt idx="5544">
                  <c:v>-1.5399999999999999E-8</c:v>
                </c:pt>
                <c:pt idx="5545">
                  <c:v>-1.5399999999999999E-8</c:v>
                </c:pt>
                <c:pt idx="5546">
                  <c:v>-1.5399999999999999E-8</c:v>
                </c:pt>
                <c:pt idx="5547">
                  <c:v>-1.5399999999999999E-8</c:v>
                </c:pt>
                <c:pt idx="5548">
                  <c:v>-1.5399999999999999E-8</c:v>
                </c:pt>
                <c:pt idx="5549">
                  <c:v>-1.5399999999999999E-8</c:v>
                </c:pt>
                <c:pt idx="5550">
                  <c:v>-1.5399999999999999E-8</c:v>
                </c:pt>
                <c:pt idx="5551">
                  <c:v>-1.5399999999999999E-8</c:v>
                </c:pt>
                <c:pt idx="5552">
                  <c:v>-1.5399999999999999E-8</c:v>
                </c:pt>
                <c:pt idx="5553">
                  <c:v>-1.5300000000000001E-8</c:v>
                </c:pt>
                <c:pt idx="5554">
                  <c:v>-1.5300000000000001E-8</c:v>
                </c:pt>
                <c:pt idx="5555">
                  <c:v>-1.5300000000000001E-8</c:v>
                </c:pt>
                <c:pt idx="5556">
                  <c:v>-1.5300000000000001E-8</c:v>
                </c:pt>
                <c:pt idx="5557">
                  <c:v>-1.5300000000000001E-8</c:v>
                </c:pt>
                <c:pt idx="5558">
                  <c:v>-1.5300000000000001E-8</c:v>
                </c:pt>
                <c:pt idx="5559">
                  <c:v>-1.5300000000000001E-8</c:v>
                </c:pt>
                <c:pt idx="5560">
                  <c:v>-1.5300000000000001E-8</c:v>
                </c:pt>
                <c:pt idx="5561">
                  <c:v>-1.5300000000000001E-8</c:v>
                </c:pt>
                <c:pt idx="5562">
                  <c:v>-1.5300000000000001E-8</c:v>
                </c:pt>
                <c:pt idx="5563">
                  <c:v>-1.5300000000000001E-8</c:v>
                </c:pt>
                <c:pt idx="5564">
                  <c:v>-1.5300000000000001E-8</c:v>
                </c:pt>
                <c:pt idx="5565">
                  <c:v>-1.5300000000000001E-8</c:v>
                </c:pt>
                <c:pt idx="5566">
                  <c:v>-1.5300000000000001E-8</c:v>
                </c:pt>
                <c:pt idx="5567">
                  <c:v>-1.5300000000000001E-8</c:v>
                </c:pt>
                <c:pt idx="5568">
                  <c:v>-1.5300000000000001E-8</c:v>
                </c:pt>
                <c:pt idx="5569">
                  <c:v>-1.52E-8</c:v>
                </c:pt>
                <c:pt idx="5570">
                  <c:v>-1.52E-8</c:v>
                </c:pt>
                <c:pt idx="5571">
                  <c:v>-1.52E-8</c:v>
                </c:pt>
                <c:pt idx="5572">
                  <c:v>-1.52E-8</c:v>
                </c:pt>
                <c:pt idx="5573">
                  <c:v>-1.52E-8</c:v>
                </c:pt>
                <c:pt idx="5574">
                  <c:v>-1.52E-8</c:v>
                </c:pt>
                <c:pt idx="5575">
                  <c:v>-1.52E-8</c:v>
                </c:pt>
                <c:pt idx="5576">
                  <c:v>-1.52E-8</c:v>
                </c:pt>
                <c:pt idx="5577">
                  <c:v>-1.52E-8</c:v>
                </c:pt>
                <c:pt idx="5578">
                  <c:v>-1.52E-8</c:v>
                </c:pt>
                <c:pt idx="5579">
                  <c:v>-1.52E-8</c:v>
                </c:pt>
                <c:pt idx="5580">
                  <c:v>-1.52E-8</c:v>
                </c:pt>
                <c:pt idx="5581">
                  <c:v>-1.52E-8</c:v>
                </c:pt>
                <c:pt idx="5582">
                  <c:v>-1.52E-8</c:v>
                </c:pt>
                <c:pt idx="5583">
                  <c:v>-1.52E-8</c:v>
                </c:pt>
                <c:pt idx="5584">
                  <c:v>-1.52E-8</c:v>
                </c:pt>
                <c:pt idx="5585">
                  <c:v>-1.51E-8</c:v>
                </c:pt>
                <c:pt idx="5586">
                  <c:v>-1.51E-8</c:v>
                </c:pt>
                <c:pt idx="5587">
                  <c:v>-1.51E-8</c:v>
                </c:pt>
                <c:pt idx="5588">
                  <c:v>-1.51E-8</c:v>
                </c:pt>
                <c:pt idx="5589">
                  <c:v>-1.51E-8</c:v>
                </c:pt>
                <c:pt idx="5590">
                  <c:v>-1.51E-8</c:v>
                </c:pt>
                <c:pt idx="5591">
                  <c:v>-1.51E-8</c:v>
                </c:pt>
                <c:pt idx="5592">
                  <c:v>-1.51E-8</c:v>
                </c:pt>
                <c:pt idx="5593">
                  <c:v>-1.51E-8</c:v>
                </c:pt>
                <c:pt idx="5594">
                  <c:v>-1.51E-8</c:v>
                </c:pt>
                <c:pt idx="5595">
                  <c:v>-1.51E-8</c:v>
                </c:pt>
                <c:pt idx="5596">
                  <c:v>-1.51E-8</c:v>
                </c:pt>
                <c:pt idx="5597">
                  <c:v>-1.51E-8</c:v>
                </c:pt>
                <c:pt idx="5598">
                  <c:v>-1.51E-8</c:v>
                </c:pt>
                <c:pt idx="5599">
                  <c:v>-1.51E-8</c:v>
                </c:pt>
                <c:pt idx="5600">
                  <c:v>-1.51E-8</c:v>
                </c:pt>
                <c:pt idx="5601">
                  <c:v>-1.4999999999999999E-8</c:v>
                </c:pt>
                <c:pt idx="5602">
                  <c:v>-1.4999999999999999E-8</c:v>
                </c:pt>
                <c:pt idx="5603">
                  <c:v>-1.4999999999999999E-8</c:v>
                </c:pt>
                <c:pt idx="5604">
                  <c:v>-1.4999999999999999E-8</c:v>
                </c:pt>
                <c:pt idx="5605">
                  <c:v>-1.4999999999999999E-8</c:v>
                </c:pt>
                <c:pt idx="5606">
                  <c:v>-1.4999999999999999E-8</c:v>
                </c:pt>
                <c:pt idx="5607">
                  <c:v>-1.4999999999999999E-8</c:v>
                </c:pt>
                <c:pt idx="5608">
                  <c:v>-1.4999999999999999E-8</c:v>
                </c:pt>
                <c:pt idx="5609">
                  <c:v>-1.4999999999999999E-8</c:v>
                </c:pt>
                <c:pt idx="5610">
                  <c:v>-1.4999999999999999E-8</c:v>
                </c:pt>
                <c:pt idx="5611">
                  <c:v>-1.4999999999999999E-8</c:v>
                </c:pt>
                <c:pt idx="5612">
                  <c:v>-1.4999999999999999E-8</c:v>
                </c:pt>
                <c:pt idx="5613">
                  <c:v>-1.4999999999999999E-8</c:v>
                </c:pt>
                <c:pt idx="5614">
                  <c:v>-1.4999999999999999E-8</c:v>
                </c:pt>
                <c:pt idx="5615">
                  <c:v>-1.4999999999999999E-8</c:v>
                </c:pt>
                <c:pt idx="5616">
                  <c:v>-1.4999999999999999E-8</c:v>
                </c:pt>
                <c:pt idx="5617">
                  <c:v>-1.4899999999999999E-8</c:v>
                </c:pt>
                <c:pt idx="5618">
                  <c:v>-1.4899999999999999E-8</c:v>
                </c:pt>
                <c:pt idx="5619">
                  <c:v>-1.4899999999999999E-8</c:v>
                </c:pt>
                <c:pt idx="5620">
                  <c:v>-1.4899999999999999E-8</c:v>
                </c:pt>
                <c:pt idx="5621">
                  <c:v>-1.4899999999999999E-8</c:v>
                </c:pt>
                <c:pt idx="5622">
                  <c:v>-1.4899999999999999E-8</c:v>
                </c:pt>
                <c:pt idx="5623">
                  <c:v>-1.4899999999999999E-8</c:v>
                </c:pt>
                <c:pt idx="5624">
                  <c:v>-1.4899999999999999E-8</c:v>
                </c:pt>
                <c:pt idx="5625">
                  <c:v>-1.4899999999999999E-8</c:v>
                </c:pt>
                <c:pt idx="5626">
                  <c:v>-1.4899999999999999E-8</c:v>
                </c:pt>
                <c:pt idx="5627">
                  <c:v>-1.4899999999999999E-8</c:v>
                </c:pt>
                <c:pt idx="5628">
                  <c:v>-1.4899999999999999E-8</c:v>
                </c:pt>
                <c:pt idx="5629">
                  <c:v>-1.4899999999999999E-8</c:v>
                </c:pt>
                <c:pt idx="5630">
                  <c:v>-1.4899999999999999E-8</c:v>
                </c:pt>
                <c:pt idx="5631">
                  <c:v>-1.4899999999999999E-8</c:v>
                </c:pt>
                <c:pt idx="5632">
                  <c:v>-1.4899999999999999E-8</c:v>
                </c:pt>
                <c:pt idx="5633">
                  <c:v>-1.48E-8</c:v>
                </c:pt>
                <c:pt idx="5634">
                  <c:v>-1.48E-8</c:v>
                </c:pt>
                <c:pt idx="5635">
                  <c:v>-1.48E-8</c:v>
                </c:pt>
                <c:pt idx="5636">
                  <c:v>-1.48E-8</c:v>
                </c:pt>
                <c:pt idx="5637">
                  <c:v>-1.48E-8</c:v>
                </c:pt>
                <c:pt idx="5638">
                  <c:v>-1.48E-8</c:v>
                </c:pt>
                <c:pt idx="5639">
                  <c:v>-1.48E-8</c:v>
                </c:pt>
                <c:pt idx="5640">
                  <c:v>-1.48E-8</c:v>
                </c:pt>
                <c:pt idx="5641">
                  <c:v>-1.48E-8</c:v>
                </c:pt>
                <c:pt idx="5642">
                  <c:v>-1.48E-8</c:v>
                </c:pt>
                <c:pt idx="5643">
                  <c:v>-1.48E-8</c:v>
                </c:pt>
                <c:pt idx="5644">
                  <c:v>-1.48E-8</c:v>
                </c:pt>
                <c:pt idx="5645">
                  <c:v>-1.48E-8</c:v>
                </c:pt>
                <c:pt idx="5646">
                  <c:v>-1.48E-8</c:v>
                </c:pt>
                <c:pt idx="5647">
                  <c:v>-1.48E-8</c:v>
                </c:pt>
                <c:pt idx="5648">
                  <c:v>-1.48E-8</c:v>
                </c:pt>
                <c:pt idx="5649">
                  <c:v>-1.4699999999999999E-8</c:v>
                </c:pt>
                <c:pt idx="5650">
                  <c:v>-1.4699999999999999E-8</c:v>
                </c:pt>
                <c:pt idx="5651">
                  <c:v>-1.4699999999999999E-8</c:v>
                </c:pt>
                <c:pt idx="5652">
                  <c:v>-1.4699999999999999E-8</c:v>
                </c:pt>
                <c:pt idx="5653">
                  <c:v>-1.4699999999999999E-8</c:v>
                </c:pt>
                <c:pt idx="5654">
                  <c:v>-1.4699999999999999E-8</c:v>
                </c:pt>
                <c:pt idx="5655">
                  <c:v>-1.4699999999999999E-8</c:v>
                </c:pt>
                <c:pt idx="5656">
                  <c:v>-1.4699999999999999E-8</c:v>
                </c:pt>
                <c:pt idx="5657">
                  <c:v>-1.4699999999999999E-8</c:v>
                </c:pt>
                <c:pt idx="5658">
                  <c:v>-1.4699999999999999E-8</c:v>
                </c:pt>
                <c:pt idx="5659">
                  <c:v>-1.4699999999999999E-8</c:v>
                </c:pt>
                <c:pt idx="5660">
                  <c:v>-1.4699999999999999E-8</c:v>
                </c:pt>
                <c:pt idx="5661">
                  <c:v>-1.4699999999999999E-8</c:v>
                </c:pt>
                <c:pt idx="5662">
                  <c:v>-1.4699999999999999E-8</c:v>
                </c:pt>
                <c:pt idx="5663">
                  <c:v>-1.4699999999999999E-8</c:v>
                </c:pt>
                <c:pt idx="5664">
                  <c:v>-1.4699999999999999E-8</c:v>
                </c:pt>
                <c:pt idx="5665">
                  <c:v>-1.46E-8</c:v>
                </c:pt>
                <c:pt idx="5666">
                  <c:v>-1.46E-8</c:v>
                </c:pt>
                <c:pt idx="5667">
                  <c:v>-1.46E-8</c:v>
                </c:pt>
                <c:pt idx="5668">
                  <c:v>-1.46E-8</c:v>
                </c:pt>
                <c:pt idx="5669">
                  <c:v>-1.46E-8</c:v>
                </c:pt>
                <c:pt idx="5670">
                  <c:v>-1.46E-8</c:v>
                </c:pt>
                <c:pt idx="5671">
                  <c:v>-1.46E-8</c:v>
                </c:pt>
                <c:pt idx="5672">
                  <c:v>-1.46E-8</c:v>
                </c:pt>
                <c:pt idx="5673">
                  <c:v>-1.46E-8</c:v>
                </c:pt>
                <c:pt idx="5674">
                  <c:v>-1.46E-8</c:v>
                </c:pt>
                <c:pt idx="5675">
                  <c:v>-1.46E-8</c:v>
                </c:pt>
                <c:pt idx="5676">
                  <c:v>-1.46E-8</c:v>
                </c:pt>
                <c:pt idx="5677">
                  <c:v>-1.46E-8</c:v>
                </c:pt>
                <c:pt idx="5678">
                  <c:v>-1.46E-8</c:v>
                </c:pt>
                <c:pt idx="5679">
                  <c:v>-1.46E-8</c:v>
                </c:pt>
                <c:pt idx="5680">
                  <c:v>-1.46E-8</c:v>
                </c:pt>
                <c:pt idx="5681">
                  <c:v>-1.4500000000000001E-8</c:v>
                </c:pt>
                <c:pt idx="5682">
                  <c:v>-1.4500000000000001E-8</c:v>
                </c:pt>
                <c:pt idx="5683">
                  <c:v>-1.4500000000000001E-8</c:v>
                </c:pt>
                <c:pt idx="5684">
                  <c:v>-1.4500000000000001E-8</c:v>
                </c:pt>
                <c:pt idx="5685">
                  <c:v>-1.4500000000000001E-8</c:v>
                </c:pt>
                <c:pt idx="5686">
                  <c:v>-1.4500000000000001E-8</c:v>
                </c:pt>
                <c:pt idx="5687">
                  <c:v>-1.4500000000000001E-8</c:v>
                </c:pt>
                <c:pt idx="5688">
                  <c:v>-1.4500000000000001E-8</c:v>
                </c:pt>
                <c:pt idx="5689">
                  <c:v>-1.4500000000000001E-8</c:v>
                </c:pt>
                <c:pt idx="5690">
                  <c:v>-1.4500000000000001E-8</c:v>
                </c:pt>
                <c:pt idx="5691">
                  <c:v>-1.4500000000000001E-8</c:v>
                </c:pt>
                <c:pt idx="5692">
                  <c:v>-1.4500000000000001E-8</c:v>
                </c:pt>
                <c:pt idx="5693">
                  <c:v>-1.4500000000000001E-8</c:v>
                </c:pt>
                <c:pt idx="5694">
                  <c:v>-1.4500000000000001E-8</c:v>
                </c:pt>
                <c:pt idx="5695">
                  <c:v>-1.4500000000000001E-8</c:v>
                </c:pt>
                <c:pt idx="5696">
                  <c:v>-1.4500000000000001E-8</c:v>
                </c:pt>
                <c:pt idx="5697">
                  <c:v>-1.44E-8</c:v>
                </c:pt>
                <c:pt idx="5698">
                  <c:v>-1.44E-8</c:v>
                </c:pt>
                <c:pt idx="5699">
                  <c:v>-1.44E-8</c:v>
                </c:pt>
                <c:pt idx="5700">
                  <c:v>-1.44E-8</c:v>
                </c:pt>
                <c:pt idx="5701">
                  <c:v>-1.44E-8</c:v>
                </c:pt>
                <c:pt idx="5702">
                  <c:v>-1.44E-8</c:v>
                </c:pt>
                <c:pt idx="5703">
                  <c:v>-1.44E-8</c:v>
                </c:pt>
                <c:pt idx="5704">
                  <c:v>-1.44E-8</c:v>
                </c:pt>
                <c:pt idx="5705">
                  <c:v>-1.44E-8</c:v>
                </c:pt>
                <c:pt idx="5706">
                  <c:v>-1.44E-8</c:v>
                </c:pt>
                <c:pt idx="5707">
                  <c:v>-1.44E-8</c:v>
                </c:pt>
                <c:pt idx="5708">
                  <c:v>-1.44E-8</c:v>
                </c:pt>
                <c:pt idx="5709">
                  <c:v>-1.44E-8</c:v>
                </c:pt>
                <c:pt idx="5710">
                  <c:v>-1.44E-8</c:v>
                </c:pt>
                <c:pt idx="5711">
                  <c:v>-1.44E-8</c:v>
                </c:pt>
                <c:pt idx="5712">
                  <c:v>-1.44E-8</c:v>
                </c:pt>
                <c:pt idx="5713">
                  <c:v>-1.4300000000000001E-8</c:v>
                </c:pt>
                <c:pt idx="5714">
                  <c:v>-1.4300000000000001E-8</c:v>
                </c:pt>
                <c:pt idx="5715">
                  <c:v>-1.4300000000000001E-8</c:v>
                </c:pt>
                <c:pt idx="5716">
                  <c:v>-1.4300000000000001E-8</c:v>
                </c:pt>
                <c:pt idx="5717">
                  <c:v>-1.4300000000000001E-8</c:v>
                </c:pt>
                <c:pt idx="5718">
                  <c:v>-1.4300000000000001E-8</c:v>
                </c:pt>
                <c:pt idx="5719">
                  <c:v>-1.4300000000000001E-8</c:v>
                </c:pt>
                <c:pt idx="5720">
                  <c:v>-1.4300000000000001E-8</c:v>
                </c:pt>
                <c:pt idx="5721">
                  <c:v>-1.4300000000000001E-8</c:v>
                </c:pt>
                <c:pt idx="5722">
                  <c:v>-1.4300000000000001E-8</c:v>
                </c:pt>
                <c:pt idx="5723">
                  <c:v>-1.4300000000000001E-8</c:v>
                </c:pt>
                <c:pt idx="5724">
                  <c:v>-1.4300000000000001E-8</c:v>
                </c:pt>
                <c:pt idx="5725">
                  <c:v>-1.4300000000000001E-8</c:v>
                </c:pt>
                <c:pt idx="5726">
                  <c:v>-1.4300000000000001E-8</c:v>
                </c:pt>
                <c:pt idx="5727">
                  <c:v>-1.4300000000000001E-8</c:v>
                </c:pt>
                <c:pt idx="5728">
                  <c:v>-1.4300000000000001E-8</c:v>
                </c:pt>
                <c:pt idx="5729">
                  <c:v>-1.42E-8</c:v>
                </c:pt>
                <c:pt idx="5730">
                  <c:v>-1.42E-8</c:v>
                </c:pt>
                <c:pt idx="5731">
                  <c:v>-1.42E-8</c:v>
                </c:pt>
                <c:pt idx="5732">
                  <c:v>-1.42E-8</c:v>
                </c:pt>
                <c:pt idx="5733">
                  <c:v>-1.42E-8</c:v>
                </c:pt>
                <c:pt idx="5734">
                  <c:v>-1.42E-8</c:v>
                </c:pt>
                <c:pt idx="5735">
                  <c:v>-1.42E-8</c:v>
                </c:pt>
                <c:pt idx="5736">
                  <c:v>-1.42E-8</c:v>
                </c:pt>
                <c:pt idx="5737">
                  <c:v>-1.42E-8</c:v>
                </c:pt>
                <c:pt idx="5738">
                  <c:v>-1.42E-8</c:v>
                </c:pt>
                <c:pt idx="5739">
                  <c:v>-1.42E-8</c:v>
                </c:pt>
                <c:pt idx="5740">
                  <c:v>-1.42E-8</c:v>
                </c:pt>
                <c:pt idx="5741">
                  <c:v>-1.42E-8</c:v>
                </c:pt>
                <c:pt idx="5742">
                  <c:v>-1.42E-8</c:v>
                </c:pt>
                <c:pt idx="5743">
                  <c:v>-1.42E-8</c:v>
                </c:pt>
                <c:pt idx="5744">
                  <c:v>-1.42E-8</c:v>
                </c:pt>
                <c:pt idx="5745">
                  <c:v>-1.4100000000000001E-8</c:v>
                </c:pt>
                <c:pt idx="5746">
                  <c:v>-1.4100000000000001E-8</c:v>
                </c:pt>
                <c:pt idx="5747">
                  <c:v>-1.4100000000000001E-8</c:v>
                </c:pt>
                <c:pt idx="5748">
                  <c:v>-1.4100000000000001E-8</c:v>
                </c:pt>
                <c:pt idx="5749">
                  <c:v>-1.4100000000000001E-8</c:v>
                </c:pt>
                <c:pt idx="5750">
                  <c:v>-1.4100000000000001E-8</c:v>
                </c:pt>
                <c:pt idx="5751">
                  <c:v>-1.4100000000000001E-8</c:v>
                </c:pt>
                <c:pt idx="5752">
                  <c:v>-1.4100000000000001E-8</c:v>
                </c:pt>
                <c:pt idx="5753">
                  <c:v>-1.4100000000000001E-8</c:v>
                </c:pt>
                <c:pt idx="5754">
                  <c:v>-1.4100000000000001E-8</c:v>
                </c:pt>
                <c:pt idx="5755">
                  <c:v>-1.4100000000000001E-8</c:v>
                </c:pt>
                <c:pt idx="5756">
                  <c:v>-1.4100000000000001E-8</c:v>
                </c:pt>
                <c:pt idx="5757">
                  <c:v>-1.4100000000000001E-8</c:v>
                </c:pt>
                <c:pt idx="5758">
                  <c:v>-1.4100000000000001E-8</c:v>
                </c:pt>
                <c:pt idx="5759">
                  <c:v>-1.4100000000000001E-8</c:v>
                </c:pt>
                <c:pt idx="5760">
                  <c:v>-1.4100000000000001E-8</c:v>
                </c:pt>
                <c:pt idx="5761">
                  <c:v>-1.4E-8</c:v>
                </c:pt>
                <c:pt idx="5762">
                  <c:v>-1.4E-8</c:v>
                </c:pt>
                <c:pt idx="5763">
                  <c:v>-1.4E-8</c:v>
                </c:pt>
                <c:pt idx="5764">
                  <c:v>-1.4E-8</c:v>
                </c:pt>
                <c:pt idx="5765">
                  <c:v>-1.4E-8</c:v>
                </c:pt>
                <c:pt idx="5766">
                  <c:v>-1.4E-8</c:v>
                </c:pt>
                <c:pt idx="5767">
                  <c:v>-1.4E-8</c:v>
                </c:pt>
                <c:pt idx="5768">
                  <c:v>-1.4E-8</c:v>
                </c:pt>
                <c:pt idx="5769">
                  <c:v>-1.4E-8</c:v>
                </c:pt>
                <c:pt idx="5770">
                  <c:v>-1.4E-8</c:v>
                </c:pt>
                <c:pt idx="5771">
                  <c:v>-1.4E-8</c:v>
                </c:pt>
                <c:pt idx="5772">
                  <c:v>-1.4E-8</c:v>
                </c:pt>
                <c:pt idx="5773">
                  <c:v>-1.4E-8</c:v>
                </c:pt>
                <c:pt idx="5774">
                  <c:v>-1.4E-8</c:v>
                </c:pt>
                <c:pt idx="5775">
                  <c:v>-1.4E-8</c:v>
                </c:pt>
                <c:pt idx="5776">
                  <c:v>-1.4E-8</c:v>
                </c:pt>
                <c:pt idx="5777">
                  <c:v>-1.39E-8</c:v>
                </c:pt>
                <c:pt idx="5778">
                  <c:v>-1.39E-8</c:v>
                </c:pt>
                <c:pt idx="5779">
                  <c:v>-1.39E-8</c:v>
                </c:pt>
                <c:pt idx="5780">
                  <c:v>-1.39E-8</c:v>
                </c:pt>
                <c:pt idx="5781">
                  <c:v>-1.39E-8</c:v>
                </c:pt>
                <c:pt idx="5782">
                  <c:v>-1.39E-8</c:v>
                </c:pt>
                <c:pt idx="5783">
                  <c:v>-1.39E-8</c:v>
                </c:pt>
                <c:pt idx="5784">
                  <c:v>-1.39E-8</c:v>
                </c:pt>
                <c:pt idx="5785">
                  <c:v>-1.39E-8</c:v>
                </c:pt>
                <c:pt idx="5786">
                  <c:v>-1.39E-8</c:v>
                </c:pt>
                <c:pt idx="5787">
                  <c:v>-1.39E-8</c:v>
                </c:pt>
                <c:pt idx="5788">
                  <c:v>-1.39E-8</c:v>
                </c:pt>
                <c:pt idx="5789">
                  <c:v>-1.39E-8</c:v>
                </c:pt>
                <c:pt idx="5790">
                  <c:v>-1.39E-8</c:v>
                </c:pt>
                <c:pt idx="5791">
                  <c:v>-1.39E-8</c:v>
                </c:pt>
                <c:pt idx="5792">
                  <c:v>-1.39E-8</c:v>
                </c:pt>
                <c:pt idx="5793">
                  <c:v>-1.3799999999999999E-8</c:v>
                </c:pt>
                <c:pt idx="5794">
                  <c:v>-1.3799999999999999E-8</c:v>
                </c:pt>
                <c:pt idx="5795">
                  <c:v>-1.3799999999999999E-8</c:v>
                </c:pt>
                <c:pt idx="5796">
                  <c:v>-1.3799999999999999E-8</c:v>
                </c:pt>
                <c:pt idx="5797">
                  <c:v>-1.3799999999999999E-8</c:v>
                </c:pt>
                <c:pt idx="5798">
                  <c:v>-1.3799999999999999E-8</c:v>
                </c:pt>
                <c:pt idx="5799">
                  <c:v>-1.3799999999999999E-8</c:v>
                </c:pt>
                <c:pt idx="5800">
                  <c:v>-1.3799999999999999E-8</c:v>
                </c:pt>
                <c:pt idx="5801">
                  <c:v>-1.3799999999999999E-8</c:v>
                </c:pt>
                <c:pt idx="5802">
                  <c:v>-1.3799999999999999E-8</c:v>
                </c:pt>
                <c:pt idx="5803">
                  <c:v>-1.3799999999999999E-8</c:v>
                </c:pt>
                <c:pt idx="5804">
                  <c:v>-1.3799999999999999E-8</c:v>
                </c:pt>
                <c:pt idx="5805">
                  <c:v>-1.3799999999999999E-8</c:v>
                </c:pt>
                <c:pt idx="5806">
                  <c:v>-1.3799999999999999E-8</c:v>
                </c:pt>
                <c:pt idx="5807">
                  <c:v>-1.3799999999999999E-8</c:v>
                </c:pt>
                <c:pt idx="5808">
                  <c:v>-1.3799999999999999E-8</c:v>
                </c:pt>
                <c:pt idx="5809">
                  <c:v>-1.37E-8</c:v>
                </c:pt>
                <c:pt idx="5810">
                  <c:v>-1.37E-8</c:v>
                </c:pt>
                <c:pt idx="5811">
                  <c:v>-1.37E-8</c:v>
                </c:pt>
                <c:pt idx="5812">
                  <c:v>-1.37E-8</c:v>
                </c:pt>
                <c:pt idx="5813">
                  <c:v>-1.37E-8</c:v>
                </c:pt>
                <c:pt idx="5814">
                  <c:v>-1.37E-8</c:v>
                </c:pt>
                <c:pt idx="5815">
                  <c:v>-1.37E-8</c:v>
                </c:pt>
                <c:pt idx="5816">
                  <c:v>-1.37E-8</c:v>
                </c:pt>
                <c:pt idx="5817">
                  <c:v>-1.37E-8</c:v>
                </c:pt>
                <c:pt idx="5818">
                  <c:v>-1.37E-8</c:v>
                </c:pt>
                <c:pt idx="5819">
                  <c:v>-1.37E-8</c:v>
                </c:pt>
                <c:pt idx="5820">
                  <c:v>-1.37E-8</c:v>
                </c:pt>
                <c:pt idx="5821">
                  <c:v>-1.37E-8</c:v>
                </c:pt>
                <c:pt idx="5822">
                  <c:v>-1.37E-8</c:v>
                </c:pt>
                <c:pt idx="5823">
                  <c:v>-1.37E-8</c:v>
                </c:pt>
                <c:pt idx="5824">
                  <c:v>-1.37E-8</c:v>
                </c:pt>
                <c:pt idx="5825">
                  <c:v>-1.3599999999999999E-8</c:v>
                </c:pt>
                <c:pt idx="5826">
                  <c:v>-1.3599999999999999E-8</c:v>
                </c:pt>
                <c:pt idx="5827">
                  <c:v>-1.3599999999999999E-8</c:v>
                </c:pt>
                <c:pt idx="5828">
                  <c:v>-1.3599999999999999E-8</c:v>
                </c:pt>
                <c:pt idx="5829">
                  <c:v>-1.3599999999999999E-8</c:v>
                </c:pt>
                <c:pt idx="5830">
                  <c:v>-1.3599999999999999E-8</c:v>
                </c:pt>
                <c:pt idx="5831">
                  <c:v>-1.3599999999999999E-8</c:v>
                </c:pt>
                <c:pt idx="5832">
                  <c:v>-1.3599999999999999E-8</c:v>
                </c:pt>
                <c:pt idx="5833">
                  <c:v>-1.3599999999999999E-8</c:v>
                </c:pt>
                <c:pt idx="5834">
                  <c:v>-1.3599999999999999E-8</c:v>
                </c:pt>
                <c:pt idx="5835">
                  <c:v>-1.3599999999999999E-8</c:v>
                </c:pt>
                <c:pt idx="5836">
                  <c:v>-1.3599999999999999E-8</c:v>
                </c:pt>
                <c:pt idx="5837">
                  <c:v>-1.3599999999999999E-8</c:v>
                </c:pt>
                <c:pt idx="5838">
                  <c:v>-1.3599999999999999E-8</c:v>
                </c:pt>
                <c:pt idx="5839">
                  <c:v>-1.3599999999999999E-8</c:v>
                </c:pt>
                <c:pt idx="5840">
                  <c:v>-1.3599999999999999E-8</c:v>
                </c:pt>
                <c:pt idx="5841">
                  <c:v>-1.35E-8</c:v>
                </c:pt>
                <c:pt idx="5842">
                  <c:v>-1.35E-8</c:v>
                </c:pt>
                <c:pt idx="5843">
                  <c:v>-1.35E-8</c:v>
                </c:pt>
                <c:pt idx="5844">
                  <c:v>-1.35E-8</c:v>
                </c:pt>
                <c:pt idx="5845">
                  <c:v>-1.35E-8</c:v>
                </c:pt>
                <c:pt idx="5846">
                  <c:v>-1.35E-8</c:v>
                </c:pt>
                <c:pt idx="5847">
                  <c:v>-1.35E-8</c:v>
                </c:pt>
                <c:pt idx="5848">
                  <c:v>-1.35E-8</c:v>
                </c:pt>
                <c:pt idx="5849">
                  <c:v>-1.35E-8</c:v>
                </c:pt>
                <c:pt idx="5850">
                  <c:v>-1.35E-8</c:v>
                </c:pt>
                <c:pt idx="5851">
                  <c:v>-1.35E-8</c:v>
                </c:pt>
                <c:pt idx="5852">
                  <c:v>-1.35E-8</c:v>
                </c:pt>
                <c:pt idx="5853">
                  <c:v>-1.35E-8</c:v>
                </c:pt>
                <c:pt idx="5854">
                  <c:v>-1.35E-8</c:v>
                </c:pt>
                <c:pt idx="5855">
                  <c:v>-1.35E-8</c:v>
                </c:pt>
                <c:pt idx="5856">
                  <c:v>-1.35E-8</c:v>
                </c:pt>
                <c:pt idx="5857">
                  <c:v>-1.3399999999999999E-8</c:v>
                </c:pt>
                <c:pt idx="5858">
                  <c:v>-1.3399999999999999E-8</c:v>
                </c:pt>
                <c:pt idx="5859">
                  <c:v>-1.3399999999999999E-8</c:v>
                </c:pt>
                <c:pt idx="5860">
                  <c:v>-1.3399999999999999E-8</c:v>
                </c:pt>
                <c:pt idx="5861">
                  <c:v>-1.3399999999999999E-8</c:v>
                </c:pt>
                <c:pt idx="5862">
                  <c:v>-1.3399999999999999E-8</c:v>
                </c:pt>
                <c:pt idx="5863">
                  <c:v>-1.3399999999999999E-8</c:v>
                </c:pt>
                <c:pt idx="5864">
                  <c:v>-1.3399999999999999E-8</c:v>
                </c:pt>
                <c:pt idx="5865">
                  <c:v>-1.3399999999999999E-8</c:v>
                </c:pt>
                <c:pt idx="5866">
                  <c:v>-1.3399999999999999E-8</c:v>
                </c:pt>
                <c:pt idx="5867">
                  <c:v>-1.3399999999999999E-8</c:v>
                </c:pt>
                <c:pt idx="5868">
                  <c:v>-1.3399999999999999E-8</c:v>
                </c:pt>
                <c:pt idx="5869">
                  <c:v>-1.3399999999999999E-8</c:v>
                </c:pt>
                <c:pt idx="5870">
                  <c:v>-1.3399999999999999E-8</c:v>
                </c:pt>
                <c:pt idx="5871">
                  <c:v>-1.3399999999999999E-8</c:v>
                </c:pt>
                <c:pt idx="5872">
                  <c:v>-1.3399999999999999E-8</c:v>
                </c:pt>
                <c:pt idx="5873">
                  <c:v>-1.33E-8</c:v>
                </c:pt>
                <c:pt idx="5874">
                  <c:v>-1.33E-8</c:v>
                </c:pt>
                <c:pt idx="5875">
                  <c:v>-1.33E-8</c:v>
                </c:pt>
                <c:pt idx="5876">
                  <c:v>-1.33E-8</c:v>
                </c:pt>
                <c:pt idx="5877">
                  <c:v>-1.33E-8</c:v>
                </c:pt>
                <c:pt idx="5878">
                  <c:v>-1.33E-8</c:v>
                </c:pt>
                <c:pt idx="5879">
                  <c:v>-1.33E-8</c:v>
                </c:pt>
                <c:pt idx="5880">
                  <c:v>-1.33E-8</c:v>
                </c:pt>
                <c:pt idx="5881">
                  <c:v>-1.33E-8</c:v>
                </c:pt>
                <c:pt idx="5882">
                  <c:v>-1.33E-8</c:v>
                </c:pt>
                <c:pt idx="5883">
                  <c:v>-1.33E-8</c:v>
                </c:pt>
                <c:pt idx="5884">
                  <c:v>-1.33E-8</c:v>
                </c:pt>
                <c:pt idx="5885">
                  <c:v>-1.33E-8</c:v>
                </c:pt>
                <c:pt idx="5886">
                  <c:v>-1.33E-8</c:v>
                </c:pt>
                <c:pt idx="5887">
                  <c:v>-1.33E-8</c:v>
                </c:pt>
                <c:pt idx="5888">
                  <c:v>-1.33E-8</c:v>
                </c:pt>
                <c:pt idx="5889">
                  <c:v>-1.3200000000000001E-8</c:v>
                </c:pt>
                <c:pt idx="5890">
                  <c:v>-1.3200000000000001E-8</c:v>
                </c:pt>
                <c:pt idx="5891">
                  <c:v>-1.3200000000000001E-8</c:v>
                </c:pt>
                <c:pt idx="5892">
                  <c:v>-1.3200000000000001E-8</c:v>
                </c:pt>
                <c:pt idx="5893">
                  <c:v>-1.3200000000000001E-8</c:v>
                </c:pt>
                <c:pt idx="5894">
                  <c:v>-1.3200000000000001E-8</c:v>
                </c:pt>
                <c:pt idx="5895">
                  <c:v>-1.3200000000000001E-8</c:v>
                </c:pt>
                <c:pt idx="5896">
                  <c:v>-1.3200000000000001E-8</c:v>
                </c:pt>
                <c:pt idx="5897">
                  <c:v>-1.3200000000000001E-8</c:v>
                </c:pt>
                <c:pt idx="5898">
                  <c:v>-1.3200000000000001E-8</c:v>
                </c:pt>
                <c:pt idx="5899">
                  <c:v>-1.3200000000000001E-8</c:v>
                </c:pt>
                <c:pt idx="5900">
                  <c:v>-1.3200000000000001E-8</c:v>
                </c:pt>
                <c:pt idx="5901">
                  <c:v>-1.3200000000000001E-8</c:v>
                </c:pt>
                <c:pt idx="5902">
                  <c:v>-1.3200000000000001E-8</c:v>
                </c:pt>
                <c:pt idx="5903">
                  <c:v>-1.3200000000000001E-8</c:v>
                </c:pt>
                <c:pt idx="5904">
                  <c:v>-1.3200000000000001E-8</c:v>
                </c:pt>
                <c:pt idx="5905">
                  <c:v>-1.31E-8</c:v>
                </c:pt>
                <c:pt idx="5906">
                  <c:v>-1.31E-8</c:v>
                </c:pt>
                <c:pt idx="5907">
                  <c:v>-1.31E-8</c:v>
                </c:pt>
                <c:pt idx="5908">
                  <c:v>-1.31E-8</c:v>
                </c:pt>
                <c:pt idx="5909">
                  <c:v>-1.31E-8</c:v>
                </c:pt>
                <c:pt idx="5910">
                  <c:v>-1.31E-8</c:v>
                </c:pt>
                <c:pt idx="5911">
                  <c:v>-1.31E-8</c:v>
                </c:pt>
                <c:pt idx="5912">
                  <c:v>-1.31E-8</c:v>
                </c:pt>
                <c:pt idx="5913">
                  <c:v>-1.31E-8</c:v>
                </c:pt>
                <c:pt idx="5914">
                  <c:v>-1.31E-8</c:v>
                </c:pt>
                <c:pt idx="5915">
                  <c:v>-1.31E-8</c:v>
                </c:pt>
                <c:pt idx="5916">
                  <c:v>-1.31E-8</c:v>
                </c:pt>
                <c:pt idx="5917">
                  <c:v>-1.31E-8</c:v>
                </c:pt>
                <c:pt idx="5918">
                  <c:v>-1.31E-8</c:v>
                </c:pt>
                <c:pt idx="5919">
                  <c:v>-1.31E-8</c:v>
                </c:pt>
                <c:pt idx="5920">
                  <c:v>-1.31E-8</c:v>
                </c:pt>
                <c:pt idx="5921">
                  <c:v>-1.3000000000000001E-8</c:v>
                </c:pt>
                <c:pt idx="5922">
                  <c:v>-1.3000000000000001E-8</c:v>
                </c:pt>
                <c:pt idx="5923">
                  <c:v>-1.3000000000000001E-8</c:v>
                </c:pt>
                <c:pt idx="5924">
                  <c:v>-1.3000000000000001E-8</c:v>
                </c:pt>
                <c:pt idx="5925">
                  <c:v>-1.3000000000000001E-8</c:v>
                </c:pt>
                <c:pt idx="5926">
                  <c:v>-1.3000000000000001E-8</c:v>
                </c:pt>
                <c:pt idx="5927">
                  <c:v>-1.3000000000000001E-8</c:v>
                </c:pt>
                <c:pt idx="5928">
                  <c:v>-1.3000000000000001E-8</c:v>
                </c:pt>
                <c:pt idx="5929">
                  <c:v>-1.3000000000000001E-8</c:v>
                </c:pt>
                <c:pt idx="5930">
                  <c:v>-1.3000000000000001E-8</c:v>
                </c:pt>
                <c:pt idx="5931">
                  <c:v>-1.3000000000000001E-8</c:v>
                </c:pt>
                <c:pt idx="5932">
                  <c:v>-1.3000000000000001E-8</c:v>
                </c:pt>
                <c:pt idx="5933">
                  <c:v>-1.3000000000000001E-8</c:v>
                </c:pt>
                <c:pt idx="5934">
                  <c:v>-1.3000000000000001E-8</c:v>
                </c:pt>
                <c:pt idx="5935">
                  <c:v>-1.3000000000000001E-8</c:v>
                </c:pt>
                <c:pt idx="5936">
                  <c:v>-1.3000000000000001E-8</c:v>
                </c:pt>
                <c:pt idx="5937">
                  <c:v>-1.29E-8</c:v>
                </c:pt>
                <c:pt idx="5938">
                  <c:v>-1.29E-8</c:v>
                </c:pt>
                <c:pt idx="5939">
                  <c:v>-1.29E-8</c:v>
                </c:pt>
                <c:pt idx="5940">
                  <c:v>-1.29E-8</c:v>
                </c:pt>
                <c:pt idx="5941">
                  <c:v>-1.29E-8</c:v>
                </c:pt>
                <c:pt idx="5942">
                  <c:v>-1.29E-8</c:v>
                </c:pt>
                <c:pt idx="5943">
                  <c:v>-1.29E-8</c:v>
                </c:pt>
                <c:pt idx="5944">
                  <c:v>-1.29E-8</c:v>
                </c:pt>
                <c:pt idx="5945">
                  <c:v>-1.29E-8</c:v>
                </c:pt>
                <c:pt idx="5946">
                  <c:v>-1.29E-8</c:v>
                </c:pt>
                <c:pt idx="5947">
                  <c:v>-1.29E-8</c:v>
                </c:pt>
                <c:pt idx="5948">
                  <c:v>-1.29E-8</c:v>
                </c:pt>
                <c:pt idx="5949">
                  <c:v>-1.29E-8</c:v>
                </c:pt>
                <c:pt idx="5950">
                  <c:v>-1.29E-8</c:v>
                </c:pt>
                <c:pt idx="5951">
                  <c:v>-1.29E-8</c:v>
                </c:pt>
                <c:pt idx="5952">
                  <c:v>-1.29E-8</c:v>
                </c:pt>
                <c:pt idx="5953">
                  <c:v>-1.28E-8</c:v>
                </c:pt>
                <c:pt idx="5954">
                  <c:v>-1.28E-8</c:v>
                </c:pt>
                <c:pt idx="5955">
                  <c:v>-1.28E-8</c:v>
                </c:pt>
                <c:pt idx="5956">
                  <c:v>-1.28E-8</c:v>
                </c:pt>
                <c:pt idx="5957">
                  <c:v>-1.28E-8</c:v>
                </c:pt>
                <c:pt idx="5958">
                  <c:v>-1.28E-8</c:v>
                </c:pt>
                <c:pt idx="5959">
                  <c:v>-1.28E-8</c:v>
                </c:pt>
                <c:pt idx="5960">
                  <c:v>-1.28E-8</c:v>
                </c:pt>
                <c:pt idx="5961">
                  <c:v>-1.28E-8</c:v>
                </c:pt>
                <c:pt idx="5962">
                  <c:v>-1.28E-8</c:v>
                </c:pt>
                <c:pt idx="5963">
                  <c:v>-1.28E-8</c:v>
                </c:pt>
                <c:pt idx="5964">
                  <c:v>-1.28E-8</c:v>
                </c:pt>
                <c:pt idx="5965">
                  <c:v>-1.28E-8</c:v>
                </c:pt>
                <c:pt idx="5966">
                  <c:v>-1.28E-8</c:v>
                </c:pt>
                <c:pt idx="5967">
                  <c:v>-1.28E-8</c:v>
                </c:pt>
                <c:pt idx="5968">
                  <c:v>-1.28E-8</c:v>
                </c:pt>
                <c:pt idx="5969">
                  <c:v>-1.27E-8</c:v>
                </c:pt>
                <c:pt idx="5970">
                  <c:v>-1.27E-8</c:v>
                </c:pt>
                <c:pt idx="5971">
                  <c:v>-1.27E-8</c:v>
                </c:pt>
                <c:pt idx="5972">
                  <c:v>-1.27E-8</c:v>
                </c:pt>
                <c:pt idx="5973">
                  <c:v>-1.27E-8</c:v>
                </c:pt>
                <c:pt idx="5974">
                  <c:v>-1.27E-8</c:v>
                </c:pt>
                <c:pt idx="5975">
                  <c:v>-1.27E-8</c:v>
                </c:pt>
                <c:pt idx="5976">
                  <c:v>-1.27E-8</c:v>
                </c:pt>
                <c:pt idx="5977">
                  <c:v>-1.27E-8</c:v>
                </c:pt>
                <c:pt idx="5978">
                  <c:v>-1.27E-8</c:v>
                </c:pt>
                <c:pt idx="5979">
                  <c:v>-1.27E-8</c:v>
                </c:pt>
                <c:pt idx="5980">
                  <c:v>-1.27E-8</c:v>
                </c:pt>
                <c:pt idx="5981">
                  <c:v>-1.27E-8</c:v>
                </c:pt>
                <c:pt idx="5982">
                  <c:v>-1.27E-8</c:v>
                </c:pt>
                <c:pt idx="5983">
                  <c:v>-1.27E-8</c:v>
                </c:pt>
                <c:pt idx="5984">
                  <c:v>-1.27E-8</c:v>
                </c:pt>
                <c:pt idx="5985">
                  <c:v>-1.26E-8</c:v>
                </c:pt>
                <c:pt idx="5986">
                  <c:v>-1.26E-8</c:v>
                </c:pt>
                <c:pt idx="5987">
                  <c:v>-1.26E-8</c:v>
                </c:pt>
                <c:pt idx="5988">
                  <c:v>-1.26E-8</c:v>
                </c:pt>
                <c:pt idx="5989">
                  <c:v>-1.26E-8</c:v>
                </c:pt>
                <c:pt idx="5990">
                  <c:v>-1.26E-8</c:v>
                </c:pt>
                <c:pt idx="5991">
                  <c:v>-1.26E-8</c:v>
                </c:pt>
                <c:pt idx="5992">
                  <c:v>-1.26E-8</c:v>
                </c:pt>
                <c:pt idx="5993">
                  <c:v>-1.26E-8</c:v>
                </c:pt>
                <c:pt idx="5994">
                  <c:v>-1.26E-8</c:v>
                </c:pt>
                <c:pt idx="5995">
                  <c:v>-1.26E-8</c:v>
                </c:pt>
                <c:pt idx="5996">
                  <c:v>-1.26E-8</c:v>
                </c:pt>
                <c:pt idx="5997">
                  <c:v>-1.26E-8</c:v>
                </c:pt>
                <c:pt idx="5998">
                  <c:v>-1.26E-8</c:v>
                </c:pt>
                <c:pt idx="5999">
                  <c:v>-1.26E-8</c:v>
                </c:pt>
                <c:pt idx="6000">
                  <c:v>-1.26E-8</c:v>
                </c:pt>
                <c:pt idx="6001">
                  <c:v>-1.2499999999999999E-8</c:v>
                </c:pt>
                <c:pt idx="6002">
                  <c:v>-1.2499999999999999E-8</c:v>
                </c:pt>
                <c:pt idx="6003">
                  <c:v>-1.2499999999999999E-8</c:v>
                </c:pt>
                <c:pt idx="6004">
                  <c:v>-1.2499999999999999E-8</c:v>
                </c:pt>
                <c:pt idx="6005">
                  <c:v>-1.2499999999999999E-8</c:v>
                </c:pt>
                <c:pt idx="6006">
                  <c:v>-1.2499999999999999E-8</c:v>
                </c:pt>
                <c:pt idx="6007">
                  <c:v>-1.2499999999999999E-8</c:v>
                </c:pt>
                <c:pt idx="6008">
                  <c:v>-1.2499999999999999E-8</c:v>
                </c:pt>
                <c:pt idx="6009">
                  <c:v>-1.2499999999999999E-8</c:v>
                </c:pt>
                <c:pt idx="6010">
                  <c:v>-1.2499999999999999E-8</c:v>
                </c:pt>
                <c:pt idx="6011">
                  <c:v>-1.2499999999999999E-8</c:v>
                </c:pt>
                <c:pt idx="6012">
                  <c:v>-1.2499999999999999E-8</c:v>
                </c:pt>
                <c:pt idx="6013">
                  <c:v>-1.2499999999999999E-8</c:v>
                </c:pt>
                <c:pt idx="6014">
                  <c:v>-1.2499999999999999E-8</c:v>
                </c:pt>
                <c:pt idx="6015">
                  <c:v>-1.2499999999999999E-8</c:v>
                </c:pt>
                <c:pt idx="6016">
                  <c:v>-1.2499999999999999E-8</c:v>
                </c:pt>
                <c:pt idx="6017">
                  <c:v>-1.24E-8</c:v>
                </c:pt>
                <c:pt idx="6018">
                  <c:v>-1.24E-8</c:v>
                </c:pt>
                <c:pt idx="6019">
                  <c:v>-1.24E-8</c:v>
                </c:pt>
                <c:pt idx="6020">
                  <c:v>-1.24E-8</c:v>
                </c:pt>
                <c:pt idx="6021">
                  <c:v>-1.24E-8</c:v>
                </c:pt>
                <c:pt idx="6022">
                  <c:v>-1.24E-8</c:v>
                </c:pt>
                <c:pt idx="6023">
                  <c:v>-1.24E-8</c:v>
                </c:pt>
                <c:pt idx="6024">
                  <c:v>-1.24E-8</c:v>
                </c:pt>
                <c:pt idx="6025">
                  <c:v>-1.24E-8</c:v>
                </c:pt>
                <c:pt idx="6026">
                  <c:v>-1.24E-8</c:v>
                </c:pt>
                <c:pt idx="6027">
                  <c:v>-1.24E-8</c:v>
                </c:pt>
                <c:pt idx="6028">
                  <c:v>-1.24E-8</c:v>
                </c:pt>
                <c:pt idx="6029">
                  <c:v>-1.24E-8</c:v>
                </c:pt>
                <c:pt idx="6030">
                  <c:v>-1.24E-8</c:v>
                </c:pt>
                <c:pt idx="6031">
                  <c:v>-1.24E-8</c:v>
                </c:pt>
                <c:pt idx="6032">
                  <c:v>-1.24E-8</c:v>
                </c:pt>
                <c:pt idx="6033">
                  <c:v>-1.2299999999999999E-8</c:v>
                </c:pt>
                <c:pt idx="6034">
                  <c:v>-1.2299999999999999E-8</c:v>
                </c:pt>
                <c:pt idx="6035">
                  <c:v>-1.2299999999999999E-8</c:v>
                </c:pt>
                <c:pt idx="6036">
                  <c:v>-1.2299999999999999E-8</c:v>
                </c:pt>
                <c:pt idx="6037">
                  <c:v>-1.2299999999999999E-8</c:v>
                </c:pt>
                <c:pt idx="6038">
                  <c:v>-1.2299999999999999E-8</c:v>
                </c:pt>
                <c:pt idx="6039">
                  <c:v>-1.2299999999999999E-8</c:v>
                </c:pt>
                <c:pt idx="6040">
                  <c:v>-1.2299999999999999E-8</c:v>
                </c:pt>
                <c:pt idx="6041">
                  <c:v>-1.2299999999999999E-8</c:v>
                </c:pt>
                <c:pt idx="6042">
                  <c:v>-1.2299999999999999E-8</c:v>
                </c:pt>
                <c:pt idx="6043">
                  <c:v>-1.2299999999999999E-8</c:v>
                </c:pt>
                <c:pt idx="6044">
                  <c:v>-1.2299999999999999E-8</c:v>
                </c:pt>
                <c:pt idx="6045">
                  <c:v>-1.2299999999999999E-8</c:v>
                </c:pt>
                <c:pt idx="6046">
                  <c:v>-1.2299999999999999E-8</c:v>
                </c:pt>
                <c:pt idx="6047">
                  <c:v>-1.2299999999999999E-8</c:v>
                </c:pt>
                <c:pt idx="6048">
                  <c:v>-1.2299999999999999E-8</c:v>
                </c:pt>
                <c:pt idx="6049">
                  <c:v>-1.22E-8</c:v>
                </c:pt>
                <c:pt idx="6050">
                  <c:v>-1.22E-8</c:v>
                </c:pt>
                <c:pt idx="6051">
                  <c:v>-1.22E-8</c:v>
                </c:pt>
                <c:pt idx="6052">
                  <c:v>-1.22E-8</c:v>
                </c:pt>
                <c:pt idx="6053">
                  <c:v>-1.22E-8</c:v>
                </c:pt>
                <c:pt idx="6054">
                  <c:v>-1.22E-8</c:v>
                </c:pt>
                <c:pt idx="6055">
                  <c:v>-1.22E-8</c:v>
                </c:pt>
                <c:pt idx="6056">
                  <c:v>-1.22E-8</c:v>
                </c:pt>
                <c:pt idx="6057">
                  <c:v>-1.22E-8</c:v>
                </c:pt>
                <c:pt idx="6058">
                  <c:v>-1.22E-8</c:v>
                </c:pt>
                <c:pt idx="6059">
                  <c:v>-1.22E-8</c:v>
                </c:pt>
                <c:pt idx="6060">
                  <c:v>-1.22E-8</c:v>
                </c:pt>
                <c:pt idx="6061">
                  <c:v>-1.22E-8</c:v>
                </c:pt>
                <c:pt idx="6062">
                  <c:v>-1.22E-8</c:v>
                </c:pt>
                <c:pt idx="6063">
                  <c:v>-1.22E-8</c:v>
                </c:pt>
                <c:pt idx="6064">
                  <c:v>-1.22E-8</c:v>
                </c:pt>
                <c:pt idx="6065">
                  <c:v>-1.2100000000000001E-8</c:v>
                </c:pt>
                <c:pt idx="6066">
                  <c:v>-1.2100000000000001E-8</c:v>
                </c:pt>
                <c:pt idx="6067">
                  <c:v>-1.2100000000000001E-8</c:v>
                </c:pt>
                <c:pt idx="6068">
                  <c:v>-1.2100000000000001E-8</c:v>
                </c:pt>
                <c:pt idx="6069">
                  <c:v>-1.2100000000000001E-8</c:v>
                </c:pt>
                <c:pt idx="6070">
                  <c:v>-1.2100000000000001E-8</c:v>
                </c:pt>
                <c:pt idx="6071">
                  <c:v>-1.2100000000000001E-8</c:v>
                </c:pt>
                <c:pt idx="6072">
                  <c:v>-1.2100000000000001E-8</c:v>
                </c:pt>
                <c:pt idx="6073">
                  <c:v>-1.2100000000000001E-8</c:v>
                </c:pt>
                <c:pt idx="6074">
                  <c:v>-1.2100000000000001E-8</c:v>
                </c:pt>
                <c:pt idx="6075">
                  <c:v>-1.2100000000000001E-8</c:v>
                </c:pt>
                <c:pt idx="6076">
                  <c:v>-1.2100000000000001E-8</c:v>
                </c:pt>
                <c:pt idx="6077">
                  <c:v>-1.2100000000000001E-8</c:v>
                </c:pt>
                <c:pt idx="6078">
                  <c:v>-1.2100000000000001E-8</c:v>
                </c:pt>
                <c:pt idx="6079">
                  <c:v>-1.2100000000000001E-8</c:v>
                </c:pt>
                <c:pt idx="6080">
                  <c:v>-1.2100000000000001E-8</c:v>
                </c:pt>
                <c:pt idx="6081">
                  <c:v>-1.2E-8</c:v>
                </c:pt>
                <c:pt idx="6082">
                  <c:v>-1.2E-8</c:v>
                </c:pt>
                <c:pt idx="6083">
                  <c:v>-1.2E-8</c:v>
                </c:pt>
                <c:pt idx="6084">
                  <c:v>-1.2E-8</c:v>
                </c:pt>
                <c:pt idx="6085">
                  <c:v>-1.2E-8</c:v>
                </c:pt>
                <c:pt idx="6086">
                  <c:v>-1.2E-8</c:v>
                </c:pt>
                <c:pt idx="6087">
                  <c:v>-1.2E-8</c:v>
                </c:pt>
                <c:pt idx="6088">
                  <c:v>-1.2E-8</c:v>
                </c:pt>
                <c:pt idx="6089">
                  <c:v>-1.2E-8</c:v>
                </c:pt>
                <c:pt idx="6090">
                  <c:v>-1.2E-8</c:v>
                </c:pt>
                <c:pt idx="6091">
                  <c:v>-1.2E-8</c:v>
                </c:pt>
                <c:pt idx="6092">
                  <c:v>-1.2E-8</c:v>
                </c:pt>
                <c:pt idx="6093">
                  <c:v>-1.2E-8</c:v>
                </c:pt>
                <c:pt idx="6094">
                  <c:v>-1.2E-8</c:v>
                </c:pt>
                <c:pt idx="6095">
                  <c:v>-1.2E-8</c:v>
                </c:pt>
                <c:pt idx="6096">
                  <c:v>-1.2E-8</c:v>
                </c:pt>
                <c:pt idx="6097">
                  <c:v>-1.1900000000000001E-8</c:v>
                </c:pt>
                <c:pt idx="6098">
                  <c:v>-1.1900000000000001E-8</c:v>
                </c:pt>
                <c:pt idx="6099">
                  <c:v>-1.1900000000000001E-8</c:v>
                </c:pt>
                <c:pt idx="6100">
                  <c:v>-1.1900000000000001E-8</c:v>
                </c:pt>
                <c:pt idx="6101">
                  <c:v>-1.1900000000000001E-8</c:v>
                </c:pt>
                <c:pt idx="6102">
                  <c:v>-1.1900000000000001E-8</c:v>
                </c:pt>
                <c:pt idx="6103">
                  <c:v>-1.1900000000000001E-8</c:v>
                </c:pt>
                <c:pt idx="6104">
                  <c:v>-1.1900000000000001E-8</c:v>
                </c:pt>
                <c:pt idx="6105">
                  <c:v>-1.1900000000000001E-8</c:v>
                </c:pt>
                <c:pt idx="6106">
                  <c:v>-1.1900000000000001E-8</c:v>
                </c:pt>
                <c:pt idx="6107">
                  <c:v>-1.1900000000000001E-8</c:v>
                </c:pt>
                <c:pt idx="6108">
                  <c:v>-1.1900000000000001E-8</c:v>
                </c:pt>
                <c:pt idx="6109">
                  <c:v>-1.1900000000000001E-8</c:v>
                </c:pt>
                <c:pt idx="6110">
                  <c:v>-1.1900000000000001E-8</c:v>
                </c:pt>
                <c:pt idx="6111">
                  <c:v>-1.1900000000000001E-8</c:v>
                </c:pt>
                <c:pt idx="6112">
                  <c:v>-1.1900000000000001E-8</c:v>
                </c:pt>
                <c:pt idx="6113">
                  <c:v>-1.18E-8</c:v>
                </c:pt>
                <c:pt idx="6114">
                  <c:v>-1.18E-8</c:v>
                </c:pt>
                <c:pt idx="6115">
                  <c:v>-1.18E-8</c:v>
                </c:pt>
                <c:pt idx="6116">
                  <c:v>-1.18E-8</c:v>
                </c:pt>
                <c:pt idx="6117">
                  <c:v>-1.18E-8</c:v>
                </c:pt>
                <c:pt idx="6118">
                  <c:v>-1.18E-8</c:v>
                </c:pt>
                <c:pt idx="6119">
                  <c:v>-1.18E-8</c:v>
                </c:pt>
                <c:pt idx="6120">
                  <c:v>-1.18E-8</c:v>
                </c:pt>
                <c:pt idx="6121">
                  <c:v>-1.18E-8</c:v>
                </c:pt>
                <c:pt idx="6122">
                  <c:v>-1.18E-8</c:v>
                </c:pt>
                <c:pt idx="6123">
                  <c:v>-1.18E-8</c:v>
                </c:pt>
                <c:pt idx="6124">
                  <c:v>-1.18E-8</c:v>
                </c:pt>
                <c:pt idx="6125">
                  <c:v>-1.18E-8</c:v>
                </c:pt>
                <c:pt idx="6126">
                  <c:v>-1.18E-8</c:v>
                </c:pt>
                <c:pt idx="6127">
                  <c:v>-1.18E-8</c:v>
                </c:pt>
                <c:pt idx="6128">
                  <c:v>-1.18E-8</c:v>
                </c:pt>
                <c:pt idx="6129">
                  <c:v>-1.1700000000000001E-8</c:v>
                </c:pt>
                <c:pt idx="6130">
                  <c:v>-1.1700000000000001E-8</c:v>
                </c:pt>
                <c:pt idx="6131">
                  <c:v>-1.1700000000000001E-8</c:v>
                </c:pt>
                <c:pt idx="6132">
                  <c:v>-1.1700000000000001E-8</c:v>
                </c:pt>
                <c:pt idx="6133">
                  <c:v>-1.1700000000000001E-8</c:v>
                </c:pt>
                <c:pt idx="6134">
                  <c:v>-1.1700000000000001E-8</c:v>
                </c:pt>
                <c:pt idx="6135">
                  <c:v>-1.1700000000000001E-8</c:v>
                </c:pt>
                <c:pt idx="6136">
                  <c:v>-1.1700000000000001E-8</c:v>
                </c:pt>
                <c:pt idx="6137">
                  <c:v>-1.1700000000000001E-8</c:v>
                </c:pt>
                <c:pt idx="6138">
                  <c:v>-1.1700000000000001E-8</c:v>
                </c:pt>
                <c:pt idx="6139">
                  <c:v>-1.1700000000000001E-8</c:v>
                </c:pt>
                <c:pt idx="6140">
                  <c:v>-1.1700000000000001E-8</c:v>
                </c:pt>
                <c:pt idx="6141">
                  <c:v>-1.1700000000000001E-8</c:v>
                </c:pt>
                <c:pt idx="6142">
                  <c:v>-1.1700000000000001E-8</c:v>
                </c:pt>
                <c:pt idx="6143">
                  <c:v>-1.1700000000000001E-8</c:v>
                </c:pt>
                <c:pt idx="6144">
                  <c:v>-1.1700000000000001E-8</c:v>
                </c:pt>
                <c:pt idx="6145">
                  <c:v>-1.16E-8</c:v>
                </c:pt>
                <c:pt idx="6146">
                  <c:v>-1.16E-8</c:v>
                </c:pt>
                <c:pt idx="6147">
                  <c:v>-1.16E-8</c:v>
                </c:pt>
                <c:pt idx="6148">
                  <c:v>-1.16E-8</c:v>
                </c:pt>
                <c:pt idx="6149">
                  <c:v>-1.16E-8</c:v>
                </c:pt>
                <c:pt idx="6150">
                  <c:v>-1.16E-8</c:v>
                </c:pt>
                <c:pt idx="6151">
                  <c:v>-1.16E-8</c:v>
                </c:pt>
                <c:pt idx="6152">
                  <c:v>-1.16E-8</c:v>
                </c:pt>
                <c:pt idx="6153">
                  <c:v>-1.16E-8</c:v>
                </c:pt>
                <c:pt idx="6154">
                  <c:v>-1.16E-8</c:v>
                </c:pt>
                <c:pt idx="6155">
                  <c:v>-1.16E-8</c:v>
                </c:pt>
                <c:pt idx="6156">
                  <c:v>-1.16E-8</c:v>
                </c:pt>
                <c:pt idx="6157">
                  <c:v>-1.16E-8</c:v>
                </c:pt>
                <c:pt idx="6158">
                  <c:v>-1.16E-8</c:v>
                </c:pt>
                <c:pt idx="6159">
                  <c:v>-1.16E-8</c:v>
                </c:pt>
                <c:pt idx="6160">
                  <c:v>-1.16E-8</c:v>
                </c:pt>
                <c:pt idx="6161">
                  <c:v>-1.15E-8</c:v>
                </c:pt>
                <c:pt idx="6162">
                  <c:v>-1.15E-8</c:v>
                </c:pt>
                <c:pt idx="6163">
                  <c:v>-1.15E-8</c:v>
                </c:pt>
                <c:pt idx="6164">
                  <c:v>-1.15E-8</c:v>
                </c:pt>
                <c:pt idx="6165">
                  <c:v>-1.15E-8</c:v>
                </c:pt>
                <c:pt idx="6166">
                  <c:v>-1.15E-8</c:v>
                </c:pt>
                <c:pt idx="6167">
                  <c:v>-1.15E-8</c:v>
                </c:pt>
                <c:pt idx="6168">
                  <c:v>-1.15E-8</c:v>
                </c:pt>
                <c:pt idx="6169">
                  <c:v>-1.15E-8</c:v>
                </c:pt>
                <c:pt idx="6170">
                  <c:v>-1.15E-8</c:v>
                </c:pt>
                <c:pt idx="6171">
                  <c:v>-1.15E-8</c:v>
                </c:pt>
                <c:pt idx="6172">
                  <c:v>-1.15E-8</c:v>
                </c:pt>
                <c:pt idx="6173">
                  <c:v>-1.15E-8</c:v>
                </c:pt>
                <c:pt idx="6174">
                  <c:v>-1.15E-8</c:v>
                </c:pt>
                <c:pt idx="6175">
                  <c:v>-1.15E-8</c:v>
                </c:pt>
                <c:pt idx="6176">
                  <c:v>-1.15E-8</c:v>
                </c:pt>
                <c:pt idx="6177">
                  <c:v>-1.14E-8</c:v>
                </c:pt>
                <c:pt idx="6178">
                  <c:v>-1.14E-8</c:v>
                </c:pt>
                <c:pt idx="6179">
                  <c:v>-1.14E-8</c:v>
                </c:pt>
                <c:pt idx="6180">
                  <c:v>-1.14E-8</c:v>
                </c:pt>
                <c:pt idx="6181">
                  <c:v>-1.14E-8</c:v>
                </c:pt>
                <c:pt idx="6182">
                  <c:v>-1.14E-8</c:v>
                </c:pt>
                <c:pt idx="6183">
                  <c:v>-1.14E-8</c:v>
                </c:pt>
                <c:pt idx="6184">
                  <c:v>-1.14E-8</c:v>
                </c:pt>
                <c:pt idx="6185">
                  <c:v>-1.14E-8</c:v>
                </c:pt>
                <c:pt idx="6186">
                  <c:v>-1.14E-8</c:v>
                </c:pt>
                <c:pt idx="6187">
                  <c:v>-1.14E-8</c:v>
                </c:pt>
                <c:pt idx="6188">
                  <c:v>-1.14E-8</c:v>
                </c:pt>
                <c:pt idx="6189">
                  <c:v>-1.14E-8</c:v>
                </c:pt>
                <c:pt idx="6190">
                  <c:v>-1.14E-8</c:v>
                </c:pt>
                <c:pt idx="6191">
                  <c:v>-1.14E-8</c:v>
                </c:pt>
                <c:pt idx="6192">
                  <c:v>-1.14E-8</c:v>
                </c:pt>
                <c:pt idx="6193">
                  <c:v>-1.13E-8</c:v>
                </c:pt>
                <c:pt idx="6194">
                  <c:v>-1.13E-8</c:v>
                </c:pt>
                <c:pt idx="6195">
                  <c:v>-1.13E-8</c:v>
                </c:pt>
                <c:pt idx="6196">
                  <c:v>-1.13E-8</c:v>
                </c:pt>
                <c:pt idx="6197">
                  <c:v>-1.13E-8</c:v>
                </c:pt>
                <c:pt idx="6198">
                  <c:v>-1.13E-8</c:v>
                </c:pt>
                <c:pt idx="6199">
                  <c:v>-1.13E-8</c:v>
                </c:pt>
                <c:pt idx="6200">
                  <c:v>-1.13E-8</c:v>
                </c:pt>
                <c:pt idx="6201">
                  <c:v>-1.13E-8</c:v>
                </c:pt>
                <c:pt idx="6202">
                  <c:v>-1.13E-8</c:v>
                </c:pt>
                <c:pt idx="6203">
                  <c:v>-1.13E-8</c:v>
                </c:pt>
                <c:pt idx="6204">
                  <c:v>-1.13E-8</c:v>
                </c:pt>
                <c:pt idx="6205">
                  <c:v>-1.13E-8</c:v>
                </c:pt>
                <c:pt idx="6206">
                  <c:v>-1.13E-8</c:v>
                </c:pt>
                <c:pt idx="6207">
                  <c:v>-1.13E-8</c:v>
                </c:pt>
                <c:pt idx="6208">
                  <c:v>-1.13E-8</c:v>
                </c:pt>
                <c:pt idx="6209">
                  <c:v>-1.1199999999999999E-8</c:v>
                </c:pt>
                <c:pt idx="6210">
                  <c:v>-1.1199999999999999E-8</c:v>
                </c:pt>
                <c:pt idx="6211">
                  <c:v>-1.1199999999999999E-8</c:v>
                </c:pt>
                <c:pt idx="6212">
                  <c:v>-1.1199999999999999E-8</c:v>
                </c:pt>
                <c:pt idx="6213">
                  <c:v>-1.1199999999999999E-8</c:v>
                </c:pt>
                <c:pt idx="6214">
                  <c:v>-1.1199999999999999E-8</c:v>
                </c:pt>
                <c:pt idx="6215">
                  <c:v>-1.1199999999999999E-8</c:v>
                </c:pt>
                <c:pt idx="6216">
                  <c:v>-1.1199999999999999E-8</c:v>
                </c:pt>
                <c:pt idx="6217">
                  <c:v>-1.1199999999999999E-8</c:v>
                </c:pt>
                <c:pt idx="6218">
                  <c:v>-1.1199999999999999E-8</c:v>
                </c:pt>
                <c:pt idx="6219">
                  <c:v>-1.1199999999999999E-8</c:v>
                </c:pt>
                <c:pt idx="6220">
                  <c:v>-1.1199999999999999E-8</c:v>
                </c:pt>
                <c:pt idx="6221">
                  <c:v>-1.1199999999999999E-8</c:v>
                </c:pt>
                <c:pt idx="6222">
                  <c:v>-1.1199999999999999E-8</c:v>
                </c:pt>
                <c:pt idx="6223">
                  <c:v>-1.1199999999999999E-8</c:v>
                </c:pt>
                <c:pt idx="6224">
                  <c:v>-1.1199999999999999E-8</c:v>
                </c:pt>
                <c:pt idx="6225">
                  <c:v>-1.11E-8</c:v>
                </c:pt>
                <c:pt idx="6226">
                  <c:v>-1.11E-8</c:v>
                </c:pt>
                <c:pt idx="6227">
                  <c:v>-1.11E-8</c:v>
                </c:pt>
                <c:pt idx="6228">
                  <c:v>-1.11E-8</c:v>
                </c:pt>
                <c:pt idx="6229">
                  <c:v>-1.11E-8</c:v>
                </c:pt>
                <c:pt idx="6230">
                  <c:v>-1.11E-8</c:v>
                </c:pt>
                <c:pt idx="6231">
                  <c:v>-1.11E-8</c:v>
                </c:pt>
                <c:pt idx="6232">
                  <c:v>-1.11E-8</c:v>
                </c:pt>
                <c:pt idx="6233">
                  <c:v>-1.11E-8</c:v>
                </c:pt>
                <c:pt idx="6234">
                  <c:v>-1.11E-8</c:v>
                </c:pt>
                <c:pt idx="6235">
                  <c:v>-1.11E-8</c:v>
                </c:pt>
                <c:pt idx="6236">
                  <c:v>-1.11E-8</c:v>
                </c:pt>
                <c:pt idx="6237">
                  <c:v>-1.11E-8</c:v>
                </c:pt>
                <c:pt idx="6238">
                  <c:v>-1.11E-8</c:v>
                </c:pt>
                <c:pt idx="6239">
                  <c:v>-1.11E-8</c:v>
                </c:pt>
                <c:pt idx="6240">
                  <c:v>-1.11E-8</c:v>
                </c:pt>
                <c:pt idx="6241">
                  <c:v>-1.0999999999999999E-8</c:v>
                </c:pt>
                <c:pt idx="6242">
                  <c:v>-1.0999999999999999E-8</c:v>
                </c:pt>
                <c:pt idx="6243">
                  <c:v>-1.0999999999999999E-8</c:v>
                </c:pt>
                <c:pt idx="6244">
                  <c:v>-1.0999999999999999E-8</c:v>
                </c:pt>
                <c:pt idx="6245">
                  <c:v>-1.0999999999999999E-8</c:v>
                </c:pt>
                <c:pt idx="6246">
                  <c:v>-1.0999999999999999E-8</c:v>
                </c:pt>
                <c:pt idx="6247">
                  <c:v>-1.0999999999999999E-8</c:v>
                </c:pt>
                <c:pt idx="6248">
                  <c:v>-1.0999999999999999E-8</c:v>
                </c:pt>
                <c:pt idx="6249">
                  <c:v>-1.0999999999999999E-8</c:v>
                </c:pt>
                <c:pt idx="6250">
                  <c:v>-1.0999999999999999E-8</c:v>
                </c:pt>
                <c:pt idx="6251">
                  <c:v>-1.0999999999999999E-8</c:v>
                </c:pt>
                <c:pt idx="6252">
                  <c:v>-1.0999999999999999E-8</c:v>
                </c:pt>
                <c:pt idx="6253">
                  <c:v>-1.0999999999999999E-8</c:v>
                </c:pt>
                <c:pt idx="6254">
                  <c:v>-1.0999999999999999E-8</c:v>
                </c:pt>
                <c:pt idx="6255">
                  <c:v>-1.0999999999999999E-8</c:v>
                </c:pt>
                <c:pt idx="6256">
                  <c:v>-1.0999999999999999E-8</c:v>
                </c:pt>
                <c:pt idx="6257">
                  <c:v>-1.09E-8</c:v>
                </c:pt>
                <c:pt idx="6258">
                  <c:v>-1.09E-8</c:v>
                </c:pt>
                <c:pt idx="6259">
                  <c:v>-1.09E-8</c:v>
                </c:pt>
                <c:pt idx="6260">
                  <c:v>-1.09E-8</c:v>
                </c:pt>
                <c:pt idx="6261">
                  <c:v>-1.09E-8</c:v>
                </c:pt>
                <c:pt idx="6262">
                  <c:v>-1.09E-8</c:v>
                </c:pt>
                <c:pt idx="6263">
                  <c:v>-1.09E-8</c:v>
                </c:pt>
                <c:pt idx="6264">
                  <c:v>-1.09E-8</c:v>
                </c:pt>
                <c:pt idx="6265">
                  <c:v>-1.09E-8</c:v>
                </c:pt>
                <c:pt idx="6266">
                  <c:v>-1.09E-8</c:v>
                </c:pt>
                <c:pt idx="6267">
                  <c:v>-1.09E-8</c:v>
                </c:pt>
                <c:pt idx="6268">
                  <c:v>-1.09E-8</c:v>
                </c:pt>
                <c:pt idx="6269">
                  <c:v>-1.09E-8</c:v>
                </c:pt>
                <c:pt idx="6270">
                  <c:v>-1.09E-8</c:v>
                </c:pt>
                <c:pt idx="6271">
                  <c:v>-1.09E-8</c:v>
                </c:pt>
                <c:pt idx="6272">
                  <c:v>-1.09E-8</c:v>
                </c:pt>
                <c:pt idx="6273">
                  <c:v>-1.0800000000000001E-8</c:v>
                </c:pt>
                <c:pt idx="6274">
                  <c:v>-1.0800000000000001E-8</c:v>
                </c:pt>
                <c:pt idx="6275">
                  <c:v>-1.0800000000000001E-8</c:v>
                </c:pt>
                <c:pt idx="6276">
                  <c:v>-1.0800000000000001E-8</c:v>
                </c:pt>
                <c:pt idx="6277">
                  <c:v>-1.0800000000000001E-8</c:v>
                </c:pt>
                <c:pt idx="6278">
                  <c:v>-1.0800000000000001E-8</c:v>
                </c:pt>
                <c:pt idx="6279">
                  <c:v>-1.0800000000000001E-8</c:v>
                </c:pt>
                <c:pt idx="6280">
                  <c:v>-1.0800000000000001E-8</c:v>
                </c:pt>
                <c:pt idx="6281">
                  <c:v>-1.0800000000000001E-8</c:v>
                </c:pt>
                <c:pt idx="6282">
                  <c:v>-1.0800000000000001E-8</c:v>
                </c:pt>
                <c:pt idx="6283">
                  <c:v>-1.0800000000000001E-8</c:v>
                </c:pt>
                <c:pt idx="6284">
                  <c:v>-1.0800000000000001E-8</c:v>
                </c:pt>
                <c:pt idx="6285">
                  <c:v>-1.0800000000000001E-8</c:v>
                </c:pt>
                <c:pt idx="6286">
                  <c:v>-1.0800000000000001E-8</c:v>
                </c:pt>
                <c:pt idx="6287">
                  <c:v>-1.0800000000000001E-8</c:v>
                </c:pt>
                <c:pt idx="6288">
                  <c:v>-1.0800000000000001E-8</c:v>
                </c:pt>
                <c:pt idx="6289">
                  <c:v>-1.07E-8</c:v>
                </c:pt>
                <c:pt idx="6290">
                  <c:v>-1.07E-8</c:v>
                </c:pt>
                <c:pt idx="6291">
                  <c:v>-1.07E-8</c:v>
                </c:pt>
                <c:pt idx="6292">
                  <c:v>-1.07E-8</c:v>
                </c:pt>
                <c:pt idx="6293">
                  <c:v>-1.07E-8</c:v>
                </c:pt>
                <c:pt idx="6294">
                  <c:v>-1.07E-8</c:v>
                </c:pt>
                <c:pt idx="6295">
                  <c:v>-1.07E-8</c:v>
                </c:pt>
                <c:pt idx="6296">
                  <c:v>-1.07E-8</c:v>
                </c:pt>
                <c:pt idx="6297">
                  <c:v>-1.07E-8</c:v>
                </c:pt>
                <c:pt idx="6298">
                  <c:v>-1.07E-8</c:v>
                </c:pt>
                <c:pt idx="6299">
                  <c:v>-1.07E-8</c:v>
                </c:pt>
                <c:pt idx="6300">
                  <c:v>-1.07E-8</c:v>
                </c:pt>
                <c:pt idx="6301">
                  <c:v>-1.07E-8</c:v>
                </c:pt>
                <c:pt idx="6302">
                  <c:v>-1.07E-8</c:v>
                </c:pt>
                <c:pt idx="6303">
                  <c:v>-1.07E-8</c:v>
                </c:pt>
                <c:pt idx="6304">
                  <c:v>-1.07E-8</c:v>
                </c:pt>
                <c:pt idx="6305">
                  <c:v>-1.0600000000000001E-8</c:v>
                </c:pt>
                <c:pt idx="6306">
                  <c:v>-1.0600000000000001E-8</c:v>
                </c:pt>
                <c:pt idx="6307">
                  <c:v>-1.0600000000000001E-8</c:v>
                </c:pt>
                <c:pt idx="6308">
                  <c:v>-1.0600000000000001E-8</c:v>
                </c:pt>
                <c:pt idx="6309">
                  <c:v>-1.0600000000000001E-8</c:v>
                </c:pt>
                <c:pt idx="6310">
                  <c:v>-1.0600000000000001E-8</c:v>
                </c:pt>
                <c:pt idx="6311">
                  <c:v>-1.0600000000000001E-8</c:v>
                </c:pt>
                <c:pt idx="6312">
                  <c:v>-1.0600000000000001E-8</c:v>
                </c:pt>
                <c:pt idx="6313">
                  <c:v>-1.0600000000000001E-8</c:v>
                </c:pt>
                <c:pt idx="6314">
                  <c:v>-1.0600000000000001E-8</c:v>
                </c:pt>
                <c:pt idx="6315">
                  <c:v>-1.0600000000000001E-8</c:v>
                </c:pt>
                <c:pt idx="6316">
                  <c:v>-1.0600000000000001E-8</c:v>
                </c:pt>
                <c:pt idx="6317">
                  <c:v>-1.0600000000000001E-8</c:v>
                </c:pt>
                <c:pt idx="6318">
                  <c:v>-1.0600000000000001E-8</c:v>
                </c:pt>
                <c:pt idx="6319">
                  <c:v>-1.0600000000000001E-8</c:v>
                </c:pt>
                <c:pt idx="6320">
                  <c:v>-1.0600000000000001E-8</c:v>
                </c:pt>
                <c:pt idx="6321">
                  <c:v>-1.05E-8</c:v>
                </c:pt>
                <c:pt idx="6322">
                  <c:v>-1.05E-8</c:v>
                </c:pt>
                <c:pt idx="6323">
                  <c:v>-1.05E-8</c:v>
                </c:pt>
                <c:pt idx="6324">
                  <c:v>-1.05E-8</c:v>
                </c:pt>
                <c:pt idx="6325">
                  <c:v>-1.05E-8</c:v>
                </c:pt>
                <c:pt idx="6326">
                  <c:v>-1.05E-8</c:v>
                </c:pt>
                <c:pt idx="6327">
                  <c:v>-1.05E-8</c:v>
                </c:pt>
                <c:pt idx="6328">
                  <c:v>-1.05E-8</c:v>
                </c:pt>
                <c:pt idx="6329">
                  <c:v>-1.05E-8</c:v>
                </c:pt>
                <c:pt idx="6330">
                  <c:v>-1.05E-8</c:v>
                </c:pt>
                <c:pt idx="6331">
                  <c:v>-1.05E-8</c:v>
                </c:pt>
                <c:pt idx="6332">
                  <c:v>-1.05E-8</c:v>
                </c:pt>
                <c:pt idx="6333">
                  <c:v>-1.05E-8</c:v>
                </c:pt>
                <c:pt idx="6334">
                  <c:v>-1.05E-8</c:v>
                </c:pt>
                <c:pt idx="6335">
                  <c:v>-1.05E-8</c:v>
                </c:pt>
                <c:pt idx="6336">
                  <c:v>-1.05E-8</c:v>
                </c:pt>
                <c:pt idx="6337">
                  <c:v>-1.04E-8</c:v>
                </c:pt>
                <c:pt idx="6338">
                  <c:v>-1.04E-8</c:v>
                </c:pt>
                <c:pt idx="6339">
                  <c:v>-1.04E-8</c:v>
                </c:pt>
                <c:pt idx="6340">
                  <c:v>-1.04E-8</c:v>
                </c:pt>
                <c:pt idx="6341">
                  <c:v>-1.04E-8</c:v>
                </c:pt>
                <c:pt idx="6342">
                  <c:v>-1.04E-8</c:v>
                </c:pt>
                <c:pt idx="6343">
                  <c:v>-1.04E-8</c:v>
                </c:pt>
                <c:pt idx="6344">
                  <c:v>-1.04E-8</c:v>
                </c:pt>
                <c:pt idx="6345">
                  <c:v>-1.04E-8</c:v>
                </c:pt>
                <c:pt idx="6346">
                  <c:v>-1.04E-8</c:v>
                </c:pt>
                <c:pt idx="6347">
                  <c:v>-1.04E-8</c:v>
                </c:pt>
                <c:pt idx="6348">
                  <c:v>-1.04E-8</c:v>
                </c:pt>
                <c:pt idx="6349">
                  <c:v>-1.04E-8</c:v>
                </c:pt>
                <c:pt idx="6350">
                  <c:v>-1.04E-8</c:v>
                </c:pt>
                <c:pt idx="6351">
                  <c:v>-1.04E-8</c:v>
                </c:pt>
                <c:pt idx="6352">
                  <c:v>-1.04E-8</c:v>
                </c:pt>
                <c:pt idx="6353">
                  <c:v>-1.03E-8</c:v>
                </c:pt>
                <c:pt idx="6354">
                  <c:v>-1.03E-8</c:v>
                </c:pt>
                <c:pt idx="6355">
                  <c:v>-1.03E-8</c:v>
                </c:pt>
                <c:pt idx="6356">
                  <c:v>-1.03E-8</c:v>
                </c:pt>
                <c:pt idx="6357">
                  <c:v>-1.03E-8</c:v>
                </c:pt>
                <c:pt idx="6358">
                  <c:v>-1.03E-8</c:v>
                </c:pt>
                <c:pt idx="6359">
                  <c:v>-1.03E-8</c:v>
                </c:pt>
                <c:pt idx="6360">
                  <c:v>-1.03E-8</c:v>
                </c:pt>
                <c:pt idx="6361">
                  <c:v>-1.03E-8</c:v>
                </c:pt>
                <c:pt idx="6362">
                  <c:v>-1.03E-8</c:v>
                </c:pt>
                <c:pt idx="6363">
                  <c:v>-1.03E-8</c:v>
                </c:pt>
                <c:pt idx="6364">
                  <c:v>-1.03E-8</c:v>
                </c:pt>
                <c:pt idx="6365">
                  <c:v>-1.03E-8</c:v>
                </c:pt>
                <c:pt idx="6366">
                  <c:v>-1.03E-8</c:v>
                </c:pt>
                <c:pt idx="6367">
                  <c:v>-1.03E-8</c:v>
                </c:pt>
                <c:pt idx="6368">
                  <c:v>-1.03E-8</c:v>
                </c:pt>
                <c:pt idx="6369">
                  <c:v>-1.02E-8</c:v>
                </c:pt>
                <c:pt idx="6370">
                  <c:v>-1.02E-8</c:v>
                </c:pt>
                <c:pt idx="6371">
                  <c:v>-1.02E-8</c:v>
                </c:pt>
                <c:pt idx="6372">
                  <c:v>-1.02E-8</c:v>
                </c:pt>
                <c:pt idx="6373">
                  <c:v>-1.02E-8</c:v>
                </c:pt>
                <c:pt idx="6374">
                  <c:v>-1.02E-8</c:v>
                </c:pt>
                <c:pt idx="6375">
                  <c:v>-1.02E-8</c:v>
                </c:pt>
                <c:pt idx="6376">
                  <c:v>-1.02E-8</c:v>
                </c:pt>
                <c:pt idx="6377">
                  <c:v>-1.02E-8</c:v>
                </c:pt>
                <c:pt idx="6378">
                  <c:v>-1.02E-8</c:v>
                </c:pt>
                <c:pt idx="6379">
                  <c:v>-1.02E-8</c:v>
                </c:pt>
                <c:pt idx="6380">
                  <c:v>-1.02E-8</c:v>
                </c:pt>
                <c:pt idx="6381">
                  <c:v>-1.02E-8</c:v>
                </c:pt>
                <c:pt idx="6382">
                  <c:v>-1.02E-8</c:v>
                </c:pt>
                <c:pt idx="6383">
                  <c:v>-1.02E-8</c:v>
                </c:pt>
                <c:pt idx="6384">
                  <c:v>-1.02E-8</c:v>
                </c:pt>
                <c:pt idx="6385">
                  <c:v>-1.0099999999999999E-8</c:v>
                </c:pt>
                <c:pt idx="6386">
                  <c:v>-1.0099999999999999E-8</c:v>
                </c:pt>
                <c:pt idx="6387">
                  <c:v>-1.0099999999999999E-8</c:v>
                </c:pt>
                <c:pt idx="6388">
                  <c:v>-1.0099999999999999E-8</c:v>
                </c:pt>
                <c:pt idx="6389">
                  <c:v>-1.0099999999999999E-8</c:v>
                </c:pt>
                <c:pt idx="6390">
                  <c:v>-1.0099999999999999E-8</c:v>
                </c:pt>
                <c:pt idx="6391">
                  <c:v>-1.0099999999999999E-8</c:v>
                </c:pt>
                <c:pt idx="6392">
                  <c:v>-1.0099999999999999E-8</c:v>
                </c:pt>
                <c:pt idx="6393">
                  <c:v>-1.0099999999999999E-8</c:v>
                </c:pt>
                <c:pt idx="6394">
                  <c:v>-1.0099999999999999E-8</c:v>
                </c:pt>
                <c:pt idx="6395">
                  <c:v>-1.0099999999999999E-8</c:v>
                </c:pt>
                <c:pt idx="6396">
                  <c:v>-1.0099999999999999E-8</c:v>
                </c:pt>
                <c:pt idx="6397">
                  <c:v>-1.0099999999999999E-8</c:v>
                </c:pt>
                <c:pt idx="6398">
                  <c:v>-1.0099999999999999E-8</c:v>
                </c:pt>
                <c:pt idx="6399">
                  <c:v>-1.0099999999999999E-8</c:v>
                </c:pt>
                <c:pt idx="6400">
                  <c:v>-1.0099999999999999E-8</c:v>
                </c:pt>
                <c:pt idx="6401">
                  <c:v>-1E-8</c:v>
                </c:pt>
                <c:pt idx="6402">
                  <c:v>-1E-8</c:v>
                </c:pt>
                <c:pt idx="6403">
                  <c:v>-1E-8</c:v>
                </c:pt>
                <c:pt idx="6404">
                  <c:v>-1E-8</c:v>
                </c:pt>
                <c:pt idx="6405">
                  <c:v>-1E-8</c:v>
                </c:pt>
                <c:pt idx="6406">
                  <c:v>-1E-8</c:v>
                </c:pt>
                <c:pt idx="6407">
                  <c:v>-1E-8</c:v>
                </c:pt>
                <c:pt idx="6408">
                  <c:v>-1E-8</c:v>
                </c:pt>
                <c:pt idx="6409">
                  <c:v>-9.9900000000000005E-9</c:v>
                </c:pt>
                <c:pt idx="6410">
                  <c:v>-9.9900000000000005E-9</c:v>
                </c:pt>
                <c:pt idx="6411">
                  <c:v>-9.9800000000000007E-9</c:v>
                </c:pt>
                <c:pt idx="6412">
                  <c:v>-9.9800000000000007E-9</c:v>
                </c:pt>
                <c:pt idx="6413">
                  <c:v>-9.9699999999999993E-9</c:v>
                </c:pt>
                <c:pt idx="6414">
                  <c:v>-9.9599999999999995E-9</c:v>
                </c:pt>
                <c:pt idx="6415">
                  <c:v>-9.9599999999999995E-9</c:v>
                </c:pt>
                <c:pt idx="6416">
                  <c:v>-9.9499999999999998E-9</c:v>
                </c:pt>
                <c:pt idx="6417">
                  <c:v>-9.94E-9</c:v>
                </c:pt>
                <c:pt idx="6418">
                  <c:v>-9.94E-9</c:v>
                </c:pt>
                <c:pt idx="6419">
                  <c:v>-9.9300000000000002E-9</c:v>
                </c:pt>
                <c:pt idx="6420">
                  <c:v>-9.9300000000000002E-9</c:v>
                </c:pt>
                <c:pt idx="6421">
                  <c:v>-9.9200000000000005E-9</c:v>
                </c:pt>
                <c:pt idx="6422">
                  <c:v>-9.9100000000000007E-9</c:v>
                </c:pt>
                <c:pt idx="6423">
                  <c:v>-9.9100000000000007E-9</c:v>
                </c:pt>
                <c:pt idx="6424">
                  <c:v>-9.8999999999999993E-9</c:v>
                </c:pt>
                <c:pt idx="6425">
                  <c:v>-9.8899999999999996E-9</c:v>
                </c:pt>
                <c:pt idx="6426">
                  <c:v>-9.8899999999999996E-9</c:v>
                </c:pt>
                <c:pt idx="6427">
                  <c:v>-9.8799999999999998E-9</c:v>
                </c:pt>
                <c:pt idx="6428">
                  <c:v>-9.8799999999999998E-9</c:v>
                </c:pt>
                <c:pt idx="6429">
                  <c:v>-9.87E-9</c:v>
                </c:pt>
                <c:pt idx="6430">
                  <c:v>-9.8600000000000003E-9</c:v>
                </c:pt>
                <c:pt idx="6431">
                  <c:v>-9.8600000000000003E-9</c:v>
                </c:pt>
                <c:pt idx="6432">
                  <c:v>-9.8500000000000005E-9</c:v>
                </c:pt>
                <c:pt idx="6433">
                  <c:v>-9.8400000000000008E-9</c:v>
                </c:pt>
                <c:pt idx="6434">
                  <c:v>-9.8400000000000008E-9</c:v>
                </c:pt>
                <c:pt idx="6435">
                  <c:v>-9.8299999999999993E-9</c:v>
                </c:pt>
                <c:pt idx="6436">
                  <c:v>-9.8299999999999993E-9</c:v>
                </c:pt>
                <c:pt idx="6437">
                  <c:v>-9.8199999999999996E-9</c:v>
                </c:pt>
                <c:pt idx="6438">
                  <c:v>-9.8099999999999998E-9</c:v>
                </c:pt>
                <c:pt idx="6439">
                  <c:v>-9.8099999999999998E-9</c:v>
                </c:pt>
                <c:pt idx="6440">
                  <c:v>-9.8000000000000001E-9</c:v>
                </c:pt>
                <c:pt idx="6441">
                  <c:v>-9.7900000000000003E-9</c:v>
                </c:pt>
                <c:pt idx="6442">
                  <c:v>-9.7900000000000003E-9</c:v>
                </c:pt>
                <c:pt idx="6443">
                  <c:v>-9.7800000000000006E-9</c:v>
                </c:pt>
                <c:pt idx="6444">
                  <c:v>-9.7800000000000006E-9</c:v>
                </c:pt>
                <c:pt idx="6445">
                  <c:v>-9.7700000000000008E-9</c:v>
                </c:pt>
                <c:pt idx="6446">
                  <c:v>-9.7599999999999994E-9</c:v>
                </c:pt>
                <c:pt idx="6447">
                  <c:v>-9.7599999999999994E-9</c:v>
                </c:pt>
                <c:pt idx="6448">
                  <c:v>-9.7499999999999996E-9</c:v>
                </c:pt>
                <c:pt idx="6449">
                  <c:v>-9.7399999999999999E-9</c:v>
                </c:pt>
                <c:pt idx="6450">
                  <c:v>-9.7399999999999999E-9</c:v>
                </c:pt>
                <c:pt idx="6451">
                  <c:v>-9.7300000000000001E-9</c:v>
                </c:pt>
                <c:pt idx="6452">
                  <c:v>-9.7300000000000001E-9</c:v>
                </c:pt>
                <c:pt idx="6453">
                  <c:v>-9.7200000000000003E-9</c:v>
                </c:pt>
                <c:pt idx="6454">
                  <c:v>-9.7100000000000006E-9</c:v>
                </c:pt>
                <c:pt idx="6455">
                  <c:v>-9.7100000000000006E-9</c:v>
                </c:pt>
                <c:pt idx="6456">
                  <c:v>-9.6999999999999992E-9</c:v>
                </c:pt>
                <c:pt idx="6457">
                  <c:v>-9.6899999999999994E-9</c:v>
                </c:pt>
                <c:pt idx="6458">
                  <c:v>-9.6899999999999994E-9</c:v>
                </c:pt>
                <c:pt idx="6459">
                  <c:v>-9.6799999999999997E-9</c:v>
                </c:pt>
                <c:pt idx="6460">
                  <c:v>-9.6799999999999997E-9</c:v>
                </c:pt>
                <c:pt idx="6461">
                  <c:v>-9.6699999999999999E-9</c:v>
                </c:pt>
                <c:pt idx="6462">
                  <c:v>-9.6600000000000001E-9</c:v>
                </c:pt>
                <c:pt idx="6463">
                  <c:v>-9.6600000000000001E-9</c:v>
                </c:pt>
                <c:pt idx="6464">
                  <c:v>-9.6500000000000004E-9</c:v>
                </c:pt>
                <c:pt idx="6465">
                  <c:v>-9.6400000000000006E-9</c:v>
                </c:pt>
                <c:pt idx="6466">
                  <c:v>-9.6400000000000006E-9</c:v>
                </c:pt>
                <c:pt idx="6467">
                  <c:v>-9.6299999999999992E-9</c:v>
                </c:pt>
                <c:pt idx="6468">
                  <c:v>-9.6299999999999992E-9</c:v>
                </c:pt>
                <c:pt idx="6469">
                  <c:v>-9.6199999999999995E-9</c:v>
                </c:pt>
                <c:pt idx="6470">
                  <c:v>-9.6099999999999997E-9</c:v>
                </c:pt>
                <c:pt idx="6471">
                  <c:v>-9.6099999999999997E-9</c:v>
                </c:pt>
                <c:pt idx="6472">
                  <c:v>-9.5999999999999999E-9</c:v>
                </c:pt>
                <c:pt idx="6473">
                  <c:v>-9.5900000000000002E-9</c:v>
                </c:pt>
                <c:pt idx="6474">
                  <c:v>-9.5900000000000002E-9</c:v>
                </c:pt>
                <c:pt idx="6475">
                  <c:v>-9.5800000000000004E-9</c:v>
                </c:pt>
                <c:pt idx="6476">
                  <c:v>-9.5800000000000004E-9</c:v>
                </c:pt>
                <c:pt idx="6477">
                  <c:v>-9.5700000000000007E-9</c:v>
                </c:pt>
                <c:pt idx="6478">
                  <c:v>-9.5599999999999992E-9</c:v>
                </c:pt>
                <c:pt idx="6479">
                  <c:v>-9.5599999999999992E-9</c:v>
                </c:pt>
                <c:pt idx="6480">
                  <c:v>-9.5499999999999995E-9</c:v>
                </c:pt>
                <c:pt idx="6481">
                  <c:v>-9.5399999999999997E-9</c:v>
                </c:pt>
                <c:pt idx="6482">
                  <c:v>-9.5399999999999997E-9</c:v>
                </c:pt>
                <c:pt idx="6483">
                  <c:v>-9.53E-9</c:v>
                </c:pt>
                <c:pt idx="6484">
                  <c:v>-9.53E-9</c:v>
                </c:pt>
                <c:pt idx="6485">
                  <c:v>-9.5200000000000002E-9</c:v>
                </c:pt>
                <c:pt idx="6486">
                  <c:v>-9.5100000000000005E-9</c:v>
                </c:pt>
                <c:pt idx="6487">
                  <c:v>-9.5100000000000005E-9</c:v>
                </c:pt>
                <c:pt idx="6488">
                  <c:v>-9.5000000000000007E-9</c:v>
                </c:pt>
                <c:pt idx="6489">
                  <c:v>-9.4899999999999993E-9</c:v>
                </c:pt>
                <c:pt idx="6490">
                  <c:v>-9.4899999999999993E-9</c:v>
                </c:pt>
                <c:pt idx="6491">
                  <c:v>-9.4799999999999995E-9</c:v>
                </c:pt>
                <c:pt idx="6492">
                  <c:v>-9.4799999999999995E-9</c:v>
                </c:pt>
                <c:pt idx="6493">
                  <c:v>-9.4699999999999998E-9</c:v>
                </c:pt>
                <c:pt idx="6494">
                  <c:v>-9.46E-9</c:v>
                </c:pt>
                <c:pt idx="6495">
                  <c:v>-9.46E-9</c:v>
                </c:pt>
                <c:pt idx="6496">
                  <c:v>-9.4500000000000002E-9</c:v>
                </c:pt>
                <c:pt idx="6497">
                  <c:v>-9.4400000000000005E-9</c:v>
                </c:pt>
                <c:pt idx="6498">
                  <c:v>-9.4400000000000005E-9</c:v>
                </c:pt>
                <c:pt idx="6499">
                  <c:v>-9.4300000000000007E-9</c:v>
                </c:pt>
                <c:pt idx="6500">
                  <c:v>-9.4300000000000007E-9</c:v>
                </c:pt>
                <c:pt idx="6501">
                  <c:v>-9.4199999999999993E-9</c:v>
                </c:pt>
                <c:pt idx="6502">
                  <c:v>-9.4099999999999996E-9</c:v>
                </c:pt>
                <c:pt idx="6503">
                  <c:v>-9.4099999999999996E-9</c:v>
                </c:pt>
                <c:pt idx="6504">
                  <c:v>-9.3999999999999998E-9</c:v>
                </c:pt>
                <c:pt idx="6505">
                  <c:v>-9.39E-9</c:v>
                </c:pt>
                <c:pt idx="6506">
                  <c:v>-9.39E-9</c:v>
                </c:pt>
                <c:pt idx="6507">
                  <c:v>-9.3800000000000003E-9</c:v>
                </c:pt>
                <c:pt idx="6508">
                  <c:v>-9.3800000000000003E-9</c:v>
                </c:pt>
                <c:pt idx="6509">
                  <c:v>-9.3700000000000005E-9</c:v>
                </c:pt>
                <c:pt idx="6510">
                  <c:v>-9.3600000000000008E-9</c:v>
                </c:pt>
                <c:pt idx="6511">
                  <c:v>-9.3600000000000008E-9</c:v>
                </c:pt>
                <c:pt idx="6512">
                  <c:v>-9.3499999999999994E-9</c:v>
                </c:pt>
                <c:pt idx="6513">
                  <c:v>-9.3399999999999996E-9</c:v>
                </c:pt>
                <c:pt idx="6514">
                  <c:v>-9.3399999999999996E-9</c:v>
                </c:pt>
                <c:pt idx="6515">
                  <c:v>-9.3299999999999998E-9</c:v>
                </c:pt>
                <c:pt idx="6516">
                  <c:v>-9.3299999999999998E-9</c:v>
                </c:pt>
                <c:pt idx="6517">
                  <c:v>-9.3200000000000001E-9</c:v>
                </c:pt>
                <c:pt idx="6518">
                  <c:v>-9.3100000000000003E-9</c:v>
                </c:pt>
                <c:pt idx="6519">
                  <c:v>-9.3100000000000003E-9</c:v>
                </c:pt>
                <c:pt idx="6520">
                  <c:v>-9.3000000000000006E-9</c:v>
                </c:pt>
                <c:pt idx="6521">
                  <c:v>-9.2900000000000008E-9</c:v>
                </c:pt>
                <c:pt idx="6522">
                  <c:v>-9.2900000000000008E-9</c:v>
                </c:pt>
                <c:pt idx="6523">
                  <c:v>-9.2799999999999994E-9</c:v>
                </c:pt>
                <c:pt idx="6524">
                  <c:v>-9.2799999999999994E-9</c:v>
                </c:pt>
                <c:pt idx="6525">
                  <c:v>-9.2699999999999996E-9</c:v>
                </c:pt>
                <c:pt idx="6526">
                  <c:v>-9.2599999999999999E-9</c:v>
                </c:pt>
                <c:pt idx="6527">
                  <c:v>-9.2599999999999999E-9</c:v>
                </c:pt>
                <c:pt idx="6528">
                  <c:v>-9.2500000000000001E-9</c:v>
                </c:pt>
                <c:pt idx="6529">
                  <c:v>-9.2400000000000004E-9</c:v>
                </c:pt>
                <c:pt idx="6530">
                  <c:v>-9.2400000000000004E-9</c:v>
                </c:pt>
                <c:pt idx="6531">
                  <c:v>-9.2300000000000006E-9</c:v>
                </c:pt>
                <c:pt idx="6532">
                  <c:v>-9.2300000000000006E-9</c:v>
                </c:pt>
                <c:pt idx="6533">
                  <c:v>-9.2199999999999992E-9</c:v>
                </c:pt>
                <c:pt idx="6534">
                  <c:v>-9.2099999999999994E-9</c:v>
                </c:pt>
                <c:pt idx="6535">
                  <c:v>-9.2099999999999994E-9</c:v>
                </c:pt>
                <c:pt idx="6536">
                  <c:v>-9.1999999999999997E-9</c:v>
                </c:pt>
                <c:pt idx="6537">
                  <c:v>-9.1899999999999999E-9</c:v>
                </c:pt>
                <c:pt idx="6538">
                  <c:v>-9.1899999999999999E-9</c:v>
                </c:pt>
                <c:pt idx="6539">
                  <c:v>-9.1800000000000001E-9</c:v>
                </c:pt>
                <c:pt idx="6540">
                  <c:v>-9.1800000000000001E-9</c:v>
                </c:pt>
                <c:pt idx="6541">
                  <c:v>-9.1700000000000004E-9</c:v>
                </c:pt>
                <c:pt idx="6542">
                  <c:v>-9.1600000000000006E-9</c:v>
                </c:pt>
                <c:pt idx="6543">
                  <c:v>-9.1600000000000006E-9</c:v>
                </c:pt>
                <c:pt idx="6544">
                  <c:v>-9.1499999999999992E-9</c:v>
                </c:pt>
                <c:pt idx="6545">
                  <c:v>-9.1399999999999995E-9</c:v>
                </c:pt>
                <c:pt idx="6546">
                  <c:v>-9.1399999999999995E-9</c:v>
                </c:pt>
                <c:pt idx="6547">
                  <c:v>-9.1299999999999997E-9</c:v>
                </c:pt>
                <c:pt idx="6548">
                  <c:v>-9.1299999999999997E-9</c:v>
                </c:pt>
                <c:pt idx="6549">
                  <c:v>-9.1199999999999999E-9</c:v>
                </c:pt>
                <c:pt idx="6550">
                  <c:v>-9.1100000000000002E-9</c:v>
                </c:pt>
                <c:pt idx="6551">
                  <c:v>-9.1100000000000002E-9</c:v>
                </c:pt>
                <c:pt idx="6552">
                  <c:v>-9.1000000000000004E-9</c:v>
                </c:pt>
                <c:pt idx="6553">
                  <c:v>-9.0900000000000007E-9</c:v>
                </c:pt>
                <c:pt idx="6554">
                  <c:v>-9.0900000000000007E-9</c:v>
                </c:pt>
                <c:pt idx="6555">
                  <c:v>-9.0799999999999993E-9</c:v>
                </c:pt>
                <c:pt idx="6556">
                  <c:v>-9.0799999999999993E-9</c:v>
                </c:pt>
                <c:pt idx="6557">
                  <c:v>-9.0699999999999995E-9</c:v>
                </c:pt>
                <c:pt idx="6558">
                  <c:v>-9.0599999999999997E-9</c:v>
                </c:pt>
                <c:pt idx="6559">
                  <c:v>-9.0599999999999997E-9</c:v>
                </c:pt>
                <c:pt idx="6560">
                  <c:v>-9.05E-9</c:v>
                </c:pt>
                <c:pt idx="6561">
                  <c:v>-9.0400000000000002E-9</c:v>
                </c:pt>
                <c:pt idx="6562">
                  <c:v>-9.0400000000000002E-9</c:v>
                </c:pt>
                <c:pt idx="6563">
                  <c:v>-9.0300000000000005E-9</c:v>
                </c:pt>
                <c:pt idx="6564">
                  <c:v>-9.0300000000000005E-9</c:v>
                </c:pt>
                <c:pt idx="6565">
                  <c:v>-9.0200000000000007E-9</c:v>
                </c:pt>
                <c:pt idx="6566">
                  <c:v>-9.0099999999999993E-9</c:v>
                </c:pt>
                <c:pt idx="6567">
                  <c:v>-9.0099999999999993E-9</c:v>
                </c:pt>
                <c:pt idx="6568">
                  <c:v>-8.9999999999999995E-9</c:v>
                </c:pt>
                <c:pt idx="6569">
                  <c:v>-8.9899999999999998E-9</c:v>
                </c:pt>
                <c:pt idx="6570">
                  <c:v>-8.9899999999999998E-9</c:v>
                </c:pt>
                <c:pt idx="6571">
                  <c:v>-8.98E-9</c:v>
                </c:pt>
                <c:pt idx="6572">
                  <c:v>-8.98E-9</c:v>
                </c:pt>
                <c:pt idx="6573">
                  <c:v>-8.9700000000000003E-9</c:v>
                </c:pt>
                <c:pt idx="6574">
                  <c:v>-8.9600000000000005E-9</c:v>
                </c:pt>
                <c:pt idx="6575">
                  <c:v>-8.9600000000000005E-9</c:v>
                </c:pt>
                <c:pt idx="6576">
                  <c:v>-8.9500000000000007E-9</c:v>
                </c:pt>
                <c:pt idx="6577">
                  <c:v>-8.9399999999999993E-9</c:v>
                </c:pt>
                <c:pt idx="6578">
                  <c:v>-8.9399999999999993E-9</c:v>
                </c:pt>
                <c:pt idx="6579">
                  <c:v>-8.9299999999999996E-9</c:v>
                </c:pt>
                <c:pt idx="6580">
                  <c:v>-8.9299999999999996E-9</c:v>
                </c:pt>
                <c:pt idx="6581">
                  <c:v>-8.9199999999999998E-9</c:v>
                </c:pt>
                <c:pt idx="6582">
                  <c:v>-8.91E-9</c:v>
                </c:pt>
                <c:pt idx="6583">
                  <c:v>-8.91E-9</c:v>
                </c:pt>
                <c:pt idx="6584">
                  <c:v>-8.9000000000000003E-9</c:v>
                </c:pt>
                <c:pt idx="6585">
                  <c:v>-8.8900000000000005E-9</c:v>
                </c:pt>
                <c:pt idx="6586">
                  <c:v>-8.8900000000000005E-9</c:v>
                </c:pt>
                <c:pt idx="6587">
                  <c:v>-8.8800000000000008E-9</c:v>
                </c:pt>
                <c:pt idx="6588">
                  <c:v>-8.8800000000000008E-9</c:v>
                </c:pt>
                <c:pt idx="6589">
                  <c:v>-8.8699999999999994E-9</c:v>
                </c:pt>
                <c:pt idx="6590">
                  <c:v>-8.8599999999999996E-9</c:v>
                </c:pt>
                <c:pt idx="6591">
                  <c:v>-8.8599999999999996E-9</c:v>
                </c:pt>
                <c:pt idx="6592">
                  <c:v>-8.8499999999999998E-9</c:v>
                </c:pt>
                <c:pt idx="6593">
                  <c:v>-8.8400000000000001E-9</c:v>
                </c:pt>
                <c:pt idx="6594">
                  <c:v>-8.8400000000000001E-9</c:v>
                </c:pt>
                <c:pt idx="6595">
                  <c:v>-8.8300000000000003E-9</c:v>
                </c:pt>
                <c:pt idx="6596">
                  <c:v>-8.8300000000000003E-9</c:v>
                </c:pt>
                <c:pt idx="6597">
                  <c:v>-8.8200000000000006E-9</c:v>
                </c:pt>
                <c:pt idx="6598">
                  <c:v>-8.8100000000000008E-9</c:v>
                </c:pt>
                <c:pt idx="6599">
                  <c:v>-8.8100000000000008E-9</c:v>
                </c:pt>
                <c:pt idx="6600">
                  <c:v>-8.7999999999999994E-9</c:v>
                </c:pt>
                <c:pt idx="6601">
                  <c:v>-8.7899999999999996E-9</c:v>
                </c:pt>
                <c:pt idx="6602">
                  <c:v>-8.7899999999999996E-9</c:v>
                </c:pt>
                <c:pt idx="6603">
                  <c:v>-8.7799999999999999E-9</c:v>
                </c:pt>
                <c:pt idx="6604">
                  <c:v>-8.7799999999999999E-9</c:v>
                </c:pt>
                <c:pt idx="6605">
                  <c:v>-8.7700000000000001E-9</c:v>
                </c:pt>
                <c:pt idx="6606">
                  <c:v>-8.7600000000000004E-9</c:v>
                </c:pt>
                <c:pt idx="6607">
                  <c:v>-8.7600000000000004E-9</c:v>
                </c:pt>
                <c:pt idx="6608">
                  <c:v>-8.7500000000000006E-9</c:v>
                </c:pt>
                <c:pt idx="6609">
                  <c:v>-8.7399999999999992E-9</c:v>
                </c:pt>
                <c:pt idx="6610">
                  <c:v>-8.7399999999999992E-9</c:v>
                </c:pt>
                <c:pt idx="6611">
                  <c:v>-8.7299999999999994E-9</c:v>
                </c:pt>
                <c:pt idx="6612">
                  <c:v>-8.7299999999999994E-9</c:v>
                </c:pt>
                <c:pt idx="6613">
                  <c:v>-8.7199999999999997E-9</c:v>
                </c:pt>
                <c:pt idx="6614">
                  <c:v>-8.7099999999999999E-9</c:v>
                </c:pt>
                <c:pt idx="6615">
                  <c:v>-8.7099999999999999E-9</c:v>
                </c:pt>
                <c:pt idx="6616">
                  <c:v>-8.7000000000000001E-9</c:v>
                </c:pt>
                <c:pt idx="6617">
                  <c:v>-8.6900000000000004E-9</c:v>
                </c:pt>
                <c:pt idx="6618">
                  <c:v>-8.6900000000000004E-9</c:v>
                </c:pt>
                <c:pt idx="6619">
                  <c:v>-8.6800000000000006E-9</c:v>
                </c:pt>
                <c:pt idx="6620">
                  <c:v>-8.6800000000000006E-9</c:v>
                </c:pt>
                <c:pt idx="6621">
                  <c:v>-8.6699999999999992E-9</c:v>
                </c:pt>
                <c:pt idx="6622">
                  <c:v>-8.6599999999999995E-9</c:v>
                </c:pt>
                <c:pt idx="6623">
                  <c:v>-8.6599999999999995E-9</c:v>
                </c:pt>
                <c:pt idx="6624">
                  <c:v>-8.6499999999999997E-9</c:v>
                </c:pt>
                <c:pt idx="6625">
                  <c:v>-8.6399999999999999E-9</c:v>
                </c:pt>
                <c:pt idx="6626">
                  <c:v>-8.6399999999999999E-9</c:v>
                </c:pt>
                <c:pt idx="6627">
                  <c:v>-8.6300000000000002E-9</c:v>
                </c:pt>
                <c:pt idx="6628">
                  <c:v>-8.6300000000000002E-9</c:v>
                </c:pt>
                <c:pt idx="6629">
                  <c:v>-8.6200000000000004E-9</c:v>
                </c:pt>
                <c:pt idx="6630">
                  <c:v>-8.6100000000000007E-9</c:v>
                </c:pt>
                <c:pt idx="6631">
                  <c:v>-8.6100000000000007E-9</c:v>
                </c:pt>
                <c:pt idx="6632">
                  <c:v>-8.5999999999999993E-9</c:v>
                </c:pt>
                <c:pt idx="6633">
                  <c:v>-8.5899999999999995E-9</c:v>
                </c:pt>
                <c:pt idx="6634">
                  <c:v>-8.5899999999999995E-9</c:v>
                </c:pt>
                <c:pt idx="6635">
                  <c:v>-8.5799999999999997E-9</c:v>
                </c:pt>
                <c:pt idx="6636">
                  <c:v>-8.5799999999999997E-9</c:v>
                </c:pt>
                <c:pt idx="6637">
                  <c:v>-8.57E-9</c:v>
                </c:pt>
                <c:pt idx="6638">
                  <c:v>-8.5600000000000002E-9</c:v>
                </c:pt>
                <c:pt idx="6639">
                  <c:v>-8.5600000000000002E-9</c:v>
                </c:pt>
                <c:pt idx="6640">
                  <c:v>-8.5500000000000005E-9</c:v>
                </c:pt>
                <c:pt idx="6641">
                  <c:v>-8.5400000000000007E-9</c:v>
                </c:pt>
                <c:pt idx="6642">
                  <c:v>-8.5400000000000007E-9</c:v>
                </c:pt>
                <c:pt idx="6643">
                  <c:v>-8.5299999999999993E-9</c:v>
                </c:pt>
                <c:pt idx="6644">
                  <c:v>-8.5299999999999993E-9</c:v>
                </c:pt>
                <c:pt idx="6645">
                  <c:v>-8.5199999999999995E-9</c:v>
                </c:pt>
                <c:pt idx="6646">
                  <c:v>-8.5099999999999998E-9</c:v>
                </c:pt>
                <c:pt idx="6647">
                  <c:v>-8.5099999999999998E-9</c:v>
                </c:pt>
                <c:pt idx="6648">
                  <c:v>-8.5E-9</c:v>
                </c:pt>
                <c:pt idx="6649">
                  <c:v>-8.4900000000000003E-9</c:v>
                </c:pt>
                <c:pt idx="6650">
                  <c:v>-8.4900000000000003E-9</c:v>
                </c:pt>
                <c:pt idx="6651">
                  <c:v>-8.4800000000000005E-9</c:v>
                </c:pt>
                <c:pt idx="6652">
                  <c:v>-8.4800000000000005E-9</c:v>
                </c:pt>
                <c:pt idx="6653">
                  <c:v>-8.4700000000000007E-9</c:v>
                </c:pt>
                <c:pt idx="6654">
                  <c:v>-8.4599999999999993E-9</c:v>
                </c:pt>
                <c:pt idx="6655">
                  <c:v>-8.4599999999999993E-9</c:v>
                </c:pt>
                <c:pt idx="6656">
                  <c:v>-8.4499999999999996E-9</c:v>
                </c:pt>
                <c:pt idx="6657">
                  <c:v>-8.4399999999999998E-9</c:v>
                </c:pt>
                <c:pt idx="6658">
                  <c:v>-8.4399999999999998E-9</c:v>
                </c:pt>
                <c:pt idx="6659">
                  <c:v>-8.43E-9</c:v>
                </c:pt>
                <c:pt idx="6660">
                  <c:v>-8.43E-9</c:v>
                </c:pt>
                <c:pt idx="6661">
                  <c:v>-8.4200000000000003E-9</c:v>
                </c:pt>
                <c:pt idx="6662">
                  <c:v>-8.4100000000000005E-9</c:v>
                </c:pt>
                <c:pt idx="6663">
                  <c:v>-8.4100000000000005E-9</c:v>
                </c:pt>
                <c:pt idx="6664">
                  <c:v>-8.4000000000000008E-9</c:v>
                </c:pt>
                <c:pt idx="6665">
                  <c:v>-8.3899999999999994E-9</c:v>
                </c:pt>
                <c:pt idx="6666">
                  <c:v>-8.3899999999999994E-9</c:v>
                </c:pt>
                <c:pt idx="6667">
                  <c:v>-8.3799999999999996E-9</c:v>
                </c:pt>
                <c:pt idx="6668">
                  <c:v>-8.3799999999999996E-9</c:v>
                </c:pt>
                <c:pt idx="6669">
                  <c:v>-8.3699999999999998E-9</c:v>
                </c:pt>
                <c:pt idx="6670">
                  <c:v>-8.3600000000000001E-9</c:v>
                </c:pt>
                <c:pt idx="6671">
                  <c:v>-8.3600000000000001E-9</c:v>
                </c:pt>
                <c:pt idx="6672">
                  <c:v>-8.3500000000000003E-9</c:v>
                </c:pt>
                <c:pt idx="6673">
                  <c:v>-8.3400000000000006E-9</c:v>
                </c:pt>
                <c:pt idx="6674">
                  <c:v>-8.3400000000000006E-9</c:v>
                </c:pt>
                <c:pt idx="6675">
                  <c:v>-8.3300000000000008E-9</c:v>
                </c:pt>
                <c:pt idx="6676">
                  <c:v>-8.3300000000000008E-9</c:v>
                </c:pt>
                <c:pt idx="6677">
                  <c:v>-8.3199999999999994E-9</c:v>
                </c:pt>
                <c:pt idx="6678">
                  <c:v>-8.3099999999999996E-9</c:v>
                </c:pt>
                <c:pt idx="6679">
                  <c:v>-8.3099999999999996E-9</c:v>
                </c:pt>
                <c:pt idx="6680">
                  <c:v>-8.2999999999999999E-9</c:v>
                </c:pt>
                <c:pt idx="6681">
                  <c:v>-8.2900000000000001E-9</c:v>
                </c:pt>
                <c:pt idx="6682">
                  <c:v>-8.2900000000000001E-9</c:v>
                </c:pt>
                <c:pt idx="6683">
                  <c:v>-8.2800000000000004E-9</c:v>
                </c:pt>
                <c:pt idx="6684">
                  <c:v>-8.2800000000000004E-9</c:v>
                </c:pt>
                <c:pt idx="6685">
                  <c:v>-8.2700000000000006E-9</c:v>
                </c:pt>
                <c:pt idx="6686">
                  <c:v>-8.2599999999999992E-9</c:v>
                </c:pt>
                <c:pt idx="6687">
                  <c:v>-8.2599999999999992E-9</c:v>
                </c:pt>
                <c:pt idx="6688">
                  <c:v>-8.2499999999999994E-9</c:v>
                </c:pt>
                <c:pt idx="6689">
                  <c:v>-8.2399999999999997E-9</c:v>
                </c:pt>
                <c:pt idx="6690">
                  <c:v>-8.2399999999999997E-9</c:v>
                </c:pt>
                <c:pt idx="6691">
                  <c:v>-8.2299999999999999E-9</c:v>
                </c:pt>
                <c:pt idx="6692">
                  <c:v>-8.2299999999999999E-9</c:v>
                </c:pt>
                <c:pt idx="6693">
                  <c:v>-8.2200000000000002E-9</c:v>
                </c:pt>
                <c:pt idx="6694">
                  <c:v>-8.2100000000000004E-9</c:v>
                </c:pt>
                <c:pt idx="6695">
                  <c:v>-8.2100000000000004E-9</c:v>
                </c:pt>
                <c:pt idx="6696">
                  <c:v>-8.2000000000000006E-9</c:v>
                </c:pt>
                <c:pt idx="6697">
                  <c:v>-8.1899999999999992E-9</c:v>
                </c:pt>
                <c:pt idx="6698">
                  <c:v>-8.1899999999999992E-9</c:v>
                </c:pt>
                <c:pt idx="6699">
                  <c:v>-8.1799999999999995E-9</c:v>
                </c:pt>
                <c:pt idx="6700">
                  <c:v>-8.1799999999999995E-9</c:v>
                </c:pt>
                <c:pt idx="6701">
                  <c:v>-8.1699999999999997E-9</c:v>
                </c:pt>
                <c:pt idx="6702">
                  <c:v>-8.1599999999999999E-9</c:v>
                </c:pt>
                <c:pt idx="6703">
                  <c:v>-8.1599999999999999E-9</c:v>
                </c:pt>
                <c:pt idx="6704">
                  <c:v>-8.1500000000000002E-9</c:v>
                </c:pt>
                <c:pt idx="6705">
                  <c:v>-8.1400000000000004E-9</c:v>
                </c:pt>
                <c:pt idx="6706">
                  <c:v>-8.1400000000000004E-9</c:v>
                </c:pt>
                <c:pt idx="6707">
                  <c:v>-8.1300000000000007E-9</c:v>
                </c:pt>
                <c:pt idx="6708">
                  <c:v>-8.1300000000000007E-9</c:v>
                </c:pt>
                <c:pt idx="6709">
                  <c:v>-8.1199999999999993E-9</c:v>
                </c:pt>
                <c:pt idx="6710">
                  <c:v>-8.1099999999999995E-9</c:v>
                </c:pt>
                <c:pt idx="6711">
                  <c:v>-8.1099999999999995E-9</c:v>
                </c:pt>
                <c:pt idx="6712">
                  <c:v>-8.0999999999999997E-9</c:v>
                </c:pt>
                <c:pt idx="6713">
                  <c:v>-8.09E-9</c:v>
                </c:pt>
                <c:pt idx="6714">
                  <c:v>-8.09E-9</c:v>
                </c:pt>
                <c:pt idx="6715">
                  <c:v>-8.0800000000000002E-9</c:v>
                </c:pt>
                <c:pt idx="6716">
                  <c:v>-8.0800000000000002E-9</c:v>
                </c:pt>
                <c:pt idx="6717">
                  <c:v>-8.0700000000000005E-9</c:v>
                </c:pt>
                <c:pt idx="6718">
                  <c:v>-8.0600000000000007E-9</c:v>
                </c:pt>
                <c:pt idx="6719">
                  <c:v>-8.0600000000000007E-9</c:v>
                </c:pt>
                <c:pt idx="6720">
                  <c:v>-8.0499999999999993E-9</c:v>
                </c:pt>
                <c:pt idx="6721">
                  <c:v>-8.0399999999999995E-9</c:v>
                </c:pt>
                <c:pt idx="6722">
                  <c:v>-8.0399999999999995E-9</c:v>
                </c:pt>
                <c:pt idx="6723">
                  <c:v>-8.0299999999999998E-9</c:v>
                </c:pt>
                <c:pt idx="6724">
                  <c:v>-8.0299999999999998E-9</c:v>
                </c:pt>
                <c:pt idx="6725">
                  <c:v>-8.02E-9</c:v>
                </c:pt>
                <c:pt idx="6726">
                  <c:v>-8.0100000000000003E-9</c:v>
                </c:pt>
                <c:pt idx="6727">
                  <c:v>-8.0100000000000003E-9</c:v>
                </c:pt>
                <c:pt idx="6728">
                  <c:v>-8.0000000000000005E-9</c:v>
                </c:pt>
                <c:pt idx="6729">
                  <c:v>-7.9900000000000007E-9</c:v>
                </c:pt>
                <c:pt idx="6730">
                  <c:v>-7.9900000000000007E-9</c:v>
                </c:pt>
                <c:pt idx="6731">
                  <c:v>-7.9799999999999993E-9</c:v>
                </c:pt>
                <c:pt idx="6732">
                  <c:v>-7.9799999999999993E-9</c:v>
                </c:pt>
                <c:pt idx="6733">
                  <c:v>-7.9699999999999996E-9</c:v>
                </c:pt>
                <c:pt idx="6734">
                  <c:v>-7.9599999999999998E-9</c:v>
                </c:pt>
                <c:pt idx="6735">
                  <c:v>-7.9599999999999998E-9</c:v>
                </c:pt>
                <c:pt idx="6736">
                  <c:v>-7.9500000000000001E-9</c:v>
                </c:pt>
                <c:pt idx="6737">
                  <c:v>-7.9400000000000003E-9</c:v>
                </c:pt>
                <c:pt idx="6738">
                  <c:v>-7.9400000000000003E-9</c:v>
                </c:pt>
                <c:pt idx="6739">
                  <c:v>-7.9300000000000005E-9</c:v>
                </c:pt>
                <c:pt idx="6740">
                  <c:v>-7.9300000000000005E-9</c:v>
                </c:pt>
                <c:pt idx="6741">
                  <c:v>-7.9200000000000008E-9</c:v>
                </c:pt>
                <c:pt idx="6742">
                  <c:v>-7.9099999999999994E-9</c:v>
                </c:pt>
                <c:pt idx="6743">
                  <c:v>-7.9099999999999994E-9</c:v>
                </c:pt>
                <c:pt idx="6744">
                  <c:v>-7.8999999999999996E-9</c:v>
                </c:pt>
                <c:pt idx="6745">
                  <c:v>-7.8899999999999998E-9</c:v>
                </c:pt>
                <c:pt idx="6746">
                  <c:v>-7.8899999999999998E-9</c:v>
                </c:pt>
                <c:pt idx="6747">
                  <c:v>-7.8800000000000001E-9</c:v>
                </c:pt>
                <c:pt idx="6748">
                  <c:v>-7.8800000000000001E-9</c:v>
                </c:pt>
                <c:pt idx="6749">
                  <c:v>-7.8700000000000003E-9</c:v>
                </c:pt>
                <c:pt idx="6750">
                  <c:v>-7.8600000000000006E-9</c:v>
                </c:pt>
                <c:pt idx="6751">
                  <c:v>-7.8600000000000006E-9</c:v>
                </c:pt>
                <c:pt idx="6752">
                  <c:v>-7.8500000000000008E-9</c:v>
                </c:pt>
                <c:pt idx="6753">
                  <c:v>-7.8399999999999994E-9</c:v>
                </c:pt>
                <c:pt idx="6754">
                  <c:v>-7.8399999999999994E-9</c:v>
                </c:pt>
                <c:pt idx="6755">
                  <c:v>-7.8299999999999996E-9</c:v>
                </c:pt>
                <c:pt idx="6756">
                  <c:v>-7.8299999999999996E-9</c:v>
                </c:pt>
                <c:pt idx="6757">
                  <c:v>-7.8199999999999999E-9</c:v>
                </c:pt>
                <c:pt idx="6758">
                  <c:v>-7.8100000000000001E-9</c:v>
                </c:pt>
                <c:pt idx="6759">
                  <c:v>-7.8100000000000001E-9</c:v>
                </c:pt>
                <c:pt idx="6760">
                  <c:v>-7.8000000000000004E-9</c:v>
                </c:pt>
                <c:pt idx="6761">
                  <c:v>-7.7900000000000006E-9</c:v>
                </c:pt>
                <c:pt idx="6762">
                  <c:v>-7.7900000000000006E-9</c:v>
                </c:pt>
                <c:pt idx="6763">
                  <c:v>-7.7799999999999992E-9</c:v>
                </c:pt>
                <c:pt idx="6764">
                  <c:v>-7.7799999999999992E-9</c:v>
                </c:pt>
                <c:pt idx="6765">
                  <c:v>-7.7699999999999994E-9</c:v>
                </c:pt>
                <c:pt idx="6766">
                  <c:v>-7.7599999999999997E-9</c:v>
                </c:pt>
                <c:pt idx="6767">
                  <c:v>-7.7599999999999997E-9</c:v>
                </c:pt>
                <c:pt idx="6768">
                  <c:v>-7.7499999999999999E-9</c:v>
                </c:pt>
                <c:pt idx="6769">
                  <c:v>-7.7400000000000002E-9</c:v>
                </c:pt>
                <c:pt idx="6770">
                  <c:v>-7.7400000000000002E-9</c:v>
                </c:pt>
                <c:pt idx="6771">
                  <c:v>-7.7300000000000004E-9</c:v>
                </c:pt>
                <c:pt idx="6772">
                  <c:v>-7.7300000000000004E-9</c:v>
                </c:pt>
                <c:pt idx="6773">
                  <c:v>-7.7200000000000006E-9</c:v>
                </c:pt>
                <c:pt idx="6774">
                  <c:v>-7.7099999999999992E-9</c:v>
                </c:pt>
                <c:pt idx="6775">
                  <c:v>-7.7099999999999992E-9</c:v>
                </c:pt>
                <c:pt idx="6776">
                  <c:v>-7.6999999999999995E-9</c:v>
                </c:pt>
                <c:pt idx="6777">
                  <c:v>-7.6899999999999997E-9</c:v>
                </c:pt>
                <c:pt idx="6778">
                  <c:v>-7.6899999999999997E-9</c:v>
                </c:pt>
                <c:pt idx="6779">
                  <c:v>-7.6799999999999999E-9</c:v>
                </c:pt>
                <c:pt idx="6780">
                  <c:v>-7.6799999999999999E-9</c:v>
                </c:pt>
                <c:pt idx="6781">
                  <c:v>-7.6700000000000002E-9</c:v>
                </c:pt>
                <c:pt idx="6782">
                  <c:v>-7.6600000000000004E-9</c:v>
                </c:pt>
                <c:pt idx="6783">
                  <c:v>-7.6600000000000004E-9</c:v>
                </c:pt>
                <c:pt idx="6784">
                  <c:v>-7.6500000000000007E-9</c:v>
                </c:pt>
                <c:pt idx="6785">
                  <c:v>-7.6399999999999993E-9</c:v>
                </c:pt>
                <c:pt idx="6786">
                  <c:v>-7.6399999999999993E-9</c:v>
                </c:pt>
                <c:pt idx="6787">
                  <c:v>-7.6299999999999995E-9</c:v>
                </c:pt>
                <c:pt idx="6788">
                  <c:v>-7.6299999999999995E-9</c:v>
                </c:pt>
                <c:pt idx="6789">
                  <c:v>-7.6199999999999997E-9</c:v>
                </c:pt>
                <c:pt idx="6790">
                  <c:v>-7.61E-9</c:v>
                </c:pt>
                <c:pt idx="6791">
                  <c:v>-7.61E-9</c:v>
                </c:pt>
                <c:pt idx="6792">
                  <c:v>-7.6000000000000002E-9</c:v>
                </c:pt>
                <c:pt idx="6793">
                  <c:v>-7.5900000000000005E-9</c:v>
                </c:pt>
                <c:pt idx="6794">
                  <c:v>-7.5900000000000005E-9</c:v>
                </c:pt>
                <c:pt idx="6795">
                  <c:v>-7.5800000000000007E-9</c:v>
                </c:pt>
                <c:pt idx="6796">
                  <c:v>-7.5800000000000007E-9</c:v>
                </c:pt>
                <c:pt idx="6797">
                  <c:v>-7.5699999999999993E-9</c:v>
                </c:pt>
                <c:pt idx="6798">
                  <c:v>-7.5599999999999995E-9</c:v>
                </c:pt>
                <c:pt idx="6799">
                  <c:v>-7.5599999999999995E-9</c:v>
                </c:pt>
                <c:pt idx="6800">
                  <c:v>-7.5499999999999998E-9</c:v>
                </c:pt>
                <c:pt idx="6801">
                  <c:v>-7.54E-9</c:v>
                </c:pt>
                <c:pt idx="6802">
                  <c:v>-7.54E-9</c:v>
                </c:pt>
                <c:pt idx="6803">
                  <c:v>-7.5300000000000003E-9</c:v>
                </c:pt>
                <c:pt idx="6804">
                  <c:v>-7.5300000000000003E-9</c:v>
                </c:pt>
                <c:pt idx="6805">
                  <c:v>-7.5200000000000005E-9</c:v>
                </c:pt>
                <c:pt idx="6806">
                  <c:v>-7.5100000000000007E-9</c:v>
                </c:pt>
                <c:pt idx="6807">
                  <c:v>-7.5100000000000007E-9</c:v>
                </c:pt>
                <c:pt idx="6808">
                  <c:v>-7.4999999999999993E-9</c:v>
                </c:pt>
                <c:pt idx="6809">
                  <c:v>-7.4899999999999996E-9</c:v>
                </c:pt>
                <c:pt idx="6810">
                  <c:v>-7.4899999999999996E-9</c:v>
                </c:pt>
                <c:pt idx="6811">
                  <c:v>-7.4799999999999998E-9</c:v>
                </c:pt>
                <c:pt idx="6812">
                  <c:v>-7.4799999999999998E-9</c:v>
                </c:pt>
                <c:pt idx="6813">
                  <c:v>-7.4700000000000001E-9</c:v>
                </c:pt>
                <c:pt idx="6814">
                  <c:v>-7.4600000000000003E-9</c:v>
                </c:pt>
                <c:pt idx="6815">
                  <c:v>-7.4600000000000003E-9</c:v>
                </c:pt>
                <c:pt idx="6816">
                  <c:v>-7.4499999999999997E-9</c:v>
                </c:pt>
                <c:pt idx="6817">
                  <c:v>-7.44E-9</c:v>
                </c:pt>
                <c:pt idx="6818">
                  <c:v>-7.44E-9</c:v>
                </c:pt>
                <c:pt idx="6819">
                  <c:v>-7.4300000000000002E-9</c:v>
                </c:pt>
                <c:pt idx="6820">
                  <c:v>-7.4300000000000002E-9</c:v>
                </c:pt>
                <c:pt idx="6821">
                  <c:v>-7.4199999999999996E-9</c:v>
                </c:pt>
                <c:pt idx="6822">
                  <c:v>-7.4099999999999998E-9</c:v>
                </c:pt>
                <c:pt idx="6823">
                  <c:v>-7.4099999999999998E-9</c:v>
                </c:pt>
                <c:pt idx="6824">
                  <c:v>-7.4000000000000001E-9</c:v>
                </c:pt>
                <c:pt idx="6825">
                  <c:v>-7.3900000000000003E-9</c:v>
                </c:pt>
                <c:pt idx="6826">
                  <c:v>-7.3900000000000003E-9</c:v>
                </c:pt>
                <c:pt idx="6827">
                  <c:v>-7.3799999999999997E-9</c:v>
                </c:pt>
                <c:pt idx="6828">
                  <c:v>-7.3799999999999997E-9</c:v>
                </c:pt>
                <c:pt idx="6829">
                  <c:v>-7.37E-9</c:v>
                </c:pt>
                <c:pt idx="6830">
                  <c:v>-7.3600000000000002E-9</c:v>
                </c:pt>
                <c:pt idx="6831">
                  <c:v>-7.3600000000000002E-9</c:v>
                </c:pt>
                <c:pt idx="6832">
                  <c:v>-7.3499999999999996E-9</c:v>
                </c:pt>
                <c:pt idx="6833">
                  <c:v>-7.3399999999999999E-9</c:v>
                </c:pt>
                <c:pt idx="6834">
                  <c:v>-7.3399999999999999E-9</c:v>
                </c:pt>
                <c:pt idx="6835">
                  <c:v>-7.3300000000000001E-9</c:v>
                </c:pt>
                <c:pt idx="6836">
                  <c:v>-7.3300000000000001E-9</c:v>
                </c:pt>
                <c:pt idx="6837">
                  <c:v>-7.3200000000000004E-9</c:v>
                </c:pt>
                <c:pt idx="6838">
                  <c:v>-7.3099999999999998E-9</c:v>
                </c:pt>
                <c:pt idx="6839">
                  <c:v>-7.3099999999999998E-9</c:v>
                </c:pt>
                <c:pt idx="6840">
                  <c:v>-7.3E-9</c:v>
                </c:pt>
                <c:pt idx="6841">
                  <c:v>-7.2900000000000003E-9</c:v>
                </c:pt>
                <c:pt idx="6842">
                  <c:v>-7.2900000000000003E-9</c:v>
                </c:pt>
                <c:pt idx="6843">
                  <c:v>-7.2799999999999997E-9</c:v>
                </c:pt>
                <c:pt idx="6844">
                  <c:v>-7.2799999999999997E-9</c:v>
                </c:pt>
                <c:pt idx="6845">
                  <c:v>-7.2699999999999999E-9</c:v>
                </c:pt>
                <c:pt idx="6846">
                  <c:v>-7.2600000000000002E-9</c:v>
                </c:pt>
                <c:pt idx="6847">
                  <c:v>-7.2600000000000002E-9</c:v>
                </c:pt>
                <c:pt idx="6848">
                  <c:v>-7.2500000000000004E-9</c:v>
                </c:pt>
                <c:pt idx="6849">
                  <c:v>-7.2399999999999998E-9</c:v>
                </c:pt>
                <c:pt idx="6850">
                  <c:v>-7.2399999999999998E-9</c:v>
                </c:pt>
                <c:pt idx="6851">
                  <c:v>-7.2300000000000001E-9</c:v>
                </c:pt>
                <c:pt idx="6852">
                  <c:v>-7.2300000000000001E-9</c:v>
                </c:pt>
                <c:pt idx="6853">
                  <c:v>-7.2200000000000003E-9</c:v>
                </c:pt>
                <c:pt idx="6854">
                  <c:v>-7.2099999999999997E-9</c:v>
                </c:pt>
                <c:pt idx="6855">
                  <c:v>-7.2099999999999997E-9</c:v>
                </c:pt>
                <c:pt idx="6856">
                  <c:v>-7.2E-9</c:v>
                </c:pt>
                <c:pt idx="6857">
                  <c:v>-7.1900000000000002E-9</c:v>
                </c:pt>
                <c:pt idx="6858">
                  <c:v>-7.1900000000000002E-9</c:v>
                </c:pt>
                <c:pt idx="6859">
                  <c:v>-7.1799999999999996E-9</c:v>
                </c:pt>
                <c:pt idx="6860">
                  <c:v>-7.1799999999999996E-9</c:v>
                </c:pt>
                <c:pt idx="6861">
                  <c:v>-7.1699999999999998E-9</c:v>
                </c:pt>
                <c:pt idx="6862">
                  <c:v>-7.1600000000000001E-9</c:v>
                </c:pt>
                <c:pt idx="6863">
                  <c:v>-7.1600000000000001E-9</c:v>
                </c:pt>
                <c:pt idx="6864">
                  <c:v>-7.1500000000000003E-9</c:v>
                </c:pt>
                <c:pt idx="6865">
                  <c:v>-7.1399999999999997E-9</c:v>
                </c:pt>
                <c:pt idx="6866">
                  <c:v>-7.1399999999999997E-9</c:v>
                </c:pt>
                <c:pt idx="6867">
                  <c:v>-7.13E-9</c:v>
                </c:pt>
                <c:pt idx="6868">
                  <c:v>-7.13E-9</c:v>
                </c:pt>
                <c:pt idx="6869">
                  <c:v>-7.1200000000000002E-9</c:v>
                </c:pt>
                <c:pt idx="6870">
                  <c:v>-7.1099999999999996E-9</c:v>
                </c:pt>
                <c:pt idx="6871">
                  <c:v>-7.1099999999999996E-9</c:v>
                </c:pt>
                <c:pt idx="6872">
                  <c:v>-7.0999999999999999E-9</c:v>
                </c:pt>
                <c:pt idx="6873">
                  <c:v>-7.0900000000000001E-9</c:v>
                </c:pt>
                <c:pt idx="6874">
                  <c:v>-7.0900000000000001E-9</c:v>
                </c:pt>
                <c:pt idx="6875">
                  <c:v>-7.0800000000000004E-9</c:v>
                </c:pt>
                <c:pt idx="6876">
                  <c:v>-7.0800000000000004E-9</c:v>
                </c:pt>
                <c:pt idx="6877">
                  <c:v>-7.0699999999999998E-9</c:v>
                </c:pt>
                <c:pt idx="6878">
                  <c:v>-7.06E-9</c:v>
                </c:pt>
                <c:pt idx="6879">
                  <c:v>-7.06E-9</c:v>
                </c:pt>
                <c:pt idx="6880">
                  <c:v>-7.0500000000000003E-9</c:v>
                </c:pt>
                <c:pt idx="6881">
                  <c:v>-7.0399999999999997E-9</c:v>
                </c:pt>
                <c:pt idx="6882">
                  <c:v>-7.0399999999999997E-9</c:v>
                </c:pt>
                <c:pt idx="6883">
                  <c:v>-7.0299999999999999E-9</c:v>
                </c:pt>
                <c:pt idx="6884">
                  <c:v>-7.0299999999999999E-9</c:v>
                </c:pt>
                <c:pt idx="6885">
                  <c:v>-7.0200000000000002E-9</c:v>
                </c:pt>
                <c:pt idx="6886">
                  <c:v>-7.0100000000000004E-9</c:v>
                </c:pt>
                <c:pt idx="6887">
                  <c:v>-7.0100000000000004E-9</c:v>
                </c:pt>
                <c:pt idx="6888">
                  <c:v>-6.9999999999999998E-9</c:v>
                </c:pt>
                <c:pt idx="6889">
                  <c:v>-6.9900000000000001E-9</c:v>
                </c:pt>
                <c:pt idx="6890">
                  <c:v>-6.9900000000000001E-9</c:v>
                </c:pt>
                <c:pt idx="6891">
                  <c:v>-6.9800000000000003E-9</c:v>
                </c:pt>
                <c:pt idx="6892">
                  <c:v>-6.9800000000000003E-9</c:v>
                </c:pt>
                <c:pt idx="6893">
                  <c:v>-6.9699999999999997E-9</c:v>
                </c:pt>
                <c:pt idx="6894">
                  <c:v>-6.96E-9</c:v>
                </c:pt>
                <c:pt idx="6895">
                  <c:v>-6.96E-9</c:v>
                </c:pt>
                <c:pt idx="6896">
                  <c:v>-6.9500000000000002E-9</c:v>
                </c:pt>
                <c:pt idx="6897">
                  <c:v>-6.9399999999999996E-9</c:v>
                </c:pt>
                <c:pt idx="6898">
                  <c:v>-6.9399999999999996E-9</c:v>
                </c:pt>
                <c:pt idx="6899">
                  <c:v>-6.9299999999999999E-9</c:v>
                </c:pt>
                <c:pt idx="6900">
                  <c:v>-6.9299999999999999E-9</c:v>
                </c:pt>
                <c:pt idx="6901">
                  <c:v>-6.9200000000000001E-9</c:v>
                </c:pt>
                <c:pt idx="6902">
                  <c:v>-6.9100000000000003E-9</c:v>
                </c:pt>
                <c:pt idx="6903">
                  <c:v>-6.9100000000000003E-9</c:v>
                </c:pt>
                <c:pt idx="6904">
                  <c:v>-6.8999999999999997E-9</c:v>
                </c:pt>
                <c:pt idx="6905">
                  <c:v>-6.89E-9</c:v>
                </c:pt>
                <c:pt idx="6906">
                  <c:v>-6.89E-9</c:v>
                </c:pt>
                <c:pt idx="6907">
                  <c:v>-6.8800000000000002E-9</c:v>
                </c:pt>
                <c:pt idx="6908">
                  <c:v>-6.8800000000000002E-9</c:v>
                </c:pt>
                <c:pt idx="6909">
                  <c:v>-6.8699999999999996E-9</c:v>
                </c:pt>
                <c:pt idx="6910">
                  <c:v>-6.8599999999999999E-9</c:v>
                </c:pt>
                <c:pt idx="6911">
                  <c:v>-6.8599999999999999E-9</c:v>
                </c:pt>
                <c:pt idx="6912">
                  <c:v>-6.8500000000000001E-9</c:v>
                </c:pt>
                <c:pt idx="6913">
                  <c:v>-6.8400000000000004E-9</c:v>
                </c:pt>
                <c:pt idx="6914">
                  <c:v>-6.8400000000000004E-9</c:v>
                </c:pt>
                <c:pt idx="6915">
                  <c:v>-6.8299999999999998E-9</c:v>
                </c:pt>
                <c:pt idx="6916">
                  <c:v>-6.8299999999999998E-9</c:v>
                </c:pt>
                <c:pt idx="6917">
                  <c:v>-6.82E-9</c:v>
                </c:pt>
                <c:pt idx="6918">
                  <c:v>-6.8100000000000003E-9</c:v>
                </c:pt>
                <c:pt idx="6919">
                  <c:v>-6.8100000000000003E-9</c:v>
                </c:pt>
                <c:pt idx="6920">
                  <c:v>-6.7999999999999997E-9</c:v>
                </c:pt>
                <c:pt idx="6921">
                  <c:v>-6.7899999999999999E-9</c:v>
                </c:pt>
                <c:pt idx="6922">
                  <c:v>-6.7899999999999999E-9</c:v>
                </c:pt>
                <c:pt idx="6923">
                  <c:v>-6.7800000000000002E-9</c:v>
                </c:pt>
                <c:pt idx="6924">
                  <c:v>-6.7800000000000002E-9</c:v>
                </c:pt>
                <c:pt idx="6925">
                  <c:v>-6.7700000000000004E-9</c:v>
                </c:pt>
                <c:pt idx="6926">
                  <c:v>-6.7599999999999998E-9</c:v>
                </c:pt>
                <c:pt idx="6927">
                  <c:v>-6.7599999999999998E-9</c:v>
                </c:pt>
                <c:pt idx="6928">
                  <c:v>-6.7500000000000001E-9</c:v>
                </c:pt>
                <c:pt idx="6929">
                  <c:v>-6.7400000000000003E-9</c:v>
                </c:pt>
                <c:pt idx="6930">
                  <c:v>-6.7400000000000003E-9</c:v>
                </c:pt>
                <c:pt idx="6931">
                  <c:v>-6.7299999999999997E-9</c:v>
                </c:pt>
                <c:pt idx="6932">
                  <c:v>-6.7299999999999997E-9</c:v>
                </c:pt>
                <c:pt idx="6933">
                  <c:v>-6.72E-9</c:v>
                </c:pt>
                <c:pt idx="6934">
                  <c:v>-6.7100000000000002E-9</c:v>
                </c:pt>
                <c:pt idx="6935">
                  <c:v>-6.7100000000000002E-9</c:v>
                </c:pt>
                <c:pt idx="6936">
                  <c:v>-6.6999999999999996E-9</c:v>
                </c:pt>
                <c:pt idx="6937">
                  <c:v>-6.6899999999999999E-9</c:v>
                </c:pt>
                <c:pt idx="6938">
                  <c:v>-6.6899999999999999E-9</c:v>
                </c:pt>
                <c:pt idx="6939">
                  <c:v>-6.6800000000000001E-9</c:v>
                </c:pt>
                <c:pt idx="6940">
                  <c:v>-6.6800000000000001E-9</c:v>
                </c:pt>
                <c:pt idx="6941">
                  <c:v>-6.6700000000000003E-9</c:v>
                </c:pt>
                <c:pt idx="6942">
                  <c:v>-6.6599999999999997E-9</c:v>
                </c:pt>
                <c:pt idx="6943">
                  <c:v>-6.6599999999999997E-9</c:v>
                </c:pt>
                <c:pt idx="6944">
                  <c:v>-6.65E-9</c:v>
                </c:pt>
                <c:pt idx="6945">
                  <c:v>-6.6400000000000002E-9</c:v>
                </c:pt>
                <c:pt idx="6946">
                  <c:v>-6.6400000000000002E-9</c:v>
                </c:pt>
                <c:pt idx="6947">
                  <c:v>-6.6299999999999996E-9</c:v>
                </c:pt>
                <c:pt idx="6948">
                  <c:v>-6.6299999999999996E-9</c:v>
                </c:pt>
                <c:pt idx="6949">
                  <c:v>-6.6199999999999999E-9</c:v>
                </c:pt>
                <c:pt idx="6950">
                  <c:v>-6.6100000000000001E-9</c:v>
                </c:pt>
                <c:pt idx="6951">
                  <c:v>-6.6100000000000001E-9</c:v>
                </c:pt>
                <c:pt idx="6952">
                  <c:v>-6.6000000000000004E-9</c:v>
                </c:pt>
                <c:pt idx="6953">
                  <c:v>-6.5899999999999998E-9</c:v>
                </c:pt>
                <c:pt idx="6954">
                  <c:v>-6.5899999999999998E-9</c:v>
                </c:pt>
                <c:pt idx="6955">
                  <c:v>-6.58E-9</c:v>
                </c:pt>
                <c:pt idx="6956">
                  <c:v>-6.58E-9</c:v>
                </c:pt>
                <c:pt idx="6957">
                  <c:v>-6.5700000000000003E-9</c:v>
                </c:pt>
                <c:pt idx="6958">
                  <c:v>-6.5599999999999997E-9</c:v>
                </c:pt>
                <c:pt idx="6959">
                  <c:v>-6.5599999999999997E-9</c:v>
                </c:pt>
                <c:pt idx="6960">
                  <c:v>-6.5499999999999999E-9</c:v>
                </c:pt>
                <c:pt idx="6961">
                  <c:v>-6.5400000000000002E-9</c:v>
                </c:pt>
                <c:pt idx="6962">
                  <c:v>-6.5400000000000002E-9</c:v>
                </c:pt>
                <c:pt idx="6963">
                  <c:v>-6.5300000000000004E-9</c:v>
                </c:pt>
                <c:pt idx="6964">
                  <c:v>-6.5300000000000004E-9</c:v>
                </c:pt>
                <c:pt idx="6965">
                  <c:v>-6.5199999999999998E-9</c:v>
                </c:pt>
                <c:pt idx="6966">
                  <c:v>-6.5100000000000001E-9</c:v>
                </c:pt>
                <c:pt idx="6967">
                  <c:v>-6.5100000000000001E-9</c:v>
                </c:pt>
                <c:pt idx="6968">
                  <c:v>-6.5000000000000003E-9</c:v>
                </c:pt>
                <c:pt idx="6969">
                  <c:v>-6.4899999999999997E-9</c:v>
                </c:pt>
                <c:pt idx="6970">
                  <c:v>-6.4899999999999997E-9</c:v>
                </c:pt>
                <c:pt idx="6971">
                  <c:v>-6.48E-9</c:v>
                </c:pt>
                <c:pt idx="6972">
                  <c:v>-6.48E-9</c:v>
                </c:pt>
                <c:pt idx="6973">
                  <c:v>-6.4700000000000002E-9</c:v>
                </c:pt>
                <c:pt idx="6974">
                  <c:v>-6.4599999999999996E-9</c:v>
                </c:pt>
                <c:pt idx="6975">
                  <c:v>-6.4599999999999996E-9</c:v>
                </c:pt>
                <c:pt idx="6976">
                  <c:v>-6.4499999999999999E-9</c:v>
                </c:pt>
                <c:pt idx="6977">
                  <c:v>-6.4400000000000001E-9</c:v>
                </c:pt>
                <c:pt idx="6978">
                  <c:v>-6.4400000000000001E-9</c:v>
                </c:pt>
                <c:pt idx="6979">
                  <c:v>-6.4300000000000003E-9</c:v>
                </c:pt>
                <c:pt idx="6980">
                  <c:v>-6.4300000000000003E-9</c:v>
                </c:pt>
                <c:pt idx="6981">
                  <c:v>-6.4199999999999998E-9</c:v>
                </c:pt>
                <c:pt idx="6982">
                  <c:v>-6.41E-9</c:v>
                </c:pt>
                <c:pt idx="6983">
                  <c:v>-6.41E-9</c:v>
                </c:pt>
                <c:pt idx="6984">
                  <c:v>-6.4000000000000002E-9</c:v>
                </c:pt>
                <c:pt idx="6985">
                  <c:v>-6.3899999999999996E-9</c:v>
                </c:pt>
                <c:pt idx="6986">
                  <c:v>-6.3899999999999996E-9</c:v>
                </c:pt>
                <c:pt idx="6987">
                  <c:v>-6.3799999999999999E-9</c:v>
                </c:pt>
                <c:pt idx="6988">
                  <c:v>-6.3799999999999999E-9</c:v>
                </c:pt>
                <c:pt idx="6989">
                  <c:v>-6.3700000000000001E-9</c:v>
                </c:pt>
                <c:pt idx="6990">
                  <c:v>-6.3600000000000004E-9</c:v>
                </c:pt>
                <c:pt idx="6991">
                  <c:v>-6.3600000000000004E-9</c:v>
                </c:pt>
                <c:pt idx="6992">
                  <c:v>-6.3499999999999998E-9</c:v>
                </c:pt>
                <c:pt idx="6993">
                  <c:v>-6.34E-9</c:v>
                </c:pt>
                <c:pt idx="6994">
                  <c:v>-6.34E-9</c:v>
                </c:pt>
                <c:pt idx="6995">
                  <c:v>-6.3300000000000003E-9</c:v>
                </c:pt>
                <c:pt idx="6996">
                  <c:v>-6.3300000000000003E-9</c:v>
                </c:pt>
                <c:pt idx="6997">
                  <c:v>-6.3199999999999997E-9</c:v>
                </c:pt>
                <c:pt idx="6998">
                  <c:v>-6.3099999999999999E-9</c:v>
                </c:pt>
                <c:pt idx="6999">
                  <c:v>-6.3099999999999999E-9</c:v>
                </c:pt>
                <c:pt idx="7000">
                  <c:v>-6.3000000000000002E-9</c:v>
                </c:pt>
                <c:pt idx="7001">
                  <c:v>-6.2900000000000004E-9</c:v>
                </c:pt>
                <c:pt idx="7002">
                  <c:v>-6.2900000000000004E-9</c:v>
                </c:pt>
                <c:pt idx="7003">
                  <c:v>-6.2799999999999998E-9</c:v>
                </c:pt>
                <c:pt idx="7004">
                  <c:v>-6.2799999999999998E-9</c:v>
                </c:pt>
                <c:pt idx="7005">
                  <c:v>-6.2700000000000001E-9</c:v>
                </c:pt>
                <c:pt idx="7006">
                  <c:v>-6.2600000000000003E-9</c:v>
                </c:pt>
                <c:pt idx="7007">
                  <c:v>-6.2600000000000003E-9</c:v>
                </c:pt>
                <c:pt idx="7008">
                  <c:v>-6.2499999999999997E-9</c:v>
                </c:pt>
                <c:pt idx="7009">
                  <c:v>-6.24E-9</c:v>
                </c:pt>
                <c:pt idx="7010">
                  <c:v>-6.24E-9</c:v>
                </c:pt>
                <c:pt idx="7011">
                  <c:v>-6.2300000000000002E-9</c:v>
                </c:pt>
                <c:pt idx="7012">
                  <c:v>-6.2300000000000002E-9</c:v>
                </c:pt>
                <c:pt idx="7013">
                  <c:v>-6.2199999999999996E-9</c:v>
                </c:pt>
                <c:pt idx="7014">
                  <c:v>-6.2099999999999999E-9</c:v>
                </c:pt>
                <c:pt idx="7015">
                  <c:v>-6.2099999999999999E-9</c:v>
                </c:pt>
                <c:pt idx="7016">
                  <c:v>-6.2000000000000001E-9</c:v>
                </c:pt>
                <c:pt idx="7017">
                  <c:v>-6.1900000000000003E-9</c:v>
                </c:pt>
                <c:pt idx="7018">
                  <c:v>-6.1900000000000003E-9</c:v>
                </c:pt>
                <c:pt idx="7019">
                  <c:v>-6.1799999999999998E-9</c:v>
                </c:pt>
                <c:pt idx="7020">
                  <c:v>-6.1799999999999998E-9</c:v>
                </c:pt>
                <c:pt idx="7021">
                  <c:v>-6.17E-9</c:v>
                </c:pt>
                <c:pt idx="7022">
                  <c:v>-6.1600000000000002E-9</c:v>
                </c:pt>
                <c:pt idx="7023">
                  <c:v>-6.1600000000000002E-9</c:v>
                </c:pt>
                <c:pt idx="7024">
                  <c:v>-6.1499999999999996E-9</c:v>
                </c:pt>
                <c:pt idx="7025">
                  <c:v>-6.1399999999999999E-9</c:v>
                </c:pt>
                <c:pt idx="7026">
                  <c:v>-6.1399999999999999E-9</c:v>
                </c:pt>
                <c:pt idx="7027">
                  <c:v>-6.1300000000000001E-9</c:v>
                </c:pt>
                <c:pt idx="7028">
                  <c:v>-6.1300000000000001E-9</c:v>
                </c:pt>
                <c:pt idx="7029">
                  <c:v>-6.1200000000000004E-9</c:v>
                </c:pt>
                <c:pt idx="7030">
                  <c:v>-6.1099999999999998E-9</c:v>
                </c:pt>
                <c:pt idx="7031">
                  <c:v>-6.1099999999999998E-9</c:v>
                </c:pt>
                <c:pt idx="7032">
                  <c:v>-6.1E-9</c:v>
                </c:pt>
                <c:pt idx="7033">
                  <c:v>-6.0900000000000003E-9</c:v>
                </c:pt>
                <c:pt idx="7034">
                  <c:v>-6.0900000000000003E-9</c:v>
                </c:pt>
                <c:pt idx="7035">
                  <c:v>-6.0799999999999997E-9</c:v>
                </c:pt>
                <c:pt idx="7036">
                  <c:v>-6.0799999999999997E-9</c:v>
                </c:pt>
                <c:pt idx="7037">
                  <c:v>-6.0699999999999999E-9</c:v>
                </c:pt>
                <c:pt idx="7038">
                  <c:v>-6.0600000000000002E-9</c:v>
                </c:pt>
                <c:pt idx="7039">
                  <c:v>-6.0600000000000002E-9</c:v>
                </c:pt>
                <c:pt idx="7040">
                  <c:v>-6.0500000000000004E-9</c:v>
                </c:pt>
                <c:pt idx="7041">
                  <c:v>-6.0399999999999998E-9</c:v>
                </c:pt>
                <c:pt idx="7042">
                  <c:v>-6.0399999999999998E-9</c:v>
                </c:pt>
                <c:pt idx="7043">
                  <c:v>-6.0300000000000001E-9</c:v>
                </c:pt>
                <c:pt idx="7044">
                  <c:v>-6.0300000000000001E-9</c:v>
                </c:pt>
                <c:pt idx="7045">
                  <c:v>-6.0200000000000003E-9</c:v>
                </c:pt>
                <c:pt idx="7046">
                  <c:v>-6.0099999999999997E-9</c:v>
                </c:pt>
                <c:pt idx="7047">
                  <c:v>-6.0099999999999997E-9</c:v>
                </c:pt>
                <c:pt idx="7048">
                  <c:v>-6E-9</c:v>
                </c:pt>
                <c:pt idx="7049">
                  <c:v>-5.9900000000000002E-9</c:v>
                </c:pt>
                <c:pt idx="7050">
                  <c:v>-5.9900000000000002E-9</c:v>
                </c:pt>
                <c:pt idx="7051">
                  <c:v>-5.9799999999999996E-9</c:v>
                </c:pt>
                <c:pt idx="7052">
                  <c:v>-5.9799999999999996E-9</c:v>
                </c:pt>
                <c:pt idx="7053">
                  <c:v>-5.9699999999999999E-9</c:v>
                </c:pt>
                <c:pt idx="7054">
                  <c:v>-5.9600000000000001E-9</c:v>
                </c:pt>
                <c:pt idx="7055">
                  <c:v>-5.9600000000000001E-9</c:v>
                </c:pt>
                <c:pt idx="7056">
                  <c:v>-5.9500000000000003E-9</c:v>
                </c:pt>
                <c:pt idx="7057">
                  <c:v>-5.9399999999999998E-9</c:v>
                </c:pt>
                <c:pt idx="7058">
                  <c:v>-5.9399999999999998E-9</c:v>
                </c:pt>
                <c:pt idx="7059">
                  <c:v>-5.93E-9</c:v>
                </c:pt>
                <c:pt idx="7060">
                  <c:v>-5.93E-9</c:v>
                </c:pt>
                <c:pt idx="7061">
                  <c:v>-5.9200000000000002E-9</c:v>
                </c:pt>
                <c:pt idx="7062">
                  <c:v>-5.9099999999999997E-9</c:v>
                </c:pt>
                <c:pt idx="7063">
                  <c:v>-5.9099999999999997E-9</c:v>
                </c:pt>
                <c:pt idx="7064">
                  <c:v>-5.8999999999999999E-9</c:v>
                </c:pt>
                <c:pt idx="7065">
                  <c:v>-5.8900000000000001E-9</c:v>
                </c:pt>
                <c:pt idx="7066">
                  <c:v>-5.8900000000000001E-9</c:v>
                </c:pt>
                <c:pt idx="7067">
                  <c:v>-5.8800000000000004E-9</c:v>
                </c:pt>
                <c:pt idx="7068">
                  <c:v>-5.8800000000000004E-9</c:v>
                </c:pt>
                <c:pt idx="7069">
                  <c:v>-5.8699999999999998E-9</c:v>
                </c:pt>
                <c:pt idx="7070">
                  <c:v>-5.86E-9</c:v>
                </c:pt>
                <c:pt idx="7071">
                  <c:v>-5.86E-9</c:v>
                </c:pt>
                <c:pt idx="7072">
                  <c:v>-5.8500000000000003E-9</c:v>
                </c:pt>
                <c:pt idx="7073">
                  <c:v>-5.8399999999999997E-9</c:v>
                </c:pt>
                <c:pt idx="7074">
                  <c:v>-5.8399999999999997E-9</c:v>
                </c:pt>
                <c:pt idx="7075">
                  <c:v>-5.8299999999999999E-9</c:v>
                </c:pt>
                <c:pt idx="7076">
                  <c:v>-5.8299999999999999E-9</c:v>
                </c:pt>
                <c:pt idx="7077">
                  <c:v>-5.8200000000000002E-9</c:v>
                </c:pt>
                <c:pt idx="7078">
                  <c:v>-5.8100000000000004E-9</c:v>
                </c:pt>
                <c:pt idx="7079">
                  <c:v>-5.8100000000000004E-9</c:v>
                </c:pt>
                <c:pt idx="7080">
                  <c:v>-5.7999999999999998E-9</c:v>
                </c:pt>
                <c:pt idx="7081">
                  <c:v>-5.7900000000000001E-9</c:v>
                </c:pt>
                <c:pt idx="7082">
                  <c:v>-5.7900000000000001E-9</c:v>
                </c:pt>
                <c:pt idx="7083">
                  <c:v>-5.7800000000000003E-9</c:v>
                </c:pt>
                <c:pt idx="7084">
                  <c:v>-5.7800000000000003E-9</c:v>
                </c:pt>
                <c:pt idx="7085">
                  <c:v>-5.7699999999999997E-9</c:v>
                </c:pt>
                <c:pt idx="7086">
                  <c:v>-5.76E-9</c:v>
                </c:pt>
                <c:pt idx="7087">
                  <c:v>-5.76E-9</c:v>
                </c:pt>
                <c:pt idx="7088">
                  <c:v>-5.7500000000000002E-9</c:v>
                </c:pt>
                <c:pt idx="7089">
                  <c:v>-5.7399999999999996E-9</c:v>
                </c:pt>
                <c:pt idx="7090">
                  <c:v>-5.7399999999999996E-9</c:v>
                </c:pt>
                <c:pt idx="7091">
                  <c:v>-5.7299999999999999E-9</c:v>
                </c:pt>
                <c:pt idx="7092">
                  <c:v>-5.7299999999999999E-9</c:v>
                </c:pt>
                <c:pt idx="7093">
                  <c:v>-5.7200000000000001E-9</c:v>
                </c:pt>
                <c:pt idx="7094">
                  <c:v>-5.7100000000000003E-9</c:v>
                </c:pt>
                <c:pt idx="7095">
                  <c:v>-5.7100000000000003E-9</c:v>
                </c:pt>
                <c:pt idx="7096">
                  <c:v>-5.6999999999999998E-9</c:v>
                </c:pt>
                <c:pt idx="7097">
                  <c:v>-5.69E-9</c:v>
                </c:pt>
                <c:pt idx="7098">
                  <c:v>-5.69E-9</c:v>
                </c:pt>
                <c:pt idx="7099">
                  <c:v>-5.6800000000000002E-9</c:v>
                </c:pt>
                <c:pt idx="7100">
                  <c:v>-5.6800000000000002E-9</c:v>
                </c:pt>
                <c:pt idx="7101">
                  <c:v>-5.6699999999999997E-9</c:v>
                </c:pt>
                <c:pt idx="7102">
                  <c:v>-5.6599999999999999E-9</c:v>
                </c:pt>
                <c:pt idx="7103">
                  <c:v>-5.6599999999999999E-9</c:v>
                </c:pt>
                <c:pt idx="7104">
                  <c:v>-5.6500000000000001E-9</c:v>
                </c:pt>
                <c:pt idx="7105">
                  <c:v>-5.6400000000000004E-9</c:v>
                </c:pt>
                <c:pt idx="7106">
                  <c:v>-5.6400000000000004E-9</c:v>
                </c:pt>
                <c:pt idx="7107">
                  <c:v>-5.6299999999999998E-9</c:v>
                </c:pt>
                <c:pt idx="7108">
                  <c:v>-5.6299999999999998E-9</c:v>
                </c:pt>
                <c:pt idx="7109">
                  <c:v>-5.62E-9</c:v>
                </c:pt>
                <c:pt idx="7110">
                  <c:v>-5.6100000000000003E-9</c:v>
                </c:pt>
                <c:pt idx="7111">
                  <c:v>-5.6100000000000003E-9</c:v>
                </c:pt>
                <c:pt idx="7112">
                  <c:v>-5.5999999999999997E-9</c:v>
                </c:pt>
                <c:pt idx="7113">
                  <c:v>-5.5899999999999999E-9</c:v>
                </c:pt>
                <c:pt idx="7114">
                  <c:v>-5.5899999999999999E-9</c:v>
                </c:pt>
                <c:pt idx="7115">
                  <c:v>-5.5800000000000002E-9</c:v>
                </c:pt>
                <c:pt idx="7116">
                  <c:v>-5.5800000000000002E-9</c:v>
                </c:pt>
                <c:pt idx="7117">
                  <c:v>-5.5700000000000004E-9</c:v>
                </c:pt>
                <c:pt idx="7118">
                  <c:v>-5.5599999999999998E-9</c:v>
                </c:pt>
                <c:pt idx="7119">
                  <c:v>-5.5599999999999998E-9</c:v>
                </c:pt>
                <c:pt idx="7120">
                  <c:v>-5.5500000000000001E-9</c:v>
                </c:pt>
                <c:pt idx="7121">
                  <c:v>-5.5400000000000003E-9</c:v>
                </c:pt>
                <c:pt idx="7122">
                  <c:v>-5.5400000000000003E-9</c:v>
                </c:pt>
                <c:pt idx="7123">
                  <c:v>-5.5299999999999997E-9</c:v>
                </c:pt>
                <c:pt idx="7124">
                  <c:v>-5.5299999999999997E-9</c:v>
                </c:pt>
                <c:pt idx="7125">
                  <c:v>-5.52E-9</c:v>
                </c:pt>
                <c:pt idx="7126">
                  <c:v>-5.5100000000000002E-9</c:v>
                </c:pt>
                <c:pt idx="7127">
                  <c:v>-5.5100000000000002E-9</c:v>
                </c:pt>
                <c:pt idx="7128">
                  <c:v>-5.4999999999999996E-9</c:v>
                </c:pt>
                <c:pt idx="7129">
                  <c:v>-5.4899999999999999E-9</c:v>
                </c:pt>
                <c:pt idx="7130">
                  <c:v>-5.4899999999999999E-9</c:v>
                </c:pt>
                <c:pt idx="7131">
                  <c:v>-5.4800000000000001E-9</c:v>
                </c:pt>
                <c:pt idx="7132">
                  <c:v>-5.4800000000000001E-9</c:v>
                </c:pt>
                <c:pt idx="7133">
                  <c:v>-5.4700000000000003E-9</c:v>
                </c:pt>
                <c:pt idx="7134">
                  <c:v>-5.4599999999999998E-9</c:v>
                </c:pt>
                <c:pt idx="7135">
                  <c:v>-5.4599999999999998E-9</c:v>
                </c:pt>
                <c:pt idx="7136">
                  <c:v>-5.45E-9</c:v>
                </c:pt>
                <c:pt idx="7137">
                  <c:v>-5.4400000000000002E-9</c:v>
                </c:pt>
                <c:pt idx="7138">
                  <c:v>-5.4400000000000002E-9</c:v>
                </c:pt>
                <c:pt idx="7139">
                  <c:v>-5.4299999999999997E-9</c:v>
                </c:pt>
                <c:pt idx="7140">
                  <c:v>-5.4299999999999997E-9</c:v>
                </c:pt>
                <c:pt idx="7141">
                  <c:v>-5.4199999999999999E-9</c:v>
                </c:pt>
                <c:pt idx="7142">
                  <c:v>-5.4100000000000001E-9</c:v>
                </c:pt>
                <c:pt idx="7143">
                  <c:v>-5.4100000000000001E-9</c:v>
                </c:pt>
                <c:pt idx="7144">
                  <c:v>-5.4000000000000004E-9</c:v>
                </c:pt>
                <c:pt idx="7145">
                  <c:v>-5.3899999999999998E-9</c:v>
                </c:pt>
                <c:pt idx="7146">
                  <c:v>-5.3899999999999998E-9</c:v>
                </c:pt>
                <c:pt idx="7147">
                  <c:v>-5.38E-9</c:v>
                </c:pt>
                <c:pt idx="7148">
                  <c:v>-5.38E-9</c:v>
                </c:pt>
                <c:pt idx="7149">
                  <c:v>-5.3700000000000003E-9</c:v>
                </c:pt>
                <c:pt idx="7150">
                  <c:v>-5.3599999999999997E-9</c:v>
                </c:pt>
                <c:pt idx="7151">
                  <c:v>-5.3599999999999997E-9</c:v>
                </c:pt>
                <c:pt idx="7152">
                  <c:v>-5.3499999999999999E-9</c:v>
                </c:pt>
                <c:pt idx="7153">
                  <c:v>-5.3400000000000002E-9</c:v>
                </c:pt>
                <c:pt idx="7154">
                  <c:v>-5.3400000000000002E-9</c:v>
                </c:pt>
                <c:pt idx="7155">
                  <c:v>-5.3300000000000004E-9</c:v>
                </c:pt>
                <c:pt idx="7156">
                  <c:v>-5.3300000000000004E-9</c:v>
                </c:pt>
                <c:pt idx="7157">
                  <c:v>-5.3199999999999998E-9</c:v>
                </c:pt>
                <c:pt idx="7158">
                  <c:v>-5.3100000000000001E-9</c:v>
                </c:pt>
                <c:pt idx="7159">
                  <c:v>-5.3100000000000001E-9</c:v>
                </c:pt>
                <c:pt idx="7160">
                  <c:v>-5.3000000000000003E-9</c:v>
                </c:pt>
                <c:pt idx="7161">
                  <c:v>-5.2899999999999997E-9</c:v>
                </c:pt>
                <c:pt idx="7162">
                  <c:v>-5.2899999999999997E-9</c:v>
                </c:pt>
                <c:pt idx="7163">
                  <c:v>-5.28E-9</c:v>
                </c:pt>
                <c:pt idx="7164">
                  <c:v>-5.28E-9</c:v>
                </c:pt>
                <c:pt idx="7165">
                  <c:v>-5.2700000000000002E-9</c:v>
                </c:pt>
                <c:pt idx="7166">
                  <c:v>-5.2599999999999996E-9</c:v>
                </c:pt>
                <c:pt idx="7167">
                  <c:v>-5.2599999999999996E-9</c:v>
                </c:pt>
                <c:pt idx="7168">
                  <c:v>-5.2499999999999999E-9</c:v>
                </c:pt>
                <c:pt idx="7169">
                  <c:v>-5.2400000000000001E-9</c:v>
                </c:pt>
                <c:pt idx="7170">
                  <c:v>-5.2400000000000001E-9</c:v>
                </c:pt>
                <c:pt idx="7171">
                  <c:v>-5.2300000000000003E-9</c:v>
                </c:pt>
                <c:pt idx="7172">
                  <c:v>-5.2300000000000003E-9</c:v>
                </c:pt>
                <c:pt idx="7173">
                  <c:v>-5.2199999999999998E-9</c:v>
                </c:pt>
                <c:pt idx="7174">
                  <c:v>-5.21E-9</c:v>
                </c:pt>
                <c:pt idx="7175">
                  <c:v>-5.21E-9</c:v>
                </c:pt>
                <c:pt idx="7176">
                  <c:v>-5.2000000000000002E-9</c:v>
                </c:pt>
                <c:pt idx="7177">
                  <c:v>-5.1899999999999997E-9</c:v>
                </c:pt>
                <c:pt idx="7178">
                  <c:v>-5.1899999999999997E-9</c:v>
                </c:pt>
                <c:pt idx="7179">
                  <c:v>-5.1799999999999999E-9</c:v>
                </c:pt>
                <c:pt idx="7180">
                  <c:v>-5.1799999999999999E-9</c:v>
                </c:pt>
                <c:pt idx="7181">
                  <c:v>-5.1700000000000001E-9</c:v>
                </c:pt>
                <c:pt idx="7182">
                  <c:v>-5.1600000000000004E-9</c:v>
                </c:pt>
                <c:pt idx="7183">
                  <c:v>-5.1600000000000004E-9</c:v>
                </c:pt>
                <c:pt idx="7184">
                  <c:v>-5.1499999999999998E-9</c:v>
                </c:pt>
                <c:pt idx="7185">
                  <c:v>-5.14E-9</c:v>
                </c:pt>
                <c:pt idx="7186">
                  <c:v>-5.14E-9</c:v>
                </c:pt>
                <c:pt idx="7187">
                  <c:v>-5.1300000000000003E-9</c:v>
                </c:pt>
                <c:pt idx="7188">
                  <c:v>-5.1300000000000003E-9</c:v>
                </c:pt>
                <c:pt idx="7189">
                  <c:v>-5.1199999999999997E-9</c:v>
                </c:pt>
                <c:pt idx="7190">
                  <c:v>-5.1099999999999999E-9</c:v>
                </c:pt>
                <c:pt idx="7191">
                  <c:v>-5.1099999999999999E-9</c:v>
                </c:pt>
                <c:pt idx="7192">
                  <c:v>-5.1000000000000002E-9</c:v>
                </c:pt>
                <c:pt idx="7193">
                  <c:v>-5.0899999999999996E-9</c:v>
                </c:pt>
                <c:pt idx="7194">
                  <c:v>-5.0899999999999996E-9</c:v>
                </c:pt>
                <c:pt idx="7195">
                  <c:v>-5.0799999999999998E-9</c:v>
                </c:pt>
                <c:pt idx="7196">
                  <c:v>-5.0799999999999998E-9</c:v>
                </c:pt>
                <c:pt idx="7197">
                  <c:v>-5.0700000000000001E-9</c:v>
                </c:pt>
                <c:pt idx="7198">
                  <c:v>-5.0600000000000003E-9</c:v>
                </c:pt>
                <c:pt idx="7199">
                  <c:v>-5.0600000000000003E-9</c:v>
                </c:pt>
                <c:pt idx="7200">
                  <c:v>-5.0499999999999997E-9</c:v>
                </c:pt>
                <c:pt idx="7201">
                  <c:v>-5.04E-9</c:v>
                </c:pt>
                <c:pt idx="7202">
                  <c:v>-5.04E-9</c:v>
                </c:pt>
                <c:pt idx="7203">
                  <c:v>-5.0300000000000002E-9</c:v>
                </c:pt>
                <c:pt idx="7204">
                  <c:v>-5.0300000000000002E-9</c:v>
                </c:pt>
                <c:pt idx="7205">
                  <c:v>-5.0199999999999996E-9</c:v>
                </c:pt>
                <c:pt idx="7206">
                  <c:v>-5.0099999999999999E-9</c:v>
                </c:pt>
                <c:pt idx="7207">
                  <c:v>-5.0099999999999999E-9</c:v>
                </c:pt>
                <c:pt idx="7208">
                  <c:v>-5.0000000000000001E-9</c:v>
                </c:pt>
                <c:pt idx="7209">
                  <c:v>-4.9900000000000003E-9</c:v>
                </c:pt>
                <c:pt idx="7210">
                  <c:v>-4.9900000000000003E-9</c:v>
                </c:pt>
                <c:pt idx="7211">
                  <c:v>-4.9799999999999998E-9</c:v>
                </c:pt>
                <c:pt idx="7212">
                  <c:v>-4.9799999999999998E-9</c:v>
                </c:pt>
                <c:pt idx="7213">
                  <c:v>-4.97E-9</c:v>
                </c:pt>
                <c:pt idx="7214">
                  <c:v>-4.9600000000000002E-9</c:v>
                </c:pt>
                <c:pt idx="7215">
                  <c:v>-4.9600000000000002E-9</c:v>
                </c:pt>
                <c:pt idx="7216">
                  <c:v>-4.9499999999999997E-9</c:v>
                </c:pt>
                <c:pt idx="7217">
                  <c:v>-4.9399999999999999E-9</c:v>
                </c:pt>
                <c:pt idx="7218">
                  <c:v>-4.9399999999999999E-9</c:v>
                </c:pt>
                <c:pt idx="7219">
                  <c:v>-4.9300000000000001E-9</c:v>
                </c:pt>
                <c:pt idx="7220">
                  <c:v>-4.9300000000000001E-9</c:v>
                </c:pt>
                <c:pt idx="7221">
                  <c:v>-4.9200000000000004E-9</c:v>
                </c:pt>
                <c:pt idx="7222">
                  <c:v>-4.9099999999999998E-9</c:v>
                </c:pt>
                <c:pt idx="7223">
                  <c:v>-4.9099999999999998E-9</c:v>
                </c:pt>
                <c:pt idx="7224">
                  <c:v>-4.9E-9</c:v>
                </c:pt>
                <c:pt idx="7225">
                  <c:v>-4.8900000000000003E-9</c:v>
                </c:pt>
                <c:pt idx="7226">
                  <c:v>-4.8900000000000003E-9</c:v>
                </c:pt>
                <c:pt idx="7227">
                  <c:v>-4.8799999999999997E-9</c:v>
                </c:pt>
                <c:pt idx="7228">
                  <c:v>-4.8799999999999997E-9</c:v>
                </c:pt>
                <c:pt idx="7229">
                  <c:v>-4.8699999999999999E-9</c:v>
                </c:pt>
                <c:pt idx="7230">
                  <c:v>-4.8600000000000002E-9</c:v>
                </c:pt>
                <c:pt idx="7231">
                  <c:v>-4.8600000000000002E-9</c:v>
                </c:pt>
                <c:pt idx="7232">
                  <c:v>-4.8499999999999996E-9</c:v>
                </c:pt>
                <c:pt idx="7233">
                  <c:v>-4.8399999999999998E-9</c:v>
                </c:pt>
                <c:pt idx="7234">
                  <c:v>-4.8399999999999998E-9</c:v>
                </c:pt>
                <c:pt idx="7235">
                  <c:v>-4.8300000000000001E-9</c:v>
                </c:pt>
                <c:pt idx="7236">
                  <c:v>-4.8300000000000001E-9</c:v>
                </c:pt>
                <c:pt idx="7237">
                  <c:v>-4.8200000000000003E-9</c:v>
                </c:pt>
                <c:pt idx="7238">
                  <c:v>-4.8099999999999997E-9</c:v>
                </c:pt>
                <c:pt idx="7239">
                  <c:v>-4.8099999999999997E-9</c:v>
                </c:pt>
                <c:pt idx="7240">
                  <c:v>-4.8E-9</c:v>
                </c:pt>
                <c:pt idx="7241">
                  <c:v>-4.7900000000000002E-9</c:v>
                </c:pt>
                <c:pt idx="7242">
                  <c:v>-4.7900000000000002E-9</c:v>
                </c:pt>
                <c:pt idx="7243">
                  <c:v>-4.7799999999999996E-9</c:v>
                </c:pt>
                <c:pt idx="7244">
                  <c:v>-4.7799999999999996E-9</c:v>
                </c:pt>
                <c:pt idx="7245">
                  <c:v>-4.7699999999999999E-9</c:v>
                </c:pt>
                <c:pt idx="7246">
                  <c:v>-4.7600000000000001E-9</c:v>
                </c:pt>
                <c:pt idx="7247">
                  <c:v>-4.7600000000000001E-9</c:v>
                </c:pt>
                <c:pt idx="7248">
                  <c:v>-4.7500000000000003E-9</c:v>
                </c:pt>
                <c:pt idx="7249">
                  <c:v>-4.7399999999999998E-9</c:v>
                </c:pt>
                <c:pt idx="7250">
                  <c:v>-4.7399999999999998E-9</c:v>
                </c:pt>
                <c:pt idx="7251">
                  <c:v>-4.73E-9</c:v>
                </c:pt>
                <c:pt idx="7252">
                  <c:v>-4.73E-9</c:v>
                </c:pt>
                <c:pt idx="7253">
                  <c:v>-4.7200000000000002E-9</c:v>
                </c:pt>
                <c:pt idx="7254">
                  <c:v>-4.7099999999999997E-9</c:v>
                </c:pt>
                <c:pt idx="7255">
                  <c:v>-4.7099999999999997E-9</c:v>
                </c:pt>
                <c:pt idx="7256">
                  <c:v>-4.6999999999999999E-9</c:v>
                </c:pt>
                <c:pt idx="7257">
                  <c:v>-4.6900000000000001E-9</c:v>
                </c:pt>
                <c:pt idx="7258">
                  <c:v>-4.6900000000000001E-9</c:v>
                </c:pt>
                <c:pt idx="7259">
                  <c:v>-4.6800000000000004E-9</c:v>
                </c:pt>
                <c:pt idx="7260">
                  <c:v>-4.6800000000000004E-9</c:v>
                </c:pt>
                <c:pt idx="7261">
                  <c:v>-4.6699999999999998E-9</c:v>
                </c:pt>
                <c:pt idx="7262">
                  <c:v>-4.66E-9</c:v>
                </c:pt>
                <c:pt idx="7263">
                  <c:v>-4.66E-9</c:v>
                </c:pt>
                <c:pt idx="7264">
                  <c:v>-4.6500000000000003E-9</c:v>
                </c:pt>
                <c:pt idx="7265">
                  <c:v>-4.6399999999999997E-9</c:v>
                </c:pt>
                <c:pt idx="7266">
                  <c:v>-4.6399999999999997E-9</c:v>
                </c:pt>
                <c:pt idx="7267">
                  <c:v>-4.6299999999999999E-9</c:v>
                </c:pt>
                <c:pt idx="7268">
                  <c:v>-4.6299999999999999E-9</c:v>
                </c:pt>
                <c:pt idx="7269">
                  <c:v>-4.6200000000000002E-9</c:v>
                </c:pt>
                <c:pt idx="7270">
                  <c:v>-4.6099999999999996E-9</c:v>
                </c:pt>
                <c:pt idx="7271">
                  <c:v>-4.6099999999999996E-9</c:v>
                </c:pt>
                <c:pt idx="7272">
                  <c:v>-4.5999999999999998E-9</c:v>
                </c:pt>
                <c:pt idx="7273">
                  <c:v>-4.5900000000000001E-9</c:v>
                </c:pt>
                <c:pt idx="7274">
                  <c:v>-4.5900000000000001E-9</c:v>
                </c:pt>
                <c:pt idx="7275">
                  <c:v>-4.5800000000000003E-9</c:v>
                </c:pt>
                <c:pt idx="7276">
                  <c:v>-4.5800000000000003E-9</c:v>
                </c:pt>
                <c:pt idx="7277">
                  <c:v>-4.5699999999999997E-9</c:v>
                </c:pt>
                <c:pt idx="7278">
                  <c:v>-4.56E-9</c:v>
                </c:pt>
                <c:pt idx="7279">
                  <c:v>-4.56E-9</c:v>
                </c:pt>
                <c:pt idx="7280">
                  <c:v>-4.5500000000000002E-9</c:v>
                </c:pt>
                <c:pt idx="7281">
                  <c:v>-4.5399999999999996E-9</c:v>
                </c:pt>
                <c:pt idx="7282">
                  <c:v>-4.5399999999999996E-9</c:v>
                </c:pt>
                <c:pt idx="7283">
                  <c:v>-4.5299999999999999E-9</c:v>
                </c:pt>
                <c:pt idx="7284">
                  <c:v>-4.5299999999999999E-9</c:v>
                </c:pt>
                <c:pt idx="7285">
                  <c:v>-4.5200000000000001E-9</c:v>
                </c:pt>
                <c:pt idx="7286">
                  <c:v>-4.5100000000000003E-9</c:v>
                </c:pt>
                <c:pt idx="7287">
                  <c:v>-4.5100000000000003E-9</c:v>
                </c:pt>
                <c:pt idx="7288">
                  <c:v>-4.4999999999999998E-9</c:v>
                </c:pt>
                <c:pt idx="7289">
                  <c:v>-4.49E-9</c:v>
                </c:pt>
                <c:pt idx="7290">
                  <c:v>-4.49E-9</c:v>
                </c:pt>
                <c:pt idx="7291">
                  <c:v>-4.4800000000000002E-9</c:v>
                </c:pt>
                <c:pt idx="7292">
                  <c:v>-4.4800000000000002E-9</c:v>
                </c:pt>
                <c:pt idx="7293">
                  <c:v>-4.4699999999999997E-9</c:v>
                </c:pt>
                <c:pt idx="7294">
                  <c:v>-4.4599999999999999E-9</c:v>
                </c:pt>
                <c:pt idx="7295">
                  <c:v>-4.4599999999999999E-9</c:v>
                </c:pt>
                <c:pt idx="7296">
                  <c:v>-4.4500000000000001E-9</c:v>
                </c:pt>
                <c:pt idx="7297">
                  <c:v>-4.4400000000000004E-9</c:v>
                </c:pt>
                <c:pt idx="7298">
                  <c:v>-4.4400000000000004E-9</c:v>
                </c:pt>
                <c:pt idx="7299">
                  <c:v>-4.4299999999999998E-9</c:v>
                </c:pt>
                <c:pt idx="7300">
                  <c:v>-4.4299999999999998E-9</c:v>
                </c:pt>
                <c:pt idx="7301">
                  <c:v>-4.42E-9</c:v>
                </c:pt>
                <c:pt idx="7302">
                  <c:v>-4.4100000000000003E-9</c:v>
                </c:pt>
                <c:pt idx="7303">
                  <c:v>-4.4100000000000003E-9</c:v>
                </c:pt>
                <c:pt idx="7304">
                  <c:v>-4.3999999999999997E-9</c:v>
                </c:pt>
                <c:pt idx="7305">
                  <c:v>-4.3899999999999999E-9</c:v>
                </c:pt>
                <c:pt idx="7306">
                  <c:v>-4.3899999999999999E-9</c:v>
                </c:pt>
                <c:pt idx="7307">
                  <c:v>-4.3800000000000002E-9</c:v>
                </c:pt>
                <c:pt idx="7308">
                  <c:v>-4.3800000000000002E-9</c:v>
                </c:pt>
                <c:pt idx="7309">
                  <c:v>-4.3699999999999996E-9</c:v>
                </c:pt>
                <c:pt idx="7310">
                  <c:v>-4.3599999999999998E-9</c:v>
                </c:pt>
                <c:pt idx="7311">
                  <c:v>-4.3599999999999998E-9</c:v>
                </c:pt>
                <c:pt idx="7312">
                  <c:v>-4.3500000000000001E-9</c:v>
                </c:pt>
                <c:pt idx="7313">
                  <c:v>-4.3400000000000003E-9</c:v>
                </c:pt>
                <c:pt idx="7314">
                  <c:v>-4.3400000000000003E-9</c:v>
                </c:pt>
                <c:pt idx="7315">
                  <c:v>-4.3299999999999997E-9</c:v>
                </c:pt>
                <c:pt idx="7316">
                  <c:v>-4.3299999999999997E-9</c:v>
                </c:pt>
                <c:pt idx="7317">
                  <c:v>-4.32E-9</c:v>
                </c:pt>
                <c:pt idx="7318">
                  <c:v>-4.3100000000000002E-9</c:v>
                </c:pt>
                <c:pt idx="7319">
                  <c:v>-4.3100000000000002E-9</c:v>
                </c:pt>
                <c:pt idx="7320">
                  <c:v>-4.2999999999999996E-9</c:v>
                </c:pt>
                <c:pt idx="7321">
                  <c:v>-4.2899999999999999E-9</c:v>
                </c:pt>
                <c:pt idx="7322">
                  <c:v>-4.2899999999999999E-9</c:v>
                </c:pt>
                <c:pt idx="7323">
                  <c:v>-4.2800000000000001E-9</c:v>
                </c:pt>
                <c:pt idx="7324">
                  <c:v>-4.2800000000000001E-9</c:v>
                </c:pt>
                <c:pt idx="7325">
                  <c:v>-4.2700000000000004E-9</c:v>
                </c:pt>
                <c:pt idx="7326">
                  <c:v>-4.2599999999999998E-9</c:v>
                </c:pt>
                <c:pt idx="7327">
                  <c:v>-4.2599999999999998E-9</c:v>
                </c:pt>
                <c:pt idx="7328">
                  <c:v>-4.25E-9</c:v>
                </c:pt>
                <c:pt idx="7329">
                  <c:v>-4.2400000000000002E-9</c:v>
                </c:pt>
                <c:pt idx="7330">
                  <c:v>-4.2400000000000002E-9</c:v>
                </c:pt>
                <c:pt idx="7331">
                  <c:v>-4.2299999999999997E-9</c:v>
                </c:pt>
                <c:pt idx="7332">
                  <c:v>-4.2299999999999997E-9</c:v>
                </c:pt>
                <c:pt idx="7333">
                  <c:v>-4.2199999999999999E-9</c:v>
                </c:pt>
                <c:pt idx="7334">
                  <c:v>-4.2100000000000001E-9</c:v>
                </c:pt>
                <c:pt idx="7335">
                  <c:v>-4.2100000000000001E-9</c:v>
                </c:pt>
                <c:pt idx="7336">
                  <c:v>-4.2000000000000004E-9</c:v>
                </c:pt>
                <c:pt idx="7337">
                  <c:v>-4.1899999999999998E-9</c:v>
                </c:pt>
                <c:pt idx="7338">
                  <c:v>-4.1899999999999998E-9</c:v>
                </c:pt>
                <c:pt idx="7339">
                  <c:v>-4.18E-9</c:v>
                </c:pt>
                <c:pt idx="7340">
                  <c:v>-4.18E-9</c:v>
                </c:pt>
                <c:pt idx="7341">
                  <c:v>-4.1700000000000003E-9</c:v>
                </c:pt>
                <c:pt idx="7342">
                  <c:v>-4.1599999999999997E-9</c:v>
                </c:pt>
                <c:pt idx="7343">
                  <c:v>-4.1599999999999997E-9</c:v>
                </c:pt>
                <c:pt idx="7344">
                  <c:v>-4.1499999999999999E-9</c:v>
                </c:pt>
                <c:pt idx="7345">
                  <c:v>-4.1400000000000002E-9</c:v>
                </c:pt>
                <c:pt idx="7346">
                  <c:v>-4.1400000000000002E-9</c:v>
                </c:pt>
                <c:pt idx="7347">
                  <c:v>-4.1299999999999996E-9</c:v>
                </c:pt>
                <c:pt idx="7348">
                  <c:v>-4.1299999999999996E-9</c:v>
                </c:pt>
                <c:pt idx="7349">
                  <c:v>-4.1199999999999998E-9</c:v>
                </c:pt>
                <c:pt idx="7350">
                  <c:v>-4.1100000000000001E-9</c:v>
                </c:pt>
                <c:pt idx="7351">
                  <c:v>-4.1100000000000001E-9</c:v>
                </c:pt>
                <c:pt idx="7352">
                  <c:v>-4.1000000000000003E-9</c:v>
                </c:pt>
                <c:pt idx="7353">
                  <c:v>-4.0899999999999997E-9</c:v>
                </c:pt>
                <c:pt idx="7354">
                  <c:v>-4.0899999999999997E-9</c:v>
                </c:pt>
                <c:pt idx="7355">
                  <c:v>-4.08E-9</c:v>
                </c:pt>
                <c:pt idx="7356">
                  <c:v>-4.08E-9</c:v>
                </c:pt>
                <c:pt idx="7357">
                  <c:v>-4.0700000000000002E-9</c:v>
                </c:pt>
                <c:pt idx="7358">
                  <c:v>-4.0599999999999996E-9</c:v>
                </c:pt>
                <c:pt idx="7359">
                  <c:v>-4.0599999999999996E-9</c:v>
                </c:pt>
                <c:pt idx="7360">
                  <c:v>-4.0499999999999999E-9</c:v>
                </c:pt>
                <c:pt idx="7361">
                  <c:v>-4.0400000000000001E-9</c:v>
                </c:pt>
                <c:pt idx="7362">
                  <c:v>-4.0400000000000001E-9</c:v>
                </c:pt>
                <c:pt idx="7363">
                  <c:v>-4.0300000000000004E-9</c:v>
                </c:pt>
                <c:pt idx="7364">
                  <c:v>-4.0300000000000004E-9</c:v>
                </c:pt>
                <c:pt idx="7365">
                  <c:v>-4.0199999999999998E-9</c:v>
                </c:pt>
                <c:pt idx="7366">
                  <c:v>-4.01E-9</c:v>
                </c:pt>
                <c:pt idx="7367">
                  <c:v>-4.01E-9</c:v>
                </c:pt>
                <c:pt idx="7368">
                  <c:v>-4.0000000000000002E-9</c:v>
                </c:pt>
                <c:pt idx="7369">
                  <c:v>-3.9899999999999997E-9</c:v>
                </c:pt>
                <c:pt idx="7370">
                  <c:v>-3.9899999999999997E-9</c:v>
                </c:pt>
                <c:pt idx="7371">
                  <c:v>-3.9799999999999999E-9</c:v>
                </c:pt>
                <c:pt idx="7372">
                  <c:v>-3.9799999999999999E-9</c:v>
                </c:pt>
                <c:pt idx="7373">
                  <c:v>-3.9700000000000001E-9</c:v>
                </c:pt>
                <c:pt idx="7374">
                  <c:v>-3.9600000000000004E-9</c:v>
                </c:pt>
                <c:pt idx="7375">
                  <c:v>-3.9600000000000004E-9</c:v>
                </c:pt>
                <c:pt idx="7376">
                  <c:v>-3.9499999999999998E-9</c:v>
                </c:pt>
                <c:pt idx="7377">
                  <c:v>-3.94E-9</c:v>
                </c:pt>
                <c:pt idx="7378">
                  <c:v>-3.94E-9</c:v>
                </c:pt>
                <c:pt idx="7379">
                  <c:v>-3.9300000000000003E-9</c:v>
                </c:pt>
                <c:pt idx="7380">
                  <c:v>-3.9300000000000003E-9</c:v>
                </c:pt>
                <c:pt idx="7381">
                  <c:v>-3.9199999999999997E-9</c:v>
                </c:pt>
                <c:pt idx="7382">
                  <c:v>-3.9099999999999999E-9</c:v>
                </c:pt>
                <c:pt idx="7383">
                  <c:v>-3.9099999999999999E-9</c:v>
                </c:pt>
                <c:pt idx="7384">
                  <c:v>-3.9000000000000002E-9</c:v>
                </c:pt>
                <c:pt idx="7385">
                  <c:v>-3.8899999999999996E-9</c:v>
                </c:pt>
                <c:pt idx="7386">
                  <c:v>-3.8899999999999996E-9</c:v>
                </c:pt>
                <c:pt idx="7387">
                  <c:v>-3.8799999999999998E-9</c:v>
                </c:pt>
                <c:pt idx="7388">
                  <c:v>-3.8799999999999998E-9</c:v>
                </c:pt>
                <c:pt idx="7389">
                  <c:v>-3.8700000000000001E-9</c:v>
                </c:pt>
                <c:pt idx="7390">
                  <c:v>-3.8600000000000003E-9</c:v>
                </c:pt>
                <c:pt idx="7391">
                  <c:v>-3.8600000000000003E-9</c:v>
                </c:pt>
                <c:pt idx="7392">
                  <c:v>-3.8499999999999997E-9</c:v>
                </c:pt>
                <c:pt idx="7393">
                  <c:v>-3.84E-9</c:v>
                </c:pt>
                <c:pt idx="7394">
                  <c:v>-3.84E-9</c:v>
                </c:pt>
                <c:pt idx="7395">
                  <c:v>-3.8300000000000002E-9</c:v>
                </c:pt>
                <c:pt idx="7396">
                  <c:v>-3.8300000000000002E-9</c:v>
                </c:pt>
                <c:pt idx="7397">
                  <c:v>-3.8199999999999996E-9</c:v>
                </c:pt>
                <c:pt idx="7398">
                  <c:v>-3.8099999999999999E-9</c:v>
                </c:pt>
                <c:pt idx="7399">
                  <c:v>-3.8099999999999999E-9</c:v>
                </c:pt>
                <c:pt idx="7400">
                  <c:v>-3.8000000000000001E-9</c:v>
                </c:pt>
                <c:pt idx="7401">
                  <c:v>-3.7900000000000004E-9</c:v>
                </c:pt>
                <c:pt idx="7402">
                  <c:v>-3.7900000000000004E-9</c:v>
                </c:pt>
                <c:pt idx="7403">
                  <c:v>-3.7799999999999998E-9</c:v>
                </c:pt>
                <c:pt idx="7404">
                  <c:v>-3.7799999999999998E-9</c:v>
                </c:pt>
                <c:pt idx="7405">
                  <c:v>-3.77E-9</c:v>
                </c:pt>
                <c:pt idx="7406">
                  <c:v>-3.7600000000000003E-9</c:v>
                </c:pt>
                <c:pt idx="7407">
                  <c:v>-3.7600000000000003E-9</c:v>
                </c:pt>
                <c:pt idx="7408">
                  <c:v>-3.7499999999999997E-9</c:v>
                </c:pt>
                <c:pt idx="7409">
                  <c:v>-3.7399999999999999E-9</c:v>
                </c:pt>
                <c:pt idx="7410">
                  <c:v>-3.7399999999999999E-9</c:v>
                </c:pt>
                <c:pt idx="7411">
                  <c:v>-3.7300000000000001E-9</c:v>
                </c:pt>
                <c:pt idx="7412">
                  <c:v>-3.7300000000000001E-9</c:v>
                </c:pt>
                <c:pt idx="7413">
                  <c:v>-3.72E-9</c:v>
                </c:pt>
                <c:pt idx="7414">
                  <c:v>-3.7099999999999998E-9</c:v>
                </c:pt>
                <c:pt idx="7415">
                  <c:v>-3.7099999999999998E-9</c:v>
                </c:pt>
                <c:pt idx="7416">
                  <c:v>-3.7E-9</c:v>
                </c:pt>
                <c:pt idx="7417">
                  <c:v>-3.6899999999999999E-9</c:v>
                </c:pt>
                <c:pt idx="7418">
                  <c:v>-3.6899999999999999E-9</c:v>
                </c:pt>
                <c:pt idx="7419">
                  <c:v>-3.6800000000000001E-9</c:v>
                </c:pt>
                <c:pt idx="7420">
                  <c:v>-3.6800000000000001E-9</c:v>
                </c:pt>
                <c:pt idx="7421">
                  <c:v>-3.6699999999999999E-9</c:v>
                </c:pt>
                <c:pt idx="7422">
                  <c:v>-3.6600000000000002E-9</c:v>
                </c:pt>
                <c:pt idx="7423">
                  <c:v>-3.6600000000000002E-9</c:v>
                </c:pt>
                <c:pt idx="7424">
                  <c:v>-3.65E-9</c:v>
                </c:pt>
                <c:pt idx="7425">
                  <c:v>-3.6399999999999998E-9</c:v>
                </c:pt>
                <c:pt idx="7426">
                  <c:v>-3.6399999999999998E-9</c:v>
                </c:pt>
                <c:pt idx="7427">
                  <c:v>-3.6300000000000001E-9</c:v>
                </c:pt>
                <c:pt idx="7428">
                  <c:v>-3.6300000000000001E-9</c:v>
                </c:pt>
                <c:pt idx="7429">
                  <c:v>-3.6199999999999999E-9</c:v>
                </c:pt>
                <c:pt idx="7430">
                  <c:v>-3.6100000000000001E-9</c:v>
                </c:pt>
                <c:pt idx="7431">
                  <c:v>-3.6100000000000001E-9</c:v>
                </c:pt>
                <c:pt idx="7432">
                  <c:v>-3.6E-9</c:v>
                </c:pt>
                <c:pt idx="7433">
                  <c:v>-3.5899999999999998E-9</c:v>
                </c:pt>
                <c:pt idx="7434">
                  <c:v>-3.5899999999999998E-9</c:v>
                </c:pt>
                <c:pt idx="7435">
                  <c:v>-3.58E-9</c:v>
                </c:pt>
                <c:pt idx="7436">
                  <c:v>-3.58E-9</c:v>
                </c:pt>
                <c:pt idx="7437">
                  <c:v>-3.5699999999999999E-9</c:v>
                </c:pt>
                <c:pt idx="7438">
                  <c:v>-3.5600000000000001E-9</c:v>
                </c:pt>
                <c:pt idx="7439">
                  <c:v>-3.5600000000000001E-9</c:v>
                </c:pt>
                <c:pt idx="7440">
                  <c:v>-3.5499999999999999E-9</c:v>
                </c:pt>
                <c:pt idx="7441">
                  <c:v>-3.5400000000000002E-9</c:v>
                </c:pt>
                <c:pt idx="7442">
                  <c:v>-3.5400000000000002E-9</c:v>
                </c:pt>
                <c:pt idx="7443">
                  <c:v>-3.53E-9</c:v>
                </c:pt>
                <c:pt idx="7444">
                  <c:v>-3.53E-9</c:v>
                </c:pt>
                <c:pt idx="7445">
                  <c:v>-3.5199999999999998E-9</c:v>
                </c:pt>
                <c:pt idx="7446">
                  <c:v>-3.5100000000000001E-9</c:v>
                </c:pt>
                <c:pt idx="7447">
                  <c:v>-3.5100000000000001E-9</c:v>
                </c:pt>
                <c:pt idx="7448">
                  <c:v>-3.4999999999999999E-9</c:v>
                </c:pt>
                <c:pt idx="7449">
                  <c:v>-3.4900000000000001E-9</c:v>
                </c:pt>
                <c:pt idx="7450">
                  <c:v>-3.4900000000000001E-9</c:v>
                </c:pt>
                <c:pt idx="7451">
                  <c:v>-3.48E-9</c:v>
                </c:pt>
                <c:pt idx="7452">
                  <c:v>-3.48E-9</c:v>
                </c:pt>
                <c:pt idx="7453">
                  <c:v>-3.4699999999999998E-9</c:v>
                </c:pt>
                <c:pt idx="7454">
                  <c:v>-3.46E-9</c:v>
                </c:pt>
                <c:pt idx="7455">
                  <c:v>-3.46E-9</c:v>
                </c:pt>
                <c:pt idx="7456">
                  <c:v>-3.4499999999999999E-9</c:v>
                </c:pt>
                <c:pt idx="7457">
                  <c:v>-3.4400000000000001E-9</c:v>
                </c:pt>
                <c:pt idx="7458">
                  <c:v>-3.4400000000000001E-9</c:v>
                </c:pt>
                <c:pt idx="7459">
                  <c:v>-3.4299999999999999E-9</c:v>
                </c:pt>
                <c:pt idx="7460">
                  <c:v>-3.4299999999999999E-9</c:v>
                </c:pt>
                <c:pt idx="7461">
                  <c:v>-3.4200000000000002E-9</c:v>
                </c:pt>
                <c:pt idx="7462">
                  <c:v>-3.41E-9</c:v>
                </c:pt>
                <c:pt idx="7463">
                  <c:v>-3.41E-9</c:v>
                </c:pt>
                <c:pt idx="7464">
                  <c:v>-3.3999999999999998E-9</c:v>
                </c:pt>
                <c:pt idx="7465">
                  <c:v>-3.3900000000000001E-9</c:v>
                </c:pt>
                <c:pt idx="7466">
                  <c:v>-3.3900000000000001E-9</c:v>
                </c:pt>
                <c:pt idx="7467">
                  <c:v>-3.3799999999999999E-9</c:v>
                </c:pt>
                <c:pt idx="7468">
                  <c:v>-3.3799999999999999E-9</c:v>
                </c:pt>
                <c:pt idx="7469">
                  <c:v>-3.3700000000000001E-9</c:v>
                </c:pt>
                <c:pt idx="7470">
                  <c:v>-3.36E-9</c:v>
                </c:pt>
                <c:pt idx="7471">
                  <c:v>-3.36E-9</c:v>
                </c:pt>
                <c:pt idx="7472">
                  <c:v>-3.3499999999999998E-9</c:v>
                </c:pt>
                <c:pt idx="7473">
                  <c:v>-3.34E-9</c:v>
                </c:pt>
                <c:pt idx="7474">
                  <c:v>-3.34E-9</c:v>
                </c:pt>
                <c:pt idx="7475">
                  <c:v>-3.3299999999999999E-9</c:v>
                </c:pt>
                <c:pt idx="7476">
                  <c:v>-3.3299999999999999E-9</c:v>
                </c:pt>
                <c:pt idx="7477">
                  <c:v>-3.3200000000000001E-9</c:v>
                </c:pt>
                <c:pt idx="7478">
                  <c:v>-3.3099999999999999E-9</c:v>
                </c:pt>
                <c:pt idx="7479">
                  <c:v>-3.3099999999999999E-9</c:v>
                </c:pt>
                <c:pt idx="7480">
                  <c:v>-3.3000000000000002E-9</c:v>
                </c:pt>
                <c:pt idx="7481">
                  <c:v>-3.29E-9</c:v>
                </c:pt>
                <c:pt idx="7482">
                  <c:v>-3.29E-9</c:v>
                </c:pt>
                <c:pt idx="7483">
                  <c:v>-3.2799999999999998E-9</c:v>
                </c:pt>
                <c:pt idx="7484">
                  <c:v>-3.2799999999999998E-9</c:v>
                </c:pt>
                <c:pt idx="7485">
                  <c:v>-3.2700000000000001E-9</c:v>
                </c:pt>
                <c:pt idx="7486">
                  <c:v>-3.2599999999999999E-9</c:v>
                </c:pt>
                <c:pt idx="7487">
                  <c:v>-3.2599999999999999E-9</c:v>
                </c:pt>
                <c:pt idx="7488">
                  <c:v>-3.2500000000000002E-9</c:v>
                </c:pt>
                <c:pt idx="7489">
                  <c:v>-3.24E-9</c:v>
                </c:pt>
                <c:pt idx="7490">
                  <c:v>-3.24E-9</c:v>
                </c:pt>
                <c:pt idx="7491">
                  <c:v>-3.2299999999999998E-9</c:v>
                </c:pt>
                <c:pt idx="7492">
                  <c:v>-3.2299999999999998E-9</c:v>
                </c:pt>
                <c:pt idx="7493">
                  <c:v>-3.22E-9</c:v>
                </c:pt>
                <c:pt idx="7494">
                  <c:v>-3.2099999999999999E-9</c:v>
                </c:pt>
                <c:pt idx="7495">
                  <c:v>-3.2099999999999999E-9</c:v>
                </c:pt>
                <c:pt idx="7496">
                  <c:v>-3.2000000000000001E-9</c:v>
                </c:pt>
                <c:pt idx="7497">
                  <c:v>-3.1899999999999999E-9</c:v>
                </c:pt>
                <c:pt idx="7498">
                  <c:v>-3.1899999999999999E-9</c:v>
                </c:pt>
                <c:pt idx="7499">
                  <c:v>-3.1800000000000002E-9</c:v>
                </c:pt>
                <c:pt idx="7500">
                  <c:v>-3.1800000000000002E-9</c:v>
                </c:pt>
                <c:pt idx="7501">
                  <c:v>-3.17E-9</c:v>
                </c:pt>
                <c:pt idx="7502">
                  <c:v>-3.1599999999999998E-9</c:v>
                </c:pt>
                <c:pt idx="7503">
                  <c:v>-3.1599999999999998E-9</c:v>
                </c:pt>
                <c:pt idx="7504">
                  <c:v>-3.1500000000000001E-9</c:v>
                </c:pt>
                <c:pt idx="7505">
                  <c:v>-3.1399999999999999E-9</c:v>
                </c:pt>
                <c:pt idx="7506">
                  <c:v>-3.1399999999999999E-9</c:v>
                </c:pt>
                <c:pt idx="7507">
                  <c:v>-3.1300000000000002E-9</c:v>
                </c:pt>
                <c:pt idx="7508">
                  <c:v>-3.1300000000000002E-9</c:v>
                </c:pt>
                <c:pt idx="7509">
                  <c:v>-3.12E-9</c:v>
                </c:pt>
                <c:pt idx="7510">
                  <c:v>-3.1099999999999998E-9</c:v>
                </c:pt>
                <c:pt idx="7511">
                  <c:v>-3.1099999999999998E-9</c:v>
                </c:pt>
                <c:pt idx="7512">
                  <c:v>-3.1E-9</c:v>
                </c:pt>
                <c:pt idx="7513">
                  <c:v>-3.0899999999999999E-9</c:v>
                </c:pt>
                <c:pt idx="7514">
                  <c:v>-3.0899999999999999E-9</c:v>
                </c:pt>
                <c:pt idx="7515">
                  <c:v>-3.0800000000000001E-9</c:v>
                </c:pt>
                <c:pt idx="7516">
                  <c:v>-3.0800000000000001E-9</c:v>
                </c:pt>
                <c:pt idx="7517">
                  <c:v>-3.0699999999999999E-9</c:v>
                </c:pt>
                <c:pt idx="7518">
                  <c:v>-3.0600000000000002E-9</c:v>
                </c:pt>
                <c:pt idx="7519">
                  <c:v>-3.0600000000000002E-9</c:v>
                </c:pt>
                <c:pt idx="7520">
                  <c:v>-3.05E-9</c:v>
                </c:pt>
                <c:pt idx="7521">
                  <c:v>-3.0399999999999998E-9</c:v>
                </c:pt>
                <c:pt idx="7522">
                  <c:v>-3.0399999999999998E-9</c:v>
                </c:pt>
                <c:pt idx="7523">
                  <c:v>-3.0300000000000001E-9</c:v>
                </c:pt>
                <c:pt idx="7524">
                  <c:v>-3.0300000000000001E-9</c:v>
                </c:pt>
                <c:pt idx="7525">
                  <c:v>-3.0199999999999999E-9</c:v>
                </c:pt>
                <c:pt idx="7526">
                  <c:v>-3.0100000000000002E-9</c:v>
                </c:pt>
                <c:pt idx="7527">
                  <c:v>-3.0100000000000002E-9</c:v>
                </c:pt>
                <c:pt idx="7528">
                  <c:v>-3E-9</c:v>
                </c:pt>
                <c:pt idx="7529">
                  <c:v>-2.9899999999999998E-9</c:v>
                </c:pt>
                <c:pt idx="7530">
                  <c:v>-2.9899999999999998E-9</c:v>
                </c:pt>
                <c:pt idx="7531">
                  <c:v>-2.98E-9</c:v>
                </c:pt>
                <c:pt idx="7532">
                  <c:v>-2.98E-9</c:v>
                </c:pt>
                <c:pt idx="7533">
                  <c:v>-2.9699999999999999E-9</c:v>
                </c:pt>
                <c:pt idx="7534">
                  <c:v>-2.9600000000000001E-9</c:v>
                </c:pt>
                <c:pt idx="7535">
                  <c:v>-2.9600000000000001E-9</c:v>
                </c:pt>
                <c:pt idx="7536">
                  <c:v>-2.9499999999999999E-9</c:v>
                </c:pt>
                <c:pt idx="7537">
                  <c:v>-2.9400000000000002E-9</c:v>
                </c:pt>
                <c:pt idx="7538">
                  <c:v>-2.9400000000000002E-9</c:v>
                </c:pt>
                <c:pt idx="7539">
                  <c:v>-2.93E-9</c:v>
                </c:pt>
                <c:pt idx="7540">
                  <c:v>-2.93E-9</c:v>
                </c:pt>
                <c:pt idx="7541">
                  <c:v>-2.9199999999999998E-9</c:v>
                </c:pt>
                <c:pt idx="7542">
                  <c:v>-2.9100000000000001E-9</c:v>
                </c:pt>
                <c:pt idx="7543">
                  <c:v>-2.9100000000000001E-9</c:v>
                </c:pt>
                <c:pt idx="7544">
                  <c:v>-2.8999999999999999E-9</c:v>
                </c:pt>
                <c:pt idx="7545">
                  <c:v>-2.8900000000000002E-9</c:v>
                </c:pt>
                <c:pt idx="7546">
                  <c:v>-2.8900000000000002E-9</c:v>
                </c:pt>
                <c:pt idx="7547">
                  <c:v>-2.88E-9</c:v>
                </c:pt>
                <c:pt idx="7548">
                  <c:v>-2.88E-9</c:v>
                </c:pt>
                <c:pt idx="7549">
                  <c:v>-2.8699999999999998E-9</c:v>
                </c:pt>
                <c:pt idx="7550">
                  <c:v>-2.86E-9</c:v>
                </c:pt>
                <c:pt idx="7551">
                  <c:v>-2.86E-9</c:v>
                </c:pt>
                <c:pt idx="7552">
                  <c:v>-2.8499999999999999E-9</c:v>
                </c:pt>
                <c:pt idx="7553">
                  <c:v>-2.8400000000000001E-9</c:v>
                </c:pt>
                <c:pt idx="7554">
                  <c:v>-2.8400000000000001E-9</c:v>
                </c:pt>
                <c:pt idx="7555">
                  <c:v>-2.8299999999999999E-9</c:v>
                </c:pt>
                <c:pt idx="7556">
                  <c:v>-2.8299999999999999E-9</c:v>
                </c:pt>
                <c:pt idx="7557">
                  <c:v>-2.8200000000000002E-9</c:v>
                </c:pt>
                <c:pt idx="7558">
                  <c:v>-2.81E-9</c:v>
                </c:pt>
                <c:pt idx="7559">
                  <c:v>-2.81E-9</c:v>
                </c:pt>
                <c:pt idx="7560">
                  <c:v>-2.7999999999999998E-9</c:v>
                </c:pt>
                <c:pt idx="7561">
                  <c:v>-2.7900000000000001E-9</c:v>
                </c:pt>
                <c:pt idx="7562">
                  <c:v>-2.7900000000000001E-9</c:v>
                </c:pt>
                <c:pt idx="7563">
                  <c:v>-2.7799999999999999E-9</c:v>
                </c:pt>
                <c:pt idx="7564">
                  <c:v>-2.7799999999999999E-9</c:v>
                </c:pt>
                <c:pt idx="7565">
                  <c:v>-2.7700000000000002E-9</c:v>
                </c:pt>
                <c:pt idx="7566">
                  <c:v>-2.76E-9</c:v>
                </c:pt>
                <c:pt idx="7567">
                  <c:v>-2.76E-9</c:v>
                </c:pt>
                <c:pt idx="7568">
                  <c:v>-2.7499999999999998E-9</c:v>
                </c:pt>
                <c:pt idx="7569">
                  <c:v>-2.7400000000000001E-9</c:v>
                </c:pt>
                <c:pt idx="7570">
                  <c:v>-2.7400000000000001E-9</c:v>
                </c:pt>
                <c:pt idx="7571">
                  <c:v>-2.7299999999999999E-9</c:v>
                </c:pt>
                <c:pt idx="7572">
                  <c:v>-2.7299999999999999E-9</c:v>
                </c:pt>
                <c:pt idx="7573">
                  <c:v>-2.7200000000000001E-9</c:v>
                </c:pt>
                <c:pt idx="7574">
                  <c:v>-2.7099999999999999E-9</c:v>
                </c:pt>
                <c:pt idx="7575">
                  <c:v>-2.7099999999999999E-9</c:v>
                </c:pt>
                <c:pt idx="7576">
                  <c:v>-2.7000000000000002E-9</c:v>
                </c:pt>
                <c:pt idx="7577">
                  <c:v>-2.69E-9</c:v>
                </c:pt>
                <c:pt idx="7578">
                  <c:v>-2.69E-9</c:v>
                </c:pt>
                <c:pt idx="7579">
                  <c:v>-2.6799999999999998E-9</c:v>
                </c:pt>
                <c:pt idx="7580">
                  <c:v>-2.6799999999999998E-9</c:v>
                </c:pt>
                <c:pt idx="7581">
                  <c:v>-2.6700000000000001E-9</c:v>
                </c:pt>
                <c:pt idx="7582">
                  <c:v>-2.6599999999999999E-9</c:v>
                </c:pt>
                <c:pt idx="7583">
                  <c:v>-2.6599999999999999E-9</c:v>
                </c:pt>
                <c:pt idx="7584">
                  <c:v>-2.6500000000000002E-9</c:v>
                </c:pt>
                <c:pt idx="7585">
                  <c:v>-2.64E-9</c:v>
                </c:pt>
                <c:pt idx="7586">
                  <c:v>-2.64E-9</c:v>
                </c:pt>
                <c:pt idx="7587">
                  <c:v>-2.6299999999999998E-9</c:v>
                </c:pt>
                <c:pt idx="7588">
                  <c:v>-2.6299999999999998E-9</c:v>
                </c:pt>
                <c:pt idx="7589">
                  <c:v>-2.6200000000000001E-9</c:v>
                </c:pt>
                <c:pt idx="7590">
                  <c:v>-2.6099999999999999E-9</c:v>
                </c:pt>
                <c:pt idx="7591">
                  <c:v>-2.6099999999999999E-9</c:v>
                </c:pt>
                <c:pt idx="7592">
                  <c:v>-2.6000000000000001E-9</c:v>
                </c:pt>
                <c:pt idx="7593">
                  <c:v>-2.5899999999999999E-9</c:v>
                </c:pt>
                <c:pt idx="7594">
                  <c:v>-2.5899999999999999E-9</c:v>
                </c:pt>
                <c:pt idx="7595">
                  <c:v>-2.5800000000000002E-9</c:v>
                </c:pt>
                <c:pt idx="7596">
                  <c:v>-2.5800000000000002E-9</c:v>
                </c:pt>
                <c:pt idx="7597">
                  <c:v>-2.57E-9</c:v>
                </c:pt>
                <c:pt idx="7598">
                  <c:v>-2.5599999999999998E-9</c:v>
                </c:pt>
                <c:pt idx="7599">
                  <c:v>-2.5599999999999998E-9</c:v>
                </c:pt>
                <c:pt idx="7600">
                  <c:v>-2.5500000000000001E-9</c:v>
                </c:pt>
                <c:pt idx="7601">
                  <c:v>-2.5399999999999999E-9</c:v>
                </c:pt>
                <c:pt idx="7602">
                  <c:v>-2.5399999999999999E-9</c:v>
                </c:pt>
                <c:pt idx="7603">
                  <c:v>-2.5300000000000002E-9</c:v>
                </c:pt>
                <c:pt idx="7604">
                  <c:v>-2.5300000000000002E-9</c:v>
                </c:pt>
                <c:pt idx="7605">
                  <c:v>-2.52E-9</c:v>
                </c:pt>
                <c:pt idx="7606">
                  <c:v>-2.5099999999999998E-9</c:v>
                </c:pt>
                <c:pt idx="7607">
                  <c:v>-2.5099999999999998E-9</c:v>
                </c:pt>
                <c:pt idx="7608">
                  <c:v>-2.5000000000000001E-9</c:v>
                </c:pt>
                <c:pt idx="7609">
                  <c:v>-2.4899999999999999E-9</c:v>
                </c:pt>
                <c:pt idx="7610">
                  <c:v>-2.4899999999999999E-9</c:v>
                </c:pt>
                <c:pt idx="7611">
                  <c:v>-2.4800000000000001E-9</c:v>
                </c:pt>
                <c:pt idx="7612">
                  <c:v>-2.4800000000000001E-9</c:v>
                </c:pt>
                <c:pt idx="7613">
                  <c:v>-2.4699999999999999E-9</c:v>
                </c:pt>
                <c:pt idx="7614">
                  <c:v>-2.4600000000000002E-9</c:v>
                </c:pt>
                <c:pt idx="7615">
                  <c:v>-2.4600000000000002E-9</c:v>
                </c:pt>
                <c:pt idx="7616">
                  <c:v>-2.45E-9</c:v>
                </c:pt>
                <c:pt idx="7617">
                  <c:v>-2.4399999999999998E-9</c:v>
                </c:pt>
                <c:pt idx="7618">
                  <c:v>-2.4399999999999998E-9</c:v>
                </c:pt>
                <c:pt idx="7619">
                  <c:v>-2.4300000000000001E-9</c:v>
                </c:pt>
                <c:pt idx="7620">
                  <c:v>-2.4300000000000001E-9</c:v>
                </c:pt>
                <c:pt idx="7621">
                  <c:v>-2.4199999999999999E-9</c:v>
                </c:pt>
                <c:pt idx="7622">
                  <c:v>-2.4100000000000002E-9</c:v>
                </c:pt>
                <c:pt idx="7623">
                  <c:v>-2.4100000000000002E-9</c:v>
                </c:pt>
                <c:pt idx="7624">
                  <c:v>-2.4E-9</c:v>
                </c:pt>
                <c:pt idx="7625">
                  <c:v>-2.3899999999999998E-9</c:v>
                </c:pt>
                <c:pt idx="7626">
                  <c:v>-2.3899999999999998E-9</c:v>
                </c:pt>
                <c:pt idx="7627">
                  <c:v>-2.3800000000000001E-9</c:v>
                </c:pt>
                <c:pt idx="7628">
                  <c:v>-2.3800000000000001E-9</c:v>
                </c:pt>
                <c:pt idx="7629">
                  <c:v>-2.3699999999999999E-9</c:v>
                </c:pt>
                <c:pt idx="7630">
                  <c:v>-2.3600000000000001E-9</c:v>
                </c:pt>
                <c:pt idx="7631">
                  <c:v>-2.3600000000000001E-9</c:v>
                </c:pt>
                <c:pt idx="7632">
                  <c:v>-2.3499999999999999E-9</c:v>
                </c:pt>
                <c:pt idx="7633">
                  <c:v>-2.3400000000000002E-9</c:v>
                </c:pt>
                <c:pt idx="7634">
                  <c:v>-2.3400000000000002E-9</c:v>
                </c:pt>
                <c:pt idx="7635">
                  <c:v>-2.33E-9</c:v>
                </c:pt>
                <c:pt idx="7636">
                  <c:v>-2.33E-9</c:v>
                </c:pt>
                <c:pt idx="7637">
                  <c:v>-2.3199999999999998E-9</c:v>
                </c:pt>
                <c:pt idx="7638">
                  <c:v>-2.3100000000000001E-9</c:v>
                </c:pt>
                <c:pt idx="7639">
                  <c:v>-2.3100000000000001E-9</c:v>
                </c:pt>
                <c:pt idx="7640">
                  <c:v>-2.2999999999999999E-9</c:v>
                </c:pt>
                <c:pt idx="7641">
                  <c:v>-2.2900000000000002E-9</c:v>
                </c:pt>
                <c:pt idx="7642">
                  <c:v>-2.2900000000000002E-9</c:v>
                </c:pt>
                <c:pt idx="7643">
                  <c:v>-2.28E-9</c:v>
                </c:pt>
                <c:pt idx="7644">
                  <c:v>-2.28E-9</c:v>
                </c:pt>
                <c:pt idx="7645">
                  <c:v>-2.2699999999999998E-9</c:v>
                </c:pt>
                <c:pt idx="7646">
                  <c:v>-2.2600000000000001E-9</c:v>
                </c:pt>
                <c:pt idx="7647">
                  <c:v>-2.2600000000000001E-9</c:v>
                </c:pt>
                <c:pt idx="7648">
                  <c:v>-2.2499999999999999E-9</c:v>
                </c:pt>
                <c:pt idx="7649">
                  <c:v>-2.2400000000000001E-9</c:v>
                </c:pt>
                <c:pt idx="7650">
                  <c:v>-2.2400000000000001E-9</c:v>
                </c:pt>
                <c:pt idx="7651">
                  <c:v>-2.23E-9</c:v>
                </c:pt>
                <c:pt idx="7652">
                  <c:v>-2.23E-9</c:v>
                </c:pt>
                <c:pt idx="7653">
                  <c:v>-2.2200000000000002E-9</c:v>
                </c:pt>
                <c:pt idx="7654">
                  <c:v>-2.21E-9</c:v>
                </c:pt>
                <c:pt idx="7655">
                  <c:v>-2.21E-9</c:v>
                </c:pt>
                <c:pt idx="7656">
                  <c:v>-2.1999999999999998E-9</c:v>
                </c:pt>
                <c:pt idx="7657">
                  <c:v>-2.1900000000000001E-9</c:v>
                </c:pt>
                <c:pt idx="7658">
                  <c:v>-2.1900000000000001E-9</c:v>
                </c:pt>
                <c:pt idx="7659">
                  <c:v>-2.1799999999999999E-9</c:v>
                </c:pt>
                <c:pt idx="7660">
                  <c:v>-2.1799999999999999E-9</c:v>
                </c:pt>
                <c:pt idx="7661">
                  <c:v>-2.1700000000000002E-9</c:v>
                </c:pt>
                <c:pt idx="7662">
                  <c:v>-2.16E-9</c:v>
                </c:pt>
                <c:pt idx="7663">
                  <c:v>-2.16E-9</c:v>
                </c:pt>
                <c:pt idx="7664">
                  <c:v>-2.1499999999999998E-9</c:v>
                </c:pt>
                <c:pt idx="7665">
                  <c:v>-2.1400000000000001E-9</c:v>
                </c:pt>
                <c:pt idx="7666">
                  <c:v>-2.1400000000000001E-9</c:v>
                </c:pt>
                <c:pt idx="7667">
                  <c:v>-2.1299999999999999E-9</c:v>
                </c:pt>
                <c:pt idx="7668">
                  <c:v>-2.1299999999999999E-9</c:v>
                </c:pt>
                <c:pt idx="7669">
                  <c:v>-2.1200000000000001E-9</c:v>
                </c:pt>
                <c:pt idx="7670">
                  <c:v>-2.11E-9</c:v>
                </c:pt>
                <c:pt idx="7671">
                  <c:v>-2.11E-9</c:v>
                </c:pt>
                <c:pt idx="7672">
                  <c:v>-2.1000000000000002E-9</c:v>
                </c:pt>
                <c:pt idx="7673">
                  <c:v>-2.09E-9</c:v>
                </c:pt>
                <c:pt idx="7674">
                  <c:v>-2.09E-9</c:v>
                </c:pt>
                <c:pt idx="7675">
                  <c:v>-2.0799999999999998E-9</c:v>
                </c:pt>
                <c:pt idx="7676">
                  <c:v>-2.0799999999999998E-9</c:v>
                </c:pt>
                <c:pt idx="7677">
                  <c:v>-2.0700000000000001E-9</c:v>
                </c:pt>
                <c:pt idx="7678">
                  <c:v>-2.0599999999999999E-9</c:v>
                </c:pt>
                <c:pt idx="7679">
                  <c:v>-2.0599999999999999E-9</c:v>
                </c:pt>
                <c:pt idx="7680">
                  <c:v>-2.0500000000000002E-9</c:v>
                </c:pt>
                <c:pt idx="7681">
                  <c:v>-2.04E-9</c:v>
                </c:pt>
                <c:pt idx="7682">
                  <c:v>-2.04E-9</c:v>
                </c:pt>
                <c:pt idx="7683">
                  <c:v>-2.0299999999999998E-9</c:v>
                </c:pt>
                <c:pt idx="7684">
                  <c:v>-2.0299999999999998E-9</c:v>
                </c:pt>
                <c:pt idx="7685">
                  <c:v>-2.0200000000000001E-9</c:v>
                </c:pt>
                <c:pt idx="7686">
                  <c:v>-2.0099999999999999E-9</c:v>
                </c:pt>
                <c:pt idx="7687">
                  <c:v>-2.0099999999999999E-9</c:v>
                </c:pt>
                <c:pt idx="7688">
                  <c:v>-2.0000000000000001E-9</c:v>
                </c:pt>
                <c:pt idx="7689">
                  <c:v>-1.99E-9</c:v>
                </c:pt>
                <c:pt idx="7690">
                  <c:v>-1.99E-9</c:v>
                </c:pt>
                <c:pt idx="7691">
                  <c:v>-1.9800000000000002E-9</c:v>
                </c:pt>
                <c:pt idx="7692">
                  <c:v>-1.9800000000000002E-9</c:v>
                </c:pt>
                <c:pt idx="7693">
                  <c:v>-1.97E-9</c:v>
                </c:pt>
                <c:pt idx="7694">
                  <c:v>-1.9599999999999998E-9</c:v>
                </c:pt>
                <c:pt idx="7695">
                  <c:v>-1.9599999999999998E-9</c:v>
                </c:pt>
                <c:pt idx="7696">
                  <c:v>-1.9500000000000001E-9</c:v>
                </c:pt>
                <c:pt idx="7697">
                  <c:v>-1.9399999999999999E-9</c:v>
                </c:pt>
                <c:pt idx="7698">
                  <c:v>-1.9399999999999999E-9</c:v>
                </c:pt>
                <c:pt idx="7699">
                  <c:v>-1.9300000000000002E-9</c:v>
                </c:pt>
                <c:pt idx="7700">
                  <c:v>-1.9300000000000002E-9</c:v>
                </c:pt>
                <c:pt idx="7701">
                  <c:v>-1.92E-9</c:v>
                </c:pt>
                <c:pt idx="7702">
                  <c:v>-1.9099999999999998E-9</c:v>
                </c:pt>
                <c:pt idx="7703">
                  <c:v>-1.9099999999999998E-9</c:v>
                </c:pt>
                <c:pt idx="7704">
                  <c:v>-1.9000000000000001E-9</c:v>
                </c:pt>
                <c:pt idx="7705">
                  <c:v>-1.8899999999999999E-9</c:v>
                </c:pt>
                <c:pt idx="7706">
                  <c:v>-1.8899999999999999E-9</c:v>
                </c:pt>
                <c:pt idx="7707">
                  <c:v>-1.8800000000000001E-9</c:v>
                </c:pt>
                <c:pt idx="7708">
                  <c:v>-1.8800000000000001E-9</c:v>
                </c:pt>
                <c:pt idx="7709">
                  <c:v>-1.87E-9</c:v>
                </c:pt>
                <c:pt idx="7710">
                  <c:v>-1.86E-9</c:v>
                </c:pt>
                <c:pt idx="7711">
                  <c:v>-1.86E-9</c:v>
                </c:pt>
                <c:pt idx="7712">
                  <c:v>-1.85E-9</c:v>
                </c:pt>
                <c:pt idx="7713">
                  <c:v>-1.8400000000000001E-9</c:v>
                </c:pt>
                <c:pt idx="7714">
                  <c:v>-1.8400000000000001E-9</c:v>
                </c:pt>
                <c:pt idx="7715">
                  <c:v>-1.8300000000000001E-9</c:v>
                </c:pt>
                <c:pt idx="7716">
                  <c:v>-1.8300000000000001E-9</c:v>
                </c:pt>
                <c:pt idx="7717">
                  <c:v>-1.8199999999999999E-9</c:v>
                </c:pt>
                <c:pt idx="7718">
                  <c:v>-1.81E-9</c:v>
                </c:pt>
                <c:pt idx="7719">
                  <c:v>-1.81E-9</c:v>
                </c:pt>
                <c:pt idx="7720">
                  <c:v>-1.8E-9</c:v>
                </c:pt>
                <c:pt idx="7721">
                  <c:v>-1.79E-9</c:v>
                </c:pt>
                <c:pt idx="7722">
                  <c:v>-1.79E-9</c:v>
                </c:pt>
                <c:pt idx="7723">
                  <c:v>-1.7800000000000001E-9</c:v>
                </c:pt>
                <c:pt idx="7724">
                  <c:v>-1.7800000000000001E-9</c:v>
                </c:pt>
                <c:pt idx="7725">
                  <c:v>-1.7700000000000001E-9</c:v>
                </c:pt>
                <c:pt idx="7726">
                  <c:v>-1.7599999999999999E-9</c:v>
                </c:pt>
                <c:pt idx="7727">
                  <c:v>-1.7599999999999999E-9</c:v>
                </c:pt>
                <c:pt idx="7728">
                  <c:v>-1.75E-9</c:v>
                </c:pt>
                <c:pt idx="7729">
                  <c:v>-1.74E-9</c:v>
                </c:pt>
                <c:pt idx="7730">
                  <c:v>-1.74E-9</c:v>
                </c:pt>
                <c:pt idx="7731">
                  <c:v>-1.73E-9</c:v>
                </c:pt>
                <c:pt idx="7732">
                  <c:v>-1.73E-9</c:v>
                </c:pt>
                <c:pt idx="7733">
                  <c:v>-1.7200000000000001E-9</c:v>
                </c:pt>
                <c:pt idx="7734">
                  <c:v>-1.7100000000000001E-9</c:v>
                </c:pt>
                <c:pt idx="7735">
                  <c:v>-1.7100000000000001E-9</c:v>
                </c:pt>
                <c:pt idx="7736">
                  <c:v>-1.6999999999999999E-9</c:v>
                </c:pt>
                <c:pt idx="7737">
                  <c:v>-1.69E-9</c:v>
                </c:pt>
                <c:pt idx="7738">
                  <c:v>-1.69E-9</c:v>
                </c:pt>
                <c:pt idx="7739">
                  <c:v>-1.68E-9</c:v>
                </c:pt>
                <c:pt idx="7740">
                  <c:v>-1.68E-9</c:v>
                </c:pt>
                <c:pt idx="7741">
                  <c:v>-1.67E-9</c:v>
                </c:pt>
                <c:pt idx="7742">
                  <c:v>-1.6600000000000001E-9</c:v>
                </c:pt>
                <c:pt idx="7743">
                  <c:v>-1.6600000000000001E-9</c:v>
                </c:pt>
                <c:pt idx="7744">
                  <c:v>-1.6500000000000001E-9</c:v>
                </c:pt>
                <c:pt idx="7745">
                  <c:v>-1.6399999999999999E-9</c:v>
                </c:pt>
                <c:pt idx="7746">
                  <c:v>-1.6399999999999999E-9</c:v>
                </c:pt>
                <c:pt idx="7747">
                  <c:v>-1.63E-9</c:v>
                </c:pt>
                <c:pt idx="7748">
                  <c:v>-1.63E-9</c:v>
                </c:pt>
                <c:pt idx="7749">
                  <c:v>-1.62E-9</c:v>
                </c:pt>
                <c:pt idx="7750">
                  <c:v>-1.61E-9</c:v>
                </c:pt>
                <c:pt idx="7751">
                  <c:v>-1.61E-9</c:v>
                </c:pt>
                <c:pt idx="7752">
                  <c:v>-1.6000000000000001E-9</c:v>
                </c:pt>
                <c:pt idx="7753">
                  <c:v>-1.5900000000000001E-9</c:v>
                </c:pt>
                <c:pt idx="7754">
                  <c:v>-1.5900000000000001E-9</c:v>
                </c:pt>
                <c:pt idx="7755">
                  <c:v>-1.5799999999999999E-9</c:v>
                </c:pt>
                <c:pt idx="7756">
                  <c:v>-1.5799999999999999E-9</c:v>
                </c:pt>
                <c:pt idx="7757">
                  <c:v>-1.57E-9</c:v>
                </c:pt>
                <c:pt idx="7758">
                  <c:v>-1.56E-9</c:v>
                </c:pt>
                <c:pt idx="7759">
                  <c:v>-1.56E-9</c:v>
                </c:pt>
                <c:pt idx="7760">
                  <c:v>-1.55E-9</c:v>
                </c:pt>
                <c:pt idx="7761">
                  <c:v>-1.5400000000000001E-9</c:v>
                </c:pt>
                <c:pt idx="7762">
                  <c:v>-1.5400000000000001E-9</c:v>
                </c:pt>
                <c:pt idx="7763">
                  <c:v>-1.5300000000000001E-9</c:v>
                </c:pt>
                <c:pt idx="7764">
                  <c:v>-1.5300000000000001E-9</c:v>
                </c:pt>
                <c:pt idx="7765">
                  <c:v>-1.5199999999999999E-9</c:v>
                </c:pt>
                <c:pt idx="7766">
                  <c:v>-1.51E-9</c:v>
                </c:pt>
                <c:pt idx="7767">
                  <c:v>-1.51E-9</c:v>
                </c:pt>
                <c:pt idx="7768">
                  <c:v>-1.5E-9</c:v>
                </c:pt>
                <c:pt idx="7769">
                  <c:v>-1.49E-9</c:v>
                </c:pt>
                <c:pt idx="7770">
                  <c:v>-1.49E-9</c:v>
                </c:pt>
                <c:pt idx="7771">
                  <c:v>-1.4800000000000001E-9</c:v>
                </c:pt>
                <c:pt idx="7772">
                  <c:v>-1.4800000000000001E-9</c:v>
                </c:pt>
                <c:pt idx="7773">
                  <c:v>-1.4700000000000001E-9</c:v>
                </c:pt>
                <c:pt idx="7774">
                  <c:v>-1.4599999999999999E-9</c:v>
                </c:pt>
                <c:pt idx="7775">
                  <c:v>-1.4599999999999999E-9</c:v>
                </c:pt>
                <c:pt idx="7776">
                  <c:v>-1.45E-9</c:v>
                </c:pt>
                <c:pt idx="7777">
                  <c:v>-1.44E-9</c:v>
                </c:pt>
                <c:pt idx="7778">
                  <c:v>-1.44E-9</c:v>
                </c:pt>
                <c:pt idx="7779">
                  <c:v>-1.43E-9</c:v>
                </c:pt>
                <c:pt idx="7780">
                  <c:v>-1.43E-9</c:v>
                </c:pt>
                <c:pt idx="7781">
                  <c:v>-1.4200000000000001E-9</c:v>
                </c:pt>
                <c:pt idx="7782">
                  <c:v>-1.4100000000000001E-9</c:v>
                </c:pt>
                <c:pt idx="7783">
                  <c:v>-1.4100000000000001E-9</c:v>
                </c:pt>
                <c:pt idx="7784">
                  <c:v>-1.3999999999999999E-9</c:v>
                </c:pt>
                <c:pt idx="7785">
                  <c:v>-1.39E-9</c:v>
                </c:pt>
                <c:pt idx="7786">
                  <c:v>-1.39E-9</c:v>
                </c:pt>
                <c:pt idx="7787">
                  <c:v>-1.38E-9</c:v>
                </c:pt>
                <c:pt idx="7788">
                  <c:v>-1.38E-9</c:v>
                </c:pt>
                <c:pt idx="7789">
                  <c:v>-1.37E-9</c:v>
                </c:pt>
                <c:pt idx="7790">
                  <c:v>-1.3600000000000001E-9</c:v>
                </c:pt>
                <c:pt idx="7791">
                  <c:v>-1.3600000000000001E-9</c:v>
                </c:pt>
                <c:pt idx="7792">
                  <c:v>-1.3500000000000001E-9</c:v>
                </c:pt>
                <c:pt idx="7793">
                  <c:v>-1.3399999999999999E-9</c:v>
                </c:pt>
                <c:pt idx="7794">
                  <c:v>-1.3399999999999999E-9</c:v>
                </c:pt>
                <c:pt idx="7795">
                  <c:v>-1.33E-9</c:v>
                </c:pt>
                <c:pt idx="7796">
                  <c:v>-1.33E-9</c:v>
                </c:pt>
                <c:pt idx="7797">
                  <c:v>-1.32E-9</c:v>
                </c:pt>
                <c:pt idx="7798">
                  <c:v>-1.31E-9</c:v>
                </c:pt>
                <c:pt idx="7799">
                  <c:v>-1.31E-9</c:v>
                </c:pt>
                <c:pt idx="7800">
                  <c:v>-1.3000000000000001E-9</c:v>
                </c:pt>
                <c:pt idx="7801">
                  <c:v>-1.2900000000000001E-9</c:v>
                </c:pt>
                <c:pt idx="7802">
                  <c:v>-1.2900000000000001E-9</c:v>
                </c:pt>
                <c:pt idx="7803">
                  <c:v>-1.2799999999999999E-9</c:v>
                </c:pt>
                <c:pt idx="7804">
                  <c:v>-1.2799999999999999E-9</c:v>
                </c:pt>
                <c:pt idx="7805">
                  <c:v>-1.27E-9</c:v>
                </c:pt>
                <c:pt idx="7806">
                  <c:v>-1.26E-9</c:v>
                </c:pt>
                <c:pt idx="7807">
                  <c:v>-1.26E-9</c:v>
                </c:pt>
                <c:pt idx="7808">
                  <c:v>-1.25E-9</c:v>
                </c:pt>
                <c:pt idx="7809">
                  <c:v>-1.2400000000000001E-9</c:v>
                </c:pt>
                <c:pt idx="7810">
                  <c:v>-1.2400000000000001E-9</c:v>
                </c:pt>
                <c:pt idx="7811">
                  <c:v>-1.2300000000000001E-9</c:v>
                </c:pt>
                <c:pt idx="7812">
                  <c:v>-1.2300000000000001E-9</c:v>
                </c:pt>
                <c:pt idx="7813">
                  <c:v>-1.2199999999999999E-9</c:v>
                </c:pt>
                <c:pt idx="7814">
                  <c:v>-1.21E-9</c:v>
                </c:pt>
                <c:pt idx="7815">
                  <c:v>-1.21E-9</c:v>
                </c:pt>
                <c:pt idx="7816">
                  <c:v>-1.2E-9</c:v>
                </c:pt>
                <c:pt idx="7817">
                  <c:v>-1.19E-9</c:v>
                </c:pt>
                <c:pt idx="7818">
                  <c:v>-1.19E-9</c:v>
                </c:pt>
                <c:pt idx="7819">
                  <c:v>-1.1800000000000001E-9</c:v>
                </c:pt>
                <c:pt idx="7820">
                  <c:v>-1.1800000000000001E-9</c:v>
                </c:pt>
                <c:pt idx="7821">
                  <c:v>-1.1700000000000001E-9</c:v>
                </c:pt>
                <c:pt idx="7822">
                  <c:v>-1.1599999999999999E-9</c:v>
                </c:pt>
                <c:pt idx="7823">
                  <c:v>-1.1599999999999999E-9</c:v>
                </c:pt>
                <c:pt idx="7824">
                  <c:v>-1.15E-9</c:v>
                </c:pt>
                <c:pt idx="7825">
                  <c:v>-1.14E-9</c:v>
                </c:pt>
                <c:pt idx="7826">
                  <c:v>-1.14E-9</c:v>
                </c:pt>
                <c:pt idx="7827">
                  <c:v>-1.13E-9</c:v>
                </c:pt>
                <c:pt idx="7828">
                  <c:v>-1.13E-9</c:v>
                </c:pt>
                <c:pt idx="7829">
                  <c:v>-1.1200000000000001E-9</c:v>
                </c:pt>
                <c:pt idx="7830">
                  <c:v>-1.1100000000000001E-9</c:v>
                </c:pt>
                <c:pt idx="7831">
                  <c:v>-1.1100000000000001E-9</c:v>
                </c:pt>
                <c:pt idx="7832">
                  <c:v>-1.0999999999999999E-9</c:v>
                </c:pt>
                <c:pt idx="7833">
                  <c:v>-1.09E-9</c:v>
                </c:pt>
                <c:pt idx="7834">
                  <c:v>-1.09E-9</c:v>
                </c:pt>
                <c:pt idx="7835">
                  <c:v>-1.08E-9</c:v>
                </c:pt>
                <c:pt idx="7836">
                  <c:v>-1.08E-9</c:v>
                </c:pt>
                <c:pt idx="7837">
                  <c:v>-1.07E-9</c:v>
                </c:pt>
                <c:pt idx="7838">
                  <c:v>-1.0600000000000001E-9</c:v>
                </c:pt>
                <c:pt idx="7839">
                  <c:v>-1.0600000000000001E-9</c:v>
                </c:pt>
                <c:pt idx="7840">
                  <c:v>-1.0500000000000001E-9</c:v>
                </c:pt>
                <c:pt idx="7841">
                  <c:v>-1.0399999999999999E-9</c:v>
                </c:pt>
                <c:pt idx="7842">
                  <c:v>-1.0399999999999999E-9</c:v>
                </c:pt>
                <c:pt idx="7843">
                  <c:v>-1.03E-9</c:v>
                </c:pt>
                <c:pt idx="7844">
                  <c:v>-1.03E-9</c:v>
                </c:pt>
                <c:pt idx="7845">
                  <c:v>-1.02E-9</c:v>
                </c:pt>
                <c:pt idx="7846">
                  <c:v>-1.01E-9</c:v>
                </c:pt>
                <c:pt idx="7847">
                  <c:v>-1.01E-9</c:v>
                </c:pt>
                <c:pt idx="7848">
                  <c:v>-1.0000000000000001E-9</c:v>
                </c:pt>
                <c:pt idx="7849">
                  <c:v>-9.9400000000000008E-10</c:v>
                </c:pt>
                <c:pt idx="7850">
                  <c:v>-9.879999999999999E-10</c:v>
                </c:pt>
                <c:pt idx="7851">
                  <c:v>-9.8100000000000002E-10</c:v>
                </c:pt>
                <c:pt idx="7852">
                  <c:v>-9.7500000000000005E-10</c:v>
                </c:pt>
                <c:pt idx="7853">
                  <c:v>-9.6900000000000007E-10</c:v>
                </c:pt>
                <c:pt idx="7854">
                  <c:v>-9.6300000000000009E-10</c:v>
                </c:pt>
                <c:pt idx="7855">
                  <c:v>-9.5600000000000001E-10</c:v>
                </c:pt>
                <c:pt idx="7856">
                  <c:v>-9.5000000000000003E-10</c:v>
                </c:pt>
                <c:pt idx="7857">
                  <c:v>-9.4400000000000005E-10</c:v>
                </c:pt>
                <c:pt idx="7858">
                  <c:v>-9.3800000000000007E-10</c:v>
                </c:pt>
                <c:pt idx="7859">
                  <c:v>-9.3099999999999999E-10</c:v>
                </c:pt>
                <c:pt idx="7860">
                  <c:v>-9.2500000000000001E-10</c:v>
                </c:pt>
                <c:pt idx="7861">
                  <c:v>-9.1900000000000003E-10</c:v>
                </c:pt>
                <c:pt idx="7862">
                  <c:v>-9.1299999999999995E-10</c:v>
                </c:pt>
                <c:pt idx="7863">
                  <c:v>-9.0599999999999997E-10</c:v>
                </c:pt>
                <c:pt idx="7864">
                  <c:v>-8.9999999999999999E-10</c:v>
                </c:pt>
                <c:pt idx="7865">
                  <c:v>-8.9400000000000001E-10</c:v>
                </c:pt>
                <c:pt idx="7866">
                  <c:v>-8.8800000000000004E-10</c:v>
                </c:pt>
                <c:pt idx="7867">
                  <c:v>-8.8099999999999996E-10</c:v>
                </c:pt>
                <c:pt idx="7868">
                  <c:v>-8.7499999999999998E-10</c:v>
                </c:pt>
                <c:pt idx="7869">
                  <c:v>-8.69E-10</c:v>
                </c:pt>
                <c:pt idx="7870">
                  <c:v>-8.6300000000000002E-10</c:v>
                </c:pt>
                <c:pt idx="7871">
                  <c:v>-8.5600000000000004E-10</c:v>
                </c:pt>
                <c:pt idx="7872">
                  <c:v>-8.4999999999999996E-10</c:v>
                </c:pt>
                <c:pt idx="7873">
                  <c:v>-8.4399999999999998E-10</c:v>
                </c:pt>
                <c:pt idx="7874">
                  <c:v>-8.38E-10</c:v>
                </c:pt>
                <c:pt idx="7875">
                  <c:v>-8.3100000000000003E-10</c:v>
                </c:pt>
                <c:pt idx="7876">
                  <c:v>-8.2500000000000005E-10</c:v>
                </c:pt>
                <c:pt idx="7877">
                  <c:v>-8.1899999999999996E-10</c:v>
                </c:pt>
                <c:pt idx="7878">
                  <c:v>-8.1299999999999998E-10</c:v>
                </c:pt>
                <c:pt idx="7879">
                  <c:v>-8.0600000000000001E-10</c:v>
                </c:pt>
                <c:pt idx="7880">
                  <c:v>-8.0000000000000003E-10</c:v>
                </c:pt>
                <c:pt idx="7881">
                  <c:v>-7.9400000000000005E-10</c:v>
                </c:pt>
                <c:pt idx="7882">
                  <c:v>-7.8799999999999997E-10</c:v>
                </c:pt>
                <c:pt idx="7883">
                  <c:v>-7.8099999999999999E-10</c:v>
                </c:pt>
                <c:pt idx="7884">
                  <c:v>-7.7500000000000001E-10</c:v>
                </c:pt>
                <c:pt idx="7885">
                  <c:v>-7.6900000000000003E-10</c:v>
                </c:pt>
                <c:pt idx="7886">
                  <c:v>-7.6299999999999995E-10</c:v>
                </c:pt>
                <c:pt idx="7887">
                  <c:v>-7.5599999999999997E-10</c:v>
                </c:pt>
                <c:pt idx="7888">
                  <c:v>-7.5E-10</c:v>
                </c:pt>
                <c:pt idx="7889">
                  <c:v>-7.4400000000000002E-10</c:v>
                </c:pt>
                <c:pt idx="7890">
                  <c:v>-7.3800000000000004E-10</c:v>
                </c:pt>
                <c:pt idx="7891">
                  <c:v>-7.3099999999999996E-10</c:v>
                </c:pt>
                <c:pt idx="7892">
                  <c:v>-7.2499999999999998E-10</c:v>
                </c:pt>
                <c:pt idx="7893">
                  <c:v>-7.19E-10</c:v>
                </c:pt>
                <c:pt idx="7894">
                  <c:v>-7.1300000000000002E-10</c:v>
                </c:pt>
                <c:pt idx="7895">
                  <c:v>-7.0600000000000004E-10</c:v>
                </c:pt>
                <c:pt idx="7896">
                  <c:v>-6.9999999999999996E-10</c:v>
                </c:pt>
                <c:pt idx="7897">
                  <c:v>-6.9399999999999998E-10</c:v>
                </c:pt>
                <c:pt idx="7898">
                  <c:v>-6.88E-10</c:v>
                </c:pt>
                <c:pt idx="7899">
                  <c:v>-6.8100000000000003E-10</c:v>
                </c:pt>
                <c:pt idx="7900">
                  <c:v>-6.7500000000000005E-10</c:v>
                </c:pt>
                <c:pt idx="7901">
                  <c:v>-6.6899999999999996E-10</c:v>
                </c:pt>
                <c:pt idx="7902">
                  <c:v>-6.6299999999999999E-10</c:v>
                </c:pt>
                <c:pt idx="7903">
                  <c:v>-6.5600000000000001E-10</c:v>
                </c:pt>
                <c:pt idx="7904">
                  <c:v>-6.5000000000000003E-10</c:v>
                </c:pt>
                <c:pt idx="7905">
                  <c:v>-6.4400000000000005E-10</c:v>
                </c:pt>
                <c:pt idx="7906">
                  <c:v>-6.3799999999999997E-10</c:v>
                </c:pt>
                <c:pt idx="7907">
                  <c:v>-6.3099999999999999E-10</c:v>
                </c:pt>
                <c:pt idx="7908">
                  <c:v>-6.2500000000000001E-10</c:v>
                </c:pt>
                <c:pt idx="7909">
                  <c:v>-6.1900000000000003E-10</c:v>
                </c:pt>
                <c:pt idx="7910">
                  <c:v>-6.1299999999999995E-10</c:v>
                </c:pt>
                <c:pt idx="7911">
                  <c:v>-6.0599999999999998E-10</c:v>
                </c:pt>
                <c:pt idx="7912">
                  <c:v>-6E-10</c:v>
                </c:pt>
                <c:pt idx="7913">
                  <c:v>-5.9400000000000002E-10</c:v>
                </c:pt>
                <c:pt idx="7914">
                  <c:v>-5.8800000000000004E-10</c:v>
                </c:pt>
                <c:pt idx="7915">
                  <c:v>-5.8099999999999996E-10</c:v>
                </c:pt>
                <c:pt idx="7916">
                  <c:v>-5.7499999999999998E-10</c:v>
                </c:pt>
                <c:pt idx="7917">
                  <c:v>-5.69E-10</c:v>
                </c:pt>
                <c:pt idx="7918">
                  <c:v>-5.6300000000000002E-10</c:v>
                </c:pt>
                <c:pt idx="7919">
                  <c:v>-5.5600000000000004E-10</c:v>
                </c:pt>
                <c:pt idx="7920">
                  <c:v>-5.4999999999999996E-10</c:v>
                </c:pt>
                <c:pt idx="7921">
                  <c:v>-5.4399999999999998E-10</c:v>
                </c:pt>
                <c:pt idx="7922">
                  <c:v>-5.38E-10</c:v>
                </c:pt>
                <c:pt idx="7923">
                  <c:v>-5.3100000000000003E-10</c:v>
                </c:pt>
                <c:pt idx="7924">
                  <c:v>-5.2500000000000005E-10</c:v>
                </c:pt>
                <c:pt idx="7925">
                  <c:v>-5.1899999999999997E-10</c:v>
                </c:pt>
                <c:pt idx="7926">
                  <c:v>-5.1299999999999999E-10</c:v>
                </c:pt>
                <c:pt idx="7927">
                  <c:v>-5.0600000000000001E-10</c:v>
                </c:pt>
                <c:pt idx="7928">
                  <c:v>-5.0000000000000003E-10</c:v>
                </c:pt>
                <c:pt idx="7929">
                  <c:v>-4.9399999999999995E-10</c:v>
                </c:pt>
                <c:pt idx="7930">
                  <c:v>-4.8799999999999997E-10</c:v>
                </c:pt>
                <c:pt idx="7931">
                  <c:v>-4.8099999999999999E-10</c:v>
                </c:pt>
                <c:pt idx="7932">
                  <c:v>-4.7500000000000001E-10</c:v>
                </c:pt>
                <c:pt idx="7933">
                  <c:v>-4.6900000000000003E-10</c:v>
                </c:pt>
                <c:pt idx="7934">
                  <c:v>-4.63E-10</c:v>
                </c:pt>
                <c:pt idx="7935">
                  <c:v>-4.5599999999999998E-10</c:v>
                </c:pt>
                <c:pt idx="7936">
                  <c:v>-4.5E-10</c:v>
                </c:pt>
                <c:pt idx="7937">
                  <c:v>-4.4400000000000002E-10</c:v>
                </c:pt>
                <c:pt idx="7938">
                  <c:v>-4.3799999999999999E-10</c:v>
                </c:pt>
                <c:pt idx="7939">
                  <c:v>-4.3100000000000001E-10</c:v>
                </c:pt>
                <c:pt idx="7940">
                  <c:v>-4.2499999999999998E-10</c:v>
                </c:pt>
                <c:pt idx="7941">
                  <c:v>-4.19E-10</c:v>
                </c:pt>
                <c:pt idx="7942">
                  <c:v>-4.1300000000000002E-10</c:v>
                </c:pt>
                <c:pt idx="7943">
                  <c:v>-4.0599999999999999E-10</c:v>
                </c:pt>
                <c:pt idx="7944">
                  <c:v>-4.0000000000000001E-10</c:v>
                </c:pt>
                <c:pt idx="7945">
                  <c:v>-3.9399999999999998E-10</c:v>
                </c:pt>
                <c:pt idx="7946">
                  <c:v>-3.88E-10</c:v>
                </c:pt>
                <c:pt idx="7947">
                  <c:v>-3.8099999999999998E-10</c:v>
                </c:pt>
                <c:pt idx="7948">
                  <c:v>-3.75E-10</c:v>
                </c:pt>
                <c:pt idx="7949">
                  <c:v>-3.6900000000000002E-10</c:v>
                </c:pt>
                <c:pt idx="7950">
                  <c:v>-3.6299999999999999E-10</c:v>
                </c:pt>
                <c:pt idx="7951">
                  <c:v>-3.5600000000000001E-10</c:v>
                </c:pt>
                <c:pt idx="7952">
                  <c:v>-3.4999999999999998E-10</c:v>
                </c:pt>
                <c:pt idx="7953">
                  <c:v>-3.44E-10</c:v>
                </c:pt>
                <c:pt idx="7954">
                  <c:v>-3.3800000000000002E-10</c:v>
                </c:pt>
                <c:pt idx="7955">
                  <c:v>-3.3099999999999999E-10</c:v>
                </c:pt>
                <c:pt idx="7956">
                  <c:v>-3.2500000000000002E-10</c:v>
                </c:pt>
                <c:pt idx="7957">
                  <c:v>-3.1899999999999998E-10</c:v>
                </c:pt>
                <c:pt idx="7958">
                  <c:v>-3.13E-10</c:v>
                </c:pt>
                <c:pt idx="7959">
                  <c:v>-3.0599999999999998E-10</c:v>
                </c:pt>
                <c:pt idx="7960">
                  <c:v>-3E-10</c:v>
                </c:pt>
                <c:pt idx="7961">
                  <c:v>-2.9400000000000002E-10</c:v>
                </c:pt>
                <c:pt idx="7962">
                  <c:v>-2.8799999999999999E-10</c:v>
                </c:pt>
                <c:pt idx="7963">
                  <c:v>-2.8100000000000001E-10</c:v>
                </c:pt>
                <c:pt idx="7964">
                  <c:v>-2.7499999999999998E-10</c:v>
                </c:pt>
                <c:pt idx="7965">
                  <c:v>-2.69E-10</c:v>
                </c:pt>
                <c:pt idx="7966">
                  <c:v>-2.6300000000000002E-10</c:v>
                </c:pt>
                <c:pt idx="7967">
                  <c:v>-2.5599999999999999E-10</c:v>
                </c:pt>
                <c:pt idx="7968">
                  <c:v>-2.5000000000000002E-10</c:v>
                </c:pt>
                <c:pt idx="7969">
                  <c:v>-2.4399999999999998E-10</c:v>
                </c:pt>
                <c:pt idx="7970">
                  <c:v>-2.3800000000000001E-10</c:v>
                </c:pt>
                <c:pt idx="7971">
                  <c:v>-2.31E-10</c:v>
                </c:pt>
                <c:pt idx="7972">
                  <c:v>-2.25E-10</c:v>
                </c:pt>
                <c:pt idx="7973">
                  <c:v>-2.1899999999999999E-10</c:v>
                </c:pt>
                <c:pt idx="7974">
                  <c:v>-2.1299999999999999E-10</c:v>
                </c:pt>
                <c:pt idx="7975">
                  <c:v>-2.0600000000000001E-10</c:v>
                </c:pt>
                <c:pt idx="7976">
                  <c:v>-2.0000000000000001E-10</c:v>
                </c:pt>
                <c:pt idx="7977">
                  <c:v>-1.94E-10</c:v>
                </c:pt>
                <c:pt idx="7978">
                  <c:v>-1.88E-10</c:v>
                </c:pt>
                <c:pt idx="7979">
                  <c:v>-1.81E-10</c:v>
                </c:pt>
                <c:pt idx="7980">
                  <c:v>-1.7499999999999999E-10</c:v>
                </c:pt>
                <c:pt idx="7981">
                  <c:v>-1.6900000000000001E-10</c:v>
                </c:pt>
                <c:pt idx="7982">
                  <c:v>-1.6300000000000001E-10</c:v>
                </c:pt>
                <c:pt idx="7983">
                  <c:v>-1.56E-10</c:v>
                </c:pt>
                <c:pt idx="7984">
                  <c:v>-1.5E-10</c:v>
                </c:pt>
                <c:pt idx="7985">
                  <c:v>-1.4399999999999999E-10</c:v>
                </c:pt>
                <c:pt idx="7986">
                  <c:v>-1.3799999999999999E-10</c:v>
                </c:pt>
                <c:pt idx="7987">
                  <c:v>-1.3100000000000001E-10</c:v>
                </c:pt>
                <c:pt idx="7988">
                  <c:v>-1.2500000000000001E-10</c:v>
                </c:pt>
                <c:pt idx="7989">
                  <c:v>-1.19E-10</c:v>
                </c:pt>
                <c:pt idx="7990">
                  <c:v>-1.13E-10</c:v>
                </c:pt>
                <c:pt idx="7991">
                  <c:v>-1.06E-10</c:v>
                </c:pt>
                <c:pt idx="7992">
                  <c:v>-1E-10</c:v>
                </c:pt>
                <c:pt idx="7993">
                  <c:v>-9.3800000000000002E-11</c:v>
                </c:pt>
                <c:pt idx="7994">
                  <c:v>-8.7499999999999995E-11</c:v>
                </c:pt>
                <c:pt idx="7995">
                  <c:v>-8.1300000000000006E-11</c:v>
                </c:pt>
                <c:pt idx="7996">
                  <c:v>-7.5E-11</c:v>
                </c:pt>
                <c:pt idx="7997">
                  <c:v>-6.8799999999999998E-11</c:v>
                </c:pt>
                <c:pt idx="7998">
                  <c:v>-6.2500000000000004E-11</c:v>
                </c:pt>
                <c:pt idx="7999">
                  <c:v>-5.6300000000000002E-11</c:v>
                </c:pt>
                <c:pt idx="8000">
                  <c:v>-5.0000000000000002E-11</c:v>
                </c:pt>
                <c:pt idx="8001">
                  <c:v>-4.38E-11</c:v>
                </c:pt>
                <c:pt idx="8002">
                  <c:v>-3.75E-11</c:v>
                </c:pt>
                <c:pt idx="8003">
                  <c:v>-3.1299999999999998E-11</c:v>
                </c:pt>
                <c:pt idx="8004">
                  <c:v>-2.5000000000000001E-11</c:v>
                </c:pt>
                <c:pt idx="8005">
                  <c:v>-1.8799999999999999E-11</c:v>
                </c:pt>
                <c:pt idx="8006">
                  <c:v>-1.25E-11</c:v>
                </c:pt>
                <c:pt idx="8007">
                  <c:v>-6.2500000000000002E-12</c:v>
                </c:pt>
                <c:pt idx="8008">
                  <c:v>0</c:v>
                </c:pt>
                <c:pt idx="8009">
                  <c:v>6.2500000000000002E-12</c:v>
                </c:pt>
                <c:pt idx="8010">
                  <c:v>1.25E-11</c:v>
                </c:pt>
                <c:pt idx="8011">
                  <c:v>1.8799999999999999E-11</c:v>
                </c:pt>
                <c:pt idx="8012">
                  <c:v>2.5000000000000001E-11</c:v>
                </c:pt>
                <c:pt idx="8013">
                  <c:v>3.1299999999999998E-11</c:v>
                </c:pt>
                <c:pt idx="8014">
                  <c:v>3.75E-11</c:v>
                </c:pt>
                <c:pt idx="8015">
                  <c:v>4.38E-11</c:v>
                </c:pt>
                <c:pt idx="8016">
                  <c:v>5.0000000000000002E-11</c:v>
                </c:pt>
                <c:pt idx="8017">
                  <c:v>5.6300000000000002E-11</c:v>
                </c:pt>
                <c:pt idx="8018">
                  <c:v>6.2500000000000004E-11</c:v>
                </c:pt>
                <c:pt idx="8019">
                  <c:v>6.8799999999999998E-11</c:v>
                </c:pt>
                <c:pt idx="8020">
                  <c:v>7.5E-11</c:v>
                </c:pt>
                <c:pt idx="8021">
                  <c:v>8.1300000000000006E-11</c:v>
                </c:pt>
                <c:pt idx="8022">
                  <c:v>8.7499999999999995E-11</c:v>
                </c:pt>
                <c:pt idx="8023">
                  <c:v>9.3800000000000002E-11</c:v>
                </c:pt>
                <c:pt idx="8024">
                  <c:v>1E-10</c:v>
                </c:pt>
                <c:pt idx="8025">
                  <c:v>1.06E-10</c:v>
                </c:pt>
                <c:pt idx="8026">
                  <c:v>1.13E-10</c:v>
                </c:pt>
                <c:pt idx="8027">
                  <c:v>1.19E-10</c:v>
                </c:pt>
                <c:pt idx="8028">
                  <c:v>1.2500000000000001E-10</c:v>
                </c:pt>
                <c:pt idx="8029">
                  <c:v>1.3100000000000001E-10</c:v>
                </c:pt>
                <c:pt idx="8030">
                  <c:v>1.3799999999999999E-10</c:v>
                </c:pt>
                <c:pt idx="8031">
                  <c:v>1.4399999999999999E-10</c:v>
                </c:pt>
                <c:pt idx="8032">
                  <c:v>1.5E-10</c:v>
                </c:pt>
                <c:pt idx="8033">
                  <c:v>1.56E-10</c:v>
                </c:pt>
                <c:pt idx="8034">
                  <c:v>1.6300000000000001E-10</c:v>
                </c:pt>
                <c:pt idx="8035">
                  <c:v>1.6900000000000001E-10</c:v>
                </c:pt>
                <c:pt idx="8036">
                  <c:v>1.7499999999999999E-10</c:v>
                </c:pt>
                <c:pt idx="8037">
                  <c:v>1.81E-10</c:v>
                </c:pt>
                <c:pt idx="8038">
                  <c:v>1.88E-10</c:v>
                </c:pt>
                <c:pt idx="8039">
                  <c:v>1.94E-10</c:v>
                </c:pt>
                <c:pt idx="8040">
                  <c:v>2.0000000000000001E-10</c:v>
                </c:pt>
                <c:pt idx="8041">
                  <c:v>2.0600000000000001E-10</c:v>
                </c:pt>
                <c:pt idx="8042">
                  <c:v>2.1299999999999999E-10</c:v>
                </c:pt>
                <c:pt idx="8043">
                  <c:v>2.1899999999999999E-10</c:v>
                </c:pt>
                <c:pt idx="8044">
                  <c:v>2.25E-10</c:v>
                </c:pt>
                <c:pt idx="8045">
                  <c:v>2.31E-10</c:v>
                </c:pt>
                <c:pt idx="8046">
                  <c:v>2.3800000000000001E-10</c:v>
                </c:pt>
                <c:pt idx="8047">
                  <c:v>2.4399999999999998E-10</c:v>
                </c:pt>
                <c:pt idx="8048">
                  <c:v>2.5000000000000002E-10</c:v>
                </c:pt>
                <c:pt idx="8049">
                  <c:v>2.5599999999999999E-10</c:v>
                </c:pt>
                <c:pt idx="8050">
                  <c:v>2.6300000000000002E-10</c:v>
                </c:pt>
                <c:pt idx="8051">
                  <c:v>2.69E-10</c:v>
                </c:pt>
                <c:pt idx="8052">
                  <c:v>2.7499999999999998E-10</c:v>
                </c:pt>
                <c:pt idx="8053">
                  <c:v>2.8100000000000001E-10</c:v>
                </c:pt>
                <c:pt idx="8054">
                  <c:v>2.8799999999999999E-10</c:v>
                </c:pt>
                <c:pt idx="8055">
                  <c:v>2.9400000000000002E-10</c:v>
                </c:pt>
                <c:pt idx="8056">
                  <c:v>3E-10</c:v>
                </c:pt>
                <c:pt idx="8057">
                  <c:v>3.0599999999999998E-10</c:v>
                </c:pt>
                <c:pt idx="8058">
                  <c:v>3.13E-10</c:v>
                </c:pt>
                <c:pt idx="8059">
                  <c:v>3.1899999999999998E-10</c:v>
                </c:pt>
                <c:pt idx="8060">
                  <c:v>3.2500000000000002E-10</c:v>
                </c:pt>
                <c:pt idx="8061">
                  <c:v>3.3099999999999999E-10</c:v>
                </c:pt>
                <c:pt idx="8062">
                  <c:v>3.3800000000000002E-10</c:v>
                </c:pt>
                <c:pt idx="8063">
                  <c:v>3.44E-10</c:v>
                </c:pt>
                <c:pt idx="8064">
                  <c:v>3.4999999999999998E-10</c:v>
                </c:pt>
                <c:pt idx="8065">
                  <c:v>3.5600000000000001E-10</c:v>
                </c:pt>
                <c:pt idx="8066">
                  <c:v>3.6299999999999999E-10</c:v>
                </c:pt>
                <c:pt idx="8067">
                  <c:v>3.6900000000000002E-10</c:v>
                </c:pt>
                <c:pt idx="8068">
                  <c:v>3.75E-10</c:v>
                </c:pt>
                <c:pt idx="8069">
                  <c:v>3.8099999999999998E-10</c:v>
                </c:pt>
                <c:pt idx="8070">
                  <c:v>3.88E-10</c:v>
                </c:pt>
                <c:pt idx="8071">
                  <c:v>3.9399999999999998E-10</c:v>
                </c:pt>
                <c:pt idx="8072">
                  <c:v>4.0000000000000001E-10</c:v>
                </c:pt>
                <c:pt idx="8073">
                  <c:v>4.0599999999999999E-10</c:v>
                </c:pt>
                <c:pt idx="8074">
                  <c:v>4.1300000000000002E-10</c:v>
                </c:pt>
                <c:pt idx="8075">
                  <c:v>4.19E-10</c:v>
                </c:pt>
                <c:pt idx="8076">
                  <c:v>4.2499999999999998E-10</c:v>
                </c:pt>
                <c:pt idx="8077">
                  <c:v>4.3100000000000001E-10</c:v>
                </c:pt>
                <c:pt idx="8078">
                  <c:v>4.3799999999999999E-10</c:v>
                </c:pt>
                <c:pt idx="8079">
                  <c:v>4.4400000000000002E-10</c:v>
                </c:pt>
                <c:pt idx="8080">
                  <c:v>4.5E-10</c:v>
                </c:pt>
                <c:pt idx="8081">
                  <c:v>4.5599999999999998E-10</c:v>
                </c:pt>
                <c:pt idx="8082">
                  <c:v>4.63E-10</c:v>
                </c:pt>
                <c:pt idx="8083">
                  <c:v>4.6900000000000003E-10</c:v>
                </c:pt>
                <c:pt idx="8084">
                  <c:v>4.7500000000000001E-10</c:v>
                </c:pt>
                <c:pt idx="8085">
                  <c:v>4.8099999999999999E-10</c:v>
                </c:pt>
                <c:pt idx="8086">
                  <c:v>4.8799999999999997E-10</c:v>
                </c:pt>
                <c:pt idx="8087">
                  <c:v>4.9399999999999995E-10</c:v>
                </c:pt>
                <c:pt idx="8088">
                  <c:v>5.0000000000000003E-10</c:v>
                </c:pt>
                <c:pt idx="8089">
                  <c:v>5.0600000000000001E-10</c:v>
                </c:pt>
                <c:pt idx="8090">
                  <c:v>5.1299999999999999E-10</c:v>
                </c:pt>
                <c:pt idx="8091">
                  <c:v>5.1899999999999997E-10</c:v>
                </c:pt>
                <c:pt idx="8092">
                  <c:v>5.2500000000000005E-10</c:v>
                </c:pt>
                <c:pt idx="8093">
                  <c:v>5.3100000000000003E-10</c:v>
                </c:pt>
                <c:pt idx="8094">
                  <c:v>5.38E-10</c:v>
                </c:pt>
                <c:pt idx="8095">
                  <c:v>5.4399999999999998E-10</c:v>
                </c:pt>
                <c:pt idx="8096">
                  <c:v>5.4999999999999996E-10</c:v>
                </c:pt>
                <c:pt idx="8097">
                  <c:v>5.5600000000000004E-10</c:v>
                </c:pt>
                <c:pt idx="8098">
                  <c:v>5.6300000000000002E-10</c:v>
                </c:pt>
                <c:pt idx="8099">
                  <c:v>5.69E-10</c:v>
                </c:pt>
                <c:pt idx="8100">
                  <c:v>5.7499999999999998E-10</c:v>
                </c:pt>
                <c:pt idx="8101">
                  <c:v>5.8099999999999996E-10</c:v>
                </c:pt>
                <c:pt idx="8102">
                  <c:v>5.8800000000000004E-10</c:v>
                </c:pt>
                <c:pt idx="8103">
                  <c:v>5.9400000000000002E-10</c:v>
                </c:pt>
                <c:pt idx="8104">
                  <c:v>6E-10</c:v>
                </c:pt>
                <c:pt idx="8105">
                  <c:v>6.0599999999999998E-10</c:v>
                </c:pt>
                <c:pt idx="8106">
                  <c:v>6.1299999999999995E-10</c:v>
                </c:pt>
                <c:pt idx="8107">
                  <c:v>6.1900000000000003E-10</c:v>
                </c:pt>
                <c:pt idx="8108">
                  <c:v>6.2500000000000001E-10</c:v>
                </c:pt>
                <c:pt idx="8109">
                  <c:v>6.3099999999999999E-10</c:v>
                </c:pt>
                <c:pt idx="8110">
                  <c:v>6.3799999999999997E-10</c:v>
                </c:pt>
                <c:pt idx="8111">
                  <c:v>6.4400000000000005E-10</c:v>
                </c:pt>
                <c:pt idx="8112">
                  <c:v>6.5000000000000003E-10</c:v>
                </c:pt>
                <c:pt idx="8113">
                  <c:v>6.5600000000000001E-10</c:v>
                </c:pt>
                <c:pt idx="8114">
                  <c:v>6.6299999999999999E-10</c:v>
                </c:pt>
                <c:pt idx="8115">
                  <c:v>6.6899999999999996E-10</c:v>
                </c:pt>
                <c:pt idx="8116">
                  <c:v>6.7500000000000005E-10</c:v>
                </c:pt>
                <c:pt idx="8117">
                  <c:v>6.8100000000000003E-10</c:v>
                </c:pt>
                <c:pt idx="8118">
                  <c:v>6.88E-10</c:v>
                </c:pt>
                <c:pt idx="8119">
                  <c:v>6.9399999999999998E-10</c:v>
                </c:pt>
                <c:pt idx="8120">
                  <c:v>6.9999999999999996E-10</c:v>
                </c:pt>
                <c:pt idx="8121">
                  <c:v>7.0600000000000004E-10</c:v>
                </c:pt>
                <c:pt idx="8122">
                  <c:v>7.1300000000000002E-10</c:v>
                </c:pt>
                <c:pt idx="8123">
                  <c:v>7.19E-10</c:v>
                </c:pt>
                <c:pt idx="8124">
                  <c:v>7.2499999999999998E-10</c:v>
                </c:pt>
                <c:pt idx="8125">
                  <c:v>7.3099999999999996E-10</c:v>
                </c:pt>
                <c:pt idx="8126">
                  <c:v>7.3800000000000004E-10</c:v>
                </c:pt>
                <c:pt idx="8127">
                  <c:v>7.4400000000000002E-10</c:v>
                </c:pt>
                <c:pt idx="8128">
                  <c:v>7.5E-10</c:v>
                </c:pt>
                <c:pt idx="8129">
                  <c:v>7.5599999999999997E-10</c:v>
                </c:pt>
                <c:pt idx="8130">
                  <c:v>7.6299999999999995E-10</c:v>
                </c:pt>
                <c:pt idx="8131">
                  <c:v>7.6900000000000003E-10</c:v>
                </c:pt>
                <c:pt idx="8132">
                  <c:v>7.7500000000000001E-10</c:v>
                </c:pt>
                <c:pt idx="8133">
                  <c:v>7.8099999999999999E-10</c:v>
                </c:pt>
                <c:pt idx="8134">
                  <c:v>7.8799999999999997E-10</c:v>
                </c:pt>
                <c:pt idx="8135">
                  <c:v>7.9400000000000005E-10</c:v>
                </c:pt>
                <c:pt idx="8136">
                  <c:v>8.0000000000000003E-10</c:v>
                </c:pt>
                <c:pt idx="8137">
                  <c:v>8.0600000000000001E-10</c:v>
                </c:pt>
                <c:pt idx="8138">
                  <c:v>8.1299999999999998E-10</c:v>
                </c:pt>
                <c:pt idx="8139">
                  <c:v>8.1899999999999996E-10</c:v>
                </c:pt>
                <c:pt idx="8140">
                  <c:v>8.2500000000000005E-10</c:v>
                </c:pt>
                <c:pt idx="8141">
                  <c:v>8.3100000000000003E-10</c:v>
                </c:pt>
                <c:pt idx="8142">
                  <c:v>8.38E-10</c:v>
                </c:pt>
                <c:pt idx="8143">
                  <c:v>8.4399999999999998E-10</c:v>
                </c:pt>
                <c:pt idx="8144">
                  <c:v>8.4999999999999996E-10</c:v>
                </c:pt>
                <c:pt idx="8145">
                  <c:v>8.5600000000000004E-10</c:v>
                </c:pt>
                <c:pt idx="8146">
                  <c:v>8.6300000000000002E-10</c:v>
                </c:pt>
                <c:pt idx="8147">
                  <c:v>8.69E-10</c:v>
                </c:pt>
                <c:pt idx="8148">
                  <c:v>8.7499999999999998E-10</c:v>
                </c:pt>
                <c:pt idx="8149">
                  <c:v>8.8099999999999996E-10</c:v>
                </c:pt>
                <c:pt idx="8150">
                  <c:v>8.8800000000000004E-10</c:v>
                </c:pt>
                <c:pt idx="8151">
                  <c:v>8.9400000000000001E-10</c:v>
                </c:pt>
                <c:pt idx="8152">
                  <c:v>8.9999999999999999E-10</c:v>
                </c:pt>
                <c:pt idx="8153">
                  <c:v>9.0599999999999997E-10</c:v>
                </c:pt>
                <c:pt idx="8154">
                  <c:v>9.1299999999999995E-10</c:v>
                </c:pt>
                <c:pt idx="8155">
                  <c:v>9.1900000000000003E-10</c:v>
                </c:pt>
                <c:pt idx="8156">
                  <c:v>9.2500000000000001E-10</c:v>
                </c:pt>
                <c:pt idx="8157">
                  <c:v>9.3099999999999999E-10</c:v>
                </c:pt>
                <c:pt idx="8158">
                  <c:v>9.3800000000000007E-10</c:v>
                </c:pt>
                <c:pt idx="8159">
                  <c:v>9.4400000000000005E-10</c:v>
                </c:pt>
                <c:pt idx="8160">
                  <c:v>9.5000000000000003E-10</c:v>
                </c:pt>
                <c:pt idx="8161">
                  <c:v>9.5600000000000001E-10</c:v>
                </c:pt>
                <c:pt idx="8162">
                  <c:v>9.6300000000000009E-10</c:v>
                </c:pt>
                <c:pt idx="8163">
                  <c:v>9.6900000000000007E-10</c:v>
                </c:pt>
                <c:pt idx="8164">
                  <c:v>9.7500000000000005E-10</c:v>
                </c:pt>
                <c:pt idx="8165">
                  <c:v>9.8100000000000002E-10</c:v>
                </c:pt>
                <c:pt idx="8166">
                  <c:v>9.879999999999999E-10</c:v>
                </c:pt>
                <c:pt idx="8167">
                  <c:v>9.9400000000000008E-10</c:v>
                </c:pt>
                <c:pt idx="8168">
                  <c:v>1.0000000000000001E-9</c:v>
                </c:pt>
                <c:pt idx="8169">
                  <c:v>1.01E-9</c:v>
                </c:pt>
                <c:pt idx="8170">
                  <c:v>1.01E-9</c:v>
                </c:pt>
                <c:pt idx="8171">
                  <c:v>1.02E-9</c:v>
                </c:pt>
                <c:pt idx="8172">
                  <c:v>1.03E-9</c:v>
                </c:pt>
                <c:pt idx="8173">
                  <c:v>1.03E-9</c:v>
                </c:pt>
                <c:pt idx="8174">
                  <c:v>1.0399999999999999E-9</c:v>
                </c:pt>
                <c:pt idx="8175">
                  <c:v>1.0399999999999999E-9</c:v>
                </c:pt>
                <c:pt idx="8176">
                  <c:v>1.0500000000000001E-9</c:v>
                </c:pt>
                <c:pt idx="8177">
                  <c:v>1.0600000000000001E-9</c:v>
                </c:pt>
                <c:pt idx="8178">
                  <c:v>1.0600000000000001E-9</c:v>
                </c:pt>
                <c:pt idx="8179">
                  <c:v>1.07E-9</c:v>
                </c:pt>
                <c:pt idx="8180">
                  <c:v>1.08E-9</c:v>
                </c:pt>
                <c:pt idx="8181">
                  <c:v>1.08E-9</c:v>
                </c:pt>
                <c:pt idx="8182">
                  <c:v>1.09E-9</c:v>
                </c:pt>
                <c:pt idx="8183">
                  <c:v>1.09E-9</c:v>
                </c:pt>
                <c:pt idx="8184">
                  <c:v>1.0999999999999999E-9</c:v>
                </c:pt>
                <c:pt idx="8185">
                  <c:v>1.1100000000000001E-9</c:v>
                </c:pt>
                <c:pt idx="8186">
                  <c:v>1.1100000000000001E-9</c:v>
                </c:pt>
                <c:pt idx="8187">
                  <c:v>1.1200000000000001E-9</c:v>
                </c:pt>
                <c:pt idx="8188">
                  <c:v>1.13E-9</c:v>
                </c:pt>
                <c:pt idx="8189">
                  <c:v>1.13E-9</c:v>
                </c:pt>
                <c:pt idx="8190">
                  <c:v>1.14E-9</c:v>
                </c:pt>
                <c:pt idx="8191">
                  <c:v>1.14E-9</c:v>
                </c:pt>
                <c:pt idx="8192">
                  <c:v>1.15E-9</c:v>
                </c:pt>
                <c:pt idx="8193">
                  <c:v>1.1599999999999999E-9</c:v>
                </c:pt>
                <c:pt idx="8194">
                  <c:v>1.1599999999999999E-9</c:v>
                </c:pt>
                <c:pt idx="8195">
                  <c:v>1.1700000000000001E-9</c:v>
                </c:pt>
                <c:pt idx="8196">
                  <c:v>1.1800000000000001E-9</c:v>
                </c:pt>
                <c:pt idx="8197">
                  <c:v>1.1800000000000001E-9</c:v>
                </c:pt>
                <c:pt idx="8198">
                  <c:v>1.19E-9</c:v>
                </c:pt>
                <c:pt idx="8199">
                  <c:v>1.19E-9</c:v>
                </c:pt>
                <c:pt idx="8200">
                  <c:v>1.2E-9</c:v>
                </c:pt>
                <c:pt idx="8201">
                  <c:v>1.21E-9</c:v>
                </c:pt>
                <c:pt idx="8202">
                  <c:v>1.21E-9</c:v>
                </c:pt>
                <c:pt idx="8203">
                  <c:v>1.2199999999999999E-9</c:v>
                </c:pt>
                <c:pt idx="8204">
                  <c:v>1.2300000000000001E-9</c:v>
                </c:pt>
                <c:pt idx="8205">
                  <c:v>1.2300000000000001E-9</c:v>
                </c:pt>
                <c:pt idx="8206">
                  <c:v>1.2400000000000001E-9</c:v>
                </c:pt>
                <c:pt idx="8207">
                  <c:v>1.2400000000000001E-9</c:v>
                </c:pt>
                <c:pt idx="8208">
                  <c:v>1.25E-9</c:v>
                </c:pt>
                <c:pt idx="8209">
                  <c:v>1.26E-9</c:v>
                </c:pt>
                <c:pt idx="8210">
                  <c:v>1.26E-9</c:v>
                </c:pt>
                <c:pt idx="8211">
                  <c:v>1.27E-9</c:v>
                </c:pt>
                <c:pt idx="8212">
                  <c:v>1.2799999999999999E-9</c:v>
                </c:pt>
                <c:pt idx="8213">
                  <c:v>1.2799999999999999E-9</c:v>
                </c:pt>
                <c:pt idx="8214">
                  <c:v>1.2900000000000001E-9</c:v>
                </c:pt>
                <c:pt idx="8215">
                  <c:v>1.2900000000000001E-9</c:v>
                </c:pt>
                <c:pt idx="8216">
                  <c:v>1.3000000000000001E-9</c:v>
                </c:pt>
                <c:pt idx="8217">
                  <c:v>1.31E-9</c:v>
                </c:pt>
                <c:pt idx="8218">
                  <c:v>1.31E-9</c:v>
                </c:pt>
                <c:pt idx="8219">
                  <c:v>1.32E-9</c:v>
                </c:pt>
                <c:pt idx="8220">
                  <c:v>1.33E-9</c:v>
                </c:pt>
                <c:pt idx="8221">
                  <c:v>1.33E-9</c:v>
                </c:pt>
                <c:pt idx="8222">
                  <c:v>1.3399999999999999E-9</c:v>
                </c:pt>
                <c:pt idx="8223">
                  <c:v>1.3399999999999999E-9</c:v>
                </c:pt>
                <c:pt idx="8224">
                  <c:v>1.3500000000000001E-9</c:v>
                </c:pt>
                <c:pt idx="8225">
                  <c:v>1.3600000000000001E-9</c:v>
                </c:pt>
                <c:pt idx="8226">
                  <c:v>1.3600000000000001E-9</c:v>
                </c:pt>
                <c:pt idx="8227">
                  <c:v>1.37E-9</c:v>
                </c:pt>
                <c:pt idx="8228">
                  <c:v>1.38E-9</c:v>
                </c:pt>
                <c:pt idx="8229">
                  <c:v>1.38E-9</c:v>
                </c:pt>
                <c:pt idx="8230">
                  <c:v>1.39E-9</c:v>
                </c:pt>
                <c:pt idx="8231">
                  <c:v>1.39E-9</c:v>
                </c:pt>
                <c:pt idx="8232">
                  <c:v>1.3999999999999999E-9</c:v>
                </c:pt>
                <c:pt idx="8233">
                  <c:v>1.4100000000000001E-9</c:v>
                </c:pt>
                <c:pt idx="8234">
                  <c:v>1.4100000000000001E-9</c:v>
                </c:pt>
                <c:pt idx="8235">
                  <c:v>1.4200000000000001E-9</c:v>
                </c:pt>
                <c:pt idx="8236">
                  <c:v>1.43E-9</c:v>
                </c:pt>
                <c:pt idx="8237">
                  <c:v>1.43E-9</c:v>
                </c:pt>
                <c:pt idx="8238">
                  <c:v>1.44E-9</c:v>
                </c:pt>
                <c:pt idx="8239">
                  <c:v>1.44E-9</c:v>
                </c:pt>
                <c:pt idx="8240">
                  <c:v>1.45E-9</c:v>
                </c:pt>
                <c:pt idx="8241">
                  <c:v>1.4599999999999999E-9</c:v>
                </c:pt>
                <c:pt idx="8242">
                  <c:v>1.4599999999999999E-9</c:v>
                </c:pt>
                <c:pt idx="8243">
                  <c:v>1.4700000000000001E-9</c:v>
                </c:pt>
                <c:pt idx="8244">
                  <c:v>1.4800000000000001E-9</c:v>
                </c:pt>
                <c:pt idx="8245">
                  <c:v>1.4800000000000001E-9</c:v>
                </c:pt>
                <c:pt idx="8246">
                  <c:v>1.49E-9</c:v>
                </c:pt>
                <c:pt idx="8247">
                  <c:v>1.49E-9</c:v>
                </c:pt>
                <c:pt idx="8248">
                  <c:v>1.5E-9</c:v>
                </c:pt>
                <c:pt idx="8249">
                  <c:v>1.51E-9</c:v>
                </c:pt>
                <c:pt idx="8250">
                  <c:v>1.51E-9</c:v>
                </c:pt>
                <c:pt idx="8251">
                  <c:v>1.5199999999999999E-9</c:v>
                </c:pt>
                <c:pt idx="8252">
                  <c:v>1.5300000000000001E-9</c:v>
                </c:pt>
                <c:pt idx="8253">
                  <c:v>1.5300000000000001E-9</c:v>
                </c:pt>
                <c:pt idx="8254">
                  <c:v>1.5400000000000001E-9</c:v>
                </c:pt>
                <c:pt idx="8255">
                  <c:v>1.5400000000000001E-9</c:v>
                </c:pt>
                <c:pt idx="8256">
                  <c:v>1.55E-9</c:v>
                </c:pt>
                <c:pt idx="8257">
                  <c:v>1.56E-9</c:v>
                </c:pt>
                <c:pt idx="8258">
                  <c:v>1.56E-9</c:v>
                </c:pt>
                <c:pt idx="8259">
                  <c:v>1.57E-9</c:v>
                </c:pt>
                <c:pt idx="8260">
                  <c:v>1.5799999999999999E-9</c:v>
                </c:pt>
                <c:pt idx="8261">
                  <c:v>1.5799999999999999E-9</c:v>
                </c:pt>
                <c:pt idx="8262">
                  <c:v>1.5900000000000001E-9</c:v>
                </c:pt>
                <c:pt idx="8263">
                  <c:v>1.5900000000000001E-9</c:v>
                </c:pt>
                <c:pt idx="8264">
                  <c:v>1.6000000000000001E-9</c:v>
                </c:pt>
                <c:pt idx="8265">
                  <c:v>1.61E-9</c:v>
                </c:pt>
                <c:pt idx="8266">
                  <c:v>1.61E-9</c:v>
                </c:pt>
                <c:pt idx="8267">
                  <c:v>1.62E-9</c:v>
                </c:pt>
                <c:pt idx="8268">
                  <c:v>1.63E-9</c:v>
                </c:pt>
                <c:pt idx="8269">
                  <c:v>1.63E-9</c:v>
                </c:pt>
                <c:pt idx="8270">
                  <c:v>1.6399999999999999E-9</c:v>
                </c:pt>
                <c:pt idx="8271">
                  <c:v>1.6399999999999999E-9</c:v>
                </c:pt>
                <c:pt idx="8272">
                  <c:v>1.6500000000000001E-9</c:v>
                </c:pt>
                <c:pt idx="8273">
                  <c:v>1.6600000000000001E-9</c:v>
                </c:pt>
                <c:pt idx="8274">
                  <c:v>1.6600000000000001E-9</c:v>
                </c:pt>
                <c:pt idx="8275">
                  <c:v>1.67E-9</c:v>
                </c:pt>
                <c:pt idx="8276">
                  <c:v>1.68E-9</c:v>
                </c:pt>
                <c:pt idx="8277">
                  <c:v>1.68E-9</c:v>
                </c:pt>
                <c:pt idx="8278">
                  <c:v>1.69E-9</c:v>
                </c:pt>
                <c:pt idx="8279">
                  <c:v>1.69E-9</c:v>
                </c:pt>
                <c:pt idx="8280">
                  <c:v>1.6999999999999999E-9</c:v>
                </c:pt>
                <c:pt idx="8281">
                  <c:v>1.7100000000000001E-9</c:v>
                </c:pt>
                <c:pt idx="8282">
                  <c:v>1.7100000000000001E-9</c:v>
                </c:pt>
                <c:pt idx="8283">
                  <c:v>1.7200000000000001E-9</c:v>
                </c:pt>
                <c:pt idx="8284">
                  <c:v>1.73E-9</c:v>
                </c:pt>
                <c:pt idx="8285">
                  <c:v>1.73E-9</c:v>
                </c:pt>
                <c:pt idx="8286">
                  <c:v>1.74E-9</c:v>
                </c:pt>
                <c:pt idx="8287">
                  <c:v>1.74E-9</c:v>
                </c:pt>
                <c:pt idx="8288">
                  <c:v>1.75E-9</c:v>
                </c:pt>
                <c:pt idx="8289">
                  <c:v>1.7599999999999999E-9</c:v>
                </c:pt>
                <c:pt idx="8290">
                  <c:v>1.7599999999999999E-9</c:v>
                </c:pt>
                <c:pt idx="8291">
                  <c:v>1.7700000000000001E-9</c:v>
                </c:pt>
                <c:pt idx="8292">
                  <c:v>1.7800000000000001E-9</c:v>
                </c:pt>
                <c:pt idx="8293">
                  <c:v>1.7800000000000001E-9</c:v>
                </c:pt>
                <c:pt idx="8294">
                  <c:v>1.79E-9</c:v>
                </c:pt>
                <c:pt idx="8295">
                  <c:v>1.79E-9</c:v>
                </c:pt>
                <c:pt idx="8296">
                  <c:v>1.8E-9</c:v>
                </c:pt>
                <c:pt idx="8297">
                  <c:v>1.81E-9</c:v>
                </c:pt>
                <c:pt idx="8298">
                  <c:v>1.81E-9</c:v>
                </c:pt>
                <c:pt idx="8299">
                  <c:v>1.8199999999999999E-9</c:v>
                </c:pt>
                <c:pt idx="8300">
                  <c:v>1.8300000000000001E-9</c:v>
                </c:pt>
                <c:pt idx="8301">
                  <c:v>1.8300000000000001E-9</c:v>
                </c:pt>
                <c:pt idx="8302">
                  <c:v>1.8400000000000001E-9</c:v>
                </c:pt>
                <c:pt idx="8303">
                  <c:v>1.8400000000000001E-9</c:v>
                </c:pt>
                <c:pt idx="8304">
                  <c:v>1.85E-9</c:v>
                </c:pt>
                <c:pt idx="8305">
                  <c:v>1.86E-9</c:v>
                </c:pt>
                <c:pt idx="8306">
                  <c:v>1.86E-9</c:v>
                </c:pt>
                <c:pt idx="8307">
                  <c:v>1.87E-9</c:v>
                </c:pt>
                <c:pt idx="8308">
                  <c:v>1.8800000000000001E-9</c:v>
                </c:pt>
                <c:pt idx="8309">
                  <c:v>1.8800000000000001E-9</c:v>
                </c:pt>
                <c:pt idx="8310">
                  <c:v>1.8899999999999999E-9</c:v>
                </c:pt>
                <c:pt idx="8311">
                  <c:v>1.8899999999999999E-9</c:v>
                </c:pt>
                <c:pt idx="8312">
                  <c:v>1.9000000000000001E-9</c:v>
                </c:pt>
                <c:pt idx="8313">
                  <c:v>1.9099999999999998E-9</c:v>
                </c:pt>
                <c:pt idx="8314">
                  <c:v>1.9099999999999998E-9</c:v>
                </c:pt>
                <c:pt idx="8315">
                  <c:v>1.92E-9</c:v>
                </c:pt>
                <c:pt idx="8316">
                  <c:v>1.9300000000000002E-9</c:v>
                </c:pt>
                <c:pt idx="8317">
                  <c:v>1.9300000000000002E-9</c:v>
                </c:pt>
                <c:pt idx="8318">
                  <c:v>1.9399999999999999E-9</c:v>
                </c:pt>
                <c:pt idx="8319">
                  <c:v>1.9399999999999999E-9</c:v>
                </c:pt>
                <c:pt idx="8320">
                  <c:v>1.9500000000000001E-9</c:v>
                </c:pt>
                <c:pt idx="8321">
                  <c:v>1.9599999999999998E-9</c:v>
                </c:pt>
                <c:pt idx="8322">
                  <c:v>1.9599999999999998E-9</c:v>
                </c:pt>
                <c:pt idx="8323">
                  <c:v>1.97E-9</c:v>
                </c:pt>
                <c:pt idx="8324">
                  <c:v>1.9800000000000002E-9</c:v>
                </c:pt>
                <c:pt idx="8325">
                  <c:v>1.9800000000000002E-9</c:v>
                </c:pt>
                <c:pt idx="8326">
                  <c:v>1.99E-9</c:v>
                </c:pt>
                <c:pt idx="8327">
                  <c:v>1.99E-9</c:v>
                </c:pt>
                <c:pt idx="8328">
                  <c:v>2.0000000000000001E-9</c:v>
                </c:pt>
                <c:pt idx="8329">
                  <c:v>2.0099999999999999E-9</c:v>
                </c:pt>
                <c:pt idx="8330">
                  <c:v>2.0099999999999999E-9</c:v>
                </c:pt>
                <c:pt idx="8331">
                  <c:v>2.0200000000000001E-9</c:v>
                </c:pt>
                <c:pt idx="8332">
                  <c:v>2.0299999999999998E-9</c:v>
                </c:pt>
                <c:pt idx="8333">
                  <c:v>2.0299999999999998E-9</c:v>
                </c:pt>
                <c:pt idx="8334">
                  <c:v>2.04E-9</c:v>
                </c:pt>
                <c:pt idx="8335">
                  <c:v>2.04E-9</c:v>
                </c:pt>
                <c:pt idx="8336">
                  <c:v>2.0500000000000002E-9</c:v>
                </c:pt>
                <c:pt idx="8337">
                  <c:v>2.0599999999999999E-9</c:v>
                </c:pt>
                <c:pt idx="8338">
                  <c:v>2.0599999999999999E-9</c:v>
                </c:pt>
                <c:pt idx="8339">
                  <c:v>2.0700000000000001E-9</c:v>
                </c:pt>
                <c:pt idx="8340">
                  <c:v>2.0799999999999998E-9</c:v>
                </c:pt>
                <c:pt idx="8341">
                  <c:v>2.0799999999999998E-9</c:v>
                </c:pt>
                <c:pt idx="8342">
                  <c:v>2.09E-9</c:v>
                </c:pt>
                <c:pt idx="8343">
                  <c:v>2.09E-9</c:v>
                </c:pt>
                <c:pt idx="8344">
                  <c:v>2.1000000000000002E-9</c:v>
                </c:pt>
                <c:pt idx="8345">
                  <c:v>2.11E-9</c:v>
                </c:pt>
                <c:pt idx="8346">
                  <c:v>2.11E-9</c:v>
                </c:pt>
                <c:pt idx="8347">
                  <c:v>2.1200000000000001E-9</c:v>
                </c:pt>
                <c:pt idx="8348">
                  <c:v>2.1299999999999999E-9</c:v>
                </c:pt>
                <c:pt idx="8349">
                  <c:v>2.1299999999999999E-9</c:v>
                </c:pt>
                <c:pt idx="8350">
                  <c:v>2.1400000000000001E-9</c:v>
                </c:pt>
                <c:pt idx="8351">
                  <c:v>2.1400000000000001E-9</c:v>
                </c:pt>
                <c:pt idx="8352">
                  <c:v>2.1499999999999998E-9</c:v>
                </c:pt>
                <c:pt idx="8353">
                  <c:v>2.16E-9</c:v>
                </c:pt>
                <c:pt idx="8354">
                  <c:v>2.16E-9</c:v>
                </c:pt>
                <c:pt idx="8355">
                  <c:v>2.1700000000000002E-9</c:v>
                </c:pt>
                <c:pt idx="8356">
                  <c:v>2.1799999999999999E-9</c:v>
                </c:pt>
                <c:pt idx="8357">
                  <c:v>2.1799999999999999E-9</c:v>
                </c:pt>
                <c:pt idx="8358">
                  <c:v>2.1900000000000001E-9</c:v>
                </c:pt>
                <c:pt idx="8359">
                  <c:v>2.1900000000000001E-9</c:v>
                </c:pt>
                <c:pt idx="8360">
                  <c:v>2.1999999999999998E-9</c:v>
                </c:pt>
                <c:pt idx="8361">
                  <c:v>2.21E-9</c:v>
                </c:pt>
                <c:pt idx="8362">
                  <c:v>2.21E-9</c:v>
                </c:pt>
                <c:pt idx="8363">
                  <c:v>2.2200000000000002E-9</c:v>
                </c:pt>
                <c:pt idx="8364">
                  <c:v>2.23E-9</c:v>
                </c:pt>
                <c:pt idx="8365">
                  <c:v>2.23E-9</c:v>
                </c:pt>
                <c:pt idx="8366">
                  <c:v>2.2400000000000001E-9</c:v>
                </c:pt>
                <c:pt idx="8367">
                  <c:v>2.2400000000000001E-9</c:v>
                </c:pt>
                <c:pt idx="8368">
                  <c:v>2.2499999999999999E-9</c:v>
                </c:pt>
                <c:pt idx="8369">
                  <c:v>2.2600000000000001E-9</c:v>
                </c:pt>
                <c:pt idx="8370">
                  <c:v>2.2600000000000001E-9</c:v>
                </c:pt>
                <c:pt idx="8371">
                  <c:v>2.2699999999999998E-9</c:v>
                </c:pt>
                <c:pt idx="8372">
                  <c:v>2.28E-9</c:v>
                </c:pt>
                <c:pt idx="8373">
                  <c:v>2.28E-9</c:v>
                </c:pt>
                <c:pt idx="8374">
                  <c:v>2.2900000000000002E-9</c:v>
                </c:pt>
                <c:pt idx="8375">
                  <c:v>2.2900000000000002E-9</c:v>
                </c:pt>
                <c:pt idx="8376">
                  <c:v>2.2999999999999999E-9</c:v>
                </c:pt>
                <c:pt idx="8377">
                  <c:v>2.3100000000000001E-9</c:v>
                </c:pt>
                <c:pt idx="8378">
                  <c:v>2.3100000000000001E-9</c:v>
                </c:pt>
                <c:pt idx="8379">
                  <c:v>2.3199999999999998E-9</c:v>
                </c:pt>
                <c:pt idx="8380">
                  <c:v>2.33E-9</c:v>
                </c:pt>
                <c:pt idx="8381">
                  <c:v>2.33E-9</c:v>
                </c:pt>
                <c:pt idx="8382">
                  <c:v>2.3400000000000002E-9</c:v>
                </c:pt>
                <c:pt idx="8383">
                  <c:v>2.3400000000000002E-9</c:v>
                </c:pt>
                <c:pt idx="8384">
                  <c:v>2.3499999999999999E-9</c:v>
                </c:pt>
                <c:pt idx="8385">
                  <c:v>2.3600000000000001E-9</c:v>
                </c:pt>
                <c:pt idx="8386">
                  <c:v>2.3600000000000001E-9</c:v>
                </c:pt>
                <c:pt idx="8387">
                  <c:v>2.3699999999999999E-9</c:v>
                </c:pt>
                <c:pt idx="8388">
                  <c:v>2.3800000000000001E-9</c:v>
                </c:pt>
                <c:pt idx="8389">
                  <c:v>2.3800000000000001E-9</c:v>
                </c:pt>
                <c:pt idx="8390">
                  <c:v>2.3899999999999998E-9</c:v>
                </c:pt>
                <c:pt idx="8391">
                  <c:v>2.3899999999999998E-9</c:v>
                </c:pt>
                <c:pt idx="8392">
                  <c:v>2.4E-9</c:v>
                </c:pt>
                <c:pt idx="8393">
                  <c:v>2.4100000000000002E-9</c:v>
                </c:pt>
                <c:pt idx="8394">
                  <c:v>2.4100000000000002E-9</c:v>
                </c:pt>
                <c:pt idx="8395">
                  <c:v>2.4199999999999999E-9</c:v>
                </c:pt>
                <c:pt idx="8396">
                  <c:v>2.4300000000000001E-9</c:v>
                </c:pt>
                <c:pt idx="8397">
                  <c:v>2.4300000000000001E-9</c:v>
                </c:pt>
                <c:pt idx="8398">
                  <c:v>2.4399999999999998E-9</c:v>
                </c:pt>
                <c:pt idx="8399">
                  <c:v>2.4399999999999998E-9</c:v>
                </c:pt>
                <c:pt idx="8400">
                  <c:v>2.45E-9</c:v>
                </c:pt>
                <c:pt idx="8401">
                  <c:v>2.4600000000000002E-9</c:v>
                </c:pt>
                <c:pt idx="8402">
                  <c:v>2.4600000000000002E-9</c:v>
                </c:pt>
                <c:pt idx="8403">
                  <c:v>2.4699999999999999E-9</c:v>
                </c:pt>
                <c:pt idx="8404">
                  <c:v>2.4800000000000001E-9</c:v>
                </c:pt>
                <c:pt idx="8405">
                  <c:v>2.4800000000000001E-9</c:v>
                </c:pt>
                <c:pt idx="8406">
                  <c:v>2.4899999999999999E-9</c:v>
                </c:pt>
                <c:pt idx="8407">
                  <c:v>2.4899999999999999E-9</c:v>
                </c:pt>
                <c:pt idx="8408">
                  <c:v>2.5000000000000001E-9</c:v>
                </c:pt>
                <c:pt idx="8409">
                  <c:v>2.5099999999999998E-9</c:v>
                </c:pt>
                <c:pt idx="8410">
                  <c:v>2.5099999999999998E-9</c:v>
                </c:pt>
                <c:pt idx="8411">
                  <c:v>2.52E-9</c:v>
                </c:pt>
                <c:pt idx="8412">
                  <c:v>2.5300000000000002E-9</c:v>
                </c:pt>
                <c:pt idx="8413">
                  <c:v>2.5300000000000002E-9</c:v>
                </c:pt>
                <c:pt idx="8414">
                  <c:v>2.5399999999999999E-9</c:v>
                </c:pt>
                <c:pt idx="8415">
                  <c:v>2.5399999999999999E-9</c:v>
                </c:pt>
                <c:pt idx="8416">
                  <c:v>2.5500000000000001E-9</c:v>
                </c:pt>
                <c:pt idx="8417">
                  <c:v>2.5599999999999998E-9</c:v>
                </c:pt>
                <c:pt idx="8418">
                  <c:v>2.5599999999999998E-9</c:v>
                </c:pt>
                <c:pt idx="8419">
                  <c:v>2.57E-9</c:v>
                </c:pt>
                <c:pt idx="8420">
                  <c:v>2.5800000000000002E-9</c:v>
                </c:pt>
                <c:pt idx="8421">
                  <c:v>2.5800000000000002E-9</c:v>
                </c:pt>
                <c:pt idx="8422">
                  <c:v>2.5899999999999999E-9</c:v>
                </c:pt>
                <c:pt idx="8423">
                  <c:v>2.5899999999999999E-9</c:v>
                </c:pt>
                <c:pt idx="8424">
                  <c:v>2.6000000000000001E-9</c:v>
                </c:pt>
                <c:pt idx="8425">
                  <c:v>2.6099999999999999E-9</c:v>
                </c:pt>
                <c:pt idx="8426">
                  <c:v>2.6099999999999999E-9</c:v>
                </c:pt>
                <c:pt idx="8427">
                  <c:v>2.6200000000000001E-9</c:v>
                </c:pt>
                <c:pt idx="8428">
                  <c:v>2.6299999999999998E-9</c:v>
                </c:pt>
                <c:pt idx="8429">
                  <c:v>2.6299999999999998E-9</c:v>
                </c:pt>
                <c:pt idx="8430">
                  <c:v>2.64E-9</c:v>
                </c:pt>
                <c:pt idx="8431">
                  <c:v>2.64E-9</c:v>
                </c:pt>
                <c:pt idx="8432">
                  <c:v>2.6500000000000002E-9</c:v>
                </c:pt>
                <c:pt idx="8433">
                  <c:v>2.6599999999999999E-9</c:v>
                </c:pt>
                <c:pt idx="8434">
                  <c:v>2.6599999999999999E-9</c:v>
                </c:pt>
                <c:pt idx="8435">
                  <c:v>2.6700000000000001E-9</c:v>
                </c:pt>
                <c:pt idx="8436">
                  <c:v>2.6799999999999998E-9</c:v>
                </c:pt>
                <c:pt idx="8437">
                  <c:v>2.6799999999999998E-9</c:v>
                </c:pt>
                <c:pt idx="8438">
                  <c:v>2.69E-9</c:v>
                </c:pt>
                <c:pt idx="8439">
                  <c:v>2.69E-9</c:v>
                </c:pt>
                <c:pt idx="8440">
                  <c:v>2.7000000000000002E-9</c:v>
                </c:pt>
                <c:pt idx="8441">
                  <c:v>2.7099999999999999E-9</c:v>
                </c:pt>
                <c:pt idx="8442">
                  <c:v>2.7099999999999999E-9</c:v>
                </c:pt>
                <c:pt idx="8443">
                  <c:v>2.7200000000000001E-9</c:v>
                </c:pt>
                <c:pt idx="8444">
                  <c:v>2.7299999999999999E-9</c:v>
                </c:pt>
                <c:pt idx="8445">
                  <c:v>2.7299999999999999E-9</c:v>
                </c:pt>
                <c:pt idx="8446">
                  <c:v>2.7400000000000001E-9</c:v>
                </c:pt>
                <c:pt idx="8447">
                  <c:v>2.7400000000000001E-9</c:v>
                </c:pt>
                <c:pt idx="8448">
                  <c:v>2.7499999999999998E-9</c:v>
                </c:pt>
                <c:pt idx="8449">
                  <c:v>2.76E-9</c:v>
                </c:pt>
                <c:pt idx="8450">
                  <c:v>2.76E-9</c:v>
                </c:pt>
                <c:pt idx="8451">
                  <c:v>2.7700000000000002E-9</c:v>
                </c:pt>
                <c:pt idx="8452">
                  <c:v>2.7799999999999999E-9</c:v>
                </c:pt>
                <c:pt idx="8453">
                  <c:v>2.7799999999999999E-9</c:v>
                </c:pt>
                <c:pt idx="8454">
                  <c:v>2.7900000000000001E-9</c:v>
                </c:pt>
                <c:pt idx="8455">
                  <c:v>2.7900000000000001E-9</c:v>
                </c:pt>
                <c:pt idx="8456">
                  <c:v>2.7999999999999998E-9</c:v>
                </c:pt>
                <c:pt idx="8457">
                  <c:v>2.81E-9</c:v>
                </c:pt>
                <c:pt idx="8458">
                  <c:v>2.81E-9</c:v>
                </c:pt>
                <c:pt idx="8459">
                  <c:v>2.8200000000000002E-9</c:v>
                </c:pt>
                <c:pt idx="8460">
                  <c:v>2.8299999999999999E-9</c:v>
                </c:pt>
                <c:pt idx="8461">
                  <c:v>2.8299999999999999E-9</c:v>
                </c:pt>
                <c:pt idx="8462">
                  <c:v>2.8400000000000001E-9</c:v>
                </c:pt>
                <c:pt idx="8463">
                  <c:v>2.8400000000000001E-9</c:v>
                </c:pt>
                <c:pt idx="8464">
                  <c:v>2.8499999999999999E-9</c:v>
                </c:pt>
                <c:pt idx="8465">
                  <c:v>2.86E-9</c:v>
                </c:pt>
                <c:pt idx="8466">
                  <c:v>2.86E-9</c:v>
                </c:pt>
                <c:pt idx="8467">
                  <c:v>2.8699999999999998E-9</c:v>
                </c:pt>
                <c:pt idx="8468">
                  <c:v>2.88E-9</c:v>
                </c:pt>
                <c:pt idx="8469">
                  <c:v>2.88E-9</c:v>
                </c:pt>
                <c:pt idx="8470">
                  <c:v>2.8900000000000002E-9</c:v>
                </c:pt>
                <c:pt idx="8471">
                  <c:v>2.8900000000000002E-9</c:v>
                </c:pt>
                <c:pt idx="8472">
                  <c:v>2.8999999999999999E-9</c:v>
                </c:pt>
                <c:pt idx="8473">
                  <c:v>2.9100000000000001E-9</c:v>
                </c:pt>
                <c:pt idx="8474">
                  <c:v>2.9100000000000001E-9</c:v>
                </c:pt>
                <c:pt idx="8475">
                  <c:v>2.9199999999999998E-9</c:v>
                </c:pt>
                <c:pt idx="8476">
                  <c:v>2.93E-9</c:v>
                </c:pt>
                <c:pt idx="8477">
                  <c:v>2.93E-9</c:v>
                </c:pt>
                <c:pt idx="8478">
                  <c:v>2.9400000000000002E-9</c:v>
                </c:pt>
                <c:pt idx="8479">
                  <c:v>2.9400000000000002E-9</c:v>
                </c:pt>
                <c:pt idx="8480">
                  <c:v>2.9499999999999999E-9</c:v>
                </c:pt>
                <c:pt idx="8481">
                  <c:v>2.9600000000000001E-9</c:v>
                </c:pt>
                <c:pt idx="8482">
                  <c:v>2.9600000000000001E-9</c:v>
                </c:pt>
                <c:pt idx="8483">
                  <c:v>2.9699999999999999E-9</c:v>
                </c:pt>
                <c:pt idx="8484">
                  <c:v>2.98E-9</c:v>
                </c:pt>
                <c:pt idx="8485">
                  <c:v>2.98E-9</c:v>
                </c:pt>
                <c:pt idx="8486">
                  <c:v>2.9899999999999998E-9</c:v>
                </c:pt>
                <c:pt idx="8487">
                  <c:v>2.9899999999999998E-9</c:v>
                </c:pt>
                <c:pt idx="8488">
                  <c:v>3E-9</c:v>
                </c:pt>
                <c:pt idx="8489">
                  <c:v>3.0100000000000002E-9</c:v>
                </c:pt>
                <c:pt idx="8490">
                  <c:v>3.0100000000000002E-9</c:v>
                </c:pt>
                <c:pt idx="8491">
                  <c:v>3.0199999999999999E-9</c:v>
                </c:pt>
                <c:pt idx="8492">
                  <c:v>3.0300000000000001E-9</c:v>
                </c:pt>
                <c:pt idx="8493">
                  <c:v>3.0300000000000001E-9</c:v>
                </c:pt>
                <c:pt idx="8494">
                  <c:v>3.0399999999999998E-9</c:v>
                </c:pt>
                <c:pt idx="8495">
                  <c:v>3.0399999999999998E-9</c:v>
                </c:pt>
                <c:pt idx="8496">
                  <c:v>3.05E-9</c:v>
                </c:pt>
                <c:pt idx="8497">
                  <c:v>3.0600000000000002E-9</c:v>
                </c:pt>
                <c:pt idx="8498">
                  <c:v>3.0600000000000002E-9</c:v>
                </c:pt>
                <c:pt idx="8499">
                  <c:v>3.0699999999999999E-9</c:v>
                </c:pt>
                <c:pt idx="8500">
                  <c:v>3.0800000000000001E-9</c:v>
                </c:pt>
                <c:pt idx="8501">
                  <c:v>3.0800000000000001E-9</c:v>
                </c:pt>
                <c:pt idx="8502">
                  <c:v>3.0899999999999999E-9</c:v>
                </c:pt>
                <c:pt idx="8503">
                  <c:v>3.0899999999999999E-9</c:v>
                </c:pt>
                <c:pt idx="8504">
                  <c:v>3.1E-9</c:v>
                </c:pt>
                <c:pt idx="8505">
                  <c:v>3.1099999999999998E-9</c:v>
                </c:pt>
                <c:pt idx="8506">
                  <c:v>3.1099999999999998E-9</c:v>
                </c:pt>
                <c:pt idx="8507">
                  <c:v>3.12E-9</c:v>
                </c:pt>
                <c:pt idx="8508">
                  <c:v>3.1300000000000002E-9</c:v>
                </c:pt>
                <c:pt idx="8509">
                  <c:v>3.1300000000000002E-9</c:v>
                </c:pt>
                <c:pt idx="8510">
                  <c:v>3.1399999999999999E-9</c:v>
                </c:pt>
                <c:pt idx="8511">
                  <c:v>3.1399999999999999E-9</c:v>
                </c:pt>
                <c:pt idx="8512">
                  <c:v>3.1500000000000001E-9</c:v>
                </c:pt>
                <c:pt idx="8513">
                  <c:v>3.1599999999999998E-9</c:v>
                </c:pt>
                <c:pt idx="8514">
                  <c:v>3.1599999999999998E-9</c:v>
                </c:pt>
                <c:pt idx="8515">
                  <c:v>3.17E-9</c:v>
                </c:pt>
                <c:pt idx="8516">
                  <c:v>3.1800000000000002E-9</c:v>
                </c:pt>
                <c:pt idx="8517">
                  <c:v>3.1800000000000002E-9</c:v>
                </c:pt>
                <c:pt idx="8518">
                  <c:v>3.1899999999999999E-9</c:v>
                </c:pt>
                <c:pt idx="8519">
                  <c:v>3.1899999999999999E-9</c:v>
                </c:pt>
                <c:pt idx="8520">
                  <c:v>3.2000000000000001E-9</c:v>
                </c:pt>
                <c:pt idx="8521">
                  <c:v>3.2099999999999999E-9</c:v>
                </c:pt>
                <c:pt idx="8522">
                  <c:v>3.2099999999999999E-9</c:v>
                </c:pt>
                <c:pt idx="8523">
                  <c:v>3.22E-9</c:v>
                </c:pt>
                <c:pt idx="8524">
                  <c:v>3.2299999999999998E-9</c:v>
                </c:pt>
                <c:pt idx="8525">
                  <c:v>3.2299999999999998E-9</c:v>
                </c:pt>
                <c:pt idx="8526">
                  <c:v>3.24E-9</c:v>
                </c:pt>
                <c:pt idx="8527">
                  <c:v>3.24E-9</c:v>
                </c:pt>
                <c:pt idx="8528">
                  <c:v>3.2500000000000002E-9</c:v>
                </c:pt>
                <c:pt idx="8529">
                  <c:v>3.2599999999999999E-9</c:v>
                </c:pt>
                <c:pt idx="8530">
                  <c:v>3.2599999999999999E-9</c:v>
                </c:pt>
                <c:pt idx="8531">
                  <c:v>3.2700000000000001E-9</c:v>
                </c:pt>
                <c:pt idx="8532">
                  <c:v>3.2799999999999998E-9</c:v>
                </c:pt>
                <c:pt idx="8533">
                  <c:v>3.2799999999999998E-9</c:v>
                </c:pt>
                <c:pt idx="8534">
                  <c:v>3.29E-9</c:v>
                </c:pt>
                <c:pt idx="8535">
                  <c:v>3.29E-9</c:v>
                </c:pt>
                <c:pt idx="8536">
                  <c:v>3.3000000000000002E-9</c:v>
                </c:pt>
                <c:pt idx="8537">
                  <c:v>3.3099999999999999E-9</c:v>
                </c:pt>
                <c:pt idx="8538">
                  <c:v>3.3099999999999999E-9</c:v>
                </c:pt>
                <c:pt idx="8539">
                  <c:v>3.3200000000000001E-9</c:v>
                </c:pt>
                <c:pt idx="8540">
                  <c:v>3.3299999999999999E-9</c:v>
                </c:pt>
                <c:pt idx="8541">
                  <c:v>3.3299999999999999E-9</c:v>
                </c:pt>
                <c:pt idx="8542">
                  <c:v>3.34E-9</c:v>
                </c:pt>
                <c:pt idx="8543">
                  <c:v>3.34E-9</c:v>
                </c:pt>
                <c:pt idx="8544">
                  <c:v>3.3499999999999998E-9</c:v>
                </c:pt>
                <c:pt idx="8545">
                  <c:v>3.36E-9</c:v>
                </c:pt>
                <c:pt idx="8546">
                  <c:v>3.36E-9</c:v>
                </c:pt>
                <c:pt idx="8547">
                  <c:v>3.3700000000000001E-9</c:v>
                </c:pt>
                <c:pt idx="8548">
                  <c:v>3.3799999999999999E-9</c:v>
                </c:pt>
                <c:pt idx="8549">
                  <c:v>3.3799999999999999E-9</c:v>
                </c:pt>
                <c:pt idx="8550">
                  <c:v>3.3900000000000001E-9</c:v>
                </c:pt>
                <c:pt idx="8551">
                  <c:v>3.3900000000000001E-9</c:v>
                </c:pt>
                <c:pt idx="8552">
                  <c:v>3.3999999999999998E-9</c:v>
                </c:pt>
                <c:pt idx="8553">
                  <c:v>3.41E-9</c:v>
                </c:pt>
                <c:pt idx="8554">
                  <c:v>3.41E-9</c:v>
                </c:pt>
                <c:pt idx="8555">
                  <c:v>3.4200000000000002E-9</c:v>
                </c:pt>
                <c:pt idx="8556">
                  <c:v>3.4299999999999999E-9</c:v>
                </c:pt>
                <c:pt idx="8557">
                  <c:v>3.4299999999999999E-9</c:v>
                </c:pt>
                <c:pt idx="8558">
                  <c:v>3.4400000000000001E-9</c:v>
                </c:pt>
                <c:pt idx="8559">
                  <c:v>3.4400000000000001E-9</c:v>
                </c:pt>
                <c:pt idx="8560">
                  <c:v>3.4499999999999999E-9</c:v>
                </c:pt>
                <c:pt idx="8561">
                  <c:v>3.46E-9</c:v>
                </c:pt>
                <c:pt idx="8562">
                  <c:v>3.46E-9</c:v>
                </c:pt>
                <c:pt idx="8563">
                  <c:v>3.4699999999999998E-9</c:v>
                </c:pt>
                <c:pt idx="8564">
                  <c:v>3.48E-9</c:v>
                </c:pt>
                <c:pt idx="8565">
                  <c:v>3.48E-9</c:v>
                </c:pt>
                <c:pt idx="8566">
                  <c:v>3.4900000000000001E-9</c:v>
                </c:pt>
                <c:pt idx="8567">
                  <c:v>3.4900000000000001E-9</c:v>
                </c:pt>
                <c:pt idx="8568">
                  <c:v>3.4999999999999999E-9</c:v>
                </c:pt>
                <c:pt idx="8569">
                  <c:v>3.5100000000000001E-9</c:v>
                </c:pt>
                <c:pt idx="8570">
                  <c:v>3.5100000000000001E-9</c:v>
                </c:pt>
                <c:pt idx="8571">
                  <c:v>3.5199999999999998E-9</c:v>
                </c:pt>
                <c:pt idx="8572">
                  <c:v>3.53E-9</c:v>
                </c:pt>
                <c:pt idx="8573">
                  <c:v>3.53E-9</c:v>
                </c:pt>
                <c:pt idx="8574">
                  <c:v>3.5400000000000002E-9</c:v>
                </c:pt>
                <c:pt idx="8575">
                  <c:v>3.5400000000000002E-9</c:v>
                </c:pt>
                <c:pt idx="8576">
                  <c:v>3.5499999999999999E-9</c:v>
                </c:pt>
                <c:pt idx="8577">
                  <c:v>3.5600000000000001E-9</c:v>
                </c:pt>
                <c:pt idx="8578">
                  <c:v>3.5600000000000001E-9</c:v>
                </c:pt>
                <c:pt idx="8579">
                  <c:v>3.5699999999999999E-9</c:v>
                </c:pt>
                <c:pt idx="8580">
                  <c:v>3.58E-9</c:v>
                </c:pt>
                <c:pt idx="8581">
                  <c:v>3.58E-9</c:v>
                </c:pt>
                <c:pt idx="8582">
                  <c:v>3.5899999999999998E-9</c:v>
                </c:pt>
                <c:pt idx="8583">
                  <c:v>3.5899999999999998E-9</c:v>
                </c:pt>
                <c:pt idx="8584">
                  <c:v>3.6E-9</c:v>
                </c:pt>
                <c:pt idx="8585">
                  <c:v>3.6100000000000001E-9</c:v>
                </c:pt>
                <c:pt idx="8586">
                  <c:v>3.6100000000000001E-9</c:v>
                </c:pt>
                <c:pt idx="8587">
                  <c:v>3.6199999999999999E-9</c:v>
                </c:pt>
                <c:pt idx="8588">
                  <c:v>3.6300000000000001E-9</c:v>
                </c:pt>
                <c:pt idx="8589">
                  <c:v>3.6300000000000001E-9</c:v>
                </c:pt>
                <c:pt idx="8590">
                  <c:v>3.6399999999999998E-9</c:v>
                </c:pt>
                <c:pt idx="8591">
                  <c:v>3.6399999999999998E-9</c:v>
                </c:pt>
                <c:pt idx="8592">
                  <c:v>3.65E-9</c:v>
                </c:pt>
                <c:pt idx="8593">
                  <c:v>3.6600000000000002E-9</c:v>
                </c:pt>
                <c:pt idx="8594">
                  <c:v>3.6600000000000002E-9</c:v>
                </c:pt>
                <c:pt idx="8595">
                  <c:v>3.6699999999999999E-9</c:v>
                </c:pt>
                <c:pt idx="8596">
                  <c:v>3.6800000000000001E-9</c:v>
                </c:pt>
                <c:pt idx="8597">
                  <c:v>3.6800000000000001E-9</c:v>
                </c:pt>
                <c:pt idx="8598">
                  <c:v>3.6899999999999999E-9</c:v>
                </c:pt>
                <c:pt idx="8599">
                  <c:v>3.6899999999999999E-9</c:v>
                </c:pt>
                <c:pt idx="8600">
                  <c:v>3.7E-9</c:v>
                </c:pt>
                <c:pt idx="8601">
                  <c:v>3.7099999999999998E-9</c:v>
                </c:pt>
                <c:pt idx="8602">
                  <c:v>3.7099999999999998E-9</c:v>
                </c:pt>
                <c:pt idx="8603">
                  <c:v>3.72E-9</c:v>
                </c:pt>
                <c:pt idx="8604">
                  <c:v>3.7300000000000001E-9</c:v>
                </c:pt>
                <c:pt idx="8605">
                  <c:v>3.7300000000000001E-9</c:v>
                </c:pt>
                <c:pt idx="8606">
                  <c:v>3.7399999999999999E-9</c:v>
                </c:pt>
                <c:pt idx="8607">
                  <c:v>3.7399999999999999E-9</c:v>
                </c:pt>
                <c:pt idx="8608">
                  <c:v>3.7499999999999997E-9</c:v>
                </c:pt>
                <c:pt idx="8609">
                  <c:v>3.7600000000000003E-9</c:v>
                </c:pt>
                <c:pt idx="8610">
                  <c:v>3.7600000000000003E-9</c:v>
                </c:pt>
                <c:pt idx="8611">
                  <c:v>3.77E-9</c:v>
                </c:pt>
                <c:pt idx="8612">
                  <c:v>3.7799999999999998E-9</c:v>
                </c:pt>
                <c:pt idx="8613">
                  <c:v>3.7799999999999998E-9</c:v>
                </c:pt>
                <c:pt idx="8614">
                  <c:v>3.7900000000000004E-9</c:v>
                </c:pt>
                <c:pt idx="8615">
                  <c:v>3.7900000000000004E-9</c:v>
                </c:pt>
                <c:pt idx="8616">
                  <c:v>3.8000000000000001E-9</c:v>
                </c:pt>
                <c:pt idx="8617">
                  <c:v>3.8099999999999999E-9</c:v>
                </c:pt>
                <c:pt idx="8618">
                  <c:v>3.8099999999999999E-9</c:v>
                </c:pt>
                <c:pt idx="8619">
                  <c:v>3.8199999999999996E-9</c:v>
                </c:pt>
                <c:pt idx="8620">
                  <c:v>3.8300000000000002E-9</c:v>
                </c:pt>
                <c:pt idx="8621">
                  <c:v>3.8300000000000002E-9</c:v>
                </c:pt>
                <c:pt idx="8622">
                  <c:v>3.84E-9</c:v>
                </c:pt>
                <c:pt idx="8623">
                  <c:v>3.84E-9</c:v>
                </c:pt>
                <c:pt idx="8624">
                  <c:v>3.8499999999999997E-9</c:v>
                </c:pt>
                <c:pt idx="8625">
                  <c:v>3.8600000000000003E-9</c:v>
                </c:pt>
                <c:pt idx="8626">
                  <c:v>3.8600000000000003E-9</c:v>
                </c:pt>
                <c:pt idx="8627">
                  <c:v>3.8700000000000001E-9</c:v>
                </c:pt>
                <c:pt idx="8628">
                  <c:v>3.8799999999999998E-9</c:v>
                </c:pt>
                <c:pt idx="8629">
                  <c:v>3.8799999999999998E-9</c:v>
                </c:pt>
                <c:pt idx="8630">
                  <c:v>3.8899999999999996E-9</c:v>
                </c:pt>
                <c:pt idx="8631">
                  <c:v>3.8899999999999996E-9</c:v>
                </c:pt>
                <c:pt idx="8632">
                  <c:v>3.9000000000000002E-9</c:v>
                </c:pt>
                <c:pt idx="8633">
                  <c:v>3.9099999999999999E-9</c:v>
                </c:pt>
                <c:pt idx="8634">
                  <c:v>3.9099999999999999E-9</c:v>
                </c:pt>
                <c:pt idx="8635">
                  <c:v>3.9199999999999997E-9</c:v>
                </c:pt>
                <c:pt idx="8636">
                  <c:v>3.9300000000000003E-9</c:v>
                </c:pt>
                <c:pt idx="8637">
                  <c:v>3.9300000000000003E-9</c:v>
                </c:pt>
                <c:pt idx="8638">
                  <c:v>3.94E-9</c:v>
                </c:pt>
                <c:pt idx="8639">
                  <c:v>3.94E-9</c:v>
                </c:pt>
                <c:pt idx="8640">
                  <c:v>3.9499999999999998E-9</c:v>
                </c:pt>
                <c:pt idx="8641">
                  <c:v>3.9600000000000004E-9</c:v>
                </c:pt>
                <c:pt idx="8642">
                  <c:v>3.9600000000000004E-9</c:v>
                </c:pt>
                <c:pt idx="8643">
                  <c:v>3.9700000000000001E-9</c:v>
                </c:pt>
                <c:pt idx="8644">
                  <c:v>3.9799999999999999E-9</c:v>
                </c:pt>
                <c:pt idx="8645">
                  <c:v>3.9799999999999999E-9</c:v>
                </c:pt>
                <c:pt idx="8646">
                  <c:v>3.9899999999999997E-9</c:v>
                </c:pt>
                <c:pt idx="8647">
                  <c:v>3.9899999999999997E-9</c:v>
                </c:pt>
                <c:pt idx="8648">
                  <c:v>4.0000000000000002E-9</c:v>
                </c:pt>
                <c:pt idx="8649">
                  <c:v>4.01E-9</c:v>
                </c:pt>
                <c:pt idx="8650">
                  <c:v>4.01E-9</c:v>
                </c:pt>
                <c:pt idx="8651">
                  <c:v>4.0199999999999998E-9</c:v>
                </c:pt>
                <c:pt idx="8652">
                  <c:v>4.0300000000000004E-9</c:v>
                </c:pt>
                <c:pt idx="8653">
                  <c:v>4.0300000000000004E-9</c:v>
                </c:pt>
                <c:pt idx="8654">
                  <c:v>4.0400000000000001E-9</c:v>
                </c:pt>
                <c:pt idx="8655">
                  <c:v>4.0400000000000001E-9</c:v>
                </c:pt>
                <c:pt idx="8656">
                  <c:v>4.0499999999999999E-9</c:v>
                </c:pt>
                <c:pt idx="8657">
                  <c:v>4.0599999999999996E-9</c:v>
                </c:pt>
                <c:pt idx="8658">
                  <c:v>4.0599999999999996E-9</c:v>
                </c:pt>
                <c:pt idx="8659">
                  <c:v>4.0700000000000002E-9</c:v>
                </c:pt>
                <c:pt idx="8660">
                  <c:v>4.08E-9</c:v>
                </c:pt>
                <c:pt idx="8661">
                  <c:v>4.08E-9</c:v>
                </c:pt>
                <c:pt idx="8662">
                  <c:v>4.0899999999999997E-9</c:v>
                </c:pt>
                <c:pt idx="8663">
                  <c:v>4.0899999999999997E-9</c:v>
                </c:pt>
                <c:pt idx="8664">
                  <c:v>4.1000000000000003E-9</c:v>
                </c:pt>
                <c:pt idx="8665">
                  <c:v>4.1100000000000001E-9</c:v>
                </c:pt>
                <c:pt idx="8666">
                  <c:v>4.1100000000000001E-9</c:v>
                </c:pt>
                <c:pt idx="8667">
                  <c:v>4.1199999999999998E-9</c:v>
                </c:pt>
                <c:pt idx="8668">
                  <c:v>4.1299999999999996E-9</c:v>
                </c:pt>
                <c:pt idx="8669">
                  <c:v>4.1299999999999996E-9</c:v>
                </c:pt>
                <c:pt idx="8670">
                  <c:v>4.1400000000000002E-9</c:v>
                </c:pt>
                <c:pt idx="8671">
                  <c:v>4.1400000000000002E-9</c:v>
                </c:pt>
                <c:pt idx="8672">
                  <c:v>4.1499999999999999E-9</c:v>
                </c:pt>
                <c:pt idx="8673">
                  <c:v>4.1599999999999997E-9</c:v>
                </c:pt>
                <c:pt idx="8674">
                  <c:v>4.1599999999999997E-9</c:v>
                </c:pt>
                <c:pt idx="8675">
                  <c:v>4.1700000000000003E-9</c:v>
                </c:pt>
                <c:pt idx="8676">
                  <c:v>4.18E-9</c:v>
                </c:pt>
                <c:pt idx="8677">
                  <c:v>4.18E-9</c:v>
                </c:pt>
                <c:pt idx="8678">
                  <c:v>4.1899999999999998E-9</c:v>
                </c:pt>
                <c:pt idx="8679">
                  <c:v>4.1899999999999998E-9</c:v>
                </c:pt>
                <c:pt idx="8680">
                  <c:v>4.2000000000000004E-9</c:v>
                </c:pt>
                <c:pt idx="8681">
                  <c:v>4.2100000000000001E-9</c:v>
                </c:pt>
                <c:pt idx="8682">
                  <c:v>4.2100000000000001E-9</c:v>
                </c:pt>
                <c:pt idx="8683">
                  <c:v>4.2199999999999999E-9</c:v>
                </c:pt>
                <c:pt idx="8684">
                  <c:v>4.2299999999999997E-9</c:v>
                </c:pt>
                <c:pt idx="8685">
                  <c:v>4.2299999999999997E-9</c:v>
                </c:pt>
                <c:pt idx="8686">
                  <c:v>4.2400000000000002E-9</c:v>
                </c:pt>
                <c:pt idx="8687">
                  <c:v>4.2400000000000002E-9</c:v>
                </c:pt>
                <c:pt idx="8688">
                  <c:v>4.25E-9</c:v>
                </c:pt>
                <c:pt idx="8689">
                  <c:v>4.2599999999999998E-9</c:v>
                </c:pt>
                <c:pt idx="8690">
                  <c:v>4.2599999999999998E-9</c:v>
                </c:pt>
                <c:pt idx="8691">
                  <c:v>4.2700000000000004E-9</c:v>
                </c:pt>
                <c:pt idx="8692">
                  <c:v>4.2800000000000001E-9</c:v>
                </c:pt>
                <c:pt idx="8693">
                  <c:v>4.2800000000000001E-9</c:v>
                </c:pt>
                <c:pt idx="8694">
                  <c:v>4.2899999999999999E-9</c:v>
                </c:pt>
                <c:pt idx="8695">
                  <c:v>4.2899999999999999E-9</c:v>
                </c:pt>
                <c:pt idx="8696">
                  <c:v>4.2999999999999996E-9</c:v>
                </c:pt>
                <c:pt idx="8697">
                  <c:v>4.3100000000000002E-9</c:v>
                </c:pt>
                <c:pt idx="8698">
                  <c:v>4.3100000000000002E-9</c:v>
                </c:pt>
                <c:pt idx="8699">
                  <c:v>4.32E-9</c:v>
                </c:pt>
                <c:pt idx="8700">
                  <c:v>4.3299999999999997E-9</c:v>
                </c:pt>
                <c:pt idx="8701">
                  <c:v>4.3299999999999997E-9</c:v>
                </c:pt>
                <c:pt idx="8702">
                  <c:v>4.3400000000000003E-9</c:v>
                </c:pt>
                <c:pt idx="8703">
                  <c:v>4.3400000000000003E-9</c:v>
                </c:pt>
                <c:pt idx="8704">
                  <c:v>4.3500000000000001E-9</c:v>
                </c:pt>
                <c:pt idx="8705">
                  <c:v>4.3599999999999998E-9</c:v>
                </c:pt>
                <c:pt idx="8706">
                  <c:v>4.3599999999999998E-9</c:v>
                </c:pt>
                <c:pt idx="8707">
                  <c:v>4.3699999999999996E-9</c:v>
                </c:pt>
                <c:pt idx="8708">
                  <c:v>4.3800000000000002E-9</c:v>
                </c:pt>
                <c:pt idx="8709">
                  <c:v>4.3800000000000002E-9</c:v>
                </c:pt>
                <c:pt idx="8710">
                  <c:v>4.3899999999999999E-9</c:v>
                </c:pt>
                <c:pt idx="8711">
                  <c:v>4.3899999999999999E-9</c:v>
                </c:pt>
                <c:pt idx="8712">
                  <c:v>4.3999999999999997E-9</c:v>
                </c:pt>
                <c:pt idx="8713">
                  <c:v>4.4100000000000003E-9</c:v>
                </c:pt>
                <c:pt idx="8714">
                  <c:v>4.4100000000000003E-9</c:v>
                </c:pt>
                <c:pt idx="8715">
                  <c:v>4.42E-9</c:v>
                </c:pt>
                <c:pt idx="8716">
                  <c:v>4.4299999999999998E-9</c:v>
                </c:pt>
                <c:pt idx="8717">
                  <c:v>4.4299999999999998E-9</c:v>
                </c:pt>
                <c:pt idx="8718">
                  <c:v>4.4400000000000004E-9</c:v>
                </c:pt>
                <c:pt idx="8719">
                  <c:v>4.4400000000000004E-9</c:v>
                </c:pt>
                <c:pt idx="8720">
                  <c:v>4.4500000000000001E-9</c:v>
                </c:pt>
                <c:pt idx="8721">
                  <c:v>4.4599999999999999E-9</c:v>
                </c:pt>
                <c:pt idx="8722">
                  <c:v>4.4599999999999999E-9</c:v>
                </c:pt>
                <c:pt idx="8723">
                  <c:v>4.4699999999999997E-9</c:v>
                </c:pt>
                <c:pt idx="8724">
                  <c:v>4.4800000000000002E-9</c:v>
                </c:pt>
                <c:pt idx="8725">
                  <c:v>4.4800000000000002E-9</c:v>
                </c:pt>
                <c:pt idx="8726">
                  <c:v>4.49E-9</c:v>
                </c:pt>
                <c:pt idx="8727">
                  <c:v>4.49E-9</c:v>
                </c:pt>
                <c:pt idx="8728">
                  <c:v>4.4999999999999998E-9</c:v>
                </c:pt>
                <c:pt idx="8729">
                  <c:v>4.5100000000000003E-9</c:v>
                </c:pt>
                <c:pt idx="8730">
                  <c:v>4.5100000000000003E-9</c:v>
                </c:pt>
                <c:pt idx="8731">
                  <c:v>4.5200000000000001E-9</c:v>
                </c:pt>
                <c:pt idx="8732">
                  <c:v>4.5299999999999999E-9</c:v>
                </c:pt>
                <c:pt idx="8733">
                  <c:v>4.5299999999999999E-9</c:v>
                </c:pt>
                <c:pt idx="8734">
                  <c:v>4.5399999999999996E-9</c:v>
                </c:pt>
                <c:pt idx="8735">
                  <c:v>4.5399999999999996E-9</c:v>
                </c:pt>
                <c:pt idx="8736">
                  <c:v>4.5500000000000002E-9</c:v>
                </c:pt>
                <c:pt idx="8737">
                  <c:v>4.56E-9</c:v>
                </c:pt>
                <c:pt idx="8738">
                  <c:v>4.56E-9</c:v>
                </c:pt>
                <c:pt idx="8739">
                  <c:v>4.5699999999999997E-9</c:v>
                </c:pt>
                <c:pt idx="8740">
                  <c:v>4.5800000000000003E-9</c:v>
                </c:pt>
                <c:pt idx="8741">
                  <c:v>4.5800000000000003E-9</c:v>
                </c:pt>
                <c:pt idx="8742">
                  <c:v>4.5900000000000001E-9</c:v>
                </c:pt>
                <c:pt idx="8743">
                  <c:v>4.5900000000000001E-9</c:v>
                </c:pt>
                <c:pt idx="8744">
                  <c:v>4.5999999999999998E-9</c:v>
                </c:pt>
                <c:pt idx="8745">
                  <c:v>4.6099999999999996E-9</c:v>
                </c:pt>
                <c:pt idx="8746">
                  <c:v>4.6099999999999996E-9</c:v>
                </c:pt>
                <c:pt idx="8747">
                  <c:v>4.6200000000000002E-9</c:v>
                </c:pt>
                <c:pt idx="8748">
                  <c:v>4.6299999999999999E-9</c:v>
                </c:pt>
                <c:pt idx="8749">
                  <c:v>4.6299999999999999E-9</c:v>
                </c:pt>
                <c:pt idx="8750">
                  <c:v>4.6399999999999997E-9</c:v>
                </c:pt>
                <c:pt idx="8751">
                  <c:v>4.6399999999999997E-9</c:v>
                </c:pt>
                <c:pt idx="8752">
                  <c:v>4.6500000000000003E-9</c:v>
                </c:pt>
                <c:pt idx="8753">
                  <c:v>4.66E-9</c:v>
                </c:pt>
                <c:pt idx="8754">
                  <c:v>4.66E-9</c:v>
                </c:pt>
                <c:pt idx="8755">
                  <c:v>4.6699999999999998E-9</c:v>
                </c:pt>
                <c:pt idx="8756">
                  <c:v>4.6800000000000004E-9</c:v>
                </c:pt>
                <c:pt idx="8757">
                  <c:v>4.6800000000000004E-9</c:v>
                </c:pt>
                <c:pt idx="8758">
                  <c:v>4.6900000000000001E-9</c:v>
                </c:pt>
                <c:pt idx="8759">
                  <c:v>4.6900000000000001E-9</c:v>
                </c:pt>
                <c:pt idx="8760">
                  <c:v>4.6999999999999999E-9</c:v>
                </c:pt>
                <c:pt idx="8761">
                  <c:v>4.7099999999999997E-9</c:v>
                </c:pt>
                <c:pt idx="8762">
                  <c:v>4.7099999999999997E-9</c:v>
                </c:pt>
                <c:pt idx="8763">
                  <c:v>4.7200000000000002E-9</c:v>
                </c:pt>
                <c:pt idx="8764">
                  <c:v>4.73E-9</c:v>
                </c:pt>
                <c:pt idx="8765">
                  <c:v>4.73E-9</c:v>
                </c:pt>
                <c:pt idx="8766">
                  <c:v>4.7399999999999998E-9</c:v>
                </c:pt>
                <c:pt idx="8767">
                  <c:v>4.7399999999999998E-9</c:v>
                </c:pt>
                <c:pt idx="8768">
                  <c:v>4.7500000000000003E-9</c:v>
                </c:pt>
                <c:pt idx="8769">
                  <c:v>4.7600000000000001E-9</c:v>
                </c:pt>
                <c:pt idx="8770">
                  <c:v>4.7600000000000001E-9</c:v>
                </c:pt>
                <c:pt idx="8771">
                  <c:v>4.7699999999999999E-9</c:v>
                </c:pt>
                <c:pt idx="8772">
                  <c:v>4.7799999999999996E-9</c:v>
                </c:pt>
                <c:pt idx="8773">
                  <c:v>4.7799999999999996E-9</c:v>
                </c:pt>
                <c:pt idx="8774">
                  <c:v>4.7900000000000002E-9</c:v>
                </c:pt>
                <c:pt idx="8775">
                  <c:v>4.7900000000000002E-9</c:v>
                </c:pt>
                <c:pt idx="8776">
                  <c:v>4.8E-9</c:v>
                </c:pt>
                <c:pt idx="8777">
                  <c:v>4.8099999999999997E-9</c:v>
                </c:pt>
                <c:pt idx="8778">
                  <c:v>4.8099999999999997E-9</c:v>
                </c:pt>
                <c:pt idx="8779">
                  <c:v>4.8200000000000003E-9</c:v>
                </c:pt>
                <c:pt idx="8780">
                  <c:v>4.8300000000000001E-9</c:v>
                </c:pt>
                <c:pt idx="8781">
                  <c:v>4.8300000000000001E-9</c:v>
                </c:pt>
                <c:pt idx="8782">
                  <c:v>4.8399999999999998E-9</c:v>
                </c:pt>
                <c:pt idx="8783">
                  <c:v>4.8399999999999998E-9</c:v>
                </c:pt>
                <c:pt idx="8784">
                  <c:v>4.8499999999999996E-9</c:v>
                </c:pt>
                <c:pt idx="8785">
                  <c:v>4.8600000000000002E-9</c:v>
                </c:pt>
                <c:pt idx="8786">
                  <c:v>4.8600000000000002E-9</c:v>
                </c:pt>
                <c:pt idx="8787">
                  <c:v>4.8699999999999999E-9</c:v>
                </c:pt>
                <c:pt idx="8788">
                  <c:v>4.8799999999999997E-9</c:v>
                </c:pt>
                <c:pt idx="8789">
                  <c:v>4.8799999999999997E-9</c:v>
                </c:pt>
                <c:pt idx="8790">
                  <c:v>4.8900000000000003E-9</c:v>
                </c:pt>
                <c:pt idx="8791">
                  <c:v>4.8900000000000003E-9</c:v>
                </c:pt>
                <c:pt idx="8792">
                  <c:v>4.9E-9</c:v>
                </c:pt>
                <c:pt idx="8793">
                  <c:v>4.9099999999999998E-9</c:v>
                </c:pt>
                <c:pt idx="8794">
                  <c:v>4.9099999999999998E-9</c:v>
                </c:pt>
                <c:pt idx="8795">
                  <c:v>4.9200000000000004E-9</c:v>
                </c:pt>
                <c:pt idx="8796">
                  <c:v>4.9300000000000001E-9</c:v>
                </c:pt>
                <c:pt idx="8797">
                  <c:v>4.9300000000000001E-9</c:v>
                </c:pt>
                <c:pt idx="8798">
                  <c:v>4.9399999999999999E-9</c:v>
                </c:pt>
                <c:pt idx="8799">
                  <c:v>4.9399999999999999E-9</c:v>
                </c:pt>
                <c:pt idx="8800">
                  <c:v>4.9499999999999997E-9</c:v>
                </c:pt>
                <c:pt idx="8801">
                  <c:v>4.9600000000000002E-9</c:v>
                </c:pt>
                <c:pt idx="8802">
                  <c:v>4.9600000000000002E-9</c:v>
                </c:pt>
                <c:pt idx="8803">
                  <c:v>4.97E-9</c:v>
                </c:pt>
                <c:pt idx="8804">
                  <c:v>4.9799999999999998E-9</c:v>
                </c:pt>
                <c:pt idx="8805">
                  <c:v>4.9799999999999998E-9</c:v>
                </c:pt>
                <c:pt idx="8806">
                  <c:v>4.9900000000000003E-9</c:v>
                </c:pt>
                <c:pt idx="8807">
                  <c:v>4.9900000000000003E-9</c:v>
                </c:pt>
                <c:pt idx="8808">
                  <c:v>5.0000000000000001E-9</c:v>
                </c:pt>
                <c:pt idx="8809">
                  <c:v>5.0099999999999999E-9</c:v>
                </c:pt>
                <c:pt idx="8810">
                  <c:v>5.0099999999999999E-9</c:v>
                </c:pt>
                <c:pt idx="8811">
                  <c:v>5.0199999999999996E-9</c:v>
                </c:pt>
                <c:pt idx="8812">
                  <c:v>5.0300000000000002E-9</c:v>
                </c:pt>
                <c:pt idx="8813">
                  <c:v>5.0300000000000002E-9</c:v>
                </c:pt>
                <c:pt idx="8814">
                  <c:v>5.04E-9</c:v>
                </c:pt>
                <c:pt idx="8815">
                  <c:v>5.04E-9</c:v>
                </c:pt>
                <c:pt idx="8816">
                  <c:v>5.0499999999999997E-9</c:v>
                </c:pt>
                <c:pt idx="8817">
                  <c:v>5.0600000000000003E-9</c:v>
                </c:pt>
                <c:pt idx="8818">
                  <c:v>5.0600000000000003E-9</c:v>
                </c:pt>
                <c:pt idx="8819">
                  <c:v>5.0700000000000001E-9</c:v>
                </c:pt>
                <c:pt idx="8820">
                  <c:v>5.0799999999999998E-9</c:v>
                </c:pt>
                <c:pt idx="8821">
                  <c:v>5.0799999999999998E-9</c:v>
                </c:pt>
                <c:pt idx="8822">
                  <c:v>5.0899999999999996E-9</c:v>
                </c:pt>
                <c:pt idx="8823">
                  <c:v>5.0899999999999996E-9</c:v>
                </c:pt>
                <c:pt idx="8824">
                  <c:v>5.1000000000000002E-9</c:v>
                </c:pt>
                <c:pt idx="8825">
                  <c:v>5.1099999999999999E-9</c:v>
                </c:pt>
                <c:pt idx="8826">
                  <c:v>5.1099999999999999E-9</c:v>
                </c:pt>
                <c:pt idx="8827">
                  <c:v>5.1199999999999997E-9</c:v>
                </c:pt>
                <c:pt idx="8828">
                  <c:v>5.1300000000000003E-9</c:v>
                </c:pt>
                <c:pt idx="8829">
                  <c:v>5.1300000000000003E-9</c:v>
                </c:pt>
                <c:pt idx="8830">
                  <c:v>5.14E-9</c:v>
                </c:pt>
                <c:pt idx="8831">
                  <c:v>5.14E-9</c:v>
                </c:pt>
                <c:pt idx="8832">
                  <c:v>5.1499999999999998E-9</c:v>
                </c:pt>
                <c:pt idx="8833">
                  <c:v>5.1600000000000004E-9</c:v>
                </c:pt>
                <c:pt idx="8834">
                  <c:v>5.1600000000000004E-9</c:v>
                </c:pt>
                <c:pt idx="8835">
                  <c:v>5.1700000000000001E-9</c:v>
                </c:pt>
                <c:pt idx="8836">
                  <c:v>5.1799999999999999E-9</c:v>
                </c:pt>
                <c:pt idx="8837">
                  <c:v>5.1799999999999999E-9</c:v>
                </c:pt>
                <c:pt idx="8838">
                  <c:v>5.1899999999999997E-9</c:v>
                </c:pt>
                <c:pt idx="8839">
                  <c:v>5.1899999999999997E-9</c:v>
                </c:pt>
                <c:pt idx="8840">
                  <c:v>5.2000000000000002E-9</c:v>
                </c:pt>
                <c:pt idx="8841">
                  <c:v>5.21E-9</c:v>
                </c:pt>
                <c:pt idx="8842">
                  <c:v>5.21E-9</c:v>
                </c:pt>
                <c:pt idx="8843">
                  <c:v>5.2199999999999998E-9</c:v>
                </c:pt>
                <c:pt idx="8844">
                  <c:v>5.2300000000000003E-9</c:v>
                </c:pt>
                <c:pt idx="8845">
                  <c:v>5.2300000000000003E-9</c:v>
                </c:pt>
                <c:pt idx="8846">
                  <c:v>5.2400000000000001E-9</c:v>
                </c:pt>
                <c:pt idx="8847">
                  <c:v>5.2400000000000001E-9</c:v>
                </c:pt>
                <c:pt idx="8848">
                  <c:v>5.2499999999999999E-9</c:v>
                </c:pt>
                <c:pt idx="8849">
                  <c:v>5.2599999999999996E-9</c:v>
                </c:pt>
                <c:pt idx="8850">
                  <c:v>5.2599999999999996E-9</c:v>
                </c:pt>
                <c:pt idx="8851">
                  <c:v>5.2700000000000002E-9</c:v>
                </c:pt>
                <c:pt idx="8852">
                  <c:v>5.28E-9</c:v>
                </c:pt>
                <c:pt idx="8853">
                  <c:v>5.28E-9</c:v>
                </c:pt>
                <c:pt idx="8854">
                  <c:v>5.2899999999999997E-9</c:v>
                </c:pt>
                <c:pt idx="8855">
                  <c:v>5.2899999999999997E-9</c:v>
                </c:pt>
                <c:pt idx="8856">
                  <c:v>5.3000000000000003E-9</c:v>
                </c:pt>
                <c:pt idx="8857">
                  <c:v>5.3100000000000001E-9</c:v>
                </c:pt>
                <c:pt idx="8858">
                  <c:v>5.3100000000000001E-9</c:v>
                </c:pt>
                <c:pt idx="8859">
                  <c:v>5.3199999999999998E-9</c:v>
                </c:pt>
                <c:pt idx="8860">
                  <c:v>5.3300000000000004E-9</c:v>
                </c:pt>
                <c:pt idx="8861">
                  <c:v>5.3300000000000004E-9</c:v>
                </c:pt>
                <c:pt idx="8862">
                  <c:v>5.3400000000000002E-9</c:v>
                </c:pt>
                <c:pt idx="8863">
                  <c:v>5.3400000000000002E-9</c:v>
                </c:pt>
                <c:pt idx="8864">
                  <c:v>5.3499999999999999E-9</c:v>
                </c:pt>
                <c:pt idx="8865">
                  <c:v>5.3599999999999997E-9</c:v>
                </c:pt>
                <c:pt idx="8866">
                  <c:v>5.3599999999999997E-9</c:v>
                </c:pt>
                <c:pt idx="8867">
                  <c:v>5.3700000000000003E-9</c:v>
                </c:pt>
                <c:pt idx="8868">
                  <c:v>5.38E-9</c:v>
                </c:pt>
                <c:pt idx="8869">
                  <c:v>5.38E-9</c:v>
                </c:pt>
                <c:pt idx="8870">
                  <c:v>5.3899999999999998E-9</c:v>
                </c:pt>
                <c:pt idx="8871">
                  <c:v>5.3899999999999998E-9</c:v>
                </c:pt>
                <c:pt idx="8872">
                  <c:v>5.4000000000000004E-9</c:v>
                </c:pt>
                <c:pt idx="8873">
                  <c:v>5.4100000000000001E-9</c:v>
                </c:pt>
                <c:pt idx="8874">
                  <c:v>5.4100000000000001E-9</c:v>
                </c:pt>
                <c:pt idx="8875">
                  <c:v>5.4199999999999999E-9</c:v>
                </c:pt>
                <c:pt idx="8876">
                  <c:v>5.4299999999999997E-9</c:v>
                </c:pt>
                <c:pt idx="8877">
                  <c:v>5.4299999999999997E-9</c:v>
                </c:pt>
                <c:pt idx="8878">
                  <c:v>5.4400000000000002E-9</c:v>
                </c:pt>
                <c:pt idx="8879">
                  <c:v>5.4400000000000002E-9</c:v>
                </c:pt>
                <c:pt idx="8880">
                  <c:v>5.45E-9</c:v>
                </c:pt>
                <c:pt idx="8881">
                  <c:v>5.4599999999999998E-9</c:v>
                </c:pt>
                <c:pt idx="8882">
                  <c:v>5.4599999999999998E-9</c:v>
                </c:pt>
                <c:pt idx="8883">
                  <c:v>5.4700000000000003E-9</c:v>
                </c:pt>
                <c:pt idx="8884">
                  <c:v>5.4800000000000001E-9</c:v>
                </c:pt>
                <c:pt idx="8885">
                  <c:v>5.4800000000000001E-9</c:v>
                </c:pt>
                <c:pt idx="8886">
                  <c:v>5.4899999999999999E-9</c:v>
                </c:pt>
                <c:pt idx="8887">
                  <c:v>5.4899999999999999E-9</c:v>
                </c:pt>
                <c:pt idx="8888">
                  <c:v>5.4999999999999996E-9</c:v>
                </c:pt>
                <c:pt idx="8889">
                  <c:v>5.5100000000000002E-9</c:v>
                </c:pt>
                <c:pt idx="8890">
                  <c:v>5.5100000000000002E-9</c:v>
                </c:pt>
                <c:pt idx="8891">
                  <c:v>5.52E-9</c:v>
                </c:pt>
                <c:pt idx="8892">
                  <c:v>5.5299999999999997E-9</c:v>
                </c:pt>
                <c:pt idx="8893">
                  <c:v>5.5299999999999997E-9</c:v>
                </c:pt>
                <c:pt idx="8894">
                  <c:v>5.5400000000000003E-9</c:v>
                </c:pt>
                <c:pt idx="8895">
                  <c:v>5.5400000000000003E-9</c:v>
                </c:pt>
                <c:pt idx="8896">
                  <c:v>5.5500000000000001E-9</c:v>
                </c:pt>
                <c:pt idx="8897">
                  <c:v>5.5599999999999998E-9</c:v>
                </c:pt>
                <c:pt idx="8898">
                  <c:v>5.5599999999999998E-9</c:v>
                </c:pt>
                <c:pt idx="8899">
                  <c:v>5.5700000000000004E-9</c:v>
                </c:pt>
                <c:pt idx="8900">
                  <c:v>5.5800000000000002E-9</c:v>
                </c:pt>
                <c:pt idx="8901">
                  <c:v>5.5800000000000002E-9</c:v>
                </c:pt>
                <c:pt idx="8902">
                  <c:v>5.5899999999999999E-9</c:v>
                </c:pt>
                <c:pt idx="8903">
                  <c:v>5.5899999999999999E-9</c:v>
                </c:pt>
                <c:pt idx="8904">
                  <c:v>5.5999999999999997E-9</c:v>
                </c:pt>
                <c:pt idx="8905">
                  <c:v>5.6100000000000003E-9</c:v>
                </c:pt>
                <c:pt idx="8906">
                  <c:v>5.6100000000000003E-9</c:v>
                </c:pt>
                <c:pt idx="8907">
                  <c:v>5.62E-9</c:v>
                </c:pt>
                <c:pt idx="8908">
                  <c:v>5.6299999999999998E-9</c:v>
                </c:pt>
                <c:pt idx="8909">
                  <c:v>5.6299999999999998E-9</c:v>
                </c:pt>
                <c:pt idx="8910">
                  <c:v>5.6400000000000004E-9</c:v>
                </c:pt>
                <c:pt idx="8911">
                  <c:v>5.6400000000000004E-9</c:v>
                </c:pt>
                <c:pt idx="8912">
                  <c:v>5.6500000000000001E-9</c:v>
                </c:pt>
                <c:pt idx="8913">
                  <c:v>5.6599999999999999E-9</c:v>
                </c:pt>
                <c:pt idx="8914">
                  <c:v>5.6599999999999999E-9</c:v>
                </c:pt>
                <c:pt idx="8915">
                  <c:v>5.6699999999999997E-9</c:v>
                </c:pt>
                <c:pt idx="8916">
                  <c:v>5.6800000000000002E-9</c:v>
                </c:pt>
                <c:pt idx="8917">
                  <c:v>5.6800000000000002E-9</c:v>
                </c:pt>
                <c:pt idx="8918">
                  <c:v>5.69E-9</c:v>
                </c:pt>
                <c:pt idx="8919">
                  <c:v>5.69E-9</c:v>
                </c:pt>
                <c:pt idx="8920">
                  <c:v>5.6999999999999998E-9</c:v>
                </c:pt>
                <c:pt idx="8921">
                  <c:v>5.7100000000000003E-9</c:v>
                </c:pt>
                <c:pt idx="8922">
                  <c:v>5.7100000000000003E-9</c:v>
                </c:pt>
                <c:pt idx="8923">
                  <c:v>5.7200000000000001E-9</c:v>
                </c:pt>
                <c:pt idx="8924">
                  <c:v>5.7299999999999999E-9</c:v>
                </c:pt>
                <c:pt idx="8925">
                  <c:v>5.7299999999999999E-9</c:v>
                </c:pt>
                <c:pt idx="8926">
                  <c:v>5.7399999999999996E-9</c:v>
                </c:pt>
                <c:pt idx="8927">
                  <c:v>5.7399999999999996E-9</c:v>
                </c:pt>
                <c:pt idx="8928">
                  <c:v>5.7500000000000002E-9</c:v>
                </c:pt>
                <c:pt idx="8929">
                  <c:v>5.76E-9</c:v>
                </c:pt>
                <c:pt idx="8930">
                  <c:v>5.76E-9</c:v>
                </c:pt>
                <c:pt idx="8931">
                  <c:v>5.7699999999999997E-9</c:v>
                </c:pt>
                <c:pt idx="8932">
                  <c:v>5.7800000000000003E-9</c:v>
                </c:pt>
                <c:pt idx="8933">
                  <c:v>5.7800000000000003E-9</c:v>
                </c:pt>
                <c:pt idx="8934">
                  <c:v>5.7900000000000001E-9</c:v>
                </c:pt>
                <c:pt idx="8935">
                  <c:v>5.7900000000000001E-9</c:v>
                </c:pt>
                <c:pt idx="8936">
                  <c:v>5.7999999999999998E-9</c:v>
                </c:pt>
                <c:pt idx="8937">
                  <c:v>5.8100000000000004E-9</c:v>
                </c:pt>
                <c:pt idx="8938">
                  <c:v>5.8100000000000004E-9</c:v>
                </c:pt>
                <c:pt idx="8939">
                  <c:v>5.8200000000000002E-9</c:v>
                </c:pt>
                <c:pt idx="8940">
                  <c:v>5.8299999999999999E-9</c:v>
                </c:pt>
                <c:pt idx="8941">
                  <c:v>5.8299999999999999E-9</c:v>
                </c:pt>
                <c:pt idx="8942">
                  <c:v>5.8399999999999997E-9</c:v>
                </c:pt>
                <c:pt idx="8943">
                  <c:v>5.8399999999999997E-9</c:v>
                </c:pt>
                <c:pt idx="8944">
                  <c:v>5.8500000000000003E-9</c:v>
                </c:pt>
                <c:pt idx="8945">
                  <c:v>5.86E-9</c:v>
                </c:pt>
                <c:pt idx="8946">
                  <c:v>5.86E-9</c:v>
                </c:pt>
                <c:pt idx="8947">
                  <c:v>5.8699999999999998E-9</c:v>
                </c:pt>
                <c:pt idx="8948">
                  <c:v>5.8800000000000004E-9</c:v>
                </c:pt>
                <c:pt idx="8949">
                  <c:v>5.8800000000000004E-9</c:v>
                </c:pt>
                <c:pt idx="8950">
                  <c:v>5.8900000000000001E-9</c:v>
                </c:pt>
                <c:pt idx="8951">
                  <c:v>5.8900000000000001E-9</c:v>
                </c:pt>
                <c:pt idx="8952">
                  <c:v>5.8999999999999999E-9</c:v>
                </c:pt>
                <c:pt idx="8953">
                  <c:v>5.9099999999999997E-9</c:v>
                </c:pt>
                <c:pt idx="8954">
                  <c:v>5.9099999999999997E-9</c:v>
                </c:pt>
                <c:pt idx="8955">
                  <c:v>5.9200000000000002E-9</c:v>
                </c:pt>
                <c:pt idx="8956">
                  <c:v>5.93E-9</c:v>
                </c:pt>
                <c:pt idx="8957">
                  <c:v>5.93E-9</c:v>
                </c:pt>
                <c:pt idx="8958">
                  <c:v>5.9399999999999998E-9</c:v>
                </c:pt>
                <c:pt idx="8959">
                  <c:v>5.9399999999999998E-9</c:v>
                </c:pt>
                <c:pt idx="8960">
                  <c:v>5.9500000000000003E-9</c:v>
                </c:pt>
                <c:pt idx="8961">
                  <c:v>5.9600000000000001E-9</c:v>
                </c:pt>
                <c:pt idx="8962">
                  <c:v>5.9600000000000001E-9</c:v>
                </c:pt>
                <c:pt idx="8963">
                  <c:v>5.9699999999999999E-9</c:v>
                </c:pt>
                <c:pt idx="8964">
                  <c:v>5.9799999999999996E-9</c:v>
                </c:pt>
                <c:pt idx="8965">
                  <c:v>5.9799999999999996E-9</c:v>
                </c:pt>
                <c:pt idx="8966">
                  <c:v>5.9900000000000002E-9</c:v>
                </c:pt>
                <c:pt idx="8967">
                  <c:v>5.9900000000000002E-9</c:v>
                </c:pt>
                <c:pt idx="8968">
                  <c:v>6E-9</c:v>
                </c:pt>
                <c:pt idx="8969">
                  <c:v>6.0099999999999997E-9</c:v>
                </c:pt>
                <c:pt idx="8970">
                  <c:v>6.0099999999999997E-9</c:v>
                </c:pt>
                <c:pt idx="8971">
                  <c:v>6.0200000000000003E-9</c:v>
                </c:pt>
                <c:pt idx="8972">
                  <c:v>6.0300000000000001E-9</c:v>
                </c:pt>
                <c:pt idx="8973">
                  <c:v>6.0300000000000001E-9</c:v>
                </c:pt>
                <c:pt idx="8974">
                  <c:v>6.0399999999999998E-9</c:v>
                </c:pt>
                <c:pt idx="8975">
                  <c:v>6.0399999999999998E-9</c:v>
                </c:pt>
                <c:pt idx="8976">
                  <c:v>6.0500000000000004E-9</c:v>
                </c:pt>
                <c:pt idx="8977">
                  <c:v>6.0600000000000002E-9</c:v>
                </c:pt>
                <c:pt idx="8978">
                  <c:v>6.0600000000000002E-9</c:v>
                </c:pt>
                <c:pt idx="8979">
                  <c:v>6.0699999999999999E-9</c:v>
                </c:pt>
                <c:pt idx="8980">
                  <c:v>6.0799999999999997E-9</c:v>
                </c:pt>
                <c:pt idx="8981">
                  <c:v>6.0799999999999997E-9</c:v>
                </c:pt>
                <c:pt idx="8982">
                  <c:v>6.0900000000000003E-9</c:v>
                </c:pt>
                <c:pt idx="8983">
                  <c:v>6.0900000000000003E-9</c:v>
                </c:pt>
                <c:pt idx="8984">
                  <c:v>6.1E-9</c:v>
                </c:pt>
                <c:pt idx="8985">
                  <c:v>6.1099999999999998E-9</c:v>
                </c:pt>
                <c:pt idx="8986">
                  <c:v>6.1099999999999998E-9</c:v>
                </c:pt>
                <c:pt idx="8987">
                  <c:v>6.1200000000000004E-9</c:v>
                </c:pt>
                <c:pt idx="8988">
                  <c:v>6.1300000000000001E-9</c:v>
                </c:pt>
                <c:pt idx="8989">
                  <c:v>6.1300000000000001E-9</c:v>
                </c:pt>
                <c:pt idx="8990">
                  <c:v>6.1399999999999999E-9</c:v>
                </c:pt>
                <c:pt idx="8991">
                  <c:v>6.1399999999999999E-9</c:v>
                </c:pt>
                <c:pt idx="8992">
                  <c:v>6.1499999999999996E-9</c:v>
                </c:pt>
                <c:pt idx="8993">
                  <c:v>6.1600000000000002E-9</c:v>
                </c:pt>
                <c:pt idx="8994">
                  <c:v>6.1600000000000002E-9</c:v>
                </c:pt>
                <c:pt idx="8995">
                  <c:v>6.17E-9</c:v>
                </c:pt>
                <c:pt idx="8996">
                  <c:v>6.1799999999999998E-9</c:v>
                </c:pt>
                <c:pt idx="8997">
                  <c:v>6.1799999999999998E-9</c:v>
                </c:pt>
                <c:pt idx="8998">
                  <c:v>6.1900000000000003E-9</c:v>
                </c:pt>
                <c:pt idx="8999">
                  <c:v>6.1900000000000003E-9</c:v>
                </c:pt>
                <c:pt idx="9000">
                  <c:v>6.2000000000000001E-9</c:v>
                </c:pt>
                <c:pt idx="9001">
                  <c:v>6.2099999999999999E-9</c:v>
                </c:pt>
                <c:pt idx="9002">
                  <c:v>6.2099999999999999E-9</c:v>
                </c:pt>
                <c:pt idx="9003">
                  <c:v>6.2199999999999996E-9</c:v>
                </c:pt>
                <c:pt idx="9004">
                  <c:v>6.2300000000000002E-9</c:v>
                </c:pt>
                <c:pt idx="9005">
                  <c:v>6.2300000000000002E-9</c:v>
                </c:pt>
                <c:pt idx="9006">
                  <c:v>6.24E-9</c:v>
                </c:pt>
                <c:pt idx="9007">
                  <c:v>6.24E-9</c:v>
                </c:pt>
                <c:pt idx="9008">
                  <c:v>6.2499999999999997E-9</c:v>
                </c:pt>
                <c:pt idx="9009">
                  <c:v>6.2600000000000003E-9</c:v>
                </c:pt>
                <c:pt idx="9010">
                  <c:v>6.2600000000000003E-9</c:v>
                </c:pt>
                <c:pt idx="9011">
                  <c:v>6.2700000000000001E-9</c:v>
                </c:pt>
                <c:pt idx="9012">
                  <c:v>6.2799999999999998E-9</c:v>
                </c:pt>
                <c:pt idx="9013">
                  <c:v>6.2799999999999998E-9</c:v>
                </c:pt>
                <c:pt idx="9014">
                  <c:v>6.2900000000000004E-9</c:v>
                </c:pt>
                <c:pt idx="9015">
                  <c:v>6.2900000000000004E-9</c:v>
                </c:pt>
                <c:pt idx="9016">
                  <c:v>6.3000000000000002E-9</c:v>
                </c:pt>
                <c:pt idx="9017">
                  <c:v>6.3099999999999999E-9</c:v>
                </c:pt>
                <c:pt idx="9018">
                  <c:v>6.3099999999999999E-9</c:v>
                </c:pt>
                <c:pt idx="9019">
                  <c:v>6.3199999999999997E-9</c:v>
                </c:pt>
                <c:pt idx="9020">
                  <c:v>6.3300000000000003E-9</c:v>
                </c:pt>
                <c:pt idx="9021">
                  <c:v>6.3300000000000003E-9</c:v>
                </c:pt>
                <c:pt idx="9022">
                  <c:v>6.34E-9</c:v>
                </c:pt>
                <c:pt idx="9023">
                  <c:v>6.34E-9</c:v>
                </c:pt>
                <c:pt idx="9024">
                  <c:v>6.3499999999999998E-9</c:v>
                </c:pt>
                <c:pt idx="9025">
                  <c:v>6.3600000000000004E-9</c:v>
                </c:pt>
                <c:pt idx="9026">
                  <c:v>6.3600000000000004E-9</c:v>
                </c:pt>
                <c:pt idx="9027">
                  <c:v>6.3700000000000001E-9</c:v>
                </c:pt>
                <c:pt idx="9028">
                  <c:v>6.3799999999999999E-9</c:v>
                </c:pt>
                <c:pt idx="9029">
                  <c:v>6.3799999999999999E-9</c:v>
                </c:pt>
                <c:pt idx="9030">
                  <c:v>6.3899999999999996E-9</c:v>
                </c:pt>
                <c:pt idx="9031">
                  <c:v>6.3899999999999996E-9</c:v>
                </c:pt>
                <c:pt idx="9032">
                  <c:v>6.4000000000000002E-9</c:v>
                </c:pt>
                <c:pt idx="9033">
                  <c:v>6.41E-9</c:v>
                </c:pt>
                <c:pt idx="9034">
                  <c:v>6.41E-9</c:v>
                </c:pt>
                <c:pt idx="9035">
                  <c:v>6.4199999999999998E-9</c:v>
                </c:pt>
                <c:pt idx="9036">
                  <c:v>6.4300000000000003E-9</c:v>
                </c:pt>
                <c:pt idx="9037">
                  <c:v>6.4300000000000003E-9</c:v>
                </c:pt>
                <c:pt idx="9038">
                  <c:v>6.4400000000000001E-9</c:v>
                </c:pt>
                <c:pt idx="9039">
                  <c:v>6.4400000000000001E-9</c:v>
                </c:pt>
                <c:pt idx="9040">
                  <c:v>6.4499999999999999E-9</c:v>
                </c:pt>
                <c:pt idx="9041">
                  <c:v>6.4599999999999996E-9</c:v>
                </c:pt>
                <c:pt idx="9042">
                  <c:v>6.4599999999999996E-9</c:v>
                </c:pt>
                <c:pt idx="9043">
                  <c:v>6.4700000000000002E-9</c:v>
                </c:pt>
                <c:pt idx="9044">
                  <c:v>6.48E-9</c:v>
                </c:pt>
                <c:pt idx="9045">
                  <c:v>6.48E-9</c:v>
                </c:pt>
                <c:pt idx="9046">
                  <c:v>6.4899999999999997E-9</c:v>
                </c:pt>
                <c:pt idx="9047">
                  <c:v>6.4899999999999997E-9</c:v>
                </c:pt>
                <c:pt idx="9048">
                  <c:v>6.5000000000000003E-9</c:v>
                </c:pt>
                <c:pt idx="9049">
                  <c:v>6.5100000000000001E-9</c:v>
                </c:pt>
                <c:pt idx="9050">
                  <c:v>6.5100000000000001E-9</c:v>
                </c:pt>
                <c:pt idx="9051">
                  <c:v>6.5199999999999998E-9</c:v>
                </c:pt>
                <c:pt idx="9052">
                  <c:v>6.5300000000000004E-9</c:v>
                </c:pt>
                <c:pt idx="9053">
                  <c:v>6.5300000000000004E-9</c:v>
                </c:pt>
                <c:pt idx="9054">
                  <c:v>6.5400000000000002E-9</c:v>
                </c:pt>
                <c:pt idx="9055">
                  <c:v>6.5400000000000002E-9</c:v>
                </c:pt>
                <c:pt idx="9056">
                  <c:v>6.5499999999999999E-9</c:v>
                </c:pt>
                <c:pt idx="9057">
                  <c:v>6.5599999999999997E-9</c:v>
                </c:pt>
                <c:pt idx="9058">
                  <c:v>6.5599999999999997E-9</c:v>
                </c:pt>
                <c:pt idx="9059">
                  <c:v>6.5700000000000003E-9</c:v>
                </c:pt>
                <c:pt idx="9060">
                  <c:v>6.58E-9</c:v>
                </c:pt>
                <c:pt idx="9061">
                  <c:v>6.58E-9</c:v>
                </c:pt>
                <c:pt idx="9062">
                  <c:v>6.5899999999999998E-9</c:v>
                </c:pt>
                <c:pt idx="9063">
                  <c:v>6.5899999999999998E-9</c:v>
                </c:pt>
                <c:pt idx="9064">
                  <c:v>6.6000000000000004E-9</c:v>
                </c:pt>
                <c:pt idx="9065">
                  <c:v>6.6100000000000001E-9</c:v>
                </c:pt>
                <c:pt idx="9066">
                  <c:v>6.6100000000000001E-9</c:v>
                </c:pt>
                <c:pt idx="9067">
                  <c:v>6.6199999999999999E-9</c:v>
                </c:pt>
                <c:pt idx="9068">
                  <c:v>6.6299999999999996E-9</c:v>
                </c:pt>
                <c:pt idx="9069">
                  <c:v>6.6299999999999996E-9</c:v>
                </c:pt>
                <c:pt idx="9070">
                  <c:v>6.6400000000000002E-9</c:v>
                </c:pt>
                <c:pt idx="9071">
                  <c:v>6.6400000000000002E-9</c:v>
                </c:pt>
                <c:pt idx="9072">
                  <c:v>6.65E-9</c:v>
                </c:pt>
                <c:pt idx="9073">
                  <c:v>6.6599999999999997E-9</c:v>
                </c:pt>
                <c:pt idx="9074">
                  <c:v>6.6599999999999997E-9</c:v>
                </c:pt>
                <c:pt idx="9075">
                  <c:v>6.6700000000000003E-9</c:v>
                </c:pt>
                <c:pt idx="9076">
                  <c:v>6.6800000000000001E-9</c:v>
                </c:pt>
                <c:pt idx="9077">
                  <c:v>6.6800000000000001E-9</c:v>
                </c:pt>
                <c:pt idx="9078">
                  <c:v>6.6899999999999999E-9</c:v>
                </c:pt>
                <c:pt idx="9079">
                  <c:v>6.6899999999999999E-9</c:v>
                </c:pt>
                <c:pt idx="9080">
                  <c:v>6.6999999999999996E-9</c:v>
                </c:pt>
                <c:pt idx="9081">
                  <c:v>6.7100000000000002E-9</c:v>
                </c:pt>
                <c:pt idx="9082">
                  <c:v>6.7100000000000002E-9</c:v>
                </c:pt>
                <c:pt idx="9083">
                  <c:v>6.72E-9</c:v>
                </c:pt>
                <c:pt idx="9084">
                  <c:v>6.7299999999999997E-9</c:v>
                </c:pt>
                <c:pt idx="9085">
                  <c:v>6.7299999999999997E-9</c:v>
                </c:pt>
                <c:pt idx="9086">
                  <c:v>6.7400000000000003E-9</c:v>
                </c:pt>
                <c:pt idx="9087">
                  <c:v>6.7400000000000003E-9</c:v>
                </c:pt>
                <c:pt idx="9088">
                  <c:v>6.7500000000000001E-9</c:v>
                </c:pt>
                <c:pt idx="9089">
                  <c:v>6.7599999999999998E-9</c:v>
                </c:pt>
                <c:pt idx="9090">
                  <c:v>6.7599999999999998E-9</c:v>
                </c:pt>
                <c:pt idx="9091">
                  <c:v>6.7700000000000004E-9</c:v>
                </c:pt>
                <c:pt idx="9092">
                  <c:v>6.7800000000000002E-9</c:v>
                </c:pt>
                <c:pt idx="9093">
                  <c:v>6.7800000000000002E-9</c:v>
                </c:pt>
                <c:pt idx="9094">
                  <c:v>6.7899999999999999E-9</c:v>
                </c:pt>
                <c:pt idx="9095">
                  <c:v>6.7899999999999999E-9</c:v>
                </c:pt>
                <c:pt idx="9096">
                  <c:v>6.7999999999999997E-9</c:v>
                </c:pt>
                <c:pt idx="9097">
                  <c:v>6.8100000000000003E-9</c:v>
                </c:pt>
                <c:pt idx="9098">
                  <c:v>6.8100000000000003E-9</c:v>
                </c:pt>
                <c:pt idx="9099">
                  <c:v>6.82E-9</c:v>
                </c:pt>
                <c:pt idx="9100">
                  <c:v>6.8299999999999998E-9</c:v>
                </c:pt>
                <c:pt idx="9101">
                  <c:v>6.8299999999999998E-9</c:v>
                </c:pt>
                <c:pt idx="9102">
                  <c:v>6.8400000000000004E-9</c:v>
                </c:pt>
                <c:pt idx="9103">
                  <c:v>6.8400000000000004E-9</c:v>
                </c:pt>
                <c:pt idx="9104">
                  <c:v>6.8500000000000001E-9</c:v>
                </c:pt>
                <c:pt idx="9105">
                  <c:v>6.8599999999999999E-9</c:v>
                </c:pt>
                <c:pt idx="9106">
                  <c:v>6.8599999999999999E-9</c:v>
                </c:pt>
                <c:pt idx="9107">
                  <c:v>6.8699999999999996E-9</c:v>
                </c:pt>
                <c:pt idx="9108">
                  <c:v>6.8800000000000002E-9</c:v>
                </c:pt>
                <c:pt idx="9109">
                  <c:v>6.8800000000000002E-9</c:v>
                </c:pt>
                <c:pt idx="9110">
                  <c:v>6.89E-9</c:v>
                </c:pt>
                <c:pt idx="9111">
                  <c:v>6.89E-9</c:v>
                </c:pt>
                <c:pt idx="9112">
                  <c:v>6.8999999999999997E-9</c:v>
                </c:pt>
                <c:pt idx="9113">
                  <c:v>6.9100000000000003E-9</c:v>
                </c:pt>
                <c:pt idx="9114">
                  <c:v>6.9100000000000003E-9</c:v>
                </c:pt>
                <c:pt idx="9115">
                  <c:v>6.9200000000000001E-9</c:v>
                </c:pt>
                <c:pt idx="9116">
                  <c:v>6.9299999999999999E-9</c:v>
                </c:pt>
                <c:pt idx="9117">
                  <c:v>6.9299999999999999E-9</c:v>
                </c:pt>
                <c:pt idx="9118">
                  <c:v>6.9399999999999996E-9</c:v>
                </c:pt>
                <c:pt idx="9119">
                  <c:v>6.9399999999999996E-9</c:v>
                </c:pt>
                <c:pt idx="9120">
                  <c:v>6.9500000000000002E-9</c:v>
                </c:pt>
                <c:pt idx="9121">
                  <c:v>6.96E-9</c:v>
                </c:pt>
                <c:pt idx="9122">
                  <c:v>6.96E-9</c:v>
                </c:pt>
                <c:pt idx="9123">
                  <c:v>6.9699999999999997E-9</c:v>
                </c:pt>
                <c:pt idx="9124">
                  <c:v>6.9800000000000003E-9</c:v>
                </c:pt>
                <c:pt idx="9125">
                  <c:v>6.9800000000000003E-9</c:v>
                </c:pt>
                <c:pt idx="9126">
                  <c:v>6.9900000000000001E-9</c:v>
                </c:pt>
                <c:pt idx="9127">
                  <c:v>6.9900000000000001E-9</c:v>
                </c:pt>
                <c:pt idx="9128">
                  <c:v>6.9999999999999998E-9</c:v>
                </c:pt>
                <c:pt idx="9129">
                  <c:v>7.0100000000000004E-9</c:v>
                </c:pt>
                <c:pt idx="9130">
                  <c:v>7.0100000000000004E-9</c:v>
                </c:pt>
                <c:pt idx="9131">
                  <c:v>7.0200000000000002E-9</c:v>
                </c:pt>
                <c:pt idx="9132">
                  <c:v>7.0299999999999999E-9</c:v>
                </c:pt>
                <c:pt idx="9133">
                  <c:v>7.0299999999999999E-9</c:v>
                </c:pt>
                <c:pt idx="9134">
                  <c:v>7.0399999999999997E-9</c:v>
                </c:pt>
                <c:pt idx="9135">
                  <c:v>7.0399999999999997E-9</c:v>
                </c:pt>
                <c:pt idx="9136">
                  <c:v>7.0500000000000003E-9</c:v>
                </c:pt>
                <c:pt idx="9137">
                  <c:v>7.06E-9</c:v>
                </c:pt>
                <c:pt idx="9138">
                  <c:v>7.06E-9</c:v>
                </c:pt>
                <c:pt idx="9139">
                  <c:v>7.0699999999999998E-9</c:v>
                </c:pt>
                <c:pt idx="9140">
                  <c:v>7.0800000000000004E-9</c:v>
                </c:pt>
                <c:pt idx="9141">
                  <c:v>7.0800000000000004E-9</c:v>
                </c:pt>
                <c:pt idx="9142">
                  <c:v>7.0900000000000001E-9</c:v>
                </c:pt>
                <c:pt idx="9143">
                  <c:v>7.0900000000000001E-9</c:v>
                </c:pt>
                <c:pt idx="9144">
                  <c:v>7.0999999999999999E-9</c:v>
                </c:pt>
                <c:pt idx="9145">
                  <c:v>7.1099999999999996E-9</c:v>
                </c:pt>
                <c:pt idx="9146">
                  <c:v>7.1099999999999996E-9</c:v>
                </c:pt>
                <c:pt idx="9147">
                  <c:v>7.1200000000000002E-9</c:v>
                </c:pt>
                <c:pt idx="9148">
                  <c:v>7.13E-9</c:v>
                </c:pt>
                <c:pt idx="9149">
                  <c:v>7.13E-9</c:v>
                </c:pt>
                <c:pt idx="9150">
                  <c:v>7.1399999999999997E-9</c:v>
                </c:pt>
                <c:pt idx="9151">
                  <c:v>7.1399999999999997E-9</c:v>
                </c:pt>
                <c:pt idx="9152">
                  <c:v>7.1500000000000003E-9</c:v>
                </c:pt>
                <c:pt idx="9153">
                  <c:v>7.1600000000000001E-9</c:v>
                </c:pt>
                <c:pt idx="9154">
                  <c:v>7.1600000000000001E-9</c:v>
                </c:pt>
                <c:pt idx="9155">
                  <c:v>7.1699999999999998E-9</c:v>
                </c:pt>
                <c:pt idx="9156">
                  <c:v>7.1799999999999996E-9</c:v>
                </c:pt>
                <c:pt idx="9157">
                  <c:v>7.1799999999999996E-9</c:v>
                </c:pt>
                <c:pt idx="9158">
                  <c:v>7.1900000000000002E-9</c:v>
                </c:pt>
                <c:pt idx="9159">
                  <c:v>7.1900000000000002E-9</c:v>
                </c:pt>
                <c:pt idx="9160">
                  <c:v>7.2E-9</c:v>
                </c:pt>
                <c:pt idx="9161">
                  <c:v>7.2099999999999997E-9</c:v>
                </c:pt>
                <c:pt idx="9162">
                  <c:v>7.2099999999999997E-9</c:v>
                </c:pt>
                <c:pt idx="9163">
                  <c:v>7.2200000000000003E-9</c:v>
                </c:pt>
                <c:pt idx="9164">
                  <c:v>7.2300000000000001E-9</c:v>
                </c:pt>
                <c:pt idx="9165">
                  <c:v>7.2300000000000001E-9</c:v>
                </c:pt>
                <c:pt idx="9166">
                  <c:v>7.2399999999999998E-9</c:v>
                </c:pt>
                <c:pt idx="9167">
                  <c:v>7.2399999999999998E-9</c:v>
                </c:pt>
                <c:pt idx="9168">
                  <c:v>7.2500000000000004E-9</c:v>
                </c:pt>
                <c:pt idx="9169">
                  <c:v>7.2600000000000002E-9</c:v>
                </c:pt>
                <c:pt idx="9170">
                  <c:v>7.2600000000000002E-9</c:v>
                </c:pt>
                <c:pt idx="9171">
                  <c:v>7.2699999999999999E-9</c:v>
                </c:pt>
                <c:pt idx="9172">
                  <c:v>7.2799999999999997E-9</c:v>
                </c:pt>
                <c:pt idx="9173">
                  <c:v>7.2799999999999997E-9</c:v>
                </c:pt>
                <c:pt idx="9174">
                  <c:v>7.2900000000000003E-9</c:v>
                </c:pt>
                <c:pt idx="9175">
                  <c:v>7.2900000000000003E-9</c:v>
                </c:pt>
                <c:pt idx="9176">
                  <c:v>7.3E-9</c:v>
                </c:pt>
                <c:pt idx="9177">
                  <c:v>7.3099999999999998E-9</c:v>
                </c:pt>
                <c:pt idx="9178">
                  <c:v>7.3099999999999998E-9</c:v>
                </c:pt>
                <c:pt idx="9179">
                  <c:v>7.3200000000000004E-9</c:v>
                </c:pt>
                <c:pt idx="9180">
                  <c:v>7.3300000000000001E-9</c:v>
                </c:pt>
                <c:pt idx="9181">
                  <c:v>7.3300000000000001E-9</c:v>
                </c:pt>
                <c:pt idx="9182">
                  <c:v>7.3399999999999999E-9</c:v>
                </c:pt>
                <c:pt idx="9183">
                  <c:v>7.3399999999999999E-9</c:v>
                </c:pt>
                <c:pt idx="9184">
                  <c:v>7.3499999999999996E-9</c:v>
                </c:pt>
                <c:pt idx="9185">
                  <c:v>7.3600000000000002E-9</c:v>
                </c:pt>
                <c:pt idx="9186">
                  <c:v>7.3600000000000002E-9</c:v>
                </c:pt>
                <c:pt idx="9187">
                  <c:v>7.37E-9</c:v>
                </c:pt>
                <c:pt idx="9188">
                  <c:v>7.3799999999999997E-9</c:v>
                </c:pt>
                <c:pt idx="9189">
                  <c:v>7.3799999999999997E-9</c:v>
                </c:pt>
                <c:pt idx="9190">
                  <c:v>7.3900000000000003E-9</c:v>
                </c:pt>
                <c:pt idx="9191">
                  <c:v>7.3900000000000003E-9</c:v>
                </c:pt>
                <c:pt idx="9192">
                  <c:v>7.4000000000000001E-9</c:v>
                </c:pt>
                <c:pt idx="9193">
                  <c:v>7.4099999999999998E-9</c:v>
                </c:pt>
                <c:pt idx="9194">
                  <c:v>7.4099999999999998E-9</c:v>
                </c:pt>
                <c:pt idx="9195">
                  <c:v>7.4199999999999996E-9</c:v>
                </c:pt>
                <c:pt idx="9196">
                  <c:v>7.4300000000000002E-9</c:v>
                </c:pt>
                <c:pt idx="9197">
                  <c:v>7.4300000000000002E-9</c:v>
                </c:pt>
                <c:pt idx="9198">
                  <c:v>7.44E-9</c:v>
                </c:pt>
                <c:pt idx="9199">
                  <c:v>7.44E-9</c:v>
                </c:pt>
                <c:pt idx="9200">
                  <c:v>7.4499999999999997E-9</c:v>
                </c:pt>
                <c:pt idx="9201">
                  <c:v>7.4600000000000003E-9</c:v>
                </c:pt>
                <c:pt idx="9202">
                  <c:v>7.4600000000000003E-9</c:v>
                </c:pt>
                <c:pt idx="9203">
                  <c:v>7.4700000000000001E-9</c:v>
                </c:pt>
                <c:pt idx="9204">
                  <c:v>7.4799999999999998E-9</c:v>
                </c:pt>
                <c:pt idx="9205">
                  <c:v>7.4799999999999998E-9</c:v>
                </c:pt>
                <c:pt idx="9206">
                  <c:v>7.4899999999999996E-9</c:v>
                </c:pt>
                <c:pt idx="9207">
                  <c:v>7.4899999999999996E-9</c:v>
                </c:pt>
                <c:pt idx="9208">
                  <c:v>7.4999999999999993E-9</c:v>
                </c:pt>
                <c:pt idx="9209">
                  <c:v>7.5100000000000007E-9</c:v>
                </c:pt>
                <c:pt idx="9210">
                  <c:v>7.5100000000000007E-9</c:v>
                </c:pt>
                <c:pt idx="9211">
                  <c:v>7.5200000000000005E-9</c:v>
                </c:pt>
                <c:pt idx="9212">
                  <c:v>7.5300000000000003E-9</c:v>
                </c:pt>
                <c:pt idx="9213">
                  <c:v>7.5300000000000003E-9</c:v>
                </c:pt>
                <c:pt idx="9214">
                  <c:v>7.54E-9</c:v>
                </c:pt>
                <c:pt idx="9215">
                  <c:v>7.54E-9</c:v>
                </c:pt>
                <c:pt idx="9216">
                  <c:v>7.5499999999999998E-9</c:v>
                </c:pt>
                <c:pt idx="9217">
                  <c:v>7.5599999999999995E-9</c:v>
                </c:pt>
                <c:pt idx="9218">
                  <c:v>7.5599999999999995E-9</c:v>
                </c:pt>
                <c:pt idx="9219">
                  <c:v>7.5699999999999993E-9</c:v>
                </c:pt>
                <c:pt idx="9220">
                  <c:v>7.5800000000000007E-9</c:v>
                </c:pt>
                <c:pt idx="9221">
                  <c:v>7.5800000000000007E-9</c:v>
                </c:pt>
                <c:pt idx="9222">
                  <c:v>7.5900000000000005E-9</c:v>
                </c:pt>
                <c:pt idx="9223">
                  <c:v>7.5900000000000005E-9</c:v>
                </c:pt>
                <c:pt idx="9224">
                  <c:v>7.6000000000000002E-9</c:v>
                </c:pt>
                <c:pt idx="9225">
                  <c:v>7.61E-9</c:v>
                </c:pt>
                <c:pt idx="9226">
                  <c:v>7.61E-9</c:v>
                </c:pt>
                <c:pt idx="9227">
                  <c:v>7.6199999999999997E-9</c:v>
                </c:pt>
                <c:pt idx="9228">
                  <c:v>7.6299999999999995E-9</c:v>
                </c:pt>
                <c:pt idx="9229">
                  <c:v>7.6299999999999995E-9</c:v>
                </c:pt>
                <c:pt idx="9230">
                  <c:v>7.6399999999999993E-9</c:v>
                </c:pt>
                <c:pt idx="9231">
                  <c:v>7.6399999999999993E-9</c:v>
                </c:pt>
                <c:pt idx="9232">
                  <c:v>7.6500000000000007E-9</c:v>
                </c:pt>
                <c:pt idx="9233">
                  <c:v>7.6600000000000004E-9</c:v>
                </c:pt>
                <c:pt idx="9234">
                  <c:v>7.6600000000000004E-9</c:v>
                </c:pt>
                <c:pt idx="9235">
                  <c:v>7.6700000000000002E-9</c:v>
                </c:pt>
                <c:pt idx="9236">
                  <c:v>7.6799999999999999E-9</c:v>
                </c:pt>
                <c:pt idx="9237">
                  <c:v>7.6799999999999999E-9</c:v>
                </c:pt>
                <c:pt idx="9238">
                  <c:v>7.6899999999999997E-9</c:v>
                </c:pt>
                <c:pt idx="9239">
                  <c:v>7.6899999999999997E-9</c:v>
                </c:pt>
                <c:pt idx="9240">
                  <c:v>7.6999999999999995E-9</c:v>
                </c:pt>
                <c:pt idx="9241">
                  <c:v>7.7099999999999992E-9</c:v>
                </c:pt>
                <c:pt idx="9242">
                  <c:v>7.7099999999999992E-9</c:v>
                </c:pt>
                <c:pt idx="9243">
                  <c:v>7.7200000000000006E-9</c:v>
                </c:pt>
                <c:pt idx="9244">
                  <c:v>7.7300000000000004E-9</c:v>
                </c:pt>
                <c:pt idx="9245">
                  <c:v>7.7300000000000004E-9</c:v>
                </c:pt>
                <c:pt idx="9246">
                  <c:v>7.7400000000000002E-9</c:v>
                </c:pt>
                <c:pt idx="9247">
                  <c:v>7.7400000000000002E-9</c:v>
                </c:pt>
                <c:pt idx="9248">
                  <c:v>7.7499999999999999E-9</c:v>
                </c:pt>
                <c:pt idx="9249">
                  <c:v>7.7599999999999997E-9</c:v>
                </c:pt>
                <c:pt idx="9250">
                  <c:v>7.7599999999999997E-9</c:v>
                </c:pt>
                <c:pt idx="9251">
                  <c:v>7.7699999999999994E-9</c:v>
                </c:pt>
                <c:pt idx="9252">
                  <c:v>7.7799999999999992E-9</c:v>
                </c:pt>
                <c:pt idx="9253">
                  <c:v>7.7799999999999992E-9</c:v>
                </c:pt>
                <c:pt idx="9254">
                  <c:v>7.7900000000000006E-9</c:v>
                </c:pt>
                <c:pt idx="9255">
                  <c:v>7.7900000000000006E-9</c:v>
                </c:pt>
                <c:pt idx="9256">
                  <c:v>7.8000000000000004E-9</c:v>
                </c:pt>
                <c:pt idx="9257">
                  <c:v>7.8100000000000001E-9</c:v>
                </c:pt>
                <c:pt idx="9258">
                  <c:v>7.8100000000000001E-9</c:v>
                </c:pt>
                <c:pt idx="9259">
                  <c:v>7.8199999999999999E-9</c:v>
                </c:pt>
                <c:pt idx="9260">
                  <c:v>7.8299999999999996E-9</c:v>
                </c:pt>
                <c:pt idx="9261">
                  <c:v>7.8299999999999996E-9</c:v>
                </c:pt>
                <c:pt idx="9262">
                  <c:v>7.8399999999999994E-9</c:v>
                </c:pt>
                <c:pt idx="9263">
                  <c:v>7.8399999999999994E-9</c:v>
                </c:pt>
                <c:pt idx="9264">
                  <c:v>7.8500000000000008E-9</c:v>
                </c:pt>
                <c:pt idx="9265">
                  <c:v>7.8600000000000006E-9</c:v>
                </c:pt>
                <c:pt idx="9266">
                  <c:v>7.8600000000000006E-9</c:v>
                </c:pt>
                <c:pt idx="9267">
                  <c:v>7.8700000000000003E-9</c:v>
                </c:pt>
                <c:pt idx="9268">
                  <c:v>7.8800000000000001E-9</c:v>
                </c:pt>
                <c:pt idx="9269">
                  <c:v>7.8800000000000001E-9</c:v>
                </c:pt>
                <c:pt idx="9270">
                  <c:v>7.8899999999999998E-9</c:v>
                </c:pt>
                <c:pt idx="9271">
                  <c:v>7.8899999999999998E-9</c:v>
                </c:pt>
                <c:pt idx="9272">
                  <c:v>7.8999999999999996E-9</c:v>
                </c:pt>
                <c:pt idx="9273">
                  <c:v>7.9099999999999994E-9</c:v>
                </c:pt>
                <c:pt idx="9274">
                  <c:v>7.9099999999999994E-9</c:v>
                </c:pt>
                <c:pt idx="9275">
                  <c:v>7.9200000000000008E-9</c:v>
                </c:pt>
                <c:pt idx="9276">
                  <c:v>7.9300000000000005E-9</c:v>
                </c:pt>
                <c:pt idx="9277">
                  <c:v>7.9300000000000005E-9</c:v>
                </c:pt>
                <c:pt idx="9278">
                  <c:v>7.9400000000000003E-9</c:v>
                </c:pt>
                <c:pt idx="9279">
                  <c:v>7.9400000000000003E-9</c:v>
                </c:pt>
                <c:pt idx="9280">
                  <c:v>7.9500000000000001E-9</c:v>
                </c:pt>
                <c:pt idx="9281">
                  <c:v>7.9599999999999998E-9</c:v>
                </c:pt>
                <c:pt idx="9282">
                  <c:v>7.9599999999999998E-9</c:v>
                </c:pt>
                <c:pt idx="9283">
                  <c:v>7.9699999999999996E-9</c:v>
                </c:pt>
                <c:pt idx="9284">
                  <c:v>7.9799999999999993E-9</c:v>
                </c:pt>
                <c:pt idx="9285">
                  <c:v>7.9799999999999993E-9</c:v>
                </c:pt>
                <c:pt idx="9286">
                  <c:v>7.9900000000000007E-9</c:v>
                </c:pt>
                <c:pt idx="9287">
                  <c:v>7.9900000000000007E-9</c:v>
                </c:pt>
                <c:pt idx="9288">
                  <c:v>8.0000000000000005E-9</c:v>
                </c:pt>
                <c:pt idx="9289">
                  <c:v>8.0100000000000003E-9</c:v>
                </c:pt>
                <c:pt idx="9290">
                  <c:v>8.0100000000000003E-9</c:v>
                </c:pt>
                <c:pt idx="9291">
                  <c:v>8.02E-9</c:v>
                </c:pt>
                <c:pt idx="9292">
                  <c:v>8.0299999999999998E-9</c:v>
                </c:pt>
                <c:pt idx="9293">
                  <c:v>8.0299999999999998E-9</c:v>
                </c:pt>
                <c:pt idx="9294">
                  <c:v>8.0399999999999995E-9</c:v>
                </c:pt>
                <c:pt idx="9295">
                  <c:v>8.0399999999999995E-9</c:v>
                </c:pt>
                <c:pt idx="9296">
                  <c:v>8.0499999999999993E-9</c:v>
                </c:pt>
                <c:pt idx="9297">
                  <c:v>8.0600000000000007E-9</c:v>
                </c:pt>
                <c:pt idx="9298">
                  <c:v>8.0600000000000007E-9</c:v>
                </c:pt>
                <c:pt idx="9299">
                  <c:v>8.0700000000000005E-9</c:v>
                </c:pt>
                <c:pt idx="9300">
                  <c:v>8.0800000000000002E-9</c:v>
                </c:pt>
                <c:pt idx="9301">
                  <c:v>8.0800000000000002E-9</c:v>
                </c:pt>
                <c:pt idx="9302">
                  <c:v>8.09E-9</c:v>
                </c:pt>
                <c:pt idx="9303">
                  <c:v>8.09E-9</c:v>
                </c:pt>
                <c:pt idx="9304">
                  <c:v>8.0999999999999997E-9</c:v>
                </c:pt>
                <c:pt idx="9305">
                  <c:v>8.1099999999999995E-9</c:v>
                </c:pt>
                <c:pt idx="9306">
                  <c:v>8.1099999999999995E-9</c:v>
                </c:pt>
                <c:pt idx="9307">
                  <c:v>8.1199999999999993E-9</c:v>
                </c:pt>
                <c:pt idx="9308">
                  <c:v>8.1300000000000007E-9</c:v>
                </c:pt>
                <c:pt idx="9309">
                  <c:v>8.1300000000000007E-9</c:v>
                </c:pt>
                <c:pt idx="9310">
                  <c:v>8.1400000000000004E-9</c:v>
                </c:pt>
                <c:pt idx="9311">
                  <c:v>8.1400000000000004E-9</c:v>
                </c:pt>
                <c:pt idx="9312">
                  <c:v>8.1500000000000002E-9</c:v>
                </c:pt>
                <c:pt idx="9313">
                  <c:v>8.1599999999999999E-9</c:v>
                </c:pt>
                <c:pt idx="9314">
                  <c:v>8.1599999999999999E-9</c:v>
                </c:pt>
                <c:pt idx="9315">
                  <c:v>8.1699999999999997E-9</c:v>
                </c:pt>
                <c:pt idx="9316">
                  <c:v>8.1799999999999995E-9</c:v>
                </c:pt>
                <c:pt idx="9317">
                  <c:v>8.1799999999999995E-9</c:v>
                </c:pt>
                <c:pt idx="9318">
                  <c:v>8.1899999999999992E-9</c:v>
                </c:pt>
                <c:pt idx="9319">
                  <c:v>8.1899999999999992E-9</c:v>
                </c:pt>
                <c:pt idx="9320">
                  <c:v>8.2000000000000006E-9</c:v>
                </c:pt>
                <c:pt idx="9321">
                  <c:v>8.2100000000000004E-9</c:v>
                </c:pt>
                <c:pt idx="9322">
                  <c:v>8.2100000000000004E-9</c:v>
                </c:pt>
                <c:pt idx="9323">
                  <c:v>8.2200000000000002E-9</c:v>
                </c:pt>
                <c:pt idx="9324">
                  <c:v>8.2299999999999999E-9</c:v>
                </c:pt>
                <c:pt idx="9325">
                  <c:v>8.2299999999999999E-9</c:v>
                </c:pt>
                <c:pt idx="9326">
                  <c:v>8.2399999999999997E-9</c:v>
                </c:pt>
                <c:pt idx="9327">
                  <c:v>8.2399999999999997E-9</c:v>
                </c:pt>
                <c:pt idx="9328">
                  <c:v>8.2499999999999994E-9</c:v>
                </c:pt>
                <c:pt idx="9329">
                  <c:v>8.2599999999999992E-9</c:v>
                </c:pt>
                <c:pt idx="9330">
                  <c:v>8.2599999999999992E-9</c:v>
                </c:pt>
                <c:pt idx="9331">
                  <c:v>8.2700000000000006E-9</c:v>
                </c:pt>
                <c:pt idx="9332">
                  <c:v>8.2800000000000004E-9</c:v>
                </c:pt>
                <c:pt idx="9333">
                  <c:v>8.2800000000000004E-9</c:v>
                </c:pt>
                <c:pt idx="9334">
                  <c:v>8.2900000000000001E-9</c:v>
                </c:pt>
                <c:pt idx="9335">
                  <c:v>8.2900000000000001E-9</c:v>
                </c:pt>
                <c:pt idx="9336">
                  <c:v>8.2999999999999999E-9</c:v>
                </c:pt>
                <c:pt idx="9337">
                  <c:v>8.3099999999999996E-9</c:v>
                </c:pt>
                <c:pt idx="9338">
                  <c:v>8.3099999999999996E-9</c:v>
                </c:pt>
                <c:pt idx="9339">
                  <c:v>8.3199999999999994E-9</c:v>
                </c:pt>
                <c:pt idx="9340">
                  <c:v>8.3300000000000008E-9</c:v>
                </c:pt>
                <c:pt idx="9341">
                  <c:v>8.3300000000000008E-9</c:v>
                </c:pt>
                <c:pt idx="9342">
                  <c:v>8.3400000000000006E-9</c:v>
                </c:pt>
                <c:pt idx="9343">
                  <c:v>8.3400000000000006E-9</c:v>
                </c:pt>
                <c:pt idx="9344">
                  <c:v>8.3500000000000003E-9</c:v>
                </c:pt>
                <c:pt idx="9345">
                  <c:v>8.3600000000000001E-9</c:v>
                </c:pt>
                <c:pt idx="9346">
                  <c:v>8.3600000000000001E-9</c:v>
                </c:pt>
                <c:pt idx="9347">
                  <c:v>8.3699999999999998E-9</c:v>
                </c:pt>
                <c:pt idx="9348">
                  <c:v>8.3799999999999996E-9</c:v>
                </c:pt>
                <c:pt idx="9349">
                  <c:v>8.3799999999999996E-9</c:v>
                </c:pt>
                <c:pt idx="9350">
                  <c:v>8.3899999999999994E-9</c:v>
                </c:pt>
                <c:pt idx="9351">
                  <c:v>8.3899999999999994E-9</c:v>
                </c:pt>
                <c:pt idx="9352">
                  <c:v>8.4000000000000008E-9</c:v>
                </c:pt>
                <c:pt idx="9353">
                  <c:v>8.4100000000000005E-9</c:v>
                </c:pt>
                <c:pt idx="9354">
                  <c:v>8.4100000000000005E-9</c:v>
                </c:pt>
                <c:pt idx="9355">
                  <c:v>8.4200000000000003E-9</c:v>
                </c:pt>
                <c:pt idx="9356">
                  <c:v>8.43E-9</c:v>
                </c:pt>
                <c:pt idx="9357">
                  <c:v>8.43E-9</c:v>
                </c:pt>
                <c:pt idx="9358">
                  <c:v>8.4399999999999998E-9</c:v>
                </c:pt>
                <c:pt idx="9359">
                  <c:v>8.4399999999999998E-9</c:v>
                </c:pt>
                <c:pt idx="9360">
                  <c:v>8.4499999999999996E-9</c:v>
                </c:pt>
                <c:pt idx="9361">
                  <c:v>8.4599999999999993E-9</c:v>
                </c:pt>
                <c:pt idx="9362">
                  <c:v>8.4599999999999993E-9</c:v>
                </c:pt>
                <c:pt idx="9363">
                  <c:v>8.4700000000000007E-9</c:v>
                </c:pt>
                <c:pt idx="9364">
                  <c:v>8.4800000000000005E-9</c:v>
                </c:pt>
                <c:pt idx="9365">
                  <c:v>8.4800000000000005E-9</c:v>
                </c:pt>
                <c:pt idx="9366">
                  <c:v>8.4900000000000003E-9</c:v>
                </c:pt>
                <c:pt idx="9367">
                  <c:v>8.4900000000000003E-9</c:v>
                </c:pt>
                <c:pt idx="9368">
                  <c:v>8.5E-9</c:v>
                </c:pt>
                <c:pt idx="9369">
                  <c:v>8.5099999999999998E-9</c:v>
                </c:pt>
                <c:pt idx="9370">
                  <c:v>8.5099999999999998E-9</c:v>
                </c:pt>
                <c:pt idx="9371">
                  <c:v>8.5199999999999995E-9</c:v>
                </c:pt>
                <c:pt idx="9372">
                  <c:v>8.5299999999999993E-9</c:v>
                </c:pt>
                <c:pt idx="9373">
                  <c:v>8.5299999999999993E-9</c:v>
                </c:pt>
                <c:pt idx="9374">
                  <c:v>8.5400000000000007E-9</c:v>
                </c:pt>
                <c:pt idx="9375">
                  <c:v>8.5400000000000007E-9</c:v>
                </c:pt>
                <c:pt idx="9376">
                  <c:v>8.5500000000000005E-9</c:v>
                </c:pt>
                <c:pt idx="9377">
                  <c:v>8.5600000000000002E-9</c:v>
                </c:pt>
                <c:pt idx="9378">
                  <c:v>8.5600000000000002E-9</c:v>
                </c:pt>
                <c:pt idx="9379">
                  <c:v>8.57E-9</c:v>
                </c:pt>
                <c:pt idx="9380">
                  <c:v>8.5799999999999997E-9</c:v>
                </c:pt>
                <c:pt idx="9381">
                  <c:v>8.5799999999999997E-9</c:v>
                </c:pt>
                <c:pt idx="9382">
                  <c:v>8.5899999999999995E-9</c:v>
                </c:pt>
                <c:pt idx="9383">
                  <c:v>8.5899999999999995E-9</c:v>
                </c:pt>
                <c:pt idx="9384">
                  <c:v>8.5999999999999993E-9</c:v>
                </c:pt>
                <c:pt idx="9385">
                  <c:v>8.6100000000000007E-9</c:v>
                </c:pt>
                <c:pt idx="9386">
                  <c:v>8.6100000000000007E-9</c:v>
                </c:pt>
                <c:pt idx="9387">
                  <c:v>8.6200000000000004E-9</c:v>
                </c:pt>
                <c:pt idx="9388">
                  <c:v>8.6300000000000002E-9</c:v>
                </c:pt>
                <c:pt idx="9389">
                  <c:v>8.6300000000000002E-9</c:v>
                </c:pt>
                <c:pt idx="9390">
                  <c:v>8.6399999999999999E-9</c:v>
                </c:pt>
                <c:pt idx="9391">
                  <c:v>8.6399999999999999E-9</c:v>
                </c:pt>
                <c:pt idx="9392">
                  <c:v>8.6499999999999997E-9</c:v>
                </c:pt>
                <c:pt idx="9393">
                  <c:v>8.6599999999999995E-9</c:v>
                </c:pt>
                <c:pt idx="9394">
                  <c:v>8.6599999999999995E-9</c:v>
                </c:pt>
                <c:pt idx="9395">
                  <c:v>8.6699999999999992E-9</c:v>
                </c:pt>
                <c:pt idx="9396">
                  <c:v>8.6800000000000006E-9</c:v>
                </c:pt>
                <c:pt idx="9397">
                  <c:v>8.6800000000000006E-9</c:v>
                </c:pt>
                <c:pt idx="9398">
                  <c:v>8.6900000000000004E-9</c:v>
                </c:pt>
                <c:pt idx="9399">
                  <c:v>8.6900000000000004E-9</c:v>
                </c:pt>
                <c:pt idx="9400">
                  <c:v>8.7000000000000001E-9</c:v>
                </c:pt>
                <c:pt idx="9401">
                  <c:v>8.7099999999999999E-9</c:v>
                </c:pt>
                <c:pt idx="9402">
                  <c:v>8.7099999999999999E-9</c:v>
                </c:pt>
                <c:pt idx="9403">
                  <c:v>8.7199999999999997E-9</c:v>
                </c:pt>
                <c:pt idx="9404">
                  <c:v>8.7299999999999994E-9</c:v>
                </c:pt>
                <c:pt idx="9405">
                  <c:v>8.7299999999999994E-9</c:v>
                </c:pt>
                <c:pt idx="9406">
                  <c:v>8.7399999999999992E-9</c:v>
                </c:pt>
                <c:pt idx="9407">
                  <c:v>8.7399999999999992E-9</c:v>
                </c:pt>
                <c:pt idx="9408">
                  <c:v>8.7500000000000006E-9</c:v>
                </c:pt>
                <c:pt idx="9409">
                  <c:v>8.7600000000000004E-9</c:v>
                </c:pt>
                <c:pt idx="9410">
                  <c:v>8.7600000000000004E-9</c:v>
                </c:pt>
                <c:pt idx="9411">
                  <c:v>8.7700000000000001E-9</c:v>
                </c:pt>
                <c:pt idx="9412">
                  <c:v>8.7799999999999999E-9</c:v>
                </c:pt>
                <c:pt idx="9413">
                  <c:v>8.7799999999999999E-9</c:v>
                </c:pt>
                <c:pt idx="9414">
                  <c:v>8.7899999999999996E-9</c:v>
                </c:pt>
                <c:pt idx="9415">
                  <c:v>8.7899999999999996E-9</c:v>
                </c:pt>
                <c:pt idx="9416">
                  <c:v>8.7999999999999994E-9</c:v>
                </c:pt>
                <c:pt idx="9417">
                  <c:v>8.8100000000000008E-9</c:v>
                </c:pt>
                <c:pt idx="9418">
                  <c:v>8.8100000000000008E-9</c:v>
                </c:pt>
                <c:pt idx="9419">
                  <c:v>8.8200000000000006E-9</c:v>
                </c:pt>
                <c:pt idx="9420">
                  <c:v>8.8300000000000003E-9</c:v>
                </c:pt>
                <c:pt idx="9421">
                  <c:v>8.8300000000000003E-9</c:v>
                </c:pt>
                <c:pt idx="9422">
                  <c:v>8.8400000000000001E-9</c:v>
                </c:pt>
                <c:pt idx="9423">
                  <c:v>8.8400000000000001E-9</c:v>
                </c:pt>
                <c:pt idx="9424">
                  <c:v>8.8499999999999998E-9</c:v>
                </c:pt>
                <c:pt idx="9425">
                  <c:v>8.8599999999999996E-9</c:v>
                </c:pt>
                <c:pt idx="9426">
                  <c:v>8.8599999999999996E-9</c:v>
                </c:pt>
                <c:pt idx="9427">
                  <c:v>8.8699999999999994E-9</c:v>
                </c:pt>
                <c:pt idx="9428">
                  <c:v>8.8800000000000008E-9</c:v>
                </c:pt>
                <c:pt idx="9429">
                  <c:v>8.8800000000000008E-9</c:v>
                </c:pt>
                <c:pt idx="9430">
                  <c:v>8.8900000000000005E-9</c:v>
                </c:pt>
                <c:pt idx="9431">
                  <c:v>8.8900000000000005E-9</c:v>
                </c:pt>
                <c:pt idx="9432">
                  <c:v>8.9000000000000003E-9</c:v>
                </c:pt>
                <c:pt idx="9433">
                  <c:v>8.91E-9</c:v>
                </c:pt>
                <c:pt idx="9434">
                  <c:v>8.91E-9</c:v>
                </c:pt>
                <c:pt idx="9435">
                  <c:v>8.9199999999999998E-9</c:v>
                </c:pt>
                <c:pt idx="9436">
                  <c:v>8.9299999999999996E-9</c:v>
                </c:pt>
                <c:pt idx="9437">
                  <c:v>8.9299999999999996E-9</c:v>
                </c:pt>
                <c:pt idx="9438">
                  <c:v>8.9399999999999993E-9</c:v>
                </c:pt>
                <c:pt idx="9439">
                  <c:v>8.9399999999999993E-9</c:v>
                </c:pt>
                <c:pt idx="9440">
                  <c:v>8.9500000000000007E-9</c:v>
                </c:pt>
                <c:pt idx="9441">
                  <c:v>8.9600000000000005E-9</c:v>
                </c:pt>
                <c:pt idx="9442">
                  <c:v>8.9600000000000005E-9</c:v>
                </c:pt>
                <c:pt idx="9443">
                  <c:v>8.9700000000000003E-9</c:v>
                </c:pt>
                <c:pt idx="9444">
                  <c:v>8.98E-9</c:v>
                </c:pt>
                <c:pt idx="9445">
                  <c:v>8.98E-9</c:v>
                </c:pt>
                <c:pt idx="9446">
                  <c:v>8.9899999999999998E-9</c:v>
                </c:pt>
                <c:pt idx="9447">
                  <c:v>8.9899999999999998E-9</c:v>
                </c:pt>
                <c:pt idx="9448">
                  <c:v>8.9999999999999995E-9</c:v>
                </c:pt>
                <c:pt idx="9449">
                  <c:v>9.0099999999999993E-9</c:v>
                </c:pt>
                <c:pt idx="9450">
                  <c:v>9.0099999999999993E-9</c:v>
                </c:pt>
                <c:pt idx="9451">
                  <c:v>9.0200000000000007E-9</c:v>
                </c:pt>
                <c:pt idx="9452">
                  <c:v>9.0300000000000005E-9</c:v>
                </c:pt>
                <c:pt idx="9453">
                  <c:v>9.0300000000000005E-9</c:v>
                </c:pt>
                <c:pt idx="9454">
                  <c:v>9.0400000000000002E-9</c:v>
                </c:pt>
                <c:pt idx="9455">
                  <c:v>9.0400000000000002E-9</c:v>
                </c:pt>
                <c:pt idx="9456">
                  <c:v>9.05E-9</c:v>
                </c:pt>
                <c:pt idx="9457">
                  <c:v>9.0599999999999997E-9</c:v>
                </c:pt>
                <c:pt idx="9458">
                  <c:v>9.0599999999999997E-9</c:v>
                </c:pt>
                <c:pt idx="9459">
                  <c:v>9.0699999999999995E-9</c:v>
                </c:pt>
                <c:pt idx="9460">
                  <c:v>9.0799999999999993E-9</c:v>
                </c:pt>
                <c:pt idx="9461">
                  <c:v>9.0799999999999993E-9</c:v>
                </c:pt>
                <c:pt idx="9462">
                  <c:v>9.0900000000000007E-9</c:v>
                </c:pt>
                <c:pt idx="9463">
                  <c:v>9.0900000000000007E-9</c:v>
                </c:pt>
                <c:pt idx="9464">
                  <c:v>9.1000000000000004E-9</c:v>
                </c:pt>
                <c:pt idx="9465">
                  <c:v>9.1100000000000002E-9</c:v>
                </c:pt>
                <c:pt idx="9466">
                  <c:v>9.1100000000000002E-9</c:v>
                </c:pt>
                <c:pt idx="9467">
                  <c:v>9.1199999999999999E-9</c:v>
                </c:pt>
                <c:pt idx="9468">
                  <c:v>9.1299999999999997E-9</c:v>
                </c:pt>
                <c:pt idx="9469">
                  <c:v>9.1299999999999997E-9</c:v>
                </c:pt>
                <c:pt idx="9470">
                  <c:v>9.1399999999999995E-9</c:v>
                </c:pt>
                <c:pt idx="9471">
                  <c:v>9.1399999999999995E-9</c:v>
                </c:pt>
                <c:pt idx="9472">
                  <c:v>9.1499999999999992E-9</c:v>
                </c:pt>
                <c:pt idx="9473">
                  <c:v>9.1600000000000006E-9</c:v>
                </c:pt>
                <c:pt idx="9474">
                  <c:v>9.1600000000000006E-9</c:v>
                </c:pt>
                <c:pt idx="9475">
                  <c:v>9.1700000000000004E-9</c:v>
                </c:pt>
                <c:pt idx="9476">
                  <c:v>9.1800000000000001E-9</c:v>
                </c:pt>
                <c:pt idx="9477">
                  <c:v>9.1800000000000001E-9</c:v>
                </c:pt>
                <c:pt idx="9478">
                  <c:v>9.1899999999999999E-9</c:v>
                </c:pt>
                <c:pt idx="9479">
                  <c:v>9.1899999999999999E-9</c:v>
                </c:pt>
                <c:pt idx="9480">
                  <c:v>9.1999999999999997E-9</c:v>
                </c:pt>
                <c:pt idx="9481">
                  <c:v>9.2099999999999994E-9</c:v>
                </c:pt>
                <c:pt idx="9482">
                  <c:v>9.2099999999999994E-9</c:v>
                </c:pt>
                <c:pt idx="9483">
                  <c:v>9.2199999999999992E-9</c:v>
                </c:pt>
                <c:pt idx="9484">
                  <c:v>9.2300000000000006E-9</c:v>
                </c:pt>
                <c:pt idx="9485">
                  <c:v>9.2300000000000006E-9</c:v>
                </c:pt>
                <c:pt idx="9486">
                  <c:v>9.2400000000000004E-9</c:v>
                </c:pt>
                <c:pt idx="9487">
                  <c:v>9.2400000000000004E-9</c:v>
                </c:pt>
                <c:pt idx="9488">
                  <c:v>9.2500000000000001E-9</c:v>
                </c:pt>
                <c:pt idx="9489">
                  <c:v>9.2599999999999999E-9</c:v>
                </c:pt>
                <c:pt idx="9490">
                  <c:v>9.2599999999999999E-9</c:v>
                </c:pt>
                <c:pt idx="9491">
                  <c:v>9.2699999999999996E-9</c:v>
                </c:pt>
                <c:pt idx="9492">
                  <c:v>9.2799999999999994E-9</c:v>
                </c:pt>
                <c:pt idx="9493">
                  <c:v>9.2799999999999994E-9</c:v>
                </c:pt>
                <c:pt idx="9494">
                  <c:v>9.2900000000000008E-9</c:v>
                </c:pt>
                <c:pt idx="9495">
                  <c:v>9.2900000000000008E-9</c:v>
                </c:pt>
                <c:pt idx="9496">
                  <c:v>9.3000000000000006E-9</c:v>
                </c:pt>
                <c:pt idx="9497">
                  <c:v>9.3100000000000003E-9</c:v>
                </c:pt>
                <c:pt idx="9498">
                  <c:v>9.3100000000000003E-9</c:v>
                </c:pt>
                <c:pt idx="9499">
                  <c:v>9.3200000000000001E-9</c:v>
                </c:pt>
                <c:pt idx="9500">
                  <c:v>9.3299999999999998E-9</c:v>
                </c:pt>
                <c:pt idx="9501">
                  <c:v>9.3299999999999998E-9</c:v>
                </c:pt>
                <c:pt idx="9502">
                  <c:v>9.3399999999999996E-9</c:v>
                </c:pt>
                <c:pt idx="9503">
                  <c:v>9.3399999999999996E-9</c:v>
                </c:pt>
                <c:pt idx="9504">
                  <c:v>9.3499999999999994E-9</c:v>
                </c:pt>
                <c:pt idx="9505">
                  <c:v>9.3600000000000008E-9</c:v>
                </c:pt>
                <c:pt idx="9506">
                  <c:v>9.3600000000000008E-9</c:v>
                </c:pt>
                <c:pt idx="9507">
                  <c:v>9.3700000000000005E-9</c:v>
                </c:pt>
                <c:pt idx="9508">
                  <c:v>9.3800000000000003E-9</c:v>
                </c:pt>
                <c:pt idx="9509">
                  <c:v>9.3800000000000003E-9</c:v>
                </c:pt>
                <c:pt idx="9510">
                  <c:v>9.39E-9</c:v>
                </c:pt>
                <c:pt idx="9511">
                  <c:v>9.39E-9</c:v>
                </c:pt>
                <c:pt idx="9512">
                  <c:v>9.3999999999999998E-9</c:v>
                </c:pt>
                <c:pt idx="9513">
                  <c:v>9.4099999999999996E-9</c:v>
                </c:pt>
                <c:pt idx="9514">
                  <c:v>9.4099999999999996E-9</c:v>
                </c:pt>
                <c:pt idx="9515">
                  <c:v>9.4199999999999993E-9</c:v>
                </c:pt>
                <c:pt idx="9516">
                  <c:v>9.4300000000000007E-9</c:v>
                </c:pt>
                <c:pt idx="9517">
                  <c:v>9.4300000000000007E-9</c:v>
                </c:pt>
                <c:pt idx="9518">
                  <c:v>9.4400000000000005E-9</c:v>
                </c:pt>
                <c:pt idx="9519">
                  <c:v>9.4400000000000005E-9</c:v>
                </c:pt>
                <c:pt idx="9520">
                  <c:v>9.4500000000000002E-9</c:v>
                </c:pt>
                <c:pt idx="9521">
                  <c:v>9.46E-9</c:v>
                </c:pt>
                <c:pt idx="9522">
                  <c:v>9.46E-9</c:v>
                </c:pt>
                <c:pt idx="9523">
                  <c:v>9.4699999999999998E-9</c:v>
                </c:pt>
                <c:pt idx="9524">
                  <c:v>9.4799999999999995E-9</c:v>
                </c:pt>
                <c:pt idx="9525">
                  <c:v>9.4799999999999995E-9</c:v>
                </c:pt>
                <c:pt idx="9526">
                  <c:v>9.4899999999999993E-9</c:v>
                </c:pt>
                <c:pt idx="9527">
                  <c:v>9.4899999999999993E-9</c:v>
                </c:pt>
                <c:pt idx="9528">
                  <c:v>9.5000000000000007E-9</c:v>
                </c:pt>
                <c:pt idx="9529">
                  <c:v>9.5100000000000005E-9</c:v>
                </c:pt>
                <c:pt idx="9530">
                  <c:v>9.5100000000000005E-9</c:v>
                </c:pt>
                <c:pt idx="9531">
                  <c:v>9.5200000000000002E-9</c:v>
                </c:pt>
                <c:pt idx="9532">
                  <c:v>9.53E-9</c:v>
                </c:pt>
                <c:pt idx="9533">
                  <c:v>9.53E-9</c:v>
                </c:pt>
                <c:pt idx="9534">
                  <c:v>9.5399999999999997E-9</c:v>
                </c:pt>
                <c:pt idx="9535">
                  <c:v>9.5399999999999997E-9</c:v>
                </c:pt>
                <c:pt idx="9536">
                  <c:v>9.5499999999999995E-9</c:v>
                </c:pt>
                <c:pt idx="9537">
                  <c:v>9.5599999999999992E-9</c:v>
                </c:pt>
                <c:pt idx="9538">
                  <c:v>9.5599999999999992E-9</c:v>
                </c:pt>
                <c:pt idx="9539">
                  <c:v>9.5700000000000007E-9</c:v>
                </c:pt>
                <c:pt idx="9540">
                  <c:v>9.5800000000000004E-9</c:v>
                </c:pt>
                <c:pt idx="9541">
                  <c:v>9.5800000000000004E-9</c:v>
                </c:pt>
                <c:pt idx="9542">
                  <c:v>9.5900000000000002E-9</c:v>
                </c:pt>
                <c:pt idx="9543">
                  <c:v>9.5900000000000002E-9</c:v>
                </c:pt>
                <c:pt idx="9544">
                  <c:v>9.5999999999999999E-9</c:v>
                </c:pt>
                <c:pt idx="9545">
                  <c:v>9.6099999999999997E-9</c:v>
                </c:pt>
                <c:pt idx="9546">
                  <c:v>9.6099999999999997E-9</c:v>
                </c:pt>
                <c:pt idx="9547">
                  <c:v>9.6199999999999995E-9</c:v>
                </c:pt>
                <c:pt idx="9548">
                  <c:v>9.6299999999999992E-9</c:v>
                </c:pt>
                <c:pt idx="9549">
                  <c:v>9.6299999999999992E-9</c:v>
                </c:pt>
                <c:pt idx="9550">
                  <c:v>9.6400000000000006E-9</c:v>
                </c:pt>
                <c:pt idx="9551">
                  <c:v>9.6400000000000006E-9</c:v>
                </c:pt>
                <c:pt idx="9552">
                  <c:v>9.6500000000000004E-9</c:v>
                </c:pt>
                <c:pt idx="9553">
                  <c:v>9.6600000000000001E-9</c:v>
                </c:pt>
                <c:pt idx="9554">
                  <c:v>9.6600000000000001E-9</c:v>
                </c:pt>
                <c:pt idx="9555">
                  <c:v>9.6699999999999999E-9</c:v>
                </c:pt>
                <c:pt idx="9556">
                  <c:v>9.6799999999999997E-9</c:v>
                </c:pt>
                <c:pt idx="9557">
                  <c:v>9.6799999999999997E-9</c:v>
                </c:pt>
                <c:pt idx="9558">
                  <c:v>9.6899999999999994E-9</c:v>
                </c:pt>
                <c:pt idx="9559">
                  <c:v>9.6899999999999994E-9</c:v>
                </c:pt>
                <c:pt idx="9560">
                  <c:v>9.6999999999999992E-9</c:v>
                </c:pt>
                <c:pt idx="9561">
                  <c:v>9.7100000000000006E-9</c:v>
                </c:pt>
                <c:pt idx="9562">
                  <c:v>9.7100000000000006E-9</c:v>
                </c:pt>
                <c:pt idx="9563">
                  <c:v>9.7200000000000003E-9</c:v>
                </c:pt>
                <c:pt idx="9564">
                  <c:v>9.7300000000000001E-9</c:v>
                </c:pt>
                <c:pt idx="9565">
                  <c:v>9.7300000000000001E-9</c:v>
                </c:pt>
                <c:pt idx="9566">
                  <c:v>9.7399999999999999E-9</c:v>
                </c:pt>
                <c:pt idx="9567">
                  <c:v>9.7399999999999999E-9</c:v>
                </c:pt>
                <c:pt idx="9568">
                  <c:v>9.7499999999999996E-9</c:v>
                </c:pt>
                <c:pt idx="9569">
                  <c:v>9.7599999999999994E-9</c:v>
                </c:pt>
                <c:pt idx="9570">
                  <c:v>9.7599999999999994E-9</c:v>
                </c:pt>
                <c:pt idx="9571">
                  <c:v>9.7700000000000008E-9</c:v>
                </c:pt>
                <c:pt idx="9572">
                  <c:v>9.7800000000000006E-9</c:v>
                </c:pt>
                <c:pt idx="9573">
                  <c:v>9.7800000000000006E-9</c:v>
                </c:pt>
                <c:pt idx="9574">
                  <c:v>9.7900000000000003E-9</c:v>
                </c:pt>
                <c:pt idx="9575">
                  <c:v>9.7900000000000003E-9</c:v>
                </c:pt>
                <c:pt idx="9576">
                  <c:v>9.8000000000000001E-9</c:v>
                </c:pt>
                <c:pt idx="9577">
                  <c:v>9.8099999999999998E-9</c:v>
                </c:pt>
                <c:pt idx="9578">
                  <c:v>9.8099999999999998E-9</c:v>
                </c:pt>
                <c:pt idx="9579">
                  <c:v>9.8199999999999996E-9</c:v>
                </c:pt>
                <c:pt idx="9580">
                  <c:v>9.8299999999999993E-9</c:v>
                </c:pt>
                <c:pt idx="9581">
                  <c:v>9.8299999999999993E-9</c:v>
                </c:pt>
                <c:pt idx="9582">
                  <c:v>9.8400000000000008E-9</c:v>
                </c:pt>
                <c:pt idx="9583">
                  <c:v>9.8400000000000008E-9</c:v>
                </c:pt>
                <c:pt idx="9584">
                  <c:v>9.8500000000000005E-9</c:v>
                </c:pt>
                <c:pt idx="9585">
                  <c:v>9.8600000000000003E-9</c:v>
                </c:pt>
                <c:pt idx="9586">
                  <c:v>9.8600000000000003E-9</c:v>
                </c:pt>
                <c:pt idx="9587">
                  <c:v>9.87E-9</c:v>
                </c:pt>
                <c:pt idx="9588">
                  <c:v>9.8799999999999998E-9</c:v>
                </c:pt>
                <c:pt idx="9589">
                  <c:v>9.8799999999999998E-9</c:v>
                </c:pt>
                <c:pt idx="9590">
                  <c:v>9.8899999999999996E-9</c:v>
                </c:pt>
                <c:pt idx="9591">
                  <c:v>9.8899999999999996E-9</c:v>
                </c:pt>
                <c:pt idx="9592">
                  <c:v>9.8999999999999993E-9</c:v>
                </c:pt>
                <c:pt idx="9593">
                  <c:v>9.9100000000000007E-9</c:v>
                </c:pt>
                <c:pt idx="9594">
                  <c:v>9.9100000000000007E-9</c:v>
                </c:pt>
                <c:pt idx="9595">
                  <c:v>9.9200000000000005E-9</c:v>
                </c:pt>
                <c:pt idx="9596">
                  <c:v>9.9300000000000002E-9</c:v>
                </c:pt>
                <c:pt idx="9597">
                  <c:v>9.9300000000000002E-9</c:v>
                </c:pt>
                <c:pt idx="9598">
                  <c:v>9.94E-9</c:v>
                </c:pt>
                <c:pt idx="9599">
                  <c:v>9.94E-9</c:v>
                </c:pt>
                <c:pt idx="9600">
                  <c:v>9.9499999999999998E-9</c:v>
                </c:pt>
                <c:pt idx="9601">
                  <c:v>9.9599999999999995E-9</c:v>
                </c:pt>
                <c:pt idx="9602">
                  <c:v>9.9599999999999995E-9</c:v>
                </c:pt>
                <c:pt idx="9603">
                  <c:v>9.9699999999999993E-9</c:v>
                </c:pt>
                <c:pt idx="9604">
                  <c:v>9.9800000000000007E-9</c:v>
                </c:pt>
                <c:pt idx="9605">
                  <c:v>9.9800000000000007E-9</c:v>
                </c:pt>
                <c:pt idx="9606">
                  <c:v>9.9900000000000005E-9</c:v>
                </c:pt>
                <c:pt idx="9607">
                  <c:v>9.9900000000000005E-9</c:v>
                </c:pt>
                <c:pt idx="9608">
                  <c:v>1E-8</c:v>
                </c:pt>
                <c:pt idx="9609">
                  <c:v>1E-8</c:v>
                </c:pt>
                <c:pt idx="9610">
                  <c:v>1E-8</c:v>
                </c:pt>
                <c:pt idx="9611">
                  <c:v>1E-8</c:v>
                </c:pt>
                <c:pt idx="9612">
                  <c:v>1E-8</c:v>
                </c:pt>
                <c:pt idx="9613">
                  <c:v>1E-8</c:v>
                </c:pt>
                <c:pt idx="9614">
                  <c:v>1E-8</c:v>
                </c:pt>
                <c:pt idx="9615">
                  <c:v>1E-8</c:v>
                </c:pt>
                <c:pt idx="9616">
                  <c:v>1.0099999999999999E-8</c:v>
                </c:pt>
                <c:pt idx="9617">
                  <c:v>1.0099999999999999E-8</c:v>
                </c:pt>
                <c:pt idx="9618">
                  <c:v>1.0099999999999999E-8</c:v>
                </c:pt>
                <c:pt idx="9619">
                  <c:v>1.0099999999999999E-8</c:v>
                </c:pt>
                <c:pt idx="9620">
                  <c:v>1.0099999999999999E-8</c:v>
                </c:pt>
                <c:pt idx="9621">
                  <c:v>1.0099999999999999E-8</c:v>
                </c:pt>
                <c:pt idx="9622">
                  <c:v>1.0099999999999999E-8</c:v>
                </c:pt>
                <c:pt idx="9623">
                  <c:v>1.0099999999999999E-8</c:v>
                </c:pt>
                <c:pt idx="9624">
                  <c:v>1.0099999999999999E-8</c:v>
                </c:pt>
                <c:pt idx="9625">
                  <c:v>1.0099999999999999E-8</c:v>
                </c:pt>
                <c:pt idx="9626">
                  <c:v>1.0099999999999999E-8</c:v>
                </c:pt>
                <c:pt idx="9627">
                  <c:v>1.0099999999999999E-8</c:v>
                </c:pt>
                <c:pt idx="9628">
                  <c:v>1.0099999999999999E-8</c:v>
                </c:pt>
                <c:pt idx="9629">
                  <c:v>1.0099999999999999E-8</c:v>
                </c:pt>
                <c:pt idx="9630">
                  <c:v>1.0099999999999999E-8</c:v>
                </c:pt>
                <c:pt idx="9631">
                  <c:v>1.0099999999999999E-8</c:v>
                </c:pt>
                <c:pt idx="9632">
                  <c:v>1.02E-8</c:v>
                </c:pt>
                <c:pt idx="9633">
                  <c:v>1.02E-8</c:v>
                </c:pt>
                <c:pt idx="9634">
                  <c:v>1.02E-8</c:v>
                </c:pt>
                <c:pt idx="9635">
                  <c:v>1.02E-8</c:v>
                </c:pt>
                <c:pt idx="9636">
                  <c:v>1.02E-8</c:v>
                </c:pt>
                <c:pt idx="9637">
                  <c:v>1.02E-8</c:v>
                </c:pt>
                <c:pt idx="9638">
                  <c:v>1.02E-8</c:v>
                </c:pt>
                <c:pt idx="9639">
                  <c:v>1.02E-8</c:v>
                </c:pt>
                <c:pt idx="9640">
                  <c:v>1.02E-8</c:v>
                </c:pt>
                <c:pt idx="9641">
                  <c:v>1.02E-8</c:v>
                </c:pt>
                <c:pt idx="9642">
                  <c:v>1.02E-8</c:v>
                </c:pt>
                <c:pt idx="9643">
                  <c:v>1.02E-8</c:v>
                </c:pt>
                <c:pt idx="9644">
                  <c:v>1.02E-8</c:v>
                </c:pt>
                <c:pt idx="9645">
                  <c:v>1.02E-8</c:v>
                </c:pt>
                <c:pt idx="9646">
                  <c:v>1.02E-8</c:v>
                </c:pt>
                <c:pt idx="9647">
                  <c:v>1.02E-8</c:v>
                </c:pt>
                <c:pt idx="9648">
                  <c:v>1.03E-8</c:v>
                </c:pt>
                <c:pt idx="9649">
                  <c:v>1.03E-8</c:v>
                </c:pt>
                <c:pt idx="9650">
                  <c:v>1.03E-8</c:v>
                </c:pt>
                <c:pt idx="9651">
                  <c:v>1.03E-8</c:v>
                </c:pt>
                <c:pt idx="9652">
                  <c:v>1.03E-8</c:v>
                </c:pt>
                <c:pt idx="9653">
                  <c:v>1.03E-8</c:v>
                </c:pt>
                <c:pt idx="9654">
                  <c:v>1.03E-8</c:v>
                </c:pt>
                <c:pt idx="9655">
                  <c:v>1.03E-8</c:v>
                </c:pt>
                <c:pt idx="9656">
                  <c:v>1.03E-8</c:v>
                </c:pt>
                <c:pt idx="9657">
                  <c:v>1.03E-8</c:v>
                </c:pt>
                <c:pt idx="9658">
                  <c:v>1.03E-8</c:v>
                </c:pt>
                <c:pt idx="9659">
                  <c:v>1.03E-8</c:v>
                </c:pt>
                <c:pt idx="9660">
                  <c:v>1.03E-8</c:v>
                </c:pt>
                <c:pt idx="9661">
                  <c:v>1.03E-8</c:v>
                </c:pt>
                <c:pt idx="9662">
                  <c:v>1.03E-8</c:v>
                </c:pt>
                <c:pt idx="9663">
                  <c:v>1.03E-8</c:v>
                </c:pt>
                <c:pt idx="9664">
                  <c:v>1.04E-8</c:v>
                </c:pt>
                <c:pt idx="9665">
                  <c:v>1.04E-8</c:v>
                </c:pt>
                <c:pt idx="9666">
                  <c:v>1.04E-8</c:v>
                </c:pt>
                <c:pt idx="9667">
                  <c:v>1.04E-8</c:v>
                </c:pt>
                <c:pt idx="9668">
                  <c:v>1.04E-8</c:v>
                </c:pt>
                <c:pt idx="9669">
                  <c:v>1.04E-8</c:v>
                </c:pt>
                <c:pt idx="9670">
                  <c:v>1.04E-8</c:v>
                </c:pt>
                <c:pt idx="9671">
                  <c:v>1.04E-8</c:v>
                </c:pt>
                <c:pt idx="9672">
                  <c:v>1.04E-8</c:v>
                </c:pt>
                <c:pt idx="9673">
                  <c:v>1.04E-8</c:v>
                </c:pt>
                <c:pt idx="9674">
                  <c:v>1.04E-8</c:v>
                </c:pt>
                <c:pt idx="9675">
                  <c:v>1.04E-8</c:v>
                </c:pt>
                <c:pt idx="9676">
                  <c:v>1.04E-8</c:v>
                </c:pt>
                <c:pt idx="9677">
                  <c:v>1.04E-8</c:v>
                </c:pt>
                <c:pt idx="9678">
                  <c:v>1.04E-8</c:v>
                </c:pt>
                <c:pt idx="9679">
                  <c:v>1.04E-8</c:v>
                </c:pt>
                <c:pt idx="9680">
                  <c:v>1.05E-8</c:v>
                </c:pt>
                <c:pt idx="9681">
                  <c:v>1.05E-8</c:v>
                </c:pt>
                <c:pt idx="9682">
                  <c:v>1.05E-8</c:v>
                </c:pt>
                <c:pt idx="9683">
                  <c:v>1.05E-8</c:v>
                </c:pt>
                <c:pt idx="9684">
                  <c:v>1.05E-8</c:v>
                </c:pt>
                <c:pt idx="9685">
                  <c:v>1.05E-8</c:v>
                </c:pt>
                <c:pt idx="9686">
                  <c:v>1.05E-8</c:v>
                </c:pt>
                <c:pt idx="9687">
                  <c:v>1.05E-8</c:v>
                </c:pt>
                <c:pt idx="9688">
                  <c:v>1.05E-8</c:v>
                </c:pt>
                <c:pt idx="9689">
                  <c:v>1.05E-8</c:v>
                </c:pt>
                <c:pt idx="9690">
                  <c:v>1.05E-8</c:v>
                </c:pt>
                <c:pt idx="9691">
                  <c:v>1.05E-8</c:v>
                </c:pt>
                <c:pt idx="9692">
                  <c:v>1.05E-8</c:v>
                </c:pt>
                <c:pt idx="9693">
                  <c:v>1.05E-8</c:v>
                </c:pt>
                <c:pt idx="9694">
                  <c:v>1.05E-8</c:v>
                </c:pt>
                <c:pt idx="9695">
                  <c:v>1.05E-8</c:v>
                </c:pt>
                <c:pt idx="9696">
                  <c:v>1.0600000000000001E-8</c:v>
                </c:pt>
                <c:pt idx="9697">
                  <c:v>1.0600000000000001E-8</c:v>
                </c:pt>
                <c:pt idx="9698">
                  <c:v>1.0600000000000001E-8</c:v>
                </c:pt>
                <c:pt idx="9699">
                  <c:v>1.0600000000000001E-8</c:v>
                </c:pt>
                <c:pt idx="9700">
                  <c:v>1.0600000000000001E-8</c:v>
                </c:pt>
                <c:pt idx="9701">
                  <c:v>1.0600000000000001E-8</c:v>
                </c:pt>
                <c:pt idx="9702">
                  <c:v>1.0600000000000001E-8</c:v>
                </c:pt>
                <c:pt idx="9703">
                  <c:v>1.0600000000000001E-8</c:v>
                </c:pt>
                <c:pt idx="9704">
                  <c:v>1.0600000000000001E-8</c:v>
                </c:pt>
                <c:pt idx="9705">
                  <c:v>1.0600000000000001E-8</c:v>
                </c:pt>
                <c:pt idx="9706">
                  <c:v>1.0600000000000001E-8</c:v>
                </c:pt>
                <c:pt idx="9707">
                  <c:v>1.0600000000000001E-8</c:v>
                </c:pt>
                <c:pt idx="9708">
                  <c:v>1.0600000000000001E-8</c:v>
                </c:pt>
                <c:pt idx="9709">
                  <c:v>1.0600000000000001E-8</c:v>
                </c:pt>
                <c:pt idx="9710">
                  <c:v>1.0600000000000001E-8</c:v>
                </c:pt>
                <c:pt idx="9711">
                  <c:v>1.0600000000000001E-8</c:v>
                </c:pt>
                <c:pt idx="9712">
                  <c:v>1.07E-8</c:v>
                </c:pt>
                <c:pt idx="9713">
                  <c:v>1.07E-8</c:v>
                </c:pt>
                <c:pt idx="9714">
                  <c:v>1.07E-8</c:v>
                </c:pt>
                <c:pt idx="9715">
                  <c:v>1.07E-8</c:v>
                </c:pt>
                <c:pt idx="9716">
                  <c:v>1.07E-8</c:v>
                </c:pt>
                <c:pt idx="9717">
                  <c:v>1.07E-8</c:v>
                </c:pt>
                <c:pt idx="9718">
                  <c:v>1.07E-8</c:v>
                </c:pt>
                <c:pt idx="9719">
                  <c:v>1.07E-8</c:v>
                </c:pt>
                <c:pt idx="9720">
                  <c:v>1.07E-8</c:v>
                </c:pt>
                <c:pt idx="9721">
                  <c:v>1.07E-8</c:v>
                </c:pt>
                <c:pt idx="9722">
                  <c:v>1.07E-8</c:v>
                </c:pt>
                <c:pt idx="9723">
                  <c:v>1.07E-8</c:v>
                </c:pt>
                <c:pt idx="9724">
                  <c:v>1.07E-8</c:v>
                </c:pt>
                <c:pt idx="9725">
                  <c:v>1.07E-8</c:v>
                </c:pt>
                <c:pt idx="9726">
                  <c:v>1.07E-8</c:v>
                </c:pt>
                <c:pt idx="9727">
                  <c:v>1.07E-8</c:v>
                </c:pt>
                <c:pt idx="9728">
                  <c:v>1.0800000000000001E-8</c:v>
                </c:pt>
                <c:pt idx="9729">
                  <c:v>1.0800000000000001E-8</c:v>
                </c:pt>
                <c:pt idx="9730">
                  <c:v>1.0800000000000001E-8</c:v>
                </c:pt>
                <c:pt idx="9731">
                  <c:v>1.0800000000000001E-8</c:v>
                </c:pt>
                <c:pt idx="9732">
                  <c:v>1.0800000000000001E-8</c:v>
                </c:pt>
                <c:pt idx="9733">
                  <c:v>1.0800000000000001E-8</c:v>
                </c:pt>
                <c:pt idx="9734">
                  <c:v>1.0800000000000001E-8</c:v>
                </c:pt>
                <c:pt idx="9735">
                  <c:v>1.0800000000000001E-8</c:v>
                </c:pt>
                <c:pt idx="9736">
                  <c:v>1.0800000000000001E-8</c:v>
                </c:pt>
                <c:pt idx="9737">
                  <c:v>1.0800000000000001E-8</c:v>
                </c:pt>
                <c:pt idx="9738">
                  <c:v>1.0800000000000001E-8</c:v>
                </c:pt>
                <c:pt idx="9739">
                  <c:v>1.0800000000000001E-8</c:v>
                </c:pt>
                <c:pt idx="9740">
                  <c:v>1.0800000000000001E-8</c:v>
                </c:pt>
                <c:pt idx="9741">
                  <c:v>1.0800000000000001E-8</c:v>
                </c:pt>
                <c:pt idx="9742">
                  <c:v>1.0800000000000001E-8</c:v>
                </c:pt>
                <c:pt idx="9743">
                  <c:v>1.0800000000000001E-8</c:v>
                </c:pt>
                <c:pt idx="9744">
                  <c:v>1.09E-8</c:v>
                </c:pt>
                <c:pt idx="9745">
                  <c:v>1.09E-8</c:v>
                </c:pt>
                <c:pt idx="9746">
                  <c:v>1.09E-8</c:v>
                </c:pt>
                <c:pt idx="9747">
                  <c:v>1.09E-8</c:v>
                </c:pt>
                <c:pt idx="9748">
                  <c:v>1.09E-8</c:v>
                </c:pt>
                <c:pt idx="9749">
                  <c:v>1.09E-8</c:v>
                </c:pt>
                <c:pt idx="9750">
                  <c:v>1.09E-8</c:v>
                </c:pt>
                <c:pt idx="9751">
                  <c:v>1.09E-8</c:v>
                </c:pt>
                <c:pt idx="9752">
                  <c:v>1.09E-8</c:v>
                </c:pt>
                <c:pt idx="9753">
                  <c:v>1.09E-8</c:v>
                </c:pt>
                <c:pt idx="9754">
                  <c:v>1.09E-8</c:v>
                </c:pt>
                <c:pt idx="9755">
                  <c:v>1.09E-8</c:v>
                </c:pt>
                <c:pt idx="9756">
                  <c:v>1.09E-8</c:v>
                </c:pt>
                <c:pt idx="9757">
                  <c:v>1.09E-8</c:v>
                </c:pt>
                <c:pt idx="9758">
                  <c:v>1.09E-8</c:v>
                </c:pt>
                <c:pt idx="9759">
                  <c:v>1.09E-8</c:v>
                </c:pt>
                <c:pt idx="9760">
                  <c:v>1.0999999999999999E-8</c:v>
                </c:pt>
                <c:pt idx="9761">
                  <c:v>1.0999999999999999E-8</c:v>
                </c:pt>
                <c:pt idx="9762">
                  <c:v>1.0999999999999999E-8</c:v>
                </c:pt>
                <c:pt idx="9763">
                  <c:v>1.0999999999999999E-8</c:v>
                </c:pt>
                <c:pt idx="9764">
                  <c:v>1.0999999999999999E-8</c:v>
                </c:pt>
                <c:pt idx="9765">
                  <c:v>1.0999999999999999E-8</c:v>
                </c:pt>
                <c:pt idx="9766">
                  <c:v>1.0999999999999999E-8</c:v>
                </c:pt>
                <c:pt idx="9767">
                  <c:v>1.0999999999999999E-8</c:v>
                </c:pt>
                <c:pt idx="9768">
                  <c:v>1.0999999999999999E-8</c:v>
                </c:pt>
                <c:pt idx="9769">
                  <c:v>1.0999999999999999E-8</c:v>
                </c:pt>
                <c:pt idx="9770">
                  <c:v>1.0999999999999999E-8</c:v>
                </c:pt>
                <c:pt idx="9771">
                  <c:v>1.0999999999999999E-8</c:v>
                </c:pt>
                <c:pt idx="9772">
                  <c:v>1.0999999999999999E-8</c:v>
                </c:pt>
                <c:pt idx="9773">
                  <c:v>1.0999999999999999E-8</c:v>
                </c:pt>
                <c:pt idx="9774">
                  <c:v>1.0999999999999999E-8</c:v>
                </c:pt>
                <c:pt idx="9775">
                  <c:v>1.0999999999999999E-8</c:v>
                </c:pt>
                <c:pt idx="9776">
                  <c:v>1.11E-8</c:v>
                </c:pt>
                <c:pt idx="9777">
                  <c:v>1.11E-8</c:v>
                </c:pt>
                <c:pt idx="9778">
                  <c:v>1.11E-8</c:v>
                </c:pt>
                <c:pt idx="9779">
                  <c:v>1.11E-8</c:v>
                </c:pt>
                <c:pt idx="9780">
                  <c:v>1.11E-8</c:v>
                </c:pt>
                <c:pt idx="9781">
                  <c:v>1.11E-8</c:v>
                </c:pt>
                <c:pt idx="9782">
                  <c:v>1.11E-8</c:v>
                </c:pt>
                <c:pt idx="9783">
                  <c:v>1.11E-8</c:v>
                </c:pt>
                <c:pt idx="9784">
                  <c:v>1.11E-8</c:v>
                </c:pt>
                <c:pt idx="9785">
                  <c:v>1.11E-8</c:v>
                </c:pt>
                <c:pt idx="9786">
                  <c:v>1.11E-8</c:v>
                </c:pt>
                <c:pt idx="9787">
                  <c:v>1.11E-8</c:v>
                </c:pt>
                <c:pt idx="9788">
                  <c:v>1.11E-8</c:v>
                </c:pt>
                <c:pt idx="9789">
                  <c:v>1.11E-8</c:v>
                </c:pt>
                <c:pt idx="9790">
                  <c:v>1.11E-8</c:v>
                </c:pt>
                <c:pt idx="9791">
                  <c:v>1.11E-8</c:v>
                </c:pt>
                <c:pt idx="9792">
                  <c:v>1.1199999999999999E-8</c:v>
                </c:pt>
                <c:pt idx="9793">
                  <c:v>1.1199999999999999E-8</c:v>
                </c:pt>
                <c:pt idx="9794">
                  <c:v>1.1199999999999999E-8</c:v>
                </c:pt>
                <c:pt idx="9795">
                  <c:v>1.1199999999999999E-8</c:v>
                </c:pt>
                <c:pt idx="9796">
                  <c:v>1.1199999999999999E-8</c:v>
                </c:pt>
                <c:pt idx="9797">
                  <c:v>1.1199999999999999E-8</c:v>
                </c:pt>
                <c:pt idx="9798">
                  <c:v>1.1199999999999999E-8</c:v>
                </c:pt>
                <c:pt idx="9799">
                  <c:v>1.1199999999999999E-8</c:v>
                </c:pt>
                <c:pt idx="9800">
                  <c:v>1.1199999999999999E-8</c:v>
                </c:pt>
                <c:pt idx="9801">
                  <c:v>1.1199999999999999E-8</c:v>
                </c:pt>
                <c:pt idx="9802">
                  <c:v>1.1199999999999999E-8</c:v>
                </c:pt>
                <c:pt idx="9803">
                  <c:v>1.1199999999999999E-8</c:v>
                </c:pt>
                <c:pt idx="9804">
                  <c:v>1.1199999999999999E-8</c:v>
                </c:pt>
                <c:pt idx="9805">
                  <c:v>1.1199999999999999E-8</c:v>
                </c:pt>
                <c:pt idx="9806">
                  <c:v>1.1199999999999999E-8</c:v>
                </c:pt>
                <c:pt idx="9807">
                  <c:v>1.1199999999999999E-8</c:v>
                </c:pt>
                <c:pt idx="9808">
                  <c:v>1.13E-8</c:v>
                </c:pt>
                <c:pt idx="9809">
                  <c:v>1.13E-8</c:v>
                </c:pt>
                <c:pt idx="9810">
                  <c:v>1.13E-8</c:v>
                </c:pt>
                <c:pt idx="9811">
                  <c:v>1.13E-8</c:v>
                </c:pt>
                <c:pt idx="9812">
                  <c:v>1.13E-8</c:v>
                </c:pt>
                <c:pt idx="9813">
                  <c:v>1.13E-8</c:v>
                </c:pt>
                <c:pt idx="9814">
                  <c:v>1.13E-8</c:v>
                </c:pt>
                <c:pt idx="9815">
                  <c:v>1.13E-8</c:v>
                </c:pt>
                <c:pt idx="9816">
                  <c:v>1.13E-8</c:v>
                </c:pt>
                <c:pt idx="9817">
                  <c:v>1.13E-8</c:v>
                </c:pt>
                <c:pt idx="9818">
                  <c:v>1.13E-8</c:v>
                </c:pt>
                <c:pt idx="9819">
                  <c:v>1.13E-8</c:v>
                </c:pt>
                <c:pt idx="9820">
                  <c:v>1.13E-8</c:v>
                </c:pt>
                <c:pt idx="9821">
                  <c:v>1.13E-8</c:v>
                </c:pt>
                <c:pt idx="9822">
                  <c:v>1.13E-8</c:v>
                </c:pt>
                <c:pt idx="9823">
                  <c:v>1.13E-8</c:v>
                </c:pt>
                <c:pt idx="9824">
                  <c:v>1.14E-8</c:v>
                </c:pt>
                <c:pt idx="9825">
                  <c:v>1.14E-8</c:v>
                </c:pt>
                <c:pt idx="9826">
                  <c:v>1.14E-8</c:v>
                </c:pt>
                <c:pt idx="9827">
                  <c:v>1.14E-8</c:v>
                </c:pt>
                <c:pt idx="9828">
                  <c:v>1.14E-8</c:v>
                </c:pt>
                <c:pt idx="9829">
                  <c:v>1.14E-8</c:v>
                </c:pt>
                <c:pt idx="9830">
                  <c:v>1.14E-8</c:v>
                </c:pt>
                <c:pt idx="9831">
                  <c:v>1.14E-8</c:v>
                </c:pt>
                <c:pt idx="9832">
                  <c:v>1.14E-8</c:v>
                </c:pt>
                <c:pt idx="9833">
                  <c:v>1.14E-8</c:v>
                </c:pt>
                <c:pt idx="9834">
                  <c:v>1.14E-8</c:v>
                </c:pt>
                <c:pt idx="9835">
                  <c:v>1.14E-8</c:v>
                </c:pt>
                <c:pt idx="9836">
                  <c:v>1.14E-8</c:v>
                </c:pt>
                <c:pt idx="9837">
                  <c:v>1.14E-8</c:v>
                </c:pt>
                <c:pt idx="9838">
                  <c:v>1.14E-8</c:v>
                </c:pt>
                <c:pt idx="9839">
                  <c:v>1.14E-8</c:v>
                </c:pt>
                <c:pt idx="9840">
                  <c:v>1.15E-8</c:v>
                </c:pt>
                <c:pt idx="9841">
                  <c:v>1.15E-8</c:v>
                </c:pt>
                <c:pt idx="9842">
                  <c:v>1.15E-8</c:v>
                </c:pt>
                <c:pt idx="9843">
                  <c:v>1.15E-8</c:v>
                </c:pt>
                <c:pt idx="9844">
                  <c:v>1.15E-8</c:v>
                </c:pt>
                <c:pt idx="9845">
                  <c:v>1.15E-8</c:v>
                </c:pt>
                <c:pt idx="9846">
                  <c:v>1.15E-8</c:v>
                </c:pt>
                <c:pt idx="9847">
                  <c:v>1.15E-8</c:v>
                </c:pt>
                <c:pt idx="9848">
                  <c:v>1.15E-8</c:v>
                </c:pt>
                <c:pt idx="9849">
                  <c:v>1.15E-8</c:v>
                </c:pt>
                <c:pt idx="9850">
                  <c:v>1.15E-8</c:v>
                </c:pt>
                <c:pt idx="9851">
                  <c:v>1.15E-8</c:v>
                </c:pt>
                <c:pt idx="9852">
                  <c:v>1.15E-8</c:v>
                </c:pt>
                <c:pt idx="9853">
                  <c:v>1.15E-8</c:v>
                </c:pt>
                <c:pt idx="9854">
                  <c:v>1.15E-8</c:v>
                </c:pt>
                <c:pt idx="9855">
                  <c:v>1.15E-8</c:v>
                </c:pt>
                <c:pt idx="9856">
                  <c:v>1.16E-8</c:v>
                </c:pt>
                <c:pt idx="9857">
                  <c:v>1.16E-8</c:v>
                </c:pt>
                <c:pt idx="9858">
                  <c:v>1.16E-8</c:v>
                </c:pt>
                <c:pt idx="9859">
                  <c:v>1.16E-8</c:v>
                </c:pt>
                <c:pt idx="9860">
                  <c:v>1.16E-8</c:v>
                </c:pt>
                <c:pt idx="9861">
                  <c:v>1.16E-8</c:v>
                </c:pt>
                <c:pt idx="9862">
                  <c:v>1.16E-8</c:v>
                </c:pt>
                <c:pt idx="9863">
                  <c:v>1.16E-8</c:v>
                </c:pt>
                <c:pt idx="9864">
                  <c:v>1.16E-8</c:v>
                </c:pt>
                <c:pt idx="9865">
                  <c:v>1.16E-8</c:v>
                </c:pt>
                <c:pt idx="9866">
                  <c:v>1.16E-8</c:v>
                </c:pt>
                <c:pt idx="9867">
                  <c:v>1.16E-8</c:v>
                </c:pt>
                <c:pt idx="9868">
                  <c:v>1.16E-8</c:v>
                </c:pt>
                <c:pt idx="9869">
                  <c:v>1.16E-8</c:v>
                </c:pt>
                <c:pt idx="9870">
                  <c:v>1.16E-8</c:v>
                </c:pt>
                <c:pt idx="9871">
                  <c:v>1.16E-8</c:v>
                </c:pt>
                <c:pt idx="9872">
                  <c:v>1.1700000000000001E-8</c:v>
                </c:pt>
                <c:pt idx="9873">
                  <c:v>1.1700000000000001E-8</c:v>
                </c:pt>
                <c:pt idx="9874">
                  <c:v>1.1700000000000001E-8</c:v>
                </c:pt>
                <c:pt idx="9875">
                  <c:v>1.1700000000000001E-8</c:v>
                </c:pt>
                <c:pt idx="9876">
                  <c:v>1.1700000000000001E-8</c:v>
                </c:pt>
                <c:pt idx="9877">
                  <c:v>1.1700000000000001E-8</c:v>
                </c:pt>
                <c:pt idx="9878">
                  <c:v>1.1700000000000001E-8</c:v>
                </c:pt>
                <c:pt idx="9879">
                  <c:v>1.1700000000000001E-8</c:v>
                </c:pt>
                <c:pt idx="9880">
                  <c:v>1.1700000000000001E-8</c:v>
                </c:pt>
                <c:pt idx="9881">
                  <c:v>1.1700000000000001E-8</c:v>
                </c:pt>
                <c:pt idx="9882">
                  <c:v>1.1700000000000001E-8</c:v>
                </c:pt>
                <c:pt idx="9883">
                  <c:v>1.1700000000000001E-8</c:v>
                </c:pt>
                <c:pt idx="9884">
                  <c:v>1.1700000000000001E-8</c:v>
                </c:pt>
                <c:pt idx="9885">
                  <c:v>1.1700000000000001E-8</c:v>
                </c:pt>
                <c:pt idx="9886">
                  <c:v>1.1700000000000001E-8</c:v>
                </c:pt>
                <c:pt idx="9887">
                  <c:v>1.1700000000000001E-8</c:v>
                </c:pt>
                <c:pt idx="9888">
                  <c:v>1.18E-8</c:v>
                </c:pt>
                <c:pt idx="9889">
                  <c:v>1.18E-8</c:v>
                </c:pt>
                <c:pt idx="9890">
                  <c:v>1.18E-8</c:v>
                </c:pt>
                <c:pt idx="9891">
                  <c:v>1.18E-8</c:v>
                </c:pt>
                <c:pt idx="9892">
                  <c:v>1.18E-8</c:v>
                </c:pt>
                <c:pt idx="9893">
                  <c:v>1.18E-8</c:v>
                </c:pt>
                <c:pt idx="9894">
                  <c:v>1.18E-8</c:v>
                </c:pt>
                <c:pt idx="9895">
                  <c:v>1.18E-8</c:v>
                </c:pt>
                <c:pt idx="9896">
                  <c:v>1.18E-8</c:v>
                </c:pt>
                <c:pt idx="9897">
                  <c:v>1.18E-8</c:v>
                </c:pt>
                <c:pt idx="9898">
                  <c:v>1.18E-8</c:v>
                </c:pt>
                <c:pt idx="9899">
                  <c:v>1.18E-8</c:v>
                </c:pt>
                <c:pt idx="9900">
                  <c:v>1.18E-8</c:v>
                </c:pt>
                <c:pt idx="9901">
                  <c:v>1.18E-8</c:v>
                </c:pt>
                <c:pt idx="9902">
                  <c:v>1.18E-8</c:v>
                </c:pt>
                <c:pt idx="9903">
                  <c:v>1.18E-8</c:v>
                </c:pt>
                <c:pt idx="9904">
                  <c:v>1.1900000000000001E-8</c:v>
                </c:pt>
                <c:pt idx="9905">
                  <c:v>1.1900000000000001E-8</c:v>
                </c:pt>
                <c:pt idx="9906">
                  <c:v>1.1900000000000001E-8</c:v>
                </c:pt>
                <c:pt idx="9907">
                  <c:v>1.1900000000000001E-8</c:v>
                </c:pt>
                <c:pt idx="9908">
                  <c:v>1.1900000000000001E-8</c:v>
                </c:pt>
                <c:pt idx="9909">
                  <c:v>1.1900000000000001E-8</c:v>
                </c:pt>
                <c:pt idx="9910">
                  <c:v>1.1900000000000001E-8</c:v>
                </c:pt>
                <c:pt idx="9911">
                  <c:v>1.1900000000000001E-8</c:v>
                </c:pt>
                <c:pt idx="9912">
                  <c:v>1.1900000000000001E-8</c:v>
                </c:pt>
                <c:pt idx="9913">
                  <c:v>1.1900000000000001E-8</c:v>
                </c:pt>
                <c:pt idx="9914">
                  <c:v>1.1900000000000001E-8</c:v>
                </c:pt>
                <c:pt idx="9915">
                  <c:v>1.1900000000000001E-8</c:v>
                </c:pt>
                <c:pt idx="9916">
                  <c:v>1.1900000000000001E-8</c:v>
                </c:pt>
                <c:pt idx="9917">
                  <c:v>1.1900000000000001E-8</c:v>
                </c:pt>
                <c:pt idx="9918">
                  <c:v>1.1900000000000001E-8</c:v>
                </c:pt>
                <c:pt idx="9919">
                  <c:v>1.1900000000000001E-8</c:v>
                </c:pt>
                <c:pt idx="9920">
                  <c:v>1.2E-8</c:v>
                </c:pt>
                <c:pt idx="9921">
                  <c:v>1.2E-8</c:v>
                </c:pt>
                <c:pt idx="9922">
                  <c:v>1.2E-8</c:v>
                </c:pt>
                <c:pt idx="9923">
                  <c:v>1.2E-8</c:v>
                </c:pt>
                <c:pt idx="9924">
                  <c:v>1.2E-8</c:v>
                </c:pt>
                <c:pt idx="9925">
                  <c:v>1.2E-8</c:v>
                </c:pt>
                <c:pt idx="9926">
                  <c:v>1.2E-8</c:v>
                </c:pt>
                <c:pt idx="9927">
                  <c:v>1.2E-8</c:v>
                </c:pt>
                <c:pt idx="9928">
                  <c:v>1.2E-8</c:v>
                </c:pt>
                <c:pt idx="9929">
                  <c:v>1.2E-8</c:v>
                </c:pt>
                <c:pt idx="9930">
                  <c:v>1.2E-8</c:v>
                </c:pt>
                <c:pt idx="9931">
                  <c:v>1.2E-8</c:v>
                </c:pt>
                <c:pt idx="9932">
                  <c:v>1.2E-8</c:v>
                </c:pt>
                <c:pt idx="9933">
                  <c:v>1.2E-8</c:v>
                </c:pt>
                <c:pt idx="9934">
                  <c:v>1.2E-8</c:v>
                </c:pt>
                <c:pt idx="9935">
                  <c:v>1.2E-8</c:v>
                </c:pt>
                <c:pt idx="9936">
                  <c:v>1.2100000000000001E-8</c:v>
                </c:pt>
                <c:pt idx="9937">
                  <c:v>1.2100000000000001E-8</c:v>
                </c:pt>
                <c:pt idx="9938">
                  <c:v>1.2100000000000001E-8</c:v>
                </c:pt>
                <c:pt idx="9939">
                  <c:v>1.2100000000000001E-8</c:v>
                </c:pt>
                <c:pt idx="9940">
                  <c:v>1.2100000000000001E-8</c:v>
                </c:pt>
                <c:pt idx="9941">
                  <c:v>1.2100000000000001E-8</c:v>
                </c:pt>
                <c:pt idx="9942">
                  <c:v>1.2100000000000001E-8</c:v>
                </c:pt>
                <c:pt idx="9943">
                  <c:v>1.2100000000000001E-8</c:v>
                </c:pt>
                <c:pt idx="9944">
                  <c:v>1.2100000000000001E-8</c:v>
                </c:pt>
                <c:pt idx="9945">
                  <c:v>1.2100000000000001E-8</c:v>
                </c:pt>
                <c:pt idx="9946">
                  <c:v>1.2100000000000001E-8</c:v>
                </c:pt>
                <c:pt idx="9947">
                  <c:v>1.2100000000000001E-8</c:v>
                </c:pt>
                <c:pt idx="9948">
                  <c:v>1.2100000000000001E-8</c:v>
                </c:pt>
                <c:pt idx="9949">
                  <c:v>1.2100000000000001E-8</c:v>
                </c:pt>
                <c:pt idx="9950">
                  <c:v>1.2100000000000001E-8</c:v>
                </c:pt>
                <c:pt idx="9951">
                  <c:v>1.2100000000000001E-8</c:v>
                </c:pt>
                <c:pt idx="9952">
                  <c:v>1.22E-8</c:v>
                </c:pt>
                <c:pt idx="9953">
                  <c:v>1.22E-8</c:v>
                </c:pt>
                <c:pt idx="9954">
                  <c:v>1.22E-8</c:v>
                </c:pt>
                <c:pt idx="9955">
                  <c:v>1.22E-8</c:v>
                </c:pt>
                <c:pt idx="9956">
                  <c:v>1.22E-8</c:v>
                </c:pt>
                <c:pt idx="9957">
                  <c:v>1.22E-8</c:v>
                </c:pt>
                <c:pt idx="9958">
                  <c:v>1.22E-8</c:v>
                </c:pt>
                <c:pt idx="9959">
                  <c:v>1.22E-8</c:v>
                </c:pt>
                <c:pt idx="9960">
                  <c:v>1.22E-8</c:v>
                </c:pt>
                <c:pt idx="9961">
                  <c:v>1.22E-8</c:v>
                </c:pt>
                <c:pt idx="9962">
                  <c:v>1.22E-8</c:v>
                </c:pt>
                <c:pt idx="9963">
                  <c:v>1.22E-8</c:v>
                </c:pt>
                <c:pt idx="9964">
                  <c:v>1.22E-8</c:v>
                </c:pt>
                <c:pt idx="9965">
                  <c:v>1.22E-8</c:v>
                </c:pt>
                <c:pt idx="9966">
                  <c:v>1.22E-8</c:v>
                </c:pt>
                <c:pt idx="9967">
                  <c:v>1.22E-8</c:v>
                </c:pt>
                <c:pt idx="9968">
                  <c:v>1.2299999999999999E-8</c:v>
                </c:pt>
                <c:pt idx="9969">
                  <c:v>1.2299999999999999E-8</c:v>
                </c:pt>
                <c:pt idx="9970">
                  <c:v>1.2299999999999999E-8</c:v>
                </c:pt>
                <c:pt idx="9971">
                  <c:v>1.2299999999999999E-8</c:v>
                </c:pt>
                <c:pt idx="9972">
                  <c:v>1.2299999999999999E-8</c:v>
                </c:pt>
                <c:pt idx="9973">
                  <c:v>1.2299999999999999E-8</c:v>
                </c:pt>
                <c:pt idx="9974">
                  <c:v>1.2299999999999999E-8</c:v>
                </c:pt>
                <c:pt idx="9975">
                  <c:v>1.2299999999999999E-8</c:v>
                </c:pt>
                <c:pt idx="9976">
                  <c:v>1.2299999999999999E-8</c:v>
                </c:pt>
                <c:pt idx="9977">
                  <c:v>1.2299999999999999E-8</c:v>
                </c:pt>
                <c:pt idx="9978">
                  <c:v>1.2299999999999999E-8</c:v>
                </c:pt>
                <c:pt idx="9979">
                  <c:v>1.2299999999999999E-8</c:v>
                </c:pt>
                <c:pt idx="9980">
                  <c:v>1.2299999999999999E-8</c:v>
                </c:pt>
                <c:pt idx="9981">
                  <c:v>1.2299999999999999E-8</c:v>
                </c:pt>
                <c:pt idx="9982">
                  <c:v>1.2299999999999999E-8</c:v>
                </c:pt>
                <c:pt idx="9983">
                  <c:v>1.2299999999999999E-8</c:v>
                </c:pt>
                <c:pt idx="9984">
                  <c:v>1.24E-8</c:v>
                </c:pt>
                <c:pt idx="9985">
                  <c:v>1.24E-8</c:v>
                </c:pt>
                <c:pt idx="9986">
                  <c:v>1.24E-8</c:v>
                </c:pt>
                <c:pt idx="9987">
                  <c:v>1.24E-8</c:v>
                </c:pt>
                <c:pt idx="9988">
                  <c:v>1.24E-8</c:v>
                </c:pt>
                <c:pt idx="9989">
                  <c:v>1.24E-8</c:v>
                </c:pt>
                <c:pt idx="9990">
                  <c:v>1.24E-8</c:v>
                </c:pt>
                <c:pt idx="9991">
                  <c:v>1.24E-8</c:v>
                </c:pt>
                <c:pt idx="9992">
                  <c:v>1.24E-8</c:v>
                </c:pt>
                <c:pt idx="9993">
                  <c:v>1.24E-8</c:v>
                </c:pt>
                <c:pt idx="9994">
                  <c:v>1.24E-8</c:v>
                </c:pt>
                <c:pt idx="9995">
                  <c:v>1.24E-8</c:v>
                </c:pt>
                <c:pt idx="9996">
                  <c:v>1.24E-8</c:v>
                </c:pt>
                <c:pt idx="9997">
                  <c:v>1.24E-8</c:v>
                </c:pt>
                <c:pt idx="9998">
                  <c:v>1.24E-8</c:v>
                </c:pt>
                <c:pt idx="9999">
                  <c:v>1.24E-8</c:v>
                </c:pt>
                <c:pt idx="10000">
                  <c:v>1.2499999999999999E-8</c:v>
                </c:pt>
                <c:pt idx="10001">
                  <c:v>1.2499999999999999E-8</c:v>
                </c:pt>
                <c:pt idx="10002">
                  <c:v>1.2499999999999999E-8</c:v>
                </c:pt>
                <c:pt idx="10003">
                  <c:v>1.2499999999999999E-8</c:v>
                </c:pt>
                <c:pt idx="10004">
                  <c:v>1.2499999999999999E-8</c:v>
                </c:pt>
                <c:pt idx="10005">
                  <c:v>1.2499999999999999E-8</c:v>
                </c:pt>
                <c:pt idx="10006">
                  <c:v>1.2499999999999999E-8</c:v>
                </c:pt>
                <c:pt idx="10007">
                  <c:v>1.2499999999999999E-8</c:v>
                </c:pt>
                <c:pt idx="10008">
                  <c:v>1.2499999999999999E-8</c:v>
                </c:pt>
                <c:pt idx="10009">
                  <c:v>1.2499999999999999E-8</c:v>
                </c:pt>
                <c:pt idx="10010">
                  <c:v>1.2499999999999999E-8</c:v>
                </c:pt>
                <c:pt idx="10011">
                  <c:v>1.2499999999999999E-8</c:v>
                </c:pt>
                <c:pt idx="10012">
                  <c:v>1.2499999999999999E-8</c:v>
                </c:pt>
                <c:pt idx="10013">
                  <c:v>1.2499999999999999E-8</c:v>
                </c:pt>
                <c:pt idx="10014">
                  <c:v>1.2499999999999999E-8</c:v>
                </c:pt>
                <c:pt idx="10015">
                  <c:v>1.2499999999999999E-8</c:v>
                </c:pt>
                <c:pt idx="10016">
                  <c:v>1.26E-8</c:v>
                </c:pt>
                <c:pt idx="10017">
                  <c:v>1.26E-8</c:v>
                </c:pt>
                <c:pt idx="10018">
                  <c:v>1.26E-8</c:v>
                </c:pt>
                <c:pt idx="10019">
                  <c:v>1.26E-8</c:v>
                </c:pt>
                <c:pt idx="10020">
                  <c:v>1.26E-8</c:v>
                </c:pt>
                <c:pt idx="10021">
                  <c:v>1.26E-8</c:v>
                </c:pt>
                <c:pt idx="10022">
                  <c:v>1.26E-8</c:v>
                </c:pt>
                <c:pt idx="10023">
                  <c:v>1.26E-8</c:v>
                </c:pt>
                <c:pt idx="10024">
                  <c:v>1.26E-8</c:v>
                </c:pt>
                <c:pt idx="10025">
                  <c:v>1.26E-8</c:v>
                </c:pt>
                <c:pt idx="10026">
                  <c:v>1.26E-8</c:v>
                </c:pt>
                <c:pt idx="10027">
                  <c:v>1.26E-8</c:v>
                </c:pt>
                <c:pt idx="10028">
                  <c:v>1.26E-8</c:v>
                </c:pt>
                <c:pt idx="10029">
                  <c:v>1.26E-8</c:v>
                </c:pt>
                <c:pt idx="10030">
                  <c:v>1.26E-8</c:v>
                </c:pt>
                <c:pt idx="10031">
                  <c:v>1.26E-8</c:v>
                </c:pt>
                <c:pt idx="10032">
                  <c:v>1.27E-8</c:v>
                </c:pt>
                <c:pt idx="10033">
                  <c:v>1.27E-8</c:v>
                </c:pt>
                <c:pt idx="10034">
                  <c:v>1.27E-8</c:v>
                </c:pt>
                <c:pt idx="10035">
                  <c:v>1.27E-8</c:v>
                </c:pt>
                <c:pt idx="10036">
                  <c:v>1.27E-8</c:v>
                </c:pt>
                <c:pt idx="10037">
                  <c:v>1.27E-8</c:v>
                </c:pt>
                <c:pt idx="10038">
                  <c:v>1.27E-8</c:v>
                </c:pt>
                <c:pt idx="10039">
                  <c:v>1.27E-8</c:v>
                </c:pt>
                <c:pt idx="10040">
                  <c:v>1.27E-8</c:v>
                </c:pt>
                <c:pt idx="10041">
                  <c:v>1.27E-8</c:v>
                </c:pt>
                <c:pt idx="10042">
                  <c:v>1.27E-8</c:v>
                </c:pt>
                <c:pt idx="10043">
                  <c:v>1.27E-8</c:v>
                </c:pt>
                <c:pt idx="10044">
                  <c:v>1.27E-8</c:v>
                </c:pt>
                <c:pt idx="10045">
                  <c:v>1.27E-8</c:v>
                </c:pt>
                <c:pt idx="10046">
                  <c:v>1.27E-8</c:v>
                </c:pt>
                <c:pt idx="10047">
                  <c:v>1.27E-8</c:v>
                </c:pt>
                <c:pt idx="10048">
                  <c:v>1.28E-8</c:v>
                </c:pt>
                <c:pt idx="10049">
                  <c:v>1.28E-8</c:v>
                </c:pt>
                <c:pt idx="10050">
                  <c:v>1.28E-8</c:v>
                </c:pt>
                <c:pt idx="10051">
                  <c:v>1.28E-8</c:v>
                </c:pt>
                <c:pt idx="10052">
                  <c:v>1.28E-8</c:v>
                </c:pt>
                <c:pt idx="10053">
                  <c:v>1.28E-8</c:v>
                </c:pt>
                <c:pt idx="10054">
                  <c:v>1.28E-8</c:v>
                </c:pt>
                <c:pt idx="10055">
                  <c:v>1.28E-8</c:v>
                </c:pt>
                <c:pt idx="10056">
                  <c:v>1.28E-8</c:v>
                </c:pt>
                <c:pt idx="10057">
                  <c:v>1.28E-8</c:v>
                </c:pt>
                <c:pt idx="10058">
                  <c:v>1.28E-8</c:v>
                </c:pt>
                <c:pt idx="10059">
                  <c:v>1.28E-8</c:v>
                </c:pt>
                <c:pt idx="10060">
                  <c:v>1.28E-8</c:v>
                </c:pt>
                <c:pt idx="10061">
                  <c:v>1.28E-8</c:v>
                </c:pt>
                <c:pt idx="10062">
                  <c:v>1.28E-8</c:v>
                </c:pt>
                <c:pt idx="10063">
                  <c:v>1.28E-8</c:v>
                </c:pt>
                <c:pt idx="10064">
                  <c:v>1.29E-8</c:v>
                </c:pt>
                <c:pt idx="10065">
                  <c:v>1.29E-8</c:v>
                </c:pt>
                <c:pt idx="10066">
                  <c:v>1.29E-8</c:v>
                </c:pt>
                <c:pt idx="10067">
                  <c:v>1.29E-8</c:v>
                </c:pt>
                <c:pt idx="10068">
                  <c:v>1.29E-8</c:v>
                </c:pt>
                <c:pt idx="10069">
                  <c:v>1.29E-8</c:v>
                </c:pt>
                <c:pt idx="10070">
                  <c:v>1.29E-8</c:v>
                </c:pt>
                <c:pt idx="10071">
                  <c:v>1.29E-8</c:v>
                </c:pt>
                <c:pt idx="10072">
                  <c:v>1.29E-8</c:v>
                </c:pt>
                <c:pt idx="10073">
                  <c:v>1.29E-8</c:v>
                </c:pt>
                <c:pt idx="10074">
                  <c:v>1.29E-8</c:v>
                </c:pt>
                <c:pt idx="10075">
                  <c:v>1.29E-8</c:v>
                </c:pt>
                <c:pt idx="10076">
                  <c:v>1.29E-8</c:v>
                </c:pt>
                <c:pt idx="10077">
                  <c:v>1.29E-8</c:v>
                </c:pt>
                <c:pt idx="10078">
                  <c:v>1.29E-8</c:v>
                </c:pt>
                <c:pt idx="10079">
                  <c:v>1.29E-8</c:v>
                </c:pt>
                <c:pt idx="10080">
                  <c:v>1.3000000000000001E-8</c:v>
                </c:pt>
                <c:pt idx="10081">
                  <c:v>1.3000000000000001E-8</c:v>
                </c:pt>
                <c:pt idx="10082">
                  <c:v>1.3000000000000001E-8</c:v>
                </c:pt>
                <c:pt idx="10083">
                  <c:v>1.3000000000000001E-8</c:v>
                </c:pt>
                <c:pt idx="10084">
                  <c:v>1.3000000000000001E-8</c:v>
                </c:pt>
                <c:pt idx="10085">
                  <c:v>1.3000000000000001E-8</c:v>
                </c:pt>
                <c:pt idx="10086">
                  <c:v>1.3000000000000001E-8</c:v>
                </c:pt>
                <c:pt idx="10087">
                  <c:v>1.3000000000000001E-8</c:v>
                </c:pt>
                <c:pt idx="10088">
                  <c:v>1.3000000000000001E-8</c:v>
                </c:pt>
                <c:pt idx="10089">
                  <c:v>1.3000000000000001E-8</c:v>
                </c:pt>
                <c:pt idx="10090">
                  <c:v>1.3000000000000001E-8</c:v>
                </c:pt>
                <c:pt idx="10091">
                  <c:v>1.3000000000000001E-8</c:v>
                </c:pt>
                <c:pt idx="10092">
                  <c:v>1.3000000000000001E-8</c:v>
                </c:pt>
                <c:pt idx="10093">
                  <c:v>1.3000000000000001E-8</c:v>
                </c:pt>
                <c:pt idx="10094">
                  <c:v>1.3000000000000001E-8</c:v>
                </c:pt>
                <c:pt idx="10095">
                  <c:v>1.3000000000000001E-8</c:v>
                </c:pt>
                <c:pt idx="10096">
                  <c:v>1.31E-8</c:v>
                </c:pt>
                <c:pt idx="10097">
                  <c:v>1.31E-8</c:v>
                </c:pt>
                <c:pt idx="10098">
                  <c:v>1.31E-8</c:v>
                </c:pt>
                <c:pt idx="10099">
                  <c:v>1.31E-8</c:v>
                </c:pt>
                <c:pt idx="10100">
                  <c:v>1.31E-8</c:v>
                </c:pt>
                <c:pt idx="10101">
                  <c:v>1.31E-8</c:v>
                </c:pt>
                <c:pt idx="10102">
                  <c:v>1.31E-8</c:v>
                </c:pt>
                <c:pt idx="10103">
                  <c:v>1.31E-8</c:v>
                </c:pt>
                <c:pt idx="10104">
                  <c:v>1.31E-8</c:v>
                </c:pt>
                <c:pt idx="10105">
                  <c:v>1.31E-8</c:v>
                </c:pt>
                <c:pt idx="10106">
                  <c:v>1.31E-8</c:v>
                </c:pt>
                <c:pt idx="10107">
                  <c:v>1.31E-8</c:v>
                </c:pt>
                <c:pt idx="10108">
                  <c:v>1.31E-8</c:v>
                </c:pt>
                <c:pt idx="10109">
                  <c:v>1.31E-8</c:v>
                </c:pt>
                <c:pt idx="10110">
                  <c:v>1.31E-8</c:v>
                </c:pt>
                <c:pt idx="10111">
                  <c:v>1.31E-8</c:v>
                </c:pt>
                <c:pt idx="10112">
                  <c:v>1.3200000000000001E-8</c:v>
                </c:pt>
                <c:pt idx="10113">
                  <c:v>1.3200000000000001E-8</c:v>
                </c:pt>
                <c:pt idx="10114">
                  <c:v>1.3200000000000001E-8</c:v>
                </c:pt>
                <c:pt idx="10115">
                  <c:v>1.3200000000000001E-8</c:v>
                </c:pt>
                <c:pt idx="10116">
                  <c:v>1.3200000000000001E-8</c:v>
                </c:pt>
                <c:pt idx="10117">
                  <c:v>1.3200000000000001E-8</c:v>
                </c:pt>
                <c:pt idx="10118">
                  <c:v>1.3200000000000001E-8</c:v>
                </c:pt>
                <c:pt idx="10119">
                  <c:v>1.3200000000000001E-8</c:v>
                </c:pt>
                <c:pt idx="10120">
                  <c:v>1.3200000000000001E-8</c:v>
                </c:pt>
                <c:pt idx="10121">
                  <c:v>1.3200000000000001E-8</c:v>
                </c:pt>
                <c:pt idx="10122">
                  <c:v>1.3200000000000001E-8</c:v>
                </c:pt>
                <c:pt idx="10123">
                  <c:v>1.3200000000000001E-8</c:v>
                </c:pt>
                <c:pt idx="10124">
                  <c:v>1.3200000000000001E-8</c:v>
                </c:pt>
                <c:pt idx="10125">
                  <c:v>1.3200000000000001E-8</c:v>
                </c:pt>
                <c:pt idx="10126">
                  <c:v>1.3200000000000001E-8</c:v>
                </c:pt>
                <c:pt idx="10127">
                  <c:v>1.3200000000000001E-8</c:v>
                </c:pt>
                <c:pt idx="10128">
                  <c:v>1.33E-8</c:v>
                </c:pt>
                <c:pt idx="10129">
                  <c:v>1.33E-8</c:v>
                </c:pt>
                <c:pt idx="10130">
                  <c:v>1.33E-8</c:v>
                </c:pt>
                <c:pt idx="10131">
                  <c:v>1.33E-8</c:v>
                </c:pt>
                <c:pt idx="10132">
                  <c:v>1.33E-8</c:v>
                </c:pt>
                <c:pt idx="10133">
                  <c:v>1.33E-8</c:v>
                </c:pt>
                <c:pt idx="10134">
                  <c:v>1.33E-8</c:v>
                </c:pt>
                <c:pt idx="10135">
                  <c:v>1.33E-8</c:v>
                </c:pt>
                <c:pt idx="10136">
                  <c:v>1.33E-8</c:v>
                </c:pt>
                <c:pt idx="10137">
                  <c:v>1.33E-8</c:v>
                </c:pt>
                <c:pt idx="10138">
                  <c:v>1.33E-8</c:v>
                </c:pt>
                <c:pt idx="10139">
                  <c:v>1.33E-8</c:v>
                </c:pt>
                <c:pt idx="10140">
                  <c:v>1.33E-8</c:v>
                </c:pt>
                <c:pt idx="10141">
                  <c:v>1.33E-8</c:v>
                </c:pt>
                <c:pt idx="10142">
                  <c:v>1.33E-8</c:v>
                </c:pt>
                <c:pt idx="10143">
                  <c:v>1.33E-8</c:v>
                </c:pt>
                <c:pt idx="10144">
                  <c:v>1.3399999999999999E-8</c:v>
                </c:pt>
                <c:pt idx="10145">
                  <c:v>1.3399999999999999E-8</c:v>
                </c:pt>
                <c:pt idx="10146">
                  <c:v>1.3399999999999999E-8</c:v>
                </c:pt>
                <c:pt idx="10147">
                  <c:v>1.3399999999999999E-8</c:v>
                </c:pt>
                <c:pt idx="10148">
                  <c:v>1.3399999999999999E-8</c:v>
                </c:pt>
                <c:pt idx="10149">
                  <c:v>1.3399999999999999E-8</c:v>
                </c:pt>
                <c:pt idx="10150">
                  <c:v>1.3399999999999999E-8</c:v>
                </c:pt>
                <c:pt idx="10151">
                  <c:v>1.3399999999999999E-8</c:v>
                </c:pt>
                <c:pt idx="10152">
                  <c:v>1.3399999999999999E-8</c:v>
                </c:pt>
                <c:pt idx="10153">
                  <c:v>1.3399999999999999E-8</c:v>
                </c:pt>
                <c:pt idx="10154">
                  <c:v>1.3399999999999999E-8</c:v>
                </c:pt>
                <c:pt idx="10155">
                  <c:v>1.3399999999999999E-8</c:v>
                </c:pt>
                <c:pt idx="10156">
                  <c:v>1.3399999999999999E-8</c:v>
                </c:pt>
                <c:pt idx="10157">
                  <c:v>1.3399999999999999E-8</c:v>
                </c:pt>
                <c:pt idx="10158">
                  <c:v>1.3399999999999999E-8</c:v>
                </c:pt>
                <c:pt idx="10159">
                  <c:v>1.3399999999999999E-8</c:v>
                </c:pt>
                <c:pt idx="10160">
                  <c:v>1.35E-8</c:v>
                </c:pt>
                <c:pt idx="10161">
                  <c:v>1.35E-8</c:v>
                </c:pt>
                <c:pt idx="10162">
                  <c:v>1.35E-8</c:v>
                </c:pt>
                <c:pt idx="10163">
                  <c:v>1.35E-8</c:v>
                </c:pt>
                <c:pt idx="10164">
                  <c:v>1.35E-8</c:v>
                </c:pt>
                <c:pt idx="10165">
                  <c:v>1.35E-8</c:v>
                </c:pt>
                <c:pt idx="10166">
                  <c:v>1.35E-8</c:v>
                </c:pt>
                <c:pt idx="10167">
                  <c:v>1.35E-8</c:v>
                </c:pt>
                <c:pt idx="10168">
                  <c:v>1.35E-8</c:v>
                </c:pt>
                <c:pt idx="10169">
                  <c:v>1.35E-8</c:v>
                </c:pt>
                <c:pt idx="10170">
                  <c:v>1.35E-8</c:v>
                </c:pt>
                <c:pt idx="10171">
                  <c:v>1.35E-8</c:v>
                </c:pt>
                <c:pt idx="10172">
                  <c:v>1.35E-8</c:v>
                </c:pt>
                <c:pt idx="10173">
                  <c:v>1.35E-8</c:v>
                </c:pt>
                <c:pt idx="10174">
                  <c:v>1.35E-8</c:v>
                </c:pt>
                <c:pt idx="10175">
                  <c:v>1.35E-8</c:v>
                </c:pt>
                <c:pt idx="10176">
                  <c:v>1.3599999999999999E-8</c:v>
                </c:pt>
                <c:pt idx="10177">
                  <c:v>1.3599999999999999E-8</c:v>
                </c:pt>
                <c:pt idx="10178">
                  <c:v>1.3599999999999999E-8</c:v>
                </c:pt>
                <c:pt idx="10179">
                  <c:v>1.3599999999999999E-8</c:v>
                </c:pt>
                <c:pt idx="10180">
                  <c:v>1.3599999999999999E-8</c:v>
                </c:pt>
                <c:pt idx="10181">
                  <c:v>1.3599999999999999E-8</c:v>
                </c:pt>
                <c:pt idx="10182">
                  <c:v>1.3599999999999999E-8</c:v>
                </c:pt>
                <c:pt idx="10183">
                  <c:v>1.3599999999999999E-8</c:v>
                </c:pt>
                <c:pt idx="10184">
                  <c:v>1.3599999999999999E-8</c:v>
                </c:pt>
                <c:pt idx="10185">
                  <c:v>1.3599999999999999E-8</c:v>
                </c:pt>
                <c:pt idx="10186">
                  <c:v>1.3599999999999999E-8</c:v>
                </c:pt>
                <c:pt idx="10187">
                  <c:v>1.3599999999999999E-8</c:v>
                </c:pt>
                <c:pt idx="10188">
                  <c:v>1.3599999999999999E-8</c:v>
                </c:pt>
                <c:pt idx="10189">
                  <c:v>1.3599999999999999E-8</c:v>
                </c:pt>
                <c:pt idx="10190">
                  <c:v>1.3599999999999999E-8</c:v>
                </c:pt>
                <c:pt idx="10191">
                  <c:v>1.3599999999999999E-8</c:v>
                </c:pt>
                <c:pt idx="10192">
                  <c:v>1.37E-8</c:v>
                </c:pt>
                <c:pt idx="10193">
                  <c:v>1.37E-8</c:v>
                </c:pt>
                <c:pt idx="10194">
                  <c:v>1.37E-8</c:v>
                </c:pt>
                <c:pt idx="10195">
                  <c:v>1.37E-8</c:v>
                </c:pt>
                <c:pt idx="10196">
                  <c:v>1.37E-8</c:v>
                </c:pt>
                <c:pt idx="10197">
                  <c:v>1.37E-8</c:v>
                </c:pt>
                <c:pt idx="10198">
                  <c:v>1.37E-8</c:v>
                </c:pt>
                <c:pt idx="10199">
                  <c:v>1.37E-8</c:v>
                </c:pt>
                <c:pt idx="10200">
                  <c:v>1.37E-8</c:v>
                </c:pt>
                <c:pt idx="10201">
                  <c:v>1.37E-8</c:v>
                </c:pt>
                <c:pt idx="10202">
                  <c:v>1.37E-8</c:v>
                </c:pt>
                <c:pt idx="10203">
                  <c:v>1.37E-8</c:v>
                </c:pt>
                <c:pt idx="10204">
                  <c:v>1.37E-8</c:v>
                </c:pt>
                <c:pt idx="10205">
                  <c:v>1.37E-8</c:v>
                </c:pt>
                <c:pt idx="10206">
                  <c:v>1.37E-8</c:v>
                </c:pt>
                <c:pt idx="10207">
                  <c:v>1.37E-8</c:v>
                </c:pt>
                <c:pt idx="10208">
                  <c:v>1.3799999999999999E-8</c:v>
                </c:pt>
                <c:pt idx="10209">
                  <c:v>1.3799999999999999E-8</c:v>
                </c:pt>
                <c:pt idx="10210">
                  <c:v>1.3799999999999999E-8</c:v>
                </c:pt>
                <c:pt idx="10211">
                  <c:v>1.3799999999999999E-8</c:v>
                </c:pt>
                <c:pt idx="10212">
                  <c:v>1.3799999999999999E-8</c:v>
                </c:pt>
                <c:pt idx="10213">
                  <c:v>1.3799999999999999E-8</c:v>
                </c:pt>
                <c:pt idx="10214">
                  <c:v>1.3799999999999999E-8</c:v>
                </c:pt>
                <c:pt idx="10215">
                  <c:v>1.3799999999999999E-8</c:v>
                </c:pt>
                <c:pt idx="10216">
                  <c:v>1.3799999999999999E-8</c:v>
                </c:pt>
                <c:pt idx="10217">
                  <c:v>1.3799999999999999E-8</c:v>
                </c:pt>
                <c:pt idx="10218">
                  <c:v>1.3799999999999999E-8</c:v>
                </c:pt>
                <c:pt idx="10219">
                  <c:v>1.3799999999999999E-8</c:v>
                </c:pt>
                <c:pt idx="10220">
                  <c:v>1.3799999999999999E-8</c:v>
                </c:pt>
                <c:pt idx="10221">
                  <c:v>1.3799999999999999E-8</c:v>
                </c:pt>
                <c:pt idx="10222">
                  <c:v>1.3799999999999999E-8</c:v>
                </c:pt>
                <c:pt idx="10223">
                  <c:v>1.3799999999999999E-8</c:v>
                </c:pt>
                <c:pt idx="10224">
                  <c:v>1.39E-8</c:v>
                </c:pt>
                <c:pt idx="10225">
                  <c:v>1.39E-8</c:v>
                </c:pt>
                <c:pt idx="10226">
                  <c:v>1.39E-8</c:v>
                </c:pt>
                <c:pt idx="10227">
                  <c:v>1.39E-8</c:v>
                </c:pt>
                <c:pt idx="10228">
                  <c:v>1.39E-8</c:v>
                </c:pt>
                <c:pt idx="10229">
                  <c:v>1.39E-8</c:v>
                </c:pt>
                <c:pt idx="10230">
                  <c:v>1.39E-8</c:v>
                </c:pt>
                <c:pt idx="10231">
                  <c:v>1.39E-8</c:v>
                </c:pt>
                <c:pt idx="10232">
                  <c:v>1.39E-8</c:v>
                </c:pt>
                <c:pt idx="10233">
                  <c:v>1.39E-8</c:v>
                </c:pt>
                <c:pt idx="10234">
                  <c:v>1.39E-8</c:v>
                </c:pt>
                <c:pt idx="10235">
                  <c:v>1.39E-8</c:v>
                </c:pt>
                <c:pt idx="10236">
                  <c:v>1.39E-8</c:v>
                </c:pt>
                <c:pt idx="10237">
                  <c:v>1.39E-8</c:v>
                </c:pt>
                <c:pt idx="10238">
                  <c:v>1.39E-8</c:v>
                </c:pt>
                <c:pt idx="10239">
                  <c:v>1.39E-8</c:v>
                </c:pt>
                <c:pt idx="10240">
                  <c:v>1.4E-8</c:v>
                </c:pt>
                <c:pt idx="10241">
                  <c:v>1.4E-8</c:v>
                </c:pt>
                <c:pt idx="10242">
                  <c:v>1.4E-8</c:v>
                </c:pt>
                <c:pt idx="10243">
                  <c:v>1.4E-8</c:v>
                </c:pt>
                <c:pt idx="10244">
                  <c:v>1.4E-8</c:v>
                </c:pt>
                <c:pt idx="10245">
                  <c:v>1.4E-8</c:v>
                </c:pt>
                <c:pt idx="10246">
                  <c:v>1.4E-8</c:v>
                </c:pt>
                <c:pt idx="10247">
                  <c:v>1.4E-8</c:v>
                </c:pt>
                <c:pt idx="10248">
                  <c:v>1.4E-8</c:v>
                </c:pt>
                <c:pt idx="10249">
                  <c:v>1.4E-8</c:v>
                </c:pt>
                <c:pt idx="10250">
                  <c:v>1.4E-8</c:v>
                </c:pt>
                <c:pt idx="10251">
                  <c:v>1.4E-8</c:v>
                </c:pt>
                <c:pt idx="10252">
                  <c:v>1.4E-8</c:v>
                </c:pt>
                <c:pt idx="10253">
                  <c:v>1.4E-8</c:v>
                </c:pt>
                <c:pt idx="10254">
                  <c:v>1.4E-8</c:v>
                </c:pt>
                <c:pt idx="10255">
                  <c:v>1.4E-8</c:v>
                </c:pt>
                <c:pt idx="10256">
                  <c:v>1.4100000000000001E-8</c:v>
                </c:pt>
                <c:pt idx="10257">
                  <c:v>1.4100000000000001E-8</c:v>
                </c:pt>
                <c:pt idx="10258">
                  <c:v>1.4100000000000001E-8</c:v>
                </c:pt>
                <c:pt idx="10259">
                  <c:v>1.4100000000000001E-8</c:v>
                </c:pt>
                <c:pt idx="10260">
                  <c:v>1.4100000000000001E-8</c:v>
                </c:pt>
                <c:pt idx="10261">
                  <c:v>1.4100000000000001E-8</c:v>
                </c:pt>
                <c:pt idx="10262">
                  <c:v>1.4100000000000001E-8</c:v>
                </c:pt>
                <c:pt idx="10263">
                  <c:v>1.4100000000000001E-8</c:v>
                </c:pt>
                <c:pt idx="10264">
                  <c:v>1.4100000000000001E-8</c:v>
                </c:pt>
                <c:pt idx="10265">
                  <c:v>1.4100000000000001E-8</c:v>
                </c:pt>
                <c:pt idx="10266">
                  <c:v>1.4100000000000001E-8</c:v>
                </c:pt>
                <c:pt idx="10267">
                  <c:v>1.4100000000000001E-8</c:v>
                </c:pt>
                <c:pt idx="10268">
                  <c:v>1.4100000000000001E-8</c:v>
                </c:pt>
                <c:pt idx="10269">
                  <c:v>1.4100000000000001E-8</c:v>
                </c:pt>
                <c:pt idx="10270">
                  <c:v>1.4100000000000001E-8</c:v>
                </c:pt>
                <c:pt idx="10271">
                  <c:v>1.4100000000000001E-8</c:v>
                </c:pt>
                <c:pt idx="10272">
                  <c:v>1.42E-8</c:v>
                </c:pt>
                <c:pt idx="10273">
                  <c:v>1.42E-8</c:v>
                </c:pt>
                <c:pt idx="10274">
                  <c:v>1.42E-8</c:v>
                </c:pt>
                <c:pt idx="10275">
                  <c:v>1.42E-8</c:v>
                </c:pt>
                <c:pt idx="10276">
                  <c:v>1.42E-8</c:v>
                </c:pt>
                <c:pt idx="10277">
                  <c:v>1.42E-8</c:v>
                </c:pt>
                <c:pt idx="10278">
                  <c:v>1.42E-8</c:v>
                </c:pt>
                <c:pt idx="10279">
                  <c:v>1.42E-8</c:v>
                </c:pt>
                <c:pt idx="10280">
                  <c:v>1.42E-8</c:v>
                </c:pt>
                <c:pt idx="10281">
                  <c:v>1.42E-8</c:v>
                </c:pt>
                <c:pt idx="10282">
                  <c:v>1.42E-8</c:v>
                </c:pt>
                <c:pt idx="10283">
                  <c:v>1.42E-8</c:v>
                </c:pt>
                <c:pt idx="10284">
                  <c:v>1.42E-8</c:v>
                </c:pt>
                <c:pt idx="10285">
                  <c:v>1.42E-8</c:v>
                </c:pt>
                <c:pt idx="10286">
                  <c:v>1.42E-8</c:v>
                </c:pt>
                <c:pt idx="10287">
                  <c:v>1.42E-8</c:v>
                </c:pt>
                <c:pt idx="10288">
                  <c:v>1.4300000000000001E-8</c:v>
                </c:pt>
                <c:pt idx="10289">
                  <c:v>1.4300000000000001E-8</c:v>
                </c:pt>
                <c:pt idx="10290">
                  <c:v>1.4300000000000001E-8</c:v>
                </c:pt>
                <c:pt idx="10291">
                  <c:v>1.4300000000000001E-8</c:v>
                </c:pt>
                <c:pt idx="10292">
                  <c:v>1.4300000000000001E-8</c:v>
                </c:pt>
                <c:pt idx="10293">
                  <c:v>1.4300000000000001E-8</c:v>
                </c:pt>
                <c:pt idx="10294">
                  <c:v>1.4300000000000001E-8</c:v>
                </c:pt>
                <c:pt idx="10295">
                  <c:v>1.4300000000000001E-8</c:v>
                </c:pt>
                <c:pt idx="10296">
                  <c:v>1.4300000000000001E-8</c:v>
                </c:pt>
                <c:pt idx="10297">
                  <c:v>1.4300000000000001E-8</c:v>
                </c:pt>
                <c:pt idx="10298">
                  <c:v>1.4300000000000001E-8</c:v>
                </c:pt>
                <c:pt idx="10299">
                  <c:v>1.4300000000000001E-8</c:v>
                </c:pt>
                <c:pt idx="10300">
                  <c:v>1.4300000000000001E-8</c:v>
                </c:pt>
                <c:pt idx="10301">
                  <c:v>1.4300000000000001E-8</c:v>
                </c:pt>
                <c:pt idx="10302">
                  <c:v>1.4300000000000001E-8</c:v>
                </c:pt>
                <c:pt idx="10303">
                  <c:v>1.4300000000000001E-8</c:v>
                </c:pt>
                <c:pt idx="10304">
                  <c:v>1.44E-8</c:v>
                </c:pt>
                <c:pt idx="10305">
                  <c:v>1.44E-8</c:v>
                </c:pt>
                <c:pt idx="10306">
                  <c:v>1.44E-8</c:v>
                </c:pt>
                <c:pt idx="10307">
                  <c:v>1.44E-8</c:v>
                </c:pt>
                <c:pt idx="10308">
                  <c:v>1.44E-8</c:v>
                </c:pt>
                <c:pt idx="10309">
                  <c:v>1.44E-8</c:v>
                </c:pt>
                <c:pt idx="10310">
                  <c:v>1.44E-8</c:v>
                </c:pt>
                <c:pt idx="10311">
                  <c:v>1.44E-8</c:v>
                </c:pt>
                <c:pt idx="10312">
                  <c:v>1.44E-8</c:v>
                </c:pt>
                <c:pt idx="10313">
                  <c:v>1.44E-8</c:v>
                </c:pt>
                <c:pt idx="10314">
                  <c:v>1.44E-8</c:v>
                </c:pt>
                <c:pt idx="10315">
                  <c:v>1.44E-8</c:v>
                </c:pt>
                <c:pt idx="10316">
                  <c:v>1.44E-8</c:v>
                </c:pt>
                <c:pt idx="10317">
                  <c:v>1.44E-8</c:v>
                </c:pt>
                <c:pt idx="10318">
                  <c:v>1.44E-8</c:v>
                </c:pt>
                <c:pt idx="10319">
                  <c:v>1.44E-8</c:v>
                </c:pt>
                <c:pt idx="10320">
                  <c:v>1.4500000000000001E-8</c:v>
                </c:pt>
                <c:pt idx="10321">
                  <c:v>1.4500000000000001E-8</c:v>
                </c:pt>
                <c:pt idx="10322">
                  <c:v>1.4500000000000001E-8</c:v>
                </c:pt>
                <c:pt idx="10323">
                  <c:v>1.4500000000000001E-8</c:v>
                </c:pt>
                <c:pt idx="10324">
                  <c:v>1.4500000000000001E-8</c:v>
                </c:pt>
                <c:pt idx="10325">
                  <c:v>1.4500000000000001E-8</c:v>
                </c:pt>
                <c:pt idx="10326">
                  <c:v>1.4500000000000001E-8</c:v>
                </c:pt>
                <c:pt idx="10327">
                  <c:v>1.4500000000000001E-8</c:v>
                </c:pt>
                <c:pt idx="10328">
                  <c:v>1.4500000000000001E-8</c:v>
                </c:pt>
                <c:pt idx="10329">
                  <c:v>1.4500000000000001E-8</c:v>
                </c:pt>
                <c:pt idx="10330">
                  <c:v>1.4500000000000001E-8</c:v>
                </c:pt>
                <c:pt idx="10331">
                  <c:v>1.4500000000000001E-8</c:v>
                </c:pt>
                <c:pt idx="10332">
                  <c:v>1.4500000000000001E-8</c:v>
                </c:pt>
                <c:pt idx="10333">
                  <c:v>1.4500000000000001E-8</c:v>
                </c:pt>
                <c:pt idx="10334">
                  <c:v>1.4500000000000001E-8</c:v>
                </c:pt>
                <c:pt idx="10335">
                  <c:v>1.4500000000000001E-8</c:v>
                </c:pt>
                <c:pt idx="10336">
                  <c:v>1.46E-8</c:v>
                </c:pt>
                <c:pt idx="10337">
                  <c:v>1.46E-8</c:v>
                </c:pt>
                <c:pt idx="10338">
                  <c:v>1.46E-8</c:v>
                </c:pt>
                <c:pt idx="10339">
                  <c:v>1.46E-8</c:v>
                </c:pt>
                <c:pt idx="10340">
                  <c:v>1.46E-8</c:v>
                </c:pt>
                <c:pt idx="10341">
                  <c:v>1.46E-8</c:v>
                </c:pt>
                <c:pt idx="10342">
                  <c:v>1.46E-8</c:v>
                </c:pt>
                <c:pt idx="10343">
                  <c:v>1.46E-8</c:v>
                </c:pt>
                <c:pt idx="10344">
                  <c:v>1.46E-8</c:v>
                </c:pt>
                <c:pt idx="10345">
                  <c:v>1.46E-8</c:v>
                </c:pt>
                <c:pt idx="10346">
                  <c:v>1.46E-8</c:v>
                </c:pt>
                <c:pt idx="10347">
                  <c:v>1.46E-8</c:v>
                </c:pt>
                <c:pt idx="10348">
                  <c:v>1.46E-8</c:v>
                </c:pt>
                <c:pt idx="10349">
                  <c:v>1.46E-8</c:v>
                </c:pt>
                <c:pt idx="10350">
                  <c:v>1.46E-8</c:v>
                </c:pt>
                <c:pt idx="10351">
                  <c:v>1.46E-8</c:v>
                </c:pt>
                <c:pt idx="10352">
                  <c:v>1.4699999999999999E-8</c:v>
                </c:pt>
                <c:pt idx="10353">
                  <c:v>1.4699999999999999E-8</c:v>
                </c:pt>
                <c:pt idx="10354">
                  <c:v>1.4699999999999999E-8</c:v>
                </c:pt>
                <c:pt idx="10355">
                  <c:v>1.4699999999999999E-8</c:v>
                </c:pt>
                <c:pt idx="10356">
                  <c:v>1.4699999999999999E-8</c:v>
                </c:pt>
                <c:pt idx="10357">
                  <c:v>1.4699999999999999E-8</c:v>
                </c:pt>
                <c:pt idx="10358">
                  <c:v>1.4699999999999999E-8</c:v>
                </c:pt>
                <c:pt idx="10359">
                  <c:v>1.4699999999999999E-8</c:v>
                </c:pt>
                <c:pt idx="10360">
                  <c:v>1.4699999999999999E-8</c:v>
                </c:pt>
                <c:pt idx="10361">
                  <c:v>1.4699999999999999E-8</c:v>
                </c:pt>
                <c:pt idx="10362">
                  <c:v>1.4699999999999999E-8</c:v>
                </c:pt>
                <c:pt idx="10363">
                  <c:v>1.4699999999999999E-8</c:v>
                </c:pt>
                <c:pt idx="10364">
                  <c:v>1.4699999999999999E-8</c:v>
                </c:pt>
                <c:pt idx="10365">
                  <c:v>1.4699999999999999E-8</c:v>
                </c:pt>
                <c:pt idx="10366">
                  <c:v>1.4699999999999999E-8</c:v>
                </c:pt>
                <c:pt idx="10367">
                  <c:v>1.4699999999999999E-8</c:v>
                </c:pt>
                <c:pt idx="10368">
                  <c:v>1.48E-8</c:v>
                </c:pt>
                <c:pt idx="10369">
                  <c:v>1.48E-8</c:v>
                </c:pt>
                <c:pt idx="10370">
                  <c:v>1.48E-8</c:v>
                </c:pt>
                <c:pt idx="10371">
                  <c:v>1.48E-8</c:v>
                </c:pt>
                <c:pt idx="10372">
                  <c:v>1.48E-8</c:v>
                </c:pt>
                <c:pt idx="10373">
                  <c:v>1.48E-8</c:v>
                </c:pt>
                <c:pt idx="10374">
                  <c:v>1.48E-8</c:v>
                </c:pt>
                <c:pt idx="10375">
                  <c:v>1.48E-8</c:v>
                </c:pt>
                <c:pt idx="10376">
                  <c:v>1.48E-8</c:v>
                </c:pt>
                <c:pt idx="10377">
                  <c:v>1.48E-8</c:v>
                </c:pt>
                <c:pt idx="10378">
                  <c:v>1.48E-8</c:v>
                </c:pt>
                <c:pt idx="10379">
                  <c:v>1.48E-8</c:v>
                </c:pt>
                <c:pt idx="10380">
                  <c:v>1.48E-8</c:v>
                </c:pt>
                <c:pt idx="10381">
                  <c:v>1.48E-8</c:v>
                </c:pt>
                <c:pt idx="10382">
                  <c:v>1.48E-8</c:v>
                </c:pt>
                <c:pt idx="10383">
                  <c:v>1.48E-8</c:v>
                </c:pt>
                <c:pt idx="10384">
                  <c:v>1.4899999999999999E-8</c:v>
                </c:pt>
                <c:pt idx="10385">
                  <c:v>1.4899999999999999E-8</c:v>
                </c:pt>
                <c:pt idx="10386">
                  <c:v>1.4899999999999999E-8</c:v>
                </c:pt>
                <c:pt idx="10387">
                  <c:v>1.4899999999999999E-8</c:v>
                </c:pt>
                <c:pt idx="10388">
                  <c:v>1.4899999999999999E-8</c:v>
                </c:pt>
                <c:pt idx="10389">
                  <c:v>1.4899999999999999E-8</c:v>
                </c:pt>
                <c:pt idx="10390">
                  <c:v>1.4899999999999999E-8</c:v>
                </c:pt>
                <c:pt idx="10391">
                  <c:v>1.4899999999999999E-8</c:v>
                </c:pt>
                <c:pt idx="10392">
                  <c:v>1.4899999999999999E-8</c:v>
                </c:pt>
                <c:pt idx="10393">
                  <c:v>1.4899999999999999E-8</c:v>
                </c:pt>
                <c:pt idx="10394">
                  <c:v>1.4899999999999999E-8</c:v>
                </c:pt>
                <c:pt idx="10395">
                  <c:v>1.4899999999999999E-8</c:v>
                </c:pt>
                <c:pt idx="10396">
                  <c:v>1.4899999999999999E-8</c:v>
                </c:pt>
                <c:pt idx="10397">
                  <c:v>1.4899999999999999E-8</c:v>
                </c:pt>
                <c:pt idx="10398">
                  <c:v>1.4899999999999999E-8</c:v>
                </c:pt>
                <c:pt idx="10399">
                  <c:v>1.4899999999999999E-8</c:v>
                </c:pt>
                <c:pt idx="10400">
                  <c:v>1.4999999999999999E-8</c:v>
                </c:pt>
                <c:pt idx="10401">
                  <c:v>1.4999999999999999E-8</c:v>
                </c:pt>
                <c:pt idx="10402">
                  <c:v>1.4999999999999999E-8</c:v>
                </c:pt>
                <c:pt idx="10403">
                  <c:v>1.4999999999999999E-8</c:v>
                </c:pt>
                <c:pt idx="10404">
                  <c:v>1.4999999999999999E-8</c:v>
                </c:pt>
                <c:pt idx="10405">
                  <c:v>1.4999999999999999E-8</c:v>
                </c:pt>
                <c:pt idx="10406">
                  <c:v>1.4999999999999999E-8</c:v>
                </c:pt>
                <c:pt idx="10407">
                  <c:v>1.4999999999999999E-8</c:v>
                </c:pt>
                <c:pt idx="10408">
                  <c:v>1.4999999999999999E-8</c:v>
                </c:pt>
                <c:pt idx="10409">
                  <c:v>1.4999999999999999E-8</c:v>
                </c:pt>
                <c:pt idx="10410">
                  <c:v>1.4999999999999999E-8</c:v>
                </c:pt>
                <c:pt idx="10411">
                  <c:v>1.4999999999999999E-8</c:v>
                </c:pt>
                <c:pt idx="10412">
                  <c:v>1.4999999999999999E-8</c:v>
                </c:pt>
                <c:pt idx="10413">
                  <c:v>1.4999999999999999E-8</c:v>
                </c:pt>
                <c:pt idx="10414">
                  <c:v>1.4999999999999999E-8</c:v>
                </c:pt>
                <c:pt idx="10415">
                  <c:v>1.4999999999999999E-8</c:v>
                </c:pt>
                <c:pt idx="10416">
                  <c:v>1.51E-8</c:v>
                </c:pt>
                <c:pt idx="10417">
                  <c:v>1.51E-8</c:v>
                </c:pt>
                <c:pt idx="10418">
                  <c:v>1.51E-8</c:v>
                </c:pt>
                <c:pt idx="10419">
                  <c:v>1.51E-8</c:v>
                </c:pt>
                <c:pt idx="10420">
                  <c:v>1.51E-8</c:v>
                </c:pt>
                <c:pt idx="10421">
                  <c:v>1.51E-8</c:v>
                </c:pt>
                <c:pt idx="10422">
                  <c:v>1.51E-8</c:v>
                </c:pt>
                <c:pt idx="10423">
                  <c:v>1.51E-8</c:v>
                </c:pt>
                <c:pt idx="10424">
                  <c:v>1.51E-8</c:v>
                </c:pt>
                <c:pt idx="10425">
                  <c:v>1.51E-8</c:v>
                </c:pt>
                <c:pt idx="10426">
                  <c:v>1.51E-8</c:v>
                </c:pt>
                <c:pt idx="10427">
                  <c:v>1.51E-8</c:v>
                </c:pt>
                <c:pt idx="10428">
                  <c:v>1.51E-8</c:v>
                </c:pt>
                <c:pt idx="10429">
                  <c:v>1.51E-8</c:v>
                </c:pt>
                <c:pt idx="10430">
                  <c:v>1.51E-8</c:v>
                </c:pt>
                <c:pt idx="10431">
                  <c:v>1.51E-8</c:v>
                </c:pt>
                <c:pt idx="10432">
                  <c:v>1.52E-8</c:v>
                </c:pt>
                <c:pt idx="10433">
                  <c:v>1.52E-8</c:v>
                </c:pt>
                <c:pt idx="10434">
                  <c:v>1.52E-8</c:v>
                </c:pt>
                <c:pt idx="10435">
                  <c:v>1.52E-8</c:v>
                </c:pt>
                <c:pt idx="10436">
                  <c:v>1.52E-8</c:v>
                </c:pt>
                <c:pt idx="10437">
                  <c:v>1.52E-8</c:v>
                </c:pt>
                <c:pt idx="10438">
                  <c:v>1.52E-8</c:v>
                </c:pt>
                <c:pt idx="10439">
                  <c:v>1.52E-8</c:v>
                </c:pt>
                <c:pt idx="10440">
                  <c:v>1.52E-8</c:v>
                </c:pt>
                <c:pt idx="10441">
                  <c:v>1.52E-8</c:v>
                </c:pt>
                <c:pt idx="10442">
                  <c:v>1.52E-8</c:v>
                </c:pt>
                <c:pt idx="10443">
                  <c:v>1.52E-8</c:v>
                </c:pt>
                <c:pt idx="10444">
                  <c:v>1.52E-8</c:v>
                </c:pt>
                <c:pt idx="10445">
                  <c:v>1.52E-8</c:v>
                </c:pt>
                <c:pt idx="10446">
                  <c:v>1.52E-8</c:v>
                </c:pt>
                <c:pt idx="10447">
                  <c:v>1.52E-8</c:v>
                </c:pt>
                <c:pt idx="10448">
                  <c:v>1.5300000000000001E-8</c:v>
                </c:pt>
                <c:pt idx="10449">
                  <c:v>1.5300000000000001E-8</c:v>
                </c:pt>
                <c:pt idx="10450">
                  <c:v>1.5300000000000001E-8</c:v>
                </c:pt>
                <c:pt idx="10451">
                  <c:v>1.5300000000000001E-8</c:v>
                </c:pt>
                <c:pt idx="10452">
                  <c:v>1.5300000000000001E-8</c:v>
                </c:pt>
                <c:pt idx="10453">
                  <c:v>1.5300000000000001E-8</c:v>
                </c:pt>
                <c:pt idx="10454">
                  <c:v>1.5300000000000001E-8</c:v>
                </c:pt>
                <c:pt idx="10455">
                  <c:v>1.5300000000000001E-8</c:v>
                </c:pt>
                <c:pt idx="10456">
                  <c:v>1.5300000000000001E-8</c:v>
                </c:pt>
                <c:pt idx="10457">
                  <c:v>1.5300000000000001E-8</c:v>
                </c:pt>
                <c:pt idx="10458">
                  <c:v>1.5300000000000001E-8</c:v>
                </c:pt>
                <c:pt idx="10459">
                  <c:v>1.5300000000000001E-8</c:v>
                </c:pt>
                <c:pt idx="10460">
                  <c:v>1.5300000000000001E-8</c:v>
                </c:pt>
                <c:pt idx="10461">
                  <c:v>1.5300000000000001E-8</c:v>
                </c:pt>
                <c:pt idx="10462">
                  <c:v>1.5300000000000001E-8</c:v>
                </c:pt>
                <c:pt idx="10463">
                  <c:v>1.5300000000000001E-8</c:v>
                </c:pt>
                <c:pt idx="10464">
                  <c:v>1.5399999999999999E-8</c:v>
                </c:pt>
                <c:pt idx="10465">
                  <c:v>1.5399999999999999E-8</c:v>
                </c:pt>
                <c:pt idx="10466">
                  <c:v>1.5399999999999999E-8</c:v>
                </c:pt>
                <c:pt idx="10467">
                  <c:v>1.5399999999999999E-8</c:v>
                </c:pt>
                <c:pt idx="10468">
                  <c:v>1.5399999999999999E-8</c:v>
                </c:pt>
                <c:pt idx="10469">
                  <c:v>1.5399999999999999E-8</c:v>
                </c:pt>
                <c:pt idx="10470">
                  <c:v>1.5399999999999999E-8</c:v>
                </c:pt>
                <c:pt idx="10471">
                  <c:v>1.5399999999999999E-8</c:v>
                </c:pt>
                <c:pt idx="10472">
                  <c:v>1.5399999999999999E-8</c:v>
                </c:pt>
                <c:pt idx="10473">
                  <c:v>1.5399999999999999E-8</c:v>
                </c:pt>
                <c:pt idx="10474">
                  <c:v>1.5399999999999999E-8</c:v>
                </c:pt>
                <c:pt idx="10475">
                  <c:v>1.5399999999999999E-8</c:v>
                </c:pt>
                <c:pt idx="10476">
                  <c:v>1.5399999999999999E-8</c:v>
                </c:pt>
                <c:pt idx="10477">
                  <c:v>1.5399999999999999E-8</c:v>
                </c:pt>
                <c:pt idx="10478">
                  <c:v>1.5399999999999999E-8</c:v>
                </c:pt>
                <c:pt idx="10479">
                  <c:v>1.5399999999999999E-8</c:v>
                </c:pt>
                <c:pt idx="10480">
                  <c:v>1.55E-8</c:v>
                </c:pt>
                <c:pt idx="10481">
                  <c:v>1.55E-8</c:v>
                </c:pt>
                <c:pt idx="10482">
                  <c:v>1.55E-8</c:v>
                </c:pt>
                <c:pt idx="10483">
                  <c:v>1.55E-8</c:v>
                </c:pt>
                <c:pt idx="10484">
                  <c:v>1.55E-8</c:v>
                </c:pt>
                <c:pt idx="10485">
                  <c:v>1.55E-8</c:v>
                </c:pt>
                <c:pt idx="10486">
                  <c:v>1.55E-8</c:v>
                </c:pt>
                <c:pt idx="10487">
                  <c:v>1.55E-8</c:v>
                </c:pt>
                <c:pt idx="10488">
                  <c:v>1.55E-8</c:v>
                </c:pt>
                <c:pt idx="10489">
                  <c:v>1.55E-8</c:v>
                </c:pt>
                <c:pt idx="10490">
                  <c:v>1.55E-8</c:v>
                </c:pt>
                <c:pt idx="10491">
                  <c:v>1.55E-8</c:v>
                </c:pt>
                <c:pt idx="10492">
                  <c:v>1.55E-8</c:v>
                </c:pt>
                <c:pt idx="10493">
                  <c:v>1.55E-8</c:v>
                </c:pt>
                <c:pt idx="10494">
                  <c:v>1.55E-8</c:v>
                </c:pt>
                <c:pt idx="10495">
                  <c:v>1.55E-8</c:v>
                </c:pt>
                <c:pt idx="10496">
                  <c:v>1.5600000000000001E-8</c:v>
                </c:pt>
                <c:pt idx="10497">
                  <c:v>1.5600000000000001E-8</c:v>
                </c:pt>
                <c:pt idx="10498">
                  <c:v>1.5600000000000001E-8</c:v>
                </c:pt>
                <c:pt idx="10499">
                  <c:v>1.5600000000000001E-8</c:v>
                </c:pt>
                <c:pt idx="10500">
                  <c:v>1.5600000000000001E-8</c:v>
                </c:pt>
                <c:pt idx="10501">
                  <c:v>1.5600000000000001E-8</c:v>
                </c:pt>
                <c:pt idx="10502">
                  <c:v>1.5600000000000001E-8</c:v>
                </c:pt>
                <c:pt idx="10503">
                  <c:v>1.5600000000000001E-8</c:v>
                </c:pt>
                <c:pt idx="10504">
                  <c:v>1.5600000000000001E-8</c:v>
                </c:pt>
                <c:pt idx="10505">
                  <c:v>1.5600000000000001E-8</c:v>
                </c:pt>
                <c:pt idx="10506">
                  <c:v>1.5600000000000001E-8</c:v>
                </c:pt>
                <c:pt idx="10507">
                  <c:v>1.5600000000000001E-8</c:v>
                </c:pt>
                <c:pt idx="10508">
                  <c:v>1.5600000000000001E-8</c:v>
                </c:pt>
                <c:pt idx="10509">
                  <c:v>1.5600000000000001E-8</c:v>
                </c:pt>
                <c:pt idx="10510">
                  <c:v>1.5600000000000001E-8</c:v>
                </c:pt>
                <c:pt idx="10511">
                  <c:v>1.5600000000000001E-8</c:v>
                </c:pt>
                <c:pt idx="10512">
                  <c:v>1.5700000000000002E-8</c:v>
                </c:pt>
                <c:pt idx="10513">
                  <c:v>1.5700000000000002E-8</c:v>
                </c:pt>
                <c:pt idx="10514">
                  <c:v>1.5700000000000002E-8</c:v>
                </c:pt>
                <c:pt idx="10515">
                  <c:v>1.5700000000000002E-8</c:v>
                </c:pt>
                <c:pt idx="10516">
                  <c:v>1.5700000000000002E-8</c:v>
                </c:pt>
                <c:pt idx="10517">
                  <c:v>1.5700000000000002E-8</c:v>
                </c:pt>
                <c:pt idx="10518">
                  <c:v>1.5700000000000002E-8</c:v>
                </c:pt>
                <c:pt idx="10519">
                  <c:v>1.5700000000000002E-8</c:v>
                </c:pt>
                <c:pt idx="10520">
                  <c:v>1.5700000000000002E-8</c:v>
                </c:pt>
                <c:pt idx="10521">
                  <c:v>1.5700000000000002E-8</c:v>
                </c:pt>
                <c:pt idx="10522">
                  <c:v>1.5700000000000002E-8</c:v>
                </c:pt>
                <c:pt idx="10523">
                  <c:v>1.5700000000000002E-8</c:v>
                </c:pt>
                <c:pt idx="10524">
                  <c:v>1.5700000000000002E-8</c:v>
                </c:pt>
                <c:pt idx="10525">
                  <c:v>1.5700000000000002E-8</c:v>
                </c:pt>
                <c:pt idx="10526">
                  <c:v>1.5700000000000002E-8</c:v>
                </c:pt>
                <c:pt idx="10527">
                  <c:v>1.5700000000000002E-8</c:v>
                </c:pt>
                <c:pt idx="10528">
                  <c:v>1.5799999999999999E-8</c:v>
                </c:pt>
                <c:pt idx="10529">
                  <c:v>1.5799999999999999E-8</c:v>
                </c:pt>
                <c:pt idx="10530">
                  <c:v>1.5799999999999999E-8</c:v>
                </c:pt>
                <c:pt idx="10531">
                  <c:v>1.5799999999999999E-8</c:v>
                </c:pt>
                <c:pt idx="10532">
                  <c:v>1.5799999999999999E-8</c:v>
                </c:pt>
                <c:pt idx="10533">
                  <c:v>1.5799999999999999E-8</c:v>
                </c:pt>
                <c:pt idx="10534">
                  <c:v>1.5799999999999999E-8</c:v>
                </c:pt>
                <c:pt idx="10535">
                  <c:v>1.5799999999999999E-8</c:v>
                </c:pt>
                <c:pt idx="10536">
                  <c:v>1.5799999999999999E-8</c:v>
                </c:pt>
                <c:pt idx="10537">
                  <c:v>1.5799999999999999E-8</c:v>
                </c:pt>
                <c:pt idx="10538">
                  <c:v>1.5799999999999999E-8</c:v>
                </c:pt>
                <c:pt idx="10539">
                  <c:v>1.5799999999999999E-8</c:v>
                </c:pt>
                <c:pt idx="10540">
                  <c:v>1.5799999999999999E-8</c:v>
                </c:pt>
                <c:pt idx="10541">
                  <c:v>1.5799999999999999E-8</c:v>
                </c:pt>
                <c:pt idx="10542">
                  <c:v>1.5799999999999999E-8</c:v>
                </c:pt>
                <c:pt idx="10543">
                  <c:v>1.5799999999999999E-8</c:v>
                </c:pt>
                <c:pt idx="10544">
                  <c:v>1.59E-8</c:v>
                </c:pt>
                <c:pt idx="10545">
                  <c:v>1.59E-8</c:v>
                </c:pt>
                <c:pt idx="10546">
                  <c:v>1.59E-8</c:v>
                </c:pt>
                <c:pt idx="10547">
                  <c:v>1.59E-8</c:v>
                </c:pt>
                <c:pt idx="10548">
                  <c:v>1.59E-8</c:v>
                </c:pt>
                <c:pt idx="10549">
                  <c:v>1.59E-8</c:v>
                </c:pt>
                <c:pt idx="10550">
                  <c:v>1.59E-8</c:v>
                </c:pt>
                <c:pt idx="10551">
                  <c:v>1.59E-8</c:v>
                </c:pt>
                <c:pt idx="10552">
                  <c:v>1.59E-8</c:v>
                </c:pt>
                <c:pt idx="10553">
                  <c:v>1.59E-8</c:v>
                </c:pt>
                <c:pt idx="10554">
                  <c:v>1.59E-8</c:v>
                </c:pt>
                <c:pt idx="10555">
                  <c:v>1.59E-8</c:v>
                </c:pt>
                <c:pt idx="10556">
                  <c:v>1.59E-8</c:v>
                </c:pt>
                <c:pt idx="10557">
                  <c:v>1.59E-8</c:v>
                </c:pt>
                <c:pt idx="10558">
                  <c:v>1.59E-8</c:v>
                </c:pt>
                <c:pt idx="10559">
                  <c:v>1.59E-8</c:v>
                </c:pt>
                <c:pt idx="10560">
                  <c:v>1.6000000000000001E-8</c:v>
                </c:pt>
                <c:pt idx="10561">
                  <c:v>1.6000000000000001E-8</c:v>
                </c:pt>
                <c:pt idx="10562">
                  <c:v>1.6000000000000001E-8</c:v>
                </c:pt>
                <c:pt idx="10563">
                  <c:v>1.6000000000000001E-8</c:v>
                </c:pt>
                <c:pt idx="10564">
                  <c:v>1.6000000000000001E-8</c:v>
                </c:pt>
                <c:pt idx="10565">
                  <c:v>1.6000000000000001E-8</c:v>
                </c:pt>
                <c:pt idx="10566">
                  <c:v>1.6000000000000001E-8</c:v>
                </c:pt>
                <c:pt idx="10567">
                  <c:v>1.6000000000000001E-8</c:v>
                </c:pt>
                <c:pt idx="10568">
                  <c:v>1.6000000000000001E-8</c:v>
                </c:pt>
                <c:pt idx="10569">
                  <c:v>1.6000000000000001E-8</c:v>
                </c:pt>
                <c:pt idx="10570">
                  <c:v>1.6000000000000001E-8</c:v>
                </c:pt>
                <c:pt idx="10571">
                  <c:v>1.6000000000000001E-8</c:v>
                </c:pt>
                <c:pt idx="10572">
                  <c:v>1.6000000000000001E-8</c:v>
                </c:pt>
                <c:pt idx="10573">
                  <c:v>1.6000000000000001E-8</c:v>
                </c:pt>
                <c:pt idx="10574">
                  <c:v>1.6000000000000001E-8</c:v>
                </c:pt>
                <c:pt idx="10575">
                  <c:v>1.6000000000000001E-8</c:v>
                </c:pt>
                <c:pt idx="10576">
                  <c:v>1.6099999999999999E-8</c:v>
                </c:pt>
                <c:pt idx="10577">
                  <c:v>1.6099999999999999E-8</c:v>
                </c:pt>
                <c:pt idx="10578">
                  <c:v>1.6099999999999999E-8</c:v>
                </c:pt>
                <c:pt idx="10579">
                  <c:v>1.6099999999999999E-8</c:v>
                </c:pt>
                <c:pt idx="10580">
                  <c:v>1.6099999999999999E-8</c:v>
                </c:pt>
                <c:pt idx="10581">
                  <c:v>1.6099999999999999E-8</c:v>
                </c:pt>
                <c:pt idx="10582">
                  <c:v>1.6099999999999999E-8</c:v>
                </c:pt>
                <c:pt idx="10583">
                  <c:v>1.6099999999999999E-8</c:v>
                </c:pt>
                <c:pt idx="10584">
                  <c:v>1.6099999999999999E-8</c:v>
                </c:pt>
                <c:pt idx="10585">
                  <c:v>1.6099999999999999E-8</c:v>
                </c:pt>
                <c:pt idx="10586">
                  <c:v>1.6099999999999999E-8</c:v>
                </c:pt>
                <c:pt idx="10587">
                  <c:v>1.6099999999999999E-8</c:v>
                </c:pt>
                <c:pt idx="10588">
                  <c:v>1.6099999999999999E-8</c:v>
                </c:pt>
                <c:pt idx="10589">
                  <c:v>1.6099999999999999E-8</c:v>
                </c:pt>
                <c:pt idx="10590">
                  <c:v>1.6099999999999999E-8</c:v>
                </c:pt>
                <c:pt idx="10591">
                  <c:v>1.6099999999999999E-8</c:v>
                </c:pt>
                <c:pt idx="10592">
                  <c:v>1.6199999999999999E-8</c:v>
                </c:pt>
                <c:pt idx="10593">
                  <c:v>1.6199999999999999E-8</c:v>
                </c:pt>
                <c:pt idx="10594">
                  <c:v>1.6199999999999999E-8</c:v>
                </c:pt>
                <c:pt idx="10595">
                  <c:v>1.6199999999999999E-8</c:v>
                </c:pt>
                <c:pt idx="10596">
                  <c:v>1.6199999999999999E-8</c:v>
                </c:pt>
                <c:pt idx="10597">
                  <c:v>1.6199999999999999E-8</c:v>
                </c:pt>
                <c:pt idx="10598">
                  <c:v>1.6199999999999999E-8</c:v>
                </c:pt>
                <c:pt idx="10599">
                  <c:v>1.6199999999999999E-8</c:v>
                </c:pt>
                <c:pt idx="10600">
                  <c:v>1.6199999999999999E-8</c:v>
                </c:pt>
                <c:pt idx="10601">
                  <c:v>1.6199999999999999E-8</c:v>
                </c:pt>
                <c:pt idx="10602">
                  <c:v>1.6199999999999999E-8</c:v>
                </c:pt>
                <c:pt idx="10603">
                  <c:v>1.6199999999999999E-8</c:v>
                </c:pt>
                <c:pt idx="10604">
                  <c:v>1.6199999999999999E-8</c:v>
                </c:pt>
                <c:pt idx="10605">
                  <c:v>1.6199999999999999E-8</c:v>
                </c:pt>
                <c:pt idx="10606">
                  <c:v>1.6199999999999999E-8</c:v>
                </c:pt>
                <c:pt idx="10607">
                  <c:v>1.6199999999999999E-8</c:v>
                </c:pt>
                <c:pt idx="10608">
                  <c:v>1.63E-8</c:v>
                </c:pt>
                <c:pt idx="10609">
                  <c:v>1.63E-8</c:v>
                </c:pt>
                <c:pt idx="10610">
                  <c:v>1.63E-8</c:v>
                </c:pt>
                <c:pt idx="10611">
                  <c:v>1.63E-8</c:v>
                </c:pt>
                <c:pt idx="10612">
                  <c:v>1.63E-8</c:v>
                </c:pt>
                <c:pt idx="10613">
                  <c:v>1.63E-8</c:v>
                </c:pt>
                <c:pt idx="10614">
                  <c:v>1.63E-8</c:v>
                </c:pt>
                <c:pt idx="10615">
                  <c:v>1.63E-8</c:v>
                </c:pt>
                <c:pt idx="10616">
                  <c:v>1.63E-8</c:v>
                </c:pt>
                <c:pt idx="10617">
                  <c:v>1.63E-8</c:v>
                </c:pt>
                <c:pt idx="10618">
                  <c:v>1.63E-8</c:v>
                </c:pt>
                <c:pt idx="10619">
                  <c:v>1.63E-8</c:v>
                </c:pt>
                <c:pt idx="10620">
                  <c:v>1.63E-8</c:v>
                </c:pt>
                <c:pt idx="10621">
                  <c:v>1.63E-8</c:v>
                </c:pt>
                <c:pt idx="10622">
                  <c:v>1.63E-8</c:v>
                </c:pt>
                <c:pt idx="10623">
                  <c:v>1.63E-8</c:v>
                </c:pt>
                <c:pt idx="10624">
                  <c:v>1.6400000000000001E-8</c:v>
                </c:pt>
                <c:pt idx="10625">
                  <c:v>1.6400000000000001E-8</c:v>
                </c:pt>
                <c:pt idx="10626">
                  <c:v>1.6400000000000001E-8</c:v>
                </c:pt>
                <c:pt idx="10627">
                  <c:v>1.6400000000000001E-8</c:v>
                </c:pt>
                <c:pt idx="10628">
                  <c:v>1.6400000000000001E-8</c:v>
                </c:pt>
                <c:pt idx="10629">
                  <c:v>1.6400000000000001E-8</c:v>
                </c:pt>
                <c:pt idx="10630">
                  <c:v>1.6400000000000001E-8</c:v>
                </c:pt>
                <c:pt idx="10631">
                  <c:v>1.6400000000000001E-8</c:v>
                </c:pt>
                <c:pt idx="10632">
                  <c:v>1.6400000000000001E-8</c:v>
                </c:pt>
                <c:pt idx="10633">
                  <c:v>1.6400000000000001E-8</c:v>
                </c:pt>
                <c:pt idx="10634">
                  <c:v>1.6400000000000001E-8</c:v>
                </c:pt>
                <c:pt idx="10635">
                  <c:v>1.6400000000000001E-8</c:v>
                </c:pt>
                <c:pt idx="10636">
                  <c:v>1.6400000000000001E-8</c:v>
                </c:pt>
                <c:pt idx="10637">
                  <c:v>1.6400000000000001E-8</c:v>
                </c:pt>
                <c:pt idx="10638">
                  <c:v>1.6400000000000001E-8</c:v>
                </c:pt>
                <c:pt idx="10639">
                  <c:v>1.6400000000000001E-8</c:v>
                </c:pt>
                <c:pt idx="10640">
                  <c:v>1.6499999999999999E-8</c:v>
                </c:pt>
                <c:pt idx="10641">
                  <c:v>1.6499999999999999E-8</c:v>
                </c:pt>
                <c:pt idx="10642">
                  <c:v>1.6499999999999999E-8</c:v>
                </c:pt>
                <c:pt idx="10643">
                  <c:v>1.6499999999999999E-8</c:v>
                </c:pt>
                <c:pt idx="10644">
                  <c:v>1.6499999999999999E-8</c:v>
                </c:pt>
                <c:pt idx="10645">
                  <c:v>1.6499999999999999E-8</c:v>
                </c:pt>
                <c:pt idx="10646">
                  <c:v>1.6499999999999999E-8</c:v>
                </c:pt>
                <c:pt idx="10647">
                  <c:v>1.6499999999999999E-8</c:v>
                </c:pt>
                <c:pt idx="10648">
                  <c:v>1.6499999999999999E-8</c:v>
                </c:pt>
                <c:pt idx="10649">
                  <c:v>1.6499999999999999E-8</c:v>
                </c:pt>
                <c:pt idx="10650">
                  <c:v>1.6499999999999999E-8</c:v>
                </c:pt>
                <c:pt idx="10651">
                  <c:v>1.6499999999999999E-8</c:v>
                </c:pt>
                <c:pt idx="10652">
                  <c:v>1.6499999999999999E-8</c:v>
                </c:pt>
                <c:pt idx="10653">
                  <c:v>1.6499999999999999E-8</c:v>
                </c:pt>
                <c:pt idx="10654">
                  <c:v>1.6499999999999999E-8</c:v>
                </c:pt>
                <c:pt idx="10655">
                  <c:v>1.6499999999999999E-8</c:v>
                </c:pt>
                <c:pt idx="10656">
                  <c:v>1.66E-8</c:v>
                </c:pt>
                <c:pt idx="10657">
                  <c:v>1.66E-8</c:v>
                </c:pt>
                <c:pt idx="10658">
                  <c:v>1.66E-8</c:v>
                </c:pt>
                <c:pt idx="10659">
                  <c:v>1.66E-8</c:v>
                </c:pt>
                <c:pt idx="10660">
                  <c:v>1.66E-8</c:v>
                </c:pt>
                <c:pt idx="10661">
                  <c:v>1.66E-8</c:v>
                </c:pt>
                <c:pt idx="10662">
                  <c:v>1.66E-8</c:v>
                </c:pt>
                <c:pt idx="10663">
                  <c:v>1.66E-8</c:v>
                </c:pt>
                <c:pt idx="10664">
                  <c:v>1.66E-8</c:v>
                </c:pt>
                <c:pt idx="10665">
                  <c:v>1.66E-8</c:v>
                </c:pt>
                <c:pt idx="10666">
                  <c:v>1.66E-8</c:v>
                </c:pt>
                <c:pt idx="10667">
                  <c:v>1.66E-8</c:v>
                </c:pt>
                <c:pt idx="10668">
                  <c:v>1.66E-8</c:v>
                </c:pt>
                <c:pt idx="10669">
                  <c:v>1.66E-8</c:v>
                </c:pt>
                <c:pt idx="10670">
                  <c:v>1.66E-8</c:v>
                </c:pt>
                <c:pt idx="10671">
                  <c:v>1.66E-8</c:v>
                </c:pt>
                <c:pt idx="10672">
                  <c:v>1.6700000000000001E-8</c:v>
                </c:pt>
                <c:pt idx="10673">
                  <c:v>1.6700000000000001E-8</c:v>
                </c:pt>
                <c:pt idx="10674">
                  <c:v>1.6700000000000001E-8</c:v>
                </c:pt>
                <c:pt idx="10675">
                  <c:v>1.6700000000000001E-8</c:v>
                </c:pt>
                <c:pt idx="10676">
                  <c:v>1.6700000000000001E-8</c:v>
                </c:pt>
                <c:pt idx="10677">
                  <c:v>1.6700000000000001E-8</c:v>
                </c:pt>
                <c:pt idx="10678">
                  <c:v>1.6700000000000001E-8</c:v>
                </c:pt>
                <c:pt idx="10679">
                  <c:v>1.6700000000000001E-8</c:v>
                </c:pt>
                <c:pt idx="10680">
                  <c:v>1.6700000000000001E-8</c:v>
                </c:pt>
                <c:pt idx="10681">
                  <c:v>1.6700000000000001E-8</c:v>
                </c:pt>
                <c:pt idx="10682">
                  <c:v>1.6700000000000001E-8</c:v>
                </c:pt>
                <c:pt idx="10683">
                  <c:v>1.6700000000000001E-8</c:v>
                </c:pt>
                <c:pt idx="10684">
                  <c:v>1.6700000000000001E-8</c:v>
                </c:pt>
                <c:pt idx="10685">
                  <c:v>1.6700000000000001E-8</c:v>
                </c:pt>
                <c:pt idx="10686">
                  <c:v>1.6700000000000001E-8</c:v>
                </c:pt>
                <c:pt idx="10687">
                  <c:v>1.6700000000000001E-8</c:v>
                </c:pt>
                <c:pt idx="10688">
                  <c:v>1.6800000000000002E-8</c:v>
                </c:pt>
                <c:pt idx="10689">
                  <c:v>1.6800000000000002E-8</c:v>
                </c:pt>
                <c:pt idx="10690">
                  <c:v>1.6800000000000002E-8</c:v>
                </c:pt>
                <c:pt idx="10691">
                  <c:v>1.6800000000000002E-8</c:v>
                </c:pt>
                <c:pt idx="10692">
                  <c:v>1.6800000000000002E-8</c:v>
                </c:pt>
                <c:pt idx="10693">
                  <c:v>1.6800000000000002E-8</c:v>
                </c:pt>
                <c:pt idx="10694">
                  <c:v>1.6800000000000002E-8</c:v>
                </c:pt>
                <c:pt idx="10695">
                  <c:v>1.6800000000000002E-8</c:v>
                </c:pt>
                <c:pt idx="10696">
                  <c:v>1.6800000000000002E-8</c:v>
                </c:pt>
                <c:pt idx="10697">
                  <c:v>1.6800000000000002E-8</c:v>
                </c:pt>
                <c:pt idx="10698">
                  <c:v>1.6800000000000002E-8</c:v>
                </c:pt>
                <c:pt idx="10699">
                  <c:v>1.6800000000000002E-8</c:v>
                </c:pt>
                <c:pt idx="10700">
                  <c:v>1.6800000000000002E-8</c:v>
                </c:pt>
                <c:pt idx="10701">
                  <c:v>1.6800000000000002E-8</c:v>
                </c:pt>
                <c:pt idx="10702">
                  <c:v>1.6800000000000002E-8</c:v>
                </c:pt>
                <c:pt idx="10703">
                  <c:v>1.6800000000000002E-8</c:v>
                </c:pt>
                <c:pt idx="10704">
                  <c:v>1.6899999999999999E-8</c:v>
                </c:pt>
                <c:pt idx="10705">
                  <c:v>1.6899999999999999E-8</c:v>
                </c:pt>
                <c:pt idx="10706">
                  <c:v>1.6899999999999999E-8</c:v>
                </c:pt>
                <c:pt idx="10707">
                  <c:v>1.6899999999999999E-8</c:v>
                </c:pt>
                <c:pt idx="10708">
                  <c:v>1.6899999999999999E-8</c:v>
                </c:pt>
                <c:pt idx="10709">
                  <c:v>1.6899999999999999E-8</c:v>
                </c:pt>
                <c:pt idx="10710">
                  <c:v>1.6899999999999999E-8</c:v>
                </c:pt>
                <c:pt idx="10711">
                  <c:v>1.6899999999999999E-8</c:v>
                </c:pt>
                <c:pt idx="10712">
                  <c:v>1.6899999999999999E-8</c:v>
                </c:pt>
                <c:pt idx="10713">
                  <c:v>1.6899999999999999E-8</c:v>
                </c:pt>
                <c:pt idx="10714">
                  <c:v>1.6899999999999999E-8</c:v>
                </c:pt>
                <c:pt idx="10715">
                  <c:v>1.6899999999999999E-8</c:v>
                </c:pt>
                <c:pt idx="10716">
                  <c:v>1.6899999999999999E-8</c:v>
                </c:pt>
                <c:pt idx="10717">
                  <c:v>1.6899999999999999E-8</c:v>
                </c:pt>
                <c:pt idx="10718">
                  <c:v>1.6899999999999999E-8</c:v>
                </c:pt>
                <c:pt idx="10719">
                  <c:v>1.6899999999999999E-8</c:v>
                </c:pt>
                <c:pt idx="10720">
                  <c:v>1.7E-8</c:v>
                </c:pt>
                <c:pt idx="10721">
                  <c:v>1.7E-8</c:v>
                </c:pt>
                <c:pt idx="10722">
                  <c:v>1.7E-8</c:v>
                </c:pt>
                <c:pt idx="10723">
                  <c:v>1.7E-8</c:v>
                </c:pt>
                <c:pt idx="10724">
                  <c:v>1.7E-8</c:v>
                </c:pt>
                <c:pt idx="10725">
                  <c:v>1.7E-8</c:v>
                </c:pt>
                <c:pt idx="10726">
                  <c:v>1.7E-8</c:v>
                </c:pt>
                <c:pt idx="10727">
                  <c:v>1.7E-8</c:v>
                </c:pt>
                <c:pt idx="10728">
                  <c:v>1.7E-8</c:v>
                </c:pt>
                <c:pt idx="10729">
                  <c:v>1.7E-8</c:v>
                </c:pt>
                <c:pt idx="10730">
                  <c:v>1.7E-8</c:v>
                </c:pt>
                <c:pt idx="10731">
                  <c:v>1.7E-8</c:v>
                </c:pt>
                <c:pt idx="10732">
                  <c:v>1.7E-8</c:v>
                </c:pt>
                <c:pt idx="10733">
                  <c:v>1.7E-8</c:v>
                </c:pt>
                <c:pt idx="10734">
                  <c:v>1.7E-8</c:v>
                </c:pt>
                <c:pt idx="10735">
                  <c:v>1.7E-8</c:v>
                </c:pt>
                <c:pt idx="10736">
                  <c:v>1.7100000000000001E-8</c:v>
                </c:pt>
                <c:pt idx="10737">
                  <c:v>1.7100000000000001E-8</c:v>
                </c:pt>
                <c:pt idx="10738">
                  <c:v>1.7100000000000001E-8</c:v>
                </c:pt>
                <c:pt idx="10739">
                  <c:v>1.7100000000000001E-8</c:v>
                </c:pt>
                <c:pt idx="10740">
                  <c:v>1.7100000000000001E-8</c:v>
                </c:pt>
                <c:pt idx="10741">
                  <c:v>1.7100000000000001E-8</c:v>
                </c:pt>
                <c:pt idx="10742">
                  <c:v>1.7100000000000001E-8</c:v>
                </c:pt>
                <c:pt idx="10743">
                  <c:v>1.7100000000000001E-8</c:v>
                </c:pt>
                <c:pt idx="10744">
                  <c:v>1.7100000000000001E-8</c:v>
                </c:pt>
                <c:pt idx="10745">
                  <c:v>1.7100000000000001E-8</c:v>
                </c:pt>
                <c:pt idx="10746">
                  <c:v>1.7100000000000001E-8</c:v>
                </c:pt>
                <c:pt idx="10747">
                  <c:v>1.7100000000000001E-8</c:v>
                </c:pt>
                <c:pt idx="10748">
                  <c:v>1.7100000000000001E-8</c:v>
                </c:pt>
                <c:pt idx="10749">
                  <c:v>1.7100000000000001E-8</c:v>
                </c:pt>
                <c:pt idx="10750">
                  <c:v>1.7100000000000001E-8</c:v>
                </c:pt>
                <c:pt idx="10751">
                  <c:v>1.7100000000000001E-8</c:v>
                </c:pt>
                <c:pt idx="10752">
                  <c:v>1.7199999999999999E-8</c:v>
                </c:pt>
                <c:pt idx="10753">
                  <c:v>1.7199999999999999E-8</c:v>
                </c:pt>
                <c:pt idx="10754">
                  <c:v>1.7199999999999999E-8</c:v>
                </c:pt>
                <c:pt idx="10755">
                  <c:v>1.7199999999999999E-8</c:v>
                </c:pt>
                <c:pt idx="10756">
                  <c:v>1.7199999999999999E-8</c:v>
                </c:pt>
                <c:pt idx="10757">
                  <c:v>1.7199999999999999E-8</c:v>
                </c:pt>
                <c:pt idx="10758">
                  <c:v>1.7199999999999999E-8</c:v>
                </c:pt>
                <c:pt idx="10759">
                  <c:v>1.7199999999999999E-8</c:v>
                </c:pt>
                <c:pt idx="10760">
                  <c:v>1.7199999999999999E-8</c:v>
                </c:pt>
                <c:pt idx="10761">
                  <c:v>1.7199999999999999E-8</c:v>
                </c:pt>
                <c:pt idx="10762">
                  <c:v>1.7199999999999999E-8</c:v>
                </c:pt>
                <c:pt idx="10763">
                  <c:v>1.7199999999999999E-8</c:v>
                </c:pt>
                <c:pt idx="10764">
                  <c:v>1.7199999999999999E-8</c:v>
                </c:pt>
                <c:pt idx="10765">
                  <c:v>1.7199999999999999E-8</c:v>
                </c:pt>
                <c:pt idx="10766">
                  <c:v>1.7199999999999999E-8</c:v>
                </c:pt>
                <c:pt idx="10767">
                  <c:v>1.7199999999999999E-8</c:v>
                </c:pt>
                <c:pt idx="10768">
                  <c:v>1.7299999999999999E-8</c:v>
                </c:pt>
                <c:pt idx="10769">
                  <c:v>1.7299999999999999E-8</c:v>
                </c:pt>
                <c:pt idx="10770">
                  <c:v>1.7299999999999999E-8</c:v>
                </c:pt>
                <c:pt idx="10771">
                  <c:v>1.7299999999999999E-8</c:v>
                </c:pt>
                <c:pt idx="10772">
                  <c:v>1.7299999999999999E-8</c:v>
                </c:pt>
                <c:pt idx="10773">
                  <c:v>1.7299999999999999E-8</c:v>
                </c:pt>
                <c:pt idx="10774">
                  <c:v>1.7299999999999999E-8</c:v>
                </c:pt>
                <c:pt idx="10775">
                  <c:v>1.7299999999999999E-8</c:v>
                </c:pt>
                <c:pt idx="10776">
                  <c:v>1.7299999999999999E-8</c:v>
                </c:pt>
                <c:pt idx="10777">
                  <c:v>1.7299999999999999E-8</c:v>
                </c:pt>
                <c:pt idx="10778">
                  <c:v>1.7299999999999999E-8</c:v>
                </c:pt>
                <c:pt idx="10779">
                  <c:v>1.7299999999999999E-8</c:v>
                </c:pt>
                <c:pt idx="10780">
                  <c:v>1.7299999999999999E-8</c:v>
                </c:pt>
                <c:pt idx="10781">
                  <c:v>1.7299999999999999E-8</c:v>
                </c:pt>
                <c:pt idx="10782">
                  <c:v>1.7299999999999999E-8</c:v>
                </c:pt>
                <c:pt idx="10783">
                  <c:v>1.7299999999999999E-8</c:v>
                </c:pt>
                <c:pt idx="10784">
                  <c:v>1.74E-8</c:v>
                </c:pt>
                <c:pt idx="10785">
                  <c:v>1.74E-8</c:v>
                </c:pt>
                <c:pt idx="10786">
                  <c:v>1.74E-8</c:v>
                </c:pt>
                <c:pt idx="10787">
                  <c:v>1.74E-8</c:v>
                </c:pt>
                <c:pt idx="10788">
                  <c:v>1.74E-8</c:v>
                </c:pt>
                <c:pt idx="10789">
                  <c:v>1.74E-8</c:v>
                </c:pt>
                <c:pt idx="10790">
                  <c:v>1.74E-8</c:v>
                </c:pt>
                <c:pt idx="10791">
                  <c:v>1.74E-8</c:v>
                </c:pt>
                <c:pt idx="10792">
                  <c:v>1.74E-8</c:v>
                </c:pt>
                <c:pt idx="10793">
                  <c:v>1.74E-8</c:v>
                </c:pt>
                <c:pt idx="10794">
                  <c:v>1.74E-8</c:v>
                </c:pt>
                <c:pt idx="10795">
                  <c:v>1.74E-8</c:v>
                </c:pt>
                <c:pt idx="10796">
                  <c:v>1.74E-8</c:v>
                </c:pt>
                <c:pt idx="10797">
                  <c:v>1.74E-8</c:v>
                </c:pt>
                <c:pt idx="10798">
                  <c:v>1.74E-8</c:v>
                </c:pt>
                <c:pt idx="10799">
                  <c:v>1.74E-8</c:v>
                </c:pt>
                <c:pt idx="10800">
                  <c:v>1.7500000000000001E-8</c:v>
                </c:pt>
                <c:pt idx="10801">
                  <c:v>1.7500000000000001E-8</c:v>
                </c:pt>
                <c:pt idx="10802">
                  <c:v>1.7500000000000001E-8</c:v>
                </c:pt>
                <c:pt idx="10803">
                  <c:v>1.7500000000000001E-8</c:v>
                </c:pt>
                <c:pt idx="10804">
                  <c:v>1.7500000000000001E-8</c:v>
                </c:pt>
                <c:pt idx="10805">
                  <c:v>1.7500000000000001E-8</c:v>
                </c:pt>
                <c:pt idx="10806">
                  <c:v>1.7500000000000001E-8</c:v>
                </c:pt>
                <c:pt idx="10807">
                  <c:v>1.7500000000000001E-8</c:v>
                </c:pt>
                <c:pt idx="10808">
                  <c:v>1.7500000000000001E-8</c:v>
                </c:pt>
                <c:pt idx="10809">
                  <c:v>1.7500000000000001E-8</c:v>
                </c:pt>
                <c:pt idx="10810">
                  <c:v>1.7500000000000001E-8</c:v>
                </c:pt>
                <c:pt idx="10811">
                  <c:v>1.7500000000000001E-8</c:v>
                </c:pt>
                <c:pt idx="10812">
                  <c:v>1.7500000000000001E-8</c:v>
                </c:pt>
                <c:pt idx="10813">
                  <c:v>1.7500000000000001E-8</c:v>
                </c:pt>
                <c:pt idx="10814">
                  <c:v>1.7500000000000001E-8</c:v>
                </c:pt>
                <c:pt idx="10815">
                  <c:v>1.7500000000000001E-8</c:v>
                </c:pt>
                <c:pt idx="10816">
                  <c:v>1.7599999999999999E-8</c:v>
                </c:pt>
                <c:pt idx="10817">
                  <c:v>1.7599999999999999E-8</c:v>
                </c:pt>
                <c:pt idx="10818">
                  <c:v>1.7599999999999999E-8</c:v>
                </c:pt>
                <c:pt idx="10819">
                  <c:v>1.7599999999999999E-8</c:v>
                </c:pt>
                <c:pt idx="10820">
                  <c:v>1.7599999999999999E-8</c:v>
                </c:pt>
                <c:pt idx="10821">
                  <c:v>1.7599999999999999E-8</c:v>
                </c:pt>
                <c:pt idx="10822">
                  <c:v>1.7599999999999999E-8</c:v>
                </c:pt>
                <c:pt idx="10823">
                  <c:v>1.7599999999999999E-8</c:v>
                </c:pt>
                <c:pt idx="10824">
                  <c:v>1.7599999999999999E-8</c:v>
                </c:pt>
                <c:pt idx="10825">
                  <c:v>1.7599999999999999E-8</c:v>
                </c:pt>
                <c:pt idx="10826">
                  <c:v>1.7599999999999999E-8</c:v>
                </c:pt>
                <c:pt idx="10827">
                  <c:v>1.7599999999999999E-8</c:v>
                </c:pt>
                <c:pt idx="10828">
                  <c:v>1.7599999999999999E-8</c:v>
                </c:pt>
                <c:pt idx="10829">
                  <c:v>1.7599999999999999E-8</c:v>
                </c:pt>
                <c:pt idx="10830">
                  <c:v>1.7599999999999999E-8</c:v>
                </c:pt>
                <c:pt idx="10831">
                  <c:v>1.7599999999999999E-8</c:v>
                </c:pt>
                <c:pt idx="10832">
                  <c:v>1.77E-8</c:v>
                </c:pt>
                <c:pt idx="10833">
                  <c:v>1.77E-8</c:v>
                </c:pt>
                <c:pt idx="10834">
                  <c:v>1.77E-8</c:v>
                </c:pt>
                <c:pt idx="10835">
                  <c:v>1.77E-8</c:v>
                </c:pt>
                <c:pt idx="10836">
                  <c:v>1.77E-8</c:v>
                </c:pt>
                <c:pt idx="10837">
                  <c:v>1.77E-8</c:v>
                </c:pt>
                <c:pt idx="10838">
                  <c:v>1.77E-8</c:v>
                </c:pt>
                <c:pt idx="10839">
                  <c:v>1.77E-8</c:v>
                </c:pt>
                <c:pt idx="10840">
                  <c:v>1.77E-8</c:v>
                </c:pt>
                <c:pt idx="10841">
                  <c:v>1.77E-8</c:v>
                </c:pt>
                <c:pt idx="10842">
                  <c:v>1.77E-8</c:v>
                </c:pt>
                <c:pt idx="10843">
                  <c:v>1.77E-8</c:v>
                </c:pt>
                <c:pt idx="10844">
                  <c:v>1.77E-8</c:v>
                </c:pt>
                <c:pt idx="10845">
                  <c:v>1.77E-8</c:v>
                </c:pt>
                <c:pt idx="10846">
                  <c:v>1.77E-8</c:v>
                </c:pt>
                <c:pt idx="10847">
                  <c:v>1.77E-8</c:v>
                </c:pt>
                <c:pt idx="10848">
                  <c:v>1.7800000000000001E-8</c:v>
                </c:pt>
                <c:pt idx="10849">
                  <c:v>1.7800000000000001E-8</c:v>
                </c:pt>
                <c:pt idx="10850">
                  <c:v>1.7800000000000001E-8</c:v>
                </c:pt>
                <c:pt idx="10851">
                  <c:v>1.7800000000000001E-8</c:v>
                </c:pt>
                <c:pt idx="10852">
                  <c:v>1.7800000000000001E-8</c:v>
                </c:pt>
                <c:pt idx="10853">
                  <c:v>1.7800000000000001E-8</c:v>
                </c:pt>
                <c:pt idx="10854">
                  <c:v>1.7800000000000001E-8</c:v>
                </c:pt>
                <c:pt idx="10855">
                  <c:v>1.7800000000000001E-8</c:v>
                </c:pt>
                <c:pt idx="10856">
                  <c:v>1.7800000000000001E-8</c:v>
                </c:pt>
                <c:pt idx="10857">
                  <c:v>1.7800000000000001E-8</c:v>
                </c:pt>
                <c:pt idx="10858">
                  <c:v>1.7800000000000001E-8</c:v>
                </c:pt>
                <c:pt idx="10859">
                  <c:v>1.7800000000000001E-8</c:v>
                </c:pt>
                <c:pt idx="10860">
                  <c:v>1.7800000000000001E-8</c:v>
                </c:pt>
                <c:pt idx="10861">
                  <c:v>1.7800000000000001E-8</c:v>
                </c:pt>
                <c:pt idx="10862">
                  <c:v>1.7800000000000001E-8</c:v>
                </c:pt>
                <c:pt idx="10863">
                  <c:v>1.7800000000000001E-8</c:v>
                </c:pt>
                <c:pt idx="10864">
                  <c:v>1.7900000000000001E-8</c:v>
                </c:pt>
                <c:pt idx="10865">
                  <c:v>1.7900000000000001E-8</c:v>
                </c:pt>
                <c:pt idx="10866">
                  <c:v>1.7900000000000001E-8</c:v>
                </c:pt>
                <c:pt idx="10867">
                  <c:v>1.7900000000000001E-8</c:v>
                </c:pt>
                <c:pt idx="10868">
                  <c:v>1.7900000000000001E-8</c:v>
                </c:pt>
                <c:pt idx="10869">
                  <c:v>1.7900000000000001E-8</c:v>
                </c:pt>
                <c:pt idx="10870">
                  <c:v>1.7900000000000001E-8</c:v>
                </c:pt>
                <c:pt idx="10871">
                  <c:v>1.7900000000000001E-8</c:v>
                </c:pt>
                <c:pt idx="10872">
                  <c:v>1.7900000000000001E-8</c:v>
                </c:pt>
                <c:pt idx="10873">
                  <c:v>1.7900000000000001E-8</c:v>
                </c:pt>
                <c:pt idx="10874">
                  <c:v>1.7900000000000001E-8</c:v>
                </c:pt>
                <c:pt idx="10875">
                  <c:v>1.7900000000000001E-8</c:v>
                </c:pt>
                <c:pt idx="10876">
                  <c:v>1.7900000000000001E-8</c:v>
                </c:pt>
                <c:pt idx="10877">
                  <c:v>1.7900000000000001E-8</c:v>
                </c:pt>
                <c:pt idx="10878">
                  <c:v>1.7900000000000001E-8</c:v>
                </c:pt>
                <c:pt idx="10879">
                  <c:v>1.7900000000000001E-8</c:v>
                </c:pt>
                <c:pt idx="10880">
                  <c:v>1.7999999999999999E-8</c:v>
                </c:pt>
                <c:pt idx="10881">
                  <c:v>1.7999999999999999E-8</c:v>
                </c:pt>
                <c:pt idx="10882">
                  <c:v>1.7999999999999999E-8</c:v>
                </c:pt>
                <c:pt idx="10883">
                  <c:v>1.7999999999999999E-8</c:v>
                </c:pt>
                <c:pt idx="10884">
                  <c:v>1.7999999999999999E-8</c:v>
                </c:pt>
                <c:pt idx="10885">
                  <c:v>1.7999999999999999E-8</c:v>
                </c:pt>
                <c:pt idx="10886">
                  <c:v>1.7999999999999999E-8</c:v>
                </c:pt>
                <c:pt idx="10887">
                  <c:v>1.7999999999999999E-8</c:v>
                </c:pt>
                <c:pt idx="10888">
                  <c:v>1.7999999999999999E-8</c:v>
                </c:pt>
                <c:pt idx="10889">
                  <c:v>1.7999999999999999E-8</c:v>
                </c:pt>
                <c:pt idx="10890">
                  <c:v>1.7999999999999999E-8</c:v>
                </c:pt>
                <c:pt idx="10891">
                  <c:v>1.7999999999999999E-8</c:v>
                </c:pt>
                <c:pt idx="10892">
                  <c:v>1.7999999999999999E-8</c:v>
                </c:pt>
                <c:pt idx="10893">
                  <c:v>1.7999999999999999E-8</c:v>
                </c:pt>
                <c:pt idx="10894">
                  <c:v>1.7999999999999999E-8</c:v>
                </c:pt>
                <c:pt idx="10895">
                  <c:v>1.7999999999999999E-8</c:v>
                </c:pt>
                <c:pt idx="10896">
                  <c:v>1.81E-8</c:v>
                </c:pt>
                <c:pt idx="10897">
                  <c:v>1.81E-8</c:v>
                </c:pt>
                <c:pt idx="10898">
                  <c:v>1.81E-8</c:v>
                </c:pt>
                <c:pt idx="10899">
                  <c:v>1.81E-8</c:v>
                </c:pt>
                <c:pt idx="10900">
                  <c:v>1.81E-8</c:v>
                </c:pt>
                <c:pt idx="10901">
                  <c:v>1.81E-8</c:v>
                </c:pt>
                <c:pt idx="10902">
                  <c:v>1.81E-8</c:v>
                </c:pt>
                <c:pt idx="10903">
                  <c:v>1.81E-8</c:v>
                </c:pt>
                <c:pt idx="10904">
                  <c:v>1.81E-8</c:v>
                </c:pt>
                <c:pt idx="10905">
                  <c:v>1.81E-8</c:v>
                </c:pt>
                <c:pt idx="10906">
                  <c:v>1.81E-8</c:v>
                </c:pt>
                <c:pt idx="10907">
                  <c:v>1.81E-8</c:v>
                </c:pt>
                <c:pt idx="10908">
                  <c:v>1.81E-8</c:v>
                </c:pt>
                <c:pt idx="10909">
                  <c:v>1.81E-8</c:v>
                </c:pt>
                <c:pt idx="10910">
                  <c:v>1.81E-8</c:v>
                </c:pt>
                <c:pt idx="10911">
                  <c:v>1.81E-8</c:v>
                </c:pt>
                <c:pt idx="10912">
                  <c:v>1.8200000000000001E-8</c:v>
                </c:pt>
                <c:pt idx="10913">
                  <c:v>1.8200000000000001E-8</c:v>
                </c:pt>
                <c:pt idx="10914">
                  <c:v>1.8200000000000001E-8</c:v>
                </c:pt>
                <c:pt idx="10915">
                  <c:v>1.8200000000000001E-8</c:v>
                </c:pt>
                <c:pt idx="10916">
                  <c:v>1.8200000000000001E-8</c:v>
                </c:pt>
                <c:pt idx="10917">
                  <c:v>1.8200000000000001E-8</c:v>
                </c:pt>
                <c:pt idx="10918">
                  <c:v>1.8200000000000001E-8</c:v>
                </c:pt>
                <c:pt idx="10919">
                  <c:v>1.8200000000000001E-8</c:v>
                </c:pt>
                <c:pt idx="10920">
                  <c:v>1.8200000000000001E-8</c:v>
                </c:pt>
                <c:pt idx="10921">
                  <c:v>1.8200000000000001E-8</c:v>
                </c:pt>
                <c:pt idx="10922">
                  <c:v>1.8200000000000001E-8</c:v>
                </c:pt>
                <c:pt idx="10923">
                  <c:v>1.8200000000000001E-8</c:v>
                </c:pt>
                <c:pt idx="10924">
                  <c:v>1.8200000000000001E-8</c:v>
                </c:pt>
                <c:pt idx="10925">
                  <c:v>1.8200000000000001E-8</c:v>
                </c:pt>
                <c:pt idx="10926">
                  <c:v>1.8200000000000001E-8</c:v>
                </c:pt>
                <c:pt idx="10927">
                  <c:v>1.8200000000000001E-8</c:v>
                </c:pt>
                <c:pt idx="10928">
                  <c:v>1.8299999999999998E-8</c:v>
                </c:pt>
                <c:pt idx="10929">
                  <c:v>1.8299999999999998E-8</c:v>
                </c:pt>
                <c:pt idx="10930">
                  <c:v>1.8299999999999998E-8</c:v>
                </c:pt>
                <c:pt idx="10931">
                  <c:v>1.8299999999999998E-8</c:v>
                </c:pt>
                <c:pt idx="10932">
                  <c:v>1.8299999999999998E-8</c:v>
                </c:pt>
                <c:pt idx="10933">
                  <c:v>1.8299999999999998E-8</c:v>
                </c:pt>
                <c:pt idx="10934">
                  <c:v>1.8299999999999998E-8</c:v>
                </c:pt>
                <c:pt idx="10935">
                  <c:v>1.8299999999999998E-8</c:v>
                </c:pt>
                <c:pt idx="10936">
                  <c:v>1.8299999999999998E-8</c:v>
                </c:pt>
                <c:pt idx="10937">
                  <c:v>1.8299999999999998E-8</c:v>
                </c:pt>
                <c:pt idx="10938">
                  <c:v>1.8299999999999998E-8</c:v>
                </c:pt>
                <c:pt idx="10939">
                  <c:v>1.8299999999999998E-8</c:v>
                </c:pt>
                <c:pt idx="10940">
                  <c:v>1.8299999999999998E-8</c:v>
                </c:pt>
                <c:pt idx="10941">
                  <c:v>1.8299999999999998E-8</c:v>
                </c:pt>
                <c:pt idx="10942">
                  <c:v>1.8299999999999998E-8</c:v>
                </c:pt>
                <c:pt idx="10943">
                  <c:v>1.8299999999999998E-8</c:v>
                </c:pt>
                <c:pt idx="10944">
                  <c:v>1.8399999999999999E-8</c:v>
                </c:pt>
                <c:pt idx="10945">
                  <c:v>1.8399999999999999E-8</c:v>
                </c:pt>
                <c:pt idx="10946">
                  <c:v>1.8399999999999999E-8</c:v>
                </c:pt>
                <c:pt idx="10947">
                  <c:v>1.8399999999999999E-8</c:v>
                </c:pt>
                <c:pt idx="10948">
                  <c:v>1.8399999999999999E-8</c:v>
                </c:pt>
                <c:pt idx="10949">
                  <c:v>1.8399999999999999E-8</c:v>
                </c:pt>
                <c:pt idx="10950">
                  <c:v>1.8399999999999999E-8</c:v>
                </c:pt>
                <c:pt idx="10951">
                  <c:v>1.8399999999999999E-8</c:v>
                </c:pt>
                <c:pt idx="10952">
                  <c:v>1.8399999999999999E-8</c:v>
                </c:pt>
                <c:pt idx="10953">
                  <c:v>1.8399999999999999E-8</c:v>
                </c:pt>
                <c:pt idx="10954">
                  <c:v>1.8399999999999999E-8</c:v>
                </c:pt>
                <c:pt idx="10955">
                  <c:v>1.8399999999999999E-8</c:v>
                </c:pt>
                <c:pt idx="10956">
                  <c:v>1.8399999999999999E-8</c:v>
                </c:pt>
                <c:pt idx="10957">
                  <c:v>1.8399999999999999E-8</c:v>
                </c:pt>
                <c:pt idx="10958">
                  <c:v>1.8399999999999999E-8</c:v>
                </c:pt>
                <c:pt idx="10959">
                  <c:v>1.8399999999999999E-8</c:v>
                </c:pt>
                <c:pt idx="10960">
                  <c:v>1.85E-8</c:v>
                </c:pt>
                <c:pt idx="10961">
                  <c:v>1.85E-8</c:v>
                </c:pt>
                <c:pt idx="10962">
                  <c:v>1.85E-8</c:v>
                </c:pt>
                <c:pt idx="10963">
                  <c:v>1.85E-8</c:v>
                </c:pt>
                <c:pt idx="10964">
                  <c:v>1.85E-8</c:v>
                </c:pt>
                <c:pt idx="10965">
                  <c:v>1.85E-8</c:v>
                </c:pt>
                <c:pt idx="10966">
                  <c:v>1.85E-8</c:v>
                </c:pt>
                <c:pt idx="10967">
                  <c:v>1.85E-8</c:v>
                </c:pt>
                <c:pt idx="10968">
                  <c:v>1.85E-8</c:v>
                </c:pt>
                <c:pt idx="10969">
                  <c:v>1.85E-8</c:v>
                </c:pt>
                <c:pt idx="10970">
                  <c:v>1.85E-8</c:v>
                </c:pt>
                <c:pt idx="10971">
                  <c:v>1.85E-8</c:v>
                </c:pt>
                <c:pt idx="10972">
                  <c:v>1.85E-8</c:v>
                </c:pt>
                <c:pt idx="10973">
                  <c:v>1.85E-8</c:v>
                </c:pt>
                <c:pt idx="10974">
                  <c:v>1.85E-8</c:v>
                </c:pt>
                <c:pt idx="10975">
                  <c:v>1.85E-8</c:v>
                </c:pt>
                <c:pt idx="10976">
                  <c:v>1.8600000000000001E-8</c:v>
                </c:pt>
                <c:pt idx="10977">
                  <c:v>1.8600000000000001E-8</c:v>
                </c:pt>
                <c:pt idx="10978">
                  <c:v>1.8600000000000001E-8</c:v>
                </c:pt>
                <c:pt idx="10979">
                  <c:v>1.8600000000000001E-8</c:v>
                </c:pt>
                <c:pt idx="10980">
                  <c:v>1.8600000000000001E-8</c:v>
                </c:pt>
                <c:pt idx="10981">
                  <c:v>1.8600000000000001E-8</c:v>
                </c:pt>
                <c:pt idx="10982">
                  <c:v>1.8600000000000001E-8</c:v>
                </c:pt>
                <c:pt idx="10983">
                  <c:v>1.8600000000000001E-8</c:v>
                </c:pt>
                <c:pt idx="10984">
                  <c:v>1.8600000000000001E-8</c:v>
                </c:pt>
                <c:pt idx="10985">
                  <c:v>1.8600000000000001E-8</c:v>
                </c:pt>
                <c:pt idx="10986">
                  <c:v>1.8600000000000001E-8</c:v>
                </c:pt>
                <c:pt idx="10987">
                  <c:v>1.8600000000000001E-8</c:v>
                </c:pt>
                <c:pt idx="10988">
                  <c:v>1.8600000000000001E-8</c:v>
                </c:pt>
                <c:pt idx="10989">
                  <c:v>1.8600000000000001E-8</c:v>
                </c:pt>
                <c:pt idx="10990">
                  <c:v>1.8600000000000001E-8</c:v>
                </c:pt>
                <c:pt idx="10991">
                  <c:v>1.8600000000000001E-8</c:v>
                </c:pt>
                <c:pt idx="10992">
                  <c:v>1.8699999999999999E-8</c:v>
                </c:pt>
                <c:pt idx="10993">
                  <c:v>1.8699999999999999E-8</c:v>
                </c:pt>
                <c:pt idx="10994">
                  <c:v>1.8699999999999999E-8</c:v>
                </c:pt>
                <c:pt idx="10995">
                  <c:v>1.8699999999999999E-8</c:v>
                </c:pt>
                <c:pt idx="10996">
                  <c:v>1.8699999999999999E-8</c:v>
                </c:pt>
                <c:pt idx="10997">
                  <c:v>1.8699999999999999E-8</c:v>
                </c:pt>
                <c:pt idx="10998">
                  <c:v>1.8699999999999999E-8</c:v>
                </c:pt>
                <c:pt idx="10999">
                  <c:v>1.8699999999999999E-8</c:v>
                </c:pt>
                <c:pt idx="11000">
                  <c:v>1.8699999999999999E-8</c:v>
                </c:pt>
                <c:pt idx="11001">
                  <c:v>1.8699999999999999E-8</c:v>
                </c:pt>
                <c:pt idx="11002">
                  <c:v>1.8699999999999999E-8</c:v>
                </c:pt>
                <c:pt idx="11003">
                  <c:v>1.8699999999999999E-8</c:v>
                </c:pt>
                <c:pt idx="11004">
                  <c:v>1.8699999999999999E-8</c:v>
                </c:pt>
                <c:pt idx="11005">
                  <c:v>1.8699999999999999E-8</c:v>
                </c:pt>
                <c:pt idx="11006">
                  <c:v>1.8699999999999999E-8</c:v>
                </c:pt>
                <c:pt idx="11007">
                  <c:v>1.8699999999999999E-8</c:v>
                </c:pt>
                <c:pt idx="11008">
                  <c:v>1.88E-8</c:v>
                </c:pt>
                <c:pt idx="11009">
                  <c:v>1.88E-8</c:v>
                </c:pt>
                <c:pt idx="11010">
                  <c:v>1.88E-8</c:v>
                </c:pt>
                <c:pt idx="11011">
                  <c:v>1.88E-8</c:v>
                </c:pt>
                <c:pt idx="11012">
                  <c:v>1.88E-8</c:v>
                </c:pt>
                <c:pt idx="11013">
                  <c:v>1.88E-8</c:v>
                </c:pt>
                <c:pt idx="11014">
                  <c:v>1.88E-8</c:v>
                </c:pt>
                <c:pt idx="11015">
                  <c:v>1.88E-8</c:v>
                </c:pt>
                <c:pt idx="11016">
                  <c:v>1.88E-8</c:v>
                </c:pt>
                <c:pt idx="11017">
                  <c:v>1.88E-8</c:v>
                </c:pt>
                <c:pt idx="11018">
                  <c:v>1.88E-8</c:v>
                </c:pt>
                <c:pt idx="11019">
                  <c:v>1.88E-8</c:v>
                </c:pt>
                <c:pt idx="11020">
                  <c:v>1.88E-8</c:v>
                </c:pt>
                <c:pt idx="11021">
                  <c:v>1.88E-8</c:v>
                </c:pt>
                <c:pt idx="11022">
                  <c:v>1.88E-8</c:v>
                </c:pt>
                <c:pt idx="11023">
                  <c:v>1.88E-8</c:v>
                </c:pt>
                <c:pt idx="11024">
                  <c:v>1.89E-8</c:v>
                </c:pt>
                <c:pt idx="11025">
                  <c:v>1.89E-8</c:v>
                </c:pt>
                <c:pt idx="11026">
                  <c:v>1.89E-8</c:v>
                </c:pt>
                <c:pt idx="11027">
                  <c:v>1.89E-8</c:v>
                </c:pt>
                <c:pt idx="11028">
                  <c:v>1.89E-8</c:v>
                </c:pt>
                <c:pt idx="11029">
                  <c:v>1.89E-8</c:v>
                </c:pt>
                <c:pt idx="11030">
                  <c:v>1.89E-8</c:v>
                </c:pt>
                <c:pt idx="11031">
                  <c:v>1.89E-8</c:v>
                </c:pt>
                <c:pt idx="11032">
                  <c:v>1.89E-8</c:v>
                </c:pt>
                <c:pt idx="11033">
                  <c:v>1.89E-8</c:v>
                </c:pt>
                <c:pt idx="11034">
                  <c:v>1.89E-8</c:v>
                </c:pt>
                <c:pt idx="11035">
                  <c:v>1.89E-8</c:v>
                </c:pt>
                <c:pt idx="11036">
                  <c:v>1.89E-8</c:v>
                </c:pt>
                <c:pt idx="11037">
                  <c:v>1.89E-8</c:v>
                </c:pt>
                <c:pt idx="11038">
                  <c:v>1.89E-8</c:v>
                </c:pt>
                <c:pt idx="11039">
                  <c:v>1.89E-8</c:v>
                </c:pt>
                <c:pt idx="11040">
                  <c:v>1.9000000000000001E-8</c:v>
                </c:pt>
                <c:pt idx="11041">
                  <c:v>1.9000000000000001E-8</c:v>
                </c:pt>
                <c:pt idx="11042">
                  <c:v>1.9000000000000001E-8</c:v>
                </c:pt>
                <c:pt idx="11043">
                  <c:v>1.9000000000000001E-8</c:v>
                </c:pt>
                <c:pt idx="11044">
                  <c:v>1.9000000000000001E-8</c:v>
                </c:pt>
                <c:pt idx="11045">
                  <c:v>1.9000000000000001E-8</c:v>
                </c:pt>
                <c:pt idx="11046">
                  <c:v>1.9000000000000001E-8</c:v>
                </c:pt>
                <c:pt idx="11047">
                  <c:v>1.9000000000000001E-8</c:v>
                </c:pt>
                <c:pt idx="11048">
                  <c:v>1.9000000000000001E-8</c:v>
                </c:pt>
                <c:pt idx="11049">
                  <c:v>1.9000000000000001E-8</c:v>
                </c:pt>
                <c:pt idx="11050">
                  <c:v>1.9000000000000001E-8</c:v>
                </c:pt>
                <c:pt idx="11051">
                  <c:v>1.9000000000000001E-8</c:v>
                </c:pt>
                <c:pt idx="11052">
                  <c:v>1.9000000000000001E-8</c:v>
                </c:pt>
                <c:pt idx="11053">
                  <c:v>1.9000000000000001E-8</c:v>
                </c:pt>
                <c:pt idx="11054">
                  <c:v>1.9000000000000001E-8</c:v>
                </c:pt>
                <c:pt idx="11055">
                  <c:v>1.9000000000000001E-8</c:v>
                </c:pt>
                <c:pt idx="11056">
                  <c:v>1.9099999999999999E-8</c:v>
                </c:pt>
                <c:pt idx="11057">
                  <c:v>1.9099999999999999E-8</c:v>
                </c:pt>
                <c:pt idx="11058">
                  <c:v>1.9099999999999999E-8</c:v>
                </c:pt>
                <c:pt idx="11059">
                  <c:v>1.9099999999999999E-8</c:v>
                </c:pt>
                <c:pt idx="11060">
                  <c:v>1.9099999999999999E-8</c:v>
                </c:pt>
                <c:pt idx="11061">
                  <c:v>1.9099999999999999E-8</c:v>
                </c:pt>
                <c:pt idx="11062">
                  <c:v>1.9099999999999999E-8</c:v>
                </c:pt>
                <c:pt idx="11063">
                  <c:v>1.9099999999999999E-8</c:v>
                </c:pt>
                <c:pt idx="11064">
                  <c:v>1.9099999999999999E-8</c:v>
                </c:pt>
                <c:pt idx="11065">
                  <c:v>1.9099999999999999E-8</c:v>
                </c:pt>
                <c:pt idx="11066">
                  <c:v>1.9099999999999999E-8</c:v>
                </c:pt>
                <c:pt idx="11067">
                  <c:v>1.9099999999999999E-8</c:v>
                </c:pt>
                <c:pt idx="11068">
                  <c:v>1.9099999999999999E-8</c:v>
                </c:pt>
                <c:pt idx="11069">
                  <c:v>1.9099999999999999E-8</c:v>
                </c:pt>
                <c:pt idx="11070">
                  <c:v>1.9099999999999999E-8</c:v>
                </c:pt>
                <c:pt idx="11071">
                  <c:v>1.9099999999999999E-8</c:v>
                </c:pt>
                <c:pt idx="11072">
                  <c:v>1.92E-8</c:v>
                </c:pt>
                <c:pt idx="11073">
                  <c:v>1.92E-8</c:v>
                </c:pt>
                <c:pt idx="11074">
                  <c:v>1.92E-8</c:v>
                </c:pt>
                <c:pt idx="11075">
                  <c:v>1.92E-8</c:v>
                </c:pt>
                <c:pt idx="11076">
                  <c:v>1.92E-8</c:v>
                </c:pt>
                <c:pt idx="11077">
                  <c:v>1.92E-8</c:v>
                </c:pt>
                <c:pt idx="11078">
                  <c:v>1.92E-8</c:v>
                </c:pt>
                <c:pt idx="11079">
                  <c:v>1.92E-8</c:v>
                </c:pt>
                <c:pt idx="11080">
                  <c:v>1.92E-8</c:v>
                </c:pt>
                <c:pt idx="11081">
                  <c:v>1.92E-8</c:v>
                </c:pt>
                <c:pt idx="11082">
                  <c:v>1.92E-8</c:v>
                </c:pt>
                <c:pt idx="11083">
                  <c:v>1.92E-8</c:v>
                </c:pt>
                <c:pt idx="11084">
                  <c:v>1.92E-8</c:v>
                </c:pt>
                <c:pt idx="11085">
                  <c:v>1.92E-8</c:v>
                </c:pt>
                <c:pt idx="11086">
                  <c:v>1.92E-8</c:v>
                </c:pt>
                <c:pt idx="11087">
                  <c:v>1.92E-8</c:v>
                </c:pt>
                <c:pt idx="11088">
                  <c:v>1.9300000000000001E-8</c:v>
                </c:pt>
                <c:pt idx="11089">
                  <c:v>1.9300000000000001E-8</c:v>
                </c:pt>
                <c:pt idx="11090">
                  <c:v>1.9300000000000001E-8</c:v>
                </c:pt>
                <c:pt idx="11091">
                  <c:v>1.9300000000000001E-8</c:v>
                </c:pt>
                <c:pt idx="11092">
                  <c:v>1.9300000000000001E-8</c:v>
                </c:pt>
                <c:pt idx="11093">
                  <c:v>1.9300000000000001E-8</c:v>
                </c:pt>
                <c:pt idx="11094">
                  <c:v>1.9300000000000001E-8</c:v>
                </c:pt>
                <c:pt idx="11095">
                  <c:v>1.9300000000000001E-8</c:v>
                </c:pt>
                <c:pt idx="11096">
                  <c:v>1.9300000000000001E-8</c:v>
                </c:pt>
                <c:pt idx="11097">
                  <c:v>1.9300000000000001E-8</c:v>
                </c:pt>
                <c:pt idx="11098">
                  <c:v>1.9300000000000001E-8</c:v>
                </c:pt>
                <c:pt idx="11099">
                  <c:v>1.9300000000000001E-8</c:v>
                </c:pt>
                <c:pt idx="11100">
                  <c:v>1.9300000000000001E-8</c:v>
                </c:pt>
                <c:pt idx="11101">
                  <c:v>1.9300000000000001E-8</c:v>
                </c:pt>
                <c:pt idx="11102">
                  <c:v>1.9300000000000001E-8</c:v>
                </c:pt>
                <c:pt idx="11103">
                  <c:v>1.9300000000000001E-8</c:v>
                </c:pt>
                <c:pt idx="11104">
                  <c:v>1.9399999999999998E-8</c:v>
                </c:pt>
                <c:pt idx="11105">
                  <c:v>1.9399999999999998E-8</c:v>
                </c:pt>
                <c:pt idx="11106">
                  <c:v>1.9399999999999998E-8</c:v>
                </c:pt>
                <c:pt idx="11107">
                  <c:v>1.9399999999999998E-8</c:v>
                </c:pt>
                <c:pt idx="11108">
                  <c:v>1.9399999999999998E-8</c:v>
                </c:pt>
                <c:pt idx="11109">
                  <c:v>1.9399999999999998E-8</c:v>
                </c:pt>
                <c:pt idx="11110">
                  <c:v>1.9399999999999998E-8</c:v>
                </c:pt>
                <c:pt idx="11111">
                  <c:v>1.9399999999999998E-8</c:v>
                </c:pt>
                <c:pt idx="11112">
                  <c:v>1.9399999999999998E-8</c:v>
                </c:pt>
                <c:pt idx="11113">
                  <c:v>1.9399999999999998E-8</c:v>
                </c:pt>
                <c:pt idx="11114">
                  <c:v>1.9399999999999998E-8</c:v>
                </c:pt>
                <c:pt idx="11115">
                  <c:v>1.9399999999999998E-8</c:v>
                </c:pt>
                <c:pt idx="11116">
                  <c:v>1.9399999999999998E-8</c:v>
                </c:pt>
                <c:pt idx="11117">
                  <c:v>1.9399999999999998E-8</c:v>
                </c:pt>
                <c:pt idx="11118">
                  <c:v>1.9399999999999998E-8</c:v>
                </c:pt>
                <c:pt idx="11119">
                  <c:v>1.9399999999999998E-8</c:v>
                </c:pt>
                <c:pt idx="11120">
                  <c:v>1.9499999999999999E-8</c:v>
                </c:pt>
                <c:pt idx="11121">
                  <c:v>1.9499999999999999E-8</c:v>
                </c:pt>
                <c:pt idx="11122">
                  <c:v>1.9499999999999999E-8</c:v>
                </c:pt>
                <c:pt idx="11123">
                  <c:v>1.9499999999999999E-8</c:v>
                </c:pt>
                <c:pt idx="11124">
                  <c:v>1.9499999999999999E-8</c:v>
                </c:pt>
                <c:pt idx="11125">
                  <c:v>1.9499999999999999E-8</c:v>
                </c:pt>
                <c:pt idx="11126">
                  <c:v>1.9499999999999999E-8</c:v>
                </c:pt>
                <c:pt idx="11127">
                  <c:v>1.9499999999999999E-8</c:v>
                </c:pt>
                <c:pt idx="11128">
                  <c:v>1.9499999999999999E-8</c:v>
                </c:pt>
                <c:pt idx="11129">
                  <c:v>1.9499999999999999E-8</c:v>
                </c:pt>
                <c:pt idx="11130">
                  <c:v>1.9499999999999999E-8</c:v>
                </c:pt>
                <c:pt idx="11131">
                  <c:v>1.9499999999999999E-8</c:v>
                </c:pt>
                <c:pt idx="11132">
                  <c:v>1.9499999999999999E-8</c:v>
                </c:pt>
                <c:pt idx="11133">
                  <c:v>1.9499999999999999E-8</c:v>
                </c:pt>
                <c:pt idx="11134">
                  <c:v>1.9499999999999999E-8</c:v>
                </c:pt>
                <c:pt idx="11135">
                  <c:v>1.9499999999999999E-8</c:v>
                </c:pt>
                <c:pt idx="11136">
                  <c:v>1.96E-8</c:v>
                </c:pt>
                <c:pt idx="11137">
                  <c:v>1.96E-8</c:v>
                </c:pt>
                <c:pt idx="11138">
                  <c:v>1.96E-8</c:v>
                </c:pt>
                <c:pt idx="11139">
                  <c:v>1.96E-8</c:v>
                </c:pt>
                <c:pt idx="11140">
                  <c:v>1.96E-8</c:v>
                </c:pt>
                <c:pt idx="11141">
                  <c:v>1.96E-8</c:v>
                </c:pt>
                <c:pt idx="11142">
                  <c:v>1.96E-8</c:v>
                </c:pt>
                <c:pt idx="11143">
                  <c:v>1.96E-8</c:v>
                </c:pt>
                <c:pt idx="11144">
                  <c:v>1.96E-8</c:v>
                </c:pt>
                <c:pt idx="11145">
                  <c:v>1.96E-8</c:v>
                </c:pt>
                <c:pt idx="11146">
                  <c:v>1.96E-8</c:v>
                </c:pt>
                <c:pt idx="11147">
                  <c:v>1.96E-8</c:v>
                </c:pt>
                <c:pt idx="11148">
                  <c:v>1.96E-8</c:v>
                </c:pt>
                <c:pt idx="11149">
                  <c:v>1.96E-8</c:v>
                </c:pt>
                <c:pt idx="11150">
                  <c:v>1.96E-8</c:v>
                </c:pt>
                <c:pt idx="11151">
                  <c:v>1.96E-8</c:v>
                </c:pt>
                <c:pt idx="11152">
                  <c:v>1.9700000000000001E-8</c:v>
                </c:pt>
                <c:pt idx="11153">
                  <c:v>1.9700000000000001E-8</c:v>
                </c:pt>
                <c:pt idx="11154">
                  <c:v>1.9700000000000001E-8</c:v>
                </c:pt>
                <c:pt idx="11155">
                  <c:v>1.9700000000000001E-8</c:v>
                </c:pt>
                <c:pt idx="11156">
                  <c:v>1.9700000000000001E-8</c:v>
                </c:pt>
                <c:pt idx="11157">
                  <c:v>1.9700000000000001E-8</c:v>
                </c:pt>
                <c:pt idx="11158">
                  <c:v>1.9700000000000001E-8</c:v>
                </c:pt>
                <c:pt idx="11159">
                  <c:v>1.9700000000000001E-8</c:v>
                </c:pt>
                <c:pt idx="11160">
                  <c:v>1.9700000000000001E-8</c:v>
                </c:pt>
                <c:pt idx="11161">
                  <c:v>1.9700000000000001E-8</c:v>
                </c:pt>
                <c:pt idx="11162">
                  <c:v>1.9700000000000001E-8</c:v>
                </c:pt>
                <c:pt idx="11163">
                  <c:v>1.9700000000000001E-8</c:v>
                </c:pt>
                <c:pt idx="11164">
                  <c:v>1.9700000000000001E-8</c:v>
                </c:pt>
                <c:pt idx="11165">
                  <c:v>1.9700000000000001E-8</c:v>
                </c:pt>
                <c:pt idx="11166">
                  <c:v>1.9700000000000001E-8</c:v>
                </c:pt>
                <c:pt idx="11167">
                  <c:v>1.9700000000000001E-8</c:v>
                </c:pt>
                <c:pt idx="11168">
                  <c:v>1.9799999999999999E-8</c:v>
                </c:pt>
                <c:pt idx="11169">
                  <c:v>1.9799999999999999E-8</c:v>
                </c:pt>
                <c:pt idx="11170">
                  <c:v>1.9799999999999999E-8</c:v>
                </c:pt>
                <c:pt idx="11171">
                  <c:v>1.9799999999999999E-8</c:v>
                </c:pt>
                <c:pt idx="11172">
                  <c:v>1.9799999999999999E-8</c:v>
                </c:pt>
                <c:pt idx="11173">
                  <c:v>1.9799999999999999E-8</c:v>
                </c:pt>
                <c:pt idx="11174">
                  <c:v>1.9799999999999999E-8</c:v>
                </c:pt>
                <c:pt idx="11175">
                  <c:v>1.9799999999999999E-8</c:v>
                </c:pt>
                <c:pt idx="11176">
                  <c:v>1.9799999999999999E-8</c:v>
                </c:pt>
                <c:pt idx="11177">
                  <c:v>1.9799999999999999E-8</c:v>
                </c:pt>
                <c:pt idx="11178">
                  <c:v>1.9799999999999999E-8</c:v>
                </c:pt>
                <c:pt idx="11179">
                  <c:v>1.9799999999999999E-8</c:v>
                </c:pt>
                <c:pt idx="11180">
                  <c:v>1.9799999999999999E-8</c:v>
                </c:pt>
                <c:pt idx="11181">
                  <c:v>1.9799999999999999E-8</c:v>
                </c:pt>
                <c:pt idx="11182">
                  <c:v>1.9799999999999999E-8</c:v>
                </c:pt>
                <c:pt idx="11183">
                  <c:v>1.9799999999999999E-8</c:v>
                </c:pt>
                <c:pt idx="11184">
                  <c:v>1.99E-8</c:v>
                </c:pt>
                <c:pt idx="11185">
                  <c:v>1.99E-8</c:v>
                </c:pt>
                <c:pt idx="11186">
                  <c:v>1.99E-8</c:v>
                </c:pt>
                <c:pt idx="11187">
                  <c:v>1.99E-8</c:v>
                </c:pt>
                <c:pt idx="11188">
                  <c:v>1.99E-8</c:v>
                </c:pt>
                <c:pt idx="11189">
                  <c:v>1.99E-8</c:v>
                </c:pt>
                <c:pt idx="11190">
                  <c:v>1.99E-8</c:v>
                </c:pt>
                <c:pt idx="11191">
                  <c:v>1.99E-8</c:v>
                </c:pt>
                <c:pt idx="11192">
                  <c:v>1.99E-8</c:v>
                </c:pt>
                <c:pt idx="11193">
                  <c:v>1.99E-8</c:v>
                </c:pt>
                <c:pt idx="11194">
                  <c:v>1.99E-8</c:v>
                </c:pt>
                <c:pt idx="11195">
                  <c:v>1.99E-8</c:v>
                </c:pt>
                <c:pt idx="11196">
                  <c:v>1.99E-8</c:v>
                </c:pt>
                <c:pt idx="11197">
                  <c:v>1.99E-8</c:v>
                </c:pt>
                <c:pt idx="11198">
                  <c:v>1.99E-8</c:v>
                </c:pt>
                <c:pt idx="11199">
                  <c:v>1.99E-8</c:v>
                </c:pt>
                <c:pt idx="11200">
                  <c:v>2E-8</c:v>
                </c:pt>
                <c:pt idx="11201">
                  <c:v>2E-8</c:v>
                </c:pt>
                <c:pt idx="11202">
                  <c:v>2E-8</c:v>
                </c:pt>
                <c:pt idx="11203">
                  <c:v>2E-8</c:v>
                </c:pt>
                <c:pt idx="11204">
                  <c:v>2E-8</c:v>
                </c:pt>
                <c:pt idx="11205">
                  <c:v>2E-8</c:v>
                </c:pt>
                <c:pt idx="11206">
                  <c:v>2E-8</c:v>
                </c:pt>
                <c:pt idx="11207">
                  <c:v>2E-8</c:v>
                </c:pt>
                <c:pt idx="11208">
                  <c:v>2E-8</c:v>
                </c:pt>
                <c:pt idx="11209">
                  <c:v>2E-8</c:v>
                </c:pt>
                <c:pt idx="11210">
                  <c:v>2E-8</c:v>
                </c:pt>
                <c:pt idx="11211">
                  <c:v>2E-8</c:v>
                </c:pt>
                <c:pt idx="11212">
                  <c:v>2E-8</c:v>
                </c:pt>
                <c:pt idx="11213">
                  <c:v>2E-8</c:v>
                </c:pt>
                <c:pt idx="11214">
                  <c:v>2E-8</c:v>
                </c:pt>
                <c:pt idx="11215">
                  <c:v>2E-8</c:v>
                </c:pt>
                <c:pt idx="11216">
                  <c:v>2.0100000000000001E-8</c:v>
                </c:pt>
                <c:pt idx="11217">
                  <c:v>2.0100000000000001E-8</c:v>
                </c:pt>
                <c:pt idx="11218">
                  <c:v>2.0100000000000001E-8</c:v>
                </c:pt>
                <c:pt idx="11219">
                  <c:v>2.0100000000000001E-8</c:v>
                </c:pt>
                <c:pt idx="11220">
                  <c:v>2.0100000000000001E-8</c:v>
                </c:pt>
                <c:pt idx="11221">
                  <c:v>2.0100000000000001E-8</c:v>
                </c:pt>
                <c:pt idx="11222">
                  <c:v>2.0100000000000001E-8</c:v>
                </c:pt>
                <c:pt idx="11223">
                  <c:v>2.0100000000000001E-8</c:v>
                </c:pt>
                <c:pt idx="11224">
                  <c:v>2.0100000000000001E-8</c:v>
                </c:pt>
                <c:pt idx="11225">
                  <c:v>2.0100000000000001E-8</c:v>
                </c:pt>
                <c:pt idx="11226">
                  <c:v>2.0100000000000001E-8</c:v>
                </c:pt>
                <c:pt idx="11227">
                  <c:v>2.0100000000000001E-8</c:v>
                </c:pt>
                <c:pt idx="11228">
                  <c:v>2.0100000000000001E-8</c:v>
                </c:pt>
                <c:pt idx="11229">
                  <c:v>2.0100000000000001E-8</c:v>
                </c:pt>
                <c:pt idx="11230">
                  <c:v>2.0100000000000001E-8</c:v>
                </c:pt>
                <c:pt idx="11231">
                  <c:v>2.0100000000000001E-8</c:v>
                </c:pt>
                <c:pt idx="11232">
                  <c:v>2.0199999999999999E-8</c:v>
                </c:pt>
                <c:pt idx="11233">
                  <c:v>2.0199999999999999E-8</c:v>
                </c:pt>
                <c:pt idx="11234">
                  <c:v>2.0199999999999999E-8</c:v>
                </c:pt>
                <c:pt idx="11235">
                  <c:v>2.0199999999999999E-8</c:v>
                </c:pt>
                <c:pt idx="11236">
                  <c:v>2.0199999999999999E-8</c:v>
                </c:pt>
                <c:pt idx="11237">
                  <c:v>2.0199999999999999E-8</c:v>
                </c:pt>
                <c:pt idx="11238">
                  <c:v>2.0199999999999999E-8</c:v>
                </c:pt>
                <c:pt idx="11239">
                  <c:v>2.0199999999999999E-8</c:v>
                </c:pt>
                <c:pt idx="11240">
                  <c:v>2.0199999999999999E-8</c:v>
                </c:pt>
                <c:pt idx="11241">
                  <c:v>2.0199999999999999E-8</c:v>
                </c:pt>
                <c:pt idx="11242">
                  <c:v>2.0199999999999999E-8</c:v>
                </c:pt>
                <c:pt idx="11243">
                  <c:v>2.0199999999999999E-8</c:v>
                </c:pt>
                <c:pt idx="11244">
                  <c:v>2.0199999999999999E-8</c:v>
                </c:pt>
                <c:pt idx="11245">
                  <c:v>2.0199999999999999E-8</c:v>
                </c:pt>
                <c:pt idx="11246">
                  <c:v>2.0199999999999999E-8</c:v>
                </c:pt>
                <c:pt idx="11247">
                  <c:v>2.0199999999999999E-8</c:v>
                </c:pt>
                <c:pt idx="11248">
                  <c:v>2.03E-8</c:v>
                </c:pt>
                <c:pt idx="11249">
                  <c:v>2.03E-8</c:v>
                </c:pt>
                <c:pt idx="11250">
                  <c:v>2.03E-8</c:v>
                </c:pt>
                <c:pt idx="11251">
                  <c:v>2.03E-8</c:v>
                </c:pt>
                <c:pt idx="11252">
                  <c:v>2.03E-8</c:v>
                </c:pt>
                <c:pt idx="11253">
                  <c:v>2.03E-8</c:v>
                </c:pt>
                <c:pt idx="11254">
                  <c:v>2.03E-8</c:v>
                </c:pt>
                <c:pt idx="11255">
                  <c:v>2.03E-8</c:v>
                </c:pt>
                <c:pt idx="11256">
                  <c:v>2.03E-8</c:v>
                </c:pt>
                <c:pt idx="11257">
                  <c:v>2.03E-8</c:v>
                </c:pt>
                <c:pt idx="11258">
                  <c:v>2.03E-8</c:v>
                </c:pt>
                <c:pt idx="11259">
                  <c:v>2.03E-8</c:v>
                </c:pt>
                <c:pt idx="11260">
                  <c:v>2.03E-8</c:v>
                </c:pt>
                <c:pt idx="11261">
                  <c:v>2.03E-8</c:v>
                </c:pt>
                <c:pt idx="11262">
                  <c:v>2.03E-8</c:v>
                </c:pt>
                <c:pt idx="11263">
                  <c:v>2.03E-8</c:v>
                </c:pt>
                <c:pt idx="11264">
                  <c:v>2.0400000000000001E-8</c:v>
                </c:pt>
                <c:pt idx="11265">
                  <c:v>2.0400000000000001E-8</c:v>
                </c:pt>
                <c:pt idx="11266">
                  <c:v>2.0400000000000001E-8</c:v>
                </c:pt>
                <c:pt idx="11267">
                  <c:v>2.0400000000000001E-8</c:v>
                </c:pt>
                <c:pt idx="11268">
                  <c:v>2.0400000000000001E-8</c:v>
                </c:pt>
                <c:pt idx="11269">
                  <c:v>2.0400000000000001E-8</c:v>
                </c:pt>
                <c:pt idx="11270">
                  <c:v>2.0400000000000001E-8</c:v>
                </c:pt>
                <c:pt idx="11271">
                  <c:v>2.0400000000000001E-8</c:v>
                </c:pt>
                <c:pt idx="11272">
                  <c:v>2.0400000000000001E-8</c:v>
                </c:pt>
                <c:pt idx="11273">
                  <c:v>2.0400000000000001E-8</c:v>
                </c:pt>
                <c:pt idx="11274">
                  <c:v>2.0400000000000001E-8</c:v>
                </c:pt>
                <c:pt idx="11275">
                  <c:v>2.0400000000000001E-8</c:v>
                </c:pt>
                <c:pt idx="11276">
                  <c:v>2.0400000000000001E-8</c:v>
                </c:pt>
                <c:pt idx="11277">
                  <c:v>2.0400000000000001E-8</c:v>
                </c:pt>
                <c:pt idx="11278">
                  <c:v>2.0400000000000001E-8</c:v>
                </c:pt>
                <c:pt idx="11279">
                  <c:v>2.0400000000000001E-8</c:v>
                </c:pt>
                <c:pt idx="11280">
                  <c:v>2.0500000000000002E-8</c:v>
                </c:pt>
                <c:pt idx="11281">
                  <c:v>2.0500000000000002E-8</c:v>
                </c:pt>
                <c:pt idx="11282">
                  <c:v>2.0500000000000002E-8</c:v>
                </c:pt>
                <c:pt idx="11283">
                  <c:v>2.0500000000000002E-8</c:v>
                </c:pt>
                <c:pt idx="11284">
                  <c:v>2.0500000000000002E-8</c:v>
                </c:pt>
                <c:pt idx="11285">
                  <c:v>2.0500000000000002E-8</c:v>
                </c:pt>
                <c:pt idx="11286">
                  <c:v>2.0500000000000002E-8</c:v>
                </c:pt>
                <c:pt idx="11287">
                  <c:v>2.0500000000000002E-8</c:v>
                </c:pt>
                <c:pt idx="11288">
                  <c:v>2.0500000000000002E-8</c:v>
                </c:pt>
                <c:pt idx="11289">
                  <c:v>2.0500000000000002E-8</c:v>
                </c:pt>
                <c:pt idx="11290">
                  <c:v>2.0500000000000002E-8</c:v>
                </c:pt>
                <c:pt idx="11291">
                  <c:v>2.0500000000000002E-8</c:v>
                </c:pt>
                <c:pt idx="11292">
                  <c:v>2.0500000000000002E-8</c:v>
                </c:pt>
                <c:pt idx="11293">
                  <c:v>2.0500000000000002E-8</c:v>
                </c:pt>
                <c:pt idx="11294">
                  <c:v>2.0500000000000002E-8</c:v>
                </c:pt>
                <c:pt idx="11295">
                  <c:v>2.0500000000000002E-8</c:v>
                </c:pt>
                <c:pt idx="11296">
                  <c:v>2.0599999999999999E-8</c:v>
                </c:pt>
                <c:pt idx="11297">
                  <c:v>2.0599999999999999E-8</c:v>
                </c:pt>
                <c:pt idx="11298">
                  <c:v>2.0599999999999999E-8</c:v>
                </c:pt>
                <c:pt idx="11299">
                  <c:v>2.0599999999999999E-8</c:v>
                </c:pt>
                <c:pt idx="11300">
                  <c:v>2.0599999999999999E-8</c:v>
                </c:pt>
                <c:pt idx="11301">
                  <c:v>2.0599999999999999E-8</c:v>
                </c:pt>
                <c:pt idx="11302">
                  <c:v>2.0599999999999999E-8</c:v>
                </c:pt>
                <c:pt idx="11303">
                  <c:v>2.0599999999999999E-8</c:v>
                </c:pt>
                <c:pt idx="11304">
                  <c:v>2.0599999999999999E-8</c:v>
                </c:pt>
                <c:pt idx="11305">
                  <c:v>2.0599999999999999E-8</c:v>
                </c:pt>
                <c:pt idx="11306">
                  <c:v>2.0599999999999999E-8</c:v>
                </c:pt>
                <c:pt idx="11307">
                  <c:v>2.0599999999999999E-8</c:v>
                </c:pt>
                <c:pt idx="11308">
                  <c:v>2.0599999999999999E-8</c:v>
                </c:pt>
                <c:pt idx="11309">
                  <c:v>2.0599999999999999E-8</c:v>
                </c:pt>
                <c:pt idx="11310">
                  <c:v>2.0599999999999999E-8</c:v>
                </c:pt>
                <c:pt idx="11311">
                  <c:v>2.0599999999999999E-8</c:v>
                </c:pt>
                <c:pt idx="11312">
                  <c:v>2.07E-8</c:v>
                </c:pt>
                <c:pt idx="11313">
                  <c:v>2.07E-8</c:v>
                </c:pt>
                <c:pt idx="11314">
                  <c:v>2.07E-8</c:v>
                </c:pt>
                <c:pt idx="11315">
                  <c:v>2.07E-8</c:v>
                </c:pt>
                <c:pt idx="11316">
                  <c:v>2.07E-8</c:v>
                </c:pt>
                <c:pt idx="11317">
                  <c:v>2.07E-8</c:v>
                </c:pt>
                <c:pt idx="11318">
                  <c:v>2.07E-8</c:v>
                </c:pt>
                <c:pt idx="11319">
                  <c:v>2.07E-8</c:v>
                </c:pt>
                <c:pt idx="11320">
                  <c:v>2.07E-8</c:v>
                </c:pt>
                <c:pt idx="11321">
                  <c:v>2.07E-8</c:v>
                </c:pt>
                <c:pt idx="11322">
                  <c:v>2.07E-8</c:v>
                </c:pt>
                <c:pt idx="11323">
                  <c:v>2.07E-8</c:v>
                </c:pt>
                <c:pt idx="11324">
                  <c:v>2.07E-8</c:v>
                </c:pt>
                <c:pt idx="11325">
                  <c:v>2.07E-8</c:v>
                </c:pt>
                <c:pt idx="11326">
                  <c:v>2.07E-8</c:v>
                </c:pt>
                <c:pt idx="11327">
                  <c:v>2.07E-8</c:v>
                </c:pt>
                <c:pt idx="11328">
                  <c:v>2.0800000000000001E-8</c:v>
                </c:pt>
                <c:pt idx="11329">
                  <c:v>2.0800000000000001E-8</c:v>
                </c:pt>
                <c:pt idx="11330">
                  <c:v>2.0800000000000001E-8</c:v>
                </c:pt>
                <c:pt idx="11331">
                  <c:v>2.0800000000000001E-8</c:v>
                </c:pt>
                <c:pt idx="11332">
                  <c:v>2.0800000000000001E-8</c:v>
                </c:pt>
                <c:pt idx="11333">
                  <c:v>2.0800000000000001E-8</c:v>
                </c:pt>
                <c:pt idx="11334">
                  <c:v>2.0800000000000001E-8</c:v>
                </c:pt>
                <c:pt idx="11335">
                  <c:v>2.0800000000000001E-8</c:v>
                </c:pt>
                <c:pt idx="11336">
                  <c:v>2.0800000000000001E-8</c:v>
                </c:pt>
                <c:pt idx="11337">
                  <c:v>2.0800000000000001E-8</c:v>
                </c:pt>
                <c:pt idx="11338">
                  <c:v>2.0800000000000001E-8</c:v>
                </c:pt>
                <c:pt idx="11339">
                  <c:v>2.0800000000000001E-8</c:v>
                </c:pt>
                <c:pt idx="11340">
                  <c:v>2.0800000000000001E-8</c:v>
                </c:pt>
                <c:pt idx="11341">
                  <c:v>2.0800000000000001E-8</c:v>
                </c:pt>
                <c:pt idx="11342">
                  <c:v>2.0800000000000001E-8</c:v>
                </c:pt>
                <c:pt idx="11343">
                  <c:v>2.0800000000000001E-8</c:v>
                </c:pt>
                <c:pt idx="11344">
                  <c:v>2.0899999999999999E-8</c:v>
                </c:pt>
                <c:pt idx="11345">
                  <c:v>2.0899999999999999E-8</c:v>
                </c:pt>
                <c:pt idx="11346">
                  <c:v>2.0899999999999999E-8</c:v>
                </c:pt>
                <c:pt idx="11347">
                  <c:v>2.0899999999999999E-8</c:v>
                </c:pt>
                <c:pt idx="11348">
                  <c:v>2.0899999999999999E-8</c:v>
                </c:pt>
                <c:pt idx="11349">
                  <c:v>2.0899999999999999E-8</c:v>
                </c:pt>
                <c:pt idx="11350">
                  <c:v>2.0899999999999999E-8</c:v>
                </c:pt>
                <c:pt idx="11351">
                  <c:v>2.0899999999999999E-8</c:v>
                </c:pt>
                <c:pt idx="11352">
                  <c:v>2.0899999999999999E-8</c:v>
                </c:pt>
                <c:pt idx="11353">
                  <c:v>2.0899999999999999E-8</c:v>
                </c:pt>
                <c:pt idx="11354">
                  <c:v>2.0899999999999999E-8</c:v>
                </c:pt>
                <c:pt idx="11355">
                  <c:v>2.0899999999999999E-8</c:v>
                </c:pt>
                <c:pt idx="11356">
                  <c:v>2.0899999999999999E-8</c:v>
                </c:pt>
                <c:pt idx="11357">
                  <c:v>2.0899999999999999E-8</c:v>
                </c:pt>
                <c:pt idx="11358">
                  <c:v>2.0899999999999999E-8</c:v>
                </c:pt>
                <c:pt idx="11359">
                  <c:v>2.0899999999999999E-8</c:v>
                </c:pt>
                <c:pt idx="11360">
                  <c:v>2.0999999999999999E-8</c:v>
                </c:pt>
                <c:pt idx="11361">
                  <c:v>2.0999999999999999E-8</c:v>
                </c:pt>
                <c:pt idx="11362">
                  <c:v>2.0999999999999999E-8</c:v>
                </c:pt>
                <c:pt idx="11363">
                  <c:v>2.0999999999999999E-8</c:v>
                </c:pt>
                <c:pt idx="11364">
                  <c:v>2.0999999999999999E-8</c:v>
                </c:pt>
                <c:pt idx="11365">
                  <c:v>2.0999999999999999E-8</c:v>
                </c:pt>
                <c:pt idx="11366">
                  <c:v>2.0999999999999999E-8</c:v>
                </c:pt>
                <c:pt idx="11367">
                  <c:v>2.0999999999999999E-8</c:v>
                </c:pt>
                <c:pt idx="11368">
                  <c:v>2.0999999999999999E-8</c:v>
                </c:pt>
                <c:pt idx="11369">
                  <c:v>2.0999999999999999E-8</c:v>
                </c:pt>
                <c:pt idx="11370">
                  <c:v>2.0999999999999999E-8</c:v>
                </c:pt>
                <c:pt idx="11371">
                  <c:v>2.0999999999999999E-8</c:v>
                </c:pt>
                <c:pt idx="11372">
                  <c:v>2.0999999999999999E-8</c:v>
                </c:pt>
                <c:pt idx="11373">
                  <c:v>2.0999999999999999E-8</c:v>
                </c:pt>
                <c:pt idx="11374">
                  <c:v>2.0999999999999999E-8</c:v>
                </c:pt>
                <c:pt idx="11375">
                  <c:v>2.0999999999999999E-8</c:v>
                </c:pt>
                <c:pt idx="11376">
                  <c:v>2.11E-8</c:v>
                </c:pt>
                <c:pt idx="11377">
                  <c:v>2.11E-8</c:v>
                </c:pt>
                <c:pt idx="11378">
                  <c:v>2.11E-8</c:v>
                </c:pt>
                <c:pt idx="11379">
                  <c:v>2.11E-8</c:v>
                </c:pt>
                <c:pt idx="11380">
                  <c:v>2.11E-8</c:v>
                </c:pt>
                <c:pt idx="11381">
                  <c:v>2.11E-8</c:v>
                </c:pt>
                <c:pt idx="11382">
                  <c:v>2.11E-8</c:v>
                </c:pt>
                <c:pt idx="11383">
                  <c:v>2.11E-8</c:v>
                </c:pt>
                <c:pt idx="11384">
                  <c:v>2.11E-8</c:v>
                </c:pt>
                <c:pt idx="11385">
                  <c:v>2.11E-8</c:v>
                </c:pt>
                <c:pt idx="11386">
                  <c:v>2.11E-8</c:v>
                </c:pt>
                <c:pt idx="11387">
                  <c:v>2.11E-8</c:v>
                </c:pt>
                <c:pt idx="11388">
                  <c:v>2.11E-8</c:v>
                </c:pt>
                <c:pt idx="11389">
                  <c:v>2.11E-8</c:v>
                </c:pt>
                <c:pt idx="11390">
                  <c:v>2.11E-8</c:v>
                </c:pt>
                <c:pt idx="11391">
                  <c:v>2.11E-8</c:v>
                </c:pt>
                <c:pt idx="11392">
                  <c:v>2.1200000000000001E-8</c:v>
                </c:pt>
                <c:pt idx="11393">
                  <c:v>2.1200000000000001E-8</c:v>
                </c:pt>
                <c:pt idx="11394">
                  <c:v>2.1200000000000001E-8</c:v>
                </c:pt>
                <c:pt idx="11395">
                  <c:v>2.1200000000000001E-8</c:v>
                </c:pt>
                <c:pt idx="11396">
                  <c:v>2.1200000000000001E-8</c:v>
                </c:pt>
                <c:pt idx="11397">
                  <c:v>2.1200000000000001E-8</c:v>
                </c:pt>
                <c:pt idx="11398">
                  <c:v>2.1200000000000001E-8</c:v>
                </c:pt>
                <c:pt idx="11399">
                  <c:v>2.1200000000000001E-8</c:v>
                </c:pt>
                <c:pt idx="11400">
                  <c:v>2.1200000000000001E-8</c:v>
                </c:pt>
                <c:pt idx="11401">
                  <c:v>2.1200000000000001E-8</c:v>
                </c:pt>
                <c:pt idx="11402">
                  <c:v>2.1200000000000001E-8</c:v>
                </c:pt>
                <c:pt idx="11403">
                  <c:v>2.1200000000000001E-8</c:v>
                </c:pt>
                <c:pt idx="11404">
                  <c:v>2.1200000000000001E-8</c:v>
                </c:pt>
                <c:pt idx="11405">
                  <c:v>2.1200000000000001E-8</c:v>
                </c:pt>
                <c:pt idx="11406">
                  <c:v>2.1200000000000001E-8</c:v>
                </c:pt>
                <c:pt idx="11407">
                  <c:v>2.1200000000000001E-8</c:v>
                </c:pt>
                <c:pt idx="11408">
                  <c:v>2.1299999999999999E-8</c:v>
                </c:pt>
                <c:pt idx="11409">
                  <c:v>2.1299999999999999E-8</c:v>
                </c:pt>
                <c:pt idx="11410">
                  <c:v>2.1299999999999999E-8</c:v>
                </c:pt>
                <c:pt idx="11411">
                  <c:v>2.1299999999999999E-8</c:v>
                </c:pt>
                <c:pt idx="11412">
                  <c:v>2.1299999999999999E-8</c:v>
                </c:pt>
                <c:pt idx="11413">
                  <c:v>2.1299999999999999E-8</c:v>
                </c:pt>
                <c:pt idx="11414">
                  <c:v>2.1299999999999999E-8</c:v>
                </c:pt>
                <c:pt idx="11415">
                  <c:v>2.1299999999999999E-8</c:v>
                </c:pt>
                <c:pt idx="11416">
                  <c:v>2.1299999999999999E-8</c:v>
                </c:pt>
                <c:pt idx="11417">
                  <c:v>2.1299999999999999E-8</c:v>
                </c:pt>
                <c:pt idx="11418">
                  <c:v>2.1299999999999999E-8</c:v>
                </c:pt>
                <c:pt idx="11419">
                  <c:v>2.1299999999999999E-8</c:v>
                </c:pt>
                <c:pt idx="11420">
                  <c:v>2.1299999999999999E-8</c:v>
                </c:pt>
                <c:pt idx="11421">
                  <c:v>2.1299999999999999E-8</c:v>
                </c:pt>
                <c:pt idx="11422">
                  <c:v>2.1299999999999999E-8</c:v>
                </c:pt>
                <c:pt idx="11423">
                  <c:v>2.1299999999999999E-8</c:v>
                </c:pt>
                <c:pt idx="11424">
                  <c:v>2.14E-8</c:v>
                </c:pt>
                <c:pt idx="11425">
                  <c:v>2.14E-8</c:v>
                </c:pt>
                <c:pt idx="11426">
                  <c:v>2.14E-8</c:v>
                </c:pt>
                <c:pt idx="11427">
                  <c:v>2.14E-8</c:v>
                </c:pt>
                <c:pt idx="11428">
                  <c:v>2.14E-8</c:v>
                </c:pt>
                <c:pt idx="11429">
                  <c:v>2.14E-8</c:v>
                </c:pt>
                <c:pt idx="11430">
                  <c:v>2.14E-8</c:v>
                </c:pt>
                <c:pt idx="11431">
                  <c:v>2.14E-8</c:v>
                </c:pt>
                <c:pt idx="11432">
                  <c:v>2.14E-8</c:v>
                </c:pt>
                <c:pt idx="11433">
                  <c:v>2.14E-8</c:v>
                </c:pt>
                <c:pt idx="11434">
                  <c:v>2.14E-8</c:v>
                </c:pt>
                <c:pt idx="11435">
                  <c:v>2.14E-8</c:v>
                </c:pt>
                <c:pt idx="11436">
                  <c:v>2.14E-8</c:v>
                </c:pt>
                <c:pt idx="11437">
                  <c:v>2.14E-8</c:v>
                </c:pt>
                <c:pt idx="11438">
                  <c:v>2.14E-8</c:v>
                </c:pt>
                <c:pt idx="11439">
                  <c:v>2.14E-8</c:v>
                </c:pt>
                <c:pt idx="11440">
                  <c:v>2.1500000000000001E-8</c:v>
                </c:pt>
                <c:pt idx="11441">
                  <c:v>2.1500000000000001E-8</c:v>
                </c:pt>
                <c:pt idx="11442">
                  <c:v>2.1500000000000001E-8</c:v>
                </c:pt>
                <c:pt idx="11443">
                  <c:v>2.1500000000000001E-8</c:v>
                </c:pt>
                <c:pt idx="11444">
                  <c:v>2.1500000000000001E-8</c:v>
                </c:pt>
                <c:pt idx="11445">
                  <c:v>2.1500000000000001E-8</c:v>
                </c:pt>
                <c:pt idx="11446">
                  <c:v>2.1500000000000001E-8</c:v>
                </c:pt>
                <c:pt idx="11447">
                  <c:v>2.1500000000000001E-8</c:v>
                </c:pt>
                <c:pt idx="11448">
                  <c:v>2.1500000000000001E-8</c:v>
                </c:pt>
                <c:pt idx="11449">
                  <c:v>2.1500000000000001E-8</c:v>
                </c:pt>
                <c:pt idx="11450">
                  <c:v>2.1500000000000001E-8</c:v>
                </c:pt>
                <c:pt idx="11451">
                  <c:v>2.1500000000000001E-8</c:v>
                </c:pt>
                <c:pt idx="11452">
                  <c:v>2.1500000000000001E-8</c:v>
                </c:pt>
                <c:pt idx="11453">
                  <c:v>2.1500000000000001E-8</c:v>
                </c:pt>
                <c:pt idx="11454">
                  <c:v>2.1500000000000001E-8</c:v>
                </c:pt>
                <c:pt idx="11455">
                  <c:v>2.1500000000000001E-8</c:v>
                </c:pt>
                <c:pt idx="11456">
                  <c:v>2.1600000000000002E-8</c:v>
                </c:pt>
                <c:pt idx="11457">
                  <c:v>2.1600000000000002E-8</c:v>
                </c:pt>
                <c:pt idx="11458">
                  <c:v>2.1600000000000002E-8</c:v>
                </c:pt>
                <c:pt idx="11459">
                  <c:v>2.1600000000000002E-8</c:v>
                </c:pt>
                <c:pt idx="11460">
                  <c:v>2.1600000000000002E-8</c:v>
                </c:pt>
                <c:pt idx="11461">
                  <c:v>2.1600000000000002E-8</c:v>
                </c:pt>
                <c:pt idx="11462">
                  <c:v>2.1600000000000002E-8</c:v>
                </c:pt>
                <c:pt idx="11463">
                  <c:v>2.1600000000000002E-8</c:v>
                </c:pt>
                <c:pt idx="11464">
                  <c:v>2.1600000000000002E-8</c:v>
                </c:pt>
                <c:pt idx="11465">
                  <c:v>2.1600000000000002E-8</c:v>
                </c:pt>
                <c:pt idx="11466">
                  <c:v>2.1600000000000002E-8</c:v>
                </c:pt>
                <c:pt idx="11467">
                  <c:v>2.1600000000000002E-8</c:v>
                </c:pt>
                <c:pt idx="11468">
                  <c:v>2.1600000000000002E-8</c:v>
                </c:pt>
                <c:pt idx="11469">
                  <c:v>2.1600000000000002E-8</c:v>
                </c:pt>
                <c:pt idx="11470">
                  <c:v>2.1600000000000002E-8</c:v>
                </c:pt>
                <c:pt idx="11471">
                  <c:v>2.1600000000000002E-8</c:v>
                </c:pt>
                <c:pt idx="11472">
                  <c:v>2.1699999999999999E-8</c:v>
                </c:pt>
                <c:pt idx="11473">
                  <c:v>2.1699999999999999E-8</c:v>
                </c:pt>
                <c:pt idx="11474">
                  <c:v>2.1699999999999999E-8</c:v>
                </c:pt>
                <c:pt idx="11475">
                  <c:v>2.1699999999999999E-8</c:v>
                </c:pt>
                <c:pt idx="11476">
                  <c:v>2.1699999999999999E-8</c:v>
                </c:pt>
                <c:pt idx="11477">
                  <c:v>2.1699999999999999E-8</c:v>
                </c:pt>
                <c:pt idx="11478">
                  <c:v>2.1699999999999999E-8</c:v>
                </c:pt>
                <c:pt idx="11479">
                  <c:v>2.1699999999999999E-8</c:v>
                </c:pt>
                <c:pt idx="11480">
                  <c:v>2.1699999999999999E-8</c:v>
                </c:pt>
                <c:pt idx="11481">
                  <c:v>2.1699999999999999E-8</c:v>
                </c:pt>
                <c:pt idx="11482">
                  <c:v>2.1699999999999999E-8</c:v>
                </c:pt>
                <c:pt idx="11483">
                  <c:v>2.1699999999999999E-8</c:v>
                </c:pt>
                <c:pt idx="11484">
                  <c:v>2.1699999999999999E-8</c:v>
                </c:pt>
                <c:pt idx="11485">
                  <c:v>2.1699999999999999E-8</c:v>
                </c:pt>
                <c:pt idx="11486">
                  <c:v>2.1699999999999999E-8</c:v>
                </c:pt>
                <c:pt idx="11487">
                  <c:v>2.1699999999999999E-8</c:v>
                </c:pt>
                <c:pt idx="11488">
                  <c:v>2.18E-8</c:v>
                </c:pt>
                <c:pt idx="11489">
                  <c:v>2.18E-8</c:v>
                </c:pt>
                <c:pt idx="11490">
                  <c:v>2.18E-8</c:v>
                </c:pt>
                <c:pt idx="11491">
                  <c:v>2.18E-8</c:v>
                </c:pt>
                <c:pt idx="11492">
                  <c:v>2.18E-8</c:v>
                </c:pt>
                <c:pt idx="11493">
                  <c:v>2.18E-8</c:v>
                </c:pt>
                <c:pt idx="11494">
                  <c:v>2.18E-8</c:v>
                </c:pt>
                <c:pt idx="11495">
                  <c:v>2.18E-8</c:v>
                </c:pt>
                <c:pt idx="11496">
                  <c:v>2.18E-8</c:v>
                </c:pt>
                <c:pt idx="11497">
                  <c:v>2.18E-8</c:v>
                </c:pt>
                <c:pt idx="11498">
                  <c:v>2.18E-8</c:v>
                </c:pt>
                <c:pt idx="11499">
                  <c:v>2.18E-8</c:v>
                </c:pt>
                <c:pt idx="11500">
                  <c:v>2.18E-8</c:v>
                </c:pt>
                <c:pt idx="11501">
                  <c:v>2.18E-8</c:v>
                </c:pt>
                <c:pt idx="11502">
                  <c:v>2.18E-8</c:v>
                </c:pt>
                <c:pt idx="11503">
                  <c:v>2.18E-8</c:v>
                </c:pt>
                <c:pt idx="11504">
                  <c:v>2.1900000000000001E-8</c:v>
                </c:pt>
                <c:pt idx="11505">
                  <c:v>2.1900000000000001E-8</c:v>
                </c:pt>
                <c:pt idx="11506">
                  <c:v>2.1900000000000001E-8</c:v>
                </c:pt>
                <c:pt idx="11507">
                  <c:v>2.1900000000000001E-8</c:v>
                </c:pt>
                <c:pt idx="11508">
                  <c:v>2.1900000000000001E-8</c:v>
                </c:pt>
                <c:pt idx="11509">
                  <c:v>2.1900000000000001E-8</c:v>
                </c:pt>
                <c:pt idx="11510">
                  <c:v>2.1900000000000001E-8</c:v>
                </c:pt>
                <c:pt idx="11511">
                  <c:v>2.1900000000000001E-8</c:v>
                </c:pt>
                <c:pt idx="11512">
                  <c:v>2.1900000000000001E-8</c:v>
                </c:pt>
                <c:pt idx="11513">
                  <c:v>2.1900000000000001E-8</c:v>
                </c:pt>
                <c:pt idx="11514">
                  <c:v>2.1900000000000001E-8</c:v>
                </c:pt>
                <c:pt idx="11515">
                  <c:v>2.1900000000000001E-8</c:v>
                </c:pt>
                <c:pt idx="11516">
                  <c:v>2.1900000000000001E-8</c:v>
                </c:pt>
                <c:pt idx="11517">
                  <c:v>2.1900000000000001E-8</c:v>
                </c:pt>
                <c:pt idx="11518">
                  <c:v>2.1900000000000001E-8</c:v>
                </c:pt>
                <c:pt idx="11519">
                  <c:v>2.1900000000000001E-8</c:v>
                </c:pt>
                <c:pt idx="11520">
                  <c:v>2.1999999999999998E-8</c:v>
                </c:pt>
                <c:pt idx="11521">
                  <c:v>2.1999999999999998E-8</c:v>
                </c:pt>
                <c:pt idx="11522">
                  <c:v>2.1999999999999998E-8</c:v>
                </c:pt>
                <c:pt idx="11523">
                  <c:v>2.1999999999999998E-8</c:v>
                </c:pt>
                <c:pt idx="11524">
                  <c:v>2.1999999999999998E-8</c:v>
                </c:pt>
                <c:pt idx="11525">
                  <c:v>2.1999999999999998E-8</c:v>
                </c:pt>
                <c:pt idx="11526">
                  <c:v>2.1999999999999998E-8</c:v>
                </c:pt>
                <c:pt idx="11527">
                  <c:v>2.1999999999999998E-8</c:v>
                </c:pt>
                <c:pt idx="11528">
                  <c:v>2.1999999999999998E-8</c:v>
                </c:pt>
                <c:pt idx="11529">
                  <c:v>2.1999999999999998E-8</c:v>
                </c:pt>
                <c:pt idx="11530">
                  <c:v>2.1999999999999998E-8</c:v>
                </c:pt>
                <c:pt idx="11531">
                  <c:v>2.1999999999999998E-8</c:v>
                </c:pt>
                <c:pt idx="11532">
                  <c:v>2.1999999999999998E-8</c:v>
                </c:pt>
                <c:pt idx="11533">
                  <c:v>2.1999999999999998E-8</c:v>
                </c:pt>
                <c:pt idx="11534">
                  <c:v>2.1999999999999998E-8</c:v>
                </c:pt>
                <c:pt idx="11535">
                  <c:v>2.1999999999999998E-8</c:v>
                </c:pt>
                <c:pt idx="11536">
                  <c:v>2.2099999999999999E-8</c:v>
                </c:pt>
                <c:pt idx="11537">
                  <c:v>2.2099999999999999E-8</c:v>
                </c:pt>
                <c:pt idx="11538">
                  <c:v>2.2099999999999999E-8</c:v>
                </c:pt>
                <c:pt idx="11539">
                  <c:v>2.2099999999999999E-8</c:v>
                </c:pt>
                <c:pt idx="11540">
                  <c:v>2.2099999999999999E-8</c:v>
                </c:pt>
                <c:pt idx="11541">
                  <c:v>2.2099999999999999E-8</c:v>
                </c:pt>
                <c:pt idx="11542">
                  <c:v>2.2099999999999999E-8</c:v>
                </c:pt>
                <c:pt idx="11543">
                  <c:v>2.2099999999999999E-8</c:v>
                </c:pt>
                <c:pt idx="11544">
                  <c:v>2.2099999999999999E-8</c:v>
                </c:pt>
                <c:pt idx="11545">
                  <c:v>2.2099999999999999E-8</c:v>
                </c:pt>
                <c:pt idx="11546">
                  <c:v>2.2099999999999999E-8</c:v>
                </c:pt>
                <c:pt idx="11547">
                  <c:v>2.2099999999999999E-8</c:v>
                </c:pt>
                <c:pt idx="11548">
                  <c:v>2.2099999999999999E-8</c:v>
                </c:pt>
                <c:pt idx="11549">
                  <c:v>2.2099999999999999E-8</c:v>
                </c:pt>
                <c:pt idx="11550">
                  <c:v>2.2099999999999999E-8</c:v>
                </c:pt>
                <c:pt idx="11551">
                  <c:v>2.2099999999999999E-8</c:v>
                </c:pt>
                <c:pt idx="11552">
                  <c:v>2.22E-8</c:v>
                </c:pt>
                <c:pt idx="11553">
                  <c:v>2.22E-8</c:v>
                </c:pt>
                <c:pt idx="11554">
                  <c:v>2.22E-8</c:v>
                </c:pt>
                <c:pt idx="11555">
                  <c:v>2.22E-8</c:v>
                </c:pt>
                <c:pt idx="11556">
                  <c:v>2.22E-8</c:v>
                </c:pt>
                <c:pt idx="11557">
                  <c:v>2.22E-8</c:v>
                </c:pt>
                <c:pt idx="11558">
                  <c:v>2.22E-8</c:v>
                </c:pt>
                <c:pt idx="11559">
                  <c:v>2.22E-8</c:v>
                </c:pt>
                <c:pt idx="11560">
                  <c:v>2.22E-8</c:v>
                </c:pt>
                <c:pt idx="11561">
                  <c:v>2.22E-8</c:v>
                </c:pt>
                <c:pt idx="11562">
                  <c:v>2.22E-8</c:v>
                </c:pt>
                <c:pt idx="11563">
                  <c:v>2.22E-8</c:v>
                </c:pt>
                <c:pt idx="11564">
                  <c:v>2.22E-8</c:v>
                </c:pt>
                <c:pt idx="11565">
                  <c:v>2.22E-8</c:v>
                </c:pt>
                <c:pt idx="11566">
                  <c:v>2.22E-8</c:v>
                </c:pt>
                <c:pt idx="11567">
                  <c:v>2.22E-8</c:v>
                </c:pt>
                <c:pt idx="11568">
                  <c:v>2.2300000000000001E-8</c:v>
                </c:pt>
                <c:pt idx="11569">
                  <c:v>2.2300000000000001E-8</c:v>
                </c:pt>
                <c:pt idx="11570">
                  <c:v>2.2300000000000001E-8</c:v>
                </c:pt>
                <c:pt idx="11571">
                  <c:v>2.2300000000000001E-8</c:v>
                </c:pt>
                <c:pt idx="11572">
                  <c:v>2.2300000000000001E-8</c:v>
                </c:pt>
                <c:pt idx="11573">
                  <c:v>2.2300000000000001E-8</c:v>
                </c:pt>
                <c:pt idx="11574">
                  <c:v>2.2300000000000001E-8</c:v>
                </c:pt>
                <c:pt idx="11575">
                  <c:v>2.2300000000000001E-8</c:v>
                </c:pt>
                <c:pt idx="11576">
                  <c:v>2.2300000000000001E-8</c:v>
                </c:pt>
                <c:pt idx="11577">
                  <c:v>2.2300000000000001E-8</c:v>
                </c:pt>
                <c:pt idx="11578">
                  <c:v>2.2300000000000001E-8</c:v>
                </c:pt>
                <c:pt idx="11579">
                  <c:v>2.2300000000000001E-8</c:v>
                </c:pt>
                <c:pt idx="11580">
                  <c:v>2.2300000000000001E-8</c:v>
                </c:pt>
                <c:pt idx="11581">
                  <c:v>2.2300000000000001E-8</c:v>
                </c:pt>
                <c:pt idx="11582">
                  <c:v>2.2300000000000001E-8</c:v>
                </c:pt>
                <c:pt idx="11583">
                  <c:v>2.2300000000000001E-8</c:v>
                </c:pt>
                <c:pt idx="11584">
                  <c:v>2.2399999999999999E-8</c:v>
                </c:pt>
                <c:pt idx="11585">
                  <c:v>2.2399999999999999E-8</c:v>
                </c:pt>
                <c:pt idx="11586">
                  <c:v>2.2399999999999999E-8</c:v>
                </c:pt>
                <c:pt idx="11587">
                  <c:v>2.2399999999999999E-8</c:v>
                </c:pt>
                <c:pt idx="11588">
                  <c:v>2.2399999999999999E-8</c:v>
                </c:pt>
                <c:pt idx="11589">
                  <c:v>2.2399999999999999E-8</c:v>
                </c:pt>
                <c:pt idx="11590">
                  <c:v>2.2399999999999999E-8</c:v>
                </c:pt>
                <c:pt idx="11591">
                  <c:v>2.2399999999999999E-8</c:v>
                </c:pt>
                <c:pt idx="11592">
                  <c:v>2.2399999999999999E-8</c:v>
                </c:pt>
                <c:pt idx="11593">
                  <c:v>2.2399999999999999E-8</c:v>
                </c:pt>
                <c:pt idx="11594">
                  <c:v>2.2399999999999999E-8</c:v>
                </c:pt>
                <c:pt idx="11595">
                  <c:v>2.2399999999999999E-8</c:v>
                </c:pt>
                <c:pt idx="11596">
                  <c:v>2.2399999999999999E-8</c:v>
                </c:pt>
                <c:pt idx="11597">
                  <c:v>2.2399999999999999E-8</c:v>
                </c:pt>
                <c:pt idx="11598">
                  <c:v>2.2399999999999999E-8</c:v>
                </c:pt>
                <c:pt idx="11599">
                  <c:v>2.2399999999999999E-8</c:v>
                </c:pt>
                <c:pt idx="11600">
                  <c:v>2.25E-8</c:v>
                </c:pt>
                <c:pt idx="11601">
                  <c:v>2.25E-8</c:v>
                </c:pt>
                <c:pt idx="11602">
                  <c:v>2.25E-8</c:v>
                </c:pt>
                <c:pt idx="11603">
                  <c:v>2.25E-8</c:v>
                </c:pt>
                <c:pt idx="11604">
                  <c:v>2.25E-8</c:v>
                </c:pt>
                <c:pt idx="11605">
                  <c:v>2.25E-8</c:v>
                </c:pt>
                <c:pt idx="11606">
                  <c:v>2.25E-8</c:v>
                </c:pt>
                <c:pt idx="11607">
                  <c:v>2.25E-8</c:v>
                </c:pt>
                <c:pt idx="11608">
                  <c:v>2.25E-8</c:v>
                </c:pt>
                <c:pt idx="11609">
                  <c:v>2.25E-8</c:v>
                </c:pt>
                <c:pt idx="11610">
                  <c:v>2.25E-8</c:v>
                </c:pt>
                <c:pt idx="11611">
                  <c:v>2.25E-8</c:v>
                </c:pt>
                <c:pt idx="11612">
                  <c:v>2.25E-8</c:v>
                </c:pt>
                <c:pt idx="11613">
                  <c:v>2.25E-8</c:v>
                </c:pt>
                <c:pt idx="11614">
                  <c:v>2.25E-8</c:v>
                </c:pt>
                <c:pt idx="11615">
                  <c:v>2.25E-8</c:v>
                </c:pt>
                <c:pt idx="11616">
                  <c:v>2.2600000000000001E-8</c:v>
                </c:pt>
                <c:pt idx="11617">
                  <c:v>2.2600000000000001E-8</c:v>
                </c:pt>
                <c:pt idx="11618">
                  <c:v>2.2600000000000001E-8</c:v>
                </c:pt>
                <c:pt idx="11619">
                  <c:v>2.2600000000000001E-8</c:v>
                </c:pt>
                <c:pt idx="11620">
                  <c:v>2.2600000000000001E-8</c:v>
                </c:pt>
                <c:pt idx="11621">
                  <c:v>2.2600000000000001E-8</c:v>
                </c:pt>
                <c:pt idx="11622">
                  <c:v>2.2600000000000001E-8</c:v>
                </c:pt>
                <c:pt idx="11623">
                  <c:v>2.2600000000000001E-8</c:v>
                </c:pt>
                <c:pt idx="11624">
                  <c:v>2.2600000000000001E-8</c:v>
                </c:pt>
                <c:pt idx="11625">
                  <c:v>2.2600000000000001E-8</c:v>
                </c:pt>
                <c:pt idx="11626">
                  <c:v>2.2600000000000001E-8</c:v>
                </c:pt>
                <c:pt idx="11627">
                  <c:v>2.2600000000000001E-8</c:v>
                </c:pt>
                <c:pt idx="11628">
                  <c:v>2.2600000000000001E-8</c:v>
                </c:pt>
                <c:pt idx="11629">
                  <c:v>2.2600000000000001E-8</c:v>
                </c:pt>
                <c:pt idx="11630">
                  <c:v>2.2600000000000001E-8</c:v>
                </c:pt>
                <c:pt idx="11631">
                  <c:v>2.2600000000000001E-8</c:v>
                </c:pt>
                <c:pt idx="11632">
                  <c:v>2.2700000000000001E-8</c:v>
                </c:pt>
                <c:pt idx="11633">
                  <c:v>2.2700000000000001E-8</c:v>
                </c:pt>
                <c:pt idx="11634">
                  <c:v>2.2700000000000001E-8</c:v>
                </c:pt>
                <c:pt idx="11635">
                  <c:v>2.2700000000000001E-8</c:v>
                </c:pt>
                <c:pt idx="11636">
                  <c:v>2.2700000000000001E-8</c:v>
                </c:pt>
                <c:pt idx="11637">
                  <c:v>2.2700000000000001E-8</c:v>
                </c:pt>
                <c:pt idx="11638">
                  <c:v>2.2700000000000001E-8</c:v>
                </c:pt>
                <c:pt idx="11639">
                  <c:v>2.2700000000000001E-8</c:v>
                </c:pt>
                <c:pt idx="11640">
                  <c:v>2.2700000000000001E-8</c:v>
                </c:pt>
                <c:pt idx="11641">
                  <c:v>2.2700000000000001E-8</c:v>
                </c:pt>
                <c:pt idx="11642">
                  <c:v>2.2700000000000001E-8</c:v>
                </c:pt>
                <c:pt idx="11643">
                  <c:v>2.2700000000000001E-8</c:v>
                </c:pt>
                <c:pt idx="11644">
                  <c:v>2.2700000000000001E-8</c:v>
                </c:pt>
                <c:pt idx="11645">
                  <c:v>2.2700000000000001E-8</c:v>
                </c:pt>
                <c:pt idx="11646">
                  <c:v>2.2700000000000001E-8</c:v>
                </c:pt>
                <c:pt idx="11647">
                  <c:v>2.2700000000000001E-8</c:v>
                </c:pt>
                <c:pt idx="11648">
                  <c:v>2.2799999999999999E-8</c:v>
                </c:pt>
                <c:pt idx="11649">
                  <c:v>2.2799999999999999E-8</c:v>
                </c:pt>
                <c:pt idx="11650">
                  <c:v>2.2799999999999999E-8</c:v>
                </c:pt>
                <c:pt idx="11651">
                  <c:v>2.2799999999999999E-8</c:v>
                </c:pt>
                <c:pt idx="11652">
                  <c:v>2.2799999999999999E-8</c:v>
                </c:pt>
                <c:pt idx="11653">
                  <c:v>2.2799999999999999E-8</c:v>
                </c:pt>
                <c:pt idx="11654">
                  <c:v>2.2799999999999999E-8</c:v>
                </c:pt>
                <c:pt idx="11655">
                  <c:v>2.2799999999999999E-8</c:v>
                </c:pt>
                <c:pt idx="11656">
                  <c:v>2.2799999999999999E-8</c:v>
                </c:pt>
                <c:pt idx="11657">
                  <c:v>2.2799999999999999E-8</c:v>
                </c:pt>
                <c:pt idx="11658">
                  <c:v>2.2799999999999999E-8</c:v>
                </c:pt>
                <c:pt idx="11659">
                  <c:v>2.2799999999999999E-8</c:v>
                </c:pt>
                <c:pt idx="11660">
                  <c:v>2.2799999999999999E-8</c:v>
                </c:pt>
                <c:pt idx="11661">
                  <c:v>2.2799999999999999E-8</c:v>
                </c:pt>
                <c:pt idx="11662">
                  <c:v>2.2799999999999999E-8</c:v>
                </c:pt>
                <c:pt idx="11663">
                  <c:v>2.2799999999999999E-8</c:v>
                </c:pt>
                <c:pt idx="11664">
                  <c:v>2.29E-8</c:v>
                </c:pt>
                <c:pt idx="11665">
                  <c:v>2.29E-8</c:v>
                </c:pt>
                <c:pt idx="11666">
                  <c:v>2.29E-8</c:v>
                </c:pt>
                <c:pt idx="11667">
                  <c:v>2.29E-8</c:v>
                </c:pt>
                <c:pt idx="11668">
                  <c:v>2.29E-8</c:v>
                </c:pt>
                <c:pt idx="11669">
                  <c:v>2.29E-8</c:v>
                </c:pt>
                <c:pt idx="11670">
                  <c:v>2.29E-8</c:v>
                </c:pt>
                <c:pt idx="11671">
                  <c:v>2.29E-8</c:v>
                </c:pt>
                <c:pt idx="11672">
                  <c:v>2.29E-8</c:v>
                </c:pt>
                <c:pt idx="11673">
                  <c:v>2.29E-8</c:v>
                </c:pt>
                <c:pt idx="11674">
                  <c:v>2.29E-8</c:v>
                </c:pt>
                <c:pt idx="11675">
                  <c:v>2.29E-8</c:v>
                </c:pt>
                <c:pt idx="11676">
                  <c:v>2.29E-8</c:v>
                </c:pt>
                <c:pt idx="11677">
                  <c:v>2.29E-8</c:v>
                </c:pt>
                <c:pt idx="11678">
                  <c:v>2.29E-8</c:v>
                </c:pt>
                <c:pt idx="11679">
                  <c:v>2.29E-8</c:v>
                </c:pt>
                <c:pt idx="11680">
                  <c:v>2.3000000000000001E-8</c:v>
                </c:pt>
                <c:pt idx="11681">
                  <c:v>2.3000000000000001E-8</c:v>
                </c:pt>
                <c:pt idx="11682">
                  <c:v>2.3000000000000001E-8</c:v>
                </c:pt>
                <c:pt idx="11683">
                  <c:v>2.3000000000000001E-8</c:v>
                </c:pt>
                <c:pt idx="11684">
                  <c:v>2.3000000000000001E-8</c:v>
                </c:pt>
                <c:pt idx="11685">
                  <c:v>2.3000000000000001E-8</c:v>
                </c:pt>
                <c:pt idx="11686">
                  <c:v>2.3000000000000001E-8</c:v>
                </c:pt>
                <c:pt idx="11687">
                  <c:v>2.3000000000000001E-8</c:v>
                </c:pt>
                <c:pt idx="11688">
                  <c:v>2.3000000000000001E-8</c:v>
                </c:pt>
                <c:pt idx="11689">
                  <c:v>2.3000000000000001E-8</c:v>
                </c:pt>
                <c:pt idx="11690">
                  <c:v>2.3000000000000001E-8</c:v>
                </c:pt>
                <c:pt idx="11691">
                  <c:v>2.3000000000000001E-8</c:v>
                </c:pt>
                <c:pt idx="11692">
                  <c:v>2.3000000000000001E-8</c:v>
                </c:pt>
                <c:pt idx="11693">
                  <c:v>2.3000000000000001E-8</c:v>
                </c:pt>
                <c:pt idx="11694">
                  <c:v>2.3000000000000001E-8</c:v>
                </c:pt>
                <c:pt idx="11695">
                  <c:v>2.3000000000000001E-8</c:v>
                </c:pt>
                <c:pt idx="11696">
                  <c:v>2.3099999999999998E-8</c:v>
                </c:pt>
                <c:pt idx="11697">
                  <c:v>2.3099999999999998E-8</c:v>
                </c:pt>
                <c:pt idx="11698">
                  <c:v>2.3099999999999998E-8</c:v>
                </c:pt>
                <c:pt idx="11699">
                  <c:v>2.3099999999999998E-8</c:v>
                </c:pt>
                <c:pt idx="11700">
                  <c:v>2.3099999999999998E-8</c:v>
                </c:pt>
                <c:pt idx="11701">
                  <c:v>2.3099999999999998E-8</c:v>
                </c:pt>
                <c:pt idx="11702">
                  <c:v>2.3099999999999998E-8</c:v>
                </c:pt>
                <c:pt idx="11703">
                  <c:v>2.3099999999999998E-8</c:v>
                </c:pt>
                <c:pt idx="11704">
                  <c:v>2.3099999999999998E-8</c:v>
                </c:pt>
                <c:pt idx="11705">
                  <c:v>2.3099999999999998E-8</c:v>
                </c:pt>
                <c:pt idx="11706">
                  <c:v>2.3099999999999998E-8</c:v>
                </c:pt>
                <c:pt idx="11707">
                  <c:v>2.3099999999999998E-8</c:v>
                </c:pt>
                <c:pt idx="11708">
                  <c:v>2.3099999999999998E-8</c:v>
                </c:pt>
                <c:pt idx="11709">
                  <c:v>2.3099999999999998E-8</c:v>
                </c:pt>
                <c:pt idx="11710">
                  <c:v>2.3099999999999998E-8</c:v>
                </c:pt>
                <c:pt idx="11711">
                  <c:v>2.3099999999999998E-8</c:v>
                </c:pt>
                <c:pt idx="11712">
                  <c:v>2.3199999999999999E-8</c:v>
                </c:pt>
                <c:pt idx="11713">
                  <c:v>2.3199999999999999E-8</c:v>
                </c:pt>
                <c:pt idx="11714">
                  <c:v>2.3199999999999999E-8</c:v>
                </c:pt>
                <c:pt idx="11715">
                  <c:v>2.3199999999999999E-8</c:v>
                </c:pt>
                <c:pt idx="11716">
                  <c:v>2.3199999999999999E-8</c:v>
                </c:pt>
                <c:pt idx="11717">
                  <c:v>2.3199999999999999E-8</c:v>
                </c:pt>
                <c:pt idx="11718">
                  <c:v>2.3199999999999999E-8</c:v>
                </c:pt>
                <c:pt idx="11719">
                  <c:v>2.3199999999999999E-8</c:v>
                </c:pt>
                <c:pt idx="11720">
                  <c:v>2.3199999999999999E-8</c:v>
                </c:pt>
                <c:pt idx="11721">
                  <c:v>2.3199999999999999E-8</c:v>
                </c:pt>
                <c:pt idx="11722">
                  <c:v>2.3199999999999999E-8</c:v>
                </c:pt>
                <c:pt idx="11723">
                  <c:v>2.3199999999999999E-8</c:v>
                </c:pt>
                <c:pt idx="11724">
                  <c:v>2.3199999999999999E-8</c:v>
                </c:pt>
                <c:pt idx="11725">
                  <c:v>2.3199999999999999E-8</c:v>
                </c:pt>
                <c:pt idx="11726">
                  <c:v>2.3199999999999999E-8</c:v>
                </c:pt>
                <c:pt idx="11727">
                  <c:v>2.3199999999999999E-8</c:v>
                </c:pt>
                <c:pt idx="11728">
                  <c:v>2.33E-8</c:v>
                </c:pt>
                <c:pt idx="11729">
                  <c:v>2.33E-8</c:v>
                </c:pt>
                <c:pt idx="11730">
                  <c:v>2.33E-8</c:v>
                </c:pt>
                <c:pt idx="11731">
                  <c:v>2.33E-8</c:v>
                </c:pt>
                <c:pt idx="11732">
                  <c:v>2.33E-8</c:v>
                </c:pt>
                <c:pt idx="11733">
                  <c:v>2.33E-8</c:v>
                </c:pt>
                <c:pt idx="11734">
                  <c:v>2.33E-8</c:v>
                </c:pt>
                <c:pt idx="11735">
                  <c:v>2.33E-8</c:v>
                </c:pt>
                <c:pt idx="11736">
                  <c:v>2.33E-8</c:v>
                </c:pt>
                <c:pt idx="11737">
                  <c:v>2.33E-8</c:v>
                </c:pt>
                <c:pt idx="11738">
                  <c:v>2.33E-8</c:v>
                </c:pt>
                <c:pt idx="11739">
                  <c:v>2.33E-8</c:v>
                </c:pt>
                <c:pt idx="11740">
                  <c:v>2.33E-8</c:v>
                </c:pt>
                <c:pt idx="11741">
                  <c:v>2.33E-8</c:v>
                </c:pt>
                <c:pt idx="11742">
                  <c:v>2.33E-8</c:v>
                </c:pt>
                <c:pt idx="11743">
                  <c:v>2.33E-8</c:v>
                </c:pt>
                <c:pt idx="11744">
                  <c:v>2.3400000000000001E-8</c:v>
                </c:pt>
                <c:pt idx="11745">
                  <c:v>2.3400000000000001E-8</c:v>
                </c:pt>
                <c:pt idx="11746">
                  <c:v>2.3400000000000001E-8</c:v>
                </c:pt>
                <c:pt idx="11747">
                  <c:v>2.3400000000000001E-8</c:v>
                </c:pt>
                <c:pt idx="11748">
                  <c:v>2.3400000000000001E-8</c:v>
                </c:pt>
                <c:pt idx="11749">
                  <c:v>2.3400000000000001E-8</c:v>
                </c:pt>
                <c:pt idx="11750">
                  <c:v>2.3400000000000001E-8</c:v>
                </c:pt>
                <c:pt idx="11751">
                  <c:v>2.3400000000000001E-8</c:v>
                </c:pt>
                <c:pt idx="11752">
                  <c:v>2.3400000000000001E-8</c:v>
                </c:pt>
                <c:pt idx="11753">
                  <c:v>2.3400000000000001E-8</c:v>
                </c:pt>
                <c:pt idx="11754">
                  <c:v>2.3400000000000001E-8</c:v>
                </c:pt>
                <c:pt idx="11755">
                  <c:v>2.3400000000000001E-8</c:v>
                </c:pt>
                <c:pt idx="11756">
                  <c:v>2.3400000000000001E-8</c:v>
                </c:pt>
                <c:pt idx="11757">
                  <c:v>2.3400000000000001E-8</c:v>
                </c:pt>
                <c:pt idx="11758">
                  <c:v>2.3400000000000001E-8</c:v>
                </c:pt>
                <c:pt idx="11759">
                  <c:v>2.3400000000000001E-8</c:v>
                </c:pt>
                <c:pt idx="11760">
                  <c:v>2.3499999999999999E-8</c:v>
                </c:pt>
                <c:pt idx="11761">
                  <c:v>2.3499999999999999E-8</c:v>
                </c:pt>
                <c:pt idx="11762">
                  <c:v>2.3499999999999999E-8</c:v>
                </c:pt>
                <c:pt idx="11763">
                  <c:v>2.3499999999999999E-8</c:v>
                </c:pt>
                <c:pt idx="11764">
                  <c:v>2.3499999999999999E-8</c:v>
                </c:pt>
                <c:pt idx="11765">
                  <c:v>2.3499999999999999E-8</c:v>
                </c:pt>
                <c:pt idx="11766">
                  <c:v>2.3499999999999999E-8</c:v>
                </c:pt>
                <c:pt idx="11767">
                  <c:v>2.3499999999999999E-8</c:v>
                </c:pt>
                <c:pt idx="11768">
                  <c:v>2.3499999999999999E-8</c:v>
                </c:pt>
                <c:pt idx="11769">
                  <c:v>2.3499999999999999E-8</c:v>
                </c:pt>
                <c:pt idx="11770">
                  <c:v>2.3499999999999999E-8</c:v>
                </c:pt>
                <c:pt idx="11771">
                  <c:v>2.3499999999999999E-8</c:v>
                </c:pt>
                <c:pt idx="11772">
                  <c:v>2.3499999999999999E-8</c:v>
                </c:pt>
                <c:pt idx="11773">
                  <c:v>2.3499999999999999E-8</c:v>
                </c:pt>
                <c:pt idx="11774">
                  <c:v>2.3499999999999999E-8</c:v>
                </c:pt>
                <c:pt idx="11775">
                  <c:v>2.3499999999999999E-8</c:v>
                </c:pt>
                <c:pt idx="11776">
                  <c:v>2.36E-8</c:v>
                </c:pt>
                <c:pt idx="11777">
                  <c:v>2.36E-8</c:v>
                </c:pt>
                <c:pt idx="11778">
                  <c:v>2.36E-8</c:v>
                </c:pt>
                <c:pt idx="11779">
                  <c:v>2.36E-8</c:v>
                </c:pt>
                <c:pt idx="11780">
                  <c:v>2.36E-8</c:v>
                </c:pt>
                <c:pt idx="11781">
                  <c:v>2.36E-8</c:v>
                </c:pt>
                <c:pt idx="11782">
                  <c:v>2.36E-8</c:v>
                </c:pt>
                <c:pt idx="11783">
                  <c:v>2.36E-8</c:v>
                </c:pt>
                <c:pt idx="11784">
                  <c:v>2.36E-8</c:v>
                </c:pt>
                <c:pt idx="11785">
                  <c:v>2.36E-8</c:v>
                </c:pt>
                <c:pt idx="11786">
                  <c:v>2.36E-8</c:v>
                </c:pt>
                <c:pt idx="11787">
                  <c:v>2.36E-8</c:v>
                </c:pt>
                <c:pt idx="11788">
                  <c:v>2.36E-8</c:v>
                </c:pt>
                <c:pt idx="11789">
                  <c:v>2.36E-8</c:v>
                </c:pt>
                <c:pt idx="11790">
                  <c:v>2.36E-8</c:v>
                </c:pt>
                <c:pt idx="11791">
                  <c:v>2.36E-8</c:v>
                </c:pt>
                <c:pt idx="11792">
                  <c:v>2.37E-8</c:v>
                </c:pt>
                <c:pt idx="11793">
                  <c:v>2.37E-8</c:v>
                </c:pt>
                <c:pt idx="11794">
                  <c:v>2.37E-8</c:v>
                </c:pt>
                <c:pt idx="11795">
                  <c:v>2.37E-8</c:v>
                </c:pt>
                <c:pt idx="11796">
                  <c:v>2.37E-8</c:v>
                </c:pt>
                <c:pt idx="11797">
                  <c:v>2.37E-8</c:v>
                </c:pt>
                <c:pt idx="11798">
                  <c:v>2.37E-8</c:v>
                </c:pt>
                <c:pt idx="11799">
                  <c:v>2.37E-8</c:v>
                </c:pt>
                <c:pt idx="11800">
                  <c:v>2.37E-8</c:v>
                </c:pt>
                <c:pt idx="11801">
                  <c:v>2.37E-8</c:v>
                </c:pt>
                <c:pt idx="11802">
                  <c:v>2.37E-8</c:v>
                </c:pt>
                <c:pt idx="11803">
                  <c:v>2.37E-8</c:v>
                </c:pt>
                <c:pt idx="11804">
                  <c:v>2.37E-8</c:v>
                </c:pt>
                <c:pt idx="11805">
                  <c:v>2.37E-8</c:v>
                </c:pt>
                <c:pt idx="11806">
                  <c:v>2.37E-8</c:v>
                </c:pt>
                <c:pt idx="11807">
                  <c:v>2.37E-8</c:v>
                </c:pt>
                <c:pt idx="11808">
                  <c:v>2.3800000000000001E-8</c:v>
                </c:pt>
                <c:pt idx="11809">
                  <c:v>2.3800000000000001E-8</c:v>
                </c:pt>
                <c:pt idx="11810">
                  <c:v>2.3800000000000001E-8</c:v>
                </c:pt>
                <c:pt idx="11811">
                  <c:v>2.3800000000000001E-8</c:v>
                </c:pt>
                <c:pt idx="11812">
                  <c:v>2.3800000000000001E-8</c:v>
                </c:pt>
                <c:pt idx="11813">
                  <c:v>2.3800000000000001E-8</c:v>
                </c:pt>
                <c:pt idx="11814">
                  <c:v>2.3800000000000001E-8</c:v>
                </c:pt>
                <c:pt idx="11815">
                  <c:v>2.3800000000000001E-8</c:v>
                </c:pt>
                <c:pt idx="11816">
                  <c:v>2.3800000000000001E-8</c:v>
                </c:pt>
                <c:pt idx="11817">
                  <c:v>2.3800000000000001E-8</c:v>
                </c:pt>
                <c:pt idx="11818">
                  <c:v>2.3800000000000001E-8</c:v>
                </c:pt>
                <c:pt idx="11819">
                  <c:v>2.3800000000000001E-8</c:v>
                </c:pt>
                <c:pt idx="11820">
                  <c:v>2.3800000000000001E-8</c:v>
                </c:pt>
                <c:pt idx="11821">
                  <c:v>2.3800000000000001E-8</c:v>
                </c:pt>
                <c:pt idx="11822">
                  <c:v>2.3800000000000001E-8</c:v>
                </c:pt>
                <c:pt idx="11823">
                  <c:v>2.3800000000000001E-8</c:v>
                </c:pt>
                <c:pt idx="11824">
                  <c:v>2.3899999999999999E-8</c:v>
                </c:pt>
                <c:pt idx="11825">
                  <c:v>2.3899999999999999E-8</c:v>
                </c:pt>
                <c:pt idx="11826">
                  <c:v>2.3899999999999999E-8</c:v>
                </c:pt>
                <c:pt idx="11827">
                  <c:v>2.3899999999999999E-8</c:v>
                </c:pt>
                <c:pt idx="11828">
                  <c:v>2.3899999999999999E-8</c:v>
                </c:pt>
                <c:pt idx="11829">
                  <c:v>2.3899999999999999E-8</c:v>
                </c:pt>
                <c:pt idx="11830">
                  <c:v>2.3899999999999999E-8</c:v>
                </c:pt>
                <c:pt idx="11831">
                  <c:v>2.3899999999999999E-8</c:v>
                </c:pt>
                <c:pt idx="11832">
                  <c:v>2.3899999999999999E-8</c:v>
                </c:pt>
                <c:pt idx="11833">
                  <c:v>2.3899999999999999E-8</c:v>
                </c:pt>
                <c:pt idx="11834">
                  <c:v>2.3899999999999999E-8</c:v>
                </c:pt>
                <c:pt idx="11835">
                  <c:v>2.3899999999999999E-8</c:v>
                </c:pt>
                <c:pt idx="11836">
                  <c:v>2.3899999999999999E-8</c:v>
                </c:pt>
                <c:pt idx="11837">
                  <c:v>2.3899999999999999E-8</c:v>
                </c:pt>
                <c:pt idx="11838">
                  <c:v>2.3899999999999999E-8</c:v>
                </c:pt>
                <c:pt idx="11839">
                  <c:v>2.3899999999999999E-8</c:v>
                </c:pt>
                <c:pt idx="11840">
                  <c:v>2.4E-8</c:v>
                </c:pt>
                <c:pt idx="11841">
                  <c:v>2.4E-8</c:v>
                </c:pt>
                <c:pt idx="11842">
                  <c:v>2.4E-8</c:v>
                </c:pt>
                <c:pt idx="11843">
                  <c:v>2.4E-8</c:v>
                </c:pt>
                <c:pt idx="11844">
                  <c:v>2.4E-8</c:v>
                </c:pt>
                <c:pt idx="11845">
                  <c:v>2.4E-8</c:v>
                </c:pt>
                <c:pt idx="11846">
                  <c:v>2.4E-8</c:v>
                </c:pt>
                <c:pt idx="11847">
                  <c:v>2.4E-8</c:v>
                </c:pt>
                <c:pt idx="11848">
                  <c:v>2.4E-8</c:v>
                </c:pt>
                <c:pt idx="11849">
                  <c:v>2.4E-8</c:v>
                </c:pt>
                <c:pt idx="11850">
                  <c:v>2.4E-8</c:v>
                </c:pt>
                <c:pt idx="11851">
                  <c:v>2.4E-8</c:v>
                </c:pt>
                <c:pt idx="11852">
                  <c:v>2.4E-8</c:v>
                </c:pt>
                <c:pt idx="11853">
                  <c:v>2.4E-8</c:v>
                </c:pt>
                <c:pt idx="11854">
                  <c:v>2.4E-8</c:v>
                </c:pt>
                <c:pt idx="11855">
                  <c:v>2.4E-8</c:v>
                </c:pt>
                <c:pt idx="11856">
                  <c:v>2.4100000000000001E-8</c:v>
                </c:pt>
                <c:pt idx="11857">
                  <c:v>2.4100000000000001E-8</c:v>
                </c:pt>
                <c:pt idx="11858">
                  <c:v>2.4100000000000001E-8</c:v>
                </c:pt>
                <c:pt idx="11859">
                  <c:v>2.4100000000000001E-8</c:v>
                </c:pt>
                <c:pt idx="11860">
                  <c:v>2.4100000000000001E-8</c:v>
                </c:pt>
                <c:pt idx="11861">
                  <c:v>2.4100000000000001E-8</c:v>
                </c:pt>
                <c:pt idx="11862">
                  <c:v>2.4100000000000001E-8</c:v>
                </c:pt>
                <c:pt idx="11863">
                  <c:v>2.4100000000000001E-8</c:v>
                </c:pt>
                <c:pt idx="11864">
                  <c:v>2.4100000000000001E-8</c:v>
                </c:pt>
                <c:pt idx="11865">
                  <c:v>2.4100000000000001E-8</c:v>
                </c:pt>
                <c:pt idx="11866">
                  <c:v>2.4100000000000001E-8</c:v>
                </c:pt>
                <c:pt idx="11867">
                  <c:v>2.4100000000000001E-8</c:v>
                </c:pt>
                <c:pt idx="11868">
                  <c:v>2.4100000000000001E-8</c:v>
                </c:pt>
                <c:pt idx="11869">
                  <c:v>2.4100000000000001E-8</c:v>
                </c:pt>
                <c:pt idx="11870">
                  <c:v>2.4100000000000001E-8</c:v>
                </c:pt>
                <c:pt idx="11871">
                  <c:v>2.4100000000000001E-8</c:v>
                </c:pt>
                <c:pt idx="11872">
                  <c:v>2.4200000000000002E-8</c:v>
                </c:pt>
                <c:pt idx="11873">
                  <c:v>2.4200000000000002E-8</c:v>
                </c:pt>
                <c:pt idx="11874">
                  <c:v>2.4200000000000002E-8</c:v>
                </c:pt>
                <c:pt idx="11875">
                  <c:v>2.4200000000000002E-8</c:v>
                </c:pt>
                <c:pt idx="11876">
                  <c:v>2.4200000000000002E-8</c:v>
                </c:pt>
                <c:pt idx="11877">
                  <c:v>2.4200000000000002E-8</c:v>
                </c:pt>
                <c:pt idx="11878">
                  <c:v>2.4200000000000002E-8</c:v>
                </c:pt>
                <c:pt idx="11879">
                  <c:v>2.4200000000000002E-8</c:v>
                </c:pt>
                <c:pt idx="11880">
                  <c:v>2.4200000000000002E-8</c:v>
                </c:pt>
                <c:pt idx="11881">
                  <c:v>2.4200000000000002E-8</c:v>
                </c:pt>
                <c:pt idx="11882">
                  <c:v>2.4200000000000002E-8</c:v>
                </c:pt>
                <c:pt idx="11883">
                  <c:v>2.4200000000000002E-8</c:v>
                </c:pt>
                <c:pt idx="11884">
                  <c:v>2.4200000000000002E-8</c:v>
                </c:pt>
                <c:pt idx="11885">
                  <c:v>2.4200000000000002E-8</c:v>
                </c:pt>
                <c:pt idx="11886">
                  <c:v>2.4200000000000002E-8</c:v>
                </c:pt>
                <c:pt idx="11887">
                  <c:v>2.4200000000000002E-8</c:v>
                </c:pt>
                <c:pt idx="11888">
                  <c:v>2.4299999999999999E-8</c:v>
                </c:pt>
                <c:pt idx="11889">
                  <c:v>2.4299999999999999E-8</c:v>
                </c:pt>
                <c:pt idx="11890">
                  <c:v>2.4299999999999999E-8</c:v>
                </c:pt>
                <c:pt idx="11891">
                  <c:v>2.4299999999999999E-8</c:v>
                </c:pt>
                <c:pt idx="11892">
                  <c:v>2.4299999999999999E-8</c:v>
                </c:pt>
                <c:pt idx="11893">
                  <c:v>2.4299999999999999E-8</c:v>
                </c:pt>
                <c:pt idx="11894">
                  <c:v>2.4299999999999999E-8</c:v>
                </c:pt>
                <c:pt idx="11895">
                  <c:v>2.4299999999999999E-8</c:v>
                </c:pt>
                <c:pt idx="11896">
                  <c:v>2.4299999999999999E-8</c:v>
                </c:pt>
                <c:pt idx="11897">
                  <c:v>2.4299999999999999E-8</c:v>
                </c:pt>
                <c:pt idx="11898">
                  <c:v>2.4299999999999999E-8</c:v>
                </c:pt>
                <c:pt idx="11899">
                  <c:v>2.4299999999999999E-8</c:v>
                </c:pt>
                <c:pt idx="11900">
                  <c:v>2.4299999999999999E-8</c:v>
                </c:pt>
                <c:pt idx="11901">
                  <c:v>2.4299999999999999E-8</c:v>
                </c:pt>
                <c:pt idx="11902">
                  <c:v>2.4299999999999999E-8</c:v>
                </c:pt>
                <c:pt idx="11903">
                  <c:v>2.4299999999999999E-8</c:v>
                </c:pt>
                <c:pt idx="11904">
                  <c:v>2.44E-8</c:v>
                </c:pt>
                <c:pt idx="11905">
                  <c:v>2.44E-8</c:v>
                </c:pt>
                <c:pt idx="11906">
                  <c:v>2.44E-8</c:v>
                </c:pt>
                <c:pt idx="11907">
                  <c:v>2.44E-8</c:v>
                </c:pt>
                <c:pt idx="11908">
                  <c:v>2.44E-8</c:v>
                </c:pt>
                <c:pt idx="11909">
                  <c:v>2.44E-8</c:v>
                </c:pt>
                <c:pt idx="11910">
                  <c:v>2.44E-8</c:v>
                </c:pt>
                <c:pt idx="11911">
                  <c:v>2.44E-8</c:v>
                </c:pt>
                <c:pt idx="11912">
                  <c:v>2.44E-8</c:v>
                </c:pt>
                <c:pt idx="11913">
                  <c:v>2.44E-8</c:v>
                </c:pt>
                <c:pt idx="11914">
                  <c:v>2.44E-8</c:v>
                </c:pt>
                <c:pt idx="11915">
                  <c:v>2.44E-8</c:v>
                </c:pt>
                <c:pt idx="11916">
                  <c:v>2.44E-8</c:v>
                </c:pt>
                <c:pt idx="11917">
                  <c:v>2.44E-8</c:v>
                </c:pt>
                <c:pt idx="11918">
                  <c:v>2.44E-8</c:v>
                </c:pt>
                <c:pt idx="11919">
                  <c:v>2.44E-8</c:v>
                </c:pt>
                <c:pt idx="11920">
                  <c:v>2.4500000000000001E-8</c:v>
                </c:pt>
                <c:pt idx="11921">
                  <c:v>2.4500000000000001E-8</c:v>
                </c:pt>
                <c:pt idx="11922">
                  <c:v>2.4500000000000001E-8</c:v>
                </c:pt>
                <c:pt idx="11923">
                  <c:v>2.4500000000000001E-8</c:v>
                </c:pt>
                <c:pt idx="11924">
                  <c:v>2.4500000000000001E-8</c:v>
                </c:pt>
                <c:pt idx="11925">
                  <c:v>2.4500000000000001E-8</c:v>
                </c:pt>
                <c:pt idx="11926">
                  <c:v>2.4500000000000001E-8</c:v>
                </c:pt>
                <c:pt idx="11927">
                  <c:v>2.4500000000000001E-8</c:v>
                </c:pt>
                <c:pt idx="11928">
                  <c:v>2.4500000000000001E-8</c:v>
                </c:pt>
                <c:pt idx="11929">
                  <c:v>2.4500000000000001E-8</c:v>
                </c:pt>
                <c:pt idx="11930">
                  <c:v>2.4500000000000001E-8</c:v>
                </c:pt>
                <c:pt idx="11931">
                  <c:v>2.4500000000000001E-8</c:v>
                </c:pt>
                <c:pt idx="11932">
                  <c:v>2.4500000000000001E-8</c:v>
                </c:pt>
                <c:pt idx="11933">
                  <c:v>2.4500000000000001E-8</c:v>
                </c:pt>
                <c:pt idx="11934">
                  <c:v>2.4500000000000001E-8</c:v>
                </c:pt>
                <c:pt idx="11935">
                  <c:v>2.4500000000000001E-8</c:v>
                </c:pt>
                <c:pt idx="11936">
                  <c:v>2.4599999999999999E-8</c:v>
                </c:pt>
                <c:pt idx="11937">
                  <c:v>2.4599999999999999E-8</c:v>
                </c:pt>
                <c:pt idx="11938">
                  <c:v>2.4599999999999999E-8</c:v>
                </c:pt>
                <c:pt idx="11939">
                  <c:v>2.4599999999999999E-8</c:v>
                </c:pt>
                <c:pt idx="11940">
                  <c:v>2.4599999999999999E-8</c:v>
                </c:pt>
                <c:pt idx="11941">
                  <c:v>2.4599999999999999E-8</c:v>
                </c:pt>
                <c:pt idx="11942">
                  <c:v>2.4599999999999999E-8</c:v>
                </c:pt>
                <c:pt idx="11943">
                  <c:v>2.4599999999999999E-8</c:v>
                </c:pt>
                <c:pt idx="11944">
                  <c:v>2.4599999999999999E-8</c:v>
                </c:pt>
                <c:pt idx="11945">
                  <c:v>2.4599999999999999E-8</c:v>
                </c:pt>
                <c:pt idx="11946">
                  <c:v>2.4599999999999999E-8</c:v>
                </c:pt>
                <c:pt idx="11947">
                  <c:v>2.4599999999999999E-8</c:v>
                </c:pt>
                <c:pt idx="11948">
                  <c:v>2.4599999999999999E-8</c:v>
                </c:pt>
                <c:pt idx="11949">
                  <c:v>2.4599999999999999E-8</c:v>
                </c:pt>
                <c:pt idx="11950">
                  <c:v>2.4599999999999999E-8</c:v>
                </c:pt>
                <c:pt idx="11951">
                  <c:v>2.4599999999999999E-8</c:v>
                </c:pt>
                <c:pt idx="11952">
                  <c:v>2.4699999999999999E-8</c:v>
                </c:pt>
                <c:pt idx="11953">
                  <c:v>2.4699999999999999E-8</c:v>
                </c:pt>
                <c:pt idx="11954">
                  <c:v>2.4699999999999999E-8</c:v>
                </c:pt>
                <c:pt idx="11955">
                  <c:v>2.4699999999999999E-8</c:v>
                </c:pt>
                <c:pt idx="11956">
                  <c:v>2.4699999999999999E-8</c:v>
                </c:pt>
                <c:pt idx="11957">
                  <c:v>2.4699999999999999E-8</c:v>
                </c:pt>
                <c:pt idx="11958">
                  <c:v>2.4699999999999999E-8</c:v>
                </c:pt>
                <c:pt idx="11959">
                  <c:v>2.4699999999999999E-8</c:v>
                </c:pt>
                <c:pt idx="11960">
                  <c:v>2.4699999999999999E-8</c:v>
                </c:pt>
                <c:pt idx="11961">
                  <c:v>2.4699999999999999E-8</c:v>
                </c:pt>
                <c:pt idx="11962">
                  <c:v>2.4699999999999999E-8</c:v>
                </c:pt>
                <c:pt idx="11963">
                  <c:v>2.4699999999999999E-8</c:v>
                </c:pt>
                <c:pt idx="11964">
                  <c:v>2.4699999999999999E-8</c:v>
                </c:pt>
                <c:pt idx="11965">
                  <c:v>2.4699999999999999E-8</c:v>
                </c:pt>
                <c:pt idx="11966">
                  <c:v>2.4699999999999999E-8</c:v>
                </c:pt>
                <c:pt idx="11967">
                  <c:v>2.4699999999999999E-8</c:v>
                </c:pt>
                <c:pt idx="11968">
                  <c:v>2.48E-8</c:v>
                </c:pt>
                <c:pt idx="11969">
                  <c:v>2.48E-8</c:v>
                </c:pt>
                <c:pt idx="11970">
                  <c:v>2.48E-8</c:v>
                </c:pt>
                <c:pt idx="11971">
                  <c:v>2.48E-8</c:v>
                </c:pt>
                <c:pt idx="11972">
                  <c:v>2.48E-8</c:v>
                </c:pt>
                <c:pt idx="11973">
                  <c:v>2.48E-8</c:v>
                </c:pt>
                <c:pt idx="11974">
                  <c:v>2.48E-8</c:v>
                </c:pt>
                <c:pt idx="11975">
                  <c:v>2.48E-8</c:v>
                </c:pt>
                <c:pt idx="11976">
                  <c:v>2.48E-8</c:v>
                </c:pt>
                <c:pt idx="11977">
                  <c:v>2.48E-8</c:v>
                </c:pt>
                <c:pt idx="11978">
                  <c:v>2.48E-8</c:v>
                </c:pt>
                <c:pt idx="11979">
                  <c:v>2.48E-8</c:v>
                </c:pt>
                <c:pt idx="11980">
                  <c:v>2.48E-8</c:v>
                </c:pt>
                <c:pt idx="11981">
                  <c:v>2.48E-8</c:v>
                </c:pt>
                <c:pt idx="11982">
                  <c:v>2.48E-8</c:v>
                </c:pt>
                <c:pt idx="11983">
                  <c:v>2.48E-8</c:v>
                </c:pt>
                <c:pt idx="11984">
                  <c:v>2.4900000000000001E-8</c:v>
                </c:pt>
                <c:pt idx="11985">
                  <c:v>2.4900000000000001E-8</c:v>
                </c:pt>
                <c:pt idx="11986">
                  <c:v>2.4900000000000001E-8</c:v>
                </c:pt>
                <c:pt idx="11987">
                  <c:v>2.4900000000000001E-8</c:v>
                </c:pt>
                <c:pt idx="11988">
                  <c:v>2.4900000000000001E-8</c:v>
                </c:pt>
                <c:pt idx="11989">
                  <c:v>2.4900000000000001E-8</c:v>
                </c:pt>
                <c:pt idx="11990">
                  <c:v>2.4900000000000001E-8</c:v>
                </c:pt>
                <c:pt idx="11991">
                  <c:v>2.4900000000000001E-8</c:v>
                </c:pt>
                <c:pt idx="11992">
                  <c:v>2.4900000000000001E-8</c:v>
                </c:pt>
                <c:pt idx="11993">
                  <c:v>2.4900000000000001E-8</c:v>
                </c:pt>
                <c:pt idx="11994">
                  <c:v>2.4900000000000001E-8</c:v>
                </c:pt>
                <c:pt idx="11995">
                  <c:v>2.4900000000000001E-8</c:v>
                </c:pt>
                <c:pt idx="11996">
                  <c:v>2.4900000000000001E-8</c:v>
                </c:pt>
                <c:pt idx="11997">
                  <c:v>2.4900000000000001E-8</c:v>
                </c:pt>
                <c:pt idx="11998">
                  <c:v>2.4900000000000001E-8</c:v>
                </c:pt>
                <c:pt idx="11999">
                  <c:v>2.4900000000000001E-8</c:v>
                </c:pt>
                <c:pt idx="12000">
                  <c:v>2.4999999999999999E-8</c:v>
                </c:pt>
                <c:pt idx="12001">
                  <c:v>2.4999999999999999E-8</c:v>
                </c:pt>
                <c:pt idx="12002">
                  <c:v>2.4999999999999999E-8</c:v>
                </c:pt>
                <c:pt idx="12003">
                  <c:v>2.4999999999999999E-8</c:v>
                </c:pt>
                <c:pt idx="12004">
                  <c:v>2.4999999999999999E-8</c:v>
                </c:pt>
                <c:pt idx="12005">
                  <c:v>2.4999999999999999E-8</c:v>
                </c:pt>
                <c:pt idx="12006">
                  <c:v>2.4999999999999999E-8</c:v>
                </c:pt>
                <c:pt idx="12007">
                  <c:v>2.4999999999999999E-8</c:v>
                </c:pt>
                <c:pt idx="12008">
                  <c:v>2.4999999999999999E-8</c:v>
                </c:pt>
                <c:pt idx="12009">
                  <c:v>2.4999999999999999E-8</c:v>
                </c:pt>
                <c:pt idx="12010">
                  <c:v>2.4999999999999999E-8</c:v>
                </c:pt>
                <c:pt idx="12011">
                  <c:v>2.4999999999999999E-8</c:v>
                </c:pt>
                <c:pt idx="12012">
                  <c:v>2.4999999999999999E-8</c:v>
                </c:pt>
                <c:pt idx="12013">
                  <c:v>2.4999999999999999E-8</c:v>
                </c:pt>
                <c:pt idx="12014">
                  <c:v>2.4999999999999999E-8</c:v>
                </c:pt>
                <c:pt idx="12015">
                  <c:v>2.4999999999999999E-8</c:v>
                </c:pt>
                <c:pt idx="12016">
                  <c:v>2.51E-8</c:v>
                </c:pt>
                <c:pt idx="12017">
                  <c:v>2.51E-8</c:v>
                </c:pt>
                <c:pt idx="12018">
                  <c:v>2.51E-8</c:v>
                </c:pt>
                <c:pt idx="12019">
                  <c:v>2.51E-8</c:v>
                </c:pt>
                <c:pt idx="12020">
                  <c:v>2.51E-8</c:v>
                </c:pt>
                <c:pt idx="12021">
                  <c:v>2.51E-8</c:v>
                </c:pt>
                <c:pt idx="12022">
                  <c:v>2.51E-8</c:v>
                </c:pt>
                <c:pt idx="12023">
                  <c:v>2.51E-8</c:v>
                </c:pt>
                <c:pt idx="12024">
                  <c:v>2.51E-8</c:v>
                </c:pt>
                <c:pt idx="12025">
                  <c:v>2.51E-8</c:v>
                </c:pt>
                <c:pt idx="12026">
                  <c:v>2.51E-8</c:v>
                </c:pt>
                <c:pt idx="12027">
                  <c:v>2.51E-8</c:v>
                </c:pt>
                <c:pt idx="12028">
                  <c:v>2.51E-8</c:v>
                </c:pt>
                <c:pt idx="12029">
                  <c:v>2.51E-8</c:v>
                </c:pt>
                <c:pt idx="12030">
                  <c:v>2.51E-8</c:v>
                </c:pt>
                <c:pt idx="12031">
                  <c:v>2.51E-8</c:v>
                </c:pt>
                <c:pt idx="12032">
                  <c:v>2.5200000000000001E-8</c:v>
                </c:pt>
                <c:pt idx="12033">
                  <c:v>2.5200000000000001E-8</c:v>
                </c:pt>
                <c:pt idx="12034">
                  <c:v>2.5200000000000001E-8</c:v>
                </c:pt>
                <c:pt idx="12035">
                  <c:v>2.5200000000000001E-8</c:v>
                </c:pt>
                <c:pt idx="12036">
                  <c:v>2.5200000000000001E-8</c:v>
                </c:pt>
                <c:pt idx="12037">
                  <c:v>2.5200000000000001E-8</c:v>
                </c:pt>
                <c:pt idx="12038">
                  <c:v>2.5200000000000001E-8</c:v>
                </c:pt>
                <c:pt idx="12039">
                  <c:v>2.5200000000000001E-8</c:v>
                </c:pt>
                <c:pt idx="12040">
                  <c:v>2.5200000000000001E-8</c:v>
                </c:pt>
                <c:pt idx="12041">
                  <c:v>2.5200000000000001E-8</c:v>
                </c:pt>
                <c:pt idx="12042">
                  <c:v>2.5200000000000001E-8</c:v>
                </c:pt>
                <c:pt idx="12043">
                  <c:v>2.5200000000000001E-8</c:v>
                </c:pt>
                <c:pt idx="12044">
                  <c:v>2.5200000000000001E-8</c:v>
                </c:pt>
                <c:pt idx="12045">
                  <c:v>2.5200000000000001E-8</c:v>
                </c:pt>
                <c:pt idx="12046">
                  <c:v>2.5200000000000001E-8</c:v>
                </c:pt>
                <c:pt idx="12047">
                  <c:v>2.5200000000000001E-8</c:v>
                </c:pt>
                <c:pt idx="12048">
                  <c:v>2.5300000000000002E-8</c:v>
                </c:pt>
                <c:pt idx="12049">
                  <c:v>2.5300000000000002E-8</c:v>
                </c:pt>
                <c:pt idx="12050">
                  <c:v>2.5300000000000002E-8</c:v>
                </c:pt>
                <c:pt idx="12051">
                  <c:v>2.5300000000000002E-8</c:v>
                </c:pt>
                <c:pt idx="12052">
                  <c:v>2.5300000000000002E-8</c:v>
                </c:pt>
                <c:pt idx="12053">
                  <c:v>2.5300000000000002E-8</c:v>
                </c:pt>
                <c:pt idx="12054">
                  <c:v>2.5300000000000002E-8</c:v>
                </c:pt>
                <c:pt idx="12055">
                  <c:v>2.5300000000000002E-8</c:v>
                </c:pt>
                <c:pt idx="12056">
                  <c:v>2.5300000000000002E-8</c:v>
                </c:pt>
                <c:pt idx="12057">
                  <c:v>2.5300000000000002E-8</c:v>
                </c:pt>
                <c:pt idx="12058">
                  <c:v>2.5300000000000002E-8</c:v>
                </c:pt>
                <c:pt idx="12059">
                  <c:v>2.5300000000000002E-8</c:v>
                </c:pt>
                <c:pt idx="12060">
                  <c:v>2.5300000000000002E-8</c:v>
                </c:pt>
                <c:pt idx="12061">
                  <c:v>2.5300000000000002E-8</c:v>
                </c:pt>
                <c:pt idx="12062">
                  <c:v>2.5300000000000002E-8</c:v>
                </c:pt>
                <c:pt idx="12063">
                  <c:v>2.5300000000000002E-8</c:v>
                </c:pt>
                <c:pt idx="12064">
                  <c:v>2.5399999999999999E-8</c:v>
                </c:pt>
                <c:pt idx="12065">
                  <c:v>2.5399999999999999E-8</c:v>
                </c:pt>
                <c:pt idx="12066">
                  <c:v>2.5399999999999999E-8</c:v>
                </c:pt>
                <c:pt idx="12067">
                  <c:v>2.5399999999999999E-8</c:v>
                </c:pt>
                <c:pt idx="12068">
                  <c:v>2.5399999999999999E-8</c:v>
                </c:pt>
                <c:pt idx="12069">
                  <c:v>2.5399999999999999E-8</c:v>
                </c:pt>
                <c:pt idx="12070">
                  <c:v>2.5399999999999999E-8</c:v>
                </c:pt>
                <c:pt idx="12071">
                  <c:v>2.5399999999999999E-8</c:v>
                </c:pt>
                <c:pt idx="12072">
                  <c:v>2.5399999999999999E-8</c:v>
                </c:pt>
                <c:pt idx="12073">
                  <c:v>2.5399999999999999E-8</c:v>
                </c:pt>
                <c:pt idx="12074">
                  <c:v>2.5399999999999999E-8</c:v>
                </c:pt>
                <c:pt idx="12075">
                  <c:v>2.5399999999999999E-8</c:v>
                </c:pt>
                <c:pt idx="12076">
                  <c:v>2.5399999999999999E-8</c:v>
                </c:pt>
                <c:pt idx="12077">
                  <c:v>2.5399999999999999E-8</c:v>
                </c:pt>
                <c:pt idx="12078">
                  <c:v>2.5399999999999999E-8</c:v>
                </c:pt>
                <c:pt idx="12079">
                  <c:v>2.5399999999999999E-8</c:v>
                </c:pt>
                <c:pt idx="12080">
                  <c:v>2.55E-8</c:v>
                </c:pt>
                <c:pt idx="12081">
                  <c:v>2.55E-8</c:v>
                </c:pt>
                <c:pt idx="12082">
                  <c:v>2.55E-8</c:v>
                </c:pt>
                <c:pt idx="12083">
                  <c:v>2.55E-8</c:v>
                </c:pt>
                <c:pt idx="12084">
                  <c:v>2.55E-8</c:v>
                </c:pt>
                <c:pt idx="12085">
                  <c:v>2.55E-8</c:v>
                </c:pt>
                <c:pt idx="12086">
                  <c:v>2.55E-8</c:v>
                </c:pt>
                <c:pt idx="12087">
                  <c:v>2.55E-8</c:v>
                </c:pt>
                <c:pt idx="12088">
                  <c:v>2.55E-8</c:v>
                </c:pt>
                <c:pt idx="12089">
                  <c:v>2.55E-8</c:v>
                </c:pt>
                <c:pt idx="12090">
                  <c:v>2.55E-8</c:v>
                </c:pt>
                <c:pt idx="12091">
                  <c:v>2.55E-8</c:v>
                </c:pt>
                <c:pt idx="12092">
                  <c:v>2.55E-8</c:v>
                </c:pt>
                <c:pt idx="12093">
                  <c:v>2.55E-8</c:v>
                </c:pt>
                <c:pt idx="12094">
                  <c:v>2.55E-8</c:v>
                </c:pt>
                <c:pt idx="12095">
                  <c:v>2.55E-8</c:v>
                </c:pt>
                <c:pt idx="12096">
                  <c:v>2.5600000000000001E-8</c:v>
                </c:pt>
                <c:pt idx="12097">
                  <c:v>2.5600000000000001E-8</c:v>
                </c:pt>
                <c:pt idx="12098">
                  <c:v>2.5600000000000001E-8</c:v>
                </c:pt>
                <c:pt idx="12099">
                  <c:v>2.5600000000000001E-8</c:v>
                </c:pt>
                <c:pt idx="12100">
                  <c:v>2.5600000000000001E-8</c:v>
                </c:pt>
                <c:pt idx="12101">
                  <c:v>2.5600000000000001E-8</c:v>
                </c:pt>
                <c:pt idx="12102">
                  <c:v>2.5600000000000001E-8</c:v>
                </c:pt>
                <c:pt idx="12103">
                  <c:v>2.5600000000000001E-8</c:v>
                </c:pt>
                <c:pt idx="12104">
                  <c:v>2.5600000000000001E-8</c:v>
                </c:pt>
                <c:pt idx="12105">
                  <c:v>2.5600000000000001E-8</c:v>
                </c:pt>
                <c:pt idx="12106">
                  <c:v>2.5600000000000001E-8</c:v>
                </c:pt>
                <c:pt idx="12107">
                  <c:v>2.5600000000000001E-8</c:v>
                </c:pt>
                <c:pt idx="12108">
                  <c:v>2.5600000000000001E-8</c:v>
                </c:pt>
                <c:pt idx="12109">
                  <c:v>2.5600000000000001E-8</c:v>
                </c:pt>
                <c:pt idx="12110">
                  <c:v>2.5600000000000001E-8</c:v>
                </c:pt>
                <c:pt idx="12111">
                  <c:v>2.5600000000000001E-8</c:v>
                </c:pt>
                <c:pt idx="12112">
                  <c:v>2.5699999999999999E-8</c:v>
                </c:pt>
                <c:pt idx="12113">
                  <c:v>2.5699999999999999E-8</c:v>
                </c:pt>
                <c:pt idx="12114">
                  <c:v>2.5699999999999999E-8</c:v>
                </c:pt>
                <c:pt idx="12115">
                  <c:v>2.5699999999999999E-8</c:v>
                </c:pt>
                <c:pt idx="12116">
                  <c:v>2.5699999999999999E-8</c:v>
                </c:pt>
                <c:pt idx="12117">
                  <c:v>2.5699999999999999E-8</c:v>
                </c:pt>
                <c:pt idx="12118">
                  <c:v>2.5699999999999999E-8</c:v>
                </c:pt>
                <c:pt idx="12119">
                  <c:v>2.5699999999999999E-8</c:v>
                </c:pt>
                <c:pt idx="12120">
                  <c:v>2.5699999999999999E-8</c:v>
                </c:pt>
                <c:pt idx="12121">
                  <c:v>2.5699999999999999E-8</c:v>
                </c:pt>
                <c:pt idx="12122">
                  <c:v>2.5699999999999999E-8</c:v>
                </c:pt>
                <c:pt idx="12123">
                  <c:v>2.5699999999999999E-8</c:v>
                </c:pt>
                <c:pt idx="12124">
                  <c:v>2.5699999999999999E-8</c:v>
                </c:pt>
                <c:pt idx="12125">
                  <c:v>2.5699999999999999E-8</c:v>
                </c:pt>
                <c:pt idx="12126">
                  <c:v>2.5699999999999999E-8</c:v>
                </c:pt>
                <c:pt idx="12127">
                  <c:v>2.5699999999999999E-8</c:v>
                </c:pt>
                <c:pt idx="12128">
                  <c:v>2.5799999999999999E-8</c:v>
                </c:pt>
                <c:pt idx="12129">
                  <c:v>2.5799999999999999E-8</c:v>
                </c:pt>
                <c:pt idx="12130">
                  <c:v>2.5799999999999999E-8</c:v>
                </c:pt>
                <c:pt idx="12131">
                  <c:v>2.5799999999999999E-8</c:v>
                </c:pt>
                <c:pt idx="12132">
                  <c:v>2.5799999999999999E-8</c:v>
                </c:pt>
                <c:pt idx="12133">
                  <c:v>2.5799999999999999E-8</c:v>
                </c:pt>
                <c:pt idx="12134">
                  <c:v>2.5799999999999999E-8</c:v>
                </c:pt>
                <c:pt idx="12135">
                  <c:v>2.5799999999999999E-8</c:v>
                </c:pt>
                <c:pt idx="12136">
                  <c:v>2.5799999999999999E-8</c:v>
                </c:pt>
                <c:pt idx="12137">
                  <c:v>2.5799999999999999E-8</c:v>
                </c:pt>
                <c:pt idx="12138">
                  <c:v>2.5799999999999999E-8</c:v>
                </c:pt>
                <c:pt idx="12139">
                  <c:v>2.5799999999999999E-8</c:v>
                </c:pt>
                <c:pt idx="12140">
                  <c:v>2.5799999999999999E-8</c:v>
                </c:pt>
                <c:pt idx="12141">
                  <c:v>2.5799999999999999E-8</c:v>
                </c:pt>
                <c:pt idx="12142">
                  <c:v>2.5799999999999999E-8</c:v>
                </c:pt>
                <c:pt idx="12143">
                  <c:v>2.5799999999999999E-8</c:v>
                </c:pt>
                <c:pt idx="12144">
                  <c:v>2.59E-8</c:v>
                </c:pt>
                <c:pt idx="12145">
                  <c:v>2.59E-8</c:v>
                </c:pt>
                <c:pt idx="12146">
                  <c:v>2.59E-8</c:v>
                </c:pt>
                <c:pt idx="12147">
                  <c:v>2.59E-8</c:v>
                </c:pt>
                <c:pt idx="12148">
                  <c:v>2.59E-8</c:v>
                </c:pt>
                <c:pt idx="12149">
                  <c:v>2.59E-8</c:v>
                </c:pt>
                <c:pt idx="12150">
                  <c:v>2.59E-8</c:v>
                </c:pt>
                <c:pt idx="12151">
                  <c:v>2.59E-8</c:v>
                </c:pt>
                <c:pt idx="12152">
                  <c:v>2.59E-8</c:v>
                </c:pt>
                <c:pt idx="12153">
                  <c:v>2.59E-8</c:v>
                </c:pt>
                <c:pt idx="12154">
                  <c:v>2.59E-8</c:v>
                </c:pt>
                <c:pt idx="12155">
                  <c:v>2.59E-8</c:v>
                </c:pt>
                <c:pt idx="12156">
                  <c:v>2.59E-8</c:v>
                </c:pt>
                <c:pt idx="12157">
                  <c:v>2.59E-8</c:v>
                </c:pt>
                <c:pt idx="12158">
                  <c:v>2.59E-8</c:v>
                </c:pt>
                <c:pt idx="12159">
                  <c:v>2.59E-8</c:v>
                </c:pt>
                <c:pt idx="12160">
                  <c:v>2.6000000000000001E-8</c:v>
                </c:pt>
                <c:pt idx="12161">
                  <c:v>2.6000000000000001E-8</c:v>
                </c:pt>
                <c:pt idx="12162">
                  <c:v>2.6000000000000001E-8</c:v>
                </c:pt>
                <c:pt idx="12163">
                  <c:v>2.6000000000000001E-8</c:v>
                </c:pt>
                <c:pt idx="12164">
                  <c:v>2.6000000000000001E-8</c:v>
                </c:pt>
                <c:pt idx="12165">
                  <c:v>2.6000000000000001E-8</c:v>
                </c:pt>
                <c:pt idx="12166">
                  <c:v>2.6000000000000001E-8</c:v>
                </c:pt>
                <c:pt idx="12167">
                  <c:v>2.6000000000000001E-8</c:v>
                </c:pt>
                <c:pt idx="12168">
                  <c:v>2.6000000000000001E-8</c:v>
                </c:pt>
                <c:pt idx="12169">
                  <c:v>2.6000000000000001E-8</c:v>
                </c:pt>
                <c:pt idx="12170">
                  <c:v>2.6000000000000001E-8</c:v>
                </c:pt>
                <c:pt idx="12171">
                  <c:v>2.6000000000000001E-8</c:v>
                </c:pt>
                <c:pt idx="12172">
                  <c:v>2.6000000000000001E-8</c:v>
                </c:pt>
                <c:pt idx="12173">
                  <c:v>2.6000000000000001E-8</c:v>
                </c:pt>
                <c:pt idx="12174">
                  <c:v>2.6000000000000001E-8</c:v>
                </c:pt>
                <c:pt idx="12175">
                  <c:v>2.6000000000000001E-8</c:v>
                </c:pt>
                <c:pt idx="12176">
                  <c:v>2.6099999999999999E-8</c:v>
                </c:pt>
                <c:pt idx="12177">
                  <c:v>2.6099999999999999E-8</c:v>
                </c:pt>
                <c:pt idx="12178">
                  <c:v>2.6099999999999999E-8</c:v>
                </c:pt>
                <c:pt idx="12179">
                  <c:v>2.6099999999999999E-8</c:v>
                </c:pt>
                <c:pt idx="12180">
                  <c:v>2.6099999999999999E-8</c:v>
                </c:pt>
                <c:pt idx="12181">
                  <c:v>2.6099999999999999E-8</c:v>
                </c:pt>
                <c:pt idx="12182">
                  <c:v>2.6099999999999999E-8</c:v>
                </c:pt>
                <c:pt idx="12183">
                  <c:v>2.6099999999999999E-8</c:v>
                </c:pt>
                <c:pt idx="12184">
                  <c:v>2.6099999999999999E-8</c:v>
                </c:pt>
                <c:pt idx="12185">
                  <c:v>2.6099999999999999E-8</c:v>
                </c:pt>
                <c:pt idx="12186">
                  <c:v>2.6099999999999999E-8</c:v>
                </c:pt>
                <c:pt idx="12187">
                  <c:v>2.6099999999999999E-8</c:v>
                </c:pt>
                <c:pt idx="12188">
                  <c:v>2.6099999999999999E-8</c:v>
                </c:pt>
                <c:pt idx="12189">
                  <c:v>2.6099999999999999E-8</c:v>
                </c:pt>
                <c:pt idx="12190">
                  <c:v>2.6099999999999999E-8</c:v>
                </c:pt>
                <c:pt idx="12191">
                  <c:v>2.6099999999999999E-8</c:v>
                </c:pt>
                <c:pt idx="12192">
                  <c:v>2.62E-8</c:v>
                </c:pt>
                <c:pt idx="12193">
                  <c:v>2.62E-8</c:v>
                </c:pt>
                <c:pt idx="12194">
                  <c:v>2.62E-8</c:v>
                </c:pt>
                <c:pt idx="12195">
                  <c:v>2.62E-8</c:v>
                </c:pt>
                <c:pt idx="12196">
                  <c:v>2.62E-8</c:v>
                </c:pt>
                <c:pt idx="12197">
                  <c:v>2.62E-8</c:v>
                </c:pt>
                <c:pt idx="12198">
                  <c:v>2.62E-8</c:v>
                </c:pt>
                <c:pt idx="12199">
                  <c:v>2.62E-8</c:v>
                </c:pt>
                <c:pt idx="12200">
                  <c:v>2.62E-8</c:v>
                </c:pt>
                <c:pt idx="12201">
                  <c:v>2.62E-8</c:v>
                </c:pt>
                <c:pt idx="12202">
                  <c:v>2.62E-8</c:v>
                </c:pt>
                <c:pt idx="12203">
                  <c:v>2.62E-8</c:v>
                </c:pt>
                <c:pt idx="12204">
                  <c:v>2.62E-8</c:v>
                </c:pt>
                <c:pt idx="12205">
                  <c:v>2.62E-8</c:v>
                </c:pt>
                <c:pt idx="12206">
                  <c:v>2.62E-8</c:v>
                </c:pt>
                <c:pt idx="12207">
                  <c:v>2.62E-8</c:v>
                </c:pt>
                <c:pt idx="12208">
                  <c:v>2.6300000000000001E-8</c:v>
                </c:pt>
                <c:pt idx="12209">
                  <c:v>2.6300000000000001E-8</c:v>
                </c:pt>
                <c:pt idx="12210">
                  <c:v>2.6300000000000001E-8</c:v>
                </c:pt>
                <c:pt idx="12211">
                  <c:v>2.6300000000000001E-8</c:v>
                </c:pt>
                <c:pt idx="12212">
                  <c:v>2.6300000000000001E-8</c:v>
                </c:pt>
                <c:pt idx="12213">
                  <c:v>2.6300000000000001E-8</c:v>
                </c:pt>
                <c:pt idx="12214">
                  <c:v>2.6300000000000001E-8</c:v>
                </c:pt>
                <c:pt idx="12215">
                  <c:v>2.6300000000000001E-8</c:v>
                </c:pt>
                <c:pt idx="12216">
                  <c:v>2.6300000000000001E-8</c:v>
                </c:pt>
                <c:pt idx="12217">
                  <c:v>2.6300000000000001E-8</c:v>
                </c:pt>
                <c:pt idx="12218">
                  <c:v>2.6300000000000001E-8</c:v>
                </c:pt>
                <c:pt idx="12219">
                  <c:v>2.6300000000000001E-8</c:v>
                </c:pt>
                <c:pt idx="12220">
                  <c:v>2.6300000000000001E-8</c:v>
                </c:pt>
                <c:pt idx="12221">
                  <c:v>2.6300000000000001E-8</c:v>
                </c:pt>
                <c:pt idx="12222">
                  <c:v>2.6300000000000001E-8</c:v>
                </c:pt>
                <c:pt idx="12223">
                  <c:v>2.6300000000000001E-8</c:v>
                </c:pt>
                <c:pt idx="12224">
                  <c:v>2.6400000000000001E-8</c:v>
                </c:pt>
                <c:pt idx="12225">
                  <c:v>2.6400000000000001E-8</c:v>
                </c:pt>
                <c:pt idx="12226">
                  <c:v>2.6400000000000001E-8</c:v>
                </c:pt>
                <c:pt idx="12227">
                  <c:v>2.6400000000000001E-8</c:v>
                </c:pt>
                <c:pt idx="12228">
                  <c:v>2.6400000000000001E-8</c:v>
                </c:pt>
                <c:pt idx="12229">
                  <c:v>2.6400000000000001E-8</c:v>
                </c:pt>
                <c:pt idx="12230">
                  <c:v>2.6400000000000001E-8</c:v>
                </c:pt>
                <c:pt idx="12231">
                  <c:v>2.6400000000000001E-8</c:v>
                </c:pt>
                <c:pt idx="12232">
                  <c:v>2.6400000000000001E-8</c:v>
                </c:pt>
                <c:pt idx="12233">
                  <c:v>2.6400000000000001E-8</c:v>
                </c:pt>
                <c:pt idx="12234">
                  <c:v>2.6400000000000001E-8</c:v>
                </c:pt>
                <c:pt idx="12235">
                  <c:v>2.6400000000000001E-8</c:v>
                </c:pt>
                <c:pt idx="12236">
                  <c:v>2.6400000000000001E-8</c:v>
                </c:pt>
                <c:pt idx="12237">
                  <c:v>2.6400000000000001E-8</c:v>
                </c:pt>
                <c:pt idx="12238">
                  <c:v>2.6400000000000001E-8</c:v>
                </c:pt>
                <c:pt idx="12239">
                  <c:v>2.6400000000000001E-8</c:v>
                </c:pt>
                <c:pt idx="12240">
                  <c:v>2.6499999999999999E-8</c:v>
                </c:pt>
                <c:pt idx="12241">
                  <c:v>2.6499999999999999E-8</c:v>
                </c:pt>
                <c:pt idx="12242">
                  <c:v>2.6499999999999999E-8</c:v>
                </c:pt>
                <c:pt idx="12243">
                  <c:v>2.6499999999999999E-8</c:v>
                </c:pt>
                <c:pt idx="12244">
                  <c:v>2.6499999999999999E-8</c:v>
                </c:pt>
                <c:pt idx="12245">
                  <c:v>2.6499999999999999E-8</c:v>
                </c:pt>
                <c:pt idx="12246">
                  <c:v>2.6499999999999999E-8</c:v>
                </c:pt>
                <c:pt idx="12247">
                  <c:v>2.6499999999999999E-8</c:v>
                </c:pt>
                <c:pt idx="12248">
                  <c:v>2.6499999999999999E-8</c:v>
                </c:pt>
                <c:pt idx="12249">
                  <c:v>2.6499999999999999E-8</c:v>
                </c:pt>
                <c:pt idx="12250">
                  <c:v>2.6499999999999999E-8</c:v>
                </c:pt>
                <c:pt idx="12251">
                  <c:v>2.6499999999999999E-8</c:v>
                </c:pt>
                <c:pt idx="12252">
                  <c:v>2.6499999999999999E-8</c:v>
                </c:pt>
                <c:pt idx="12253">
                  <c:v>2.6499999999999999E-8</c:v>
                </c:pt>
                <c:pt idx="12254">
                  <c:v>2.6499999999999999E-8</c:v>
                </c:pt>
                <c:pt idx="12255">
                  <c:v>2.6499999999999999E-8</c:v>
                </c:pt>
                <c:pt idx="12256">
                  <c:v>2.66E-8</c:v>
                </c:pt>
                <c:pt idx="12257">
                  <c:v>2.66E-8</c:v>
                </c:pt>
                <c:pt idx="12258">
                  <c:v>2.66E-8</c:v>
                </c:pt>
                <c:pt idx="12259">
                  <c:v>2.66E-8</c:v>
                </c:pt>
                <c:pt idx="12260">
                  <c:v>2.66E-8</c:v>
                </c:pt>
                <c:pt idx="12261">
                  <c:v>2.66E-8</c:v>
                </c:pt>
                <c:pt idx="12262">
                  <c:v>2.66E-8</c:v>
                </c:pt>
                <c:pt idx="12263">
                  <c:v>2.66E-8</c:v>
                </c:pt>
                <c:pt idx="12264">
                  <c:v>2.66E-8</c:v>
                </c:pt>
                <c:pt idx="12265">
                  <c:v>2.66E-8</c:v>
                </c:pt>
                <c:pt idx="12266">
                  <c:v>2.66E-8</c:v>
                </c:pt>
                <c:pt idx="12267">
                  <c:v>2.66E-8</c:v>
                </c:pt>
                <c:pt idx="12268">
                  <c:v>2.66E-8</c:v>
                </c:pt>
                <c:pt idx="12269">
                  <c:v>2.66E-8</c:v>
                </c:pt>
                <c:pt idx="12270">
                  <c:v>2.66E-8</c:v>
                </c:pt>
                <c:pt idx="12271">
                  <c:v>2.66E-8</c:v>
                </c:pt>
                <c:pt idx="12272">
                  <c:v>2.6700000000000001E-8</c:v>
                </c:pt>
                <c:pt idx="12273">
                  <c:v>2.6700000000000001E-8</c:v>
                </c:pt>
                <c:pt idx="12274">
                  <c:v>2.6700000000000001E-8</c:v>
                </c:pt>
                <c:pt idx="12275">
                  <c:v>2.6700000000000001E-8</c:v>
                </c:pt>
                <c:pt idx="12276">
                  <c:v>2.6700000000000001E-8</c:v>
                </c:pt>
                <c:pt idx="12277">
                  <c:v>2.6700000000000001E-8</c:v>
                </c:pt>
                <c:pt idx="12278">
                  <c:v>2.6700000000000001E-8</c:v>
                </c:pt>
                <c:pt idx="12279">
                  <c:v>2.6700000000000001E-8</c:v>
                </c:pt>
                <c:pt idx="12280">
                  <c:v>2.6700000000000001E-8</c:v>
                </c:pt>
                <c:pt idx="12281">
                  <c:v>2.6700000000000001E-8</c:v>
                </c:pt>
                <c:pt idx="12282">
                  <c:v>2.6700000000000001E-8</c:v>
                </c:pt>
                <c:pt idx="12283">
                  <c:v>2.6700000000000001E-8</c:v>
                </c:pt>
                <c:pt idx="12284">
                  <c:v>2.6700000000000001E-8</c:v>
                </c:pt>
                <c:pt idx="12285">
                  <c:v>2.6700000000000001E-8</c:v>
                </c:pt>
                <c:pt idx="12286">
                  <c:v>2.6700000000000001E-8</c:v>
                </c:pt>
                <c:pt idx="12287">
                  <c:v>2.6700000000000001E-8</c:v>
                </c:pt>
                <c:pt idx="12288">
                  <c:v>2.6799999999999998E-8</c:v>
                </c:pt>
                <c:pt idx="12289">
                  <c:v>2.6799999999999998E-8</c:v>
                </c:pt>
                <c:pt idx="12290">
                  <c:v>2.6799999999999998E-8</c:v>
                </c:pt>
                <c:pt idx="12291">
                  <c:v>2.6799999999999998E-8</c:v>
                </c:pt>
                <c:pt idx="12292">
                  <c:v>2.6799999999999998E-8</c:v>
                </c:pt>
                <c:pt idx="12293">
                  <c:v>2.6799999999999998E-8</c:v>
                </c:pt>
                <c:pt idx="12294">
                  <c:v>2.6799999999999998E-8</c:v>
                </c:pt>
                <c:pt idx="12295">
                  <c:v>2.6799999999999998E-8</c:v>
                </c:pt>
                <c:pt idx="12296">
                  <c:v>2.6799999999999998E-8</c:v>
                </c:pt>
                <c:pt idx="12297">
                  <c:v>2.6799999999999998E-8</c:v>
                </c:pt>
                <c:pt idx="12298">
                  <c:v>2.6799999999999998E-8</c:v>
                </c:pt>
                <c:pt idx="12299">
                  <c:v>2.6799999999999998E-8</c:v>
                </c:pt>
                <c:pt idx="12300">
                  <c:v>2.6799999999999998E-8</c:v>
                </c:pt>
                <c:pt idx="12301">
                  <c:v>2.6799999999999998E-8</c:v>
                </c:pt>
                <c:pt idx="12302">
                  <c:v>2.6799999999999998E-8</c:v>
                </c:pt>
                <c:pt idx="12303">
                  <c:v>2.6799999999999998E-8</c:v>
                </c:pt>
                <c:pt idx="12304">
                  <c:v>2.6899999999999999E-8</c:v>
                </c:pt>
                <c:pt idx="12305">
                  <c:v>2.6899999999999999E-8</c:v>
                </c:pt>
                <c:pt idx="12306">
                  <c:v>2.6899999999999999E-8</c:v>
                </c:pt>
                <c:pt idx="12307">
                  <c:v>2.6899999999999999E-8</c:v>
                </c:pt>
                <c:pt idx="12308">
                  <c:v>2.6899999999999999E-8</c:v>
                </c:pt>
                <c:pt idx="12309">
                  <c:v>2.6899999999999999E-8</c:v>
                </c:pt>
                <c:pt idx="12310">
                  <c:v>2.6899999999999999E-8</c:v>
                </c:pt>
                <c:pt idx="12311">
                  <c:v>2.6899999999999999E-8</c:v>
                </c:pt>
                <c:pt idx="12312">
                  <c:v>2.6899999999999999E-8</c:v>
                </c:pt>
                <c:pt idx="12313">
                  <c:v>2.6899999999999999E-8</c:v>
                </c:pt>
                <c:pt idx="12314">
                  <c:v>2.6899999999999999E-8</c:v>
                </c:pt>
                <c:pt idx="12315">
                  <c:v>2.6899999999999999E-8</c:v>
                </c:pt>
                <c:pt idx="12316">
                  <c:v>2.6899999999999999E-8</c:v>
                </c:pt>
                <c:pt idx="12317">
                  <c:v>2.6899999999999999E-8</c:v>
                </c:pt>
                <c:pt idx="12318">
                  <c:v>2.6899999999999999E-8</c:v>
                </c:pt>
                <c:pt idx="12319">
                  <c:v>2.6899999999999999E-8</c:v>
                </c:pt>
                <c:pt idx="12320">
                  <c:v>2.7E-8</c:v>
                </c:pt>
                <c:pt idx="12321">
                  <c:v>2.7E-8</c:v>
                </c:pt>
                <c:pt idx="12322">
                  <c:v>2.7E-8</c:v>
                </c:pt>
                <c:pt idx="12323">
                  <c:v>2.7E-8</c:v>
                </c:pt>
                <c:pt idx="12324">
                  <c:v>2.7E-8</c:v>
                </c:pt>
                <c:pt idx="12325">
                  <c:v>2.7E-8</c:v>
                </c:pt>
                <c:pt idx="12326">
                  <c:v>2.7E-8</c:v>
                </c:pt>
                <c:pt idx="12327">
                  <c:v>2.7E-8</c:v>
                </c:pt>
                <c:pt idx="12328">
                  <c:v>2.7E-8</c:v>
                </c:pt>
                <c:pt idx="12329">
                  <c:v>2.7E-8</c:v>
                </c:pt>
                <c:pt idx="12330">
                  <c:v>2.7E-8</c:v>
                </c:pt>
                <c:pt idx="12331">
                  <c:v>2.7E-8</c:v>
                </c:pt>
                <c:pt idx="12332">
                  <c:v>2.7E-8</c:v>
                </c:pt>
                <c:pt idx="12333">
                  <c:v>2.7E-8</c:v>
                </c:pt>
                <c:pt idx="12334">
                  <c:v>2.7E-8</c:v>
                </c:pt>
                <c:pt idx="12335">
                  <c:v>2.7E-8</c:v>
                </c:pt>
                <c:pt idx="12336">
                  <c:v>2.7100000000000001E-8</c:v>
                </c:pt>
                <c:pt idx="12337">
                  <c:v>2.7100000000000001E-8</c:v>
                </c:pt>
                <c:pt idx="12338">
                  <c:v>2.7100000000000001E-8</c:v>
                </c:pt>
                <c:pt idx="12339">
                  <c:v>2.7100000000000001E-8</c:v>
                </c:pt>
                <c:pt idx="12340">
                  <c:v>2.7100000000000001E-8</c:v>
                </c:pt>
                <c:pt idx="12341">
                  <c:v>2.7100000000000001E-8</c:v>
                </c:pt>
                <c:pt idx="12342">
                  <c:v>2.7100000000000001E-8</c:v>
                </c:pt>
                <c:pt idx="12343">
                  <c:v>2.7100000000000001E-8</c:v>
                </c:pt>
                <c:pt idx="12344">
                  <c:v>2.7100000000000001E-8</c:v>
                </c:pt>
                <c:pt idx="12345">
                  <c:v>2.7100000000000001E-8</c:v>
                </c:pt>
                <c:pt idx="12346">
                  <c:v>2.7100000000000001E-8</c:v>
                </c:pt>
                <c:pt idx="12347">
                  <c:v>2.7100000000000001E-8</c:v>
                </c:pt>
                <c:pt idx="12348">
                  <c:v>2.7100000000000001E-8</c:v>
                </c:pt>
                <c:pt idx="12349">
                  <c:v>2.7100000000000001E-8</c:v>
                </c:pt>
                <c:pt idx="12350">
                  <c:v>2.7100000000000001E-8</c:v>
                </c:pt>
                <c:pt idx="12351">
                  <c:v>2.7100000000000001E-8</c:v>
                </c:pt>
                <c:pt idx="12352">
                  <c:v>2.7199999999999999E-8</c:v>
                </c:pt>
                <c:pt idx="12353">
                  <c:v>2.7199999999999999E-8</c:v>
                </c:pt>
                <c:pt idx="12354">
                  <c:v>2.7199999999999999E-8</c:v>
                </c:pt>
                <c:pt idx="12355">
                  <c:v>2.7199999999999999E-8</c:v>
                </c:pt>
                <c:pt idx="12356">
                  <c:v>2.7199999999999999E-8</c:v>
                </c:pt>
                <c:pt idx="12357">
                  <c:v>2.7199999999999999E-8</c:v>
                </c:pt>
                <c:pt idx="12358">
                  <c:v>2.7199999999999999E-8</c:v>
                </c:pt>
                <c:pt idx="12359">
                  <c:v>2.7199999999999999E-8</c:v>
                </c:pt>
                <c:pt idx="12360">
                  <c:v>2.7199999999999999E-8</c:v>
                </c:pt>
                <c:pt idx="12361">
                  <c:v>2.7199999999999999E-8</c:v>
                </c:pt>
                <c:pt idx="12362">
                  <c:v>2.7199999999999999E-8</c:v>
                </c:pt>
                <c:pt idx="12363">
                  <c:v>2.7199999999999999E-8</c:v>
                </c:pt>
                <c:pt idx="12364">
                  <c:v>2.7199999999999999E-8</c:v>
                </c:pt>
                <c:pt idx="12365">
                  <c:v>2.7199999999999999E-8</c:v>
                </c:pt>
                <c:pt idx="12366">
                  <c:v>2.7199999999999999E-8</c:v>
                </c:pt>
                <c:pt idx="12367">
                  <c:v>2.7199999999999999E-8</c:v>
                </c:pt>
                <c:pt idx="12368">
                  <c:v>2.73E-8</c:v>
                </c:pt>
                <c:pt idx="12369">
                  <c:v>2.73E-8</c:v>
                </c:pt>
                <c:pt idx="12370">
                  <c:v>2.73E-8</c:v>
                </c:pt>
                <c:pt idx="12371">
                  <c:v>2.73E-8</c:v>
                </c:pt>
                <c:pt idx="12372">
                  <c:v>2.73E-8</c:v>
                </c:pt>
                <c:pt idx="12373">
                  <c:v>2.73E-8</c:v>
                </c:pt>
                <c:pt idx="12374">
                  <c:v>2.73E-8</c:v>
                </c:pt>
                <c:pt idx="12375">
                  <c:v>2.73E-8</c:v>
                </c:pt>
                <c:pt idx="12376">
                  <c:v>2.73E-8</c:v>
                </c:pt>
                <c:pt idx="12377">
                  <c:v>2.73E-8</c:v>
                </c:pt>
                <c:pt idx="12378">
                  <c:v>2.73E-8</c:v>
                </c:pt>
                <c:pt idx="12379">
                  <c:v>2.73E-8</c:v>
                </c:pt>
                <c:pt idx="12380">
                  <c:v>2.73E-8</c:v>
                </c:pt>
                <c:pt idx="12381">
                  <c:v>2.73E-8</c:v>
                </c:pt>
                <c:pt idx="12382">
                  <c:v>2.73E-8</c:v>
                </c:pt>
                <c:pt idx="12383">
                  <c:v>2.73E-8</c:v>
                </c:pt>
                <c:pt idx="12384">
                  <c:v>2.7400000000000001E-8</c:v>
                </c:pt>
                <c:pt idx="12385">
                  <c:v>2.7400000000000001E-8</c:v>
                </c:pt>
                <c:pt idx="12386">
                  <c:v>2.7400000000000001E-8</c:v>
                </c:pt>
                <c:pt idx="12387">
                  <c:v>2.7400000000000001E-8</c:v>
                </c:pt>
                <c:pt idx="12388">
                  <c:v>2.7400000000000001E-8</c:v>
                </c:pt>
                <c:pt idx="12389">
                  <c:v>2.7400000000000001E-8</c:v>
                </c:pt>
                <c:pt idx="12390">
                  <c:v>2.7400000000000001E-8</c:v>
                </c:pt>
                <c:pt idx="12391">
                  <c:v>2.7400000000000001E-8</c:v>
                </c:pt>
                <c:pt idx="12392">
                  <c:v>2.7400000000000001E-8</c:v>
                </c:pt>
                <c:pt idx="12393">
                  <c:v>2.7400000000000001E-8</c:v>
                </c:pt>
                <c:pt idx="12394">
                  <c:v>2.7400000000000001E-8</c:v>
                </c:pt>
                <c:pt idx="12395">
                  <c:v>2.7400000000000001E-8</c:v>
                </c:pt>
                <c:pt idx="12396">
                  <c:v>2.7400000000000001E-8</c:v>
                </c:pt>
                <c:pt idx="12397">
                  <c:v>2.7400000000000001E-8</c:v>
                </c:pt>
                <c:pt idx="12398">
                  <c:v>2.7400000000000001E-8</c:v>
                </c:pt>
                <c:pt idx="12399">
                  <c:v>2.7400000000000001E-8</c:v>
                </c:pt>
                <c:pt idx="12400">
                  <c:v>2.7500000000000001E-8</c:v>
                </c:pt>
                <c:pt idx="12401">
                  <c:v>2.7500000000000001E-8</c:v>
                </c:pt>
                <c:pt idx="12402">
                  <c:v>2.7500000000000001E-8</c:v>
                </c:pt>
                <c:pt idx="12403">
                  <c:v>2.7500000000000001E-8</c:v>
                </c:pt>
                <c:pt idx="12404">
                  <c:v>2.7500000000000001E-8</c:v>
                </c:pt>
                <c:pt idx="12405">
                  <c:v>2.7500000000000001E-8</c:v>
                </c:pt>
                <c:pt idx="12406">
                  <c:v>2.7500000000000001E-8</c:v>
                </c:pt>
                <c:pt idx="12407">
                  <c:v>2.7500000000000001E-8</c:v>
                </c:pt>
                <c:pt idx="12408">
                  <c:v>2.7500000000000001E-8</c:v>
                </c:pt>
                <c:pt idx="12409">
                  <c:v>2.7500000000000001E-8</c:v>
                </c:pt>
                <c:pt idx="12410">
                  <c:v>2.7500000000000001E-8</c:v>
                </c:pt>
                <c:pt idx="12411">
                  <c:v>2.7500000000000001E-8</c:v>
                </c:pt>
                <c:pt idx="12412">
                  <c:v>2.7500000000000001E-8</c:v>
                </c:pt>
                <c:pt idx="12413">
                  <c:v>2.7500000000000001E-8</c:v>
                </c:pt>
                <c:pt idx="12414">
                  <c:v>2.7500000000000001E-8</c:v>
                </c:pt>
                <c:pt idx="12415">
                  <c:v>2.7500000000000001E-8</c:v>
                </c:pt>
                <c:pt idx="12416">
                  <c:v>2.7599999999999999E-8</c:v>
                </c:pt>
                <c:pt idx="12417">
                  <c:v>2.7599999999999999E-8</c:v>
                </c:pt>
                <c:pt idx="12418">
                  <c:v>2.7599999999999999E-8</c:v>
                </c:pt>
                <c:pt idx="12419">
                  <c:v>2.7599999999999999E-8</c:v>
                </c:pt>
                <c:pt idx="12420">
                  <c:v>2.7599999999999999E-8</c:v>
                </c:pt>
                <c:pt idx="12421">
                  <c:v>2.7599999999999999E-8</c:v>
                </c:pt>
                <c:pt idx="12422">
                  <c:v>2.7599999999999999E-8</c:v>
                </c:pt>
                <c:pt idx="12423">
                  <c:v>2.7599999999999999E-8</c:v>
                </c:pt>
                <c:pt idx="12424">
                  <c:v>2.7599999999999999E-8</c:v>
                </c:pt>
                <c:pt idx="12425">
                  <c:v>2.7599999999999999E-8</c:v>
                </c:pt>
                <c:pt idx="12426">
                  <c:v>2.7599999999999999E-8</c:v>
                </c:pt>
                <c:pt idx="12427">
                  <c:v>2.7599999999999999E-8</c:v>
                </c:pt>
                <c:pt idx="12428">
                  <c:v>2.7599999999999999E-8</c:v>
                </c:pt>
                <c:pt idx="12429">
                  <c:v>2.7599999999999999E-8</c:v>
                </c:pt>
                <c:pt idx="12430">
                  <c:v>2.7599999999999999E-8</c:v>
                </c:pt>
                <c:pt idx="12431">
                  <c:v>2.7599999999999999E-8</c:v>
                </c:pt>
                <c:pt idx="12432">
                  <c:v>2.77E-8</c:v>
                </c:pt>
                <c:pt idx="12433">
                  <c:v>2.77E-8</c:v>
                </c:pt>
                <c:pt idx="12434">
                  <c:v>2.77E-8</c:v>
                </c:pt>
                <c:pt idx="12435">
                  <c:v>2.77E-8</c:v>
                </c:pt>
                <c:pt idx="12436">
                  <c:v>2.77E-8</c:v>
                </c:pt>
                <c:pt idx="12437">
                  <c:v>2.77E-8</c:v>
                </c:pt>
                <c:pt idx="12438">
                  <c:v>2.77E-8</c:v>
                </c:pt>
                <c:pt idx="12439">
                  <c:v>2.77E-8</c:v>
                </c:pt>
                <c:pt idx="12440">
                  <c:v>2.77E-8</c:v>
                </c:pt>
                <c:pt idx="12441">
                  <c:v>2.77E-8</c:v>
                </c:pt>
                <c:pt idx="12442">
                  <c:v>2.77E-8</c:v>
                </c:pt>
                <c:pt idx="12443">
                  <c:v>2.77E-8</c:v>
                </c:pt>
                <c:pt idx="12444">
                  <c:v>2.77E-8</c:v>
                </c:pt>
                <c:pt idx="12445">
                  <c:v>2.77E-8</c:v>
                </c:pt>
                <c:pt idx="12446">
                  <c:v>2.77E-8</c:v>
                </c:pt>
                <c:pt idx="12447">
                  <c:v>2.77E-8</c:v>
                </c:pt>
                <c:pt idx="12448">
                  <c:v>2.7800000000000001E-8</c:v>
                </c:pt>
                <c:pt idx="12449">
                  <c:v>2.7800000000000001E-8</c:v>
                </c:pt>
                <c:pt idx="12450">
                  <c:v>2.7800000000000001E-8</c:v>
                </c:pt>
                <c:pt idx="12451">
                  <c:v>2.7800000000000001E-8</c:v>
                </c:pt>
                <c:pt idx="12452">
                  <c:v>2.7800000000000001E-8</c:v>
                </c:pt>
                <c:pt idx="12453">
                  <c:v>2.7800000000000001E-8</c:v>
                </c:pt>
                <c:pt idx="12454">
                  <c:v>2.7800000000000001E-8</c:v>
                </c:pt>
                <c:pt idx="12455">
                  <c:v>2.7800000000000001E-8</c:v>
                </c:pt>
                <c:pt idx="12456">
                  <c:v>2.7800000000000001E-8</c:v>
                </c:pt>
                <c:pt idx="12457">
                  <c:v>2.7800000000000001E-8</c:v>
                </c:pt>
                <c:pt idx="12458">
                  <c:v>2.7800000000000001E-8</c:v>
                </c:pt>
                <c:pt idx="12459">
                  <c:v>2.7800000000000001E-8</c:v>
                </c:pt>
                <c:pt idx="12460">
                  <c:v>2.7800000000000001E-8</c:v>
                </c:pt>
                <c:pt idx="12461">
                  <c:v>2.7800000000000001E-8</c:v>
                </c:pt>
                <c:pt idx="12462">
                  <c:v>2.7800000000000001E-8</c:v>
                </c:pt>
                <c:pt idx="12463">
                  <c:v>2.7800000000000001E-8</c:v>
                </c:pt>
                <c:pt idx="12464">
                  <c:v>2.7899999999999998E-8</c:v>
                </c:pt>
                <c:pt idx="12465">
                  <c:v>2.7899999999999998E-8</c:v>
                </c:pt>
                <c:pt idx="12466">
                  <c:v>2.7899999999999998E-8</c:v>
                </c:pt>
                <c:pt idx="12467">
                  <c:v>2.7899999999999998E-8</c:v>
                </c:pt>
                <c:pt idx="12468">
                  <c:v>2.7899999999999998E-8</c:v>
                </c:pt>
                <c:pt idx="12469">
                  <c:v>2.7899999999999998E-8</c:v>
                </c:pt>
                <c:pt idx="12470">
                  <c:v>2.7899999999999998E-8</c:v>
                </c:pt>
                <c:pt idx="12471">
                  <c:v>2.7899999999999998E-8</c:v>
                </c:pt>
                <c:pt idx="12472">
                  <c:v>2.7899999999999998E-8</c:v>
                </c:pt>
                <c:pt idx="12473">
                  <c:v>2.7899999999999998E-8</c:v>
                </c:pt>
                <c:pt idx="12474">
                  <c:v>2.7899999999999998E-8</c:v>
                </c:pt>
                <c:pt idx="12475">
                  <c:v>2.7899999999999998E-8</c:v>
                </c:pt>
                <c:pt idx="12476">
                  <c:v>2.7899999999999998E-8</c:v>
                </c:pt>
                <c:pt idx="12477">
                  <c:v>2.7899999999999998E-8</c:v>
                </c:pt>
                <c:pt idx="12478">
                  <c:v>2.7899999999999998E-8</c:v>
                </c:pt>
                <c:pt idx="12479">
                  <c:v>2.7899999999999998E-8</c:v>
                </c:pt>
                <c:pt idx="12480">
                  <c:v>2.7999999999999999E-8</c:v>
                </c:pt>
                <c:pt idx="12481">
                  <c:v>2.7999999999999999E-8</c:v>
                </c:pt>
                <c:pt idx="12482">
                  <c:v>2.7999999999999999E-8</c:v>
                </c:pt>
                <c:pt idx="12483">
                  <c:v>2.7999999999999999E-8</c:v>
                </c:pt>
                <c:pt idx="12484">
                  <c:v>2.7999999999999999E-8</c:v>
                </c:pt>
                <c:pt idx="12485">
                  <c:v>2.7999999999999999E-8</c:v>
                </c:pt>
                <c:pt idx="12486">
                  <c:v>2.7999999999999999E-8</c:v>
                </c:pt>
                <c:pt idx="12487">
                  <c:v>2.7999999999999999E-8</c:v>
                </c:pt>
                <c:pt idx="12488">
                  <c:v>2.7999999999999999E-8</c:v>
                </c:pt>
                <c:pt idx="12489">
                  <c:v>2.7999999999999999E-8</c:v>
                </c:pt>
                <c:pt idx="12490">
                  <c:v>2.7999999999999999E-8</c:v>
                </c:pt>
                <c:pt idx="12491">
                  <c:v>2.7999999999999999E-8</c:v>
                </c:pt>
                <c:pt idx="12492">
                  <c:v>2.7999999999999999E-8</c:v>
                </c:pt>
                <c:pt idx="12493">
                  <c:v>2.7999999999999999E-8</c:v>
                </c:pt>
                <c:pt idx="12494">
                  <c:v>2.7999999999999999E-8</c:v>
                </c:pt>
                <c:pt idx="12495">
                  <c:v>2.7999999999999999E-8</c:v>
                </c:pt>
                <c:pt idx="12496">
                  <c:v>2.81E-8</c:v>
                </c:pt>
                <c:pt idx="12497">
                  <c:v>2.81E-8</c:v>
                </c:pt>
                <c:pt idx="12498">
                  <c:v>2.81E-8</c:v>
                </c:pt>
                <c:pt idx="12499">
                  <c:v>2.81E-8</c:v>
                </c:pt>
                <c:pt idx="12500">
                  <c:v>2.81E-8</c:v>
                </c:pt>
                <c:pt idx="12501">
                  <c:v>2.81E-8</c:v>
                </c:pt>
                <c:pt idx="12502">
                  <c:v>2.81E-8</c:v>
                </c:pt>
                <c:pt idx="12503">
                  <c:v>2.81E-8</c:v>
                </c:pt>
                <c:pt idx="12504">
                  <c:v>2.81E-8</c:v>
                </c:pt>
                <c:pt idx="12505">
                  <c:v>2.81E-8</c:v>
                </c:pt>
                <c:pt idx="12506">
                  <c:v>2.81E-8</c:v>
                </c:pt>
                <c:pt idx="12507">
                  <c:v>2.81E-8</c:v>
                </c:pt>
                <c:pt idx="12508">
                  <c:v>2.81E-8</c:v>
                </c:pt>
                <c:pt idx="12509">
                  <c:v>2.81E-8</c:v>
                </c:pt>
                <c:pt idx="12510">
                  <c:v>2.81E-8</c:v>
                </c:pt>
                <c:pt idx="12511">
                  <c:v>2.81E-8</c:v>
                </c:pt>
                <c:pt idx="12512">
                  <c:v>2.8200000000000001E-8</c:v>
                </c:pt>
                <c:pt idx="12513">
                  <c:v>2.8200000000000001E-8</c:v>
                </c:pt>
                <c:pt idx="12514">
                  <c:v>2.8200000000000001E-8</c:v>
                </c:pt>
                <c:pt idx="12515">
                  <c:v>2.8200000000000001E-8</c:v>
                </c:pt>
                <c:pt idx="12516">
                  <c:v>2.8200000000000001E-8</c:v>
                </c:pt>
                <c:pt idx="12517">
                  <c:v>2.8200000000000001E-8</c:v>
                </c:pt>
                <c:pt idx="12518">
                  <c:v>2.8200000000000001E-8</c:v>
                </c:pt>
                <c:pt idx="12519">
                  <c:v>2.8200000000000001E-8</c:v>
                </c:pt>
                <c:pt idx="12520">
                  <c:v>2.8200000000000001E-8</c:v>
                </c:pt>
                <c:pt idx="12521">
                  <c:v>2.8200000000000001E-8</c:v>
                </c:pt>
                <c:pt idx="12522">
                  <c:v>2.8200000000000001E-8</c:v>
                </c:pt>
                <c:pt idx="12523">
                  <c:v>2.8200000000000001E-8</c:v>
                </c:pt>
                <c:pt idx="12524">
                  <c:v>2.8200000000000001E-8</c:v>
                </c:pt>
                <c:pt idx="12525">
                  <c:v>2.8200000000000001E-8</c:v>
                </c:pt>
                <c:pt idx="12526">
                  <c:v>2.8200000000000001E-8</c:v>
                </c:pt>
                <c:pt idx="12527">
                  <c:v>2.8200000000000001E-8</c:v>
                </c:pt>
                <c:pt idx="12528">
                  <c:v>2.8299999999999999E-8</c:v>
                </c:pt>
                <c:pt idx="12529">
                  <c:v>2.8299999999999999E-8</c:v>
                </c:pt>
                <c:pt idx="12530">
                  <c:v>2.8299999999999999E-8</c:v>
                </c:pt>
                <c:pt idx="12531">
                  <c:v>2.8299999999999999E-8</c:v>
                </c:pt>
                <c:pt idx="12532">
                  <c:v>2.8299999999999999E-8</c:v>
                </c:pt>
                <c:pt idx="12533">
                  <c:v>2.8299999999999999E-8</c:v>
                </c:pt>
                <c:pt idx="12534">
                  <c:v>2.8299999999999999E-8</c:v>
                </c:pt>
                <c:pt idx="12535">
                  <c:v>2.8299999999999999E-8</c:v>
                </c:pt>
                <c:pt idx="12536">
                  <c:v>2.8299999999999999E-8</c:v>
                </c:pt>
                <c:pt idx="12537">
                  <c:v>2.8299999999999999E-8</c:v>
                </c:pt>
                <c:pt idx="12538">
                  <c:v>2.8299999999999999E-8</c:v>
                </c:pt>
                <c:pt idx="12539">
                  <c:v>2.8299999999999999E-8</c:v>
                </c:pt>
                <c:pt idx="12540">
                  <c:v>2.8299999999999999E-8</c:v>
                </c:pt>
                <c:pt idx="12541">
                  <c:v>2.8299999999999999E-8</c:v>
                </c:pt>
                <c:pt idx="12542">
                  <c:v>2.8299999999999999E-8</c:v>
                </c:pt>
                <c:pt idx="12543">
                  <c:v>2.8299999999999999E-8</c:v>
                </c:pt>
                <c:pt idx="12544">
                  <c:v>2.84E-8</c:v>
                </c:pt>
                <c:pt idx="12545">
                  <c:v>2.84E-8</c:v>
                </c:pt>
                <c:pt idx="12546">
                  <c:v>2.84E-8</c:v>
                </c:pt>
                <c:pt idx="12547">
                  <c:v>2.84E-8</c:v>
                </c:pt>
                <c:pt idx="12548">
                  <c:v>2.84E-8</c:v>
                </c:pt>
                <c:pt idx="12549">
                  <c:v>2.84E-8</c:v>
                </c:pt>
                <c:pt idx="12550">
                  <c:v>2.84E-8</c:v>
                </c:pt>
                <c:pt idx="12551">
                  <c:v>2.84E-8</c:v>
                </c:pt>
                <c:pt idx="12552">
                  <c:v>2.84E-8</c:v>
                </c:pt>
                <c:pt idx="12553">
                  <c:v>2.84E-8</c:v>
                </c:pt>
                <c:pt idx="12554">
                  <c:v>2.84E-8</c:v>
                </c:pt>
                <c:pt idx="12555">
                  <c:v>2.84E-8</c:v>
                </c:pt>
                <c:pt idx="12556">
                  <c:v>2.84E-8</c:v>
                </c:pt>
                <c:pt idx="12557">
                  <c:v>2.84E-8</c:v>
                </c:pt>
                <c:pt idx="12558">
                  <c:v>2.84E-8</c:v>
                </c:pt>
                <c:pt idx="12559">
                  <c:v>2.84E-8</c:v>
                </c:pt>
                <c:pt idx="12560">
                  <c:v>2.85E-8</c:v>
                </c:pt>
                <c:pt idx="12561">
                  <c:v>2.85E-8</c:v>
                </c:pt>
                <c:pt idx="12562">
                  <c:v>2.85E-8</c:v>
                </c:pt>
                <c:pt idx="12563">
                  <c:v>2.85E-8</c:v>
                </c:pt>
                <c:pt idx="12564">
                  <c:v>2.85E-8</c:v>
                </c:pt>
                <c:pt idx="12565">
                  <c:v>2.85E-8</c:v>
                </c:pt>
                <c:pt idx="12566">
                  <c:v>2.85E-8</c:v>
                </c:pt>
                <c:pt idx="12567">
                  <c:v>2.85E-8</c:v>
                </c:pt>
                <c:pt idx="12568">
                  <c:v>2.85E-8</c:v>
                </c:pt>
                <c:pt idx="12569">
                  <c:v>2.85E-8</c:v>
                </c:pt>
                <c:pt idx="12570">
                  <c:v>2.85E-8</c:v>
                </c:pt>
                <c:pt idx="12571">
                  <c:v>2.85E-8</c:v>
                </c:pt>
                <c:pt idx="12572">
                  <c:v>2.85E-8</c:v>
                </c:pt>
                <c:pt idx="12573">
                  <c:v>2.85E-8</c:v>
                </c:pt>
                <c:pt idx="12574">
                  <c:v>2.85E-8</c:v>
                </c:pt>
                <c:pt idx="12575">
                  <c:v>2.85E-8</c:v>
                </c:pt>
                <c:pt idx="12576">
                  <c:v>2.8600000000000001E-8</c:v>
                </c:pt>
                <c:pt idx="12577">
                  <c:v>2.8600000000000001E-8</c:v>
                </c:pt>
                <c:pt idx="12578">
                  <c:v>2.8600000000000001E-8</c:v>
                </c:pt>
                <c:pt idx="12579">
                  <c:v>2.8600000000000001E-8</c:v>
                </c:pt>
                <c:pt idx="12580">
                  <c:v>2.8600000000000001E-8</c:v>
                </c:pt>
                <c:pt idx="12581">
                  <c:v>2.8600000000000001E-8</c:v>
                </c:pt>
                <c:pt idx="12582">
                  <c:v>2.8600000000000001E-8</c:v>
                </c:pt>
                <c:pt idx="12583">
                  <c:v>2.8600000000000001E-8</c:v>
                </c:pt>
                <c:pt idx="12584">
                  <c:v>2.8600000000000001E-8</c:v>
                </c:pt>
                <c:pt idx="12585">
                  <c:v>2.8600000000000001E-8</c:v>
                </c:pt>
                <c:pt idx="12586">
                  <c:v>2.8600000000000001E-8</c:v>
                </c:pt>
                <c:pt idx="12587">
                  <c:v>2.8600000000000001E-8</c:v>
                </c:pt>
                <c:pt idx="12588">
                  <c:v>2.8600000000000001E-8</c:v>
                </c:pt>
                <c:pt idx="12589">
                  <c:v>2.8600000000000001E-8</c:v>
                </c:pt>
                <c:pt idx="12590">
                  <c:v>2.8600000000000001E-8</c:v>
                </c:pt>
                <c:pt idx="12591">
                  <c:v>2.8600000000000001E-8</c:v>
                </c:pt>
                <c:pt idx="12592">
                  <c:v>2.8699999999999999E-8</c:v>
                </c:pt>
                <c:pt idx="12593">
                  <c:v>2.8699999999999999E-8</c:v>
                </c:pt>
                <c:pt idx="12594">
                  <c:v>2.8699999999999999E-8</c:v>
                </c:pt>
                <c:pt idx="12595">
                  <c:v>2.8699999999999999E-8</c:v>
                </c:pt>
                <c:pt idx="12596">
                  <c:v>2.8699999999999999E-8</c:v>
                </c:pt>
                <c:pt idx="12597">
                  <c:v>2.8699999999999999E-8</c:v>
                </c:pt>
                <c:pt idx="12598">
                  <c:v>2.8699999999999999E-8</c:v>
                </c:pt>
                <c:pt idx="12599">
                  <c:v>2.8699999999999999E-8</c:v>
                </c:pt>
                <c:pt idx="12600">
                  <c:v>2.8699999999999999E-8</c:v>
                </c:pt>
                <c:pt idx="12601">
                  <c:v>2.8699999999999999E-8</c:v>
                </c:pt>
                <c:pt idx="12602">
                  <c:v>2.8699999999999999E-8</c:v>
                </c:pt>
                <c:pt idx="12603">
                  <c:v>2.8699999999999999E-8</c:v>
                </c:pt>
                <c:pt idx="12604">
                  <c:v>2.8699999999999999E-8</c:v>
                </c:pt>
                <c:pt idx="12605">
                  <c:v>2.8699999999999999E-8</c:v>
                </c:pt>
                <c:pt idx="12606">
                  <c:v>2.8699999999999999E-8</c:v>
                </c:pt>
                <c:pt idx="12607">
                  <c:v>2.8699999999999999E-8</c:v>
                </c:pt>
                <c:pt idx="12608">
                  <c:v>2.88E-8</c:v>
                </c:pt>
                <c:pt idx="12609">
                  <c:v>2.88E-8</c:v>
                </c:pt>
                <c:pt idx="12610">
                  <c:v>2.88E-8</c:v>
                </c:pt>
                <c:pt idx="12611">
                  <c:v>2.88E-8</c:v>
                </c:pt>
                <c:pt idx="12612">
                  <c:v>2.88E-8</c:v>
                </c:pt>
                <c:pt idx="12613">
                  <c:v>2.88E-8</c:v>
                </c:pt>
                <c:pt idx="12614">
                  <c:v>2.88E-8</c:v>
                </c:pt>
                <c:pt idx="12615">
                  <c:v>2.88E-8</c:v>
                </c:pt>
                <c:pt idx="12616">
                  <c:v>2.88E-8</c:v>
                </c:pt>
                <c:pt idx="12617">
                  <c:v>2.88E-8</c:v>
                </c:pt>
                <c:pt idx="12618">
                  <c:v>2.88E-8</c:v>
                </c:pt>
                <c:pt idx="12619">
                  <c:v>2.88E-8</c:v>
                </c:pt>
                <c:pt idx="12620">
                  <c:v>2.88E-8</c:v>
                </c:pt>
                <c:pt idx="12621">
                  <c:v>2.88E-8</c:v>
                </c:pt>
                <c:pt idx="12622">
                  <c:v>2.88E-8</c:v>
                </c:pt>
                <c:pt idx="12623">
                  <c:v>2.88E-8</c:v>
                </c:pt>
                <c:pt idx="12624">
                  <c:v>2.8900000000000001E-8</c:v>
                </c:pt>
                <c:pt idx="12625">
                  <c:v>2.8900000000000001E-8</c:v>
                </c:pt>
                <c:pt idx="12626">
                  <c:v>2.8900000000000001E-8</c:v>
                </c:pt>
                <c:pt idx="12627">
                  <c:v>2.8900000000000001E-8</c:v>
                </c:pt>
                <c:pt idx="12628">
                  <c:v>2.8900000000000001E-8</c:v>
                </c:pt>
                <c:pt idx="12629">
                  <c:v>2.8900000000000001E-8</c:v>
                </c:pt>
                <c:pt idx="12630">
                  <c:v>2.8900000000000001E-8</c:v>
                </c:pt>
                <c:pt idx="12631">
                  <c:v>2.8900000000000001E-8</c:v>
                </c:pt>
                <c:pt idx="12632">
                  <c:v>2.8900000000000001E-8</c:v>
                </c:pt>
                <c:pt idx="12633">
                  <c:v>2.8900000000000001E-8</c:v>
                </c:pt>
                <c:pt idx="12634">
                  <c:v>2.8900000000000001E-8</c:v>
                </c:pt>
                <c:pt idx="12635">
                  <c:v>2.8900000000000001E-8</c:v>
                </c:pt>
                <c:pt idx="12636">
                  <c:v>2.8900000000000001E-8</c:v>
                </c:pt>
                <c:pt idx="12637">
                  <c:v>2.8900000000000001E-8</c:v>
                </c:pt>
                <c:pt idx="12638">
                  <c:v>2.8900000000000001E-8</c:v>
                </c:pt>
                <c:pt idx="12639">
                  <c:v>2.8900000000000001E-8</c:v>
                </c:pt>
                <c:pt idx="12640">
                  <c:v>2.9000000000000002E-8</c:v>
                </c:pt>
                <c:pt idx="12641">
                  <c:v>2.9000000000000002E-8</c:v>
                </c:pt>
                <c:pt idx="12642">
                  <c:v>2.9000000000000002E-8</c:v>
                </c:pt>
                <c:pt idx="12643">
                  <c:v>2.9000000000000002E-8</c:v>
                </c:pt>
                <c:pt idx="12644">
                  <c:v>2.9000000000000002E-8</c:v>
                </c:pt>
                <c:pt idx="12645">
                  <c:v>2.9000000000000002E-8</c:v>
                </c:pt>
                <c:pt idx="12646">
                  <c:v>2.9000000000000002E-8</c:v>
                </c:pt>
                <c:pt idx="12647">
                  <c:v>2.9000000000000002E-8</c:v>
                </c:pt>
                <c:pt idx="12648">
                  <c:v>2.9000000000000002E-8</c:v>
                </c:pt>
                <c:pt idx="12649">
                  <c:v>2.9000000000000002E-8</c:v>
                </c:pt>
                <c:pt idx="12650">
                  <c:v>2.9000000000000002E-8</c:v>
                </c:pt>
                <c:pt idx="12651">
                  <c:v>2.9000000000000002E-8</c:v>
                </c:pt>
                <c:pt idx="12652">
                  <c:v>2.9000000000000002E-8</c:v>
                </c:pt>
                <c:pt idx="12653">
                  <c:v>2.9000000000000002E-8</c:v>
                </c:pt>
                <c:pt idx="12654">
                  <c:v>2.9000000000000002E-8</c:v>
                </c:pt>
                <c:pt idx="12655">
                  <c:v>2.9000000000000002E-8</c:v>
                </c:pt>
                <c:pt idx="12656">
                  <c:v>2.9099999999999999E-8</c:v>
                </c:pt>
                <c:pt idx="12657">
                  <c:v>2.9099999999999999E-8</c:v>
                </c:pt>
                <c:pt idx="12658">
                  <c:v>2.9099999999999999E-8</c:v>
                </c:pt>
                <c:pt idx="12659">
                  <c:v>2.9099999999999999E-8</c:v>
                </c:pt>
                <c:pt idx="12660">
                  <c:v>2.9099999999999999E-8</c:v>
                </c:pt>
                <c:pt idx="12661">
                  <c:v>2.9099999999999999E-8</c:v>
                </c:pt>
                <c:pt idx="12662">
                  <c:v>2.9099999999999999E-8</c:v>
                </c:pt>
                <c:pt idx="12663">
                  <c:v>2.9099999999999999E-8</c:v>
                </c:pt>
                <c:pt idx="12664">
                  <c:v>2.9099999999999999E-8</c:v>
                </c:pt>
                <c:pt idx="12665">
                  <c:v>2.9099999999999999E-8</c:v>
                </c:pt>
                <c:pt idx="12666">
                  <c:v>2.9099999999999999E-8</c:v>
                </c:pt>
                <c:pt idx="12667">
                  <c:v>2.9099999999999999E-8</c:v>
                </c:pt>
                <c:pt idx="12668">
                  <c:v>2.9099999999999999E-8</c:v>
                </c:pt>
                <c:pt idx="12669">
                  <c:v>2.9099999999999999E-8</c:v>
                </c:pt>
                <c:pt idx="12670">
                  <c:v>2.9099999999999999E-8</c:v>
                </c:pt>
                <c:pt idx="12671">
                  <c:v>2.9099999999999999E-8</c:v>
                </c:pt>
                <c:pt idx="12672">
                  <c:v>2.92E-8</c:v>
                </c:pt>
                <c:pt idx="12673">
                  <c:v>2.92E-8</c:v>
                </c:pt>
                <c:pt idx="12674">
                  <c:v>2.92E-8</c:v>
                </c:pt>
                <c:pt idx="12675">
                  <c:v>2.92E-8</c:v>
                </c:pt>
                <c:pt idx="12676">
                  <c:v>2.92E-8</c:v>
                </c:pt>
                <c:pt idx="12677">
                  <c:v>2.92E-8</c:v>
                </c:pt>
                <c:pt idx="12678">
                  <c:v>2.92E-8</c:v>
                </c:pt>
                <c:pt idx="12679">
                  <c:v>2.92E-8</c:v>
                </c:pt>
                <c:pt idx="12680">
                  <c:v>2.92E-8</c:v>
                </c:pt>
                <c:pt idx="12681">
                  <c:v>2.92E-8</c:v>
                </c:pt>
                <c:pt idx="12682">
                  <c:v>2.92E-8</c:v>
                </c:pt>
                <c:pt idx="12683">
                  <c:v>2.92E-8</c:v>
                </c:pt>
                <c:pt idx="12684">
                  <c:v>2.92E-8</c:v>
                </c:pt>
                <c:pt idx="12685">
                  <c:v>2.92E-8</c:v>
                </c:pt>
                <c:pt idx="12686">
                  <c:v>2.92E-8</c:v>
                </c:pt>
                <c:pt idx="12687">
                  <c:v>2.92E-8</c:v>
                </c:pt>
                <c:pt idx="12688">
                  <c:v>2.9300000000000001E-8</c:v>
                </c:pt>
                <c:pt idx="12689">
                  <c:v>2.9300000000000001E-8</c:v>
                </c:pt>
                <c:pt idx="12690">
                  <c:v>2.9300000000000001E-8</c:v>
                </c:pt>
                <c:pt idx="12691">
                  <c:v>2.9300000000000001E-8</c:v>
                </c:pt>
                <c:pt idx="12692">
                  <c:v>2.9300000000000001E-8</c:v>
                </c:pt>
                <c:pt idx="12693">
                  <c:v>2.9300000000000001E-8</c:v>
                </c:pt>
                <c:pt idx="12694">
                  <c:v>2.9300000000000001E-8</c:v>
                </c:pt>
                <c:pt idx="12695">
                  <c:v>2.9300000000000001E-8</c:v>
                </c:pt>
                <c:pt idx="12696">
                  <c:v>2.9300000000000001E-8</c:v>
                </c:pt>
                <c:pt idx="12697">
                  <c:v>2.9300000000000001E-8</c:v>
                </c:pt>
                <c:pt idx="12698">
                  <c:v>2.9300000000000001E-8</c:v>
                </c:pt>
                <c:pt idx="12699">
                  <c:v>2.9300000000000001E-8</c:v>
                </c:pt>
                <c:pt idx="12700">
                  <c:v>2.9300000000000001E-8</c:v>
                </c:pt>
                <c:pt idx="12701">
                  <c:v>2.9300000000000001E-8</c:v>
                </c:pt>
                <c:pt idx="12702">
                  <c:v>2.9300000000000001E-8</c:v>
                </c:pt>
                <c:pt idx="12703">
                  <c:v>2.9300000000000001E-8</c:v>
                </c:pt>
                <c:pt idx="12704">
                  <c:v>2.9399999999999999E-8</c:v>
                </c:pt>
                <c:pt idx="12705">
                  <c:v>2.9399999999999999E-8</c:v>
                </c:pt>
                <c:pt idx="12706">
                  <c:v>2.9399999999999999E-8</c:v>
                </c:pt>
                <c:pt idx="12707">
                  <c:v>2.9399999999999999E-8</c:v>
                </c:pt>
                <c:pt idx="12708">
                  <c:v>2.9399999999999999E-8</c:v>
                </c:pt>
                <c:pt idx="12709">
                  <c:v>2.9399999999999999E-8</c:v>
                </c:pt>
                <c:pt idx="12710">
                  <c:v>2.9399999999999999E-8</c:v>
                </c:pt>
                <c:pt idx="12711">
                  <c:v>2.9399999999999999E-8</c:v>
                </c:pt>
                <c:pt idx="12712">
                  <c:v>2.9399999999999999E-8</c:v>
                </c:pt>
                <c:pt idx="12713">
                  <c:v>2.9399999999999999E-8</c:v>
                </c:pt>
                <c:pt idx="12714">
                  <c:v>2.9399999999999999E-8</c:v>
                </c:pt>
                <c:pt idx="12715">
                  <c:v>2.9399999999999999E-8</c:v>
                </c:pt>
                <c:pt idx="12716">
                  <c:v>2.9399999999999999E-8</c:v>
                </c:pt>
                <c:pt idx="12717">
                  <c:v>2.9399999999999999E-8</c:v>
                </c:pt>
                <c:pt idx="12718">
                  <c:v>2.9399999999999999E-8</c:v>
                </c:pt>
                <c:pt idx="12719">
                  <c:v>2.9399999999999999E-8</c:v>
                </c:pt>
                <c:pt idx="12720">
                  <c:v>2.9499999999999999E-8</c:v>
                </c:pt>
                <c:pt idx="12721">
                  <c:v>2.9499999999999999E-8</c:v>
                </c:pt>
                <c:pt idx="12722">
                  <c:v>2.9499999999999999E-8</c:v>
                </c:pt>
                <c:pt idx="12723">
                  <c:v>2.9499999999999999E-8</c:v>
                </c:pt>
                <c:pt idx="12724">
                  <c:v>2.9499999999999999E-8</c:v>
                </c:pt>
                <c:pt idx="12725">
                  <c:v>2.9499999999999999E-8</c:v>
                </c:pt>
                <c:pt idx="12726">
                  <c:v>2.9499999999999999E-8</c:v>
                </c:pt>
                <c:pt idx="12727">
                  <c:v>2.9499999999999999E-8</c:v>
                </c:pt>
                <c:pt idx="12728">
                  <c:v>2.9499999999999999E-8</c:v>
                </c:pt>
                <c:pt idx="12729">
                  <c:v>2.9499999999999999E-8</c:v>
                </c:pt>
                <c:pt idx="12730">
                  <c:v>2.9499999999999999E-8</c:v>
                </c:pt>
                <c:pt idx="12731">
                  <c:v>2.9499999999999999E-8</c:v>
                </c:pt>
                <c:pt idx="12732">
                  <c:v>2.9499999999999999E-8</c:v>
                </c:pt>
                <c:pt idx="12733">
                  <c:v>2.9499999999999999E-8</c:v>
                </c:pt>
                <c:pt idx="12734">
                  <c:v>2.9499999999999999E-8</c:v>
                </c:pt>
                <c:pt idx="12735">
                  <c:v>2.9499999999999999E-8</c:v>
                </c:pt>
                <c:pt idx="12736">
                  <c:v>2.96E-8</c:v>
                </c:pt>
                <c:pt idx="12737">
                  <c:v>2.96E-8</c:v>
                </c:pt>
                <c:pt idx="12738">
                  <c:v>2.96E-8</c:v>
                </c:pt>
                <c:pt idx="12739">
                  <c:v>2.96E-8</c:v>
                </c:pt>
                <c:pt idx="12740">
                  <c:v>2.96E-8</c:v>
                </c:pt>
                <c:pt idx="12741">
                  <c:v>2.96E-8</c:v>
                </c:pt>
                <c:pt idx="12742">
                  <c:v>2.96E-8</c:v>
                </c:pt>
                <c:pt idx="12743">
                  <c:v>2.96E-8</c:v>
                </c:pt>
                <c:pt idx="12744">
                  <c:v>2.96E-8</c:v>
                </c:pt>
                <c:pt idx="12745">
                  <c:v>2.96E-8</c:v>
                </c:pt>
                <c:pt idx="12746">
                  <c:v>2.96E-8</c:v>
                </c:pt>
                <c:pt idx="12747">
                  <c:v>2.96E-8</c:v>
                </c:pt>
                <c:pt idx="12748">
                  <c:v>2.96E-8</c:v>
                </c:pt>
                <c:pt idx="12749">
                  <c:v>2.96E-8</c:v>
                </c:pt>
                <c:pt idx="12750">
                  <c:v>2.96E-8</c:v>
                </c:pt>
                <c:pt idx="12751">
                  <c:v>2.96E-8</c:v>
                </c:pt>
                <c:pt idx="12752">
                  <c:v>2.9700000000000001E-8</c:v>
                </c:pt>
                <c:pt idx="12753">
                  <c:v>2.9700000000000001E-8</c:v>
                </c:pt>
                <c:pt idx="12754">
                  <c:v>2.9700000000000001E-8</c:v>
                </c:pt>
                <c:pt idx="12755">
                  <c:v>2.9700000000000001E-8</c:v>
                </c:pt>
                <c:pt idx="12756">
                  <c:v>2.9700000000000001E-8</c:v>
                </c:pt>
                <c:pt idx="12757">
                  <c:v>2.9700000000000001E-8</c:v>
                </c:pt>
                <c:pt idx="12758">
                  <c:v>2.9700000000000001E-8</c:v>
                </c:pt>
                <c:pt idx="12759">
                  <c:v>2.9700000000000001E-8</c:v>
                </c:pt>
                <c:pt idx="12760">
                  <c:v>2.9700000000000001E-8</c:v>
                </c:pt>
                <c:pt idx="12761">
                  <c:v>2.9700000000000001E-8</c:v>
                </c:pt>
                <c:pt idx="12762">
                  <c:v>2.9700000000000001E-8</c:v>
                </c:pt>
                <c:pt idx="12763">
                  <c:v>2.9700000000000001E-8</c:v>
                </c:pt>
                <c:pt idx="12764">
                  <c:v>2.9700000000000001E-8</c:v>
                </c:pt>
                <c:pt idx="12765">
                  <c:v>2.9700000000000001E-8</c:v>
                </c:pt>
                <c:pt idx="12766">
                  <c:v>2.9700000000000001E-8</c:v>
                </c:pt>
                <c:pt idx="12767">
                  <c:v>2.9700000000000001E-8</c:v>
                </c:pt>
                <c:pt idx="12768">
                  <c:v>2.9799999999999999E-8</c:v>
                </c:pt>
                <c:pt idx="12769">
                  <c:v>2.9799999999999999E-8</c:v>
                </c:pt>
                <c:pt idx="12770">
                  <c:v>2.9799999999999999E-8</c:v>
                </c:pt>
                <c:pt idx="12771">
                  <c:v>2.9799999999999999E-8</c:v>
                </c:pt>
                <c:pt idx="12772">
                  <c:v>2.9799999999999999E-8</c:v>
                </c:pt>
                <c:pt idx="12773">
                  <c:v>2.9799999999999999E-8</c:v>
                </c:pt>
                <c:pt idx="12774">
                  <c:v>2.9799999999999999E-8</c:v>
                </c:pt>
                <c:pt idx="12775">
                  <c:v>2.9799999999999999E-8</c:v>
                </c:pt>
                <c:pt idx="12776">
                  <c:v>2.9799999999999999E-8</c:v>
                </c:pt>
                <c:pt idx="12777">
                  <c:v>2.9799999999999999E-8</c:v>
                </c:pt>
                <c:pt idx="12778">
                  <c:v>2.9799999999999999E-8</c:v>
                </c:pt>
                <c:pt idx="12779">
                  <c:v>2.9799999999999999E-8</c:v>
                </c:pt>
                <c:pt idx="12780">
                  <c:v>2.9799999999999999E-8</c:v>
                </c:pt>
                <c:pt idx="12781">
                  <c:v>2.9799999999999999E-8</c:v>
                </c:pt>
                <c:pt idx="12782">
                  <c:v>2.9799999999999999E-8</c:v>
                </c:pt>
                <c:pt idx="12783">
                  <c:v>2.9799999999999999E-8</c:v>
                </c:pt>
                <c:pt idx="12784">
                  <c:v>2.9900000000000003E-8</c:v>
                </c:pt>
                <c:pt idx="12785">
                  <c:v>2.9900000000000003E-8</c:v>
                </c:pt>
                <c:pt idx="12786">
                  <c:v>2.9900000000000003E-8</c:v>
                </c:pt>
                <c:pt idx="12787">
                  <c:v>2.9900000000000003E-8</c:v>
                </c:pt>
                <c:pt idx="12788">
                  <c:v>2.9900000000000003E-8</c:v>
                </c:pt>
                <c:pt idx="12789">
                  <c:v>2.9900000000000003E-8</c:v>
                </c:pt>
                <c:pt idx="12790">
                  <c:v>2.9900000000000003E-8</c:v>
                </c:pt>
                <c:pt idx="12791">
                  <c:v>2.9900000000000003E-8</c:v>
                </c:pt>
                <c:pt idx="12792">
                  <c:v>2.9900000000000003E-8</c:v>
                </c:pt>
                <c:pt idx="12793">
                  <c:v>2.9900000000000003E-8</c:v>
                </c:pt>
                <c:pt idx="12794">
                  <c:v>2.9900000000000003E-8</c:v>
                </c:pt>
                <c:pt idx="12795">
                  <c:v>2.9900000000000003E-8</c:v>
                </c:pt>
                <c:pt idx="12796">
                  <c:v>2.9900000000000003E-8</c:v>
                </c:pt>
                <c:pt idx="12797">
                  <c:v>2.9900000000000003E-8</c:v>
                </c:pt>
                <c:pt idx="12798">
                  <c:v>2.9900000000000003E-8</c:v>
                </c:pt>
                <c:pt idx="12799">
                  <c:v>2.9900000000000003E-8</c:v>
                </c:pt>
                <c:pt idx="12800">
                  <c:v>2.9999999999999997E-8</c:v>
                </c:pt>
                <c:pt idx="12801">
                  <c:v>2.9999999999999997E-8</c:v>
                </c:pt>
                <c:pt idx="12802">
                  <c:v>2.9999999999999997E-8</c:v>
                </c:pt>
                <c:pt idx="12803">
                  <c:v>2.9999999999999997E-8</c:v>
                </c:pt>
                <c:pt idx="12804">
                  <c:v>2.9999999999999997E-8</c:v>
                </c:pt>
                <c:pt idx="12805">
                  <c:v>2.9999999999999997E-8</c:v>
                </c:pt>
                <c:pt idx="12806">
                  <c:v>2.9999999999999997E-8</c:v>
                </c:pt>
                <c:pt idx="12807">
                  <c:v>2.9999999999999997E-8</c:v>
                </c:pt>
                <c:pt idx="12808">
                  <c:v>2.9999999999999997E-8</c:v>
                </c:pt>
                <c:pt idx="12809">
                  <c:v>2.9999999999999997E-8</c:v>
                </c:pt>
                <c:pt idx="12810">
                  <c:v>2.9999999999999997E-8</c:v>
                </c:pt>
                <c:pt idx="12811">
                  <c:v>2.9999999999999997E-8</c:v>
                </c:pt>
                <c:pt idx="12812">
                  <c:v>2.9999999999999997E-8</c:v>
                </c:pt>
                <c:pt idx="12813">
                  <c:v>2.9999999999999997E-8</c:v>
                </c:pt>
                <c:pt idx="12814">
                  <c:v>2.9999999999999997E-8</c:v>
                </c:pt>
                <c:pt idx="12815">
                  <c:v>2.9999999999999997E-8</c:v>
                </c:pt>
                <c:pt idx="12816">
                  <c:v>3.0099999999999998E-8</c:v>
                </c:pt>
                <c:pt idx="12817">
                  <c:v>3.0099999999999998E-8</c:v>
                </c:pt>
                <c:pt idx="12818">
                  <c:v>3.0099999999999998E-8</c:v>
                </c:pt>
                <c:pt idx="12819">
                  <c:v>3.0099999999999998E-8</c:v>
                </c:pt>
                <c:pt idx="12820">
                  <c:v>3.0099999999999998E-8</c:v>
                </c:pt>
                <c:pt idx="12821">
                  <c:v>3.0099999999999998E-8</c:v>
                </c:pt>
                <c:pt idx="12822">
                  <c:v>3.0099999999999998E-8</c:v>
                </c:pt>
                <c:pt idx="12823">
                  <c:v>3.0099999999999998E-8</c:v>
                </c:pt>
                <c:pt idx="12824">
                  <c:v>3.0099999999999998E-8</c:v>
                </c:pt>
                <c:pt idx="12825">
                  <c:v>3.0099999999999998E-8</c:v>
                </c:pt>
                <c:pt idx="12826">
                  <c:v>3.0099999999999998E-8</c:v>
                </c:pt>
                <c:pt idx="12827">
                  <c:v>3.0099999999999998E-8</c:v>
                </c:pt>
                <c:pt idx="12828">
                  <c:v>3.0099999999999998E-8</c:v>
                </c:pt>
                <c:pt idx="12829">
                  <c:v>3.0099999999999998E-8</c:v>
                </c:pt>
                <c:pt idx="12830">
                  <c:v>3.0099999999999998E-8</c:v>
                </c:pt>
                <c:pt idx="12831">
                  <c:v>3.0099999999999998E-8</c:v>
                </c:pt>
                <c:pt idx="12832">
                  <c:v>3.0199999999999999E-8</c:v>
                </c:pt>
                <c:pt idx="12833">
                  <c:v>3.0199999999999999E-8</c:v>
                </c:pt>
                <c:pt idx="12834">
                  <c:v>3.0199999999999999E-8</c:v>
                </c:pt>
                <c:pt idx="12835">
                  <c:v>3.0199999999999999E-8</c:v>
                </c:pt>
                <c:pt idx="12836">
                  <c:v>3.0199999999999999E-8</c:v>
                </c:pt>
                <c:pt idx="12837">
                  <c:v>3.0199999999999999E-8</c:v>
                </c:pt>
                <c:pt idx="12838">
                  <c:v>3.0199999999999999E-8</c:v>
                </c:pt>
                <c:pt idx="12839">
                  <c:v>3.0199999999999999E-8</c:v>
                </c:pt>
                <c:pt idx="12840">
                  <c:v>3.0199999999999999E-8</c:v>
                </c:pt>
                <c:pt idx="12841">
                  <c:v>3.0199999999999999E-8</c:v>
                </c:pt>
                <c:pt idx="12842">
                  <c:v>3.0199999999999999E-8</c:v>
                </c:pt>
                <c:pt idx="12843">
                  <c:v>3.0199999999999999E-8</c:v>
                </c:pt>
                <c:pt idx="12844">
                  <c:v>3.0199999999999999E-8</c:v>
                </c:pt>
                <c:pt idx="12845">
                  <c:v>3.0199999999999999E-8</c:v>
                </c:pt>
                <c:pt idx="12846">
                  <c:v>3.0199999999999999E-8</c:v>
                </c:pt>
                <c:pt idx="12847">
                  <c:v>3.0199999999999999E-8</c:v>
                </c:pt>
                <c:pt idx="12848">
                  <c:v>3.03E-8</c:v>
                </c:pt>
                <c:pt idx="12849">
                  <c:v>3.03E-8</c:v>
                </c:pt>
                <c:pt idx="12850">
                  <c:v>3.03E-8</c:v>
                </c:pt>
                <c:pt idx="12851">
                  <c:v>3.03E-8</c:v>
                </c:pt>
                <c:pt idx="12852">
                  <c:v>3.03E-8</c:v>
                </c:pt>
                <c:pt idx="12853">
                  <c:v>3.03E-8</c:v>
                </c:pt>
                <c:pt idx="12854">
                  <c:v>3.03E-8</c:v>
                </c:pt>
                <c:pt idx="12855">
                  <c:v>3.03E-8</c:v>
                </c:pt>
                <c:pt idx="12856">
                  <c:v>3.03E-8</c:v>
                </c:pt>
                <c:pt idx="12857">
                  <c:v>3.03E-8</c:v>
                </c:pt>
                <c:pt idx="12858">
                  <c:v>3.03E-8</c:v>
                </c:pt>
                <c:pt idx="12859">
                  <c:v>3.03E-8</c:v>
                </c:pt>
                <c:pt idx="12860">
                  <c:v>3.03E-8</c:v>
                </c:pt>
                <c:pt idx="12861">
                  <c:v>3.03E-8</c:v>
                </c:pt>
                <c:pt idx="12862">
                  <c:v>3.03E-8</c:v>
                </c:pt>
                <c:pt idx="12863">
                  <c:v>3.03E-8</c:v>
                </c:pt>
                <c:pt idx="12864">
                  <c:v>3.0400000000000001E-8</c:v>
                </c:pt>
                <c:pt idx="12865">
                  <c:v>3.0400000000000001E-8</c:v>
                </c:pt>
                <c:pt idx="12866">
                  <c:v>3.0400000000000001E-8</c:v>
                </c:pt>
                <c:pt idx="12867">
                  <c:v>3.0400000000000001E-8</c:v>
                </c:pt>
                <c:pt idx="12868">
                  <c:v>3.0400000000000001E-8</c:v>
                </c:pt>
                <c:pt idx="12869">
                  <c:v>3.0400000000000001E-8</c:v>
                </c:pt>
                <c:pt idx="12870">
                  <c:v>3.0400000000000001E-8</c:v>
                </c:pt>
                <c:pt idx="12871">
                  <c:v>3.0400000000000001E-8</c:v>
                </c:pt>
                <c:pt idx="12872">
                  <c:v>3.0400000000000001E-8</c:v>
                </c:pt>
                <c:pt idx="12873">
                  <c:v>3.0400000000000001E-8</c:v>
                </c:pt>
                <c:pt idx="12874">
                  <c:v>3.0400000000000001E-8</c:v>
                </c:pt>
                <c:pt idx="12875">
                  <c:v>3.0400000000000001E-8</c:v>
                </c:pt>
                <c:pt idx="12876">
                  <c:v>3.0400000000000001E-8</c:v>
                </c:pt>
                <c:pt idx="12877">
                  <c:v>3.0400000000000001E-8</c:v>
                </c:pt>
                <c:pt idx="12878">
                  <c:v>3.0400000000000001E-8</c:v>
                </c:pt>
                <c:pt idx="12879">
                  <c:v>3.0400000000000001E-8</c:v>
                </c:pt>
                <c:pt idx="12880">
                  <c:v>3.0500000000000002E-8</c:v>
                </c:pt>
                <c:pt idx="12881">
                  <c:v>3.0500000000000002E-8</c:v>
                </c:pt>
                <c:pt idx="12882">
                  <c:v>3.0500000000000002E-8</c:v>
                </c:pt>
                <c:pt idx="12883">
                  <c:v>3.0500000000000002E-8</c:v>
                </c:pt>
                <c:pt idx="12884">
                  <c:v>3.0500000000000002E-8</c:v>
                </c:pt>
                <c:pt idx="12885">
                  <c:v>3.0500000000000002E-8</c:v>
                </c:pt>
                <c:pt idx="12886">
                  <c:v>3.0500000000000002E-8</c:v>
                </c:pt>
                <c:pt idx="12887">
                  <c:v>3.0500000000000002E-8</c:v>
                </c:pt>
                <c:pt idx="12888">
                  <c:v>3.0500000000000002E-8</c:v>
                </c:pt>
                <c:pt idx="12889">
                  <c:v>3.0500000000000002E-8</c:v>
                </c:pt>
                <c:pt idx="12890">
                  <c:v>3.0500000000000002E-8</c:v>
                </c:pt>
                <c:pt idx="12891">
                  <c:v>3.0500000000000002E-8</c:v>
                </c:pt>
                <c:pt idx="12892">
                  <c:v>3.0500000000000002E-8</c:v>
                </c:pt>
                <c:pt idx="12893">
                  <c:v>3.0500000000000002E-8</c:v>
                </c:pt>
                <c:pt idx="12894">
                  <c:v>3.0500000000000002E-8</c:v>
                </c:pt>
                <c:pt idx="12895">
                  <c:v>3.0500000000000002E-8</c:v>
                </c:pt>
                <c:pt idx="12896">
                  <c:v>3.0600000000000003E-8</c:v>
                </c:pt>
                <c:pt idx="12897">
                  <c:v>3.0600000000000003E-8</c:v>
                </c:pt>
                <c:pt idx="12898">
                  <c:v>3.0600000000000003E-8</c:v>
                </c:pt>
                <c:pt idx="12899">
                  <c:v>3.0600000000000003E-8</c:v>
                </c:pt>
                <c:pt idx="12900">
                  <c:v>3.0600000000000003E-8</c:v>
                </c:pt>
                <c:pt idx="12901">
                  <c:v>3.0600000000000003E-8</c:v>
                </c:pt>
                <c:pt idx="12902">
                  <c:v>3.0600000000000003E-8</c:v>
                </c:pt>
                <c:pt idx="12903">
                  <c:v>3.0600000000000003E-8</c:v>
                </c:pt>
                <c:pt idx="12904">
                  <c:v>3.0600000000000003E-8</c:v>
                </c:pt>
                <c:pt idx="12905">
                  <c:v>3.0600000000000003E-8</c:v>
                </c:pt>
                <c:pt idx="12906">
                  <c:v>3.0600000000000003E-8</c:v>
                </c:pt>
                <c:pt idx="12907">
                  <c:v>3.0600000000000003E-8</c:v>
                </c:pt>
                <c:pt idx="12908">
                  <c:v>3.0600000000000003E-8</c:v>
                </c:pt>
                <c:pt idx="12909">
                  <c:v>3.0600000000000003E-8</c:v>
                </c:pt>
                <c:pt idx="12910">
                  <c:v>3.0600000000000003E-8</c:v>
                </c:pt>
                <c:pt idx="12911">
                  <c:v>3.0600000000000003E-8</c:v>
                </c:pt>
                <c:pt idx="12912">
                  <c:v>3.0699999999999997E-8</c:v>
                </c:pt>
                <c:pt idx="12913">
                  <c:v>3.0699999999999997E-8</c:v>
                </c:pt>
                <c:pt idx="12914">
                  <c:v>3.0699999999999997E-8</c:v>
                </c:pt>
                <c:pt idx="12915">
                  <c:v>3.0699999999999997E-8</c:v>
                </c:pt>
                <c:pt idx="12916">
                  <c:v>3.0699999999999997E-8</c:v>
                </c:pt>
                <c:pt idx="12917">
                  <c:v>3.0699999999999997E-8</c:v>
                </c:pt>
                <c:pt idx="12918">
                  <c:v>3.0699999999999997E-8</c:v>
                </c:pt>
                <c:pt idx="12919">
                  <c:v>3.0699999999999997E-8</c:v>
                </c:pt>
                <c:pt idx="12920">
                  <c:v>3.0699999999999997E-8</c:v>
                </c:pt>
                <c:pt idx="12921">
                  <c:v>3.0699999999999997E-8</c:v>
                </c:pt>
                <c:pt idx="12922">
                  <c:v>3.0699999999999997E-8</c:v>
                </c:pt>
                <c:pt idx="12923">
                  <c:v>3.0699999999999997E-8</c:v>
                </c:pt>
                <c:pt idx="12924">
                  <c:v>3.0699999999999997E-8</c:v>
                </c:pt>
                <c:pt idx="12925">
                  <c:v>3.0699999999999997E-8</c:v>
                </c:pt>
                <c:pt idx="12926">
                  <c:v>3.0699999999999997E-8</c:v>
                </c:pt>
                <c:pt idx="12927">
                  <c:v>3.0699999999999997E-8</c:v>
                </c:pt>
                <c:pt idx="12928">
                  <c:v>3.0799999999999998E-8</c:v>
                </c:pt>
                <c:pt idx="12929">
                  <c:v>3.0799999999999998E-8</c:v>
                </c:pt>
                <c:pt idx="12930">
                  <c:v>3.0799999999999998E-8</c:v>
                </c:pt>
                <c:pt idx="12931">
                  <c:v>3.0799999999999998E-8</c:v>
                </c:pt>
                <c:pt idx="12932">
                  <c:v>3.0799999999999998E-8</c:v>
                </c:pt>
                <c:pt idx="12933">
                  <c:v>3.0799999999999998E-8</c:v>
                </c:pt>
                <c:pt idx="12934">
                  <c:v>3.0799999999999998E-8</c:v>
                </c:pt>
                <c:pt idx="12935">
                  <c:v>3.0799999999999998E-8</c:v>
                </c:pt>
                <c:pt idx="12936">
                  <c:v>3.0799999999999998E-8</c:v>
                </c:pt>
                <c:pt idx="12937">
                  <c:v>3.0799999999999998E-8</c:v>
                </c:pt>
                <c:pt idx="12938">
                  <c:v>3.0799999999999998E-8</c:v>
                </c:pt>
                <c:pt idx="12939">
                  <c:v>3.0799999999999998E-8</c:v>
                </c:pt>
                <c:pt idx="12940">
                  <c:v>3.0799999999999998E-8</c:v>
                </c:pt>
                <c:pt idx="12941">
                  <c:v>3.0799999999999998E-8</c:v>
                </c:pt>
                <c:pt idx="12942">
                  <c:v>3.0799999999999998E-8</c:v>
                </c:pt>
                <c:pt idx="12943">
                  <c:v>3.0799999999999998E-8</c:v>
                </c:pt>
                <c:pt idx="12944">
                  <c:v>3.0899999999999999E-8</c:v>
                </c:pt>
                <c:pt idx="12945">
                  <c:v>3.0899999999999999E-8</c:v>
                </c:pt>
                <c:pt idx="12946">
                  <c:v>3.0899999999999999E-8</c:v>
                </c:pt>
                <c:pt idx="12947">
                  <c:v>3.0899999999999999E-8</c:v>
                </c:pt>
                <c:pt idx="12948">
                  <c:v>3.0899999999999999E-8</c:v>
                </c:pt>
                <c:pt idx="12949">
                  <c:v>3.0899999999999999E-8</c:v>
                </c:pt>
                <c:pt idx="12950">
                  <c:v>3.0899999999999999E-8</c:v>
                </c:pt>
                <c:pt idx="12951">
                  <c:v>3.0899999999999999E-8</c:v>
                </c:pt>
                <c:pt idx="12952">
                  <c:v>3.0899999999999999E-8</c:v>
                </c:pt>
                <c:pt idx="12953">
                  <c:v>3.0899999999999999E-8</c:v>
                </c:pt>
                <c:pt idx="12954">
                  <c:v>3.0899999999999999E-8</c:v>
                </c:pt>
                <c:pt idx="12955">
                  <c:v>3.0899999999999999E-8</c:v>
                </c:pt>
                <c:pt idx="12956">
                  <c:v>3.0899999999999999E-8</c:v>
                </c:pt>
                <c:pt idx="12957">
                  <c:v>3.0899999999999999E-8</c:v>
                </c:pt>
                <c:pt idx="12958">
                  <c:v>3.0899999999999999E-8</c:v>
                </c:pt>
                <c:pt idx="12959">
                  <c:v>3.0899999999999999E-8</c:v>
                </c:pt>
                <c:pt idx="12960">
                  <c:v>3.1E-8</c:v>
                </c:pt>
                <c:pt idx="12961">
                  <c:v>3.1E-8</c:v>
                </c:pt>
                <c:pt idx="12962">
                  <c:v>3.1E-8</c:v>
                </c:pt>
                <c:pt idx="12963">
                  <c:v>3.1E-8</c:v>
                </c:pt>
                <c:pt idx="12964">
                  <c:v>3.1E-8</c:v>
                </c:pt>
                <c:pt idx="12965">
                  <c:v>3.1E-8</c:v>
                </c:pt>
                <c:pt idx="12966">
                  <c:v>3.1E-8</c:v>
                </c:pt>
                <c:pt idx="12967">
                  <c:v>3.1E-8</c:v>
                </c:pt>
                <c:pt idx="12968">
                  <c:v>3.1E-8</c:v>
                </c:pt>
                <c:pt idx="12969">
                  <c:v>3.1E-8</c:v>
                </c:pt>
                <c:pt idx="12970">
                  <c:v>3.1E-8</c:v>
                </c:pt>
                <c:pt idx="12971">
                  <c:v>3.1E-8</c:v>
                </c:pt>
                <c:pt idx="12972">
                  <c:v>3.1E-8</c:v>
                </c:pt>
                <c:pt idx="12973">
                  <c:v>3.1E-8</c:v>
                </c:pt>
                <c:pt idx="12974">
                  <c:v>3.1E-8</c:v>
                </c:pt>
                <c:pt idx="12975">
                  <c:v>3.1E-8</c:v>
                </c:pt>
                <c:pt idx="12976">
                  <c:v>3.1100000000000001E-8</c:v>
                </c:pt>
                <c:pt idx="12977">
                  <c:v>3.1100000000000001E-8</c:v>
                </c:pt>
                <c:pt idx="12978">
                  <c:v>3.1100000000000001E-8</c:v>
                </c:pt>
                <c:pt idx="12979">
                  <c:v>3.1100000000000001E-8</c:v>
                </c:pt>
                <c:pt idx="12980">
                  <c:v>3.1100000000000001E-8</c:v>
                </c:pt>
                <c:pt idx="12981">
                  <c:v>3.1100000000000001E-8</c:v>
                </c:pt>
                <c:pt idx="12982">
                  <c:v>3.1100000000000001E-8</c:v>
                </c:pt>
                <c:pt idx="12983">
                  <c:v>3.1100000000000001E-8</c:v>
                </c:pt>
                <c:pt idx="12984">
                  <c:v>3.1100000000000001E-8</c:v>
                </c:pt>
                <c:pt idx="12985">
                  <c:v>3.1100000000000001E-8</c:v>
                </c:pt>
                <c:pt idx="12986">
                  <c:v>3.1100000000000001E-8</c:v>
                </c:pt>
                <c:pt idx="12987">
                  <c:v>3.1100000000000001E-8</c:v>
                </c:pt>
                <c:pt idx="12988">
                  <c:v>3.1100000000000001E-8</c:v>
                </c:pt>
                <c:pt idx="12989">
                  <c:v>3.1100000000000001E-8</c:v>
                </c:pt>
                <c:pt idx="12990">
                  <c:v>3.1100000000000001E-8</c:v>
                </c:pt>
                <c:pt idx="12991">
                  <c:v>3.1100000000000001E-8</c:v>
                </c:pt>
                <c:pt idx="12992">
                  <c:v>3.1200000000000001E-8</c:v>
                </c:pt>
                <c:pt idx="12993">
                  <c:v>3.1200000000000001E-8</c:v>
                </c:pt>
                <c:pt idx="12994">
                  <c:v>3.1200000000000001E-8</c:v>
                </c:pt>
                <c:pt idx="12995">
                  <c:v>3.1200000000000001E-8</c:v>
                </c:pt>
                <c:pt idx="12996">
                  <c:v>3.1200000000000001E-8</c:v>
                </c:pt>
                <c:pt idx="12997">
                  <c:v>3.1200000000000001E-8</c:v>
                </c:pt>
                <c:pt idx="12998">
                  <c:v>3.1200000000000001E-8</c:v>
                </c:pt>
                <c:pt idx="12999">
                  <c:v>3.1200000000000001E-8</c:v>
                </c:pt>
                <c:pt idx="13000">
                  <c:v>3.1200000000000001E-8</c:v>
                </c:pt>
                <c:pt idx="13001">
                  <c:v>3.1200000000000001E-8</c:v>
                </c:pt>
                <c:pt idx="13002">
                  <c:v>3.1200000000000001E-8</c:v>
                </c:pt>
                <c:pt idx="13003">
                  <c:v>3.1200000000000001E-8</c:v>
                </c:pt>
                <c:pt idx="13004">
                  <c:v>3.1200000000000001E-8</c:v>
                </c:pt>
                <c:pt idx="13005">
                  <c:v>3.1200000000000001E-8</c:v>
                </c:pt>
                <c:pt idx="13006">
                  <c:v>3.1200000000000001E-8</c:v>
                </c:pt>
                <c:pt idx="13007">
                  <c:v>3.1200000000000001E-8</c:v>
                </c:pt>
                <c:pt idx="13008">
                  <c:v>3.1300000000000002E-8</c:v>
                </c:pt>
                <c:pt idx="13009">
                  <c:v>3.1300000000000002E-8</c:v>
                </c:pt>
                <c:pt idx="13010">
                  <c:v>3.1300000000000002E-8</c:v>
                </c:pt>
                <c:pt idx="13011">
                  <c:v>3.1300000000000002E-8</c:v>
                </c:pt>
                <c:pt idx="13012">
                  <c:v>3.1300000000000002E-8</c:v>
                </c:pt>
                <c:pt idx="13013">
                  <c:v>3.1300000000000002E-8</c:v>
                </c:pt>
                <c:pt idx="13014">
                  <c:v>3.1300000000000002E-8</c:v>
                </c:pt>
                <c:pt idx="13015">
                  <c:v>3.1300000000000002E-8</c:v>
                </c:pt>
                <c:pt idx="13016">
                  <c:v>3.1300000000000002E-8</c:v>
                </c:pt>
                <c:pt idx="13017">
                  <c:v>3.1300000000000002E-8</c:v>
                </c:pt>
                <c:pt idx="13018">
                  <c:v>3.1300000000000002E-8</c:v>
                </c:pt>
                <c:pt idx="13019">
                  <c:v>3.1300000000000002E-8</c:v>
                </c:pt>
                <c:pt idx="13020">
                  <c:v>3.1300000000000002E-8</c:v>
                </c:pt>
                <c:pt idx="13021">
                  <c:v>3.1300000000000002E-8</c:v>
                </c:pt>
                <c:pt idx="13022">
                  <c:v>3.1300000000000002E-8</c:v>
                </c:pt>
                <c:pt idx="13023">
                  <c:v>3.1300000000000002E-8</c:v>
                </c:pt>
                <c:pt idx="13024">
                  <c:v>3.1400000000000003E-8</c:v>
                </c:pt>
                <c:pt idx="13025">
                  <c:v>3.1400000000000003E-8</c:v>
                </c:pt>
                <c:pt idx="13026">
                  <c:v>3.1400000000000003E-8</c:v>
                </c:pt>
                <c:pt idx="13027">
                  <c:v>3.1400000000000003E-8</c:v>
                </c:pt>
                <c:pt idx="13028">
                  <c:v>3.1400000000000003E-8</c:v>
                </c:pt>
                <c:pt idx="13029">
                  <c:v>3.1400000000000003E-8</c:v>
                </c:pt>
                <c:pt idx="13030">
                  <c:v>3.1400000000000003E-8</c:v>
                </c:pt>
                <c:pt idx="13031">
                  <c:v>3.1400000000000003E-8</c:v>
                </c:pt>
                <c:pt idx="13032">
                  <c:v>3.1400000000000003E-8</c:v>
                </c:pt>
                <c:pt idx="13033">
                  <c:v>3.1400000000000003E-8</c:v>
                </c:pt>
                <c:pt idx="13034">
                  <c:v>3.1400000000000003E-8</c:v>
                </c:pt>
                <c:pt idx="13035">
                  <c:v>3.1400000000000003E-8</c:v>
                </c:pt>
                <c:pt idx="13036">
                  <c:v>3.1400000000000003E-8</c:v>
                </c:pt>
                <c:pt idx="13037">
                  <c:v>3.1400000000000003E-8</c:v>
                </c:pt>
                <c:pt idx="13038">
                  <c:v>3.1400000000000003E-8</c:v>
                </c:pt>
                <c:pt idx="13039">
                  <c:v>3.1400000000000003E-8</c:v>
                </c:pt>
                <c:pt idx="13040">
                  <c:v>3.1499999999999998E-8</c:v>
                </c:pt>
                <c:pt idx="13041">
                  <c:v>3.1499999999999998E-8</c:v>
                </c:pt>
                <c:pt idx="13042">
                  <c:v>3.1499999999999998E-8</c:v>
                </c:pt>
                <c:pt idx="13043">
                  <c:v>3.1499999999999998E-8</c:v>
                </c:pt>
                <c:pt idx="13044">
                  <c:v>3.1499999999999998E-8</c:v>
                </c:pt>
                <c:pt idx="13045">
                  <c:v>3.1499999999999998E-8</c:v>
                </c:pt>
                <c:pt idx="13046">
                  <c:v>3.1499999999999998E-8</c:v>
                </c:pt>
                <c:pt idx="13047">
                  <c:v>3.1499999999999998E-8</c:v>
                </c:pt>
                <c:pt idx="13048">
                  <c:v>3.1499999999999998E-8</c:v>
                </c:pt>
                <c:pt idx="13049">
                  <c:v>3.1499999999999998E-8</c:v>
                </c:pt>
                <c:pt idx="13050">
                  <c:v>3.1499999999999998E-8</c:v>
                </c:pt>
                <c:pt idx="13051">
                  <c:v>3.1499999999999998E-8</c:v>
                </c:pt>
                <c:pt idx="13052">
                  <c:v>3.1499999999999998E-8</c:v>
                </c:pt>
                <c:pt idx="13053">
                  <c:v>3.1499999999999998E-8</c:v>
                </c:pt>
                <c:pt idx="13054">
                  <c:v>3.1499999999999998E-8</c:v>
                </c:pt>
                <c:pt idx="13055">
                  <c:v>3.1499999999999998E-8</c:v>
                </c:pt>
                <c:pt idx="13056">
                  <c:v>3.1599999999999998E-8</c:v>
                </c:pt>
                <c:pt idx="13057">
                  <c:v>3.1599999999999998E-8</c:v>
                </c:pt>
                <c:pt idx="13058">
                  <c:v>3.1599999999999998E-8</c:v>
                </c:pt>
                <c:pt idx="13059">
                  <c:v>3.1599999999999998E-8</c:v>
                </c:pt>
                <c:pt idx="13060">
                  <c:v>3.1599999999999998E-8</c:v>
                </c:pt>
                <c:pt idx="13061">
                  <c:v>3.1599999999999998E-8</c:v>
                </c:pt>
                <c:pt idx="13062">
                  <c:v>3.1599999999999998E-8</c:v>
                </c:pt>
                <c:pt idx="13063">
                  <c:v>3.1599999999999998E-8</c:v>
                </c:pt>
                <c:pt idx="13064">
                  <c:v>3.1599999999999998E-8</c:v>
                </c:pt>
                <c:pt idx="13065">
                  <c:v>3.1599999999999998E-8</c:v>
                </c:pt>
                <c:pt idx="13066">
                  <c:v>3.1599999999999998E-8</c:v>
                </c:pt>
                <c:pt idx="13067">
                  <c:v>3.1599999999999998E-8</c:v>
                </c:pt>
                <c:pt idx="13068">
                  <c:v>3.1599999999999998E-8</c:v>
                </c:pt>
                <c:pt idx="13069">
                  <c:v>3.1599999999999998E-8</c:v>
                </c:pt>
                <c:pt idx="13070">
                  <c:v>3.1599999999999998E-8</c:v>
                </c:pt>
                <c:pt idx="13071">
                  <c:v>3.1599999999999998E-8</c:v>
                </c:pt>
                <c:pt idx="13072">
                  <c:v>3.1699999999999999E-8</c:v>
                </c:pt>
                <c:pt idx="13073">
                  <c:v>3.1699999999999999E-8</c:v>
                </c:pt>
                <c:pt idx="13074">
                  <c:v>3.1699999999999999E-8</c:v>
                </c:pt>
                <c:pt idx="13075">
                  <c:v>3.1699999999999999E-8</c:v>
                </c:pt>
                <c:pt idx="13076">
                  <c:v>3.1699999999999999E-8</c:v>
                </c:pt>
                <c:pt idx="13077">
                  <c:v>3.1699999999999999E-8</c:v>
                </c:pt>
                <c:pt idx="13078">
                  <c:v>3.1699999999999999E-8</c:v>
                </c:pt>
                <c:pt idx="13079">
                  <c:v>3.1699999999999999E-8</c:v>
                </c:pt>
                <c:pt idx="13080">
                  <c:v>3.1699999999999999E-8</c:v>
                </c:pt>
                <c:pt idx="13081">
                  <c:v>3.1699999999999999E-8</c:v>
                </c:pt>
                <c:pt idx="13082">
                  <c:v>3.1699999999999999E-8</c:v>
                </c:pt>
                <c:pt idx="13083">
                  <c:v>3.1699999999999999E-8</c:v>
                </c:pt>
                <c:pt idx="13084">
                  <c:v>3.1699999999999999E-8</c:v>
                </c:pt>
                <c:pt idx="13085">
                  <c:v>3.1699999999999999E-8</c:v>
                </c:pt>
                <c:pt idx="13086">
                  <c:v>3.1699999999999999E-8</c:v>
                </c:pt>
                <c:pt idx="13087">
                  <c:v>3.1699999999999999E-8</c:v>
                </c:pt>
                <c:pt idx="13088">
                  <c:v>3.18E-8</c:v>
                </c:pt>
                <c:pt idx="13089">
                  <c:v>3.18E-8</c:v>
                </c:pt>
                <c:pt idx="13090">
                  <c:v>3.18E-8</c:v>
                </c:pt>
                <c:pt idx="13091">
                  <c:v>3.18E-8</c:v>
                </c:pt>
                <c:pt idx="13092">
                  <c:v>3.18E-8</c:v>
                </c:pt>
                <c:pt idx="13093">
                  <c:v>3.18E-8</c:v>
                </c:pt>
                <c:pt idx="13094">
                  <c:v>3.18E-8</c:v>
                </c:pt>
                <c:pt idx="13095">
                  <c:v>3.18E-8</c:v>
                </c:pt>
                <c:pt idx="13096">
                  <c:v>3.18E-8</c:v>
                </c:pt>
                <c:pt idx="13097">
                  <c:v>3.18E-8</c:v>
                </c:pt>
                <c:pt idx="13098">
                  <c:v>3.18E-8</c:v>
                </c:pt>
                <c:pt idx="13099">
                  <c:v>3.18E-8</c:v>
                </c:pt>
                <c:pt idx="13100">
                  <c:v>3.18E-8</c:v>
                </c:pt>
                <c:pt idx="13101">
                  <c:v>3.18E-8</c:v>
                </c:pt>
                <c:pt idx="13102">
                  <c:v>3.18E-8</c:v>
                </c:pt>
                <c:pt idx="13103">
                  <c:v>3.18E-8</c:v>
                </c:pt>
                <c:pt idx="13104">
                  <c:v>3.1900000000000001E-8</c:v>
                </c:pt>
                <c:pt idx="13105">
                  <c:v>3.1900000000000001E-8</c:v>
                </c:pt>
                <c:pt idx="13106">
                  <c:v>3.1900000000000001E-8</c:v>
                </c:pt>
                <c:pt idx="13107">
                  <c:v>3.1900000000000001E-8</c:v>
                </c:pt>
                <c:pt idx="13108">
                  <c:v>3.1900000000000001E-8</c:v>
                </c:pt>
                <c:pt idx="13109">
                  <c:v>3.1900000000000001E-8</c:v>
                </c:pt>
                <c:pt idx="13110">
                  <c:v>3.1900000000000001E-8</c:v>
                </c:pt>
                <c:pt idx="13111">
                  <c:v>3.1900000000000001E-8</c:v>
                </c:pt>
                <c:pt idx="13112">
                  <c:v>3.1900000000000001E-8</c:v>
                </c:pt>
                <c:pt idx="13113">
                  <c:v>3.1900000000000001E-8</c:v>
                </c:pt>
                <c:pt idx="13114">
                  <c:v>3.1900000000000001E-8</c:v>
                </c:pt>
                <c:pt idx="13115">
                  <c:v>3.1900000000000001E-8</c:v>
                </c:pt>
                <c:pt idx="13116">
                  <c:v>3.1900000000000001E-8</c:v>
                </c:pt>
                <c:pt idx="13117">
                  <c:v>3.1900000000000001E-8</c:v>
                </c:pt>
                <c:pt idx="13118">
                  <c:v>3.1900000000000001E-8</c:v>
                </c:pt>
                <c:pt idx="13119">
                  <c:v>3.1900000000000001E-8</c:v>
                </c:pt>
                <c:pt idx="13120">
                  <c:v>3.2000000000000002E-8</c:v>
                </c:pt>
                <c:pt idx="13121">
                  <c:v>3.2000000000000002E-8</c:v>
                </c:pt>
                <c:pt idx="13122">
                  <c:v>3.2000000000000002E-8</c:v>
                </c:pt>
                <c:pt idx="13123">
                  <c:v>3.2000000000000002E-8</c:v>
                </c:pt>
                <c:pt idx="13124">
                  <c:v>3.2000000000000002E-8</c:v>
                </c:pt>
                <c:pt idx="13125">
                  <c:v>3.2000000000000002E-8</c:v>
                </c:pt>
                <c:pt idx="13126">
                  <c:v>3.2000000000000002E-8</c:v>
                </c:pt>
                <c:pt idx="13127">
                  <c:v>3.2000000000000002E-8</c:v>
                </c:pt>
                <c:pt idx="13128">
                  <c:v>3.2000000000000002E-8</c:v>
                </c:pt>
                <c:pt idx="13129">
                  <c:v>3.2000000000000002E-8</c:v>
                </c:pt>
                <c:pt idx="13130">
                  <c:v>3.2000000000000002E-8</c:v>
                </c:pt>
                <c:pt idx="13131">
                  <c:v>3.2000000000000002E-8</c:v>
                </c:pt>
                <c:pt idx="13132">
                  <c:v>3.2000000000000002E-8</c:v>
                </c:pt>
                <c:pt idx="13133">
                  <c:v>3.2000000000000002E-8</c:v>
                </c:pt>
                <c:pt idx="13134">
                  <c:v>3.2000000000000002E-8</c:v>
                </c:pt>
                <c:pt idx="13135">
                  <c:v>3.2000000000000002E-8</c:v>
                </c:pt>
                <c:pt idx="13136">
                  <c:v>3.2100000000000003E-8</c:v>
                </c:pt>
                <c:pt idx="13137">
                  <c:v>3.2100000000000003E-8</c:v>
                </c:pt>
                <c:pt idx="13138">
                  <c:v>3.2100000000000003E-8</c:v>
                </c:pt>
                <c:pt idx="13139">
                  <c:v>3.2100000000000003E-8</c:v>
                </c:pt>
                <c:pt idx="13140">
                  <c:v>3.2100000000000003E-8</c:v>
                </c:pt>
                <c:pt idx="13141">
                  <c:v>3.2100000000000003E-8</c:v>
                </c:pt>
                <c:pt idx="13142">
                  <c:v>3.2100000000000003E-8</c:v>
                </c:pt>
                <c:pt idx="13143">
                  <c:v>3.2100000000000003E-8</c:v>
                </c:pt>
                <c:pt idx="13144">
                  <c:v>3.2100000000000003E-8</c:v>
                </c:pt>
                <c:pt idx="13145">
                  <c:v>3.2100000000000003E-8</c:v>
                </c:pt>
                <c:pt idx="13146">
                  <c:v>3.2100000000000003E-8</c:v>
                </c:pt>
                <c:pt idx="13147">
                  <c:v>3.2100000000000003E-8</c:v>
                </c:pt>
                <c:pt idx="13148">
                  <c:v>3.2100000000000003E-8</c:v>
                </c:pt>
                <c:pt idx="13149">
                  <c:v>3.2100000000000003E-8</c:v>
                </c:pt>
                <c:pt idx="13150">
                  <c:v>3.2100000000000003E-8</c:v>
                </c:pt>
                <c:pt idx="13151">
                  <c:v>3.2100000000000003E-8</c:v>
                </c:pt>
                <c:pt idx="13152">
                  <c:v>3.2199999999999997E-8</c:v>
                </c:pt>
                <c:pt idx="13153">
                  <c:v>3.2199999999999997E-8</c:v>
                </c:pt>
                <c:pt idx="13154">
                  <c:v>3.2199999999999997E-8</c:v>
                </c:pt>
                <c:pt idx="13155">
                  <c:v>3.2199999999999997E-8</c:v>
                </c:pt>
                <c:pt idx="13156">
                  <c:v>3.2199999999999997E-8</c:v>
                </c:pt>
                <c:pt idx="13157">
                  <c:v>3.2199999999999997E-8</c:v>
                </c:pt>
                <c:pt idx="13158">
                  <c:v>3.2199999999999997E-8</c:v>
                </c:pt>
                <c:pt idx="13159">
                  <c:v>3.2199999999999997E-8</c:v>
                </c:pt>
                <c:pt idx="13160">
                  <c:v>3.2199999999999997E-8</c:v>
                </c:pt>
                <c:pt idx="13161">
                  <c:v>3.2199999999999997E-8</c:v>
                </c:pt>
                <c:pt idx="13162">
                  <c:v>3.2199999999999997E-8</c:v>
                </c:pt>
                <c:pt idx="13163">
                  <c:v>3.2199999999999997E-8</c:v>
                </c:pt>
                <c:pt idx="13164">
                  <c:v>3.2199999999999997E-8</c:v>
                </c:pt>
                <c:pt idx="13165">
                  <c:v>3.2199999999999997E-8</c:v>
                </c:pt>
                <c:pt idx="13166">
                  <c:v>3.2199999999999997E-8</c:v>
                </c:pt>
                <c:pt idx="13167">
                  <c:v>3.2199999999999997E-8</c:v>
                </c:pt>
                <c:pt idx="13168">
                  <c:v>3.2299999999999998E-8</c:v>
                </c:pt>
                <c:pt idx="13169">
                  <c:v>3.2299999999999998E-8</c:v>
                </c:pt>
                <c:pt idx="13170">
                  <c:v>3.2299999999999998E-8</c:v>
                </c:pt>
                <c:pt idx="13171">
                  <c:v>3.2299999999999998E-8</c:v>
                </c:pt>
                <c:pt idx="13172">
                  <c:v>3.2299999999999998E-8</c:v>
                </c:pt>
                <c:pt idx="13173">
                  <c:v>3.2299999999999998E-8</c:v>
                </c:pt>
                <c:pt idx="13174">
                  <c:v>3.2299999999999998E-8</c:v>
                </c:pt>
                <c:pt idx="13175">
                  <c:v>3.2299999999999998E-8</c:v>
                </c:pt>
                <c:pt idx="13176">
                  <c:v>3.2299999999999998E-8</c:v>
                </c:pt>
                <c:pt idx="13177">
                  <c:v>3.2299999999999998E-8</c:v>
                </c:pt>
                <c:pt idx="13178">
                  <c:v>3.2299999999999998E-8</c:v>
                </c:pt>
                <c:pt idx="13179">
                  <c:v>3.2299999999999998E-8</c:v>
                </c:pt>
                <c:pt idx="13180">
                  <c:v>3.2299999999999998E-8</c:v>
                </c:pt>
                <c:pt idx="13181">
                  <c:v>3.2299999999999998E-8</c:v>
                </c:pt>
                <c:pt idx="13182">
                  <c:v>3.2299999999999998E-8</c:v>
                </c:pt>
                <c:pt idx="13183">
                  <c:v>3.2299999999999998E-8</c:v>
                </c:pt>
                <c:pt idx="13184">
                  <c:v>3.2399999999999999E-8</c:v>
                </c:pt>
                <c:pt idx="13185">
                  <c:v>3.2399999999999999E-8</c:v>
                </c:pt>
                <c:pt idx="13186">
                  <c:v>3.2399999999999999E-8</c:v>
                </c:pt>
                <c:pt idx="13187">
                  <c:v>3.2399999999999999E-8</c:v>
                </c:pt>
                <c:pt idx="13188">
                  <c:v>3.2399999999999999E-8</c:v>
                </c:pt>
                <c:pt idx="13189">
                  <c:v>3.2399999999999999E-8</c:v>
                </c:pt>
                <c:pt idx="13190">
                  <c:v>3.2399999999999999E-8</c:v>
                </c:pt>
                <c:pt idx="13191">
                  <c:v>3.2399999999999999E-8</c:v>
                </c:pt>
                <c:pt idx="13192">
                  <c:v>3.2399999999999999E-8</c:v>
                </c:pt>
                <c:pt idx="13193">
                  <c:v>3.2399999999999999E-8</c:v>
                </c:pt>
                <c:pt idx="13194">
                  <c:v>3.2399999999999999E-8</c:v>
                </c:pt>
                <c:pt idx="13195">
                  <c:v>3.2399999999999999E-8</c:v>
                </c:pt>
                <c:pt idx="13196">
                  <c:v>3.2399999999999999E-8</c:v>
                </c:pt>
                <c:pt idx="13197">
                  <c:v>3.2399999999999999E-8</c:v>
                </c:pt>
                <c:pt idx="13198">
                  <c:v>3.2399999999999999E-8</c:v>
                </c:pt>
                <c:pt idx="13199">
                  <c:v>3.2399999999999999E-8</c:v>
                </c:pt>
                <c:pt idx="13200">
                  <c:v>3.25E-8</c:v>
                </c:pt>
                <c:pt idx="13201">
                  <c:v>3.25E-8</c:v>
                </c:pt>
                <c:pt idx="13202">
                  <c:v>3.25E-8</c:v>
                </c:pt>
                <c:pt idx="13203">
                  <c:v>3.25E-8</c:v>
                </c:pt>
                <c:pt idx="13204">
                  <c:v>3.25E-8</c:v>
                </c:pt>
                <c:pt idx="13205">
                  <c:v>3.25E-8</c:v>
                </c:pt>
                <c:pt idx="13206">
                  <c:v>3.25E-8</c:v>
                </c:pt>
                <c:pt idx="13207">
                  <c:v>3.25E-8</c:v>
                </c:pt>
                <c:pt idx="13208">
                  <c:v>3.25E-8</c:v>
                </c:pt>
                <c:pt idx="13209">
                  <c:v>3.25E-8</c:v>
                </c:pt>
                <c:pt idx="13210">
                  <c:v>3.25E-8</c:v>
                </c:pt>
                <c:pt idx="13211">
                  <c:v>3.25E-8</c:v>
                </c:pt>
                <c:pt idx="13212">
                  <c:v>3.25E-8</c:v>
                </c:pt>
                <c:pt idx="13213">
                  <c:v>3.25E-8</c:v>
                </c:pt>
                <c:pt idx="13214">
                  <c:v>3.25E-8</c:v>
                </c:pt>
                <c:pt idx="13215">
                  <c:v>3.25E-8</c:v>
                </c:pt>
                <c:pt idx="13216">
                  <c:v>3.2600000000000001E-8</c:v>
                </c:pt>
                <c:pt idx="13217">
                  <c:v>3.2600000000000001E-8</c:v>
                </c:pt>
                <c:pt idx="13218">
                  <c:v>3.2600000000000001E-8</c:v>
                </c:pt>
                <c:pt idx="13219">
                  <c:v>3.2600000000000001E-8</c:v>
                </c:pt>
                <c:pt idx="13220">
                  <c:v>3.2600000000000001E-8</c:v>
                </c:pt>
                <c:pt idx="13221">
                  <c:v>3.2600000000000001E-8</c:v>
                </c:pt>
                <c:pt idx="13222">
                  <c:v>3.2600000000000001E-8</c:v>
                </c:pt>
                <c:pt idx="13223">
                  <c:v>3.2600000000000001E-8</c:v>
                </c:pt>
                <c:pt idx="13224">
                  <c:v>3.2600000000000001E-8</c:v>
                </c:pt>
                <c:pt idx="13225">
                  <c:v>3.2600000000000001E-8</c:v>
                </c:pt>
                <c:pt idx="13226">
                  <c:v>3.2600000000000001E-8</c:v>
                </c:pt>
                <c:pt idx="13227">
                  <c:v>3.2600000000000001E-8</c:v>
                </c:pt>
                <c:pt idx="13228">
                  <c:v>3.2600000000000001E-8</c:v>
                </c:pt>
                <c:pt idx="13229">
                  <c:v>3.2600000000000001E-8</c:v>
                </c:pt>
                <c:pt idx="13230">
                  <c:v>3.2600000000000001E-8</c:v>
                </c:pt>
                <c:pt idx="13231">
                  <c:v>3.2600000000000001E-8</c:v>
                </c:pt>
                <c:pt idx="13232">
                  <c:v>3.2700000000000002E-8</c:v>
                </c:pt>
                <c:pt idx="13233">
                  <c:v>3.2700000000000002E-8</c:v>
                </c:pt>
                <c:pt idx="13234">
                  <c:v>3.2700000000000002E-8</c:v>
                </c:pt>
                <c:pt idx="13235">
                  <c:v>3.2700000000000002E-8</c:v>
                </c:pt>
                <c:pt idx="13236">
                  <c:v>3.2700000000000002E-8</c:v>
                </c:pt>
                <c:pt idx="13237">
                  <c:v>3.2700000000000002E-8</c:v>
                </c:pt>
                <c:pt idx="13238">
                  <c:v>3.2700000000000002E-8</c:v>
                </c:pt>
                <c:pt idx="13239">
                  <c:v>3.2700000000000002E-8</c:v>
                </c:pt>
                <c:pt idx="13240">
                  <c:v>3.2700000000000002E-8</c:v>
                </c:pt>
                <c:pt idx="13241">
                  <c:v>3.2700000000000002E-8</c:v>
                </c:pt>
                <c:pt idx="13242">
                  <c:v>3.2700000000000002E-8</c:v>
                </c:pt>
                <c:pt idx="13243">
                  <c:v>3.2700000000000002E-8</c:v>
                </c:pt>
                <c:pt idx="13244">
                  <c:v>3.2700000000000002E-8</c:v>
                </c:pt>
                <c:pt idx="13245">
                  <c:v>3.2700000000000002E-8</c:v>
                </c:pt>
                <c:pt idx="13246">
                  <c:v>3.2700000000000002E-8</c:v>
                </c:pt>
                <c:pt idx="13247">
                  <c:v>3.2700000000000002E-8</c:v>
                </c:pt>
                <c:pt idx="13248">
                  <c:v>3.2800000000000003E-8</c:v>
                </c:pt>
                <c:pt idx="13249">
                  <c:v>3.2800000000000003E-8</c:v>
                </c:pt>
                <c:pt idx="13250">
                  <c:v>3.2800000000000003E-8</c:v>
                </c:pt>
                <c:pt idx="13251">
                  <c:v>3.2800000000000003E-8</c:v>
                </c:pt>
                <c:pt idx="13252">
                  <c:v>3.2800000000000003E-8</c:v>
                </c:pt>
                <c:pt idx="13253">
                  <c:v>3.2800000000000003E-8</c:v>
                </c:pt>
                <c:pt idx="13254">
                  <c:v>3.2800000000000003E-8</c:v>
                </c:pt>
                <c:pt idx="13255">
                  <c:v>3.2800000000000003E-8</c:v>
                </c:pt>
                <c:pt idx="13256">
                  <c:v>3.2800000000000003E-8</c:v>
                </c:pt>
                <c:pt idx="13257">
                  <c:v>3.2800000000000003E-8</c:v>
                </c:pt>
                <c:pt idx="13258">
                  <c:v>3.2800000000000003E-8</c:v>
                </c:pt>
                <c:pt idx="13259">
                  <c:v>3.2800000000000003E-8</c:v>
                </c:pt>
                <c:pt idx="13260">
                  <c:v>3.2800000000000003E-8</c:v>
                </c:pt>
                <c:pt idx="13261">
                  <c:v>3.2800000000000003E-8</c:v>
                </c:pt>
                <c:pt idx="13262">
                  <c:v>3.2800000000000003E-8</c:v>
                </c:pt>
                <c:pt idx="13263">
                  <c:v>3.2800000000000003E-8</c:v>
                </c:pt>
                <c:pt idx="13264">
                  <c:v>3.2899999999999997E-8</c:v>
                </c:pt>
                <c:pt idx="13265">
                  <c:v>3.2899999999999997E-8</c:v>
                </c:pt>
                <c:pt idx="13266">
                  <c:v>3.2899999999999997E-8</c:v>
                </c:pt>
                <c:pt idx="13267">
                  <c:v>3.2899999999999997E-8</c:v>
                </c:pt>
                <c:pt idx="13268">
                  <c:v>3.2899999999999997E-8</c:v>
                </c:pt>
                <c:pt idx="13269">
                  <c:v>3.2899999999999997E-8</c:v>
                </c:pt>
                <c:pt idx="13270">
                  <c:v>3.2899999999999997E-8</c:v>
                </c:pt>
                <c:pt idx="13271">
                  <c:v>3.2899999999999997E-8</c:v>
                </c:pt>
                <c:pt idx="13272">
                  <c:v>3.2899999999999997E-8</c:v>
                </c:pt>
                <c:pt idx="13273">
                  <c:v>3.2899999999999997E-8</c:v>
                </c:pt>
                <c:pt idx="13274">
                  <c:v>3.2899999999999997E-8</c:v>
                </c:pt>
                <c:pt idx="13275">
                  <c:v>3.2899999999999997E-8</c:v>
                </c:pt>
                <c:pt idx="13276">
                  <c:v>3.2899999999999997E-8</c:v>
                </c:pt>
                <c:pt idx="13277">
                  <c:v>3.2899999999999997E-8</c:v>
                </c:pt>
                <c:pt idx="13278">
                  <c:v>3.2899999999999997E-8</c:v>
                </c:pt>
                <c:pt idx="13279">
                  <c:v>3.2899999999999997E-8</c:v>
                </c:pt>
                <c:pt idx="13280">
                  <c:v>3.2999999999999998E-8</c:v>
                </c:pt>
                <c:pt idx="13281">
                  <c:v>3.2999999999999998E-8</c:v>
                </c:pt>
                <c:pt idx="13282">
                  <c:v>3.2999999999999998E-8</c:v>
                </c:pt>
                <c:pt idx="13283">
                  <c:v>3.2999999999999998E-8</c:v>
                </c:pt>
                <c:pt idx="13284">
                  <c:v>3.2999999999999998E-8</c:v>
                </c:pt>
                <c:pt idx="13285">
                  <c:v>3.2999999999999998E-8</c:v>
                </c:pt>
                <c:pt idx="13286">
                  <c:v>3.2999999999999998E-8</c:v>
                </c:pt>
                <c:pt idx="13287">
                  <c:v>3.2999999999999998E-8</c:v>
                </c:pt>
                <c:pt idx="13288">
                  <c:v>3.2999999999999998E-8</c:v>
                </c:pt>
                <c:pt idx="13289">
                  <c:v>3.2999999999999998E-8</c:v>
                </c:pt>
                <c:pt idx="13290">
                  <c:v>3.2999999999999998E-8</c:v>
                </c:pt>
                <c:pt idx="13291">
                  <c:v>3.2999999999999998E-8</c:v>
                </c:pt>
                <c:pt idx="13292">
                  <c:v>3.2999999999999998E-8</c:v>
                </c:pt>
                <c:pt idx="13293">
                  <c:v>3.2999999999999998E-8</c:v>
                </c:pt>
                <c:pt idx="13294">
                  <c:v>3.2999999999999998E-8</c:v>
                </c:pt>
                <c:pt idx="13295">
                  <c:v>3.2999999999999998E-8</c:v>
                </c:pt>
                <c:pt idx="13296">
                  <c:v>3.3099999999999999E-8</c:v>
                </c:pt>
                <c:pt idx="13297">
                  <c:v>3.3099999999999999E-8</c:v>
                </c:pt>
                <c:pt idx="13298">
                  <c:v>3.3099999999999999E-8</c:v>
                </c:pt>
                <c:pt idx="13299">
                  <c:v>3.3099999999999999E-8</c:v>
                </c:pt>
                <c:pt idx="13300">
                  <c:v>3.3099999999999999E-8</c:v>
                </c:pt>
                <c:pt idx="13301">
                  <c:v>3.3099999999999999E-8</c:v>
                </c:pt>
                <c:pt idx="13302">
                  <c:v>3.3099999999999999E-8</c:v>
                </c:pt>
                <c:pt idx="13303">
                  <c:v>3.3099999999999999E-8</c:v>
                </c:pt>
                <c:pt idx="13304">
                  <c:v>3.3099999999999999E-8</c:v>
                </c:pt>
                <c:pt idx="13305">
                  <c:v>3.3099999999999999E-8</c:v>
                </c:pt>
                <c:pt idx="13306">
                  <c:v>3.3099999999999999E-8</c:v>
                </c:pt>
                <c:pt idx="13307">
                  <c:v>3.3099999999999999E-8</c:v>
                </c:pt>
                <c:pt idx="13308">
                  <c:v>3.3099999999999999E-8</c:v>
                </c:pt>
                <c:pt idx="13309">
                  <c:v>3.3099999999999999E-8</c:v>
                </c:pt>
                <c:pt idx="13310">
                  <c:v>3.3099999999999999E-8</c:v>
                </c:pt>
                <c:pt idx="13311">
                  <c:v>3.3099999999999999E-8</c:v>
                </c:pt>
                <c:pt idx="13312">
                  <c:v>3.32E-8</c:v>
                </c:pt>
                <c:pt idx="13313">
                  <c:v>3.32E-8</c:v>
                </c:pt>
                <c:pt idx="13314">
                  <c:v>3.32E-8</c:v>
                </c:pt>
                <c:pt idx="13315">
                  <c:v>3.32E-8</c:v>
                </c:pt>
                <c:pt idx="13316">
                  <c:v>3.32E-8</c:v>
                </c:pt>
                <c:pt idx="13317">
                  <c:v>3.32E-8</c:v>
                </c:pt>
                <c:pt idx="13318">
                  <c:v>3.32E-8</c:v>
                </c:pt>
                <c:pt idx="13319">
                  <c:v>3.32E-8</c:v>
                </c:pt>
                <c:pt idx="13320">
                  <c:v>3.32E-8</c:v>
                </c:pt>
                <c:pt idx="13321">
                  <c:v>3.32E-8</c:v>
                </c:pt>
                <c:pt idx="13322">
                  <c:v>3.32E-8</c:v>
                </c:pt>
                <c:pt idx="13323">
                  <c:v>3.32E-8</c:v>
                </c:pt>
                <c:pt idx="13324">
                  <c:v>3.32E-8</c:v>
                </c:pt>
                <c:pt idx="13325">
                  <c:v>3.32E-8</c:v>
                </c:pt>
                <c:pt idx="13326">
                  <c:v>3.32E-8</c:v>
                </c:pt>
                <c:pt idx="13327">
                  <c:v>3.32E-8</c:v>
                </c:pt>
                <c:pt idx="13328">
                  <c:v>3.33E-8</c:v>
                </c:pt>
                <c:pt idx="13329">
                  <c:v>3.33E-8</c:v>
                </c:pt>
                <c:pt idx="13330">
                  <c:v>3.33E-8</c:v>
                </c:pt>
                <c:pt idx="13331">
                  <c:v>3.33E-8</c:v>
                </c:pt>
                <c:pt idx="13332">
                  <c:v>3.33E-8</c:v>
                </c:pt>
                <c:pt idx="13333">
                  <c:v>3.33E-8</c:v>
                </c:pt>
                <c:pt idx="13334">
                  <c:v>3.33E-8</c:v>
                </c:pt>
                <c:pt idx="13335">
                  <c:v>3.33E-8</c:v>
                </c:pt>
                <c:pt idx="13336">
                  <c:v>3.33E-8</c:v>
                </c:pt>
                <c:pt idx="13337">
                  <c:v>3.33E-8</c:v>
                </c:pt>
                <c:pt idx="13338">
                  <c:v>3.33E-8</c:v>
                </c:pt>
                <c:pt idx="13339">
                  <c:v>3.33E-8</c:v>
                </c:pt>
                <c:pt idx="13340">
                  <c:v>3.33E-8</c:v>
                </c:pt>
                <c:pt idx="13341">
                  <c:v>3.33E-8</c:v>
                </c:pt>
                <c:pt idx="13342">
                  <c:v>3.33E-8</c:v>
                </c:pt>
                <c:pt idx="13343">
                  <c:v>3.33E-8</c:v>
                </c:pt>
                <c:pt idx="13344">
                  <c:v>3.3400000000000001E-8</c:v>
                </c:pt>
                <c:pt idx="13345">
                  <c:v>3.3400000000000001E-8</c:v>
                </c:pt>
                <c:pt idx="13346">
                  <c:v>3.3400000000000001E-8</c:v>
                </c:pt>
                <c:pt idx="13347">
                  <c:v>3.3400000000000001E-8</c:v>
                </c:pt>
                <c:pt idx="13348">
                  <c:v>3.3400000000000001E-8</c:v>
                </c:pt>
                <c:pt idx="13349">
                  <c:v>3.3400000000000001E-8</c:v>
                </c:pt>
                <c:pt idx="13350">
                  <c:v>3.3400000000000001E-8</c:v>
                </c:pt>
                <c:pt idx="13351">
                  <c:v>3.3400000000000001E-8</c:v>
                </c:pt>
                <c:pt idx="13352">
                  <c:v>3.3400000000000001E-8</c:v>
                </c:pt>
                <c:pt idx="13353">
                  <c:v>3.3400000000000001E-8</c:v>
                </c:pt>
                <c:pt idx="13354">
                  <c:v>3.3400000000000001E-8</c:v>
                </c:pt>
                <c:pt idx="13355">
                  <c:v>3.3400000000000001E-8</c:v>
                </c:pt>
                <c:pt idx="13356">
                  <c:v>3.3400000000000001E-8</c:v>
                </c:pt>
                <c:pt idx="13357">
                  <c:v>3.3400000000000001E-8</c:v>
                </c:pt>
                <c:pt idx="13358">
                  <c:v>3.3400000000000001E-8</c:v>
                </c:pt>
                <c:pt idx="13359">
                  <c:v>3.3400000000000001E-8</c:v>
                </c:pt>
                <c:pt idx="13360">
                  <c:v>3.3500000000000002E-8</c:v>
                </c:pt>
                <c:pt idx="13361">
                  <c:v>3.3500000000000002E-8</c:v>
                </c:pt>
                <c:pt idx="13362">
                  <c:v>3.3500000000000002E-8</c:v>
                </c:pt>
                <c:pt idx="13363">
                  <c:v>3.3500000000000002E-8</c:v>
                </c:pt>
                <c:pt idx="13364">
                  <c:v>3.3500000000000002E-8</c:v>
                </c:pt>
                <c:pt idx="13365">
                  <c:v>3.3500000000000002E-8</c:v>
                </c:pt>
                <c:pt idx="13366">
                  <c:v>3.3500000000000002E-8</c:v>
                </c:pt>
                <c:pt idx="13367">
                  <c:v>3.3500000000000002E-8</c:v>
                </c:pt>
                <c:pt idx="13368">
                  <c:v>3.3500000000000002E-8</c:v>
                </c:pt>
                <c:pt idx="13369">
                  <c:v>3.3500000000000002E-8</c:v>
                </c:pt>
                <c:pt idx="13370">
                  <c:v>3.3500000000000002E-8</c:v>
                </c:pt>
                <c:pt idx="13371">
                  <c:v>3.3500000000000002E-8</c:v>
                </c:pt>
                <c:pt idx="13372">
                  <c:v>3.3500000000000002E-8</c:v>
                </c:pt>
                <c:pt idx="13373">
                  <c:v>3.3500000000000002E-8</c:v>
                </c:pt>
                <c:pt idx="13374">
                  <c:v>3.3500000000000002E-8</c:v>
                </c:pt>
                <c:pt idx="13375">
                  <c:v>3.3500000000000002E-8</c:v>
                </c:pt>
                <c:pt idx="13376">
                  <c:v>3.3600000000000003E-8</c:v>
                </c:pt>
                <c:pt idx="13377">
                  <c:v>3.3600000000000003E-8</c:v>
                </c:pt>
                <c:pt idx="13378">
                  <c:v>3.3600000000000003E-8</c:v>
                </c:pt>
                <c:pt idx="13379">
                  <c:v>3.3600000000000003E-8</c:v>
                </c:pt>
                <c:pt idx="13380">
                  <c:v>3.3600000000000003E-8</c:v>
                </c:pt>
                <c:pt idx="13381">
                  <c:v>3.3600000000000003E-8</c:v>
                </c:pt>
                <c:pt idx="13382">
                  <c:v>3.3600000000000003E-8</c:v>
                </c:pt>
                <c:pt idx="13383">
                  <c:v>3.3600000000000003E-8</c:v>
                </c:pt>
                <c:pt idx="13384">
                  <c:v>3.3600000000000003E-8</c:v>
                </c:pt>
                <c:pt idx="13385">
                  <c:v>3.3600000000000003E-8</c:v>
                </c:pt>
                <c:pt idx="13386">
                  <c:v>3.3600000000000003E-8</c:v>
                </c:pt>
                <c:pt idx="13387">
                  <c:v>3.3600000000000003E-8</c:v>
                </c:pt>
                <c:pt idx="13388">
                  <c:v>3.3600000000000003E-8</c:v>
                </c:pt>
                <c:pt idx="13389">
                  <c:v>3.3600000000000003E-8</c:v>
                </c:pt>
                <c:pt idx="13390">
                  <c:v>3.3600000000000003E-8</c:v>
                </c:pt>
                <c:pt idx="13391">
                  <c:v>3.3600000000000003E-8</c:v>
                </c:pt>
                <c:pt idx="13392">
                  <c:v>3.3699999999999997E-8</c:v>
                </c:pt>
                <c:pt idx="13393">
                  <c:v>3.3699999999999997E-8</c:v>
                </c:pt>
                <c:pt idx="13394">
                  <c:v>3.3699999999999997E-8</c:v>
                </c:pt>
                <c:pt idx="13395">
                  <c:v>3.3699999999999997E-8</c:v>
                </c:pt>
                <c:pt idx="13396">
                  <c:v>3.3699999999999997E-8</c:v>
                </c:pt>
                <c:pt idx="13397">
                  <c:v>3.3699999999999997E-8</c:v>
                </c:pt>
                <c:pt idx="13398">
                  <c:v>3.3699999999999997E-8</c:v>
                </c:pt>
                <c:pt idx="13399">
                  <c:v>3.3699999999999997E-8</c:v>
                </c:pt>
                <c:pt idx="13400">
                  <c:v>3.3699999999999997E-8</c:v>
                </c:pt>
                <c:pt idx="13401">
                  <c:v>3.3699999999999997E-8</c:v>
                </c:pt>
                <c:pt idx="13402">
                  <c:v>3.3699999999999997E-8</c:v>
                </c:pt>
                <c:pt idx="13403">
                  <c:v>3.3699999999999997E-8</c:v>
                </c:pt>
                <c:pt idx="13404">
                  <c:v>3.3699999999999997E-8</c:v>
                </c:pt>
                <c:pt idx="13405">
                  <c:v>3.3699999999999997E-8</c:v>
                </c:pt>
                <c:pt idx="13406">
                  <c:v>3.3699999999999997E-8</c:v>
                </c:pt>
                <c:pt idx="13407">
                  <c:v>3.3699999999999997E-8</c:v>
                </c:pt>
                <c:pt idx="13408">
                  <c:v>3.3799999999999998E-8</c:v>
                </c:pt>
                <c:pt idx="13409">
                  <c:v>3.3799999999999998E-8</c:v>
                </c:pt>
                <c:pt idx="13410">
                  <c:v>3.3799999999999998E-8</c:v>
                </c:pt>
                <c:pt idx="13411">
                  <c:v>3.3799999999999998E-8</c:v>
                </c:pt>
                <c:pt idx="13412">
                  <c:v>3.3799999999999998E-8</c:v>
                </c:pt>
                <c:pt idx="13413">
                  <c:v>3.3799999999999998E-8</c:v>
                </c:pt>
                <c:pt idx="13414">
                  <c:v>3.3799999999999998E-8</c:v>
                </c:pt>
                <c:pt idx="13415">
                  <c:v>3.3799999999999998E-8</c:v>
                </c:pt>
                <c:pt idx="13416">
                  <c:v>3.3799999999999998E-8</c:v>
                </c:pt>
                <c:pt idx="13417">
                  <c:v>3.3799999999999998E-8</c:v>
                </c:pt>
                <c:pt idx="13418">
                  <c:v>3.3799999999999998E-8</c:v>
                </c:pt>
                <c:pt idx="13419">
                  <c:v>3.3799999999999998E-8</c:v>
                </c:pt>
                <c:pt idx="13420">
                  <c:v>3.3799999999999998E-8</c:v>
                </c:pt>
                <c:pt idx="13421">
                  <c:v>3.3799999999999998E-8</c:v>
                </c:pt>
                <c:pt idx="13422">
                  <c:v>3.3799999999999998E-8</c:v>
                </c:pt>
                <c:pt idx="13423">
                  <c:v>3.3799999999999998E-8</c:v>
                </c:pt>
                <c:pt idx="13424">
                  <c:v>3.3899999999999999E-8</c:v>
                </c:pt>
                <c:pt idx="13425">
                  <c:v>3.3899999999999999E-8</c:v>
                </c:pt>
                <c:pt idx="13426">
                  <c:v>3.3899999999999999E-8</c:v>
                </c:pt>
                <c:pt idx="13427">
                  <c:v>3.3899999999999999E-8</c:v>
                </c:pt>
                <c:pt idx="13428">
                  <c:v>3.3899999999999999E-8</c:v>
                </c:pt>
                <c:pt idx="13429">
                  <c:v>3.3899999999999999E-8</c:v>
                </c:pt>
                <c:pt idx="13430">
                  <c:v>3.3899999999999999E-8</c:v>
                </c:pt>
                <c:pt idx="13431">
                  <c:v>3.3899999999999999E-8</c:v>
                </c:pt>
                <c:pt idx="13432">
                  <c:v>3.3899999999999999E-8</c:v>
                </c:pt>
                <c:pt idx="13433">
                  <c:v>3.3899999999999999E-8</c:v>
                </c:pt>
                <c:pt idx="13434">
                  <c:v>3.3899999999999999E-8</c:v>
                </c:pt>
                <c:pt idx="13435">
                  <c:v>3.3899999999999999E-8</c:v>
                </c:pt>
                <c:pt idx="13436">
                  <c:v>3.3899999999999999E-8</c:v>
                </c:pt>
                <c:pt idx="13437">
                  <c:v>3.3899999999999999E-8</c:v>
                </c:pt>
                <c:pt idx="13438">
                  <c:v>3.3899999999999999E-8</c:v>
                </c:pt>
                <c:pt idx="13439">
                  <c:v>3.3899999999999999E-8</c:v>
                </c:pt>
                <c:pt idx="13440">
                  <c:v>3.4E-8</c:v>
                </c:pt>
                <c:pt idx="13441">
                  <c:v>3.4E-8</c:v>
                </c:pt>
                <c:pt idx="13442">
                  <c:v>3.4E-8</c:v>
                </c:pt>
                <c:pt idx="13443">
                  <c:v>3.4E-8</c:v>
                </c:pt>
                <c:pt idx="13444">
                  <c:v>3.4E-8</c:v>
                </c:pt>
                <c:pt idx="13445">
                  <c:v>3.4E-8</c:v>
                </c:pt>
                <c:pt idx="13446">
                  <c:v>3.4E-8</c:v>
                </c:pt>
                <c:pt idx="13447">
                  <c:v>3.4E-8</c:v>
                </c:pt>
                <c:pt idx="13448">
                  <c:v>3.4E-8</c:v>
                </c:pt>
                <c:pt idx="13449">
                  <c:v>3.4E-8</c:v>
                </c:pt>
                <c:pt idx="13450">
                  <c:v>3.4E-8</c:v>
                </c:pt>
                <c:pt idx="13451">
                  <c:v>3.4E-8</c:v>
                </c:pt>
                <c:pt idx="13452">
                  <c:v>3.4E-8</c:v>
                </c:pt>
                <c:pt idx="13453">
                  <c:v>3.4E-8</c:v>
                </c:pt>
                <c:pt idx="13454">
                  <c:v>3.4E-8</c:v>
                </c:pt>
                <c:pt idx="13455">
                  <c:v>3.4E-8</c:v>
                </c:pt>
                <c:pt idx="13456">
                  <c:v>3.4100000000000001E-8</c:v>
                </c:pt>
                <c:pt idx="13457">
                  <c:v>3.4100000000000001E-8</c:v>
                </c:pt>
                <c:pt idx="13458">
                  <c:v>3.4100000000000001E-8</c:v>
                </c:pt>
                <c:pt idx="13459">
                  <c:v>3.4100000000000001E-8</c:v>
                </c:pt>
                <c:pt idx="13460">
                  <c:v>3.4100000000000001E-8</c:v>
                </c:pt>
                <c:pt idx="13461">
                  <c:v>3.4100000000000001E-8</c:v>
                </c:pt>
                <c:pt idx="13462">
                  <c:v>3.4100000000000001E-8</c:v>
                </c:pt>
                <c:pt idx="13463">
                  <c:v>3.4100000000000001E-8</c:v>
                </c:pt>
                <c:pt idx="13464">
                  <c:v>3.4100000000000001E-8</c:v>
                </c:pt>
                <c:pt idx="13465">
                  <c:v>3.4100000000000001E-8</c:v>
                </c:pt>
                <c:pt idx="13466">
                  <c:v>3.4100000000000001E-8</c:v>
                </c:pt>
                <c:pt idx="13467">
                  <c:v>3.4100000000000001E-8</c:v>
                </c:pt>
                <c:pt idx="13468">
                  <c:v>3.4100000000000001E-8</c:v>
                </c:pt>
                <c:pt idx="13469">
                  <c:v>3.4100000000000001E-8</c:v>
                </c:pt>
                <c:pt idx="13470">
                  <c:v>3.4100000000000001E-8</c:v>
                </c:pt>
                <c:pt idx="13471">
                  <c:v>3.4100000000000001E-8</c:v>
                </c:pt>
                <c:pt idx="13472">
                  <c:v>3.4200000000000002E-8</c:v>
                </c:pt>
                <c:pt idx="13473">
                  <c:v>3.4200000000000002E-8</c:v>
                </c:pt>
                <c:pt idx="13474">
                  <c:v>3.4200000000000002E-8</c:v>
                </c:pt>
                <c:pt idx="13475">
                  <c:v>3.4200000000000002E-8</c:v>
                </c:pt>
                <c:pt idx="13476">
                  <c:v>3.4200000000000002E-8</c:v>
                </c:pt>
                <c:pt idx="13477">
                  <c:v>3.4200000000000002E-8</c:v>
                </c:pt>
                <c:pt idx="13478">
                  <c:v>3.4200000000000002E-8</c:v>
                </c:pt>
                <c:pt idx="13479">
                  <c:v>3.4200000000000002E-8</c:v>
                </c:pt>
                <c:pt idx="13480">
                  <c:v>3.4200000000000002E-8</c:v>
                </c:pt>
                <c:pt idx="13481">
                  <c:v>3.4200000000000002E-8</c:v>
                </c:pt>
                <c:pt idx="13482">
                  <c:v>3.4200000000000002E-8</c:v>
                </c:pt>
                <c:pt idx="13483">
                  <c:v>3.4200000000000002E-8</c:v>
                </c:pt>
                <c:pt idx="13484">
                  <c:v>3.4200000000000002E-8</c:v>
                </c:pt>
                <c:pt idx="13485">
                  <c:v>3.4200000000000002E-8</c:v>
                </c:pt>
                <c:pt idx="13486">
                  <c:v>3.4200000000000002E-8</c:v>
                </c:pt>
                <c:pt idx="13487">
                  <c:v>3.4200000000000002E-8</c:v>
                </c:pt>
                <c:pt idx="13488">
                  <c:v>3.4300000000000003E-8</c:v>
                </c:pt>
                <c:pt idx="13489">
                  <c:v>3.4300000000000003E-8</c:v>
                </c:pt>
                <c:pt idx="13490">
                  <c:v>3.4300000000000003E-8</c:v>
                </c:pt>
                <c:pt idx="13491">
                  <c:v>3.4300000000000003E-8</c:v>
                </c:pt>
                <c:pt idx="13492">
                  <c:v>3.4300000000000003E-8</c:v>
                </c:pt>
                <c:pt idx="13493">
                  <c:v>3.4300000000000003E-8</c:v>
                </c:pt>
                <c:pt idx="13494">
                  <c:v>3.4300000000000003E-8</c:v>
                </c:pt>
                <c:pt idx="13495">
                  <c:v>3.4300000000000003E-8</c:v>
                </c:pt>
                <c:pt idx="13496">
                  <c:v>3.4300000000000003E-8</c:v>
                </c:pt>
                <c:pt idx="13497">
                  <c:v>3.4300000000000003E-8</c:v>
                </c:pt>
                <c:pt idx="13498">
                  <c:v>3.4300000000000003E-8</c:v>
                </c:pt>
                <c:pt idx="13499">
                  <c:v>3.4300000000000003E-8</c:v>
                </c:pt>
                <c:pt idx="13500">
                  <c:v>3.4300000000000003E-8</c:v>
                </c:pt>
                <c:pt idx="13501">
                  <c:v>3.4300000000000003E-8</c:v>
                </c:pt>
                <c:pt idx="13502">
                  <c:v>3.4300000000000003E-8</c:v>
                </c:pt>
                <c:pt idx="13503">
                  <c:v>3.4300000000000003E-8</c:v>
                </c:pt>
                <c:pt idx="13504">
                  <c:v>3.4399999999999997E-8</c:v>
                </c:pt>
                <c:pt idx="13505">
                  <c:v>3.4399999999999997E-8</c:v>
                </c:pt>
                <c:pt idx="13506">
                  <c:v>3.4399999999999997E-8</c:v>
                </c:pt>
                <c:pt idx="13507">
                  <c:v>3.4399999999999997E-8</c:v>
                </c:pt>
                <c:pt idx="13508">
                  <c:v>3.4399999999999997E-8</c:v>
                </c:pt>
                <c:pt idx="13509">
                  <c:v>3.4399999999999997E-8</c:v>
                </c:pt>
                <c:pt idx="13510">
                  <c:v>3.4399999999999997E-8</c:v>
                </c:pt>
                <c:pt idx="13511">
                  <c:v>3.4399999999999997E-8</c:v>
                </c:pt>
                <c:pt idx="13512">
                  <c:v>3.4399999999999997E-8</c:v>
                </c:pt>
                <c:pt idx="13513">
                  <c:v>3.4399999999999997E-8</c:v>
                </c:pt>
                <c:pt idx="13514">
                  <c:v>3.4399999999999997E-8</c:v>
                </c:pt>
                <c:pt idx="13515">
                  <c:v>3.4399999999999997E-8</c:v>
                </c:pt>
                <c:pt idx="13516">
                  <c:v>3.4399999999999997E-8</c:v>
                </c:pt>
                <c:pt idx="13517">
                  <c:v>3.4399999999999997E-8</c:v>
                </c:pt>
                <c:pt idx="13518">
                  <c:v>3.4399999999999997E-8</c:v>
                </c:pt>
                <c:pt idx="13519">
                  <c:v>3.4399999999999997E-8</c:v>
                </c:pt>
                <c:pt idx="13520">
                  <c:v>3.4499999999999998E-8</c:v>
                </c:pt>
                <c:pt idx="13521">
                  <c:v>3.4499999999999998E-8</c:v>
                </c:pt>
                <c:pt idx="13522">
                  <c:v>3.4499999999999998E-8</c:v>
                </c:pt>
                <c:pt idx="13523">
                  <c:v>3.4499999999999998E-8</c:v>
                </c:pt>
                <c:pt idx="13524">
                  <c:v>3.4499999999999998E-8</c:v>
                </c:pt>
                <c:pt idx="13525">
                  <c:v>3.4499999999999998E-8</c:v>
                </c:pt>
                <c:pt idx="13526">
                  <c:v>3.4499999999999998E-8</c:v>
                </c:pt>
                <c:pt idx="13527">
                  <c:v>3.4499999999999998E-8</c:v>
                </c:pt>
                <c:pt idx="13528">
                  <c:v>3.4499999999999998E-8</c:v>
                </c:pt>
                <c:pt idx="13529">
                  <c:v>3.4499999999999998E-8</c:v>
                </c:pt>
                <c:pt idx="13530">
                  <c:v>3.4499999999999998E-8</c:v>
                </c:pt>
                <c:pt idx="13531">
                  <c:v>3.4499999999999998E-8</c:v>
                </c:pt>
                <c:pt idx="13532">
                  <c:v>3.4499999999999998E-8</c:v>
                </c:pt>
                <c:pt idx="13533">
                  <c:v>3.4499999999999998E-8</c:v>
                </c:pt>
                <c:pt idx="13534">
                  <c:v>3.4499999999999998E-8</c:v>
                </c:pt>
                <c:pt idx="13535">
                  <c:v>3.4499999999999998E-8</c:v>
                </c:pt>
                <c:pt idx="13536">
                  <c:v>3.4599999999999999E-8</c:v>
                </c:pt>
                <c:pt idx="13537">
                  <c:v>3.4599999999999999E-8</c:v>
                </c:pt>
                <c:pt idx="13538">
                  <c:v>3.4599999999999999E-8</c:v>
                </c:pt>
                <c:pt idx="13539">
                  <c:v>3.4599999999999999E-8</c:v>
                </c:pt>
                <c:pt idx="13540">
                  <c:v>3.4599999999999999E-8</c:v>
                </c:pt>
                <c:pt idx="13541">
                  <c:v>3.4599999999999999E-8</c:v>
                </c:pt>
                <c:pt idx="13542">
                  <c:v>3.4599999999999999E-8</c:v>
                </c:pt>
                <c:pt idx="13543">
                  <c:v>3.4599999999999999E-8</c:v>
                </c:pt>
                <c:pt idx="13544">
                  <c:v>3.4599999999999999E-8</c:v>
                </c:pt>
                <c:pt idx="13545">
                  <c:v>3.4599999999999999E-8</c:v>
                </c:pt>
                <c:pt idx="13546">
                  <c:v>3.4599999999999999E-8</c:v>
                </c:pt>
                <c:pt idx="13547">
                  <c:v>3.4599999999999999E-8</c:v>
                </c:pt>
                <c:pt idx="13548">
                  <c:v>3.4599999999999999E-8</c:v>
                </c:pt>
                <c:pt idx="13549">
                  <c:v>3.4599999999999999E-8</c:v>
                </c:pt>
                <c:pt idx="13550">
                  <c:v>3.4599999999999999E-8</c:v>
                </c:pt>
                <c:pt idx="13551">
                  <c:v>3.4599999999999999E-8</c:v>
                </c:pt>
                <c:pt idx="13552">
                  <c:v>3.47E-8</c:v>
                </c:pt>
                <c:pt idx="13553">
                  <c:v>3.47E-8</c:v>
                </c:pt>
                <c:pt idx="13554">
                  <c:v>3.47E-8</c:v>
                </c:pt>
                <c:pt idx="13555">
                  <c:v>3.47E-8</c:v>
                </c:pt>
                <c:pt idx="13556">
                  <c:v>3.47E-8</c:v>
                </c:pt>
                <c:pt idx="13557">
                  <c:v>3.47E-8</c:v>
                </c:pt>
                <c:pt idx="13558">
                  <c:v>3.47E-8</c:v>
                </c:pt>
                <c:pt idx="13559">
                  <c:v>3.47E-8</c:v>
                </c:pt>
                <c:pt idx="13560">
                  <c:v>3.47E-8</c:v>
                </c:pt>
                <c:pt idx="13561">
                  <c:v>3.47E-8</c:v>
                </c:pt>
                <c:pt idx="13562">
                  <c:v>3.47E-8</c:v>
                </c:pt>
                <c:pt idx="13563">
                  <c:v>3.47E-8</c:v>
                </c:pt>
                <c:pt idx="13564">
                  <c:v>3.47E-8</c:v>
                </c:pt>
                <c:pt idx="13565">
                  <c:v>3.47E-8</c:v>
                </c:pt>
                <c:pt idx="13566">
                  <c:v>3.47E-8</c:v>
                </c:pt>
                <c:pt idx="13567">
                  <c:v>3.47E-8</c:v>
                </c:pt>
                <c:pt idx="13568">
                  <c:v>3.4800000000000001E-8</c:v>
                </c:pt>
                <c:pt idx="13569">
                  <c:v>3.4800000000000001E-8</c:v>
                </c:pt>
                <c:pt idx="13570">
                  <c:v>3.4800000000000001E-8</c:v>
                </c:pt>
                <c:pt idx="13571">
                  <c:v>3.4800000000000001E-8</c:v>
                </c:pt>
                <c:pt idx="13572">
                  <c:v>3.4800000000000001E-8</c:v>
                </c:pt>
                <c:pt idx="13573">
                  <c:v>3.4800000000000001E-8</c:v>
                </c:pt>
                <c:pt idx="13574">
                  <c:v>3.4800000000000001E-8</c:v>
                </c:pt>
                <c:pt idx="13575">
                  <c:v>3.4800000000000001E-8</c:v>
                </c:pt>
                <c:pt idx="13576">
                  <c:v>3.4800000000000001E-8</c:v>
                </c:pt>
                <c:pt idx="13577">
                  <c:v>3.4800000000000001E-8</c:v>
                </c:pt>
                <c:pt idx="13578">
                  <c:v>3.4800000000000001E-8</c:v>
                </c:pt>
                <c:pt idx="13579">
                  <c:v>3.4800000000000001E-8</c:v>
                </c:pt>
                <c:pt idx="13580">
                  <c:v>3.4800000000000001E-8</c:v>
                </c:pt>
                <c:pt idx="13581">
                  <c:v>3.4800000000000001E-8</c:v>
                </c:pt>
                <c:pt idx="13582">
                  <c:v>3.4800000000000001E-8</c:v>
                </c:pt>
                <c:pt idx="13583">
                  <c:v>3.4800000000000001E-8</c:v>
                </c:pt>
                <c:pt idx="13584">
                  <c:v>3.4900000000000001E-8</c:v>
                </c:pt>
                <c:pt idx="13585">
                  <c:v>3.4900000000000001E-8</c:v>
                </c:pt>
                <c:pt idx="13586">
                  <c:v>3.4900000000000001E-8</c:v>
                </c:pt>
                <c:pt idx="13587">
                  <c:v>3.4900000000000001E-8</c:v>
                </c:pt>
                <c:pt idx="13588">
                  <c:v>3.4900000000000001E-8</c:v>
                </c:pt>
                <c:pt idx="13589">
                  <c:v>3.4900000000000001E-8</c:v>
                </c:pt>
                <c:pt idx="13590">
                  <c:v>3.4900000000000001E-8</c:v>
                </c:pt>
                <c:pt idx="13591">
                  <c:v>3.4900000000000001E-8</c:v>
                </c:pt>
                <c:pt idx="13592">
                  <c:v>3.4900000000000001E-8</c:v>
                </c:pt>
                <c:pt idx="13593">
                  <c:v>3.4900000000000001E-8</c:v>
                </c:pt>
                <c:pt idx="13594">
                  <c:v>3.4900000000000001E-8</c:v>
                </c:pt>
                <c:pt idx="13595">
                  <c:v>3.4900000000000001E-8</c:v>
                </c:pt>
                <c:pt idx="13596">
                  <c:v>3.4900000000000001E-8</c:v>
                </c:pt>
                <c:pt idx="13597">
                  <c:v>3.4900000000000001E-8</c:v>
                </c:pt>
                <c:pt idx="13598">
                  <c:v>3.4900000000000001E-8</c:v>
                </c:pt>
                <c:pt idx="13599">
                  <c:v>3.4900000000000001E-8</c:v>
                </c:pt>
                <c:pt idx="13600">
                  <c:v>3.5000000000000002E-8</c:v>
                </c:pt>
                <c:pt idx="13601">
                  <c:v>3.5000000000000002E-8</c:v>
                </c:pt>
                <c:pt idx="13602">
                  <c:v>3.5000000000000002E-8</c:v>
                </c:pt>
                <c:pt idx="13603">
                  <c:v>3.5000000000000002E-8</c:v>
                </c:pt>
                <c:pt idx="13604">
                  <c:v>3.5000000000000002E-8</c:v>
                </c:pt>
                <c:pt idx="13605">
                  <c:v>3.5000000000000002E-8</c:v>
                </c:pt>
                <c:pt idx="13606">
                  <c:v>3.5000000000000002E-8</c:v>
                </c:pt>
                <c:pt idx="13607">
                  <c:v>3.5000000000000002E-8</c:v>
                </c:pt>
                <c:pt idx="13608">
                  <c:v>3.5000000000000002E-8</c:v>
                </c:pt>
                <c:pt idx="13609">
                  <c:v>3.5000000000000002E-8</c:v>
                </c:pt>
                <c:pt idx="13610">
                  <c:v>3.5000000000000002E-8</c:v>
                </c:pt>
                <c:pt idx="13611">
                  <c:v>3.5000000000000002E-8</c:v>
                </c:pt>
                <c:pt idx="13612">
                  <c:v>3.5000000000000002E-8</c:v>
                </c:pt>
                <c:pt idx="13613">
                  <c:v>3.5000000000000002E-8</c:v>
                </c:pt>
                <c:pt idx="13614">
                  <c:v>3.5000000000000002E-8</c:v>
                </c:pt>
                <c:pt idx="13615">
                  <c:v>3.5000000000000002E-8</c:v>
                </c:pt>
                <c:pt idx="13616">
                  <c:v>3.5100000000000003E-8</c:v>
                </c:pt>
                <c:pt idx="13617">
                  <c:v>3.5100000000000003E-8</c:v>
                </c:pt>
                <c:pt idx="13618">
                  <c:v>3.5100000000000003E-8</c:v>
                </c:pt>
                <c:pt idx="13619">
                  <c:v>3.5100000000000003E-8</c:v>
                </c:pt>
                <c:pt idx="13620">
                  <c:v>3.5100000000000003E-8</c:v>
                </c:pt>
                <c:pt idx="13621">
                  <c:v>3.5100000000000003E-8</c:v>
                </c:pt>
                <c:pt idx="13622">
                  <c:v>3.5100000000000003E-8</c:v>
                </c:pt>
                <c:pt idx="13623">
                  <c:v>3.5100000000000003E-8</c:v>
                </c:pt>
                <c:pt idx="13624">
                  <c:v>3.5100000000000003E-8</c:v>
                </c:pt>
                <c:pt idx="13625">
                  <c:v>3.5100000000000003E-8</c:v>
                </c:pt>
                <c:pt idx="13626">
                  <c:v>3.5100000000000003E-8</c:v>
                </c:pt>
                <c:pt idx="13627">
                  <c:v>3.5100000000000003E-8</c:v>
                </c:pt>
                <c:pt idx="13628">
                  <c:v>3.5100000000000003E-8</c:v>
                </c:pt>
                <c:pt idx="13629">
                  <c:v>3.5100000000000003E-8</c:v>
                </c:pt>
                <c:pt idx="13630">
                  <c:v>3.5100000000000003E-8</c:v>
                </c:pt>
                <c:pt idx="13631">
                  <c:v>3.5100000000000003E-8</c:v>
                </c:pt>
                <c:pt idx="13632">
                  <c:v>3.5199999999999998E-8</c:v>
                </c:pt>
                <c:pt idx="13633">
                  <c:v>3.5199999999999998E-8</c:v>
                </c:pt>
                <c:pt idx="13634">
                  <c:v>3.5199999999999998E-8</c:v>
                </c:pt>
                <c:pt idx="13635">
                  <c:v>3.5199999999999998E-8</c:v>
                </c:pt>
                <c:pt idx="13636">
                  <c:v>3.5199999999999998E-8</c:v>
                </c:pt>
                <c:pt idx="13637">
                  <c:v>3.5199999999999998E-8</c:v>
                </c:pt>
                <c:pt idx="13638">
                  <c:v>3.5199999999999998E-8</c:v>
                </c:pt>
                <c:pt idx="13639">
                  <c:v>3.5199999999999998E-8</c:v>
                </c:pt>
                <c:pt idx="13640">
                  <c:v>3.5199999999999998E-8</c:v>
                </c:pt>
                <c:pt idx="13641">
                  <c:v>3.5199999999999998E-8</c:v>
                </c:pt>
                <c:pt idx="13642">
                  <c:v>3.5199999999999998E-8</c:v>
                </c:pt>
                <c:pt idx="13643">
                  <c:v>3.5199999999999998E-8</c:v>
                </c:pt>
                <c:pt idx="13644">
                  <c:v>3.5199999999999998E-8</c:v>
                </c:pt>
                <c:pt idx="13645">
                  <c:v>3.5199999999999998E-8</c:v>
                </c:pt>
                <c:pt idx="13646">
                  <c:v>3.5199999999999998E-8</c:v>
                </c:pt>
                <c:pt idx="13647">
                  <c:v>3.5199999999999998E-8</c:v>
                </c:pt>
                <c:pt idx="13648">
                  <c:v>3.5299999999999998E-8</c:v>
                </c:pt>
                <c:pt idx="13649">
                  <c:v>3.5299999999999998E-8</c:v>
                </c:pt>
                <c:pt idx="13650">
                  <c:v>3.5299999999999998E-8</c:v>
                </c:pt>
                <c:pt idx="13651">
                  <c:v>3.5299999999999998E-8</c:v>
                </c:pt>
                <c:pt idx="13652">
                  <c:v>3.5299999999999998E-8</c:v>
                </c:pt>
                <c:pt idx="13653">
                  <c:v>3.5299999999999998E-8</c:v>
                </c:pt>
                <c:pt idx="13654">
                  <c:v>3.5299999999999998E-8</c:v>
                </c:pt>
                <c:pt idx="13655">
                  <c:v>3.5299999999999998E-8</c:v>
                </c:pt>
                <c:pt idx="13656">
                  <c:v>3.5299999999999998E-8</c:v>
                </c:pt>
                <c:pt idx="13657">
                  <c:v>3.5299999999999998E-8</c:v>
                </c:pt>
                <c:pt idx="13658">
                  <c:v>3.5299999999999998E-8</c:v>
                </c:pt>
                <c:pt idx="13659">
                  <c:v>3.5299999999999998E-8</c:v>
                </c:pt>
                <c:pt idx="13660">
                  <c:v>3.5299999999999998E-8</c:v>
                </c:pt>
                <c:pt idx="13661">
                  <c:v>3.5299999999999998E-8</c:v>
                </c:pt>
                <c:pt idx="13662">
                  <c:v>3.5299999999999998E-8</c:v>
                </c:pt>
                <c:pt idx="13663">
                  <c:v>3.5299999999999998E-8</c:v>
                </c:pt>
                <c:pt idx="13664">
                  <c:v>3.5399999999999999E-8</c:v>
                </c:pt>
                <c:pt idx="13665">
                  <c:v>3.5399999999999999E-8</c:v>
                </c:pt>
                <c:pt idx="13666">
                  <c:v>3.5399999999999999E-8</c:v>
                </c:pt>
                <c:pt idx="13667">
                  <c:v>3.5399999999999999E-8</c:v>
                </c:pt>
                <c:pt idx="13668">
                  <c:v>3.5399999999999999E-8</c:v>
                </c:pt>
                <c:pt idx="13669">
                  <c:v>3.5399999999999999E-8</c:v>
                </c:pt>
                <c:pt idx="13670">
                  <c:v>3.5399999999999999E-8</c:v>
                </c:pt>
                <c:pt idx="13671">
                  <c:v>3.5399999999999999E-8</c:v>
                </c:pt>
                <c:pt idx="13672">
                  <c:v>3.5399999999999999E-8</c:v>
                </c:pt>
                <c:pt idx="13673">
                  <c:v>3.5399999999999999E-8</c:v>
                </c:pt>
                <c:pt idx="13674">
                  <c:v>3.5399999999999999E-8</c:v>
                </c:pt>
                <c:pt idx="13675">
                  <c:v>3.5399999999999999E-8</c:v>
                </c:pt>
                <c:pt idx="13676">
                  <c:v>3.5399999999999999E-8</c:v>
                </c:pt>
                <c:pt idx="13677">
                  <c:v>3.5399999999999999E-8</c:v>
                </c:pt>
                <c:pt idx="13678">
                  <c:v>3.5399999999999999E-8</c:v>
                </c:pt>
                <c:pt idx="13679">
                  <c:v>3.5399999999999999E-8</c:v>
                </c:pt>
                <c:pt idx="13680">
                  <c:v>3.55E-8</c:v>
                </c:pt>
                <c:pt idx="13681">
                  <c:v>3.55E-8</c:v>
                </c:pt>
                <c:pt idx="13682">
                  <c:v>3.55E-8</c:v>
                </c:pt>
                <c:pt idx="13683">
                  <c:v>3.55E-8</c:v>
                </c:pt>
                <c:pt idx="13684">
                  <c:v>3.55E-8</c:v>
                </c:pt>
                <c:pt idx="13685">
                  <c:v>3.55E-8</c:v>
                </c:pt>
                <c:pt idx="13686">
                  <c:v>3.55E-8</c:v>
                </c:pt>
                <c:pt idx="13687">
                  <c:v>3.55E-8</c:v>
                </c:pt>
                <c:pt idx="13688">
                  <c:v>3.55E-8</c:v>
                </c:pt>
                <c:pt idx="13689">
                  <c:v>3.55E-8</c:v>
                </c:pt>
                <c:pt idx="13690">
                  <c:v>3.55E-8</c:v>
                </c:pt>
                <c:pt idx="13691">
                  <c:v>3.55E-8</c:v>
                </c:pt>
                <c:pt idx="13692">
                  <c:v>3.55E-8</c:v>
                </c:pt>
                <c:pt idx="13693">
                  <c:v>3.55E-8</c:v>
                </c:pt>
                <c:pt idx="13694">
                  <c:v>3.55E-8</c:v>
                </c:pt>
                <c:pt idx="13695">
                  <c:v>3.55E-8</c:v>
                </c:pt>
                <c:pt idx="13696">
                  <c:v>3.5600000000000001E-8</c:v>
                </c:pt>
                <c:pt idx="13697">
                  <c:v>3.5600000000000001E-8</c:v>
                </c:pt>
                <c:pt idx="13698">
                  <c:v>3.5600000000000001E-8</c:v>
                </c:pt>
                <c:pt idx="13699">
                  <c:v>3.5600000000000001E-8</c:v>
                </c:pt>
                <c:pt idx="13700">
                  <c:v>3.5600000000000001E-8</c:v>
                </c:pt>
                <c:pt idx="13701">
                  <c:v>3.5600000000000001E-8</c:v>
                </c:pt>
                <c:pt idx="13702">
                  <c:v>3.5600000000000001E-8</c:v>
                </c:pt>
                <c:pt idx="13703">
                  <c:v>3.5600000000000001E-8</c:v>
                </c:pt>
                <c:pt idx="13704">
                  <c:v>3.5600000000000001E-8</c:v>
                </c:pt>
                <c:pt idx="13705">
                  <c:v>3.5600000000000001E-8</c:v>
                </c:pt>
                <c:pt idx="13706">
                  <c:v>3.5600000000000001E-8</c:v>
                </c:pt>
                <c:pt idx="13707">
                  <c:v>3.5600000000000001E-8</c:v>
                </c:pt>
                <c:pt idx="13708">
                  <c:v>3.5600000000000001E-8</c:v>
                </c:pt>
                <c:pt idx="13709">
                  <c:v>3.5600000000000001E-8</c:v>
                </c:pt>
                <c:pt idx="13710">
                  <c:v>3.5600000000000001E-8</c:v>
                </c:pt>
                <c:pt idx="13711">
                  <c:v>3.5600000000000001E-8</c:v>
                </c:pt>
                <c:pt idx="13712">
                  <c:v>3.5700000000000002E-8</c:v>
                </c:pt>
                <c:pt idx="13713">
                  <c:v>3.5700000000000002E-8</c:v>
                </c:pt>
                <c:pt idx="13714">
                  <c:v>3.5700000000000002E-8</c:v>
                </c:pt>
                <c:pt idx="13715">
                  <c:v>3.5700000000000002E-8</c:v>
                </c:pt>
                <c:pt idx="13716">
                  <c:v>3.5700000000000002E-8</c:v>
                </c:pt>
                <c:pt idx="13717">
                  <c:v>3.5700000000000002E-8</c:v>
                </c:pt>
                <c:pt idx="13718">
                  <c:v>3.5700000000000002E-8</c:v>
                </c:pt>
                <c:pt idx="13719">
                  <c:v>3.5700000000000002E-8</c:v>
                </c:pt>
                <c:pt idx="13720">
                  <c:v>3.5700000000000002E-8</c:v>
                </c:pt>
                <c:pt idx="13721">
                  <c:v>3.5700000000000002E-8</c:v>
                </c:pt>
                <c:pt idx="13722">
                  <c:v>3.5700000000000002E-8</c:v>
                </c:pt>
                <c:pt idx="13723">
                  <c:v>3.5700000000000002E-8</c:v>
                </c:pt>
                <c:pt idx="13724">
                  <c:v>3.5700000000000002E-8</c:v>
                </c:pt>
                <c:pt idx="13725">
                  <c:v>3.5700000000000002E-8</c:v>
                </c:pt>
                <c:pt idx="13726">
                  <c:v>3.5700000000000002E-8</c:v>
                </c:pt>
                <c:pt idx="13727">
                  <c:v>3.5700000000000002E-8</c:v>
                </c:pt>
                <c:pt idx="13728">
                  <c:v>3.5800000000000003E-8</c:v>
                </c:pt>
                <c:pt idx="13729">
                  <c:v>3.5800000000000003E-8</c:v>
                </c:pt>
                <c:pt idx="13730">
                  <c:v>3.5800000000000003E-8</c:v>
                </c:pt>
                <c:pt idx="13731">
                  <c:v>3.5800000000000003E-8</c:v>
                </c:pt>
                <c:pt idx="13732">
                  <c:v>3.5800000000000003E-8</c:v>
                </c:pt>
                <c:pt idx="13733">
                  <c:v>3.5800000000000003E-8</c:v>
                </c:pt>
                <c:pt idx="13734">
                  <c:v>3.5800000000000003E-8</c:v>
                </c:pt>
                <c:pt idx="13735">
                  <c:v>3.5800000000000003E-8</c:v>
                </c:pt>
                <c:pt idx="13736">
                  <c:v>3.5800000000000003E-8</c:v>
                </c:pt>
                <c:pt idx="13737">
                  <c:v>3.5800000000000003E-8</c:v>
                </c:pt>
                <c:pt idx="13738">
                  <c:v>3.5800000000000003E-8</c:v>
                </c:pt>
                <c:pt idx="13739">
                  <c:v>3.5800000000000003E-8</c:v>
                </c:pt>
                <c:pt idx="13740">
                  <c:v>3.5800000000000003E-8</c:v>
                </c:pt>
                <c:pt idx="13741">
                  <c:v>3.5800000000000003E-8</c:v>
                </c:pt>
                <c:pt idx="13742">
                  <c:v>3.5800000000000003E-8</c:v>
                </c:pt>
                <c:pt idx="13743">
                  <c:v>3.5800000000000003E-8</c:v>
                </c:pt>
                <c:pt idx="13744">
                  <c:v>3.5899999999999997E-8</c:v>
                </c:pt>
                <c:pt idx="13745">
                  <c:v>3.5899999999999997E-8</c:v>
                </c:pt>
                <c:pt idx="13746">
                  <c:v>3.5899999999999997E-8</c:v>
                </c:pt>
                <c:pt idx="13747">
                  <c:v>3.5899999999999997E-8</c:v>
                </c:pt>
                <c:pt idx="13748">
                  <c:v>3.5899999999999997E-8</c:v>
                </c:pt>
                <c:pt idx="13749">
                  <c:v>3.5899999999999997E-8</c:v>
                </c:pt>
                <c:pt idx="13750">
                  <c:v>3.5899999999999997E-8</c:v>
                </c:pt>
                <c:pt idx="13751">
                  <c:v>3.5899999999999997E-8</c:v>
                </c:pt>
                <c:pt idx="13752">
                  <c:v>3.5899999999999997E-8</c:v>
                </c:pt>
                <c:pt idx="13753">
                  <c:v>3.5899999999999997E-8</c:v>
                </c:pt>
                <c:pt idx="13754">
                  <c:v>3.5899999999999997E-8</c:v>
                </c:pt>
                <c:pt idx="13755">
                  <c:v>3.5899999999999997E-8</c:v>
                </c:pt>
                <c:pt idx="13756">
                  <c:v>3.5899999999999997E-8</c:v>
                </c:pt>
                <c:pt idx="13757">
                  <c:v>3.5899999999999997E-8</c:v>
                </c:pt>
                <c:pt idx="13758">
                  <c:v>3.5899999999999997E-8</c:v>
                </c:pt>
                <c:pt idx="13759">
                  <c:v>3.5899999999999997E-8</c:v>
                </c:pt>
                <c:pt idx="13760">
                  <c:v>3.5999999999999998E-8</c:v>
                </c:pt>
                <c:pt idx="13761">
                  <c:v>3.5999999999999998E-8</c:v>
                </c:pt>
                <c:pt idx="13762">
                  <c:v>3.5999999999999998E-8</c:v>
                </c:pt>
                <c:pt idx="13763">
                  <c:v>3.5999999999999998E-8</c:v>
                </c:pt>
                <c:pt idx="13764">
                  <c:v>3.5999999999999998E-8</c:v>
                </c:pt>
                <c:pt idx="13765">
                  <c:v>3.5999999999999998E-8</c:v>
                </c:pt>
                <c:pt idx="13766">
                  <c:v>3.5999999999999998E-8</c:v>
                </c:pt>
                <c:pt idx="13767">
                  <c:v>3.5999999999999998E-8</c:v>
                </c:pt>
                <c:pt idx="13768">
                  <c:v>3.5999999999999998E-8</c:v>
                </c:pt>
                <c:pt idx="13769">
                  <c:v>3.5999999999999998E-8</c:v>
                </c:pt>
                <c:pt idx="13770">
                  <c:v>3.5999999999999998E-8</c:v>
                </c:pt>
                <c:pt idx="13771">
                  <c:v>3.5999999999999998E-8</c:v>
                </c:pt>
                <c:pt idx="13772">
                  <c:v>3.5999999999999998E-8</c:v>
                </c:pt>
                <c:pt idx="13773">
                  <c:v>3.5999999999999998E-8</c:v>
                </c:pt>
                <c:pt idx="13774">
                  <c:v>3.5999999999999998E-8</c:v>
                </c:pt>
                <c:pt idx="13775">
                  <c:v>3.5999999999999998E-8</c:v>
                </c:pt>
                <c:pt idx="13776">
                  <c:v>3.6099999999999999E-8</c:v>
                </c:pt>
                <c:pt idx="13777">
                  <c:v>3.6099999999999999E-8</c:v>
                </c:pt>
                <c:pt idx="13778">
                  <c:v>3.6099999999999999E-8</c:v>
                </c:pt>
                <c:pt idx="13779">
                  <c:v>3.6099999999999999E-8</c:v>
                </c:pt>
                <c:pt idx="13780">
                  <c:v>3.6099999999999999E-8</c:v>
                </c:pt>
                <c:pt idx="13781">
                  <c:v>3.6099999999999999E-8</c:v>
                </c:pt>
                <c:pt idx="13782">
                  <c:v>3.6099999999999999E-8</c:v>
                </c:pt>
                <c:pt idx="13783">
                  <c:v>3.6099999999999999E-8</c:v>
                </c:pt>
                <c:pt idx="13784">
                  <c:v>3.6099999999999999E-8</c:v>
                </c:pt>
                <c:pt idx="13785">
                  <c:v>3.6099999999999999E-8</c:v>
                </c:pt>
                <c:pt idx="13786">
                  <c:v>3.6099999999999999E-8</c:v>
                </c:pt>
                <c:pt idx="13787">
                  <c:v>3.6099999999999999E-8</c:v>
                </c:pt>
                <c:pt idx="13788">
                  <c:v>3.6099999999999999E-8</c:v>
                </c:pt>
                <c:pt idx="13789">
                  <c:v>3.6099999999999999E-8</c:v>
                </c:pt>
                <c:pt idx="13790">
                  <c:v>3.6099999999999999E-8</c:v>
                </c:pt>
                <c:pt idx="13791">
                  <c:v>3.6099999999999999E-8</c:v>
                </c:pt>
                <c:pt idx="13792">
                  <c:v>3.62E-8</c:v>
                </c:pt>
                <c:pt idx="13793">
                  <c:v>3.62E-8</c:v>
                </c:pt>
                <c:pt idx="13794">
                  <c:v>3.62E-8</c:v>
                </c:pt>
                <c:pt idx="13795">
                  <c:v>3.62E-8</c:v>
                </c:pt>
                <c:pt idx="13796">
                  <c:v>3.62E-8</c:v>
                </c:pt>
                <c:pt idx="13797">
                  <c:v>3.62E-8</c:v>
                </c:pt>
                <c:pt idx="13798">
                  <c:v>3.62E-8</c:v>
                </c:pt>
                <c:pt idx="13799">
                  <c:v>3.62E-8</c:v>
                </c:pt>
                <c:pt idx="13800">
                  <c:v>3.62E-8</c:v>
                </c:pt>
                <c:pt idx="13801">
                  <c:v>3.62E-8</c:v>
                </c:pt>
                <c:pt idx="13802">
                  <c:v>3.62E-8</c:v>
                </c:pt>
                <c:pt idx="13803">
                  <c:v>3.62E-8</c:v>
                </c:pt>
                <c:pt idx="13804">
                  <c:v>3.62E-8</c:v>
                </c:pt>
                <c:pt idx="13805">
                  <c:v>3.62E-8</c:v>
                </c:pt>
                <c:pt idx="13806">
                  <c:v>3.62E-8</c:v>
                </c:pt>
                <c:pt idx="13807">
                  <c:v>3.62E-8</c:v>
                </c:pt>
                <c:pt idx="13808">
                  <c:v>3.6300000000000001E-8</c:v>
                </c:pt>
                <c:pt idx="13809">
                  <c:v>3.6300000000000001E-8</c:v>
                </c:pt>
                <c:pt idx="13810">
                  <c:v>3.6300000000000001E-8</c:v>
                </c:pt>
                <c:pt idx="13811">
                  <c:v>3.6300000000000001E-8</c:v>
                </c:pt>
                <c:pt idx="13812">
                  <c:v>3.6300000000000001E-8</c:v>
                </c:pt>
                <c:pt idx="13813">
                  <c:v>3.6300000000000001E-8</c:v>
                </c:pt>
                <c:pt idx="13814">
                  <c:v>3.6300000000000001E-8</c:v>
                </c:pt>
                <c:pt idx="13815">
                  <c:v>3.6300000000000001E-8</c:v>
                </c:pt>
                <c:pt idx="13816">
                  <c:v>3.6300000000000001E-8</c:v>
                </c:pt>
                <c:pt idx="13817">
                  <c:v>3.6300000000000001E-8</c:v>
                </c:pt>
                <c:pt idx="13818">
                  <c:v>3.6300000000000001E-8</c:v>
                </c:pt>
                <c:pt idx="13819">
                  <c:v>3.6300000000000001E-8</c:v>
                </c:pt>
                <c:pt idx="13820">
                  <c:v>3.6300000000000001E-8</c:v>
                </c:pt>
                <c:pt idx="13821">
                  <c:v>3.6300000000000001E-8</c:v>
                </c:pt>
                <c:pt idx="13822">
                  <c:v>3.6300000000000001E-8</c:v>
                </c:pt>
                <c:pt idx="13823">
                  <c:v>3.6300000000000001E-8</c:v>
                </c:pt>
                <c:pt idx="13824">
                  <c:v>3.6400000000000002E-8</c:v>
                </c:pt>
                <c:pt idx="13825">
                  <c:v>3.6400000000000002E-8</c:v>
                </c:pt>
                <c:pt idx="13826">
                  <c:v>3.6400000000000002E-8</c:v>
                </c:pt>
                <c:pt idx="13827">
                  <c:v>3.6400000000000002E-8</c:v>
                </c:pt>
                <c:pt idx="13828">
                  <c:v>3.6400000000000002E-8</c:v>
                </c:pt>
                <c:pt idx="13829">
                  <c:v>3.6400000000000002E-8</c:v>
                </c:pt>
                <c:pt idx="13830">
                  <c:v>3.6400000000000002E-8</c:v>
                </c:pt>
                <c:pt idx="13831">
                  <c:v>3.6400000000000002E-8</c:v>
                </c:pt>
                <c:pt idx="13832">
                  <c:v>3.6400000000000002E-8</c:v>
                </c:pt>
                <c:pt idx="13833">
                  <c:v>3.6400000000000002E-8</c:v>
                </c:pt>
                <c:pt idx="13834">
                  <c:v>3.6400000000000002E-8</c:v>
                </c:pt>
                <c:pt idx="13835">
                  <c:v>3.6400000000000002E-8</c:v>
                </c:pt>
                <c:pt idx="13836">
                  <c:v>3.6400000000000002E-8</c:v>
                </c:pt>
                <c:pt idx="13837">
                  <c:v>3.6400000000000002E-8</c:v>
                </c:pt>
                <c:pt idx="13838">
                  <c:v>3.6400000000000002E-8</c:v>
                </c:pt>
                <c:pt idx="13839">
                  <c:v>3.6400000000000002E-8</c:v>
                </c:pt>
                <c:pt idx="13840">
                  <c:v>3.6500000000000003E-8</c:v>
                </c:pt>
                <c:pt idx="13841">
                  <c:v>3.6500000000000003E-8</c:v>
                </c:pt>
                <c:pt idx="13842">
                  <c:v>3.6500000000000003E-8</c:v>
                </c:pt>
                <c:pt idx="13843">
                  <c:v>3.6500000000000003E-8</c:v>
                </c:pt>
                <c:pt idx="13844">
                  <c:v>3.6500000000000003E-8</c:v>
                </c:pt>
                <c:pt idx="13845">
                  <c:v>3.6500000000000003E-8</c:v>
                </c:pt>
                <c:pt idx="13846">
                  <c:v>3.6500000000000003E-8</c:v>
                </c:pt>
                <c:pt idx="13847">
                  <c:v>3.6500000000000003E-8</c:v>
                </c:pt>
                <c:pt idx="13848">
                  <c:v>3.6500000000000003E-8</c:v>
                </c:pt>
                <c:pt idx="13849">
                  <c:v>3.6500000000000003E-8</c:v>
                </c:pt>
                <c:pt idx="13850">
                  <c:v>3.6500000000000003E-8</c:v>
                </c:pt>
                <c:pt idx="13851">
                  <c:v>3.6500000000000003E-8</c:v>
                </c:pt>
                <c:pt idx="13852">
                  <c:v>3.6500000000000003E-8</c:v>
                </c:pt>
                <c:pt idx="13853">
                  <c:v>3.6500000000000003E-8</c:v>
                </c:pt>
                <c:pt idx="13854">
                  <c:v>3.6500000000000003E-8</c:v>
                </c:pt>
                <c:pt idx="13855">
                  <c:v>3.6500000000000003E-8</c:v>
                </c:pt>
                <c:pt idx="13856">
                  <c:v>3.6599999999999997E-8</c:v>
                </c:pt>
                <c:pt idx="13857">
                  <c:v>3.6599999999999997E-8</c:v>
                </c:pt>
                <c:pt idx="13858">
                  <c:v>3.6599999999999997E-8</c:v>
                </c:pt>
                <c:pt idx="13859">
                  <c:v>3.6599999999999997E-8</c:v>
                </c:pt>
                <c:pt idx="13860">
                  <c:v>3.6599999999999997E-8</c:v>
                </c:pt>
                <c:pt idx="13861">
                  <c:v>3.6599999999999997E-8</c:v>
                </c:pt>
                <c:pt idx="13862">
                  <c:v>3.6599999999999997E-8</c:v>
                </c:pt>
                <c:pt idx="13863">
                  <c:v>3.6599999999999997E-8</c:v>
                </c:pt>
                <c:pt idx="13864">
                  <c:v>3.6599999999999997E-8</c:v>
                </c:pt>
                <c:pt idx="13865">
                  <c:v>3.6599999999999997E-8</c:v>
                </c:pt>
                <c:pt idx="13866">
                  <c:v>3.6599999999999997E-8</c:v>
                </c:pt>
                <c:pt idx="13867">
                  <c:v>3.6599999999999997E-8</c:v>
                </c:pt>
                <c:pt idx="13868">
                  <c:v>3.6599999999999997E-8</c:v>
                </c:pt>
                <c:pt idx="13869">
                  <c:v>3.6599999999999997E-8</c:v>
                </c:pt>
                <c:pt idx="13870">
                  <c:v>3.6599999999999997E-8</c:v>
                </c:pt>
                <c:pt idx="13871">
                  <c:v>3.6599999999999997E-8</c:v>
                </c:pt>
                <c:pt idx="13872">
                  <c:v>3.6699999999999998E-8</c:v>
                </c:pt>
                <c:pt idx="13873">
                  <c:v>3.6699999999999998E-8</c:v>
                </c:pt>
                <c:pt idx="13874">
                  <c:v>3.6699999999999998E-8</c:v>
                </c:pt>
                <c:pt idx="13875">
                  <c:v>3.6699999999999998E-8</c:v>
                </c:pt>
                <c:pt idx="13876">
                  <c:v>3.6699999999999998E-8</c:v>
                </c:pt>
                <c:pt idx="13877">
                  <c:v>3.6699999999999998E-8</c:v>
                </c:pt>
                <c:pt idx="13878">
                  <c:v>3.6699999999999998E-8</c:v>
                </c:pt>
                <c:pt idx="13879">
                  <c:v>3.6699999999999998E-8</c:v>
                </c:pt>
                <c:pt idx="13880">
                  <c:v>3.6699999999999998E-8</c:v>
                </c:pt>
                <c:pt idx="13881">
                  <c:v>3.6699999999999998E-8</c:v>
                </c:pt>
                <c:pt idx="13882">
                  <c:v>3.6699999999999998E-8</c:v>
                </c:pt>
                <c:pt idx="13883">
                  <c:v>3.6699999999999998E-8</c:v>
                </c:pt>
                <c:pt idx="13884">
                  <c:v>3.6699999999999998E-8</c:v>
                </c:pt>
                <c:pt idx="13885">
                  <c:v>3.6699999999999998E-8</c:v>
                </c:pt>
                <c:pt idx="13886">
                  <c:v>3.6699999999999998E-8</c:v>
                </c:pt>
                <c:pt idx="13887">
                  <c:v>3.6699999999999998E-8</c:v>
                </c:pt>
                <c:pt idx="13888">
                  <c:v>3.6799999999999999E-8</c:v>
                </c:pt>
                <c:pt idx="13889">
                  <c:v>3.6799999999999999E-8</c:v>
                </c:pt>
                <c:pt idx="13890">
                  <c:v>3.6799999999999999E-8</c:v>
                </c:pt>
                <c:pt idx="13891">
                  <c:v>3.6799999999999999E-8</c:v>
                </c:pt>
                <c:pt idx="13892">
                  <c:v>3.6799999999999999E-8</c:v>
                </c:pt>
                <c:pt idx="13893">
                  <c:v>3.6799999999999999E-8</c:v>
                </c:pt>
                <c:pt idx="13894">
                  <c:v>3.6799999999999999E-8</c:v>
                </c:pt>
                <c:pt idx="13895">
                  <c:v>3.6799999999999999E-8</c:v>
                </c:pt>
                <c:pt idx="13896">
                  <c:v>3.6799999999999999E-8</c:v>
                </c:pt>
                <c:pt idx="13897">
                  <c:v>3.6799999999999999E-8</c:v>
                </c:pt>
                <c:pt idx="13898">
                  <c:v>3.6799999999999999E-8</c:v>
                </c:pt>
                <c:pt idx="13899">
                  <c:v>3.6799999999999999E-8</c:v>
                </c:pt>
                <c:pt idx="13900">
                  <c:v>3.6799999999999999E-8</c:v>
                </c:pt>
                <c:pt idx="13901">
                  <c:v>3.6799999999999999E-8</c:v>
                </c:pt>
                <c:pt idx="13902">
                  <c:v>3.6799999999999999E-8</c:v>
                </c:pt>
                <c:pt idx="13903">
                  <c:v>3.6799999999999999E-8</c:v>
                </c:pt>
                <c:pt idx="13904">
                  <c:v>3.69E-8</c:v>
                </c:pt>
                <c:pt idx="13905">
                  <c:v>3.69E-8</c:v>
                </c:pt>
                <c:pt idx="13906">
                  <c:v>3.69E-8</c:v>
                </c:pt>
                <c:pt idx="13907">
                  <c:v>3.69E-8</c:v>
                </c:pt>
                <c:pt idx="13908">
                  <c:v>3.69E-8</c:v>
                </c:pt>
                <c:pt idx="13909">
                  <c:v>3.69E-8</c:v>
                </c:pt>
                <c:pt idx="13910">
                  <c:v>3.69E-8</c:v>
                </c:pt>
                <c:pt idx="13911">
                  <c:v>3.69E-8</c:v>
                </c:pt>
                <c:pt idx="13912">
                  <c:v>3.69E-8</c:v>
                </c:pt>
                <c:pt idx="13913">
                  <c:v>3.69E-8</c:v>
                </c:pt>
                <c:pt idx="13914">
                  <c:v>3.69E-8</c:v>
                </c:pt>
                <c:pt idx="13915">
                  <c:v>3.69E-8</c:v>
                </c:pt>
                <c:pt idx="13916">
                  <c:v>3.69E-8</c:v>
                </c:pt>
                <c:pt idx="13917">
                  <c:v>3.69E-8</c:v>
                </c:pt>
                <c:pt idx="13918">
                  <c:v>3.69E-8</c:v>
                </c:pt>
                <c:pt idx="13919">
                  <c:v>3.69E-8</c:v>
                </c:pt>
                <c:pt idx="13920">
                  <c:v>3.7E-8</c:v>
                </c:pt>
                <c:pt idx="13921">
                  <c:v>3.7E-8</c:v>
                </c:pt>
                <c:pt idx="13922">
                  <c:v>3.7E-8</c:v>
                </c:pt>
                <c:pt idx="13923">
                  <c:v>3.7E-8</c:v>
                </c:pt>
                <c:pt idx="13924">
                  <c:v>3.7E-8</c:v>
                </c:pt>
                <c:pt idx="13925">
                  <c:v>3.7E-8</c:v>
                </c:pt>
                <c:pt idx="13926">
                  <c:v>3.7E-8</c:v>
                </c:pt>
                <c:pt idx="13927">
                  <c:v>3.7E-8</c:v>
                </c:pt>
                <c:pt idx="13928">
                  <c:v>3.7E-8</c:v>
                </c:pt>
                <c:pt idx="13929">
                  <c:v>3.7E-8</c:v>
                </c:pt>
                <c:pt idx="13930">
                  <c:v>3.7E-8</c:v>
                </c:pt>
                <c:pt idx="13931">
                  <c:v>3.7E-8</c:v>
                </c:pt>
                <c:pt idx="13932">
                  <c:v>3.7E-8</c:v>
                </c:pt>
                <c:pt idx="13933">
                  <c:v>3.7E-8</c:v>
                </c:pt>
                <c:pt idx="13934">
                  <c:v>3.7E-8</c:v>
                </c:pt>
                <c:pt idx="13935">
                  <c:v>3.7E-8</c:v>
                </c:pt>
                <c:pt idx="13936">
                  <c:v>3.7100000000000001E-8</c:v>
                </c:pt>
                <c:pt idx="13937">
                  <c:v>3.7100000000000001E-8</c:v>
                </c:pt>
                <c:pt idx="13938">
                  <c:v>3.7100000000000001E-8</c:v>
                </c:pt>
                <c:pt idx="13939">
                  <c:v>3.7100000000000001E-8</c:v>
                </c:pt>
                <c:pt idx="13940">
                  <c:v>3.7100000000000001E-8</c:v>
                </c:pt>
                <c:pt idx="13941">
                  <c:v>3.7100000000000001E-8</c:v>
                </c:pt>
                <c:pt idx="13942">
                  <c:v>3.7100000000000001E-8</c:v>
                </c:pt>
                <c:pt idx="13943">
                  <c:v>3.7100000000000001E-8</c:v>
                </c:pt>
                <c:pt idx="13944">
                  <c:v>3.7100000000000001E-8</c:v>
                </c:pt>
                <c:pt idx="13945">
                  <c:v>3.7100000000000001E-8</c:v>
                </c:pt>
                <c:pt idx="13946">
                  <c:v>3.7100000000000001E-8</c:v>
                </c:pt>
                <c:pt idx="13947">
                  <c:v>3.7100000000000001E-8</c:v>
                </c:pt>
                <c:pt idx="13948">
                  <c:v>3.7100000000000001E-8</c:v>
                </c:pt>
                <c:pt idx="13949">
                  <c:v>3.7100000000000001E-8</c:v>
                </c:pt>
                <c:pt idx="13950">
                  <c:v>3.7100000000000001E-8</c:v>
                </c:pt>
                <c:pt idx="13951">
                  <c:v>3.7100000000000001E-8</c:v>
                </c:pt>
                <c:pt idx="13952">
                  <c:v>3.7200000000000002E-8</c:v>
                </c:pt>
                <c:pt idx="13953">
                  <c:v>3.7200000000000002E-8</c:v>
                </c:pt>
                <c:pt idx="13954">
                  <c:v>3.7200000000000002E-8</c:v>
                </c:pt>
                <c:pt idx="13955">
                  <c:v>3.7200000000000002E-8</c:v>
                </c:pt>
                <c:pt idx="13956">
                  <c:v>3.7200000000000002E-8</c:v>
                </c:pt>
                <c:pt idx="13957">
                  <c:v>3.7200000000000002E-8</c:v>
                </c:pt>
                <c:pt idx="13958">
                  <c:v>3.7200000000000002E-8</c:v>
                </c:pt>
                <c:pt idx="13959">
                  <c:v>3.7200000000000002E-8</c:v>
                </c:pt>
                <c:pt idx="13960">
                  <c:v>3.7200000000000002E-8</c:v>
                </c:pt>
                <c:pt idx="13961">
                  <c:v>3.7200000000000002E-8</c:v>
                </c:pt>
                <c:pt idx="13962">
                  <c:v>3.7200000000000002E-8</c:v>
                </c:pt>
                <c:pt idx="13963">
                  <c:v>3.7200000000000002E-8</c:v>
                </c:pt>
                <c:pt idx="13964">
                  <c:v>3.7200000000000002E-8</c:v>
                </c:pt>
                <c:pt idx="13965">
                  <c:v>3.7200000000000002E-8</c:v>
                </c:pt>
                <c:pt idx="13966">
                  <c:v>3.7200000000000002E-8</c:v>
                </c:pt>
                <c:pt idx="13967">
                  <c:v>3.7200000000000002E-8</c:v>
                </c:pt>
                <c:pt idx="13968">
                  <c:v>3.7300000000000003E-8</c:v>
                </c:pt>
                <c:pt idx="13969">
                  <c:v>3.7300000000000003E-8</c:v>
                </c:pt>
                <c:pt idx="13970">
                  <c:v>3.7300000000000003E-8</c:v>
                </c:pt>
                <c:pt idx="13971">
                  <c:v>3.7300000000000003E-8</c:v>
                </c:pt>
                <c:pt idx="13972">
                  <c:v>3.7300000000000003E-8</c:v>
                </c:pt>
                <c:pt idx="13973">
                  <c:v>3.7300000000000003E-8</c:v>
                </c:pt>
                <c:pt idx="13974">
                  <c:v>3.7300000000000003E-8</c:v>
                </c:pt>
                <c:pt idx="13975">
                  <c:v>3.7300000000000003E-8</c:v>
                </c:pt>
                <c:pt idx="13976">
                  <c:v>3.7300000000000003E-8</c:v>
                </c:pt>
                <c:pt idx="13977">
                  <c:v>3.7300000000000003E-8</c:v>
                </c:pt>
                <c:pt idx="13978">
                  <c:v>3.7300000000000003E-8</c:v>
                </c:pt>
                <c:pt idx="13979">
                  <c:v>3.7300000000000003E-8</c:v>
                </c:pt>
                <c:pt idx="13980">
                  <c:v>3.7300000000000003E-8</c:v>
                </c:pt>
                <c:pt idx="13981">
                  <c:v>3.7300000000000003E-8</c:v>
                </c:pt>
                <c:pt idx="13982">
                  <c:v>3.7300000000000003E-8</c:v>
                </c:pt>
                <c:pt idx="13983">
                  <c:v>3.7300000000000003E-8</c:v>
                </c:pt>
                <c:pt idx="13984">
                  <c:v>3.7399999999999997E-8</c:v>
                </c:pt>
                <c:pt idx="13985">
                  <c:v>3.7399999999999997E-8</c:v>
                </c:pt>
                <c:pt idx="13986">
                  <c:v>3.7399999999999997E-8</c:v>
                </c:pt>
                <c:pt idx="13987">
                  <c:v>3.7399999999999997E-8</c:v>
                </c:pt>
                <c:pt idx="13988">
                  <c:v>3.7399999999999997E-8</c:v>
                </c:pt>
                <c:pt idx="13989">
                  <c:v>3.7399999999999997E-8</c:v>
                </c:pt>
                <c:pt idx="13990">
                  <c:v>3.7399999999999997E-8</c:v>
                </c:pt>
                <c:pt idx="13991">
                  <c:v>3.7399999999999997E-8</c:v>
                </c:pt>
                <c:pt idx="13992">
                  <c:v>3.7399999999999997E-8</c:v>
                </c:pt>
                <c:pt idx="13993">
                  <c:v>3.7399999999999997E-8</c:v>
                </c:pt>
                <c:pt idx="13994">
                  <c:v>3.7399999999999997E-8</c:v>
                </c:pt>
                <c:pt idx="13995">
                  <c:v>3.7399999999999997E-8</c:v>
                </c:pt>
                <c:pt idx="13996">
                  <c:v>3.7399999999999997E-8</c:v>
                </c:pt>
                <c:pt idx="13997">
                  <c:v>3.7399999999999997E-8</c:v>
                </c:pt>
                <c:pt idx="13998">
                  <c:v>3.7399999999999997E-8</c:v>
                </c:pt>
                <c:pt idx="13999">
                  <c:v>3.7399999999999997E-8</c:v>
                </c:pt>
                <c:pt idx="14000">
                  <c:v>3.7499999999999998E-8</c:v>
                </c:pt>
                <c:pt idx="14001">
                  <c:v>3.7499999999999998E-8</c:v>
                </c:pt>
                <c:pt idx="14002">
                  <c:v>3.7499999999999998E-8</c:v>
                </c:pt>
                <c:pt idx="14003">
                  <c:v>3.7499999999999998E-8</c:v>
                </c:pt>
                <c:pt idx="14004">
                  <c:v>3.7499999999999998E-8</c:v>
                </c:pt>
                <c:pt idx="14005">
                  <c:v>3.7499999999999998E-8</c:v>
                </c:pt>
                <c:pt idx="14006">
                  <c:v>3.7499999999999998E-8</c:v>
                </c:pt>
                <c:pt idx="14007">
                  <c:v>3.7499999999999998E-8</c:v>
                </c:pt>
                <c:pt idx="14008">
                  <c:v>3.7499999999999998E-8</c:v>
                </c:pt>
                <c:pt idx="14009">
                  <c:v>3.7499999999999998E-8</c:v>
                </c:pt>
                <c:pt idx="14010">
                  <c:v>3.7499999999999998E-8</c:v>
                </c:pt>
                <c:pt idx="14011">
                  <c:v>3.7499999999999998E-8</c:v>
                </c:pt>
                <c:pt idx="14012">
                  <c:v>3.7499999999999998E-8</c:v>
                </c:pt>
                <c:pt idx="14013">
                  <c:v>3.7499999999999998E-8</c:v>
                </c:pt>
                <c:pt idx="14014">
                  <c:v>3.7499999999999998E-8</c:v>
                </c:pt>
                <c:pt idx="14015">
                  <c:v>3.7499999999999998E-8</c:v>
                </c:pt>
                <c:pt idx="14016">
                  <c:v>3.7599999999999999E-8</c:v>
                </c:pt>
                <c:pt idx="14017">
                  <c:v>3.7599999999999999E-8</c:v>
                </c:pt>
                <c:pt idx="14018">
                  <c:v>3.7599999999999999E-8</c:v>
                </c:pt>
                <c:pt idx="14019">
                  <c:v>3.7599999999999999E-8</c:v>
                </c:pt>
                <c:pt idx="14020">
                  <c:v>3.7599999999999999E-8</c:v>
                </c:pt>
                <c:pt idx="14021">
                  <c:v>3.7599999999999999E-8</c:v>
                </c:pt>
                <c:pt idx="14022">
                  <c:v>3.7599999999999999E-8</c:v>
                </c:pt>
                <c:pt idx="14023">
                  <c:v>3.7599999999999999E-8</c:v>
                </c:pt>
                <c:pt idx="14024">
                  <c:v>3.7599999999999999E-8</c:v>
                </c:pt>
                <c:pt idx="14025">
                  <c:v>3.7599999999999999E-8</c:v>
                </c:pt>
                <c:pt idx="14026">
                  <c:v>3.7599999999999999E-8</c:v>
                </c:pt>
                <c:pt idx="14027">
                  <c:v>3.7599999999999999E-8</c:v>
                </c:pt>
                <c:pt idx="14028">
                  <c:v>3.7599999999999999E-8</c:v>
                </c:pt>
                <c:pt idx="14029">
                  <c:v>3.7599999999999999E-8</c:v>
                </c:pt>
                <c:pt idx="14030">
                  <c:v>3.7599999999999999E-8</c:v>
                </c:pt>
                <c:pt idx="14031">
                  <c:v>3.7599999999999999E-8</c:v>
                </c:pt>
                <c:pt idx="14032">
                  <c:v>3.77E-8</c:v>
                </c:pt>
                <c:pt idx="14033">
                  <c:v>3.77E-8</c:v>
                </c:pt>
                <c:pt idx="14034">
                  <c:v>3.77E-8</c:v>
                </c:pt>
                <c:pt idx="14035">
                  <c:v>3.77E-8</c:v>
                </c:pt>
                <c:pt idx="14036">
                  <c:v>3.77E-8</c:v>
                </c:pt>
                <c:pt idx="14037">
                  <c:v>3.77E-8</c:v>
                </c:pt>
                <c:pt idx="14038">
                  <c:v>3.77E-8</c:v>
                </c:pt>
                <c:pt idx="14039">
                  <c:v>3.77E-8</c:v>
                </c:pt>
                <c:pt idx="14040">
                  <c:v>3.77E-8</c:v>
                </c:pt>
                <c:pt idx="14041">
                  <c:v>3.77E-8</c:v>
                </c:pt>
                <c:pt idx="14042">
                  <c:v>3.77E-8</c:v>
                </c:pt>
                <c:pt idx="14043">
                  <c:v>3.77E-8</c:v>
                </c:pt>
                <c:pt idx="14044">
                  <c:v>3.77E-8</c:v>
                </c:pt>
                <c:pt idx="14045">
                  <c:v>3.77E-8</c:v>
                </c:pt>
                <c:pt idx="14046">
                  <c:v>3.77E-8</c:v>
                </c:pt>
                <c:pt idx="14047">
                  <c:v>3.77E-8</c:v>
                </c:pt>
                <c:pt idx="14048">
                  <c:v>3.7800000000000001E-8</c:v>
                </c:pt>
                <c:pt idx="14049">
                  <c:v>3.7800000000000001E-8</c:v>
                </c:pt>
                <c:pt idx="14050">
                  <c:v>3.7800000000000001E-8</c:v>
                </c:pt>
                <c:pt idx="14051">
                  <c:v>3.7800000000000001E-8</c:v>
                </c:pt>
                <c:pt idx="14052">
                  <c:v>3.7800000000000001E-8</c:v>
                </c:pt>
                <c:pt idx="14053">
                  <c:v>3.7800000000000001E-8</c:v>
                </c:pt>
                <c:pt idx="14054">
                  <c:v>3.7800000000000001E-8</c:v>
                </c:pt>
                <c:pt idx="14055">
                  <c:v>3.7800000000000001E-8</c:v>
                </c:pt>
                <c:pt idx="14056">
                  <c:v>3.7800000000000001E-8</c:v>
                </c:pt>
                <c:pt idx="14057">
                  <c:v>3.7800000000000001E-8</c:v>
                </c:pt>
                <c:pt idx="14058">
                  <c:v>3.7800000000000001E-8</c:v>
                </c:pt>
                <c:pt idx="14059">
                  <c:v>3.7800000000000001E-8</c:v>
                </c:pt>
                <c:pt idx="14060">
                  <c:v>3.7800000000000001E-8</c:v>
                </c:pt>
                <c:pt idx="14061">
                  <c:v>3.7800000000000001E-8</c:v>
                </c:pt>
                <c:pt idx="14062">
                  <c:v>3.7800000000000001E-8</c:v>
                </c:pt>
                <c:pt idx="14063">
                  <c:v>3.7800000000000001E-8</c:v>
                </c:pt>
                <c:pt idx="14064">
                  <c:v>3.7900000000000002E-8</c:v>
                </c:pt>
                <c:pt idx="14065">
                  <c:v>3.7900000000000002E-8</c:v>
                </c:pt>
                <c:pt idx="14066">
                  <c:v>3.7900000000000002E-8</c:v>
                </c:pt>
                <c:pt idx="14067">
                  <c:v>3.7900000000000002E-8</c:v>
                </c:pt>
                <c:pt idx="14068">
                  <c:v>3.7900000000000002E-8</c:v>
                </c:pt>
                <c:pt idx="14069">
                  <c:v>3.7900000000000002E-8</c:v>
                </c:pt>
                <c:pt idx="14070">
                  <c:v>3.7900000000000002E-8</c:v>
                </c:pt>
                <c:pt idx="14071">
                  <c:v>3.7900000000000002E-8</c:v>
                </c:pt>
                <c:pt idx="14072">
                  <c:v>3.7900000000000002E-8</c:v>
                </c:pt>
                <c:pt idx="14073">
                  <c:v>3.7900000000000002E-8</c:v>
                </c:pt>
                <c:pt idx="14074">
                  <c:v>3.7900000000000002E-8</c:v>
                </c:pt>
                <c:pt idx="14075">
                  <c:v>3.7900000000000002E-8</c:v>
                </c:pt>
                <c:pt idx="14076">
                  <c:v>3.7900000000000002E-8</c:v>
                </c:pt>
                <c:pt idx="14077">
                  <c:v>3.7900000000000002E-8</c:v>
                </c:pt>
                <c:pt idx="14078">
                  <c:v>3.7900000000000002E-8</c:v>
                </c:pt>
                <c:pt idx="14079">
                  <c:v>3.7900000000000002E-8</c:v>
                </c:pt>
                <c:pt idx="14080">
                  <c:v>3.8000000000000003E-8</c:v>
                </c:pt>
                <c:pt idx="14081">
                  <c:v>3.8000000000000003E-8</c:v>
                </c:pt>
                <c:pt idx="14082">
                  <c:v>3.8000000000000003E-8</c:v>
                </c:pt>
                <c:pt idx="14083">
                  <c:v>3.8000000000000003E-8</c:v>
                </c:pt>
                <c:pt idx="14084">
                  <c:v>3.8000000000000003E-8</c:v>
                </c:pt>
                <c:pt idx="14085">
                  <c:v>3.8000000000000003E-8</c:v>
                </c:pt>
                <c:pt idx="14086">
                  <c:v>3.8000000000000003E-8</c:v>
                </c:pt>
                <c:pt idx="14087">
                  <c:v>3.8000000000000003E-8</c:v>
                </c:pt>
                <c:pt idx="14088">
                  <c:v>3.8000000000000003E-8</c:v>
                </c:pt>
                <c:pt idx="14089">
                  <c:v>3.8000000000000003E-8</c:v>
                </c:pt>
                <c:pt idx="14090">
                  <c:v>3.8000000000000003E-8</c:v>
                </c:pt>
                <c:pt idx="14091">
                  <c:v>3.8000000000000003E-8</c:v>
                </c:pt>
                <c:pt idx="14092">
                  <c:v>3.8000000000000003E-8</c:v>
                </c:pt>
                <c:pt idx="14093">
                  <c:v>3.8000000000000003E-8</c:v>
                </c:pt>
                <c:pt idx="14094">
                  <c:v>3.8000000000000003E-8</c:v>
                </c:pt>
                <c:pt idx="14095">
                  <c:v>3.8000000000000003E-8</c:v>
                </c:pt>
                <c:pt idx="14096">
                  <c:v>3.8099999999999997E-8</c:v>
                </c:pt>
                <c:pt idx="14097">
                  <c:v>3.8099999999999997E-8</c:v>
                </c:pt>
                <c:pt idx="14098">
                  <c:v>3.8099999999999997E-8</c:v>
                </c:pt>
                <c:pt idx="14099">
                  <c:v>3.8099999999999997E-8</c:v>
                </c:pt>
                <c:pt idx="14100">
                  <c:v>3.8099999999999997E-8</c:v>
                </c:pt>
                <c:pt idx="14101">
                  <c:v>3.8099999999999997E-8</c:v>
                </c:pt>
                <c:pt idx="14102">
                  <c:v>3.8099999999999997E-8</c:v>
                </c:pt>
                <c:pt idx="14103">
                  <c:v>3.8099999999999997E-8</c:v>
                </c:pt>
                <c:pt idx="14104">
                  <c:v>3.8099999999999997E-8</c:v>
                </c:pt>
                <c:pt idx="14105">
                  <c:v>3.8099999999999997E-8</c:v>
                </c:pt>
                <c:pt idx="14106">
                  <c:v>3.8099999999999997E-8</c:v>
                </c:pt>
                <c:pt idx="14107">
                  <c:v>3.8099999999999997E-8</c:v>
                </c:pt>
                <c:pt idx="14108">
                  <c:v>3.8099999999999997E-8</c:v>
                </c:pt>
                <c:pt idx="14109">
                  <c:v>3.8099999999999997E-8</c:v>
                </c:pt>
                <c:pt idx="14110">
                  <c:v>3.8099999999999997E-8</c:v>
                </c:pt>
                <c:pt idx="14111">
                  <c:v>3.8099999999999997E-8</c:v>
                </c:pt>
                <c:pt idx="14112">
                  <c:v>3.8199999999999998E-8</c:v>
                </c:pt>
                <c:pt idx="14113">
                  <c:v>3.8199999999999998E-8</c:v>
                </c:pt>
                <c:pt idx="14114">
                  <c:v>3.8199999999999998E-8</c:v>
                </c:pt>
                <c:pt idx="14115">
                  <c:v>3.8199999999999998E-8</c:v>
                </c:pt>
                <c:pt idx="14116">
                  <c:v>3.8199999999999998E-8</c:v>
                </c:pt>
                <c:pt idx="14117">
                  <c:v>3.8199999999999998E-8</c:v>
                </c:pt>
                <c:pt idx="14118">
                  <c:v>3.8199999999999998E-8</c:v>
                </c:pt>
                <c:pt idx="14119">
                  <c:v>3.8199999999999998E-8</c:v>
                </c:pt>
                <c:pt idx="14120">
                  <c:v>3.8199999999999998E-8</c:v>
                </c:pt>
                <c:pt idx="14121">
                  <c:v>3.8199999999999998E-8</c:v>
                </c:pt>
                <c:pt idx="14122">
                  <c:v>3.8199999999999998E-8</c:v>
                </c:pt>
                <c:pt idx="14123">
                  <c:v>3.8199999999999998E-8</c:v>
                </c:pt>
                <c:pt idx="14124">
                  <c:v>3.8199999999999998E-8</c:v>
                </c:pt>
                <c:pt idx="14125">
                  <c:v>3.8199999999999998E-8</c:v>
                </c:pt>
                <c:pt idx="14126">
                  <c:v>3.8199999999999998E-8</c:v>
                </c:pt>
                <c:pt idx="14127">
                  <c:v>3.8199999999999998E-8</c:v>
                </c:pt>
                <c:pt idx="14128">
                  <c:v>3.8299999999999999E-8</c:v>
                </c:pt>
                <c:pt idx="14129">
                  <c:v>3.8299999999999999E-8</c:v>
                </c:pt>
                <c:pt idx="14130">
                  <c:v>3.8299999999999999E-8</c:v>
                </c:pt>
                <c:pt idx="14131">
                  <c:v>3.8299999999999999E-8</c:v>
                </c:pt>
                <c:pt idx="14132">
                  <c:v>3.8299999999999999E-8</c:v>
                </c:pt>
                <c:pt idx="14133">
                  <c:v>3.8299999999999999E-8</c:v>
                </c:pt>
                <c:pt idx="14134">
                  <c:v>3.8299999999999999E-8</c:v>
                </c:pt>
                <c:pt idx="14135">
                  <c:v>3.8299999999999999E-8</c:v>
                </c:pt>
                <c:pt idx="14136">
                  <c:v>3.8299999999999999E-8</c:v>
                </c:pt>
                <c:pt idx="14137">
                  <c:v>3.8299999999999999E-8</c:v>
                </c:pt>
                <c:pt idx="14138">
                  <c:v>3.8299999999999999E-8</c:v>
                </c:pt>
                <c:pt idx="14139">
                  <c:v>3.8299999999999999E-8</c:v>
                </c:pt>
                <c:pt idx="14140">
                  <c:v>3.8299999999999999E-8</c:v>
                </c:pt>
                <c:pt idx="14141">
                  <c:v>3.8299999999999999E-8</c:v>
                </c:pt>
                <c:pt idx="14142">
                  <c:v>3.8299999999999999E-8</c:v>
                </c:pt>
                <c:pt idx="14143">
                  <c:v>3.8299999999999999E-8</c:v>
                </c:pt>
                <c:pt idx="14144">
                  <c:v>3.84E-8</c:v>
                </c:pt>
                <c:pt idx="14145">
                  <c:v>3.84E-8</c:v>
                </c:pt>
                <c:pt idx="14146">
                  <c:v>3.84E-8</c:v>
                </c:pt>
                <c:pt idx="14147">
                  <c:v>3.84E-8</c:v>
                </c:pt>
                <c:pt idx="14148">
                  <c:v>3.84E-8</c:v>
                </c:pt>
                <c:pt idx="14149">
                  <c:v>3.84E-8</c:v>
                </c:pt>
                <c:pt idx="14150">
                  <c:v>3.84E-8</c:v>
                </c:pt>
                <c:pt idx="14151">
                  <c:v>3.84E-8</c:v>
                </c:pt>
                <c:pt idx="14152">
                  <c:v>3.84E-8</c:v>
                </c:pt>
                <c:pt idx="14153">
                  <c:v>3.84E-8</c:v>
                </c:pt>
                <c:pt idx="14154">
                  <c:v>3.84E-8</c:v>
                </c:pt>
                <c:pt idx="14155">
                  <c:v>3.84E-8</c:v>
                </c:pt>
                <c:pt idx="14156">
                  <c:v>3.84E-8</c:v>
                </c:pt>
                <c:pt idx="14157">
                  <c:v>3.84E-8</c:v>
                </c:pt>
                <c:pt idx="14158">
                  <c:v>3.84E-8</c:v>
                </c:pt>
                <c:pt idx="14159">
                  <c:v>3.84E-8</c:v>
                </c:pt>
                <c:pt idx="14160">
                  <c:v>3.8500000000000001E-8</c:v>
                </c:pt>
                <c:pt idx="14161">
                  <c:v>3.8500000000000001E-8</c:v>
                </c:pt>
                <c:pt idx="14162">
                  <c:v>3.8500000000000001E-8</c:v>
                </c:pt>
                <c:pt idx="14163">
                  <c:v>3.8500000000000001E-8</c:v>
                </c:pt>
                <c:pt idx="14164">
                  <c:v>3.8500000000000001E-8</c:v>
                </c:pt>
                <c:pt idx="14165">
                  <c:v>3.8500000000000001E-8</c:v>
                </c:pt>
                <c:pt idx="14166">
                  <c:v>3.8500000000000001E-8</c:v>
                </c:pt>
                <c:pt idx="14167">
                  <c:v>3.8500000000000001E-8</c:v>
                </c:pt>
                <c:pt idx="14168">
                  <c:v>3.8500000000000001E-8</c:v>
                </c:pt>
                <c:pt idx="14169">
                  <c:v>3.8500000000000001E-8</c:v>
                </c:pt>
                <c:pt idx="14170">
                  <c:v>3.8500000000000001E-8</c:v>
                </c:pt>
                <c:pt idx="14171">
                  <c:v>3.8500000000000001E-8</c:v>
                </c:pt>
                <c:pt idx="14172">
                  <c:v>3.8500000000000001E-8</c:v>
                </c:pt>
                <c:pt idx="14173">
                  <c:v>3.8500000000000001E-8</c:v>
                </c:pt>
                <c:pt idx="14174">
                  <c:v>3.8500000000000001E-8</c:v>
                </c:pt>
                <c:pt idx="14175">
                  <c:v>3.8500000000000001E-8</c:v>
                </c:pt>
                <c:pt idx="14176">
                  <c:v>3.8600000000000002E-8</c:v>
                </c:pt>
                <c:pt idx="14177">
                  <c:v>3.8600000000000002E-8</c:v>
                </c:pt>
                <c:pt idx="14178">
                  <c:v>3.8600000000000002E-8</c:v>
                </c:pt>
                <c:pt idx="14179">
                  <c:v>3.8600000000000002E-8</c:v>
                </c:pt>
                <c:pt idx="14180">
                  <c:v>3.8600000000000002E-8</c:v>
                </c:pt>
                <c:pt idx="14181">
                  <c:v>3.8600000000000002E-8</c:v>
                </c:pt>
                <c:pt idx="14182">
                  <c:v>3.8600000000000002E-8</c:v>
                </c:pt>
                <c:pt idx="14183">
                  <c:v>3.8600000000000002E-8</c:v>
                </c:pt>
                <c:pt idx="14184">
                  <c:v>3.8600000000000002E-8</c:v>
                </c:pt>
                <c:pt idx="14185">
                  <c:v>3.8600000000000002E-8</c:v>
                </c:pt>
                <c:pt idx="14186">
                  <c:v>3.8600000000000002E-8</c:v>
                </c:pt>
                <c:pt idx="14187">
                  <c:v>3.8600000000000002E-8</c:v>
                </c:pt>
                <c:pt idx="14188">
                  <c:v>3.8600000000000002E-8</c:v>
                </c:pt>
                <c:pt idx="14189">
                  <c:v>3.8600000000000002E-8</c:v>
                </c:pt>
                <c:pt idx="14190">
                  <c:v>3.8600000000000002E-8</c:v>
                </c:pt>
                <c:pt idx="14191">
                  <c:v>3.8600000000000002E-8</c:v>
                </c:pt>
                <c:pt idx="14192">
                  <c:v>3.8700000000000002E-8</c:v>
                </c:pt>
                <c:pt idx="14193">
                  <c:v>3.8700000000000002E-8</c:v>
                </c:pt>
                <c:pt idx="14194">
                  <c:v>3.8700000000000002E-8</c:v>
                </c:pt>
                <c:pt idx="14195">
                  <c:v>3.8700000000000002E-8</c:v>
                </c:pt>
                <c:pt idx="14196">
                  <c:v>3.8700000000000002E-8</c:v>
                </c:pt>
                <c:pt idx="14197">
                  <c:v>3.8700000000000002E-8</c:v>
                </c:pt>
                <c:pt idx="14198">
                  <c:v>3.8700000000000002E-8</c:v>
                </c:pt>
                <c:pt idx="14199">
                  <c:v>3.8700000000000002E-8</c:v>
                </c:pt>
                <c:pt idx="14200">
                  <c:v>3.8700000000000002E-8</c:v>
                </c:pt>
                <c:pt idx="14201">
                  <c:v>3.8700000000000002E-8</c:v>
                </c:pt>
                <c:pt idx="14202">
                  <c:v>3.8700000000000002E-8</c:v>
                </c:pt>
                <c:pt idx="14203">
                  <c:v>3.8700000000000002E-8</c:v>
                </c:pt>
                <c:pt idx="14204">
                  <c:v>3.8700000000000002E-8</c:v>
                </c:pt>
                <c:pt idx="14205">
                  <c:v>3.8700000000000002E-8</c:v>
                </c:pt>
                <c:pt idx="14206">
                  <c:v>3.8700000000000002E-8</c:v>
                </c:pt>
                <c:pt idx="14207">
                  <c:v>3.8700000000000002E-8</c:v>
                </c:pt>
                <c:pt idx="14208">
                  <c:v>3.8799999999999997E-8</c:v>
                </c:pt>
                <c:pt idx="14209">
                  <c:v>3.8799999999999997E-8</c:v>
                </c:pt>
                <c:pt idx="14210">
                  <c:v>3.8799999999999997E-8</c:v>
                </c:pt>
                <c:pt idx="14211">
                  <c:v>3.8799999999999997E-8</c:v>
                </c:pt>
                <c:pt idx="14212">
                  <c:v>3.8799999999999997E-8</c:v>
                </c:pt>
                <c:pt idx="14213">
                  <c:v>3.8799999999999997E-8</c:v>
                </c:pt>
                <c:pt idx="14214">
                  <c:v>3.8799999999999997E-8</c:v>
                </c:pt>
                <c:pt idx="14215">
                  <c:v>3.8799999999999997E-8</c:v>
                </c:pt>
                <c:pt idx="14216">
                  <c:v>3.8799999999999997E-8</c:v>
                </c:pt>
                <c:pt idx="14217">
                  <c:v>3.8799999999999997E-8</c:v>
                </c:pt>
                <c:pt idx="14218">
                  <c:v>3.8799999999999997E-8</c:v>
                </c:pt>
                <c:pt idx="14219">
                  <c:v>3.8799999999999997E-8</c:v>
                </c:pt>
                <c:pt idx="14220">
                  <c:v>3.8799999999999997E-8</c:v>
                </c:pt>
                <c:pt idx="14221">
                  <c:v>3.8799999999999997E-8</c:v>
                </c:pt>
                <c:pt idx="14222">
                  <c:v>3.8799999999999997E-8</c:v>
                </c:pt>
                <c:pt idx="14223">
                  <c:v>3.8799999999999997E-8</c:v>
                </c:pt>
                <c:pt idx="14224">
                  <c:v>3.8899999999999998E-8</c:v>
                </c:pt>
                <c:pt idx="14225">
                  <c:v>3.8899999999999998E-8</c:v>
                </c:pt>
                <c:pt idx="14226">
                  <c:v>3.8899999999999998E-8</c:v>
                </c:pt>
                <c:pt idx="14227">
                  <c:v>3.8899999999999998E-8</c:v>
                </c:pt>
                <c:pt idx="14228">
                  <c:v>3.8899999999999998E-8</c:v>
                </c:pt>
                <c:pt idx="14229">
                  <c:v>3.8899999999999998E-8</c:v>
                </c:pt>
                <c:pt idx="14230">
                  <c:v>3.8899999999999998E-8</c:v>
                </c:pt>
                <c:pt idx="14231">
                  <c:v>3.8899999999999998E-8</c:v>
                </c:pt>
                <c:pt idx="14232">
                  <c:v>3.8899999999999998E-8</c:v>
                </c:pt>
                <c:pt idx="14233">
                  <c:v>3.8899999999999998E-8</c:v>
                </c:pt>
                <c:pt idx="14234">
                  <c:v>3.8899999999999998E-8</c:v>
                </c:pt>
                <c:pt idx="14235">
                  <c:v>3.8899999999999998E-8</c:v>
                </c:pt>
                <c:pt idx="14236">
                  <c:v>3.8899999999999998E-8</c:v>
                </c:pt>
                <c:pt idx="14237">
                  <c:v>3.8899999999999998E-8</c:v>
                </c:pt>
                <c:pt idx="14238">
                  <c:v>3.8899999999999998E-8</c:v>
                </c:pt>
                <c:pt idx="14239">
                  <c:v>3.8899999999999998E-8</c:v>
                </c:pt>
                <c:pt idx="14240">
                  <c:v>3.8999999999999998E-8</c:v>
                </c:pt>
                <c:pt idx="14241">
                  <c:v>3.8999999999999998E-8</c:v>
                </c:pt>
                <c:pt idx="14242">
                  <c:v>3.8999999999999998E-8</c:v>
                </c:pt>
                <c:pt idx="14243">
                  <c:v>3.8999999999999998E-8</c:v>
                </c:pt>
                <c:pt idx="14244">
                  <c:v>3.8999999999999998E-8</c:v>
                </c:pt>
                <c:pt idx="14245">
                  <c:v>3.8999999999999998E-8</c:v>
                </c:pt>
                <c:pt idx="14246">
                  <c:v>3.8999999999999998E-8</c:v>
                </c:pt>
                <c:pt idx="14247">
                  <c:v>3.8999999999999998E-8</c:v>
                </c:pt>
                <c:pt idx="14248">
                  <c:v>3.8999999999999998E-8</c:v>
                </c:pt>
                <c:pt idx="14249">
                  <c:v>3.8999999999999998E-8</c:v>
                </c:pt>
                <c:pt idx="14250">
                  <c:v>3.8999999999999998E-8</c:v>
                </c:pt>
                <c:pt idx="14251">
                  <c:v>3.8999999999999998E-8</c:v>
                </c:pt>
                <c:pt idx="14252">
                  <c:v>3.8999999999999998E-8</c:v>
                </c:pt>
                <c:pt idx="14253">
                  <c:v>3.8999999999999998E-8</c:v>
                </c:pt>
                <c:pt idx="14254">
                  <c:v>3.8999999999999998E-8</c:v>
                </c:pt>
                <c:pt idx="14255">
                  <c:v>3.8999999999999998E-8</c:v>
                </c:pt>
                <c:pt idx="14256">
                  <c:v>3.9099999999999999E-8</c:v>
                </c:pt>
                <c:pt idx="14257">
                  <c:v>3.9099999999999999E-8</c:v>
                </c:pt>
                <c:pt idx="14258">
                  <c:v>3.9099999999999999E-8</c:v>
                </c:pt>
                <c:pt idx="14259">
                  <c:v>3.9099999999999999E-8</c:v>
                </c:pt>
                <c:pt idx="14260">
                  <c:v>3.9099999999999999E-8</c:v>
                </c:pt>
                <c:pt idx="14261">
                  <c:v>3.9099999999999999E-8</c:v>
                </c:pt>
                <c:pt idx="14262">
                  <c:v>3.9099999999999999E-8</c:v>
                </c:pt>
                <c:pt idx="14263">
                  <c:v>3.9099999999999999E-8</c:v>
                </c:pt>
                <c:pt idx="14264">
                  <c:v>3.9099999999999999E-8</c:v>
                </c:pt>
                <c:pt idx="14265">
                  <c:v>3.9099999999999999E-8</c:v>
                </c:pt>
                <c:pt idx="14266">
                  <c:v>3.9099999999999999E-8</c:v>
                </c:pt>
                <c:pt idx="14267">
                  <c:v>3.9099999999999999E-8</c:v>
                </c:pt>
                <c:pt idx="14268">
                  <c:v>3.9099999999999999E-8</c:v>
                </c:pt>
                <c:pt idx="14269">
                  <c:v>3.9099999999999999E-8</c:v>
                </c:pt>
                <c:pt idx="14270">
                  <c:v>3.9099999999999999E-8</c:v>
                </c:pt>
                <c:pt idx="14271">
                  <c:v>3.9099999999999999E-8</c:v>
                </c:pt>
                <c:pt idx="14272">
                  <c:v>3.92E-8</c:v>
                </c:pt>
                <c:pt idx="14273">
                  <c:v>3.92E-8</c:v>
                </c:pt>
                <c:pt idx="14274">
                  <c:v>3.92E-8</c:v>
                </c:pt>
                <c:pt idx="14275">
                  <c:v>3.92E-8</c:v>
                </c:pt>
                <c:pt idx="14276">
                  <c:v>3.92E-8</c:v>
                </c:pt>
                <c:pt idx="14277">
                  <c:v>3.92E-8</c:v>
                </c:pt>
                <c:pt idx="14278">
                  <c:v>3.92E-8</c:v>
                </c:pt>
                <c:pt idx="14279">
                  <c:v>3.92E-8</c:v>
                </c:pt>
                <c:pt idx="14280">
                  <c:v>3.92E-8</c:v>
                </c:pt>
                <c:pt idx="14281">
                  <c:v>3.92E-8</c:v>
                </c:pt>
                <c:pt idx="14282">
                  <c:v>3.92E-8</c:v>
                </c:pt>
                <c:pt idx="14283">
                  <c:v>3.92E-8</c:v>
                </c:pt>
                <c:pt idx="14284">
                  <c:v>3.92E-8</c:v>
                </c:pt>
                <c:pt idx="14285">
                  <c:v>3.92E-8</c:v>
                </c:pt>
                <c:pt idx="14286">
                  <c:v>3.92E-8</c:v>
                </c:pt>
                <c:pt idx="14287">
                  <c:v>3.92E-8</c:v>
                </c:pt>
                <c:pt idx="14288">
                  <c:v>3.9300000000000001E-8</c:v>
                </c:pt>
                <c:pt idx="14289">
                  <c:v>3.9300000000000001E-8</c:v>
                </c:pt>
                <c:pt idx="14290">
                  <c:v>3.9300000000000001E-8</c:v>
                </c:pt>
                <c:pt idx="14291">
                  <c:v>3.9300000000000001E-8</c:v>
                </c:pt>
                <c:pt idx="14292">
                  <c:v>3.9300000000000001E-8</c:v>
                </c:pt>
                <c:pt idx="14293">
                  <c:v>3.9300000000000001E-8</c:v>
                </c:pt>
                <c:pt idx="14294">
                  <c:v>3.9300000000000001E-8</c:v>
                </c:pt>
                <c:pt idx="14295">
                  <c:v>3.9300000000000001E-8</c:v>
                </c:pt>
                <c:pt idx="14296">
                  <c:v>3.9300000000000001E-8</c:v>
                </c:pt>
                <c:pt idx="14297">
                  <c:v>3.9300000000000001E-8</c:v>
                </c:pt>
                <c:pt idx="14298">
                  <c:v>3.9300000000000001E-8</c:v>
                </c:pt>
                <c:pt idx="14299">
                  <c:v>3.9300000000000001E-8</c:v>
                </c:pt>
                <c:pt idx="14300">
                  <c:v>3.9300000000000001E-8</c:v>
                </c:pt>
                <c:pt idx="14301">
                  <c:v>3.9300000000000001E-8</c:v>
                </c:pt>
                <c:pt idx="14302">
                  <c:v>3.9300000000000001E-8</c:v>
                </c:pt>
                <c:pt idx="14303">
                  <c:v>3.9300000000000001E-8</c:v>
                </c:pt>
                <c:pt idx="14304">
                  <c:v>3.9400000000000002E-8</c:v>
                </c:pt>
                <c:pt idx="14305">
                  <c:v>3.9400000000000002E-8</c:v>
                </c:pt>
                <c:pt idx="14306">
                  <c:v>3.9400000000000002E-8</c:v>
                </c:pt>
                <c:pt idx="14307">
                  <c:v>3.9400000000000002E-8</c:v>
                </c:pt>
                <c:pt idx="14308">
                  <c:v>3.9400000000000002E-8</c:v>
                </c:pt>
                <c:pt idx="14309">
                  <c:v>3.9400000000000002E-8</c:v>
                </c:pt>
                <c:pt idx="14310">
                  <c:v>3.9400000000000002E-8</c:v>
                </c:pt>
                <c:pt idx="14311">
                  <c:v>3.9400000000000002E-8</c:v>
                </c:pt>
                <c:pt idx="14312">
                  <c:v>3.9400000000000002E-8</c:v>
                </c:pt>
                <c:pt idx="14313">
                  <c:v>3.9400000000000002E-8</c:v>
                </c:pt>
                <c:pt idx="14314">
                  <c:v>3.9400000000000002E-8</c:v>
                </c:pt>
                <c:pt idx="14315">
                  <c:v>3.9400000000000002E-8</c:v>
                </c:pt>
                <c:pt idx="14316">
                  <c:v>3.9400000000000002E-8</c:v>
                </c:pt>
                <c:pt idx="14317">
                  <c:v>3.9400000000000002E-8</c:v>
                </c:pt>
                <c:pt idx="14318">
                  <c:v>3.9400000000000002E-8</c:v>
                </c:pt>
                <c:pt idx="14319">
                  <c:v>3.9400000000000002E-8</c:v>
                </c:pt>
                <c:pt idx="14320">
                  <c:v>3.9500000000000003E-8</c:v>
                </c:pt>
                <c:pt idx="14321">
                  <c:v>3.9500000000000003E-8</c:v>
                </c:pt>
                <c:pt idx="14322">
                  <c:v>3.9500000000000003E-8</c:v>
                </c:pt>
                <c:pt idx="14323">
                  <c:v>3.9500000000000003E-8</c:v>
                </c:pt>
                <c:pt idx="14324">
                  <c:v>3.9500000000000003E-8</c:v>
                </c:pt>
                <c:pt idx="14325">
                  <c:v>3.9500000000000003E-8</c:v>
                </c:pt>
                <c:pt idx="14326">
                  <c:v>3.9500000000000003E-8</c:v>
                </c:pt>
                <c:pt idx="14327">
                  <c:v>3.9500000000000003E-8</c:v>
                </c:pt>
                <c:pt idx="14328">
                  <c:v>3.9500000000000003E-8</c:v>
                </c:pt>
                <c:pt idx="14329">
                  <c:v>3.9500000000000003E-8</c:v>
                </c:pt>
                <c:pt idx="14330">
                  <c:v>3.9500000000000003E-8</c:v>
                </c:pt>
                <c:pt idx="14331">
                  <c:v>3.9500000000000003E-8</c:v>
                </c:pt>
                <c:pt idx="14332">
                  <c:v>3.9500000000000003E-8</c:v>
                </c:pt>
                <c:pt idx="14333">
                  <c:v>3.9500000000000003E-8</c:v>
                </c:pt>
                <c:pt idx="14334">
                  <c:v>3.9500000000000003E-8</c:v>
                </c:pt>
                <c:pt idx="14335">
                  <c:v>3.9500000000000003E-8</c:v>
                </c:pt>
                <c:pt idx="14336">
                  <c:v>3.9599999999999997E-8</c:v>
                </c:pt>
                <c:pt idx="14337">
                  <c:v>3.9599999999999997E-8</c:v>
                </c:pt>
                <c:pt idx="14338">
                  <c:v>3.9599999999999997E-8</c:v>
                </c:pt>
                <c:pt idx="14339">
                  <c:v>3.9599999999999997E-8</c:v>
                </c:pt>
                <c:pt idx="14340">
                  <c:v>3.9599999999999997E-8</c:v>
                </c:pt>
                <c:pt idx="14341">
                  <c:v>3.9599999999999997E-8</c:v>
                </c:pt>
                <c:pt idx="14342">
                  <c:v>3.9599999999999997E-8</c:v>
                </c:pt>
                <c:pt idx="14343">
                  <c:v>3.9599999999999997E-8</c:v>
                </c:pt>
                <c:pt idx="14344">
                  <c:v>3.9599999999999997E-8</c:v>
                </c:pt>
                <c:pt idx="14345">
                  <c:v>3.9599999999999997E-8</c:v>
                </c:pt>
                <c:pt idx="14346">
                  <c:v>3.9599999999999997E-8</c:v>
                </c:pt>
                <c:pt idx="14347">
                  <c:v>3.9599999999999997E-8</c:v>
                </c:pt>
                <c:pt idx="14348">
                  <c:v>3.9599999999999997E-8</c:v>
                </c:pt>
                <c:pt idx="14349">
                  <c:v>3.9599999999999997E-8</c:v>
                </c:pt>
                <c:pt idx="14350">
                  <c:v>3.9599999999999997E-8</c:v>
                </c:pt>
                <c:pt idx="14351">
                  <c:v>3.9599999999999997E-8</c:v>
                </c:pt>
                <c:pt idx="14352">
                  <c:v>3.9699999999999998E-8</c:v>
                </c:pt>
                <c:pt idx="14353">
                  <c:v>3.9699999999999998E-8</c:v>
                </c:pt>
                <c:pt idx="14354">
                  <c:v>3.9699999999999998E-8</c:v>
                </c:pt>
                <c:pt idx="14355">
                  <c:v>3.9699999999999998E-8</c:v>
                </c:pt>
                <c:pt idx="14356">
                  <c:v>3.9699999999999998E-8</c:v>
                </c:pt>
                <c:pt idx="14357">
                  <c:v>3.9699999999999998E-8</c:v>
                </c:pt>
                <c:pt idx="14358">
                  <c:v>3.9699999999999998E-8</c:v>
                </c:pt>
                <c:pt idx="14359">
                  <c:v>3.9699999999999998E-8</c:v>
                </c:pt>
                <c:pt idx="14360">
                  <c:v>3.9699999999999998E-8</c:v>
                </c:pt>
                <c:pt idx="14361">
                  <c:v>3.9699999999999998E-8</c:v>
                </c:pt>
                <c:pt idx="14362">
                  <c:v>3.9699999999999998E-8</c:v>
                </c:pt>
                <c:pt idx="14363">
                  <c:v>3.9699999999999998E-8</c:v>
                </c:pt>
                <c:pt idx="14364">
                  <c:v>3.9699999999999998E-8</c:v>
                </c:pt>
                <c:pt idx="14365">
                  <c:v>3.9699999999999998E-8</c:v>
                </c:pt>
                <c:pt idx="14366">
                  <c:v>3.9699999999999998E-8</c:v>
                </c:pt>
                <c:pt idx="14367">
                  <c:v>3.9699999999999998E-8</c:v>
                </c:pt>
                <c:pt idx="14368">
                  <c:v>3.9799999999999999E-8</c:v>
                </c:pt>
                <c:pt idx="14369">
                  <c:v>3.9799999999999999E-8</c:v>
                </c:pt>
                <c:pt idx="14370">
                  <c:v>3.9799999999999999E-8</c:v>
                </c:pt>
                <c:pt idx="14371">
                  <c:v>3.9799999999999999E-8</c:v>
                </c:pt>
                <c:pt idx="14372">
                  <c:v>3.9799999999999999E-8</c:v>
                </c:pt>
                <c:pt idx="14373">
                  <c:v>3.9799999999999999E-8</c:v>
                </c:pt>
                <c:pt idx="14374">
                  <c:v>3.9799999999999999E-8</c:v>
                </c:pt>
                <c:pt idx="14375">
                  <c:v>3.9799999999999999E-8</c:v>
                </c:pt>
                <c:pt idx="14376">
                  <c:v>3.9799999999999999E-8</c:v>
                </c:pt>
                <c:pt idx="14377">
                  <c:v>3.9799999999999999E-8</c:v>
                </c:pt>
                <c:pt idx="14378">
                  <c:v>3.9799999999999999E-8</c:v>
                </c:pt>
                <c:pt idx="14379">
                  <c:v>3.9799999999999999E-8</c:v>
                </c:pt>
                <c:pt idx="14380">
                  <c:v>3.9799999999999999E-8</c:v>
                </c:pt>
                <c:pt idx="14381">
                  <c:v>3.9799999999999999E-8</c:v>
                </c:pt>
                <c:pt idx="14382">
                  <c:v>3.9799999999999999E-8</c:v>
                </c:pt>
                <c:pt idx="14383">
                  <c:v>3.9799999999999999E-8</c:v>
                </c:pt>
                <c:pt idx="14384">
                  <c:v>3.99E-8</c:v>
                </c:pt>
                <c:pt idx="14385">
                  <c:v>3.99E-8</c:v>
                </c:pt>
                <c:pt idx="14386">
                  <c:v>3.99E-8</c:v>
                </c:pt>
                <c:pt idx="14387">
                  <c:v>3.99E-8</c:v>
                </c:pt>
                <c:pt idx="14388">
                  <c:v>3.99E-8</c:v>
                </c:pt>
                <c:pt idx="14389">
                  <c:v>3.99E-8</c:v>
                </c:pt>
                <c:pt idx="14390">
                  <c:v>3.99E-8</c:v>
                </c:pt>
                <c:pt idx="14391">
                  <c:v>3.99E-8</c:v>
                </c:pt>
                <c:pt idx="14392">
                  <c:v>3.99E-8</c:v>
                </c:pt>
                <c:pt idx="14393">
                  <c:v>3.99E-8</c:v>
                </c:pt>
                <c:pt idx="14394">
                  <c:v>3.99E-8</c:v>
                </c:pt>
                <c:pt idx="14395">
                  <c:v>3.99E-8</c:v>
                </c:pt>
                <c:pt idx="14396">
                  <c:v>3.99E-8</c:v>
                </c:pt>
                <c:pt idx="14397">
                  <c:v>3.99E-8</c:v>
                </c:pt>
                <c:pt idx="14398">
                  <c:v>3.99E-8</c:v>
                </c:pt>
                <c:pt idx="14399">
                  <c:v>3.99E-8</c:v>
                </c:pt>
                <c:pt idx="14400">
                  <c:v>4.0000000000000001E-8</c:v>
                </c:pt>
                <c:pt idx="14401">
                  <c:v>4.0000000000000001E-8</c:v>
                </c:pt>
                <c:pt idx="14402">
                  <c:v>4.0000000000000001E-8</c:v>
                </c:pt>
                <c:pt idx="14403">
                  <c:v>4.0000000000000001E-8</c:v>
                </c:pt>
                <c:pt idx="14404">
                  <c:v>4.0000000000000001E-8</c:v>
                </c:pt>
                <c:pt idx="14405">
                  <c:v>4.0000000000000001E-8</c:v>
                </c:pt>
                <c:pt idx="14406">
                  <c:v>4.0000000000000001E-8</c:v>
                </c:pt>
                <c:pt idx="14407">
                  <c:v>4.0000000000000001E-8</c:v>
                </c:pt>
                <c:pt idx="14408">
                  <c:v>4.0000000000000001E-8</c:v>
                </c:pt>
                <c:pt idx="14409">
                  <c:v>4.0000000000000001E-8</c:v>
                </c:pt>
                <c:pt idx="14410">
                  <c:v>4.0000000000000001E-8</c:v>
                </c:pt>
                <c:pt idx="14411">
                  <c:v>4.0000000000000001E-8</c:v>
                </c:pt>
                <c:pt idx="14412">
                  <c:v>4.0000000000000001E-8</c:v>
                </c:pt>
                <c:pt idx="14413">
                  <c:v>4.0000000000000001E-8</c:v>
                </c:pt>
                <c:pt idx="14414">
                  <c:v>4.0000000000000001E-8</c:v>
                </c:pt>
                <c:pt idx="14415">
                  <c:v>4.0000000000000001E-8</c:v>
                </c:pt>
                <c:pt idx="14416">
                  <c:v>4.0100000000000002E-8</c:v>
                </c:pt>
                <c:pt idx="14417">
                  <c:v>4.0100000000000002E-8</c:v>
                </c:pt>
                <c:pt idx="14418">
                  <c:v>4.0100000000000002E-8</c:v>
                </c:pt>
                <c:pt idx="14419">
                  <c:v>4.0100000000000002E-8</c:v>
                </c:pt>
                <c:pt idx="14420">
                  <c:v>4.0100000000000002E-8</c:v>
                </c:pt>
                <c:pt idx="14421">
                  <c:v>4.0100000000000002E-8</c:v>
                </c:pt>
                <c:pt idx="14422">
                  <c:v>4.0100000000000002E-8</c:v>
                </c:pt>
                <c:pt idx="14423">
                  <c:v>4.0100000000000002E-8</c:v>
                </c:pt>
                <c:pt idx="14424">
                  <c:v>4.0100000000000002E-8</c:v>
                </c:pt>
                <c:pt idx="14425">
                  <c:v>4.0100000000000002E-8</c:v>
                </c:pt>
                <c:pt idx="14426">
                  <c:v>4.0100000000000002E-8</c:v>
                </c:pt>
                <c:pt idx="14427">
                  <c:v>4.0100000000000002E-8</c:v>
                </c:pt>
                <c:pt idx="14428">
                  <c:v>4.0100000000000002E-8</c:v>
                </c:pt>
                <c:pt idx="14429">
                  <c:v>4.0100000000000002E-8</c:v>
                </c:pt>
                <c:pt idx="14430">
                  <c:v>4.0100000000000002E-8</c:v>
                </c:pt>
                <c:pt idx="14431">
                  <c:v>4.0100000000000002E-8</c:v>
                </c:pt>
                <c:pt idx="14432">
                  <c:v>4.0200000000000003E-8</c:v>
                </c:pt>
                <c:pt idx="14433">
                  <c:v>4.0200000000000003E-8</c:v>
                </c:pt>
                <c:pt idx="14434">
                  <c:v>4.0200000000000003E-8</c:v>
                </c:pt>
                <c:pt idx="14435">
                  <c:v>4.0200000000000003E-8</c:v>
                </c:pt>
                <c:pt idx="14436">
                  <c:v>4.0200000000000003E-8</c:v>
                </c:pt>
                <c:pt idx="14437">
                  <c:v>4.0200000000000003E-8</c:v>
                </c:pt>
                <c:pt idx="14438">
                  <c:v>4.0200000000000003E-8</c:v>
                </c:pt>
                <c:pt idx="14439">
                  <c:v>4.0200000000000003E-8</c:v>
                </c:pt>
                <c:pt idx="14440">
                  <c:v>4.0200000000000003E-8</c:v>
                </c:pt>
                <c:pt idx="14441">
                  <c:v>4.0200000000000003E-8</c:v>
                </c:pt>
                <c:pt idx="14442">
                  <c:v>4.0200000000000003E-8</c:v>
                </c:pt>
                <c:pt idx="14443">
                  <c:v>4.0200000000000003E-8</c:v>
                </c:pt>
                <c:pt idx="14444">
                  <c:v>4.0200000000000003E-8</c:v>
                </c:pt>
                <c:pt idx="14445">
                  <c:v>4.0200000000000003E-8</c:v>
                </c:pt>
                <c:pt idx="14446">
                  <c:v>4.0200000000000003E-8</c:v>
                </c:pt>
                <c:pt idx="14447">
                  <c:v>4.0200000000000003E-8</c:v>
                </c:pt>
                <c:pt idx="14448">
                  <c:v>4.0299999999999997E-8</c:v>
                </c:pt>
                <c:pt idx="14449">
                  <c:v>4.0299999999999997E-8</c:v>
                </c:pt>
                <c:pt idx="14450">
                  <c:v>4.0299999999999997E-8</c:v>
                </c:pt>
                <c:pt idx="14451">
                  <c:v>4.0299999999999997E-8</c:v>
                </c:pt>
                <c:pt idx="14452">
                  <c:v>4.0299999999999997E-8</c:v>
                </c:pt>
                <c:pt idx="14453">
                  <c:v>4.0299999999999997E-8</c:v>
                </c:pt>
                <c:pt idx="14454">
                  <c:v>4.0299999999999997E-8</c:v>
                </c:pt>
                <c:pt idx="14455">
                  <c:v>4.0299999999999997E-8</c:v>
                </c:pt>
                <c:pt idx="14456">
                  <c:v>4.0299999999999997E-8</c:v>
                </c:pt>
                <c:pt idx="14457">
                  <c:v>4.0299999999999997E-8</c:v>
                </c:pt>
                <c:pt idx="14458">
                  <c:v>4.0299999999999997E-8</c:v>
                </c:pt>
                <c:pt idx="14459">
                  <c:v>4.0299999999999997E-8</c:v>
                </c:pt>
                <c:pt idx="14460">
                  <c:v>4.0299999999999997E-8</c:v>
                </c:pt>
                <c:pt idx="14461">
                  <c:v>4.0299999999999997E-8</c:v>
                </c:pt>
                <c:pt idx="14462">
                  <c:v>4.0299999999999997E-8</c:v>
                </c:pt>
                <c:pt idx="14463">
                  <c:v>4.0299999999999997E-8</c:v>
                </c:pt>
                <c:pt idx="14464">
                  <c:v>4.0399999999999998E-8</c:v>
                </c:pt>
                <c:pt idx="14465">
                  <c:v>4.0399999999999998E-8</c:v>
                </c:pt>
                <c:pt idx="14466">
                  <c:v>4.0399999999999998E-8</c:v>
                </c:pt>
                <c:pt idx="14467">
                  <c:v>4.0399999999999998E-8</c:v>
                </c:pt>
                <c:pt idx="14468">
                  <c:v>4.0399999999999998E-8</c:v>
                </c:pt>
                <c:pt idx="14469">
                  <c:v>4.0399999999999998E-8</c:v>
                </c:pt>
                <c:pt idx="14470">
                  <c:v>4.0399999999999998E-8</c:v>
                </c:pt>
                <c:pt idx="14471">
                  <c:v>4.0399999999999998E-8</c:v>
                </c:pt>
                <c:pt idx="14472">
                  <c:v>4.0399999999999998E-8</c:v>
                </c:pt>
                <c:pt idx="14473">
                  <c:v>4.0399999999999998E-8</c:v>
                </c:pt>
                <c:pt idx="14474">
                  <c:v>4.0399999999999998E-8</c:v>
                </c:pt>
                <c:pt idx="14475">
                  <c:v>4.0399999999999998E-8</c:v>
                </c:pt>
                <c:pt idx="14476">
                  <c:v>4.0399999999999998E-8</c:v>
                </c:pt>
                <c:pt idx="14477">
                  <c:v>4.0399999999999998E-8</c:v>
                </c:pt>
                <c:pt idx="14478">
                  <c:v>4.0399999999999998E-8</c:v>
                </c:pt>
                <c:pt idx="14479">
                  <c:v>4.0399999999999998E-8</c:v>
                </c:pt>
                <c:pt idx="14480">
                  <c:v>4.0499999999999999E-8</c:v>
                </c:pt>
                <c:pt idx="14481">
                  <c:v>4.0499999999999999E-8</c:v>
                </c:pt>
                <c:pt idx="14482">
                  <c:v>4.0499999999999999E-8</c:v>
                </c:pt>
                <c:pt idx="14483">
                  <c:v>4.0499999999999999E-8</c:v>
                </c:pt>
                <c:pt idx="14484">
                  <c:v>4.0499999999999999E-8</c:v>
                </c:pt>
                <c:pt idx="14485">
                  <c:v>4.0499999999999999E-8</c:v>
                </c:pt>
                <c:pt idx="14486">
                  <c:v>4.0499999999999999E-8</c:v>
                </c:pt>
                <c:pt idx="14487">
                  <c:v>4.0499999999999999E-8</c:v>
                </c:pt>
                <c:pt idx="14488">
                  <c:v>4.0499999999999999E-8</c:v>
                </c:pt>
                <c:pt idx="14489">
                  <c:v>4.0499999999999999E-8</c:v>
                </c:pt>
                <c:pt idx="14490">
                  <c:v>4.0499999999999999E-8</c:v>
                </c:pt>
                <c:pt idx="14491">
                  <c:v>4.0499999999999999E-8</c:v>
                </c:pt>
                <c:pt idx="14492">
                  <c:v>4.0499999999999999E-8</c:v>
                </c:pt>
                <c:pt idx="14493">
                  <c:v>4.0499999999999999E-8</c:v>
                </c:pt>
                <c:pt idx="14494">
                  <c:v>4.0499999999999999E-8</c:v>
                </c:pt>
                <c:pt idx="14495">
                  <c:v>4.0499999999999999E-8</c:v>
                </c:pt>
                <c:pt idx="14496">
                  <c:v>4.06E-8</c:v>
                </c:pt>
                <c:pt idx="14497">
                  <c:v>4.06E-8</c:v>
                </c:pt>
                <c:pt idx="14498">
                  <c:v>4.06E-8</c:v>
                </c:pt>
                <c:pt idx="14499">
                  <c:v>4.06E-8</c:v>
                </c:pt>
                <c:pt idx="14500">
                  <c:v>4.06E-8</c:v>
                </c:pt>
                <c:pt idx="14501">
                  <c:v>4.06E-8</c:v>
                </c:pt>
                <c:pt idx="14502">
                  <c:v>4.06E-8</c:v>
                </c:pt>
                <c:pt idx="14503">
                  <c:v>4.06E-8</c:v>
                </c:pt>
                <c:pt idx="14504">
                  <c:v>4.06E-8</c:v>
                </c:pt>
                <c:pt idx="14505">
                  <c:v>4.06E-8</c:v>
                </c:pt>
                <c:pt idx="14506">
                  <c:v>4.06E-8</c:v>
                </c:pt>
                <c:pt idx="14507">
                  <c:v>4.06E-8</c:v>
                </c:pt>
                <c:pt idx="14508">
                  <c:v>4.06E-8</c:v>
                </c:pt>
                <c:pt idx="14509">
                  <c:v>4.06E-8</c:v>
                </c:pt>
                <c:pt idx="14510">
                  <c:v>4.06E-8</c:v>
                </c:pt>
                <c:pt idx="14511">
                  <c:v>4.06E-8</c:v>
                </c:pt>
                <c:pt idx="14512">
                  <c:v>4.07E-8</c:v>
                </c:pt>
                <c:pt idx="14513">
                  <c:v>4.07E-8</c:v>
                </c:pt>
                <c:pt idx="14514">
                  <c:v>4.07E-8</c:v>
                </c:pt>
                <c:pt idx="14515">
                  <c:v>4.07E-8</c:v>
                </c:pt>
                <c:pt idx="14516">
                  <c:v>4.07E-8</c:v>
                </c:pt>
                <c:pt idx="14517">
                  <c:v>4.07E-8</c:v>
                </c:pt>
                <c:pt idx="14518">
                  <c:v>4.07E-8</c:v>
                </c:pt>
                <c:pt idx="14519">
                  <c:v>4.07E-8</c:v>
                </c:pt>
                <c:pt idx="14520">
                  <c:v>4.07E-8</c:v>
                </c:pt>
                <c:pt idx="14521">
                  <c:v>4.07E-8</c:v>
                </c:pt>
                <c:pt idx="14522">
                  <c:v>4.07E-8</c:v>
                </c:pt>
                <c:pt idx="14523">
                  <c:v>4.07E-8</c:v>
                </c:pt>
                <c:pt idx="14524">
                  <c:v>4.07E-8</c:v>
                </c:pt>
                <c:pt idx="14525">
                  <c:v>4.07E-8</c:v>
                </c:pt>
                <c:pt idx="14526">
                  <c:v>4.07E-8</c:v>
                </c:pt>
                <c:pt idx="14527">
                  <c:v>4.07E-8</c:v>
                </c:pt>
                <c:pt idx="14528">
                  <c:v>4.0800000000000001E-8</c:v>
                </c:pt>
                <c:pt idx="14529">
                  <c:v>4.0800000000000001E-8</c:v>
                </c:pt>
                <c:pt idx="14530">
                  <c:v>4.0800000000000001E-8</c:v>
                </c:pt>
                <c:pt idx="14531">
                  <c:v>4.0800000000000001E-8</c:v>
                </c:pt>
                <c:pt idx="14532">
                  <c:v>4.0800000000000001E-8</c:v>
                </c:pt>
                <c:pt idx="14533">
                  <c:v>4.0800000000000001E-8</c:v>
                </c:pt>
                <c:pt idx="14534">
                  <c:v>4.0800000000000001E-8</c:v>
                </c:pt>
                <c:pt idx="14535">
                  <c:v>4.0800000000000001E-8</c:v>
                </c:pt>
                <c:pt idx="14536">
                  <c:v>4.0800000000000001E-8</c:v>
                </c:pt>
                <c:pt idx="14537">
                  <c:v>4.0800000000000001E-8</c:v>
                </c:pt>
                <c:pt idx="14538">
                  <c:v>4.0800000000000001E-8</c:v>
                </c:pt>
                <c:pt idx="14539">
                  <c:v>4.0800000000000001E-8</c:v>
                </c:pt>
                <c:pt idx="14540">
                  <c:v>4.0800000000000001E-8</c:v>
                </c:pt>
                <c:pt idx="14541">
                  <c:v>4.0800000000000001E-8</c:v>
                </c:pt>
                <c:pt idx="14542">
                  <c:v>4.0800000000000001E-8</c:v>
                </c:pt>
                <c:pt idx="14543">
                  <c:v>4.0800000000000001E-8</c:v>
                </c:pt>
                <c:pt idx="14544">
                  <c:v>4.0900000000000002E-8</c:v>
                </c:pt>
                <c:pt idx="14545">
                  <c:v>4.0900000000000002E-8</c:v>
                </c:pt>
                <c:pt idx="14546">
                  <c:v>4.0900000000000002E-8</c:v>
                </c:pt>
                <c:pt idx="14547">
                  <c:v>4.0900000000000002E-8</c:v>
                </c:pt>
                <c:pt idx="14548">
                  <c:v>4.0900000000000002E-8</c:v>
                </c:pt>
                <c:pt idx="14549">
                  <c:v>4.0900000000000002E-8</c:v>
                </c:pt>
                <c:pt idx="14550">
                  <c:v>4.0900000000000002E-8</c:v>
                </c:pt>
                <c:pt idx="14551">
                  <c:v>4.0900000000000002E-8</c:v>
                </c:pt>
                <c:pt idx="14552">
                  <c:v>4.0900000000000002E-8</c:v>
                </c:pt>
                <c:pt idx="14553">
                  <c:v>4.0900000000000002E-8</c:v>
                </c:pt>
                <c:pt idx="14554">
                  <c:v>4.0900000000000002E-8</c:v>
                </c:pt>
                <c:pt idx="14555">
                  <c:v>4.0900000000000002E-8</c:v>
                </c:pt>
                <c:pt idx="14556">
                  <c:v>4.0900000000000002E-8</c:v>
                </c:pt>
                <c:pt idx="14557">
                  <c:v>4.0900000000000002E-8</c:v>
                </c:pt>
                <c:pt idx="14558">
                  <c:v>4.0900000000000002E-8</c:v>
                </c:pt>
                <c:pt idx="14559">
                  <c:v>4.0900000000000002E-8</c:v>
                </c:pt>
                <c:pt idx="14560">
                  <c:v>4.1000000000000003E-8</c:v>
                </c:pt>
                <c:pt idx="14561">
                  <c:v>4.1000000000000003E-8</c:v>
                </c:pt>
                <c:pt idx="14562">
                  <c:v>4.1000000000000003E-8</c:v>
                </c:pt>
                <c:pt idx="14563">
                  <c:v>4.1000000000000003E-8</c:v>
                </c:pt>
                <c:pt idx="14564">
                  <c:v>4.1000000000000003E-8</c:v>
                </c:pt>
                <c:pt idx="14565">
                  <c:v>4.1000000000000003E-8</c:v>
                </c:pt>
                <c:pt idx="14566">
                  <c:v>4.1000000000000003E-8</c:v>
                </c:pt>
                <c:pt idx="14567">
                  <c:v>4.1000000000000003E-8</c:v>
                </c:pt>
                <c:pt idx="14568">
                  <c:v>4.1000000000000003E-8</c:v>
                </c:pt>
                <c:pt idx="14569">
                  <c:v>4.1000000000000003E-8</c:v>
                </c:pt>
                <c:pt idx="14570">
                  <c:v>4.1000000000000003E-8</c:v>
                </c:pt>
                <c:pt idx="14571">
                  <c:v>4.1000000000000003E-8</c:v>
                </c:pt>
                <c:pt idx="14572">
                  <c:v>4.1000000000000003E-8</c:v>
                </c:pt>
                <c:pt idx="14573">
                  <c:v>4.1000000000000003E-8</c:v>
                </c:pt>
                <c:pt idx="14574">
                  <c:v>4.1000000000000003E-8</c:v>
                </c:pt>
                <c:pt idx="14575">
                  <c:v>4.1000000000000003E-8</c:v>
                </c:pt>
                <c:pt idx="14576">
                  <c:v>4.1099999999999997E-8</c:v>
                </c:pt>
                <c:pt idx="14577">
                  <c:v>4.1099999999999997E-8</c:v>
                </c:pt>
                <c:pt idx="14578">
                  <c:v>4.1099999999999997E-8</c:v>
                </c:pt>
                <c:pt idx="14579">
                  <c:v>4.1099999999999997E-8</c:v>
                </c:pt>
                <c:pt idx="14580">
                  <c:v>4.1099999999999997E-8</c:v>
                </c:pt>
                <c:pt idx="14581">
                  <c:v>4.1099999999999997E-8</c:v>
                </c:pt>
                <c:pt idx="14582">
                  <c:v>4.1099999999999997E-8</c:v>
                </c:pt>
                <c:pt idx="14583">
                  <c:v>4.1099999999999997E-8</c:v>
                </c:pt>
                <c:pt idx="14584">
                  <c:v>4.1099999999999997E-8</c:v>
                </c:pt>
                <c:pt idx="14585">
                  <c:v>4.1099999999999997E-8</c:v>
                </c:pt>
                <c:pt idx="14586">
                  <c:v>4.1099999999999997E-8</c:v>
                </c:pt>
                <c:pt idx="14587">
                  <c:v>4.1099999999999997E-8</c:v>
                </c:pt>
                <c:pt idx="14588">
                  <c:v>4.1099999999999997E-8</c:v>
                </c:pt>
                <c:pt idx="14589">
                  <c:v>4.1099999999999997E-8</c:v>
                </c:pt>
                <c:pt idx="14590">
                  <c:v>4.1099999999999997E-8</c:v>
                </c:pt>
                <c:pt idx="14591">
                  <c:v>4.1099999999999997E-8</c:v>
                </c:pt>
                <c:pt idx="14592">
                  <c:v>4.1199999999999998E-8</c:v>
                </c:pt>
                <c:pt idx="14593">
                  <c:v>4.1199999999999998E-8</c:v>
                </c:pt>
                <c:pt idx="14594">
                  <c:v>4.1199999999999998E-8</c:v>
                </c:pt>
                <c:pt idx="14595">
                  <c:v>4.1199999999999998E-8</c:v>
                </c:pt>
                <c:pt idx="14596">
                  <c:v>4.1199999999999998E-8</c:v>
                </c:pt>
                <c:pt idx="14597">
                  <c:v>4.1199999999999998E-8</c:v>
                </c:pt>
                <c:pt idx="14598">
                  <c:v>4.1199999999999998E-8</c:v>
                </c:pt>
                <c:pt idx="14599">
                  <c:v>4.1199999999999998E-8</c:v>
                </c:pt>
                <c:pt idx="14600">
                  <c:v>4.1199999999999998E-8</c:v>
                </c:pt>
                <c:pt idx="14601">
                  <c:v>4.1199999999999998E-8</c:v>
                </c:pt>
                <c:pt idx="14602">
                  <c:v>4.1199999999999998E-8</c:v>
                </c:pt>
                <c:pt idx="14603">
                  <c:v>4.1199999999999998E-8</c:v>
                </c:pt>
                <c:pt idx="14604">
                  <c:v>4.1199999999999998E-8</c:v>
                </c:pt>
                <c:pt idx="14605">
                  <c:v>4.1199999999999998E-8</c:v>
                </c:pt>
                <c:pt idx="14606">
                  <c:v>4.1199999999999998E-8</c:v>
                </c:pt>
                <c:pt idx="14607">
                  <c:v>4.1199999999999998E-8</c:v>
                </c:pt>
                <c:pt idx="14608">
                  <c:v>4.1299999999999999E-8</c:v>
                </c:pt>
                <c:pt idx="14609">
                  <c:v>4.1299999999999999E-8</c:v>
                </c:pt>
                <c:pt idx="14610">
                  <c:v>4.1299999999999999E-8</c:v>
                </c:pt>
                <c:pt idx="14611">
                  <c:v>4.1299999999999999E-8</c:v>
                </c:pt>
                <c:pt idx="14612">
                  <c:v>4.1299999999999999E-8</c:v>
                </c:pt>
                <c:pt idx="14613">
                  <c:v>4.1299999999999999E-8</c:v>
                </c:pt>
                <c:pt idx="14614">
                  <c:v>4.1299999999999999E-8</c:v>
                </c:pt>
                <c:pt idx="14615">
                  <c:v>4.1299999999999999E-8</c:v>
                </c:pt>
                <c:pt idx="14616">
                  <c:v>4.1299999999999999E-8</c:v>
                </c:pt>
                <c:pt idx="14617">
                  <c:v>4.1299999999999999E-8</c:v>
                </c:pt>
                <c:pt idx="14618">
                  <c:v>4.1299999999999999E-8</c:v>
                </c:pt>
                <c:pt idx="14619">
                  <c:v>4.1299999999999999E-8</c:v>
                </c:pt>
                <c:pt idx="14620">
                  <c:v>4.1299999999999999E-8</c:v>
                </c:pt>
                <c:pt idx="14621">
                  <c:v>4.1299999999999999E-8</c:v>
                </c:pt>
                <c:pt idx="14622">
                  <c:v>4.1299999999999999E-8</c:v>
                </c:pt>
                <c:pt idx="14623">
                  <c:v>4.1299999999999999E-8</c:v>
                </c:pt>
                <c:pt idx="14624">
                  <c:v>4.14E-8</c:v>
                </c:pt>
                <c:pt idx="14625">
                  <c:v>4.14E-8</c:v>
                </c:pt>
                <c:pt idx="14626">
                  <c:v>4.14E-8</c:v>
                </c:pt>
                <c:pt idx="14627">
                  <c:v>4.14E-8</c:v>
                </c:pt>
                <c:pt idx="14628">
                  <c:v>4.14E-8</c:v>
                </c:pt>
                <c:pt idx="14629">
                  <c:v>4.14E-8</c:v>
                </c:pt>
                <c:pt idx="14630">
                  <c:v>4.14E-8</c:v>
                </c:pt>
                <c:pt idx="14631">
                  <c:v>4.14E-8</c:v>
                </c:pt>
                <c:pt idx="14632">
                  <c:v>4.14E-8</c:v>
                </c:pt>
                <c:pt idx="14633">
                  <c:v>4.14E-8</c:v>
                </c:pt>
                <c:pt idx="14634">
                  <c:v>4.14E-8</c:v>
                </c:pt>
                <c:pt idx="14635">
                  <c:v>4.14E-8</c:v>
                </c:pt>
                <c:pt idx="14636">
                  <c:v>4.14E-8</c:v>
                </c:pt>
                <c:pt idx="14637">
                  <c:v>4.14E-8</c:v>
                </c:pt>
                <c:pt idx="14638">
                  <c:v>4.14E-8</c:v>
                </c:pt>
                <c:pt idx="14639">
                  <c:v>4.14E-8</c:v>
                </c:pt>
                <c:pt idx="14640">
                  <c:v>4.1500000000000001E-8</c:v>
                </c:pt>
                <c:pt idx="14641">
                  <c:v>4.1500000000000001E-8</c:v>
                </c:pt>
                <c:pt idx="14642">
                  <c:v>4.1500000000000001E-8</c:v>
                </c:pt>
                <c:pt idx="14643">
                  <c:v>4.1500000000000001E-8</c:v>
                </c:pt>
                <c:pt idx="14644">
                  <c:v>4.1500000000000001E-8</c:v>
                </c:pt>
                <c:pt idx="14645">
                  <c:v>4.1500000000000001E-8</c:v>
                </c:pt>
                <c:pt idx="14646">
                  <c:v>4.1500000000000001E-8</c:v>
                </c:pt>
                <c:pt idx="14647">
                  <c:v>4.1500000000000001E-8</c:v>
                </c:pt>
                <c:pt idx="14648">
                  <c:v>4.1500000000000001E-8</c:v>
                </c:pt>
                <c:pt idx="14649">
                  <c:v>4.1500000000000001E-8</c:v>
                </c:pt>
                <c:pt idx="14650">
                  <c:v>4.1500000000000001E-8</c:v>
                </c:pt>
                <c:pt idx="14651">
                  <c:v>4.1500000000000001E-8</c:v>
                </c:pt>
                <c:pt idx="14652">
                  <c:v>4.1500000000000001E-8</c:v>
                </c:pt>
                <c:pt idx="14653">
                  <c:v>4.1500000000000001E-8</c:v>
                </c:pt>
                <c:pt idx="14654">
                  <c:v>4.1500000000000001E-8</c:v>
                </c:pt>
                <c:pt idx="14655">
                  <c:v>4.1500000000000001E-8</c:v>
                </c:pt>
                <c:pt idx="14656">
                  <c:v>4.1600000000000002E-8</c:v>
                </c:pt>
                <c:pt idx="14657">
                  <c:v>4.1600000000000002E-8</c:v>
                </c:pt>
                <c:pt idx="14658">
                  <c:v>4.1600000000000002E-8</c:v>
                </c:pt>
                <c:pt idx="14659">
                  <c:v>4.1600000000000002E-8</c:v>
                </c:pt>
                <c:pt idx="14660">
                  <c:v>4.1600000000000002E-8</c:v>
                </c:pt>
                <c:pt idx="14661">
                  <c:v>4.1600000000000002E-8</c:v>
                </c:pt>
                <c:pt idx="14662">
                  <c:v>4.1600000000000002E-8</c:v>
                </c:pt>
                <c:pt idx="14663">
                  <c:v>4.1600000000000002E-8</c:v>
                </c:pt>
                <c:pt idx="14664">
                  <c:v>4.1600000000000002E-8</c:v>
                </c:pt>
                <c:pt idx="14665">
                  <c:v>4.1600000000000002E-8</c:v>
                </c:pt>
                <c:pt idx="14666">
                  <c:v>4.1600000000000002E-8</c:v>
                </c:pt>
                <c:pt idx="14667">
                  <c:v>4.1600000000000002E-8</c:v>
                </c:pt>
                <c:pt idx="14668">
                  <c:v>4.1600000000000002E-8</c:v>
                </c:pt>
                <c:pt idx="14669">
                  <c:v>4.1600000000000002E-8</c:v>
                </c:pt>
                <c:pt idx="14670">
                  <c:v>4.1600000000000002E-8</c:v>
                </c:pt>
                <c:pt idx="14671">
                  <c:v>4.1600000000000002E-8</c:v>
                </c:pt>
                <c:pt idx="14672">
                  <c:v>4.1700000000000003E-8</c:v>
                </c:pt>
                <c:pt idx="14673">
                  <c:v>4.1700000000000003E-8</c:v>
                </c:pt>
                <c:pt idx="14674">
                  <c:v>4.1700000000000003E-8</c:v>
                </c:pt>
                <c:pt idx="14675">
                  <c:v>4.1700000000000003E-8</c:v>
                </c:pt>
                <c:pt idx="14676">
                  <c:v>4.1700000000000003E-8</c:v>
                </c:pt>
                <c:pt idx="14677">
                  <c:v>4.1700000000000003E-8</c:v>
                </c:pt>
                <c:pt idx="14678">
                  <c:v>4.1700000000000003E-8</c:v>
                </c:pt>
                <c:pt idx="14679">
                  <c:v>4.1700000000000003E-8</c:v>
                </c:pt>
                <c:pt idx="14680">
                  <c:v>4.1700000000000003E-8</c:v>
                </c:pt>
                <c:pt idx="14681">
                  <c:v>4.1700000000000003E-8</c:v>
                </c:pt>
                <c:pt idx="14682">
                  <c:v>4.1700000000000003E-8</c:v>
                </c:pt>
                <c:pt idx="14683">
                  <c:v>4.1700000000000003E-8</c:v>
                </c:pt>
                <c:pt idx="14684">
                  <c:v>4.1700000000000003E-8</c:v>
                </c:pt>
                <c:pt idx="14685">
                  <c:v>4.1700000000000003E-8</c:v>
                </c:pt>
                <c:pt idx="14686">
                  <c:v>4.1700000000000003E-8</c:v>
                </c:pt>
                <c:pt idx="14687">
                  <c:v>4.1700000000000003E-8</c:v>
                </c:pt>
                <c:pt idx="14688">
                  <c:v>4.1799999999999997E-8</c:v>
                </c:pt>
                <c:pt idx="14689">
                  <c:v>4.1799999999999997E-8</c:v>
                </c:pt>
                <c:pt idx="14690">
                  <c:v>4.1799999999999997E-8</c:v>
                </c:pt>
                <c:pt idx="14691">
                  <c:v>4.1799999999999997E-8</c:v>
                </c:pt>
                <c:pt idx="14692">
                  <c:v>4.1799999999999997E-8</c:v>
                </c:pt>
                <c:pt idx="14693">
                  <c:v>4.1799999999999997E-8</c:v>
                </c:pt>
                <c:pt idx="14694">
                  <c:v>4.1799999999999997E-8</c:v>
                </c:pt>
                <c:pt idx="14695">
                  <c:v>4.1799999999999997E-8</c:v>
                </c:pt>
                <c:pt idx="14696">
                  <c:v>4.1799999999999997E-8</c:v>
                </c:pt>
                <c:pt idx="14697">
                  <c:v>4.1799999999999997E-8</c:v>
                </c:pt>
                <c:pt idx="14698">
                  <c:v>4.1799999999999997E-8</c:v>
                </c:pt>
                <c:pt idx="14699">
                  <c:v>4.1799999999999997E-8</c:v>
                </c:pt>
                <c:pt idx="14700">
                  <c:v>4.1799999999999997E-8</c:v>
                </c:pt>
                <c:pt idx="14701">
                  <c:v>4.1799999999999997E-8</c:v>
                </c:pt>
                <c:pt idx="14702">
                  <c:v>4.1799999999999997E-8</c:v>
                </c:pt>
                <c:pt idx="14703">
                  <c:v>4.1799999999999997E-8</c:v>
                </c:pt>
                <c:pt idx="14704">
                  <c:v>4.1899999999999998E-8</c:v>
                </c:pt>
                <c:pt idx="14705">
                  <c:v>4.1899999999999998E-8</c:v>
                </c:pt>
                <c:pt idx="14706">
                  <c:v>4.1899999999999998E-8</c:v>
                </c:pt>
                <c:pt idx="14707">
                  <c:v>4.1899999999999998E-8</c:v>
                </c:pt>
                <c:pt idx="14708">
                  <c:v>4.1899999999999998E-8</c:v>
                </c:pt>
                <c:pt idx="14709">
                  <c:v>4.1899999999999998E-8</c:v>
                </c:pt>
                <c:pt idx="14710">
                  <c:v>4.1899999999999998E-8</c:v>
                </c:pt>
                <c:pt idx="14711">
                  <c:v>4.1899999999999998E-8</c:v>
                </c:pt>
                <c:pt idx="14712">
                  <c:v>4.1899999999999998E-8</c:v>
                </c:pt>
                <c:pt idx="14713">
                  <c:v>4.1899999999999998E-8</c:v>
                </c:pt>
                <c:pt idx="14714">
                  <c:v>4.1899999999999998E-8</c:v>
                </c:pt>
                <c:pt idx="14715">
                  <c:v>4.1899999999999998E-8</c:v>
                </c:pt>
                <c:pt idx="14716">
                  <c:v>4.1899999999999998E-8</c:v>
                </c:pt>
                <c:pt idx="14717">
                  <c:v>4.1899999999999998E-8</c:v>
                </c:pt>
                <c:pt idx="14718">
                  <c:v>4.1899999999999998E-8</c:v>
                </c:pt>
                <c:pt idx="14719">
                  <c:v>4.1899999999999998E-8</c:v>
                </c:pt>
                <c:pt idx="14720">
                  <c:v>4.1999999999999999E-8</c:v>
                </c:pt>
                <c:pt idx="14721">
                  <c:v>4.1999999999999999E-8</c:v>
                </c:pt>
                <c:pt idx="14722">
                  <c:v>4.1999999999999999E-8</c:v>
                </c:pt>
                <c:pt idx="14723">
                  <c:v>4.1999999999999999E-8</c:v>
                </c:pt>
                <c:pt idx="14724">
                  <c:v>4.1999999999999999E-8</c:v>
                </c:pt>
                <c:pt idx="14725">
                  <c:v>4.1999999999999999E-8</c:v>
                </c:pt>
                <c:pt idx="14726">
                  <c:v>4.1999999999999999E-8</c:v>
                </c:pt>
                <c:pt idx="14727">
                  <c:v>4.1999999999999999E-8</c:v>
                </c:pt>
                <c:pt idx="14728">
                  <c:v>4.1999999999999999E-8</c:v>
                </c:pt>
                <c:pt idx="14729">
                  <c:v>4.1999999999999999E-8</c:v>
                </c:pt>
                <c:pt idx="14730">
                  <c:v>4.1999999999999999E-8</c:v>
                </c:pt>
                <c:pt idx="14731">
                  <c:v>4.1999999999999999E-8</c:v>
                </c:pt>
                <c:pt idx="14732">
                  <c:v>4.1999999999999999E-8</c:v>
                </c:pt>
                <c:pt idx="14733">
                  <c:v>4.1999999999999999E-8</c:v>
                </c:pt>
                <c:pt idx="14734">
                  <c:v>4.1999999999999999E-8</c:v>
                </c:pt>
                <c:pt idx="14735">
                  <c:v>4.1999999999999999E-8</c:v>
                </c:pt>
                <c:pt idx="14736">
                  <c:v>4.21E-8</c:v>
                </c:pt>
                <c:pt idx="14737">
                  <c:v>4.21E-8</c:v>
                </c:pt>
                <c:pt idx="14738">
                  <c:v>4.21E-8</c:v>
                </c:pt>
                <c:pt idx="14739">
                  <c:v>4.21E-8</c:v>
                </c:pt>
                <c:pt idx="14740">
                  <c:v>4.21E-8</c:v>
                </c:pt>
                <c:pt idx="14741">
                  <c:v>4.21E-8</c:v>
                </c:pt>
                <c:pt idx="14742">
                  <c:v>4.21E-8</c:v>
                </c:pt>
                <c:pt idx="14743">
                  <c:v>4.21E-8</c:v>
                </c:pt>
                <c:pt idx="14744">
                  <c:v>4.21E-8</c:v>
                </c:pt>
                <c:pt idx="14745">
                  <c:v>4.21E-8</c:v>
                </c:pt>
                <c:pt idx="14746">
                  <c:v>4.21E-8</c:v>
                </c:pt>
                <c:pt idx="14747">
                  <c:v>4.21E-8</c:v>
                </c:pt>
                <c:pt idx="14748">
                  <c:v>4.21E-8</c:v>
                </c:pt>
                <c:pt idx="14749">
                  <c:v>4.21E-8</c:v>
                </c:pt>
                <c:pt idx="14750">
                  <c:v>4.21E-8</c:v>
                </c:pt>
                <c:pt idx="14751">
                  <c:v>4.21E-8</c:v>
                </c:pt>
                <c:pt idx="14752">
                  <c:v>4.2200000000000001E-8</c:v>
                </c:pt>
                <c:pt idx="14753">
                  <c:v>4.2200000000000001E-8</c:v>
                </c:pt>
                <c:pt idx="14754">
                  <c:v>4.2200000000000001E-8</c:v>
                </c:pt>
                <c:pt idx="14755">
                  <c:v>4.2200000000000001E-8</c:v>
                </c:pt>
                <c:pt idx="14756">
                  <c:v>4.2200000000000001E-8</c:v>
                </c:pt>
                <c:pt idx="14757">
                  <c:v>4.2200000000000001E-8</c:v>
                </c:pt>
                <c:pt idx="14758">
                  <c:v>4.2200000000000001E-8</c:v>
                </c:pt>
                <c:pt idx="14759">
                  <c:v>4.2200000000000001E-8</c:v>
                </c:pt>
                <c:pt idx="14760">
                  <c:v>4.2200000000000001E-8</c:v>
                </c:pt>
                <c:pt idx="14761">
                  <c:v>4.2200000000000001E-8</c:v>
                </c:pt>
                <c:pt idx="14762">
                  <c:v>4.2200000000000001E-8</c:v>
                </c:pt>
                <c:pt idx="14763">
                  <c:v>4.2200000000000001E-8</c:v>
                </c:pt>
                <c:pt idx="14764">
                  <c:v>4.2200000000000001E-8</c:v>
                </c:pt>
                <c:pt idx="14765">
                  <c:v>4.2200000000000001E-8</c:v>
                </c:pt>
                <c:pt idx="14766">
                  <c:v>4.2200000000000001E-8</c:v>
                </c:pt>
                <c:pt idx="14767">
                  <c:v>4.2200000000000001E-8</c:v>
                </c:pt>
                <c:pt idx="14768">
                  <c:v>4.2300000000000002E-8</c:v>
                </c:pt>
                <c:pt idx="14769">
                  <c:v>4.2300000000000002E-8</c:v>
                </c:pt>
                <c:pt idx="14770">
                  <c:v>4.2300000000000002E-8</c:v>
                </c:pt>
                <c:pt idx="14771">
                  <c:v>4.2300000000000002E-8</c:v>
                </c:pt>
                <c:pt idx="14772">
                  <c:v>4.2300000000000002E-8</c:v>
                </c:pt>
                <c:pt idx="14773">
                  <c:v>4.2300000000000002E-8</c:v>
                </c:pt>
                <c:pt idx="14774">
                  <c:v>4.2300000000000002E-8</c:v>
                </c:pt>
                <c:pt idx="14775">
                  <c:v>4.2300000000000002E-8</c:v>
                </c:pt>
                <c:pt idx="14776">
                  <c:v>4.2300000000000002E-8</c:v>
                </c:pt>
                <c:pt idx="14777">
                  <c:v>4.2300000000000002E-8</c:v>
                </c:pt>
                <c:pt idx="14778">
                  <c:v>4.2300000000000002E-8</c:v>
                </c:pt>
                <c:pt idx="14779">
                  <c:v>4.2300000000000002E-8</c:v>
                </c:pt>
                <c:pt idx="14780">
                  <c:v>4.2300000000000002E-8</c:v>
                </c:pt>
                <c:pt idx="14781">
                  <c:v>4.2300000000000002E-8</c:v>
                </c:pt>
                <c:pt idx="14782">
                  <c:v>4.2300000000000002E-8</c:v>
                </c:pt>
                <c:pt idx="14783">
                  <c:v>4.2300000000000002E-8</c:v>
                </c:pt>
                <c:pt idx="14784">
                  <c:v>4.2400000000000002E-8</c:v>
                </c:pt>
                <c:pt idx="14785">
                  <c:v>4.2400000000000002E-8</c:v>
                </c:pt>
                <c:pt idx="14786">
                  <c:v>4.2400000000000002E-8</c:v>
                </c:pt>
                <c:pt idx="14787">
                  <c:v>4.2400000000000002E-8</c:v>
                </c:pt>
                <c:pt idx="14788">
                  <c:v>4.2400000000000002E-8</c:v>
                </c:pt>
                <c:pt idx="14789">
                  <c:v>4.2400000000000002E-8</c:v>
                </c:pt>
                <c:pt idx="14790">
                  <c:v>4.2400000000000002E-8</c:v>
                </c:pt>
                <c:pt idx="14791">
                  <c:v>4.2400000000000002E-8</c:v>
                </c:pt>
                <c:pt idx="14792">
                  <c:v>4.2400000000000002E-8</c:v>
                </c:pt>
                <c:pt idx="14793">
                  <c:v>4.2400000000000002E-8</c:v>
                </c:pt>
                <c:pt idx="14794">
                  <c:v>4.2400000000000002E-8</c:v>
                </c:pt>
                <c:pt idx="14795">
                  <c:v>4.2400000000000002E-8</c:v>
                </c:pt>
                <c:pt idx="14796">
                  <c:v>4.2400000000000002E-8</c:v>
                </c:pt>
                <c:pt idx="14797">
                  <c:v>4.2400000000000002E-8</c:v>
                </c:pt>
                <c:pt idx="14798">
                  <c:v>4.2400000000000002E-8</c:v>
                </c:pt>
                <c:pt idx="14799">
                  <c:v>4.2400000000000002E-8</c:v>
                </c:pt>
                <c:pt idx="14800">
                  <c:v>4.2499999999999997E-8</c:v>
                </c:pt>
                <c:pt idx="14801">
                  <c:v>4.2499999999999997E-8</c:v>
                </c:pt>
                <c:pt idx="14802">
                  <c:v>4.2499999999999997E-8</c:v>
                </c:pt>
                <c:pt idx="14803">
                  <c:v>4.2499999999999997E-8</c:v>
                </c:pt>
                <c:pt idx="14804">
                  <c:v>4.2499999999999997E-8</c:v>
                </c:pt>
                <c:pt idx="14805">
                  <c:v>4.2499999999999997E-8</c:v>
                </c:pt>
                <c:pt idx="14806">
                  <c:v>4.2499999999999997E-8</c:v>
                </c:pt>
                <c:pt idx="14807">
                  <c:v>4.2499999999999997E-8</c:v>
                </c:pt>
                <c:pt idx="14808">
                  <c:v>4.2499999999999997E-8</c:v>
                </c:pt>
                <c:pt idx="14809">
                  <c:v>4.2499999999999997E-8</c:v>
                </c:pt>
                <c:pt idx="14810">
                  <c:v>4.2499999999999997E-8</c:v>
                </c:pt>
                <c:pt idx="14811">
                  <c:v>4.2499999999999997E-8</c:v>
                </c:pt>
                <c:pt idx="14812">
                  <c:v>4.2499999999999997E-8</c:v>
                </c:pt>
                <c:pt idx="14813">
                  <c:v>4.2499999999999997E-8</c:v>
                </c:pt>
                <c:pt idx="14814">
                  <c:v>4.2499999999999997E-8</c:v>
                </c:pt>
                <c:pt idx="14815">
                  <c:v>4.2499999999999997E-8</c:v>
                </c:pt>
                <c:pt idx="14816">
                  <c:v>4.2599999999999998E-8</c:v>
                </c:pt>
                <c:pt idx="14817">
                  <c:v>4.2599999999999998E-8</c:v>
                </c:pt>
                <c:pt idx="14818">
                  <c:v>4.2599999999999998E-8</c:v>
                </c:pt>
                <c:pt idx="14819">
                  <c:v>4.2599999999999998E-8</c:v>
                </c:pt>
                <c:pt idx="14820">
                  <c:v>4.2599999999999998E-8</c:v>
                </c:pt>
                <c:pt idx="14821">
                  <c:v>4.2599999999999998E-8</c:v>
                </c:pt>
                <c:pt idx="14822">
                  <c:v>4.2599999999999998E-8</c:v>
                </c:pt>
                <c:pt idx="14823">
                  <c:v>4.2599999999999998E-8</c:v>
                </c:pt>
                <c:pt idx="14824">
                  <c:v>4.2599999999999998E-8</c:v>
                </c:pt>
                <c:pt idx="14825">
                  <c:v>4.2599999999999998E-8</c:v>
                </c:pt>
                <c:pt idx="14826">
                  <c:v>4.2599999999999998E-8</c:v>
                </c:pt>
                <c:pt idx="14827">
                  <c:v>4.2599999999999998E-8</c:v>
                </c:pt>
                <c:pt idx="14828">
                  <c:v>4.2599999999999998E-8</c:v>
                </c:pt>
                <c:pt idx="14829">
                  <c:v>4.2599999999999998E-8</c:v>
                </c:pt>
                <c:pt idx="14830">
                  <c:v>4.2599999999999998E-8</c:v>
                </c:pt>
                <c:pt idx="14831">
                  <c:v>4.2599999999999998E-8</c:v>
                </c:pt>
                <c:pt idx="14832">
                  <c:v>4.2699999999999999E-8</c:v>
                </c:pt>
                <c:pt idx="14833">
                  <c:v>4.2699999999999999E-8</c:v>
                </c:pt>
                <c:pt idx="14834">
                  <c:v>4.2699999999999999E-8</c:v>
                </c:pt>
                <c:pt idx="14835">
                  <c:v>4.2699999999999999E-8</c:v>
                </c:pt>
                <c:pt idx="14836">
                  <c:v>4.2699999999999999E-8</c:v>
                </c:pt>
                <c:pt idx="14837">
                  <c:v>4.2699999999999999E-8</c:v>
                </c:pt>
                <c:pt idx="14838">
                  <c:v>4.2699999999999999E-8</c:v>
                </c:pt>
                <c:pt idx="14839">
                  <c:v>4.2699999999999999E-8</c:v>
                </c:pt>
                <c:pt idx="14840">
                  <c:v>4.2699999999999999E-8</c:v>
                </c:pt>
                <c:pt idx="14841">
                  <c:v>4.2699999999999999E-8</c:v>
                </c:pt>
                <c:pt idx="14842">
                  <c:v>4.2699999999999999E-8</c:v>
                </c:pt>
                <c:pt idx="14843">
                  <c:v>4.2699999999999999E-8</c:v>
                </c:pt>
                <c:pt idx="14844">
                  <c:v>4.2699999999999999E-8</c:v>
                </c:pt>
                <c:pt idx="14845">
                  <c:v>4.2699999999999999E-8</c:v>
                </c:pt>
                <c:pt idx="14846">
                  <c:v>4.2699999999999999E-8</c:v>
                </c:pt>
                <c:pt idx="14847">
                  <c:v>4.2699999999999999E-8</c:v>
                </c:pt>
                <c:pt idx="14848">
                  <c:v>4.2799999999999999E-8</c:v>
                </c:pt>
                <c:pt idx="14849">
                  <c:v>4.2799999999999999E-8</c:v>
                </c:pt>
                <c:pt idx="14850">
                  <c:v>4.2799999999999999E-8</c:v>
                </c:pt>
                <c:pt idx="14851">
                  <c:v>4.2799999999999999E-8</c:v>
                </c:pt>
                <c:pt idx="14852">
                  <c:v>4.2799999999999999E-8</c:v>
                </c:pt>
                <c:pt idx="14853">
                  <c:v>4.2799999999999999E-8</c:v>
                </c:pt>
                <c:pt idx="14854">
                  <c:v>4.2799999999999999E-8</c:v>
                </c:pt>
                <c:pt idx="14855">
                  <c:v>4.2799999999999999E-8</c:v>
                </c:pt>
                <c:pt idx="14856">
                  <c:v>4.2799999999999999E-8</c:v>
                </c:pt>
                <c:pt idx="14857">
                  <c:v>4.2799999999999999E-8</c:v>
                </c:pt>
                <c:pt idx="14858">
                  <c:v>4.2799999999999999E-8</c:v>
                </c:pt>
                <c:pt idx="14859">
                  <c:v>4.2799999999999999E-8</c:v>
                </c:pt>
                <c:pt idx="14860">
                  <c:v>4.2799999999999999E-8</c:v>
                </c:pt>
                <c:pt idx="14861">
                  <c:v>4.2799999999999999E-8</c:v>
                </c:pt>
                <c:pt idx="14862">
                  <c:v>4.2799999999999999E-8</c:v>
                </c:pt>
                <c:pt idx="14863">
                  <c:v>4.2799999999999999E-8</c:v>
                </c:pt>
                <c:pt idx="14864">
                  <c:v>4.29E-8</c:v>
                </c:pt>
                <c:pt idx="14865">
                  <c:v>4.29E-8</c:v>
                </c:pt>
                <c:pt idx="14866">
                  <c:v>4.29E-8</c:v>
                </c:pt>
                <c:pt idx="14867">
                  <c:v>4.29E-8</c:v>
                </c:pt>
                <c:pt idx="14868">
                  <c:v>4.29E-8</c:v>
                </c:pt>
                <c:pt idx="14869">
                  <c:v>4.29E-8</c:v>
                </c:pt>
                <c:pt idx="14870">
                  <c:v>4.29E-8</c:v>
                </c:pt>
                <c:pt idx="14871">
                  <c:v>4.29E-8</c:v>
                </c:pt>
                <c:pt idx="14872">
                  <c:v>4.29E-8</c:v>
                </c:pt>
                <c:pt idx="14873">
                  <c:v>4.29E-8</c:v>
                </c:pt>
                <c:pt idx="14874">
                  <c:v>4.29E-8</c:v>
                </c:pt>
                <c:pt idx="14875">
                  <c:v>4.29E-8</c:v>
                </c:pt>
                <c:pt idx="14876">
                  <c:v>4.29E-8</c:v>
                </c:pt>
                <c:pt idx="14877">
                  <c:v>4.29E-8</c:v>
                </c:pt>
                <c:pt idx="14878">
                  <c:v>4.29E-8</c:v>
                </c:pt>
                <c:pt idx="14879">
                  <c:v>4.29E-8</c:v>
                </c:pt>
                <c:pt idx="14880">
                  <c:v>4.3000000000000001E-8</c:v>
                </c:pt>
                <c:pt idx="14881">
                  <c:v>4.3000000000000001E-8</c:v>
                </c:pt>
                <c:pt idx="14882">
                  <c:v>4.3000000000000001E-8</c:v>
                </c:pt>
                <c:pt idx="14883">
                  <c:v>4.3000000000000001E-8</c:v>
                </c:pt>
                <c:pt idx="14884">
                  <c:v>4.3000000000000001E-8</c:v>
                </c:pt>
                <c:pt idx="14885">
                  <c:v>4.3000000000000001E-8</c:v>
                </c:pt>
                <c:pt idx="14886">
                  <c:v>4.3000000000000001E-8</c:v>
                </c:pt>
                <c:pt idx="14887">
                  <c:v>4.3000000000000001E-8</c:v>
                </c:pt>
                <c:pt idx="14888">
                  <c:v>4.3000000000000001E-8</c:v>
                </c:pt>
                <c:pt idx="14889">
                  <c:v>4.3000000000000001E-8</c:v>
                </c:pt>
                <c:pt idx="14890">
                  <c:v>4.3000000000000001E-8</c:v>
                </c:pt>
                <c:pt idx="14891">
                  <c:v>4.3000000000000001E-8</c:v>
                </c:pt>
                <c:pt idx="14892">
                  <c:v>4.3000000000000001E-8</c:v>
                </c:pt>
                <c:pt idx="14893">
                  <c:v>4.3000000000000001E-8</c:v>
                </c:pt>
                <c:pt idx="14894">
                  <c:v>4.3000000000000001E-8</c:v>
                </c:pt>
                <c:pt idx="14895">
                  <c:v>4.3000000000000001E-8</c:v>
                </c:pt>
                <c:pt idx="14896">
                  <c:v>4.3100000000000002E-8</c:v>
                </c:pt>
                <c:pt idx="14897">
                  <c:v>4.3100000000000002E-8</c:v>
                </c:pt>
                <c:pt idx="14898">
                  <c:v>4.3100000000000002E-8</c:v>
                </c:pt>
                <c:pt idx="14899">
                  <c:v>4.3100000000000002E-8</c:v>
                </c:pt>
                <c:pt idx="14900">
                  <c:v>4.3100000000000002E-8</c:v>
                </c:pt>
                <c:pt idx="14901">
                  <c:v>4.3100000000000002E-8</c:v>
                </c:pt>
                <c:pt idx="14902">
                  <c:v>4.3100000000000002E-8</c:v>
                </c:pt>
                <c:pt idx="14903">
                  <c:v>4.3100000000000002E-8</c:v>
                </c:pt>
                <c:pt idx="14904">
                  <c:v>4.3100000000000002E-8</c:v>
                </c:pt>
                <c:pt idx="14905">
                  <c:v>4.3100000000000002E-8</c:v>
                </c:pt>
                <c:pt idx="14906">
                  <c:v>4.3100000000000002E-8</c:v>
                </c:pt>
                <c:pt idx="14907">
                  <c:v>4.3100000000000002E-8</c:v>
                </c:pt>
                <c:pt idx="14908">
                  <c:v>4.3100000000000002E-8</c:v>
                </c:pt>
                <c:pt idx="14909">
                  <c:v>4.3100000000000002E-8</c:v>
                </c:pt>
                <c:pt idx="14910">
                  <c:v>4.3100000000000002E-8</c:v>
                </c:pt>
                <c:pt idx="14911">
                  <c:v>4.3100000000000002E-8</c:v>
                </c:pt>
                <c:pt idx="14912">
                  <c:v>4.3200000000000003E-8</c:v>
                </c:pt>
                <c:pt idx="14913">
                  <c:v>4.3200000000000003E-8</c:v>
                </c:pt>
                <c:pt idx="14914">
                  <c:v>4.3200000000000003E-8</c:v>
                </c:pt>
                <c:pt idx="14915">
                  <c:v>4.3200000000000003E-8</c:v>
                </c:pt>
                <c:pt idx="14916">
                  <c:v>4.3200000000000003E-8</c:v>
                </c:pt>
                <c:pt idx="14917">
                  <c:v>4.3200000000000003E-8</c:v>
                </c:pt>
                <c:pt idx="14918">
                  <c:v>4.3200000000000003E-8</c:v>
                </c:pt>
                <c:pt idx="14919">
                  <c:v>4.3200000000000003E-8</c:v>
                </c:pt>
                <c:pt idx="14920">
                  <c:v>4.3200000000000003E-8</c:v>
                </c:pt>
                <c:pt idx="14921">
                  <c:v>4.3200000000000003E-8</c:v>
                </c:pt>
                <c:pt idx="14922">
                  <c:v>4.3200000000000003E-8</c:v>
                </c:pt>
                <c:pt idx="14923">
                  <c:v>4.3200000000000003E-8</c:v>
                </c:pt>
                <c:pt idx="14924">
                  <c:v>4.3200000000000003E-8</c:v>
                </c:pt>
                <c:pt idx="14925">
                  <c:v>4.3200000000000003E-8</c:v>
                </c:pt>
                <c:pt idx="14926">
                  <c:v>4.3200000000000003E-8</c:v>
                </c:pt>
                <c:pt idx="14927">
                  <c:v>4.3200000000000003E-8</c:v>
                </c:pt>
                <c:pt idx="14928">
                  <c:v>4.3299999999999997E-8</c:v>
                </c:pt>
                <c:pt idx="14929">
                  <c:v>4.3299999999999997E-8</c:v>
                </c:pt>
                <c:pt idx="14930">
                  <c:v>4.3299999999999997E-8</c:v>
                </c:pt>
                <c:pt idx="14931">
                  <c:v>4.3299999999999997E-8</c:v>
                </c:pt>
                <c:pt idx="14932">
                  <c:v>4.3299999999999997E-8</c:v>
                </c:pt>
                <c:pt idx="14933">
                  <c:v>4.3299999999999997E-8</c:v>
                </c:pt>
                <c:pt idx="14934">
                  <c:v>4.3299999999999997E-8</c:v>
                </c:pt>
                <c:pt idx="14935">
                  <c:v>4.3299999999999997E-8</c:v>
                </c:pt>
                <c:pt idx="14936">
                  <c:v>4.3299999999999997E-8</c:v>
                </c:pt>
                <c:pt idx="14937">
                  <c:v>4.3299999999999997E-8</c:v>
                </c:pt>
                <c:pt idx="14938">
                  <c:v>4.3299999999999997E-8</c:v>
                </c:pt>
                <c:pt idx="14939">
                  <c:v>4.3299999999999997E-8</c:v>
                </c:pt>
                <c:pt idx="14940">
                  <c:v>4.3299999999999997E-8</c:v>
                </c:pt>
                <c:pt idx="14941">
                  <c:v>4.3299999999999997E-8</c:v>
                </c:pt>
                <c:pt idx="14942">
                  <c:v>4.3299999999999997E-8</c:v>
                </c:pt>
                <c:pt idx="14943">
                  <c:v>4.3299999999999997E-8</c:v>
                </c:pt>
                <c:pt idx="14944">
                  <c:v>4.3399999999999998E-8</c:v>
                </c:pt>
                <c:pt idx="14945">
                  <c:v>4.3399999999999998E-8</c:v>
                </c:pt>
                <c:pt idx="14946">
                  <c:v>4.3399999999999998E-8</c:v>
                </c:pt>
                <c:pt idx="14947">
                  <c:v>4.3399999999999998E-8</c:v>
                </c:pt>
                <c:pt idx="14948">
                  <c:v>4.3399999999999998E-8</c:v>
                </c:pt>
                <c:pt idx="14949">
                  <c:v>4.3399999999999998E-8</c:v>
                </c:pt>
                <c:pt idx="14950">
                  <c:v>4.3399999999999998E-8</c:v>
                </c:pt>
                <c:pt idx="14951">
                  <c:v>4.3399999999999998E-8</c:v>
                </c:pt>
                <c:pt idx="14952">
                  <c:v>4.3399999999999998E-8</c:v>
                </c:pt>
                <c:pt idx="14953">
                  <c:v>4.3399999999999998E-8</c:v>
                </c:pt>
                <c:pt idx="14954">
                  <c:v>4.3399999999999998E-8</c:v>
                </c:pt>
                <c:pt idx="14955">
                  <c:v>4.3399999999999998E-8</c:v>
                </c:pt>
                <c:pt idx="14956">
                  <c:v>4.3399999999999998E-8</c:v>
                </c:pt>
                <c:pt idx="14957">
                  <c:v>4.3399999999999998E-8</c:v>
                </c:pt>
                <c:pt idx="14958">
                  <c:v>4.3399999999999998E-8</c:v>
                </c:pt>
                <c:pt idx="14959">
                  <c:v>4.3399999999999998E-8</c:v>
                </c:pt>
                <c:pt idx="14960">
                  <c:v>4.3499999999999999E-8</c:v>
                </c:pt>
                <c:pt idx="14961">
                  <c:v>4.3499999999999999E-8</c:v>
                </c:pt>
                <c:pt idx="14962">
                  <c:v>4.3499999999999999E-8</c:v>
                </c:pt>
                <c:pt idx="14963">
                  <c:v>4.3499999999999999E-8</c:v>
                </c:pt>
                <c:pt idx="14964">
                  <c:v>4.3499999999999999E-8</c:v>
                </c:pt>
                <c:pt idx="14965">
                  <c:v>4.3499999999999999E-8</c:v>
                </c:pt>
                <c:pt idx="14966">
                  <c:v>4.3499999999999999E-8</c:v>
                </c:pt>
                <c:pt idx="14967">
                  <c:v>4.3499999999999999E-8</c:v>
                </c:pt>
                <c:pt idx="14968">
                  <c:v>4.3499999999999999E-8</c:v>
                </c:pt>
                <c:pt idx="14969">
                  <c:v>4.3499999999999999E-8</c:v>
                </c:pt>
                <c:pt idx="14970">
                  <c:v>4.3499999999999999E-8</c:v>
                </c:pt>
                <c:pt idx="14971">
                  <c:v>4.3499999999999999E-8</c:v>
                </c:pt>
                <c:pt idx="14972">
                  <c:v>4.3499999999999999E-8</c:v>
                </c:pt>
                <c:pt idx="14973">
                  <c:v>4.3499999999999999E-8</c:v>
                </c:pt>
                <c:pt idx="14974">
                  <c:v>4.3499999999999999E-8</c:v>
                </c:pt>
                <c:pt idx="14975">
                  <c:v>4.3499999999999999E-8</c:v>
                </c:pt>
                <c:pt idx="14976">
                  <c:v>4.36E-8</c:v>
                </c:pt>
                <c:pt idx="14977">
                  <c:v>4.36E-8</c:v>
                </c:pt>
                <c:pt idx="14978">
                  <c:v>4.36E-8</c:v>
                </c:pt>
                <c:pt idx="14979">
                  <c:v>4.36E-8</c:v>
                </c:pt>
                <c:pt idx="14980">
                  <c:v>4.36E-8</c:v>
                </c:pt>
                <c:pt idx="14981">
                  <c:v>4.36E-8</c:v>
                </c:pt>
                <c:pt idx="14982">
                  <c:v>4.36E-8</c:v>
                </c:pt>
                <c:pt idx="14983">
                  <c:v>4.36E-8</c:v>
                </c:pt>
                <c:pt idx="14984">
                  <c:v>4.36E-8</c:v>
                </c:pt>
                <c:pt idx="14985">
                  <c:v>4.36E-8</c:v>
                </c:pt>
                <c:pt idx="14986">
                  <c:v>4.36E-8</c:v>
                </c:pt>
                <c:pt idx="14987">
                  <c:v>4.36E-8</c:v>
                </c:pt>
                <c:pt idx="14988">
                  <c:v>4.36E-8</c:v>
                </c:pt>
                <c:pt idx="14989">
                  <c:v>4.36E-8</c:v>
                </c:pt>
                <c:pt idx="14990">
                  <c:v>4.36E-8</c:v>
                </c:pt>
                <c:pt idx="14991">
                  <c:v>4.36E-8</c:v>
                </c:pt>
                <c:pt idx="14992">
                  <c:v>4.3700000000000001E-8</c:v>
                </c:pt>
                <c:pt idx="14993">
                  <c:v>4.3700000000000001E-8</c:v>
                </c:pt>
                <c:pt idx="14994">
                  <c:v>4.3700000000000001E-8</c:v>
                </c:pt>
                <c:pt idx="14995">
                  <c:v>4.3700000000000001E-8</c:v>
                </c:pt>
                <c:pt idx="14996">
                  <c:v>4.3700000000000001E-8</c:v>
                </c:pt>
                <c:pt idx="14997">
                  <c:v>4.3700000000000001E-8</c:v>
                </c:pt>
                <c:pt idx="14998">
                  <c:v>4.3700000000000001E-8</c:v>
                </c:pt>
                <c:pt idx="14999">
                  <c:v>4.3700000000000001E-8</c:v>
                </c:pt>
                <c:pt idx="15000">
                  <c:v>4.3700000000000001E-8</c:v>
                </c:pt>
                <c:pt idx="15001">
                  <c:v>4.3700000000000001E-8</c:v>
                </c:pt>
                <c:pt idx="15002">
                  <c:v>4.3700000000000001E-8</c:v>
                </c:pt>
                <c:pt idx="15003">
                  <c:v>4.3700000000000001E-8</c:v>
                </c:pt>
                <c:pt idx="15004">
                  <c:v>4.3700000000000001E-8</c:v>
                </c:pt>
                <c:pt idx="15005">
                  <c:v>4.3700000000000001E-8</c:v>
                </c:pt>
                <c:pt idx="15006">
                  <c:v>4.3700000000000001E-8</c:v>
                </c:pt>
                <c:pt idx="15007">
                  <c:v>4.3700000000000001E-8</c:v>
                </c:pt>
                <c:pt idx="15008">
                  <c:v>4.3800000000000002E-8</c:v>
                </c:pt>
                <c:pt idx="15009">
                  <c:v>4.3800000000000002E-8</c:v>
                </c:pt>
                <c:pt idx="15010">
                  <c:v>4.3800000000000002E-8</c:v>
                </c:pt>
                <c:pt idx="15011">
                  <c:v>4.3800000000000002E-8</c:v>
                </c:pt>
                <c:pt idx="15012">
                  <c:v>4.3800000000000002E-8</c:v>
                </c:pt>
                <c:pt idx="15013">
                  <c:v>4.3800000000000002E-8</c:v>
                </c:pt>
                <c:pt idx="15014">
                  <c:v>4.3800000000000002E-8</c:v>
                </c:pt>
                <c:pt idx="15015">
                  <c:v>4.3800000000000002E-8</c:v>
                </c:pt>
                <c:pt idx="15016">
                  <c:v>4.3800000000000002E-8</c:v>
                </c:pt>
                <c:pt idx="15017">
                  <c:v>4.3800000000000002E-8</c:v>
                </c:pt>
                <c:pt idx="15018">
                  <c:v>4.3800000000000002E-8</c:v>
                </c:pt>
                <c:pt idx="15019">
                  <c:v>4.3800000000000002E-8</c:v>
                </c:pt>
                <c:pt idx="15020">
                  <c:v>4.3800000000000002E-8</c:v>
                </c:pt>
                <c:pt idx="15021">
                  <c:v>4.3800000000000002E-8</c:v>
                </c:pt>
                <c:pt idx="15022">
                  <c:v>4.3800000000000002E-8</c:v>
                </c:pt>
                <c:pt idx="15023">
                  <c:v>4.3800000000000002E-8</c:v>
                </c:pt>
                <c:pt idx="15024">
                  <c:v>4.3900000000000003E-8</c:v>
                </c:pt>
                <c:pt idx="15025">
                  <c:v>4.3900000000000003E-8</c:v>
                </c:pt>
                <c:pt idx="15026">
                  <c:v>4.3900000000000003E-8</c:v>
                </c:pt>
                <c:pt idx="15027">
                  <c:v>4.3900000000000003E-8</c:v>
                </c:pt>
                <c:pt idx="15028">
                  <c:v>4.3900000000000003E-8</c:v>
                </c:pt>
                <c:pt idx="15029">
                  <c:v>4.3900000000000003E-8</c:v>
                </c:pt>
                <c:pt idx="15030">
                  <c:v>4.3900000000000003E-8</c:v>
                </c:pt>
                <c:pt idx="15031">
                  <c:v>4.3900000000000003E-8</c:v>
                </c:pt>
                <c:pt idx="15032">
                  <c:v>4.3900000000000003E-8</c:v>
                </c:pt>
                <c:pt idx="15033">
                  <c:v>4.3900000000000003E-8</c:v>
                </c:pt>
                <c:pt idx="15034">
                  <c:v>4.3900000000000003E-8</c:v>
                </c:pt>
                <c:pt idx="15035">
                  <c:v>4.3900000000000003E-8</c:v>
                </c:pt>
                <c:pt idx="15036">
                  <c:v>4.3900000000000003E-8</c:v>
                </c:pt>
                <c:pt idx="15037">
                  <c:v>4.3900000000000003E-8</c:v>
                </c:pt>
                <c:pt idx="15038">
                  <c:v>4.3900000000000003E-8</c:v>
                </c:pt>
                <c:pt idx="15039">
                  <c:v>4.3900000000000003E-8</c:v>
                </c:pt>
                <c:pt idx="15040">
                  <c:v>4.3999999999999997E-8</c:v>
                </c:pt>
                <c:pt idx="15041">
                  <c:v>4.3999999999999997E-8</c:v>
                </c:pt>
                <c:pt idx="15042">
                  <c:v>4.3999999999999997E-8</c:v>
                </c:pt>
                <c:pt idx="15043">
                  <c:v>4.3999999999999997E-8</c:v>
                </c:pt>
                <c:pt idx="15044">
                  <c:v>4.3999999999999997E-8</c:v>
                </c:pt>
                <c:pt idx="15045">
                  <c:v>4.3999999999999997E-8</c:v>
                </c:pt>
                <c:pt idx="15046">
                  <c:v>4.3999999999999997E-8</c:v>
                </c:pt>
                <c:pt idx="15047">
                  <c:v>4.3999999999999997E-8</c:v>
                </c:pt>
                <c:pt idx="15048">
                  <c:v>4.3999999999999997E-8</c:v>
                </c:pt>
                <c:pt idx="15049">
                  <c:v>4.3999999999999997E-8</c:v>
                </c:pt>
                <c:pt idx="15050">
                  <c:v>4.3999999999999997E-8</c:v>
                </c:pt>
                <c:pt idx="15051">
                  <c:v>4.3999999999999997E-8</c:v>
                </c:pt>
                <c:pt idx="15052">
                  <c:v>4.3999999999999997E-8</c:v>
                </c:pt>
                <c:pt idx="15053">
                  <c:v>4.3999999999999997E-8</c:v>
                </c:pt>
                <c:pt idx="15054">
                  <c:v>4.3999999999999997E-8</c:v>
                </c:pt>
                <c:pt idx="15055">
                  <c:v>4.3999999999999997E-8</c:v>
                </c:pt>
                <c:pt idx="15056">
                  <c:v>4.4099999999999998E-8</c:v>
                </c:pt>
                <c:pt idx="15057">
                  <c:v>4.4099999999999998E-8</c:v>
                </c:pt>
                <c:pt idx="15058">
                  <c:v>4.4099999999999998E-8</c:v>
                </c:pt>
                <c:pt idx="15059">
                  <c:v>4.4099999999999998E-8</c:v>
                </c:pt>
                <c:pt idx="15060">
                  <c:v>4.4099999999999998E-8</c:v>
                </c:pt>
                <c:pt idx="15061">
                  <c:v>4.4099999999999998E-8</c:v>
                </c:pt>
                <c:pt idx="15062">
                  <c:v>4.4099999999999998E-8</c:v>
                </c:pt>
                <c:pt idx="15063">
                  <c:v>4.4099999999999998E-8</c:v>
                </c:pt>
                <c:pt idx="15064">
                  <c:v>4.4099999999999998E-8</c:v>
                </c:pt>
                <c:pt idx="15065">
                  <c:v>4.4099999999999998E-8</c:v>
                </c:pt>
                <c:pt idx="15066">
                  <c:v>4.4099999999999998E-8</c:v>
                </c:pt>
                <c:pt idx="15067">
                  <c:v>4.4099999999999998E-8</c:v>
                </c:pt>
                <c:pt idx="15068">
                  <c:v>4.4099999999999998E-8</c:v>
                </c:pt>
                <c:pt idx="15069">
                  <c:v>4.4099999999999998E-8</c:v>
                </c:pt>
                <c:pt idx="15070">
                  <c:v>4.4099999999999998E-8</c:v>
                </c:pt>
                <c:pt idx="15071">
                  <c:v>4.4099999999999998E-8</c:v>
                </c:pt>
                <c:pt idx="15072">
                  <c:v>4.4199999999999999E-8</c:v>
                </c:pt>
                <c:pt idx="15073">
                  <c:v>4.4199999999999999E-8</c:v>
                </c:pt>
                <c:pt idx="15074">
                  <c:v>4.4199999999999999E-8</c:v>
                </c:pt>
                <c:pt idx="15075">
                  <c:v>4.4199999999999999E-8</c:v>
                </c:pt>
                <c:pt idx="15076">
                  <c:v>4.4199999999999999E-8</c:v>
                </c:pt>
                <c:pt idx="15077">
                  <c:v>4.4199999999999999E-8</c:v>
                </c:pt>
                <c:pt idx="15078">
                  <c:v>4.4199999999999999E-8</c:v>
                </c:pt>
                <c:pt idx="15079">
                  <c:v>4.4199999999999999E-8</c:v>
                </c:pt>
                <c:pt idx="15080">
                  <c:v>4.4199999999999999E-8</c:v>
                </c:pt>
                <c:pt idx="15081">
                  <c:v>4.4199999999999999E-8</c:v>
                </c:pt>
                <c:pt idx="15082">
                  <c:v>4.4199999999999999E-8</c:v>
                </c:pt>
                <c:pt idx="15083">
                  <c:v>4.4199999999999999E-8</c:v>
                </c:pt>
                <c:pt idx="15084">
                  <c:v>4.4199999999999999E-8</c:v>
                </c:pt>
                <c:pt idx="15085">
                  <c:v>4.4199999999999999E-8</c:v>
                </c:pt>
                <c:pt idx="15086">
                  <c:v>4.4199999999999999E-8</c:v>
                </c:pt>
                <c:pt idx="15087">
                  <c:v>4.4199999999999999E-8</c:v>
                </c:pt>
                <c:pt idx="15088">
                  <c:v>4.43E-8</c:v>
                </c:pt>
                <c:pt idx="15089">
                  <c:v>4.43E-8</c:v>
                </c:pt>
                <c:pt idx="15090">
                  <c:v>4.43E-8</c:v>
                </c:pt>
                <c:pt idx="15091">
                  <c:v>4.43E-8</c:v>
                </c:pt>
                <c:pt idx="15092">
                  <c:v>4.43E-8</c:v>
                </c:pt>
                <c:pt idx="15093">
                  <c:v>4.43E-8</c:v>
                </c:pt>
                <c:pt idx="15094">
                  <c:v>4.43E-8</c:v>
                </c:pt>
                <c:pt idx="15095">
                  <c:v>4.43E-8</c:v>
                </c:pt>
                <c:pt idx="15096">
                  <c:v>4.43E-8</c:v>
                </c:pt>
                <c:pt idx="15097">
                  <c:v>4.43E-8</c:v>
                </c:pt>
                <c:pt idx="15098">
                  <c:v>4.43E-8</c:v>
                </c:pt>
                <c:pt idx="15099">
                  <c:v>4.43E-8</c:v>
                </c:pt>
                <c:pt idx="15100">
                  <c:v>4.43E-8</c:v>
                </c:pt>
                <c:pt idx="15101">
                  <c:v>4.43E-8</c:v>
                </c:pt>
                <c:pt idx="15102">
                  <c:v>4.43E-8</c:v>
                </c:pt>
                <c:pt idx="15103">
                  <c:v>4.43E-8</c:v>
                </c:pt>
                <c:pt idx="15104">
                  <c:v>4.4400000000000001E-8</c:v>
                </c:pt>
                <c:pt idx="15105">
                  <c:v>4.4400000000000001E-8</c:v>
                </c:pt>
                <c:pt idx="15106">
                  <c:v>4.4400000000000001E-8</c:v>
                </c:pt>
                <c:pt idx="15107">
                  <c:v>4.4400000000000001E-8</c:v>
                </c:pt>
                <c:pt idx="15108">
                  <c:v>4.4400000000000001E-8</c:v>
                </c:pt>
                <c:pt idx="15109">
                  <c:v>4.4400000000000001E-8</c:v>
                </c:pt>
                <c:pt idx="15110">
                  <c:v>4.4400000000000001E-8</c:v>
                </c:pt>
                <c:pt idx="15111">
                  <c:v>4.4400000000000001E-8</c:v>
                </c:pt>
                <c:pt idx="15112">
                  <c:v>4.4400000000000001E-8</c:v>
                </c:pt>
                <c:pt idx="15113">
                  <c:v>4.4400000000000001E-8</c:v>
                </c:pt>
                <c:pt idx="15114">
                  <c:v>4.4400000000000001E-8</c:v>
                </c:pt>
                <c:pt idx="15115">
                  <c:v>4.4400000000000001E-8</c:v>
                </c:pt>
                <c:pt idx="15116">
                  <c:v>4.4400000000000001E-8</c:v>
                </c:pt>
                <c:pt idx="15117">
                  <c:v>4.4400000000000001E-8</c:v>
                </c:pt>
                <c:pt idx="15118">
                  <c:v>4.4400000000000001E-8</c:v>
                </c:pt>
                <c:pt idx="15119">
                  <c:v>4.4400000000000001E-8</c:v>
                </c:pt>
                <c:pt idx="15120">
                  <c:v>4.4500000000000001E-8</c:v>
                </c:pt>
                <c:pt idx="15121">
                  <c:v>4.4500000000000001E-8</c:v>
                </c:pt>
                <c:pt idx="15122">
                  <c:v>4.4500000000000001E-8</c:v>
                </c:pt>
                <c:pt idx="15123">
                  <c:v>4.4500000000000001E-8</c:v>
                </c:pt>
                <c:pt idx="15124">
                  <c:v>4.4500000000000001E-8</c:v>
                </c:pt>
                <c:pt idx="15125">
                  <c:v>4.4500000000000001E-8</c:v>
                </c:pt>
                <c:pt idx="15126">
                  <c:v>4.4500000000000001E-8</c:v>
                </c:pt>
                <c:pt idx="15127">
                  <c:v>4.4500000000000001E-8</c:v>
                </c:pt>
                <c:pt idx="15128">
                  <c:v>4.4500000000000001E-8</c:v>
                </c:pt>
                <c:pt idx="15129">
                  <c:v>4.4500000000000001E-8</c:v>
                </c:pt>
                <c:pt idx="15130">
                  <c:v>4.4500000000000001E-8</c:v>
                </c:pt>
                <c:pt idx="15131">
                  <c:v>4.4500000000000001E-8</c:v>
                </c:pt>
                <c:pt idx="15132">
                  <c:v>4.4500000000000001E-8</c:v>
                </c:pt>
                <c:pt idx="15133">
                  <c:v>4.4500000000000001E-8</c:v>
                </c:pt>
                <c:pt idx="15134">
                  <c:v>4.4500000000000001E-8</c:v>
                </c:pt>
                <c:pt idx="15135">
                  <c:v>4.4500000000000001E-8</c:v>
                </c:pt>
                <c:pt idx="15136">
                  <c:v>4.4600000000000002E-8</c:v>
                </c:pt>
                <c:pt idx="15137">
                  <c:v>4.4600000000000002E-8</c:v>
                </c:pt>
                <c:pt idx="15138">
                  <c:v>4.4600000000000002E-8</c:v>
                </c:pt>
                <c:pt idx="15139">
                  <c:v>4.4600000000000002E-8</c:v>
                </c:pt>
                <c:pt idx="15140">
                  <c:v>4.4600000000000002E-8</c:v>
                </c:pt>
                <c:pt idx="15141">
                  <c:v>4.4600000000000002E-8</c:v>
                </c:pt>
                <c:pt idx="15142">
                  <c:v>4.4600000000000002E-8</c:v>
                </c:pt>
                <c:pt idx="15143">
                  <c:v>4.4600000000000002E-8</c:v>
                </c:pt>
                <c:pt idx="15144">
                  <c:v>4.4600000000000002E-8</c:v>
                </c:pt>
                <c:pt idx="15145">
                  <c:v>4.4600000000000002E-8</c:v>
                </c:pt>
                <c:pt idx="15146">
                  <c:v>4.4600000000000002E-8</c:v>
                </c:pt>
                <c:pt idx="15147">
                  <c:v>4.4600000000000002E-8</c:v>
                </c:pt>
                <c:pt idx="15148">
                  <c:v>4.4600000000000002E-8</c:v>
                </c:pt>
                <c:pt idx="15149">
                  <c:v>4.4600000000000002E-8</c:v>
                </c:pt>
                <c:pt idx="15150">
                  <c:v>4.4600000000000002E-8</c:v>
                </c:pt>
                <c:pt idx="15151">
                  <c:v>4.4600000000000002E-8</c:v>
                </c:pt>
                <c:pt idx="15152">
                  <c:v>4.4700000000000003E-8</c:v>
                </c:pt>
                <c:pt idx="15153">
                  <c:v>4.4700000000000003E-8</c:v>
                </c:pt>
                <c:pt idx="15154">
                  <c:v>4.4700000000000003E-8</c:v>
                </c:pt>
                <c:pt idx="15155">
                  <c:v>4.4700000000000003E-8</c:v>
                </c:pt>
                <c:pt idx="15156">
                  <c:v>4.4700000000000003E-8</c:v>
                </c:pt>
                <c:pt idx="15157">
                  <c:v>4.4700000000000003E-8</c:v>
                </c:pt>
                <c:pt idx="15158">
                  <c:v>4.4700000000000003E-8</c:v>
                </c:pt>
                <c:pt idx="15159">
                  <c:v>4.4700000000000003E-8</c:v>
                </c:pt>
                <c:pt idx="15160">
                  <c:v>4.4700000000000003E-8</c:v>
                </c:pt>
                <c:pt idx="15161">
                  <c:v>4.4700000000000003E-8</c:v>
                </c:pt>
                <c:pt idx="15162">
                  <c:v>4.4700000000000003E-8</c:v>
                </c:pt>
                <c:pt idx="15163">
                  <c:v>4.4700000000000003E-8</c:v>
                </c:pt>
                <c:pt idx="15164">
                  <c:v>4.4700000000000003E-8</c:v>
                </c:pt>
                <c:pt idx="15165">
                  <c:v>4.4700000000000003E-8</c:v>
                </c:pt>
                <c:pt idx="15166">
                  <c:v>4.4700000000000003E-8</c:v>
                </c:pt>
                <c:pt idx="15167">
                  <c:v>4.4700000000000003E-8</c:v>
                </c:pt>
                <c:pt idx="15168">
                  <c:v>4.4799999999999997E-8</c:v>
                </c:pt>
                <c:pt idx="15169">
                  <c:v>4.4799999999999997E-8</c:v>
                </c:pt>
                <c:pt idx="15170">
                  <c:v>4.4799999999999997E-8</c:v>
                </c:pt>
                <c:pt idx="15171">
                  <c:v>4.4799999999999997E-8</c:v>
                </c:pt>
                <c:pt idx="15172">
                  <c:v>4.4799999999999997E-8</c:v>
                </c:pt>
                <c:pt idx="15173">
                  <c:v>4.4799999999999997E-8</c:v>
                </c:pt>
                <c:pt idx="15174">
                  <c:v>4.4799999999999997E-8</c:v>
                </c:pt>
                <c:pt idx="15175">
                  <c:v>4.4799999999999997E-8</c:v>
                </c:pt>
                <c:pt idx="15176">
                  <c:v>4.4799999999999997E-8</c:v>
                </c:pt>
                <c:pt idx="15177">
                  <c:v>4.4799999999999997E-8</c:v>
                </c:pt>
                <c:pt idx="15178">
                  <c:v>4.4799999999999997E-8</c:v>
                </c:pt>
                <c:pt idx="15179">
                  <c:v>4.4799999999999997E-8</c:v>
                </c:pt>
                <c:pt idx="15180">
                  <c:v>4.4799999999999997E-8</c:v>
                </c:pt>
                <c:pt idx="15181">
                  <c:v>4.4799999999999997E-8</c:v>
                </c:pt>
                <c:pt idx="15182">
                  <c:v>4.4799999999999997E-8</c:v>
                </c:pt>
                <c:pt idx="15183">
                  <c:v>4.4799999999999997E-8</c:v>
                </c:pt>
                <c:pt idx="15184">
                  <c:v>4.4899999999999998E-8</c:v>
                </c:pt>
                <c:pt idx="15185">
                  <c:v>4.4899999999999998E-8</c:v>
                </c:pt>
                <c:pt idx="15186">
                  <c:v>4.4899999999999998E-8</c:v>
                </c:pt>
                <c:pt idx="15187">
                  <c:v>4.4899999999999998E-8</c:v>
                </c:pt>
                <c:pt idx="15188">
                  <c:v>4.4899999999999998E-8</c:v>
                </c:pt>
                <c:pt idx="15189">
                  <c:v>4.4899999999999998E-8</c:v>
                </c:pt>
                <c:pt idx="15190">
                  <c:v>4.4899999999999998E-8</c:v>
                </c:pt>
                <c:pt idx="15191">
                  <c:v>4.4899999999999998E-8</c:v>
                </c:pt>
                <c:pt idx="15192">
                  <c:v>4.4899999999999998E-8</c:v>
                </c:pt>
                <c:pt idx="15193">
                  <c:v>4.4899999999999998E-8</c:v>
                </c:pt>
                <c:pt idx="15194">
                  <c:v>4.4899999999999998E-8</c:v>
                </c:pt>
                <c:pt idx="15195">
                  <c:v>4.4899999999999998E-8</c:v>
                </c:pt>
                <c:pt idx="15196">
                  <c:v>4.4899999999999998E-8</c:v>
                </c:pt>
                <c:pt idx="15197">
                  <c:v>4.4899999999999998E-8</c:v>
                </c:pt>
                <c:pt idx="15198">
                  <c:v>4.4899999999999998E-8</c:v>
                </c:pt>
                <c:pt idx="15199">
                  <c:v>4.4899999999999998E-8</c:v>
                </c:pt>
                <c:pt idx="15200">
                  <c:v>4.4999999999999999E-8</c:v>
                </c:pt>
                <c:pt idx="15201">
                  <c:v>4.4999999999999999E-8</c:v>
                </c:pt>
                <c:pt idx="15202">
                  <c:v>4.4999999999999999E-8</c:v>
                </c:pt>
                <c:pt idx="15203">
                  <c:v>4.4999999999999999E-8</c:v>
                </c:pt>
                <c:pt idx="15204">
                  <c:v>4.4999999999999999E-8</c:v>
                </c:pt>
                <c:pt idx="15205">
                  <c:v>4.4999999999999999E-8</c:v>
                </c:pt>
                <c:pt idx="15206">
                  <c:v>4.4999999999999999E-8</c:v>
                </c:pt>
                <c:pt idx="15207">
                  <c:v>4.4999999999999999E-8</c:v>
                </c:pt>
                <c:pt idx="15208">
                  <c:v>4.4999999999999999E-8</c:v>
                </c:pt>
                <c:pt idx="15209">
                  <c:v>4.4999999999999999E-8</c:v>
                </c:pt>
                <c:pt idx="15210">
                  <c:v>4.4999999999999999E-8</c:v>
                </c:pt>
                <c:pt idx="15211">
                  <c:v>4.4999999999999999E-8</c:v>
                </c:pt>
                <c:pt idx="15212">
                  <c:v>4.4999999999999999E-8</c:v>
                </c:pt>
                <c:pt idx="15213">
                  <c:v>4.4999999999999999E-8</c:v>
                </c:pt>
                <c:pt idx="15214">
                  <c:v>4.4999999999999999E-8</c:v>
                </c:pt>
                <c:pt idx="15215">
                  <c:v>4.4999999999999999E-8</c:v>
                </c:pt>
                <c:pt idx="15216">
                  <c:v>4.51E-8</c:v>
                </c:pt>
                <c:pt idx="15217">
                  <c:v>4.51E-8</c:v>
                </c:pt>
                <c:pt idx="15218">
                  <c:v>4.51E-8</c:v>
                </c:pt>
                <c:pt idx="15219">
                  <c:v>4.51E-8</c:v>
                </c:pt>
                <c:pt idx="15220">
                  <c:v>4.51E-8</c:v>
                </c:pt>
                <c:pt idx="15221">
                  <c:v>4.51E-8</c:v>
                </c:pt>
                <c:pt idx="15222">
                  <c:v>4.51E-8</c:v>
                </c:pt>
                <c:pt idx="15223">
                  <c:v>4.51E-8</c:v>
                </c:pt>
                <c:pt idx="15224">
                  <c:v>4.51E-8</c:v>
                </c:pt>
                <c:pt idx="15225">
                  <c:v>4.51E-8</c:v>
                </c:pt>
                <c:pt idx="15226">
                  <c:v>4.51E-8</c:v>
                </c:pt>
                <c:pt idx="15227">
                  <c:v>4.51E-8</c:v>
                </c:pt>
                <c:pt idx="15228">
                  <c:v>4.51E-8</c:v>
                </c:pt>
                <c:pt idx="15229">
                  <c:v>4.51E-8</c:v>
                </c:pt>
                <c:pt idx="15230">
                  <c:v>4.51E-8</c:v>
                </c:pt>
                <c:pt idx="15231">
                  <c:v>4.51E-8</c:v>
                </c:pt>
                <c:pt idx="15232">
                  <c:v>4.5200000000000001E-8</c:v>
                </c:pt>
                <c:pt idx="15233">
                  <c:v>4.5200000000000001E-8</c:v>
                </c:pt>
                <c:pt idx="15234">
                  <c:v>4.5200000000000001E-8</c:v>
                </c:pt>
                <c:pt idx="15235">
                  <c:v>4.5200000000000001E-8</c:v>
                </c:pt>
                <c:pt idx="15236">
                  <c:v>4.5200000000000001E-8</c:v>
                </c:pt>
                <c:pt idx="15237">
                  <c:v>4.5200000000000001E-8</c:v>
                </c:pt>
                <c:pt idx="15238">
                  <c:v>4.5200000000000001E-8</c:v>
                </c:pt>
                <c:pt idx="15239">
                  <c:v>4.5200000000000001E-8</c:v>
                </c:pt>
                <c:pt idx="15240">
                  <c:v>4.5200000000000001E-8</c:v>
                </c:pt>
                <c:pt idx="15241">
                  <c:v>4.5200000000000001E-8</c:v>
                </c:pt>
                <c:pt idx="15242">
                  <c:v>4.5200000000000001E-8</c:v>
                </c:pt>
                <c:pt idx="15243">
                  <c:v>4.5200000000000001E-8</c:v>
                </c:pt>
                <c:pt idx="15244">
                  <c:v>4.5200000000000001E-8</c:v>
                </c:pt>
                <c:pt idx="15245">
                  <c:v>4.5200000000000001E-8</c:v>
                </c:pt>
                <c:pt idx="15246">
                  <c:v>4.5200000000000001E-8</c:v>
                </c:pt>
                <c:pt idx="15247">
                  <c:v>4.5200000000000001E-8</c:v>
                </c:pt>
                <c:pt idx="15248">
                  <c:v>4.5300000000000002E-8</c:v>
                </c:pt>
                <c:pt idx="15249">
                  <c:v>4.5300000000000002E-8</c:v>
                </c:pt>
                <c:pt idx="15250">
                  <c:v>4.5300000000000002E-8</c:v>
                </c:pt>
                <c:pt idx="15251">
                  <c:v>4.5300000000000002E-8</c:v>
                </c:pt>
                <c:pt idx="15252">
                  <c:v>4.5300000000000002E-8</c:v>
                </c:pt>
                <c:pt idx="15253">
                  <c:v>4.5300000000000002E-8</c:v>
                </c:pt>
                <c:pt idx="15254">
                  <c:v>4.5300000000000002E-8</c:v>
                </c:pt>
                <c:pt idx="15255">
                  <c:v>4.5300000000000002E-8</c:v>
                </c:pt>
                <c:pt idx="15256">
                  <c:v>4.5300000000000002E-8</c:v>
                </c:pt>
                <c:pt idx="15257">
                  <c:v>4.5300000000000002E-8</c:v>
                </c:pt>
                <c:pt idx="15258">
                  <c:v>4.5300000000000002E-8</c:v>
                </c:pt>
                <c:pt idx="15259">
                  <c:v>4.5300000000000002E-8</c:v>
                </c:pt>
                <c:pt idx="15260">
                  <c:v>4.5300000000000002E-8</c:v>
                </c:pt>
                <c:pt idx="15261">
                  <c:v>4.5300000000000002E-8</c:v>
                </c:pt>
                <c:pt idx="15262">
                  <c:v>4.5300000000000002E-8</c:v>
                </c:pt>
                <c:pt idx="15263">
                  <c:v>4.5300000000000002E-8</c:v>
                </c:pt>
                <c:pt idx="15264">
                  <c:v>4.5400000000000003E-8</c:v>
                </c:pt>
                <c:pt idx="15265">
                  <c:v>4.5400000000000003E-8</c:v>
                </c:pt>
                <c:pt idx="15266">
                  <c:v>4.5400000000000003E-8</c:v>
                </c:pt>
                <c:pt idx="15267">
                  <c:v>4.5400000000000003E-8</c:v>
                </c:pt>
                <c:pt idx="15268">
                  <c:v>4.5400000000000003E-8</c:v>
                </c:pt>
                <c:pt idx="15269">
                  <c:v>4.5400000000000003E-8</c:v>
                </c:pt>
                <c:pt idx="15270">
                  <c:v>4.5400000000000003E-8</c:v>
                </c:pt>
                <c:pt idx="15271">
                  <c:v>4.5400000000000003E-8</c:v>
                </c:pt>
                <c:pt idx="15272">
                  <c:v>4.5400000000000003E-8</c:v>
                </c:pt>
                <c:pt idx="15273">
                  <c:v>4.5400000000000003E-8</c:v>
                </c:pt>
                <c:pt idx="15274">
                  <c:v>4.5400000000000003E-8</c:v>
                </c:pt>
                <c:pt idx="15275">
                  <c:v>4.5400000000000003E-8</c:v>
                </c:pt>
                <c:pt idx="15276">
                  <c:v>4.5400000000000003E-8</c:v>
                </c:pt>
                <c:pt idx="15277">
                  <c:v>4.5400000000000003E-8</c:v>
                </c:pt>
                <c:pt idx="15278">
                  <c:v>4.5400000000000003E-8</c:v>
                </c:pt>
                <c:pt idx="15279">
                  <c:v>4.5400000000000003E-8</c:v>
                </c:pt>
                <c:pt idx="15280">
                  <c:v>4.5499999999999997E-8</c:v>
                </c:pt>
                <c:pt idx="15281">
                  <c:v>4.5499999999999997E-8</c:v>
                </c:pt>
                <c:pt idx="15282">
                  <c:v>4.5499999999999997E-8</c:v>
                </c:pt>
                <c:pt idx="15283">
                  <c:v>4.5499999999999997E-8</c:v>
                </c:pt>
                <c:pt idx="15284">
                  <c:v>4.5499999999999997E-8</c:v>
                </c:pt>
                <c:pt idx="15285">
                  <c:v>4.5499999999999997E-8</c:v>
                </c:pt>
                <c:pt idx="15286">
                  <c:v>4.5499999999999997E-8</c:v>
                </c:pt>
                <c:pt idx="15287">
                  <c:v>4.5499999999999997E-8</c:v>
                </c:pt>
                <c:pt idx="15288">
                  <c:v>4.5499999999999997E-8</c:v>
                </c:pt>
                <c:pt idx="15289">
                  <c:v>4.5499999999999997E-8</c:v>
                </c:pt>
                <c:pt idx="15290">
                  <c:v>4.5499999999999997E-8</c:v>
                </c:pt>
                <c:pt idx="15291">
                  <c:v>4.5499999999999997E-8</c:v>
                </c:pt>
                <c:pt idx="15292">
                  <c:v>4.5499999999999997E-8</c:v>
                </c:pt>
                <c:pt idx="15293">
                  <c:v>4.5499999999999997E-8</c:v>
                </c:pt>
                <c:pt idx="15294">
                  <c:v>4.5499999999999997E-8</c:v>
                </c:pt>
                <c:pt idx="15295">
                  <c:v>4.5499999999999997E-8</c:v>
                </c:pt>
                <c:pt idx="15296">
                  <c:v>4.5599999999999998E-8</c:v>
                </c:pt>
                <c:pt idx="15297">
                  <c:v>4.5599999999999998E-8</c:v>
                </c:pt>
                <c:pt idx="15298">
                  <c:v>4.5599999999999998E-8</c:v>
                </c:pt>
                <c:pt idx="15299">
                  <c:v>4.5599999999999998E-8</c:v>
                </c:pt>
                <c:pt idx="15300">
                  <c:v>4.5599999999999998E-8</c:v>
                </c:pt>
                <c:pt idx="15301">
                  <c:v>4.5599999999999998E-8</c:v>
                </c:pt>
                <c:pt idx="15302">
                  <c:v>4.5599999999999998E-8</c:v>
                </c:pt>
                <c:pt idx="15303">
                  <c:v>4.5599999999999998E-8</c:v>
                </c:pt>
                <c:pt idx="15304">
                  <c:v>4.5599999999999998E-8</c:v>
                </c:pt>
                <c:pt idx="15305">
                  <c:v>4.5599999999999998E-8</c:v>
                </c:pt>
                <c:pt idx="15306">
                  <c:v>4.5599999999999998E-8</c:v>
                </c:pt>
                <c:pt idx="15307">
                  <c:v>4.5599999999999998E-8</c:v>
                </c:pt>
                <c:pt idx="15308">
                  <c:v>4.5599999999999998E-8</c:v>
                </c:pt>
                <c:pt idx="15309">
                  <c:v>4.5599999999999998E-8</c:v>
                </c:pt>
                <c:pt idx="15310">
                  <c:v>4.5599999999999998E-8</c:v>
                </c:pt>
                <c:pt idx="15311">
                  <c:v>4.5599999999999998E-8</c:v>
                </c:pt>
                <c:pt idx="15312">
                  <c:v>4.5699999999999999E-8</c:v>
                </c:pt>
                <c:pt idx="15313">
                  <c:v>4.5699999999999999E-8</c:v>
                </c:pt>
                <c:pt idx="15314">
                  <c:v>4.5699999999999999E-8</c:v>
                </c:pt>
                <c:pt idx="15315">
                  <c:v>4.5699999999999999E-8</c:v>
                </c:pt>
                <c:pt idx="15316">
                  <c:v>4.5699999999999999E-8</c:v>
                </c:pt>
                <c:pt idx="15317">
                  <c:v>4.5699999999999999E-8</c:v>
                </c:pt>
                <c:pt idx="15318">
                  <c:v>4.5699999999999999E-8</c:v>
                </c:pt>
                <c:pt idx="15319">
                  <c:v>4.5699999999999999E-8</c:v>
                </c:pt>
                <c:pt idx="15320">
                  <c:v>4.5699999999999999E-8</c:v>
                </c:pt>
                <c:pt idx="15321">
                  <c:v>4.5699999999999999E-8</c:v>
                </c:pt>
                <c:pt idx="15322">
                  <c:v>4.5699999999999999E-8</c:v>
                </c:pt>
                <c:pt idx="15323">
                  <c:v>4.5699999999999999E-8</c:v>
                </c:pt>
                <c:pt idx="15324">
                  <c:v>4.5699999999999999E-8</c:v>
                </c:pt>
                <c:pt idx="15325">
                  <c:v>4.5699999999999999E-8</c:v>
                </c:pt>
                <c:pt idx="15326">
                  <c:v>4.5699999999999999E-8</c:v>
                </c:pt>
                <c:pt idx="15327">
                  <c:v>4.5699999999999999E-8</c:v>
                </c:pt>
                <c:pt idx="15328">
                  <c:v>4.58E-8</c:v>
                </c:pt>
                <c:pt idx="15329">
                  <c:v>4.58E-8</c:v>
                </c:pt>
                <c:pt idx="15330">
                  <c:v>4.58E-8</c:v>
                </c:pt>
                <c:pt idx="15331">
                  <c:v>4.58E-8</c:v>
                </c:pt>
                <c:pt idx="15332">
                  <c:v>4.58E-8</c:v>
                </c:pt>
                <c:pt idx="15333">
                  <c:v>4.58E-8</c:v>
                </c:pt>
                <c:pt idx="15334">
                  <c:v>4.58E-8</c:v>
                </c:pt>
                <c:pt idx="15335">
                  <c:v>4.58E-8</c:v>
                </c:pt>
                <c:pt idx="15336">
                  <c:v>4.58E-8</c:v>
                </c:pt>
                <c:pt idx="15337">
                  <c:v>4.58E-8</c:v>
                </c:pt>
                <c:pt idx="15338">
                  <c:v>4.58E-8</c:v>
                </c:pt>
                <c:pt idx="15339">
                  <c:v>4.58E-8</c:v>
                </c:pt>
                <c:pt idx="15340">
                  <c:v>4.58E-8</c:v>
                </c:pt>
                <c:pt idx="15341">
                  <c:v>4.58E-8</c:v>
                </c:pt>
                <c:pt idx="15342">
                  <c:v>4.58E-8</c:v>
                </c:pt>
                <c:pt idx="15343">
                  <c:v>4.58E-8</c:v>
                </c:pt>
                <c:pt idx="15344">
                  <c:v>4.5900000000000001E-8</c:v>
                </c:pt>
                <c:pt idx="15345">
                  <c:v>4.5900000000000001E-8</c:v>
                </c:pt>
                <c:pt idx="15346">
                  <c:v>4.5900000000000001E-8</c:v>
                </c:pt>
                <c:pt idx="15347">
                  <c:v>4.5900000000000001E-8</c:v>
                </c:pt>
                <c:pt idx="15348">
                  <c:v>4.5900000000000001E-8</c:v>
                </c:pt>
                <c:pt idx="15349">
                  <c:v>4.5900000000000001E-8</c:v>
                </c:pt>
                <c:pt idx="15350">
                  <c:v>4.5900000000000001E-8</c:v>
                </c:pt>
                <c:pt idx="15351">
                  <c:v>4.5900000000000001E-8</c:v>
                </c:pt>
                <c:pt idx="15352">
                  <c:v>4.5900000000000001E-8</c:v>
                </c:pt>
                <c:pt idx="15353">
                  <c:v>4.5900000000000001E-8</c:v>
                </c:pt>
                <c:pt idx="15354">
                  <c:v>4.5900000000000001E-8</c:v>
                </c:pt>
                <c:pt idx="15355">
                  <c:v>4.5900000000000001E-8</c:v>
                </c:pt>
                <c:pt idx="15356">
                  <c:v>4.5900000000000001E-8</c:v>
                </c:pt>
                <c:pt idx="15357">
                  <c:v>4.5900000000000001E-8</c:v>
                </c:pt>
                <c:pt idx="15358">
                  <c:v>4.5900000000000001E-8</c:v>
                </c:pt>
                <c:pt idx="15359">
                  <c:v>4.5900000000000001E-8</c:v>
                </c:pt>
                <c:pt idx="15360">
                  <c:v>4.6000000000000002E-8</c:v>
                </c:pt>
                <c:pt idx="15361">
                  <c:v>4.6000000000000002E-8</c:v>
                </c:pt>
                <c:pt idx="15362">
                  <c:v>4.6000000000000002E-8</c:v>
                </c:pt>
                <c:pt idx="15363">
                  <c:v>4.6000000000000002E-8</c:v>
                </c:pt>
                <c:pt idx="15364">
                  <c:v>4.6000000000000002E-8</c:v>
                </c:pt>
                <c:pt idx="15365">
                  <c:v>4.6000000000000002E-8</c:v>
                </c:pt>
                <c:pt idx="15366">
                  <c:v>4.6000000000000002E-8</c:v>
                </c:pt>
                <c:pt idx="15367">
                  <c:v>4.6000000000000002E-8</c:v>
                </c:pt>
                <c:pt idx="15368">
                  <c:v>4.6000000000000002E-8</c:v>
                </c:pt>
                <c:pt idx="15369">
                  <c:v>4.6000000000000002E-8</c:v>
                </c:pt>
                <c:pt idx="15370">
                  <c:v>4.6000000000000002E-8</c:v>
                </c:pt>
                <c:pt idx="15371">
                  <c:v>4.6000000000000002E-8</c:v>
                </c:pt>
                <c:pt idx="15372">
                  <c:v>4.6000000000000002E-8</c:v>
                </c:pt>
                <c:pt idx="15373">
                  <c:v>4.6000000000000002E-8</c:v>
                </c:pt>
                <c:pt idx="15374">
                  <c:v>4.6000000000000002E-8</c:v>
                </c:pt>
                <c:pt idx="15375">
                  <c:v>4.6000000000000002E-8</c:v>
                </c:pt>
                <c:pt idx="15376">
                  <c:v>4.6100000000000003E-8</c:v>
                </c:pt>
                <c:pt idx="15377">
                  <c:v>4.6100000000000003E-8</c:v>
                </c:pt>
                <c:pt idx="15378">
                  <c:v>4.6100000000000003E-8</c:v>
                </c:pt>
                <c:pt idx="15379">
                  <c:v>4.6100000000000003E-8</c:v>
                </c:pt>
                <c:pt idx="15380">
                  <c:v>4.6100000000000003E-8</c:v>
                </c:pt>
                <c:pt idx="15381">
                  <c:v>4.6100000000000003E-8</c:v>
                </c:pt>
                <c:pt idx="15382">
                  <c:v>4.6100000000000003E-8</c:v>
                </c:pt>
                <c:pt idx="15383">
                  <c:v>4.6100000000000003E-8</c:v>
                </c:pt>
                <c:pt idx="15384">
                  <c:v>4.6100000000000003E-8</c:v>
                </c:pt>
                <c:pt idx="15385">
                  <c:v>4.6100000000000003E-8</c:v>
                </c:pt>
                <c:pt idx="15386">
                  <c:v>4.6100000000000003E-8</c:v>
                </c:pt>
                <c:pt idx="15387">
                  <c:v>4.6100000000000003E-8</c:v>
                </c:pt>
                <c:pt idx="15388">
                  <c:v>4.6100000000000003E-8</c:v>
                </c:pt>
                <c:pt idx="15389">
                  <c:v>4.6100000000000003E-8</c:v>
                </c:pt>
                <c:pt idx="15390">
                  <c:v>4.6100000000000003E-8</c:v>
                </c:pt>
                <c:pt idx="15391">
                  <c:v>4.6100000000000003E-8</c:v>
                </c:pt>
                <c:pt idx="15392">
                  <c:v>4.6199999999999997E-8</c:v>
                </c:pt>
                <c:pt idx="15393">
                  <c:v>4.6199999999999997E-8</c:v>
                </c:pt>
                <c:pt idx="15394">
                  <c:v>4.6199999999999997E-8</c:v>
                </c:pt>
                <c:pt idx="15395">
                  <c:v>4.6199999999999997E-8</c:v>
                </c:pt>
                <c:pt idx="15396">
                  <c:v>4.6199999999999997E-8</c:v>
                </c:pt>
                <c:pt idx="15397">
                  <c:v>4.6199999999999997E-8</c:v>
                </c:pt>
                <c:pt idx="15398">
                  <c:v>4.6199999999999997E-8</c:v>
                </c:pt>
                <c:pt idx="15399">
                  <c:v>4.6199999999999997E-8</c:v>
                </c:pt>
                <c:pt idx="15400">
                  <c:v>4.6199999999999997E-8</c:v>
                </c:pt>
                <c:pt idx="15401">
                  <c:v>4.6199999999999997E-8</c:v>
                </c:pt>
                <c:pt idx="15402">
                  <c:v>4.6199999999999997E-8</c:v>
                </c:pt>
                <c:pt idx="15403">
                  <c:v>4.6199999999999997E-8</c:v>
                </c:pt>
                <c:pt idx="15404">
                  <c:v>4.6199999999999997E-8</c:v>
                </c:pt>
                <c:pt idx="15405">
                  <c:v>4.6199999999999997E-8</c:v>
                </c:pt>
                <c:pt idx="15406">
                  <c:v>4.6199999999999997E-8</c:v>
                </c:pt>
                <c:pt idx="15407">
                  <c:v>4.6199999999999997E-8</c:v>
                </c:pt>
                <c:pt idx="15408">
                  <c:v>4.6299999999999998E-8</c:v>
                </c:pt>
                <c:pt idx="15409">
                  <c:v>4.6299999999999998E-8</c:v>
                </c:pt>
                <c:pt idx="15410">
                  <c:v>4.6299999999999998E-8</c:v>
                </c:pt>
                <c:pt idx="15411">
                  <c:v>4.6299999999999998E-8</c:v>
                </c:pt>
                <c:pt idx="15412">
                  <c:v>4.6299999999999998E-8</c:v>
                </c:pt>
                <c:pt idx="15413">
                  <c:v>4.6299999999999998E-8</c:v>
                </c:pt>
                <c:pt idx="15414">
                  <c:v>4.6299999999999998E-8</c:v>
                </c:pt>
                <c:pt idx="15415">
                  <c:v>4.6299999999999998E-8</c:v>
                </c:pt>
                <c:pt idx="15416">
                  <c:v>4.6299999999999998E-8</c:v>
                </c:pt>
                <c:pt idx="15417">
                  <c:v>4.6299999999999998E-8</c:v>
                </c:pt>
                <c:pt idx="15418">
                  <c:v>4.6299999999999998E-8</c:v>
                </c:pt>
                <c:pt idx="15419">
                  <c:v>4.6299999999999998E-8</c:v>
                </c:pt>
                <c:pt idx="15420">
                  <c:v>4.6299999999999998E-8</c:v>
                </c:pt>
                <c:pt idx="15421">
                  <c:v>4.6299999999999998E-8</c:v>
                </c:pt>
                <c:pt idx="15422">
                  <c:v>4.6299999999999998E-8</c:v>
                </c:pt>
                <c:pt idx="15423">
                  <c:v>4.6299999999999998E-8</c:v>
                </c:pt>
                <c:pt idx="15424">
                  <c:v>4.6399999999999999E-8</c:v>
                </c:pt>
                <c:pt idx="15425">
                  <c:v>4.6399999999999999E-8</c:v>
                </c:pt>
                <c:pt idx="15426">
                  <c:v>4.6399999999999999E-8</c:v>
                </c:pt>
                <c:pt idx="15427">
                  <c:v>4.6399999999999999E-8</c:v>
                </c:pt>
                <c:pt idx="15428">
                  <c:v>4.6399999999999999E-8</c:v>
                </c:pt>
                <c:pt idx="15429">
                  <c:v>4.6399999999999999E-8</c:v>
                </c:pt>
                <c:pt idx="15430">
                  <c:v>4.6399999999999999E-8</c:v>
                </c:pt>
                <c:pt idx="15431">
                  <c:v>4.6399999999999999E-8</c:v>
                </c:pt>
                <c:pt idx="15432">
                  <c:v>4.6399999999999999E-8</c:v>
                </c:pt>
                <c:pt idx="15433">
                  <c:v>4.6399999999999999E-8</c:v>
                </c:pt>
                <c:pt idx="15434">
                  <c:v>4.6399999999999999E-8</c:v>
                </c:pt>
                <c:pt idx="15435">
                  <c:v>4.6399999999999999E-8</c:v>
                </c:pt>
                <c:pt idx="15436">
                  <c:v>4.6399999999999999E-8</c:v>
                </c:pt>
                <c:pt idx="15437">
                  <c:v>4.6399999999999999E-8</c:v>
                </c:pt>
                <c:pt idx="15438">
                  <c:v>4.6399999999999999E-8</c:v>
                </c:pt>
                <c:pt idx="15439">
                  <c:v>4.6399999999999999E-8</c:v>
                </c:pt>
                <c:pt idx="15440">
                  <c:v>4.6499999999999999E-8</c:v>
                </c:pt>
                <c:pt idx="15441">
                  <c:v>4.6499999999999999E-8</c:v>
                </c:pt>
                <c:pt idx="15442">
                  <c:v>4.6499999999999999E-8</c:v>
                </c:pt>
                <c:pt idx="15443">
                  <c:v>4.6499999999999999E-8</c:v>
                </c:pt>
                <c:pt idx="15444">
                  <c:v>4.6499999999999999E-8</c:v>
                </c:pt>
                <c:pt idx="15445">
                  <c:v>4.6499999999999999E-8</c:v>
                </c:pt>
                <c:pt idx="15446">
                  <c:v>4.6499999999999999E-8</c:v>
                </c:pt>
                <c:pt idx="15447">
                  <c:v>4.6499999999999999E-8</c:v>
                </c:pt>
                <c:pt idx="15448">
                  <c:v>4.6499999999999999E-8</c:v>
                </c:pt>
                <c:pt idx="15449">
                  <c:v>4.6499999999999999E-8</c:v>
                </c:pt>
                <c:pt idx="15450">
                  <c:v>4.6499999999999999E-8</c:v>
                </c:pt>
                <c:pt idx="15451">
                  <c:v>4.6499999999999999E-8</c:v>
                </c:pt>
                <c:pt idx="15452">
                  <c:v>4.6499999999999999E-8</c:v>
                </c:pt>
                <c:pt idx="15453">
                  <c:v>4.6499999999999999E-8</c:v>
                </c:pt>
                <c:pt idx="15454">
                  <c:v>4.6499999999999999E-8</c:v>
                </c:pt>
                <c:pt idx="15455">
                  <c:v>4.6499999999999999E-8</c:v>
                </c:pt>
                <c:pt idx="15456">
                  <c:v>4.66E-8</c:v>
                </c:pt>
                <c:pt idx="15457">
                  <c:v>4.66E-8</c:v>
                </c:pt>
                <c:pt idx="15458">
                  <c:v>4.66E-8</c:v>
                </c:pt>
                <c:pt idx="15459">
                  <c:v>4.66E-8</c:v>
                </c:pt>
                <c:pt idx="15460">
                  <c:v>4.66E-8</c:v>
                </c:pt>
                <c:pt idx="15461">
                  <c:v>4.66E-8</c:v>
                </c:pt>
                <c:pt idx="15462">
                  <c:v>4.66E-8</c:v>
                </c:pt>
                <c:pt idx="15463">
                  <c:v>4.66E-8</c:v>
                </c:pt>
                <c:pt idx="15464">
                  <c:v>4.66E-8</c:v>
                </c:pt>
                <c:pt idx="15465">
                  <c:v>4.66E-8</c:v>
                </c:pt>
                <c:pt idx="15466">
                  <c:v>4.66E-8</c:v>
                </c:pt>
                <c:pt idx="15467">
                  <c:v>4.66E-8</c:v>
                </c:pt>
                <c:pt idx="15468">
                  <c:v>4.66E-8</c:v>
                </c:pt>
                <c:pt idx="15469">
                  <c:v>4.66E-8</c:v>
                </c:pt>
                <c:pt idx="15470">
                  <c:v>4.66E-8</c:v>
                </c:pt>
                <c:pt idx="15471">
                  <c:v>4.66E-8</c:v>
                </c:pt>
                <c:pt idx="15472">
                  <c:v>4.6700000000000001E-8</c:v>
                </c:pt>
                <c:pt idx="15473">
                  <c:v>4.6700000000000001E-8</c:v>
                </c:pt>
                <c:pt idx="15474">
                  <c:v>4.6700000000000001E-8</c:v>
                </c:pt>
                <c:pt idx="15475">
                  <c:v>4.6700000000000001E-8</c:v>
                </c:pt>
                <c:pt idx="15476">
                  <c:v>4.6700000000000001E-8</c:v>
                </c:pt>
                <c:pt idx="15477">
                  <c:v>4.6700000000000001E-8</c:v>
                </c:pt>
                <c:pt idx="15478">
                  <c:v>4.6700000000000001E-8</c:v>
                </c:pt>
                <c:pt idx="15479">
                  <c:v>4.6700000000000001E-8</c:v>
                </c:pt>
                <c:pt idx="15480">
                  <c:v>4.6700000000000001E-8</c:v>
                </c:pt>
                <c:pt idx="15481">
                  <c:v>4.6700000000000001E-8</c:v>
                </c:pt>
                <c:pt idx="15482">
                  <c:v>4.6700000000000001E-8</c:v>
                </c:pt>
                <c:pt idx="15483">
                  <c:v>4.6700000000000001E-8</c:v>
                </c:pt>
                <c:pt idx="15484">
                  <c:v>4.6700000000000001E-8</c:v>
                </c:pt>
                <c:pt idx="15485">
                  <c:v>4.6700000000000001E-8</c:v>
                </c:pt>
                <c:pt idx="15486">
                  <c:v>4.6700000000000001E-8</c:v>
                </c:pt>
                <c:pt idx="15487">
                  <c:v>4.6700000000000001E-8</c:v>
                </c:pt>
                <c:pt idx="15488">
                  <c:v>4.6800000000000002E-8</c:v>
                </c:pt>
                <c:pt idx="15489">
                  <c:v>4.6800000000000002E-8</c:v>
                </c:pt>
                <c:pt idx="15490">
                  <c:v>4.6800000000000002E-8</c:v>
                </c:pt>
                <c:pt idx="15491">
                  <c:v>4.6800000000000002E-8</c:v>
                </c:pt>
                <c:pt idx="15492">
                  <c:v>4.6800000000000002E-8</c:v>
                </c:pt>
                <c:pt idx="15493">
                  <c:v>4.6800000000000002E-8</c:v>
                </c:pt>
                <c:pt idx="15494">
                  <c:v>4.6800000000000002E-8</c:v>
                </c:pt>
                <c:pt idx="15495">
                  <c:v>4.6800000000000002E-8</c:v>
                </c:pt>
                <c:pt idx="15496">
                  <c:v>4.6800000000000002E-8</c:v>
                </c:pt>
                <c:pt idx="15497">
                  <c:v>4.6800000000000002E-8</c:v>
                </c:pt>
                <c:pt idx="15498">
                  <c:v>4.6800000000000002E-8</c:v>
                </c:pt>
                <c:pt idx="15499">
                  <c:v>4.6800000000000002E-8</c:v>
                </c:pt>
                <c:pt idx="15500">
                  <c:v>4.6800000000000002E-8</c:v>
                </c:pt>
                <c:pt idx="15501">
                  <c:v>4.6800000000000002E-8</c:v>
                </c:pt>
                <c:pt idx="15502">
                  <c:v>4.6800000000000002E-8</c:v>
                </c:pt>
                <c:pt idx="15503">
                  <c:v>4.6800000000000002E-8</c:v>
                </c:pt>
                <c:pt idx="15504">
                  <c:v>4.6900000000000003E-8</c:v>
                </c:pt>
                <c:pt idx="15505">
                  <c:v>4.6900000000000003E-8</c:v>
                </c:pt>
                <c:pt idx="15506">
                  <c:v>4.6900000000000003E-8</c:v>
                </c:pt>
                <c:pt idx="15507">
                  <c:v>4.6900000000000003E-8</c:v>
                </c:pt>
                <c:pt idx="15508">
                  <c:v>4.6900000000000003E-8</c:v>
                </c:pt>
                <c:pt idx="15509">
                  <c:v>4.6900000000000003E-8</c:v>
                </c:pt>
                <c:pt idx="15510">
                  <c:v>4.6900000000000003E-8</c:v>
                </c:pt>
                <c:pt idx="15511">
                  <c:v>4.6900000000000003E-8</c:v>
                </c:pt>
                <c:pt idx="15512">
                  <c:v>4.6900000000000003E-8</c:v>
                </c:pt>
                <c:pt idx="15513">
                  <c:v>4.6900000000000003E-8</c:v>
                </c:pt>
                <c:pt idx="15514">
                  <c:v>4.6900000000000003E-8</c:v>
                </c:pt>
                <c:pt idx="15515">
                  <c:v>4.6900000000000003E-8</c:v>
                </c:pt>
                <c:pt idx="15516">
                  <c:v>4.6900000000000003E-8</c:v>
                </c:pt>
                <c:pt idx="15517">
                  <c:v>4.6900000000000003E-8</c:v>
                </c:pt>
                <c:pt idx="15518">
                  <c:v>4.6900000000000003E-8</c:v>
                </c:pt>
                <c:pt idx="15519">
                  <c:v>4.6900000000000003E-8</c:v>
                </c:pt>
                <c:pt idx="15520">
                  <c:v>4.6999999999999997E-8</c:v>
                </c:pt>
                <c:pt idx="15521">
                  <c:v>4.6999999999999997E-8</c:v>
                </c:pt>
                <c:pt idx="15522">
                  <c:v>4.6999999999999997E-8</c:v>
                </c:pt>
                <c:pt idx="15523">
                  <c:v>4.6999999999999997E-8</c:v>
                </c:pt>
                <c:pt idx="15524">
                  <c:v>4.6999999999999997E-8</c:v>
                </c:pt>
                <c:pt idx="15525">
                  <c:v>4.6999999999999997E-8</c:v>
                </c:pt>
                <c:pt idx="15526">
                  <c:v>4.6999999999999997E-8</c:v>
                </c:pt>
                <c:pt idx="15527">
                  <c:v>4.6999999999999997E-8</c:v>
                </c:pt>
                <c:pt idx="15528">
                  <c:v>4.6999999999999997E-8</c:v>
                </c:pt>
                <c:pt idx="15529">
                  <c:v>4.6999999999999997E-8</c:v>
                </c:pt>
                <c:pt idx="15530">
                  <c:v>4.6999999999999997E-8</c:v>
                </c:pt>
                <c:pt idx="15531">
                  <c:v>4.6999999999999997E-8</c:v>
                </c:pt>
                <c:pt idx="15532">
                  <c:v>4.6999999999999997E-8</c:v>
                </c:pt>
                <c:pt idx="15533">
                  <c:v>4.6999999999999997E-8</c:v>
                </c:pt>
                <c:pt idx="15534">
                  <c:v>4.6999999999999997E-8</c:v>
                </c:pt>
                <c:pt idx="15535">
                  <c:v>4.6999999999999997E-8</c:v>
                </c:pt>
                <c:pt idx="15536">
                  <c:v>4.7099999999999998E-8</c:v>
                </c:pt>
                <c:pt idx="15537">
                  <c:v>4.7099999999999998E-8</c:v>
                </c:pt>
                <c:pt idx="15538">
                  <c:v>4.7099999999999998E-8</c:v>
                </c:pt>
                <c:pt idx="15539">
                  <c:v>4.7099999999999998E-8</c:v>
                </c:pt>
                <c:pt idx="15540">
                  <c:v>4.7099999999999998E-8</c:v>
                </c:pt>
                <c:pt idx="15541">
                  <c:v>4.7099999999999998E-8</c:v>
                </c:pt>
                <c:pt idx="15542">
                  <c:v>4.7099999999999998E-8</c:v>
                </c:pt>
                <c:pt idx="15543">
                  <c:v>4.7099999999999998E-8</c:v>
                </c:pt>
                <c:pt idx="15544">
                  <c:v>4.7099999999999998E-8</c:v>
                </c:pt>
                <c:pt idx="15545">
                  <c:v>4.7099999999999998E-8</c:v>
                </c:pt>
                <c:pt idx="15546">
                  <c:v>4.7099999999999998E-8</c:v>
                </c:pt>
                <c:pt idx="15547">
                  <c:v>4.7099999999999998E-8</c:v>
                </c:pt>
                <c:pt idx="15548">
                  <c:v>4.7099999999999998E-8</c:v>
                </c:pt>
                <c:pt idx="15549">
                  <c:v>4.7099999999999998E-8</c:v>
                </c:pt>
                <c:pt idx="15550">
                  <c:v>4.7099999999999998E-8</c:v>
                </c:pt>
                <c:pt idx="15551">
                  <c:v>4.7099999999999998E-8</c:v>
                </c:pt>
                <c:pt idx="15552">
                  <c:v>4.7199999999999999E-8</c:v>
                </c:pt>
                <c:pt idx="15553">
                  <c:v>4.7199999999999999E-8</c:v>
                </c:pt>
                <c:pt idx="15554">
                  <c:v>4.7199999999999999E-8</c:v>
                </c:pt>
                <c:pt idx="15555">
                  <c:v>4.7199999999999999E-8</c:v>
                </c:pt>
                <c:pt idx="15556">
                  <c:v>4.7199999999999999E-8</c:v>
                </c:pt>
                <c:pt idx="15557">
                  <c:v>4.7199999999999999E-8</c:v>
                </c:pt>
                <c:pt idx="15558">
                  <c:v>4.7199999999999999E-8</c:v>
                </c:pt>
                <c:pt idx="15559">
                  <c:v>4.7199999999999999E-8</c:v>
                </c:pt>
                <c:pt idx="15560">
                  <c:v>4.7199999999999999E-8</c:v>
                </c:pt>
                <c:pt idx="15561">
                  <c:v>4.7199999999999999E-8</c:v>
                </c:pt>
                <c:pt idx="15562">
                  <c:v>4.7199999999999999E-8</c:v>
                </c:pt>
                <c:pt idx="15563">
                  <c:v>4.7199999999999999E-8</c:v>
                </c:pt>
                <c:pt idx="15564">
                  <c:v>4.7199999999999999E-8</c:v>
                </c:pt>
                <c:pt idx="15565">
                  <c:v>4.7199999999999999E-8</c:v>
                </c:pt>
                <c:pt idx="15566">
                  <c:v>4.7199999999999999E-8</c:v>
                </c:pt>
                <c:pt idx="15567">
                  <c:v>4.7199999999999999E-8</c:v>
                </c:pt>
                <c:pt idx="15568">
                  <c:v>4.73E-8</c:v>
                </c:pt>
                <c:pt idx="15569">
                  <c:v>4.73E-8</c:v>
                </c:pt>
                <c:pt idx="15570">
                  <c:v>4.73E-8</c:v>
                </c:pt>
                <c:pt idx="15571">
                  <c:v>4.73E-8</c:v>
                </c:pt>
                <c:pt idx="15572">
                  <c:v>4.73E-8</c:v>
                </c:pt>
                <c:pt idx="15573">
                  <c:v>4.73E-8</c:v>
                </c:pt>
                <c:pt idx="15574">
                  <c:v>4.73E-8</c:v>
                </c:pt>
                <c:pt idx="15575">
                  <c:v>4.73E-8</c:v>
                </c:pt>
                <c:pt idx="15576">
                  <c:v>4.73E-8</c:v>
                </c:pt>
                <c:pt idx="15577">
                  <c:v>4.73E-8</c:v>
                </c:pt>
                <c:pt idx="15578">
                  <c:v>4.73E-8</c:v>
                </c:pt>
                <c:pt idx="15579">
                  <c:v>4.73E-8</c:v>
                </c:pt>
                <c:pt idx="15580">
                  <c:v>4.73E-8</c:v>
                </c:pt>
                <c:pt idx="15581">
                  <c:v>4.73E-8</c:v>
                </c:pt>
                <c:pt idx="15582">
                  <c:v>4.73E-8</c:v>
                </c:pt>
                <c:pt idx="15583">
                  <c:v>4.73E-8</c:v>
                </c:pt>
                <c:pt idx="15584">
                  <c:v>4.7400000000000001E-8</c:v>
                </c:pt>
                <c:pt idx="15585">
                  <c:v>4.7400000000000001E-8</c:v>
                </c:pt>
                <c:pt idx="15586">
                  <c:v>4.7400000000000001E-8</c:v>
                </c:pt>
                <c:pt idx="15587">
                  <c:v>4.7400000000000001E-8</c:v>
                </c:pt>
                <c:pt idx="15588">
                  <c:v>4.7400000000000001E-8</c:v>
                </c:pt>
                <c:pt idx="15589">
                  <c:v>4.7400000000000001E-8</c:v>
                </c:pt>
                <c:pt idx="15590">
                  <c:v>4.7400000000000001E-8</c:v>
                </c:pt>
                <c:pt idx="15591">
                  <c:v>4.7400000000000001E-8</c:v>
                </c:pt>
                <c:pt idx="15592">
                  <c:v>4.7400000000000001E-8</c:v>
                </c:pt>
                <c:pt idx="15593">
                  <c:v>4.7400000000000001E-8</c:v>
                </c:pt>
                <c:pt idx="15594">
                  <c:v>4.7400000000000001E-8</c:v>
                </c:pt>
                <c:pt idx="15595">
                  <c:v>4.7400000000000001E-8</c:v>
                </c:pt>
                <c:pt idx="15596">
                  <c:v>4.7400000000000001E-8</c:v>
                </c:pt>
                <c:pt idx="15597">
                  <c:v>4.7400000000000001E-8</c:v>
                </c:pt>
                <c:pt idx="15598">
                  <c:v>4.7400000000000001E-8</c:v>
                </c:pt>
                <c:pt idx="15599">
                  <c:v>4.7400000000000001E-8</c:v>
                </c:pt>
                <c:pt idx="15600">
                  <c:v>4.7500000000000002E-8</c:v>
                </c:pt>
                <c:pt idx="15601">
                  <c:v>4.7500000000000002E-8</c:v>
                </c:pt>
                <c:pt idx="15602">
                  <c:v>4.7500000000000002E-8</c:v>
                </c:pt>
                <c:pt idx="15603">
                  <c:v>4.7500000000000002E-8</c:v>
                </c:pt>
                <c:pt idx="15604">
                  <c:v>4.7500000000000002E-8</c:v>
                </c:pt>
                <c:pt idx="15605">
                  <c:v>4.7500000000000002E-8</c:v>
                </c:pt>
                <c:pt idx="15606">
                  <c:v>4.7500000000000002E-8</c:v>
                </c:pt>
                <c:pt idx="15607">
                  <c:v>4.7500000000000002E-8</c:v>
                </c:pt>
                <c:pt idx="15608">
                  <c:v>4.7500000000000002E-8</c:v>
                </c:pt>
                <c:pt idx="15609">
                  <c:v>4.7500000000000002E-8</c:v>
                </c:pt>
                <c:pt idx="15610">
                  <c:v>4.7500000000000002E-8</c:v>
                </c:pt>
                <c:pt idx="15611">
                  <c:v>4.7500000000000002E-8</c:v>
                </c:pt>
                <c:pt idx="15612">
                  <c:v>4.7500000000000002E-8</c:v>
                </c:pt>
                <c:pt idx="15613">
                  <c:v>4.7500000000000002E-8</c:v>
                </c:pt>
                <c:pt idx="15614">
                  <c:v>4.7500000000000002E-8</c:v>
                </c:pt>
                <c:pt idx="15615">
                  <c:v>4.7500000000000002E-8</c:v>
                </c:pt>
                <c:pt idx="15616">
                  <c:v>4.7600000000000003E-8</c:v>
                </c:pt>
                <c:pt idx="15617">
                  <c:v>4.7600000000000003E-8</c:v>
                </c:pt>
                <c:pt idx="15618">
                  <c:v>4.7600000000000003E-8</c:v>
                </c:pt>
                <c:pt idx="15619">
                  <c:v>4.7600000000000003E-8</c:v>
                </c:pt>
                <c:pt idx="15620">
                  <c:v>4.7600000000000003E-8</c:v>
                </c:pt>
                <c:pt idx="15621">
                  <c:v>4.7600000000000003E-8</c:v>
                </c:pt>
                <c:pt idx="15622">
                  <c:v>4.7600000000000003E-8</c:v>
                </c:pt>
                <c:pt idx="15623">
                  <c:v>4.7600000000000003E-8</c:v>
                </c:pt>
                <c:pt idx="15624">
                  <c:v>4.7600000000000003E-8</c:v>
                </c:pt>
                <c:pt idx="15625">
                  <c:v>4.7600000000000003E-8</c:v>
                </c:pt>
                <c:pt idx="15626">
                  <c:v>4.7600000000000003E-8</c:v>
                </c:pt>
                <c:pt idx="15627">
                  <c:v>4.7600000000000003E-8</c:v>
                </c:pt>
                <c:pt idx="15628">
                  <c:v>4.7600000000000003E-8</c:v>
                </c:pt>
                <c:pt idx="15629">
                  <c:v>4.7600000000000003E-8</c:v>
                </c:pt>
                <c:pt idx="15630">
                  <c:v>4.7600000000000003E-8</c:v>
                </c:pt>
                <c:pt idx="15631">
                  <c:v>4.7600000000000003E-8</c:v>
                </c:pt>
                <c:pt idx="15632">
                  <c:v>4.7699999999999997E-8</c:v>
                </c:pt>
                <c:pt idx="15633">
                  <c:v>4.7699999999999997E-8</c:v>
                </c:pt>
                <c:pt idx="15634">
                  <c:v>4.7699999999999997E-8</c:v>
                </c:pt>
                <c:pt idx="15635">
                  <c:v>4.7699999999999997E-8</c:v>
                </c:pt>
                <c:pt idx="15636">
                  <c:v>4.7699999999999997E-8</c:v>
                </c:pt>
                <c:pt idx="15637">
                  <c:v>4.7699999999999997E-8</c:v>
                </c:pt>
                <c:pt idx="15638">
                  <c:v>4.7699999999999997E-8</c:v>
                </c:pt>
                <c:pt idx="15639">
                  <c:v>4.7699999999999997E-8</c:v>
                </c:pt>
                <c:pt idx="15640">
                  <c:v>4.7699999999999997E-8</c:v>
                </c:pt>
                <c:pt idx="15641">
                  <c:v>4.7699999999999997E-8</c:v>
                </c:pt>
                <c:pt idx="15642">
                  <c:v>4.7699999999999997E-8</c:v>
                </c:pt>
                <c:pt idx="15643">
                  <c:v>4.7699999999999997E-8</c:v>
                </c:pt>
                <c:pt idx="15644">
                  <c:v>4.7699999999999997E-8</c:v>
                </c:pt>
                <c:pt idx="15645">
                  <c:v>4.7699999999999997E-8</c:v>
                </c:pt>
                <c:pt idx="15646">
                  <c:v>4.7699999999999997E-8</c:v>
                </c:pt>
                <c:pt idx="15647">
                  <c:v>4.7699999999999997E-8</c:v>
                </c:pt>
                <c:pt idx="15648">
                  <c:v>4.7799999999999998E-8</c:v>
                </c:pt>
                <c:pt idx="15649">
                  <c:v>4.7799999999999998E-8</c:v>
                </c:pt>
                <c:pt idx="15650">
                  <c:v>4.7799999999999998E-8</c:v>
                </c:pt>
                <c:pt idx="15651">
                  <c:v>4.7799999999999998E-8</c:v>
                </c:pt>
                <c:pt idx="15652">
                  <c:v>4.7799999999999998E-8</c:v>
                </c:pt>
                <c:pt idx="15653">
                  <c:v>4.7799999999999998E-8</c:v>
                </c:pt>
                <c:pt idx="15654">
                  <c:v>4.7799999999999998E-8</c:v>
                </c:pt>
                <c:pt idx="15655">
                  <c:v>4.7799999999999998E-8</c:v>
                </c:pt>
                <c:pt idx="15656">
                  <c:v>4.7799999999999998E-8</c:v>
                </c:pt>
                <c:pt idx="15657">
                  <c:v>4.7799999999999998E-8</c:v>
                </c:pt>
                <c:pt idx="15658">
                  <c:v>4.7799999999999998E-8</c:v>
                </c:pt>
                <c:pt idx="15659">
                  <c:v>4.7799999999999998E-8</c:v>
                </c:pt>
                <c:pt idx="15660">
                  <c:v>4.7799999999999998E-8</c:v>
                </c:pt>
                <c:pt idx="15661">
                  <c:v>4.7799999999999998E-8</c:v>
                </c:pt>
                <c:pt idx="15662">
                  <c:v>4.7799999999999998E-8</c:v>
                </c:pt>
                <c:pt idx="15663">
                  <c:v>4.7799999999999998E-8</c:v>
                </c:pt>
                <c:pt idx="15664">
                  <c:v>4.7899999999999999E-8</c:v>
                </c:pt>
                <c:pt idx="15665">
                  <c:v>4.7899999999999999E-8</c:v>
                </c:pt>
                <c:pt idx="15666">
                  <c:v>4.7899999999999999E-8</c:v>
                </c:pt>
                <c:pt idx="15667">
                  <c:v>4.7899999999999999E-8</c:v>
                </c:pt>
                <c:pt idx="15668">
                  <c:v>4.7899999999999999E-8</c:v>
                </c:pt>
                <c:pt idx="15669">
                  <c:v>4.7899999999999999E-8</c:v>
                </c:pt>
                <c:pt idx="15670">
                  <c:v>4.7899999999999999E-8</c:v>
                </c:pt>
                <c:pt idx="15671">
                  <c:v>4.7899999999999999E-8</c:v>
                </c:pt>
                <c:pt idx="15672">
                  <c:v>4.7899999999999999E-8</c:v>
                </c:pt>
                <c:pt idx="15673">
                  <c:v>4.7899999999999999E-8</c:v>
                </c:pt>
                <c:pt idx="15674">
                  <c:v>4.7899999999999999E-8</c:v>
                </c:pt>
                <c:pt idx="15675">
                  <c:v>4.7899999999999999E-8</c:v>
                </c:pt>
                <c:pt idx="15676">
                  <c:v>4.7899999999999999E-8</c:v>
                </c:pt>
                <c:pt idx="15677">
                  <c:v>4.7899999999999999E-8</c:v>
                </c:pt>
                <c:pt idx="15678">
                  <c:v>4.7899999999999999E-8</c:v>
                </c:pt>
                <c:pt idx="15679">
                  <c:v>4.7899999999999999E-8</c:v>
                </c:pt>
                <c:pt idx="15680">
                  <c:v>4.8E-8</c:v>
                </c:pt>
                <c:pt idx="15681">
                  <c:v>4.8E-8</c:v>
                </c:pt>
                <c:pt idx="15682">
                  <c:v>4.8E-8</c:v>
                </c:pt>
                <c:pt idx="15683">
                  <c:v>4.8E-8</c:v>
                </c:pt>
                <c:pt idx="15684">
                  <c:v>4.8E-8</c:v>
                </c:pt>
                <c:pt idx="15685">
                  <c:v>4.8E-8</c:v>
                </c:pt>
                <c:pt idx="15686">
                  <c:v>4.8E-8</c:v>
                </c:pt>
                <c:pt idx="15687">
                  <c:v>4.8E-8</c:v>
                </c:pt>
                <c:pt idx="15688">
                  <c:v>4.8E-8</c:v>
                </c:pt>
                <c:pt idx="15689">
                  <c:v>4.8E-8</c:v>
                </c:pt>
                <c:pt idx="15690">
                  <c:v>4.8E-8</c:v>
                </c:pt>
                <c:pt idx="15691">
                  <c:v>4.8E-8</c:v>
                </c:pt>
                <c:pt idx="15692">
                  <c:v>4.8E-8</c:v>
                </c:pt>
                <c:pt idx="15693">
                  <c:v>4.8E-8</c:v>
                </c:pt>
                <c:pt idx="15694">
                  <c:v>4.8E-8</c:v>
                </c:pt>
                <c:pt idx="15695">
                  <c:v>4.8E-8</c:v>
                </c:pt>
                <c:pt idx="15696">
                  <c:v>4.8100000000000001E-8</c:v>
                </c:pt>
                <c:pt idx="15697">
                  <c:v>4.8100000000000001E-8</c:v>
                </c:pt>
                <c:pt idx="15698">
                  <c:v>4.8100000000000001E-8</c:v>
                </c:pt>
                <c:pt idx="15699">
                  <c:v>4.8100000000000001E-8</c:v>
                </c:pt>
                <c:pt idx="15700">
                  <c:v>4.8100000000000001E-8</c:v>
                </c:pt>
                <c:pt idx="15701">
                  <c:v>4.8100000000000001E-8</c:v>
                </c:pt>
                <c:pt idx="15702">
                  <c:v>4.8100000000000001E-8</c:v>
                </c:pt>
                <c:pt idx="15703">
                  <c:v>4.8100000000000001E-8</c:v>
                </c:pt>
                <c:pt idx="15704">
                  <c:v>4.8100000000000001E-8</c:v>
                </c:pt>
                <c:pt idx="15705">
                  <c:v>4.8100000000000001E-8</c:v>
                </c:pt>
                <c:pt idx="15706">
                  <c:v>4.8100000000000001E-8</c:v>
                </c:pt>
                <c:pt idx="15707">
                  <c:v>4.8100000000000001E-8</c:v>
                </c:pt>
                <c:pt idx="15708">
                  <c:v>4.8100000000000001E-8</c:v>
                </c:pt>
                <c:pt idx="15709">
                  <c:v>4.8100000000000001E-8</c:v>
                </c:pt>
                <c:pt idx="15710">
                  <c:v>4.8100000000000001E-8</c:v>
                </c:pt>
                <c:pt idx="15711">
                  <c:v>4.8100000000000001E-8</c:v>
                </c:pt>
                <c:pt idx="15712">
                  <c:v>4.8200000000000001E-8</c:v>
                </c:pt>
                <c:pt idx="15713">
                  <c:v>4.8200000000000001E-8</c:v>
                </c:pt>
                <c:pt idx="15714">
                  <c:v>4.8200000000000001E-8</c:v>
                </c:pt>
                <c:pt idx="15715">
                  <c:v>4.8200000000000001E-8</c:v>
                </c:pt>
                <c:pt idx="15716">
                  <c:v>4.8200000000000001E-8</c:v>
                </c:pt>
                <c:pt idx="15717">
                  <c:v>4.8200000000000001E-8</c:v>
                </c:pt>
                <c:pt idx="15718">
                  <c:v>4.8200000000000001E-8</c:v>
                </c:pt>
                <c:pt idx="15719">
                  <c:v>4.8200000000000001E-8</c:v>
                </c:pt>
                <c:pt idx="15720">
                  <c:v>4.8200000000000001E-8</c:v>
                </c:pt>
                <c:pt idx="15721">
                  <c:v>4.8200000000000001E-8</c:v>
                </c:pt>
                <c:pt idx="15722">
                  <c:v>4.8200000000000001E-8</c:v>
                </c:pt>
                <c:pt idx="15723">
                  <c:v>4.8200000000000001E-8</c:v>
                </c:pt>
                <c:pt idx="15724">
                  <c:v>4.8200000000000001E-8</c:v>
                </c:pt>
                <c:pt idx="15725">
                  <c:v>4.8200000000000001E-8</c:v>
                </c:pt>
                <c:pt idx="15726">
                  <c:v>4.8200000000000001E-8</c:v>
                </c:pt>
                <c:pt idx="15727">
                  <c:v>4.8200000000000001E-8</c:v>
                </c:pt>
                <c:pt idx="15728">
                  <c:v>4.8300000000000002E-8</c:v>
                </c:pt>
                <c:pt idx="15729">
                  <c:v>4.8300000000000002E-8</c:v>
                </c:pt>
                <c:pt idx="15730">
                  <c:v>4.8300000000000002E-8</c:v>
                </c:pt>
                <c:pt idx="15731">
                  <c:v>4.8300000000000002E-8</c:v>
                </c:pt>
                <c:pt idx="15732">
                  <c:v>4.8300000000000002E-8</c:v>
                </c:pt>
                <c:pt idx="15733">
                  <c:v>4.8300000000000002E-8</c:v>
                </c:pt>
                <c:pt idx="15734">
                  <c:v>4.8300000000000002E-8</c:v>
                </c:pt>
                <c:pt idx="15735">
                  <c:v>4.8300000000000002E-8</c:v>
                </c:pt>
                <c:pt idx="15736">
                  <c:v>4.8300000000000002E-8</c:v>
                </c:pt>
                <c:pt idx="15737">
                  <c:v>4.8300000000000002E-8</c:v>
                </c:pt>
                <c:pt idx="15738">
                  <c:v>4.8300000000000002E-8</c:v>
                </c:pt>
                <c:pt idx="15739">
                  <c:v>4.8300000000000002E-8</c:v>
                </c:pt>
                <c:pt idx="15740">
                  <c:v>4.8300000000000002E-8</c:v>
                </c:pt>
                <c:pt idx="15741">
                  <c:v>4.8300000000000002E-8</c:v>
                </c:pt>
                <c:pt idx="15742">
                  <c:v>4.8300000000000002E-8</c:v>
                </c:pt>
                <c:pt idx="15743">
                  <c:v>4.8300000000000002E-8</c:v>
                </c:pt>
                <c:pt idx="15744">
                  <c:v>4.8400000000000003E-8</c:v>
                </c:pt>
                <c:pt idx="15745">
                  <c:v>4.8400000000000003E-8</c:v>
                </c:pt>
                <c:pt idx="15746">
                  <c:v>4.8400000000000003E-8</c:v>
                </c:pt>
                <c:pt idx="15747">
                  <c:v>4.8400000000000003E-8</c:v>
                </c:pt>
                <c:pt idx="15748">
                  <c:v>4.8400000000000003E-8</c:v>
                </c:pt>
                <c:pt idx="15749">
                  <c:v>4.8400000000000003E-8</c:v>
                </c:pt>
                <c:pt idx="15750">
                  <c:v>4.8400000000000003E-8</c:v>
                </c:pt>
                <c:pt idx="15751">
                  <c:v>4.8400000000000003E-8</c:v>
                </c:pt>
                <c:pt idx="15752">
                  <c:v>4.8400000000000003E-8</c:v>
                </c:pt>
                <c:pt idx="15753">
                  <c:v>4.8400000000000003E-8</c:v>
                </c:pt>
                <c:pt idx="15754">
                  <c:v>4.8400000000000003E-8</c:v>
                </c:pt>
                <c:pt idx="15755">
                  <c:v>4.8400000000000003E-8</c:v>
                </c:pt>
                <c:pt idx="15756">
                  <c:v>4.8400000000000003E-8</c:v>
                </c:pt>
                <c:pt idx="15757">
                  <c:v>4.8400000000000003E-8</c:v>
                </c:pt>
                <c:pt idx="15758">
                  <c:v>4.8400000000000003E-8</c:v>
                </c:pt>
                <c:pt idx="15759">
                  <c:v>4.8400000000000003E-8</c:v>
                </c:pt>
                <c:pt idx="15760">
                  <c:v>4.8499999999999998E-8</c:v>
                </c:pt>
                <c:pt idx="15761">
                  <c:v>4.8499999999999998E-8</c:v>
                </c:pt>
                <c:pt idx="15762">
                  <c:v>4.8499999999999998E-8</c:v>
                </c:pt>
                <c:pt idx="15763">
                  <c:v>4.8499999999999998E-8</c:v>
                </c:pt>
                <c:pt idx="15764">
                  <c:v>4.8499999999999998E-8</c:v>
                </c:pt>
                <c:pt idx="15765">
                  <c:v>4.8499999999999998E-8</c:v>
                </c:pt>
                <c:pt idx="15766">
                  <c:v>4.8499999999999998E-8</c:v>
                </c:pt>
                <c:pt idx="15767">
                  <c:v>4.8499999999999998E-8</c:v>
                </c:pt>
                <c:pt idx="15768">
                  <c:v>4.8499999999999998E-8</c:v>
                </c:pt>
                <c:pt idx="15769">
                  <c:v>4.8499999999999998E-8</c:v>
                </c:pt>
                <c:pt idx="15770">
                  <c:v>4.8499999999999998E-8</c:v>
                </c:pt>
                <c:pt idx="15771">
                  <c:v>4.8499999999999998E-8</c:v>
                </c:pt>
                <c:pt idx="15772">
                  <c:v>4.8499999999999998E-8</c:v>
                </c:pt>
                <c:pt idx="15773">
                  <c:v>4.8499999999999998E-8</c:v>
                </c:pt>
                <c:pt idx="15774">
                  <c:v>4.8499999999999998E-8</c:v>
                </c:pt>
                <c:pt idx="15775">
                  <c:v>4.8499999999999998E-8</c:v>
                </c:pt>
                <c:pt idx="15776">
                  <c:v>4.8599999999999998E-8</c:v>
                </c:pt>
                <c:pt idx="15777">
                  <c:v>4.8599999999999998E-8</c:v>
                </c:pt>
                <c:pt idx="15778">
                  <c:v>4.8599999999999998E-8</c:v>
                </c:pt>
                <c:pt idx="15779">
                  <c:v>4.8599999999999998E-8</c:v>
                </c:pt>
                <c:pt idx="15780">
                  <c:v>4.8599999999999998E-8</c:v>
                </c:pt>
                <c:pt idx="15781">
                  <c:v>4.8599999999999998E-8</c:v>
                </c:pt>
                <c:pt idx="15782">
                  <c:v>4.8599999999999998E-8</c:v>
                </c:pt>
                <c:pt idx="15783">
                  <c:v>4.8599999999999998E-8</c:v>
                </c:pt>
                <c:pt idx="15784">
                  <c:v>4.8599999999999998E-8</c:v>
                </c:pt>
                <c:pt idx="15785">
                  <c:v>4.8599999999999998E-8</c:v>
                </c:pt>
                <c:pt idx="15786">
                  <c:v>4.8599999999999998E-8</c:v>
                </c:pt>
                <c:pt idx="15787">
                  <c:v>4.8599999999999998E-8</c:v>
                </c:pt>
                <c:pt idx="15788">
                  <c:v>4.8599999999999998E-8</c:v>
                </c:pt>
                <c:pt idx="15789">
                  <c:v>4.8599999999999998E-8</c:v>
                </c:pt>
                <c:pt idx="15790">
                  <c:v>4.8599999999999998E-8</c:v>
                </c:pt>
                <c:pt idx="15791">
                  <c:v>4.8599999999999998E-8</c:v>
                </c:pt>
                <c:pt idx="15792">
                  <c:v>4.8699999999999999E-8</c:v>
                </c:pt>
                <c:pt idx="15793">
                  <c:v>4.8699999999999999E-8</c:v>
                </c:pt>
                <c:pt idx="15794">
                  <c:v>4.8699999999999999E-8</c:v>
                </c:pt>
                <c:pt idx="15795">
                  <c:v>4.8699999999999999E-8</c:v>
                </c:pt>
                <c:pt idx="15796">
                  <c:v>4.8699999999999999E-8</c:v>
                </c:pt>
                <c:pt idx="15797">
                  <c:v>4.8699999999999999E-8</c:v>
                </c:pt>
                <c:pt idx="15798">
                  <c:v>4.8699999999999999E-8</c:v>
                </c:pt>
                <c:pt idx="15799">
                  <c:v>4.8699999999999999E-8</c:v>
                </c:pt>
                <c:pt idx="15800">
                  <c:v>4.8699999999999999E-8</c:v>
                </c:pt>
                <c:pt idx="15801">
                  <c:v>4.8699999999999999E-8</c:v>
                </c:pt>
                <c:pt idx="15802">
                  <c:v>4.8699999999999999E-8</c:v>
                </c:pt>
                <c:pt idx="15803">
                  <c:v>4.8699999999999999E-8</c:v>
                </c:pt>
                <c:pt idx="15804">
                  <c:v>4.8699999999999999E-8</c:v>
                </c:pt>
                <c:pt idx="15805">
                  <c:v>4.8699999999999999E-8</c:v>
                </c:pt>
                <c:pt idx="15806">
                  <c:v>4.8699999999999999E-8</c:v>
                </c:pt>
                <c:pt idx="15807">
                  <c:v>4.8699999999999999E-8</c:v>
                </c:pt>
                <c:pt idx="15808">
                  <c:v>4.88E-8</c:v>
                </c:pt>
                <c:pt idx="15809">
                  <c:v>4.88E-8</c:v>
                </c:pt>
                <c:pt idx="15810">
                  <c:v>4.88E-8</c:v>
                </c:pt>
                <c:pt idx="15811">
                  <c:v>4.88E-8</c:v>
                </c:pt>
                <c:pt idx="15812">
                  <c:v>4.88E-8</c:v>
                </c:pt>
                <c:pt idx="15813">
                  <c:v>4.88E-8</c:v>
                </c:pt>
                <c:pt idx="15814">
                  <c:v>4.88E-8</c:v>
                </c:pt>
                <c:pt idx="15815">
                  <c:v>4.88E-8</c:v>
                </c:pt>
                <c:pt idx="15816">
                  <c:v>4.88E-8</c:v>
                </c:pt>
                <c:pt idx="15817">
                  <c:v>4.88E-8</c:v>
                </c:pt>
                <c:pt idx="15818">
                  <c:v>4.88E-8</c:v>
                </c:pt>
                <c:pt idx="15819">
                  <c:v>4.88E-8</c:v>
                </c:pt>
                <c:pt idx="15820">
                  <c:v>4.88E-8</c:v>
                </c:pt>
                <c:pt idx="15821">
                  <c:v>4.88E-8</c:v>
                </c:pt>
                <c:pt idx="15822">
                  <c:v>4.88E-8</c:v>
                </c:pt>
                <c:pt idx="15823">
                  <c:v>4.88E-8</c:v>
                </c:pt>
                <c:pt idx="15824">
                  <c:v>4.8900000000000001E-8</c:v>
                </c:pt>
                <c:pt idx="15825">
                  <c:v>4.8900000000000001E-8</c:v>
                </c:pt>
                <c:pt idx="15826">
                  <c:v>4.8900000000000001E-8</c:v>
                </c:pt>
                <c:pt idx="15827">
                  <c:v>4.8900000000000001E-8</c:v>
                </c:pt>
                <c:pt idx="15828">
                  <c:v>4.8900000000000001E-8</c:v>
                </c:pt>
                <c:pt idx="15829">
                  <c:v>4.8900000000000001E-8</c:v>
                </c:pt>
                <c:pt idx="15830">
                  <c:v>4.8900000000000001E-8</c:v>
                </c:pt>
                <c:pt idx="15831">
                  <c:v>4.8900000000000001E-8</c:v>
                </c:pt>
                <c:pt idx="15832">
                  <c:v>4.8900000000000001E-8</c:v>
                </c:pt>
                <c:pt idx="15833">
                  <c:v>4.8900000000000001E-8</c:v>
                </c:pt>
                <c:pt idx="15834">
                  <c:v>4.8900000000000001E-8</c:v>
                </c:pt>
                <c:pt idx="15835">
                  <c:v>4.8900000000000001E-8</c:v>
                </c:pt>
                <c:pt idx="15836">
                  <c:v>4.8900000000000001E-8</c:v>
                </c:pt>
                <c:pt idx="15837">
                  <c:v>4.8900000000000001E-8</c:v>
                </c:pt>
                <c:pt idx="15838">
                  <c:v>4.8900000000000001E-8</c:v>
                </c:pt>
                <c:pt idx="15839">
                  <c:v>4.8900000000000001E-8</c:v>
                </c:pt>
                <c:pt idx="15840">
                  <c:v>4.9000000000000002E-8</c:v>
                </c:pt>
                <c:pt idx="15841">
                  <c:v>4.9000000000000002E-8</c:v>
                </c:pt>
                <c:pt idx="15842">
                  <c:v>4.9000000000000002E-8</c:v>
                </c:pt>
                <c:pt idx="15843">
                  <c:v>4.9000000000000002E-8</c:v>
                </c:pt>
                <c:pt idx="15844">
                  <c:v>4.9000000000000002E-8</c:v>
                </c:pt>
                <c:pt idx="15845">
                  <c:v>4.9000000000000002E-8</c:v>
                </c:pt>
                <c:pt idx="15846">
                  <c:v>4.9000000000000002E-8</c:v>
                </c:pt>
                <c:pt idx="15847">
                  <c:v>4.9000000000000002E-8</c:v>
                </c:pt>
                <c:pt idx="15848">
                  <c:v>4.9000000000000002E-8</c:v>
                </c:pt>
                <c:pt idx="15849">
                  <c:v>4.9000000000000002E-8</c:v>
                </c:pt>
                <c:pt idx="15850">
                  <c:v>4.9000000000000002E-8</c:v>
                </c:pt>
                <c:pt idx="15851">
                  <c:v>4.9000000000000002E-8</c:v>
                </c:pt>
                <c:pt idx="15852">
                  <c:v>4.9000000000000002E-8</c:v>
                </c:pt>
                <c:pt idx="15853">
                  <c:v>4.9000000000000002E-8</c:v>
                </c:pt>
                <c:pt idx="15854">
                  <c:v>4.9000000000000002E-8</c:v>
                </c:pt>
                <c:pt idx="15855">
                  <c:v>4.9000000000000002E-8</c:v>
                </c:pt>
                <c:pt idx="15856">
                  <c:v>4.9100000000000003E-8</c:v>
                </c:pt>
                <c:pt idx="15857">
                  <c:v>4.9100000000000003E-8</c:v>
                </c:pt>
                <c:pt idx="15858">
                  <c:v>4.9100000000000003E-8</c:v>
                </c:pt>
                <c:pt idx="15859">
                  <c:v>4.9100000000000003E-8</c:v>
                </c:pt>
                <c:pt idx="15860">
                  <c:v>4.9100000000000003E-8</c:v>
                </c:pt>
                <c:pt idx="15861">
                  <c:v>4.9100000000000003E-8</c:v>
                </c:pt>
                <c:pt idx="15862">
                  <c:v>4.9100000000000003E-8</c:v>
                </c:pt>
                <c:pt idx="15863">
                  <c:v>4.9100000000000003E-8</c:v>
                </c:pt>
                <c:pt idx="15864">
                  <c:v>4.9100000000000003E-8</c:v>
                </c:pt>
                <c:pt idx="15865">
                  <c:v>4.9100000000000003E-8</c:v>
                </c:pt>
                <c:pt idx="15866">
                  <c:v>4.9100000000000003E-8</c:v>
                </c:pt>
                <c:pt idx="15867">
                  <c:v>4.9100000000000003E-8</c:v>
                </c:pt>
                <c:pt idx="15868">
                  <c:v>4.9100000000000003E-8</c:v>
                </c:pt>
                <c:pt idx="15869">
                  <c:v>4.9100000000000003E-8</c:v>
                </c:pt>
                <c:pt idx="15870">
                  <c:v>4.9100000000000003E-8</c:v>
                </c:pt>
                <c:pt idx="15871">
                  <c:v>4.9100000000000003E-8</c:v>
                </c:pt>
                <c:pt idx="15872">
                  <c:v>4.9199999999999997E-8</c:v>
                </c:pt>
                <c:pt idx="15873">
                  <c:v>4.9199999999999997E-8</c:v>
                </c:pt>
                <c:pt idx="15874">
                  <c:v>4.9199999999999997E-8</c:v>
                </c:pt>
                <c:pt idx="15875">
                  <c:v>4.9199999999999997E-8</c:v>
                </c:pt>
                <c:pt idx="15876">
                  <c:v>4.9199999999999997E-8</c:v>
                </c:pt>
                <c:pt idx="15877">
                  <c:v>4.9199999999999997E-8</c:v>
                </c:pt>
                <c:pt idx="15878">
                  <c:v>4.9199999999999997E-8</c:v>
                </c:pt>
                <c:pt idx="15879">
                  <c:v>4.9199999999999997E-8</c:v>
                </c:pt>
                <c:pt idx="15880">
                  <c:v>4.9199999999999997E-8</c:v>
                </c:pt>
                <c:pt idx="15881">
                  <c:v>4.9199999999999997E-8</c:v>
                </c:pt>
                <c:pt idx="15882">
                  <c:v>4.9199999999999997E-8</c:v>
                </c:pt>
                <c:pt idx="15883">
                  <c:v>4.9199999999999997E-8</c:v>
                </c:pt>
                <c:pt idx="15884">
                  <c:v>4.9199999999999997E-8</c:v>
                </c:pt>
                <c:pt idx="15885">
                  <c:v>4.9199999999999997E-8</c:v>
                </c:pt>
                <c:pt idx="15886">
                  <c:v>4.9199999999999997E-8</c:v>
                </c:pt>
                <c:pt idx="15887">
                  <c:v>4.9199999999999997E-8</c:v>
                </c:pt>
                <c:pt idx="15888">
                  <c:v>4.9299999999999998E-8</c:v>
                </c:pt>
                <c:pt idx="15889">
                  <c:v>4.9299999999999998E-8</c:v>
                </c:pt>
                <c:pt idx="15890">
                  <c:v>4.9299999999999998E-8</c:v>
                </c:pt>
                <c:pt idx="15891">
                  <c:v>4.9299999999999998E-8</c:v>
                </c:pt>
                <c:pt idx="15892">
                  <c:v>4.9299999999999998E-8</c:v>
                </c:pt>
                <c:pt idx="15893">
                  <c:v>4.9299999999999998E-8</c:v>
                </c:pt>
                <c:pt idx="15894">
                  <c:v>4.9299999999999998E-8</c:v>
                </c:pt>
                <c:pt idx="15895">
                  <c:v>4.9299999999999998E-8</c:v>
                </c:pt>
                <c:pt idx="15896">
                  <c:v>4.9299999999999998E-8</c:v>
                </c:pt>
                <c:pt idx="15897">
                  <c:v>4.9299999999999998E-8</c:v>
                </c:pt>
                <c:pt idx="15898">
                  <c:v>4.9299999999999998E-8</c:v>
                </c:pt>
                <c:pt idx="15899">
                  <c:v>4.9299999999999998E-8</c:v>
                </c:pt>
                <c:pt idx="15900">
                  <c:v>4.9299999999999998E-8</c:v>
                </c:pt>
                <c:pt idx="15901">
                  <c:v>4.9299999999999998E-8</c:v>
                </c:pt>
                <c:pt idx="15902">
                  <c:v>4.9299999999999998E-8</c:v>
                </c:pt>
                <c:pt idx="15903">
                  <c:v>4.9299999999999998E-8</c:v>
                </c:pt>
                <c:pt idx="15904">
                  <c:v>4.9399999999999999E-8</c:v>
                </c:pt>
                <c:pt idx="15905">
                  <c:v>4.9399999999999999E-8</c:v>
                </c:pt>
                <c:pt idx="15906">
                  <c:v>4.9399999999999999E-8</c:v>
                </c:pt>
                <c:pt idx="15907">
                  <c:v>4.9399999999999999E-8</c:v>
                </c:pt>
                <c:pt idx="15908">
                  <c:v>4.9399999999999999E-8</c:v>
                </c:pt>
                <c:pt idx="15909">
                  <c:v>4.9399999999999999E-8</c:v>
                </c:pt>
                <c:pt idx="15910">
                  <c:v>4.9399999999999999E-8</c:v>
                </c:pt>
                <c:pt idx="15911">
                  <c:v>4.9399999999999999E-8</c:v>
                </c:pt>
                <c:pt idx="15912">
                  <c:v>4.9399999999999999E-8</c:v>
                </c:pt>
                <c:pt idx="15913">
                  <c:v>4.9399999999999999E-8</c:v>
                </c:pt>
                <c:pt idx="15914">
                  <c:v>4.9399999999999999E-8</c:v>
                </c:pt>
                <c:pt idx="15915">
                  <c:v>4.9399999999999999E-8</c:v>
                </c:pt>
                <c:pt idx="15916">
                  <c:v>4.9399999999999999E-8</c:v>
                </c:pt>
                <c:pt idx="15917">
                  <c:v>4.9399999999999999E-8</c:v>
                </c:pt>
                <c:pt idx="15918">
                  <c:v>4.9399999999999999E-8</c:v>
                </c:pt>
                <c:pt idx="15919">
                  <c:v>4.9399999999999999E-8</c:v>
                </c:pt>
                <c:pt idx="15920">
                  <c:v>4.95E-8</c:v>
                </c:pt>
                <c:pt idx="15921">
                  <c:v>4.95E-8</c:v>
                </c:pt>
                <c:pt idx="15922">
                  <c:v>4.95E-8</c:v>
                </c:pt>
                <c:pt idx="15923">
                  <c:v>4.95E-8</c:v>
                </c:pt>
                <c:pt idx="15924">
                  <c:v>4.95E-8</c:v>
                </c:pt>
                <c:pt idx="15925">
                  <c:v>4.95E-8</c:v>
                </c:pt>
                <c:pt idx="15926">
                  <c:v>4.95E-8</c:v>
                </c:pt>
                <c:pt idx="15927">
                  <c:v>4.95E-8</c:v>
                </c:pt>
                <c:pt idx="15928">
                  <c:v>4.95E-8</c:v>
                </c:pt>
                <c:pt idx="15929">
                  <c:v>4.95E-8</c:v>
                </c:pt>
                <c:pt idx="15930">
                  <c:v>4.95E-8</c:v>
                </c:pt>
                <c:pt idx="15931">
                  <c:v>4.95E-8</c:v>
                </c:pt>
                <c:pt idx="15932">
                  <c:v>4.95E-8</c:v>
                </c:pt>
                <c:pt idx="15933">
                  <c:v>4.95E-8</c:v>
                </c:pt>
                <c:pt idx="15934">
                  <c:v>4.95E-8</c:v>
                </c:pt>
                <c:pt idx="15935">
                  <c:v>4.95E-8</c:v>
                </c:pt>
                <c:pt idx="15936">
                  <c:v>4.9600000000000001E-8</c:v>
                </c:pt>
                <c:pt idx="15937">
                  <c:v>4.9600000000000001E-8</c:v>
                </c:pt>
                <c:pt idx="15938">
                  <c:v>4.9600000000000001E-8</c:v>
                </c:pt>
                <c:pt idx="15939">
                  <c:v>4.9600000000000001E-8</c:v>
                </c:pt>
                <c:pt idx="15940">
                  <c:v>4.9600000000000001E-8</c:v>
                </c:pt>
                <c:pt idx="15941">
                  <c:v>4.9600000000000001E-8</c:v>
                </c:pt>
                <c:pt idx="15942">
                  <c:v>4.9600000000000001E-8</c:v>
                </c:pt>
                <c:pt idx="15943">
                  <c:v>4.9600000000000001E-8</c:v>
                </c:pt>
                <c:pt idx="15944">
                  <c:v>4.9600000000000001E-8</c:v>
                </c:pt>
                <c:pt idx="15945">
                  <c:v>4.9600000000000001E-8</c:v>
                </c:pt>
                <c:pt idx="15946">
                  <c:v>4.9600000000000001E-8</c:v>
                </c:pt>
                <c:pt idx="15947">
                  <c:v>4.9600000000000001E-8</c:v>
                </c:pt>
                <c:pt idx="15948">
                  <c:v>4.9600000000000001E-8</c:v>
                </c:pt>
                <c:pt idx="15949">
                  <c:v>4.9600000000000001E-8</c:v>
                </c:pt>
                <c:pt idx="15950">
                  <c:v>4.9600000000000001E-8</c:v>
                </c:pt>
                <c:pt idx="15951">
                  <c:v>4.9600000000000001E-8</c:v>
                </c:pt>
                <c:pt idx="15952">
                  <c:v>4.9700000000000002E-8</c:v>
                </c:pt>
                <c:pt idx="15953">
                  <c:v>4.9700000000000002E-8</c:v>
                </c:pt>
                <c:pt idx="15954">
                  <c:v>4.9700000000000002E-8</c:v>
                </c:pt>
                <c:pt idx="15955">
                  <c:v>4.9700000000000002E-8</c:v>
                </c:pt>
                <c:pt idx="15956">
                  <c:v>4.9700000000000002E-8</c:v>
                </c:pt>
                <c:pt idx="15957">
                  <c:v>4.9700000000000002E-8</c:v>
                </c:pt>
                <c:pt idx="15958">
                  <c:v>4.9700000000000002E-8</c:v>
                </c:pt>
                <c:pt idx="15959">
                  <c:v>4.9700000000000002E-8</c:v>
                </c:pt>
                <c:pt idx="15960">
                  <c:v>4.9700000000000002E-8</c:v>
                </c:pt>
                <c:pt idx="15961">
                  <c:v>4.9700000000000002E-8</c:v>
                </c:pt>
                <c:pt idx="15962">
                  <c:v>4.9700000000000002E-8</c:v>
                </c:pt>
                <c:pt idx="15963">
                  <c:v>4.9700000000000002E-8</c:v>
                </c:pt>
                <c:pt idx="15964">
                  <c:v>4.9700000000000002E-8</c:v>
                </c:pt>
                <c:pt idx="15965">
                  <c:v>4.9700000000000002E-8</c:v>
                </c:pt>
                <c:pt idx="15966">
                  <c:v>4.9700000000000002E-8</c:v>
                </c:pt>
                <c:pt idx="15967">
                  <c:v>4.9700000000000002E-8</c:v>
                </c:pt>
                <c:pt idx="15968">
                  <c:v>4.9800000000000003E-8</c:v>
                </c:pt>
                <c:pt idx="15969">
                  <c:v>4.9800000000000003E-8</c:v>
                </c:pt>
                <c:pt idx="15970">
                  <c:v>4.9800000000000003E-8</c:v>
                </c:pt>
                <c:pt idx="15971">
                  <c:v>4.9800000000000003E-8</c:v>
                </c:pt>
                <c:pt idx="15972">
                  <c:v>4.9800000000000003E-8</c:v>
                </c:pt>
                <c:pt idx="15973">
                  <c:v>4.9800000000000003E-8</c:v>
                </c:pt>
                <c:pt idx="15974">
                  <c:v>4.9800000000000003E-8</c:v>
                </c:pt>
                <c:pt idx="15975">
                  <c:v>4.9800000000000003E-8</c:v>
                </c:pt>
                <c:pt idx="15976">
                  <c:v>4.9800000000000003E-8</c:v>
                </c:pt>
                <c:pt idx="15977">
                  <c:v>4.9800000000000003E-8</c:v>
                </c:pt>
                <c:pt idx="15978">
                  <c:v>4.9800000000000003E-8</c:v>
                </c:pt>
                <c:pt idx="15979">
                  <c:v>4.9800000000000003E-8</c:v>
                </c:pt>
                <c:pt idx="15980">
                  <c:v>4.9800000000000003E-8</c:v>
                </c:pt>
                <c:pt idx="15981">
                  <c:v>4.9800000000000003E-8</c:v>
                </c:pt>
                <c:pt idx="15982">
                  <c:v>4.9800000000000003E-8</c:v>
                </c:pt>
                <c:pt idx="15983">
                  <c:v>4.9800000000000003E-8</c:v>
                </c:pt>
                <c:pt idx="15984">
                  <c:v>4.9899999999999997E-8</c:v>
                </c:pt>
                <c:pt idx="15985">
                  <c:v>4.9899999999999997E-8</c:v>
                </c:pt>
                <c:pt idx="15986">
                  <c:v>4.9899999999999997E-8</c:v>
                </c:pt>
                <c:pt idx="15987">
                  <c:v>4.9899999999999997E-8</c:v>
                </c:pt>
                <c:pt idx="15988">
                  <c:v>4.9899999999999997E-8</c:v>
                </c:pt>
                <c:pt idx="15989">
                  <c:v>4.9899999999999997E-8</c:v>
                </c:pt>
                <c:pt idx="15990">
                  <c:v>4.9899999999999997E-8</c:v>
                </c:pt>
                <c:pt idx="15991">
                  <c:v>4.9899999999999997E-8</c:v>
                </c:pt>
                <c:pt idx="15992">
                  <c:v>4.9899999999999997E-8</c:v>
                </c:pt>
                <c:pt idx="15993">
                  <c:v>4.9899999999999997E-8</c:v>
                </c:pt>
                <c:pt idx="15994">
                  <c:v>4.9899999999999997E-8</c:v>
                </c:pt>
                <c:pt idx="15995">
                  <c:v>4.9899999999999997E-8</c:v>
                </c:pt>
                <c:pt idx="15996">
                  <c:v>4.9899999999999997E-8</c:v>
                </c:pt>
                <c:pt idx="15997">
                  <c:v>4.9899999999999997E-8</c:v>
                </c:pt>
                <c:pt idx="15998">
                  <c:v>4.9899999999999997E-8</c:v>
                </c:pt>
                <c:pt idx="15999">
                  <c:v>4.9899999999999997E-8</c:v>
                </c:pt>
                <c:pt idx="16000">
                  <c:v>4.9999999999999998E-8</c:v>
                </c:pt>
                <c:pt idx="16001">
                  <c:v>4.9999999999999998E-8</c:v>
                </c:pt>
                <c:pt idx="16002">
                  <c:v>4.9999999999999998E-8</c:v>
                </c:pt>
                <c:pt idx="16003">
                  <c:v>4.9999999999999998E-8</c:v>
                </c:pt>
                <c:pt idx="16004">
                  <c:v>4.9999999999999998E-8</c:v>
                </c:pt>
                <c:pt idx="16005">
                  <c:v>4.9999999999999998E-8</c:v>
                </c:pt>
                <c:pt idx="16006">
                  <c:v>4.9999999999999998E-8</c:v>
                </c:pt>
                <c:pt idx="16007">
                  <c:v>4.9999999999999998E-8</c:v>
                </c:pt>
                <c:pt idx="16008">
                  <c:v>4.9999999999999998E-8</c:v>
                </c:pt>
                <c:pt idx="16009">
                  <c:v>4.9999999999999998E-8</c:v>
                </c:pt>
                <c:pt idx="16010">
                  <c:v>4.9999999999999998E-8</c:v>
                </c:pt>
                <c:pt idx="16011">
                  <c:v>4.9999999999999998E-8</c:v>
                </c:pt>
                <c:pt idx="16012">
                  <c:v>4.9999999999999998E-8</c:v>
                </c:pt>
                <c:pt idx="16013">
                  <c:v>4.9999999999999998E-8</c:v>
                </c:pt>
                <c:pt idx="16014">
                  <c:v>4.9999999999999998E-8</c:v>
                </c:pt>
                <c:pt idx="16015">
                  <c:v>4.9999999999999998E-8</c:v>
                </c:pt>
                <c:pt idx="16016">
                  <c:v>5.0099999999999999E-8</c:v>
                </c:pt>
              </c:numCache>
            </c:numRef>
          </c:xVal>
          <c:yVal>
            <c:numRef>
              <c:f>'Add1kohm-Amp'!$E$2:$E$16018</c:f>
              <c:numCache>
                <c:formatCode>0.00E+00</c:formatCode>
                <c:ptCount val="16017"/>
                <c:pt idx="0">
                  <c:v>-2.2399999999999999E-5</c:v>
                </c:pt>
                <c:pt idx="1">
                  <c:v>-2.2399999999999999E-5</c:v>
                </c:pt>
                <c:pt idx="2">
                  <c:v>-3.2400000000000001E-5</c:v>
                </c:pt>
                <c:pt idx="3">
                  <c:v>-3.2400000000000001E-5</c:v>
                </c:pt>
                <c:pt idx="4">
                  <c:v>-4.2400000000000001E-5</c:v>
                </c:pt>
                <c:pt idx="5">
                  <c:v>-4.2400000000000001E-5</c:v>
                </c:pt>
                <c:pt idx="6">
                  <c:v>-4.2400000000000001E-5</c:v>
                </c:pt>
                <c:pt idx="7">
                  <c:v>-6.2399999999999999E-5</c:v>
                </c:pt>
                <c:pt idx="8">
                  <c:v>-6.2399999999999999E-5</c:v>
                </c:pt>
                <c:pt idx="9">
                  <c:v>-6.2399999999999999E-5</c:v>
                </c:pt>
                <c:pt idx="10">
                  <c:v>-6.2399999999999999E-5</c:v>
                </c:pt>
                <c:pt idx="11">
                  <c:v>-6.2399999999999999E-5</c:v>
                </c:pt>
                <c:pt idx="12">
                  <c:v>-6.2399999999999999E-5</c:v>
                </c:pt>
                <c:pt idx="13">
                  <c:v>-6.2399999999999999E-5</c:v>
                </c:pt>
                <c:pt idx="14">
                  <c:v>-6.2399999999999999E-5</c:v>
                </c:pt>
                <c:pt idx="15">
                  <c:v>-6.2399999999999999E-5</c:v>
                </c:pt>
                <c:pt idx="16">
                  <c:v>-4.2400000000000001E-5</c:v>
                </c:pt>
                <c:pt idx="17">
                  <c:v>-4.2400000000000001E-5</c:v>
                </c:pt>
                <c:pt idx="18">
                  <c:v>-4.2400000000000001E-5</c:v>
                </c:pt>
                <c:pt idx="19">
                  <c:v>-3.2400000000000001E-5</c:v>
                </c:pt>
                <c:pt idx="20">
                  <c:v>-3.2400000000000001E-5</c:v>
                </c:pt>
                <c:pt idx="21">
                  <c:v>-3.2400000000000001E-5</c:v>
                </c:pt>
                <c:pt idx="22">
                  <c:v>-2.2399999999999999E-5</c:v>
                </c:pt>
                <c:pt idx="23">
                  <c:v>-2.2399999999999999E-5</c:v>
                </c:pt>
                <c:pt idx="24">
                  <c:v>-2.2399999999999999E-5</c:v>
                </c:pt>
                <c:pt idx="25">
                  <c:v>-2.4200000000000001E-6</c:v>
                </c:pt>
                <c:pt idx="26">
                  <c:v>-2.4200000000000001E-6</c:v>
                </c:pt>
                <c:pt idx="27">
                  <c:v>-2.4200000000000001E-6</c:v>
                </c:pt>
                <c:pt idx="28">
                  <c:v>-2.4200000000000001E-6</c:v>
                </c:pt>
                <c:pt idx="29">
                  <c:v>-2.4200000000000001E-6</c:v>
                </c:pt>
                <c:pt idx="30">
                  <c:v>-2.4200000000000001E-6</c:v>
                </c:pt>
                <c:pt idx="31">
                  <c:v>-2.4200000000000001E-6</c:v>
                </c:pt>
                <c:pt idx="32">
                  <c:v>-2.4200000000000001E-6</c:v>
                </c:pt>
                <c:pt idx="33">
                  <c:v>-2.4200000000000001E-6</c:v>
                </c:pt>
                <c:pt idx="34">
                  <c:v>-2.4200000000000001E-6</c:v>
                </c:pt>
                <c:pt idx="35">
                  <c:v>-2.2399999999999999E-5</c:v>
                </c:pt>
                <c:pt idx="36">
                  <c:v>-2.2399999999999999E-5</c:v>
                </c:pt>
                <c:pt idx="37">
                  <c:v>-2.2399999999999999E-5</c:v>
                </c:pt>
                <c:pt idx="38">
                  <c:v>-3.2400000000000001E-5</c:v>
                </c:pt>
                <c:pt idx="39">
                  <c:v>-3.2400000000000001E-5</c:v>
                </c:pt>
                <c:pt idx="40">
                  <c:v>-4.2400000000000001E-5</c:v>
                </c:pt>
                <c:pt idx="41">
                  <c:v>-4.2400000000000001E-5</c:v>
                </c:pt>
                <c:pt idx="42">
                  <c:v>-6.2399999999999999E-5</c:v>
                </c:pt>
                <c:pt idx="43">
                  <c:v>-6.2399999999999999E-5</c:v>
                </c:pt>
                <c:pt idx="44">
                  <c:v>-7.2399999999999998E-5</c:v>
                </c:pt>
                <c:pt idx="45">
                  <c:v>-7.2399999999999998E-5</c:v>
                </c:pt>
                <c:pt idx="46">
                  <c:v>-8.2399999999999997E-5</c:v>
                </c:pt>
                <c:pt idx="47">
                  <c:v>-8.2399999999999997E-5</c:v>
                </c:pt>
                <c:pt idx="48">
                  <c:v>-1.02E-4</c:v>
                </c:pt>
                <c:pt idx="49">
                  <c:v>-1.02E-4</c:v>
                </c:pt>
                <c:pt idx="50">
                  <c:v>-1.12E-4</c:v>
                </c:pt>
                <c:pt idx="51">
                  <c:v>-1.12E-4</c:v>
                </c:pt>
                <c:pt idx="52">
                  <c:v>-1.12E-4</c:v>
                </c:pt>
                <c:pt idx="53">
                  <c:v>-1.22E-4</c:v>
                </c:pt>
                <c:pt idx="54">
                  <c:v>-1.22E-4</c:v>
                </c:pt>
                <c:pt idx="55">
                  <c:v>-1.22E-4</c:v>
                </c:pt>
                <c:pt idx="56">
                  <c:v>-1.4200000000000001E-4</c:v>
                </c:pt>
                <c:pt idx="57">
                  <c:v>-1.4200000000000001E-4</c:v>
                </c:pt>
                <c:pt idx="58">
                  <c:v>-1.4200000000000001E-4</c:v>
                </c:pt>
                <c:pt idx="59">
                  <c:v>-1.4200000000000001E-4</c:v>
                </c:pt>
                <c:pt idx="60">
                  <c:v>-1.5200000000000001E-4</c:v>
                </c:pt>
                <c:pt idx="61">
                  <c:v>-1.5200000000000001E-4</c:v>
                </c:pt>
                <c:pt idx="62">
                  <c:v>-1.5200000000000001E-4</c:v>
                </c:pt>
                <c:pt idx="63">
                  <c:v>-1.5200000000000001E-4</c:v>
                </c:pt>
                <c:pt idx="64">
                  <c:v>-1.5200000000000001E-4</c:v>
                </c:pt>
                <c:pt idx="65">
                  <c:v>-1.6200000000000001E-4</c:v>
                </c:pt>
                <c:pt idx="66">
                  <c:v>-1.6200000000000001E-4</c:v>
                </c:pt>
                <c:pt idx="67">
                  <c:v>-1.6200000000000001E-4</c:v>
                </c:pt>
                <c:pt idx="68">
                  <c:v>-1.6200000000000001E-4</c:v>
                </c:pt>
                <c:pt idx="69">
                  <c:v>-1.6200000000000001E-4</c:v>
                </c:pt>
                <c:pt idx="70">
                  <c:v>-1.6200000000000001E-4</c:v>
                </c:pt>
                <c:pt idx="71">
                  <c:v>-1.6200000000000001E-4</c:v>
                </c:pt>
                <c:pt idx="72">
                  <c:v>-1.6200000000000001E-4</c:v>
                </c:pt>
                <c:pt idx="73">
                  <c:v>-1.6200000000000001E-4</c:v>
                </c:pt>
                <c:pt idx="74">
                  <c:v>-1.6200000000000001E-4</c:v>
                </c:pt>
                <c:pt idx="75">
                  <c:v>-1.5200000000000001E-4</c:v>
                </c:pt>
                <c:pt idx="76">
                  <c:v>-1.5200000000000001E-4</c:v>
                </c:pt>
                <c:pt idx="77">
                  <c:v>-1.5200000000000001E-4</c:v>
                </c:pt>
                <c:pt idx="78">
                  <c:v>-1.5200000000000001E-4</c:v>
                </c:pt>
                <c:pt idx="79">
                  <c:v>-1.4200000000000001E-4</c:v>
                </c:pt>
                <c:pt idx="80">
                  <c:v>-1.22E-4</c:v>
                </c:pt>
                <c:pt idx="81">
                  <c:v>-1.22E-4</c:v>
                </c:pt>
                <c:pt idx="82">
                  <c:v>-1.22E-4</c:v>
                </c:pt>
                <c:pt idx="83">
                  <c:v>-1.12E-4</c:v>
                </c:pt>
                <c:pt idx="84">
                  <c:v>-1.02E-4</c:v>
                </c:pt>
                <c:pt idx="85">
                  <c:v>-1.02E-4</c:v>
                </c:pt>
                <c:pt idx="86">
                  <c:v>-8.2399999999999997E-5</c:v>
                </c:pt>
                <c:pt idx="87">
                  <c:v>-7.2399999999999998E-5</c:v>
                </c:pt>
                <c:pt idx="88">
                  <c:v>-7.2399999999999998E-5</c:v>
                </c:pt>
                <c:pt idx="89">
                  <c:v>-6.2399999999999999E-5</c:v>
                </c:pt>
                <c:pt idx="90">
                  <c:v>-4.2400000000000001E-5</c:v>
                </c:pt>
                <c:pt idx="91">
                  <c:v>-4.2400000000000001E-5</c:v>
                </c:pt>
                <c:pt idx="92">
                  <c:v>-4.2400000000000001E-5</c:v>
                </c:pt>
                <c:pt idx="93">
                  <c:v>-3.2400000000000001E-5</c:v>
                </c:pt>
                <c:pt idx="94">
                  <c:v>-3.2400000000000001E-5</c:v>
                </c:pt>
                <c:pt idx="95">
                  <c:v>-2.2399999999999999E-5</c:v>
                </c:pt>
                <c:pt idx="96">
                  <c:v>-2.2399999999999999E-5</c:v>
                </c:pt>
                <c:pt idx="97">
                  <c:v>-2.2399999999999999E-5</c:v>
                </c:pt>
                <c:pt idx="98">
                  <c:v>-2.2399999999999999E-5</c:v>
                </c:pt>
                <c:pt idx="99">
                  <c:v>-2.2399999999999999E-5</c:v>
                </c:pt>
                <c:pt idx="100">
                  <c:v>-2.2399999999999999E-5</c:v>
                </c:pt>
                <c:pt idx="101">
                  <c:v>-3.2400000000000001E-5</c:v>
                </c:pt>
                <c:pt idx="102">
                  <c:v>-3.2400000000000001E-5</c:v>
                </c:pt>
                <c:pt idx="103">
                  <c:v>-3.2400000000000001E-5</c:v>
                </c:pt>
                <c:pt idx="104">
                  <c:v>-4.2400000000000001E-5</c:v>
                </c:pt>
                <c:pt idx="105">
                  <c:v>-4.2400000000000001E-5</c:v>
                </c:pt>
                <c:pt idx="106">
                  <c:v>-6.2399999999999999E-5</c:v>
                </c:pt>
                <c:pt idx="107">
                  <c:v>-7.2399999999999998E-5</c:v>
                </c:pt>
                <c:pt idx="108">
                  <c:v>-7.2399999999999998E-5</c:v>
                </c:pt>
                <c:pt idx="109">
                  <c:v>-8.2399999999999997E-5</c:v>
                </c:pt>
                <c:pt idx="110">
                  <c:v>-1.02E-4</c:v>
                </c:pt>
                <c:pt idx="111">
                  <c:v>-1.02E-4</c:v>
                </c:pt>
                <c:pt idx="112">
                  <c:v>-1.12E-4</c:v>
                </c:pt>
                <c:pt idx="113">
                  <c:v>-1.12E-4</c:v>
                </c:pt>
                <c:pt idx="114">
                  <c:v>-1.22E-4</c:v>
                </c:pt>
                <c:pt idx="115">
                  <c:v>-1.4200000000000001E-4</c:v>
                </c:pt>
                <c:pt idx="116">
                  <c:v>-1.4200000000000001E-4</c:v>
                </c:pt>
                <c:pt idx="117">
                  <c:v>-1.4200000000000001E-4</c:v>
                </c:pt>
                <c:pt idx="118">
                  <c:v>-1.5200000000000001E-4</c:v>
                </c:pt>
                <c:pt idx="119">
                  <c:v>-1.5200000000000001E-4</c:v>
                </c:pt>
                <c:pt idx="120">
                  <c:v>-1.5200000000000001E-4</c:v>
                </c:pt>
                <c:pt idx="121">
                  <c:v>-1.5200000000000001E-4</c:v>
                </c:pt>
                <c:pt idx="122">
                  <c:v>-1.5200000000000001E-4</c:v>
                </c:pt>
                <c:pt idx="123">
                  <c:v>-1.5200000000000001E-4</c:v>
                </c:pt>
                <c:pt idx="124">
                  <c:v>-1.5200000000000001E-4</c:v>
                </c:pt>
                <c:pt idx="125">
                  <c:v>-1.5200000000000001E-4</c:v>
                </c:pt>
                <c:pt idx="126">
                  <c:v>-1.5200000000000001E-4</c:v>
                </c:pt>
                <c:pt idx="127">
                  <c:v>-1.4200000000000001E-4</c:v>
                </c:pt>
                <c:pt idx="128">
                  <c:v>-1.4200000000000001E-4</c:v>
                </c:pt>
                <c:pt idx="129">
                  <c:v>-1.22E-4</c:v>
                </c:pt>
                <c:pt idx="130">
                  <c:v>-1.22E-4</c:v>
                </c:pt>
                <c:pt idx="131">
                  <c:v>-1.12E-4</c:v>
                </c:pt>
                <c:pt idx="132">
                  <c:v>-1.12E-4</c:v>
                </c:pt>
                <c:pt idx="133">
                  <c:v>-1.02E-4</c:v>
                </c:pt>
                <c:pt idx="134">
                  <c:v>-1.02E-4</c:v>
                </c:pt>
                <c:pt idx="135">
                  <c:v>-8.2399999999999997E-5</c:v>
                </c:pt>
                <c:pt idx="136">
                  <c:v>-8.2399999999999997E-5</c:v>
                </c:pt>
                <c:pt idx="137">
                  <c:v>-8.2399999999999997E-5</c:v>
                </c:pt>
                <c:pt idx="138">
                  <c:v>-7.2399999999999998E-5</c:v>
                </c:pt>
                <c:pt idx="139">
                  <c:v>-7.2399999999999998E-5</c:v>
                </c:pt>
                <c:pt idx="140">
                  <c:v>-7.2399999999999998E-5</c:v>
                </c:pt>
                <c:pt idx="141">
                  <c:v>-6.2399999999999999E-5</c:v>
                </c:pt>
                <c:pt idx="142">
                  <c:v>-6.2399999999999999E-5</c:v>
                </c:pt>
                <c:pt idx="143">
                  <c:v>-6.2399999999999999E-5</c:v>
                </c:pt>
                <c:pt idx="144">
                  <c:v>-6.2399999999999999E-5</c:v>
                </c:pt>
                <c:pt idx="145">
                  <c:v>-6.2399999999999999E-5</c:v>
                </c:pt>
                <c:pt idx="146">
                  <c:v>-6.2399999999999999E-5</c:v>
                </c:pt>
                <c:pt idx="147">
                  <c:v>-6.2399999999999999E-5</c:v>
                </c:pt>
                <c:pt idx="148">
                  <c:v>-7.2399999999999998E-5</c:v>
                </c:pt>
                <c:pt idx="149">
                  <c:v>-7.2399999999999998E-5</c:v>
                </c:pt>
                <c:pt idx="150">
                  <c:v>-7.2399999999999998E-5</c:v>
                </c:pt>
                <c:pt idx="151">
                  <c:v>-7.2399999999999998E-5</c:v>
                </c:pt>
                <c:pt idx="152">
                  <c:v>-7.2399999999999998E-5</c:v>
                </c:pt>
                <c:pt idx="153">
                  <c:v>-7.2399999999999998E-5</c:v>
                </c:pt>
                <c:pt idx="154">
                  <c:v>-8.2399999999999997E-5</c:v>
                </c:pt>
                <c:pt idx="155">
                  <c:v>-8.2399999999999997E-5</c:v>
                </c:pt>
                <c:pt idx="156">
                  <c:v>-8.2399999999999997E-5</c:v>
                </c:pt>
                <c:pt idx="157">
                  <c:v>-8.2399999999999997E-5</c:v>
                </c:pt>
                <c:pt idx="158">
                  <c:v>-8.2399999999999997E-5</c:v>
                </c:pt>
                <c:pt idx="159">
                  <c:v>-8.2399999999999997E-5</c:v>
                </c:pt>
                <c:pt idx="160">
                  <c:v>-8.2399999999999997E-5</c:v>
                </c:pt>
                <c:pt idx="161">
                  <c:v>-8.2399999999999997E-5</c:v>
                </c:pt>
                <c:pt idx="162">
                  <c:v>-8.2399999999999997E-5</c:v>
                </c:pt>
                <c:pt idx="163">
                  <c:v>-7.2399999999999998E-5</c:v>
                </c:pt>
                <c:pt idx="164">
                  <c:v>-7.2399999999999998E-5</c:v>
                </c:pt>
                <c:pt idx="165">
                  <c:v>-7.2399999999999998E-5</c:v>
                </c:pt>
                <c:pt idx="166">
                  <c:v>-6.2399999999999999E-5</c:v>
                </c:pt>
                <c:pt idx="167">
                  <c:v>-6.2399999999999999E-5</c:v>
                </c:pt>
                <c:pt idx="168">
                  <c:v>-4.2400000000000001E-5</c:v>
                </c:pt>
                <c:pt idx="169">
                  <c:v>-4.2400000000000001E-5</c:v>
                </c:pt>
                <c:pt idx="170">
                  <c:v>-3.2400000000000001E-5</c:v>
                </c:pt>
                <c:pt idx="171">
                  <c:v>-2.2399999999999999E-5</c:v>
                </c:pt>
                <c:pt idx="172">
                  <c:v>-2.2399999999999999E-5</c:v>
                </c:pt>
                <c:pt idx="173">
                  <c:v>-2.4200000000000001E-6</c:v>
                </c:pt>
                <c:pt idx="174">
                  <c:v>-2.4200000000000001E-6</c:v>
                </c:pt>
                <c:pt idx="175">
                  <c:v>7.5800000000000003E-6</c:v>
                </c:pt>
                <c:pt idx="176">
                  <c:v>7.5800000000000003E-6</c:v>
                </c:pt>
                <c:pt idx="177">
                  <c:v>1.7600000000000001E-5</c:v>
                </c:pt>
                <c:pt idx="178">
                  <c:v>1.7600000000000001E-5</c:v>
                </c:pt>
                <c:pt idx="179">
                  <c:v>1.7600000000000001E-5</c:v>
                </c:pt>
                <c:pt idx="180">
                  <c:v>1.7600000000000001E-5</c:v>
                </c:pt>
                <c:pt idx="181">
                  <c:v>3.7599999999999999E-5</c:v>
                </c:pt>
                <c:pt idx="182">
                  <c:v>3.7599999999999999E-5</c:v>
                </c:pt>
                <c:pt idx="183">
                  <c:v>3.7599999999999999E-5</c:v>
                </c:pt>
                <c:pt idx="184">
                  <c:v>1.7600000000000001E-5</c:v>
                </c:pt>
                <c:pt idx="185">
                  <c:v>1.7600000000000001E-5</c:v>
                </c:pt>
                <c:pt idx="186">
                  <c:v>1.7600000000000001E-5</c:v>
                </c:pt>
                <c:pt idx="187">
                  <c:v>1.7600000000000001E-5</c:v>
                </c:pt>
                <c:pt idx="188">
                  <c:v>7.5800000000000003E-6</c:v>
                </c:pt>
                <c:pt idx="189">
                  <c:v>7.5800000000000003E-6</c:v>
                </c:pt>
                <c:pt idx="190">
                  <c:v>-2.4200000000000001E-6</c:v>
                </c:pt>
                <c:pt idx="191">
                  <c:v>-2.4200000000000001E-6</c:v>
                </c:pt>
                <c:pt idx="192">
                  <c:v>-2.4200000000000001E-6</c:v>
                </c:pt>
                <c:pt idx="193">
                  <c:v>-2.2399999999999999E-5</c:v>
                </c:pt>
                <c:pt idx="194">
                  <c:v>-3.2400000000000001E-5</c:v>
                </c:pt>
                <c:pt idx="195">
                  <c:v>-3.2400000000000001E-5</c:v>
                </c:pt>
                <c:pt idx="196">
                  <c:v>-3.2400000000000001E-5</c:v>
                </c:pt>
                <c:pt idx="197">
                  <c:v>-4.2400000000000001E-5</c:v>
                </c:pt>
                <c:pt idx="198">
                  <c:v>-4.2400000000000001E-5</c:v>
                </c:pt>
                <c:pt idx="199">
                  <c:v>-4.2400000000000001E-5</c:v>
                </c:pt>
                <c:pt idx="200">
                  <c:v>-4.2400000000000001E-5</c:v>
                </c:pt>
                <c:pt idx="201">
                  <c:v>-4.2400000000000001E-5</c:v>
                </c:pt>
                <c:pt idx="202">
                  <c:v>-4.2400000000000001E-5</c:v>
                </c:pt>
                <c:pt idx="203">
                  <c:v>-4.2400000000000001E-5</c:v>
                </c:pt>
                <c:pt idx="204">
                  <c:v>-4.2400000000000001E-5</c:v>
                </c:pt>
                <c:pt idx="205">
                  <c:v>-3.2400000000000001E-5</c:v>
                </c:pt>
                <c:pt idx="206">
                  <c:v>-3.2400000000000001E-5</c:v>
                </c:pt>
                <c:pt idx="207">
                  <c:v>-3.2400000000000001E-5</c:v>
                </c:pt>
                <c:pt idx="208">
                  <c:v>-2.2399999999999999E-5</c:v>
                </c:pt>
                <c:pt idx="209">
                  <c:v>-2.4200000000000001E-6</c:v>
                </c:pt>
                <c:pt idx="210">
                  <c:v>-2.4200000000000001E-6</c:v>
                </c:pt>
                <c:pt idx="211">
                  <c:v>7.5800000000000003E-6</c:v>
                </c:pt>
                <c:pt idx="212">
                  <c:v>1.7600000000000001E-5</c:v>
                </c:pt>
                <c:pt idx="213">
                  <c:v>1.7600000000000001E-5</c:v>
                </c:pt>
                <c:pt idx="214">
                  <c:v>3.7599999999999999E-5</c:v>
                </c:pt>
                <c:pt idx="215">
                  <c:v>4.7599999999999998E-5</c:v>
                </c:pt>
                <c:pt idx="216">
                  <c:v>4.7599999999999998E-5</c:v>
                </c:pt>
                <c:pt idx="217">
                  <c:v>5.7599999999999997E-5</c:v>
                </c:pt>
                <c:pt idx="218">
                  <c:v>5.7599999999999997E-5</c:v>
                </c:pt>
                <c:pt idx="219">
                  <c:v>5.7599999999999997E-5</c:v>
                </c:pt>
                <c:pt idx="220">
                  <c:v>7.7600000000000002E-5</c:v>
                </c:pt>
                <c:pt idx="221">
                  <c:v>7.7600000000000002E-5</c:v>
                </c:pt>
                <c:pt idx="222">
                  <c:v>7.7600000000000002E-5</c:v>
                </c:pt>
                <c:pt idx="223">
                  <c:v>7.7600000000000002E-5</c:v>
                </c:pt>
                <c:pt idx="224">
                  <c:v>7.7600000000000002E-5</c:v>
                </c:pt>
                <c:pt idx="225">
                  <c:v>5.7599999999999997E-5</c:v>
                </c:pt>
                <c:pt idx="226">
                  <c:v>5.7599999999999997E-5</c:v>
                </c:pt>
                <c:pt idx="227">
                  <c:v>5.7599999999999997E-5</c:v>
                </c:pt>
                <c:pt idx="228">
                  <c:v>4.7599999999999998E-5</c:v>
                </c:pt>
                <c:pt idx="229">
                  <c:v>4.7599999999999998E-5</c:v>
                </c:pt>
                <c:pt idx="230">
                  <c:v>3.7599999999999999E-5</c:v>
                </c:pt>
                <c:pt idx="231">
                  <c:v>3.7599999999999999E-5</c:v>
                </c:pt>
                <c:pt idx="232">
                  <c:v>1.7600000000000001E-5</c:v>
                </c:pt>
                <c:pt idx="233">
                  <c:v>1.7600000000000001E-5</c:v>
                </c:pt>
                <c:pt idx="234">
                  <c:v>7.5800000000000003E-6</c:v>
                </c:pt>
                <c:pt idx="235">
                  <c:v>-2.4200000000000001E-6</c:v>
                </c:pt>
                <c:pt idx="236">
                  <c:v>-2.4200000000000001E-6</c:v>
                </c:pt>
                <c:pt idx="237">
                  <c:v>-2.2399999999999999E-5</c:v>
                </c:pt>
                <c:pt idx="238">
                  <c:v>-2.2399999999999999E-5</c:v>
                </c:pt>
                <c:pt idx="239">
                  <c:v>-2.2399999999999999E-5</c:v>
                </c:pt>
                <c:pt idx="240">
                  <c:v>-2.2399999999999999E-5</c:v>
                </c:pt>
                <c:pt idx="241">
                  <c:v>-2.2399999999999999E-5</c:v>
                </c:pt>
                <c:pt idx="242">
                  <c:v>-3.2400000000000001E-5</c:v>
                </c:pt>
                <c:pt idx="243">
                  <c:v>-2.2399999999999999E-5</c:v>
                </c:pt>
                <c:pt idx="244">
                  <c:v>-2.2399999999999999E-5</c:v>
                </c:pt>
                <c:pt idx="245">
                  <c:v>-2.2399999999999999E-5</c:v>
                </c:pt>
                <c:pt idx="246">
                  <c:v>-2.2399999999999999E-5</c:v>
                </c:pt>
                <c:pt idx="247">
                  <c:v>-2.2399999999999999E-5</c:v>
                </c:pt>
                <c:pt idx="248">
                  <c:v>-2.4200000000000001E-6</c:v>
                </c:pt>
                <c:pt idx="249">
                  <c:v>-2.4200000000000001E-6</c:v>
                </c:pt>
                <c:pt idx="250">
                  <c:v>7.5800000000000003E-6</c:v>
                </c:pt>
                <c:pt idx="251">
                  <c:v>7.5800000000000003E-6</c:v>
                </c:pt>
                <c:pt idx="252">
                  <c:v>7.5800000000000003E-6</c:v>
                </c:pt>
                <c:pt idx="253">
                  <c:v>1.7600000000000001E-5</c:v>
                </c:pt>
                <c:pt idx="254">
                  <c:v>1.7600000000000001E-5</c:v>
                </c:pt>
                <c:pt idx="255">
                  <c:v>1.7600000000000001E-5</c:v>
                </c:pt>
                <c:pt idx="256">
                  <c:v>1.7600000000000001E-5</c:v>
                </c:pt>
                <c:pt idx="257">
                  <c:v>3.7599999999999999E-5</c:v>
                </c:pt>
                <c:pt idx="258">
                  <c:v>1.7600000000000001E-5</c:v>
                </c:pt>
                <c:pt idx="259">
                  <c:v>3.7599999999999999E-5</c:v>
                </c:pt>
                <c:pt idx="260">
                  <c:v>1.7600000000000001E-5</c:v>
                </c:pt>
                <c:pt idx="261">
                  <c:v>1.7600000000000001E-5</c:v>
                </c:pt>
                <c:pt idx="262">
                  <c:v>1.7600000000000001E-5</c:v>
                </c:pt>
                <c:pt idx="263">
                  <c:v>1.7600000000000001E-5</c:v>
                </c:pt>
                <c:pt idx="264">
                  <c:v>7.5800000000000003E-6</c:v>
                </c:pt>
                <c:pt idx="265">
                  <c:v>7.5800000000000003E-6</c:v>
                </c:pt>
                <c:pt idx="266">
                  <c:v>-2.4200000000000001E-6</c:v>
                </c:pt>
                <c:pt idx="267">
                  <c:v>-2.4200000000000001E-6</c:v>
                </c:pt>
                <c:pt idx="268">
                  <c:v>-2.2399999999999999E-5</c:v>
                </c:pt>
                <c:pt idx="269">
                  <c:v>-2.2399999999999999E-5</c:v>
                </c:pt>
                <c:pt idx="270">
                  <c:v>-3.2400000000000001E-5</c:v>
                </c:pt>
                <c:pt idx="271">
                  <c:v>-4.2400000000000001E-5</c:v>
                </c:pt>
                <c:pt idx="272">
                  <c:v>-4.2400000000000001E-5</c:v>
                </c:pt>
                <c:pt idx="273">
                  <c:v>-6.2399999999999999E-5</c:v>
                </c:pt>
                <c:pt idx="274">
                  <c:v>-7.2399999999999998E-5</c:v>
                </c:pt>
                <c:pt idx="275">
                  <c:v>-7.2399999999999998E-5</c:v>
                </c:pt>
                <c:pt idx="276">
                  <c:v>-8.2399999999999997E-5</c:v>
                </c:pt>
                <c:pt idx="277">
                  <c:v>-8.2399999999999997E-5</c:v>
                </c:pt>
                <c:pt idx="278">
                  <c:v>-1.02E-4</c:v>
                </c:pt>
                <c:pt idx="279">
                  <c:v>-1.02E-4</c:v>
                </c:pt>
                <c:pt idx="280">
                  <c:v>-1.12E-4</c:v>
                </c:pt>
                <c:pt idx="281">
                  <c:v>-1.12E-4</c:v>
                </c:pt>
                <c:pt idx="282">
                  <c:v>-1.12E-4</c:v>
                </c:pt>
                <c:pt idx="283">
                  <c:v>-1.12E-4</c:v>
                </c:pt>
                <c:pt idx="284">
                  <c:v>-1.22E-4</c:v>
                </c:pt>
                <c:pt idx="285">
                  <c:v>-1.22E-4</c:v>
                </c:pt>
                <c:pt idx="286">
                  <c:v>-1.22E-4</c:v>
                </c:pt>
                <c:pt idx="287">
                  <c:v>-1.22E-4</c:v>
                </c:pt>
                <c:pt idx="288">
                  <c:v>-1.12E-4</c:v>
                </c:pt>
                <c:pt idx="289">
                  <c:v>-1.12E-4</c:v>
                </c:pt>
                <c:pt idx="290">
                  <c:v>-1.12E-4</c:v>
                </c:pt>
                <c:pt idx="291">
                  <c:v>-1.12E-4</c:v>
                </c:pt>
                <c:pt idx="292">
                  <c:v>-1.12E-4</c:v>
                </c:pt>
                <c:pt idx="293">
                  <c:v>-1.02E-4</c:v>
                </c:pt>
                <c:pt idx="294">
                  <c:v>-1.02E-4</c:v>
                </c:pt>
                <c:pt idx="295">
                  <c:v>-8.2399999999999997E-5</c:v>
                </c:pt>
                <c:pt idx="296">
                  <c:v>-8.2399999999999997E-5</c:v>
                </c:pt>
                <c:pt idx="297">
                  <c:v>-7.2399999999999998E-5</c:v>
                </c:pt>
                <c:pt idx="298">
                  <c:v>-7.2399999999999998E-5</c:v>
                </c:pt>
                <c:pt idx="299">
                  <c:v>-6.2399999999999999E-5</c:v>
                </c:pt>
                <c:pt idx="300">
                  <c:v>-6.2399999999999999E-5</c:v>
                </c:pt>
                <c:pt idx="301">
                  <c:v>-4.2400000000000001E-5</c:v>
                </c:pt>
                <c:pt idx="302">
                  <c:v>-4.2400000000000001E-5</c:v>
                </c:pt>
                <c:pt idx="303">
                  <c:v>-3.2400000000000001E-5</c:v>
                </c:pt>
                <c:pt idx="304">
                  <c:v>-2.2399999999999999E-5</c:v>
                </c:pt>
                <c:pt idx="305">
                  <c:v>-2.2399999999999999E-5</c:v>
                </c:pt>
                <c:pt idx="306">
                  <c:v>-2.4200000000000001E-6</c:v>
                </c:pt>
                <c:pt idx="307">
                  <c:v>-2.4200000000000001E-6</c:v>
                </c:pt>
                <c:pt idx="308">
                  <c:v>7.5800000000000003E-6</c:v>
                </c:pt>
                <c:pt idx="309">
                  <c:v>7.5800000000000003E-6</c:v>
                </c:pt>
                <c:pt idx="310">
                  <c:v>1.7600000000000001E-5</c:v>
                </c:pt>
                <c:pt idx="311">
                  <c:v>1.7600000000000001E-5</c:v>
                </c:pt>
                <c:pt idx="312">
                  <c:v>1.7600000000000001E-5</c:v>
                </c:pt>
                <c:pt idx="313">
                  <c:v>3.7599999999999999E-5</c:v>
                </c:pt>
                <c:pt idx="314">
                  <c:v>3.7599999999999999E-5</c:v>
                </c:pt>
                <c:pt idx="315">
                  <c:v>3.7599999999999999E-5</c:v>
                </c:pt>
                <c:pt idx="316">
                  <c:v>4.7599999999999998E-5</c:v>
                </c:pt>
                <c:pt idx="317">
                  <c:v>4.7599999999999998E-5</c:v>
                </c:pt>
                <c:pt idx="318">
                  <c:v>4.7599999999999998E-5</c:v>
                </c:pt>
                <c:pt idx="319">
                  <c:v>4.7599999999999998E-5</c:v>
                </c:pt>
                <c:pt idx="320">
                  <c:v>4.7599999999999998E-5</c:v>
                </c:pt>
                <c:pt idx="321">
                  <c:v>4.7599999999999998E-5</c:v>
                </c:pt>
                <c:pt idx="322">
                  <c:v>3.7599999999999999E-5</c:v>
                </c:pt>
                <c:pt idx="323">
                  <c:v>3.7599999999999999E-5</c:v>
                </c:pt>
                <c:pt idx="324">
                  <c:v>3.7599999999999999E-5</c:v>
                </c:pt>
                <c:pt idx="325">
                  <c:v>3.7599999999999999E-5</c:v>
                </c:pt>
                <c:pt idx="326">
                  <c:v>1.7600000000000001E-5</c:v>
                </c:pt>
                <c:pt idx="327">
                  <c:v>1.7600000000000001E-5</c:v>
                </c:pt>
                <c:pt idx="328">
                  <c:v>7.5800000000000003E-6</c:v>
                </c:pt>
                <c:pt idx="329">
                  <c:v>7.5800000000000003E-6</c:v>
                </c:pt>
                <c:pt idx="330">
                  <c:v>7.5800000000000003E-6</c:v>
                </c:pt>
                <c:pt idx="331">
                  <c:v>7.5800000000000003E-6</c:v>
                </c:pt>
                <c:pt idx="332">
                  <c:v>-2.4200000000000001E-6</c:v>
                </c:pt>
                <c:pt idx="333">
                  <c:v>-2.4200000000000001E-6</c:v>
                </c:pt>
                <c:pt idx="334">
                  <c:v>-2.4200000000000001E-6</c:v>
                </c:pt>
                <c:pt idx="335">
                  <c:v>-2.2399999999999999E-5</c:v>
                </c:pt>
                <c:pt idx="336">
                  <c:v>-2.2399999999999999E-5</c:v>
                </c:pt>
                <c:pt idx="337">
                  <c:v>-2.2399999999999999E-5</c:v>
                </c:pt>
                <c:pt idx="338">
                  <c:v>-2.2399999999999999E-5</c:v>
                </c:pt>
                <c:pt idx="339">
                  <c:v>-2.2399999999999999E-5</c:v>
                </c:pt>
                <c:pt idx="340">
                  <c:v>-2.2399999999999999E-5</c:v>
                </c:pt>
                <c:pt idx="341">
                  <c:v>-2.2399999999999999E-5</c:v>
                </c:pt>
                <c:pt idx="342">
                  <c:v>-2.2399999999999999E-5</c:v>
                </c:pt>
                <c:pt idx="343">
                  <c:v>-2.2399999999999999E-5</c:v>
                </c:pt>
                <c:pt idx="344">
                  <c:v>-2.2399999999999999E-5</c:v>
                </c:pt>
                <c:pt idx="345">
                  <c:v>-2.2399999999999999E-5</c:v>
                </c:pt>
                <c:pt idx="346">
                  <c:v>-2.2399999999999999E-5</c:v>
                </c:pt>
                <c:pt idx="347">
                  <c:v>-2.2399999999999999E-5</c:v>
                </c:pt>
                <c:pt idx="348">
                  <c:v>-2.2399999999999999E-5</c:v>
                </c:pt>
                <c:pt idx="349">
                  <c:v>-2.2399999999999999E-5</c:v>
                </c:pt>
                <c:pt idx="350">
                  <c:v>-2.2399999999999999E-5</c:v>
                </c:pt>
                <c:pt idx="351">
                  <c:v>-2.2399999999999999E-5</c:v>
                </c:pt>
                <c:pt idx="352">
                  <c:v>-2.2399999999999999E-5</c:v>
                </c:pt>
                <c:pt idx="353">
                  <c:v>-2.2399999999999999E-5</c:v>
                </c:pt>
                <c:pt idx="354">
                  <c:v>-2.2399999999999999E-5</c:v>
                </c:pt>
                <c:pt idx="355">
                  <c:v>-2.2399999999999999E-5</c:v>
                </c:pt>
                <c:pt idx="356">
                  <c:v>-3.2400000000000001E-5</c:v>
                </c:pt>
                <c:pt idx="357">
                  <c:v>-3.2400000000000001E-5</c:v>
                </c:pt>
                <c:pt idx="358">
                  <c:v>-3.2400000000000001E-5</c:v>
                </c:pt>
                <c:pt idx="359">
                  <c:v>-3.2400000000000001E-5</c:v>
                </c:pt>
                <c:pt idx="360">
                  <c:v>-4.2400000000000001E-5</c:v>
                </c:pt>
                <c:pt idx="361">
                  <c:v>-4.2400000000000001E-5</c:v>
                </c:pt>
                <c:pt idx="362">
                  <c:v>-6.2399999999999999E-5</c:v>
                </c:pt>
                <c:pt idx="363">
                  <c:v>-6.2399999999999999E-5</c:v>
                </c:pt>
                <c:pt idx="364">
                  <c:v>-7.2399999999999998E-5</c:v>
                </c:pt>
                <c:pt idx="365">
                  <c:v>-7.2399999999999998E-5</c:v>
                </c:pt>
                <c:pt idx="366">
                  <c:v>-7.2399999999999998E-5</c:v>
                </c:pt>
                <c:pt idx="367">
                  <c:v>-7.2399999999999998E-5</c:v>
                </c:pt>
                <c:pt idx="368">
                  <c:v>-7.2399999999999998E-5</c:v>
                </c:pt>
                <c:pt idx="369">
                  <c:v>-8.2399999999999997E-5</c:v>
                </c:pt>
                <c:pt idx="370">
                  <c:v>-8.2399999999999997E-5</c:v>
                </c:pt>
                <c:pt idx="371">
                  <c:v>-8.2399999999999997E-5</c:v>
                </c:pt>
                <c:pt idx="372">
                  <c:v>-8.2399999999999997E-5</c:v>
                </c:pt>
                <c:pt idx="373">
                  <c:v>-7.2399999999999998E-5</c:v>
                </c:pt>
                <c:pt idx="374">
                  <c:v>-7.2399999999999998E-5</c:v>
                </c:pt>
                <c:pt idx="375">
                  <c:v>-7.2399999999999998E-5</c:v>
                </c:pt>
                <c:pt idx="376">
                  <c:v>-7.2399999999999998E-5</c:v>
                </c:pt>
                <c:pt idx="377">
                  <c:v>-6.2399999999999999E-5</c:v>
                </c:pt>
                <c:pt idx="378">
                  <c:v>-6.2399999999999999E-5</c:v>
                </c:pt>
                <c:pt idx="379">
                  <c:v>-4.2400000000000001E-5</c:v>
                </c:pt>
                <c:pt idx="380">
                  <c:v>-4.2400000000000001E-5</c:v>
                </c:pt>
                <c:pt idx="381">
                  <c:v>-3.2400000000000001E-5</c:v>
                </c:pt>
                <c:pt idx="382">
                  <c:v>-3.2400000000000001E-5</c:v>
                </c:pt>
                <c:pt idx="383">
                  <c:v>-2.2399999999999999E-5</c:v>
                </c:pt>
                <c:pt idx="384">
                  <c:v>-2.2399999999999999E-5</c:v>
                </c:pt>
                <c:pt idx="385">
                  <c:v>-2.2399999999999999E-5</c:v>
                </c:pt>
                <c:pt idx="386">
                  <c:v>-2.4200000000000001E-6</c:v>
                </c:pt>
                <c:pt idx="387">
                  <c:v>-2.4200000000000001E-6</c:v>
                </c:pt>
                <c:pt idx="388">
                  <c:v>-2.4200000000000001E-6</c:v>
                </c:pt>
                <c:pt idx="389">
                  <c:v>-2.4200000000000001E-6</c:v>
                </c:pt>
                <c:pt idx="390">
                  <c:v>-2.4200000000000001E-6</c:v>
                </c:pt>
                <c:pt idx="391">
                  <c:v>-2.4200000000000001E-6</c:v>
                </c:pt>
                <c:pt idx="392">
                  <c:v>-2.4200000000000001E-6</c:v>
                </c:pt>
                <c:pt idx="393">
                  <c:v>-2.4200000000000001E-6</c:v>
                </c:pt>
                <c:pt idx="394">
                  <c:v>-2.2399999999999999E-5</c:v>
                </c:pt>
                <c:pt idx="395">
                  <c:v>-2.2399999999999999E-5</c:v>
                </c:pt>
                <c:pt idx="396">
                  <c:v>-3.2400000000000001E-5</c:v>
                </c:pt>
                <c:pt idx="397">
                  <c:v>-4.2400000000000001E-5</c:v>
                </c:pt>
                <c:pt idx="398">
                  <c:v>-4.2400000000000001E-5</c:v>
                </c:pt>
                <c:pt idx="399">
                  <c:v>-6.2399999999999999E-5</c:v>
                </c:pt>
                <c:pt idx="400">
                  <c:v>-6.2399999999999999E-5</c:v>
                </c:pt>
                <c:pt idx="401">
                  <c:v>-7.2399999999999998E-5</c:v>
                </c:pt>
                <c:pt idx="402">
                  <c:v>-8.2399999999999997E-5</c:v>
                </c:pt>
                <c:pt idx="403">
                  <c:v>-8.2399999999999997E-5</c:v>
                </c:pt>
                <c:pt idx="404">
                  <c:v>-1.02E-4</c:v>
                </c:pt>
                <c:pt idx="405">
                  <c:v>-1.02E-4</c:v>
                </c:pt>
                <c:pt idx="406">
                  <c:v>-1.12E-4</c:v>
                </c:pt>
                <c:pt idx="407">
                  <c:v>-1.12E-4</c:v>
                </c:pt>
                <c:pt idx="408">
                  <c:v>-1.22E-4</c:v>
                </c:pt>
                <c:pt idx="409">
                  <c:v>-1.22E-4</c:v>
                </c:pt>
                <c:pt idx="410">
                  <c:v>-1.22E-4</c:v>
                </c:pt>
                <c:pt idx="411">
                  <c:v>-1.12E-4</c:v>
                </c:pt>
                <c:pt idx="412">
                  <c:v>-1.12E-4</c:v>
                </c:pt>
                <c:pt idx="413">
                  <c:v>-1.12E-4</c:v>
                </c:pt>
                <c:pt idx="414">
                  <c:v>-1.02E-4</c:v>
                </c:pt>
                <c:pt idx="415">
                  <c:v>-1.02E-4</c:v>
                </c:pt>
                <c:pt idx="416">
                  <c:v>-8.2399999999999997E-5</c:v>
                </c:pt>
                <c:pt idx="417">
                  <c:v>-7.2399999999999998E-5</c:v>
                </c:pt>
                <c:pt idx="418">
                  <c:v>-6.2399999999999999E-5</c:v>
                </c:pt>
                <c:pt idx="419">
                  <c:v>-4.2400000000000001E-5</c:v>
                </c:pt>
                <c:pt idx="420">
                  <c:v>-3.2400000000000001E-5</c:v>
                </c:pt>
                <c:pt idx="421">
                  <c:v>-2.2399999999999999E-5</c:v>
                </c:pt>
                <c:pt idx="422">
                  <c:v>-2.4200000000000001E-6</c:v>
                </c:pt>
                <c:pt idx="423">
                  <c:v>7.5800000000000003E-6</c:v>
                </c:pt>
                <c:pt idx="424">
                  <c:v>1.7600000000000001E-5</c:v>
                </c:pt>
                <c:pt idx="425">
                  <c:v>3.7599999999999999E-5</c:v>
                </c:pt>
                <c:pt idx="426">
                  <c:v>4.7599999999999998E-5</c:v>
                </c:pt>
                <c:pt idx="427">
                  <c:v>5.7599999999999997E-5</c:v>
                </c:pt>
                <c:pt idx="428">
                  <c:v>5.7599999999999997E-5</c:v>
                </c:pt>
                <c:pt idx="429">
                  <c:v>7.7600000000000002E-5</c:v>
                </c:pt>
                <c:pt idx="430">
                  <c:v>8.7600000000000002E-5</c:v>
                </c:pt>
                <c:pt idx="431">
                  <c:v>8.7600000000000002E-5</c:v>
                </c:pt>
                <c:pt idx="432">
                  <c:v>9.7600000000000001E-5</c:v>
                </c:pt>
                <c:pt idx="433">
                  <c:v>9.7600000000000001E-5</c:v>
                </c:pt>
                <c:pt idx="434">
                  <c:v>9.7600000000000001E-5</c:v>
                </c:pt>
                <c:pt idx="435">
                  <c:v>9.7600000000000001E-5</c:v>
                </c:pt>
                <c:pt idx="436">
                  <c:v>9.7600000000000001E-5</c:v>
                </c:pt>
                <c:pt idx="437">
                  <c:v>9.7600000000000001E-5</c:v>
                </c:pt>
                <c:pt idx="438">
                  <c:v>9.7600000000000001E-5</c:v>
                </c:pt>
                <c:pt idx="439">
                  <c:v>9.7600000000000001E-5</c:v>
                </c:pt>
                <c:pt idx="440">
                  <c:v>8.7600000000000002E-5</c:v>
                </c:pt>
                <c:pt idx="441">
                  <c:v>8.7600000000000002E-5</c:v>
                </c:pt>
                <c:pt idx="442">
                  <c:v>8.7600000000000002E-5</c:v>
                </c:pt>
                <c:pt idx="443">
                  <c:v>7.7600000000000002E-5</c:v>
                </c:pt>
                <c:pt idx="444">
                  <c:v>5.7599999999999997E-5</c:v>
                </c:pt>
                <c:pt idx="445">
                  <c:v>5.7599999999999997E-5</c:v>
                </c:pt>
                <c:pt idx="446">
                  <c:v>4.7599999999999998E-5</c:v>
                </c:pt>
                <c:pt idx="447">
                  <c:v>4.7599999999999998E-5</c:v>
                </c:pt>
                <c:pt idx="448">
                  <c:v>3.7599999999999999E-5</c:v>
                </c:pt>
                <c:pt idx="449">
                  <c:v>3.7599999999999999E-5</c:v>
                </c:pt>
                <c:pt idx="450">
                  <c:v>1.7600000000000001E-5</c:v>
                </c:pt>
                <c:pt idx="451">
                  <c:v>1.7600000000000001E-5</c:v>
                </c:pt>
                <c:pt idx="452">
                  <c:v>7.5800000000000003E-6</c:v>
                </c:pt>
                <c:pt idx="453">
                  <c:v>7.5800000000000003E-6</c:v>
                </c:pt>
                <c:pt idx="454">
                  <c:v>7.5800000000000003E-6</c:v>
                </c:pt>
                <c:pt idx="455">
                  <c:v>-2.4200000000000001E-6</c:v>
                </c:pt>
                <c:pt idx="456">
                  <c:v>-2.4200000000000001E-6</c:v>
                </c:pt>
                <c:pt idx="457">
                  <c:v>-2.4200000000000001E-6</c:v>
                </c:pt>
                <c:pt idx="458">
                  <c:v>-2.4200000000000001E-6</c:v>
                </c:pt>
                <c:pt idx="459">
                  <c:v>-2.2399999999999999E-5</c:v>
                </c:pt>
                <c:pt idx="460">
                  <c:v>-2.2399999999999999E-5</c:v>
                </c:pt>
                <c:pt idx="461">
                  <c:v>-2.2399999999999999E-5</c:v>
                </c:pt>
                <c:pt idx="462">
                  <c:v>-3.2400000000000001E-5</c:v>
                </c:pt>
                <c:pt idx="463">
                  <c:v>-3.2400000000000001E-5</c:v>
                </c:pt>
                <c:pt idx="464">
                  <c:v>-3.2400000000000001E-5</c:v>
                </c:pt>
                <c:pt idx="465">
                  <c:v>-4.2400000000000001E-5</c:v>
                </c:pt>
                <c:pt idx="466">
                  <c:v>-4.2400000000000001E-5</c:v>
                </c:pt>
                <c:pt idx="467">
                  <c:v>-4.2400000000000001E-5</c:v>
                </c:pt>
                <c:pt idx="468">
                  <c:v>-6.2399999999999999E-5</c:v>
                </c:pt>
                <c:pt idx="469">
                  <c:v>-6.2399999999999999E-5</c:v>
                </c:pt>
                <c:pt idx="470">
                  <c:v>-7.2399999999999998E-5</c:v>
                </c:pt>
                <c:pt idx="471">
                  <c:v>-8.2399999999999997E-5</c:v>
                </c:pt>
                <c:pt idx="472">
                  <c:v>-1.02E-4</c:v>
                </c:pt>
                <c:pt idx="473">
                  <c:v>-1.02E-4</c:v>
                </c:pt>
                <c:pt idx="474">
                  <c:v>-1.12E-4</c:v>
                </c:pt>
                <c:pt idx="475">
                  <c:v>-1.22E-4</c:v>
                </c:pt>
                <c:pt idx="476">
                  <c:v>-1.4200000000000001E-4</c:v>
                </c:pt>
                <c:pt idx="477">
                  <c:v>-1.4200000000000001E-4</c:v>
                </c:pt>
                <c:pt idx="478">
                  <c:v>-1.5200000000000001E-4</c:v>
                </c:pt>
                <c:pt idx="479">
                  <c:v>-1.6200000000000001E-4</c:v>
                </c:pt>
                <c:pt idx="480">
                  <c:v>-1.7200000000000001E-4</c:v>
                </c:pt>
                <c:pt idx="481">
                  <c:v>-1.92E-4</c:v>
                </c:pt>
                <c:pt idx="482">
                  <c:v>-2.02E-4</c:v>
                </c:pt>
                <c:pt idx="483">
                  <c:v>-2.02E-4</c:v>
                </c:pt>
                <c:pt idx="484">
                  <c:v>-2.12E-4</c:v>
                </c:pt>
                <c:pt idx="485">
                  <c:v>-2.32E-4</c:v>
                </c:pt>
                <c:pt idx="486">
                  <c:v>-2.32E-4</c:v>
                </c:pt>
                <c:pt idx="487">
                  <c:v>-2.42E-4</c:v>
                </c:pt>
                <c:pt idx="488">
                  <c:v>-2.42E-4</c:v>
                </c:pt>
                <c:pt idx="489">
                  <c:v>-2.42E-4</c:v>
                </c:pt>
                <c:pt idx="490">
                  <c:v>-2.42E-4</c:v>
                </c:pt>
                <c:pt idx="491">
                  <c:v>-2.52E-4</c:v>
                </c:pt>
                <c:pt idx="492">
                  <c:v>-2.52E-4</c:v>
                </c:pt>
                <c:pt idx="493">
                  <c:v>-2.42E-4</c:v>
                </c:pt>
                <c:pt idx="494">
                  <c:v>-2.42E-4</c:v>
                </c:pt>
                <c:pt idx="495">
                  <c:v>-2.42E-4</c:v>
                </c:pt>
                <c:pt idx="496">
                  <c:v>-2.42E-4</c:v>
                </c:pt>
                <c:pt idx="497">
                  <c:v>-2.32E-4</c:v>
                </c:pt>
                <c:pt idx="498">
                  <c:v>-2.32E-4</c:v>
                </c:pt>
                <c:pt idx="499">
                  <c:v>-2.12E-4</c:v>
                </c:pt>
                <c:pt idx="500">
                  <c:v>-2.12E-4</c:v>
                </c:pt>
                <c:pt idx="501">
                  <c:v>-2.02E-4</c:v>
                </c:pt>
                <c:pt idx="502">
                  <c:v>-2.02E-4</c:v>
                </c:pt>
                <c:pt idx="503">
                  <c:v>-1.92E-4</c:v>
                </c:pt>
                <c:pt idx="504">
                  <c:v>-1.7200000000000001E-4</c:v>
                </c:pt>
                <c:pt idx="505">
                  <c:v>-1.7200000000000001E-4</c:v>
                </c:pt>
                <c:pt idx="506">
                  <c:v>-1.6200000000000001E-4</c:v>
                </c:pt>
                <c:pt idx="507">
                  <c:v>-1.5200000000000001E-4</c:v>
                </c:pt>
                <c:pt idx="508">
                  <c:v>-1.5200000000000001E-4</c:v>
                </c:pt>
                <c:pt idx="509">
                  <c:v>-1.4200000000000001E-4</c:v>
                </c:pt>
                <c:pt idx="510">
                  <c:v>-1.4200000000000001E-4</c:v>
                </c:pt>
                <c:pt idx="511">
                  <c:v>-1.4200000000000001E-4</c:v>
                </c:pt>
                <c:pt idx="512">
                  <c:v>-1.22E-4</c:v>
                </c:pt>
                <c:pt idx="513">
                  <c:v>-1.22E-4</c:v>
                </c:pt>
                <c:pt idx="514">
                  <c:v>-1.22E-4</c:v>
                </c:pt>
                <c:pt idx="515">
                  <c:v>-1.22E-4</c:v>
                </c:pt>
                <c:pt idx="516">
                  <c:v>-1.22E-4</c:v>
                </c:pt>
                <c:pt idx="517">
                  <c:v>-1.22E-4</c:v>
                </c:pt>
                <c:pt idx="518">
                  <c:v>-1.22E-4</c:v>
                </c:pt>
                <c:pt idx="519">
                  <c:v>-1.22E-4</c:v>
                </c:pt>
                <c:pt idx="520">
                  <c:v>-1.22E-4</c:v>
                </c:pt>
                <c:pt idx="521">
                  <c:v>-1.4200000000000001E-4</c:v>
                </c:pt>
                <c:pt idx="522">
                  <c:v>-1.4200000000000001E-4</c:v>
                </c:pt>
                <c:pt idx="523">
                  <c:v>-1.4200000000000001E-4</c:v>
                </c:pt>
                <c:pt idx="524">
                  <c:v>-1.5200000000000001E-4</c:v>
                </c:pt>
                <c:pt idx="525">
                  <c:v>-1.5200000000000001E-4</c:v>
                </c:pt>
                <c:pt idx="526">
                  <c:v>-1.6200000000000001E-4</c:v>
                </c:pt>
                <c:pt idx="527">
                  <c:v>-1.6200000000000001E-4</c:v>
                </c:pt>
                <c:pt idx="528">
                  <c:v>-1.6200000000000001E-4</c:v>
                </c:pt>
                <c:pt idx="529">
                  <c:v>-1.7200000000000001E-4</c:v>
                </c:pt>
                <c:pt idx="530">
                  <c:v>-1.92E-4</c:v>
                </c:pt>
                <c:pt idx="531">
                  <c:v>-1.92E-4</c:v>
                </c:pt>
                <c:pt idx="532">
                  <c:v>-1.92E-4</c:v>
                </c:pt>
                <c:pt idx="533">
                  <c:v>-2.02E-4</c:v>
                </c:pt>
                <c:pt idx="534">
                  <c:v>-2.02E-4</c:v>
                </c:pt>
                <c:pt idx="535">
                  <c:v>-2.02E-4</c:v>
                </c:pt>
                <c:pt idx="536">
                  <c:v>-2.02E-4</c:v>
                </c:pt>
                <c:pt idx="537">
                  <c:v>-2.02E-4</c:v>
                </c:pt>
                <c:pt idx="538">
                  <c:v>-2.02E-4</c:v>
                </c:pt>
                <c:pt idx="539">
                  <c:v>-2.02E-4</c:v>
                </c:pt>
                <c:pt idx="540">
                  <c:v>-2.02E-4</c:v>
                </c:pt>
                <c:pt idx="541">
                  <c:v>-2.02E-4</c:v>
                </c:pt>
                <c:pt idx="542">
                  <c:v>-2.02E-4</c:v>
                </c:pt>
                <c:pt idx="543">
                  <c:v>-2.02E-4</c:v>
                </c:pt>
                <c:pt idx="544">
                  <c:v>-1.92E-4</c:v>
                </c:pt>
                <c:pt idx="545">
                  <c:v>-1.92E-4</c:v>
                </c:pt>
                <c:pt idx="546">
                  <c:v>-1.92E-4</c:v>
                </c:pt>
                <c:pt idx="547">
                  <c:v>-1.7200000000000001E-4</c:v>
                </c:pt>
                <c:pt idx="548">
                  <c:v>-1.7200000000000001E-4</c:v>
                </c:pt>
                <c:pt idx="549">
                  <c:v>-1.6200000000000001E-4</c:v>
                </c:pt>
                <c:pt idx="550">
                  <c:v>-1.6200000000000001E-4</c:v>
                </c:pt>
                <c:pt idx="551">
                  <c:v>-1.5200000000000001E-4</c:v>
                </c:pt>
                <c:pt idx="552">
                  <c:v>-1.5200000000000001E-4</c:v>
                </c:pt>
                <c:pt idx="553">
                  <c:v>-1.4200000000000001E-4</c:v>
                </c:pt>
                <c:pt idx="554">
                  <c:v>-1.4200000000000001E-4</c:v>
                </c:pt>
                <c:pt idx="555">
                  <c:v>-1.22E-4</c:v>
                </c:pt>
                <c:pt idx="556">
                  <c:v>-1.22E-4</c:v>
                </c:pt>
                <c:pt idx="557">
                  <c:v>-1.12E-4</c:v>
                </c:pt>
                <c:pt idx="558">
                  <c:v>-1.12E-4</c:v>
                </c:pt>
                <c:pt idx="559">
                  <c:v>-1.12E-4</c:v>
                </c:pt>
                <c:pt idx="560">
                  <c:v>-1.02E-4</c:v>
                </c:pt>
                <c:pt idx="561">
                  <c:v>-1.02E-4</c:v>
                </c:pt>
                <c:pt idx="562">
                  <c:v>-1.02E-4</c:v>
                </c:pt>
                <c:pt idx="563">
                  <c:v>-1.02E-4</c:v>
                </c:pt>
                <c:pt idx="564">
                  <c:v>-1.02E-4</c:v>
                </c:pt>
                <c:pt idx="565">
                  <c:v>-8.2399999999999997E-5</c:v>
                </c:pt>
                <c:pt idx="566">
                  <c:v>-8.2399999999999997E-5</c:v>
                </c:pt>
                <c:pt idx="567">
                  <c:v>-8.2399999999999997E-5</c:v>
                </c:pt>
                <c:pt idx="568">
                  <c:v>-8.2399999999999997E-5</c:v>
                </c:pt>
                <c:pt idx="569">
                  <c:v>-8.2399999999999997E-5</c:v>
                </c:pt>
                <c:pt idx="570">
                  <c:v>-8.2399999999999997E-5</c:v>
                </c:pt>
                <c:pt idx="571">
                  <c:v>-8.2399999999999997E-5</c:v>
                </c:pt>
                <c:pt idx="572">
                  <c:v>-8.2399999999999997E-5</c:v>
                </c:pt>
                <c:pt idx="573">
                  <c:v>-7.2399999999999998E-5</c:v>
                </c:pt>
                <c:pt idx="574">
                  <c:v>-7.2399999999999998E-5</c:v>
                </c:pt>
                <c:pt idx="575">
                  <c:v>-7.2399999999999998E-5</c:v>
                </c:pt>
                <c:pt idx="576">
                  <c:v>-7.2399999999999998E-5</c:v>
                </c:pt>
                <c:pt idx="577">
                  <c:v>-6.2399999999999999E-5</c:v>
                </c:pt>
                <c:pt idx="578">
                  <c:v>-6.2399999999999999E-5</c:v>
                </c:pt>
                <c:pt idx="579">
                  <c:v>-6.2399999999999999E-5</c:v>
                </c:pt>
                <c:pt idx="580">
                  <c:v>-4.2400000000000001E-5</c:v>
                </c:pt>
                <c:pt idx="581">
                  <c:v>-3.2400000000000001E-5</c:v>
                </c:pt>
                <c:pt idx="582">
                  <c:v>-3.2400000000000001E-5</c:v>
                </c:pt>
                <c:pt idx="583">
                  <c:v>-2.2399999999999999E-5</c:v>
                </c:pt>
                <c:pt idx="584">
                  <c:v>-2.2399999999999999E-5</c:v>
                </c:pt>
                <c:pt idx="585">
                  <c:v>-2.4200000000000001E-6</c:v>
                </c:pt>
                <c:pt idx="586">
                  <c:v>7.5800000000000003E-6</c:v>
                </c:pt>
                <c:pt idx="587">
                  <c:v>1.7600000000000001E-5</c:v>
                </c:pt>
                <c:pt idx="588">
                  <c:v>1.7600000000000001E-5</c:v>
                </c:pt>
                <c:pt idx="589">
                  <c:v>3.7599999999999999E-5</c:v>
                </c:pt>
                <c:pt idx="590">
                  <c:v>4.7599999999999998E-5</c:v>
                </c:pt>
                <c:pt idx="591">
                  <c:v>5.7599999999999997E-5</c:v>
                </c:pt>
                <c:pt idx="592">
                  <c:v>7.7600000000000002E-5</c:v>
                </c:pt>
                <c:pt idx="593">
                  <c:v>8.7600000000000002E-5</c:v>
                </c:pt>
                <c:pt idx="594">
                  <c:v>8.7600000000000002E-5</c:v>
                </c:pt>
                <c:pt idx="595">
                  <c:v>9.7600000000000001E-5</c:v>
                </c:pt>
                <c:pt idx="596">
                  <c:v>1.08E-4</c:v>
                </c:pt>
                <c:pt idx="597">
                  <c:v>1.08E-4</c:v>
                </c:pt>
                <c:pt idx="598">
                  <c:v>1.2799999999999999E-4</c:v>
                </c:pt>
                <c:pt idx="599">
                  <c:v>1.2799999999999999E-4</c:v>
                </c:pt>
                <c:pt idx="600">
                  <c:v>1.3799999999999999E-4</c:v>
                </c:pt>
                <c:pt idx="601">
                  <c:v>1.3799999999999999E-4</c:v>
                </c:pt>
                <c:pt idx="602">
                  <c:v>1.3799999999999999E-4</c:v>
                </c:pt>
                <c:pt idx="603">
                  <c:v>1.3799999999999999E-4</c:v>
                </c:pt>
                <c:pt idx="604">
                  <c:v>1.3799999999999999E-4</c:v>
                </c:pt>
                <c:pt idx="605">
                  <c:v>1.3799999999999999E-4</c:v>
                </c:pt>
                <c:pt idx="606">
                  <c:v>1.3799999999999999E-4</c:v>
                </c:pt>
                <c:pt idx="607">
                  <c:v>1.2799999999999999E-4</c:v>
                </c:pt>
                <c:pt idx="608">
                  <c:v>1.2799999999999999E-4</c:v>
                </c:pt>
                <c:pt idx="609">
                  <c:v>1.2799999999999999E-4</c:v>
                </c:pt>
                <c:pt idx="610">
                  <c:v>1.08E-4</c:v>
                </c:pt>
                <c:pt idx="611">
                  <c:v>1.08E-4</c:v>
                </c:pt>
                <c:pt idx="612">
                  <c:v>9.7600000000000001E-5</c:v>
                </c:pt>
                <c:pt idx="613">
                  <c:v>9.7600000000000001E-5</c:v>
                </c:pt>
                <c:pt idx="614">
                  <c:v>8.7600000000000002E-5</c:v>
                </c:pt>
                <c:pt idx="615">
                  <c:v>8.7600000000000002E-5</c:v>
                </c:pt>
                <c:pt idx="616">
                  <c:v>7.7600000000000002E-5</c:v>
                </c:pt>
                <c:pt idx="617">
                  <c:v>7.7600000000000002E-5</c:v>
                </c:pt>
                <c:pt idx="618">
                  <c:v>5.7599999999999997E-5</c:v>
                </c:pt>
                <c:pt idx="619">
                  <c:v>5.7599999999999997E-5</c:v>
                </c:pt>
                <c:pt idx="620">
                  <c:v>4.7599999999999998E-5</c:v>
                </c:pt>
                <c:pt idx="621">
                  <c:v>4.7599999999999998E-5</c:v>
                </c:pt>
                <c:pt idx="622">
                  <c:v>4.7599999999999998E-5</c:v>
                </c:pt>
                <c:pt idx="623">
                  <c:v>4.7599999999999998E-5</c:v>
                </c:pt>
                <c:pt idx="624">
                  <c:v>4.7599999999999998E-5</c:v>
                </c:pt>
                <c:pt idx="625">
                  <c:v>4.7599999999999998E-5</c:v>
                </c:pt>
                <c:pt idx="626">
                  <c:v>4.7599999999999998E-5</c:v>
                </c:pt>
                <c:pt idx="627">
                  <c:v>4.7599999999999998E-5</c:v>
                </c:pt>
                <c:pt idx="628">
                  <c:v>5.7599999999999997E-5</c:v>
                </c:pt>
                <c:pt idx="629">
                  <c:v>5.7599999999999997E-5</c:v>
                </c:pt>
                <c:pt idx="630">
                  <c:v>7.7600000000000002E-5</c:v>
                </c:pt>
                <c:pt idx="631">
                  <c:v>7.7600000000000002E-5</c:v>
                </c:pt>
                <c:pt idx="632">
                  <c:v>8.7600000000000002E-5</c:v>
                </c:pt>
                <c:pt idx="633">
                  <c:v>9.7600000000000001E-5</c:v>
                </c:pt>
                <c:pt idx="634">
                  <c:v>9.7600000000000001E-5</c:v>
                </c:pt>
                <c:pt idx="635">
                  <c:v>1.08E-4</c:v>
                </c:pt>
                <c:pt idx="636">
                  <c:v>1.2799999999999999E-4</c:v>
                </c:pt>
                <c:pt idx="637">
                  <c:v>1.2799999999999999E-4</c:v>
                </c:pt>
                <c:pt idx="638">
                  <c:v>1.3799999999999999E-4</c:v>
                </c:pt>
                <c:pt idx="639">
                  <c:v>1.3799999999999999E-4</c:v>
                </c:pt>
                <c:pt idx="640">
                  <c:v>1.4799999999999999E-4</c:v>
                </c:pt>
                <c:pt idx="641">
                  <c:v>1.4799999999999999E-4</c:v>
                </c:pt>
                <c:pt idx="642">
                  <c:v>1.4799999999999999E-4</c:v>
                </c:pt>
                <c:pt idx="643">
                  <c:v>1.4799999999999999E-4</c:v>
                </c:pt>
                <c:pt idx="644">
                  <c:v>1.4799999999999999E-4</c:v>
                </c:pt>
                <c:pt idx="645">
                  <c:v>1.4799999999999999E-4</c:v>
                </c:pt>
                <c:pt idx="646">
                  <c:v>1.4799999999999999E-4</c:v>
                </c:pt>
                <c:pt idx="647">
                  <c:v>1.4799999999999999E-4</c:v>
                </c:pt>
                <c:pt idx="648">
                  <c:v>1.3799999999999999E-4</c:v>
                </c:pt>
                <c:pt idx="649">
                  <c:v>1.3799999999999999E-4</c:v>
                </c:pt>
                <c:pt idx="650">
                  <c:v>1.2799999999999999E-4</c:v>
                </c:pt>
                <c:pt idx="651">
                  <c:v>1.08E-4</c:v>
                </c:pt>
                <c:pt idx="652">
                  <c:v>1.08E-4</c:v>
                </c:pt>
                <c:pt idx="653">
                  <c:v>9.7600000000000001E-5</c:v>
                </c:pt>
                <c:pt idx="654">
                  <c:v>8.7600000000000002E-5</c:v>
                </c:pt>
                <c:pt idx="655">
                  <c:v>8.7600000000000002E-5</c:v>
                </c:pt>
                <c:pt idx="656">
                  <c:v>7.7600000000000002E-5</c:v>
                </c:pt>
                <c:pt idx="657">
                  <c:v>5.7599999999999997E-5</c:v>
                </c:pt>
                <c:pt idx="658">
                  <c:v>4.7599999999999998E-5</c:v>
                </c:pt>
                <c:pt idx="659">
                  <c:v>4.7599999999999998E-5</c:v>
                </c:pt>
                <c:pt idx="660">
                  <c:v>3.7599999999999999E-5</c:v>
                </c:pt>
                <c:pt idx="661">
                  <c:v>3.7599999999999999E-5</c:v>
                </c:pt>
                <c:pt idx="662">
                  <c:v>3.7599999999999999E-5</c:v>
                </c:pt>
                <c:pt idx="663">
                  <c:v>1.7600000000000001E-5</c:v>
                </c:pt>
                <c:pt idx="664">
                  <c:v>1.7600000000000001E-5</c:v>
                </c:pt>
                <c:pt idx="665">
                  <c:v>1.7600000000000001E-5</c:v>
                </c:pt>
                <c:pt idx="666">
                  <c:v>1.7600000000000001E-5</c:v>
                </c:pt>
                <c:pt idx="667">
                  <c:v>1.7600000000000001E-5</c:v>
                </c:pt>
                <c:pt idx="668">
                  <c:v>1.7600000000000001E-5</c:v>
                </c:pt>
                <c:pt idx="669">
                  <c:v>1.7600000000000001E-5</c:v>
                </c:pt>
                <c:pt idx="670">
                  <c:v>1.7600000000000001E-5</c:v>
                </c:pt>
                <c:pt idx="671">
                  <c:v>3.7599999999999999E-5</c:v>
                </c:pt>
                <c:pt idx="672">
                  <c:v>3.7599999999999999E-5</c:v>
                </c:pt>
                <c:pt idx="673">
                  <c:v>3.7599999999999999E-5</c:v>
                </c:pt>
                <c:pt idx="674">
                  <c:v>3.7599999999999999E-5</c:v>
                </c:pt>
                <c:pt idx="675">
                  <c:v>4.7599999999999998E-5</c:v>
                </c:pt>
                <c:pt idx="676">
                  <c:v>4.7599999999999998E-5</c:v>
                </c:pt>
                <c:pt idx="677">
                  <c:v>4.7599999999999998E-5</c:v>
                </c:pt>
                <c:pt idx="678">
                  <c:v>4.7599999999999998E-5</c:v>
                </c:pt>
                <c:pt idx="679">
                  <c:v>4.7599999999999998E-5</c:v>
                </c:pt>
                <c:pt idx="680">
                  <c:v>3.7599999999999999E-5</c:v>
                </c:pt>
                <c:pt idx="681">
                  <c:v>3.7599999999999999E-5</c:v>
                </c:pt>
                <c:pt idx="682">
                  <c:v>3.7599999999999999E-5</c:v>
                </c:pt>
                <c:pt idx="683">
                  <c:v>1.7600000000000001E-5</c:v>
                </c:pt>
                <c:pt idx="684">
                  <c:v>7.5800000000000003E-6</c:v>
                </c:pt>
                <c:pt idx="685">
                  <c:v>7.5800000000000003E-6</c:v>
                </c:pt>
                <c:pt idx="686">
                  <c:v>-2.4200000000000001E-6</c:v>
                </c:pt>
                <c:pt idx="687">
                  <c:v>-2.2399999999999999E-5</c:v>
                </c:pt>
                <c:pt idx="688">
                  <c:v>-3.2400000000000001E-5</c:v>
                </c:pt>
                <c:pt idx="689">
                  <c:v>-4.2400000000000001E-5</c:v>
                </c:pt>
                <c:pt idx="690">
                  <c:v>-6.2399999999999999E-5</c:v>
                </c:pt>
                <c:pt idx="691">
                  <c:v>-7.2399999999999998E-5</c:v>
                </c:pt>
                <c:pt idx="692">
                  <c:v>-8.2399999999999997E-5</c:v>
                </c:pt>
                <c:pt idx="693">
                  <c:v>-1.02E-4</c:v>
                </c:pt>
                <c:pt idx="694">
                  <c:v>-1.02E-4</c:v>
                </c:pt>
                <c:pt idx="695">
                  <c:v>-1.12E-4</c:v>
                </c:pt>
                <c:pt idx="696">
                  <c:v>-1.22E-4</c:v>
                </c:pt>
                <c:pt idx="697">
                  <c:v>-1.22E-4</c:v>
                </c:pt>
                <c:pt idx="698">
                  <c:v>-1.22E-4</c:v>
                </c:pt>
                <c:pt idx="699">
                  <c:v>-1.4200000000000001E-4</c:v>
                </c:pt>
                <c:pt idx="700">
                  <c:v>-1.4200000000000001E-4</c:v>
                </c:pt>
                <c:pt idx="701">
                  <c:v>-1.4200000000000001E-4</c:v>
                </c:pt>
                <c:pt idx="702">
                  <c:v>-1.22E-4</c:v>
                </c:pt>
                <c:pt idx="703">
                  <c:v>-1.22E-4</c:v>
                </c:pt>
                <c:pt idx="704">
                  <c:v>-1.12E-4</c:v>
                </c:pt>
                <c:pt idx="705">
                  <c:v>-1.12E-4</c:v>
                </c:pt>
                <c:pt idx="706">
                  <c:v>-1.02E-4</c:v>
                </c:pt>
                <c:pt idx="707">
                  <c:v>-8.2399999999999997E-5</c:v>
                </c:pt>
                <c:pt idx="708">
                  <c:v>-7.2399999999999998E-5</c:v>
                </c:pt>
                <c:pt idx="709">
                  <c:v>-6.2399999999999999E-5</c:v>
                </c:pt>
                <c:pt idx="710">
                  <c:v>-4.2400000000000001E-5</c:v>
                </c:pt>
                <c:pt idx="711">
                  <c:v>-3.2400000000000001E-5</c:v>
                </c:pt>
                <c:pt idx="712">
                  <c:v>-2.2399999999999999E-5</c:v>
                </c:pt>
                <c:pt idx="713">
                  <c:v>-2.4200000000000001E-6</c:v>
                </c:pt>
                <c:pt idx="714">
                  <c:v>-2.4200000000000001E-6</c:v>
                </c:pt>
                <c:pt idx="715">
                  <c:v>7.5800000000000003E-6</c:v>
                </c:pt>
                <c:pt idx="716">
                  <c:v>7.5800000000000003E-6</c:v>
                </c:pt>
                <c:pt idx="717">
                  <c:v>1.7600000000000001E-5</c:v>
                </c:pt>
                <c:pt idx="718">
                  <c:v>1.7600000000000001E-5</c:v>
                </c:pt>
                <c:pt idx="719">
                  <c:v>1.7600000000000001E-5</c:v>
                </c:pt>
                <c:pt idx="720">
                  <c:v>1.7600000000000001E-5</c:v>
                </c:pt>
                <c:pt idx="721">
                  <c:v>1.7600000000000001E-5</c:v>
                </c:pt>
                <c:pt idx="722">
                  <c:v>7.5800000000000003E-6</c:v>
                </c:pt>
                <c:pt idx="723">
                  <c:v>7.5800000000000003E-6</c:v>
                </c:pt>
                <c:pt idx="724">
                  <c:v>-2.4200000000000001E-6</c:v>
                </c:pt>
                <c:pt idx="725">
                  <c:v>-2.2399999999999999E-5</c:v>
                </c:pt>
                <c:pt idx="726">
                  <c:v>-2.2399999999999999E-5</c:v>
                </c:pt>
                <c:pt idx="727">
                  <c:v>-3.2400000000000001E-5</c:v>
                </c:pt>
                <c:pt idx="728">
                  <c:v>-4.2400000000000001E-5</c:v>
                </c:pt>
                <c:pt idx="729">
                  <c:v>-6.2399999999999999E-5</c:v>
                </c:pt>
                <c:pt idx="730">
                  <c:v>-7.2399999999999998E-5</c:v>
                </c:pt>
                <c:pt idx="731">
                  <c:v>-8.2399999999999997E-5</c:v>
                </c:pt>
                <c:pt idx="732">
                  <c:v>-1.02E-4</c:v>
                </c:pt>
                <c:pt idx="733">
                  <c:v>-1.02E-4</c:v>
                </c:pt>
                <c:pt idx="734">
                  <c:v>-1.12E-4</c:v>
                </c:pt>
                <c:pt idx="735">
                  <c:v>-1.12E-4</c:v>
                </c:pt>
                <c:pt idx="736">
                  <c:v>-1.22E-4</c:v>
                </c:pt>
                <c:pt idx="737">
                  <c:v>-1.22E-4</c:v>
                </c:pt>
                <c:pt idx="738">
                  <c:v>-1.22E-4</c:v>
                </c:pt>
                <c:pt idx="739">
                  <c:v>-1.22E-4</c:v>
                </c:pt>
                <c:pt idx="740">
                  <c:v>-1.22E-4</c:v>
                </c:pt>
                <c:pt idx="741">
                  <c:v>-1.12E-4</c:v>
                </c:pt>
                <c:pt idx="742">
                  <c:v>-1.12E-4</c:v>
                </c:pt>
                <c:pt idx="743">
                  <c:v>-1.02E-4</c:v>
                </c:pt>
                <c:pt idx="744">
                  <c:v>-1.02E-4</c:v>
                </c:pt>
                <c:pt idx="745">
                  <c:v>-8.2399999999999997E-5</c:v>
                </c:pt>
                <c:pt idx="746">
                  <c:v>-8.2399999999999997E-5</c:v>
                </c:pt>
                <c:pt idx="747">
                  <c:v>-7.2399999999999998E-5</c:v>
                </c:pt>
                <c:pt idx="748">
                  <c:v>-6.2399999999999999E-5</c:v>
                </c:pt>
                <c:pt idx="749">
                  <c:v>-6.2399999999999999E-5</c:v>
                </c:pt>
                <c:pt idx="750">
                  <c:v>-4.2400000000000001E-5</c:v>
                </c:pt>
                <c:pt idx="751">
                  <c:v>-4.2400000000000001E-5</c:v>
                </c:pt>
                <c:pt idx="752">
                  <c:v>-3.2400000000000001E-5</c:v>
                </c:pt>
                <c:pt idx="753">
                  <c:v>-3.2400000000000001E-5</c:v>
                </c:pt>
                <c:pt idx="754">
                  <c:v>-3.2400000000000001E-5</c:v>
                </c:pt>
                <c:pt idx="755">
                  <c:v>-3.2400000000000001E-5</c:v>
                </c:pt>
                <c:pt idx="756">
                  <c:v>-3.2400000000000001E-5</c:v>
                </c:pt>
                <c:pt idx="757">
                  <c:v>-3.2400000000000001E-5</c:v>
                </c:pt>
                <c:pt idx="758">
                  <c:v>-3.2400000000000001E-5</c:v>
                </c:pt>
                <c:pt idx="759">
                  <c:v>-3.2400000000000001E-5</c:v>
                </c:pt>
                <c:pt idx="760">
                  <c:v>-4.2400000000000001E-5</c:v>
                </c:pt>
                <c:pt idx="761">
                  <c:v>-6.2399999999999999E-5</c:v>
                </c:pt>
                <c:pt idx="762">
                  <c:v>-6.2399999999999999E-5</c:v>
                </c:pt>
                <c:pt idx="763">
                  <c:v>-7.2399999999999998E-5</c:v>
                </c:pt>
                <c:pt idx="764">
                  <c:v>-8.2399999999999997E-5</c:v>
                </c:pt>
                <c:pt idx="765">
                  <c:v>-1.02E-4</c:v>
                </c:pt>
                <c:pt idx="766">
                  <c:v>-1.12E-4</c:v>
                </c:pt>
                <c:pt idx="767">
                  <c:v>-1.22E-4</c:v>
                </c:pt>
                <c:pt idx="768">
                  <c:v>-1.4200000000000001E-4</c:v>
                </c:pt>
                <c:pt idx="769">
                  <c:v>-1.5200000000000001E-4</c:v>
                </c:pt>
                <c:pt idx="770">
                  <c:v>-1.6200000000000001E-4</c:v>
                </c:pt>
                <c:pt idx="771">
                  <c:v>-1.6200000000000001E-4</c:v>
                </c:pt>
                <c:pt idx="772">
                  <c:v>-1.7200000000000001E-4</c:v>
                </c:pt>
                <c:pt idx="773">
                  <c:v>-1.92E-4</c:v>
                </c:pt>
                <c:pt idx="774">
                  <c:v>-1.92E-4</c:v>
                </c:pt>
                <c:pt idx="775">
                  <c:v>-2.02E-4</c:v>
                </c:pt>
                <c:pt idx="776">
                  <c:v>-2.02E-4</c:v>
                </c:pt>
                <c:pt idx="777">
                  <c:v>-2.02E-4</c:v>
                </c:pt>
                <c:pt idx="778">
                  <c:v>-2.02E-4</c:v>
                </c:pt>
                <c:pt idx="779">
                  <c:v>-2.02E-4</c:v>
                </c:pt>
                <c:pt idx="780">
                  <c:v>-2.02E-4</c:v>
                </c:pt>
                <c:pt idx="781">
                  <c:v>-2.02E-4</c:v>
                </c:pt>
                <c:pt idx="782">
                  <c:v>-1.92E-4</c:v>
                </c:pt>
                <c:pt idx="783">
                  <c:v>-1.92E-4</c:v>
                </c:pt>
                <c:pt idx="784">
                  <c:v>-1.7200000000000001E-4</c:v>
                </c:pt>
                <c:pt idx="785">
                  <c:v>-1.6200000000000001E-4</c:v>
                </c:pt>
                <c:pt idx="786">
                  <c:v>-1.5200000000000001E-4</c:v>
                </c:pt>
                <c:pt idx="787">
                  <c:v>-1.4200000000000001E-4</c:v>
                </c:pt>
                <c:pt idx="788">
                  <c:v>-1.22E-4</c:v>
                </c:pt>
                <c:pt idx="789">
                  <c:v>-1.12E-4</c:v>
                </c:pt>
                <c:pt idx="790">
                  <c:v>-8.2399999999999997E-5</c:v>
                </c:pt>
                <c:pt idx="791">
                  <c:v>-7.2399999999999998E-5</c:v>
                </c:pt>
                <c:pt idx="792">
                  <c:v>-6.2399999999999999E-5</c:v>
                </c:pt>
                <c:pt idx="793">
                  <c:v>-4.2400000000000001E-5</c:v>
                </c:pt>
                <c:pt idx="794">
                  <c:v>-2.2399999999999999E-5</c:v>
                </c:pt>
                <c:pt idx="795">
                  <c:v>-2.4200000000000001E-6</c:v>
                </c:pt>
                <c:pt idx="796">
                  <c:v>7.5800000000000003E-6</c:v>
                </c:pt>
                <c:pt idx="797">
                  <c:v>1.7600000000000001E-5</c:v>
                </c:pt>
                <c:pt idx="798">
                  <c:v>4.7599999999999998E-5</c:v>
                </c:pt>
                <c:pt idx="799">
                  <c:v>5.7599999999999997E-5</c:v>
                </c:pt>
                <c:pt idx="800">
                  <c:v>7.7600000000000002E-5</c:v>
                </c:pt>
                <c:pt idx="801">
                  <c:v>8.7600000000000002E-5</c:v>
                </c:pt>
                <c:pt idx="802">
                  <c:v>9.7600000000000001E-5</c:v>
                </c:pt>
                <c:pt idx="803">
                  <c:v>9.7600000000000001E-5</c:v>
                </c:pt>
                <c:pt idx="804">
                  <c:v>1.08E-4</c:v>
                </c:pt>
                <c:pt idx="805">
                  <c:v>1.2799999999999999E-4</c:v>
                </c:pt>
                <c:pt idx="806">
                  <c:v>1.2799999999999999E-4</c:v>
                </c:pt>
                <c:pt idx="807">
                  <c:v>1.2799999999999999E-4</c:v>
                </c:pt>
                <c:pt idx="808">
                  <c:v>1.2799999999999999E-4</c:v>
                </c:pt>
                <c:pt idx="809">
                  <c:v>1.3799999999999999E-4</c:v>
                </c:pt>
                <c:pt idx="810">
                  <c:v>1.2799999999999999E-4</c:v>
                </c:pt>
                <c:pt idx="811">
                  <c:v>1.2799999999999999E-4</c:v>
                </c:pt>
                <c:pt idx="812">
                  <c:v>1.2799999999999999E-4</c:v>
                </c:pt>
                <c:pt idx="813">
                  <c:v>1.08E-4</c:v>
                </c:pt>
                <c:pt idx="814">
                  <c:v>1.08E-4</c:v>
                </c:pt>
                <c:pt idx="815">
                  <c:v>9.7600000000000001E-5</c:v>
                </c:pt>
                <c:pt idx="816">
                  <c:v>8.7600000000000002E-5</c:v>
                </c:pt>
                <c:pt idx="817">
                  <c:v>8.7600000000000002E-5</c:v>
                </c:pt>
                <c:pt idx="818">
                  <c:v>7.7600000000000002E-5</c:v>
                </c:pt>
                <c:pt idx="819">
                  <c:v>5.7599999999999997E-5</c:v>
                </c:pt>
                <c:pt idx="820">
                  <c:v>4.7599999999999998E-5</c:v>
                </c:pt>
                <c:pt idx="821">
                  <c:v>3.7599999999999999E-5</c:v>
                </c:pt>
                <c:pt idx="822">
                  <c:v>1.7600000000000001E-5</c:v>
                </c:pt>
                <c:pt idx="823">
                  <c:v>1.7600000000000001E-5</c:v>
                </c:pt>
                <c:pt idx="824">
                  <c:v>7.5800000000000003E-6</c:v>
                </c:pt>
                <c:pt idx="825">
                  <c:v>-2.4200000000000001E-6</c:v>
                </c:pt>
                <c:pt idx="826">
                  <c:v>-2.4200000000000001E-6</c:v>
                </c:pt>
                <c:pt idx="827">
                  <c:v>-2.2399999999999999E-5</c:v>
                </c:pt>
                <c:pt idx="828">
                  <c:v>-2.2399999999999999E-5</c:v>
                </c:pt>
                <c:pt idx="829">
                  <c:v>-2.2399999999999999E-5</c:v>
                </c:pt>
                <c:pt idx="830">
                  <c:v>-3.2400000000000001E-5</c:v>
                </c:pt>
                <c:pt idx="831">
                  <c:v>-2.2399999999999999E-5</c:v>
                </c:pt>
                <c:pt idx="832">
                  <c:v>-2.2399999999999999E-5</c:v>
                </c:pt>
                <c:pt idx="833">
                  <c:v>-2.2399999999999999E-5</c:v>
                </c:pt>
                <c:pt idx="834">
                  <c:v>-2.2399999999999999E-5</c:v>
                </c:pt>
                <c:pt idx="835">
                  <c:v>-2.4200000000000001E-6</c:v>
                </c:pt>
                <c:pt idx="836">
                  <c:v>-2.4200000000000001E-6</c:v>
                </c:pt>
                <c:pt idx="837">
                  <c:v>7.5800000000000003E-6</c:v>
                </c:pt>
                <c:pt idx="838">
                  <c:v>1.7600000000000001E-5</c:v>
                </c:pt>
                <c:pt idx="839">
                  <c:v>3.7599999999999999E-5</c:v>
                </c:pt>
                <c:pt idx="840">
                  <c:v>3.7599999999999999E-5</c:v>
                </c:pt>
                <c:pt idx="841">
                  <c:v>4.7599999999999998E-5</c:v>
                </c:pt>
                <c:pt idx="842">
                  <c:v>4.7599999999999998E-5</c:v>
                </c:pt>
                <c:pt idx="843">
                  <c:v>5.7599999999999997E-5</c:v>
                </c:pt>
                <c:pt idx="844">
                  <c:v>5.7599999999999997E-5</c:v>
                </c:pt>
                <c:pt idx="845">
                  <c:v>7.7600000000000002E-5</c:v>
                </c:pt>
                <c:pt idx="846">
                  <c:v>7.7600000000000002E-5</c:v>
                </c:pt>
                <c:pt idx="847">
                  <c:v>7.7600000000000002E-5</c:v>
                </c:pt>
                <c:pt idx="848">
                  <c:v>8.7600000000000002E-5</c:v>
                </c:pt>
                <c:pt idx="849">
                  <c:v>7.7600000000000002E-5</c:v>
                </c:pt>
                <c:pt idx="850">
                  <c:v>7.7600000000000002E-5</c:v>
                </c:pt>
                <c:pt idx="851">
                  <c:v>7.7600000000000002E-5</c:v>
                </c:pt>
                <c:pt idx="852">
                  <c:v>5.7599999999999997E-5</c:v>
                </c:pt>
                <c:pt idx="853">
                  <c:v>5.7599999999999997E-5</c:v>
                </c:pt>
                <c:pt idx="854">
                  <c:v>4.7599999999999998E-5</c:v>
                </c:pt>
                <c:pt idx="855">
                  <c:v>4.7599999999999998E-5</c:v>
                </c:pt>
                <c:pt idx="856">
                  <c:v>1.7600000000000001E-5</c:v>
                </c:pt>
                <c:pt idx="857">
                  <c:v>1.7600000000000001E-5</c:v>
                </c:pt>
                <c:pt idx="858">
                  <c:v>7.5800000000000003E-6</c:v>
                </c:pt>
                <c:pt idx="859">
                  <c:v>-2.4200000000000001E-6</c:v>
                </c:pt>
                <c:pt idx="860">
                  <c:v>-2.2399999999999999E-5</c:v>
                </c:pt>
                <c:pt idx="861">
                  <c:v>-3.2400000000000001E-5</c:v>
                </c:pt>
                <c:pt idx="862">
                  <c:v>-4.2400000000000001E-5</c:v>
                </c:pt>
                <c:pt idx="863">
                  <c:v>-4.2400000000000001E-5</c:v>
                </c:pt>
                <c:pt idx="864">
                  <c:v>-6.2399999999999999E-5</c:v>
                </c:pt>
                <c:pt idx="865">
                  <c:v>-6.2399999999999999E-5</c:v>
                </c:pt>
                <c:pt idx="866">
                  <c:v>-7.2399999999999998E-5</c:v>
                </c:pt>
                <c:pt idx="867">
                  <c:v>-7.2399999999999998E-5</c:v>
                </c:pt>
                <c:pt idx="868">
                  <c:v>-7.2399999999999998E-5</c:v>
                </c:pt>
                <c:pt idx="869">
                  <c:v>-7.2399999999999998E-5</c:v>
                </c:pt>
                <c:pt idx="870">
                  <c:v>-7.2399999999999998E-5</c:v>
                </c:pt>
                <c:pt idx="871">
                  <c:v>-7.2399999999999998E-5</c:v>
                </c:pt>
                <c:pt idx="872">
                  <c:v>-6.2399999999999999E-5</c:v>
                </c:pt>
                <c:pt idx="873">
                  <c:v>-6.2399999999999999E-5</c:v>
                </c:pt>
                <c:pt idx="874">
                  <c:v>-4.2400000000000001E-5</c:v>
                </c:pt>
                <c:pt idx="875">
                  <c:v>-4.2400000000000001E-5</c:v>
                </c:pt>
                <c:pt idx="876">
                  <c:v>-3.2400000000000001E-5</c:v>
                </c:pt>
                <c:pt idx="877">
                  <c:v>-2.2399999999999999E-5</c:v>
                </c:pt>
                <c:pt idx="878">
                  <c:v>-2.2399999999999999E-5</c:v>
                </c:pt>
                <c:pt idx="879">
                  <c:v>-2.4200000000000001E-6</c:v>
                </c:pt>
                <c:pt idx="880">
                  <c:v>7.5800000000000003E-6</c:v>
                </c:pt>
                <c:pt idx="881">
                  <c:v>7.5800000000000003E-6</c:v>
                </c:pt>
                <c:pt idx="882">
                  <c:v>1.7600000000000001E-5</c:v>
                </c:pt>
                <c:pt idx="883">
                  <c:v>1.7600000000000001E-5</c:v>
                </c:pt>
                <c:pt idx="884">
                  <c:v>1.7600000000000001E-5</c:v>
                </c:pt>
                <c:pt idx="885">
                  <c:v>3.7599999999999999E-5</c:v>
                </c:pt>
                <c:pt idx="886">
                  <c:v>3.7599999999999999E-5</c:v>
                </c:pt>
                <c:pt idx="887">
                  <c:v>3.7599999999999999E-5</c:v>
                </c:pt>
                <c:pt idx="888">
                  <c:v>1.7600000000000001E-5</c:v>
                </c:pt>
                <c:pt idx="889">
                  <c:v>1.7600000000000001E-5</c:v>
                </c:pt>
                <c:pt idx="890">
                  <c:v>1.7600000000000001E-5</c:v>
                </c:pt>
                <c:pt idx="891">
                  <c:v>7.5800000000000003E-6</c:v>
                </c:pt>
                <c:pt idx="892">
                  <c:v>-2.4200000000000001E-6</c:v>
                </c:pt>
                <c:pt idx="893">
                  <c:v>-2.4200000000000001E-6</c:v>
                </c:pt>
                <c:pt idx="894">
                  <c:v>-2.2399999999999999E-5</c:v>
                </c:pt>
                <c:pt idx="895">
                  <c:v>-3.2400000000000001E-5</c:v>
                </c:pt>
                <c:pt idx="896">
                  <c:v>-3.2400000000000001E-5</c:v>
                </c:pt>
                <c:pt idx="897">
                  <c:v>-4.2400000000000001E-5</c:v>
                </c:pt>
                <c:pt idx="898">
                  <c:v>-6.2399999999999999E-5</c:v>
                </c:pt>
                <c:pt idx="899">
                  <c:v>-7.2399999999999998E-5</c:v>
                </c:pt>
                <c:pt idx="900">
                  <c:v>-7.2399999999999998E-5</c:v>
                </c:pt>
                <c:pt idx="901">
                  <c:v>-8.2399999999999997E-5</c:v>
                </c:pt>
                <c:pt idx="902">
                  <c:v>-8.2399999999999997E-5</c:v>
                </c:pt>
                <c:pt idx="903">
                  <c:v>-8.2399999999999997E-5</c:v>
                </c:pt>
                <c:pt idx="904">
                  <c:v>-1.02E-4</c:v>
                </c:pt>
                <c:pt idx="905">
                  <c:v>-1.02E-4</c:v>
                </c:pt>
                <c:pt idx="906">
                  <c:v>-1.02E-4</c:v>
                </c:pt>
                <c:pt idx="907">
                  <c:v>-1.02E-4</c:v>
                </c:pt>
                <c:pt idx="908">
                  <c:v>-1.02E-4</c:v>
                </c:pt>
                <c:pt idx="909">
                  <c:v>-8.2399999999999997E-5</c:v>
                </c:pt>
                <c:pt idx="910">
                  <c:v>-8.2399999999999997E-5</c:v>
                </c:pt>
                <c:pt idx="911">
                  <c:v>-7.2399999999999998E-5</c:v>
                </c:pt>
                <c:pt idx="912">
                  <c:v>-7.2399999999999998E-5</c:v>
                </c:pt>
                <c:pt idx="913">
                  <c:v>-6.2399999999999999E-5</c:v>
                </c:pt>
                <c:pt idx="914">
                  <c:v>-6.2399999999999999E-5</c:v>
                </c:pt>
                <c:pt idx="915">
                  <c:v>-4.2400000000000001E-5</c:v>
                </c:pt>
                <c:pt idx="916">
                  <c:v>-3.2400000000000001E-5</c:v>
                </c:pt>
                <c:pt idx="917">
                  <c:v>-2.2399999999999999E-5</c:v>
                </c:pt>
                <c:pt idx="918">
                  <c:v>-2.2399999999999999E-5</c:v>
                </c:pt>
                <c:pt idx="919">
                  <c:v>-2.4200000000000001E-6</c:v>
                </c:pt>
                <c:pt idx="920">
                  <c:v>-2.4200000000000001E-6</c:v>
                </c:pt>
                <c:pt idx="921">
                  <c:v>7.5800000000000003E-6</c:v>
                </c:pt>
                <c:pt idx="922">
                  <c:v>7.5800000000000003E-6</c:v>
                </c:pt>
                <c:pt idx="923">
                  <c:v>7.5800000000000003E-6</c:v>
                </c:pt>
                <c:pt idx="924">
                  <c:v>7.5800000000000003E-6</c:v>
                </c:pt>
                <c:pt idx="925">
                  <c:v>7.5800000000000003E-6</c:v>
                </c:pt>
                <c:pt idx="926">
                  <c:v>7.5800000000000003E-6</c:v>
                </c:pt>
                <c:pt idx="927">
                  <c:v>7.5800000000000003E-6</c:v>
                </c:pt>
                <c:pt idx="928">
                  <c:v>7.5800000000000003E-6</c:v>
                </c:pt>
                <c:pt idx="929">
                  <c:v>7.5800000000000003E-6</c:v>
                </c:pt>
                <c:pt idx="930">
                  <c:v>-2.4200000000000001E-6</c:v>
                </c:pt>
                <c:pt idx="931">
                  <c:v>-2.4200000000000001E-6</c:v>
                </c:pt>
                <c:pt idx="932">
                  <c:v>-2.2399999999999999E-5</c:v>
                </c:pt>
                <c:pt idx="933">
                  <c:v>-2.2399999999999999E-5</c:v>
                </c:pt>
                <c:pt idx="934">
                  <c:v>-2.2399999999999999E-5</c:v>
                </c:pt>
                <c:pt idx="935">
                  <c:v>-3.2400000000000001E-5</c:v>
                </c:pt>
                <c:pt idx="936">
                  <c:v>-4.2400000000000001E-5</c:v>
                </c:pt>
                <c:pt idx="937">
                  <c:v>-4.2400000000000001E-5</c:v>
                </c:pt>
                <c:pt idx="938">
                  <c:v>-4.2400000000000001E-5</c:v>
                </c:pt>
                <c:pt idx="939">
                  <c:v>-6.2399999999999999E-5</c:v>
                </c:pt>
                <c:pt idx="940">
                  <c:v>-6.2399999999999999E-5</c:v>
                </c:pt>
                <c:pt idx="941">
                  <c:v>-6.2399999999999999E-5</c:v>
                </c:pt>
                <c:pt idx="942">
                  <c:v>-6.2399999999999999E-5</c:v>
                </c:pt>
                <c:pt idx="943">
                  <c:v>-6.2399999999999999E-5</c:v>
                </c:pt>
                <c:pt idx="944">
                  <c:v>-6.2399999999999999E-5</c:v>
                </c:pt>
                <c:pt idx="945">
                  <c:v>-6.2399999999999999E-5</c:v>
                </c:pt>
                <c:pt idx="946">
                  <c:v>-6.2399999999999999E-5</c:v>
                </c:pt>
                <c:pt idx="947">
                  <c:v>-6.2399999999999999E-5</c:v>
                </c:pt>
                <c:pt idx="948">
                  <c:v>-6.2399999999999999E-5</c:v>
                </c:pt>
                <c:pt idx="949">
                  <c:v>-4.2400000000000001E-5</c:v>
                </c:pt>
                <c:pt idx="950">
                  <c:v>-4.2400000000000001E-5</c:v>
                </c:pt>
                <c:pt idx="951">
                  <c:v>-4.2400000000000001E-5</c:v>
                </c:pt>
                <c:pt idx="952">
                  <c:v>-4.2400000000000001E-5</c:v>
                </c:pt>
                <c:pt idx="953">
                  <c:v>-3.2400000000000001E-5</c:v>
                </c:pt>
                <c:pt idx="954">
                  <c:v>-3.2400000000000001E-5</c:v>
                </c:pt>
                <c:pt idx="955">
                  <c:v>-2.2399999999999999E-5</c:v>
                </c:pt>
                <c:pt idx="956">
                  <c:v>-2.2399999999999999E-5</c:v>
                </c:pt>
                <c:pt idx="957">
                  <c:v>-2.2399999999999999E-5</c:v>
                </c:pt>
                <c:pt idx="958">
                  <c:v>-2.4200000000000001E-6</c:v>
                </c:pt>
                <c:pt idx="959">
                  <c:v>-2.4200000000000001E-6</c:v>
                </c:pt>
                <c:pt idx="960">
                  <c:v>-2.4200000000000001E-6</c:v>
                </c:pt>
                <c:pt idx="961">
                  <c:v>-2.4200000000000001E-6</c:v>
                </c:pt>
                <c:pt idx="962">
                  <c:v>-2.4200000000000001E-6</c:v>
                </c:pt>
                <c:pt idx="963">
                  <c:v>-2.4200000000000001E-6</c:v>
                </c:pt>
                <c:pt idx="964">
                  <c:v>-2.4200000000000001E-6</c:v>
                </c:pt>
                <c:pt idx="965">
                  <c:v>-2.4200000000000001E-6</c:v>
                </c:pt>
                <c:pt idx="966">
                  <c:v>-2.4200000000000001E-6</c:v>
                </c:pt>
                <c:pt idx="967">
                  <c:v>-2.4200000000000001E-6</c:v>
                </c:pt>
                <c:pt idx="968">
                  <c:v>-2.2399999999999999E-5</c:v>
                </c:pt>
                <c:pt idx="969">
                  <c:v>-2.2399999999999999E-5</c:v>
                </c:pt>
                <c:pt idx="970">
                  <c:v>-2.2399999999999999E-5</c:v>
                </c:pt>
                <c:pt idx="971">
                  <c:v>-2.2399999999999999E-5</c:v>
                </c:pt>
                <c:pt idx="972">
                  <c:v>-3.2400000000000001E-5</c:v>
                </c:pt>
                <c:pt idx="973">
                  <c:v>-3.2400000000000001E-5</c:v>
                </c:pt>
                <c:pt idx="974">
                  <c:v>-3.2400000000000001E-5</c:v>
                </c:pt>
                <c:pt idx="975">
                  <c:v>-3.2400000000000001E-5</c:v>
                </c:pt>
                <c:pt idx="976">
                  <c:v>-4.2400000000000001E-5</c:v>
                </c:pt>
                <c:pt idx="977">
                  <c:v>-4.2400000000000001E-5</c:v>
                </c:pt>
                <c:pt idx="978">
                  <c:v>-4.2400000000000001E-5</c:v>
                </c:pt>
                <c:pt idx="979">
                  <c:v>-4.2400000000000001E-5</c:v>
                </c:pt>
                <c:pt idx="980">
                  <c:v>-6.2399999999999999E-5</c:v>
                </c:pt>
                <c:pt idx="981">
                  <c:v>-6.2399999999999999E-5</c:v>
                </c:pt>
                <c:pt idx="982">
                  <c:v>-6.2399999999999999E-5</c:v>
                </c:pt>
                <c:pt idx="983">
                  <c:v>-6.2399999999999999E-5</c:v>
                </c:pt>
                <c:pt idx="984">
                  <c:v>-6.2399999999999999E-5</c:v>
                </c:pt>
                <c:pt idx="985">
                  <c:v>-6.2399999999999999E-5</c:v>
                </c:pt>
                <c:pt idx="986">
                  <c:v>-6.2399999999999999E-5</c:v>
                </c:pt>
                <c:pt idx="987">
                  <c:v>-6.2399999999999999E-5</c:v>
                </c:pt>
                <c:pt idx="988">
                  <c:v>-4.2400000000000001E-5</c:v>
                </c:pt>
                <c:pt idx="989">
                  <c:v>-4.2400000000000001E-5</c:v>
                </c:pt>
                <c:pt idx="990">
                  <c:v>-4.2400000000000001E-5</c:v>
                </c:pt>
                <c:pt idx="991">
                  <c:v>-4.2400000000000001E-5</c:v>
                </c:pt>
                <c:pt idx="992">
                  <c:v>-3.2400000000000001E-5</c:v>
                </c:pt>
                <c:pt idx="993">
                  <c:v>-3.2400000000000001E-5</c:v>
                </c:pt>
                <c:pt idx="994">
                  <c:v>-3.2400000000000001E-5</c:v>
                </c:pt>
                <c:pt idx="995">
                  <c:v>-2.2399999999999999E-5</c:v>
                </c:pt>
                <c:pt idx="996">
                  <c:v>-2.2399999999999999E-5</c:v>
                </c:pt>
                <c:pt idx="997">
                  <c:v>-2.4200000000000001E-6</c:v>
                </c:pt>
                <c:pt idx="998">
                  <c:v>-2.4200000000000001E-6</c:v>
                </c:pt>
                <c:pt idx="999">
                  <c:v>7.5800000000000003E-6</c:v>
                </c:pt>
                <c:pt idx="1000">
                  <c:v>7.5800000000000003E-6</c:v>
                </c:pt>
                <c:pt idx="1001">
                  <c:v>7.5800000000000003E-6</c:v>
                </c:pt>
                <c:pt idx="1002">
                  <c:v>1.7600000000000001E-5</c:v>
                </c:pt>
                <c:pt idx="1003">
                  <c:v>1.7600000000000001E-5</c:v>
                </c:pt>
                <c:pt idx="1004">
                  <c:v>3.7599999999999999E-5</c:v>
                </c:pt>
                <c:pt idx="1005">
                  <c:v>3.7599999999999999E-5</c:v>
                </c:pt>
                <c:pt idx="1006">
                  <c:v>4.7599999999999998E-5</c:v>
                </c:pt>
                <c:pt idx="1007">
                  <c:v>4.7599999999999998E-5</c:v>
                </c:pt>
                <c:pt idx="1008">
                  <c:v>5.7599999999999997E-5</c:v>
                </c:pt>
                <c:pt idx="1009">
                  <c:v>5.7599999999999997E-5</c:v>
                </c:pt>
                <c:pt idx="1010">
                  <c:v>5.7599999999999997E-5</c:v>
                </c:pt>
                <c:pt idx="1011">
                  <c:v>7.7600000000000002E-5</c:v>
                </c:pt>
                <c:pt idx="1012">
                  <c:v>7.7600000000000002E-5</c:v>
                </c:pt>
                <c:pt idx="1013">
                  <c:v>7.7600000000000002E-5</c:v>
                </c:pt>
                <c:pt idx="1014">
                  <c:v>7.7600000000000002E-5</c:v>
                </c:pt>
                <c:pt idx="1015">
                  <c:v>7.7600000000000002E-5</c:v>
                </c:pt>
                <c:pt idx="1016">
                  <c:v>7.7600000000000002E-5</c:v>
                </c:pt>
                <c:pt idx="1017">
                  <c:v>7.7600000000000002E-5</c:v>
                </c:pt>
                <c:pt idx="1018">
                  <c:v>5.7599999999999997E-5</c:v>
                </c:pt>
                <c:pt idx="1019">
                  <c:v>5.7599999999999997E-5</c:v>
                </c:pt>
                <c:pt idx="1020">
                  <c:v>5.7599999999999997E-5</c:v>
                </c:pt>
                <c:pt idx="1021">
                  <c:v>4.7599999999999998E-5</c:v>
                </c:pt>
                <c:pt idx="1022">
                  <c:v>4.7599999999999998E-5</c:v>
                </c:pt>
                <c:pt idx="1023">
                  <c:v>3.7599999999999999E-5</c:v>
                </c:pt>
                <c:pt idx="1024">
                  <c:v>1.7600000000000001E-5</c:v>
                </c:pt>
                <c:pt idx="1025">
                  <c:v>1.7600000000000001E-5</c:v>
                </c:pt>
                <c:pt idx="1026">
                  <c:v>7.5800000000000003E-6</c:v>
                </c:pt>
                <c:pt idx="1027">
                  <c:v>-2.4200000000000001E-6</c:v>
                </c:pt>
                <c:pt idx="1028">
                  <c:v>-2.2399999999999999E-5</c:v>
                </c:pt>
                <c:pt idx="1029">
                  <c:v>-2.2399999999999999E-5</c:v>
                </c:pt>
                <c:pt idx="1030">
                  <c:v>-3.2400000000000001E-5</c:v>
                </c:pt>
                <c:pt idx="1031">
                  <c:v>-4.2400000000000001E-5</c:v>
                </c:pt>
                <c:pt idx="1032">
                  <c:v>-6.2399999999999999E-5</c:v>
                </c:pt>
                <c:pt idx="1033">
                  <c:v>-6.2399999999999999E-5</c:v>
                </c:pt>
                <c:pt idx="1034">
                  <c:v>-6.2399999999999999E-5</c:v>
                </c:pt>
                <c:pt idx="1035">
                  <c:v>-7.2399999999999998E-5</c:v>
                </c:pt>
                <c:pt idx="1036">
                  <c:v>-7.2399999999999998E-5</c:v>
                </c:pt>
                <c:pt idx="1037">
                  <c:v>-7.2399999999999998E-5</c:v>
                </c:pt>
                <c:pt idx="1038">
                  <c:v>-8.2399999999999997E-5</c:v>
                </c:pt>
                <c:pt idx="1039">
                  <c:v>-7.2399999999999998E-5</c:v>
                </c:pt>
                <c:pt idx="1040">
                  <c:v>-7.2399999999999998E-5</c:v>
                </c:pt>
                <c:pt idx="1041">
                  <c:v>-7.2399999999999998E-5</c:v>
                </c:pt>
                <c:pt idx="1042">
                  <c:v>-7.2399999999999998E-5</c:v>
                </c:pt>
                <c:pt idx="1043">
                  <c:v>-6.2399999999999999E-5</c:v>
                </c:pt>
                <c:pt idx="1044">
                  <c:v>-6.2399999999999999E-5</c:v>
                </c:pt>
                <c:pt idx="1045">
                  <c:v>-4.2400000000000001E-5</c:v>
                </c:pt>
                <c:pt idx="1046">
                  <c:v>-4.2400000000000001E-5</c:v>
                </c:pt>
                <c:pt idx="1047">
                  <c:v>-3.2400000000000001E-5</c:v>
                </c:pt>
                <c:pt idx="1048">
                  <c:v>-3.2400000000000001E-5</c:v>
                </c:pt>
                <c:pt idx="1049">
                  <c:v>-2.2399999999999999E-5</c:v>
                </c:pt>
                <c:pt idx="1050">
                  <c:v>-2.4200000000000001E-6</c:v>
                </c:pt>
                <c:pt idx="1051">
                  <c:v>-2.4200000000000001E-6</c:v>
                </c:pt>
                <c:pt idx="1052">
                  <c:v>7.5800000000000003E-6</c:v>
                </c:pt>
                <c:pt idx="1053">
                  <c:v>1.7600000000000001E-5</c:v>
                </c:pt>
                <c:pt idx="1054">
                  <c:v>1.7600000000000001E-5</c:v>
                </c:pt>
                <c:pt idx="1055">
                  <c:v>1.7600000000000001E-5</c:v>
                </c:pt>
                <c:pt idx="1056">
                  <c:v>3.7599999999999999E-5</c:v>
                </c:pt>
                <c:pt idx="1057">
                  <c:v>3.7599999999999999E-5</c:v>
                </c:pt>
                <c:pt idx="1058">
                  <c:v>3.7599999999999999E-5</c:v>
                </c:pt>
                <c:pt idx="1059">
                  <c:v>3.7599999999999999E-5</c:v>
                </c:pt>
                <c:pt idx="1060">
                  <c:v>3.7599999999999999E-5</c:v>
                </c:pt>
                <c:pt idx="1061">
                  <c:v>3.7599999999999999E-5</c:v>
                </c:pt>
                <c:pt idx="1062">
                  <c:v>1.7600000000000001E-5</c:v>
                </c:pt>
                <c:pt idx="1063">
                  <c:v>1.7600000000000001E-5</c:v>
                </c:pt>
                <c:pt idx="1064">
                  <c:v>7.5800000000000003E-6</c:v>
                </c:pt>
                <c:pt idx="1065">
                  <c:v>7.5800000000000003E-6</c:v>
                </c:pt>
                <c:pt idx="1066">
                  <c:v>7.5800000000000003E-6</c:v>
                </c:pt>
                <c:pt idx="1067">
                  <c:v>-2.4200000000000001E-6</c:v>
                </c:pt>
                <c:pt idx="1068">
                  <c:v>-2.2399999999999999E-5</c:v>
                </c:pt>
                <c:pt idx="1069">
                  <c:v>-2.2399999999999999E-5</c:v>
                </c:pt>
                <c:pt idx="1070">
                  <c:v>-2.2399999999999999E-5</c:v>
                </c:pt>
                <c:pt idx="1071">
                  <c:v>-3.2400000000000001E-5</c:v>
                </c:pt>
                <c:pt idx="1072">
                  <c:v>-3.2400000000000001E-5</c:v>
                </c:pt>
                <c:pt idx="1073">
                  <c:v>-3.2400000000000001E-5</c:v>
                </c:pt>
                <c:pt idx="1074">
                  <c:v>-3.2400000000000001E-5</c:v>
                </c:pt>
                <c:pt idx="1075">
                  <c:v>-3.2400000000000001E-5</c:v>
                </c:pt>
                <c:pt idx="1076">
                  <c:v>-3.2400000000000001E-5</c:v>
                </c:pt>
                <c:pt idx="1077">
                  <c:v>-3.2400000000000001E-5</c:v>
                </c:pt>
                <c:pt idx="1078">
                  <c:v>-3.2400000000000001E-5</c:v>
                </c:pt>
                <c:pt idx="1079">
                  <c:v>-2.2399999999999999E-5</c:v>
                </c:pt>
                <c:pt idx="1080">
                  <c:v>-2.2399999999999999E-5</c:v>
                </c:pt>
                <c:pt idx="1081">
                  <c:v>-2.2399999999999999E-5</c:v>
                </c:pt>
                <c:pt idx="1082">
                  <c:v>-2.4200000000000001E-6</c:v>
                </c:pt>
                <c:pt idx="1083">
                  <c:v>7.5800000000000003E-6</c:v>
                </c:pt>
                <c:pt idx="1084">
                  <c:v>7.5800000000000003E-6</c:v>
                </c:pt>
                <c:pt idx="1085">
                  <c:v>1.7600000000000001E-5</c:v>
                </c:pt>
                <c:pt idx="1086">
                  <c:v>3.7599999999999999E-5</c:v>
                </c:pt>
                <c:pt idx="1087">
                  <c:v>3.7599999999999999E-5</c:v>
                </c:pt>
                <c:pt idx="1088">
                  <c:v>4.7599999999999998E-5</c:v>
                </c:pt>
                <c:pt idx="1089">
                  <c:v>4.7599999999999998E-5</c:v>
                </c:pt>
                <c:pt idx="1090">
                  <c:v>5.7599999999999997E-5</c:v>
                </c:pt>
                <c:pt idx="1091">
                  <c:v>5.7599999999999997E-5</c:v>
                </c:pt>
                <c:pt idx="1092">
                  <c:v>5.7599999999999997E-5</c:v>
                </c:pt>
                <c:pt idx="1093">
                  <c:v>5.7599999999999997E-5</c:v>
                </c:pt>
                <c:pt idx="1094">
                  <c:v>5.7599999999999997E-5</c:v>
                </c:pt>
                <c:pt idx="1095">
                  <c:v>5.7599999999999997E-5</c:v>
                </c:pt>
                <c:pt idx="1096">
                  <c:v>5.7599999999999997E-5</c:v>
                </c:pt>
                <c:pt idx="1097">
                  <c:v>5.7599999999999997E-5</c:v>
                </c:pt>
                <c:pt idx="1098">
                  <c:v>4.7599999999999998E-5</c:v>
                </c:pt>
                <c:pt idx="1099">
                  <c:v>4.7599999999999998E-5</c:v>
                </c:pt>
                <c:pt idx="1100">
                  <c:v>3.7599999999999999E-5</c:v>
                </c:pt>
                <c:pt idx="1101">
                  <c:v>1.7600000000000001E-5</c:v>
                </c:pt>
                <c:pt idx="1102">
                  <c:v>7.5800000000000003E-6</c:v>
                </c:pt>
                <c:pt idx="1103">
                  <c:v>-2.4200000000000001E-6</c:v>
                </c:pt>
                <c:pt idx="1104">
                  <c:v>-2.2399999999999999E-5</c:v>
                </c:pt>
                <c:pt idx="1105">
                  <c:v>-3.2400000000000001E-5</c:v>
                </c:pt>
                <c:pt idx="1106">
                  <c:v>-4.2400000000000001E-5</c:v>
                </c:pt>
                <c:pt idx="1107">
                  <c:v>-4.2400000000000001E-5</c:v>
                </c:pt>
                <c:pt idx="1108">
                  <c:v>-6.2399999999999999E-5</c:v>
                </c:pt>
                <c:pt idx="1109">
                  <c:v>-7.2399999999999998E-5</c:v>
                </c:pt>
                <c:pt idx="1110">
                  <c:v>-8.2399999999999997E-5</c:v>
                </c:pt>
                <c:pt idx="1111">
                  <c:v>-8.2399999999999997E-5</c:v>
                </c:pt>
                <c:pt idx="1112">
                  <c:v>-1.02E-4</c:v>
                </c:pt>
                <c:pt idx="1113">
                  <c:v>-1.02E-4</c:v>
                </c:pt>
                <c:pt idx="1114">
                  <c:v>-1.02E-4</c:v>
                </c:pt>
                <c:pt idx="1115">
                  <c:v>-1.02E-4</c:v>
                </c:pt>
                <c:pt idx="1116">
                  <c:v>-1.12E-4</c:v>
                </c:pt>
                <c:pt idx="1117">
                  <c:v>-1.02E-4</c:v>
                </c:pt>
                <c:pt idx="1118">
                  <c:v>-1.02E-4</c:v>
                </c:pt>
                <c:pt idx="1119">
                  <c:v>-1.02E-4</c:v>
                </c:pt>
                <c:pt idx="1120">
                  <c:v>-8.2399999999999997E-5</c:v>
                </c:pt>
                <c:pt idx="1121">
                  <c:v>-8.2399999999999997E-5</c:v>
                </c:pt>
                <c:pt idx="1122">
                  <c:v>-7.2399999999999998E-5</c:v>
                </c:pt>
                <c:pt idx="1123">
                  <c:v>-7.2399999999999998E-5</c:v>
                </c:pt>
                <c:pt idx="1124">
                  <c:v>-6.2399999999999999E-5</c:v>
                </c:pt>
                <c:pt idx="1125">
                  <c:v>-4.2400000000000001E-5</c:v>
                </c:pt>
                <c:pt idx="1126">
                  <c:v>-4.2400000000000001E-5</c:v>
                </c:pt>
                <c:pt idx="1127">
                  <c:v>-3.2400000000000001E-5</c:v>
                </c:pt>
                <c:pt idx="1128">
                  <c:v>-3.2400000000000001E-5</c:v>
                </c:pt>
                <c:pt idx="1129">
                  <c:v>-2.2399999999999999E-5</c:v>
                </c:pt>
                <c:pt idx="1130">
                  <c:v>-2.2399999999999999E-5</c:v>
                </c:pt>
                <c:pt idx="1131">
                  <c:v>-2.4200000000000001E-6</c:v>
                </c:pt>
                <c:pt idx="1132">
                  <c:v>-2.4200000000000001E-6</c:v>
                </c:pt>
                <c:pt idx="1133">
                  <c:v>-2.4200000000000001E-6</c:v>
                </c:pt>
                <c:pt idx="1134">
                  <c:v>-2.4200000000000001E-6</c:v>
                </c:pt>
                <c:pt idx="1135">
                  <c:v>7.5800000000000003E-6</c:v>
                </c:pt>
                <c:pt idx="1136">
                  <c:v>7.5800000000000003E-6</c:v>
                </c:pt>
                <c:pt idx="1137">
                  <c:v>7.5800000000000003E-6</c:v>
                </c:pt>
                <c:pt idx="1138">
                  <c:v>-2.4200000000000001E-6</c:v>
                </c:pt>
                <c:pt idx="1139">
                  <c:v>-2.4200000000000001E-6</c:v>
                </c:pt>
                <c:pt idx="1140">
                  <c:v>-2.4200000000000001E-6</c:v>
                </c:pt>
                <c:pt idx="1141">
                  <c:v>-2.4200000000000001E-6</c:v>
                </c:pt>
                <c:pt idx="1142">
                  <c:v>-2.4200000000000001E-6</c:v>
                </c:pt>
                <c:pt idx="1143">
                  <c:v>-2.4200000000000001E-6</c:v>
                </c:pt>
                <c:pt idx="1144">
                  <c:v>-2.2399999999999999E-5</c:v>
                </c:pt>
                <c:pt idx="1145">
                  <c:v>-2.2399999999999999E-5</c:v>
                </c:pt>
                <c:pt idx="1146">
                  <c:v>-2.2399999999999999E-5</c:v>
                </c:pt>
                <c:pt idx="1147">
                  <c:v>-2.2399999999999999E-5</c:v>
                </c:pt>
                <c:pt idx="1148">
                  <c:v>-2.2399999999999999E-5</c:v>
                </c:pt>
                <c:pt idx="1149">
                  <c:v>-2.4200000000000001E-6</c:v>
                </c:pt>
                <c:pt idx="1150">
                  <c:v>-2.4200000000000001E-6</c:v>
                </c:pt>
                <c:pt idx="1151">
                  <c:v>-2.4200000000000001E-6</c:v>
                </c:pt>
                <c:pt idx="1152">
                  <c:v>-2.4200000000000001E-6</c:v>
                </c:pt>
                <c:pt idx="1153">
                  <c:v>7.5800000000000003E-6</c:v>
                </c:pt>
                <c:pt idx="1154">
                  <c:v>7.5800000000000003E-6</c:v>
                </c:pt>
                <c:pt idx="1155">
                  <c:v>7.5800000000000003E-6</c:v>
                </c:pt>
                <c:pt idx="1156">
                  <c:v>1.7600000000000001E-5</c:v>
                </c:pt>
                <c:pt idx="1157">
                  <c:v>1.7600000000000001E-5</c:v>
                </c:pt>
                <c:pt idx="1158">
                  <c:v>3.7599999999999999E-5</c:v>
                </c:pt>
                <c:pt idx="1159">
                  <c:v>3.7599999999999999E-5</c:v>
                </c:pt>
                <c:pt idx="1160">
                  <c:v>3.7599999999999999E-5</c:v>
                </c:pt>
                <c:pt idx="1161">
                  <c:v>4.7599999999999998E-5</c:v>
                </c:pt>
                <c:pt idx="1162">
                  <c:v>4.7599999999999998E-5</c:v>
                </c:pt>
                <c:pt idx="1163">
                  <c:v>4.7599999999999998E-5</c:v>
                </c:pt>
                <c:pt idx="1164">
                  <c:v>4.7599999999999998E-5</c:v>
                </c:pt>
                <c:pt idx="1165">
                  <c:v>4.7599999999999998E-5</c:v>
                </c:pt>
                <c:pt idx="1166">
                  <c:v>4.7599999999999998E-5</c:v>
                </c:pt>
                <c:pt idx="1167">
                  <c:v>4.7599999999999998E-5</c:v>
                </c:pt>
                <c:pt idx="1168">
                  <c:v>3.7599999999999999E-5</c:v>
                </c:pt>
                <c:pt idx="1169">
                  <c:v>3.7599999999999999E-5</c:v>
                </c:pt>
                <c:pt idx="1170">
                  <c:v>1.7600000000000001E-5</c:v>
                </c:pt>
                <c:pt idx="1171">
                  <c:v>1.7600000000000001E-5</c:v>
                </c:pt>
                <c:pt idx="1172">
                  <c:v>7.5800000000000003E-6</c:v>
                </c:pt>
                <c:pt idx="1173">
                  <c:v>7.5800000000000003E-6</c:v>
                </c:pt>
                <c:pt idx="1174">
                  <c:v>-2.4200000000000001E-6</c:v>
                </c:pt>
                <c:pt idx="1175">
                  <c:v>-2.4200000000000001E-6</c:v>
                </c:pt>
                <c:pt idx="1176">
                  <c:v>-2.2399999999999999E-5</c:v>
                </c:pt>
                <c:pt idx="1177">
                  <c:v>-3.2400000000000001E-5</c:v>
                </c:pt>
                <c:pt idx="1178">
                  <c:v>-3.2400000000000001E-5</c:v>
                </c:pt>
                <c:pt idx="1179">
                  <c:v>-4.2400000000000001E-5</c:v>
                </c:pt>
                <c:pt idx="1180">
                  <c:v>-4.2400000000000001E-5</c:v>
                </c:pt>
                <c:pt idx="1181">
                  <c:v>-6.2399999999999999E-5</c:v>
                </c:pt>
                <c:pt idx="1182">
                  <c:v>-6.2399999999999999E-5</c:v>
                </c:pt>
                <c:pt idx="1183">
                  <c:v>-6.2399999999999999E-5</c:v>
                </c:pt>
                <c:pt idx="1184">
                  <c:v>-6.2399999999999999E-5</c:v>
                </c:pt>
                <c:pt idx="1185">
                  <c:v>-6.2399999999999999E-5</c:v>
                </c:pt>
                <c:pt idx="1186">
                  <c:v>-6.2399999999999999E-5</c:v>
                </c:pt>
                <c:pt idx="1187">
                  <c:v>-6.2399999999999999E-5</c:v>
                </c:pt>
                <c:pt idx="1188">
                  <c:v>-6.2399999999999999E-5</c:v>
                </c:pt>
                <c:pt idx="1189">
                  <c:v>-4.2400000000000001E-5</c:v>
                </c:pt>
                <c:pt idx="1190">
                  <c:v>-3.2400000000000001E-5</c:v>
                </c:pt>
                <c:pt idx="1191">
                  <c:v>-3.2400000000000001E-5</c:v>
                </c:pt>
                <c:pt idx="1192">
                  <c:v>-2.2399999999999999E-5</c:v>
                </c:pt>
                <c:pt idx="1193">
                  <c:v>-2.2399999999999999E-5</c:v>
                </c:pt>
                <c:pt idx="1194">
                  <c:v>-2.4200000000000001E-6</c:v>
                </c:pt>
                <c:pt idx="1195">
                  <c:v>7.5800000000000003E-6</c:v>
                </c:pt>
                <c:pt idx="1196">
                  <c:v>7.5800000000000003E-6</c:v>
                </c:pt>
                <c:pt idx="1197">
                  <c:v>1.7600000000000001E-5</c:v>
                </c:pt>
                <c:pt idx="1198">
                  <c:v>1.7600000000000001E-5</c:v>
                </c:pt>
                <c:pt idx="1199">
                  <c:v>3.7599999999999999E-5</c:v>
                </c:pt>
                <c:pt idx="1200">
                  <c:v>4.7599999999999998E-5</c:v>
                </c:pt>
                <c:pt idx="1201">
                  <c:v>4.7599999999999998E-5</c:v>
                </c:pt>
                <c:pt idx="1202">
                  <c:v>4.7599999999999998E-5</c:v>
                </c:pt>
                <c:pt idx="1203">
                  <c:v>4.7599999999999998E-5</c:v>
                </c:pt>
                <c:pt idx="1204">
                  <c:v>4.7599999999999998E-5</c:v>
                </c:pt>
                <c:pt idx="1205">
                  <c:v>4.7599999999999998E-5</c:v>
                </c:pt>
                <c:pt idx="1206">
                  <c:v>4.7599999999999998E-5</c:v>
                </c:pt>
                <c:pt idx="1207">
                  <c:v>4.7599999999999998E-5</c:v>
                </c:pt>
                <c:pt idx="1208">
                  <c:v>4.7599999999999998E-5</c:v>
                </c:pt>
                <c:pt idx="1209">
                  <c:v>4.7599999999999998E-5</c:v>
                </c:pt>
                <c:pt idx="1210">
                  <c:v>3.7599999999999999E-5</c:v>
                </c:pt>
                <c:pt idx="1211">
                  <c:v>3.7599999999999999E-5</c:v>
                </c:pt>
                <c:pt idx="1212">
                  <c:v>3.7599999999999999E-5</c:v>
                </c:pt>
                <c:pt idx="1213">
                  <c:v>1.7600000000000001E-5</c:v>
                </c:pt>
                <c:pt idx="1214">
                  <c:v>1.7600000000000001E-5</c:v>
                </c:pt>
                <c:pt idx="1215">
                  <c:v>1.7600000000000001E-5</c:v>
                </c:pt>
                <c:pt idx="1216">
                  <c:v>7.5800000000000003E-6</c:v>
                </c:pt>
                <c:pt idx="1217">
                  <c:v>7.5800000000000003E-6</c:v>
                </c:pt>
                <c:pt idx="1218">
                  <c:v>7.5800000000000003E-6</c:v>
                </c:pt>
                <c:pt idx="1219">
                  <c:v>-2.4200000000000001E-6</c:v>
                </c:pt>
                <c:pt idx="1220">
                  <c:v>-2.4200000000000001E-6</c:v>
                </c:pt>
                <c:pt idx="1221">
                  <c:v>-2.4200000000000001E-6</c:v>
                </c:pt>
                <c:pt idx="1222">
                  <c:v>-2.4200000000000001E-6</c:v>
                </c:pt>
                <c:pt idx="1223">
                  <c:v>-2.4200000000000001E-6</c:v>
                </c:pt>
                <c:pt idx="1224">
                  <c:v>-2.4200000000000001E-6</c:v>
                </c:pt>
                <c:pt idx="1225">
                  <c:v>-2.4200000000000001E-6</c:v>
                </c:pt>
                <c:pt idx="1226">
                  <c:v>7.5800000000000003E-6</c:v>
                </c:pt>
                <c:pt idx="1227">
                  <c:v>7.5800000000000003E-6</c:v>
                </c:pt>
                <c:pt idx="1228">
                  <c:v>7.5800000000000003E-6</c:v>
                </c:pt>
                <c:pt idx="1229">
                  <c:v>7.5800000000000003E-6</c:v>
                </c:pt>
                <c:pt idx="1230">
                  <c:v>7.5800000000000003E-6</c:v>
                </c:pt>
                <c:pt idx="1231">
                  <c:v>7.5800000000000003E-6</c:v>
                </c:pt>
                <c:pt idx="1232">
                  <c:v>1.7600000000000001E-5</c:v>
                </c:pt>
                <c:pt idx="1233">
                  <c:v>1.7600000000000001E-5</c:v>
                </c:pt>
                <c:pt idx="1234">
                  <c:v>7.5800000000000003E-6</c:v>
                </c:pt>
                <c:pt idx="1235">
                  <c:v>1.7600000000000001E-5</c:v>
                </c:pt>
                <c:pt idx="1236">
                  <c:v>7.5800000000000003E-6</c:v>
                </c:pt>
                <c:pt idx="1237">
                  <c:v>7.5800000000000003E-6</c:v>
                </c:pt>
                <c:pt idx="1238">
                  <c:v>7.5800000000000003E-6</c:v>
                </c:pt>
                <c:pt idx="1239">
                  <c:v>7.5800000000000003E-6</c:v>
                </c:pt>
                <c:pt idx="1240">
                  <c:v>-2.4200000000000001E-6</c:v>
                </c:pt>
                <c:pt idx="1241">
                  <c:v>-2.4200000000000001E-6</c:v>
                </c:pt>
                <c:pt idx="1242">
                  <c:v>-2.4200000000000001E-6</c:v>
                </c:pt>
                <c:pt idx="1243">
                  <c:v>-2.2399999999999999E-5</c:v>
                </c:pt>
                <c:pt idx="1244">
                  <c:v>-2.2399999999999999E-5</c:v>
                </c:pt>
                <c:pt idx="1245">
                  <c:v>-3.2400000000000001E-5</c:v>
                </c:pt>
                <c:pt idx="1246">
                  <c:v>-3.2400000000000001E-5</c:v>
                </c:pt>
                <c:pt idx="1247">
                  <c:v>-4.2400000000000001E-5</c:v>
                </c:pt>
                <c:pt idx="1248">
                  <c:v>-4.2400000000000001E-5</c:v>
                </c:pt>
                <c:pt idx="1249">
                  <c:v>-4.2400000000000001E-5</c:v>
                </c:pt>
                <c:pt idx="1250">
                  <c:v>-6.2399999999999999E-5</c:v>
                </c:pt>
                <c:pt idx="1251">
                  <c:v>-6.2399999999999999E-5</c:v>
                </c:pt>
                <c:pt idx="1252">
                  <c:v>-6.2399999999999999E-5</c:v>
                </c:pt>
                <c:pt idx="1253">
                  <c:v>-6.2399999999999999E-5</c:v>
                </c:pt>
                <c:pt idx="1254">
                  <c:v>-6.2399999999999999E-5</c:v>
                </c:pt>
                <c:pt idx="1255">
                  <c:v>-6.2399999999999999E-5</c:v>
                </c:pt>
                <c:pt idx="1256">
                  <c:v>-6.2399999999999999E-5</c:v>
                </c:pt>
                <c:pt idx="1257">
                  <c:v>-4.2400000000000001E-5</c:v>
                </c:pt>
                <c:pt idx="1258">
                  <c:v>-4.2400000000000001E-5</c:v>
                </c:pt>
                <c:pt idx="1259">
                  <c:v>-3.2400000000000001E-5</c:v>
                </c:pt>
                <c:pt idx="1260">
                  <c:v>-3.2400000000000001E-5</c:v>
                </c:pt>
                <c:pt idx="1261">
                  <c:v>-2.2399999999999999E-5</c:v>
                </c:pt>
                <c:pt idx="1262">
                  <c:v>-2.4200000000000001E-6</c:v>
                </c:pt>
                <c:pt idx="1263">
                  <c:v>7.5800000000000003E-6</c:v>
                </c:pt>
                <c:pt idx="1264">
                  <c:v>1.7600000000000001E-5</c:v>
                </c:pt>
                <c:pt idx="1265">
                  <c:v>3.7599999999999999E-5</c:v>
                </c:pt>
                <c:pt idx="1266">
                  <c:v>3.7599999999999999E-5</c:v>
                </c:pt>
                <c:pt idx="1267">
                  <c:v>4.7599999999999998E-5</c:v>
                </c:pt>
                <c:pt idx="1268">
                  <c:v>5.7599999999999997E-5</c:v>
                </c:pt>
                <c:pt idx="1269">
                  <c:v>7.7600000000000002E-5</c:v>
                </c:pt>
                <c:pt idx="1270">
                  <c:v>8.7600000000000002E-5</c:v>
                </c:pt>
                <c:pt idx="1271">
                  <c:v>8.7600000000000002E-5</c:v>
                </c:pt>
                <c:pt idx="1272">
                  <c:v>9.7600000000000001E-5</c:v>
                </c:pt>
                <c:pt idx="1273">
                  <c:v>9.7600000000000001E-5</c:v>
                </c:pt>
                <c:pt idx="1274">
                  <c:v>1.08E-4</c:v>
                </c:pt>
                <c:pt idx="1275">
                  <c:v>1.08E-4</c:v>
                </c:pt>
                <c:pt idx="1276">
                  <c:v>1.08E-4</c:v>
                </c:pt>
                <c:pt idx="1277">
                  <c:v>1.08E-4</c:v>
                </c:pt>
                <c:pt idx="1278">
                  <c:v>1.08E-4</c:v>
                </c:pt>
                <c:pt idx="1279">
                  <c:v>1.08E-4</c:v>
                </c:pt>
                <c:pt idx="1280">
                  <c:v>9.7600000000000001E-5</c:v>
                </c:pt>
                <c:pt idx="1281">
                  <c:v>9.7600000000000001E-5</c:v>
                </c:pt>
                <c:pt idx="1282">
                  <c:v>8.7600000000000002E-5</c:v>
                </c:pt>
                <c:pt idx="1283">
                  <c:v>7.7600000000000002E-5</c:v>
                </c:pt>
                <c:pt idx="1284">
                  <c:v>7.7600000000000002E-5</c:v>
                </c:pt>
                <c:pt idx="1285">
                  <c:v>5.7599999999999997E-5</c:v>
                </c:pt>
                <c:pt idx="1286">
                  <c:v>4.7599999999999998E-5</c:v>
                </c:pt>
                <c:pt idx="1287">
                  <c:v>3.7599999999999999E-5</c:v>
                </c:pt>
                <c:pt idx="1288">
                  <c:v>1.7600000000000001E-5</c:v>
                </c:pt>
                <c:pt idx="1289">
                  <c:v>7.5800000000000003E-6</c:v>
                </c:pt>
                <c:pt idx="1290">
                  <c:v>7.5800000000000003E-6</c:v>
                </c:pt>
                <c:pt idx="1291">
                  <c:v>-2.4200000000000001E-6</c:v>
                </c:pt>
                <c:pt idx="1292">
                  <c:v>-2.2399999999999999E-5</c:v>
                </c:pt>
                <c:pt idx="1293">
                  <c:v>-3.2400000000000001E-5</c:v>
                </c:pt>
                <c:pt idx="1294">
                  <c:v>-3.2400000000000001E-5</c:v>
                </c:pt>
                <c:pt idx="1295">
                  <c:v>-4.2400000000000001E-5</c:v>
                </c:pt>
                <c:pt idx="1296">
                  <c:v>-4.2400000000000001E-5</c:v>
                </c:pt>
                <c:pt idx="1297">
                  <c:v>-4.2400000000000001E-5</c:v>
                </c:pt>
                <c:pt idx="1298">
                  <c:v>-6.2399999999999999E-5</c:v>
                </c:pt>
                <c:pt idx="1299">
                  <c:v>-6.2399999999999999E-5</c:v>
                </c:pt>
                <c:pt idx="1300">
                  <c:v>-6.2399999999999999E-5</c:v>
                </c:pt>
                <c:pt idx="1301">
                  <c:v>-4.2400000000000001E-5</c:v>
                </c:pt>
                <c:pt idx="1302">
                  <c:v>-4.2400000000000001E-5</c:v>
                </c:pt>
                <c:pt idx="1303">
                  <c:v>-4.2400000000000001E-5</c:v>
                </c:pt>
                <c:pt idx="1304">
                  <c:v>-3.2400000000000001E-5</c:v>
                </c:pt>
                <c:pt idx="1305">
                  <c:v>-3.2400000000000001E-5</c:v>
                </c:pt>
                <c:pt idx="1306">
                  <c:v>-2.2399999999999999E-5</c:v>
                </c:pt>
                <c:pt idx="1307">
                  <c:v>-2.2399999999999999E-5</c:v>
                </c:pt>
                <c:pt idx="1308">
                  <c:v>-2.4200000000000001E-6</c:v>
                </c:pt>
                <c:pt idx="1309">
                  <c:v>7.5800000000000003E-6</c:v>
                </c:pt>
                <c:pt idx="1310">
                  <c:v>7.5800000000000003E-6</c:v>
                </c:pt>
                <c:pt idx="1311">
                  <c:v>1.7600000000000001E-5</c:v>
                </c:pt>
                <c:pt idx="1312">
                  <c:v>1.7600000000000001E-5</c:v>
                </c:pt>
                <c:pt idx="1313">
                  <c:v>3.7599999999999999E-5</c:v>
                </c:pt>
                <c:pt idx="1314">
                  <c:v>3.7599999999999999E-5</c:v>
                </c:pt>
                <c:pt idx="1315">
                  <c:v>3.7599999999999999E-5</c:v>
                </c:pt>
                <c:pt idx="1316">
                  <c:v>4.7599999999999998E-5</c:v>
                </c:pt>
                <c:pt idx="1317">
                  <c:v>4.7599999999999998E-5</c:v>
                </c:pt>
                <c:pt idx="1318">
                  <c:v>4.7599999999999998E-5</c:v>
                </c:pt>
                <c:pt idx="1319">
                  <c:v>3.7599999999999999E-5</c:v>
                </c:pt>
                <c:pt idx="1320">
                  <c:v>3.7599999999999999E-5</c:v>
                </c:pt>
                <c:pt idx="1321">
                  <c:v>3.7599999999999999E-5</c:v>
                </c:pt>
                <c:pt idx="1322">
                  <c:v>1.7600000000000001E-5</c:v>
                </c:pt>
                <c:pt idx="1323">
                  <c:v>7.5800000000000003E-6</c:v>
                </c:pt>
                <c:pt idx="1324">
                  <c:v>-2.4200000000000001E-6</c:v>
                </c:pt>
                <c:pt idx="1325">
                  <c:v>-2.2399999999999999E-5</c:v>
                </c:pt>
                <c:pt idx="1326">
                  <c:v>-3.2400000000000001E-5</c:v>
                </c:pt>
                <c:pt idx="1327">
                  <c:v>-4.2400000000000001E-5</c:v>
                </c:pt>
                <c:pt idx="1328">
                  <c:v>-6.2399999999999999E-5</c:v>
                </c:pt>
                <c:pt idx="1329">
                  <c:v>-8.2399999999999997E-5</c:v>
                </c:pt>
                <c:pt idx="1330">
                  <c:v>-1.02E-4</c:v>
                </c:pt>
                <c:pt idx="1331">
                  <c:v>-1.22E-4</c:v>
                </c:pt>
                <c:pt idx="1332">
                  <c:v>-1.4200000000000001E-4</c:v>
                </c:pt>
                <c:pt idx="1333">
                  <c:v>-1.5200000000000001E-4</c:v>
                </c:pt>
                <c:pt idx="1334">
                  <c:v>-1.6200000000000001E-4</c:v>
                </c:pt>
                <c:pt idx="1335">
                  <c:v>-1.7200000000000001E-4</c:v>
                </c:pt>
                <c:pt idx="1336">
                  <c:v>-2.02E-4</c:v>
                </c:pt>
                <c:pt idx="1337">
                  <c:v>-2.02E-4</c:v>
                </c:pt>
                <c:pt idx="1338">
                  <c:v>-2.12E-4</c:v>
                </c:pt>
                <c:pt idx="1339">
                  <c:v>-2.32E-4</c:v>
                </c:pt>
                <c:pt idx="1340">
                  <c:v>-2.32E-4</c:v>
                </c:pt>
                <c:pt idx="1341">
                  <c:v>-2.32E-4</c:v>
                </c:pt>
                <c:pt idx="1342">
                  <c:v>-2.42E-4</c:v>
                </c:pt>
                <c:pt idx="1343">
                  <c:v>-2.32E-4</c:v>
                </c:pt>
                <c:pt idx="1344">
                  <c:v>-2.32E-4</c:v>
                </c:pt>
                <c:pt idx="1345">
                  <c:v>-2.32E-4</c:v>
                </c:pt>
                <c:pt idx="1346">
                  <c:v>-2.12E-4</c:v>
                </c:pt>
                <c:pt idx="1347">
                  <c:v>-2.12E-4</c:v>
                </c:pt>
                <c:pt idx="1348">
                  <c:v>-2.02E-4</c:v>
                </c:pt>
                <c:pt idx="1349">
                  <c:v>-1.92E-4</c:v>
                </c:pt>
                <c:pt idx="1350">
                  <c:v>-1.7200000000000001E-4</c:v>
                </c:pt>
                <c:pt idx="1351">
                  <c:v>-1.6200000000000001E-4</c:v>
                </c:pt>
                <c:pt idx="1352">
                  <c:v>-1.5200000000000001E-4</c:v>
                </c:pt>
                <c:pt idx="1353">
                  <c:v>-1.4200000000000001E-4</c:v>
                </c:pt>
                <c:pt idx="1354">
                  <c:v>-1.22E-4</c:v>
                </c:pt>
                <c:pt idx="1355">
                  <c:v>-1.22E-4</c:v>
                </c:pt>
                <c:pt idx="1356">
                  <c:v>-1.12E-4</c:v>
                </c:pt>
                <c:pt idx="1357">
                  <c:v>-1.02E-4</c:v>
                </c:pt>
                <c:pt idx="1358">
                  <c:v>-1.02E-4</c:v>
                </c:pt>
                <c:pt idx="1359">
                  <c:v>-8.2399999999999997E-5</c:v>
                </c:pt>
                <c:pt idx="1360">
                  <c:v>-8.2399999999999997E-5</c:v>
                </c:pt>
                <c:pt idx="1361">
                  <c:v>-7.2399999999999998E-5</c:v>
                </c:pt>
                <c:pt idx="1362">
                  <c:v>-8.2399999999999997E-5</c:v>
                </c:pt>
                <c:pt idx="1363">
                  <c:v>-8.2399999999999997E-5</c:v>
                </c:pt>
                <c:pt idx="1364">
                  <c:v>-8.2399999999999997E-5</c:v>
                </c:pt>
                <c:pt idx="1365">
                  <c:v>-8.2399999999999997E-5</c:v>
                </c:pt>
                <c:pt idx="1366">
                  <c:v>-1.02E-4</c:v>
                </c:pt>
                <c:pt idx="1367">
                  <c:v>-1.02E-4</c:v>
                </c:pt>
                <c:pt idx="1368">
                  <c:v>-1.12E-4</c:v>
                </c:pt>
                <c:pt idx="1369">
                  <c:v>-1.22E-4</c:v>
                </c:pt>
                <c:pt idx="1370">
                  <c:v>-1.4200000000000001E-4</c:v>
                </c:pt>
                <c:pt idx="1371">
                  <c:v>-1.5200000000000001E-4</c:v>
                </c:pt>
                <c:pt idx="1372">
                  <c:v>-1.6200000000000001E-4</c:v>
                </c:pt>
                <c:pt idx="1373">
                  <c:v>-1.7200000000000001E-4</c:v>
                </c:pt>
                <c:pt idx="1374">
                  <c:v>-1.92E-4</c:v>
                </c:pt>
                <c:pt idx="1375">
                  <c:v>-2.02E-4</c:v>
                </c:pt>
                <c:pt idx="1376">
                  <c:v>-2.02E-4</c:v>
                </c:pt>
                <c:pt idx="1377">
                  <c:v>-2.12E-4</c:v>
                </c:pt>
                <c:pt idx="1378">
                  <c:v>-2.32E-4</c:v>
                </c:pt>
                <c:pt idx="1379">
                  <c:v>-2.32E-4</c:v>
                </c:pt>
                <c:pt idx="1380">
                  <c:v>-2.42E-4</c:v>
                </c:pt>
                <c:pt idx="1381">
                  <c:v>-2.42E-4</c:v>
                </c:pt>
                <c:pt idx="1382">
                  <c:v>-2.42E-4</c:v>
                </c:pt>
                <c:pt idx="1383">
                  <c:v>-2.42E-4</c:v>
                </c:pt>
                <c:pt idx="1384">
                  <c:v>-2.42E-4</c:v>
                </c:pt>
                <c:pt idx="1385">
                  <c:v>-2.32E-4</c:v>
                </c:pt>
                <c:pt idx="1386">
                  <c:v>-2.12E-4</c:v>
                </c:pt>
                <c:pt idx="1387">
                  <c:v>-2.02E-4</c:v>
                </c:pt>
                <c:pt idx="1388">
                  <c:v>-2.02E-4</c:v>
                </c:pt>
                <c:pt idx="1389">
                  <c:v>-1.7200000000000001E-4</c:v>
                </c:pt>
                <c:pt idx="1390">
                  <c:v>-1.6200000000000001E-4</c:v>
                </c:pt>
                <c:pt idx="1391">
                  <c:v>-1.5200000000000001E-4</c:v>
                </c:pt>
                <c:pt idx="1392">
                  <c:v>-1.4200000000000001E-4</c:v>
                </c:pt>
                <c:pt idx="1393">
                  <c:v>-1.22E-4</c:v>
                </c:pt>
                <c:pt idx="1394">
                  <c:v>-1.12E-4</c:v>
                </c:pt>
                <c:pt idx="1395">
                  <c:v>-8.2399999999999997E-5</c:v>
                </c:pt>
                <c:pt idx="1396">
                  <c:v>-7.2399999999999998E-5</c:v>
                </c:pt>
                <c:pt idx="1397">
                  <c:v>-6.2399999999999999E-5</c:v>
                </c:pt>
                <c:pt idx="1398">
                  <c:v>-4.2400000000000001E-5</c:v>
                </c:pt>
                <c:pt idx="1399">
                  <c:v>-3.2400000000000001E-5</c:v>
                </c:pt>
                <c:pt idx="1400">
                  <c:v>-2.2399999999999999E-5</c:v>
                </c:pt>
                <c:pt idx="1401">
                  <c:v>-2.4200000000000001E-6</c:v>
                </c:pt>
                <c:pt idx="1402">
                  <c:v>-2.4200000000000001E-6</c:v>
                </c:pt>
                <c:pt idx="1403">
                  <c:v>-2.4200000000000001E-6</c:v>
                </c:pt>
                <c:pt idx="1404">
                  <c:v>-2.4200000000000001E-6</c:v>
                </c:pt>
                <c:pt idx="1405">
                  <c:v>7.5800000000000003E-6</c:v>
                </c:pt>
                <c:pt idx="1406">
                  <c:v>-2.4200000000000001E-6</c:v>
                </c:pt>
                <c:pt idx="1407">
                  <c:v>-2.4200000000000001E-6</c:v>
                </c:pt>
                <c:pt idx="1408">
                  <c:v>-2.4200000000000001E-6</c:v>
                </c:pt>
                <c:pt idx="1409">
                  <c:v>-2.2399999999999999E-5</c:v>
                </c:pt>
                <c:pt idx="1410">
                  <c:v>-2.2399999999999999E-5</c:v>
                </c:pt>
                <c:pt idx="1411">
                  <c:v>-3.2400000000000001E-5</c:v>
                </c:pt>
                <c:pt idx="1412">
                  <c:v>-4.2400000000000001E-5</c:v>
                </c:pt>
                <c:pt idx="1413">
                  <c:v>-6.2399999999999999E-5</c:v>
                </c:pt>
                <c:pt idx="1414">
                  <c:v>-7.2399999999999998E-5</c:v>
                </c:pt>
                <c:pt idx="1415">
                  <c:v>-8.2399999999999997E-5</c:v>
                </c:pt>
                <c:pt idx="1416">
                  <c:v>-1.02E-4</c:v>
                </c:pt>
                <c:pt idx="1417">
                  <c:v>-1.02E-4</c:v>
                </c:pt>
                <c:pt idx="1418">
                  <c:v>-1.12E-4</c:v>
                </c:pt>
                <c:pt idx="1419">
                  <c:v>-1.22E-4</c:v>
                </c:pt>
                <c:pt idx="1420">
                  <c:v>-1.22E-4</c:v>
                </c:pt>
                <c:pt idx="1421">
                  <c:v>-1.22E-4</c:v>
                </c:pt>
                <c:pt idx="1422">
                  <c:v>-1.4200000000000001E-4</c:v>
                </c:pt>
                <c:pt idx="1423">
                  <c:v>-1.4200000000000001E-4</c:v>
                </c:pt>
                <c:pt idx="1424">
                  <c:v>-1.4200000000000001E-4</c:v>
                </c:pt>
                <c:pt idx="1425">
                  <c:v>-1.22E-4</c:v>
                </c:pt>
                <c:pt idx="1426">
                  <c:v>-1.22E-4</c:v>
                </c:pt>
                <c:pt idx="1427">
                  <c:v>-1.12E-4</c:v>
                </c:pt>
                <c:pt idx="1428">
                  <c:v>-1.12E-4</c:v>
                </c:pt>
                <c:pt idx="1429">
                  <c:v>-1.02E-4</c:v>
                </c:pt>
                <c:pt idx="1430">
                  <c:v>-7.2399999999999998E-5</c:v>
                </c:pt>
                <c:pt idx="1431">
                  <c:v>-6.2399999999999999E-5</c:v>
                </c:pt>
                <c:pt idx="1432">
                  <c:v>-4.2400000000000001E-5</c:v>
                </c:pt>
                <c:pt idx="1433">
                  <c:v>-2.2399999999999999E-5</c:v>
                </c:pt>
                <c:pt idx="1434">
                  <c:v>-2.4200000000000001E-6</c:v>
                </c:pt>
                <c:pt idx="1435">
                  <c:v>1.7600000000000001E-5</c:v>
                </c:pt>
                <c:pt idx="1436">
                  <c:v>3.7599999999999999E-5</c:v>
                </c:pt>
                <c:pt idx="1437">
                  <c:v>5.7599999999999997E-5</c:v>
                </c:pt>
                <c:pt idx="1438">
                  <c:v>7.7600000000000002E-5</c:v>
                </c:pt>
                <c:pt idx="1439">
                  <c:v>9.7600000000000001E-5</c:v>
                </c:pt>
                <c:pt idx="1440">
                  <c:v>1.08E-4</c:v>
                </c:pt>
                <c:pt idx="1441">
                  <c:v>1.2799999999999999E-4</c:v>
                </c:pt>
                <c:pt idx="1442">
                  <c:v>1.3799999999999999E-4</c:v>
                </c:pt>
                <c:pt idx="1443">
                  <c:v>1.4799999999999999E-4</c:v>
                </c:pt>
                <c:pt idx="1444">
                  <c:v>1.6799999999999999E-4</c:v>
                </c:pt>
                <c:pt idx="1445">
                  <c:v>1.7799999999999999E-4</c:v>
                </c:pt>
                <c:pt idx="1446">
                  <c:v>1.7799999999999999E-4</c:v>
                </c:pt>
                <c:pt idx="1447">
                  <c:v>1.7799999999999999E-4</c:v>
                </c:pt>
                <c:pt idx="1448">
                  <c:v>1.7799999999999999E-4</c:v>
                </c:pt>
                <c:pt idx="1449">
                  <c:v>1.7799999999999999E-4</c:v>
                </c:pt>
                <c:pt idx="1450">
                  <c:v>1.6799999999999999E-4</c:v>
                </c:pt>
                <c:pt idx="1451">
                  <c:v>1.6799999999999999E-4</c:v>
                </c:pt>
                <c:pt idx="1452">
                  <c:v>1.4799999999999999E-4</c:v>
                </c:pt>
                <c:pt idx="1453">
                  <c:v>1.3799999999999999E-4</c:v>
                </c:pt>
                <c:pt idx="1454">
                  <c:v>1.2799999999999999E-4</c:v>
                </c:pt>
                <c:pt idx="1455">
                  <c:v>1.08E-4</c:v>
                </c:pt>
                <c:pt idx="1456">
                  <c:v>8.7600000000000002E-5</c:v>
                </c:pt>
                <c:pt idx="1457">
                  <c:v>7.7600000000000002E-5</c:v>
                </c:pt>
                <c:pt idx="1458">
                  <c:v>5.7599999999999997E-5</c:v>
                </c:pt>
                <c:pt idx="1459">
                  <c:v>4.7599999999999998E-5</c:v>
                </c:pt>
                <c:pt idx="1460">
                  <c:v>1.7600000000000001E-5</c:v>
                </c:pt>
                <c:pt idx="1461">
                  <c:v>7.5800000000000003E-6</c:v>
                </c:pt>
                <c:pt idx="1462">
                  <c:v>-2.4200000000000001E-6</c:v>
                </c:pt>
                <c:pt idx="1463">
                  <c:v>-2.2399999999999999E-5</c:v>
                </c:pt>
                <c:pt idx="1464">
                  <c:v>-3.2400000000000001E-5</c:v>
                </c:pt>
                <c:pt idx="1465">
                  <c:v>-3.2400000000000001E-5</c:v>
                </c:pt>
                <c:pt idx="1466">
                  <c:v>-4.2400000000000001E-5</c:v>
                </c:pt>
                <c:pt idx="1467">
                  <c:v>-4.2400000000000001E-5</c:v>
                </c:pt>
                <c:pt idx="1468">
                  <c:v>-4.2400000000000001E-5</c:v>
                </c:pt>
                <c:pt idx="1469">
                  <c:v>-4.2400000000000001E-5</c:v>
                </c:pt>
                <c:pt idx="1470">
                  <c:v>-4.2400000000000001E-5</c:v>
                </c:pt>
                <c:pt idx="1471">
                  <c:v>-3.2400000000000001E-5</c:v>
                </c:pt>
                <c:pt idx="1472">
                  <c:v>-3.2400000000000001E-5</c:v>
                </c:pt>
                <c:pt idx="1473">
                  <c:v>-2.2399999999999999E-5</c:v>
                </c:pt>
                <c:pt idx="1474">
                  <c:v>-2.4200000000000001E-6</c:v>
                </c:pt>
                <c:pt idx="1475">
                  <c:v>7.5800000000000003E-6</c:v>
                </c:pt>
                <c:pt idx="1476">
                  <c:v>1.7600000000000001E-5</c:v>
                </c:pt>
                <c:pt idx="1477">
                  <c:v>3.7599999999999999E-5</c:v>
                </c:pt>
                <c:pt idx="1478">
                  <c:v>4.7599999999999998E-5</c:v>
                </c:pt>
                <c:pt idx="1479">
                  <c:v>7.7600000000000002E-5</c:v>
                </c:pt>
                <c:pt idx="1480">
                  <c:v>8.7600000000000002E-5</c:v>
                </c:pt>
                <c:pt idx="1481">
                  <c:v>9.7600000000000001E-5</c:v>
                </c:pt>
                <c:pt idx="1482">
                  <c:v>1.08E-4</c:v>
                </c:pt>
                <c:pt idx="1483">
                  <c:v>1.2799999999999999E-4</c:v>
                </c:pt>
                <c:pt idx="1484">
                  <c:v>1.3799999999999999E-4</c:v>
                </c:pt>
                <c:pt idx="1485">
                  <c:v>1.4799999999999999E-4</c:v>
                </c:pt>
                <c:pt idx="1486">
                  <c:v>1.4799999999999999E-4</c:v>
                </c:pt>
                <c:pt idx="1487">
                  <c:v>1.6799999999999999E-4</c:v>
                </c:pt>
                <c:pt idx="1488">
                  <c:v>1.6799999999999999E-4</c:v>
                </c:pt>
                <c:pt idx="1489">
                  <c:v>1.7799999999999999E-4</c:v>
                </c:pt>
                <c:pt idx="1490">
                  <c:v>1.6799999999999999E-4</c:v>
                </c:pt>
                <c:pt idx="1491">
                  <c:v>1.7799999999999999E-4</c:v>
                </c:pt>
                <c:pt idx="1492">
                  <c:v>1.6799999999999999E-4</c:v>
                </c:pt>
                <c:pt idx="1493">
                  <c:v>1.6799999999999999E-4</c:v>
                </c:pt>
                <c:pt idx="1494">
                  <c:v>1.6799999999999999E-4</c:v>
                </c:pt>
                <c:pt idx="1495">
                  <c:v>1.4799999999999999E-4</c:v>
                </c:pt>
                <c:pt idx="1496">
                  <c:v>1.4799999999999999E-4</c:v>
                </c:pt>
                <c:pt idx="1497">
                  <c:v>1.3799999999999999E-4</c:v>
                </c:pt>
                <c:pt idx="1498">
                  <c:v>1.3799999999999999E-4</c:v>
                </c:pt>
                <c:pt idx="1499">
                  <c:v>1.2799999999999999E-4</c:v>
                </c:pt>
                <c:pt idx="1500">
                  <c:v>1.08E-4</c:v>
                </c:pt>
                <c:pt idx="1501">
                  <c:v>1.08E-4</c:v>
                </c:pt>
                <c:pt idx="1502">
                  <c:v>9.7600000000000001E-5</c:v>
                </c:pt>
                <c:pt idx="1503">
                  <c:v>9.7600000000000001E-5</c:v>
                </c:pt>
                <c:pt idx="1504">
                  <c:v>9.7600000000000001E-5</c:v>
                </c:pt>
                <c:pt idx="1505">
                  <c:v>9.7600000000000001E-5</c:v>
                </c:pt>
                <c:pt idx="1506">
                  <c:v>8.7600000000000002E-5</c:v>
                </c:pt>
                <c:pt idx="1507">
                  <c:v>9.7600000000000001E-5</c:v>
                </c:pt>
                <c:pt idx="1508">
                  <c:v>8.7600000000000002E-5</c:v>
                </c:pt>
                <c:pt idx="1509">
                  <c:v>9.7600000000000001E-5</c:v>
                </c:pt>
                <c:pt idx="1510">
                  <c:v>9.7600000000000001E-5</c:v>
                </c:pt>
                <c:pt idx="1511">
                  <c:v>9.7600000000000001E-5</c:v>
                </c:pt>
                <c:pt idx="1512">
                  <c:v>9.7600000000000001E-5</c:v>
                </c:pt>
                <c:pt idx="1513">
                  <c:v>1.08E-4</c:v>
                </c:pt>
                <c:pt idx="1514">
                  <c:v>1.08E-4</c:v>
                </c:pt>
                <c:pt idx="1515">
                  <c:v>1.2799999999999999E-4</c:v>
                </c:pt>
                <c:pt idx="1516">
                  <c:v>1.2799999999999999E-4</c:v>
                </c:pt>
                <c:pt idx="1517">
                  <c:v>1.3799999999999999E-4</c:v>
                </c:pt>
                <c:pt idx="1518">
                  <c:v>1.3799999999999999E-4</c:v>
                </c:pt>
                <c:pt idx="1519">
                  <c:v>1.3799999999999999E-4</c:v>
                </c:pt>
                <c:pt idx="1520">
                  <c:v>1.4799999999999999E-4</c:v>
                </c:pt>
                <c:pt idx="1521">
                  <c:v>1.4799999999999999E-4</c:v>
                </c:pt>
                <c:pt idx="1522">
                  <c:v>1.4799999999999999E-4</c:v>
                </c:pt>
                <c:pt idx="1523">
                  <c:v>1.4799999999999999E-4</c:v>
                </c:pt>
                <c:pt idx="1524">
                  <c:v>1.3799999999999999E-4</c:v>
                </c:pt>
                <c:pt idx="1525">
                  <c:v>1.3799999999999999E-4</c:v>
                </c:pt>
                <c:pt idx="1526">
                  <c:v>1.3799999999999999E-4</c:v>
                </c:pt>
                <c:pt idx="1527">
                  <c:v>1.3799999999999999E-4</c:v>
                </c:pt>
                <c:pt idx="1528">
                  <c:v>1.2799999999999999E-4</c:v>
                </c:pt>
                <c:pt idx="1529">
                  <c:v>1.08E-4</c:v>
                </c:pt>
                <c:pt idx="1530">
                  <c:v>1.08E-4</c:v>
                </c:pt>
                <c:pt idx="1531">
                  <c:v>9.7600000000000001E-5</c:v>
                </c:pt>
                <c:pt idx="1532">
                  <c:v>8.7600000000000002E-5</c:v>
                </c:pt>
                <c:pt idx="1533">
                  <c:v>8.7600000000000002E-5</c:v>
                </c:pt>
                <c:pt idx="1534">
                  <c:v>7.7600000000000002E-5</c:v>
                </c:pt>
                <c:pt idx="1535">
                  <c:v>5.7599999999999997E-5</c:v>
                </c:pt>
                <c:pt idx="1536">
                  <c:v>5.7599999999999997E-5</c:v>
                </c:pt>
                <c:pt idx="1537">
                  <c:v>4.7599999999999998E-5</c:v>
                </c:pt>
                <c:pt idx="1538">
                  <c:v>4.7599999999999998E-5</c:v>
                </c:pt>
                <c:pt idx="1539">
                  <c:v>4.7599999999999998E-5</c:v>
                </c:pt>
                <c:pt idx="1540">
                  <c:v>3.7599999999999999E-5</c:v>
                </c:pt>
                <c:pt idx="1541">
                  <c:v>3.7599999999999999E-5</c:v>
                </c:pt>
                <c:pt idx="1542">
                  <c:v>4.7599999999999998E-5</c:v>
                </c:pt>
                <c:pt idx="1543">
                  <c:v>4.7599999999999998E-5</c:v>
                </c:pt>
                <c:pt idx="1544">
                  <c:v>4.7599999999999998E-5</c:v>
                </c:pt>
                <c:pt idx="1545">
                  <c:v>5.7599999999999997E-5</c:v>
                </c:pt>
                <c:pt idx="1546">
                  <c:v>5.7599999999999997E-5</c:v>
                </c:pt>
                <c:pt idx="1547">
                  <c:v>7.7600000000000002E-5</c:v>
                </c:pt>
                <c:pt idx="1548">
                  <c:v>7.7600000000000002E-5</c:v>
                </c:pt>
                <c:pt idx="1549">
                  <c:v>8.7600000000000002E-5</c:v>
                </c:pt>
                <c:pt idx="1550">
                  <c:v>9.7600000000000001E-5</c:v>
                </c:pt>
                <c:pt idx="1551">
                  <c:v>1.08E-4</c:v>
                </c:pt>
                <c:pt idx="1552">
                  <c:v>1.2799999999999999E-4</c:v>
                </c:pt>
                <c:pt idx="1553">
                  <c:v>1.3799999999999999E-4</c:v>
                </c:pt>
                <c:pt idx="1554">
                  <c:v>1.4799999999999999E-4</c:v>
                </c:pt>
                <c:pt idx="1555">
                  <c:v>1.6799999999999999E-4</c:v>
                </c:pt>
                <c:pt idx="1556">
                  <c:v>1.6799999999999999E-4</c:v>
                </c:pt>
                <c:pt idx="1557">
                  <c:v>1.7799999999999999E-4</c:v>
                </c:pt>
                <c:pt idx="1558">
                  <c:v>1.8799999999999999E-4</c:v>
                </c:pt>
                <c:pt idx="1559">
                  <c:v>1.8799999999999999E-4</c:v>
                </c:pt>
                <c:pt idx="1560">
                  <c:v>1.8799999999999999E-4</c:v>
                </c:pt>
                <c:pt idx="1561">
                  <c:v>2.0799999999999999E-4</c:v>
                </c:pt>
                <c:pt idx="1562">
                  <c:v>2.0799999999999999E-4</c:v>
                </c:pt>
                <c:pt idx="1563">
                  <c:v>2.0799999999999999E-4</c:v>
                </c:pt>
                <c:pt idx="1564">
                  <c:v>1.8799999999999999E-4</c:v>
                </c:pt>
                <c:pt idx="1565">
                  <c:v>1.8799999999999999E-4</c:v>
                </c:pt>
                <c:pt idx="1566">
                  <c:v>1.7799999999999999E-4</c:v>
                </c:pt>
                <c:pt idx="1567">
                  <c:v>1.7799999999999999E-4</c:v>
                </c:pt>
                <c:pt idx="1568">
                  <c:v>1.6799999999999999E-4</c:v>
                </c:pt>
                <c:pt idx="1569">
                  <c:v>1.4799999999999999E-4</c:v>
                </c:pt>
                <c:pt idx="1570">
                  <c:v>1.3799999999999999E-4</c:v>
                </c:pt>
                <c:pt idx="1571">
                  <c:v>1.3799999999999999E-4</c:v>
                </c:pt>
                <c:pt idx="1572">
                  <c:v>1.2799999999999999E-4</c:v>
                </c:pt>
                <c:pt idx="1573">
                  <c:v>1.08E-4</c:v>
                </c:pt>
                <c:pt idx="1574">
                  <c:v>9.7600000000000001E-5</c:v>
                </c:pt>
                <c:pt idx="1575">
                  <c:v>8.7600000000000002E-5</c:v>
                </c:pt>
                <c:pt idx="1576">
                  <c:v>7.7600000000000002E-5</c:v>
                </c:pt>
                <c:pt idx="1577">
                  <c:v>7.7600000000000002E-5</c:v>
                </c:pt>
                <c:pt idx="1578">
                  <c:v>5.7599999999999997E-5</c:v>
                </c:pt>
                <c:pt idx="1579">
                  <c:v>4.7599999999999998E-5</c:v>
                </c:pt>
                <c:pt idx="1580">
                  <c:v>4.7599999999999998E-5</c:v>
                </c:pt>
                <c:pt idx="1581">
                  <c:v>4.7599999999999998E-5</c:v>
                </c:pt>
                <c:pt idx="1582">
                  <c:v>4.7599999999999998E-5</c:v>
                </c:pt>
                <c:pt idx="1583">
                  <c:v>4.7599999999999998E-5</c:v>
                </c:pt>
                <c:pt idx="1584">
                  <c:v>4.7599999999999998E-5</c:v>
                </c:pt>
                <c:pt idx="1585">
                  <c:v>4.7599999999999998E-5</c:v>
                </c:pt>
                <c:pt idx="1586">
                  <c:v>4.7599999999999998E-5</c:v>
                </c:pt>
                <c:pt idx="1587">
                  <c:v>4.7599999999999998E-5</c:v>
                </c:pt>
                <c:pt idx="1588">
                  <c:v>5.7599999999999997E-5</c:v>
                </c:pt>
                <c:pt idx="1589">
                  <c:v>5.7599999999999997E-5</c:v>
                </c:pt>
                <c:pt idx="1590">
                  <c:v>7.7600000000000002E-5</c:v>
                </c:pt>
                <c:pt idx="1591">
                  <c:v>7.7600000000000002E-5</c:v>
                </c:pt>
                <c:pt idx="1592">
                  <c:v>8.7600000000000002E-5</c:v>
                </c:pt>
                <c:pt idx="1593">
                  <c:v>8.7600000000000002E-5</c:v>
                </c:pt>
                <c:pt idx="1594">
                  <c:v>9.7600000000000001E-5</c:v>
                </c:pt>
                <c:pt idx="1595">
                  <c:v>9.7600000000000001E-5</c:v>
                </c:pt>
                <c:pt idx="1596">
                  <c:v>9.7600000000000001E-5</c:v>
                </c:pt>
                <c:pt idx="1597">
                  <c:v>1.08E-4</c:v>
                </c:pt>
                <c:pt idx="1598">
                  <c:v>1.08E-4</c:v>
                </c:pt>
                <c:pt idx="1599">
                  <c:v>1.08E-4</c:v>
                </c:pt>
                <c:pt idx="1600">
                  <c:v>1.08E-4</c:v>
                </c:pt>
                <c:pt idx="1601">
                  <c:v>1.08E-4</c:v>
                </c:pt>
                <c:pt idx="1602">
                  <c:v>1.08E-4</c:v>
                </c:pt>
                <c:pt idx="1603">
                  <c:v>9.7600000000000001E-5</c:v>
                </c:pt>
                <c:pt idx="1604">
                  <c:v>9.7600000000000001E-5</c:v>
                </c:pt>
                <c:pt idx="1605">
                  <c:v>9.7600000000000001E-5</c:v>
                </c:pt>
                <c:pt idx="1606">
                  <c:v>8.7600000000000002E-5</c:v>
                </c:pt>
                <c:pt idx="1607">
                  <c:v>7.7600000000000002E-5</c:v>
                </c:pt>
                <c:pt idx="1608">
                  <c:v>7.7600000000000002E-5</c:v>
                </c:pt>
                <c:pt idx="1609">
                  <c:v>5.7599999999999997E-5</c:v>
                </c:pt>
                <c:pt idx="1610">
                  <c:v>4.7599999999999998E-5</c:v>
                </c:pt>
                <c:pt idx="1611">
                  <c:v>4.7599999999999998E-5</c:v>
                </c:pt>
                <c:pt idx="1612">
                  <c:v>3.7599999999999999E-5</c:v>
                </c:pt>
                <c:pt idx="1613">
                  <c:v>1.7600000000000001E-5</c:v>
                </c:pt>
                <c:pt idx="1614">
                  <c:v>1.7600000000000001E-5</c:v>
                </c:pt>
                <c:pt idx="1615">
                  <c:v>7.5800000000000003E-6</c:v>
                </c:pt>
                <c:pt idx="1616">
                  <c:v>7.5800000000000003E-6</c:v>
                </c:pt>
                <c:pt idx="1617">
                  <c:v>7.5800000000000003E-6</c:v>
                </c:pt>
                <c:pt idx="1618">
                  <c:v>-2.4200000000000001E-6</c:v>
                </c:pt>
                <c:pt idx="1619">
                  <c:v>-2.4200000000000001E-6</c:v>
                </c:pt>
                <c:pt idx="1620">
                  <c:v>-2.4200000000000001E-6</c:v>
                </c:pt>
                <c:pt idx="1621">
                  <c:v>-2.4200000000000001E-6</c:v>
                </c:pt>
                <c:pt idx="1622">
                  <c:v>-2.4200000000000001E-6</c:v>
                </c:pt>
                <c:pt idx="1623">
                  <c:v>-2.4200000000000001E-6</c:v>
                </c:pt>
                <c:pt idx="1624">
                  <c:v>-2.4200000000000001E-6</c:v>
                </c:pt>
                <c:pt idx="1625">
                  <c:v>7.5800000000000003E-6</c:v>
                </c:pt>
                <c:pt idx="1626">
                  <c:v>7.5800000000000003E-6</c:v>
                </c:pt>
                <c:pt idx="1627">
                  <c:v>1.7600000000000001E-5</c:v>
                </c:pt>
                <c:pt idx="1628">
                  <c:v>1.7600000000000001E-5</c:v>
                </c:pt>
                <c:pt idx="1629">
                  <c:v>1.7600000000000001E-5</c:v>
                </c:pt>
                <c:pt idx="1630">
                  <c:v>3.7599999999999999E-5</c:v>
                </c:pt>
                <c:pt idx="1631">
                  <c:v>3.7599999999999999E-5</c:v>
                </c:pt>
                <c:pt idx="1632">
                  <c:v>4.7599999999999998E-5</c:v>
                </c:pt>
                <c:pt idx="1633">
                  <c:v>4.7599999999999998E-5</c:v>
                </c:pt>
                <c:pt idx="1634">
                  <c:v>4.7599999999999998E-5</c:v>
                </c:pt>
                <c:pt idx="1635">
                  <c:v>4.7599999999999998E-5</c:v>
                </c:pt>
                <c:pt idx="1636">
                  <c:v>4.7599999999999998E-5</c:v>
                </c:pt>
                <c:pt idx="1637">
                  <c:v>4.7599999999999998E-5</c:v>
                </c:pt>
                <c:pt idx="1638">
                  <c:v>4.7599999999999998E-5</c:v>
                </c:pt>
                <c:pt idx="1639">
                  <c:v>4.7599999999999998E-5</c:v>
                </c:pt>
                <c:pt idx="1640">
                  <c:v>3.7599999999999999E-5</c:v>
                </c:pt>
                <c:pt idx="1641">
                  <c:v>3.7599999999999999E-5</c:v>
                </c:pt>
                <c:pt idx="1642">
                  <c:v>1.7600000000000001E-5</c:v>
                </c:pt>
                <c:pt idx="1643">
                  <c:v>1.7600000000000001E-5</c:v>
                </c:pt>
                <c:pt idx="1644">
                  <c:v>7.5800000000000003E-6</c:v>
                </c:pt>
                <c:pt idx="1645">
                  <c:v>-2.4200000000000001E-6</c:v>
                </c:pt>
                <c:pt idx="1646">
                  <c:v>-2.2399999999999999E-5</c:v>
                </c:pt>
                <c:pt idx="1647">
                  <c:v>-2.2399999999999999E-5</c:v>
                </c:pt>
                <c:pt idx="1648">
                  <c:v>-3.2400000000000001E-5</c:v>
                </c:pt>
                <c:pt idx="1649">
                  <c:v>-4.2400000000000001E-5</c:v>
                </c:pt>
                <c:pt idx="1650">
                  <c:v>-6.2399999999999999E-5</c:v>
                </c:pt>
                <c:pt idx="1651">
                  <c:v>-6.2399999999999999E-5</c:v>
                </c:pt>
                <c:pt idx="1652">
                  <c:v>-7.2399999999999998E-5</c:v>
                </c:pt>
                <c:pt idx="1653">
                  <c:v>-8.2399999999999997E-5</c:v>
                </c:pt>
                <c:pt idx="1654">
                  <c:v>-8.2399999999999997E-5</c:v>
                </c:pt>
                <c:pt idx="1655">
                  <c:v>-8.2399999999999997E-5</c:v>
                </c:pt>
                <c:pt idx="1656">
                  <c:v>-1.02E-4</c:v>
                </c:pt>
                <c:pt idx="1657">
                  <c:v>-1.02E-4</c:v>
                </c:pt>
                <c:pt idx="1658">
                  <c:v>-1.02E-4</c:v>
                </c:pt>
                <c:pt idx="1659">
                  <c:v>-1.02E-4</c:v>
                </c:pt>
                <c:pt idx="1660">
                  <c:v>-1.02E-4</c:v>
                </c:pt>
                <c:pt idx="1661">
                  <c:v>-1.02E-4</c:v>
                </c:pt>
                <c:pt idx="1662">
                  <c:v>-1.02E-4</c:v>
                </c:pt>
                <c:pt idx="1663">
                  <c:v>-8.2399999999999997E-5</c:v>
                </c:pt>
                <c:pt idx="1664">
                  <c:v>-8.2399999999999997E-5</c:v>
                </c:pt>
                <c:pt idx="1665">
                  <c:v>-8.2399999999999997E-5</c:v>
                </c:pt>
                <c:pt idx="1666">
                  <c:v>-7.2399999999999998E-5</c:v>
                </c:pt>
                <c:pt idx="1667">
                  <c:v>-7.2399999999999998E-5</c:v>
                </c:pt>
                <c:pt idx="1668">
                  <c:v>-7.2399999999999998E-5</c:v>
                </c:pt>
                <c:pt idx="1669">
                  <c:v>-6.2399999999999999E-5</c:v>
                </c:pt>
                <c:pt idx="1670">
                  <c:v>-6.2399999999999999E-5</c:v>
                </c:pt>
                <c:pt idx="1671">
                  <c:v>-4.2400000000000001E-5</c:v>
                </c:pt>
                <c:pt idx="1672">
                  <c:v>-4.2400000000000001E-5</c:v>
                </c:pt>
                <c:pt idx="1673">
                  <c:v>-4.2400000000000001E-5</c:v>
                </c:pt>
                <c:pt idx="1674">
                  <c:v>-4.2400000000000001E-5</c:v>
                </c:pt>
                <c:pt idx="1675">
                  <c:v>-4.2400000000000001E-5</c:v>
                </c:pt>
                <c:pt idx="1676">
                  <c:v>-4.2400000000000001E-5</c:v>
                </c:pt>
                <c:pt idx="1677">
                  <c:v>-4.2400000000000001E-5</c:v>
                </c:pt>
                <c:pt idx="1678">
                  <c:v>-4.2400000000000001E-5</c:v>
                </c:pt>
                <c:pt idx="1679">
                  <c:v>-4.2400000000000001E-5</c:v>
                </c:pt>
                <c:pt idx="1680">
                  <c:v>-4.2400000000000001E-5</c:v>
                </c:pt>
                <c:pt idx="1681">
                  <c:v>-6.2399999999999999E-5</c:v>
                </c:pt>
                <c:pt idx="1682">
                  <c:v>-6.2399999999999999E-5</c:v>
                </c:pt>
                <c:pt idx="1683">
                  <c:v>-7.2399999999999998E-5</c:v>
                </c:pt>
                <c:pt idx="1684">
                  <c:v>-7.2399999999999998E-5</c:v>
                </c:pt>
                <c:pt idx="1685">
                  <c:v>-8.2399999999999997E-5</c:v>
                </c:pt>
                <c:pt idx="1686">
                  <c:v>-8.2399999999999997E-5</c:v>
                </c:pt>
                <c:pt idx="1687">
                  <c:v>-1.02E-4</c:v>
                </c:pt>
                <c:pt idx="1688">
                  <c:v>-1.12E-4</c:v>
                </c:pt>
                <c:pt idx="1689">
                  <c:v>-1.12E-4</c:v>
                </c:pt>
                <c:pt idx="1690">
                  <c:v>-1.12E-4</c:v>
                </c:pt>
                <c:pt idx="1691">
                  <c:v>-1.22E-4</c:v>
                </c:pt>
                <c:pt idx="1692">
                  <c:v>-1.22E-4</c:v>
                </c:pt>
                <c:pt idx="1693">
                  <c:v>-1.22E-4</c:v>
                </c:pt>
                <c:pt idx="1694">
                  <c:v>-1.4200000000000001E-4</c:v>
                </c:pt>
                <c:pt idx="1695">
                  <c:v>-1.4200000000000001E-4</c:v>
                </c:pt>
                <c:pt idx="1696">
                  <c:v>-1.4200000000000001E-4</c:v>
                </c:pt>
                <c:pt idx="1697">
                  <c:v>-1.4200000000000001E-4</c:v>
                </c:pt>
                <c:pt idx="1698">
                  <c:v>-1.4200000000000001E-4</c:v>
                </c:pt>
                <c:pt idx="1699">
                  <c:v>-1.4200000000000001E-4</c:v>
                </c:pt>
                <c:pt idx="1700">
                  <c:v>-1.4200000000000001E-4</c:v>
                </c:pt>
                <c:pt idx="1701">
                  <c:v>-1.22E-4</c:v>
                </c:pt>
                <c:pt idx="1702">
                  <c:v>-1.22E-4</c:v>
                </c:pt>
                <c:pt idx="1703">
                  <c:v>-1.22E-4</c:v>
                </c:pt>
                <c:pt idx="1704">
                  <c:v>-1.22E-4</c:v>
                </c:pt>
                <c:pt idx="1705">
                  <c:v>-1.12E-4</c:v>
                </c:pt>
                <c:pt idx="1706">
                  <c:v>-1.12E-4</c:v>
                </c:pt>
                <c:pt idx="1707">
                  <c:v>-1.12E-4</c:v>
                </c:pt>
                <c:pt idx="1708">
                  <c:v>-1.12E-4</c:v>
                </c:pt>
                <c:pt idx="1709">
                  <c:v>-1.02E-4</c:v>
                </c:pt>
                <c:pt idx="1710">
                  <c:v>-1.02E-4</c:v>
                </c:pt>
                <c:pt idx="1711">
                  <c:v>-1.02E-4</c:v>
                </c:pt>
                <c:pt idx="1712">
                  <c:v>-1.02E-4</c:v>
                </c:pt>
                <c:pt idx="1713">
                  <c:v>-8.2399999999999997E-5</c:v>
                </c:pt>
                <c:pt idx="1714">
                  <c:v>-8.2399999999999997E-5</c:v>
                </c:pt>
                <c:pt idx="1715">
                  <c:v>-8.2399999999999997E-5</c:v>
                </c:pt>
                <c:pt idx="1716">
                  <c:v>-8.2399999999999997E-5</c:v>
                </c:pt>
                <c:pt idx="1717">
                  <c:v>-8.2399999999999997E-5</c:v>
                </c:pt>
                <c:pt idx="1718">
                  <c:v>-8.2399999999999997E-5</c:v>
                </c:pt>
                <c:pt idx="1719">
                  <c:v>-7.2399999999999998E-5</c:v>
                </c:pt>
                <c:pt idx="1720">
                  <c:v>-7.2399999999999998E-5</c:v>
                </c:pt>
                <c:pt idx="1721">
                  <c:v>-7.2399999999999998E-5</c:v>
                </c:pt>
                <c:pt idx="1722">
                  <c:v>-7.2399999999999998E-5</c:v>
                </c:pt>
                <c:pt idx="1723">
                  <c:v>-7.2399999999999998E-5</c:v>
                </c:pt>
                <c:pt idx="1724">
                  <c:v>-6.2399999999999999E-5</c:v>
                </c:pt>
                <c:pt idx="1725">
                  <c:v>-6.2399999999999999E-5</c:v>
                </c:pt>
                <c:pt idx="1726">
                  <c:v>-6.2399999999999999E-5</c:v>
                </c:pt>
                <c:pt idx="1727">
                  <c:v>-4.2400000000000001E-5</c:v>
                </c:pt>
                <c:pt idx="1728">
                  <c:v>-4.2400000000000001E-5</c:v>
                </c:pt>
                <c:pt idx="1729">
                  <c:v>-4.2400000000000001E-5</c:v>
                </c:pt>
                <c:pt idx="1730">
                  <c:v>-3.2400000000000001E-5</c:v>
                </c:pt>
                <c:pt idx="1731">
                  <c:v>-3.2400000000000001E-5</c:v>
                </c:pt>
                <c:pt idx="1732">
                  <c:v>-3.2400000000000001E-5</c:v>
                </c:pt>
                <c:pt idx="1733">
                  <c:v>-2.2399999999999999E-5</c:v>
                </c:pt>
                <c:pt idx="1734">
                  <c:v>-2.2399999999999999E-5</c:v>
                </c:pt>
                <c:pt idx="1735">
                  <c:v>-2.4200000000000001E-6</c:v>
                </c:pt>
                <c:pt idx="1736">
                  <c:v>-2.4200000000000001E-6</c:v>
                </c:pt>
                <c:pt idx="1737">
                  <c:v>-2.4200000000000001E-6</c:v>
                </c:pt>
                <c:pt idx="1738">
                  <c:v>-2.4200000000000001E-6</c:v>
                </c:pt>
                <c:pt idx="1739">
                  <c:v>7.5800000000000003E-6</c:v>
                </c:pt>
                <c:pt idx="1740">
                  <c:v>7.5800000000000003E-6</c:v>
                </c:pt>
                <c:pt idx="1741">
                  <c:v>7.5800000000000003E-6</c:v>
                </c:pt>
                <c:pt idx="1742">
                  <c:v>-2.4200000000000001E-6</c:v>
                </c:pt>
                <c:pt idx="1743">
                  <c:v>-2.4200000000000001E-6</c:v>
                </c:pt>
                <c:pt idx="1744">
                  <c:v>-2.4200000000000001E-6</c:v>
                </c:pt>
                <c:pt idx="1745">
                  <c:v>-2.4200000000000001E-6</c:v>
                </c:pt>
                <c:pt idx="1746">
                  <c:v>-2.2399999999999999E-5</c:v>
                </c:pt>
                <c:pt idx="1747">
                  <c:v>-2.2399999999999999E-5</c:v>
                </c:pt>
                <c:pt idx="1748">
                  <c:v>-3.2400000000000001E-5</c:v>
                </c:pt>
                <c:pt idx="1749">
                  <c:v>-3.2400000000000001E-5</c:v>
                </c:pt>
                <c:pt idx="1750">
                  <c:v>-4.2400000000000001E-5</c:v>
                </c:pt>
                <c:pt idx="1751">
                  <c:v>-4.2400000000000001E-5</c:v>
                </c:pt>
                <c:pt idx="1752">
                  <c:v>-6.2399999999999999E-5</c:v>
                </c:pt>
                <c:pt idx="1753">
                  <c:v>-6.2399999999999999E-5</c:v>
                </c:pt>
                <c:pt idx="1754">
                  <c:v>-7.2399999999999998E-5</c:v>
                </c:pt>
                <c:pt idx="1755">
                  <c:v>-7.2399999999999998E-5</c:v>
                </c:pt>
                <c:pt idx="1756">
                  <c:v>-8.2399999999999997E-5</c:v>
                </c:pt>
                <c:pt idx="1757">
                  <c:v>-8.2399999999999997E-5</c:v>
                </c:pt>
                <c:pt idx="1758">
                  <c:v>-8.2399999999999997E-5</c:v>
                </c:pt>
                <c:pt idx="1759">
                  <c:v>-8.2399999999999997E-5</c:v>
                </c:pt>
                <c:pt idx="1760">
                  <c:v>-8.2399999999999997E-5</c:v>
                </c:pt>
                <c:pt idx="1761">
                  <c:v>-8.2399999999999997E-5</c:v>
                </c:pt>
                <c:pt idx="1762">
                  <c:v>-8.2399999999999997E-5</c:v>
                </c:pt>
                <c:pt idx="1763">
                  <c:v>-8.2399999999999997E-5</c:v>
                </c:pt>
                <c:pt idx="1764">
                  <c:v>-7.2399999999999998E-5</c:v>
                </c:pt>
                <c:pt idx="1765">
                  <c:v>-7.2399999999999998E-5</c:v>
                </c:pt>
                <c:pt idx="1766">
                  <c:v>-6.2399999999999999E-5</c:v>
                </c:pt>
                <c:pt idx="1767">
                  <c:v>-6.2399999999999999E-5</c:v>
                </c:pt>
                <c:pt idx="1768">
                  <c:v>-4.2400000000000001E-5</c:v>
                </c:pt>
                <c:pt idx="1769">
                  <c:v>-3.2400000000000001E-5</c:v>
                </c:pt>
                <c:pt idx="1770">
                  <c:v>-2.2399999999999999E-5</c:v>
                </c:pt>
                <c:pt idx="1771">
                  <c:v>-2.2399999999999999E-5</c:v>
                </c:pt>
                <c:pt idx="1772">
                  <c:v>-2.4200000000000001E-6</c:v>
                </c:pt>
                <c:pt idx="1773">
                  <c:v>7.5800000000000003E-6</c:v>
                </c:pt>
                <c:pt idx="1774">
                  <c:v>7.5800000000000003E-6</c:v>
                </c:pt>
                <c:pt idx="1775">
                  <c:v>1.7600000000000001E-5</c:v>
                </c:pt>
                <c:pt idx="1776">
                  <c:v>3.7599999999999999E-5</c:v>
                </c:pt>
                <c:pt idx="1777">
                  <c:v>3.7599999999999999E-5</c:v>
                </c:pt>
                <c:pt idx="1778">
                  <c:v>4.7599999999999998E-5</c:v>
                </c:pt>
                <c:pt idx="1779">
                  <c:v>4.7599999999999998E-5</c:v>
                </c:pt>
                <c:pt idx="1780">
                  <c:v>4.7599999999999998E-5</c:v>
                </c:pt>
                <c:pt idx="1781">
                  <c:v>4.7599999999999998E-5</c:v>
                </c:pt>
                <c:pt idx="1782">
                  <c:v>4.7599999999999998E-5</c:v>
                </c:pt>
                <c:pt idx="1783">
                  <c:v>4.7599999999999998E-5</c:v>
                </c:pt>
                <c:pt idx="1784">
                  <c:v>4.7599999999999998E-5</c:v>
                </c:pt>
                <c:pt idx="1785">
                  <c:v>4.7599999999999998E-5</c:v>
                </c:pt>
                <c:pt idx="1786">
                  <c:v>3.7599999999999999E-5</c:v>
                </c:pt>
                <c:pt idx="1787">
                  <c:v>3.7599999999999999E-5</c:v>
                </c:pt>
                <c:pt idx="1788">
                  <c:v>1.7600000000000001E-5</c:v>
                </c:pt>
                <c:pt idx="1789">
                  <c:v>1.7600000000000001E-5</c:v>
                </c:pt>
                <c:pt idx="1790">
                  <c:v>7.5800000000000003E-6</c:v>
                </c:pt>
                <c:pt idx="1791">
                  <c:v>-2.4200000000000001E-6</c:v>
                </c:pt>
                <c:pt idx="1792">
                  <c:v>-2.4200000000000001E-6</c:v>
                </c:pt>
                <c:pt idx="1793">
                  <c:v>-2.2399999999999999E-5</c:v>
                </c:pt>
                <c:pt idx="1794">
                  <c:v>-2.2399999999999999E-5</c:v>
                </c:pt>
                <c:pt idx="1795">
                  <c:v>-3.2400000000000001E-5</c:v>
                </c:pt>
                <c:pt idx="1796">
                  <c:v>-4.2400000000000001E-5</c:v>
                </c:pt>
                <c:pt idx="1797">
                  <c:v>-4.2400000000000001E-5</c:v>
                </c:pt>
                <c:pt idx="1798">
                  <c:v>-4.2400000000000001E-5</c:v>
                </c:pt>
                <c:pt idx="1799">
                  <c:v>-4.2400000000000001E-5</c:v>
                </c:pt>
                <c:pt idx="1800">
                  <c:v>-6.2399999999999999E-5</c:v>
                </c:pt>
                <c:pt idx="1801">
                  <c:v>-6.2399999999999999E-5</c:v>
                </c:pt>
                <c:pt idx="1802">
                  <c:v>-6.2399999999999999E-5</c:v>
                </c:pt>
                <c:pt idx="1803">
                  <c:v>-6.2399999999999999E-5</c:v>
                </c:pt>
                <c:pt idx="1804">
                  <c:v>-6.2399999999999999E-5</c:v>
                </c:pt>
                <c:pt idx="1805">
                  <c:v>-6.2399999999999999E-5</c:v>
                </c:pt>
                <c:pt idx="1806">
                  <c:v>-6.2399999999999999E-5</c:v>
                </c:pt>
                <c:pt idx="1807">
                  <c:v>-4.2400000000000001E-5</c:v>
                </c:pt>
                <c:pt idx="1808">
                  <c:v>-4.2400000000000001E-5</c:v>
                </c:pt>
                <c:pt idx="1809">
                  <c:v>-4.2400000000000001E-5</c:v>
                </c:pt>
                <c:pt idx="1810">
                  <c:v>-4.2400000000000001E-5</c:v>
                </c:pt>
                <c:pt idx="1811">
                  <c:v>-3.2400000000000001E-5</c:v>
                </c:pt>
                <c:pt idx="1812">
                  <c:v>-3.2400000000000001E-5</c:v>
                </c:pt>
                <c:pt idx="1813">
                  <c:v>-3.2400000000000001E-5</c:v>
                </c:pt>
                <c:pt idx="1814">
                  <c:v>-3.2400000000000001E-5</c:v>
                </c:pt>
                <c:pt idx="1815">
                  <c:v>-3.2400000000000001E-5</c:v>
                </c:pt>
                <c:pt idx="1816">
                  <c:v>-3.2400000000000001E-5</c:v>
                </c:pt>
                <c:pt idx="1817">
                  <c:v>-3.2400000000000001E-5</c:v>
                </c:pt>
                <c:pt idx="1818">
                  <c:v>-3.2400000000000001E-5</c:v>
                </c:pt>
                <c:pt idx="1819">
                  <c:v>-3.2400000000000001E-5</c:v>
                </c:pt>
                <c:pt idx="1820">
                  <c:v>-3.2400000000000001E-5</c:v>
                </c:pt>
                <c:pt idx="1821">
                  <c:v>-3.2400000000000001E-5</c:v>
                </c:pt>
                <c:pt idx="1822">
                  <c:v>-4.2400000000000001E-5</c:v>
                </c:pt>
                <c:pt idx="1823">
                  <c:v>-4.2400000000000001E-5</c:v>
                </c:pt>
                <c:pt idx="1824">
                  <c:v>-4.2400000000000001E-5</c:v>
                </c:pt>
                <c:pt idx="1825">
                  <c:v>-6.2399999999999999E-5</c:v>
                </c:pt>
                <c:pt idx="1826">
                  <c:v>-6.2399999999999999E-5</c:v>
                </c:pt>
                <c:pt idx="1827">
                  <c:v>-7.2399999999999998E-5</c:v>
                </c:pt>
                <c:pt idx="1828">
                  <c:v>-7.2399999999999998E-5</c:v>
                </c:pt>
                <c:pt idx="1829">
                  <c:v>-7.2399999999999998E-5</c:v>
                </c:pt>
                <c:pt idx="1830">
                  <c:v>-8.2399999999999997E-5</c:v>
                </c:pt>
                <c:pt idx="1831">
                  <c:v>-8.2399999999999997E-5</c:v>
                </c:pt>
                <c:pt idx="1832">
                  <c:v>-8.2399999999999997E-5</c:v>
                </c:pt>
                <c:pt idx="1833">
                  <c:v>-8.2399999999999997E-5</c:v>
                </c:pt>
                <c:pt idx="1834">
                  <c:v>-8.2399999999999997E-5</c:v>
                </c:pt>
                <c:pt idx="1835">
                  <c:v>-8.2399999999999997E-5</c:v>
                </c:pt>
                <c:pt idx="1836">
                  <c:v>-8.2399999999999997E-5</c:v>
                </c:pt>
                <c:pt idx="1837">
                  <c:v>-8.2399999999999997E-5</c:v>
                </c:pt>
                <c:pt idx="1838">
                  <c:v>-8.2399999999999997E-5</c:v>
                </c:pt>
                <c:pt idx="1839">
                  <c:v>-7.2399999999999998E-5</c:v>
                </c:pt>
                <c:pt idx="1840">
                  <c:v>-7.2399999999999998E-5</c:v>
                </c:pt>
                <c:pt idx="1841">
                  <c:v>-7.2399999999999998E-5</c:v>
                </c:pt>
                <c:pt idx="1842">
                  <c:v>-6.2399999999999999E-5</c:v>
                </c:pt>
                <c:pt idx="1843">
                  <c:v>-6.2399999999999999E-5</c:v>
                </c:pt>
                <c:pt idx="1844">
                  <c:v>-4.2400000000000001E-5</c:v>
                </c:pt>
                <c:pt idx="1845">
                  <c:v>-4.2400000000000001E-5</c:v>
                </c:pt>
                <c:pt idx="1846">
                  <c:v>-3.2400000000000001E-5</c:v>
                </c:pt>
                <c:pt idx="1847">
                  <c:v>-2.2399999999999999E-5</c:v>
                </c:pt>
                <c:pt idx="1848">
                  <c:v>-2.2399999999999999E-5</c:v>
                </c:pt>
                <c:pt idx="1849">
                  <c:v>-2.4200000000000001E-6</c:v>
                </c:pt>
                <c:pt idx="1850">
                  <c:v>-2.4200000000000001E-6</c:v>
                </c:pt>
                <c:pt idx="1851">
                  <c:v>7.5800000000000003E-6</c:v>
                </c:pt>
                <c:pt idx="1852">
                  <c:v>7.5800000000000003E-6</c:v>
                </c:pt>
                <c:pt idx="1853">
                  <c:v>7.5800000000000003E-6</c:v>
                </c:pt>
                <c:pt idx="1854">
                  <c:v>1.7600000000000001E-5</c:v>
                </c:pt>
                <c:pt idx="1855">
                  <c:v>1.7600000000000001E-5</c:v>
                </c:pt>
                <c:pt idx="1856">
                  <c:v>1.7600000000000001E-5</c:v>
                </c:pt>
                <c:pt idx="1857">
                  <c:v>1.7600000000000001E-5</c:v>
                </c:pt>
                <c:pt idx="1858">
                  <c:v>1.7600000000000001E-5</c:v>
                </c:pt>
                <c:pt idx="1859">
                  <c:v>1.7600000000000001E-5</c:v>
                </c:pt>
                <c:pt idx="1860">
                  <c:v>7.5800000000000003E-6</c:v>
                </c:pt>
                <c:pt idx="1861">
                  <c:v>7.5800000000000003E-6</c:v>
                </c:pt>
                <c:pt idx="1862">
                  <c:v>7.5800000000000003E-6</c:v>
                </c:pt>
                <c:pt idx="1863">
                  <c:v>7.5800000000000003E-6</c:v>
                </c:pt>
                <c:pt idx="1864">
                  <c:v>-2.4200000000000001E-6</c:v>
                </c:pt>
                <c:pt idx="1865">
                  <c:v>-2.4200000000000001E-6</c:v>
                </c:pt>
                <c:pt idx="1866">
                  <c:v>-2.2399999999999999E-5</c:v>
                </c:pt>
                <c:pt idx="1867">
                  <c:v>-2.2399999999999999E-5</c:v>
                </c:pt>
                <c:pt idx="1868">
                  <c:v>-3.2400000000000001E-5</c:v>
                </c:pt>
                <c:pt idx="1869">
                  <c:v>-3.2400000000000001E-5</c:v>
                </c:pt>
                <c:pt idx="1870">
                  <c:v>-4.2400000000000001E-5</c:v>
                </c:pt>
                <c:pt idx="1871">
                  <c:v>-4.2400000000000001E-5</c:v>
                </c:pt>
                <c:pt idx="1872">
                  <c:v>-6.2399999999999999E-5</c:v>
                </c:pt>
                <c:pt idx="1873">
                  <c:v>-6.2399999999999999E-5</c:v>
                </c:pt>
                <c:pt idx="1874">
                  <c:v>-6.2399999999999999E-5</c:v>
                </c:pt>
                <c:pt idx="1875">
                  <c:v>-7.2399999999999998E-5</c:v>
                </c:pt>
                <c:pt idx="1876">
                  <c:v>-7.2399999999999998E-5</c:v>
                </c:pt>
                <c:pt idx="1877">
                  <c:v>-7.2399999999999998E-5</c:v>
                </c:pt>
                <c:pt idx="1878">
                  <c:v>-7.2399999999999998E-5</c:v>
                </c:pt>
                <c:pt idx="1879">
                  <c:v>-7.2399999999999998E-5</c:v>
                </c:pt>
                <c:pt idx="1880">
                  <c:v>-7.2399999999999998E-5</c:v>
                </c:pt>
                <c:pt idx="1881">
                  <c:v>-6.2399999999999999E-5</c:v>
                </c:pt>
                <c:pt idx="1882">
                  <c:v>-6.2399999999999999E-5</c:v>
                </c:pt>
                <c:pt idx="1883">
                  <c:v>-6.2399999999999999E-5</c:v>
                </c:pt>
                <c:pt idx="1884">
                  <c:v>-4.2400000000000001E-5</c:v>
                </c:pt>
                <c:pt idx="1885">
                  <c:v>-4.2400000000000001E-5</c:v>
                </c:pt>
                <c:pt idx="1886">
                  <c:v>-3.2400000000000001E-5</c:v>
                </c:pt>
                <c:pt idx="1887">
                  <c:v>-3.2400000000000001E-5</c:v>
                </c:pt>
                <c:pt idx="1888">
                  <c:v>-2.2399999999999999E-5</c:v>
                </c:pt>
                <c:pt idx="1889">
                  <c:v>-2.4200000000000001E-6</c:v>
                </c:pt>
                <c:pt idx="1890">
                  <c:v>-2.4200000000000001E-6</c:v>
                </c:pt>
                <c:pt idx="1891">
                  <c:v>7.5800000000000003E-6</c:v>
                </c:pt>
                <c:pt idx="1892">
                  <c:v>7.5800000000000003E-6</c:v>
                </c:pt>
                <c:pt idx="1893">
                  <c:v>1.7600000000000001E-5</c:v>
                </c:pt>
                <c:pt idx="1894">
                  <c:v>3.7599999999999999E-5</c:v>
                </c:pt>
                <c:pt idx="1895">
                  <c:v>4.7599999999999998E-5</c:v>
                </c:pt>
                <c:pt idx="1896">
                  <c:v>4.7599999999999998E-5</c:v>
                </c:pt>
                <c:pt idx="1897">
                  <c:v>5.7599999999999997E-5</c:v>
                </c:pt>
                <c:pt idx="1898">
                  <c:v>5.7599999999999997E-5</c:v>
                </c:pt>
                <c:pt idx="1899">
                  <c:v>7.7600000000000002E-5</c:v>
                </c:pt>
                <c:pt idx="1900">
                  <c:v>7.7600000000000002E-5</c:v>
                </c:pt>
                <c:pt idx="1901">
                  <c:v>8.7600000000000002E-5</c:v>
                </c:pt>
                <c:pt idx="1902">
                  <c:v>8.7600000000000002E-5</c:v>
                </c:pt>
                <c:pt idx="1903">
                  <c:v>9.7600000000000001E-5</c:v>
                </c:pt>
                <c:pt idx="1904">
                  <c:v>9.7600000000000001E-5</c:v>
                </c:pt>
                <c:pt idx="1905">
                  <c:v>9.7600000000000001E-5</c:v>
                </c:pt>
                <c:pt idx="1906">
                  <c:v>9.7600000000000001E-5</c:v>
                </c:pt>
                <c:pt idx="1907">
                  <c:v>1.08E-4</c:v>
                </c:pt>
                <c:pt idx="1908">
                  <c:v>1.08E-4</c:v>
                </c:pt>
                <c:pt idx="1909">
                  <c:v>1.08E-4</c:v>
                </c:pt>
                <c:pt idx="1910">
                  <c:v>1.08E-4</c:v>
                </c:pt>
                <c:pt idx="1911">
                  <c:v>1.08E-4</c:v>
                </c:pt>
                <c:pt idx="1912">
                  <c:v>9.7600000000000001E-5</c:v>
                </c:pt>
                <c:pt idx="1913">
                  <c:v>1.08E-4</c:v>
                </c:pt>
                <c:pt idx="1914">
                  <c:v>9.7600000000000001E-5</c:v>
                </c:pt>
                <c:pt idx="1915">
                  <c:v>9.7600000000000001E-5</c:v>
                </c:pt>
                <c:pt idx="1916">
                  <c:v>9.7600000000000001E-5</c:v>
                </c:pt>
                <c:pt idx="1917">
                  <c:v>8.7600000000000002E-5</c:v>
                </c:pt>
                <c:pt idx="1918">
                  <c:v>8.7600000000000002E-5</c:v>
                </c:pt>
                <c:pt idx="1919">
                  <c:v>8.7600000000000002E-5</c:v>
                </c:pt>
                <c:pt idx="1920">
                  <c:v>7.7600000000000002E-5</c:v>
                </c:pt>
                <c:pt idx="1921">
                  <c:v>7.7600000000000002E-5</c:v>
                </c:pt>
                <c:pt idx="1922">
                  <c:v>5.7599999999999997E-5</c:v>
                </c:pt>
                <c:pt idx="1923">
                  <c:v>5.7599999999999997E-5</c:v>
                </c:pt>
                <c:pt idx="1924">
                  <c:v>4.7599999999999998E-5</c:v>
                </c:pt>
                <c:pt idx="1925">
                  <c:v>4.7599999999999998E-5</c:v>
                </c:pt>
                <c:pt idx="1926">
                  <c:v>3.7599999999999999E-5</c:v>
                </c:pt>
                <c:pt idx="1927">
                  <c:v>3.7599999999999999E-5</c:v>
                </c:pt>
                <c:pt idx="1928">
                  <c:v>1.7600000000000001E-5</c:v>
                </c:pt>
                <c:pt idx="1929">
                  <c:v>1.7600000000000001E-5</c:v>
                </c:pt>
                <c:pt idx="1930">
                  <c:v>7.5800000000000003E-6</c:v>
                </c:pt>
                <c:pt idx="1931">
                  <c:v>7.5800000000000003E-6</c:v>
                </c:pt>
                <c:pt idx="1932">
                  <c:v>-2.4200000000000001E-6</c:v>
                </c:pt>
                <c:pt idx="1933">
                  <c:v>-2.4200000000000001E-6</c:v>
                </c:pt>
                <c:pt idx="1934">
                  <c:v>-2.2399999999999999E-5</c:v>
                </c:pt>
                <c:pt idx="1935">
                  <c:v>-2.2399999999999999E-5</c:v>
                </c:pt>
                <c:pt idx="1936">
                  <c:v>-2.2399999999999999E-5</c:v>
                </c:pt>
                <c:pt idx="1937">
                  <c:v>-3.2400000000000001E-5</c:v>
                </c:pt>
                <c:pt idx="1938">
                  <c:v>-3.2400000000000001E-5</c:v>
                </c:pt>
                <c:pt idx="1939">
                  <c:v>-3.2400000000000001E-5</c:v>
                </c:pt>
                <c:pt idx="1940">
                  <c:v>-4.2400000000000001E-5</c:v>
                </c:pt>
                <c:pt idx="1941">
                  <c:v>-4.2400000000000001E-5</c:v>
                </c:pt>
                <c:pt idx="1942">
                  <c:v>-4.2400000000000001E-5</c:v>
                </c:pt>
                <c:pt idx="1943">
                  <c:v>-4.2400000000000001E-5</c:v>
                </c:pt>
                <c:pt idx="1944">
                  <c:v>-4.2400000000000001E-5</c:v>
                </c:pt>
                <c:pt idx="1945">
                  <c:v>-4.2400000000000001E-5</c:v>
                </c:pt>
                <c:pt idx="1946">
                  <c:v>-4.2400000000000001E-5</c:v>
                </c:pt>
                <c:pt idx="1947">
                  <c:v>-3.2400000000000001E-5</c:v>
                </c:pt>
                <c:pt idx="1948">
                  <c:v>-3.2400000000000001E-5</c:v>
                </c:pt>
                <c:pt idx="1949">
                  <c:v>-3.2400000000000001E-5</c:v>
                </c:pt>
                <c:pt idx="1950">
                  <c:v>-3.2400000000000001E-5</c:v>
                </c:pt>
                <c:pt idx="1951">
                  <c:v>-3.2400000000000001E-5</c:v>
                </c:pt>
                <c:pt idx="1952">
                  <c:v>-2.2399999999999999E-5</c:v>
                </c:pt>
                <c:pt idx="1953">
                  <c:v>-2.2399999999999999E-5</c:v>
                </c:pt>
                <c:pt idx="1954">
                  <c:v>-2.2399999999999999E-5</c:v>
                </c:pt>
                <c:pt idx="1955">
                  <c:v>-2.2399999999999999E-5</c:v>
                </c:pt>
                <c:pt idx="1956">
                  <c:v>-2.4200000000000001E-6</c:v>
                </c:pt>
                <c:pt idx="1957">
                  <c:v>-2.4200000000000001E-6</c:v>
                </c:pt>
                <c:pt idx="1958">
                  <c:v>-2.4200000000000001E-6</c:v>
                </c:pt>
                <c:pt idx="1959">
                  <c:v>7.5800000000000003E-6</c:v>
                </c:pt>
                <c:pt idx="1960">
                  <c:v>7.5800000000000003E-6</c:v>
                </c:pt>
                <c:pt idx="1961">
                  <c:v>7.5800000000000003E-6</c:v>
                </c:pt>
                <c:pt idx="1962">
                  <c:v>7.5800000000000003E-6</c:v>
                </c:pt>
                <c:pt idx="1963">
                  <c:v>7.5800000000000003E-6</c:v>
                </c:pt>
                <c:pt idx="1964">
                  <c:v>7.5800000000000003E-6</c:v>
                </c:pt>
                <c:pt idx="1965">
                  <c:v>7.5800000000000003E-6</c:v>
                </c:pt>
                <c:pt idx="1966">
                  <c:v>7.5800000000000003E-6</c:v>
                </c:pt>
                <c:pt idx="1967">
                  <c:v>1.7600000000000001E-5</c:v>
                </c:pt>
                <c:pt idx="1968">
                  <c:v>1.7600000000000001E-5</c:v>
                </c:pt>
                <c:pt idx="1969">
                  <c:v>1.7600000000000001E-5</c:v>
                </c:pt>
                <c:pt idx="1970">
                  <c:v>7.5800000000000003E-6</c:v>
                </c:pt>
                <c:pt idx="1971">
                  <c:v>7.5800000000000003E-6</c:v>
                </c:pt>
                <c:pt idx="1972">
                  <c:v>7.5800000000000003E-6</c:v>
                </c:pt>
                <c:pt idx="1973">
                  <c:v>7.5800000000000003E-6</c:v>
                </c:pt>
                <c:pt idx="1974">
                  <c:v>7.5800000000000003E-6</c:v>
                </c:pt>
                <c:pt idx="1975">
                  <c:v>7.5800000000000003E-6</c:v>
                </c:pt>
                <c:pt idx="1976">
                  <c:v>7.5800000000000003E-6</c:v>
                </c:pt>
                <c:pt idx="1977">
                  <c:v>7.5800000000000003E-6</c:v>
                </c:pt>
                <c:pt idx="1978">
                  <c:v>7.5800000000000003E-6</c:v>
                </c:pt>
                <c:pt idx="1979">
                  <c:v>7.5800000000000003E-6</c:v>
                </c:pt>
                <c:pt idx="1980">
                  <c:v>7.5800000000000003E-6</c:v>
                </c:pt>
                <c:pt idx="1981">
                  <c:v>1.7600000000000001E-5</c:v>
                </c:pt>
                <c:pt idx="1982">
                  <c:v>1.7600000000000001E-5</c:v>
                </c:pt>
                <c:pt idx="1983">
                  <c:v>1.7600000000000001E-5</c:v>
                </c:pt>
                <c:pt idx="1984">
                  <c:v>1.7600000000000001E-5</c:v>
                </c:pt>
                <c:pt idx="1985">
                  <c:v>3.7599999999999999E-5</c:v>
                </c:pt>
                <c:pt idx="1986">
                  <c:v>3.7599999999999999E-5</c:v>
                </c:pt>
                <c:pt idx="1987">
                  <c:v>4.7599999999999998E-5</c:v>
                </c:pt>
                <c:pt idx="1988">
                  <c:v>4.7599999999999998E-5</c:v>
                </c:pt>
                <c:pt idx="1989">
                  <c:v>5.7599999999999997E-5</c:v>
                </c:pt>
                <c:pt idx="1990">
                  <c:v>5.7599999999999997E-5</c:v>
                </c:pt>
                <c:pt idx="1991">
                  <c:v>7.7600000000000002E-5</c:v>
                </c:pt>
                <c:pt idx="1992">
                  <c:v>8.7600000000000002E-5</c:v>
                </c:pt>
                <c:pt idx="1993">
                  <c:v>8.7600000000000002E-5</c:v>
                </c:pt>
                <c:pt idx="1994">
                  <c:v>9.7600000000000001E-5</c:v>
                </c:pt>
                <c:pt idx="1995">
                  <c:v>1.08E-4</c:v>
                </c:pt>
                <c:pt idx="1996">
                  <c:v>1.08E-4</c:v>
                </c:pt>
                <c:pt idx="1997">
                  <c:v>1.2799999999999999E-4</c:v>
                </c:pt>
                <c:pt idx="1998">
                  <c:v>1.3799999999999999E-4</c:v>
                </c:pt>
                <c:pt idx="1999">
                  <c:v>1.4799999999999999E-4</c:v>
                </c:pt>
                <c:pt idx="2000">
                  <c:v>1.4799999999999999E-4</c:v>
                </c:pt>
                <c:pt idx="2001">
                  <c:v>1.6799999999999999E-4</c:v>
                </c:pt>
                <c:pt idx="2002">
                  <c:v>1.6799999999999999E-4</c:v>
                </c:pt>
                <c:pt idx="2003">
                  <c:v>1.7799999999999999E-4</c:v>
                </c:pt>
                <c:pt idx="2004">
                  <c:v>1.7799999999999999E-4</c:v>
                </c:pt>
                <c:pt idx="2005">
                  <c:v>1.7799999999999999E-4</c:v>
                </c:pt>
                <c:pt idx="2006">
                  <c:v>1.7799999999999999E-4</c:v>
                </c:pt>
                <c:pt idx="2007">
                  <c:v>1.7799999999999999E-4</c:v>
                </c:pt>
                <c:pt idx="2008">
                  <c:v>1.7799999999999999E-4</c:v>
                </c:pt>
                <c:pt idx="2009">
                  <c:v>1.7799999999999999E-4</c:v>
                </c:pt>
                <c:pt idx="2010">
                  <c:v>1.7799999999999999E-4</c:v>
                </c:pt>
                <c:pt idx="2011">
                  <c:v>1.7799999999999999E-4</c:v>
                </c:pt>
                <c:pt idx="2012">
                  <c:v>1.7799999999999999E-4</c:v>
                </c:pt>
                <c:pt idx="2013">
                  <c:v>1.6799999999999999E-4</c:v>
                </c:pt>
                <c:pt idx="2014">
                  <c:v>1.6799999999999999E-4</c:v>
                </c:pt>
                <c:pt idx="2015">
                  <c:v>1.6799999999999999E-4</c:v>
                </c:pt>
                <c:pt idx="2016">
                  <c:v>1.4799999999999999E-4</c:v>
                </c:pt>
                <c:pt idx="2017">
                  <c:v>1.4799999999999999E-4</c:v>
                </c:pt>
                <c:pt idx="2018">
                  <c:v>1.4799999999999999E-4</c:v>
                </c:pt>
                <c:pt idx="2019">
                  <c:v>1.3799999999999999E-4</c:v>
                </c:pt>
                <c:pt idx="2020">
                  <c:v>1.3799999999999999E-4</c:v>
                </c:pt>
                <c:pt idx="2021">
                  <c:v>1.3799999999999999E-4</c:v>
                </c:pt>
                <c:pt idx="2022">
                  <c:v>1.3799999999999999E-4</c:v>
                </c:pt>
                <c:pt idx="2023">
                  <c:v>1.3799999999999999E-4</c:v>
                </c:pt>
                <c:pt idx="2024">
                  <c:v>1.2799999999999999E-4</c:v>
                </c:pt>
                <c:pt idx="2025">
                  <c:v>1.2799999999999999E-4</c:v>
                </c:pt>
                <c:pt idx="2026">
                  <c:v>1.2799999999999999E-4</c:v>
                </c:pt>
                <c:pt idx="2027">
                  <c:v>1.2799999999999999E-4</c:v>
                </c:pt>
                <c:pt idx="2028">
                  <c:v>1.2799999999999999E-4</c:v>
                </c:pt>
                <c:pt idx="2029">
                  <c:v>1.3799999999999999E-4</c:v>
                </c:pt>
                <c:pt idx="2030">
                  <c:v>1.3799999999999999E-4</c:v>
                </c:pt>
                <c:pt idx="2031">
                  <c:v>1.3799999999999999E-4</c:v>
                </c:pt>
                <c:pt idx="2032">
                  <c:v>1.3799999999999999E-4</c:v>
                </c:pt>
                <c:pt idx="2033">
                  <c:v>1.3799999999999999E-4</c:v>
                </c:pt>
                <c:pt idx="2034">
                  <c:v>1.4799999999999999E-4</c:v>
                </c:pt>
                <c:pt idx="2035">
                  <c:v>1.4799999999999999E-4</c:v>
                </c:pt>
                <c:pt idx="2036">
                  <c:v>1.4799999999999999E-4</c:v>
                </c:pt>
                <c:pt idx="2037">
                  <c:v>1.4799999999999999E-4</c:v>
                </c:pt>
                <c:pt idx="2038">
                  <c:v>1.4799999999999999E-4</c:v>
                </c:pt>
                <c:pt idx="2039">
                  <c:v>1.4799999999999999E-4</c:v>
                </c:pt>
                <c:pt idx="2040">
                  <c:v>1.3799999999999999E-4</c:v>
                </c:pt>
                <c:pt idx="2041">
                  <c:v>1.3799999999999999E-4</c:v>
                </c:pt>
                <c:pt idx="2042">
                  <c:v>1.2799999999999999E-4</c:v>
                </c:pt>
                <c:pt idx="2043">
                  <c:v>1.2799999999999999E-4</c:v>
                </c:pt>
                <c:pt idx="2044">
                  <c:v>1.08E-4</c:v>
                </c:pt>
                <c:pt idx="2045">
                  <c:v>9.7600000000000001E-5</c:v>
                </c:pt>
                <c:pt idx="2046">
                  <c:v>8.7600000000000002E-5</c:v>
                </c:pt>
                <c:pt idx="2047">
                  <c:v>7.7600000000000002E-5</c:v>
                </c:pt>
                <c:pt idx="2048">
                  <c:v>5.7599999999999997E-5</c:v>
                </c:pt>
                <c:pt idx="2049">
                  <c:v>4.7599999999999998E-5</c:v>
                </c:pt>
                <c:pt idx="2050">
                  <c:v>3.7599999999999999E-5</c:v>
                </c:pt>
                <c:pt idx="2051">
                  <c:v>1.7600000000000001E-5</c:v>
                </c:pt>
                <c:pt idx="2052">
                  <c:v>7.5800000000000003E-6</c:v>
                </c:pt>
                <c:pt idx="2053">
                  <c:v>-2.4200000000000001E-6</c:v>
                </c:pt>
                <c:pt idx="2054">
                  <c:v>-2.2399999999999999E-5</c:v>
                </c:pt>
                <c:pt idx="2055">
                  <c:v>-3.2400000000000001E-5</c:v>
                </c:pt>
                <c:pt idx="2056">
                  <c:v>-6.2399999999999999E-5</c:v>
                </c:pt>
                <c:pt idx="2057">
                  <c:v>-6.2399999999999999E-5</c:v>
                </c:pt>
                <c:pt idx="2058">
                  <c:v>-7.2399999999999998E-5</c:v>
                </c:pt>
                <c:pt idx="2059">
                  <c:v>-7.2399999999999998E-5</c:v>
                </c:pt>
                <c:pt idx="2060">
                  <c:v>-8.2399999999999997E-5</c:v>
                </c:pt>
                <c:pt idx="2061">
                  <c:v>-8.2399999999999997E-5</c:v>
                </c:pt>
                <c:pt idx="2062">
                  <c:v>-8.2399999999999997E-5</c:v>
                </c:pt>
                <c:pt idx="2063">
                  <c:v>-8.2399999999999997E-5</c:v>
                </c:pt>
                <c:pt idx="2064">
                  <c:v>-8.2399999999999997E-5</c:v>
                </c:pt>
                <c:pt idx="2065">
                  <c:v>-8.2399999999999997E-5</c:v>
                </c:pt>
                <c:pt idx="2066">
                  <c:v>-7.2399999999999998E-5</c:v>
                </c:pt>
                <c:pt idx="2067">
                  <c:v>-6.2399999999999999E-5</c:v>
                </c:pt>
                <c:pt idx="2068">
                  <c:v>-6.2399999999999999E-5</c:v>
                </c:pt>
                <c:pt idx="2069">
                  <c:v>-4.2400000000000001E-5</c:v>
                </c:pt>
                <c:pt idx="2070">
                  <c:v>-3.2400000000000001E-5</c:v>
                </c:pt>
                <c:pt idx="2071">
                  <c:v>-2.2399999999999999E-5</c:v>
                </c:pt>
                <c:pt idx="2072">
                  <c:v>-2.4200000000000001E-6</c:v>
                </c:pt>
                <c:pt idx="2073">
                  <c:v>1.7600000000000001E-5</c:v>
                </c:pt>
                <c:pt idx="2074">
                  <c:v>1.7600000000000001E-5</c:v>
                </c:pt>
                <c:pt idx="2075">
                  <c:v>3.7599999999999999E-5</c:v>
                </c:pt>
                <c:pt idx="2076">
                  <c:v>4.7599999999999998E-5</c:v>
                </c:pt>
                <c:pt idx="2077">
                  <c:v>5.7599999999999997E-5</c:v>
                </c:pt>
                <c:pt idx="2078">
                  <c:v>7.7600000000000002E-5</c:v>
                </c:pt>
                <c:pt idx="2079">
                  <c:v>8.7600000000000002E-5</c:v>
                </c:pt>
                <c:pt idx="2080">
                  <c:v>8.7600000000000002E-5</c:v>
                </c:pt>
                <c:pt idx="2081">
                  <c:v>8.7600000000000002E-5</c:v>
                </c:pt>
                <c:pt idx="2082">
                  <c:v>8.7600000000000002E-5</c:v>
                </c:pt>
                <c:pt idx="2083">
                  <c:v>9.7600000000000001E-5</c:v>
                </c:pt>
                <c:pt idx="2084">
                  <c:v>8.7600000000000002E-5</c:v>
                </c:pt>
                <c:pt idx="2085">
                  <c:v>8.7600000000000002E-5</c:v>
                </c:pt>
                <c:pt idx="2086">
                  <c:v>8.7600000000000002E-5</c:v>
                </c:pt>
                <c:pt idx="2087">
                  <c:v>7.7600000000000002E-5</c:v>
                </c:pt>
                <c:pt idx="2088">
                  <c:v>7.7600000000000002E-5</c:v>
                </c:pt>
                <c:pt idx="2089">
                  <c:v>5.7599999999999997E-5</c:v>
                </c:pt>
                <c:pt idx="2090">
                  <c:v>4.7599999999999998E-5</c:v>
                </c:pt>
                <c:pt idx="2091">
                  <c:v>4.7599999999999998E-5</c:v>
                </c:pt>
                <c:pt idx="2092">
                  <c:v>3.7599999999999999E-5</c:v>
                </c:pt>
                <c:pt idx="2093">
                  <c:v>1.7600000000000001E-5</c:v>
                </c:pt>
                <c:pt idx="2094">
                  <c:v>7.5800000000000003E-6</c:v>
                </c:pt>
                <c:pt idx="2095">
                  <c:v>-2.4200000000000001E-6</c:v>
                </c:pt>
                <c:pt idx="2096">
                  <c:v>-2.4200000000000001E-6</c:v>
                </c:pt>
                <c:pt idx="2097">
                  <c:v>-2.2399999999999999E-5</c:v>
                </c:pt>
                <c:pt idx="2098">
                  <c:v>-3.2400000000000001E-5</c:v>
                </c:pt>
                <c:pt idx="2099">
                  <c:v>-3.2400000000000001E-5</c:v>
                </c:pt>
                <c:pt idx="2100">
                  <c:v>-3.2400000000000001E-5</c:v>
                </c:pt>
                <c:pt idx="2101">
                  <c:v>-3.2400000000000001E-5</c:v>
                </c:pt>
                <c:pt idx="2102">
                  <c:v>-3.2400000000000001E-5</c:v>
                </c:pt>
                <c:pt idx="2103">
                  <c:v>-3.2400000000000001E-5</c:v>
                </c:pt>
                <c:pt idx="2104">
                  <c:v>-3.2400000000000001E-5</c:v>
                </c:pt>
                <c:pt idx="2105">
                  <c:v>-3.2400000000000001E-5</c:v>
                </c:pt>
                <c:pt idx="2106">
                  <c:v>-3.2400000000000001E-5</c:v>
                </c:pt>
                <c:pt idx="2107">
                  <c:v>-2.2399999999999999E-5</c:v>
                </c:pt>
                <c:pt idx="2108">
                  <c:v>-2.2399999999999999E-5</c:v>
                </c:pt>
                <c:pt idx="2109">
                  <c:v>-2.4200000000000001E-6</c:v>
                </c:pt>
                <c:pt idx="2110">
                  <c:v>7.5800000000000003E-6</c:v>
                </c:pt>
                <c:pt idx="2111">
                  <c:v>7.5800000000000003E-6</c:v>
                </c:pt>
                <c:pt idx="2112">
                  <c:v>1.7600000000000001E-5</c:v>
                </c:pt>
                <c:pt idx="2113">
                  <c:v>3.7599999999999999E-5</c:v>
                </c:pt>
                <c:pt idx="2114">
                  <c:v>3.7599999999999999E-5</c:v>
                </c:pt>
                <c:pt idx="2115">
                  <c:v>4.7599999999999998E-5</c:v>
                </c:pt>
                <c:pt idx="2116">
                  <c:v>4.7599999999999998E-5</c:v>
                </c:pt>
                <c:pt idx="2117">
                  <c:v>4.7599999999999998E-5</c:v>
                </c:pt>
                <c:pt idx="2118">
                  <c:v>5.7599999999999997E-5</c:v>
                </c:pt>
                <c:pt idx="2119">
                  <c:v>5.7599999999999997E-5</c:v>
                </c:pt>
                <c:pt idx="2120">
                  <c:v>5.7599999999999997E-5</c:v>
                </c:pt>
                <c:pt idx="2121">
                  <c:v>5.7599999999999997E-5</c:v>
                </c:pt>
                <c:pt idx="2122">
                  <c:v>5.7599999999999997E-5</c:v>
                </c:pt>
                <c:pt idx="2123">
                  <c:v>4.7599999999999998E-5</c:v>
                </c:pt>
                <c:pt idx="2124">
                  <c:v>4.7599999999999998E-5</c:v>
                </c:pt>
                <c:pt idx="2125">
                  <c:v>4.7599999999999998E-5</c:v>
                </c:pt>
                <c:pt idx="2126">
                  <c:v>3.7599999999999999E-5</c:v>
                </c:pt>
                <c:pt idx="2127">
                  <c:v>1.7600000000000001E-5</c:v>
                </c:pt>
                <c:pt idx="2128">
                  <c:v>1.7600000000000001E-5</c:v>
                </c:pt>
                <c:pt idx="2129">
                  <c:v>7.5800000000000003E-6</c:v>
                </c:pt>
                <c:pt idx="2130">
                  <c:v>-2.4200000000000001E-6</c:v>
                </c:pt>
                <c:pt idx="2131">
                  <c:v>-2.2399999999999999E-5</c:v>
                </c:pt>
                <c:pt idx="2132">
                  <c:v>-3.2400000000000001E-5</c:v>
                </c:pt>
                <c:pt idx="2133">
                  <c:v>-3.2400000000000001E-5</c:v>
                </c:pt>
                <c:pt idx="2134">
                  <c:v>-4.2400000000000001E-5</c:v>
                </c:pt>
                <c:pt idx="2135">
                  <c:v>-6.2399999999999999E-5</c:v>
                </c:pt>
                <c:pt idx="2136">
                  <c:v>-7.2399999999999998E-5</c:v>
                </c:pt>
                <c:pt idx="2137">
                  <c:v>-7.2399999999999998E-5</c:v>
                </c:pt>
                <c:pt idx="2138">
                  <c:v>-8.2399999999999997E-5</c:v>
                </c:pt>
                <c:pt idx="2139">
                  <c:v>-8.2399999999999997E-5</c:v>
                </c:pt>
                <c:pt idx="2140">
                  <c:v>-1.02E-4</c:v>
                </c:pt>
                <c:pt idx="2141">
                  <c:v>-1.02E-4</c:v>
                </c:pt>
                <c:pt idx="2142">
                  <c:v>-1.02E-4</c:v>
                </c:pt>
                <c:pt idx="2143">
                  <c:v>-1.02E-4</c:v>
                </c:pt>
                <c:pt idx="2144">
                  <c:v>-1.02E-4</c:v>
                </c:pt>
                <c:pt idx="2145">
                  <c:v>-1.02E-4</c:v>
                </c:pt>
                <c:pt idx="2146">
                  <c:v>-1.02E-4</c:v>
                </c:pt>
                <c:pt idx="2147">
                  <c:v>-8.2399999999999997E-5</c:v>
                </c:pt>
                <c:pt idx="2148">
                  <c:v>-8.2399999999999997E-5</c:v>
                </c:pt>
                <c:pt idx="2149">
                  <c:v>-7.2399999999999998E-5</c:v>
                </c:pt>
                <c:pt idx="2150">
                  <c:v>-7.2399999999999998E-5</c:v>
                </c:pt>
                <c:pt idx="2151">
                  <c:v>-6.2399999999999999E-5</c:v>
                </c:pt>
                <c:pt idx="2152">
                  <c:v>-4.2400000000000001E-5</c:v>
                </c:pt>
                <c:pt idx="2153">
                  <c:v>-4.2400000000000001E-5</c:v>
                </c:pt>
                <c:pt idx="2154">
                  <c:v>-3.2400000000000001E-5</c:v>
                </c:pt>
                <c:pt idx="2155">
                  <c:v>-2.2399999999999999E-5</c:v>
                </c:pt>
                <c:pt idx="2156">
                  <c:v>-2.2399999999999999E-5</c:v>
                </c:pt>
                <c:pt idx="2157">
                  <c:v>-2.4200000000000001E-6</c:v>
                </c:pt>
                <c:pt idx="2158">
                  <c:v>7.5800000000000003E-6</c:v>
                </c:pt>
                <c:pt idx="2159">
                  <c:v>7.5800000000000003E-6</c:v>
                </c:pt>
                <c:pt idx="2160">
                  <c:v>1.7600000000000001E-5</c:v>
                </c:pt>
                <c:pt idx="2161">
                  <c:v>1.7600000000000001E-5</c:v>
                </c:pt>
                <c:pt idx="2162">
                  <c:v>3.7599999999999999E-5</c:v>
                </c:pt>
                <c:pt idx="2163">
                  <c:v>3.7599999999999999E-5</c:v>
                </c:pt>
                <c:pt idx="2164">
                  <c:v>3.7599999999999999E-5</c:v>
                </c:pt>
                <c:pt idx="2165">
                  <c:v>4.7599999999999998E-5</c:v>
                </c:pt>
                <c:pt idx="2166">
                  <c:v>4.7599999999999998E-5</c:v>
                </c:pt>
                <c:pt idx="2167">
                  <c:v>4.7599999999999998E-5</c:v>
                </c:pt>
                <c:pt idx="2168">
                  <c:v>4.7599999999999998E-5</c:v>
                </c:pt>
                <c:pt idx="2169">
                  <c:v>4.7599999999999998E-5</c:v>
                </c:pt>
                <c:pt idx="2170">
                  <c:v>4.7599999999999998E-5</c:v>
                </c:pt>
                <c:pt idx="2171">
                  <c:v>3.7599999999999999E-5</c:v>
                </c:pt>
                <c:pt idx="2172">
                  <c:v>3.7599999999999999E-5</c:v>
                </c:pt>
                <c:pt idx="2173">
                  <c:v>3.7599999999999999E-5</c:v>
                </c:pt>
                <c:pt idx="2174">
                  <c:v>3.7599999999999999E-5</c:v>
                </c:pt>
                <c:pt idx="2175">
                  <c:v>3.7599999999999999E-5</c:v>
                </c:pt>
                <c:pt idx="2176">
                  <c:v>1.7600000000000001E-5</c:v>
                </c:pt>
                <c:pt idx="2177">
                  <c:v>1.7600000000000001E-5</c:v>
                </c:pt>
                <c:pt idx="2178">
                  <c:v>1.7600000000000001E-5</c:v>
                </c:pt>
                <c:pt idx="2179">
                  <c:v>7.5800000000000003E-6</c:v>
                </c:pt>
                <c:pt idx="2180">
                  <c:v>7.5800000000000003E-6</c:v>
                </c:pt>
                <c:pt idx="2181">
                  <c:v>7.5800000000000003E-6</c:v>
                </c:pt>
                <c:pt idx="2182">
                  <c:v>7.5800000000000003E-6</c:v>
                </c:pt>
                <c:pt idx="2183">
                  <c:v>7.5800000000000003E-6</c:v>
                </c:pt>
                <c:pt idx="2184">
                  <c:v>-2.4200000000000001E-6</c:v>
                </c:pt>
                <c:pt idx="2185">
                  <c:v>-2.4200000000000001E-6</c:v>
                </c:pt>
                <c:pt idx="2186">
                  <c:v>-2.4200000000000001E-6</c:v>
                </c:pt>
                <c:pt idx="2187">
                  <c:v>-2.4200000000000001E-6</c:v>
                </c:pt>
                <c:pt idx="2188">
                  <c:v>-2.4200000000000001E-6</c:v>
                </c:pt>
                <c:pt idx="2189">
                  <c:v>-2.4200000000000001E-6</c:v>
                </c:pt>
                <c:pt idx="2190">
                  <c:v>-2.4200000000000001E-6</c:v>
                </c:pt>
                <c:pt idx="2191">
                  <c:v>-2.4200000000000001E-6</c:v>
                </c:pt>
                <c:pt idx="2192">
                  <c:v>-2.4200000000000001E-6</c:v>
                </c:pt>
                <c:pt idx="2193">
                  <c:v>-2.4200000000000001E-6</c:v>
                </c:pt>
                <c:pt idx="2194">
                  <c:v>-2.4200000000000001E-6</c:v>
                </c:pt>
                <c:pt idx="2195">
                  <c:v>-2.4200000000000001E-6</c:v>
                </c:pt>
                <c:pt idx="2196">
                  <c:v>-2.4200000000000001E-6</c:v>
                </c:pt>
                <c:pt idx="2197">
                  <c:v>7.5800000000000003E-6</c:v>
                </c:pt>
                <c:pt idx="2198">
                  <c:v>7.5800000000000003E-6</c:v>
                </c:pt>
                <c:pt idx="2199">
                  <c:v>7.5800000000000003E-6</c:v>
                </c:pt>
                <c:pt idx="2200">
                  <c:v>7.5800000000000003E-6</c:v>
                </c:pt>
                <c:pt idx="2201">
                  <c:v>7.5800000000000003E-6</c:v>
                </c:pt>
                <c:pt idx="2202">
                  <c:v>7.5800000000000003E-6</c:v>
                </c:pt>
                <c:pt idx="2203">
                  <c:v>7.5800000000000003E-6</c:v>
                </c:pt>
                <c:pt idx="2204">
                  <c:v>7.5800000000000003E-6</c:v>
                </c:pt>
                <c:pt idx="2205">
                  <c:v>7.5800000000000003E-6</c:v>
                </c:pt>
                <c:pt idx="2206">
                  <c:v>7.5800000000000003E-6</c:v>
                </c:pt>
                <c:pt idx="2207">
                  <c:v>7.5800000000000003E-6</c:v>
                </c:pt>
                <c:pt idx="2208">
                  <c:v>1.7600000000000001E-5</c:v>
                </c:pt>
                <c:pt idx="2209">
                  <c:v>1.7600000000000001E-5</c:v>
                </c:pt>
                <c:pt idx="2210">
                  <c:v>1.7600000000000001E-5</c:v>
                </c:pt>
                <c:pt idx="2211">
                  <c:v>1.7600000000000001E-5</c:v>
                </c:pt>
                <c:pt idx="2212">
                  <c:v>1.7600000000000001E-5</c:v>
                </c:pt>
                <c:pt idx="2213">
                  <c:v>3.7599999999999999E-5</c:v>
                </c:pt>
                <c:pt idx="2214">
                  <c:v>3.7599999999999999E-5</c:v>
                </c:pt>
                <c:pt idx="2215">
                  <c:v>3.7599999999999999E-5</c:v>
                </c:pt>
                <c:pt idx="2216">
                  <c:v>3.7599999999999999E-5</c:v>
                </c:pt>
                <c:pt idx="2217">
                  <c:v>4.7599999999999998E-5</c:v>
                </c:pt>
                <c:pt idx="2218">
                  <c:v>5.7599999999999997E-5</c:v>
                </c:pt>
                <c:pt idx="2219">
                  <c:v>5.7599999999999997E-5</c:v>
                </c:pt>
                <c:pt idx="2220">
                  <c:v>5.7599999999999997E-5</c:v>
                </c:pt>
                <c:pt idx="2221">
                  <c:v>7.7600000000000002E-5</c:v>
                </c:pt>
                <c:pt idx="2222">
                  <c:v>8.7600000000000002E-5</c:v>
                </c:pt>
                <c:pt idx="2223">
                  <c:v>8.7600000000000002E-5</c:v>
                </c:pt>
                <c:pt idx="2224">
                  <c:v>9.7600000000000001E-5</c:v>
                </c:pt>
                <c:pt idx="2225">
                  <c:v>9.7600000000000001E-5</c:v>
                </c:pt>
                <c:pt idx="2226">
                  <c:v>1.08E-4</c:v>
                </c:pt>
                <c:pt idx="2227">
                  <c:v>1.2799999999999999E-4</c:v>
                </c:pt>
                <c:pt idx="2228">
                  <c:v>1.2799999999999999E-4</c:v>
                </c:pt>
                <c:pt idx="2229">
                  <c:v>1.3799999999999999E-4</c:v>
                </c:pt>
                <c:pt idx="2230">
                  <c:v>1.3799999999999999E-4</c:v>
                </c:pt>
                <c:pt idx="2231">
                  <c:v>1.4799999999999999E-4</c:v>
                </c:pt>
                <c:pt idx="2232">
                  <c:v>1.4799999999999999E-4</c:v>
                </c:pt>
                <c:pt idx="2233">
                  <c:v>1.4799999999999999E-4</c:v>
                </c:pt>
                <c:pt idx="2234">
                  <c:v>1.4799999999999999E-4</c:v>
                </c:pt>
                <c:pt idx="2235">
                  <c:v>1.4799999999999999E-4</c:v>
                </c:pt>
                <c:pt idx="2236">
                  <c:v>1.4799999999999999E-4</c:v>
                </c:pt>
                <c:pt idx="2237">
                  <c:v>1.4799999999999999E-4</c:v>
                </c:pt>
                <c:pt idx="2238">
                  <c:v>1.4799999999999999E-4</c:v>
                </c:pt>
                <c:pt idx="2239">
                  <c:v>1.3799999999999999E-4</c:v>
                </c:pt>
                <c:pt idx="2240">
                  <c:v>1.3799999999999999E-4</c:v>
                </c:pt>
                <c:pt idx="2241">
                  <c:v>1.2799999999999999E-4</c:v>
                </c:pt>
                <c:pt idx="2242">
                  <c:v>1.2799999999999999E-4</c:v>
                </c:pt>
                <c:pt idx="2243">
                  <c:v>1.08E-4</c:v>
                </c:pt>
                <c:pt idx="2244">
                  <c:v>1.08E-4</c:v>
                </c:pt>
                <c:pt idx="2245">
                  <c:v>9.7600000000000001E-5</c:v>
                </c:pt>
                <c:pt idx="2246">
                  <c:v>8.7600000000000002E-5</c:v>
                </c:pt>
                <c:pt idx="2247">
                  <c:v>8.7600000000000002E-5</c:v>
                </c:pt>
                <c:pt idx="2248">
                  <c:v>7.7600000000000002E-5</c:v>
                </c:pt>
                <c:pt idx="2249">
                  <c:v>5.7599999999999997E-5</c:v>
                </c:pt>
                <c:pt idx="2250">
                  <c:v>5.7599999999999997E-5</c:v>
                </c:pt>
                <c:pt idx="2251">
                  <c:v>4.7599999999999998E-5</c:v>
                </c:pt>
                <c:pt idx="2252">
                  <c:v>4.7599999999999998E-5</c:v>
                </c:pt>
                <c:pt idx="2253">
                  <c:v>3.7599999999999999E-5</c:v>
                </c:pt>
                <c:pt idx="2254">
                  <c:v>3.7599999999999999E-5</c:v>
                </c:pt>
                <c:pt idx="2255">
                  <c:v>3.7599999999999999E-5</c:v>
                </c:pt>
                <c:pt idx="2256">
                  <c:v>1.7600000000000001E-5</c:v>
                </c:pt>
                <c:pt idx="2257">
                  <c:v>1.7600000000000001E-5</c:v>
                </c:pt>
                <c:pt idx="2258">
                  <c:v>1.7600000000000001E-5</c:v>
                </c:pt>
                <c:pt idx="2259">
                  <c:v>1.7600000000000001E-5</c:v>
                </c:pt>
                <c:pt idx="2260">
                  <c:v>1.7600000000000001E-5</c:v>
                </c:pt>
                <c:pt idx="2261">
                  <c:v>1.7600000000000001E-5</c:v>
                </c:pt>
                <c:pt idx="2262">
                  <c:v>1.7600000000000001E-5</c:v>
                </c:pt>
                <c:pt idx="2263">
                  <c:v>1.7600000000000001E-5</c:v>
                </c:pt>
                <c:pt idx="2264">
                  <c:v>1.7600000000000001E-5</c:v>
                </c:pt>
                <c:pt idx="2265">
                  <c:v>1.7600000000000001E-5</c:v>
                </c:pt>
                <c:pt idx="2266">
                  <c:v>1.7600000000000001E-5</c:v>
                </c:pt>
                <c:pt idx="2267">
                  <c:v>1.7600000000000001E-5</c:v>
                </c:pt>
                <c:pt idx="2268">
                  <c:v>1.7600000000000001E-5</c:v>
                </c:pt>
                <c:pt idx="2269">
                  <c:v>1.7600000000000001E-5</c:v>
                </c:pt>
                <c:pt idx="2270">
                  <c:v>1.7600000000000001E-5</c:v>
                </c:pt>
                <c:pt idx="2271">
                  <c:v>7.5800000000000003E-6</c:v>
                </c:pt>
                <c:pt idx="2272">
                  <c:v>7.5800000000000003E-6</c:v>
                </c:pt>
                <c:pt idx="2273">
                  <c:v>7.5800000000000003E-6</c:v>
                </c:pt>
                <c:pt idx="2274">
                  <c:v>-2.4200000000000001E-6</c:v>
                </c:pt>
                <c:pt idx="2275">
                  <c:v>-2.4200000000000001E-6</c:v>
                </c:pt>
                <c:pt idx="2276">
                  <c:v>-2.2399999999999999E-5</c:v>
                </c:pt>
                <c:pt idx="2277">
                  <c:v>-3.2400000000000001E-5</c:v>
                </c:pt>
                <c:pt idx="2278">
                  <c:v>-4.2400000000000001E-5</c:v>
                </c:pt>
                <c:pt idx="2279">
                  <c:v>-4.2400000000000001E-5</c:v>
                </c:pt>
                <c:pt idx="2280">
                  <c:v>-7.2399999999999998E-5</c:v>
                </c:pt>
                <c:pt idx="2281">
                  <c:v>-7.2399999999999998E-5</c:v>
                </c:pt>
                <c:pt idx="2282">
                  <c:v>-8.2399999999999997E-5</c:v>
                </c:pt>
                <c:pt idx="2283">
                  <c:v>-1.02E-4</c:v>
                </c:pt>
                <c:pt idx="2284">
                  <c:v>-1.12E-4</c:v>
                </c:pt>
                <c:pt idx="2285">
                  <c:v>-1.22E-4</c:v>
                </c:pt>
                <c:pt idx="2286">
                  <c:v>-1.22E-4</c:v>
                </c:pt>
                <c:pt idx="2287">
                  <c:v>-1.4200000000000001E-4</c:v>
                </c:pt>
                <c:pt idx="2288">
                  <c:v>-1.4200000000000001E-4</c:v>
                </c:pt>
                <c:pt idx="2289">
                  <c:v>-1.5200000000000001E-4</c:v>
                </c:pt>
                <c:pt idx="2290">
                  <c:v>-1.5200000000000001E-4</c:v>
                </c:pt>
                <c:pt idx="2291">
                  <c:v>-1.5200000000000001E-4</c:v>
                </c:pt>
                <c:pt idx="2292">
                  <c:v>-1.5200000000000001E-4</c:v>
                </c:pt>
                <c:pt idx="2293">
                  <c:v>-1.5200000000000001E-4</c:v>
                </c:pt>
                <c:pt idx="2294">
                  <c:v>-1.5200000000000001E-4</c:v>
                </c:pt>
                <c:pt idx="2295">
                  <c:v>-1.4200000000000001E-4</c:v>
                </c:pt>
                <c:pt idx="2296">
                  <c:v>-1.4200000000000001E-4</c:v>
                </c:pt>
                <c:pt idx="2297">
                  <c:v>-1.22E-4</c:v>
                </c:pt>
                <c:pt idx="2298">
                  <c:v>-1.12E-4</c:v>
                </c:pt>
                <c:pt idx="2299">
                  <c:v>-1.02E-4</c:v>
                </c:pt>
                <c:pt idx="2300">
                  <c:v>-8.2399999999999997E-5</c:v>
                </c:pt>
                <c:pt idx="2301">
                  <c:v>-6.2399999999999999E-5</c:v>
                </c:pt>
                <c:pt idx="2302">
                  <c:v>-4.2400000000000001E-5</c:v>
                </c:pt>
                <c:pt idx="2303">
                  <c:v>-3.2400000000000001E-5</c:v>
                </c:pt>
                <c:pt idx="2304">
                  <c:v>-2.2399999999999999E-5</c:v>
                </c:pt>
                <c:pt idx="2305">
                  <c:v>-2.4200000000000001E-6</c:v>
                </c:pt>
                <c:pt idx="2306">
                  <c:v>7.5800000000000003E-6</c:v>
                </c:pt>
                <c:pt idx="2307">
                  <c:v>1.7600000000000001E-5</c:v>
                </c:pt>
                <c:pt idx="2308">
                  <c:v>3.7599999999999999E-5</c:v>
                </c:pt>
                <c:pt idx="2309">
                  <c:v>4.7599999999999998E-5</c:v>
                </c:pt>
                <c:pt idx="2310">
                  <c:v>5.7599999999999997E-5</c:v>
                </c:pt>
                <c:pt idx="2311">
                  <c:v>7.7600000000000002E-5</c:v>
                </c:pt>
                <c:pt idx="2312">
                  <c:v>7.7600000000000002E-5</c:v>
                </c:pt>
                <c:pt idx="2313">
                  <c:v>8.7600000000000002E-5</c:v>
                </c:pt>
                <c:pt idx="2314">
                  <c:v>8.7600000000000002E-5</c:v>
                </c:pt>
                <c:pt idx="2315">
                  <c:v>8.7600000000000002E-5</c:v>
                </c:pt>
                <c:pt idx="2316">
                  <c:v>7.7600000000000002E-5</c:v>
                </c:pt>
                <c:pt idx="2317">
                  <c:v>7.7600000000000002E-5</c:v>
                </c:pt>
                <c:pt idx="2318">
                  <c:v>7.7600000000000002E-5</c:v>
                </c:pt>
                <c:pt idx="2319">
                  <c:v>5.7599999999999997E-5</c:v>
                </c:pt>
                <c:pt idx="2320">
                  <c:v>4.7599999999999998E-5</c:v>
                </c:pt>
                <c:pt idx="2321">
                  <c:v>4.7599999999999998E-5</c:v>
                </c:pt>
                <c:pt idx="2322">
                  <c:v>3.7599999999999999E-5</c:v>
                </c:pt>
                <c:pt idx="2323">
                  <c:v>1.7600000000000001E-5</c:v>
                </c:pt>
                <c:pt idx="2324">
                  <c:v>7.5800000000000003E-6</c:v>
                </c:pt>
                <c:pt idx="2325">
                  <c:v>-2.4200000000000001E-6</c:v>
                </c:pt>
                <c:pt idx="2326">
                  <c:v>-2.2399999999999999E-5</c:v>
                </c:pt>
                <c:pt idx="2327">
                  <c:v>-3.2400000000000001E-5</c:v>
                </c:pt>
                <c:pt idx="2328">
                  <c:v>-4.2400000000000001E-5</c:v>
                </c:pt>
                <c:pt idx="2329">
                  <c:v>-6.2399999999999999E-5</c:v>
                </c:pt>
                <c:pt idx="2330">
                  <c:v>-6.2399999999999999E-5</c:v>
                </c:pt>
                <c:pt idx="2331">
                  <c:v>-7.2399999999999998E-5</c:v>
                </c:pt>
                <c:pt idx="2332">
                  <c:v>-8.2399999999999997E-5</c:v>
                </c:pt>
                <c:pt idx="2333">
                  <c:v>-8.2399999999999997E-5</c:v>
                </c:pt>
                <c:pt idx="2334">
                  <c:v>-1.02E-4</c:v>
                </c:pt>
                <c:pt idx="2335">
                  <c:v>-1.02E-4</c:v>
                </c:pt>
                <c:pt idx="2336">
                  <c:v>-1.02E-4</c:v>
                </c:pt>
                <c:pt idx="2337">
                  <c:v>-1.02E-4</c:v>
                </c:pt>
                <c:pt idx="2338">
                  <c:v>-1.02E-4</c:v>
                </c:pt>
                <c:pt idx="2339">
                  <c:v>-8.2399999999999997E-5</c:v>
                </c:pt>
                <c:pt idx="2340">
                  <c:v>-8.2399999999999997E-5</c:v>
                </c:pt>
                <c:pt idx="2341">
                  <c:v>-7.2399999999999998E-5</c:v>
                </c:pt>
                <c:pt idx="2342">
                  <c:v>-7.2399999999999998E-5</c:v>
                </c:pt>
                <c:pt idx="2343">
                  <c:v>-6.2399999999999999E-5</c:v>
                </c:pt>
                <c:pt idx="2344">
                  <c:v>-4.2400000000000001E-5</c:v>
                </c:pt>
                <c:pt idx="2345">
                  <c:v>-3.2400000000000001E-5</c:v>
                </c:pt>
                <c:pt idx="2346">
                  <c:v>-3.2400000000000001E-5</c:v>
                </c:pt>
                <c:pt idx="2347">
                  <c:v>-2.2399999999999999E-5</c:v>
                </c:pt>
                <c:pt idx="2348">
                  <c:v>-2.4200000000000001E-6</c:v>
                </c:pt>
                <c:pt idx="2349">
                  <c:v>7.5800000000000003E-6</c:v>
                </c:pt>
                <c:pt idx="2350">
                  <c:v>1.7600000000000001E-5</c:v>
                </c:pt>
                <c:pt idx="2351">
                  <c:v>3.7599999999999999E-5</c:v>
                </c:pt>
                <c:pt idx="2352">
                  <c:v>3.7599999999999999E-5</c:v>
                </c:pt>
                <c:pt idx="2353">
                  <c:v>4.7599999999999998E-5</c:v>
                </c:pt>
                <c:pt idx="2354">
                  <c:v>5.7599999999999997E-5</c:v>
                </c:pt>
                <c:pt idx="2355">
                  <c:v>7.7600000000000002E-5</c:v>
                </c:pt>
                <c:pt idx="2356">
                  <c:v>7.7600000000000002E-5</c:v>
                </c:pt>
                <c:pt idx="2357">
                  <c:v>8.7600000000000002E-5</c:v>
                </c:pt>
                <c:pt idx="2358">
                  <c:v>8.7600000000000002E-5</c:v>
                </c:pt>
                <c:pt idx="2359">
                  <c:v>9.7600000000000001E-5</c:v>
                </c:pt>
                <c:pt idx="2360">
                  <c:v>9.7600000000000001E-5</c:v>
                </c:pt>
                <c:pt idx="2361">
                  <c:v>1.08E-4</c:v>
                </c:pt>
                <c:pt idx="2362">
                  <c:v>1.08E-4</c:v>
                </c:pt>
                <c:pt idx="2363">
                  <c:v>1.08E-4</c:v>
                </c:pt>
                <c:pt idx="2364">
                  <c:v>1.08E-4</c:v>
                </c:pt>
                <c:pt idx="2365">
                  <c:v>1.2799999999999999E-4</c:v>
                </c:pt>
                <c:pt idx="2366">
                  <c:v>1.2799999999999999E-4</c:v>
                </c:pt>
                <c:pt idx="2367">
                  <c:v>1.2799999999999999E-4</c:v>
                </c:pt>
                <c:pt idx="2368">
                  <c:v>1.2799999999999999E-4</c:v>
                </c:pt>
                <c:pt idx="2369">
                  <c:v>1.2799999999999999E-4</c:v>
                </c:pt>
                <c:pt idx="2370">
                  <c:v>1.2799999999999999E-4</c:v>
                </c:pt>
                <c:pt idx="2371">
                  <c:v>1.2799999999999999E-4</c:v>
                </c:pt>
                <c:pt idx="2372">
                  <c:v>1.2799999999999999E-4</c:v>
                </c:pt>
                <c:pt idx="2373">
                  <c:v>1.2799999999999999E-4</c:v>
                </c:pt>
                <c:pt idx="2374">
                  <c:v>1.2799999999999999E-4</c:v>
                </c:pt>
                <c:pt idx="2375">
                  <c:v>1.2799999999999999E-4</c:v>
                </c:pt>
                <c:pt idx="2376">
                  <c:v>1.2799999999999999E-4</c:v>
                </c:pt>
                <c:pt idx="2377">
                  <c:v>1.2799999999999999E-4</c:v>
                </c:pt>
                <c:pt idx="2378">
                  <c:v>1.2799999999999999E-4</c:v>
                </c:pt>
                <c:pt idx="2379">
                  <c:v>1.2799999999999999E-4</c:v>
                </c:pt>
                <c:pt idx="2380">
                  <c:v>1.2799999999999999E-4</c:v>
                </c:pt>
                <c:pt idx="2381">
                  <c:v>1.2799999999999999E-4</c:v>
                </c:pt>
                <c:pt idx="2382">
                  <c:v>1.2799999999999999E-4</c:v>
                </c:pt>
                <c:pt idx="2383">
                  <c:v>1.2799999999999999E-4</c:v>
                </c:pt>
                <c:pt idx="2384">
                  <c:v>1.2799999999999999E-4</c:v>
                </c:pt>
                <c:pt idx="2385">
                  <c:v>1.2799999999999999E-4</c:v>
                </c:pt>
                <c:pt idx="2386">
                  <c:v>1.2799999999999999E-4</c:v>
                </c:pt>
                <c:pt idx="2387">
                  <c:v>1.2799999999999999E-4</c:v>
                </c:pt>
                <c:pt idx="2388">
                  <c:v>1.2799999999999999E-4</c:v>
                </c:pt>
                <c:pt idx="2389">
                  <c:v>1.2799999999999999E-4</c:v>
                </c:pt>
                <c:pt idx="2390">
                  <c:v>1.2799999999999999E-4</c:v>
                </c:pt>
                <c:pt idx="2391">
                  <c:v>1.3799999999999999E-4</c:v>
                </c:pt>
                <c:pt idx="2392">
                  <c:v>1.3799999999999999E-4</c:v>
                </c:pt>
                <c:pt idx="2393">
                  <c:v>1.3799999999999999E-4</c:v>
                </c:pt>
                <c:pt idx="2394">
                  <c:v>1.3799999999999999E-4</c:v>
                </c:pt>
                <c:pt idx="2395">
                  <c:v>1.4799999999999999E-4</c:v>
                </c:pt>
                <c:pt idx="2396">
                  <c:v>1.4799999999999999E-4</c:v>
                </c:pt>
                <c:pt idx="2397">
                  <c:v>1.6799999999999999E-4</c:v>
                </c:pt>
                <c:pt idx="2398">
                  <c:v>1.6799999999999999E-4</c:v>
                </c:pt>
                <c:pt idx="2399">
                  <c:v>1.6799999999999999E-4</c:v>
                </c:pt>
                <c:pt idx="2400">
                  <c:v>1.7799999999999999E-4</c:v>
                </c:pt>
                <c:pt idx="2401">
                  <c:v>1.7799999999999999E-4</c:v>
                </c:pt>
                <c:pt idx="2402">
                  <c:v>1.7799999999999999E-4</c:v>
                </c:pt>
                <c:pt idx="2403">
                  <c:v>1.8799999999999999E-4</c:v>
                </c:pt>
                <c:pt idx="2404">
                  <c:v>1.8799999999999999E-4</c:v>
                </c:pt>
                <c:pt idx="2405">
                  <c:v>1.8799999999999999E-4</c:v>
                </c:pt>
                <c:pt idx="2406">
                  <c:v>2.0799999999999999E-4</c:v>
                </c:pt>
                <c:pt idx="2407">
                  <c:v>2.0799999999999999E-4</c:v>
                </c:pt>
                <c:pt idx="2408">
                  <c:v>2.0799999999999999E-4</c:v>
                </c:pt>
                <c:pt idx="2409">
                  <c:v>2.0799999999999999E-4</c:v>
                </c:pt>
                <c:pt idx="2410">
                  <c:v>2.0799999999999999E-4</c:v>
                </c:pt>
                <c:pt idx="2411">
                  <c:v>2.0799999999999999E-4</c:v>
                </c:pt>
                <c:pt idx="2412">
                  <c:v>2.0799999999999999E-4</c:v>
                </c:pt>
                <c:pt idx="2413">
                  <c:v>2.0799999999999999E-4</c:v>
                </c:pt>
                <c:pt idx="2414">
                  <c:v>2.0799999999999999E-4</c:v>
                </c:pt>
                <c:pt idx="2415">
                  <c:v>2.0799999999999999E-4</c:v>
                </c:pt>
                <c:pt idx="2416">
                  <c:v>2.0799999999999999E-4</c:v>
                </c:pt>
                <c:pt idx="2417">
                  <c:v>2.0799999999999999E-4</c:v>
                </c:pt>
                <c:pt idx="2418">
                  <c:v>2.0799999999999999E-4</c:v>
                </c:pt>
                <c:pt idx="2419">
                  <c:v>2.0799999999999999E-4</c:v>
                </c:pt>
                <c:pt idx="2420">
                  <c:v>1.8799999999999999E-4</c:v>
                </c:pt>
                <c:pt idx="2421">
                  <c:v>2.0799999999999999E-4</c:v>
                </c:pt>
                <c:pt idx="2422">
                  <c:v>1.8799999999999999E-4</c:v>
                </c:pt>
                <c:pt idx="2423">
                  <c:v>2.0799999999999999E-4</c:v>
                </c:pt>
                <c:pt idx="2424">
                  <c:v>1.8799999999999999E-4</c:v>
                </c:pt>
                <c:pt idx="2425">
                  <c:v>2.0799999999999999E-4</c:v>
                </c:pt>
                <c:pt idx="2426">
                  <c:v>2.0799999999999999E-4</c:v>
                </c:pt>
                <c:pt idx="2427">
                  <c:v>2.0799999999999999E-4</c:v>
                </c:pt>
                <c:pt idx="2428">
                  <c:v>2.0799999999999999E-4</c:v>
                </c:pt>
                <c:pt idx="2429">
                  <c:v>2.0799999999999999E-4</c:v>
                </c:pt>
                <c:pt idx="2430">
                  <c:v>2.1800000000000001E-4</c:v>
                </c:pt>
                <c:pt idx="2431">
                  <c:v>2.1800000000000001E-4</c:v>
                </c:pt>
                <c:pt idx="2432">
                  <c:v>2.1800000000000001E-4</c:v>
                </c:pt>
                <c:pt idx="2433">
                  <c:v>2.2800000000000001E-4</c:v>
                </c:pt>
                <c:pt idx="2434">
                  <c:v>2.2800000000000001E-4</c:v>
                </c:pt>
                <c:pt idx="2435">
                  <c:v>2.2800000000000001E-4</c:v>
                </c:pt>
                <c:pt idx="2436">
                  <c:v>2.4800000000000001E-4</c:v>
                </c:pt>
                <c:pt idx="2437">
                  <c:v>2.4800000000000001E-4</c:v>
                </c:pt>
                <c:pt idx="2438">
                  <c:v>2.4800000000000001E-4</c:v>
                </c:pt>
                <c:pt idx="2439">
                  <c:v>2.4800000000000001E-4</c:v>
                </c:pt>
                <c:pt idx="2440">
                  <c:v>2.4800000000000001E-4</c:v>
                </c:pt>
                <c:pt idx="2441">
                  <c:v>2.4800000000000001E-4</c:v>
                </c:pt>
                <c:pt idx="2442">
                  <c:v>2.4800000000000001E-4</c:v>
                </c:pt>
                <c:pt idx="2443">
                  <c:v>2.4800000000000001E-4</c:v>
                </c:pt>
                <c:pt idx="2444">
                  <c:v>2.2800000000000001E-4</c:v>
                </c:pt>
                <c:pt idx="2445">
                  <c:v>2.2800000000000001E-4</c:v>
                </c:pt>
                <c:pt idx="2446">
                  <c:v>2.1800000000000001E-4</c:v>
                </c:pt>
                <c:pt idx="2447">
                  <c:v>2.0799999999999999E-4</c:v>
                </c:pt>
                <c:pt idx="2448">
                  <c:v>2.0799999999999999E-4</c:v>
                </c:pt>
                <c:pt idx="2449">
                  <c:v>1.8799999999999999E-4</c:v>
                </c:pt>
                <c:pt idx="2450">
                  <c:v>1.6799999999999999E-4</c:v>
                </c:pt>
                <c:pt idx="2451">
                  <c:v>1.4799999999999999E-4</c:v>
                </c:pt>
                <c:pt idx="2452">
                  <c:v>1.3799999999999999E-4</c:v>
                </c:pt>
                <c:pt idx="2453">
                  <c:v>1.2799999999999999E-4</c:v>
                </c:pt>
                <c:pt idx="2454">
                  <c:v>9.7600000000000001E-5</c:v>
                </c:pt>
                <c:pt idx="2455">
                  <c:v>8.7600000000000002E-5</c:v>
                </c:pt>
                <c:pt idx="2456">
                  <c:v>7.7600000000000002E-5</c:v>
                </c:pt>
                <c:pt idx="2457">
                  <c:v>5.7599999999999997E-5</c:v>
                </c:pt>
                <c:pt idx="2458">
                  <c:v>3.7599999999999999E-5</c:v>
                </c:pt>
                <c:pt idx="2459">
                  <c:v>1.7600000000000001E-5</c:v>
                </c:pt>
                <c:pt idx="2460">
                  <c:v>7.5800000000000003E-6</c:v>
                </c:pt>
                <c:pt idx="2461">
                  <c:v>-2.4200000000000001E-6</c:v>
                </c:pt>
                <c:pt idx="2462">
                  <c:v>-2.2399999999999999E-5</c:v>
                </c:pt>
                <c:pt idx="2463">
                  <c:v>-2.2399999999999999E-5</c:v>
                </c:pt>
                <c:pt idx="2464">
                  <c:v>-2.2399999999999999E-5</c:v>
                </c:pt>
                <c:pt idx="2465">
                  <c:v>-3.2400000000000001E-5</c:v>
                </c:pt>
                <c:pt idx="2466">
                  <c:v>-3.2400000000000001E-5</c:v>
                </c:pt>
                <c:pt idx="2467">
                  <c:v>-3.2400000000000001E-5</c:v>
                </c:pt>
                <c:pt idx="2468">
                  <c:v>-3.2400000000000001E-5</c:v>
                </c:pt>
                <c:pt idx="2469">
                  <c:v>-2.2399999999999999E-5</c:v>
                </c:pt>
                <c:pt idx="2470">
                  <c:v>-2.2399999999999999E-5</c:v>
                </c:pt>
                <c:pt idx="2471">
                  <c:v>-2.4200000000000001E-6</c:v>
                </c:pt>
                <c:pt idx="2472">
                  <c:v>-2.4200000000000001E-6</c:v>
                </c:pt>
                <c:pt idx="2473">
                  <c:v>7.5800000000000003E-6</c:v>
                </c:pt>
                <c:pt idx="2474">
                  <c:v>1.7600000000000001E-5</c:v>
                </c:pt>
                <c:pt idx="2475">
                  <c:v>3.7599999999999999E-5</c:v>
                </c:pt>
                <c:pt idx="2476">
                  <c:v>4.7599999999999998E-5</c:v>
                </c:pt>
                <c:pt idx="2477">
                  <c:v>5.7599999999999997E-5</c:v>
                </c:pt>
                <c:pt idx="2478">
                  <c:v>5.7599999999999997E-5</c:v>
                </c:pt>
                <c:pt idx="2479">
                  <c:v>7.7600000000000002E-5</c:v>
                </c:pt>
                <c:pt idx="2480">
                  <c:v>8.7600000000000002E-5</c:v>
                </c:pt>
                <c:pt idx="2481">
                  <c:v>9.7600000000000001E-5</c:v>
                </c:pt>
                <c:pt idx="2482">
                  <c:v>9.7600000000000001E-5</c:v>
                </c:pt>
                <c:pt idx="2483">
                  <c:v>9.7600000000000001E-5</c:v>
                </c:pt>
                <c:pt idx="2484">
                  <c:v>1.08E-4</c:v>
                </c:pt>
                <c:pt idx="2485">
                  <c:v>1.08E-4</c:v>
                </c:pt>
                <c:pt idx="2486">
                  <c:v>1.08E-4</c:v>
                </c:pt>
                <c:pt idx="2487">
                  <c:v>1.08E-4</c:v>
                </c:pt>
                <c:pt idx="2488">
                  <c:v>9.7600000000000001E-5</c:v>
                </c:pt>
                <c:pt idx="2489">
                  <c:v>9.7600000000000001E-5</c:v>
                </c:pt>
                <c:pt idx="2490">
                  <c:v>9.7600000000000001E-5</c:v>
                </c:pt>
                <c:pt idx="2491">
                  <c:v>8.7600000000000002E-5</c:v>
                </c:pt>
                <c:pt idx="2492">
                  <c:v>7.7600000000000002E-5</c:v>
                </c:pt>
                <c:pt idx="2493">
                  <c:v>7.7600000000000002E-5</c:v>
                </c:pt>
                <c:pt idx="2494">
                  <c:v>5.7599999999999997E-5</c:v>
                </c:pt>
                <c:pt idx="2495">
                  <c:v>4.7599999999999998E-5</c:v>
                </c:pt>
                <c:pt idx="2496">
                  <c:v>4.7599999999999998E-5</c:v>
                </c:pt>
                <c:pt idx="2497">
                  <c:v>3.7599999999999999E-5</c:v>
                </c:pt>
                <c:pt idx="2498">
                  <c:v>1.7600000000000001E-5</c:v>
                </c:pt>
                <c:pt idx="2499">
                  <c:v>1.7600000000000001E-5</c:v>
                </c:pt>
                <c:pt idx="2500">
                  <c:v>7.5800000000000003E-6</c:v>
                </c:pt>
                <c:pt idx="2501">
                  <c:v>7.5800000000000003E-6</c:v>
                </c:pt>
                <c:pt idx="2502">
                  <c:v>-2.4200000000000001E-6</c:v>
                </c:pt>
                <c:pt idx="2503">
                  <c:v>-2.4200000000000001E-6</c:v>
                </c:pt>
                <c:pt idx="2504">
                  <c:v>-2.2399999999999999E-5</c:v>
                </c:pt>
                <c:pt idx="2505">
                  <c:v>-2.2399999999999999E-5</c:v>
                </c:pt>
                <c:pt idx="2506">
                  <c:v>-2.2399999999999999E-5</c:v>
                </c:pt>
                <c:pt idx="2507">
                  <c:v>-2.2399999999999999E-5</c:v>
                </c:pt>
                <c:pt idx="2508">
                  <c:v>-2.2399999999999999E-5</c:v>
                </c:pt>
                <c:pt idx="2509">
                  <c:v>-2.2399999999999999E-5</c:v>
                </c:pt>
                <c:pt idx="2510">
                  <c:v>-2.4200000000000001E-6</c:v>
                </c:pt>
                <c:pt idx="2511">
                  <c:v>-2.4200000000000001E-6</c:v>
                </c:pt>
                <c:pt idx="2512">
                  <c:v>-2.4200000000000001E-6</c:v>
                </c:pt>
                <c:pt idx="2513">
                  <c:v>-2.4200000000000001E-6</c:v>
                </c:pt>
                <c:pt idx="2514">
                  <c:v>7.5800000000000003E-6</c:v>
                </c:pt>
                <c:pt idx="2515">
                  <c:v>7.5800000000000003E-6</c:v>
                </c:pt>
                <c:pt idx="2516">
                  <c:v>7.5800000000000003E-6</c:v>
                </c:pt>
                <c:pt idx="2517">
                  <c:v>1.7600000000000001E-5</c:v>
                </c:pt>
                <c:pt idx="2518">
                  <c:v>1.7600000000000001E-5</c:v>
                </c:pt>
                <c:pt idx="2519">
                  <c:v>1.7600000000000001E-5</c:v>
                </c:pt>
                <c:pt idx="2520">
                  <c:v>1.7600000000000001E-5</c:v>
                </c:pt>
                <c:pt idx="2521">
                  <c:v>3.7599999999999999E-5</c:v>
                </c:pt>
                <c:pt idx="2522">
                  <c:v>3.7599999999999999E-5</c:v>
                </c:pt>
                <c:pt idx="2523">
                  <c:v>3.7599999999999999E-5</c:v>
                </c:pt>
                <c:pt idx="2524">
                  <c:v>1.7600000000000001E-5</c:v>
                </c:pt>
                <c:pt idx="2525">
                  <c:v>3.7599999999999999E-5</c:v>
                </c:pt>
                <c:pt idx="2526">
                  <c:v>1.7600000000000001E-5</c:v>
                </c:pt>
                <c:pt idx="2527">
                  <c:v>1.7600000000000001E-5</c:v>
                </c:pt>
                <c:pt idx="2528">
                  <c:v>1.7600000000000001E-5</c:v>
                </c:pt>
                <c:pt idx="2529">
                  <c:v>1.7600000000000001E-5</c:v>
                </c:pt>
                <c:pt idx="2530">
                  <c:v>1.7600000000000001E-5</c:v>
                </c:pt>
                <c:pt idx="2531">
                  <c:v>1.7600000000000001E-5</c:v>
                </c:pt>
                <c:pt idx="2532">
                  <c:v>1.7600000000000001E-5</c:v>
                </c:pt>
                <c:pt idx="2533">
                  <c:v>1.7600000000000001E-5</c:v>
                </c:pt>
                <c:pt idx="2534">
                  <c:v>1.7600000000000001E-5</c:v>
                </c:pt>
                <c:pt idx="2535">
                  <c:v>1.7600000000000001E-5</c:v>
                </c:pt>
                <c:pt idx="2536">
                  <c:v>7.5800000000000003E-6</c:v>
                </c:pt>
                <c:pt idx="2537">
                  <c:v>1.7600000000000001E-5</c:v>
                </c:pt>
                <c:pt idx="2538">
                  <c:v>1.7600000000000001E-5</c:v>
                </c:pt>
                <c:pt idx="2539">
                  <c:v>1.7600000000000001E-5</c:v>
                </c:pt>
                <c:pt idx="2540">
                  <c:v>1.7600000000000001E-5</c:v>
                </c:pt>
                <c:pt idx="2541">
                  <c:v>1.7600000000000001E-5</c:v>
                </c:pt>
                <c:pt idx="2542">
                  <c:v>3.7599999999999999E-5</c:v>
                </c:pt>
                <c:pt idx="2543">
                  <c:v>3.7599999999999999E-5</c:v>
                </c:pt>
                <c:pt idx="2544">
                  <c:v>3.7599999999999999E-5</c:v>
                </c:pt>
                <c:pt idx="2545">
                  <c:v>4.7599999999999998E-5</c:v>
                </c:pt>
                <c:pt idx="2546">
                  <c:v>4.7599999999999998E-5</c:v>
                </c:pt>
                <c:pt idx="2547">
                  <c:v>5.7599999999999997E-5</c:v>
                </c:pt>
                <c:pt idx="2548">
                  <c:v>5.7599999999999997E-5</c:v>
                </c:pt>
                <c:pt idx="2549">
                  <c:v>7.7600000000000002E-5</c:v>
                </c:pt>
                <c:pt idx="2550">
                  <c:v>7.7600000000000002E-5</c:v>
                </c:pt>
                <c:pt idx="2551">
                  <c:v>7.7600000000000002E-5</c:v>
                </c:pt>
                <c:pt idx="2552">
                  <c:v>8.7600000000000002E-5</c:v>
                </c:pt>
                <c:pt idx="2553">
                  <c:v>8.7600000000000002E-5</c:v>
                </c:pt>
                <c:pt idx="2554">
                  <c:v>8.7600000000000002E-5</c:v>
                </c:pt>
                <c:pt idx="2555">
                  <c:v>8.7600000000000002E-5</c:v>
                </c:pt>
                <c:pt idx="2556">
                  <c:v>8.7600000000000002E-5</c:v>
                </c:pt>
                <c:pt idx="2557">
                  <c:v>9.7600000000000001E-5</c:v>
                </c:pt>
                <c:pt idx="2558">
                  <c:v>9.7600000000000001E-5</c:v>
                </c:pt>
                <c:pt idx="2559">
                  <c:v>9.7600000000000001E-5</c:v>
                </c:pt>
                <c:pt idx="2560">
                  <c:v>9.7600000000000001E-5</c:v>
                </c:pt>
                <c:pt idx="2561">
                  <c:v>8.7600000000000002E-5</c:v>
                </c:pt>
                <c:pt idx="2562">
                  <c:v>8.7600000000000002E-5</c:v>
                </c:pt>
                <c:pt idx="2563">
                  <c:v>8.7600000000000002E-5</c:v>
                </c:pt>
                <c:pt idx="2564">
                  <c:v>7.7600000000000002E-5</c:v>
                </c:pt>
                <c:pt idx="2565">
                  <c:v>7.7600000000000002E-5</c:v>
                </c:pt>
                <c:pt idx="2566">
                  <c:v>7.7600000000000002E-5</c:v>
                </c:pt>
                <c:pt idx="2567">
                  <c:v>5.7599999999999997E-5</c:v>
                </c:pt>
                <c:pt idx="2568">
                  <c:v>5.7599999999999997E-5</c:v>
                </c:pt>
                <c:pt idx="2569">
                  <c:v>5.7599999999999997E-5</c:v>
                </c:pt>
                <c:pt idx="2570">
                  <c:v>4.7599999999999998E-5</c:v>
                </c:pt>
                <c:pt idx="2571">
                  <c:v>4.7599999999999998E-5</c:v>
                </c:pt>
                <c:pt idx="2572">
                  <c:v>4.7599999999999998E-5</c:v>
                </c:pt>
                <c:pt idx="2573">
                  <c:v>4.7599999999999998E-5</c:v>
                </c:pt>
                <c:pt idx="2574">
                  <c:v>3.7599999999999999E-5</c:v>
                </c:pt>
                <c:pt idx="2575">
                  <c:v>4.7599999999999998E-5</c:v>
                </c:pt>
                <c:pt idx="2576">
                  <c:v>4.7599999999999998E-5</c:v>
                </c:pt>
                <c:pt idx="2577">
                  <c:v>4.7599999999999998E-5</c:v>
                </c:pt>
                <c:pt idx="2578">
                  <c:v>4.7599999999999998E-5</c:v>
                </c:pt>
                <c:pt idx="2579">
                  <c:v>4.7599999999999998E-5</c:v>
                </c:pt>
                <c:pt idx="2580">
                  <c:v>4.7599999999999998E-5</c:v>
                </c:pt>
                <c:pt idx="2581">
                  <c:v>5.7599999999999997E-5</c:v>
                </c:pt>
                <c:pt idx="2582">
                  <c:v>5.7599999999999997E-5</c:v>
                </c:pt>
                <c:pt idx="2583">
                  <c:v>7.7600000000000002E-5</c:v>
                </c:pt>
                <c:pt idx="2584">
                  <c:v>7.7600000000000002E-5</c:v>
                </c:pt>
                <c:pt idx="2585">
                  <c:v>8.7600000000000002E-5</c:v>
                </c:pt>
                <c:pt idx="2586">
                  <c:v>9.7600000000000001E-5</c:v>
                </c:pt>
                <c:pt idx="2587">
                  <c:v>9.7600000000000001E-5</c:v>
                </c:pt>
                <c:pt idx="2588">
                  <c:v>1.08E-4</c:v>
                </c:pt>
                <c:pt idx="2589">
                  <c:v>1.08E-4</c:v>
                </c:pt>
                <c:pt idx="2590">
                  <c:v>1.2799999999999999E-4</c:v>
                </c:pt>
                <c:pt idx="2591">
                  <c:v>1.2799999999999999E-4</c:v>
                </c:pt>
                <c:pt idx="2592">
                  <c:v>1.3799999999999999E-4</c:v>
                </c:pt>
                <c:pt idx="2593">
                  <c:v>1.3799999999999999E-4</c:v>
                </c:pt>
                <c:pt idx="2594">
                  <c:v>1.3799999999999999E-4</c:v>
                </c:pt>
                <c:pt idx="2595">
                  <c:v>1.3799999999999999E-4</c:v>
                </c:pt>
                <c:pt idx="2596">
                  <c:v>1.3799999999999999E-4</c:v>
                </c:pt>
                <c:pt idx="2597">
                  <c:v>1.3799999999999999E-4</c:v>
                </c:pt>
                <c:pt idx="2598">
                  <c:v>1.3799999999999999E-4</c:v>
                </c:pt>
                <c:pt idx="2599">
                  <c:v>1.3799999999999999E-4</c:v>
                </c:pt>
                <c:pt idx="2600">
                  <c:v>1.2799999999999999E-4</c:v>
                </c:pt>
                <c:pt idx="2601">
                  <c:v>1.08E-4</c:v>
                </c:pt>
                <c:pt idx="2602">
                  <c:v>9.7600000000000001E-5</c:v>
                </c:pt>
                <c:pt idx="2603">
                  <c:v>9.7600000000000001E-5</c:v>
                </c:pt>
                <c:pt idx="2604">
                  <c:v>7.7600000000000002E-5</c:v>
                </c:pt>
                <c:pt idx="2605">
                  <c:v>5.7599999999999997E-5</c:v>
                </c:pt>
                <c:pt idx="2606">
                  <c:v>4.7599999999999998E-5</c:v>
                </c:pt>
                <c:pt idx="2607">
                  <c:v>3.7599999999999999E-5</c:v>
                </c:pt>
                <c:pt idx="2608">
                  <c:v>1.7600000000000001E-5</c:v>
                </c:pt>
                <c:pt idx="2609">
                  <c:v>-2.4200000000000001E-6</c:v>
                </c:pt>
                <c:pt idx="2610">
                  <c:v>-2.2399999999999999E-5</c:v>
                </c:pt>
                <c:pt idx="2611">
                  <c:v>-3.2400000000000001E-5</c:v>
                </c:pt>
                <c:pt idx="2612">
                  <c:v>-4.2400000000000001E-5</c:v>
                </c:pt>
                <c:pt idx="2613">
                  <c:v>-6.2399999999999999E-5</c:v>
                </c:pt>
                <c:pt idx="2614">
                  <c:v>-8.2399999999999997E-5</c:v>
                </c:pt>
                <c:pt idx="2615">
                  <c:v>-1.02E-4</c:v>
                </c:pt>
                <c:pt idx="2616">
                  <c:v>-1.12E-4</c:v>
                </c:pt>
                <c:pt idx="2617">
                  <c:v>-1.12E-4</c:v>
                </c:pt>
                <c:pt idx="2618">
                  <c:v>-1.22E-4</c:v>
                </c:pt>
                <c:pt idx="2619">
                  <c:v>-1.4200000000000001E-4</c:v>
                </c:pt>
                <c:pt idx="2620">
                  <c:v>-1.4200000000000001E-4</c:v>
                </c:pt>
                <c:pt idx="2621">
                  <c:v>-1.5200000000000001E-4</c:v>
                </c:pt>
                <c:pt idx="2622">
                  <c:v>-1.5200000000000001E-4</c:v>
                </c:pt>
                <c:pt idx="2623">
                  <c:v>-1.5200000000000001E-4</c:v>
                </c:pt>
                <c:pt idx="2624">
                  <c:v>-1.5200000000000001E-4</c:v>
                </c:pt>
                <c:pt idx="2625">
                  <c:v>-1.5200000000000001E-4</c:v>
                </c:pt>
                <c:pt idx="2626">
                  <c:v>-1.5200000000000001E-4</c:v>
                </c:pt>
                <c:pt idx="2627">
                  <c:v>-1.5200000000000001E-4</c:v>
                </c:pt>
                <c:pt idx="2628">
                  <c:v>-1.5200000000000001E-4</c:v>
                </c:pt>
                <c:pt idx="2629">
                  <c:v>-1.4200000000000001E-4</c:v>
                </c:pt>
                <c:pt idx="2630">
                  <c:v>-1.4200000000000001E-4</c:v>
                </c:pt>
                <c:pt idx="2631">
                  <c:v>-1.4200000000000001E-4</c:v>
                </c:pt>
                <c:pt idx="2632">
                  <c:v>-1.4200000000000001E-4</c:v>
                </c:pt>
                <c:pt idx="2633">
                  <c:v>-1.22E-4</c:v>
                </c:pt>
                <c:pt idx="2634">
                  <c:v>-1.22E-4</c:v>
                </c:pt>
                <c:pt idx="2635">
                  <c:v>-1.22E-4</c:v>
                </c:pt>
                <c:pt idx="2636">
                  <c:v>-1.12E-4</c:v>
                </c:pt>
                <c:pt idx="2637">
                  <c:v>-1.12E-4</c:v>
                </c:pt>
                <c:pt idx="2638">
                  <c:v>-1.12E-4</c:v>
                </c:pt>
                <c:pt idx="2639">
                  <c:v>-1.12E-4</c:v>
                </c:pt>
                <c:pt idx="2640">
                  <c:v>-1.12E-4</c:v>
                </c:pt>
                <c:pt idx="2641">
                  <c:v>-1.12E-4</c:v>
                </c:pt>
                <c:pt idx="2642">
                  <c:v>-1.22E-4</c:v>
                </c:pt>
                <c:pt idx="2643">
                  <c:v>-1.22E-4</c:v>
                </c:pt>
                <c:pt idx="2644">
                  <c:v>-1.22E-4</c:v>
                </c:pt>
                <c:pt idx="2645">
                  <c:v>-1.22E-4</c:v>
                </c:pt>
                <c:pt idx="2646">
                  <c:v>-1.22E-4</c:v>
                </c:pt>
                <c:pt idx="2647">
                  <c:v>-1.4200000000000001E-4</c:v>
                </c:pt>
                <c:pt idx="2648">
                  <c:v>-1.4200000000000001E-4</c:v>
                </c:pt>
                <c:pt idx="2649">
                  <c:v>-1.4200000000000001E-4</c:v>
                </c:pt>
                <c:pt idx="2650">
                  <c:v>-1.4200000000000001E-4</c:v>
                </c:pt>
                <c:pt idx="2651">
                  <c:v>-1.4200000000000001E-4</c:v>
                </c:pt>
                <c:pt idx="2652">
                  <c:v>-1.5200000000000001E-4</c:v>
                </c:pt>
                <c:pt idx="2653">
                  <c:v>-1.5200000000000001E-4</c:v>
                </c:pt>
                <c:pt idx="2654">
                  <c:v>-1.5200000000000001E-4</c:v>
                </c:pt>
                <c:pt idx="2655">
                  <c:v>-1.4200000000000001E-4</c:v>
                </c:pt>
                <c:pt idx="2656">
                  <c:v>-1.4200000000000001E-4</c:v>
                </c:pt>
                <c:pt idx="2657">
                  <c:v>-1.4200000000000001E-4</c:v>
                </c:pt>
                <c:pt idx="2658">
                  <c:v>-1.4200000000000001E-4</c:v>
                </c:pt>
                <c:pt idx="2659">
                  <c:v>-1.4200000000000001E-4</c:v>
                </c:pt>
                <c:pt idx="2660">
                  <c:v>-1.22E-4</c:v>
                </c:pt>
                <c:pt idx="2661">
                  <c:v>-1.22E-4</c:v>
                </c:pt>
                <c:pt idx="2662">
                  <c:v>-1.12E-4</c:v>
                </c:pt>
                <c:pt idx="2663">
                  <c:v>-1.12E-4</c:v>
                </c:pt>
                <c:pt idx="2664">
                  <c:v>-1.12E-4</c:v>
                </c:pt>
                <c:pt idx="2665">
                  <c:v>-1.02E-4</c:v>
                </c:pt>
                <c:pt idx="2666">
                  <c:v>-8.2399999999999997E-5</c:v>
                </c:pt>
                <c:pt idx="2667">
                  <c:v>-8.2399999999999997E-5</c:v>
                </c:pt>
                <c:pt idx="2668">
                  <c:v>-8.2399999999999997E-5</c:v>
                </c:pt>
                <c:pt idx="2669">
                  <c:v>-7.2399999999999998E-5</c:v>
                </c:pt>
                <c:pt idx="2670">
                  <c:v>-7.2399999999999998E-5</c:v>
                </c:pt>
                <c:pt idx="2671">
                  <c:v>-7.2399999999999998E-5</c:v>
                </c:pt>
                <c:pt idx="2672">
                  <c:v>-7.2399999999999998E-5</c:v>
                </c:pt>
                <c:pt idx="2673">
                  <c:v>-7.2399999999999998E-5</c:v>
                </c:pt>
                <c:pt idx="2674">
                  <c:v>-7.2399999999999998E-5</c:v>
                </c:pt>
                <c:pt idx="2675">
                  <c:v>-7.2399999999999998E-5</c:v>
                </c:pt>
                <c:pt idx="2676">
                  <c:v>-7.2399999999999998E-5</c:v>
                </c:pt>
                <c:pt idx="2677">
                  <c:v>-7.2399999999999998E-5</c:v>
                </c:pt>
                <c:pt idx="2678">
                  <c:v>-7.2399999999999998E-5</c:v>
                </c:pt>
                <c:pt idx="2679">
                  <c:v>-8.2399999999999997E-5</c:v>
                </c:pt>
                <c:pt idx="2680">
                  <c:v>-8.2399999999999997E-5</c:v>
                </c:pt>
                <c:pt idx="2681">
                  <c:v>-1.02E-4</c:v>
                </c:pt>
                <c:pt idx="2682">
                  <c:v>-1.02E-4</c:v>
                </c:pt>
                <c:pt idx="2683">
                  <c:v>-1.12E-4</c:v>
                </c:pt>
                <c:pt idx="2684">
                  <c:v>-1.12E-4</c:v>
                </c:pt>
                <c:pt idx="2685">
                  <c:v>-1.22E-4</c:v>
                </c:pt>
                <c:pt idx="2686">
                  <c:v>-1.22E-4</c:v>
                </c:pt>
                <c:pt idx="2687">
                  <c:v>-1.4200000000000001E-4</c:v>
                </c:pt>
                <c:pt idx="2688">
                  <c:v>-1.4200000000000001E-4</c:v>
                </c:pt>
                <c:pt idx="2689">
                  <c:v>-1.5200000000000001E-4</c:v>
                </c:pt>
                <c:pt idx="2690">
                  <c:v>-1.5200000000000001E-4</c:v>
                </c:pt>
                <c:pt idx="2691">
                  <c:v>-1.6200000000000001E-4</c:v>
                </c:pt>
                <c:pt idx="2692">
                  <c:v>-1.6200000000000001E-4</c:v>
                </c:pt>
                <c:pt idx="2693">
                  <c:v>-1.6200000000000001E-4</c:v>
                </c:pt>
                <c:pt idx="2694">
                  <c:v>-1.7200000000000001E-4</c:v>
                </c:pt>
                <c:pt idx="2695">
                  <c:v>-1.7200000000000001E-4</c:v>
                </c:pt>
                <c:pt idx="2696">
                  <c:v>-1.7200000000000001E-4</c:v>
                </c:pt>
                <c:pt idx="2697">
                  <c:v>-1.7200000000000001E-4</c:v>
                </c:pt>
                <c:pt idx="2698">
                  <c:v>-1.7200000000000001E-4</c:v>
                </c:pt>
                <c:pt idx="2699">
                  <c:v>-1.7200000000000001E-4</c:v>
                </c:pt>
                <c:pt idx="2700">
                  <c:v>-1.7200000000000001E-4</c:v>
                </c:pt>
                <c:pt idx="2701">
                  <c:v>-1.7200000000000001E-4</c:v>
                </c:pt>
                <c:pt idx="2702">
                  <c:v>-1.7200000000000001E-4</c:v>
                </c:pt>
                <c:pt idx="2703">
                  <c:v>-1.6200000000000001E-4</c:v>
                </c:pt>
                <c:pt idx="2704">
                  <c:v>-1.6200000000000001E-4</c:v>
                </c:pt>
                <c:pt idx="2705">
                  <c:v>-1.6200000000000001E-4</c:v>
                </c:pt>
                <c:pt idx="2706">
                  <c:v>-1.6200000000000001E-4</c:v>
                </c:pt>
                <c:pt idx="2707">
                  <c:v>-1.6200000000000001E-4</c:v>
                </c:pt>
                <c:pt idx="2708">
                  <c:v>-1.6200000000000001E-4</c:v>
                </c:pt>
                <c:pt idx="2709">
                  <c:v>-1.5200000000000001E-4</c:v>
                </c:pt>
                <c:pt idx="2710">
                  <c:v>-1.5200000000000001E-4</c:v>
                </c:pt>
                <c:pt idx="2711">
                  <c:v>-1.5200000000000001E-4</c:v>
                </c:pt>
                <c:pt idx="2712">
                  <c:v>-1.5200000000000001E-4</c:v>
                </c:pt>
                <c:pt idx="2713">
                  <c:v>-1.4200000000000001E-4</c:v>
                </c:pt>
                <c:pt idx="2714">
                  <c:v>-1.4200000000000001E-4</c:v>
                </c:pt>
                <c:pt idx="2715">
                  <c:v>-1.4200000000000001E-4</c:v>
                </c:pt>
                <c:pt idx="2716">
                  <c:v>-1.22E-4</c:v>
                </c:pt>
                <c:pt idx="2717">
                  <c:v>-1.22E-4</c:v>
                </c:pt>
                <c:pt idx="2718">
                  <c:v>-1.22E-4</c:v>
                </c:pt>
                <c:pt idx="2719">
                  <c:v>-1.12E-4</c:v>
                </c:pt>
                <c:pt idx="2720">
                  <c:v>-1.12E-4</c:v>
                </c:pt>
                <c:pt idx="2721">
                  <c:v>-1.02E-4</c:v>
                </c:pt>
                <c:pt idx="2722">
                  <c:v>-1.02E-4</c:v>
                </c:pt>
                <c:pt idx="2723">
                  <c:v>-8.2399999999999997E-5</c:v>
                </c:pt>
                <c:pt idx="2724">
                  <c:v>-8.2399999999999997E-5</c:v>
                </c:pt>
                <c:pt idx="2725">
                  <c:v>-7.2399999999999998E-5</c:v>
                </c:pt>
                <c:pt idx="2726">
                  <c:v>-7.2399999999999998E-5</c:v>
                </c:pt>
                <c:pt idx="2727">
                  <c:v>-6.2399999999999999E-5</c:v>
                </c:pt>
                <c:pt idx="2728">
                  <c:v>-6.2399999999999999E-5</c:v>
                </c:pt>
                <c:pt idx="2729">
                  <c:v>-4.2400000000000001E-5</c:v>
                </c:pt>
                <c:pt idx="2730">
                  <c:v>-4.2400000000000001E-5</c:v>
                </c:pt>
                <c:pt idx="2731">
                  <c:v>-3.2400000000000001E-5</c:v>
                </c:pt>
                <c:pt idx="2732">
                  <c:v>-2.2399999999999999E-5</c:v>
                </c:pt>
                <c:pt idx="2733">
                  <c:v>-2.2399999999999999E-5</c:v>
                </c:pt>
                <c:pt idx="2734">
                  <c:v>-2.4200000000000001E-6</c:v>
                </c:pt>
                <c:pt idx="2735">
                  <c:v>7.5800000000000003E-6</c:v>
                </c:pt>
                <c:pt idx="2736">
                  <c:v>7.5800000000000003E-6</c:v>
                </c:pt>
                <c:pt idx="2737">
                  <c:v>1.7600000000000001E-5</c:v>
                </c:pt>
                <c:pt idx="2738">
                  <c:v>1.7600000000000001E-5</c:v>
                </c:pt>
                <c:pt idx="2739">
                  <c:v>3.7599999999999999E-5</c:v>
                </c:pt>
                <c:pt idx="2740">
                  <c:v>3.7599999999999999E-5</c:v>
                </c:pt>
                <c:pt idx="2741">
                  <c:v>4.7599999999999998E-5</c:v>
                </c:pt>
                <c:pt idx="2742">
                  <c:v>4.7599999999999998E-5</c:v>
                </c:pt>
                <c:pt idx="2743">
                  <c:v>4.7599999999999998E-5</c:v>
                </c:pt>
                <c:pt idx="2744">
                  <c:v>4.7599999999999998E-5</c:v>
                </c:pt>
                <c:pt idx="2745">
                  <c:v>5.7599999999999997E-5</c:v>
                </c:pt>
                <c:pt idx="2746">
                  <c:v>5.7599999999999997E-5</c:v>
                </c:pt>
                <c:pt idx="2747">
                  <c:v>5.7599999999999997E-5</c:v>
                </c:pt>
                <c:pt idx="2748">
                  <c:v>5.7599999999999997E-5</c:v>
                </c:pt>
                <c:pt idx="2749">
                  <c:v>7.7600000000000002E-5</c:v>
                </c:pt>
                <c:pt idx="2750">
                  <c:v>7.7600000000000002E-5</c:v>
                </c:pt>
                <c:pt idx="2751">
                  <c:v>7.7600000000000002E-5</c:v>
                </c:pt>
                <c:pt idx="2752">
                  <c:v>7.7600000000000002E-5</c:v>
                </c:pt>
                <c:pt idx="2753">
                  <c:v>7.7600000000000002E-5</c:v>
                </c:pt>
                <c:pt idx="2754">
                  <c:v>7.7600000000000002E-5</c:v>
                </c:pt>
                <c:pt idx="2755">
                  <c:v>7.7600000000000002E-5</c:v>
                </c:pt>
                <c:pt idx="2756">
                  <c:v>7.7600000000000002E-5</c:v>
                </c:pt>
                <c:pt idx="2757">
                  <c:v>7.7600000000000002E-5</c:v>
                </c:pt>
                <c:pt idx="2758">
                  <c:v>7.7600000000000002E-5</c:v>
                </c:pt>
                <c:pt idx="2759">
                  <c:v>7.7600000000000002E-5</c:v>
                </c:pt>
                <c:pt idx="2760">
                  <c:v>7.7600000000000002E-5</c:v>
                </c:pt>
                <c:pt idx="2761">
                  <c:v>7.7600000000000002E-5</c:v>
                </c:pt>
                <c:pt idx="2762">
                  <c:v>7.7600000000000002E-5</c:v>
                </c:pt>
                <c:pt idx="2763">
                  <c:v>5.7599999999999997E-5</c:v>
                </c:pt>
                <c:pt idx="2764">
                  <c:v>5.7599999999999997E-5</c:v>
                </c:pt>
                <c:pt idx="2765">
                  <c:v>5.7599999999999997E-5</c:v>
                </c:pt>
                <c:pt idx="2766">
                  <c:v>5.7599999999999997E-5</c:v>
                </c:pt>
                <c:pt idx="2767">
                  <c:v>5.7599999999999997E-5</c:v>
                </c:pt>
                <c:pt idx="2768">
                  <c:v>5.7599999999999997E-5</c:v>
                </c:pt>
                <c:pt idx="2769">
                  <c:v>5.7599999999999997E-5</c:v>
                </c:pt>
                <c:pt idx="2770">
                  <c:v>5.7599999999999997E-5</c:v>
                </c:pt>
                <c:pt idx="2771">
                  <c:v>5.7599999999999997E-5</c:v>
                </c:pt>
                <c:pt idx="2772">
                  <c:v>5.7599999999999997E-5</c:v>
                </c:pt>
                <c:pt idx="2773">
                  <c:v>5.7599999999999997E-5</c:v>
                </c:pt>
                <c:pt idx="2774">
                  <c:v>5.7599999999999997E-5</c:v>
                </c:pt>
                <c:pt idx="2775">
                  <c:v>5.7599999999999997E-5</c:v>
                </c:pt>
                <c:pt idx="2776">
                  <c:v>5.7599999999999997E-5</c:v>
                </c:pt>
                <c:pt idx="2777">
                  <c:v>7.7600000000000002E-5</c:v>
                </c:pt>
                <c:pt idx="2778">
                  <c:v>7.7600000000000002E-5</c:v>
                </c:pt>
                <c:pt idx="2779">
                  <c:v>7.7600000000000002E-5</c:v>
                </c:pt>
                <c:pt idx="2780">
                  <c:v>7.7600000000000002E-5</c:v>
                </c:pt>
                <c:pt idx="2781">
                  <c:v>7.7600000000000002E-5</c:v>
                </c:pt>
                <c:pt idx="2782">
                  <c:v>7.7600000000000002E-5</c:v>
                </c:pt>
                <c:pt idx="2783">
                  <c:v>8.7600000000000002E-5</c:v>
                </c:pt>
                <c:pt idx="2784">
                  <c:v>8.7600000000000002E-5</c:v>
                </c:pt>
                <c:pt idx="2785">
                  <c:v>8.7600000000000002E-5</c:v>
                </c:pt>
                <c:pt idx="2786">
                  <c:v>8.7600000000000002E-5</c:v>
                </c:pt>
                <c:pt idx="2787">
                  <c:v>9.7600000000000001E-5</c:v>
                </c:pt>
                <c:pt idx="2788">
                  <c:v>9.7600000000000001E-5</c:v>
                </c:pt>
                <c:pt idx="2789">
                  <c:v>9.7600000000000001E-5</c:v>
                </c:pt>
                <c:pt idx="2790">
                  <c:v>1.08E-4</c:v>
                </c:pt>
                <c:pt idx="2791">
                  <c:v>1.08E-4</c:v>
                </c:pt>
                <c:pt idx="2792">
                  <c:v>1.08E-4</c:v>
                </c:pt>
                <c:pt idx="2793">
                  <c:v>1.08E-4</c:v>
                </c:pt>
                <c:pt idx="2794">
                  <c:v>1.08E-4</c:v>
                </c:pt>
                <c:pt idx="2795">
                  <c:v>1.2799999999999999E-4</c:v>
                </c:pt>
                <c:pt idx="2796">
                  <c:v>1.2799999999999999E-4</c:v>
                </c:pt>
                <c:pt idx="2797">
                  <c:v>1.2799999999999999E-4</c:v>
                </c:pt>
                <c:pt idx="2798">
                  <c:v>1.2799999999999999E-4</c:v>
                </c:pt>
                <c:pt idx="2799">
                  <c:v>1.2799999999999999E-4</c:v>
                </c:pt>
                <c:pt idx="2800">
                  <c:v>1.2799999999999999E-4</c:v>
                </c:pt>
                <c:pt idx="2801">
                  <c:v>1.2799999999999999E-4</c:v>
                </c:pt>
                <c:pt idx="2802">
                  <c:v>1.2799999999999999E-4</c:v>
                </c:pt>
                <c:pt idx="2803">
                  <c:v>1.2799999999999999E-4</c:v>
                </c:pt>
                <c:pt idx="2804">
                  <c:v>1.2799999999999999E-4</c:v>
                </c:pt>
                <c:pt idx="2805">
                  <c:v>1.2799999999999999E-4</c:v>
                </c:pt>
                <c:pt idx="2806">
                  <c:v>1.2799999999999999E-4</c:v>
                </c:pt>
                <c:pt idx="2807">
                  <c:v>1.2799999999999999E-4</c:v>
                </c:pt>
                <c:pt idx="2808">
                  <c:v>1.2799999999999999E-4</c:v>
                </c:pt>
                <c:pt idx="2809">
                  <c:v>1.3799999999999999E-4</c:v>
                </c:pt>
                <c:pt idx="2810">
                  <c:v>1.3799999999999999E-4</c:v>
                </c:pt>
                <c:pt idx="2811">
                  <c:v>1.3799999999999999E-4</c:v>
                </c:pt>
                <c:pt idx="2812">
                  <c:v>1.3799999999999999E-4</c:v>
                </c:pt>
                <c:pt idx="2813">
                  <c:v>1.3799999999999999E-4</c:v>
                </c:pt>
                <c:pt idx="2814">
                  <c:v>1.3799999999999999E-4</c:v>
                </c:pt>
                <c:pt idx="2815">
                  <c:v>1.4799999999999999E-4</c:v>
                </c:pt>
                <c:pt idx="2816">
                  <c:v>1.4799999999999999E-4</c:v>
                </c:pt>
                <c:pt idx="2817">
                  <c:v>1.4799999999999999E-4</c:v>
                </c:pt>
                <c:pt idx="2818">
                  <c:v>1.6799999999999999E-4</c:v>
                </c:pt>
                <c:pt idx="2819">
                  <c:v>1.6799999999999999E-4</c:v>
                </c:pt>
                <c:pt idx="2820">
                  <c:v>1.6799999999999999E-4</c:v>
                </c:pt>
                <c:pt idx="2821">
                  <c:v>1.7799999999999999E-4</c:v>
                </c:pt>
                <c:pt idx="2822">
                  <c:v>1.7799999999999999E-4</c:v>
                </c:pt>
                <c:pt idx="2823">
                  <c:v>1.7799999999999999E-4</c:v>
                </c:pt>
                <c:pt idx="2824">
                  <c:v>1.8799999999999999E-4</c:v>
                </c:pt>
                <c:pt idx="2825">
                  <c:v>1.8799999999999999E-4</c:v>
                </c:pt>
                <c:pt idx="2826">
                  <c:v>1.8799999999999999E-4</c:v>
                </c:pt>
                <c:pt idx="2827">
                  <c:v>1.8799999999999999E-4</c:v>
                </c:pt>
                <c:pt idx="2828">
                  <c:v>1.8799999999999999E-4</c:v>
                </c:pt>
                <c:pt idx="2829">
                  <c:v>1.8799999999999999E-4</c:v>
                </c:pt>
                <c:pt idx="2830">
                  <c:v>1.8799999999999999E-4</c:v>
                </c:pt>
                <c:pt idx="2831">
                  <c:v>1.8799999999999999E-4</c:v>
                </c:pt>
                <c:pt idx="2832">
                  <c:v>1.8799999999999999E-4</c:v>
                </c:pt>
                <c:pt idx="2833">
                  <c:v>1.8799999999999999E-4</c:v>
                </c:pt>
                <c:pt idx="2834">
                  <c:v>1.7799999999999999E-4</c:v>
                </c:pt>
                <c:pt idx="2835">
                  <c:v>1.7799999999999999E-4</c:v>
                </c:pt>
                <c:pt idx="2836">
                  <c:v>1.7799999999999999E-4</c:v>
                </c:pt>
                <c:pt idx="2837">
                  <c:v>1.6799999999999999E-4</c:v>
                </c:pt>
                <c:pt idx="2838">
                  <c:v>1.6799999999999999E-4</c:v>
                </c:pt>
                <c:pt idx="2839">
                  <c:v>1.4799999999999999E-4</c:v>
                </c:pt>
                <c:pt idx="2840">
                  <c:v>1.3799999999999999E-4</c:v>
                </c:pt>
                <c:pt idx="2841">
                  <c:v>1.3799999999999999E-4</c:v>
                </c:pt>
                <c:pt idx="2842">
                  <c:v>1.2799999999999999E-4</c:v>
                </c:pt>
                <c:pt idx="2843">
                  <c:v>1.2799999999999999E-4</c:v>
                </c:pt>
                <c:pt idx="2844">
                  <c:v>1.08E-4</c:v>
                </c:pt>
                <c:pt idx="2845">
                  <c:v>1.08E-4</c:v>
                </c:pt>
                <c:pt idx="2846">
                  <c:v>9.7600000000000001E-5</c:v>
                </c:pt>
                <c:pt idx="2847">
                  <c:v>9.7600000000000001E-5</c:v>
                </c:pt>
                <c:pt idx="2848">
                  <c:v>9.7600000000000001E-5</c:v>
                </c:pt>
                <c:pt idx="2849">
                  <c:v>9.7600000000000001E-5</c:v>
                </c:pt>
                <c:pt idx="2850">
                  <c:v>8.7600000000000002E-5</c:v>
                </c:pt>
                <c:pt idx="2851">
                  <c:v>8.7600000000000002E-5</c:v>
                </c:pt>
                <c:pt idx="2852">
                  <c:v>8.7600000000000002E-5</c:v>
                </c:pt>
                <c:pt idx="2853">
                  <c:v>9.7600000000000001E-5</c:v>
                </c:pt>
                <c:pt idx="2854">
                  <c:v>9.7600000000000001E-5</c:v>
                </c:pt>
                <c:pt idx="2855">
                  <c:v>9.7600000000000001E-5</c:v>
                </c:pt>
                <c:pt idx="2856">
                  <c:v>9.7600000000000001E-5</c:v>
                </c:pt>
                <c:pt idx="2857">
                  <c:v>1.08E-4</c:v>
                </c:pt>
                <c:pt idx="2858">
                  <c:v>1.08E-4</c:v>
                </c:pt>
                <c:pt idx="2859">
                  <c:v>1.2799999999999999E-4</c:v>
                </c:pt>
                <c:pt idx="2860">
                  <c:v>1.2799999999999999E-4</c:v>
                </c:pt>
                <c:pt idx="2861">
                  <c:v>1.3799999999999999E-4</c:v>
                </c:pt>
                <c:pt idx="2862">
                  <c:v>1.3799999999999999E-4</c:v>
                </c:pt>
                <c:pt idx="2863">
                  <c:v>1.4799999999999999E-4</c:v>
                </c:pt>
                <c:pt idx="2864">
                  <c:v>1.6799999999999999E-4</c:v>
                </c:pt>
                <c:pt idx="2865">
                  <c:v>1.6799999999999999E-4</c:v>
                </c:pt>
                <c:pt idx="2866">
                  <c:v>1.6799999999999999E-4</c:v>
                </c:pt>
                <c:pt idx="2867">
                  <c:v>1.7799999999999999E-4</c:v>
                </c:pt>
                <c:pt idx="2868">
                  <c:v>1.7799999999999999E-4</c:v>
                </c:pt>
                <c:pt idx="2869">
                  <c:v>1.7799999999999999E-4</c:v>
                </c:pt>
                <c:pt idx="2870">
                  <c:v>1.8799999999999999E-4</c:v>
                </c:pt>
                <c:pt idx="2871">
                  <c:v>1.8799999999999999E-4</c:v>
                </c:pt>
                <c:pt idx="2872">
                  <c:v>1.7799999999999999E-4</c:v>
                </c:pt>
                <c:pt idx="2873">
                  <c:v>1.7799999999999999E-4</c:v>
                </c:pt>
                <c:pt idx="2874">
                  <c:v>1.7799999999999999E-4</c:v>
                </c:pt>
                <c:pt idx="2875">
                  <c:v>1.7799999999999999E-4</c:v>
                </c:pt>
                <c:pt idx="2876">
                  <c:v>1.6799999999999999E-4</c:v>
                </c:pt>
                <c:pt idx="2877">
                  <c:v>1.6799999999999999E-4</c:v>
                </c:pt>
                <c:pt idx="2878">
                  <c:v>1.4799999999999999E-4</c:v>
                </c:pt>
                <c:pt idx="2879">
                  <c:v>1.4799999999999999E-4</c:v>
                </c:pt>
                <c:pt idx="2880">
                  <c:v>1.3799999999999999E-4</c:v>
                </c:pt>
                <c:pt idx="2881">
                  <c:v>1.2799999999999999E-4</c:v>
                </c:pt>
                <c:pt idx="2882">
                  <c:v>1.2799999999999999E-4</c:v>
                </c:pt>
                <c:pt idx="2883">
                  <c:v>1.08E-4</c:v>
                </c:pt>
                <c:pt idx="2884">
                  <c:v>9.7600000000000001E-5</c:v>
                </c:pt>
                <c:pt idx="2885">
                  <c:v>9.7600000000000001E-5</c:v>
                </c:pt>
                <c:pt idx="2886">
                  <c:v>8.7600000000000002E-5</c:v>
                </c:pt>
                <c:pt idx="2887">
                  <c:v>7.7600000000000002E-5</c:v>
                </c:pt>
                <c:pt idx="2888">
                  <c:v>7.7600000000000002E-5</c:v>
                </c:pt>
                <c:pt idx="2889">
                  <c:v>5.7599999999999997E-5</c:v>
                </c:pt>
                <c:pt idx="2890">
                  <c:v>5.7599999999999997E-5</c:v>
                </c:pt>
                <c:pt idx="2891">
                  <c:v>4.7599999999999998E-5</c:v>
                </c:pt>
                <c:pt idx="2892">
                  <c:v>4.7599999999999998E-5</c:v>
                </c:pt>
                <c:pt idx="2893">
                  <c:v>4.7599999999999998E-5</c:v>
                </c:pt>
                <c:pt idx="2894">
                  <c:v>4.7599999999999998E-5</c:v>
                </c:pt>
                <c:pt idx="2895">
                  <c:v>4.7599999999999998E-5</c:v>
                </c:pt>
                <c:pt idx="2896">
                  <c:v>4.7599999999999998E-5</c:v>
                </c:pt>
                <c:pt idx="2897">
                  <c:v>4.7599999999999998E-5</c:v>
                </c:pt>
                <c:pt idx="2898">
                  <c:v>4.7599999999999998E-5</c:v>
                </c:pt>
                <c:pt idx="2899">
                  <c:v>4.7599999999999998E-5</c:v>
                </c:pt>
                <c:pt idx="2900">
                  <c:v>4.7599999999999998E-5</c:v>
                </c:pt>
                <c:pt idx="2901">
                  <c:v>4.7599999999999998E-5</c:v>
                </c:pt>
                <c:pt idx="2902">
                  <c:v>5.7599999999999997E-5</c:v>
                </c:pt>
                <c:pt idx="2903">
                  <c:v>5.7599999999999997E-5</c:v>
                </c:pt>
                <c:pt idx="2904">
                  <c:v>5.7599999999999997E-5</c:v>
                </c:pt>
                <c:pt idx="2905">
                  <c:v>7.7600000000000002E-5</c:v>
                </c:pt>
                <c:pt idx="2906">
                  <c:v>7.7600000000000002E-5</c:v>
                </c:pt>
                <c:pt idx="2907">
                  <c:v>7.7600000000000002E-5</c:v>
                </c:pt>
                <c:pt idx="2908">
                  <c:v>8.7600000000000002E-5</c:v>
                </c:pt>
                <c:pt idx="2909">
                  <c:v>8.7600000000000002E-5</c:v>
                </c:pt>
                <c:pt idx="2910">
                  <c:v>8.7600000000000002E-5</c:v>
                </c:pt>
                <c:pt idx="2911">
                  <c:v>9.7600000000000001E-5</c:v>
                </c:pt>
                <c:pt idx="2912">
                  <c:v>9.7600000000000001E-5</c:v>
                </c:pt>
                <c:pt idx="2913">
                  <c:v>1.08E-4</c:v>
                </c:pt>
                <c:pt idx="2914">
                  <c:v>1.08E-4</c:v>
                </c:pt>
                <c:pt idx="2915">
                  <c:v>1.08E-4</c:v>
                </c:pt>
                <c:pt idx="2916">
                  <c:v>1.08E-4</c:v>
                </c:pt>
                <c:pt idx="2917">
                  <c:v>1.2799999999999999E-4</c:v>
                </c:pt>
                <c:pt idx="2918">
                  <c:v>1.2799999999999999E-4</c:v>
                </c:pt>
                <c:pt idx="2919">
                  <c:v>1.2799999999999999E-4</c:v>
                </c:pt>
                <c:pt idx="2920">
                  <c:v>1.2799999999999999E-4</c:v>
                </c:pt>
                <c:pt idx="2921">
                  <c:v>1.3799999999999999E-4</c:v>
                </c:pt>
                <c:pt idx="2922">
                  <c:v>1.3799999999999999E-4</c:v>
                </c:pt>
                <c:pt idx="2923">
                  <c:v>1.3799999999999999E-4</c:v>
                </c:pt>
                <c:pt idx="2924">
                  <c:v>1.3799999999999999E-4</c:v>
                </c:pt>
                <c:pt idx="2925">
                  <c:v>1.4799999999999999E-4</c:v>
                </c:pt>
                <c:pt idx="2926">
                  <c:v>1.4799999999999999E-4</c:v>
                </c:pt>
                <c:pt idx="2927">
                  <c:v>1.4799999999999999E-4</c:v>
                </c:pt>
                <c:pt idx="2928">
                  <c:v>1.4799999999999999E-4</c:v>
                </c:pt>
                <c:pt idx="2929">
                  <c:v>1.4799999999999999E-4</c:v>
                </c:pt>
                <c:pt idx="2930">
                  <c:v>1.4799999999999999E-4</c:v>
                </c:pt>
                <c:pt idx="2931">
                  <c:v>1.4799999999999999E-4</c:v>
                </c:pt>
                <c:pt idx="2932">
                  <c:v>1.4799999999999999E-4</c:v>
                </c:pt>
                <c:pt idx="2933">
                  <c:v>1.6799999999999999E-4</c:v>
                </c:pt>
                <c:pt idx="2934">
                  <c:v>1.4799999999999999E-4</c:v>
                </c:pt>
                <c:pt idx="2935">
                  <c:v>1.4799999999999999E-4</c:v>
                </c:pt>
                <c:pt idx="2936">
                  <c:v>1.4799999999999999E-4</c:v>
                </c:pt>
                <c:pt idx="2937">
                  <c:v>1.4799999999999999E-4</c:v>
                </c:pt>
                <c:pt idx="2938">
                  <c:v>1.4799999999999999E-4</c:v>
                </c:pt>
                <c:pt idx="2939">
                  <c:v>1.4799999999999999E-4</c:v>
                </c:pt>
                <c:pt idx="2940">
                  <c:v>1.3799999999999999E-4</c:v>
                </c:pt>
                <c:pt idx="2941">
                  <c:v>1.3799999999999999E-4</c:v>
                </c:pt>
                <c:pt idx="2942">
                  <c:v>1.3799999999999999E-4</c:v>
                </c:pt>
                <c:pt idx="2943">
                  <c:v>1.2799999999999999E-4</c:v>
                </c:pt>
                <c:pt idx="2944">
                  <c:v>1.2799999999999999E-4</c:v>
                </c:pt>
                <c:pt idx="2945">
                  <c:v>1.08E-4</c:v>
                </c:pt>
                <c:pt idx="2946">
                  <c:v>1.08E-4</c:v>
                </c:pt>
                <c:pt idx="2947">
                  <c:v>9.7600000000000001E-5</c:v>
                </c:pt>
                <c:pt idx="2948">
                  <c:v>9.7600000000000001E-5</c:v>
                </c:pt>
                <c:pt idx="2949">
                  <c:v>8.7600000000000002E-5</c:v>
                </c:pt>
                <c:pt idx="2950">
                  <c:v>8.7600000000000002E-5</c:v>
                </c:pt>
                <c:pt idx="2951">
                  <c:v>7.7600000000000002E-5</c:v>
                </c:pt>
                <c:pt idx="2952">
                  <c:v>7.7600000000000002E-5</c:v>
                </c:pt>
                <c:pt idx="2953">
                  <c:v>5.7599999999999997E-5</c:v>
                </c:pt>
                <c:pt idx="2954">
                  <c:v>5.7599999999999997E-5</c:v>
                </c:pt>
                <c:pt idx="2955">
                  <c:v>4.7599999999999998E-5</c:v>
                </c:pt>
                <c:pt idx="2956">
                  <c:v>4.7599999999999998E-5</c:v>
                </c:pt>
                <c:pt idx="2957">
                  <c:v>4.7599999999999998E-5</c:v>
                </c:pt>
                <c:pt idx="2958">
                  <c:v>4.7599999999999998E-5</c:v>
                </c:pt>
                <c:pt idx="2959">
                  <c:v>3.7599999999999999E-5</c:v>
                </c:pt>
                <c:pt idx="2960">
                  <c:v>3.7599999999999999E-5</c:v>
                </c:pt>
                <c:pt idx="2961">
                  <c:v>3.7599999999999999E-5</c:v>
                </c:pt>
                <c:pt idx="2962">
                  <c:v>3.7599999999999999E-5</c:v>
                </c:pt>
                <c:pt idx="2963">
                  <c:v>3.7599999999999999E-5</c:v>
                </c:pt>
                <c:pt idx="2964">
                  <c:v>3.7599999999999999E-5</c:v>
                </c:pt>
                <c:pt idx="2965">
                  <c:v>3.7599999999999999E-5</c:v>
                </c:pt>
                <c:pt idx="2966">
                  <c:v>3.7599999999999999E-5</c:v>
                </c:pt>
                <c:pt idx="2967">
                  <c:v>4.7599999999999998E-5</c:v>
                </c:pt>
                <c:pt idx="2968">
                  <c:v>3.7599999999999999E-5</c:v>
                </c:pt>
                <c:pt idx="2969">
                  <c:v>4.7599999999999998E-5</c:v>
                </c:pt>
                <c:pt idx="2970">
                  <c:v>4.7599999999999998E-5</c:v>
                </c:pt>
                <c:pt idx="2971">
                  <c:v>4.7599999999999998E-5</c:v>
                </c:pt>
                <c:pt idx="2972">
                  <c:v>4.7599999999999998E-5</c:v>
                </c:pt>
                <c:pt idx="2973">
                  <c:v>4.7599999999999998E-5</c:v>
                </c:pt>
                <c:pt idx="2974">
                  <c:v>4.7599999999999998E-5</c:v>
                </c:pt>
                <c:pt idx="2975">
                  <c:v>4.7599999999999998E-5</c:v>
                </c:pt>
                <c:pt idx="2976">
                  <c:v>4.7599999999999998E-5</c:v>
                </c:pt>
                <c:pt idx="2977">
                  <c:v>4.7599999999999998E-5</c:v>
                </c:pt>
                <c:pt idx="2978">
                  <c:v>4.7599999999999998E-5</c:v>
                </c:pt>
                <c:pt idx="2979">
                  <c:v>3.7599999999999999E-5</c:v>
                </c:pt>
                <c:pt idx="2980">
                  <c:v>3.7599999999999999E-5</c:v>
                </c:pt>
                <c:pt idx="2981">
                  <c:v>3.7599999999999999E-5</c:v>
                </c:pt>
                <c:pt idx="2982">
                  <c:v>1.7600000000000001E-5</c:v>
                </c:pt>
                <c:pt idx="2983">
                  <c:v>1.7600000000000001E-5</c:v>
                </c:pt>
                <c:pt idx="2984">
                  <c:v>7.5800000000000003E-6</c:v>
                </c:pt>
                <c:pt idx="2985">
                  <c:v>7.5800000000000003E-6</c:v>
                </c:pt>
                <c:pt idx="2986">
                  <c:v>-2.4200000000000001E-6</c:v>
                </c:pt>
                <c:pt idx="2987">
                  <c:v>-2.4200000000000001E-6</c:v>
                </c:pt>
                <c:pt idx="2988">
                  <c:v>-2.2399999999999999E-5</c:v>
                </c:pt>
                <c:pt idx="2989">
                  <c:v>-3.2400000000000001E-5</c:v>
                </c:pt>
                <c:pt idx="2990">
                  <c:v>-3.2400000000000001E-5</c:v>
                </c:pt>
                <c:pt idx="2991">
                  <c:v>-4.2400000000000001E-5</c:v>
                </c:pt>
                <c:pt idx="2992">
                  <c:v>-4.2400000000000001E-5</c:v>
                </c:pt>
                <c:pt idx="2993">
                  <c:v>-6.2399999999999999E-5</c:v>
                </c:pt>
                <c:pt idx="2994">
                  <c:v>-6.2399999999999999E-5</c:v>
                </c:pt>
                <c:pt idx="2995">
                  <c:v>-6.2399999999999999E-5</c:v>
                </c:pt>
                <c:pt idx="2996">
                  <c:v>-7.2399999999999998E-5</c:v>
                </c:pt>
                <c:pt idx="2997">
                  <c:v>-7.2399999999999998E-5</c:v>
                </c:pt>
                <c:pt idx="2998">
                  <c:v>-7.2399999999999998E-5</c:v>
                </c:pt>
                <c:pt idx="2999">
                  <c:v>-7.2399999999999998E-5</c:v>
                </c:pt>
                <c:pt idx="3000">
                  <c:v>-7.2399999999999998E-5</c:v>
                </c:pt>
                <c:pt idx="3001">
                  <c:v>-7.2399999999999998E-5</c:v>
                </c:pt>
                <c:pt idx="3002">
                  <c:v>-7.2399999999999998E-5</c:v>
                </c:pt>
                <c:pt idx="3003">
                  <c:v>-7.2399999999999998E-5</c:v>
                </c:pt>
                <c:pt idx="3004">
                  <c:v>-6.2399999999999999E-5</c:v>
                </c:pt>
                <c:pt idx="3005">
                  <c:v>-6.2399999999999999E-5</c:v>
                </c:pt>
                <c:pt idx="3006">
                  <c:v>-6.2399999999999999E-5</c:v>
                </c:pt>
                <c:pt idx="3007">
                  <c:v>-4.2400000000000001E-5</c:v>
                </c:pt>
                <c:pt idx="3008">
                  <c:v>-3.2400000000000001E-5</c:v>
                </c:pt>
                <c:pt idx="3009">
                  <c:v>-3.2400000000000001E-5</c:v>
                </c:pt>
                <c:pt idx="3010">
                  <c:v>-3.2400000000000001E-5</c:v>
                </c:pt>
                <c:pt idx="3011">
                  <c:v>-2.2399999999999999E-5</c:v>
                </c:pt>
                <c:pt idx="3012">
                  <c:v>-2.2399999999999999E-5</c:v>
                </c:pt>
                <c:pt idx="3013">
                  <c:v>-2.4200000000000001E-6</c:v>
                </c:pt>
                <c:pt idx="3014">
                  <c:v>-2.4200000000000001E-6</c:v>
                </c:pt>
                <c:pt idx="3015">
                  <c:v>-2.4200000000000001E-6</c:v>
                </c:pt>
                <c:pt idx="3016">
                  <c:v>-2.4200000000000001E-6</c:v>
                </c:pt>
                <c:pt idx="3017">
                  <c:v>7.5800000000000003E-6</c:v>
                </c:pt>
                <c:pt idx="3018">
                  <c:v>7.5800000000000003E-6</c:v>
                </c:pt>
                <c:pt idx="3019">
                  <c:v>-2.4200000000000001E-6</c:v>
                </c:pt>
                <c:pt idx="3020">
                  <c:v>-2.4200000000000001E-6</c:v>
                </c:pt>
                <c:pt idx="3021">
                  <c:v>-2.4200000000000001E-6</c:v>
                </c:pt>
                <c:pt idx="3022">
                  <c:v>-2.2399999999999999E-5</c:v>
                </c:pt>
                <c:pt idx="3023">
                  <c:v>-2.2399999999999999E-5</c:v>
                </c:pt>
                <c:pt idx="3024">
                  <c:v>-3.2400000000000001E-5</c:v>
                </c:pt>
                <c:pt idx="3025">
                  <c:v>-3.2400000000000001E-5</c:v>
                </c:pt>
                <c:pt idx="3026">
                  <c:v>-4.2400000000000001E-5</c:v>
                </c:pt>
                <c:pt idx="3027">
                  <c:v>-6.2399999999999999E-5</c:v>
                </c:pt>
                <c:pt idx="3028">
                  <c:v>-7.2399999999999998E-5</c:v>
                </c:pt>
                <c:pt idx="3029">
                  <c:v>-8.2399999999999997E-5</c:v>
                </c:pt>
                <c:pt idx="3030">
                  <c:v>-1.02E-4</c:v>
                </c:pt>
                <c:pt idx="3031">
                  <c:v>-1.12E-4</c:v>
                </c:pt>
                <c:pt idx="3032">
                  <c:v>-1.22E-4</c:v>
                </c:pt>
                <c:pt idx="3033">
                  <c:v>-1.4200000000000001E-4</c:v>
                </c:pt>
                <c:pt idx="3034">
                  <c:v>-1.5200000000000001E-4</c:v>
                </c:pt>
                <c:pt idx="3035">
                  <c:v>-1.6200000000000001E-4</c:v>
                </c:pt>
                <c:pt idx="3036">
                  <c:v>-1.7200000000000001E-4</c:v>
                </c:pt>
                <c:pt idx="3037">
                  <c:v>-1.7200000000000001E-4</c:v>
                </c:pt>
                <c:pt idx="3038">
                  <c:v>-1.92E-4</c:v>
                </c:pt>
                <c:pt idx="3039">
                  <c:v>-2.02E-4</c:v>
                </c:pt>
                <c:pt idx="3040">
                  <c:v>-2.02E-4</c:v>
                </c:pt>
                <c:pt idx="3041">
                  <c:v>-2.02E-4</c:v>
                </c:pt>
                <c:pt idx="3042">
                  <c:v>-2.12E-4</c:v>
                </c:pt>
                <c:pt idx="3043">
                  <c:v>-2.12E-4</c:v>
                </c:pt>
                <c:pt idx="3044">
                  <c:v>-2.12E-4</c:v>
                </c:pt>
                <c:pt idx="3045">
                  <c:v>-2.12E-4</c:v>
                </c:pt>
                <c:pt idx="3046">
                  <c:v>-2.12E-4</c:v>
                </c:pt>
                <c:pt idx="3047">
                  <c:v>-2.02E-4</c:v>
                </c:pt>
                <c:pt idx="3048">
                  <c:v>-2.02E-4</c:v>
                </c:pt>
                <c:pt idx="3049">
                  <c:v>-2.02E-4</c:v>
                </c:pt>
                <c:pt idx="3050">
                  <c:v>-1.92E-4</c:v>
                </c:pt>
                <c:pt idx="3051">
                  <c:v>-1.7200000000000001E-4</c:v>
                </c:pt>
                <c:pt idx="3052">
                  <c:v>-1.7200000000000001E-4</c:v>
                </c:pt>
                <c:pt idx="3053">
                  <c:v>-1.6200000000000001E-4</c:v>
                </c:pt>
                <c:pt idx="3054">
                  <c:v>-1.5200000000000001E-4</c:v>
                </c:pt>
                <c:pt idx="3055">
                  <c:v>-1.4200000000000001E-4</c:v>
                </c:pt>
                <c:pt idx="3056">
                  <c:v>-1.22E-4</c:v>
                </c:pt>
                <c:pt idx="3057">
                  <c:v>-1.12E-4</c:v>
                </c:pt>
                <c:pt idx="3058">
                  <c:v>-1.02E-4</c:v>
                </c:pt>
                <c:pt idx="3059">
                  <c:v>-8.2399999999999997E-5</c:v>
                </c:pt>
                <c:pt idx="3060">
                  <c:v>-7.2399999999999998E-5</c:v>
                </c:pt>
                <c:pt idx="3061">
                  <c:v>-6.2399999999999999E-5</c:v>
                </c:pt>
                <c:pt idx="3062">
                  <c:v>-4.2400000000000001E-5</c:v>
                </c:pt>
                <c:pt idx="3063">
                  <c:v>-3.2400000000000001E-5</c:v>
                </c:pt>
                <c:pt idx="3064">
                  <c:v>-2.2399999999999999E-5</c:v>
                </c:pt>
                <c:pt idx="3065">
                  <c:v>-2.4200000000000001E-6</c:v>
                </c:pt>
                <c:pt idx="3066">
                  <c:v>7.5800000000000003E-6</c:v>
                </c:pt>
                <c:pt idx="3067">
                  <c:v>1.7600000000000001E-5</c:v>
                </c:pt>
                <c:pt idx="3068">
                  <c:v>1.7600000000000001E-5</c:v>
                </c:pt>
                <c:pt idx="3069">
                  <c:v>3.7599999999999999E-5</c:v>
                </c:pt>
                <c:pt idx="3070">
                  <c:v>3.7599999999999999E-5</c:v>
                </c:pt>
                <c:pt idx="3071">
                  <c:v>4.7599999999999998E-5</c:v>
                </c:pt>
                <c:pt idx="3072">
                  <c:v>4.7599999999999998E-5</c:v>
                </c:pt>
                <c:pt idx="3073">
                  <c:v>5.7599999999999997E-5</c:v>
                </c:pt>
                <c:pt idx="3074">
                  <c:v>5.7599999999999997E-5</c:v>
                </c:pt>
                <c:pt idx="3075">
                  <c:v>5.7599999999999997E-5</c:v>
                </c:pt>
                <c:pt idx="3076">
                  <c:v>5.7599999999999997E-5</c:v>
                </c:pt>
                <c:pt idx="3077">
                  <c:v>5.7599999999999997E-5</c:v>
                </c:pt>
                <c:pt idx="3078">
                  <c:v>5.7599999999999997E-5</c:v>
                </c:pt>
                <c:pt idx="3079">
                  <c:v>5.7599999999999997E-5</c:v>
                </c:pt>
                <c:pt idx="3080">
                  <c:v>5.7599999999999997E-5</c:v>
                </c:pt>
                <c:pt idx="3081">
                  <c:v>5.7599999999999997E-5</c:v>
                </c:pt>
                <c:pt idx="3082">
                  <c:v>5.7599999999999997E-5</c:v>
                </c:pt>
                <c:pt idx="3083">
                  <c:v>4.7599999999999998E-5</c:v>
                </c:pt>
                <c:pt idx="3084">
                  <c:v>4.7599999999999998E-5</c:v>
                </c:pt>
                <c:pt idx="3085">
                  <c:v>4.7599999999999998E-5</c:v>
                </c:pt>
                <c:pt idx="3086">
                  <c:v>4.7599999999999998E-5</c:v>
                </c:pt>
                <c:pt idx="3087">
                  <c:v>4.7599999999999998E-5</c:v>
                </c:pt>
                <c:pt idx="3088">
                  <c:v>4.7599999999999998E-5</c:v>
                </c:pt>
                <c:pt idx="3089">
                  <c:v>3.7599999999999999E-5</c:v>
                </c:pt>
                <c:pt idx="3090">
                  <c:v>3.7599999999999999E-5</c:v>
                </c:pt>
                <c:pt idx="3091">
                  <c:v>3.7599999999999999E-5</c:v>
                </c:pt>
                <c:pt idx="3092">
                  <c:v>3.7599999999999999E-5</c:v>
                </c:pt>
                <c:pt idx="3093">
                  <c:v>3.7599999999999999E-5</c:v>
                </c:pt>
                <c:pt idx="3094">
                  <c:v>3.7599999999999999E-5</c:v>
                </c:pt>
                <c:pt idx="3095">
                  <c:v>3.7599999999999999E-5</c:v>
                </c:pt>
                <c:pt idx="3096">
                  <c:v>3.7599999999999999E-5</c:v>
                </c:pt>
                <c:pt idx="3097">
                  <c:v>4.7599999999999998E-5</c:v>
                </c:pt>
                <c:pt idx="3098">
                  <c:v>4.7599999999999998E-5</c:v>
                </c:pt>
                <c:pt idx="3099">
                  <c:v>4.7599999999999998E-5</c:v>
                </c:pt>
                <c:pt idx="3100">
                  <c:v>4.7599999999999998E-5</c:v>
                </c:pt>
                <c:pt idx="3101">
                  <c:v>4.7599999999999998E-5</c:v>
                </c:pt>
                <c:pt idx="3102">
                  <c:v>4.7599999999999998E-5</c:v>
                </c:pt>
                <c:pt idx="3103">
                  <c:v>4.7599999999999998E-5</c:v>
                </c:pt>
                <c:pt idx="3104">
                  <c:v>4.7599999999999998E-5</c:v>
                </c:pt>
                <c:pt idx="3105">
                  <c:v>4.7599999999999998E-5</c:v>
                </c:pt>
                <c:pt idx="3106">
                  <c:v>4.7599999999999998E-5</c:v>
                </c:pt>
                <c:pt idx="3107">
                  <c:v>4.7599999999999998E-5</c:v>
                </c:pt>
                <c:pt idx="3108">
                  <c:v>3.7599999999999999E-5</c:v>
                </c:pt>
                <c:pt idx="3109">
                  <c:v>3.7599999999999999E-5</c:v>
                </c:pt>
                <c:pt idx="3110">
                  <c:v>1.7600000000000001E-5</c:v>
                </c:pt>
                <c:pt idx="3111">
                  <c:v>1.7600000000000001E-5</c:v>
                </c:pt>
                <c:pt idx="3112">
                  <c:v>7.5800000000000003E-6</c:v>
                </c:pt>
                <c:pt idx="3113">
                  <c:v>-2.4200000000000001E-6</c:v>
                </c:pt>
                <c:pt idx="3114">
                  <c:v>-2.2399999999999999E-5</c:v>
                </c:pt>
                <c:pt idx="3115">
                  <c:v>-3.2400000000000001E-5</c:v>
                </c:pt>
                <c:pt idx="3116">
                  <c:v>-4.2400000000000001E-5</c:v>
                </c:pt>
                <c:pt idx="3117">
                  <c:v>-6.2399999999999999E-5</c:v>
                </c:pt>
                <c:pt idx="3118">
                  <c:v>-7.2399999999999998E-5</c:v>
                </c:pt>
                <c:pt idx="3119">
                  <c:v>-8.2399999999999997E-5</c:v>
                </c:pt>
                <c:pt idx="3120">
                  <c:v>-1.02E-4</c:v>
                </c:pt>
                <c:pt idx="3121">
                  <c:v>-1.12E-4</c:v>
                </c:pt>
                <c:pt idx="3122">
                  <c:v>-1.22E-4</c:v>
                </c:pt>
                <c:pt idx="3123">
                  <c:v>-1.22E-4</c:v>
                </c:pt>
                <c:pt idx="3124">
                  <c:v>-1.4200000000000001E-4</c:v>
                </c:pt>
                <c:pt idx="3125">
                  <c:v>-1.5200000000000001E-4</c:v>
                </c:pt>
                <c:pt idx="3126">
                  <c:v>-1.5200000000000001E-4</c:v>
                </c:pt>
                <c:pt idx="3127">
                  <c:v>-1.6200000000000001E-4</c:v>
                </c:pt>
                <c:pt idx="3128">
                  <c:v>-1.6200000000000001E-4</c:v>
                </c:pt>
                <c:pt idx="3129">
                  <c:v>-1.6200000000000001E-4</c:v>
                </c:pt>
                <c:pt idx="3130">
                  <c:v>-1.6200000000000001E-4</c:v>
                </c:pt>
                <c:pt idx="3131">
                  <c:v>-1.6200000000000001E-4</c:v>
                </c:pt>
                <c:pt idx="3132">
                  <c:v>-1.5200000000000001E-4</c:v>
                </c:pt>
                <c:pt idx="3133">
                  <c:v>-1.5200000000000001E-4</c:v>
                </c:pt>
                <c:pt idx="3134">
                  <c:v>-1.4200000000000001E-4</c:v>
                </c:pt>
                <c:pt idx="3135">
                  <c:v>-1.22E-4</c:v>
                </c:pt>
                <c:pt idx="3136">
                  <c:v>-1.22E-4</c:v>
                </c:pt>
                <c:pt idx="3137">
                  <c:v>-1.12E-4</c:v>
                </c:pt>
                <c:pt idx="3138">
                  <c:v>-1.02E-4</c:v>
                </c:pt>
                <c:pt idx="3139">
                  <c:v>-8.2399999999999997E-5</c:v>
                </c:pt>
                <c:pt idx="3140">
                  <c:v>-7.2399999999999998E-5</c:v>
                </c:pt>
                <c:pt idx="3141">
                  <c:v>-4.2400000000000001E-5</c:v>
                </c:pt>
                <c:pt idx="3142">
                  <c:v>-3.2400000000000001E-5</c:v>
                </c:pt>
                <c:pt idx="3143">
                  <c:v>-2.2399999999999999E-5</c:v>
                </c:pt>
                <c:pt idx="3144">
                  <c:v>-2.2399999999999999E-5</c:v>
                </c:pt>
                <c:pt idx="3145">
                  <c:v>-2.4200000000000001E-6</c:v>
                </c:pt>
                <c:pt idx="3146">
                  <c:v>7.5800000000000003E-6</c:v>
                </c:pt>
                <c:pt idx="3147">
                  <c:v>1.7600000000000001E-5</c:v>
                </c:pt>
                <c:pt idx="3148">
                  <c:v>1.7600000000000001E-5</c:v>
                </c:pt>
                <c:pt idx="3149">
                  <c:v>1.7600000000000001E-5</c:v>
                </c:pt>
                <c:pt idx="3150">
                  <c:v>1.7600000000000001E-5</c:v>
                </c:pt>
                <c:pt idx="3151">
                  <c:v>1.7600000000000001E-5</c:v>
                </c:pt>
                <c:pt idx="3152">
                  <c:v>1.7600000000000001E-5</c:v>
                </c:pt>
                <c:pt idx="3153">
                  <c:v>1.7600000000000001E-5</c:v>
                </c:pt>
                <c:pt idx="3154">
                  <c:v>7.5800000000000003E-6</c:v>
                </c:pt>
                <c:pt idx="3155">
                  <c:v>7.5800000000000003E-6</c:v>
                </c:pt>
                <c:pt idx="3156">
                  <c:v>-2.4200000000000001E-6</c:v>
                </c:pt>
                <c:pt idx="3157">
                  <c:v>-2.4200000000000001E-6</c:v>
                </c:pt>
                <c:pt idx="3158">
                  <c:v>-2.2399999999999999E-5</c:v>
                </c:pt>
                <c:pt idx="3159">
                  <c:v>-3.2400000000000001E-5</c:v>
                </c:pt>
                <c:pt idx="3160">
                  <c:v>-4.2400000000000001E-5</c:v>
                </c:pt>
                <c:pt idx="3161">
                  <c:v>-4.2400000000000001E-5</c:v>
                </c:pt>
                <c:pt idx="3162">
                  <c:v>-6.2399999999999999E-5</c:v>
                </c:pt>
                <c:pt idx="3163">
                  <c:v>-7.2399999999999998E-5</c:v>
                </c:pt>
                <c:pt idx="3164">
                  <c:v>-7.2399999999999998E-5</c:v>
                </c:pt>
                <c:pt idx="3165">
                  <c:v>-7.2399999999999998E-5</c:v>
                </c:pt>
                <c:pt idx="3166">
                  <c:v>-8.2399999999999997E-5</c:v>
                </c:pt>
                <c:pt idx="3167">
                  <c:v>-8.2399999999999997E-5</c:v>
                </c:pt>
                <c:pt idx="3168">
                  <c:v>-8.2399999999999997E-5</c:v>
                </c:pt>
                <c:pt idx="3169">
                  <c:v>-8.2399999999999997E-5</c:v>
                </c:pt>
                <c:pt idx="3170">
                  <c:v>-7.2399999999999998E-5</c:v>
                </c:pt>
                <c:pt idx="3171">
                  <c:v>-7.2399999999999998E-5</c:v>
                </c:pt>
                <c:pt idx="3172">
                  <c:v>-7.2399999999999998E-5</c:v>
                </c:pt>
                <c:pt idx="3173">
                  <c:v>-6.2399999999999999E-5</c:v>
                </c:pt>
                <c:pt idx="3174">
                  <c:v>-4.2400000000000001E-5</c:v>
                </c:pt>
                <c:pt idx="3175">
                  <c:v>-3.2400000000000001E-5</c:v>
                </c:pt>
                <c:pt idx="3176">
                  <c:v>-2.2399999999999999E-5</c:v>
                </c:pt>
                <c:pt idx="3177">
                  <c:v>-2.4200000000000001E-6</c:v>
                </c:pt>
                <c:pt idx="3178">
                  <c:v>7.5800000000000003E-6</c:v>
                </c:pt>
                <c:pt idx="3179">
                  <c:v>1.7600000000000001E-5</c:v>
                </c:pt>
                <c:pt idx="3180">
                  <c:v>1.7600000000000001E-5</c:v>
                </c:pt>
                <c:pt idx="3181">
                  <c:v>3.7599999999999999E-5</c:v>
                </c:pt>
                <c:pt idx="3182">
                  <c:v>4.7599999999999998E-5</c:v>
                </c:pt>
                <c:pt idx="3183">
                  <c:v>4.7599999999999998E-5</c:v>
                </c:pt>
                <c:pt idx="3184">
                  <c:v>5.7599999999999997E-5</c:v>
                </c:pt>
                <c:pt idx="3185">
                  <c:v>5.7599999999999997E-5</c:v>
                </c:pt>
                <c:pt idx="3186">
                  <c:v>7.7600000000000002E-5</c:v>
                </c:pt>
                <c:pt idx="3187">
                  <c:v>7.7600000000000002E-5</c:v>
                </c:pt>
                <c:pt idx="3188">
                  <c:v>7.7600000000000002E-5</c:v>
                </c:pt>
                <c:pt idx="3189">
                  <c:v>7.7600000000000002E-5</c:v>
                </c:pt>
                <c:pt idx="3190">
                  <c:v>5.7599999999999997E-5</c:v>
                </c:pt>
                <c:pt idx="3191">
                  <c:v>5.7599999999999997E-5</c:v>
                </c:pt>
                <c:pt idx="3192">
                  <c:v>4.7599999999999998E-5</c:v>
                </c:pt>
                <c:pt idx="3193">
                  <c:v>4.7599999999999998E-5</c:v>
                </c:pt>
                <c:pt idx="3194">
                  <c:v>3.7599999999999999E-5</c:v>
                </c:pt>
                <c:pt idx="3195">
                  <c:v>1.7600000000000001E-5</c:v>
                </c:pt>
                <c:pt idx="3196">
                  <c:v>7.5800000000000003E-6</c:v>
                </c:pt>
                <c:pt idx="3197">
                  <c:v>7.5800000000000003E-6</c:v>
                </c:pt>
                <c:pt idx="3198">
                  <c:v>-2.4200000000000001E-6</c:v>
                </c:pt>
                <c:pt idx="3199">
                  <c:v>-2.2399999999999999E-5</c:v>
                </c:pt>
                <c:pt idx="3200">
                  <c:v>-2.2399999999999999E-5</c:v>
                </c:pt>
                <c:pt idx="3201">
                  <c:v>-3.2400000000000001E-5</c:v>
                </c:pt>
                <c:pt idx="3202">
                  <c:v>-4.2400000000000001E-5</c:v>
                </c:pt>
                <c:pt idx="3203">
                  <c:v>-4.2400000000000001E-5</c:v>
                </c:pt>
                <c:pt idx="3204">
                  <c:v>-4.2400000000000001E-5</c:v>
                </c:pt>
                <c:pt idx="3205">
                  <c:v>-6.2399999999999999E-5</c:v>
                </c:pt>
                <c:pt idx="3206">
                  <c:v>-6.2399999999999999E-5</c:v>
                </c:pt>
                <c:pt idx="3207">
                  <c:v>-6.2399999999999999E-5</c:v>
                </c:pt>
                <c:pt idx="3208">
                  <c:v>-6.2399999999999999E-5</c:v>
                </c:pt>
                <c:pt idx="3209">
                  <c:v>-6.2399999999999999E-5</c:v>
                </c:pt>
                <c:pt idx="3210">
                  <c:v>-4.2400000000000001E-5</c:v>
                </c:pt>
                <c:pt idx="3211">
                  <c:v>-4.2400000000000001E-5</c:v>
                </c:pt>
                <c:pt idx="3212">
                  <c:v>-4.2400000000000001E-5</c:v>
                </c:pt>
                <c:pt idx="3213">
                  <c:v>-3.2400000000000001E-5</c:v>
                </c:pt>
                <c:pt idx="3214">
                  <c:v>-3.2400000000000001E-5</c:v>
                </c:pt>
                <c:pt idx="3215">
                  <c:v>-2.2399999999999999E-5</c:v>
                </c:pt>
                <c:pt idx="3216">
                  <c:v>-2.2399999999999999E-5</c:v>
                </c:pt>
                <c:pt idx="3217">
                  <c:v>-2.4200000000000001E-6</c:v>
                </c:pt>
                <c:pt idx="3218">
                  <c:v>-2.4200000000000001E-6</c:v>
                </c:pt>
                <c:pt idx="3219">
                  <c:v>-2.4200000000000001E-6</c:v>
                </c:pt>
                <c:pt idx="3220">
                  <c:v>7.5800000000000003E-6</c:v>
                </c:pt>
                <c:pt idx="3221">
                  <c:v>7.5800000000000003E-6</c:v>
                </c:pt>
                <c:pt idx="3222">
                  <c:v>7.5800000000000003E-6</c:v>
                </c:pt>
                <c:pt idx="3223">
                  <c:v>7.5800000000000003E-6</c:v>
                </c:pt>
                <c:pt idx="3224">
                  <c:v>7.5800000000000003E-6</c:v>
                </c:pt>
                <c:pt idx="3225">
                  <c:v>1.7600000000000001E-5</c:v>
                </c:pt>
                <c:pt idx="3226">
                  <c:v>7.5800000000000003E-6</c:v>
                </c:pt>
                <c:pt idx="3227">
                  <c:v>7.5800000000000003E-6</c:v>
                </c:pt>
                <c:pt idx="3228">
                  <c:v>7.5800000000000003E-6</c:v>
                </c:pt>
                <c:pt idx="3229">
                  <c:v>7.5800000000000003E-6</c:v>
                </c:pt>
                <c:pt idx="3230">
                  <c:v>-2.4200000000000001E-6</c:v>
                </c:pt>
                <c:pt idx="3231">
                  <c:v>-2.4200000000000001E-6</c:v>
                </c:pt>
                <c:pt idx="3232">
                  <c:v>-2.4200000000000001E-6</c:v>
                </c:pt>
                <c:pt idx="3233">
                  <c:v>-2.4200000000000001E-6</c:v>
                </c:pt>
                <c:pt idx="3234">
                  <c:v>-2.2399999999999999E-5</c:v>
                </c:pt>
                <c:pt idx="3235">
                  <c:v>-2.2399999999999999E-5</c:v>
                </c:pt>
                <c:pt idx="3236">
                  <c:v>-2.2399999999999999E-5</c:v>
                </c:pt>
                <c:pt idx="3237">
                  <c:v>-2.2399999999999999E-5</c:v>
                </c:pt>
                <c:pt idx="3238">
                  <c:v>-2.2399999999999999E-5</c:v>
                </c:pt>
                <c:pt idx="3239">
                  <c:v>-2.2399999999999999E-5</c:v>
                </c:pt>
                <c:pt idx="3240">
                  <c:v>-2.2399999999999999E-5</c:v>
                </c:pt>
                <c:pt idx="3241">
                  <c:v>-2.2399999999999999E-5</c:v>
                </c:pt>
                <c:pt idx="3242">
                  <c:v>-2.2399999999999999E-5</c:v>
                </c:pt>
                <c:pt idx="3243">
                  <c:v>-2.2399999999999999E-5</c:v>
                </c:pt>
                <c:pt idx="3244">
                  <c:v>-2.4200000000000001E-6</c:v>
                </c:pt>
                <c:pt idx="3245">
                  <c:v>-2.4200000000000001E-6</c:v>
                </c:pt>
                <c:pt idx="3246">
                  <c:v>-2.4200000000000001E-6</c:v>
                </c:pt>
                <c:pt idx="3247">
                  <c:v>7.5800000000000003E-6</c:v>
                </c:pt>
                <c:pt idx="3248">
                  <c:v>7.5800000000000003E-6</c:v>
                </c:pt>
                <c:pt idx="3249">
                  <c:v>7.5800000000000003E-6</c:v>
                </c:pt>
                <c:pt idx="3250">
                  <c:v>1.7600000000000001E-5</c:v>
                </c:pt>
                <c:pt idx="3251">
                  <c:v>1.7600000000000001E-5</c:v>
                </c:pt>
                <c:pt idx="3252">
                  <c:v>1.7600000000000001E-5</c:v>
                </c:pt>
                <c:pt idx="3253">
                  <c:v>3.7599999999999999E-5</c:v>
                </c:pt>
                <c:pt idx="3254">
                  <c:v>3.7599999999999999E-5</c:v>
                </c:pt>
                <c:pt idx="3255">
                  <c:v>3.7599999999999999E-5</c:v>
                </c:pt>
                <c:pt idx="3256">
                  <c:v>3.7599999999999999E-5</c:v>
                </c:pt>
                <c:pt idx="3257">
                  <c:v>3.7599999999999999E-5</c:v>
                </c:pt>
                <c:pt idx="3258">
                  <c:v>3.7599999999999999E-5</c:v>
                </c:pt>
                <c:pt idx="3259">
                  <c:v>3.7599999999999999E-5</c:v>
                </c:pt>
                <c:pt idx="3260">
                  <c:v>1.7600000000000001E-5</c:v>
                </c:pt>
                <c:pt idx="3261">
                  <c:v>1.7600000000000001E-5</c:v>
                </c:pt>
                <c:pt idx="3262">
                  <c:v>1.7600000000000001E-5</c:v>
                </c:pt>
                <c:pt idx="3263">
                  <c:v>1.7600000000000001E-5</c:v>
                </c:pt>
                <c:pt idx="3264">
                  <c:v>7.5800000000000003E-6</c:v>
                </c:pt>
                <c:pt idx="3265">
                  <c:v>7.5800000000000003E-6</c:v>
                </c:pt>
                <c:pt idx="3266">
                  <c:v>-2.4200000000000001E-6</c:v>
                </c:pt>
                <c:pt idx="3267">
                  <c:v>-2.4200000000000001E-6</c:v>
                </c:pt>
                <c:pt idx="3268">
                  <c:v>-2.4200000000000001E-6</c:v>
                </c:pt>
                <c:pt idx="3269">
                  <c:v>-2.2399999999999999E-5</c:v>
                </c:pt>
                <c:pt idx="3270">
                  <c:v>-2.2399999999999999E-5</c:v>
                </c:pt>
                <c:pt idx="3271">
                  <c:v>-2.2399999999999999E-5</c:v>
                </c:pt>
                <c:pt idx="3272">
                  <c:v>-2.2399999999999999E-5</c:v>
                </c:pt>
                <c:pt idx="3273">
                  <c:v>-2.2399999999999999E-5</c:v>
                </c:pt>
                <c:pt idx="3274">
                  <c:v>-2.2399999999999999E-5</c:v>
                </c:pt>
                <c:pt idx="3275">
                  <c:v>-2.2399999999999999E-5</c:v>
                </c:pt>
                <c:pt idx="3276">
                  <c:v>-2.2399999999999999E-5</c:v>
                </c:pt>
                <c:pt idx="3277">
                  <c:v>-2.2399999999999999E-5</c:v>
                </c:pt>
                <c:pt idx="3278">
                  <c:v>-2.4200000000000001E-6</c:v>
                </c:pt>
                <c:pt idx="3279">
                  <c:v>-2.4200000000000001E-6</c:v>
                </c:pt>
                <c:pt idx="3280">
                  <c:v>7.5800000000000003E-6</c:v>
                </c:pt>
                <c:pt idx="3281">
                  <c:v>7.5800000000000003E-6</c:v>
                </c:pt>
                <c:pt idx="3282">
                  <c:v>1.7600000000000001E-5</c:v>
                </c:pt>
                <c:pt idx="3283">
                  <c:v>3.7599999999999999E-5</c:v>
                </c:pt>
                <c:pt idx="3284">
                  <c:v>3.7599999999999999E-5</c:v>
                </c:pt>
                <c:pt idx="3285">
                  <c:v>4.7599999999999998E-5</c:v>
                </c:pt>
                <c:pt idx="3286">
                  <c:v>5.7599999999999997E-5</c:v>
                </c:pt>
                <c:pt idx="3287">
                  <c:v>7.7600000000000002E-5</c:v>
                </c:pt>
                <c:pt idx="3288">
                  <c:v>7.7600000000000002E-5</c:v>
                </c:pt>
                <c:pt idx="3289">
                  <c:v>8.7600000000000002E-5</c:v>
                </c:pt>
                <c:pt idx="3290">
                  <c:v>8.7600000000000002E-5</c:v>
                </c:pt>
                <c:pt idx="3291">
                  <c:v>9.7600000000000001E-5</c:v>
                </c:pt>
                <c:pt idx="3292">
                  <c:v>9.7600000000000001E-5</c:v>
                </c:pt>
                <c:pt idx="3293">
                  <c:v>1.08E-4</c:v>
                </c:pt>
                <c:pt idx="3294">
                  <c:v>1.08E-4</c:v>
                </c:pt>
                <c:pt idx="3295">
                  <c:v>1.08E-4</c:v>
                </c:pt>
                <c:pt idx="3296">
                  <c:v>1.2799999999999999E-4</c:v>
                </c:pt>
                <c:pt idx="3297">
                  <c:v>1.2799999999999999E-4</c:v>
                </c:pt>
                <c:pt idx="3298">
                  <c:v>1.2799999999999999E-4</c:v>
                </c:pt>
                <c:pt idx="3299">
                  <c:v>1.2799999999999999E-4</c:v>
                </c:pt>
                <c:pt idx="3300">
                  <c:v>1.2799999999999999E-4</c:v>
                </c:pt>
                <c:pt idx="3301">
                  <c:v>1.2799999999999999E-4</c:v>
                </c:pt>
                <c:pt idx="3302">
                  <c:v>1.2799999999999999E-4</c:v>
                </c:pt>
                <c:pt idx="3303">
                  <c:v>1.2799999999999999E-4</c:v>
                </c:pt>
                <c:pt idx="3304">
                  <c:v>1.08E-4</c:v>
                </c:pt>
                <c:pt idx="3305">
                  <c:v>1.08E-4</c:v>
                </c:pt>
                <c:pt idx="3306">
                  <c:v>1.08E-4</c:v>
                </c:pt>
                <c:pt idx="3307">
                  <c:v>1.08E-4</c:v>
                </c:pt>
                <c:pt idx="3308">
                  <c:v>1.08E-4</c:v>
                </c:pt>
                <c:pt idx="3309">
                  <c:v>1.08E-4</c:v>
                </c:pt>
                <c:pt idx="3310">
                  <c:v>1.08E-4</c:v>
                </c:pt>
                <c:pt idx="3311">
                  <c:v>9.7600000000000001E-5</c:v>
                </c:pt>
                <c:pt idx="3312">
                  <c:v>9.7600000000000001E-5</c:v>
                </c:pt>
                <c:pt idx="3313">
                  <c:v>9.7600000000000001E-5</c:v>
                </c:pt>
                <c:pt idx="3314">
                  <c:v>9.7600000000000001E-5</c:v>
                </c:pt>
                <c:pt idx="3315">
                  <c:v>9.7600000000000001E-5</c:v>
                </c:pt>
                <c:pt idx="3316">
                  <c:v>8.7600000000000002E-5</c:v>
                </c:pt>
                <c:pt idx="3317">
                  <c:v>8.7600000000000002E-5</c:v>
                </c:pt>
                <c:pt idx="3318">
                  <c:v>8.7600000000000002E-5</c:v>
                </c:pt>
                <c:pt idx="3319">
                  <c:v>8.7600000000000002E-5</c:v>
                </c:pt>
                <c:pt idx="3320">
                  <c:v>7.7600000000000002E-5</c:v>
                </c:pt>
                <c:pt idx="3321">
                  <c:v>7.7600000000000002E-5</c:v>
                </c:pt>
                <c:pt idx="3322">
                  <c:v>5.7599999999999997E-5</c:v>
                </c:pt>
                <c:pt idx="3323">
                  <c:v>5.7599999999999997E-5</c:v>
                </c:pt>
                <c:pt idx="3324">
                  <c:v>4.7599999999999998E-5</c:v>
                </c:pt>
                <c:pt idx="3325">
                  <c:v>3.7599999999999999E-5</c:v>
                </c:pt>
                <c:pt idx="3326">
                  <c:v>3.7599999999999999E-5</c:v>
                </c:pt>
                <c:pt idx="3327">
                  <c:v>1.7600000000000001E-5</c:v>
                </c:pt>
                <c:pt idx="3328">
                  <c:v>7.5800000000000003E-6</c:v>
                </c:pt>
                <c:pt idx="3329">
                  <c:v>7.5800000000000003E-6</c:v>
                </c:pt>
                <c:pt idx="3330">
                  <c:v>-2.4200000000000001E-6</c:v>
                </c:pt>
                <c:pt idx="3331">
                  <c:v>-2.2399999999999999E-5</c:v>
                </c:pt>
                <c:pt idx="3332">
                  <c:v>-2.2399999999999999E-5</c:v>
                </c:pt>
                <c:pt idx="3333">
                  <c:v>-3.2400000000000001E-5</c:v>
                </c:pt>
                <c:pt idx="3334">
                  <c:v>-3.2400000000000001E-5</c:v>
                </c:pt>
                <c:pt idx="3335">
                  <c:v>-3.2400000000000001E-5</c:v>
                </c:pt>
                <c:pt idx="3336">
                  <c:v>-4.2400000000000001E-5</c:v>
                </c:pt>
                <c:pt idx="3337">
                  <c:v>-3.2400000000000001E-5</c:v>
                </c:pt>
                <c:pt idx="3338">
                  <c:v>-3.2400000000000001E-5</c:v>
                </c:pt>
                <c:pt idx="3339">
                  <c:v>-3.2400000000000001E-5</c:v>
                </c:pt>
                <c:pt idx="3340">
                  <c:v>-3.2400000000000001E-5</c:v>
                </c:pt>
                <c:pt idx="3341">
                  <c:v>-2.2399999999999999E-5</c:v>
                </c:pt>
                <c:pt idx="3342">
                  <c:v>-2.2399999999999999E-5</c:v>
                </c:pt>
                <c:pt idx="3343">
                  <c:v>-2.4200000000000001E-6</c:v>
                </c:pt>
                <c:pt idx="3344">
                  <c:v>7.5800000000000003E-6</c:v>
                </c:pt>
                <c:pt idx="3345">
                  <c:v>1.7600000000000001E-5</c:v>
                </c:pt>
                <c:pt idx="3346">
                  <c:v>3.7599999999999999E-5</c:v>
                </c:pt>
                <c:pt idx="3347">
                  <c:v>5.7599999999999997E-5</c:v>
                </c:pt>
                <c:pt idx="3348">
                  <c:v>7.7600000000000002E-5</c:v>
                </c:pt>
                <c:pt idx="3349">
                  <c:v>8.7600000000000002E-5</c:v>
                </c:pt>
                <c:pt idx="3350">
                  <c:v>9.7600000000000001E-5</c:v>
                </c:pt>
                <c:pt idx="3351">
                  <c:v>1.2799999999999999E-4</c:v>
                </c:pt>
                <c:pt idx="3352">
                  <c:v>1.3799999999999999E-4</c:v>
                </c:pt>
                <c:pt idx="3353">
                  <c:v>1.4799999999999999E-4</c:v>
                </c:pt>
                <c:pt idx="3354">
                  <c:v>1.6799999999999999E-4</c:v>
                </c:pt>
                <c:pt idx="3355">
                  <c:v>1.7799999999999999E-4</c:v>
                </c:pt>
                <c:pt idx="3356">
                  <c:v>1.8799999999999999E-4</c:v>
                </c:pt>
                <c:pt idx="3357">
                  <c:v>2.0799999999999999E-4</c:v>
                </c:pt>
                <c:pt idx="3358">
                  <c:v>2.0799999999999999E-4</c:v>
                </c:pt>
                <c:pt idx="3359">
                  <c:v>2.1800000000000001E-4</c:v>
                </c:pt>
                <c:pt idx="3360">
                  <c:v>2.1800000000000001E-4</c:v>
                </c:pt>
                <c:pt idx="3361">
                  <c:v>2.1800000000000001E-4</c:v>
                </c:pt>
                <c:pt idx="3362">
                  <c:v>2.1800000000000001E-4</c:v>
                </c:pt>
                <c:pt idx="3363">
                  <c:v>2.0799999999999999E-4</c:v>
                </c:pt>
                <c:pt idx="3364">
                  <c:v>2.0799999999999999E-4</c:v>
                </c:pt>
                <c:pt idx="3365">
                  <c:v>1.8799999999999999E-4</c:v>
                </c:pt>
                <c:pt idx="3366">
                  <c:v>1.7799999999999999E-4</c:v>
                </c:pt>
                <c:pt idx="3367">
                  <c:v>1.6799999999999999E-4</c:v>
                </c:pt>
                <c:pt idx="3368">
                  <c:v>1.4799999999999999E-4</c:v>
                </c:pt>
                <c:pt idx="3369">
                  <c:v>1.3799999999999999E-4</c:v>
                </c:pt>
                <c:pt idx="3370">
                  <c:v>1.2799999999999999E-4</c:v>
                </c:pt>
                <c:pt idx="3371">
                  <c:v>1.08E-4</c:v>
                </c:pt>
                <c:pt idx="3372">
                  <c:v>8.7600000000000002E-5</c:v>
                </c:pt>
                <c:pt idx="3373">
                  <c:v>7.7600000000000002E-5</c:v>
                </c:pt>
                <c:pt idx="3374">
                  <c:v>5.7599999999999997E-5</c:v>
                </c:pt>
                <c:pt idx="3375">
                  <c:v>4.7599999999999998E-5</c:v>
                </c:pt>
                <c:pt idx="3376">
                  <c:v>3.7599999999999999E-5</c:v>
                </c:pt>
                <c:pt idx="3377">
                  <c:v>1.7600000000000001E-5</c:v>
                </c:pt>
                <c:pt idx="3378">
                  <c:v>7.5800000000000003E-6</c:v>
                </c:pt>
                <c:pt idx="3379">
                  <c:v>7.5800000000000003E-6</c:v>
                </c:pt>
                <c:pt idx="3380">
                  <c:v>-2.4200000000000001E-6</c:v>
                </c:pt>
                <c:pt idx="3381">
                  <c:v>-2.4200000000000001E-6</c:v>
                </c:pt>
                <c:pt idx="3382">
                  <c:v>-2.4200000000000001E-6</c:v>
                </c:pt>
                <c:pt idx="3383">
                  <c:v>-2.4200000000000001E-6</c:v>
                </c:pt>
                <c:pt idx="3384">
                  <c:v>-2.4200000000000001E-6</c:v>
                </c:pt>
                <c:pt idx="3385">
                  <c:v>-2.4200000000000001E-6</c:v>
                </c:pt>
                <c:pt idx="3386">
                  <c:v>7.5800000000000003E-6</c:v>
                </c:pt>
                <c:pt idx="3387">
                  <c:v>7.5800000000000003E-6</c:v>
                </c:pt>
                <c:pt idx="3388">
                  <c:v>7.5800000000000003E-6</c:v>
                </c:pt>
                <c:pt idx="3389">
                  <c:v>1.7600000000000001E-5</c:v>
                </c:pt>
                <c:pt idx="3390">
                  <c:v>1.7600000000000001E-5</c:v>
                </c:pt>
                <c:pt idx="3391">
                  <c:v>3.7599999999999999E-5</c:v>
                </c:pt>
                <c:pt idx="3392">
                  <c:v>3.7599999999999999E-5</c:v>
                </c:pt>
                <c:pt idx="3393">
                  <c:v>4.7599999999999998E-5</c:v>
                </c:pt>
                <c:pt idx="3394">
                  <c:v>4.7599999999999998E-5</c:v>
                </c:pt>
                <c:pt idx="3395">
                  <c:v>5.7599999999999997E-5</c:v>
                </c:pt>
                <c:pt idx="3396">
                  <c:v>5.7599999999999997E-5</c:v>
                </c:pt>
                <c:pt idx="3397">
                  <c:v>5.7599999999999997E-5</c:v>
                </c:pt>
                <c:pt idx="3398">
                  <c:v>7.7600000000000002E-5</c:v>
                </c:pt>
                <c:pt idx="3399">
                  <c:v>7.7600000000000002E-5</c:v>
                </c:pt>
                <c:pt idx="3400">
                  <c:v>7.7600000000000002E-5</c:v>
                </c:pt>
                <c:pt idx="3401">
                  <c:v>7.7600000000000002E-5</c:v>
                </c:pt>
                <c:pt idx="3402">
                  <c:v>7.7600000000000002E-5</c:v>
                </c:pt>
                <c:pt idx="3403">
                  <c:v>5.7599999999999997E-5</c:v>
                </c:pt>
                <c:pt idx="3404">
                  <c:v>5.7599999999999997E-5</c:v>
                </c:pt>
                <c:pt idx="3405">
                  <c:v>5.7599999999999997E-5</c:v>
                </c:pt>
                <c:pt idx="3406">
                  <c:v>4.7599999999999998E-5</c:v>
                </c:pt>
                <c:pt idx="3407">
                  <c:v>4.7599999999999998E-5</c:v>
                </c:pt>
                <c:pt idx="3408">
                  <c:v>3.7599999999999999E-5</c:v>
                </c:pt>
                <c:pt idx="3409">
                  <c:v>3.7599999999999999E-5</c:v>
                </c:pt>
                <c:pt idx="3410">
                  <c:v>1.7600000000000001E-5</c:v>
                </c:pt>
                <c:pt idx="3411">
                  <c:v>7.5800000000000003E-6</c:v>
                </c:pt>
                <c:pt idx="3412">
                  <c:v>7.5800000000000003E-6</c:v>
                </c:pt>
                <c:pt idx="3413">
                  <c:v>-2.4200000000000001E-6</c:v>
                </c:pt>
                <c:pt idx="3414">
                  <c:v>-2.4200000000000001E-6</c:v>
                </c:pt>
                <c:pt idx="3415">
                  <c:v>-2.2399999999999999E-5</c:v>
                </c:pt>
                <c:pt idx="3416">
                  <c:v>-3.2400000000000001E-5</c:v>
                </c:pt>
                <c:pt idx="3417">
                  <c:v>-3.2400000000000001E-5</c:v>
                </c:pt>
                <c:pt idx="3418">
                  <c:v>-4.2400000000000001E-5</c:v>
                </c:pt>
                <c:pt idx="3419">
                  <c:v>-4.2400000000000001E-5</c:v>
                </c:pt>
                <c:pt idx="3420">
                  <c:v>-6.2399999999999999E-5</c:v>
                </c:pt>
                <c:pt idx="3421">
                  <c:v>-6.2399999999999999E-5</c:v>
                </c:pt>
                <c:pt idx="3422">
                  <c:v>-7.2399999999999998E-5</c:v>
                </c:pt>
                <c:pt idx="3423">
                  <c:v>-7.2399999999999998E-5</c:v>
                </c:pt>
                <c:pt idx="3424">
                  <c:v>-7.2399999999999998E-5</c:v>
                </c:pt>
                <c:pt idx="3425">
                  <c:v>-8.2399999999999997E-5</c:v>
                </c:pt>
                <c:pt idx="3426">
                  <c:v>-8.2399999999999997E-5</c:v>
                </c:pt>
                <c:pt idx="3427">
                  <c:v>-8.2399999999999997E-5</c:v>
                </c:pt>
                <c:pt idx="3428">
                  <c:v>-1.02E-4</c:v>
                </c:pt>
                <c:pt idx="3429">
                  <c:v>-1.02E-4</c:v>
                </c:pt>
                <c:pt idx="3430">
                  <c:v>-1.02E-4</c:v>
                </c:pt>
                <c:pt idx="3431">
                  <c:v>-1.12E-4</c:v>
                </c:pt>
                <c:pt idx="3432">
                  <c:v>-1.12E-4</c:v>
                </c:pt>
                <c:pt idx="3433">
                  <c:v>-1.12E-4</c:v>
                </c:pt>
                <c:pt idx="3434">
                  <c:v>-1.22E-4</c:v>
                </c:pt>
                <c:pt idx="3435">
                  <c:v>-1.22E-4</c:v>
                </c:pt>
                <c:pt idx="3436">
                  <c:v>-1.22E-4</c:v>
                </c:pt>
                <c:pt idx="3437">
                  <c:v>-1.22E-4</c:v>
                </c:pt>
                <c:pt idx="3438">
                  <c:v>-1.22E-4</c:v>
                </c:pt>
                <c:pt idx="3439">
                  <c:v>-1.22E-4</c:v>
                </c:pt>
                <c:pt idx="3440">
                  <c:v>-1.22E-4</c:v>
                </c:pt>
                <c:pt idx="3441">
                  <c:v>-1.22E-4</c:v>
                </c:pt>
                <c:pt idx="3442">
                  <c:v>-1.22E-4</c:v>
                </c:pt>
                <c:pt idx="3443">
                  <c:v>-1.22E-4</c:v>
                </c:pt>
                <c:pt idx="3444">
                  <c:v>-1.22E-4</c:v>
                </c:pt>
                <c:pt idx="3445">
                  <c:v>-1.12E-4</c:v>
                </c:pt>
                <c:pt idx="3446">
                  <c:v>-1.12E-4</c:v>
                </c:pt>
                <c:pt idx="3447">
                  <c:v>-1.02E-4</c:v>
                </c:pt>
                <c:pt idx="3448">
                  <c:v>-1.02E-4</c:v>
                </c:pt>
                <c:pt idx="3449">
                  <c:v>-8.2399999999999997E-5</c:v>
                </c:pt>
                <c:pt idx="3450">
                  <c:v>-7.2399999999999998E-5</c:v>
                </c:pt>
                <c:pt idx="3451">
                  <c:v>-7.2399999999999998E-5</c:v>
                </c:pt>
                <c:pt idx="3452">
                  <c:v>-6.2399999999999999E-5</c:v>
                </c:pt>
                <c:pt idx="3453">
                  <c:v>-4.2400000000000001E-5</c:v>
                </c:pt>
                <c:pt idx="3454">
                  <c:v>-4.2400000000000001E-5</c:v>
                </c:pt>
                <c:pt idx="3455">
                  <c:v>-3.2400000000000001E-5</c:v>
                </c:pt>
                <c:pt idx="3456">
                  <c:v>-2.2399999999999999E-5</c:v>
                </c:pt>
                <c:pt idx="3457">
                  <c:v>-2.4200000000000001E-6</c:v>
                </c:pt>
                <c:pt idx="3458">
                  <c:v>-2.4200000000000001E-6</c:v>
                </c:pt>
                <c:pt idx="3459">
                  <c:v>7.5800000000000003E-6</c:v>
                </c:pt>
                <c:pt idx="3460">
                  <c:v>7.5800000000000003E-6</c:v>
                </c:pt>
                <c:pt idx="3461">
                  <c:v>7.5800000000000003E-6</c:v>
                </c:pt>
                <c:pt idx="3462">
                  <c:v>7.5800000000000003E-6</c:v>
                </c:pt>
                <c:pt idx="3463">
                  <c:v>7.5800000000000003E-6</c:v>
                </c:pt>
                <c:pt idx="3464">
                  <c:v>7.5800000000000003E-6</c:v>
                </c:pt>
                <c:pt idx="3465">
                  <c:v>7.5800000000000003E-6</c:v>
                </c:pt>
                <c:pt idx="3466">
                  <c:v>7.5800000000000003E-6</c:v>
                </c:pt>
                <c:pt idx="3467">
                  <c:v>-2.4200000000000001E-6</c:v>
                </c:pt>
                <c:pt idx="3468">
                  <c:v>-2.4200000000000001E-6</c:v>
                </c:pt>
                <c:pt idx="3469">
                  <c:v>-2.2399999999999999E-5</c:v>
                </c:pt>
                <c:pt idx="3470">
                  <c:v>-3.2400000000000001E-5</c:v>
                </c:pt>
                <c:pt idx="3471">
                  <c:v>-3.2400000000000001E-5</c:v>
                </c:pt>
                <c:pt idx="3472">
                  <c:v>-4.2400000000000001E-5</c:v>
                </c:pt>
                <c:pt idx="3473">
                  <c:v>-6.2399999999999999E-5</c:v>
                </c:pt>
                <c:pt idx="3474">
                  <c:v>-7.2399999999999998E-5</c:v>
                </c:pt>
                <c:pt idx="3475">
                  <c:v>-8.2399999999999997E-5</c:v>
                </c:pt>
                <c:pt idx="3476">
                  <c:v>-1.02E-4</c:v>
                </c:pt>
                <c:pt idx="3477">
                  <c:v>-1.12E-4</c:v>
                </c:pt>
                <c:pt idx="3478">
                  <c:v>-1.22E-4</c:v>
                </c:pt>
                <c:pt idx="3479">
                  <c:v>-1.22E-4</c:v>
                </c:pt>
                <c:pt idx="3480">
                  <c:v>-1.4200000000000001E-4</c:v>
                </c:pt>
                <c:pt idx="3481">
                  <c:v>-1.5200000000000001E-4</c:v>
                </c:pt>
                <c:pt idx="3482">
                  <c:v>-1.6200000000000001E-4</c:v>
                </c:pt>
                <c:pt idx="3483">
                  <c:v>-1.6200000000000001E-4</c:v>
                </c:pt>
                <c:pt idx="3484">
                  <c:v>-1.6200000000000001E-4</c:v>
                </c:pt>
                <c:pt idx="3485">
                  <c:v>-1.7200000000000001E-4</c:v>
                </c:pt>
                <c:pt idx="3486">
                  <c:v>-1.7200000000000001E-4</c:v>
                </c:pt>
                <c:pt idx="3487">
                  <c:v>-1.7200000000000001E-4</c:v>
                </c:pt>
                <c:pt idx="3488">
                  <c:v>-1.6200000000000001E-4</c:v>
                </c:pt>
                <c:pt idx="3489">
                  <c:v>-1.6200000000000001E-4</c:v>
                </c:pt>
                <c:pt idx="3490">
                  <c:v>-1.6200000000000001E-4</c:v>
                </c:pt>
                <c:pt idx="3491">
                  <c:v>-1.5200000000000001E-4</c:v>
                </c:pt>
                <c:pt idx="3492">
                  <c:v>-1.5200000000000001E-4</c:v>
                </c:pt>
                <c:pt idx="3493">
                  <c:v>-1.4200000000000001E-4</c:v>
                </c:pt>
                <c:pt idx="3494">
                  <c:v>-1.22E-4</c:v>
                </c:pt>
                <c:pt idx="3495">
                  <c:v>-1.22E-4</c:v>
                </c:pt>
                <c:pt idx="3496">
                  <c:v>-1.12E-4</c:v>
                </c:pt>
                <c:pt idx="3497">
                  <c:v>-1.02E-4</c:v>
                </c:pt>
                <c:pt idx="3498">
                  <c:v>-8.2399999999999997E-5</c:v>
                </c:pt>
                <c:pt idx="3499">
                  <c:v>-7.2399999999999998E-5</c:v>
                </c:pt>
                <c:pt idx="3500">
                  <c:v>-7.2399999999999998E-5</c:v>
                </c:pt>
                <c:pt idx="3501">
                  <c:v>-6.2399999999999999E-5</c:v>
                </c:pt>
                <c:pt idx="3502">
                  <c:v>-6.2399999999999999E-5</c:v>
                </c:pt>
                <c:pt idx="3503">
                  <c:v>-4.2400000000000001E-5</c:v>
                </c:pt>
                <c:pt idx="3504">
                  <c:v>-3.2400000000000001E-5</c:v>
                </c:pt>
                <c:pt idx="3505">
                  <c:v>-3.2400000000000001E-5</c:v>
                </c:pt>
                <c:pt idx="3506">
                  <c:v>-3.2400000000000001E-5</c:v>
                </c:pt>
                <c:pt idx="3507">
                  <c:v>-3.2400000000000001E-5</c:v>
                </c:pt>
                <c:pt idx="3508">
                  <c:v>-3.2400000000000001E-5</c:v>
                </c:pt>
                <c:pt idx="3509">
                  <c:v>-3.2400000000000001E-5</c:v>
                </c:pt>
                <c:pt idx="3510">
                  <c:v>-3.2400000000000001E-5</c:v>
                </c:pt>
                <c:pt idx="3511">
                  <c:v>-4.2400000000000001E-5</c:v>
                </c:pt>
                <c:pt idx="3512">
                  <c:v>-6.2399999999999999E-5</c:v>
                </c:pt>
                <c:pt idx="3513">
                  <c:v>-6.2399999999999999E-5</c:v>
                </c:pt>
                <c:pt idx="3514">
                  <c:v>-7.2399999999999998E-5</c:v>
                </c:pt>
                <c:pt idx="3515">
                  <c:v>-8.2399999999999997E-5</c:v>
                </c:pt>
                <c:pt idx="3516">
                  <c:v>-1.02E-4</c:v>
                </c:pt>
                <c:pt idx="3517">
                  <c:v>-1.12E-4</c:v>
                </c:pt>
                <c:pt idx="3518">
                  <c:v>-1.22E-4</c:v>
                </c:pt>
                <c:pt idx="3519">
                  <c:v>-1.4200000000000001E-4</c:v>
                </c:pt>
                <c:pt idx="3520">
                  <c:v>-1.5200000000000001E-4</c:v>
                </c:pt>
                <c:pt idx="3521">
                  <c:v>-1.7200000000000001E-4</c:v>
                </c:pt>
                <c:pt idx="3522">
                  <c:v>-1.92E-4</c:v>
                </c:pt>
                <c:pt idx="3523">
                  <c:v>-2.02E-4</c:v>
                </c:pt>
                <c:pt idx="3524">
                  <c:v>-2.12E-4</c:v>
                </c:pt>
                <c:pt idx="3525">
                  <c:v>-2.32E-4</c:v>
                </c:pt>
                <c:pt idx="3526">
                  <c:v>-2.42E-4</c:v>
                </c:pt>
                <c:pt idx="3527">
                  <c:v>-2.42E-4</c:v>
                </c:pt>
                <c:pt idx="3528">
                  <c:v>-2.52E-4</c:v>
                </c:pt>
                <c:pt idx="3529">
                  <c:v>-2.72E-4</c:v>
                </c:pt>
                <c:pt idx="3530">
                  <c:v>-2.72E-4</c:v>
                </c:pt>
                <c:pt idx="3531">
                  <c:v>-2.72E-4</c:v>
                </c:pt>
                <c:pt idx="3532">
                  <c:v>-2.72E-4</c:v>
                </c:pt>
                <c:pt idx="3533">
                  <c:v>-2.72E-4</c:v>
                </c:pt>
                <c:pt idx="3534">
                  <c:v>-2.72E-4</c:v>
                </c:pt>
                <c:pt idx="3535">
                  <c:v>-2.52E-4</c:v>
                </c:pt>
                <c:pt idx="3536">
                  <c:v>-2.42E-4</c:v>
                </c:pt>
                <c:pt idx="3537">
                  <c:v>-2.42E-4</c:v>
                </c:pt>
                <c:pt idx="3538">
                  <c:v>-2.32E-4</c:v>
                </c:pt>
                <c:pt idx="3539">
                  <c:v>-2.12E-4</c:v>
                </c:pt>
                <c:pt idx="3540">
                  <c:v>-2.02E-4</c:v>
                </c:pt>
                <c:pt idx="3541">
                  <c:v>-1.7200000000000001E-4</c:v>
                </c:pt>
                <c:pt idx="3542">
                  <c:v>-1.6200000000000001E-4</c:v>
                </c:pt>
                <c:pt idx="3543">
                  <c:v>-1.5200000000000001E-4</c:v>
                </c:pt>
                <c:pt idx="3544">
                  <c:v>-1.22E-4</c:v>
                </c:pt>
                <c:pt idx="3545">
                  <c:v>-1.12E-4</c:v>
                </c:pt>
                <c:pt idx="3546">
                  <c:v>-8.2399999999999997E-5</c:v>
                </c:pt>
                <c:pt idx="3547">
                  <c:v>-7.2399999999999998E-5</c:v>
                </c:pt>
                <c:pt idx="3548">
                  <c:v>-6.2399999999999999E-5</c:v>
                </c:pt>
                <c:pt idx="3549">
                  <c:v>-4.2400000000000001E-5</c:v>
                </c:pt>
                <c:pt idx="3550">
                  <c:v>-3.2400000000000001E-5</c:v>
                </c:pt>
                <c:pt idx="3551">
                  <c:v>-2.2399999999999999E-5</c:v>
                </c:pt>
                <c:pt idx="3552">
                  <c:v>-2.4200000000000001E-6</c:v>
                </c:pt>
                <c:pt idx="3553">
                  <c:v>7.5800000000000003E-6</c:v>
                </c:pt>
                <c:pt idx="3554">
                  <c:v>7.5800000000000003E-6</c:v>
                </c:pt>
                <c:pt idx="3555">
                  <c:v>7.5800000000000003E-6</c:v>
                </c:pt>
                <c:pt idx="3556">
                  <c:v>7.5800000000000003E-6</c:v>
                </c:pt>
                <c:pt idx="3557">
                  <c:v>7.5800000000000003E-6</c:v>
                </c:pt>
                <c:pt idx="3558">
                  <c:v>7.5800000000000003E-6</c:v>
                </c:pt>
                <c:pt idx="3559">
                  <c:v>7.5800000000000003E-6</c:v>
                </c:pt>
                <c:pt idx="3560">
                  <c:v>-2.4200000000000001E-6</c:v>
                </c:pt>
                <c:pt idx="3561">
                  <c:v>-2.2399999999999999E-5</c:v>
                </c:pt>
                <c:pt idx="3562">
                  <c:v>-2.2399999999999999E-5</c:v>
                </c:pt>
                <c:pt idx="3563">
                  <c:v>-3.2400000000000001E-5</c:v>
                </c:pt>
                <c:pt idx="3564">
                  <c:v>-4.2400000000000001E-5</c:v>
                </c:pt>
                <c:pt idx="3565">
                  <c:v>-6.2399999999999999E-5</c:v>
                </c:pt>
                <c:pt idx="3566">
                  <c:v>-7.2399999999999998E-5</c:v>
                </c:pt>
                <c:pt idx="3567">
                  <c:v>-8.2399999999999997E-5</c:v>
                </c:pt>
                <c:pt idx="3568">
                  <c:v>-1.02E-4</c:v>
                </c:pt>
                <c:pt idx="3569">
                  <c:v>-1.12E-4</c:v>
                </c:pt>
                <c:pt idx="3570">
                  <c:v>-1.22E-4</c:v>
                </c:pt>
                <c:pt idx="3571">
                  <c:v>-1.4200000000000001E-4</c:v>
                </c:pt>
                <c:pt idx="3572">
                  <c:v>-1.5200000000000001E-4</c:v>
                </c:pt>
                <c:pt idx="3573">
                  <c:v>-1.5200000000000001E-4</c:v>
                </c:pt>
                <c:pt idx="3574">
                  <c:v>-1.6200000000000001E-4</c:v>
                </c:pt>
                <c:pt idx="3575">
                  <c:v>-1.6200000000000001E-4</c:v>
                </c:pt>
                <c:pt idx="3576">
                  <c:v>-1.6200000000000001E-4</c:v>
                </c:pt>
                <c:pt idx="3577">
                  <c:v>-1.6200000000000001E-4</c:v>
                </c:pt>
                <c:pt idx="3578">
                  <c:v>-1.6200000000000001E-4</c:v>
                </c:pt>
                <c:pt idx="3579">
                  <c:v>-1.5200000000000001E-4</c:v>
                </c:pt>
                <c:pt idx="3580">
                  <c:v>-1.5200000000000001E-4</c:v>
                </c:pt>
                <c:pt idx="3581">
                  <c:v>-1.4200000000000001E-4</c:v>
                </c:pt>
                <c:pt idx="3582">
                  <c:v>-1.22E-4</c:v>
                </c:pt>
                <c:pt idx="3583">
                  <c:v>-1.12E-4</c:v>
                </c:pt>
                <c:pt idx="3584">
                  <c:v>-1.02E-4</c:v>
                </c:pt>
                <c:pt idx="3585">
                  <c:v>-8.2399999999999997E-5</c:v>
                </c:pt>
                <c:pt idx="3586">
                  <c:v>-7.2399999999999998E-5</c:v>
                </c:pt>
                <c:pt idx="3587">
                  <c:v>-4.2400000000000001E-5</c:v>
                </c:pt>
                <c:pt idx="3588">
                  <c:v>-3.2400000000000001E-5</c:v>
                </c:pt>
                <c:pt idx="3589">
                  <c:v>-2.2399999999999999E-5</c:v>
                </c:pt>
                <c:pt idx="3590">
                  <c:v>-2.4200000000000001E-6</c:v>
                </c:pt>
                <c:pt idx="3591">
                  <c:v>7.5800000000000003E-6</c:v>
                </c:pt>
                <c:pt idx="3592">
                  <c:v>1.7600000000000001E-5</c:v>
                </c:pt>
                <c:pt idx="3593">
                  <c:v>3.7599999999999999E-5</c:v>
                </c:pt>
                <c:pt idx="3594">
                  <c:v>4.7599999999999998E-5</c:v>
                </c:pt>
                <c:pt idx="3595">
                  <c:v>5.7599999999999997E-5</c:v>
                </c:pt>
                <c:pt idx="3596">
                  <c:v>5.7599999999999997E-5</c:v>
                </c:pt>
                <c:pt idx="3597">
                  <c:v>5.7599999999999997E-5</c:v>
                </c:pt>
                <c:pt idx="3598">
                  <c:v>5.7599999999999997E-5</c:v>
                </c:pt>
                <c:pt idx="3599">
                  <c:v>5.7599999999999997E-5</c:v>
                </c:pt>
                <c:pt idx="3600">
                  <c:v>5.7599999999999997E-5</c:v>
                </c:pt>
                <c:pt idx="3601">
                  <c:v>5.7599999999999997E-5</c:v>
                </c:pt>
                <c:pt idx="3602">
                  <c:v>4.7599999999999998E-5</c:v>
                </c:pt>
                <c:pt idx="3603">
                  <c:v>4.7599999999999998E-5</c:v>
                </c:pt>
                <c:pt idx="3604">
                  <c:v>3.7599999999999999E-5</c:v>
                </c:pt>
                <c:pt idx="3605">
                  <c:v>3.7599999999999999E-5</c:v>
                </c:pt>
                <c:pt idx="3606">
                  <c:v>1.7600000000000001E-5</c:v>
                </c:pt>
                <c:pt idx="3607">
                  <c:v>7.5800000000000003E-6</c:v>
                </c:pt>
                <c:pt idx="3608">
                  <c:v>-2.4200000000000001E-6</c:v>
                </c:pt>
                <c:pt idx="3609">
                  <c:v>-2.4200000000000001E-6</c:v>
                </c:pt>
                <c:pt idx="3610">
                  <c:v>-2.2399999999999999E-5</c:v>
                </c:pt>
                <c:pt idx="3611">
                  <c:v>-2.2399999999999999E-5</c:v>
                </c:pt>
                <c:pt idx="3612">
                  <c:v>-3.2400000000000001E-5</c:v>
                </c:pt>
                <c:pt idx="3613">
                  <c:v>-3.2400000000000001E-5</c:v>
                </c:pt>
                <c:pt idx="3614">
                  <c:v>-4.2400000000000001E-5</c:v>
                </c:pt>
                <c:pt idx="3615">
                  <c:v>-4.2400000000000001E-5</c:v>
                </c:pt>
                <c:pt idx="3616">
                  <c:v>-6.2399999999999999E-5</c:v>
                </c:pt>
                <c:pt idx="3617">
                  <c:v>-6.2399999999999999E-5</c:v>
                </c:pt>
                <c:pt idx="3618">
                  <c:v>-6.2399999999999999E-5</c:v>
                </c:pt>
                <c:pt idx="3619">
                  <c:v>-6.2399999999999999E-5</c:v>
                </c:pt>
                <c:pt idx="3620">
                  <c:v>-6.2399999999999999E-5</c:v>
                </c:pt>
                <c:pt idx="3621">
                  <c:v>-6.2399999999999999E-5</c:v>
                </c:pt>
                <c:pt idx="3622">
                  <c:v>-6.2399999999999999E-5</c:v>
                </c:pt>
                <c:pt idx="3623">
                  <c:v>-4.2400000000000001E-5</c:v>
                </c:pt>
                <c:pt idx="3624">
                  <c:v>-4.2400000000000001E-5</c:v>
                </c:pt>
                <c:pt idx="3625">
                  <c:v>-4.2400000000000001E-5</c:v>
                </c:pt>
                <c:pt idx="3626">
                  <c:v>-4.2400000000000001E-5</c:v>
                </c:pt>
                <c:pt idx="3627">
                  <c:v>-4.2400000000000001E-5</c:v>
                </c:pt>
                <c:pt idx="3628">
                  <c:v>-4.2400000000000001E-5</c:v>
                </c:pt>
                <c:pt idx="3629">
                  <c:v>-3.2400000000000001E-5</c:v>
                </c:pt>
                <c:pt idx="3630">
                  <c:v>-4.2400000000000001E-5</c:v>
                </c:pt>
                <c:pt idx="3631">
                  <c:v>-3.2400000000000001E-5</c:v>
                </c:pt>
                <c:pt idx="3632">
                  <c:v>-3.2400000000000001E-5</c:v>
                </c:pt>
                <c:pt idx="3633">
                  <c:v>-4.2400000000000001E-5</c:v>
                </c:pt>
                <c:pt idx="3634">
                  <c:v>-4.2400000000000001E-5</c:v>
                </c:pt>
                <c:pt idx="3635">
                  <c:v>-4.2400000000000001E-5</c:v>
                </c:pt>
                <c:pt idx="3636">
                  <c:v>-6.2399999999999999E-5</c:v>
                </c:pt>
                <c:pt idx="3637">
                  <c:v>-6.2399999999999999E-5</c:v>
                </c:pt>
                <c:pt idx="3638">
                  <c:v>-6.2399999999999999E-5</c:v>
                </c:pt>
                <c:pt idx="3639">
                  <c:v>-6.2399999999999999E-5</c:v>
                </c:pt>
                <c:pt idx="3640">
                  <c:v>-7.2399999999999998E-5</c:v>
                </c:pt>
                <c:pt idx="3641">
                  <c:v>-7.2399999999999998E-5</c:v>
                </c:pt>
                <c:pt idx="3642">
                  <c:v>-7.2399999999999998E-5</c:v>
                </c:pt>
                <c:pt idx="3643">
                  <c:v>-8.2399999999999997E-5</c:v>
                </c:pt>
                <c:pt idx="3644">
                  <c:v>-8.2399999999999997E-5</c:v>
                </c:pt>
                <c:pt idx="3645">
                  <c:v>-8.2399999999999997E-5</c:v>
                </c:pt>
                <c:pt idx="3646">
                  <c:v>-8.2399999999999997E-5</c:v>
                </c:pt>
                <c:pt idx="3647">
                  <c:v>-8.2399999999999997E-5</c:v>
                </c:pt>
                <c:pt idx="3648">
                  <c:v>-7.2399999999999998E-5</c:v>
                </c:pt>
                <c:pt idx="3649">
                  <c:v>-7.2399999999999998E-5</c:v>
                </c:pt>
                <c:pt idx="3650">
                  <c:v>-7.2399999999999998E-5</c:v>
                </c:pt>
                <c:pt idx="3651">
                  <c:v>-6.2399999999999999E-5</c:v>
                </c:pt>
                <c:pt idx="3652">
                  <c:v>-4.2400000000000001E-5</c:v>
                </c:pt>
                <c:pt idx="3653">
                  <c:v>-3.2400000000000001E-5</c:v>
                </c:pt>
                <c:pt idx="3654">
                  <c:v>-2.2399999999999999E-5</c:v>
                </c:pt>
                <c:pt idx="3655">
                  <c:v>-2.4200000000000001E-6</c:v>
                </c:pt>
                <c:pt idx="3656">
                  <c:v>7.5800000000000003E-6</c:v>
                </c:pt>
                <c:pt idx="3657">
                  <c:v>1.7600000000000001E-5</c:v>
                </c:pt>
                <c:pt idx="3658">
                  <c:v>3.7599999999999999E-5</c:v>
                </c:pt>
                <c:pt idx="3659">
                  <c:v>5.7599999999999997E-5</c:v>
                </c:pt>
                <c:pt idx="3660">
                  <c:v>7.7600000000000002E-5</c:v>
                </c:pt>
                <c:pt idx="3661">
                  <c:v>8.7600000000000002E-5</c:v>
                </c:pt>
                <c:pt idx="3662">
                  <c:v>9.7600000000000001E-5</c:v>
                </c:pt>
                <c:pt idx="3663">
                  <c:v>1.08E-4</c:v>
                </c:pt>
                <c:pt idx="3664">
                  <c:v>1.2799999999999999E-4</c:v>
                </c:pt>
                <c:pt idx="3665">
                  <c:v>1.3799999999999999E-4</c:v>
                </c:pt>
                <c:pt idx="3666">
                  <c:v>1.3799999999999999E-4</c:v>
                </c:pt>
                <c:pt idx="3667">
                  <c:v>1.4799999999999999E-4</c:v>
                </c:pt>
                <c:pt idx="3668">
                  <c:v>1.4799999999999999E-4</c:v>
                </c:pt>
                <c:pt idx="3669">
                  <c:v>1.4799999999999999E-4</c:v>
                </c:pt>
                <c:pt idx="3670">
                  <c:v>1.4799999999999999E-4</c:v>
                </c:pt>
                <c:pt idx="3671">
                  <c:v>1.4799999999999999E-4</c:v>
                </c:pt>
                <c:pt idx="3672">
                  <c:v>1.4799999999999999E-4</c:v>
                </c:pt>
                <c:pt idx="3673">
                  <c:v>1.4799999999999999E-4</c:v>
                </c:pt>
                <c:pt idx="3674">
                  <c:v>1.3799999999999999E-4</c:v>
                </c:pt>
                <c:pt idx="3675">
                  <c:v>1.2799999999999999E-4</c:v>
                </c:pt>
                <c:pt idx="3676">
                  <c:v>1.08E-4</c:v>
                </c:pt>
                <c:pt idx="3677">
                  <c:v>9.7600000000000001E-5</c:v>
                </c:pt>
                <c:pt idx="3678">
                  <c:v>8.7600000000000002E-5</c:v>
                </c:pt>
                <c:pt idx="3679">
                  <c:v>7.7600000000000002E-5</c:v>
                </c:pt>
                <c:pt idx="3680">
                  <c:v>5.7599999999999997E-5</c:v>
                </c:pt>
                <c:pt idx="3681">
                  <c:v>3.7599999999999999E-5</c:v>
                </c:pt>
                <c:pt idx="3682">
                  <c:v>1.7600000000000001E-5</c:v>
                </c:pt>
                <c:pt idx="3683">
                  <c:v>7.5800000000000003E-6</c:v>
                </c:pt>
                <c:pt idx="3684">
                  <c:v>-2.2399999999999999E-5</c:v>
                </c:pt>
                <c:pt idx="3685">
                  <c:v>-3.2400000000000001E-5</c:v>
                </c:pt>
                <c:pt idx="3686">
                  <c:v>-4.2400000000000001E-5</c:v>
                </c:pt>
                <c:pt idx="3687">
                  <c:v>-6.2399999999999999E-5</c:v>
                </c:pt>
                <c:pt idx="3688">
                  <c:v>-7.2399999999999998E-5</c:v>
                </c:pt>
                <c:pt idx="3689">
                  <c:v>-8.2399999999999997E-5</c:v>
                </c:pt>
                <c:pt idx="3690">
                  <c:v>-1.02E-4</c:v>
                </c:pt>
                <c:pt idx="3691">
                  <c:v>-1.02E-4</c:v>
                </c:pt>
                <c:pt idx="3692">
                  <c:v>-1.12E-4</c:v>
                </c:pt>
                <c:pt idx="3693">
                  <c:v>-1.12E-4</c:v>
                </c:pt>
                <c:pt idx="3694">
                  <c:v>-1.22E-4</c:v>
                </c:pt>
                <c:pt idx="3695">
                  <c:v>-1.22E-4</c:v>
                </c:pt>
                <c:pt idx="3696">
                  <c:v>-1.22E-4</c:v>
                </c:pt>
                <c:pt idx="3697">
                  <c:v>-1.22E-4</c:v>
                </c:pt>
                <c:pt idx="3698">
                  <c:v>-1.22E-4</c:v>
                </c:pt>
                <c:pt idx="3699">
                  <c:v>-1.22E-4</c:v>
                </c:pt>
                <c:pt idx="3700">
                  <c:v>-1.12E-4</c:v>
                </c:pt>
                <c:pt idx="3701">
                  <c:v>-1.12E-4</c:v>
                </c:pt>
                <c:pt idx="3702">
                  <c:v>-1.02E-4</c:v>
                </c:pt>
                <c:pt idx="3703">
                  <c:v>-1.02E-4</c:v>
                </c:pt>
                <c:pt idx="3704">
                  <c:v>-8.2399999999999997E-5</c:v>
                </c:pt>
                <c:pt idx="3705">
                  <c:v>-7.2399999999999998E-5</c:v>
                </c:pt>
                <c:pt idx="3706">
                  <c:v>-7.2399999999999998E-5</c:v>
                </c:pt>
                <c:pt idx="3707">
                  <c:v>-6.2399999999999999E-5</c:v>
                </c:pt>
                <c:pt idx="3708">
                  <c:v>-4.2400000000000001E-5</c:v>
                </c:pt>
                <c:pt idx="3709">
                  <c:v>-3.2400000000000001E-5</c:v>
                </c:pt>
                <c:pt idx="3710">
                  <c:v>-2.2399999999999999E-5</c:v>
                </c:pt>
                <c:pt idx="3711">
                  <c:v>-2.4200000000000001E-6</c:v>
                </c:pt>
                <c:pt idx="3712">
                  <c:v>7.5800000000000003E-6</c:v>
                </c:pt>
                <c:pt idx="3713">
                  <c:v>1.7600000000000001E-5</c:v>
                </c:pt>
                <c:pt idx="3714">
                  <c:v>3.7599999999999999E-5</c:v>
                </c:pt>
                <c:pt idx="3715">
                  <c:v>4.7599999999999998E-5</c:v>
                </c:pt>
                <c:pt idx="3716">
                  <c:v>4.7599999999999998E-5</c:v>
                </c:pt>
                <c:pt idx="3717">
                  <c:v>5.7599999999999997E-5</c:v>
                </c:pt>
                <c:pt idx="3718">
                  <c:v>7.7600000000000002E-5</c:v>
                </c:pt>
                <c:pt idx="3719">
                  <c:v>8.7600000000000002E-5</c:v>
                </c:pt>
                <c:pt idx="3720">
                  <c:v>9.7600000000000001E-5</c:v>
                </c:pt>
                <c:pt idx="3721">
                  <c:v>1.08E-4</c:v>
                </c:pt>
                <c:pt idx="3722">
                  <c:v>1.08E-4</c:v>
                </c:pt>
                <c:pt idx="3723">
                  <c:v>1.2799999999999999E-4</c:v>
                </c:pt>
                <c:pt idx="3724">
                  <c:v>1.3799999999999999E-4</c:v>
                </c:pt>
                <c:pt idx="3725">
                  <c:v>1.3799999999999999E-4</c:v>
                </c:pt>
                <c:pt idx="3726">
                  <c:v>1.4799999999999999E-4</c:v>
                </c:pt>
                <c:pt idx="3727">
                  <c:v>1.4799999999999999E-4</c:v>
                </c:pt>
                <c:pt idx="3728">
                  <c:v>1.6799999999999999E-4</c:v>
                </c:pt>
                <c:pt idx="3729">
                  <c:v>1.6799999999999999E-4</c:v>
                </c:pt>
                <c:pt idx="3730">
                  <c:v>1.6799999999999999E-4</c:v>
                </c:pt>
                <c:pt idx="3731">
                  <c:v>1.6799999999999999E-4</c:v>
                </c:pt>
                <c:pt idx="3732">
                  <c:v>1.7799999999999999E-4</c:v>
                </c:pt>
                <c:pt idx="3733">
                  <c:v>1.7799999999999999E-4</c:v>
                </c:pt>
                <c:pt idx="3734">
                  <c:v>1.7799999999999999E-4</c:v>
                </c:pt>
                <c:pt idx="3735">
                  <c:v>1.7799999999999999E-4</c:v>
                </c:pt>
                <c:pt idx="3736">
                  <c:v>1.7799999999999999E-4</c:v>
                </c:pt>
                <c:pt idx="3737">
                  <c:v>1.7799999999999999E-4</c:v>
                </c:pt>
                <c:pt idx="3738">
                  <c:v>1.7799999999999999E-4</c:v>
                </c:pt>
                <c:pt idx="3739">
                  <c:v>1.7799999999999999E-4</c:v>
                </c:pt>
                <c:pt idx="3740">
                  <c:v>1.6799999999999999E-4</c:v>
                </c:pt>
                <c:pt idx="3741">
                  <c:v>1.6799999999999999E-4</c:v>
                </c:pt>
                <c:pt idx="3742">
                  <c:v>1.6799999999999999E-4</c:v>
                </c:pt>
                <c:pt idx="3743">
                  <c:v>1.6799999999999999E-4</c:v>
                </c:pt>
                <c:pt idx="3744">
                  <c:v>1.4799999999999999E-4</c:v>
                </c:pt>
                <c:pt idx="3745">
                  <c:v>1.4799999999999999E-4</c:v>
                </c:pt>
                <c:pt idx="3746">
                  <c:v>1.4799999999999999E-4</c:v>
                </c:pt>
                <c:pt idx="3747">
                  <c:v>1.4799999999999999E-4</c:v>
                </c:pt>
                <c:pt idx="3748">
                  <c:v>1.3799999999999999E-4</c:v>
                </c:pt>
                <c:pt idx="3749">
                  <c:v>1.3799999999999999E-4</c:v>
                </c:pt>
                <c:pt idx="3750">
                  <c:v>1.3799999999999999E-4</c:v>
                </c:pt>
                <c:pt idx="3751">
                  <c:v>1.3799999999999999E-4</c:v>
                </c:pt>
                <c:pt idx="3752">
                  <c:v>1.2799999999999999E-4</c:v>
                </c:pt>
                <c:pt idx="3753">
                  <c:v>1.2799999999999999E-4</c:v>
                </c:pt>
                <c:pt idx="3754">
                  <c:v>1.2799999999999999E-4</c:v>
                </c:pt>
                <c:pt idx="3755">
                  <c:v>1.2799999999999999E-4</c:v>
                </c:pt>
                <c:pt idx="3756">
                  <c:v>1.2799999999999999E-4</c:v>
                </c:pt>
                <c:pt idx="3757">
                  <c:v>1.2799999999999999E-4</c:v>
                </c:pt>
                <c:pt idx="3758">
                  <c:v>1.2799999999999999E-4</c:v>
                </c:pt>
                <c:pt idx="3759">
                  <c:v>1.2799999999999999E-4</c:v>
                </c:pt>
                <c:pt idx="3760">
                  <c:v>1.2799999999999999E-4</c:v>
                </c:pt>
                <c:pt idx="3761">
                  <c:v>1.2799999999999999E-4</c:v>
                </c:pt>
                <c:pt idx="3762">
                  <c:v>1.2799999999999999E-4</c:v>
                </c:pt>
                <c:pt idx="3763">
                  <c:v>1.2799999999999999E-4</c:v>
                </c:pt>
                <c:pt idx="3764">
                  <c:v>1.2799999999999999E-4</c:v>
                </c:pt>
                <c:pt idx="3765">
                  <c:v>1.2799999999999999E-4</c:v>
                </c:pt>
                <c:pt idx="3766">
                  <c:v>1.2799999999999999E-4</c:v>
                </c:pt>
                <c:pt idx="3767">
                  <c:v>1.3799999999999999E-4</c:v>
                </c:pt>
                <c:pt idx="3768">
                  <c:v>1.3799999999999999E-4</c:v>
                </c:pt>
                <c:pt idx="3769">
                  <c:v>1.3799999999999999E-4</c:v>
                </c:pt>
                <c:pt idx="3770">
                  <c:v>1.3799999999999999E-4</c:v>
                </c:pt>
                <c:pt idx="3771">
                  <c:v>1.4799999999999999E-4</c:v>
                </c:pt>
                <c:pt idx="3772">
                  <c:v>1.4799999999999999E-4</c:v>
                </c:pt>
                <c:pt idx="3773">
                  <c:v>1.4799999999999999E-4</c:v>
                </c:pt>
                <c:pt idx="3774">
                  <c:v>1.6799999999999999E-4</c:v>
                </c:pt>
                <c:pt idx="3775">
                  <c:v>1.6799999999999999E-4</c:v>
                </c:pt>
                <c:pt idx="3776">
                  <c:v>1.7799999999999999E-4</c:v>
                </c:pt>
                <c:pt idx="3777">
                  <c:v>1.7799999999999999E-4</c:v>
                </c:pt>
                <c:pt idx="3778">
                  <c:v>1.7799999999999999E-4</c:v>
                </c:pt>
                <c:pt idx="3779">
                  <c:v>1.8799999999999999E-4</c:v>
                </c:pt>
                <c:pt idx="3780">
                  <c:v>1.8799999999999999E-4</c:v>
                </c:pt>
                <c:pt idx="3781">
                  <c:v>1.8799999999999999E-4</c:v>
                </c:pt>
                <c:pt idx="3782">
                  <c:v>2.0799999999999999E-4</c:v>
                </c:pt>
                <c:pt idx="3783">
                  <c:v>2.0799999999999999E-4</c:v>
                </c:pt>
                <c:pt idx="3784">
                  <c:v>2.0799999999999999E-4</c:v>
                </c:pt>
                <c:pt idx="3785">
                  <c:v>2.1800000000000001E-4</c:v>
                </c:pt>
                <c:pt idx="3786">
                  <c:v>2.1800000000000001E-4</c:v>
                </c:pt>
                <c:pt idx="3787">
                  <c:v>2.1800000000000001E-4</c:v>
                </c:pt>
                <c:pt idx="3788">
                  <c:v>2.2800000000000001E-4</c:v>
                </c:pt>
                <c:pt idx="3789">
                  <c:v>2.2800000000000001E-4</c:v>
                </c:pt>
                <c:pt idx="3790">
                  <c:v>2.2800000000000001E-4</c:v>
                </c:pt>
                <c:pt idx="3791">
                  <c:v>2.2800000000000001E-4</c:v>
                </c:pt>
                <c:pt idx="3792">
                  <c:v>2.4800000000000001E-4</c:v>
                </c:pt>
                <c:pt idx="3793">
                  <c:v>2.4800000000000001E-4</c:v>
                </c:pt>
                <c:pt idx="3794">
                  <c:v>2.4800000000000001E-4</c:v>
                </c:pt>
                <c:pt idx="3795">
                  <c:v>2.4800000000000001E-4</c:v>
                </c:pt>
                <c:pt idx="3796">
                  <c:v>2.4800000000000001E-4</c:v>
                </c:pt>
                <c:pt idx="3797">
                  <c:v>2.4800000000000001E-4</c:v>
                </c:pt>
                <c:pt idx="3798">
                  <c:v>2.4800000000000001E-4</c:v>
                </c:pt>
                <c:pt idx="3799">
                  <c:v>2.4800000000000001E-4</c:v>
                </c:pt>
                <c:pt idx="3800">
                  <c:v>2.4800000000000001E-4</c:v>
                </c:pt>
                <c:pt idx="3801">
                  <c:v>2.4800000000000001E-4</c:v>
                </c:pt>
                <c:pt idx="3802">
                  <c:v>2.4800000000000001E-4</c:v>
                </c:pt>
                <c:pt idx="3803">
                  <c:v>2.4800000000000001E-4</c:v>
                </c:pt>
                <c:pt idx="3804">
                  <c:v>2.4800000000000001E-4</c:v>
                </c:pt>
                <c:pt idx="3805">
                  <c:v>2.4800000000000001E-4</c:v>
                </c:pt>
                <c:pt idx="3806">
                  <c:v>2.4800000000000001E-4</c:v>
                </c:pt>
                <c:pt idx="3807">
                  <c:v>2.5799999999999998E-4</c:v>
                </c:pt>
                <c:pt idx="3808">
                  <c:v>2.5799999999999998E-4</c:v>
                </c:pt>
                <c:pt idx="3809">
                  <c:v>2.5799999999999998E-4</c:v>
                </c:pt>
                <c:pt idx="3810">
                  <c:v>2.4800000000000001E-4</c:v>
                </c:pt>
                <c:pt idx="3811">
                  <c:v>2.5799999999999998E-4</c:v>
                </c:pt>
                <c:pt idx="3812">
                  <c:v>2.4800000000000001E-4</c:v>
                </c:pt>
                <c:pt idx="3813">
                  <c:v>2.4800000000000001E-4</c:v>
                </c:pt>
                <c:pt idx="3814">
                  <c:v>2.4800000000000001E-4</c:v>
                </c:pt>
                <c:pt idx="3815">
                  <c:v>2.4800000000000001E-4</c:v>
                </c:pt>
                <c:pt idx="3816">
                  <c:v>2.4800000000000001E-4</c:v>
                </c:pt>
                <c:pt idx="3817">
                  <c:v>2.4800000000000001E-4</c:v>
                </c:pt>
                <c:pt idx="3818">
                  <c:v>2.4800000000000001E-4</c:v>
                </c:pt>
                <c:pt idx="3819">
                  <c:v>2.2800000000000001E-4</c:v>
                </c:pt>
                <c:pt idx="3820">
                  <c:v>2.2800000000000001E-4</c:v>
                </c:pt>
                <c:pt idx="3821">
                  <c:v>2.1800000000000001E-4</c:v>
                </c:pt>
                <c:pt idx="3822">
                  <c:v>2.1800000000000001E-4</c:v>
                </c:pt>
                <c:pt idx="3823">
                  <c:v>2.0799999999999999E-4</c:v>
                </c:pt>
                <c:pt idx="3824">
                  <c:v>2.0799999999999999E-4</c:v>
                </c:pt>
                <c:pt idx="3825">
                  <c:v>1.8799999999999999E-4</c:v>
                </c:pt>
                <c:pt idx="3826">
                  <c:v>1.7799999999999999E-4</c:v>
                </c:pt>
                <c:pt idx="3827">
                  <c:v>1.7799999999999999E-4</c:v>
                </c:pt>
                <c:pt idx="3828">
                  <c:v>1.6799999999999999E-4</c:v>
                </c:pt>
                <c:pt idx="3829">
                  <c:v>1.4799999999999999E-4</c:v>
                </c:pt>
                <c:pt idx="3830">
                  <c:v>1.3799999999999999E-4</c:v>
                </c:pt>
                <c:pt idx="3831">
                  <c:v>1.3799999999999999E-4</c:v>
                </c:pt>
                <c:pt idx="3832">
                  <c:v>1.2799999999999999E-4</c:v>
                </c:pt>
                <c:pt idx="3833">
                  <c:v>1.08E-4</c:v>
                </c:pt>
                <c:pt idx="3834">
                  <c:v>9.7600000000000001E-5</c:v>
                </c:pt>
                <c:pt idx="3835">
                  <c:v>9.7600000000000001E-5</c:v>
                </c:pt>
                <c:pt idx="3836">
                  <c:v>8.7600000000000002E-5</c:v>
                </c:pt>
                <c:pt idx="3837">
                  <c:v>8.7600000000000002E-5</c:v>
                </c:pt>
                <c:pt idx="3838">
                  <c:v>7.7600000000000002E-5</c:v>
                </c:pt>
                <c:pt idx="3839">
                  <c:v>7.7600000000000002E-5</c:v>
                </c:pt>
                <c:pt idx="3840">
                  <c:v>7.7600000000000002E-5</c:v>
                </c:pt>
                <c:pt idx="3841">
                  <c:v>7.7600000000000002E-5</c:v>
                </c:pt>
                <c:pt idx="3842">
                  <c:v>7.7600000000000002E-5</c:v>
                </c:pt>
                <c:pt idx="3843">
                  <c:v>7.7600000000000002E-5</c:v>
                </c:pt>
                <c:pt idx="3844">
                  <c:v>8.7600000000000002E-5</c:v>
                </c:pt>
                <c:pt idx="3845">
                  <c:v>8.7600000000000002E-5</c:v>
                </c:pt>
                <c:pt idx="3846">
                  <c:v>9.7600000000000001E-5</c:v>
                </c:pt>
                <c:pt idx="3847">
                  <c:v>9.7600000000000001E-5</c:v>
                </c:pt>
                <c:pt idx="3848">
                  <c:v>1.08E-4</c:v>
                </c:pt>
                <c:pt idx="3849">
                  <c:v>1.2799999999999999E-4</c:v>
                </c:pt>
                <c:pt idx="3850">
                  <c:v>1.2799999999999999E-4</c:v>
                </c:pt>
                <c:pt idx="3851">
                  <c:v>1.3799999999999999E-4</c:v>
                </c:pt>
                <c:pt idx="3852">
                  <c:v>1.4799999999999999E-4</c:v>
                </c:pt>
                <c:pt idx="3853">
                  <c:v>1.6799999999999999E-4</c:v>
                </c:pt>
                <c:pt idx="3854">
                  <c:v>1.7799999999999999E-4</c:v>
                </c:pt>
                <c:pt idx="3855">
                  <c:v>1.8799999999999999E-4</c:v>
                </c:pt>
                <c:pt idx="3856">
                  <c:v>1.8799999999999999E-4</c:v>
                </c:pt>
                <c:pt idx="3857">
                  <c:v>2.0799999999999999E-4</c:v>
                </c:pt>
                <c:pt idx="3858">
                  <c:v>2.1800000000000001E-4</c:v>
                </c:pt>
                <c:pt idx="3859">
                  <c:v>2.1800000000000001E-4</c:v>
                </c:pt>
                <c:pt idx="3860">
                  <c:v>2.1800000000000001E-4</c:v>
                </c:pt>
                <c:pt idx="3861">
                  <c:v>2.2800000000000001E-4</c:v>
                </c:pt>
                <c:pt idx="3862">
                  <c:v>2.2800000000000001E-4</c:v>
                </c:pt>
                <c:pt idx="3863">
                  <c:v>2.2800000000000001E-4</c:v>
                </c:pt>
                <c:pt idx="3864">
                  <c:v>2.1800000000000001E-4</c:v>
                </c:pt>
                <c:pt idx="3865">
                  <c:v>2.1800000000000001E-4</c:v>
                </c:pt>
                <c:pt idx="3866">
                  <c:v>2.0799999999999999E-4</c:v>
                </c:pt>
                <c:pt idx="3867">
                  <c:v>2.0799999999999999E-4</c:v>
                </c:pt>
                <c:pt idx="3868">
                  <c:v>1.8799999999999999E-4</c:v>
                </c:pt>
                <c:pt idx="3869">
                  <c:v>1.7799999999999999E-4</c:v>
                </c:pt>
                <c:pt idx="3870">
                  <c:v>1.6799999999999999E-4</c:v>
                </c:pt>
                <c:pt idx="3871">
                  <c:v>1.4799999999999999E-4</c:v>
                </c:pt>
                <c:pt idx="3872">
                  <c:v>1.2799999999999999E-4</c:v>
                </c:pt>
                <c:pt idx="3873">
                  <c:v>1.08E-4</c:v>
                </c:pt>
                <c:pt idx="3874">
                  <c:v>8.7600000000000002E-5</c:v>
                </c:pt>
                <c:pt idx="3875">
                  <c:v>7.7600000000000002E-5</c:v>
                </c:pt>
                <c:pt idx="3876">
                  <c:v>5.7599999999999997E-5</c:v>
                </c:pt>
                <c:pt idx="3877">
                  <c:v>3.7599999999999999E-5</c:v>
                </c:pt>
                <c:pt idx="3878">
                  <c:v>1.7600000000000001E-5</c:v>
                </c:pt>
                <c:pt idx="3879">
                  <c:v>7.5800000000000003E-6</c:v>
                </c:pt>
                <c:pt idx="3880">
                  <c:v>-2.2399999999999999E-5</c:v>
                </c:pt>
                <c:pt idx="3881">
                  <c:v>-3.2400000000000001E-5</c:v>
                </c:pt>
                <c:pt idx="3882">
                  <c:v>-4.2400000000000001E-5</c:v>
                </c:pt>
                <c:pt idx="3883">
                  <c:v>-6.2399999999999999E-5</c:v>
                </c:pt>
                <c:pt idx="3884">
                  <c:v>-7.2399999999999998E-5</c:v>
                </c:pt>
                <c:pt idx="3885">
                  <c:v>-7.2399999999999998E-5</c:v>
                </c:pt>
                <c:pt idx="3886">
                  <c:v>-8.2399999999999997E-5</c:v>
                </c:pt>
                <c:pt idx="3887">
                  <c:v>-8.2399999999999997E-5</c:v>
                </c:pt>
                <c:pt idx="3888">
                  <c:v>-1.02E-4</c:v>
                </c:pt>
                <c:pt idx="3889">
                  <c:v>-1.02E-4</c:v>
                </c:pt>
                <c:pt idx="3890">
                  <c:v>-1.02E-4</c:v>
                </c:pt>
                <c:pt idx="3891">
                  <c:v>-1.02E-4</c:v>
                </c:pt>
                <c:pt idx="3892">
                  <c:v>-1.02E-4</c:v>
                </c:pt>
                <c:pt idx="3893">
                  <c:v>-1.02E-4</c:v>
                </c:pt>
                <c:pt idx="3894">
                  <c:v>-8.2399999999999997E-5</c:v>
                </c:pt>
                <c:pt idx="3895">
                  <c:v>-8.2399999999999997E-5</c:v>
                </c:pt>
                <c:pt idx="3896">
                  <c:v>-8.2399999999999997E-5</c:v>
                </c:pt>
                <c:pt idx="3897">
                  <c:v>-7.2399999999999998E-5</c:v>
                </c:pt>
                <c:pt idx="3898">
                  <c:v>-7.2399999999999998E-5</c:v>
                </c:pt>
                <c:pt idx="3899">
                  <c:v>-6.2399999999999999E-5</c:v>
                </c:pt>
                <c:pt idx="3900">
                  <c:v>-6.2399999999999999E-5</c:v>
                </c:pt>
                <c:pt idx="3901">
                  <c:v>-4.2400000000000001E-5</c:v>
                </c:pt>
                <c:pt idx="3902">
                  <c:v>-4.2400000000000001E-5</c:v>
                </c:pt>
                <c:pt idx="3903">
                  <c:v>-3.2400000000000001E-5</c:v>
                </c:pt>
                <c:pt idx="3904">
                  <c:v>-2.2399999999999999E-5</c:v>
                </c:pt>
                <c:pt idx="3905">
                  <c:v>-2.2399999999999999E-5</c:v>
                </c:pt>
                <c:pt idx="3906">
                  <c:v>-2.2399999999999999E-5</c:v>
                </c:pt>
                <c:pt idx="3907">
                  <c:v>-2.4200000000000001E-6</c:v>
                </c:pt>
                <c:pt idx="3908">
                  <c:v>-2.4200000000000001E-6</c:v>
                </c:pt>
                <c:pt idx="3909">
                  <c:v>-2.4200000000000001E-6</c:v>
                </c:pt>
                <c:pt idx="3910">
                  <c:v>-2.4200000000000001E-6</c:v>
                </c:pt>
                <c:pt idx="3911">
                  <c:v>7.5800000000000003E-6</c:v>
                </c:pt>
                <c:pt idx="3912">
                  <c:v>7.5800000000000003E-6</c:v>
                </c:pt>
                <c:pt idx="3913">
                  <c:v>7.5800000000000003E-6</c:v>
                </c:pt>
                <c:pt idx="3914">
                  <c:v>7.5800000000000003E-6</c:v>
                </c:pt>
                <c:pt idx="3915">
                  <c:v>7.5800000000000003E-6</c:v>
                </c:pt>
                <c:pt idx="3916">
                  <c:v>7.5800000000000003E-6</c:v>
                </c:pt>
                <c:pt idx="3917">
                  <c:v>7.5800000000000003E-6</c:v>
                </c:pt>
                <c:pt idx="3918">
                  <c:v>7.5800000000000003E-6</c:v>
                </c:pt>
                <c:pt idx="3919">
                  <c:v>7.5800000000000003E-6</c:v>
                </c:pt>
                <c:pt idx="3920">
                  <c:v>7.5800000000000003E-6</c:v>
                </c:pt>
                <c:pt idx="3921">
                  <c:v>7.5800000000000003E-6</c:v>
                </c:pt>
                <c:pt idx="3922">
                  <c:v>7.5800000000000003E-6</c:v>
                </c:pt>
                <c:pt idx="3923">
                  <c:v>7.5800000000000003E-6</c:v>
                </c:pt>
                <c:pt idx="3924">
                  <c:v>7.5800000000000003E-6</c:v>
                </c:pt>
                <c:pt idx="3925">
                  <c:v>7.5800000000000003E-6</c:v>
                </c:pt>
                <c:pt idx="3926">
                  <c:v>7.5800000000000003E-6</c:v>
                </c:pt>
                <c:pt idx="3927">
                  <c:v>7.5800000000000003E-6</c:v>
                </c:pt>
                <c:pt idx="3928">
                  <c:v>7.5800000000000003E-6</c:v>
                </c:pt>
                <c:pt idx="3929">
                  <c:v>7.5800000000000003E-6</c:v>
                </c:pt>
                <c:pt idx="3930">
                  <c:v>7.5800000000000003E-6</c:v>
                </c:pt>
                <c:pt idx="3931">
                  <c:v>7.5800000000000003E-6</c:v>
                </c:pt>
                <c:pt idx="3932">
                  <c:v>7.5800000000000003E-6</c:v>
                </c:pt>
                <c:pt idx="3933">
                  <c:v>7.5800000000000003E-6</c:v>
                </c:pt>
                <c:pt idx="3934">
                  <c:v>7.5800000000000003E-6</c:v>
                </c:pt>
                <c:pt idx="3935">
                  <c:v>7.5800000000000003E-6</c:v>
                </c:pt>
                <c:pt idx="3936">
                  <c:v>7.5800000000000003E-6</c:v>
                </c:pt>
                <c:pt idx="3937">
                  <c:v>7.5800000000000003E-6</c:v>
                </c:pt>
                <c:pt idx="3938">
                  <c:v>7.5800000000000003E-6</c:v>
                </c:pt>
                <c:pt idx="3939">
                  <c:v>7.5800000000000003E-6</c:v>
                </c:pt>
                <c:pt idx="3940">
                  <c:v>7.5800000000000003E-6</c:v>
                </c:pt>
                <c:pt idx="3941">
                  <c:v>7.5800000000000003E-6</c:v>
                </c:pt>
                <c:pt idx="3942">
                  <c:v>1.7600000000000001E-5</c:v>
                </c:pt>
                <c:pt idx="3943">
                  <c:v>1.7600000000000001E-5</c:v>
                </c:pt>
                <c:pt idx="3944">
                  <c:v>7.5800000000000003E-6</c:v>
                </c:pt>
                <c:pt idx="3945">
                  <c:v>1.7600000000000001E-5</c:v>
                </c:pt>
                <c:pt idx="3946">
                  <c:v>1.7600000000000001E-5</c:v>
                </c:pt>
                <c:pt idx="3947">
                  <c:v>1.7600000000000001E-5</c:v>
                </c:pt>
                <c:pt idx="3948">
                  <c:v>1.7600000000000001E-5</c:v>
                </c:pt>
                <c:pt idx="3949">
                  <c:v>1.7600000000000001E-5</c:v>
                </c:pt>
                <c:pt idx="3950">
                  <c:v>1.7600000000000001E-5</c:v>
                </c:pt>
                <c:pt idx="3951">
                  <c:v>1.7600000000000001E-5</c:v>
                </c:pt>
                <c:pt idx="3952">
                  <c:v>1.7600000000000001E-5</c:v>
                </c:pt>
                <c:pt idx="3953">
                  <c:v>1.7600000000000001E-5</c:v>
                </c:pt>
                <c:pt idx="3954">
                  <c:v>1.7600000000000001E-5</c:v>
                </c:pt>
                <c:pt idx="3955">
                  <c:v>1.7600000000000001E-5</c:v>
                </c:pt>
                <c:pt idx="3956">
                  <c:v>1.7600000000000001E-5</c:v>
                </c:pt>
                <c:pt idx="3957">
                  <c:v>1.7600000000000001E-5</c:v>
                </c:pt>
                <c:pt idx="3958">
                  <c:v>1.7600000000000001E-5</c:v>
                </c:pt>
                <c:pt idx="3959">
                  <c:v>1.7600000000000001E-5</c:v>
                </c:pt>
                <c:pt idx="3960">
                  <c:v>1.7600000000000001E-5</c:v>
                </c:pt>
                <c:pt idx="3961">
                  <c:v>3.7599999999999999E-5</c:v>
                </c:pt>
                <c:pt idx="3962">
                  <c:v>3.7599999999999999E-5</c:v>
                </c:pt>
                <c:pt idx="3963">
                  <c:v>3.7599999999999999E-5</c:v>
                </c:pt>
                <c:pt idx="3964">
                  <c:v>3.7599999999999999E-5</c:v>
                </c:pt>
                <c:pt idx="3965">
                  <c:v>3.7599999999999999E-5</c:v>
                </c:pt>
                <c:pt idx="3966">
                  <c:v>3.7599999999999999E-5</c:v>
                </c:pt>
                <c:pt idx="3967">
                  <c:v>3.7599999999999999E-5</c:v>
                </c:pt>
                <c:pt idx="3968">
                  <c:v>3.7599999999999999E-5</c:v>
                </c:pt>
                <c:pt idx="3969">
                  <c:v>3.7599999999999999E-5</c:v>
                </c:pt>
                <c:pt idx="3970">
                  <c:v>3.7599999999999999E-5</c:v>
                </c:pt>
                <c:pt idx="3971">
                  <c:v>4.7599999999999998E-5</c:v>
                </c:pt>
                <c:pt idx="3972">
                  <c:v>4.7599999999999998E-5</c:v>
                </c:pt>
                <c:pt idx="3973">
                  <c:v>4.7599999999999998E-5</c:v>
                </c:pt>
                <c:pt idx="3974">
                  <c:v>4.7599999999999998E-5</c:v>
                </c:pt>
                <c:pt idx="3975">
                  <c:v>5.7599999999999997E-5</c:v>
                </c:pt>
                <c:pt idx="3976">
                  <c:v>5.7599999999999997E-5</c:v>
                </c:pt>
                <c:pt idx="3977">
                  <c:v>5.7599999999999997E-5</c:v>
                </c:pt>
                <c:pt idx="3978">
                  <c:v>7.7600000000000002E-5</c:v>
                </c:pt>
                <c:pt idx="3979">
                  <c:v>7.7600000000000002E-5</c:v>
                </c:pt>
                <c:pt idx="3980">
                  <c:v>7.7600000000000002E-5</c:v>
                </c:pt>
                <c:pt idx="3981">
                  <c:v>8.7600000000000002E-5</c:v>
                </c:pt>
                <c:pt idx="3982">
                  <c:v>9.7600000000000001E-5</c:v>
                </c:pt>
                <c:pt idx="3983">
                  <c:v>9.7600000000000001E-5</c:v>
                </c:pt>
                <c:pt idx="3984">
                  <c:v>1.08E-4</c:v>
                </c:pt>
                <c:pt idx="3985">
                  <c:v>1.08E-4</c:v>
                </c:pt>
                <c:pt idx="3986">
                  <c:v>1.2799999999999999E-4</c:v>
                </c:pt>
                <c:pt idx="3987">
                  <c:v>1.3799999999999999E-4</c:v>
                </c:pt>
                <c:pt idx="3988">
                  <c:v>1.3799999999999999E-4</c:v>
                </c:pt>
                <c:pt idx="3989">
                  <c:v>1.4799999999999999E-4</c:v>
                </c:pt>
                <c:pt idx="3990">
                  <c:v>1.6799999999999999E-4</c:v>
                </c:pt>
                <c:pt idx="3991">
                  <c:v>1.6799999999999999E-4</c:v>
                </c:pt>
                <c:pt idx="3992">
                  <c:v>1.7799999999999999E-4</c:v>
                </c:pt>
                <c:pt idx="3993">
                  <c:v>1.8799999999999999E-4</c:v>
                </c:pt>
                <c:pt idx="3994">
                  <c:v>1.8799999999999999E-4</c:v>
                </c:pt>
                <c:pt idx="3995">
                  <c:v>1.8799999999999999E-4</c:v>
                </c:pt>
                <c:pt idx="3996">
                  <c:v>2.0799999999999999E-4</c:v>
                </c:pt>
                <c:pt idx="3997">
                  <c:v>2.0799999999999999E-4</c:v>
                </c:pt>
                <c:pt idx="3998">
                  <c:v>2.0799999999999999E-4</c:v>
                </c:pt>
                <c:pt idx="3999">
                  <c:v>2.0799999999999999E-4</c:v>
                </c:pt>
                <c:pt idx="4000">
                  <c:v>2.0799999999999999E-4</c:v>
                </c:pt>
                <c:pt idx="4001">
                  <c:v>2.0799999999999999E-4</c:v>
                </c:pt>
                <c:pt idx="4002">
                  <c:v>2.0799999999999999E-4</c:v>
                </c:pt>
                <c:pt idx="4003">
                  <c:v>2.0799999999999999E-4</c:v>
                </c:pt>
                <c:pt idx="4004">
                  <c:v>2.0799999999999999E-4</c:v>
                </c:pt>
                <c:pt idx="4005">
                  <c:v>1.8799999999999999E-4</c:v>
                </c:pt>
                <c:pt idx="4006">
                  <c:v>1.8799999999999999E-4</c:v>
                </c:pt>
                <c:pt idx="4007">
                  <c:v>1.7799999999999999E-4</c:v>
                </c:pt>
                <c:pt idx="4008">
                  <c:v>1.7799999999999999E-4</c:v>
                </c:pt>
                <c:pt idx="4009">
                  <c:v>1.6799999999999999E-4</c:v>
                </c:pt>
                <c:pt idx="4010">
                  <c:v>1.6799999999999999E-4</c:v>
                </c:pt>
                <c:pt idx="4011">
                  <c:v>1.4799999999999999E-4</c:v>
                </c:pt>
                <c:pt idx="4012">
                  <c:v>1.4799999999999999E-4</c:v>
                </c:pt>
                <c:pt idx="4013">
                  <c:v>1.3799999999999999E-4</c:v>
                </c:pt>
                <c:pt idx="4014">
                  <c:v>1.2799999999999999E-4</c:v>
                </c:pt>
                <c:pt idx="4015">
                  <c:v>1.2799999999999999E-4</c:v>
                </c:pt>
                <c:pt idx="4016">
                  <c:v>1.2799999999999999E-4</c:v>
                </c:pt>
                <c:pt idx="4017">
                  <c:v>1.08E-4</c:v>
                </c:pt>
                <c:pt idx="4018">
                  <c:v>1.08E-4</c:v>
                </c:pt>
                <c:pt idx="4019">
                  <c:v>1.08E-4</c:v>
                </c:pt>
                <c:pt idx="4020">
                  <c:v>1.08E-4</c:v>
                </c:pt>
                <c:pt idx="4021">
                  <c:v>1.08E-4</c:v>
                </c:pt>
                <c:pt idx="4022">
                  <c:v>1.08E-4</c:v>
                </c:pt>
                <c:pt idx="4023">
                  <c:v>1.08E-4</c:v>
                </c:pt>
                <c:pt idx="4024">
                  <c:v>1.08E-4</c:v>
                </c:pt>
                <c:pt idx="4025">
                  <c:v>1.2799999999999999E-4</c:v>
                </c:pt>
                <c:pt idx="4026">
                  <c:v>1.2799999999999999E-4</c:v>
                </c:pt>
                <c:pt idx="4027">
                  <c:v>1.3799999999999999E-4</c:v>
                </c:pt>
                <c:pt idx="4028">
                  <c:v>1.3799999999999999E-4</c:v>
                </c:pt>
                <c:pt idx="4029">
                  <c:v>1.4799999999999999E-4</c:v>
                </c:pt>
                <c:pt idx="4030">
                  <c:v>1.6799999999999999E-4</c:v>
                </c:pt>
                <c:pt idx="4031">
                  <c:v>1.7799999999999999E-4</c:v>
                </c:pt>
                <c:pt idx="4032">
                  <c:v>1.8799999999999999E-4</c:v>
                </c:pt>
                <c:pt idx="4033">
                  <c:v>1.8799999999999999E-4</c:v>
                </c:pt>
                <c:pt idx="4034">
                  <c:v>2.0799999999999999E-4</c:v>
                </c:pt>
                <c:pt idx="4035">
                  <c:v>2.1800000000000001E-4</c:v>
                </c:pt>
                <c:pt idx="4036">
                  <c:v>2.2800000000000001E-4</c:v>
                </c:pt>
                <c:pt idx="4037">
                  <c:v>2.4800000000000001E-4</c:v>
                </c:pt>
                <c:pt idx="4038">
                  <c:v>2.5799999999999998E-4</c:v>
                </c:pt>
                <c:pt idx="4039">
                  <c:v>2.6800000000000001E-4</c:v>
                </c:pt>
                <c:pt idx="4040">
                  <c:v>2.6800000000000001E-4</c:v>
                </c:pt>
                <c:pt idx="4041">
                  <c:v>2.8800000000000001E-4</c:v>
                </c:pt>
                <c:pt idx="4042">
                  <c:v>2.9799999999999998E-4</c:v>
                </c:pt>
                <c:pt idx="4043">
                  <c:v>2.9799999999999998E-4</c:v>
                </c:pt>
                <c:pt idx="4044">
                  <c:v>3.0800000000000001E-4</c:v>
                </c:pt>
                <c:pt idx="4045">
                  <c:v>3.0800000000000001E-4</c:v>
                </c:pt>
                <c:pt idx="4046">
                  <c:v>3.0800000000000001E-4</c:v>
                </c:pt>
                <c:pt idx="4047">
                  <c:v>3.28E-4</c:v>
                </c:pt>
                <c:pt idx="4048">
                  <c:v>3.28E-4</c:v>
                </c:pt>
                <c:pt idx="4049">
                  <c:v>3.28E-4</c:v>
                </c:pt>
                <c:pt idx="4050">
                  <c:v>3.0800000000000001E-4</c:v>
                </c:pt>
                <c:pt idx="4051">
                  <c:v>3.0800000000000001E-4</c:v>
                </c:pt>
                <c:pt idx="4052">
                  <c:v>3.0800000000000001E-4</c:v>
                </c:pt>
                <c:pt idx="4053">
                  <c:v>2.9799999999999998E-4</c:v>
                </c:pt>
                <c:pt idx="4054">
                  <c:v>2.9799999999999998E-4</c:v>
                </c:pt>
                <c:pt idx="4055">
                  <c:v>2.8800000000000001E-4</c:v>
                </c:pt>
                <c:pt idx="4056">
                  <c:v>2.6800000000000001E-4</c:v>
                </c:pt>
                <c:pt idx="4057">
                  <c:v>2.6800000000000001E-4</c:v>
                </c:pt>
                <c:pt idx="4058">
                  <c:v>2.5799999999999998E-4</c:v>
                </c:pt>
                <c:pt idx="4059">
                  <c:v>2.4800000000000001E-4</c:v>
                </c:pt>
                <c:pt idx="4060">
                  <c:v>2.2800000000000001E-4</c:v>
                </c:pt>
                <c:pt idx="4061">
                  <c:v>2.2800000000000001E-4</c:v>
                </c:pt>
                <c:pt idx="4062">
                  <c:v>2.1800000000000001E-4</c:v>
                </c:pt>
                <c:pt idx="4063">
                  <c:v>2.0799999999999999E-4</c:v>
                </c:pt>
                <c:pt idx="4064">
                  <c:v>1.8799999999999999E-4</c:v>
                </c:pt>
                <c:pt idx="4065">
                  <c:v>1.7799999999999999E-4</c:v>
                </c:pt>
                <c:pt idx="4066">
                  <c:v>1.6799999999999999E-4</c:v>
                </c:pt>
                <c:pt idx="4067">
                  <c:v>1.6799999999999999E-4</c:v>
                </c:pt>
                <c:pt idx="4068">
                  <c:v>1.4799999999999999E-4</c:v>
                </c:pt>
                <c:pt idx="4069">
                  <c:v>1.4799999999999999E-4</c:v>
                </c:pt>
                <c:pt idx="4070">
                  <c:v>1.3799999999999999E-4</c:v>
                </c:pt>
                <c:pt idx="4071">
                  <c:v>1.3799999999999999E-4</c:v>
                </c:pt>
                <c:pt idx="4072">
                  <c:v>1.2799999999999999E-4</c:v>
                </c:pt>
                <c:pt idx="4073">
                  <c:v>1.2799999999999999E-4</c:v>
                </c:pt>
                <c:pt idx="4074">
                  <c:v>1.2799999999999999E-4</c:v>
                </c:pt>
                <c:pt idx="4075">
                  <c:v>1.2799999999999999E-4</c:v>
                </c:pt>
                <c:pt idx="4076">
                  <c:v>1.2799999999999999E-4</c:v>
                </c:pt>
                <c:pt idx="4077">
                  <c:v>1.2799999999999999E-4</c:v>
                </c:pt>
                <c:pt idx="4078">
                  <c:v>1.2799999999999999E-4</c:v>
                </c:pt>
                <c:pt idx="4079">
                  <c:v>1.2799999999999999E-4</c:v>
                </c:pt>
                <c:pt idx="4080">
                  <c:v>1.2799999999999999E-4</c:v>
                </c:pt>
                <c:pt idx="4081">
                  <c:v>1.2799999999999999E-4</c:v>
                </c:pt>
                <c:pt idx="4082">
                  <c:v>1.2799999999999999E-4</c:v>
                </c:pt>
                <c:pt idx="4083">
                  <c:v>1.3799999999999999E-4</c:v>
                </c:pt>
                <c:pt idx="4084">
                  <c:v>1.3799999999999999E-4</c:v>
                </c:pt>
                <c:pt idx="4085">
                  <c:v>1.3799999999999999E-4</c:v>
                </c:pt>
                <c:pt idx="4086">
                  <c:v>1.3799999999999999E-4</c:v>
                </c:pt>
                <c:pt idx="4087">
                  <c:v>1.3799999999999999E-4</c:v>
                </c:pt>
                <c:pt idx="4088">
                  <c:v>1.3799999999999999E-4</c:v>
                </c:pt>
                <c:pt idx="4089">
                  <c:v>1.3799999999999999E-4</c:v>
                </c:pt>
                <c:pt idx="4090">
                  <c:v>1.2799999999999999E-4</c:v>
                </c:pt>
                <c:pt idx="4091">
                  <c:v>1.2799999999999999E-4</c:v>
                </c:pt>
                <c:pt idx="4092">
                  <c:v>1.08E-4</c:v>
                </c:pt>
                <c:pt idx="4093">
                  <c:v>1.08E-4</c:v>
                </c:pt>
                <c:pt idx="4094">
                  <c:v>9.7600000000000001E-5</c:v>
                </c:pt>
                <c:pt idx="4095">
                  <c:v>9.7600000000000001E-5</c:v>
                </c:pt>
                <c:pt idx="4096">
                  <c:v>8.7600000000000002E-5</c:v>
                </c:pt>
                <c:pt idx="4097">
                  <c:v>8.7600000000000002E-5</c:v>
                </c:pt>
                <c:pt idx="4098">
                  <c:v>7.7600000000000002E-5</c:v>
                </c:pt>
                <c:pt idx="4099">
                  <c:v>5.7599999999999997E-5</c:v>
                </c:pt>
                <c:pt idx="4100">
                  <c:v>5.7599999999999997E-5</c:v>
                </c:pt>
                <c:pt idx="4101">
                  <c:v>4.7599999999999998E-5</c:v>
                </c:pt>
                <c:pt idx="4102">
                  <c:v>4.7599999999999998E-5</c:v>
                </c:pt>
                <c:pt idx="4103">
                  <c:v>3.7599999999999999E-5</c:v>
                </c:pt>
                <c:pt idx="4104">
                  <c:v>1.7600000000000001E-5</c:v>
                </c:pt>
                <c:pt idx="4105">
                  <c:v>1.7600000000000001E-5</c:v>
                </c:pt>
                <c:pt idx="4106">
                  <c:v>1.7600000000000001E-5</c:v>
                </c:pt>
                <c:pt idx="4107">
                  <c:v>1.7600000000000001E-5</c:v>
                </c:pt>
                <c:pt idx="4108">
                  <c:v>1.7600000000000001E-5</c:v>
                </c:pt>
                <c:pt idx="4109">
                  <c:v>1.7600000000000001E-5</c:v>
                </c:pt>
                <c:pt idx="4110">
                  <c:v>1.7600000000000001E-5</c:v>
                </c:pt>
                <c:pt idx="4111">
                  <c:v>1.7600000000000001E-5</c:v>
                </c:pt>
                <c:pt idx="4112">
                  <c:v>3.7599999999999999E-5</c:v>
                </c:pt>
                <c:pt idx="4113">
                  <c:v>3.7599999999999999E-5</c:v>
                </c:pt>
                <c:pt idx="4114">
                  <c:v>4.7599999999999998E-5</c:v>
                </c:pt>
                <c:pt idx="4115">
                  <c:v>5.7599999999999997E-5</c:v>
                </c:pt>
                <c:pt idx="4116">
                  <c:v>5.7599999999999997E-5</c:v>
                </c:pt>
                <c:pt idx="4117">
                  <c:v>7.7600000000000002E-5</c:v>
                </c:pt>
                <c:pt idx="4118">
                  <c:v>8.7600000000000002E-5</c:v>
                </c:pt>
                <c:pt idx="4119">
                  <c:v>9.7600000000000001E-5</c:v>
                </c:pt>
                <c:pt idx="4120">
                  <c:v>9.7600000000000001E-5</c:v>
                </c:pt>
                <c:pt idx="4121">
                  <c:v>1.08E-4</c:v>
                </c:pt>
                <c:pt idx="4122">
                  <c:v>1.2799999999999999E-4</c:v>
                </c:pt>
                <c:pt idx="4123">
                  <c:v>1.2799999999999999E-4</c:v>
                </c:pt>
                <c:pt idx="4124">
                  <c:v>1.3799999999999999E-4</c:v>
                </c:pt>
                <c:pt idx="4125">
                  <c:v>1.3799999999999999E-4</c:v>
                </c:pt>
                <c:pt idx="4126">
                  <c:v>1.3799999999999999E-4</c:v>
                </c:pt>
                <c:pt idx="4127">
                  <c:v>1.3799999999999999E-4</c:v>
                </c:pt>
                <c:pt idx="4128">
                  <c:v>1.3799999999999999E-4</c:v>
                </c:pt>
                <c:pt idx="4129">
                  <c:v>1.3799999999999999E-4</c:v>
                </c:pt>
                <c:pt idx="4130">
                  <c:v>1.3799999999999999E-4</c:v>
                </c:pt>
                <c:pt idx="4131">
                  <c:v>1.2799999999999999E-4</c:v>
                </c:pt>
                <c:pt idx="4132">
                  <c:v>1.2799999999999999E-4</c:v>
                </c:pt>
                <c:pt idx="4133">
                  <c:v>1.08E-4</c:v>
                </c:pt>
                <c:pt idx="4134">
                  <c:v>9.7600000000000001E-5</c:v>
                </c:pt>
                <c:pt idx="4135">
                  <c:v>8.7600000000000002E-5</c:v>
                </c:pt>
                <c:pt idx="4136">
                  <c:v>7.7600000000000002E-5</c:v>
                </c:pt>
                <c:pt idx="4137">
                  <c:v>5.7599999999999997E-5</c:v>
                </c:pt>
                <c:pt idx="4138">
                  <c:v>4.7599999999999998E-5</c:v>
                </c:pt>
                <c:pt idx="4139">
                  <c:v>3.7599999999999999E-5</c:v>
                </c:pt>
                <c:pt idx="4140">
                  <c:v>1.7600000000000001E-5</c:v>
                </c:pt>
                <c:pt idx="4141">
                  <c:v>7.5800000000000003E-6</c:v>
                </c:pt>
                <c:pt idx="4142">
                  <c:v>-2.4200000000000001E-6</c:v>
                </c:pt>
                <c:pt idx="4143">
                  <c:v>-2.4200000000000001E-6</c:v>
                </c:pt>
                <c:pt idx="4144">
                  <c:v>-2.2399999999999999E-5</c:v>
                </c:pt>
                <c:pt idx="4145">
                  <c:v>-2.2399999999999999E-5</c:v>
                </c:pt>
                <c:pt idx="4146">
                  <c:v>-2.2399999999999999E-5</c:v>
                </c:pt>
                <c:pt idx="4147">
                  <c:v>-2.2399999999999999E-5</c:v>
                </c:pt>
                <c:pt idx="4148">
                  <c:v>-2.2399999999999999E-5</c:v>
                </c:pt>
                <c:pt idx="4149">
                  <c:v>-2.2399999999999999E-5</c:v>
                </c:pt>
                <c:pt idx="4150">
                  <c:v>-2.4200000000000001E-6</c:v>
                </c:pt>
                <c:pt idx="4151">
                  <c:v>-2.4200000000000001E-6</c:v>
                </c:pt>
                <c:pt idx="4152">
                  <c:v>7.5800000000000003E-6</c:v>
                </c:pt>
                <c:pt idx="4153">
                  <c:v>1.7600000000000001E-5</c:v>
                </c:pt>
                <c:pt idx="4154">
                  <c:v>3.7599999999999999E-5</c:v>
                </c:pt>
                <c:pt idx="4155">
                  <c:v>5.7599999999999997E-5</c:v>
                </c:pt>
                <c:pt idx="4156">
                  <c:v>7.7600000000000002E-5</c:v>
                </c:pt>
                <c:pt idx="4157">
                  <c:v>8.7600000000000002E-5</c:v>
                </c:pt>
                <c:pt idx="4158">
                  <c:v>1.08E-4</c:v>
                </c:pt>
                <c:pt idx="4159">
                  <c:v>1.2799999999999999E-4</c:v>
                </c:pt>
                <c:pt idx="4160">
                  <c:v>1.4799999999999999E-4</c:v>
                </c:pt>
                <c:pt idx="4161">
                  <c:v>1.6799999999999999E-4</c:v>
                </c:pt>
                <c:pt idx="4162">
                  <c:v>1.7799999999999999E-4</c:v>
                </c:pt>
                <c:pt idx="4163">
                  <c:v>1.8799999999999999E-4</c:v>
                </c:pt>
                <c:pt idx="4164">
                  <c:v>2.0799999999999999E-4</c:v>
                </c:pt>
                <c:pt idx="4165">
                  <c:v>2.1800000000000001E-4</c:v>
                </c:pt>
                <c:pt idx="4166">
                  <c:v>2.2800000000000001E-4</c:v>
                </c:pt>
                <c:pt idx="4167">
                  <c:v>2.2800000000000001E-4</c:v>
                </c:pt>
                <c:pt idx="4168">
                  <c:v>2.2800000000000001E-4</c:v>
                </c:pt>
                <c:pt idx="4169">
                  <c:v>2.4800000000000001E-4</c:v>
                </c:pt>
                <c:pt idx="4170">
                  <c:v>2.4800000000000001E-4</c:v>
                </c:pt>
                <c:pt idx="4171">
                  <c:v>2.2800000000000001E-4</c:v>
                </c:pt>
                <c:pt idx="4172">
                  <c:v>2.2800000000000001E-4</c:v>
                </c:pt>
                <c:pt idx="4173">
                  <c:v>2.1800000000000001E-4</c:v>
                </c:pt>
                <c:pt idx="4174">
                  <c:v>2.0799999999999999E-4</c:v>
                </c:pt>
                <c:pt idx="4175">
                  <c:v>2.0799999999999999E-4</c:v>
                </c:pt>
                <c:pt idx="4176">
                  <c:v>1.8799999999999999E-4</c:v>
                </c:pt>
                <c:pt idx="4177">
                  <c:v>1.7799999999999999E-4</c:v>
                </c:pt>
                <c:pt idx="4178">
                  <c:v>1.6799999999999999E-4</c:v>
                </c:pt>
                <c:pt idx="4179">
                  <c:v>1.4799999999999999E-4</c:v>
                </c:pt>
                <c:pt idx="4180">
                  <c:v>1.2799999999999999E-4</c:v>
                </c:pt>
                <c:pt idx="4181">
                  <c:v>1.08E-4</c:v>
                </c:pt>
                <c:pt idx="4182">
                  <c:v>9.7600000000000001E-5</c:v>
                </c:pt>
                <c:pt idx="4183">
                  <c:v>8.7600000000000002E-5</c:v>
                </c:pt>
                <c:pt idx="4184">
                  <c:v>7.7600000000000002E-5</c:v>
                </c:pt>
                <c:pt idx="4185">
                  <c:v>7.7600000000000002E-5</c:v>
                </c:pt>
                <c:pt idx="4186">
                  <c:v>5.7599999999999997E-5</c:v>
                </c:pt>
                <c:pt idx="4187">
                  <c:v>4.7599999999999998E-5</c:v>
                </c:pt>
                <c:pt idx="4188">
                  <c:v>4.7599999999999998E-5</c:v>
                </c:pt>
                <c:pt idx="4189">
                  <c:v>4.7599999999999998E-5</c:v>
                </c:pt>
                <c:pt idx="4190">
                  <c:v>4.7599999999999998E-5</c:v>
                </c:pt>
                <c:pt idx="4191">
                  <c:v>4.7599999999999998E-5</c:v>
                </c:pt>
                <c:pt idx="4192">
                  <c:v>4.7599999999999998E-5</c:v>
                </c:pt>
                <c:pt idx="4193">
                  <c:v>4.7599999999999998E-5</c:v>
                </c:pt>
                <c:pt idx="4194">
                  <c:v>5.7599999999999997E-5</c:v>
                </c:pt>
                <c:pt idx="4195">
                  <c:v>5.7599999999999997E-5</c:v>
                </c:pt>
                <c:pt idx="4196">
                  <c:v>7.7600000000000002E-5</c:v>
                </c:pt>
                <c:pt idx="4197">
                  <c:v>8.7600000000000002E-5</c:v>
                </c:pt>
                <c:pt idx="4198">
                  <c:v>8.7600000000000002E-5</c:v>
                </c:pt>
                <c:pt idx="4199">
                  <c:v>9.7600000000000001E-5</c:v>
                </c:pt>
                <c:pt idx="4200">
                  <c:v>1.08E-4</c:v>
                </c:pt>
                <c:pt idx="4201">
                  <c:v>1.2799999999999999E-4</c:v>
                </c:pt>
                <c:pt idx="4202">
                  <c:v>1.3799999999999999E-4</c:v>
                </c:pt>
                <c:pt idx="4203">
                  <c:v>1.3799999999999999E-4</c:v>
                </c:pt>
                <c:pt idx="4204">
                  <c:v>1.4799999999999999E-4</c:v>
                </c:pt>
                <c:pt idx="4205">
                  <c:v>1.6799999999999999E-4</c:v>
                </c:pt>
                <c:pt idx="4206">
                  <c:v>1.6799999999999999E-4</c:v>
                </c:pt>
                <c:pt idx="4207">
                  <c:v>1.6799999999999999E-4</c:v>
                </c:pt>
                <c:pt idx="4208">
                  <c:v>1.7799999999999999E-4</c:v>
                </c:pt>
                <c:pt idx="4209">
                  <c:v>1.7799999999999999E-4</c:v>
                </c:pt>
                <c:pt idx="4210">
                  <c:v>1.7799999999999999E-4</c:v>
                </c:pt>
                <c:pt idx="4211">
                  <c:v>1.7799999999999999E-4</c:v>
                </c:pt>
                <c:pt idx="4212">
                  <c:v>1.7799999999999999E-4</c:v>
                </c:pt>
                <c:pt idx="4213">
                  <c:v>1.7799999999999999E-4</c:v>
                </c:pt>
                <c:pt idx="4214">
                  <c:v>1.6799999999999999E-4</c:v>
                </c:pt>
                <c:pt idx="4215">
                  <c:v>1.6799999999999999E-4</c:v>
                </c:pt>
                <c:pt idx="4216">
                  <c:v>1.4799999999999999E-4</c:v>
                </c:pt>
                <c:pt idx="4217">
                  <c:v>1.4799999999999999E-4</c:v>
                </c:pt>
                <c:pt idx="4218">
                  <c:v>1.3799999999999999E-4</c:v>
                </c:pt>
                <c:pt idx="4219">
                  <c:v>1.3799999999999999E-4</c:v>
                </c:pt>
                <c:pt idx="4220">
                  <c:v>1.2799999999999999E-4</c:v>
                </c:pt>
                <c:pt idx="4221">
                  <c:v>1.2799999999999999E-4</c:v>
                </c:pt>
                <c:pt idx="4222">
                  <c:v>1.08E-4</c:v>
                </c:pt>
                <c:pt idx="4223">
                  <c:v>1.08E-4</c:v>
                </c:pt>
                <c:pt idx="4224">
                  <c:v>1.08E-4</c:v>
                </c:pt>
                <c:pt idx="4225">
                  <c:v>9.7600000000000001E-5</c:v>
                </c:pt>
                <c:pt idx="4226">
                  <c:v>9.7600000000000001E-5</c:v>
                </c:pt>
                <c:pt idx="4227">
                  <c:v>9.7600000000000001E-5</c:v>
                </c:pt>
                <c:pt idx="4228">
                  <c:v>8.7600000000000002E-5</c:v>
                </c:pt>
                <c:pt idx="4229">
                  <c:v>9.7600000000000001E-5</c:v>
                </c:pt>
                <c:pt idx="4230">
                  <c:v>9.7600000000000001E-5</c:v>
                </c:pt>
                <c:pt idx="4231">
                  <c:v>9.7600000000000001E-5</c:v>
                </c:pt>
                <c:pt idx="4232">
                  <c:v>9.7600000000000001E-5</c:v>
                </c:pt>
                <c:pt idx="4233">
                  <c:v>9.7600000000000001E-5</c:v>
                </c:pt>
                <c:pt idx="4234">
                  <c:v>9.7600000000000001E-5</c:v>
                </c:pt>
                <c:pt idx="4235">
                  <c:v>1.08E-4</c:v>
                </c:pt>
                <c:pt idx="4236">
                  <c:v>1.08E-4</c:v>
                </c:pt>
                <c:pt idx="4237">
                  <c:v>1.2799999999999999E-4</c:v>
                </c:pt>
                <c:pt idx="4238">
                  <c:v>1.2799999999999999E-4</c:v>
                </c:pt>
                <c:pt idx="4239">
                  <c:v>1.2799999999999999E-4</c:v>
                </c:pt>
                <c:pt idx="4240">
                  <c:v>1.3799999999999999E-4</c:v>
                </c:pt>
                <c:pt idx="4241">
                  <c:v>1.3799999999999999E-4</c:v>
                </c:pt>
                <c:pt idx="4242">
                  <c:v>1.3799999999999999E-4</c:v>
                </c:pt>
                <c:pt idx="4243">
                  <c:v>1.4799999999999999E-4</c:v>
                </c:pt>
                <c:pt idx="4244">
                  <c:v>1.4799999999999999E-4</c:v>
                </c:pt>
                <c:pt idx="4245">
                  <c:v>1.4799999999999999E-4</c:v>
                </c:pt>
                <c:pt idx="4246">
                  <c:v>1.4799999999999999E-4</c:v>
                </c:pt>
                <c:pt idx="4247">
                  <c:v>1.4799999999999999E-4</c:v>
                </c:pt>
                <c:pt idx="4248">
                  <c:v>1.3799999999999999E-4</c:v>
                </c:pt>
                <c:pt idx="4249">
                  <c:v>1.3799999999999999E-4</c:v>
                </c:pt>
                <c:pt idx="4250">
                  <c:v>1.3799999999999999E-4</c:v>
                </c:pt>
                <c:pt idx="4251">
                  <c:v>1.2799999999999999E-4</c:v>
                </c:pt>
                <c:pt idx="4252">
                  <c:v>1.08E-4</c:v>
                </c:pt>
                <c:pt idx="4253">
                  <c:v>1.08E-4</c:v>
                </c:pt>
                <c:pt idx="4254">
                  <c:v>9.7600000000000001E-5</c:v>
                </c:pt>
                <c:pt idx="4255">
                  <c:v>8.7600000000000002E-5</c:v>
                </c:pt>
                <c:pt idx="4256">
                  <c:v>7.7600000000000002E-5</c:v>
                </c:pt>
                <c:pt idx="4257">
                  <c:v>5.7599999999999997E-5</c:v>
                </c:pt>
                <c:pt idx="4258">
                  <c:v>4.7599999999999998E-5</c:v>
                </c:pt>
                <c:pt idx="4259">
                  <c:v>3.7599999999999999E-5</c:v>
                </c:pt>
                <c:pt idx="4260">
                  <c:v>1.7600000000000001E-5</c:v>
                </c:pt>
                <c:pt idx="4261">
                  <c:v>7.5800000000000003E-6</c:v>
                </c:pt>
                <c:pt idx="4262">
                  <c:v>-2.4200000000000001E-6</c:v>
                </c:pt>
                <c:pt idx="4263">
                  <c:v>-2.2399999999999999E-5</c:v>
                </c:pt>
                <c:pt idx="4264">
                  <c:v>-3.2400000000000001E-5</c:v>
                </c:pt>
                <c:pt idx="4265">
                  <c:v>-3.2400000000000001E-5</c:v>
                </c:pt>
                <c:pt idx="4266">
                  <c:v>-4.2400000000000001E-5</c:v>
                </c:pt>
                <c:pt idx="4267">
                  <c:v>-6.2399999999999999E-5</c:v>
                </c:pt>
                <c:pt idx="4268">
                  <c:v>-6.2399999999999999E-5</c:v>
                </c:pt>
                <c:pt idx="4269">
                  <c:v>-6.2399999999999999E-5</c:v>
                </c:pt>
                <c:pt idx="4270">
                  <c:v>-7.2399999999999998E-5</c:v>
                </c:pt>
                <c:pt idx="4271">
                  <c:v>-7.2399999999999998E-5</c:v>
                </c:pt>
                <c:pt idx="4272">
                  <c:v>-7.2399999999999998E-5</c:v>
                </c:pt>
                <c:pt idx="4273">
                  <c:v>-7.2399999999999998E-5</c:v>
                </c:pt>
                <c:pt idx="4274">
                  <c:v>-7.2399999999999998E-5</c:v>
                </c:pt>
                <c:pt idx="4275">
                  <c:v>-6.2399999999999999E-5</c:v>
                </c:pt>
                <c:pt idx="4276">
                  <c:v>-6.2399999999999999E-5</c:v>
                </c:pt>
                <c:pt idx="4277">
                  <c:v>-4.2400000000000001E-5</c:v>
                </c:pt>
                <c:pt idx="4278">
                  <c:v>-4.2400000000000001E-5</c:v>
                </c:pt>
                <c:pt idx="4279">
                  <c:v>-3.2400000000000001E-5</c:v>
                </c:pt>
                <c:pt idx="4280">
                  <c:v>-2.2399999999999999E-5</c:v>
                </c:pt>
                <c:pt idx="4281">
                  <c:v>-2.4200000000000001E-6</c:v>
                </c:pt>
                <c:pt idx="4282">
                  <c:v>-2.4200000000000001E-6</c:v>
                </c:pt>
                <c:pt idx="4283">
                  <c:v>7.5800000000000003E-6</c:v>
                </c:pt>
                <c:pt idx="4284">
                  <c:v>1.7600000000000001E-5</c:v>
                </c:pt>
                <c:pt idx="4285">
                  <c:v>3.7599999999999999E-5</c:v>
                </c:pt>
                <c:pt idx="4286">
                  <c:v>3.7599999999999999E-5</c:v>
                </c:pt>
                <c:pt idx="4287">
                  <c:v>4.7599999999999998E-5</c:v>
                </c:pt>
                <c:pt idx="4288">
                  <c:v>5.7599999999999997E-5</c:v>
                </c:pt>
                <c:pt idx="4289">
                  <c:v>5.7599999999999997E-5</c:v>
                </c:pt>
                <c:pt idx="4290">
                  <c:v>7.7600000000000002E-5</c:v>
                </c:pt>
                <c:pt idx="4291">
                  <c:v>7.7600000000000002E-5</c:v>
                </c:pt>
                <c:pt idx="4292">
                  <c:v>8.7600000000000002E-5</c:v>
                </c:pt>
                <c:pt idx="4293">
                  <c:v>8.7600000000000002E-5</c:v>
                </c:pt>
                <c:pt idx="4294">
                  <c:v>8.7600000000000002E-5</c:v>
                </c:pt>
                <c:pt idx="4295">
                  <c:v>8.7600000000000002E-5</c:v>
                </c:pt>
                <c:pt idx="4296">
                  <c:v>8.7600000000000002E-5</c:v>
                </c:pt>
                <c:pt idx="4297">
                  <c:v>8.7600000000000002E-5</c:v>
                </c:pt>
                <c:pt idx="4298">
                  <c:v>8.7600000000000002E-5</c:v>
                </c:pt>
                <c:pt idx="4299">
                  <c:v>7.7600000000000002E-5</c:v>
                </c:pt>
                <c:pt idx="4300">
                  <c:v>7.7600000000000002E-5</c:v>
                </c:pt>
                <c:pt idx="4301">
                  <c:v>7.7600000000000002E-5</c:v>
                </c:pt>
                <c:pt idx="4302">
                  <c:v>5.7599999999999997E-5</c:v>
                </c:pt>
                <c:pt idx="4303">
                  <c:v>5.7599999999999997E-5</c:v>
                </c:pt>
                <c:pt idx="4304">
                  <c:v>4.7599999999999998E-5</c:v>
                </c:pt>
                <c:pt idx="4305">
                  <c:v>4.7599999999999998E-5</c:v>
                </c:pt>
                <c:pt idx="4306">
                  <c:v>3.7599999999999999E-5</c:v>
                </c:pt>
                <c:pt idx="4307">
                  <c:v>3.7599999999999999E-5</c:v>
                </c:pt>
                <c:pt idx="4308">
                  <c:v>1.7600000000000001E-5</c:v>
                </c:pt>
                <c:pt idx="4309">
                  <c:v>1.7600000000000001E-5</c:v>
                </c:pt>
                <c:pt idx="4310">
                  <c:v>7.5800000000000003E-6</c:v>
                </c:pt>
                <c:pt idx="4311">
                  <c:v>7.5800000000000003E-6</c:v>
                </c:pt>
                <c:pt idx="4312">
                  <c:v>7.5800000000000003E-6</c:v>
                </c:pt>
                <c:pt idx="4313">
                  <c:v>7.5800000000000003E-6</c:v>
                </c:pt>
                <c:pt idx="4314">
                  <c:v>7.5800000000000003E-6</c:v>
                </c:pt>
                <c:pt idx="4315">
                  <c:v>7.5800000000000003E-6</c:v>
                </c:pt>
                <c:pt idx="4316">
                  <c:v>7.5800000000000003E-6</c:v>
                </c:pt>
                <c:pt idx="4317">
                  <c:v>7.5800000000000003E-6</c:v>
                </c:pt>
                <c:pt idx="4318">
                  <c:v>7.5800000000000003E-6</c:v>
                </c:pt>
                <c:pt idx="4319">
                  <c:v>1.7600000000000001E-5</c:v>
                </c:pt>
                <c:pt idx="4320">
                  <c:v>1.7600000000000001E-5</c:v>
                </c:pt>
                <c:pt idx="4321">
                  <c:v>3.7599999999999999E-5</c:v>
                </c:pt>
                <c:pt idx="4322">
                  <c:v>3.7599999999999999E-5</c:v>
                </c:pt>
                <c:pt idx="4323">
                  <c:v>4.7599999999999998E-5</c:v>
                </c:pt>
                <c:pt idx="4324">
                  <c:v>5.7599999999999997E-5</c:v>
                </c:pt>
                <c:pt idx="4325">
                  <c:v>5.7599999999999997E-5</c:v>
                </c:pt>
                <c:pt idx="4326">
                  <c:v>7.7600000000000002E-5</c:v>
                </c:pt>
                <c:pt idx="4327">
                  <c:v>8.7600000000000002E-5</c:v>
                </c:pt>
                <c:pt idx="4328">
                  <c:v>9.7600000000000001E-5</c:v>
                </c:pt>
                <c:pt idx="4329">
                  <c:v>1.08E-4</c:v>
                </c:pt>
                <c:pt idx="4330">
                  <c:v>1.2799999999999999E-4</c:v>
                </c:pt>
                <c:pt idx="4331">
                  <c:v>1.3799999999999999E-4</c:v>
                </c:pt>
                <c:pt idx="4332">
                  <c:v>1.3799999999999999E-4</c:v>
                </c:pt>
                <c:pt idx="4333">
                  <c:v>1.4799999999999999E-4</c:v>
                </c:pt>
                <c:pt idx="4334">
                  <c:v>1.6799999999999999E-4</c:v>
                </c:pt>
                <c:pt idx="4335">
                  <c:v>1.7799999999999999E-4</c:v>
                </c:pt>
                <c:pt idx="4336">
                  <c:v>1.8799999999999999E-4</c:v>
                </c:pt>
                <c:pt idx="4337">
                  <c:v>2.0799999999999999E-4</c:v>
                </c:pt>
                <c:pt idx="4338">
                  <c:v>2.0799999999999999E-4</c:v>
                </c:pt>
                <c:pt idx="4339">
                  <c:v>2.1800000000000001E-4</c:v>
                </c:pt>
                <c:pt idx="4340">
                  <c:v>2.1800000000000001E-4</c:v>
                </c:pt>
                <c:pt idx="4341">
                  <c:v>2.2800000000000001E-4</c:v>
                </c:pt>
                <c:pt idx="4342">
                  <c:v>2.2800000000000001E-4</c:v>
                </c:pt>
                <c:pt idx="4343">
                  <c:v>2.4800000000000001E-4</c:v>
                </c:pt>
                <c:pt idx="4344">
                  <c:v>2.4800000000000001E-4</c:v>
                </c:pt>
                <c:pt idx="4345">
                  <c:v>2.5799999999999998E-4</c:v>
                </c:pt>
                <c:pt idx="4346">
                  <c:v>2.5799999999999998E-4</c:v>
                </c:pt>
                <c:pt idx="4347">
                  <c:v>2.5799999999999998E-4</c:v>
                </c:pt>
                <c:pt idx="4348">
                  <c:v>2.5799999999999998E-4</c:v>
                </c:pt>
                <c:pt idx="4349">
                  <c:v>2.6800000000000001E-4</c:v>
                </c:pt>
                <c:pt idx="4350">
                  <c:v>2.6800000000000001E-4</c:v>
                </c:pt>
                <c:pt idx="4351">
                  <c:v>2.6800000000000001E-4</c:v>
                </c:pt>
                <c:pt idx="4352">
                  <c:v>2.6800000000000001E-4</c:v>
                </c:pt>
                <c:pt idx="4353">
                  <c:v>2.8800000000000001E-4</c:v>
                </c:pt>
                <c:pt idx="4354">
                  <c:v>2.8800000000000001E-4</c:v>
                </c:pt>
                <c:pt idx="4355">
                  <c:v>2.8800000000000001E-4</c:v>
                </c:pt>
                <c:pt idx="4356">
                  <c:v>2.8800000000000001E-4</c:v>
                </c:pt>
                <c:pt idx="4357">
                  <c:v>2.8800000000000001E-4</c:v>
                </c:pt>
                <c:pt idx="4358">
                  <c:v>2.8800000000000001E-4</c:v>
                </c:pt>
                <c:pt idx="4359">
                  <c:v>2.9799999999999998E-4</c:v>
                </c:pt>
                <c:pt idx="4360">
                  <c:v>2.8800000000000001E-4</c:v>
                </c:pt>
                <c:pt idx="4361">
                  <c:v>2.9799999999999998E-4</c:v>
                </c:pt>
                <c:pt idx="4362">
                  <c:v>2.9799999999999998E-4</c:v>
                </c:pt>
                <c:pt idx="4363">
                  <c:v>2.9799999999999998E-4</c:v>
                </c:pt>
                <c:pt idx="4364">
                  <c:v>2.9799999999999998E-4</c:v>
                </c:pt>
                <c:pt idx="4365">
                  <c:v>2.9799999999999998E-4</c:v>
                </c:pt>
                <c:pt idx="4366">
                  <c:v>2.9799999999999998E-4</c:v>
                </c:pt>
                <c:pt idx="4367">
                  <c:v>2.9799999999999998E-4</c:v>
                </c:pt>
                <c:pt idx="4368">
                  <c:v>2.9799999999999998E-4</c:v>
                </c:pt>
                <c:pt idx="4369">
                  <c:v>2.9799999999999998E-4</c:v>
                </c:pt>
                <c:pt idx="4370">
                  <c:v>2.8800000000000001E-4</c:v>
                </c:pt>
                <c:pt idx="4371">
                  <c:v>2.8800000000000001E-4</c:v>
                </c:pt>
                <c:pt idx="4372">
                  <c:v>2.8800000000000001E-4</c:v>
                </c:pt>
                <c:pt idx="4373">
                  <c:v>2.8800000000000001E-4</c:v>
                </c:pt>
                <c:pt idx="4374">
                  <c:v>2.8800000000000001E-4</c:v>
                </c:pt>
                <c:pt idx="4375">
                  <c:v>2.8800000000000001E-4</c:v>
                </c:pt>
                <c:pt idx="4376">
                  <c:v>2.6800000000000001E-4</c:v>
                </c:pt>
                <c:pt idx="4377">
                  <c:v>2.6800000000000001E-4</c:v>
                </c:pt>
                <c:pt idx="4378">
                  <c:v>2.6800000000000001E-4</c:v>
                </c:pt>
                <c:pt idx="4379">
                  <c:v>2.6800000000000001E-4</c:v>
                </c:pt>
                <c:pt idx="4380">
                  <c:v>2.6800000000000001E-4</c:v>
                </c:pt>
                <c:pt idx="4381">
                  <c:v>2.6800000000000001E-4</c:v>
                </c:pt>
                <c:pt idx="4382">
                  <c:v>2.5799999999999998E-4</c:v>
                </c:pt>
                <c:pt idx="4383">
                  <c:v>2.5799999999999998E-4</c:v>
                </c:pt>
                <c:pt idx="4384">
                  <c:v>2.5799999999999998E-4</c:v>
                </c:pt>
                <c:pt idx="4385">
                  <c:v>2.5799999999999998E-4</c:v>
                </c:pt>
                <c:pt idx="4386">
                  <c:v>2.5799999999999998E-4</c:v>
                </c:pt>
                <c:pt idx="4387">
                  <c:v>2.5799999999999998E-4</c:v>
                </c:pt>
                <c:pt idx="4388">
                  <c:v>2.5799999999999998E-4</c:v>
                </c:pt>
                <c:pt idx="4389">
                  <c:v>2.5799999999999998E-4</c:v>
                </c:pt>
                <c:pt idx="4390">
                  <c:v>2.5799999999999998E-4</c:v>
                </c:pt>
                <c:pt idx="4391">
                  <c:v>2.6800000000000001E-4</c:v>
                </c:pt>
                <c:pt idx="4392">
                  <c:v>2.5799999999999998E-4</c:v>
                </c:pt>
                <c:pt idx="4393">
                  <c:v>2.6800000000000001E-4</c:v>
                </c:pt>
                <c:pt idx="4394">
                  <c:v>2.6800000000000001E-4</c:v>
                </c:pt>
                <c:pt idx="4395">
                  <c:v>2.6800000000000001E-4</c:v>
                </c:pt>
                <c:pt idx="4396">
                  <c:v>2.6800000000000001E-4</c:v>
                </c:pt>
                <c:pt idx="4397">
                  <c:v>2.6800000000000001E-4</c:v>
                </c:pt>
                <c:pt idx="4398">
                  <c:v>2.6800000000000001E-4</c:v>
                </c:pt>
                <c:pt idx="4399">
                  <c:v>2.6800000000000001E-4</c:v>
                </c:pt>
                <c:pt idx="4400">
                  <c:v>2.6800000000000001E-4</c:v>
                </c:pt>
                <c:pt idx="4401">
                  <c:v>2.6800000000000001E-4</c:v>
                </c:pt>
                <c:pt idx="4402">
                  <c:v>2.5799999999999998E-4</c:v>
                </c:pt>
                <c:pt idx="4403">
                  <c:v>2.5799999999999998E-4</c:v>
                </c:pt>
                <c:pt idx="4404">
                  <c:v>2.5799999999999998E-4</c:v>
                </c:pt>
                <c:pt idx="4405">
                  <c:v>2.5799999999999998E-4</c:v>
                </c:pt>
                <c:pt idx="4406">
                  <c:v>2.5799999999999998E-4</c:v>
                </c:pt>
                <c:pt idx="4407">
                  <c:v>2.4800000000000001E-4</c:v>
                </c:pt>
                <c:pt idx="4408">
                  <c:v>2.4800000000000001E-4</c:v>
                </c:pt>
                <c:pt idx="4409">
                  <c:v>2.2800000000000001E-4</c:v>
                </c:pt>
                <c:pt idx="4410">
                  <c:v>2.2800000000000001E-4</c:v>
                </c:pt>
                <c:pt idx="4411">
                  <c:v>2.1800000000000001E-4</c:v>
                </c:pt>
                <c:pt idx="4412">
                  <c:v>2.1800000000000001E-4</c:v>
                </c:pt>
                <c:pt idx="4413">
                  <c:v>2.0799999999999999E-4</c:v>
                </c:pt>
                <c:pt idx="4414">
                  <c:v>1.8799999999999999E-4</c:v>
                </c:pt>
                <c:pt idx="4415">
                  <c:v>1.8799999999999999E-4</c:v>
                </c:pt>
                <c:pt idx="4416">
                  <c:v>1.7799999999999999E-4</c:v>
                </c:pt>
                <c:pt idx="4417">
                  <c:v>1.7799999999999999E-4</c:v>
                </c:pt>
                <c:pt idx="4418">
                  <c:v>1.6799999999999999E-4</c:v>
                </c:pt>
                <c:pt idx="4419">
                  <c:v>1.4799999999999999E-4</c:v>
                </c:pt>
                <c:pt idx="4420">
                  <c:v>1.3799999999999999E-4</c:v>
                </c:pt>
                <c:pt idx="4421">
                  <c:v>1.3799999999999999E-4</c:v>
                </c:pt>
                <c:pt idx="4422">
                  <c:v>1.2799999999999999E-4</c:v>
                </c:pt>
                <c:pt idx="4423">
                  <c:v>1.2799999999999999E-4</c:v>
                </c:pt>
                <c:pt idx="4424">
                  <c:v>1.08E-4</c:v>
                </c:pt>
                <c:pt idx="4425">
                  <c:v>9.7600000000000001E-5</c:v>
                </c:pt>
                <c:pt idx="4426">
                  <c:v>9.7600000000000001E-5</c:v>
                </c:pt>
                <c:pt idx="4427">
                  <c:v>8.7600000000000002E-5</c:v>
                </c:pt>
                <c:pt idx="4428">
                  <c:v>8.7600000000000002E-5</c:v>
                </c:pt>
                <c:pt idx="4429">
                  <c:v>8.7600000000000002E-5</c:v>
                </c:pt>
                <c:pt idx="4430">
                  <c:v>7.7600000000000002E-5</c:v>
                </c:pt>
                <c:pt idx="4431">
                  <c:v>7.7600000000000002E-5</c:v>
                </c:pt>
                <c:pt idx="4432">
                  <c:v>7.7600000000000002E-5</c:v>
                </c:pt>
                <c:pt idx="4433">
                  <c:v>7.7600000000000002E-5</c:v>
                </c:pt>
                <c:pt idx="4434">
                  <c:v>5.7599999999999997E-5</c:v>
                </c:pt>
                <c:pt idx="4435">
                  <c:v>5.7599999999999997E-5</c:v>
                </c:pt>
                <c:pt idx="4436">
                  <c:v>5.7599999999999997E-5</c:v>
                </c:pt>
                <c:pt idx="4437">
                  <c:v>7.7600000000000002E-5</c:v>
                </c:pt>
                <c:pt idx="4438">
                  <c:v>7.7600000000000002E-5</c:v>
                </c:pt>
                <c:pt idx="4439">
                  <c:v>7.7600000000000002E-5</c:v>
                </c:pt>
                <c:pt idx="4440">
                  <c:v>7.7600000000000002E-5</c:v>
                </c:pt>
                <c:pt idx="4441">
                  <c:v>7.7600000000000002E-5</c:v>
                </c:pt>
                <c:pt idx="4442">
                  <c:v>7.7600000000000002E-5</c:v>
                </c:pt>
                <c:pt idx="4443">
                  <c:v>7.7600000000000002E-5</c:v>
                </c:pt>
                <c:pt idx="4444">
                  <c:v>8.7600000000000002E-5</c:v>
                </c:pt>
                <c:pt idx="4445">
                  <c:v>8.7600000000000002E-5</c:v>
                </c:pt>
                <c:pt idx="4446">
                  <c:v>8.7600000000000002E-5</c:v>
                </c:pt>
                <c:pt idx="4447">
                  <c:v>8.7600000000000002E-5</c:v>
                </c:pt>
                <c:pt idx="4448">
                  <c:v>8.7600000000000002E-5</c:v>
                </c:pt>
                <c:pt idx="4449">
                  <c:v>9.7600000000000001E-5</c:v>
                </c:pt>
                <c:pt idx="4450">
                  <c:v>8.7600000000000002E-5</c:v>
                </c:pt>
                <c:pt idx="4451">
                  <c:v>9.7600000000000001E-5</c:v>
                </c:pt>
                <c:pt idx="4452">
                  <c:v>8.7600000000000002E-5</c:v>
                </c:pt>
                <c:pt idx="4453">
                  <c:v>9.7600000000000001E-5</c:v>
                </c:pt>
                <c:pt idx="4454">
                  <c:v>8.7600000000000002E-5</c:v>
                </c:pt>
                <c:pt idx="4455">
                  <c:v>8.7600000000000002E-5</c:v>
                </c:pt>
                <c:pt idx="4456">
                  <c:v>8.7600000000000002E-5</c:v>
                </c:pt>
                <c:pt idx="4457">
                  <c:v>8.7600000000000002E-5</c:v>
                </c:pt>
                <c:pt idx="4458">
                  <c:v>7.7600000000000002E-5</c:v>
                </c:pt>
                <c:pt idx="4459">
                  <c:v>7.7600000000000002E-5</c:v>
                </c:pt>
                <c:pt idx="4460">
                  <c:v>5.7599999999999997E-5</c:v>
                </c:pt>
                <c:pt idx="4461">
                  <c:v>5.7599999999999997E-5</c:v>
                </c:pt>
                <c:pt idx="4462">
                  <c:v>4.7599999999999998E-5</c:v>
                </c:pt>
                <c:pt idx="4463">
                  <c:v>3.7599999999999999E-5</c:v>
                </c:pt>
                <c:pt idx="4464">
                  <c:v>3.7599999999999999E-5</c:v>
                </c:pt>
                <c:pt idx="4465">
                  <c:v>1.7600000000000001E-5</c:v>
                </c:pt>
                <c:pt idx="4466">
                  <c:v>7.5800000000000003E-6</c:v>
                </c:pt>
                <c:pt idx="4467">
                  <c:v>-2.4200000000000001E-6</c:v>
                </c:pt>
                <c:pt idx="4468">
                  <c:v>-2.2399999999999999E-5</c:v>
                </c:pt>
                <c:pt idx="4469">
                  <c:v>-2.2399999999999999E-5</c:v>
                </c:pt>
                <c:pt idx="4470">
                  <c:v>-3.2400000000000001E-5</c:v>
                </c:pt>
                <c:pt idx="4471">
                  <c:v>-4.2400000000000001E-5</c:v>
                </c:pt>
                <c:pt idx="4472">
                  <c:v>-6.2399999999999999E-5</c:v>
                </c:pt>
                <c:pt idx="4473">
                  <c:v>-6.2399999999999999E-5</c:v>
                </c:pt>
                <c:pt idx="4474">
                  <c:v>-7.2399999999999998E-5</c:v>
                </c:pt>
                <c:pt idx="4475">
                  <c:v>-7.2399999999999998E-5</c:v>
                </c:pt>
                <c:pt idx="4476">
                  <c:v>-8.2399999999999997E-5</c:v>
                </c:pt>
                <c:pt idx="4477">
                  <c:v>-8.2399999999999997E-5</c:v>
                </c:pt>
                <c:pt idx="4478">
                  <c:v>-1.02E-4</c:v>
                </c:pt>
                <c:pt idx="4479">
                  <c:v>-1.02E-4</c:v>
                </c:pt>
                <c:pt idx="4480">
                  <c:v>-1.02E-4</c:v>
                </c:pt>
                <c:pt idx="4481">
                  <c:v>-1.02E-4</c:v>
                </c:pt>
                <c:pt idx="4482">
                  <c:v>-1.12E-4</c:v>
                </c:pt>
                <c:pt idx="4483">
                  <c:v>-1.12E-4</c:v>
                </c:pt>
                <c:pt idx="4484">
                  <c:v>-1.12E-4</c:v>
                </c:pt>
                <c:pt idx="4485">
                  <c:v>-1.12E-4</c:v>
                </c:pt>
                <c:pt idx="4486">
                  <c:v>-1.12E-4</c:v>
                </c:pt>
                <c:pt idx="4487">
                  <c:v>-1.02E-4</c:v>
                </c:pt>
                <c:pt idx="4488">
                  <c:v>-1.12E-4</c:v>
                </c:pt>
                <c:pt idx="4489">
                  <c:v>-1.02E-4</c:v>
                </c:pt>
                <c:pt idx="4490">
                  <c:v>-1.02E-4</c:v>
                </c:pt>
                <c:pt idx="4491">
                  <c:v>-1.02E-4</c:v>
                </c:pt>
                <c:pt idx="4492">
                  <c:v>-1.02E-4</c:v>
                </c:pt>
                <c:pt idx="4493">
                  <c:v>-1.02E-4</c:v>
                </c:pt>
                <c:pt idx="4494">
                  <c:v>-1.02E-4</c:v>
                </c:pt>
                <c:pt idx="4495">
                  <c:v>-8.2399999999999997E-5</c:v>
                </c:pt>
                <c:pt idx="4496">
                  <c:v>-8.2399999999999997E-5</c:v>
                </c:pt>
                <c:pt idx="4497">
                  <c:v>-8.2399999999999997E-5</c:v>
                </c:pt>
                <c:pt idx="4498">
                  <c:v>-8.2399999999999997E-5</c:v>
                </c:pt>
                <c:pt idx="4499">
                  <c:v>-7.2399999999999998E-5</c:v>
                </c:pt>
                <c:pt idx="4500">
                  <c:v>-7.2399999999999998E-5</c:v>
                </c:pt>
                <c:pt idx="4501">
                  <c:v>-7.2399999999999998E-5</c:v>
                </c:pt>
                <c:pt idx="4502">
                  <c:v>-6.2399999999999999E-5</c:v>
                </c:pt>
                <c:pt idx="4503">
                  <c:v>-6.2399999999999999E-5</c:v>
                </c:pt>
                <c:pt idx="4504">
                  <c:v>-6.2399999999999999E-5</c:v>
                </c:pt>
                <c:pt idx="4505">
                  <c:v>-4.2400000000000001E-5</c:v>
                </c:pt>
                <c:pt idx="4506">
                  <c:v>-4.2400000000000001E-5</c:v>
                </c:pt>
                <c:pt idx="4507">
                  <c:v>-4.2400000000000001E-5</c:v>
                </c:pt>
                <c:pt idx="4508">
                  <c:v>-3.2400000000000001E-5</c:v>
                </c:pt>
                <c:pt idx="4509">
                  <c:v>-2.2399999999999999E-5</c:v>
                </c:pt>
                <c:pt idx="4510">
                  <c:v>-2.2399999999999999E-5</c:v>
                </c:pt>
                <c:pt idx="4511">
                  <c:v>-2.4200000000000001E-6</c:v>
                </c:pt>
                <c:pt idx="4512">
                  <c:v>-2.4200000000000001E-6</c:v>
                </c:pt>
                <c:pt idx="4513">
                  <c:v>7.5800000000000003E-6</c:v>
                </c:pt>
                <c:pt idx="4514">
                  <c:v>7.5800000000000003E-6</c:v>
                </c:pt>
                <c:pt idx="4515">
                  <c:v>1.7600000000000001E-5</c:v>
                </c:pt>
                <c:pt idx="4516">
                  <c:v>3.7599999999999999E-5</c:v>
                </c:pt>
                <c:pt idx="4517">
                  <c:v>3.7599999999999999E-5</c:v>
                </c:pt>
                <c:pt idx="4518">
                  <c:v>4.7599999999999998E-5</c:v>
                </c:pt>
                <c:pt idx="4519">
                  <c:v>5.7599999999999997E-5</c:v>
                </c:pt>
                <c:pt idx="4520">
                  <c:v>5.7599999999999997E-5</c:v>
                </c:pt>
                <c:pt idx="4521">
                  <c:v>5.7599999999999997E-5</c:v>
                </c:pt>
                <c:pt idx="4522">
                  <c:v>7.7600000000000002E-5</c:v>
                </c:pt>
                <c:pt idx="4523">
                  <c:v>7.7600000000000002E-5</c:v>
                </c:pt>
                <c:pt idx="4524">
                  <c:v>7.7600000000000002E-5</c:v>
                </c:pt>
                <c:pt idx="4525">
                  <c:v>7.7600000000000002E-5</c:v>
                </c:pt>
                <c:pt idx="4526">
                  <c:v>7.7600000000000002E-5</c:v>
                </c:pt>
                <c:pt idx="4527">
                  <c:v>7.7600000000000002E-5</c:v>
                </c:pt>
                <c:pt idx="4528">
                  <c:v>7.7600000000000002E-5</c:v>
                </c:pt>
                <c:pt idx="4529">
                  <c:v>5.7599999999999997E-5</c:v>
                </c:pt>
                <c:pt idx="4530">
                  <c:v>5.7599999999999997E-5</c:v>
                </c:pt>
                <c:pt idx="4531">
                  <c:v>4.7599999999999998E-5</c:v>
                </c:pt>
                <c:pt idx="4532">
                  <c:v>4.7599999999999998E-5</c:v>
                </c:pt>
                <c:pt idx="4533">
                  <c:v>3.7599999999999999E-5</c:v>
                </c:pt>
                <c:pt idx="4534">
                  <c:v>1.7600000000000001E-5</c:v>
                </c:pt>
                <c:pt idx="4535">
                  <c:v>1.7600000000000001E-5</c:v>
                </c:pt>
                <c:pt idx="4536">
                  <c:v>7.5800000000000003E-6</c:v>
                </c:pt>
                <c:pt idx="4537">
                  <c:v>-2.4200000000000001E-6</c:v>
                </c:pt>
                <c:pt idx="4538">
                  <c:v>-2.2399999999999999E-5</c:v>
                </c:pt>
                <c:pt idx="4539">
                  <c:v>-3.2400000000000001E-5</c:v>
                </c:pt>
                <c:pt idx="4540">
                  <c:v>-4.2400000000000001E-5</c:v>
                </c:pt>
                <c:pt idx="4541">
                  <c:v>-6.2399999999999999E-5</c:v>
                </c:pt>
                <c:pt idx="4542">
                  <c:v>-7.2399999999999998E-5</c:v>
                </c:pt>
                <c:pt idx="4543">
                  <c:v>-7.2399999999999998E-5</c:v>
                </c:pt>
                <c:pt idx="4544">
                  <c:v>-8.2399999999999997E-5</c:v>
                </c:pt>
                <c:pt idx="4545">
                  <c:v>-8.2399999999999997E-5</c:v>
                </c:pt>
                <c:pt idx="4546">
                  <c:v>-1.02E-4</c:v>
                </c:pt>
                <c:pt idx="4547">
                  <c:v>-1.02E-4</c:v>
                </c:pt>
                <c:pt idx="4548">
                  <c:v>-1.12E-4</c:v>
                </c:pt>
                <c:pt idx="4549">
                  <c:v>-1.12E-4</c:v>
                </c:pt>
                <c:pt idx="4550">
                  <c:v>-1.12E-4</c:v>
                </c:pt>
                <c:pt idx="4551">
                  <c:v>-1.12E-4</c:v>
                </c:pt>
                <c:pt idx="4552">
                  <c:v>-1.12E-4</c:v>
                </c:pt>
                <c:pt idx="4553">
                  <c:v>-1.02E-4</c:v>
                </c:pt>
                <c:pt idx="4554">
                  <c:v>-1.02E-4</c:v>
                </c:pt>
                <c:pt idx="4555">
                  <c:v>-1.02E-4</c:v>
                </c:pt>
                <c:pt idx="4556">
                  <c:v>-8.2399999999999997E-5</c:v>
                </c:pt>
                <c:pt idx="4557">
                  <c:v>-8.2399999999999997E-5</c:v>
                </c:pt>
                <c:pt idx="4558">
                  <c:v>-7.2399999999999998E-5</c:v>
                </c:pt>
                <c:pt idx="4559">
                  <c:v>-6.2399999999999999E-5</c:v>
                </c:pt>
                <c:pt idx="4560">
                  <c:v>-6.2399999999999999E-5</c:v>
                </c:pt>
                <c:pt idx="4561">
                  <c:v>-4.2400000000000001E-5</c:v>
                </c:pt>
                <c:pt idx="4562">
                  <c:v>-3.2400000000000001E-5</c:v>
                </c:pt>
                <c:pt idx="4563">
                  <c:v>-3.2400000000000001E-5</c:v>
                </c:pt>
                <c:pt idx="4564">
                  <c:v>-2.2399999999999999E-5</c:v>
                </c:pt>
                <c:pt idx="4565">
                  <c:v>-2.4200000000000001E-6</c:v>
                </c:pt>
                <c:pt idx="4566">
                  <c:v>7.5800000000000003E-6</c:v>
                </c:pt>
                <c:pt idx="4567">
                  <c:v>1.7600000000000001E-5</c:v>
                </c:pt>
                <c:pt idx="4568">
                  <c:v>1.7600000000000001E-5</c:v>
                </c:pt>
                <c:pt idx="4569">
                  <c:v>3.7599999999999999E-5</c:v>
                </c:pt>
                <c:pt idx="4570">
                  <c:v>4.7599999999999998E-5</c:v>
                </c:pt>
                <c:pt idx="4571">
                  <c:v>5.7599999999999997E-5</c:v>
                </c:pt>
                <c:pt idx="4572">
                  <c:v>5.7599999999999997E-5</c:v>
                </c:pt>
                <c:pt idx="4573">
                  <c:v>7.7600000000000002E-5</c:v>
                </c:pt>
                <c:pt idx="4574">
                  <c:v>8.7600000000000002E-5</c:v>
                </c:pt>
                <c:pt idx="4575">
                  <c:v>9.7600000000000001E-5</c:v>
                </c:pt>
                <c:pt idx="4576">
                  <c:v>1.08E-4</c:v>
                </c:pt>
                <c:pt idx="4577">
                  <c:v>1.08E-4</c:v>
                </c:pt>
                <c:pt idx="4578">
                  <c:v>1.2799999999999999E-4</c:v>
                </c:pt>
                <c:pt idx="4579">
                  <c:v>1.3799999999999999E-4</c:v>
                </c:pt>
                <c:pt idx="4580">
                  <c:v>1.4799999999999999E-4</c:v>
                </c:pt>
                <c:pt idx="4581">
                  <c:v>1.6799999999999999E-4</c:v>
                </c:pt>
                <c:pt idx="4582">
                  <c:v>1.6799999999999999E-4</c:v>
                </c:pt>
                <c:pt idx="4583">
                  <c:v>1.7799999999999999E-4</c:v>
                </c:pt>
                <c:pt idx="4584">
                  <c:v>1.8799999999999999E-4</c:v>
                </c:pt>
                <c:pt idx="4585">
                  <c:v>2.0799999999999999E-4</c:v>
                </c:pt>
                <c:pt idx="4586">
                  <c:v>2.1800000000000001E-4</c:v>
                </c:pt>
                <c:pt idx="4587">
                  <c:v>2.1800000000000001E-4</c:v>
                </c:pt>
                <c:pt idx="4588">
                  <c:v>2.2800000000000001E-4</c:v>
                </c:pt>
                <c:pt idx="4589">
                  <c:v>2.4800000000000001E-4</c:v>
                </c:pt>
                <c:pt idx="4590">
                  <c:v>2.4800000000000001E-4</c:v>
                </c:pt>
                <c:pt idx="4591">
                  <c:v>2.5799999999999998E-4</c:v>
                </c:pt>
                <c:pt idx="4592">
                  <c:v>2.5799999999999998E-4</c:v>
                </c:pt>
                <c:pt idx="4593">
                  <c:v>2.5799999999999998E-4</c:v>
                </c:pt>
                <c:pt idx="4594">
                  <c:v>2.5799999999999998E-4</c:v>
                </c:pt>
                <c:pt idx="4595">
                  <c:v>2.6800000000000001E-4</c:v>
                </c:pt>
                <c:pt idx="4596">
                  <c:v>2.5799999999999998E-4</c:v>
                </c:pt>
                <c:pt idx="4597">
                  <c:v>2.5799999999999998E-4</c:v>
                </c:pt>
                <c:pt idx="4598">
                  <c:v>2.5799999999999998E-4</c:v>
                </c:pt>
                <c:pt idx="4599">
                  <c:v>2.5799999999999998E-4</c:v>
                </c:pt>
                <c:pt idx="4600">
                  <c:v>2.4800000000000001E-4</c:v>
                </c:pt>
                <c:pt idx="4601">
                  <c:v>2.2800000000000001E-4</c:v>
                </c:pt>
                <c:pt idx="4602">
                  <c:v>2.1800000000000001E-4</c:v>
                </c:pt>
                <c:pt idx="4603">
                  <c:v>2.0799999999999999E-4</c:v>
                </c:pt>
                <c:pt idx="4604">
                  <c:v>1.8799999999999999E-4</c:v>
                </c:pt>
                <c:pt idx="4605">
                  <c:v>1.7799999999999999E-4</c:v>
                </c:pt>
                <c:pt idx="4606">
                  <c:v>1.6799999999999999E-4</c:v>
                </c:pt>
                <c:pt idx="4607">
                  <c:v>1.4799999999999999E-4</c:v>
                </c:pt>
                <c:pt idx="4608">
                  <c:v>1.3799999999999999E-4</c:v>
                </c:pt>
                <c:pt idx="4609">
                  <c:v>1.08E-4</c:v>
                </c:pt>
                <c:pt idx="4610">
                  <c:v>9.7600000000000001E-5</c:v>
                </c:pt>
                <c:pt idx="4611">
                  <c:v>8.7600000000000002E-5</c:v>
                </c:pt>
                <c:pt idx="4612">
                  <c:v>5.7599999999999997E-5</c:v>
                </c:pt>
                <c:pt idx="4613">
                  <c:v>4.7599999999999998E-5</c:v>
                </c:pt>
                <c:pt idx="4614">
                  <c:v>3.7599999999999999E-5</c:v>
                </c:pt>
                <c:pt idx="4615">
                  <c:v>1.7600000000000001E-5</c:v>
                </c:pt>
                <c:pt idx="4616">
                  <c:v>7.5800000000000003E-6</c:v>
                </c:pt>
                <c:pt idx="4617">
                  <c:v>-2.4200000000000001E-6</c:v>
                </c:pt>
                <c:pt idx="4618">
                  <c:v>-2.2399999999999999E-5</c:v>
                </c:pt>
                <c:pt idx="4619">
                  <c:v>-2.2399999999999999E-5</c:v>
                </c:pt>
                <c:pt idx="4620">
                  <c:v>-3.2400000000000001E-5</c:v>
                </c:pt>
                <c:pt idx="4621">
                  <c:v>-3.2400000000000001E-5</c:v>
                </c:pt>
                <c:pt idx="4622">
                  <c:v>-3.2400000000000001E-5</c:v>
                </c:pt>
                <c:pt idx="4623">
                  <c:v>-3.2400000000000001E-5</c:v>
                </c:pt>
                <c:pt idx="4624">
                  <c:v>-3.2400000000000001E-5</c:v>
                </c:pt>
                <c:pt idx="4625">
                  <c:v>-3.2400000000000001E-5</c:v>
                </c:pt>
                <c:pt idx="4626">
                  <c:v>-3.2400000000000001E-5</c:v>
                </c:pt>
                <c:pt idx="4627">
                  <c:v>-2.2399999999999999E-5</c:v>
                </c:pt>
                <c:pt idx="4628">
                  <c:v>-2.4200000000000001E-6</c:v>
                </c:pt>
                <c:pt idx="4629">
                  <c:v>-2.4200000000000001E-6</c:v>
                </c:pt>
                <c:pt idx="4630">
                  <c:v>7.5800000000000003E-6</c:v>
                </c:pt>
                <c:pt idx="4631">
                  <c:v>1.7600000000000001E-5</c:v>
                </c:pt>
                <c:pt idx="4632">
                  <c:v>3.7599999999999999E-5</c:v>
                </c:pt>
                <c:pt idx="4633">
                  <c:v>4.7599999999999998E-5</c:v>
                </c:pt>
                <c:pt idx="4634">
                  <c:v>5.7599999999999997E-5</c:v>
                </c:pt>
                <c:pt idx="4635">
                  <c:v>7.7600000000000002E-5</c:v>
                </c:pt>
                <c:pt idx="4636">
                  <c:v>8.7600000000000002E-5</c:v>
                </c:pt>
                <c:pt idx="4637">
                  <c:v>9.7600000000000001E-5</c:v>
                </c:pt>
                <c:pt idx="4638">
                  <c:v>1.08E-4</c:v>
                </c:pt>
                <c:pt idx="4639">
                  <c:v>1.2799999999999999E-4</c:v>
                </c:pt>
                <c:pt idx="4640">
                  <c:v>1.3799999999999999E-4</c:v>
                </c:pt>
                <c:pt idx="4641">
                  <c:v>1.4799999999999999E-4</c:v>
                </c:pt>
                <c:pt idx="4642">
                  <c:v>1.4799999999999999E-4</c:v>
                </c:pt>
                <c:pt idx="4643">
                  <c:v>1.6799999999999999E-4</c:v>
                </c:pt>
                <c:pt idx="4644">
                  <c:v>1.7799999999999999E-4</c:v>
                </c:pt>
                <c:pt idx="4645">
                  <c:v>1.7799999999999999E-4</c:v>
                </c:pt>
                <c:pt idx="4646">
                  <c:v>1.8799999999999999E-4</c:v>
                </c:pt>
                <c:pt idx="4647">
                  <c:v>1.8799999999999999E-4</c:v>
                </c:pt>
                <c:pt idx="4648">
                  <c:v>2.0799999999999999E-4</c:v>
                </c:pt>
                <c:pt idx="4649">
                  <c:v>2.0799999999999999E-4</c:v>
                </c:pt>
                <c:pt idx="4650">
                  <c:v>2.0799999999999999E-4</c:v>
                </c:pt>
                <c:pt idx="4651">
                  <c:v>2.0799999999999999E-4</c:v>
                </c:pt>
                <c:pt idx="4652">
                  <c:v>2.0799999999999999E-4</c:v>
                </c:pt>
                <c:pt idx="4653">
                  <c:v>2.0799999999999999E-4</c:v>
                </c:pt>
                <c:pt idx="4654">
                  <c:v>2.0799999999999999E-4</c:v>
                </c:pt>
                <c:pt idx="4655">
                  <c:v>2.0799999999999999E-4</c:v>
                </c:pt>
                <c:pt idx="4656">
                  <c:v>2.0799999999999999E-4</c:v>
                </c:pt>
                <c:pt idx="4657">
                  <c:v>1.8799999999999999E-4</c:v>
                </c:pt>
                <c:pt idx="4658">
                  <c:v>1.8799999999999999E-4</c:v>
                </c:pt>
                <c:pt idx="4659">
                  <c:v>1.7799999999999999E-4</c:v>
                </c:pt>
                <c:pt idx="4660">
                  <c:v>1.7799999999999999E-4</c:v>
                </c:pt>
                <c:pt idx="4661">
                  <c:v>1.6799999999999999E-4</c:v>
                </c:pt>
                <c:pt idx="4662">
                  <c:v>1.6799999999999999E-4</c:v>
                </c:pt>
                <c:pt idx="4663">
                  <c:v>1.4799999999999999E-4</c:v>
                </c:pt>
                <c:pt idx="4664">
                  <c:v>1.3799999999999999E-4</c:v>
                </c:pt>
                <c:pt idx="4665">
                  <c:v>1.3799999999999999E-4</c:v>
                </c:pt>
                <c:pt idx="4666">
                  <c:v>1.2799999999999999E-4</c:v>
                </c:pt>
                <c:pt idx="4667">
                  <c:v>1.2799999999999999E-4</c:v>
                </c:pt>
                <c:pt idx="4668">
                  <c:v>1.08E-4</c:v>
                </c:pt>
                <c:pt idx="4669">
                  <c:v>9.7600000000000001E-5</c:v>
                </c:pt>
                <c:pt idx="4670">
                  <c:v>8.7600000000000002E-5</c:v>
                </c:pt>
                <c:pt idx="4671">
                  <c:v>8.7600000000000002E-5</c:v>
                </c:pt>
                <c:pt idx="4672">
                  <c:v>7.7600000000000002E-5</c:v>
                </c:pt>
                <c:pt idx="4673">
                  <c:v>7.7600000000000002E-5</c:v>
                </c:pt>
                <c:pt idx="4674">
                  <c:v>5.7599999999999997E-5</c:v>
                </c:pt>
                <c:pt idx="4675">
                  <c:v>4.7599999999999998E-5</c:v>
                </c:pt>
                <c:pt idx="4676">
                  <c:v>4.7599999999999998E-5</c:v>
                </c:pt>
                <c:pt idx="4677">
                  <c:v>3.7599999999999999E-5</c:v>
                </c:pt>
                <c:pt idx="4678">
                  <c:v>3.7599999999999999E-5</c:v>
                </c:pt>
                <c:pt idx="4679">
                  <c:v>3.7599999999999999E-5</c:v>
                </c:pt>
                <c:pt idx="4680">
                  <c:v>1.7600000000000001E-5</c:v>
                </c:pt>
                <c:pt idx="4681">
                  <c:v>1.7600000000000001E-5</c:v>
                </c:pt>
                <c:pt idx="4682">
                  <c:v>1.7600000000000001E-5</c:v>
                </c:pt>
                <c:pt idx="4683">
                  <c:v>7.5800000000000003E-6</c:v>
                </c:pt>
                <c:pt idx="4684">
                  <c:v>7.5800000000000003E-6</c:v>
                </c:pt>
                <c:pt idx="4685">
                  <c:v>7.5800000000000003E-6</c:v>
                </c:pt>
                <c:pt idx="4686">
                  <c:v>7.5800000000000003E-6</c:v>
                </c:pt>
                <c:pt idx="4687">
                  <c:v>7.5800000000000003E-6</c:v>
                </c:pt>
                <c:pt idx="4688">
                  <c:v>-2.4200000000000001E-6</c:v>
                </c:pt>
                <c:pt idx="4689">
                  <c:v>-2.4200000000000001E-6</c:v>
                </c:pt>
                <c:pt idx="4690">
                  <c:v>-2.4200000000000001E-6</c:v>
                </c:pt>
                <c:pt idx="4691">
                  <c:v>-2.4200000000000001E-6</c:v>
                </c:pt>
                <c:pt idx="4692">
                  <c:v>-2.2399999999999999E-5</c:v>
                </c:pt>
                <c:pt idx="4693">
                  <c:v>-2.2399999999999999E-5</c:v>
                </c:pt>
                <c:pt idx="4694">
                  <c:v>-3.2400000000000001E-5</c:v>
                </c:pt>
                <c:pt idx="4695">
                  <c:v>-3.2400000000000001E-5</c:v>
                </c:pt>
                <c:pt idx="4696">
                  <c:v>-4.2400000000000001E-5</c:v>
                </c:pt>
                <c:pt idx="4697">
                  <c:v>-4.2400000000000001E-5</c:v>
                </c:pt>
                <c:pt idx="4698">
                  <c:v>-6.2399999999999999E-5</c:v>
                </c:pt>
                <c:pt idx="4699">
                  <c:v>-7.2399999999999998E-5</c:v>
                </c:pt>
                <c:pt idx="4700">
                  <c:v>-7.2399999999999998E-5</c:v>
                </c:pt>
                <c:pt idx="4701">
                  <c:v>-8.2399999999999997E-5</c:v>
                </c:pt>
                <c:pt idx="4702">
                  <c:v>-1.02E-4</c:v>
                </c:pt>
                <c:pt idx="4703">
                  <c:v>-1.12E-4</c:v>
                </c:pt>
                <c:pt idx="4704">
                  <c:v>-1.22E-4</c:v>
                </c:pt>
                <c:pt idx="4705">
                  <c:v>-1.4200000000000001E-4</c:v>
                </c:pt>
                <c:pt idx="4706">
                  <c:v>-1.5200000000000001E-4</c:v>
                </c:pt>
                <c:pt idx="4707">
                  <c:v>-1.5200000000000001E-4</c:v>
                </c:pt>
                <c:pt idx="4708">
                  <c:v>-1.6200000000000001E-4</c:v>
                </c:pt>
                <c:pt idx="4709">
                  <c:v>-1.7200000000000001E-4</c:v>
                </c:pt>
                <c:pt idx="4710">
                  <c:v>-1.92E-4</c:v>
                </c:pt>
                <c:pt idx="4711">
                  <c:v>-1.92E-4</c:v>
                </c:pt>
                <c:pt idx="4712">
                  <c:v>-2.02E-4</c:v>
                </c:pt>
                <c:pt idx="4713">
                  <c:v>-2.02E-4</c:v>
                </c:pt>
                <c:pt idx="4714">
                  <c:v>-2.12E-4</c:v>
                </c:pt>
                <c:pt idx="4715">
                  <c:v>-2.12E-4</c:v>
                </c:pt>
                <c:pt idx="4716">
                  <c:v>-2.12E-4</c:v>
                </c:pt>
                <c:pt idx="4717">
                  <c:v>-2.12E-4</c:v>
                </c:pt>
                <c:pt idx="4718">
                  <c:v>-2.12E-4</c:v>
                </c:pt>
                <c:pt idx="4719">
                  <c:v>-2.12E-4</c:v>
                </c:pt>
                <c:pt idx="4720">
                  <c:v>-2.12E-4</c:v>
                </c:pt>
                <c:pt idx="4721">
                  <c:v>-2.02E-4</c:v>
                </c:pt>
                <c:pt idx="4722">
                  <c:v>-2.02E-4</c:v>
                </c:pt>
                <c:pt idx="4723">
                  <c:v>-2.02E-4</c:v>
                </c:pt>
                <c:pt idx="4724">
                  <c:v>-1.92E-4</c:v>
                </c:pt>
                <c:pt idx="4725">
                  <c:v>-1.92E-4</c:v>
                </c:pt>
                <c:pt idx="4726">
                  <c:v>-1.92E-4</c:v>
                </c:pt>
                <c:pt idx="4727">
                  <c:v>-1.7200000000000001E-4</c:v>
                </c:pt>
                <c:pt idx="4728">
                  <c:v>-1.7200000000000001E-4</c:v>
                </c:pt>
                <c:pt idx="4729">
                  <c:v>-1.7200000000000001E-4</c:v>
                </c:pt>
                <c:pt idx="4730">
                  <c:v>-1.7200000000000001E-4</c:v>
                </c:pt>
                <c:pt idx="4731">
                  <c:v>-1.6200000000000001E-4</c:v>
                </c:pt>
                <c:pt idx="4732">
                  <c:v>-1.7200000000000001E-4</c:v>
                </c:pt>
                <c:pt idx="4733">
                  <c:v>-1.7200000000000001E-4</c:v>
                </c:pt>
                <c:pt idx="4734">
                  <c:v>-1.7200000000000001E-4</c:v>
                </c:pt>
                <c:pt idx="4735">
                  <c:v>-1.7200000000000001E-4</c:v>
                </c:pt>
                <c:pt idx="4736">
                  <c:v>-1.7200000000000001E-4</c:v>
                </c:pt>
                <c:pt idx="4737">
                  <c:v>-1.92E-4</c:v>
                </c:pt>
                <c:pt idx="4738">
                  <c:v>-2.02E-4</c:v>
                </c:pt>
                <c:pt idx="4739">
                  <c:v>-2.02E-4</c:v>
                </c:pt>
                <c:pt idx="4740">
                  <c:v>-2.12E-4</c:v>
                </c:pt>
                <c:pt idx="4741">
                  <c:v>-2.32E-4</c:v>
                </c:pt>
                <c:pt idx="4742">
                  <c:v>-2.42E-4</c:v>
                </c:pt>
                <c:pt idx="4743">
                  <c:v>-2.52E-4</c:v>
                </c:pt>
                <c:pt idx="4744">
                  <c:v>-2.72E-4</c:v>
                </c:pt>
                <c:pt idx="4745">
                  <c:v>-2.72E-4</c:v>
                </c:pt>
                <c:pt idx="4746">
                  <c:v>-2.8200000000000002E-4</c:v>
                </c:pt>
                <c:pt idx="4747">
                  <c:v>-2.92E-4</c:v>
                </c:pt>
                <c:pt idx="4748">
                  <c:v>-3.1199999999999999E-4</c:v>
                </c:pt>
                <c:pt idx="4749">
                  <c:v>-3.1199999999999999E-4</c:v>
                </c:pt>
                <c:pt idx="4750">
                  <c:v>-3.2200000000000002E-4</c:v>
                </c:pt>
                <c:pt idx="4751">
                  <c:v>-3.2200000000000002E-4</c:v>
                </c:pt>
                <c:pt idx="4752">
                  <c:v>-3.2200000000000002E-4</c:v>
                </c:pt>
                <c:pt idx="4753">
                  <c:v>-3.2200000000000002E-4</c:v>
                </c:pt>
                <c:pt idx="4754">
                  <c:v>-3.2200000000000002E-4</c:v>
                </c:pt>
                <c:pt idx="4755">
                  <c:v>-3.2200000000000002E-4</c:v>
                </c:pt>
                <c:pt idx="4756">
                  <c:v>-3.2200000000000002E-4</c:v>
                </c:pt>
                <c:pt idx="4757">
                  <c:v>-3.2200000000000002E-4</c:v>
                </c:pt>
                <c:pt idx="4758">
                  <c:v>-3.1199999999999999E-4</c:v>
                </c:pt>
                <c:pt idx="4759">
                  <c:v>-3.1199999999999999E-4</c:v>
                </c:pt>
                <c:pt idx="4760">
                  <c:v>-2.92E-4</c:v>
                </c:pt>
                <c:pt idx="4761">
                  <c:v>-2.92E-4</c:v>
                </c:pt>
                <c:pt idx="4762">
                  <c:v>-2.8200000000000002E-4</c:v>
                </c:pt>
                <c:pt idx="4763">
                  <c:v>-2.72E-4</c:v>
                </c:pt>
                <c:pt idx="4764">
                  <c:v>-2.72E-4</c:v>
                </c:pt>
                <c:pt idx="4765">
                  <c:v>-2.52E-4</c:v>
                </c:pt>
                <c:pt idx="4766">
                  <c:v>-2.42E-4</c:v>
                </c:pt>
                <c:pt idx="4767">
                  <c:v>-2.32E-4</c:v>
                </c:pt>
                <c:pt idx="4768">
                  <c:v>-2.12E-4</c:v>
                </c:pt>
                <c:pt idx="4769">
                  <c:v>-2.12E-4</c:v>
                </c:pt>
                <c:pt idx="4770">
                  <c:v>-2.02E-4</c:v>
                </c:pt>
                <c:pt idx="4771">
                  <c:v>-2.02E-4</c:v>
                </c:pt>
                <c:pt idx="4772">
                  <c:v>-1.92E-4</c:v>
                </c:pt>
                <c:pt idx="4773">
                  <c:v>-1.92E-4</c:v>
                </c:pt>
                <c:pt idx="4774">
                  <c:v>-1.7200000000000001E-4</c:v>
                </c:pt>
                <c:pt idx="4775">
                  <c:v>-1.7200000000000001E-4</c:v>
                </c:pt>
                <c:pt idx="4776">
                  <c:v>-1.7200000000000001E-4</c:v>
                </c:pt>
                <c:pt idx="4777">
                  <c:v>-1.6200000000000001E-4</c:v>
                </c:pt>
                <c:pt idx="4778">
                  <c:v>-1.6200000000000001E-4</c:v>
                </c:pt>
                <c:pt idx="4779">
                  <c:v>-1.5200000000000001E-4</c:v>
                </c:pt>
                <c:pt idx="4780">
                  <c:v>-1.5200000000000001E-4</c:v>
                </c:pt>
                <c:pt idx="4781">
                  <c:v>-1.4200000000000001E-4</c:v>
                </c:pt>
                <c:pt idx="4782">
                  <c:v>-1.4200000000000001E-4</c:v>
                </c:pt>
                <c:pt idx="4783">
                  <c:v>-1.22E-4</c:v>
                </c:pt>
                <c:pt idx="4784">
                  <c:v>-1.22E-4</c:v>
                </c:pt>
                <c:pt idx="4785">
                  <c:v>-1.12E-4</c:v>
                </c:pt>
                <c:pt idx="4786">
                  <c:v>-1.12E-4</c:v>
                </c:pt>
                <c:pt idx="4787">
                  <c:v>-1.02E-4</c:v>
                </c:pt>
                <c:pt idx="4788">
                  <c:v>-8.2399999999999997E-5</c:v>
                </c:pt>
                <c:pt idx="4789">
                  <c:v>-7.2399999999999998E-5</c:v>
                </c:pt>
                <c:pt idx="4790">
                  <c:v>-6.2399999999999999E-5</c:v>
                </c:pt>
                <c:pt idx="4791">
                  <c:v>-4.2400000000000001E-5</c:v>
                </c:pt>
                <c:pt idx="4792">
                  <c:v>-4.2400000000000001E-5</c:v>
                </c:pt>
                <c:pt idx="4793">
                  <c:v>-3.2400000000000001E-5</c:v>
                </c:pt>
                <c:pt idx="4794">
                  <c:v>-2.2399999999999999E-5</c:v>
                </c:pt>
                <c:pt idx="4795">
                  <c:v>-2.4200000000000001E-6</c:v>
                </c:pt>
                <c:pt idx="4796">
                  <c:v>-2.4200000000000001E-6</c:v>
                </c:pt>
                <c:pt idx="4797">
                  <c:v>7.5800000000000003E-6</c:v>
                </c:pt>
                <c:pt idx="4798">
                  <c:v>1.7600000000000001E-5</c:v>
                </c:pt>
                <c:pt idx="4799">
                  <c:v>1.7600000000000001E-5</c:v>
                </c:pt>
                <c:pt idx="4800">
                  <c:v>1.7600000000000001E-5</c:v>
                </c:pt>
                <c:pt idx="4801">
                  <c:v>3.7599999999999999E-5</c:v>
                </c:pt>
                <c:pt idx="4802">
                  <c:v>3.7599999999999999E-5</c:v>
                </c:pt>
                <c:pt idx="4803">
                  <c:v>3.7599999999999999E-5</c:v>
                </c:pt>
                <c:pt idx="4804">
                  <c:v>1.7600000000000001E-5</c:v>
                </c:pt>
                <c:pt idx="4805">
                  <c:v>1.7600000000000001E-5</c:v>
                </c:pt>
                <c:pt idx="4806">
                  <c:v>7.5800000000000003E-6</c:v>
                </c:pt>
                <c:pt idx="4807">
                  <c:v>7.5800000000000003E-6</c:v>
                </c:pt>
                <c:pt idx="4808">
                  <c:v>-2.4200000000000001E-6</c:v>
                </c:pt>
                <c:pt idx="4809">
                  <c:v>-2.2399999999999999E-5</c:v>
                </c:pt>
                <c:pt idx="4810">
                  <c:v>-3.2400000000000001E-5</c:v>
                </c:pt>
                <c:pt idx="4811">
                  <c:v>-4.2400000000000001E-5</c:v>
                </c:pt>
                <c:pt idx="4812">
                  <c:v>-7.2399999999999998E-5</c:v>
                </c:pt>
                <c:pt idx="4813">
                  <c:v>-8.2399999999999997E-5</c:v>
                </c:pt>
                <c:pt idx="4814">
                  <c:v>-1.02E-4</c:v>
                </c:pt>
                <c:pt idx="4815">
                  <c:v>-1.22E-4</c:v>
                </c:pt>
                <c:pt idx="4816">
                  <c:v>-1.4200000000000001E-4</c:v>
                </c:pt>
                <c:pt idx="4817">
                  <c:v>-1.5200000000000001E-4</c:v>
                </c:pt>
                <c:pt idx="4818">
                  <c:v>-1.7200000000000001E-4</c:v>
                </c:pt>
                <c:pt idx="4819">
                  <c:v>-1.92E-4</c:v>
                </c:pt>
                <c:pt idx="4820">
                  <c:v>-2.02E-4</c:v>
                </c:pt>
                <c:pt idx="4821">
                  <c:v>-2.12E-4</c:v>
                </c:pt>
                <c:pt idx="4822">
                  <c:v>-2.12E-4</c:v>
                </c:pt>
                <c:pt idx="4823">
                  <c:v>-2.32E-4</c:v>
                </c:pt>
                <c:pt idx="4824">
                  <c:v>-2.42E-4</c:v>
                </c:pt>
                <c:pt idx="4825">
                  <c:v>-2.42E-4</c:v>
                </c:pt>
                <c:pt idx="4826">
                  <c:v>-2.42E-4</c:v>
                </c:pt>
                <c:pt idx="4827">
                  <c:v>-2.42E-4</c:v>
                </c:pt>
                <c:pt idx="4828">
                  <c:v>-2.42E-4</c:v>
                </c:pt>
                <c:pt idx="4829">
                  <c:v>-2.42E-4</c:v>
                </c:pt>
                <c:pt idx="4830">
                  <c:v>-2.42E-4</c:v>
                </c:pt>
                <c:pt idx="4831">
                  <c:v>-2.32E-4</c:v>
                </c:pt>
                <c:pt idx="4832">
                  <c:v>-2.12E-4</c:v>
                </c:pt>
                <c:pt idx="4833">
                  <c:v>-2.02E-4</c:v>
                </c:pt>
                <c:pt idx="4834">
                  <c:v>-2.02E-4</c:v>
                </c:pt>
                <c:pt idx="4835">
                  <c:v>-1.92E-4</c:v>
                </c:pt>
                <c:pt idx="4836">
                  <c:v>-1.7200000000000001E-4</c:v>
                </c:pt>
                <c:pt idx="4837">
                  <c:v>-1.6200000000000001E-4</c:v>
                </c:pt>
                <c:pt idx="4838">
                  <c:v>-1.5200000000000001E-4</c:v>
                </c:pt>
                <c:pt idx="4839">
                  <c:v>-1.4200000000000001E-4</c:v>
                </c:pt>
                <c:pt idx="4840">
                  <c:v>-1.22E-4</c:v>
                </c:pt>
                <c:pt idx="4841">
                  <c:v>-1.12E-4</c:v>
                </c:pt>
                <c:pt idx="4842">
                  <c:v>-1.02E-4</c:v>
                </c:pt>
                <c:pt idx="4843">
                  <c:v>-8.2399999999999997E-5</c:v>
                </c:pt>
                <c:pt idx="4844">
                  <c:v>-7.2399999999999998E-5</c:v>
                </c:pt>
                <c:pt idx="4845">
                  <c:v>-6.2399999999999999E-5</c:v>
                </c:pt>
                <c:pt idx="4846">
                  <c:v>-6.2399999999999999E-5</c:v>
                </c:pt>
                <c:pt idx="4847">
                  <c:v>-4.2400000000000001E-5</c:v>
                </c:pt>
                <c:pt idx="4848">
                  <c:v>-3.2400000000000001E-5</c:v>
                </c:pt>
                <c:pt idx="4849">
                  <c:v>-3.2400000000000001E-5</c:v>
                </c:pt>
                <c:pt idx="4850">
                  <c:v>-2.2399999999999999E-5</c:v>
                </c:pt>
                <c:pt idx="4851">
                  <c:v>-2.2399999999999999E-5</c:v>
                </c:pt>
                <c:pt idx="4852">
                  <c:v>-2.2399999999999999E-5</c:v>
                </c:pt>
                <c:pt idx="4853">
                  <c:v>-2.4200000000000001E-6</c:v>
                </c:pt>
                <c:pt idx="4854">
                  <c:v>-2.4200000000000001E-6</c:v>
                </c:pt>
                <c:pt idx="4855">
                  <c:v>-2.4200000000000001E-6</c:v>
                </c:pt>
                <c:pt idx="4856">
                  <c:v>-2.4200000000000001E-6</c:v>
                </c:pt>
                <c:pt idx="4857">
                  <c:v>-2.4200000000000001E-6</c:v>
                </c:pt>
                <c:pt idx="4858">
                  <c:v>-2.4200000000000001E-6</c:v>
                </c:pt>
                <c:pt idx="4859">
                  <c:v>-2.4200000000000001E-6</c:v>
                </c:pt>
                <c:pt idx="4860">
                  <c:v>-2.4200000000000001E-6</c:v>
                </c:pt>
                <c:pt idx="4861">
                  <c:v>7.5800000000000003E-6</c:v>
                </c:pt>
                <c:pt idx="4862">
                  <c:v>-2.4200000000000001E-6</c:v>
                </c:pt>
                <c:pt idx="4863">
                  <c:v>7.5800000000000003E-6</c:v>
                </c:pt>
                <c:pt idx="4864">
                  <c:v>7.5800000000000003E-6</c:v>
                </c:pt>
                <c:pt idx="4865">
                  <c:v>7.5800000000000003E-6</c:v>
                </c:pt>
                <c:pt idx="4866">
                  <c:v>7.5800000000000003E-6</c:v>
                </c:pt>
                <c:pt idx="4867">
                  <c:v>7.5800000000000003E-6</c:v>
                </c:pt>
                <c:pt idx="4868">
                  <c:v>7.5800000000000003E-6</c:v>
                </c:pt>
                <c:pt idx="4869">
                  <c:v>7.5800000000000003E-6</c:v>
                </c:pt>
                <c:pt idx="4870">
                  <c:v>1.7600000000000001E-5</c:v>
                </c:pt>
                <c:pt idx="4871">
                  <c:v>1.7600000000000001E-5</c:v>
                </c:pt>
                <c:pt idx="4872">
                  <c:v>1.7600000000000001E-5</c:v>
                </c:pt>
                <c:pt idx="4873">
                  <c:v>1.7600000000000001E-5</c:v>
                </c:pt>
                <c:pt idx="4874">
                  <c:v>1.7600000000000001E-5</c:v>
                </c:pt>
                <c:pt idx="4875">
                  <c:v>3.7599999999999999E-5</c:v>
                </c:pt>
                <c:pt idx="4876">
                  <c:v>3.7599999999999999E-5</c:v>
                </c:pt>
                <c:pt idx="4877">
                  <c:v>3.7599999999999999E-5</c:v>
                </c:pt>
                <c:pt idx="4878">
                  <c:v>3.7599999999999999E-5</c:v>
                </c:pt>
                <c:pt idx="4879">
                  <c:v>3.7599999999999999E-5</c:v>
                </c:pt>
                <c:pt idx="4880">
                  <c:v>3.7599999999999999E-5</c:v>
                </c:pt>
                <c:pt idx="4881">
                  <c:v>3.7599999999999999E-5</c:v>
                </c:pt>
                <c:pt idx="4882">
                  <c:v>3.7599999999999999E-5</c:v>
                </c:pt>
                <c:pt idx="4883">
                  <c:v>3.7599999999999999E-5</c:v>
                </c:pt>
                <c:pt idx="4884">
                  <c:v>1.7600000000000001E-5</c:v>
                </c:pt>
                <c:pt idx="4885">
                  <c:v>1.7600000000000001E-5</c:v>
                </c:pt>
                <c:pt idx="4886">
                  <c:v>1.7600000000000001E-5</c:v>
                </c:pt>
                <c:pt idx="4887">
                  <c:v>1.7600000000000001E-5</c:v>
                </c:pt>
                <c:pt idx="4888">
                  <c:v>7.5800000000000003E-6</c:v>
                </c:pt>
                <c:pt idx="4889">
                  <c:v>7.5800000000000003E-6</c:v>
                </c:pt>
                <c:pt idx="4890">
                  <c:v>7.5800000000000003E-6</c:v>
                </c:pt>
                <c:pt idx="4891">
                  <c:v>-2.4200000000000001E-6</c:v>
                </c:pt>
                <c:pt idx="4892">
                  <c:v>-2.2399999999999999E-5</c:v>
                </c:pt>
                <c:pt idx="4893">
                  <c:v>-2.2399999999999999E-5</c:v>
                </c:pt>
                <c:pt idx="4894">
                  <c:v>-3.2400000000000001E-5</c:v>
                </c:pt>
                <c:pt idx="4895">
                  <c:v>-4.2400000000000001E-5</c:v>
                </c:pt>
                <c:pt idx="4896">
                  <c:v>-4.2400000000000001E-5</c:v>
                </c:pt>
                <c:pt idx="4897">
                  <c:v>-6.2399999999999999E-5</c:v>
                </c:pt>
                <c:pt idx="4898">
                  <c:v>-7.2399999999999998E-5</c:v>
                </c:pt>
                <c:pt idx="4899">
                  <c:v>-8.2399999999999997E-5</c:v>
                </c:pt>
                <c:pt idx="4900">
                  <c:v>-1.02E-4</c:v>
                </c:pt>
                <c:pt idx="4901">
                  <c:v>-1.12E-4</c:v>
                </c:pt>
                <c:pt idx="4902">
                  <c:v>-1.22E-4</c:v>
                </c:pt>
                <c:pt idx="4903">
                  <c:v>-1.4200000000000001E-4</c:v>
                </c:pt>
                <c:pt idx="4904">
                  <c:v>-1.5200000000000001E-4</c:v>
                </c:pt>
                <c:pt idx="4905">
                  <c:v>-1.5200000000000001E-4</c:v>
                </c:pt>
                <c:pt idx="4906">
                  <c:v>-1.6200000000000001E-4</c:v>
                </c:pt>
                <c:pt idx="4907">
                  <c:v>-1.7200000000000001E-4</c:v>
                </c:pt>
                <c:pt idx="4908">
                  <c:v>-1.92E-4</c:v>
                </c:pt>
                <c:pt idx="4909">
                  <c:v>-1.92E-4</c:v>
                </c:pt>
                <c:pt idx="4910">
                  <c:v>-2.02E-4</c:v>
                </c:pt>
                <c:pt idx="4911">
                  <c:v>-2.02E-4</c:v>
                </c:pt>
                <c:pt idx="4912">
                  <c:v>-2.12E-4</c:v>
                </c:pt>
                <c:pt idx="4913">
                  <c:v>-2.12E-4</c:v>
                </c:pt>
                <c:pt idx="4914">
                  <c:v>-2.12E-4</c:v>
                </c:pt>
                <c:pt idx="4915">
                  <c:v>-2.12E-4</c:v>
                </c:pt>
                <c:pt idx="4916">
                  <c:v>-2.12E-4</c:v>
                </c:pt>
                <c:pt idx="4917">
                  <c:v>-2.12E-4</c:v>
                </c:pt>
                <c:pt idx="4918">
                  <c:v>-2.02E-4</c:v>
                </c:pt>
                <c:pt idx="4919">
                  <c:v>-2.02E-4</c:v>
                </c:pt>
                <c:pt idx="4920">
                  <c:v>-1.92E-4</c:v>
                </c:pt>
                <c:pt idx="4921">
                  <c:v>-1.7200000000000001E-4</c:v>
                </c:pt>
                <c:pt idx="4922">
                  <c:v>-1.6200000000000001E-4</c:v>
                </c:pt>
                <c:pt idx="4923">
                  <c:v>-1.5200000000000001E-4</c:v>
                </c:pt>
                <c:pt idx="4924">
                  <c:v>-1.5200000000000001E-4</c:v>
                </c:pt>
                <c:pt idx="4925">
                  <c:v>-1.22E-4</c:v>
                </c:pt>
                <c:pt idx="4926">
                  <c:v>-1.12E-4</c:v>
                </c:pt>
                <c:pt idx="4927">
                  <c:v>-1.02E-4</c:v>
                </c:pt>
                <c:pt idx="4928">
                  <c:v>-8.2399999999999997E-5</c:v>
                </c:pt>
                <c:pt idx="4929">
                  <c:v>-6.2399999999999999E-5</c:v>
                </c:pt>
                <c:pt idx="4930">
                  <c:v>-4.2400000000000001E-5</c:v>
                </c:pt>
                <c:pt idx="4931">
                  <c:v>-3.2400000000000001E-5</c:v>
                </c:pt>
                <c:pt idx="4932">
                  <c:v>-2.2399999999999999E-5</c:v>
                </c:pt>
                <c:pt idx="4933">
                  <c:v>-2.4200000000000001E-6</c:v>
                </c:pt>
                <c:pt idx="4934">
                  <c:v>7.5800000000000003E-6</c:v>
                </c:pt>
                <c:pt idx="4935">
                  <c:v>1.7600000000000001E-5</c:v>
                </c:pt>
                <c:pt idx="4936">
                  <c:v>3.7599999999999999E-5</c:v>
                </c:pt>
                <c:pt idx="4937">
                  <c:v>3.7599999999999999E-5</c:v>
                </c:pt>
                <c:pt idx="4938">
                  <c:v>4.7599999999999998E-5</c:v>
                </c:pt>
                <c:pt idx="4939">
                  <c:v>4.7599999999999998E-5</c:v>
                </c:pt>
                <c:pt idx="4940">
                  <c:v>4.7599999999999998E-5</c:v>
                </c:pt>
                <c:pt idx="4941">
                  <c:v>5.7599999999999997E-5</c:v>
                </c:pt>
                <c:pt idx="4942">
                  <c:v>4.7599999999999998E-5</c:v>
                </c:pt>
                <c:pt idx="4943">
                  <c:v>4.7599999999999998E-5</c:v>
                </c:pt>
                <c:pt idx="4944">
                  <c:v>4.7599999999999998E-5</c:v>
                </c:pt>
                <c:pt idx="4945">
                  <c:v>4.7599999999999998E-5</c:v>
                </c:pt>
                <c:pt idx="4946">
                  <c:v>3.7599999999999999E-5</c:v>
                </c:pt>
                <c:pt idx="4947">
                  <c:v>3.7599999999999999E-5</c:v>
                </c:pt>
                <c:pt idx="4948">
                  <c:v>3.7599999999999999E-5</c:v>
                </c:pt>
                <c:pt idx="4949">
                  <c:v>1.7600000000000001E-5</c:v>
                </c:pt>
                <c:pt idx="4950">
                  <c:v>1.7600000000000001E-5</c:v>
                </c:pt>
                <c:pt idx="4951">
                  <c:v>7.5800000000000003E-6</c:v>
                </c:pt>
                <c:pt idx="4952">
                  <c:v>7.5800000000000003E-6</c:v>
                </c:pt>
                <c:pt idx="4953">
                  <c:v>7.5800000000000003E-6</c:v>
                </c:pt>
                <c:pt idx="4954">
                  <c:v>-2.4200000000000001E-6</c:v>
                </c:pt>
                <c:pt idx="4955">
                  <c:v>-2.4200000000000001E-6</c:v>
                </c:pt>
                <c:pt idx="4956">
                  <c:v>-2.4200000000000001E-6</c:v>
                </c:pt>
                <c:pt idx="4957">
                  <c:v>-2.4200000000000001E-6</c:v>
                </c:pt>
                <c:pt idx="4958">
                  <c:v>-2.4200000000000001E-6</c:v>
                </c:pt>
                <c:pt idx="4959">
                  <c:v>-2.4200000000000001E-6</c:v>
                </c:pt>
                <c:pt idx="4960">
                  <c:v>-2.4200000000000001E-6</c:v>
                </c:pt>
                <c:pt idx="4961">
                  <c:v>7.5800000000000003E-6</c:v>
                </c:pt>
                <c:pt idx="4962">
                  <c:v>7.5800000000000003E-6</c:v>
                </c:pt>
                <c:pt idx="4963">
                  <c:v>1.7600000000000001E-5</c:v>
                </c:pt>
                <c:pt idx="4964">
                  <c:v>1.7600000000000001E-5</c:v>
                </c:pt>
                <c:pt idx="4965">
                  <c:v>3.7599999999999999E-5</c:v>
                </c:pt>
                <c:pt idx="4966">
                  <c:v>4.7599999999999998E-5</c:v>
                </c:pt>
                <c:pt idx="4967">
                  <c:v>4.7599999999999998E-5</c:v>
                </c:pt>
                <c:pt idx="4968">
                  <c:v>5.7599999999999997E-5</c:v>
                </c:pt>
                <c:pt idx="4969">
                  <c:v>7.7600000000000002E-5</c:v>
                </c:pt>
                <c:pt idx="4970">
                  <c:v>7.7600000000000002E-5</c:v>
                </c:pt>
                <c:pt idx="4971">
                  <c:v>8.7600000000000002E-5</c:v>
                </c:pt>
                <c:pt idx="4972">
                  <c:v>9.7600000000000001E-5</c:v>
                </c:pt>
                <c:pt idx="4973">
                  <c:v>9.7600000000000001E-5</c:v>
                </c:pt>
                <c:pt idx="4974">
                  <c:v>1.08E-4</c:v>
                </c:pt>
                <c:pt idx="4975">
                  <c:v>1.08E-4</c:v>
                </c:pt>
                <c:pt idx="4976">
                  <c:v>1.2799999999999999E-4</c:v>
                </c:pt>
                <c:pt idx="4977">
                  <c:v>1.2799999999999999E-4</c:v>
                </c:pt>
                <c:pt idx="4978">
                  <c:v>1.2799999999999999E-4</c:v>
                </c:pt>
                <c:pt idx="4979">
                  <c:v>1.2799999999999999E-4</c:v>
                </c:pt>
                <c:pt idx="4980">
                  <c:v>1.2799999999999999E-4</c:v>
                </c:pt>
                <c:pt idx="4981">
                  <c:v>1.2799999999999999E-4</c:v>
                </c:pt>
                <c:pt idx="4982">
                  <c:v>1.2799999999999999E-4</c:v>
                </c:pt>
                <c:pt idx="4983">
                  <c:v>1.2799999999999999E-4</c:v>
                </c:pt>
                <c:pt idx="4984">
                  <c:v>1.08E-4</c:v>
                </c:pt>
                <c:pt idx="4985">
                  <c:v>1.2799999999999999E-4</c:v>
                </c:pt>
                <c:pt idx="4986">
                  <c:v>1.08E-4</c:v>
                </c:pt>
                <c:pt idx="4987">
                  <c:v>1.08E-4</c:v>
                </c:pt>
                <c:pt idx="4988">
                  <c:v>1.08E-4</c:v>
                </c:pt>
                <c:pt idx="4989">
                  <c:v>1.08E-4</c:v>
                </c:pt>
                <c:pt idx="4990">
                  <c:v>9.7600000000000001E-5</c:v>
                </c:pt>
                <c:pt idx="4991">
                  <c:v>1.08E-4</c:v>
                </c:pt>
                <c:pt idx="4992">
                  <c:v>1.08E-4</c:v>
                </c:pt>
                <c:pt idx="4993">
                  <c:v>1.08E-4</c:v>
                </c:pt>
                <c:pt idx="4994">
                  <c:v>1.08E-4</c:v>
                </c:pt>
                <c:pt idx="4995">
                  <c:v>1.08E-4</c:v>
                </c:pt>
                <c:pt idx="4996">
                  <c:v>1.08E-4</c:v>
                </c:pt>
                <c:pt idx="4997">
                  <c:v>1.08E-4</c:v>
                </c:pt>
                <c:pt idx="4998">
                  <c:v>1.2799999999999999E-4</c:v>
                </c:pt>
                <c:pt idx="4999">
                  <c:v>1.2799999999999999E-4</c:v>
                </c:pt>
                <c:pt idx="5000">
                  <c:v>1.2799999999999999E-4</c:v>
                </c:pt>
                <c:pt idx="5001">
                  <c:v>1.3799999999999999E-4</c:v>
                </c:pt>
                <c:pt idx="5002">
                  <c:v>1.3799999999999999E-4</c:v>
                </c:pt>
                <c:pt idx="5003">
                  <c:v>1.3799999999999999E-4</c:v>
                </c:pt>
                <c:pt idx="5004">
                  <c:v>1.3799999999999999E-4</c:v>
                </c:pt>
                <c:pt idx="5005">
                  <c:v>1.4799999999999999E-4</c:v>
                </c:pt>
                <c:pt idx="5006">
                  <c:v>1.4799999999999999E-4</c:v>
                </c:pt>
                <c:pt idx="5007">
                  <c:v>1.4799999999999999E-4</c:v>
                </c:pt>
                <c:pt idx="5008">
                  <c:v>1.4799999999999999E-4</c:v>
                </c:pt>
                <c:pt idx="5009">
                  <c:v>1.4799999999999999E-4</c:v>
                </c:pt>
                <c:pt idx="5010">
                  <c:v>1.4799999999999999E-4</c:v>
                </c:pt>
                <c:pt idx="5011">
                  <c:v>1.4799999999999999E-4</c:v>
                </c:pt>
                <c:pt idx="5012">
                  <c:v>1.3799999999999999E-4</c:v>
                </c:pt>
                <c:pt idx="5013">
                  <c:v>1.3799999999999999E-4</c:v>
                </c:pt>
                <c:pt idx="5014">
                  <c:v>1.2799999999999999E-4</c:v>
                </c:pt>
                <c:pt idx="5015">
                  <c:v>1.2799999999999999E-4</c:v>
                </c:pt>
                <c:pt idx="5016">
                  <c:v>1.08E-4</c:v>
                </c:pt>
                <c:pt idx="5017">
                  <c:v>1.08E-4</c:v>
                </c:pt>
                <c:pt idx="5018">
                  <c:v>9.7600000000000001E-5</c:v>
                </c:pt>
                <c:pt idx="5019">
                  <c:v>8.7600000000000002E-5</c:v>
                </c:pt>
                <c:pt idx="5020">
                  <c:v>8.7600000000000002E-5</c:v>
                </c:pt>
                <c:pt idx="5021">
                  <c:v>7.7600000000000002E-5</c:v>
                </c:pt>
                <c:pt idx="5022">
                  <c:v>7.7600000000000002E-5</c:v>
                </c:pt>
                <c:pt idx="5023">
                  <c:v>5.7599999999999997E-5</c:v>
                </c:pt>
                <c:pt idx="5024">
                  <c:v>5.7599999999999997E-5</c:v>
                </c:pt>
                <c:pt idx="5025">
                  <c:v>4.7599999999999998E-5</c:v>
                </c:pt>
                <c:pt idx="5026">
                  <c:v>4.7599999999999998E-5</c:v>
                </c:pt>
                <c:pt idx="5027">
                  <c:v>4.7599999999999998E-5</c:v>
                </c:pt>
                <c:pt idx="5028">
                  <c:v>4.7599999999999998E-5</c:v>
                </c:pt>
                <c:pt idx="5029">
                  <c:v>4.7599999999999998E-5</c:v>
                </c:pt>
                <c:pt idx="5030">
                  <c:v>4.7599999999999998E-5</c:v>
                </c:pt>
                <c:pt idx="5031">
                  <c:v>4.7599999999999998E-5</c:v>
                </c:pt>
                <c:pt idx="5032">
                  <c:v>4.7599999999999998E-5</c:v>
                </c:pt>
                <c:pt idx="5033">
                  <c:v>5.7599999999999997E-5</c:v>
                </c:pt>
                <c:pt idx="5034">
                  <c:v>5.7599999999999997E-5</c:v>
                </c:pt>
                <c:pt idx="5035">
                  <c:v>7.7600000000000002E-5</c:v>
                </c:pt>
                <c:pt idx="5036">
                  <c:v>7.7600000000000002E-5</c:v>
                </c:pt>
                <c:pt idx="5037">
                  <c:v>8.7600000000000002E-5</c:v>
                </c:pt>
                <c:pt idx="5038">
                  <c:v>9.7600000000000001E-5</c:v>
                </c:pt>
                <c:pt idx="5039">
                  <c:v>9.7600000000000001E-5</c:v>
                </c:pt>
                <c:pt idx="5040">
                  <c:v>1.08E-4</c:v>
                </c:pt>
                <c:pt idx="5041">
                  <c:v>1.2799999999999999E-4</c:v>
                </c:pt>
                <c:pt idx="5042">
                  <c:v>1.2799999999999999E-4</c:v>
                </c:pt>
                <c:pt idx="5043">
                  <c:v>1.3799999999999999E-4</c:v>
                </c:pt>
                <c:pt idx="5044">
                  <c:v>1.3799999999999999E-4</c:v>
                </c:pt>
                <c:pt idx="5045">
                  <c:v>1.4799999999999999E-4</c:v>
                </c:pt>
                <c:pt idx="5046">
                  <c:v>1.4799999999999999E-4</c:v>
                </c:pt>
                <c:pt idx="5047">
                  <c:v>1.4799999999999999E-4</c:v>
                </c:pt>
                <c:pt idx="5048">
                  <c:v>1.4799999999999999E-4</c:v>
                </c:pt>
                <c:pt idx="5049">
                  <c:v>1.4799999999999999E-4</c:v>
                </c:pt>
                <c:pt idx="5050">
                  <c:v>1.4799999999999999E-4</c:v>
                </c:pt>
                <c:pt idx="5051">
                  <c:v>1.4799999999999999E-4</c:v>
                </c:pt>
                <c:pt idx="5052">
                  <c:v>1.3799999999999999E-4</c:v>
                </c:pt>
                <c:pt idx="5053">
                  <c:v>1.3799999999999999E-4</c:v>
                </c:pt>
                <c:pt idx="5054">
                  <c:v>1.2799999999999999E-4</c:v>
                </c:pt>
                <c:pt idx="5055">
                  <c:v>1.2799999999999999E-4</c:v>
                </c:pt>
                <c:pt idx="5056">
                  <c:v>1.08E-4</c:v>
                </c:pt>
                <c:pt idx="5057">
                  <c:v>1.08E-4</c:v>
                </c:pt>
                <c:pt idx="5058">
                  <c:v>9.7600000000000001E-5</c:v>
                </c:pt>
                <c:pt idx="5059">
                  <c:v>8.7600000000000002E-5</c:v>
                </c:pt>
                <c:pt idx="5060">
                  <c:v>8.7600000000000002E-5</c:v>
                </c:pt>
                <c:pt idx="5061">
                  <c:v>7.7600000000000002E-5</c:v>
                </c:pt>
                <c:pt idx="5062">
                  <c:v>7.7600000000000002E-5</c:v>
                </c:pt>
                <c:pt idx="5063">
                  <c:v>5.7599999999999997E-5</c:v>
                </c:pt>
                <c:pt idx="5064">
                  <c:v>5.7599999999999997E-5</c:v>
                </c:pt>
                <c:pt idx="5065">
                  <c:v>5.7599999999999997E-5</c:v>
                </c:pt>
                <c:pt idx="5066">
                  <c:v>5.7599999999999997E-5</c:v>
                </c:pt>
                <c:pt idx="5067">
                  <c:v>4.7599999999999998E-5</c:v>
                </c:pt>
                <c:pt idx="5068">
                  <c:v>4.7599999999999998E-5</c:v>
                </c:pt>
                <c:pt idx="5069">
                  <c:v>5.7599999999999997E-5</c:v>
                </c:pt>
                <c:pt idx="5070">
                  <c:v>5.7599999999999997E-5</c:v>
                </c:pt>
                <c:pt idx="5071">
                  <c:v>5.7599999999999997E-5</c:v>
                </c:pt>
                <c:pt idx="5072">
                  <c:v>5.7599999999999997E-5</c:v>
                </c:pt>
                <c:pt idx="5073">
                  <c:v>7.7600000000000002E-5</c:v>
                </c:pt>
                <c:pt idx="5074">
                  <c:v>7.7600000000000002E-5</c:v>
                </c:pt>
                <c:pt idx="5075">
                  <c:v>8.7600000000000002E-5</c:v>
                </c:pt>
                <c:pt idx="5076">
                  <c:v>8.7600000000000002E-5</c:v>
                </c:pt>
                <c:pt idx="5077">
                  <c:v>9.7600000000000001E-5</c:v>
                </c:pt>
                <c:pt idx="5078">
                  <c:v>1.08E-4</c:v>
                </c:pt>
                <c:pt idx="5079">
                  <c:v>1.2799999999999999E-4</c:v>
                </c:pt>
                <c:pt idx="5080">
                  <c:v>1.2799999999999999E-4</c:v>
                </c:pt>
                <c:pt idx="5081">
                  <c:v>1.3799999999999999E-4</c:v>
                </c:pt>
                <c:pt idx="5082">
                  <c:v>1.3799999999999999E-4</c:v>
                </c:pt>
                <c:pt idx="5083">
                  <c:v>1.4799999999999999E-4</c:v>
                </c:pt>
                <c:pt idx="5084">
                  <c:v>1.4799999999999999E-4</c:v>
                </c:pt>
                <c:pt idx="5085">
                  <c:v>1.4799999999999999E-4</c:v>
                </c:pt>
                <c:pt idx="5086">
                  <c:v>1.6799999999999999E-4</c:v>
                </c:pt>
                <c:pt idx="5087">
                  <c:v>1.6799999999999999E-4</c:v>
                </c:pt>
                <c:pt idx="5088">
                  <c:v>1.6799999999999999E-4</c:v>
                </c:pt>
                <c:pt idx="5089">
                  <c:v>1.6799999999999999E-4</c:v>
                </c:pt>
                <c:pt idx="5090">
                  <c:v>1.6799999999999999E-4</c:v>
                </c:pt>
                <c:pt idx="5091">
                  <c:v>1.6799999999999999E-4</c:v>
                </c:pt>
                <c:pt idx="5092">
                  <c:v>1.4799999999999999E-4</c:v>
                </c:pt>
                <c:pt idx="5093">
                  <c:v>1.4799999999999999E-4</c:v>
                </c:pt>
                <c:pt idx="5094">
                  <c:v>1.4799999999999999E-4</c:v>
                </c:pt>
                <c:pt idx="5095">
                  <c:v>1.3799999999999999E-4</c:v>
                </c:pt>
                <c:pt idx="5096">
                  <c:v>1.2799999999999999E-4</c:v>
                </c:pt>
                <c:pt idx="5097">
                  <c:v>1.2799999999999999E-4</c:v>
                </c:pt>
                <c:pt idx="5098">
                  <c:v>1.08E-4</c:v>
                </c:pt>
                <c:pt idx="5099">
                  <c:v>9.7600000000000001E-5</c:v>
                </c:pt>
                <c:pt idx="5100">
                  <c:v>8.7600000000000002E-5</c:v>
                </c:pt>
                <c:pt idx="5101">
                  <c:v>8.7600000000000002E-5</c:v>
                </c:pt>
                <c:pt idx="5102">
                  <c:v>7.7600000000000002E-5</c:v>
                </c:pt>
                <c:pt idx="5103">
                  <c:v>5.7599999999999997E-5</c:v>
                </c:pt>
                <c:pt idx="5104">
                  <c:v>4.7599999999999998E-5</c:v>
                </c:pt>
                <c:pt idx="5105">
                  <c:v>3.7599999999999999E-5</c:v>
                </c:pt>
                <c:pt idx="5106">
                  <c:v>7.5800000000000003E-6</c:v>
                </c:pt>
                <c:pt idx="5107">
                  <c:v>-2.4200000000000001E-6</c:v>
                </c:pt>
                <c:pt idx="5108">
                  <c:v>-2.2399999999999999E-5</c:v>
                </c:pt>
                <c:pt idx="5109">
                  <c:v>-3.2400000000000001E-5</c:v>
                </c:pt>
                <c:pt idx="5110">
                  <c:v>-4.2400000000000001E-5</c:v>
                </c:pt>
                <c:pt idx="5111">
                  <c:v>-6.2399999999999999E-5</c:v>
                </c:pt>
                <c:pt idx="5112">
                  <c:v>-7.2399999999999998E-5</c:v>
                </c:pt>
                <c:pt idx="5113">
                  <c:v>-8.2399999999999997E-5</c:v>
                </c:pt>
                <c:pt idx="5114">
                  <c:v>-1.02E-4</c:v>
                </c:pt>
                <c:pt idx="5115">
                  <c:v>-1.02E-4</c:v>
                </c:pt>
                <c:pt idx="5116">
                  <c:v>-1.12E-4</c:v>
                </c:pt>
                <c:pt idx="5117">
                  <c:v>-1.22E-4</c:v>
                </c:pt>
                <c:pt idx="5118">
                  <c:v>-1.22E-4</c:v>
                </c:pt>
                <c:pt idx="5119">
                  <c:v>-1.4200000000000001E-4</c:v>
                </c:pt>
                <c:pt idx="5120">
                  <c:v>-1.4200000000000001E-4</c:v>
                </c:pt>
                <c:pt idx="5121">
                  <c:v>-1.4200000000000001E-4</c:v>
                </c:pt>
                <c:pt idx="5122">
                  <c:v>-1.5200000000000001E-4</c:v>
                </c:pt>
                <c:pt idx="5123">
                  <c:v>-1.5200000000000001E-4</c:v>
                </c:pt>
                <c:pt idx="5124">
                  <c:v>-1.5200000000000001E-4</c:v>
                </c:pt>
                <c:pt idx="5125">
                  <c:v>-1.4200000000000001E-4</c:v>
                </c:pt>
                <c:pt idx="5126">
                  <c:v>-1.4200000000000001E-4</c:v>
                </c:pt>
                <c:pt idx="5127">
                  <c:v>-1.22E-4</c:v>
                </c:pt>
                <c:pt idx="5128">
                  <c:v>-1.22E-4</c:v>
                </c:pt>
                <c:pt idx="5129">
                  <c:v>-1.12E-4</c:v>
                </c:pt>
                <c:pt idx="5130">
                  <c:v>-1.12E-4</c:v>
                </c:pt>
                <c:pt idx="5131">
                  <c:v>-1.02E-4</c:v>
                </c:pt>
                <c:pt idx="5132">
                  <c:v>-8.2399999999999997E-5</c:v>
                </c:pt>
                <c:pt idx="5133">
                  <c:v>-7.2399999999999998E-5</c:v>
                </c:pt>
                <c:pt idx="5134">
                  <c:v>-7.2399999999999998E-5</c:v>
                </c:pt>
                <c:pt idx="5135">
                  <c:v>-6.2399999999999999E-5</c:v>
                </c:pt>
                <c:pt idx="5136">
                  <c:v>-4.2400000000000001E-5</c:v>
                </c:pt>
                <c:pt idx="5137">
                  <c:v>-3.2400000000000001E-5</c:v>
                </c:pt>
                <c:pt idx="5138">
                  <c:v>-3.2400000000000001E-5</c:v>
                </c:pt>
                <c:pt idx="5139">
                  <c:v>-2.2399999999999999E-5</c:v>
                </c:pt>
                <c:pt idx="5140">
                  <c:v>-2.2399999999999999E-5</c:v>
                </c:pt>
                <c:pt idx="5141">
                  <c:v>-2.4200000000000001E-6</c:v>
                </c:pt>
                <c:pt idx="5142">
                  <c:v>-2.4200000000000001E-6</c:v>
                </c:pt>
                <c:pt idx="5143">
                  <c:v>-2.4200000000000001E-6</c:v>
                </c:pt>
                <c:pt idx="5144">
                  <c:v>-2.4200000000000001E-6</c:v>
                </c:pt>
                <c:pt idx="5145">
                  <c:v>-2.4200000000000001E-6</c:v>
                </c:pt>
                <c:pt idx="5146">
                  <c:v>-2.4200000000000001E-6</c:v>
                </c:pt>
                <c:pt idx="5147">
                  <c:v>-2.2399999999999999E-5</c:v>
                </c:pt>
                <c:pt idx="5148">
                  <c:v>-3.2400000000000001E-5</c:v>
                </c:pt>
                <c:pt idx="5149">
                  <c:v>-3.2400000000000001E-5</c:v>
                </c:pt>
                <c:pt idx="5150">
                  <c:v>-4.2400000000000001E-5</c:v>
                </c:pt>
                <c:pt idx="5151">
                  <c:v>-6.2399999999999999E-5</c:v>
                </c:pt>
                <c:pt idx="5152">
                  <c:v>-7.2399999999999998E-5</c:v>
                </c:pt>
                <c:pt idx="5153">
                  <c:v>-8.2399999999999997E-5</c:v>
                </c:pt>
                <c:pt idx="5154">
                  <c:v>-1.02E-4</c:v>
                </c:pt>
                <c:pt idx="5155">
                  <c:v>-1.12E-4</c:v>
                </c:pt>
                <c:pt idx="5156">
                  <c:v>-1.22E-4</c:v>
                </c:pt>
                <c:pt idx="5157">
                  <c:v>-1.4200000000000001E-4</c:v>
                </c:pt>
                <c:pt idx="5158">
                  <c:v>-1.4200000000000001E-4</c:v>
                </c:pt>
                <c:pt idx="5159">
                  <c:v>-1.5200000000000001E-4</c:v>
                </c:pt>
                <c:pt idx="5160">
                  <c:v>-1.6200000000000001E-4</c:v>
                </c:pt>
                <c:pt idx="5161">
                  <c:v>-1.6200000000000001E-4</c:v>
                </c:pt>
                <c:pt idx="5162">
                  <c:v>-1.6200000000000001E-4</c:v>
                </c:pt>
                <c:pt idx="5163">
                  <c:v>-1.6200000000000001E-4</c:v>
                </c:pt>
                <c:pt idx="5164">
                  <c:v>-1.6200000000000001E-4</c:v>
                </c:pt>
                <c:pt idx="5165">
                  <c:v>-1.6200000000000001E-4</c:v>
                </c:pt>
                <c:pt idx="5166">
                  <c:v>-1.6200000000000001E-4</c:v>
                </c:pt>
                <c:pt idx="5167">
                  <c:v>-1.5200000000000001E-4</c:v>
                </c:pt>
                <c:pt idx="5168">
                  <c:v>-1.4200000000000001E-4</c:v>
                </c:pt>
                <c:pt idx="5169">
                  <c:v>-1.22E-4</c:v>
                </c:pt>
                <c:pt idx="5170">
                  <c:v>-1.22E-4</c:v>
                </c:pt>
                <c:pt idx="5171">
                  <c:v>-1.12E-4</c:v>
                </c:pt>
                <c:pt idx="5172">
                  <c:v>-1.02E-4</c:v>
                </c:pt>
                <c:pt idx="5173">
                  <c:v>-8.2399999999999997E-5</c:v>
                </c:pt>
                <c:pt idx="5174">
                  <c:v>-6.2399999999999999E-5</c:v>
                </c:pt>
                <c:pt idx="5175">
                  <c:v>-4.2400000000000001E-5</c:v>
                </c:pt>
                <c:pt idx="5176">
                  <c:v>-4.2400000000000001E-5</c:v>
                </c:pt>
                <c:pt idx="5177">
                  <c:v>-3.2400000000000001E-5</c:v>
                </c:pt>
                <c:pt idx="5178">
                  <c:v>-2.2399999999999999E-5</c:v>
                </c:pt>
                <c:pt idx="5179">
                  <c:v>-2.4200000000000001E-6</c:v>
                </c:pt>
                <c:pt idx="5180">
                  <c:v>-2.4200000000000001E-6</c:v>
                </c:pt>
                <c:pt idx="5181">
                  <c:v>7.5800000000000003E-6</c:v>
                </c:pt>
                <c:pt idx="5182">
                  <c:v>7.5800000000000003E-6</c:v>
                </c:pt>
                <c:pt idx="5183">
                  <c:v>7.5800000000000003E-6</c:v>
                </c:pt>
                <c:pt idx="5184">
                  <c:v>7.5800000000000003E-6</c:v>
                </c:pt>
                <c:pt idx="5185">
                  <c:v>7.5800000000000003E-6</c:v>
                </c:pt>
                <c:pt idx="5186">
                  <c:v>-2.4200000000000001E-6</c:v>
                </c:pt>
                <c:pt idx="5187">
                  <c:v>-2.4200000000000001E-6</c:v>
                </c:pt>
                <c:pt idx="5188">
                  <c:v>-2.2399999999999999E-5</c:v>
                </c:pt>
                <c:pt idx="5189">
                  <c:v>-3.2400000000000001E-5</c:v>
                </c:pt>
                <c:pt idx="5190">
                  <c:v>-3.2400000000000001E-5</c:v>
                </c:pt>
                <c:pt idx="5191">
                  <c:v>-4.2400000000000001E-5</c:v>
                </c:pt>
                <c:pt idx="5192">
                  <c:v>-6.2399999999999999E-5</c:v>
                </c:pt>
                <c:pt idx="5193">
                  <c:v>-7.2399999999999998E-5</c:v>
                </c:pt>
                <c:pt idx="5194">
                  <c:v>-8.2399999999999997E-5</c:v>
                </c:pt>
                <c:pt idx="5195">
                  <c:v>-8.2399999999999997E-5</c:v>
                </c:pt>
                <c:pt idx="5196">
                  <c:v>-1.02E-4</c:v>
                </c:pt>
                <c:pt idx="5197">
                  <c:v>-1.02E-4</c:v>
                </c:pt>
                <c:pt idx="5198">
                  <c:v>-1.12E-4</c:v>
                </c:pt>
                <c:pt idx="5199">
                  <c:v>-1.12E-4</c:v>
                </c:pt>
                <c:pt idx="5200">
                  <c:v>-1.12E-4</c:v>
                </c:pt>
                <c:pt idx="5201">
                  <c:v>-1.12E-4</c:v>
                </c:pt>
                <c:pt idx="5202">
                  <c:v>-1.02E-4</c:v>
                </c:pt>
                <c:pt idx="5203">
                  <c:v>-1.02E-4</c:v>
                </c:pt>
                <c:pt idx="5204">
                  <c:v>-8.2399999999999997E-5</c:v>
                </c:pt>
                <c:pt idx="5205">
                  <c:v>-8.2399999999999997E-5</c:v>
                </c:pt>
                <c:pt idx="5206">
                  <c:v>-7.2399999999999998E-5</c:v>
                </c:pt>
                <c:pt idx="5207">
                  <c:v>-6.2399999999999999E-5</c:v>
                </c:pt>
                <c:pt idx="5208">
                  <c:v>-4.2400000000000001E-5</c:v>
                </c:pt>
                <c:pt idx="5209">
                  <c:v>-3.2400000000000001E-5</c:v>
                </c:pt>
                <c:pt idx="5210">
                  <c:v>-2.2399999999999999E-5</c:v>
                </c:pt>
                <c:pt idx="5211">
                  <c:v>-2.4200000000000001E-6</c:v>
                </c:pt>
                <c:pt idx="5212">
                  <c:v>7.5800000000000003E-6</c:v>
                </c:pt>
                <c:pt idx="5213">
                  <c:v>1.7600000000000001E-5</c:v>
                </c:pt>
                <c:pt idx="5214">
                  <c:v>1.7600000000000001E-5</c:v>
                </c:pt>
                <c:pt idx="5215">
                  <c:v>3.7599999999999999E-5</c:v>
                </c:pt>
                <c:pt idx="5216">
                  <c:v>3.7599999999999999E-5</c:v>
                </c:pt>
                <c:pt idx="5217">
                  <c:v>4.7599999999999998E-5</c:v>
                </c:pt>
                <c:pt idx="5218">
                  <c:v>4.7599999999999998E-5</c:v>
                </c:pt>
                <c:pt idx="5219">
                  <c:v>4.7599999999999998E-5</c:v>
                </c:pt>
                <c:pt idx="5220">
                  <c:v>3.7599999999999999E-5</c:v>
                </c:pt>
                <c:pt idx="5221">
                  <c:v>3.7599999999999999E-5</c:v>
                </c:pt>
                <c:pt idx="5222">
                  <c:v>3.7599999999999999E-5</c:v>
                </c:pt>
                <c:pt idx="5223">
                  <c:v>1.7600000000000001E-5</c:v>
                </c:pt>
                <c:pt idx="5224">
                  <c:v>7.5800000000000003E-6</c:v>
                </c:pt>
                <c:pt idx="5225">
                  <c:v>-2.4200000000000001E-6</c:v>
                </c:pt>
                <c:pt idx="5226">
                  <c:v>-2.2399999999999999E-5</c:v>
                </c:pt>
                <c:pt idx="5227">
                  <c:v>-3.2400000000000001E-5</c:v>
                </c:pt>
                <c:pt idx="5228">
                  <c:v>-4.2400000000000001E-5</c:v>
                </c:pt>
                <c:pt idx="5229">
                  <c:v>-4.2400000000000001E-5</c:v>
                </c:pt>
                <c:pt idx="5230">
                  <c:v>-6.2399999999999999E-5</c:v>
                </c:pt>
                <c:pt idx="5231">
                  <c:v>-7.2399999999999998E-5</c:v>
                </c:pt>
                <c:pt idx="5232">
                  <c:v>-7.2399999999999998E-5</c:v>
                </c:pt>
                <c:pt idx="5233">
                  <c:v>-8.2399999999999997E-5</c:v>
                </c:pt>
                <c:pt idx="5234">
                  <c:v>-8.2399999999999997E-5</c:v>
                </c:pt>
                <c:pt idx="5235">
                  <c:v>-8.2399999999999997E-5</c:v>
                </c:pt>
                <c:pt idx="5236">
                  <c:v>-8.2399999999999997E-5</c:v>
                </c:pt>
                <c:pt idx="5237">
                  <c:v>-7.2399999999999998E-5</c:v>
                </c:pt>
                <c:pt idx="5238">
                  <c:v>-6.2399999999999999E-5</c:v>
                </c:pt>
                <c:pt idx="5239">
                  <c:v>-4.2400000000000001E-5</c:v>
                </c:pt>
                <c:pt idx="5240">
                  <c:v>-4.2400000000000001E-5</c:v>
                </c:pt>
                <c:pt idx="5241">
                  <c:v>-2.2399999999999999E-5</c:v>
                </c:pt>
                <c:pt idx="5242">
                  <c:v>-2.4200000000000001E-6</c:v>
                </c:pt>
                <c:pt idx="5243">
                  <c:v>1.7600000000000001E-5</c:v>
                </c:pt>
                <c:pt idx="5244">
                  <c:v>4.7599999999999998E-5</c:v>
                </c:pt>
                <c:pt idx="5245">
                  <c:v>5.7599999999999997E-5</c:v>
                </c:pt>
                <c:pt idx="5246">
                  <c:v>8.7600000000000002E-5</c:v>
                </c:pt>
                <c:pt idx="5247">
                  <c:v>1.08E-4</c:v>
                </c:pt>
                <c:pt idx="5248">
                  <c:v>1.3799999999999999E-4</c:v>
                </c:pt>
                <c:pt idx="5249">
                  <c:v>1.4799999999999999E-4</c:v>
                </c:pt>
                <c:pt idx="5250">
                  <c:v>1.7799999999999999E-4</c:v>
                </c:pt>
                <c:pt idx="5251">
                  <c:v>1.8799999999999999E-4</c:v>
                </c:pt>
                <c:pt idx="5252">
                  <c:v>2.0799999999999999E-4</c:v>
                </c:pt>
                <c:pt idx="5253">
                  <c:v>2.1800000000000001E-4</c:v>
                </c:pt>
                <c:pt idx="5254">
                  <c:v>2.2800000000000001E-4</c:v>
                </c:pt>
                <c:pt idx="5255">
                  <c:v>2.4800000000000001E-4</c:v>
                </c:pt>
                <c:pt idx="5256">
                  <c:v>2.4800000000000001E-4</c:v>
                </c:pt>
                <c:pt idx="5257">
                  <c:v>2.4800000000000001E-4</c:v>
                </c:pt>
                <c:pt idx="5258">
                  <c:v>2.4800000000000001E-4</c:v>
                </c:pt>
                <c:pt idx="5259">
                  <c:v>2.4800000000000001E-4</c:v>
                </c:pt>
                <c:pt idx="5260">
                  <c:v>2.2800000000000001E-4</c:v>
                </c:pt>
                <c:pt idx="5261">
                  <c:v>2.1800000000000001E-4</c:v>
                </c:pt>
                <c:pt idx="5262">
                  <c:v>2.0799999999999999E-4</c:v>
                </c:pt>
                <c:pt idx="5263">
                  <c:v>1.8799999999999999E-4</c:v>
                </c:pt>
                <c:pt idx="5264">
                  <c:v>1.6799999999999999E-4</c:v>
                </c:pt>
                <c:pt idx="5265">
                  <c:v>1.4799999999999999E-4</c:v>
                </c:pt>
                <c:pt idx="5266">
                  <c:v>1.2799999999999999E-4</c:v>
                </c:pt>
                <c:pt idx="5267">
                  <c:v>9.7600000000000001E-5</c:v>
                </c:pt>
                <c:pt idx="5268">
                  <c:v>8.7600000000000002E-5</c:v>
                </c:pt>
                <c:pt idx="5269">
                  <c:v>5.7599999999999997E-5</c:v>
                </c:pt>
                <c:pt idx="5270">
                  <c:v>4.7599999999999998E-5</c:v>
                </c:pt>
                <c:pt idx="5271">
                  <c:v>1.7600000000000001E-5</c:v>
                </c:pt>
                <c:pt idx="5272">
                  <c:v>7.5800000000000003E-6</c:v>
                </c:pt>
                <c:pt idx="5273">
                  <c:v>-2.4200000000000001E-6</c:v>
                </c:pt>
                <c:pt idx="5274">
                  <c:v>-2.2399999999999999E-5</c:v>
                </c:pt>
                <c:pt idx="5275">
                  <c:v>-3.2400000000000001E-5</c:v>
                </c:pt>
                <c:pt idx="5276">
                  <c:v>-4.2400000000000001E-5</c:v>
                </c:pt>
                <c:pt idx="5277">
                  <c:v>-4.2400000000000001E-5</c:v>
                </c:pt>
                <c:pt idx="5278">
                  <c:v>-4.2400000000000001E-5</c:v>
                </c:pt>
                <c:pt idx="5279">
                  <c:v>-4.2400000000000001E-5</c:v>
                </c:pt>
                <c:pt idx="5280">
                  <c:v>-4.2400000000000001E-5</c:v>
                </c:pt>
                <c:pt idx="5281">
                  <c:v>-3.2400000000000001E-5</c:v>
                </c:pt>
                <c:pt idx="5282">
                  <c:v>-3.2400000000000001E-5</c:v>
                </c:pt>
                <c:pt idx="5283">
                  <c:v>-2.2399999999999999E-5</c:v>
                </c:pt>
                <c:pt idx="5284">
                  <c:v>-2.4200000000000001E-6</c:v>
                </c:pt>
                <c:pt idx="5285">
                  <c:v>7.5800000000000003E-6</c:v>
                </c:pt>
                <c:pt idx="5286">
                  <c:v>1.7600000000000001E-5</c:v>
                </c:pt>
                <c:pt idx="5287">
                  <c:v>3.7599999999999999E-5</c:v>
                </c:pt>
                <c:pt idx="5288">
                  <c:v>4.7599999999999998E-5</c:v>
                </c:pt>
                <c:pt idx="5289">
                  <c:v>5.7599999999999997E-5</c:v>
                </c:pt>
                <c:pt idx="5290">
                  <c:v>7.7600000000000002E-5</c:v>
                </c:pt>
                <c:pt idx="5291">
                  <c:v>8.7600000000000002E-5</c:v>
                </c:pt>
                <c:pt idx="5292">
                  <c:v>9.7600000000000001E-5</c:v>
                </c:pt>
                <c:pt idx="5293">
                  <c:v>1.08E-4</c:v>
                </c:pt>
                <c:pt idx="5294">
                  <c:v>1.2799999999999999E-4</c:v>
                </c:pt>
                <c:pt idx="5295">
                  <c:v>1.3799999999999999E-4</c:v>
                </c:pt>
                <c:pt idx="5296">
                  <c:v>1.3799999999999999E-4</c:v>
                </c:pt>
                <c:pt idx="5297">
                  <c:v>1.4799999999999999E-4</c:v>
                </c:pt>
                <c:pt idx="5298">
                  <c:v>1.4799999999999999E-4</c:v>
                </c:pt>
                <c:pt idx="5299">
                  <c:v>1.4799999999999999E-4</c:v>
                </c:pt>
                <c:pt idx="5300">
                  <c:v>1.4799999999999999E-4</c:v>
                </c:pt>
                <c:pt idx="5301">
                  <c:v>1.4799999999999999E-4</c:v>
                </c:pt>
                <c:pt idx="5302">
                  <c:v>1.4799999999999999E-4</c:v>
                </c:pt>
                <c:pt idx="5303">
                  <c:v>1.4799999999999999E-4</c:v>
                </c:pt>
                <c:pt idx="5304">
                  <c:v>1.3799999999999999E-4</c:v>
                </c:pt>
                <c:pt idx="5305">
                  <c:v>1.3799999999999999E-4</c:v>
                </c:pt>
                <c:pt idx="5306">
                  <c:v>1.2799999999999999E-4</c:v>
                </c:pt>
                <c:pt idx="5307">
                  <c:v>1.2799999999999999E-4</c:v>
                </c:pt>
                <c:pt idx="5308">
                  <c:v>1.08E-4</c:v>
                </c:pt>
                <c:pt idx="5309">
                  <c:v>1.08E-4</c:v>
                </c:pt>
                <c:pt idx="5310">
                  <c:v>9.7600000000000001E-5</c:v>
                </c:pt>
                <c:pt idx="5311">
                  <c:v>9.7600000000000001E-5</c:v>
                </c:pt>
                <c:pt idx="5312">
                  <c:v>8.7600000000000002E-5</c:v>
                </c:pt>
                <c:pt idx="5313">
                  <c:v>8.7600000000000002E-5</c:v>
                </c:pt>
                <c:pt idx="5314">
                  <c:v>7.7600000000000002E-5</c:v>
                </c:pt>
                <c:pt idx="5315">
                  <c:v>7.7600000000000002E-5</c:v>
                </c:pt>
                <c:pt idx="5316">
                  <c:v>7.7600000000000002E-5</c:v>
                </c:pt>
                <c:pt idx="5317">
                  <c:v>7.7600000000000002E-5</c:v>
                </c:pt>
                <c:pt idx="5318">
                  <c:v>7.7600000000000002E-5</c:v>
                </c:pt>
                <c:pt idx="5319">
                  <c:v>7.7600000000000002E-5</c:v>
                </c:pt>
                <c:pt idx="5320">
                  <c:v>7.7600000000000002E-5</c:v>
                </c:pt>
                <c:pt idx="5321">
                  <c:v>7.7600000000000002E-5</c:v>
                </c:pt>
                <c:pt idx="5322">
                  <c:v>7.7600000000000002E-5</c:v>
                </c:pt>
                <c:pt idx="5323">
                  <c:v>8.7600000000000002E-5</c:v>
                </c:pt>
                <c:pt idx="5324">
                  <c:v>8.7600000000000002E-5</c:v>
                </c:pt>
                <c:pt idx="5325">
                  <c:v>8.7600000000000002E-5</c:v>
                </c:pt>
                <c:pt idx="5326">
                  <c:v>8.7600000000000002E-5</c:v>
                </c:pt>
                <c:pt idx="5327">
                  <c:v>9.7600000000000001E-5</c:v>
                </c:pt>
                <c:pt idx="5328">
                  <c:v>9.7600000000000001E-5</c:v>
                </c:pt>
                <c:pt idx="5329">
                  <c:v>9.7600000000000001E-5</c:v>
                </c:pt>
                <c:pt idx="5330">
                  <c:v>9.7600000000000001E-5</c:v>
                </c:pt>
                <c:pt idx="5331">
                  <c:v>9.7600000000000001E-5</c:v>
                </c:pt>
                <c:pt idx="5332">
                  <c:v>9.7600000000000001E-5</c:v>
                </c:pt>
                <c:pt idx="5333">
                  <c:v>1.08E-4</c:v>
                </c:pt>
                <c:pt idx="5334">
                  <c:v>1.08E-4</c:v>
                </c:pt>
                <c:pt idx="5335">
                  <c:v>1.08E-4</c:v>
                </c:pt>
                <c:pt idx="5336">
                  <c:v>9.7600000000000001E-5</c:v>
                </c:pt>
                <c:pt idx="5337">
                  <c:v>9.7600000000000001E-5</c:v>
                </c:pt>
                <c:pt idx="5338">
                  <c:v>9.7600000000000001E-5</c:v>
                </c:pt>
                <c:pt idx="5339">
                  <c:v>9.7600000000000001E-5</c:v>
                </c:pt>
                <c:pt idx="5340">
                  <c:v>9.7600000000000001E-5</c:v>
                </c:pt>
                <c:pt idx="5341">
                  <c:v>9.7600000000000001E-5</c:v>
                </c:pt>
                <c:pt idx="5342">
                  <c:v>8.7600000000000002E-5</c:v>
                </c:pt>
                <c:pt idx="5343">
                  <c:v>8.7600000000000002E-5</c:v>
                </c:pt>
                <c:pt idx="5344">
                  <c:v>8.7600000000000002E-5</c:v>
                </c:pt>
                <c:pt idx="5345">
                  <c:v>8.7600000000000002E-5</c:v>
                </c:pt>
                <c:pt idx="5346">
                  <c:v>7.7600000000000002E-5</c:v>
                </c:pt>
                <c:pt idx="5347">
                  <c:v>7.7600000000000002E-5</c:v>
                </c:pt>
                <c:pt idx="5348">
                  <c:v>7.7600000000000002E-5</c:v>
                </c:pt>
                <c:pt idx="5349">
                  <c:v>7.7600000000000002E-5</c:v>
                </c:pt>
                <c:pt idx="5350">
                  <c:v>7.7600000000000002E-5</c:v>
                </c:pt>
                <c:pt idx="5351">
                  <c:v>7.7600000000000002E-5</c:v>
                </c:pt>
                <c:pt idx="5352">
                  <c:v>5.7599999999999997E-5</c:v>
                </c:pt>
                <c:pt idx="5353">
                  <c:v>7.7600000000000002E-5</c:v>
                </c:pt>
                <c:pt idx="5354">
                  <c:v>7.7600000000000002E-5</c:v>
                </c:pt>
                <c:pt idx="5355">
                  <c:v>7.7600000000000002E-5</c:v>
                </c:pt>
                <c:pt idx="5356">
                  <c:v>5.7599999999999997E-5</c:v>
                </c:pt>
                <c:pt idx="5357">
                  <c:v>7.7600000000000002E-5</c:v>
                </c:pt>
                <c:pt idx="5358">
                  <c:v>5.7599999999999997E-5</c:v>
                </c:pt>
                <c:pt idx="5359">
                  <c:v>7.7600000000000002E-5</c:v>
                </c:pt>
                <c:pt idx="5360">
                  <c:v>7.7600000000000002E-5</c:v>
                </c:pt>
                <c:pt idx="5361">
                  <c:v>7.7600000000000002E-5</c:v>
                </c:pt>
                <c:pt idx="5362">
                  <c:v>7.7600000000000002E-5</c:v>
                </c:pt>
                <c:pt idx="5363">
                  <c:v>7.7600000000000002E-5</c:v>
                </c:pt>
                <c:pt idx="5364">
                  <c:v>7.7600000000000002E-5</c:v>
                </c:pt>
                <c:pt idx="5365">
                  <c:v>7.7600000000000002E-5</c:v>
                </c:pt>
                <c:pt idx="5366">
                  <c:v>7.7600000000000002E-5</c:v>
                </c:pt>
                <c:pt idx="5367">
                  <c:v>7.7600000000000002E-5</c:v>
                </c:pt>
                <c:pt idx="5368">
                  <c:v>7.7600000000000002E-5</c:v>
                </c:pt>
                <c:pt idx="5369">
                  <c:v>7.7600000000000002E-5</c:v>
                </c:pt>
                <c:pt idx="5370">
                  <c:v>7.7600000000000002E-5</c:v>
                </c:pt>
                <c:pt idx="5371">
                  <c:v>7.7600000000000002E-5</c:v>
                </c:pt>
                <c:pt idx="5372">
                  <c:v>7.7600000000000002E-5</c:v>
                </c:pt>
                <c:pt idx="5373">
                  <c:v>7.7600000000000002E-5</c:v>
                </c:pt>
                <c:pt idx="5374">
                  <c:v>7.7600000000000002E-5</c:v>
                </c:pt>
                <c:pt idx="5375">
                  <c:v>8.7600000000000002E-5</c:v>
                </c:pt>
                <c:pt idx="5376">
                  <c:v>8.7600000000000002E-5</c:v>
                </c:pt>
                <c:pt idx="5377">
                  <c:v>8.7600000000000002E-5</c:v>
                </c:pt>
                <c:pt idx="5378">
                  <c:v>8.7600000000000002E-5</c:v>
                </c:pt>
                <c:pt idx="5379">
                  <c:v>8.7600000000000002E-5</c:v>
                </c:pt>
                <c:pt idx="5380">
                  <c:v>9.7600000000000001E-5</c:v>
                </c:pt>
                <c:pt idx="5381">
                  <c:v>9.7600000000000001E-5</c:v>
                </c:pt>
                <c:pt idx="5382">
                  <c:v>9.7600000000000001E-5</c:v>
                </c:pt>
                <c:pt idx="5383">
                  <c:v>1.08E-4</c:v>
                </c:pt>
                <c:pt idx="5384">
                  <c:v>1.08E-4</c:v>
                </c:pt>
                <c:pt idx="5385">
                  <c:v>1.2799999999999999E-4</c:v>
                </c:pt>
                <c:pt idx="5386">
                  <c:v>1.2799999999999999E-4</c:v>
                </c:pt>
                <c:pt idx="5387">
                  <c:v>1.3799999999999999E-4</c:v>
                </c:pt>
                <c:pt idx="5388">
                  <c:v>1.3799999999999999E-4</c:v>
                </c:pt>
                <c:pt idx="5389">
                  <c:v>1.4799999999999999E-4</c:v>
                </c:pt>
                <c:pt idx="5390">
                  <c:v>1.4799999999999999E-4</c:v>
                </c:pt>
                <c:pt idx="5391">
                  <c:v>1.6799999999999999E-4</c:v>
                </c:pt>
                <c:pt idx="5392">
                  <c:v>1.6799999999999999E-4</c:v>
                </c:pt>
                <c:pt idx="5393">
                  <c:v>1.6799999999999999E-4</c:v>
                </c:pt>
                <c:pt idx="5394">
                  <c:v>1.7799999999999999E-4</c:v>
                </c:pt>
                <c:pt idx="5395">
                  <c:v>1.7799999999999999E-4</c:v>
                </c:pt>
                <c:pt idx="5396">
                  <c:v>1.7799999999999999E-4</c:v>
                </c:pt>
                <c:pt idx="5397">
                  <c:v>1.7799999999999999E-4</c:v>
                </c:pt>
                <c:pt idx="5398">
                  <c:v>1.7799999999999999E-4</c:v>
                </c:pt>
                <c:pt idx="5399">
                  <c:v>1.6799999999999999E-4</c:v>
                </c:pt>
                <c:pt idx="5400">
                  <c:v>1.6799999999999999E-4</c:v>
                </c:pt>
                <c:pt idx="5401">
                  <c:v>1.6799999999999999E-4</c:v>
                </c:pt>
                <c:pt idx="5402">
                  <c:v>1.4799999999999999E-4</c:v>
                </c:pt>
                <c:pt idx="5403">
                  <c:v>1.3799999999999999E-4</c:v>
                </c:pt>
                <c:pt idx="5404">
                  <c:v>1.2799999999999999E-4</c:v>
                </c:pt>
                <c:pt idx="5405">
                  <c:v>1.08E-4</c:v>
                </c:pt>
                <c:pt idx="5406">
                  <c:v>9.7600000000000001E-5</c:v>
                </c:pt>
                <c:pt idx="5407">
                  <c:v>8.7600000000000002E-5</c:v>
                </c:pt>
                <c:pt idx="5408">
                  <c:v>7.7600000000000002E-5</c:v>
                </c:pt>
                <c:pt idx="5409">
                  <c:v>5.7599999999999997E-5</c:v>
                </c:pt>
                <c:pt idx="5410">
                  <c:v>4.7599999999999998E-5</c:v>
                </c:pt>
                <c:pt idx="5411">
                  <c:v>3.7599999999999999E-5</c:v>
                </c:pt>
                <c:pt idx="5412">
                  <c:v>1.7600000000000001E-5</c:v>
                </c:pt>
                <c:pt idx="5413">
                  <c:v>7.5800000000000003E-6</c:v>
                </c:pt>
                <c:pt idx="5414">
                  <c:v>-2.4200000000000001E-6</c:v>
                </c:pt>
                <c:pt idx="5415">
                  <c:v>-2.2399999999999999E-5</c:v>
                </c:pt>
                <c:pt idx="5416">
                  <c:v>-3.2400000000000001E-5</c:v>
                </c:pt>
                <c:pt idx="5417">
                  <c:v>-3.2400000000000001E-5</c:v>
                </c:pt>
                <c:pt idx="5418">
                  <c:v>-4.2400000000000001E-5</c:v>
                </c:pt>
                <c:pt idx="5419">
                  <c:v>-4.2400000000000001E-5</c:v>
                </c:pt>
                <c:pt idx="5420">
                  <c:v>-6.2399999999999999E-5</c:v>
                </c:pt>
                <c:pt idx="5421">
                  <c:v>-6.2399999999999999E-5</c:v>
                </c:pt>
                <c:pt idx="5422">
                  <c:v>-6.2399999999999999E-5</c:v>
                </c:pt>
                <c:pt idx="5423">
                  <c:v>-6.2399999999999999E-5</c:v>
                </c:pt>
                <c:pt idx="5424">
                  <c:v>-4.2400000000000001E-5</c:v>
                </c:pt>
                <c:pt idx="5425">
                  <c:v>-4.2400000000000001E-5</c:v>
                </c:pt>
                <c:pt idx="5426">
                  <c:v>-4.2400000000000001E-5</c:v>
                </c:pt>
                <c:pt idx="5427">
                  <c:v>-3.2400000000000001E-5</c:v>
                </c:pt>
                <c:pt idx="5428">
                  <c:v>-3.2400000000000001E-5</c:v>
                </c:pt>
                <c:pt idx="5429">
                  <c:v>-2.2399999999999999E-5</c:v>
                </c:pt>
                <c:pt idx="5430">
                  <c:v>-2.2399999999999999E-5</c:v>
                </c:pt>
                <c:pt idx="5431">
                  <c:v>-2.4200000000000001E-6</c:v>
                </c:pt>
                <c:pt idx="5432">
                  <c:v>-2.4200000000000001E-6</c:v>
                </c:pt>
                <c:pt idx="5433">
                  <c:v>7.5800000000000003E-6</c:v>
                </c:pt>
                <c:pt idx="5434">
                  <c:v>7.5800000000000003E-6</c:v>
                </c:pt>
                <c:pt idx="5435">
                  <c:v>1.7600000000000001E-5</c:v>
                </c:pt>
                <c:pt idx="5436">
                  <c:v>1.7600000000000001E-5</c:v>
                </c:pt>
                <c:pt idx="5437">
                  <c:v>1.7600000000000001E-5</c:v>
                </c:pt>
                <c:pt idx="5438">
                  <c:v>3.7599999999999999E-5</c:v>
                </c:pt>
                <c:pt idx="5439">
                  <c:v>3.7599999999999999E-5</c:v>
                </c:pt>
                <c:pt idx="5440">
                  <c:v>3.7599999999999999E-5</c:v>
                </c:pt>
                <c:pt idx="5441">
                  <c:v>3.7599999999999999E-5</c:v>
                </c:pt>
                <c:pt idx="5442">
                  <c:v>3.7599999999999999E-5</c:v>
                </c:pt>
                <c:pt idx="5443">
                  <c:v>3.7599999999999999E-5</c:v>
                </c:pt>
                <c:pt idx="5444">
                  <c:v>3.7599999999999999E-5</c:v>
                </c:pt>
                <c:pt idx="5445">
                  <c:v>3.7599999999999999E-5</c:v>
                </c:pt>
                <c:pt idx="5446">
                  <c:v>3.7599999999999999E-5</c:v>
                </c:pt>
                <c:pt idx="5447">
                  <c:v>3.7599999999999999E-5</c:v>
                </c:pt>
                <c:pt idx="5448">
                  <c:v>3.7599999999999999E-5</c:v>
                </c:pt>
                <c:pt idx="5449">
                  <c:v>3.7599999999999999E-5</c:v>
                </c:pt>
                <c:pt idx="5450">
                  <c:v>3.7599999999999999E-5</c:v>
                </c:pt>
                <c:pt idx="5451">
                  <c:v>3.7599999999999999E-5</c:v>
                </c:pt>
                <c:pt idx="5452">
                  <c:v>3.7599999999999999E-5</c:v>
                </c:pt>
                <c:pt idx="5453">
                  <c:v>3.7599999999999999E-5</c:v>
                </c:pt>
                <c:pt idx="5454">
                  <c:v>3.7599999999999999E-5</c:v>
                </c:pt>
                <c:pt idx="5455">
                  <c:v>4.7599999999999998E-5</c:v>
                </c:pt>
                <c:pt idx="5456">
                  <c:v>4.7599999999999998E-5</c:v>
                </c:pt>
                <c:pt idx="5457">
                  <c:v>5.7599999999999997E-5</c:v>
                </c:pt>
                <c:pt idx="5458">
                  <c:v>5.7599999999999997E-5</c:v>
                </c:pt>
                <c:pt idx="5459">
                  <c:v>7.7600000000000002E-5</c:v>
                </c:pt>
                <c:pt idx="5460">
                  <c:v>7.7600000000000002E-5</c:v>
                </c:pt>
                <c:pt idx="5461">
                  <c:v>8.7600000000000002E-5</c:v>
                </c:pt>
                <c:pt idx="5462">
                  <c:v>9.7600000000000001E-5</c:v>
                </c:pt>
                <c:pt idx="5463">
                  <c:v>1.08E-4</c:v>
                </c:pt>
                <c:pt idx="5464">
                  <c:v>1.08E-4</c:v>
                </c:pt>
                <c:pt idx="5465">
                  <c:v>1.2799999999999999E-4</c:v>
                </c:pt>
                <c:pt idx="5466">
                  <c:v>1.3799999999999999E-4</c:v>
                </c:pt>
                <c:pt idx="5467">
                  <c:v>1.3799999999999999E-4</c:v>
                </c:pt>
                <c:pt idx="5468">
                  <c:v>1.4799999999999999E-4</c:v>
                </c:pt>
                <c:pt idx="5469">
                  <c:v>1.4799999999999999E-4</c:v>
                </c:pt>
                <c:pt idx="5470">
                  <c:v>1.6799999999999999E-4</c:v>
                </c:pt>
                <c:pt idx="5471">
                  <c:v>1.6799999999999999E-4</c:v>
                </c:pt>
                <c:pt idx="5472">
                  <c:v>1.6799999999999999E-4</c:v>
                </c:pt>
                <c:pt idx="5473">
                  <c:v>1.6799999999999999E-4</c:v>
                </c:pt>
                <c:pt idx="5474">
                  <c:v>1.6799999999999999E-4</c:v>
                </c:pt>
                <c:pt idx="5475">
                  <c:v>1.6799999999999999E-4</c:v>
                </c:pt>
                <c:pt idx="5476">
                  <c:v>1.4799999999999999E-4</c:v>
                </c:pt>
                <c:pt idx="5477">
                  <c:v>1.4799999999999999E-4</c:v>
                </c:pt>
                <c:pt idx="5478">
                  <c:v>1.3799999999999999E-4</c:v>
                </c:pt>
                <c:pt idx="5479">
                  <c:v>1.3799999999999999E-4</c:v>
                </c:pt>
                <c:pt idx="5480">
                  <c:v>1.2799999999999999E-4</c:v>
                </c:pt>
                <c:pt idx="5481">
                  <c:v>1.08E-4</c:v>
                </c:pt>
                <c:pt idx="5482">
                  <c:v>9.7600000000000001E-5</c:v>
                </c:pt>
                <c:pt idx="5483">
                  <c:v>8.7600000000000002E-5</c:v>
                </c:pt>
                <c:pt idx="5484">
                  <c:v>7.7600000000000002E-5</c:v>
                </c:pt>
                <c:pt idx="5485">
                  <c:v>5.7599999999999997E-5</c:v>
                </c:pt>
                <c:pt idx="5486">
                  <c:v>4.7599999999999998E-5</c:v>
                </c:pt>
                <c:pt idx="5487">
                  <c:v>4.7599999999999998E-5</c:v>
                </c:pt>
                <c:pt idx="5488">
                  <c:v>3.7599999999999999E-5</c:v>
                </c:pt>
                <c:pt idx="5489">
                  <c:v>1.7600000000000001E-5</c:v>
                </c:pt>
                <c:pt idx="5490">
                  <c:v>7.5800000000000003E-6</c:v>
                </c:pt>
                <c:pt idx="5491">
                  <c:v>7.5800000000000003E-6</c:v>
                </c:pt>
                <c:pt idx="5492">
                  <c:v>-2.4200000000000001E-6</c:v>
                </c:pt>
                <c:pt idx="5493">
                  <c:v>-2.4200000000000001E-6</c:v>
                </c:pt>
                <c:pt idx="5494">
                  <c:v>-2.2399999999999999E-5</c:v>
                </c:pt>
                <c:pt idx="5495">
                  <c:v>-2.2399999999999999E-5</c:v>
                </c:pt>
                <c:pt idx="5496">
                  <c:v>-2.2399999999999999E-5</c:v>
                </c:pt>
                <c:pt idx="5497">
                  <c:v>-2.2399999999999999E-5</c:v>
                </c:pt>
                <c:pt idx="5498">
                  <c:v>-2.2399999999999999E-5</c:v>
                </c:pt>
                <c:pt idx="5499">
                  <c:v>-2.2399999999999999E-5</c:v>
                </c:pt>
                <c:pt idx="5500">
                  <c:v>-2.2399999999999999E-5</c:v>
                </c:pt>
                <c:pt idx="5501">
                  <c:v>-2.2399999999999999E-5</c:v>
                </c:pt>
                <c:pt idx="5502">
                  <c:v>-2.2399999999999999E-5</c:v>
                </c:pt>
                <c:pt idx="5503">
                  <c:v>-2.4200000000000001E-6</c:v>
                </c:pt>
                <c:pt idx="5504">
                  <c:v>-2.4200000000000001E-6</c:v>
                </c:pt>
                <c:pt idx="5505">
                  <c:v>-2.4200000000000001E-6</c:v>
                </c:pt>
                <c:pt idx="5506">
                  <c:v>-2.4200000000000001E-6</c:v>
                </c:pt>
                <c:pt idx="5507">
                  <c:v>7.5800000000000003E-6</c:v>
                </c:pt>
                <c:pt idx="5508">
                  <c:v>7.5800000000000003E-6</c:v>
                </c:pt>
                <c:pt idx="5509">
                  <c:v>7.5800000000000003E-6</c:v>
                </c:pt>
                <c:pt idx="5510">
                  <c:v>7.5800000000000003E-6</c:v>
                </c:pt>
                <c:pt idx="5511">
                  <c:v>1.7600000000000001E-5</c:v>
                </c:pt>
                <c:pt idx="5512">
                  <c:v>7.5800000000000003E-6</c:v>
                </c:pt>
                <c:pt idx="5513">
                  <c:v>1.7600000000000001E-5</c:v>
                </c:pt>
                <c:pt idx="5514">
                  <c:v>1.7600000000000001E-5</c:v>
                </c:pt>
                <c:pt idx="5515">
                  <c:v>1.7600000000000001E-5</c:v>
                </c:pt>
                <c:pt idx="5516">
                  <c:v>1.7600000000000001E-5</c:v>
                </c:pt>
                <c:pt idx="5517">
                  <c:v>1.7600000000000001E-5</c:v>
                </c:pt>
                <c:pt idx="5518">
                  <c:v>7.5800000000000003E-6</c:v>
                </c:pt>
                <c:pt idx="5519">
                  <c:v>1.7600000000000001E-5</c:v>
                </c:pt>
                <c:pt idx="5520">
                  <c:v>1.7600000000000001E-5</c:v>
                </c:pt>
                <c:pt idx="5521">
                  <c:v>7.5800000000000003E-6</c:v>
                </c:pt>
                <c:pt idx="5522">
                  <c:v>7.5800000000000003E-6</c:v>
                </c:pt>
                <c:pt idx="5523">
                  <c:v>1.7600000000000001E-5</c:v>
                </c:pt>
                <c:pt idx="5524">
                  <c:v>7.5800000000000003E-6</c:v>
                </c:pt>
                <c:pt idx="5525">
                  <c:v>1.7600000000000001E-5</c:v>
                </c:pt>
                <c:pt idx="5526">
                  <c:v>1.7600000000000001E-5</c:v>
                </c:pt>
                <c:pt idx="5527">
                  <c:v>1.7600000000000001E-5</c:v>
                </c:pt>
                <c:pt idx="5528">
                  <c:v>1.7600000000000001E-5</c:v>
                </c:pt>
                <c:pt idx="5529">
                  <c:v>3.7599999999999999E-5</c:v>
                </c:pt>
                <c:pt idx="5530">
                  <c:v>3.7599999999999999E-5</c:v>
                </c:pt>
                <c:pt idx="5531">
                  <c:v>4.7599999999999998E-5</c:v>
                </c:pt>
                <c:pt idx="5532">
                  <c:v>4.7599999999999998E-5</c:v>
                </c:pt>
                <c:pt idx="5533">
                  <c:v>5.7599999999999997E-5</c:v>
                </c:pt>
                <c:pt idx="5534">
                  <c:v>5.7599999999999997E-5</c:v>
                </c:pt>
                <c:pt idx="5535">
                  <c:v>7.7600000000000002E-5</c:v>
                </c:pt>
                <c:pt idx="5536">
                  <c:v>7.7600000000000002E-5</c:v>
                </c:pt>
                <c:pt idx="5537">
                  <c:v>8.7600000000000002E-5</c:v>
                </c:pt>
                <c:pt idx="5538">
                  <c:v>8.7600000000000002E-5</c:v>
                </c:pt>
                <c:pt idx="5539">
                  <c:v>9.7600000000000001E-5</c:v>
                </c:pt>
                <c:pt idx="5540">
                  <c:v>9.7600000000000001E-5</c:v>
                </c:pt>
                <c:pt idx="5541">
                  <c:v>9.7600000000000001E-5</c:v>
                </c:pt>
                <c:pt idx="5542">
                  <c:v>1.08E-4</c:v>
                </c:pt>
                <c:pt idx="5543">
                  <c:v>1.08E-4</c:v>
                </c:pt>
                <c:pt idx="5544">
                  <c:v>1.08E-4</c:v>
                </c:pt>
                <c:pt idx="5545">
                  <c:v>1.08E-4</c:v>
                </c:pt>
                <c:pt idx="5546">
                  <c:v>1.08E-4</c:v>
                </c:pt>
                <c:pt idx="5547">
                  <c:v>1.08E-4</c:v>
                </c:pt>
                <c:pt idx="5548">
                  <c:v>9.7600000000000001E-5</c:v>
                </c:pt>
                <c:pt idx="5549">
                  <c:v>9.7600000000000001E-5</c:v>
                </c:pt>
                <c:pt idx="5550">
                  <c:v>8.7600000000000002E-5</c:v>
                </c:pt>
                <c:pt idx="5551">
                  <c:v>8.7600000000000002E-5</c:v>
                </c:pt>
                <c:pt idx="5552">
                  <c:v>7.7600000000000002E-5</c:v>
                </c:pt>
                <c:pt idx="5553">
                  <c:v>7.7600000000000002E-5</c:v>
                </c:pt>
                <c:pt idx="5554">
                  <c:v>5.7599999999999997E-5</c:v>
                </c:pt>
                <c:pt idx="5555">
                  <c:v>4.7599999999999998E-5</c:v>
                </c:pt>
                <c:pt idx="5556">
                  <c:v>3.7599999999999999E-5</c:v>
                </c:pt>
                <c:pt idx="5557">
                  <c:v>3.7599999999999999E-5</c:v>
                </c:pt>
                <c:pt idx="5558">
                  <c:v>1.7600000000000001E-5</c:v>
                </c:pt>
                <c:pt idx="5559">
                  <c:v>7.5800000000000003E-6</c:v>
                </c:pt>
                <c:pt idx="5560">
                  <c:v>-2.4200000000000001E-6</c:v>
                </c:pt>
                <c:pt idx="5561">
                  <c:v>-2.4200000000000001E-6</c:v>
                </c:pt>
                <c:pt idx="5562">
                  <c:v>-2.2399999999999999E-5</c:v>
                </c:pt>
                <c:pt idx="5563">
                  <c:v>-2.2399999999999999E-5</c:v>
                </c:pt>
                <c:pt idx="5564">
                  <c:v>-3.2400000000000001E-5</c:v>
                </c:pt>
                <c:pt idx="5565">
                  <c:v>-3.2400000000000001E-5</c:v>
                </c:pt>
                <c:pt idx="5566">
                  <c:v>-3.2400000000000001E-5</c:v>
                </c:pt>
                <c:pt idx="5567">
                  <c:v>-3.2400000000000001E-5</c:v>
                </c:pt>
                <c:pt idx="5568">
                  <c:v>-3.2400000000000001E-5</c:v>
                </c:pt>
                <c:pt idx="5569">
                  <c:v>-3.2400000000000001E-5</c:v>
                </c:pt>
                <c:pt idx="5570">
                  <c:v>-3.2400000000000001E-5</c:v>
                </c:pt>
                <c:pt idx="5571">
                  <c:v>-2.2399999999999999E-5</c:v>
                </c:pt>
                <c:pt idx="5572">
                  <c:v>-2.2399999999999999E-5</c:v>
                </c:pt>
                <c:pt idx="5573">
                  <c:v>-2.4200000000000001E-6</c:v>
                </c:pt>
                <c:pt idx="5574">
                  <c:v>-2.4200000000000001E-6</c:v>
                </c:pt>
                <c:pt idx="5575">
                  <c:v>7.5800000000000003E-6</c:v>
                </c:pt>
                <c:pt idx="5576">
                  <c:v>7.5800000000000003E-6</c:v>
                </c:pt>
                <c:pt idx="5577">
                  <c:v>1.7600000000000001E-5</c:v>
                </c:pt>
                <c:pt idx="5578">
                  <c:v>3.7599999999999999E-5</c:v>
                </c:pt>
                <c:pt idx="5579">
                  <c:v>4.7599999999999998E-5</c:v>
                </c:pt>
                <c:pt idx="5580">
                  <c:v>4.7599999999999998E-5</c:v>
                </c:pt>
                <c:pt idx="5581">
                  <c:v>5.7599999999999997E-5</c:v>
                </c:pt>
                <c:pt idx="5582">
                  <c:v>7.7600000000000002E-5</c:v>
                </c:pt>
                <c:pt idx="5583">
                  <c:v>7.7600000000000002E-5</c:v>
                </c:pt>
                <c:pt idx="5584">
                  <c:v>8.7600000000000002E-5</c:v>
                </c:pt>
                <c:pt idx="5585">
                  <c:v>8.7600000000000002E-5</c:v>
                </c:pt>
                <c:pt idx="5586">
                  <c:v>8.7600000000000002E-5</c:v>
                </c:pt>
                <c:pt idx="5587">
                  <c:v>9.7600000000000001E-5</c:v>
                </c:pt>
                <c:pt idx="5588">
                  <c:v>9.7600000000000001E-5</c:v>
                </c:pt>
                <c:pt idx="5589">
                  <c:v>9.7600000000000001E-5</c:v>
                </c:pt>
                <c:pt idx="5590">
                  <c:v>9.7600000000000001E-5</c:v>
                </c:pt>
                <c:pt idx="5591">
                  <c:v>9.7600000000000001E-5</c:v>
                </c:pt>
                <c:pt idx="5592">
                  <c:v>9.7600000000000001E-5</c:v>
                </c:pt>
                <c:pt idx="5593">
                  <c:v>9.7600000000000001E-5</c:v>
                </c:pt>
                <c:pt idx="5594">
                  <c:v>9.7600000000000001E-5</c:v>
                </c:pt>
                <c:pt idx="5595">
                  <c:v>9.7600000000000001E-5</c:v>
                </c:pt>
                <c:pt idx="5596">
                  <c:v>9.7600000000000001E-5</c:v>
                </c:pt>
                <c:pt idx="5597">
                  <c:v>8.7600000000000002E-5</c:v>
                </c:pt>
                <c:pt idx="5598">
                  <c:v>8.7600000000000002E-5</c:v>
                </c:pt>
                <c:pt idx="5599">
                  <c:v>8.7600000000000002E-5</c:v>
                </c:pt>
                <c:pt idx="5600">
                  <c:v>8.7600000000000002E-5</c:v>
                </c:pt>
                <c:pt idx="5601">
                  <c:v>7.7600000000000002E-5</c:v>
                </c:pt>
                <c:pt idx="5602">
                  <c:v>7.7600000000000002E-5</c:v>
                </c:pt>
                <c:pt idx="5603">
                  <c:v>7.7600000000000002E-5</c:v>
                </c:pt>
                <c:pt idx="5604">
                  <c:v>5.7599999999999997E-5</c:v>
                </c:pt>
                <c:pt idx="5605">
                  <c:v>5.7599999999999997E-5</c:v>
                </c:pt>
                <c:pt idx="5606">
                  <c:v>5.7599999999999997E-5</c:v>
                </c:pt>
                <c:pt idx="5607">
                  <c:v>5.7599999999999997E-5</c:v>
                </c:pt>
                <c:pt idx="5608">
                  <c:v>4.7599999999999998E-5</c:v>
                </c:pt>
                <c:pt idx="5609">
                  <c:v>4.7599999999999998E-5</c:v>
                </c:pt>
                <c:pt idx="5610">
                  <c:v>4.7599999999999998E-5</c:v>
                </c:pt>
                <c:pt idx="5611">
                  <c:v>4.7599999999999998E-5</c:v>
                </c:pt>
                <c:pt idx="5612">
                  <c:v>4.7599999999999998E-5</c:v>
                </c:pt>
                <c:pt idx="5613">
                  <c:v>4.7599999999999998E-5</c:v>
                </c:pt>
                <c:pt idx="5614">
                  <c:v>4.7599999999999998E-5</c:v>
                </c:pt>
                <c:pt idx="5615">
                  <c:v>4.7599999999999998E-5</c:v>
                </c:pt>
                <c:pt idx="5616">
                  <c:v>5.7599999999999997E-5</c:v>
                </c:pt>
                <c:pt idx="5617">
                  <c:v>5.7599999999999997E-5</c:v>
                </c:pt>
                <c:pt idx="5618">
                  <c:v>5.7599999999999997E-5</c:v>
                </c:pt>
                <c:pt idx="5619">
                  <c:v>5.7599999999999997E-5</c:v>
                </c:pt>
                <c:pt idx="5620">
                  <c:v>7.7600000000000002E-5</c:v>
                </c:pt>
                <c:pt idx="5621">
                  <c:v>7.7600000000000002E-5</c:v>
                </c:pt>
                <c:pt idx="5622">
                  <c:v>7.7600000000000002E-5</c:v>
                </c:pt>
                <c:pt idx="5623">
                  <c:v>8.7600000000000002E-5</c:v>
                </c:pt>
                <c:pt idx="5624">
                  <c:v>8.7600000000000002E-5</c:v>
                </c:pt>
                <c:pt idx="5625">
                  <c:v>8.7600000000000002E-5</c:v>
                </c:pt>
                <c:pt idx="5626">
                  <c:v>9.7600000000000001E-5</c:v>
                </c:pt>
                <c:pt idx="5627">
                  <c:v>9.7600000000000001E-5</c:v>
                </c:pt>
                <c:pt idx="5628">
                  <c:v>9.7600000000000001E-5</c:v>
                </c:pt>
                <c:pt idx="5629">
                  <c:v>1.08E-4</c:v>
                </c:pt>
                <c:pt idx="5630">
                  <c:v>1.08E-4</c:v>
                </c:pt>
                <c:pt idx="5631">
                  <c:v>1.08E-4</c:v>
                </c:pt>
                <c:pt idx="5632">
                  <c:v>1.2799999999999999E-4</c:v>
                </c:pt>
                <c:pt idx="5633">
                  <c:v>1.2799999999999999E-4</c:v>
                </c:pt>
                <c:pt idx="5634">
                  <c:v>1.2799999999999999E-4</c:v>
                </c:pt>
                <c:pt idx="5635">
                  <c:v>1.2799999999999999E-4</c:v>
                </c:pt>
                <c:pt idx="5636">
                  <c:v>1.2799999999999999E-4</c:v>
                </c:pt>
                <c:pt idx="5637">
                  <c:v>1.2799999999999999E-4</c:v>
                </c:pt>
                <c:pt idx="5638">
                  <c:v>1.2799999999999999E-4</c:v>
                </c:pt>
                <c:pt idx="5639">
                  <c:v>1.2799999999999999E-4</c:v>
                </c:pt>
                <c:pt idx="5640">
                  <c:v>1.2799999999999999E-4</c:v>
                </c:pt>
                <c:pt idx="5641">
                  <c:v>1.2799999999999999E-4</c:v>
                </c:pt>
                <c:pt idx="5642">
                  <c:v>1.2799999999999999E-4</c:v>
                </c:pt>
                <c:pt idx="5643">
                  <c:v>1.2799999999999999E-4</c:v>
                </c:pt>
                <c:pt idx="5644">
                  <c:v>1.08E-4</c:v>
                </c:pt>
                <c:pt idx="5645">
                  <c:v>1.08E-4</c:v>
                </c:pt>
                <c:pt idx="5646">
                  <c:v>1.08E-4</c:v>
                </c:pt>
                <c:pt idx="5647">
                  <c:v>1.08E-4</c:v>
                </c:pt>
                <c:pt idx="5648">
                  <c:v>1.08E-4</c:v>
                </c:pt>
                <c:pt idx="5649">
                  <c:v>9.7600000000000001E-5</c:v>
                </c:pt>
                <c:pt idx="5650">
                  <c:v>9.7600000000000001E-5</c:v>
                </c:pt>
                <c:pt idx="5651">
                  <c:v>9.7600000000000001E-5</c:v>
                </c:pt>
                <c:pt idx="5652">
                  <c:v>9.7600000000000001E-5</c:v>
                </c:pt>
                <c:pt idx="5653">
                  <c:v>8.7600000000000002E-5</c:v>
                </c:pt>
                <c:pt idx="5654">
                  <c:v>8.7600000000000002E-5</c:v>
                </c:pt>
                <c:pt idx="5655">
                  <c:v>8.7600000000000002E-5</c:v>
                </c:pt>
                <c:pt idx="5656">
                  <c:v>8.7600000000000002E-5</c:v>
                </c:pt>
                <c:pt idx="5657">
                  <c:v>8.7600000000000002E-5</c:v>
                </c:pt>
                <c:pt idx="5658">
                  <c:v>8.7600000000000002E-5</c:v>
                </c:pt>
                <c:pt idx="5659">
                  <c:v>8.7600000000000002E-5</c:v>
                </c:pt>
                <c:pt idx="5660">
                  <c:v>7.7600000000000002E-5</c:v>
                </c:pt>
                <c:pt idx="5661">
                  <c:v>8.7600000000000002E-5</c:v>
                </c:pt>
                <c:pt idx="5662">
                  <c:v>7.7600000000000002E-5</c:v>
                </c:pt>
                <c:pt idx="5663">
                  <c:v>8.7600000000000002E-5</c:v>
                </c:pt>
                <c:pt idx="5664">
                  <c:v>8.7600000000000002E-5</c:v>
                </c:pt>
                <c:pt idx="5665">
                  <c:v>8.7600000000000002E-5</c:v>
                </c:pt>
                <c:pt idx="5666">
                  <c:v>8.7600000000000002E-5</c:v>
                </c:pt>
                <c:pt idx="5667">
                  <c:v>8.7600000000000002E-5</c:v>
                </c:pt>
                <c:pt idx="5668">
                  <c:v>8.7600000000000002E-5</c:v>
                </c:pt>
                <c:pt idx="5669">
                  <c:v>8.7600000000000002E-5</c:v>
                </c:pt>
                <c:pt idx="5670">
                  <c:v>8.7600000000000002E-5</c:v>
                </c:pt>
                <c:pt idx="5671">
                  <c:v>8.7600000000000002E-5</c:v>
                </c:pt>
                <c:pt idx="5672">
                  <c:v>8.7600000000000002E-5</c:v>
                </c:pt>
                <c:pt idx="5673">
                  <c:v>8.7600000000000002E-5</c:v>
                </c:pt>
                <c:pt idx="5674">
                  <c:v>7.7600000000000002E-5</c:v>
                </c:pt>
                <c:pt idx="5675">
                  <c:v>7.7600000000000002E-5</c:v>
                </c:pt>
                <c:pt idx="5676">
                  <c:v>7.7600000000000002E-5</c:v>
                </c:pt>
                <c:pt idx="5677">
                  <c:v>7.7600000000000002E-5</c:v>
                </c:pt>
                <c:pt idx="5678">
                  <c:v>5.7599999999999997E-5</c:v>
                </c:pt>
                <c:pt idx="5679">
                  <c:v>5.7599999999999997E-5</c:v>
                </c:pt>
                <c:pt idx="5680">
                  <c:v>4.7599999999999998E-5</c:v>
                </c:pt>
                <c:pt idx="5681">
                  <c:v>4.7599999999999998E-5</c:v>
                </c:pt>
                <c:pt idx="5682">
                  <c:v>3.7599999999999999E-5</c:v>
                </c:pt>
                <c:pt idx="5683">
                  <c:v>3.7599999999999999E-5</c:v>
                </c:pt>
                <c:pt idx="5684">
                  <c:v>1.7600000000000001E-5</c:v>
                </c:pt>
                <c:pt idx="5685">
                  <c:v>1.7600000000000001E-5</c:v>
                </c:pt>
                <c:pt idx="5686">
                  <c:v>7.5800000000000003E-6</c:v>
                </c:pt>
                <c:pt idx="5687">
                  <c:v>-2.4200000000000001E-6</c:v>
                </c:pt>
                <c:pt idx="5688">
                  <c:v>-2.2399999999999999E-5</c:v>
                </c:pt>
                <c:pt idx="5689">
                  <c:v>-2.2399999999999999E-5</c:v>
                </c:pt>
                <c:pt idx="5690">
                  <c:v>-3.2400000000000001E-5</c:v>
                </c:pt>
                <c:pt idx="5691">
                  <c:v>-3.2400000000000001E-5</c:v>
                </c:pt>
                <c:pt idx="5692">
                  <c:v>-4.2400000000000001E-5</c:v>
                </c:pt>
                <c:pt idx="5693">
                  <c:v>-4.2400000000000001E-5</c:v>
                </c:pt>
                <c:pt idx="5694">
                  <c:v>-6.2399999999999999E-5</c:v>
                </c:pt>
                <c:pt idx="5695">
                  <c:v>-6.2399999999999999E-5</c:v>
                </c:pt>
                <c:pt idx="5696">
                  <c:v>-6.2399999999999999E-5</c:v>
                </c:pt>
                <c:pt idx="5697">
                  <c:v>-7.2399999999999998E-5</c:v>
                </c:pt>
                <c:pt idx="5698">
                  <c:v>-7.2399999999999998E-5</c:v>
                </c:pt>
                <c:pt idx="5699">
                  <c:v>-7.2399999999999998E-5</c:v>
                </c:pt>
                <c:pt idx="5700">
                  <c:v>-7.2399999999999998E-5</c:v>
                </c:pt>
                <c:pt idx="5701">
                  <c:v>-7.2399999999999998E-5</c:v>
                </c:pt>
                <c:pt idx="5702">
                  <c:v>-7.2399999999999998E-5</c:v>
                </c:pt>
                <c:pt idx="5703">
                  <c:v>-7.2399999999999998E-5</c:v>
                </c:pt>
                <c:pt idx="5704">
                  <c:v>-7.2399999999999998E-5</c:v>
                </c:pt>
                <c:pt idx="5705">
                  <c:v>-6.2399999999999999E-5</c:v>
                </c:pt>
                <c:pt idx="5706">
                  <c:v>-6.2399999999999999E-5</c:v>
                </c:pt>
                <c:pt idx="5707">
                  <c:v>-6.2399999999999999E-5</c:v>
                </c:pt>
                <c:pt idx="5708">
                  <c:v>-6.2399999999999999E-5</c:v>
                </c:pt>
                <c:pt idx="5709">
                  <c:v>-4.2400000000000001E-5</c:v>
                </c:pt>
                <c:pt idx="5710">
                  <c:v>-4.2400000000000001E-5</c:v>
                </c:pt>
                <c:pt idx="5711">
                  <c:v>-4.2400000000000001E-5</c:v>
                </c:pt>
                <c:pt idx="5712">
                  <c:v>-3.2400000000000001E-5</c:v>
                </c:pt>
                <c:pt idx="5713">
                  <c:v>-3.2400000000000001E-5</c:v>
                </c:pt>
                <c:pt idx="5714">
                  <c:v>-3.2400000000000001E-5</c:v>
                </c:pt>
                <c:pt idx="5715">
                  <c:v>-3.2400000000000001E-5</c:v>
                </c:pt>
                <c:pt idx="5716">
                  <c:v>-3.2400000000000001E-5</c:v>
                </c:pt>
                <c:pt idx="5717">
                  <c:v>-2.2399999999999999E-5</c:v>
                </c:pt>
                <c:pt idx="5718">
                  <c:v>-2.2399999999999999E-5</c:v>
                </c:pt>
                <c:pt idx="5719">
                  <c:v>-2.2399999999999999E-5</c:v>
                </c:pt>
                <c:pt idx="5720">
                  <c:v>-2.2399999999999999E-5</c:v>
                </c:pt>
                <c:pt idx="5721">
                  <c:v>-2.2399999999999999E-5</c:v>
                </c:pt>
                <c:pt idx="5722">
                  <c:v>-2.2399999999999999E-5</c:v>
                </c:pt>
                <c:pt idx="5723">
                  <c:v>-2.2399999999999999E-5</c:v>
                </c:pt>
                <c:pt idx="5724">
                  <c:v>-2.2399999999999999E-5</c:v>
                </c:pt>
                <c:pt idx="5725">
                  <c:v>-2.2399999999999999E-5</c:v>
                </c:pt>
                <c:pt idx="5726">
                  <c:v>-2.2399999999999999E-5</c:v>
                </c:pt>
                <c:pt idx="5727">
                  <c:v>-2.2399999999999999E-5</c:v>
                </c:pt>
                <c:pt idx="5728">
                  <c:v>-2.2399999999999999E-5</c:v>
                </c:pt>
                <c:pt idx="5729">
                  <c:v>-2.2399999999999999E-5</c:v>
                </c:pt>
                <c:pt idx="5730">
                  <c:v>-2.2399999999999999E-5</c:v>
                </c:pt>
                <c:pt idx="5731">
                  <c:v>-2.2399999999999999E-5</c:v>
                </c:pt>
                <c:pt idx="5732">
                  <c:v>-2.2399999999999999E-5</c:v>
                </c:pt>
                <c:pt idx="5733">
                  <c:v>-2.2399999999999999E-5</c:v>
                </c:pt>
                <c:pt idx="5734">
                  <c:v>-2.4200000000000001E-6</c:v>
                </c:pt>
                <c:pt idx="5735">
                  <c:v>-2.4200000000000001E-6</c:v>
                </c:pt>
                <c:pt idx="5736">
                  <c:v>-2.4200000000000001E-6</c:v>
                </c:pt>
                <c:pt idx="5737">
                  <c:v>-2.4200000000000001E-6</c:v>
                </c:pt>
                <c:pt idx="5738">
                  <c:v>-2.4200000000000001E-6</c:v>
                </c:pt>
                <c:pt idx="5739">
                  <c:v>-2.4200000000000001E-6</c:v>
                </c:pt>
                <c:pt idx="5740">
                  <c:v>-2.4200000000000001E-6</c:v>
                </c:pt>
                <c:pt idx="5741">
                  <c:v>-2.4200000000000001E-6</c:v>
                </c:pt>
                <c:pt idx="5742">
                  <c:v>-2.4200000000000001E-6</c:v>
                </c:pt>
                <c:pt idx="5743">
                  <c:v>7.5800000000000003E-6</c:v>
                </c:pt>
                <c:pt idx="5744">
                  <c:v>7.5800000000000003E-6</c:v>
                </c:pt>
                <c:pt idx="5745">
                  <c:v>7.5800000000000003E-6</c:v>
                </c:pt>
                <c:pt idx="5746">
                  <c:v>-2.4200000000000001E-6</c:v>
                </c:pt>
                <c:pt idx="5747">
                  <c:v>-2.4200000000000001E-6</c:v>
                </c:pt>
                <c:pt idx="5748">
                  <c:v>-2.4200000000000001E-6</c:v>
                </c:pt>
                <c:pt idx="5749">
                  <c:v>-2.4200000000000001E-6</c:v>
                </c:pt>
                <c:pt idx="5750">
                  <c:v>-2.2399999999999999E-5</c:v>
                </c:pt>
                <c:pt idx="5751">
                  <c:v>-2.2399999999999999E-5</c:v>
                </c:pt>
                <c:pt idx="5752">
                  <c:v>-3.2400000000000001E-5</c:v>
                </c:pt>
                <c:pt idx="5753">
                  <c:v>-3.2400000000000001E-5</c:v>
                </c:pt>
                <c:pt idx="5754">
                  <c:v>-4.2400000000000001E-5</c:v>
                </c:pt>
                <c:pt idx="5755">
                  <c:v>-6.2399999999999999E-5</c:v>
                </c:pt>
                <c:pt idx="5756">
                  <c:v>-7.2399999999999998E-5</c:v>
                </c:pt>
                <c:pt idx="5757">
                  <c:v>-7.2399999999999998E-5</c:v>
                </c:pt>
                <c:pt idx="5758">
                  <c:v>-8.2399999999999997E-5</c:v>
                </c:pt>
                <c:pt idx="5759">
                  <c:v>-8.2399999999999997E-5</c:v>
                </c:pt>
                <c:pt idx="5760">
                  <c:v>-1.02E-4</c:v>
                </c:pt>
                <c:pt idx="5761">
                  <c:v>-1.12E-4</c:v>
                </c:pt>
                <c:pt idx="5762">
                  <c:v>-1.12E-4</c:v>
                </c:pt>
                <c:pt idx="5763">
                  <c:v>-1.22E-4</c:v>
                </c:pt>
                <c:pt idx="5764">
                  <c:v>-1.22E-4</c:v>
                </c:pt>
                <c:pt idx="5765">
                  <c:v>-1.22E-4</c:v>
                </c:pt>
                <c:pt idx="5766">
                  <c:v>-1.22E-4</c:v>
                </c:pt>
                <c:pt idx="5767">
                  <c:v>-1.22E-4</c:v>
                </c:pt>
                <c:pt idx="5768">
                  <c:v>-1.22E-4</c:v>
                </c:pt>
                <c:pt idx="5769">
                  <c:v>-1.22E-4</c:v>
                </c:pt>
                <c:pt idx="5770">
                  <c:v>-1.22E-4</c:v>
                </c:pt>
                <c:pt idx="5771">
                  <c:v>-1.12E-4</c:v>
                </c:pt>
                <c:pt idx="5772">
                  <c:v>-1.12E-4</c:v>
                </c:pt>
                <c:pt idx="5773">
                  <c:v>-1.02E-4</c:v>
                </c:pt>
                <c:pt idx="5774">
                  <c:v>-8.2399999999999997E-5</c:v>
                </c:pt>
                <c:pt idx="5775">
                  <c:v>-7.2399999999999998E-5</c:v>
                </c:pt>
                <c:pt idx="5776">
                  <c:v>-6.2399999999999999E-5</c:v>
                </c:pt>
                <c:pt idx="5777">
                  <c:v>-4.2400000000000001E-5</c:v>
                </c:pt>
                <c:pt idx="5778">
                  <c:v>-3.2400000000000001E-5</c:v>
                </c:pt>
                <c:pt idx="5779">
                  <c:v>-2.2399999999999999E-5</c:v>
                </c:pt>
                <c:pt idx="5780">
                  <c:v>-2.4200000000000001E-6</c:v>
                </c:pt>
                <c:pt idx="5781">
                  <c:v>7.5800000000000003E-6</c:v>
                </c:pt>
                <c:pt idx="5782">
                  <c:v>1.7600000000000001E-5</c:v>
                </c:pt>
                <c:pt idx="5783">
                  <c:v>3.7599999999999999E-5</c:v>
                </c:pt>
                <c:pt idx="5784">
                  <c:v>3.7599999999999999E-5</c:v>
                </c:pt>
                <c:pt idx="5785">
                  <c:v>4.7599999999999998E-5</c:v>
                </c:pt>
                <c:pt idx="5786">
                  <c:v>5.7599999999999997E-5</c:v>
                </c:pt>
                <c:pt idx="5787">
                  <c:v>5.7599999999999997E-5</c:v>
                </c:pt>
                <c:pt idx="5788">
                  <c:v>5.7599999999999997E-5</c:v>
                </c:pt>
                <c:pt idx="5789">
                  <c:v>7.7600000000000002E-5</c:v>
                </c:pt>
                <c:pt idx="5790">
                  <c:v>7.7600000000000002E-5</c:v>
                </c:pt>
                <c:pt idx="5791">
                  <c:v>7.7600000000000002E-5</c:v>
                </c:pt>
                <c:pt idx="5792">
                  <c:v>7.7600000000000002E-5</c:v>
                </c:pt>
                <c:pt idx="5793">
                  <c:v>5.7599999999999997E-5</c:v>
                </c:pt>
                <c:pt idx="5794">
                  <c:v>5.7599999999999997E-5</c:v>
                </c:pt>
                <c:pt idx="5795">
                  <c:v>4.7599999999999998E-5</c:v>
                </c:pt>
                <c:pt idx="5796">
                  <c:v>3.7599999999999999E-5</c:v>
                </c:pt>
                <c:pt idx="5797">
                  <c:v>3.7599999999999999E-5</c:v>
                </c:pt>
                <c:pt idx="5798">
                  <c:v>1.7600000000000001E-5</c:v>
                </c:pt>
                <c:pt idx="5799">
                  <c:v>7.5800000000000003E-6</c:v>
                </c:pt>
                <c:pt idx="5800">
                  <c:v>-2.4200000000000001E-6</c:v>
                </c:pt>
                <c:pt idx="5801">
                  <c:v>-2.2399999999999999E-5</c:v>
                </c:pt>
                <c:pt idx="5802">
                  <c:v>-2.2399999999999999E-5</c:v>
                </c:pt>
                <c:pt idx="5803">
                  <c:v>-3.2400000000000001E-5</c:v>
                </c:pt>
                <c:pt idx="5804">
                  <c:v>-4.2400000000000001E-5</c:v>
                </c:pt>
                <c:pt idx="5805">
                  <c:v>-6.2399999999999999E-5</c:v>
                </c:pt>
                <c:pt idx="5806">
                  <c:v>-7.2399999999999998E-5</c:v>
                </c:pt>
                <c:pt idx="5807">
                  <c:v>-7.2399999999999998E-5</c:v>
                </c:pt>
                <c:pt idx="5808">
                  <c:v>-8.2399999999999997E-5</c:v>
                </c:pt>
                <c:pt idx="5809">
                  <c:v>-8.2399999999999997E-5</c:v>
                </c:pt>
                <c:pt idx="5810">
                  <c:v>-1.02E-4</c:v>
                </c:pt>
                <c:pt idx="5811">
                  <c:v>-1.02E-4</c:v>
                </c:pt>
                <c:pt idx="5812">
                  <c:v>-1.12E-4</c:v>
                </c:pt>
                <c:pt idx="5813">
                  <c:v>-1.12E-4</c:v>
                </c:pt>
                <c:pt idx="5814">
                  <c:v>-1.12E-4</c:v>
                </c:pt>
                <c:pt idx="5815">
                  <c:v>-1.12E-4</c:v>
                </c:pt>
                <c:pt idx="5816">
                  <c:v>-1.12E-4</c:v>
                </c:pt>
                <c:pt idx="5817">
                  <c:v>-1.12E-4</c:v>
                </c:pt>
                <c:pt idx="5818">
                  <c:v>-1.12E-4</c:v>
                </c:pt>
                <c:pt idx="5819">
                  <c:v>-1.12E-4</c:v>
                </c:pt>
                <c:pt idx="5820">
                  <c:v>-1.12E-4</c:v>
                </c:pt>
                <c:pt idx="5821">
                  <c:v>-1.12E-4</c:v>
                </c:pt>
                <c:pt idx="5822">
                  <c:v>-1.12E-4</c:v>
                </c:pt>
                <c:pt idx="5823">
                  <c:v>-1.12E-4</c:v>
                </c:pt>
                <c:pt idx="5824">
                  <c:v>-1.02E-4</c:v>
                </c:pt>
                <c:pt idx="5825">
                  <c:v>-1.02E-4</c:v>
                </c:pt>
                <c:pt idx="5826">
                  <c:v>-1.02E-4</c:v>
                </c:pt>
                <c:pt idx="5827">
                  <c:v>-1.02E-4</c:v>
                </c:pt>
                <c:pt idx="5828">
                  <c:v>-8.2399999999999997E-5</c:v>
                </c:pt>
                <c:pt idx="5829">
                  <c:v>-8.2399999999999997E-5</c:v>
                </c:pt>
                <c:pt idx="5830">
                  <c:v>-8.2399999999999997E-5</c:v>
                </c:pt>
                <c:pt idx="5831">
                  <c:v>-7.2399999999999998E-5</c:v>
                </c:pt>
                <c:pt idx="5832">
                  <c:v>-7.2399999999999998E-5</c:v>
                </c:pt>
                <c:pt idx="5833">
                  <c:v>-6.2399999999999999E-5</c:v>
                </c:pt>
                <c:pt idx="5834">
                  <c:v>-4.2400000000000001E-5</c:v>
                </c:pt>
                <c:pt idx="5835">
                  <c:v>-4.2400000000000001E-5</c:v>
                </c:pt>
                <c:pt idx="5836">
                  <c:v>-3.2400000000000001E-5</c:v>
                </c:pt>
                <c:pt idx="5837">
                  <c:v>-2.2399999999999999E-5</c:v>
                </c:pt>
                <c:pt idx="5838">
                  <c:v>-2.4200000000000001E-6</c:v>
                </c:pt>
                <c:pt idx="5839">
                  <c:v>7.5800000000000003E-6</c:v>
                </c:pt>
                <c:pt idx="5840">
                  <c:v>1.7600000000000001E-5</c:v>
                </c:pt>
                <c:pt idx="5841">
                  <c:v>1.7600000000000001E-5</c:v>
                </c:pt>
                <c:pt idx="5842">
                  <c:v>3.7599999999999999E-5</c:v>
                </c:pt>
                <c:pt idx="5843">
                  <c:v>4.7599999999999998E-5</c:v>
                </c:pt>
                <c:pt idx="5844">
                  <c:v>5.7599999999999997E-5</c:v>
                </c:pt>
                <c:pt idx="5845">
                  <c:v>7.7600000000000002E-5</c:v>
                </c:pt>
                <c:pt idx="5846">
                  <c:v>8.7600000000000002E-5</c:v>
                </c:pt>
                <c:pt idx="5847">
                  <c:v>9.7600000000000001E-5</c:v>
                </c:pt>
                <c:pt idx="5848">
                  <c:v>1.08E-4</c:v>
                </c:pt>
                <c:pt idx="5849">
                  <c:v>1.2799999999999999E-4</c:v>
                </c:pt>
                <c:pt idx="5850">
                  <c:v>1.2799999999999999E-4</c:v>
                </c:pt>
                <c:pt idx="5851">
                  <c:v>1.2799999999999999E-4</c:v>
                </c:pt>
                <c:pt idx="5852">
                  <c:v>1.3799999999999999E-4</c:v>
                </c:pt>
                <c:pt idx="5853">
                  <c:v>1.3799999999999999E-4</c:v>
                </c:pt>
                <c:pt idx="5854">
                  <c:v>1.2799999999999999E-4</c:v>
                </c:pt>
                <c:pt idx="5855">
                  <c:v>1.2799999999999999E-4</c:v>
                </c:pt>
                <c:pt idx="5856">
                  <c:v>1.2799999999999999E-4</c:v>
                </c:pt>
                <c:pt idx="5857">
                  <c:v>1.08E-4</c:v>
                </c:pt>
                <c:pt idx="5858">
                  <c:v>9.7600000000000001E-5</c:v>
                </c:pt>
                <c:pt idx="5859">
                  <c:v>8.7600000000000002E-5</c:v>
                </c:pt>
                <c:pt idx="5860">
                  <c:v>7.7600000000000002E-5</c:v>
                </c:pt>
                <c:pt idx="5861">
                  <c:v>5.7599999999999997E-5</c:v>
                </c:pt>
                <c:pt idx="5862">
                  <c:v>4.7599999999999998E-5</c:v>
                </c:pt>
                <c:pt idx="5863">
                  <c:v>1.7600000000000001E-5</c:v>
                </c:pt>
                <c:pt idx="5864">
                  <c:v>-2.4200000000000001E-6</c:v>
                </c:pt>
                <c:pt idx="5865">
                  <c:v>-2.2399999999999999E-5</c:v>
                </c:pt>
                <c:pt idx="5866">
                  <c:v>-4.2400000000000001E-5</c:v>
                </c:pt>
                <c:pt idx="5867">
                  <c:v>-6.2399999999999999E-5</c:v>
                </c:pt>
                <c:pt idx="5868">
                  <c:v>-8.2399999999999997E-5</c:v>
                </c:pt>
                <c:pt idx="5869">
                  <c:v>-1.02E-4</c:v>
                </c:pt>
                <c:pt idx="5870">
                  <c:v>-1.22E-4</c:v>
                </c:pt>
                <c:pt idx="5871">
                  <c:v>-1.4200000000000001E-4</c:v>
                </c:pt>
                <c:pt idx="5872">
                  <c:v>-1.5200000000000001E-4</c:v>
                </c:pt>
                <c:pt idx="5873">
                  <c:v>-1.6200000000000001E-4</c:v>
                </c:pt>
                <c:pt idx="5874">
                  <c:v>-1.7200000000000001E-4</c:v>
                </c:pt>
                <c:pt idx="5875">
                  <c:v>-1.92E-4</c:v>
                </c:pt>
                <c:pt idx="5876">
                  <c:v>-1.92E-4</c:v>
                </c:pt>
                <c:pt idx="5877">
                  <c:v>-2.02E-4</c:v>
                </c:pt>
                <c:pt idx="5878">
                  <c:v>-2.02E-4</c:v>
                </c:pt>
                <c:pt idx="5879">
                  <c:v>-1.92E-4</c:v>
                </c:pt>
                <c:pt idx="5880">
                  <c:v>-1.92E-4</c:v>
                </c:pt>
                <c:pt idx="5881">
                  <c:v>-1.92E-4</c:v>
                </c:pt>
                <c:pt idx="5882">
                  <c:v>-1.7200000000000001E-4</c:v>
                </c:pt>
                <c:pt idx="5883">
                  <c:v>-1.6200000000000001E-4</c:v>
                </c:pt>
                <c:pt idx="5884">
                  <c:v>-1.5200000000000001E-4</c:v>
                </c:pt>
                <c:pt idx="5885">
                  <c:v>-1.4200000000000001E-4</c:v>
                </c:pt>
                <c:pt idx="5886">
                  <c:v>-1.22E-4</c:v>
                </c:pt>
                <c:pt idx="5887">
                  <c:v>-1.12E-4</c:v>
                </c:pt>
                <c:pt idx="5888">
                  <c:v>-1.02E-4</c:v>
                </c:pt>
                <c:pt idx="5889">
                  <c:v>-8.2399999999999997E-5</c:v>
                </c:pt>
                <c:pt idx="5890">
                  <c:v>-7.2399999999999998E-5</c:v>
                </c:pt>
                <c:pt idx="5891">
                  <c:v>-4.2400000000000001E-5</c:v>
                </c:pt>
                <c:pt idx="5892">
                  <c:v>-4.2400000000000001E-5</c:v>
                </c:pt>
                <c:pt idx="5893">
                  <c:v>-3.2400000000000001E-5</c:v>
                </c:pt>
                <c:pt idx="5894">
                  <c:v>-2.2399999999999999E-5</c:v>
                </c:pt>
                <c:pt idx="5895">
                  <c:v>-2.4200000000000001E-6</c:v>
                </c:pt>
                <c:pt idx="5896">
                  <c:v>-2.4200000000000001E-6</c:v>
                </c:pt>
                <c:pt idx="5897">
                  <c:v>7.5800000000000003E-6</c:v>
                </c:pt>
                <c:pt idx="5898">
                  <c:v>7.5800000000000003E-6</c:v>
                </c:pt>
                <c:pt idx="5899">
                  <c:v>1.7600000000000001E-5</c:v>
                </c:pt>
                <c:pt idx="5900">
                  <c:v>1.7600000000000001E-5</c:v>
                </c:pt>
                <c:pt idx="5901">
                  <c:v>1.7600000000000001E-5</c:v>
                </c:pt>
                <c:pt idx="5902">
                  <c:v>1.7600000000000001E-5</c:v>
                </c:pt>
                <c:pt idx="5903">
                  <c:v>7.5800000000000003E-6</c:v>
                </c:pt>
                <c:pt idx="5904">
                  <c:v>7.5800000000000003E-6</c:v>
                </c:pt>
                <c:pt idx="5905">
                  <c:v>7.5800000000000003E-6</c:v>
                </c:pt>
                <c:pt idx="5906">
                  <c:v>-2.4200000000000001E-6</c:v>
                </c:pt>
                <c:pt idx="5907">
                  <c:v>-2.4200000000000001E-6</c:v>
                </c:pt>
                <c:pt idx="5908">
                  <c:v>-2.4200000000000001E-6</c:v>
                </c:pt>
                <c:pt idx="5909">
                  <c:v>-2.2399999999999999E-5</c:v>
                </c:pt>
                <c:pt idx="5910">
                  <c:v>-2.2399999999999999E-5</c:v>
                </c:pt>
                <c:pt idx="5911">
                  <c:v>-2.2399999999999999E-5</c:v>
                </c:pt>
                <c:pt idx="5912">
                  <c:v>-3.2400000000000001E-5</c:v>
                </c:pt>
                <c:pt idx="5913">
                  <c:v>-2.2399999999999999E-5</c:v>
                </c:pt>
                <c:pt idx="5914">
                  <c:v>-3.2400000000000001E-5</c:v>
                </c:pt>
                <c:pt idx="5915">
                  <c:v>-3.2400000000000001E-5</c:v>
                </c:pt>
                <c:pt idx="5916">
                  <c:v>-3.2400000000000001E-5</c:v>
                </c:pt>
                <c:pt idx="5917">
                  <c:v>-2.2399999999999999E-5</c:v>
                </c:pt>
                <c:pt idx="5918">
                  <c:v>-2.2399999999999999E-5</c:v>
                </c:pt>
                <c:pt idx="5919">
                  <c:v>-2.2399999999999999E-5</c:v>
                </c:pt>
                <c:pt idx="5920">
                  <c:v>-2.4200000000000001E-6</c:v>
                </c:pt>
                <c:pt idx="5921">
                  <c:v>-2.4200000000000001E-6</c:v>
                </c:pt>
                <c:pt idx="5922">
                  <c:v>7.5800000000000003E-6</c:v>
                </c:pt>
                <c:pt idx="5923">
                  <c:v>7.5800000000000003E-6</c:v>
                </c:pt>
                <c:pt idx="5924">
                  <c:v>1.7600000000000001E-5</c:v>
                </c:pt>
                <c:pt idx="5925">
                  <c:v>1.7600000000000001E-5</c:v>
                </c:pt>
                <c:pt idx="5926">
                  <c:v>3.7599999999999999E-5</c:v>
                </c:pt>
                <c:pt idx="5927">
                  <c:v>4.7599999999999998E-5</c:v>
                </c:pt>
                <c:pt idx="5928">
                  <c:v>4.7599999999999998E-5</c:v>
                </c:pt>
                <c:pt idx="5929">
                  <c:v>5.7599999999999997E-5</c:v>
                </c:pt>
                <c:pt idx="5930">
                  <c:v>5.7599999999999997E-5</c:v>
                </c:pt>
                <c:pt idx="5931">
                  <c:v>5.7599999999999997E-5</c:v>
                </c:pt>
                <c:pt idx="5932">
                  <c:v>5.7599999999999997E-5</c:v>
                </c:pt>
                <c:pt idx="5933">
                  <c:v>7.7600000000000002E-5</c:v>
                </c:pt>
                <c:pt idx="5934">
                  <c:v>7.7600000000000002E-5</c:v>
                </c:pt>
                <c:pt idx="5935">
                  <c:v>7.7600000000000002E-5</c:v>
                </c:pt>
                <c:pt idx="5936">
                  <c:v>7.7600000000000002E-5</c:v>
                </c:pt>
                <c:pt idx="5937">
                  <c:v>7.7600000000000002E-5</c:v>
                </c:pt>
                <c:pt idx="5938">
                  <c:v>5.7599999999999997E-5</c:v>
                </c:pt>
                <c:pt idx="5939">
                  <c:v>5.7599999999999997E-5</c:v>
                </c:pt>
                <c:pt idx="5940">
                  <c:v>4.7599999999999998E-5</c:v>
                </c:pt>
                <c:pt idx="5941">
                  <c:v>4.7599999999999998E-5</c:v>
                </c:pt>
                <c:pt idx="5942">
                  <c:v>4.7599999999999998E-5</c:v>
                </c:pt>
                <c:pt idx="5943">
                  <c:v>3.7599999999999999E-5</c:v>
                </c:pt>
                <c:pt idx="5944">
                  <c:v>3.7599999999999999E-5</c:v>
                </c:pt>
                <c:pt idx="5945">
                  <c:v>1.7600000000000001E-5</c:v>
                </c:pt>
                <c:pt idx="5946">
                  <c:v>1.7600000000000001E-5</c:v>
                </c:pt>
                <c:pt idx="5947">
                  <c:v>7.5800000000000003E-6</c:v>
                </c:pt>
                <c:pt idx="5948">
                  <c:v>7.5800000000000003E-6</c:v>
                </c:pt>
                <c:pt idx="5949">
                  <c:v>-2.4200000000000001E-6</c:v>
                </c:pt>
                <c:pt idx="5950">
                  <c:v>-2.4200000000000001E-6</c:v>
                </c:pt>
                <c:pt idx="5951">
                  <c:v>-2.2399999999999999E-5</c:v>
                </c:pt>
                <c:pt idx="5952">
                  <c:v>-2.2399999999999999E-5</c:v>
                </c:pt>
                <c:pt idx="5953">
                  <c:v>-2.2399999999999999E-5</c:v>
                </c:pt>
                <c:pt idx="5954">
                  <c:v>-3.2400000000000001E-5</c:v>
                </c:pt>
                <c:pt idx="5955">
                  <c:v>-3.2400000000000001E-5</c:v>
                </c:pt>
                <c:pt idx="5956">
                  <c:v>-3.2400000000000001E-5</c:v>
                </c:pt>
                <c:pt idx="5957">
                  <c:v>-3.2400000000000001E-5</c:v>
                </c:pt>
                <c:pt idx="5958">
                  <c:v>-3.2400000000000001E-5</c:v>
                </c:pt>
                <c:pt idx="5959">
                  <c:v>-3.2400000000000001E-5</c:v>
                </c:pt>
                <c:pt idx="5960">
                  <c:v>-3.2400000000000001E-5</c:v>
                </c:pt>
                <c:pt idx="5961">
                  <c:v>-3.2400000000000001E-5</c:v>
                </c:pt>
                <c:pt idx="5962">
                  <c:v>-3.2400000000000001E-5</c:v>
                </c:pt>
                <c:pt idx="5963">
                  <c:v>-3.2400000000000001E-5</c:v>
                </c:pt>
                <c:pt idx="5964">
                  <c:v>-3.2400000000000001E-5</c:v>
                </c:pt>
                <c:pt idx="5965">
                  <c:v>-3.2400000000000001E-5</c:v>
                </c:pt>
                <c:pt idx="5966">
                  <c:v>-3.2400000000000001E-5</c:v>
                </c:pt>
                <c:pt idx="5967">
                  <c:v>-2.2399999999999999E-5</c:v>
                </c:pt>
                <c:pt idx="5968">
                  <c:v>-2.2399999999999999E-5</c:v>
                </c:pt>
                <c:pt idx="5969">
                  <c:v>-2.2399999999999999E-5</c:v>
                </c:pt>
                <c:pt idx="5970">
                  <c:v>-2.2399999999999999E-5</c:v>
                </c:pt>
                <c:pt idx="5971">
                  <c:v>-2.2399999999999999E-5</c:v>
                </c:pt>
                <c:pt idx="5972">
                  <c:v>-2.2399999999999999E-5</c:v>
                </c:pt>
                <c:pt idx="5973">
                  <c:v>-2.2399999999999999E-5</c:v>
                </c:pt>
                <c:pt idx="5974">
                  <c:v>-2.4200000000000001E-6</c:v>
                </c:pt>
                <c:pt idx="5975">
                  <c:v>-2.4200000000000001E-6</c:v>
                </c:pt>
                <c:pt idx="5976">
                  <c:v>-2.4200000000000001E-6</c:v>
                </c:pt>
                <c:pt idx="5977">
                  <c:v>-2.4200000000000001E-6</c:v>
                </c:pt>
                <c:pt idx="5978">
                  <c:v>-2.4200000000000001E-6</c:v>
                </c:pt>
                <c:pt idx="5979">
                  <c:v>-2.4200000000000001E-6</c:v>
                </c:pt>
                <c:pt idx="5980">
                  <c:v>-2.4200000000000001E-6</c:v>
                </c:pt>
                <c:pt idx="5981">
                  <c:v>-2.4200000000000001E-6</c:v>
                </c:pt>
                <c:pt idx="5982">
                  <c:v>-2.4200000000000001E-6</c:v>
                </c:pt>
                <c:pt idx="5983">
                  <c:v>-2.4200000000000001E-6</c:v>
                </c:pt>
                <c:pt idx="5984">
                  <c:v>-2.4200000000000001E-6</c:v>
                </c:pt>
                <c:pt idx="5985">
                  <c:v>-2.2399999999999999E-5</c:v>
                </c:pt>
                <c:pt idx="5986">
                  <c:v>-2.2399999999999999E-5</c:v>
                </c:pt>
                <c:pt idx="5987">
                  <c:v>-2.2399999999999999E-5</c:v>
                </c:pt>
                <c:pt idx="5988">
                  <c:v>-2.2399999999999999E-5</c:v>
                </c:pt>
                <c:pt idx="5989">
                  <c:v>-2.2399999999999999E-5</c:v>
                </c:pt>
                <c:pt idx="5990">
                  <c:v>-3.2400000000000001E-5</c:v>
                </c:pt>
                <c:pt idx="5991">
                  <c:v>-3.2400000000000001E-5</c:v>
                </c:pt>
                <c:pt idx="5992">
                  <c:v>-4.2400000000000001E-5</c:v>
                </c:pt>
                <c:pt idx="5993">
                  <c:v>-4.2400000000000001E-5</c:v>
                </c:pt>
                <c:pt idx="5994">
                  <c:v>-6.2399999999999999E-5</c:v>
                </c:pt>
                <c:pt idx="5995">
                  <c:v>-6.2399999999999999E-5</c:v>
                </c:pt>
                <c:pt idx="5996">
                  <c:v>-7.2399999999999998E-5</c:v>
                </c:pt>
                <c:pt idx="5997">
                  <c:v>-8.2399999999999997E-5</c:v>
                </c:pt>
                <c:pt idx="5998">
                  <c:v>-8.2399999999999997E-5</c:v>
                </c:pt>
                <c:pt idx="5999">
                  <c:v>-1.02E-4</c:v>
                </c:pt>
                <c:pt idx="6000">
                  <c:v>-1.12E-4</c:v>
                </c:pt>
                <c:pt idx="6001">
                  <c:v>-1.12E-4</c:v>
                </c:pt>
                <c:pt idx="6002">
                  <c:v>-1.22E-4</c:v>
                </c:pt>
                <c:pt idx="6003">
                  <c:v>-1.4200000000000001E-4</c:v>
                </c:pt>
                <c:pt idx="6004">
                  <c:v>-1.4200000000000001E-4</c:v>
                </c:pt>
                <c:pt idx="6005">
                  <c:v>-1.5200000000000001E-4</c:v>
                </c:pt>
                <c:pt idx="6006">
                  <c:v>-1.5200000000000001E-4</c:v>
                </c:pt>
                <c:pt idx="6007">
                  <c:v>-1.5200000000000001E-4</c:v>
                </c:pt>
                <c:pt idx="6008">
                  <c:v>-1.6200000000000001E-4</c:v>
                </c:pt>
                <c:pt idx="6009">
                  <c:v>-1.6200000000000001E-4</c:v>
                </c:pt>
                <c:pt idx="6010">
                  <c:v>-1.6200000000000001E-4</c:v>
                </c:pt>
                <c:pt idx="6011">
                  <c:v>-1.6200000000000001E-4</c:v>
                </c:pt>
                <c:pt idx="6012">
                  <c:v>-1.6200000000000001E-4</c:v>
                </c:pt>
                <c:pt idx="6013">
                  <c:v>-1.5200000000000001E-4</c:v>
                </c:pt>
                <c:pt idx="6014">
                  <c:v>-1.5200000000000001E-4</c:v>
                </c:pt>
                <c:pt idx="6015">
                  <c:v>-1.4200000000000001E-4</c:v>
                </c:pt>
                <c:pt idx="6016">
                  <c:v>-1.22E-4</c:v>
                </c:pt>
                <c:pt idx="6017">
                  <c:v>-1.22E-4</c:v>
                </c:pt>
                <c:pt idx="6018">
                  <c:v>-1.12E-4</c:v>
                </c:pt>
                <c:pt idx="6019">
                  <c:v>-1.02E-4</c:v>
                </c:pt>
                <c:pt idx="6020">
                  <c:v>-8.2399999999999997E-5</c:v>
                </c:pt>
                <c:pt idx="6021">
                  <c:v>-6.2399999999999999E-5</c:v>
                </c:pt>
                <c:pt idx="6022">
                  <c:v>-4.2400000000000001E-5</c:v>
                </c:pt>
                <c:pt idx="6023">
                  <c:v>-3.2400000000000001E-5</c:v>
                </c:pt>
                <c:pt idx="6024">
                  <c:v>-2.2399999999999999E-5</c:v>
                </c:pt>
                <c:pt idx="6025">
                  <c:v>7.5800000000000003E-6</c:v>
                </c:pt>
                <c:pt idx="6026">
                  <c:v>1.7600000000000001E-5</c:v>
                </c:pt>
                <c:pt idx="6027">
                  <c:v>3.7599999999999999E-5</c:v>
                </c:pt>
                <c:pt idx="6028">
                  <c:v>4.7599999999999998E-5</c:v>
                </c:pt>
                <c:pt idx="6029">
                  <c:v>5.7599999999999997E-5</c:v>
                </c:pt>
                <c:pt idx="6030">
                  <c:v>7.7600000000000002E-5</c:v>
                </c:pt>
                <c:pt idx="6031">
                  <c:v>7.7600000000000002E-5</c:v>
                </c:pt>
                <c:pt idx="6032">
                  <c:v>8.7600000000000002E-5</c:v>
                </c:pt>
                <c:pt idx="6033">
                  <c:v>8.7600000000000002E-5</c:v>
                </c:pt>
                <c:pt idx="6034">
                  <c:v>8.7600000000000002E-5</c:v>
                </c:pt>
                <c:pt idx="6035">
                  <c:v>8.7600000000000002E-5</c:v>
                </c:pt>
                <c:pt idx="6036">
                  <c:v>8.7600000000000002E-5</c:v>
                </c:pt>
                <c:pt idx="6037">
                  <c:v>8.7600000000000002E-5</c:v>
                </c:pt>
                <c:pt idx="6038">
                  <c:v>8.7600000000000002E-5</c:v>
                </c:pt>
                <c:pt idx="6039">
                  <c:v>7.7600000000000002E-5</c:v>
                </c:pt>
                <c:pt idx="6040">
                  <c:v>5.7599999999999997E-5</c:v>
                </c:pt>
                <c:pt idx="6041">
                  <c:v>5.7599999999999997E-5</c:v>
                </c:pt>
                <c:pt idx="6042">
                  <c:v>4.7599999999999998E-5</c:v>
                </c:pt>
                <c:pt idx="6043">
                  <c:v>3.7599999999999999E-5</c:v>
                </c:pt>
                <c:pt idx="6044">
                  <c:v>1.7600000000000001E-5</c:v>
                </c:pt>
                <c:pt idx="6045">
                  <c:v>7.5800000000000003E-6</c:v>
                </c:pt>
                <c:pt idx="6046">
                  <c:v>-2.4200000000000001E-6</c:v>
                </c:pt>
                <c:pt idx="6047">
                  <c:v>-2.2399999999999999E-5</c:v>
                </c:pt>
                <c:pt idx="6048">
                  <c:v>-2.2399999999999999E-5</c:v>
                </c:pt>
                <c:pt idx="6049">
                  <c:v>-3.2400000000000001E-5</c:v>
                </c:pt>
                <c:pt idx="6050">
                  <c:v>-4.2400000000000001E-5</c:v>
                </c:pt>
                <c:pt idx="6051">
                  <c:v>-4.2400000000000001E-5</c:v>
                </c:pt>
                <c:pt idx="6052">
                  <c:v>-4.2400000000000001E-5</c:v>
                </c:pt>
                <c:pt idx="6053">
                  <c:v>-4.2400000000000001E-5</c:v>
                </c:pt>
                <c:pt idx="6054">
                  <c:v>-4.2400000000000001E-5</c:v>
                </c:pt>
                <c:pt idx="6055">
                  <c:v>-4.2400000000000001E-5</c:v>
                </c:pt>
                <c:pt idx="6056">
                  <c:v>-4.2400000000000001E-5</c:v>
                </c:pt>
                <c:pt idx="6057">
                  <c:v>-3.2400000000000001E-5</c:v>
                </c:pt>
                <c:pt idx="6058">
                  <c:v>-3.2400000000000001E-5</c:v>
                </c:pt>
                <c:pt idx="6059">
                  <c:v>-2.2399999999999999E-5</c:v>
                </c:pt>
                <c:pt idx="6060">
                  <c:v>-2.4200000000000001E-6</c:v>
                </c:pt>
                <c:pt idx="6061">
                  <c:v>7.5800000000000003E-6</c:v>
                </c:pt>
                <c:pt idx="6062">
                  <c:v>1.7600000000000001E-5</c:v>
                </c:pt>
                <c:pt idx="6063">
                  <c:v>3.7599999999999999E-5</c:v>
                </c:pt>
                <c:pt idx="6064">
                  <c:v>4.7599999999999998E-5</c:v>
                </c:pt>
                <c:pt idx="6065">
                  <c:v>5.7599999999999997E-5</c:v>
                </c:pt>
                <c:pt idx="6066">
                  <c:v>7.7600000000000002E-5</c:v>
                </c:pt>
                <c:pt idx="6067">
                  <c:v>8.7600000000000002E-5</c:v>
                </c:pt>
                <c:pt idx="6068">
                  <c:v>9.7600000000000001E-5</c:v>
                </c:pt>
                <c:pt idx="6069">
                  <c:v>1.08E-4</c:v>
                </c:pt>
                <c:pt idx="6070">
                  <c:v>1.2799999999999999E-4</c:v>
                </c:pt>
                <c:pt idx="6071">
                  <c:v>1.2799999999999999E-4</c:v>
                </c:pt>
                <c:pt idx="6072">
                  <c:v>1.3799999999999999E-4</c:v>
                </c:pt>
                <c:pt idx="6073">
                  <c:v>1.3799999999999999E-4</c:v>
                </c:pt>
                <c:pt idx="6074">
                  <c:v>1.3799999999999999E-4</c:v>
                </c:pt>
                <c:pt idx="6075">
                  <c:v>1.3799999999999999E-4</c:v>
                </c:pt>
                <c:pt idx="6076">
                  <c:v>1.3799999999999999E-4</c:v>
                </c:pt>
                <c:pt idx="6077">
                  <c:v>1.2799999999999999E-4</c:v>
                </c:pt>
                <c:pt idx="6078">
                  <c:v>1.2799999999999999E-4</c:v>
                </c:pt>
                <c:pt idx="6079">
                  <c:v>1.08E-4</c:v>
                </c:pt>
                <c:pt idx="6080">
                  <c:v>9.7600000000000001E-5</c:v>
                </c:pt>
                <c:pt idx="6081">
                  <c:v>8.7600000000000002E-5</c:v>
                </c:pt>
                <c:pt idx="6082">
                  <c:v>7.7600000000000002E-5</c:v>
                </c:pt>
                <c:pt idx="6083">
                  <c:v>5.7599999999999997E-5</c:v>
                </c:pt>
                <c:pt idx="6084">
                  <c:v>4.7599999999999998E-5</c:v>
                </c:pt>
                <c:pt idx="6085">
                  <c:v>3.7599999999999999E-5</c:v>
                </c:pt>
                <c:pt idx="6086">
                  <c:v>7.5800000000000003E-6</c:v>
                </c:pt>
                <c:pt idx="6087">
                  <c:v>-2.4200000000000001E-6</c:v>
                </c:pt>
                <c:pt idx="6088">
                  <c:v>-2.2399999999999999E-5</c:v>
                </c:pt>
                <c:pt idx="6089">
                  <c:v>-3.2400000000000001E-5</c:v>
                </c:pt>
                <c:pt idx="6090">
                  <c:v>-4.2400000000000001E-5</c:v>
                </c:pt>
                <c:pt idx="6091">
                  <c:v>-6.2399999999999999E-5</c:v>
                </c:pt>
                <c:pt idx="6092">
                  <c:v>-7.2399999999999998E-5</c:v>
                </c:pt>
                <c:pt idx="6093">
                  <c:v>-8.2399999999999997E-5</c:v>
                </c:pt>
                <c:pt idx="6094">
                  <c:v>-1.02E-4</c:v>
                </c:pt>
                <c:pt idx="6095">
                  <c:v>-1.02E-4</c:v>
                </c:pt>
                <c:pt idx="6096">
                  <c:v>-1.02E-4</c:v>
                </c:pt>
                <c:pt idx="6097">
                  <c:v>-1.12E-4</c:v>
                </c:pt>
                <c:pt idx="6098">
                  <c:v>-1.12E-4</c:v>
                </c:pt>
                <c:pt idx="6099">
                  <c:v>-1.12E-4</c:v>
                </c:pt>
                <c:pt idx="6100">
                  <c:v>-1.12E-4</c:v>
                </c:pt>
                <c:pt idx="6101">
                  <c:v>-1.02E-4</c:v>
                </c:pt>
                <c:pt idx="6102">
                  <c:v>-1.02E-4</c:v>
                </c:pt>
                <c:pt idx="6103">
                  <c:v>-8.2399999999999997E-5</c:v>
                </c:pt>
                <c:pt idx="6104">
                  <c:v>-8.2399999999999997E-5</c:v>
                </c:pt>
                <c:pt idx="6105">
                  <c:v>-7.2399999999999998E-5</c:v>
                </c:pt>
                <c:pt idx="6106">
                  <c:v>-6.2399999999999999E-5</c:v>
                </c:pt>
                <c:pt idx="6107">
                  <c:v>-6.2399999999999999E-5</c:v>
                </c:pt>
                <c:pt idx="6108">
                  <c:v>-4.2400000000000001E-5</c:v>
                </c:pt>
                <c:pt idx="6109">
                  <c:v>-3.2400000000000001E-5</c:v>
                </c:pt>
                <c:pt idx="6110">
                  <c:v>-2.2399999999999999E-5</c:v>
                </c:pt>
                <c:pt idx="6111">
                  <c:v>-2.2399999999999999E-5</c:v>
                </c:pt>
                <c:pt idx="6112">
                  <c:v>-2.4200000000000001E-6</c:v>
                </c:pt>
                <c:pt idx="6113">
                  <c:v>7.5800000000000003E-6</c:v>
                </c:pt>
                <c:pt idx="6114">
                  <c:v>7.5800000000000003E-6</c:v>
                </c:pt>
                <c:pt idx="6115">
                  <c:v>1.7600000000000001E-5</c:v>
                </c:pt>
                <c:pt idx="6116">
                  <c:v>1.7600000000000001E-5</c:v>
                </c:pt>
                <c:pt idx="6117">
                  <c:v>3.7599999999999999E-5</c:v>
                </c:pt>
                <c:pt idx="6118">
                  <c:v>3.7599999999999999E-5</c:v>
                </c:pt>
                <c:pt idx="6119">
                  <c:v>4.7599999999999998E-5</c:v>
                </c:pt>
                <c:pt idx="6120">
                  <c:v>4.7599999999999998E-5</c:v>
                </c:pt>
                <c:pt idx="6121">
                  <c:v>4.7599999999999998E-5</c:v>
                </c:pt>
                <c:pt idx="6122">
                  <c:v>4.7599999999999998E-5</c:v>
                </c:pt>
                <c:pt idx="6123">
                  <c:v>4.7599999999999998E-5</c:v>
                </c:pt>
                <c:pt idx="6124">
                  <c:v>4.7599999999999998E-5</c:v>
                </c:pt>
                <c:pt idx="6125">
                  <c:v>4.7599999999999998E-5</c:v>
                </c:pt>
                <c:pt idx="6126">
                  <c:v>4.7599999999999998E-5</c:v>
                </c:pt>
                <c:pt idx="6127">
                  <c:v>4.7599999999999998E-5</c:v>
                </c:pt>
                <c:pt idx="6128">
                  <c:v>4.7599999999999998E-5</c:v>
                </c:pt>
                <c:pt idx="6129">
                  <c:v>3.7599999999999999E-5</c:v>
                </c:pt>
                <c:pt idx="6130">
                  <c:v>3.7599999999999999E-5</c:v>
                </c:pt>
                <c:pt idx="6131">
                  <c:v>3.7599999999999999E-5</c:v>
                </c:pt>
                <c:pt idx="6132">
                  <c:v>1.7600000000000001E-5</c:v>
                </c:pt>
                <c:pt idx="6133">
                  <c:v>1.7600000000000001E-5</c:v>
                </c:pt>
                <c:pt idx="6134">
                  <c:v>7.5800000000000003E-6</c:v>
                </c:pt>
                <c:pt idx="6135">
                  <c:v>7.5800000000000003E-6</c:v>
                </c:pt>
                <c:pt idx="6136">
                  <c:v>-2.4200000000000001E-6</c:v>
                </c:pt>
                <c:pt idx="6137">
                  <c:v>-2.4200000000000001E-6</c:v>
                </c:pt>
                <c:pt idx="6138">
                  <c:v>-2.2399999999999999E-5</c:v>
                </c:pt>
                <c:pt idx="6139">
                  <c:v>-2.2399999999999999E-5</c:v>
                </c:pt>
                <c:pt idx="6140">
                  <c:v>-3.2400000000000001E-5</c:v>
                </c:pt>
                <c:pt idx="6141">
                  <c:v>-3.2400000000000001E-5</c:v>
                </c:pt>
                <c:pt idx="6142">
                  <c:v>-4.2400000000000001E-5</c:v>
                </c:pt>
                <c:pt idx="6143">
                  <c:v>-4.2400000000000001E-5</c:v>
                </c:pt>
                <c:pt idx="6144">
                  <c:v>-6.2399999999999999E-5</c:v>
                </c:pt>
                <c:pt idx="6145">
                  <c:v>-6.2399999999999999E-5</c:v>
                </c:pt>
                <c:pt idx="6146">
                  <c:v>-7.2399999999999998E-5</c:v>
                </c:pt>
                <c:pt idx="6147">
                  <c:v>-7.2399999999999998E-5</c:v>
                </c:pt>
                <c:pt idx="6148">
                  <c:v>-7.2399999999999998E-5</c:v>
                </c:pt>
                <c:pt idx="6149">
                  <c:v>-7.2399999999999998E-5</c:v>
                </c:pt>
                <c:pt idx="6150">
                  <c:v>-7.2399999999999998E-5</c:v>
                </c:pt>
                <c:pt idx="6151">
                  <c:v>-7.2399999999999998E-5</c:v>
                </c:pt>
                <c:pt idx="6152">
                  <c:v>-8.2399999999999997E-5</c:v>
                </c:pt>
                <c:pt idx="6153">
                  <c:v>-7.2399999999999998E-5</c:v>
                </c:pt>
                <c:pt idx="6154">
                  <c:v>-7.2399999999999998E-5</c:v>
                </c:pt>
                <c:pt idx="6155">
                  <c:v>-7.2399999999999998E-5</c:v>
                </c:pt>
                <c:pt idx="6156">
                  <c:v>-7.2399999999999998E-5</c:v>
                </c:pt>
                <c:pt idx="6157">
                  <c:v>-6.2399999999999999E-5</c:v>
                </c:pt>
                <c:pt idx="6158">
                  <c:v>-6.2399999999999999E-5</c:v>
                </c:pt>
                <c:pt idx="6159">
                  <c:v>-4.2400000000000001E-5</c:v>
                </c:pt>
                <c:pt idx="6160">
                  <c:v>-4.2400000000000001E-5</c:v>
                </c:pt>
                <c:pt idx="6161">
                  <c:v>-3.2400000000000001E-5</c:v>
                </c:pt>
                <c:pt idx="6162">
                  <c:v>-3.2400000000000001E-5</c:v>
                </c:pt>
                <c:pt idx="6163">
                  <c:v>-2.2399999999999999E-5</c:v>
                </c:pt>
                <c:pt idx="6164">
                  <c:v>-2.2399999999999999E-5</c:v>
                </c:pt>
                <c:pt idx="6165">
                  <c:v>-2.4200000000000001E-6</c:v>
                </c:pt>
                <c:pt idx="6166">
                  <c:v>-2.4200000000000001E-6</c:v>
                </c:pt>
                <c:pt idx="6167">
                  <c:v>7.5800000000000003E-6</c:v>
                </c:pt>
                <c:pt idx="6168">
                  <c:v>7.5800000000000003E-6</c:v>
                </c:pt>
                <c:pt idx="6169">
                  <c:v>7.5800000000000003E-6</c:v>
                </c:pt>
                <c:pt idx="6170">
                  <c:v>1.7600000000000001E-5</c:v>
                </c:pt>
                <c:pt idx="6171">
                  <c:v>1.7600000000000001E-5</c:v>
                </c:pt>
                <c:pt idx="6172">
                  <c:v>1.7600000000000001E-5</c:v>
                </c:pt>
                <c:pt idx="6173">
                  <c:v>1.7600000000000001E-5</c:v>
                </c:pt>
                <c:pt idx="6174">
                  <c:v>1.7600000000000001E-5</c:v>
                </c:pt>
                <c:pt idx="6175">
                  <c:v>1.7600000000000001E-5</c:v>
                </c:pt>
                <c:pt idx="6176">
                  <c:v>1.7600000000000001E-5</c:v>
                </c:pt>
                <c:pt idx="6177">
                  <c:v>7.5800000000000003E-6</c:v>
                </c:pt>
                <c:pt idx="6178">
                  <c:v>7.5800000000000003E-6</c:v>
                </c:pt>
                <c:pt idx="6179">
                  <c:v>7.5800000000000003E-6</c:v>
                </c:pt>
                <c:pt idx="6180">
                  <c:v>-2.4200000000000001E-6</c:v>
                </c:pt>
                <c:pt idx="6181">
                  <c:v>-2.4200000000000001E-6</c:v>
                </c:pt>
                <c:pt idx="6182">
                  <c:v>-2.4200000000000001E-6</c:v>
                </c:pt>
                <c:pt idx="6183">
                  <c:v>-2.2399999999999999E-5</c:v>
                </c:pt>
                <c:pt idx="6184">
                  <c:v>-2.2399999999999999E-5</c:v>
                </c:pt>
                <c:pt idx="6185">
                  <c:v>-2.2399999999999999E-5</c:v>
                </c:pt>
                <c:pt idx="6186">
                  <c:v>-3.2400000000000001E-5</c:v>
                </c:pt>
                <c:pt idx="6187">
                  <c:v>-3.2400000000000001E-5</c:v>
                </c:pt>
                <c:pt idx="6188">
                  <c:v>-3.2400000000000001E-5</c:v>
                </c:pt>
                <c:pt idx="6189">
                  <c:v>-3.2400000000000001E-5</c:v>
                </c:pt>
                <c:pt idx="6190">
                  <c:v>-3.2400000000000001E-5</c:v>
                </c:pt>
                <c:pt idx="6191">
                  <c:v>-3.2400000000000001E-5</c:v>
                </c:pt>
                <c:pt idx="6192">
                  <c:v>-3.2400000000000001E-5</c:v>
                </c:pt>
                <c:pt idx="6193">
                  <c:v>-3.2400000000000001E-5</c:v>
                </c:pt>
                <c:pt idx="6194">
                  <c:v>-3.2400000000000001E-5</c:v>
                </c:pt>
                <c:pt idx="6195">
                  <c:v>-3.2400000000000001E-5</c:v>
                </c:pt>
                <c:pt idx="6196">
                  <c:v>-3.2400000000000001E-5</c:v>
                </c:pt>
                <c:pt idx="6197">
                  <c:v>-2.2399999999999999E-5</c:v>
                </c:pt>
                <c:pt idx="6198">
                  <c:v>-2.2399999999999999E-5</c:v>
                </c:pt>
                <c:pt idx="6199">
                  <c:v>-2.2399999999999999E-5</c:v>
                </c:pt>
                <c:pt idx="6200">
                  <c:v>-2.2399999999999999E-5</c:v>
                </c:pt>
                <c:pt idx="6201">
                  <c:v>-2.2399999999999999E-5</c:v>
                </c:pt>
                <c:pt idx="6202">
                  <c:v>-2.2399999999999999E-5</c:v>
                </c:pt>
                <c:pt idx="6203">
                  <c:v>-2.2399999999999999E-5</c:v>
                </c:pt>
                <c:pt idx="6204">
                  <c:v>-2.2399999999999999E-5</c:v>
                </c:pt>
                <c:pt idx="6205">
                  <c:v>-2.2399999999999999E-5</c:v>
                </c:pt>
                <c:pt idx="6206">
                  <c:v>-2.2399999999999999E-5</c:v>
                </c:pt>
                <c:pt idx="6207">
                  <c:v>-3.2400000000000001E-5</c:v>
                </c:pt>
                <c:pt idx="6208">
                  <c:v>-3.2400000000000001E-5</c:v>
                </c:pt>
                <c:pt idx="6209">
                  <c:v>-3.2400000000000001E-5</c:v>
                </c:pt>
                <c:pt idx="6210">
                  <c:v>-4.2400000000000001E-5</c:v>
                </c:pt>
                <c:pt idx="6211">
                  <c:v>-4.2400000000000001E-5</c:v>
                </c:pt>
                <c:pt idx="6212">
                  <c:v>-6.2399999999999999E-5</c:v>
                </c:pt>
                <c:pt idx="6213">
                  <c:v>-6.2399999999999999E-5</c:v>
                </c:pt>
                <c:pt idx="6214">
                  <c:v>-7.2399999999999998E-5</c:v>
                </c:pt>
                <c:pt idx="6215">
                  <c:v>-7.2399999999999998E-5</c:v>
                </c:pt>
                <c:pt idx="6216">
                  <c:v>-8.2399999999999997E-5</c:v>
                </c:pt>
                <c:pt idx="6217">
                  <c:v>-8.2399999999999997E-5</c:v>
                </c:pt>
                <c:pt idx="6218">
                  <c:v>-8.2399999999999997E-5</c:v>
                </c:pt>
                <c:pt idx="6219">
                  <c:v>-1.02E-4</c:v>
                </c:pt>
                <c:pt idx="6220">
                  <c:v>-1.02E-4</c:v>
                </c:pt>
                <c:pt idx="6221">
                  <c:v>-8.2399999999999997E-5</c:v>
                </c:pt>
                <c:pt idx="6222">
                  <c:v>-8.2399999999999997E-5</c:v>
                </c:pt>
                <c:pt idx="6223">
                  <c:v>-8.2399999999999997E-5</c:v>
                </c:pt>
                <c:pt idx="6224">
                  <c:v>-7.2399999999999998E-5</c:v>
                </c:pt>
                <c:pt idx="6225">
                  <c:v>-6.2399999999999999E-5</c:v>
                </c:pt>
                <c:pt idx="6226">
                  <c:v>-6.2399999999999999E-5</c:v>
                </c:pt>
                <c:pt idx="6227">
                  <c:v>-4.2400000000000001E-5</c:v>
                </c:pt>
                <c:pt idx="6228">
                  <c:v>-2.2399999999999999E-5</c:v>
                </c:pt>
                <c:pt idx="6229">
                  <c:v>-2.4200000000000001E-6</c:v>
                </c:pt>
                <c:pt idx="6230">
                  <c:v>7.5800000000000003E-6</c:v>
                </c:pt>
                <c:pt idx="6231">
                  <c:v>3.7599999999999999E-5</c:v>
                </c:pt>
                <c:pt idx="6232">
                  <c:v>4.7599999999999998E-5</c:v>
                </c:pt>
                <c:pt idx="6233">
                  <c:v>7.7600000000000002E-5</c:v>
                </c:pt>
                <c:pt idx="6234">
                  <c:v>9.7600000000000001E-5</c:v>
                </c:pt>
                <c:pt idx="6235">
                  <c:v>1.08E-4</c:v>
                </c:pt>
                <c:pt idx="6236">
                  <c:v>1.3799999999999999E-4</c:v>
                </c:pt>
                <c:pt idx="6237">
                  <c:v>1.4799999999999999E-4</c:v>
                </c:pt>
                <c:pt idx="6238">
                  <c:v>1.6799999999999999E-4</c:v>
                </c:pt>
                <c:pt idx="6239">
                  <c:v>1.8799999999999999E-4</c:v>
                </c:pt>
                <c:pt idx="6240">
                  <c:v>2.0799999999999999E-4</c:v>
                </c:pt>
                <c:pt idx="6241">
                  <c:v>2.1800000000000001E-4</c:v>
                </c:pt>
                <c:pt idx="6242">
                  <c:v>2.1800000000000001E-4</c:v>
                </c:pt>
                <c:pt idx="6243">
                  <c:v>2.2800000000000001E-4</c:v>
                </c:pt>
                <c:pt idx="6244">
                  <c:v>2.2800000000000001E-4</c:v>
                </c:pt>
                <c:pt idx="6245">
                  <c:v>2.2800000000000001E-4</c:v>
                </c:pt>
                <c:pt idx="6246">
                  <c:v>2.2800000000000001E-4</c:v>
                </c:pt>
                <c:pt idx="6247">
                  <c:v>2.1800000000000001E-4</c:v>
                </c:pt>
                <c:pt idx="6248">
                  <c:v>2.1800000000000001E-4</c:v>
                </c:pt>
                <c:pt idx="6249">
                  <c:v>2.0799999999999999E-4</c:v>
                </c:pt>
                <c:pt idx="6250">
                  <c:v>1.8799999999999999E-4</c:v>
                </c:pt>
                <c:pt idx="6251">
                  <c:v>1.7799999999999999E-4</c:v>
                </c:pt>
                <c:pt idx="6252">
                  <c:v>1.4799999999999999E-4</c:v>
                </c:pt>
                <c:pt idx="6253">
                  <c:v>1.3799999999999999E-4</c:v>
                </c:pt>
                <c:pt idx="6254">
                  <c:v>1.2799999999999999E-4</c:v>
                </c:pt>
                <c:pt idx="6255">
                  <c:v>9.7600000000000001E-5</c:v>
                </c:pt>
                <c:pt idx="6256">
                  <c:v>8.7600000000000002E-5</c:v>
                </c:pt>
                <c:pt idx="6257">
                  <c:v>5.7599999999999997E-5</c:v>
                </c:pt>
                <c:pt idx="6258">
                  <c:v>4.7599999999999998E-5</c:v>
                </c:pt>
                <c:pt idx="6259">
                  <c:v>1.7600000000000001E-5</c:v>
                </c:pt>
                <c:pt idx="6260">
                  <c:v>7.5800000000000003E-6</c:v>
                </c:pt>
                <c:pt idx="6261">
                  <c:v>-2.4200000000000001E-6</c:v>
                </c:pt>
                <c:pt idx="6262">
                  <c:v>-2.2399999999999999E-5</c:v>
                </c:pt>
                <c:pt idx="6263">
                  <c:v>-3.2400000000000001E-5</c:v>
                </c:pt>
                <c:pt idx="6264">
                  <c:v>-4.2400000000000001E-5</c:v>
                </c:pt>
                <c:pt idx="6265">
                  <c:v>-6.2399999999999999E-5</c:v>
                </c:pt>
                <c:pt idx="6266">
                  <c:v>-6.2399999999999999E-5</c:v>
                </c:pt>
                <c:pt idx="6267">
                  <c:v>-7.2399999999999998E-5</c:v>
                </c:pt>
                <c:pt idx="6268">
                  <c:v>-7.2399999999999998E-5</c:v>
                </c:pt>
                <c:pt idx="6269">
                  <c:v>-7.2399999999999998E-5</c:v>
                </c:pt>
                <c:pt idx="6270">
                  <c:v>-7.2399999999999998E-5</c:v>
                </c:pt>
                <c:pt idx="6271">
                  <c:v>-7.2399999999999998E-5</c:v>
                </c:pt>
                <c:pt idx="6272">
                  <c:v>-7.2399999999999998E-5</c:v>
                </c:pt>
                <c:pt idx="6273">
                  <c:v>-6.2399999999999999E-5</c:v>
                </c:pt>
                <c:pt idx="6274">
                  <c:v>-6.2399999999999999E-5</c:v>
                </c:pt>
                <c:pt idx="6275">
                  <c:v>-6.2399999999999999E-5</c:v>
                </c:pt>
                <c:pt idx="6276">
                  <c:v>-4.2400000000000001E-5</c:v>
                </c:pt>
                <c:pt idx="6277">
                  <c:v>-4.2400000000000001E-5</c:v>
                </c:pt>
                <c:pt idx="6278">
                  <c:v>-3.2400000000000001E-5</c:v>
                </c:pt>
                <c:pt idx="6279">
                  <c:v>-3.2400000000000001E-5</c:v>
                </c:pt>
                <c:pt idx="6280">
                  <c:v>-2.2399999999999999E-5</c:v>
                </c:pt>
                <c:pt idx="6281">
                  <c:v>-2.2399999999999999E-5</c:v>
                </c:pt>
                <c:pt idx="6282">
                  <c:v>-2.4200000000000001E-6</c:v>
                </c:pt>
                <c:pt idx="6283">
                  <c:v>-2.4200000000000001E-6</c:v>
                </c:pt>
                <c:pt idx="6284">
                  <c:v>-2.4200000000000001E-6</c:v>
                </c:pt>
                <c:pt idx="6285">
                  <c:v>-2.4200000000000001E-6</c:v>
                </c:pt>
                <c:pt idx="6286">
                  <c:v>-2.4200000000000001E-6</c:v>
                </c:pt>
                <c:pt idx="6287">
                  <c:v>-2.4200000000000001E-6</c:v>
                </c:pt>
                <c:pt idx="6288">
                  <c:v>-2.4200000000000001E-6</c:v>
                </c:pt>
                <c:pt idx="6289">
                  <c:v>-2.4200000000000001E-6</c:v>
                </c:pt>
                <c:pt idx="6290">
                  <c:v>-2.4200000000000001E-6</c:v>
                </c:pt>
                <c:pt idx="6291">
                  <c:v>-2.4200000000000001E-6</c:v>
                </c:pt>
                <c:pt idx="6292">
                  <c:v>-2.2399999999999999E-5</c:v>
                </c:pt>
                <c:pt idx="6293">
                  <c:v>-2.2399999999999999E-5</c:v>
                </c:pt>
                <c:pt idx="6294">
                  <c:v>-2.2399999999999999E-5</c:v>
                </c:pt>
                <c:pt idx="6295">
                  <c:v>-3.2400000000000001E-5</c:v>
                </c:pt>
                <c:pt idx="6296">
                  <c:v>-3.2400000000000001E-5</c:v>
                </c:pt>
                <c:pt idx="6297">
                  <c:v>-3.2400000000000001E-5</c:v>
                </c:pt>
                <c:pt idx="6298">
                  <c:v>-4.2400000000000001E-5</c:v>
                </c:pt>
                <c:pt idx="6299">
                  <c:v>-4.2400000000000001E-5</c:v>
                </c:pt>
                <c:pt idx="6300">
                  <c:v>-4.2400000000000001E-5</c:v>
                </c:pt>
                <c:pt idx="6301">
                  <c:v>-4.2400000000000001E-5</c:v>
                </c:pt>
                <c:pt idx="6302">
                  <c:v>-6.2399999999999999E-5</c:v>
                </c:pt>
                <c:pt idx="6303">
                  <c:v>-6.2399999999999999E-5</c:v>
                </c:pt>
                <c:pt idx="6304">
                  <c:v>-6.2399999999999999E-5</c:v>
                </c:pt>
                <c:pt idx="6305">
                  <c:v>-6.2399999999999999E-5</c:v>
                </c:pt>
                <c:pt idx="6306">
                  <c:v>-6.2399999999999999E-5</c:v>
                </c:pt>
                <c:pt idx="6307">
                  <c:v>-4.2400000000000001E-5</c:v>
                </c:pt>
                <c:pt idx="6308">
                  <c:v>-4.2400000000000001E-5</c:v>
                </c:pt>
                <c:pt idx="6309">
                  <c:v>-4.2400000000000001E-5</c:v>
                </c:pt>
                <c:pt idx="6310">
                  <c:v>-4.2400000000000001E-5</c:v>
                </c:pt>
                <c:pt idx="6311">
                  <c:v>-3.2400000000000001E-5</c:v>
                </c:pt>
                <c:pt idx="6312">
                  <c:v>-3.2400000000000001E-5</c:v>
                </c:pt>
                <c:pt idx="6313">
                  <c:v>-3.2400000000000001E-5</c:v>
                </c:pt>
                <c:pt idx="6314">
                  <c:v>-2.2399999999999999E-5</c:v>
                </c:pt>
                <c:pt idx="6315">
                  <c:v>-2.2399999999999999E-5</c:v>
                </c:pt>
                <c:pt idx="6316">
                  <c:v>-2.2399999999999999E-5</c:v>
                </c:pt>
                <c:pt idx="6317">
                  <c:v>-2.4200000000000001E-6</c:v>
                </c:pt>
                <c:pt idx="6318">
                  <c:v>-2.4200000000000001E-6</c:v>
                </c:pt>
                <c:pt idx="6319">
                  <c:v>-2.4200000000000001E-6</c:v>
                </c:pt>
                <c:pt idx="6320">
                  <c:v>7.5800000000000003E-6</c:v>
                </c:pt>
                <c:pt idx="6321">
                  <c:v>7.5800000000000003E-6</c:v>
                </c:pt>
                <c:pt idx="6322">
                  <c:v>7.5800000000000003E-6</c:v>
                </c:pt>
                <c:pt idx="6323">
                  <c:v>7.5800000000000003E-6</c:v>
                </c:pt>
                <c:pt idx="6324">
                  <c:v>7.5800000000000003E-6</c:v>
                </c:pt>
                <c:pt idx="6325">
                  <c:v>7.5800000000000003E-6</c:v>
                </c:pt>
                <c:pt idx="6326">
                  <c:v>7.5800000000000003E-6</c:v>
                </c:pt>
                <c:pt idx="6327">
                  <c:v>7.5800000000000003E-6</c:v>
                </c:pt>
                <c:pt idx="6328">
                  <c:v>7.5800000000000003E-6</c:v>
                </c:pt>
                <c:pt idx="6329">
                  <c:v>7.5800000000000003E-6</c:v>
                </c:pt>
                <c:pt idx="6330">
                  <c:v>7.5800000000000003E-6</c:v>
                </c:pt>
                <c:pt idx="6331">
                  <c:v>7.5800000000000003E-6</c:v>
                </c:pt>
                <c:pt idx="6332">
                  <c:v>7.5800000000000003E-6</c:v>
                </c:pt>
                <c:pt idx="6333">
                  <c:v>7.5800000000000003E-6</c:v>
                </c:pt>
                <c:pt idx="6334">
                  <c:v>7.5800000000000003E-6</c:v>
                </c:pt>
                <c:pt idx="6335">
                  <c:v>7.5800000000000003E-6</c:v>
                </c:pt>
                <c:pt idx="6336">
                  <c:v>7.5800000000000003E-6</c:v>
                </c:pt>
                <c:pt idx="6337">
                  <c:v>7.5800000000000003E-6</c:v>
                </c:pt>
                <c:pt idx="6338">
                  <c:v>-2.4200000000000001E-6</c:v>
                </c:pt>
                <c:pt idx="6339">
                  <c:v>-2.4200000000000001E-6</c:v>
                </c:pt>
                <c:pt idx="6340">
                  <c:v>-2.4200000000000001E-6</c:v>
                </c:pt>
                <c:pt idx="6341">
                  <c:v>-2.4200000000000001E-6</c:v>
                </c:pt>
                <c:pt idx="6342">
                  <c:v>-2.4200000000000001E-6</c:v>
                </c:pt>
                <c:pt idx="6343">
                  <c:v>-2.4200000000000001E-6</c:v>
                </c:pt>
                <c:pt idx="6344">
                  <c:v>-2.4200000000000001E-6</c:v>
                </c:pt>
                <c:pt idx="6345">
                  <c:v>-2.4200000000000001E-6</c:v>
                </c:pt>
                <c:pt idx="6346">
                  <c:v>-2.4200000000000001E-6</c:v>
                </c:pt>
                <c:pt idx="6347">
                  <c:v>-2.4200000000000001E-6</c:v>
                </c:pt>
                <c:pt idx="6348">
                  <c:v>-2.4200000000000001E-6</c:v>
                </c:pt>
                <c:pt idx="6349">
                  <c:v>-2.4200000000000001E-6</c:v>
                </c:pt>
                <c:pt idx="6350">
                  <c:v>-2.4200000000000001E-6</c:v>
                </c:pt>
                <c:pt idx="6351">
                  <c:v>-2.4200000000000001E-6</c:v>
                </c:pt>
                <c:pt idx="6352">
                  <c:v>7.5800000000000003E-6</c:v>
                </c:pt>
                <c:pt idx="6353">
                  <c:v>7.5800000000000003E-6</c:v>
                </c:pt>
                <c:pt idx="6354">
                  <c:v>7.5800000000000003E-6</c:v>
                </c:pt>
                <c:pt idx="6355">
                  <c:v>7.5800000000000003E-6</c:v>
                </c:pt>
                <c:pt idx="6356">
                  <c:v>7.5800000000000003E-6</c:v>
                </c:pt>
                <c:pt idx="6357">
                  <c:v>7.5800000000000003E-6</c:v>
                </c:pt>
                <c:pt idx="6358">
                  <c:v>7.5800000000000003E-6</c:v>
                </c:pt>
                <c:pt idx="6359">
                  <c:v>7.5800000000000003E-6</c:v>
                </c:pt>
                <c:pt idx="6360">
                  <c:v>7.5800000000000003E-6</c:v>
                </c:pt>
                <c:pt idx="6361">
                  <c:v>7.5800000000000003E-6</c:v>
                </c:pt>
                <c:pt idx="6362">
                  <c:v>7.5800000000000003E-6</c:v>
                </c:pt>
                <c:pt idx="6363">
                  <c:v>7.5800000000000003E-6</c:v>
                </c:pt>
                <c:pt idx="6364">
                  <c:v>7.5800000000000003E-6</c:v>
                </c:pt>
                <c:pt idx="6365">
                  <c:v>7.5800000000000003E-6</c:v>
                </c:pt>
                <c:pt idx="6366">
                  <c:v>7.5800000000000003E-6</c:v>
                </c:pt>
                <c:pt idx="6367">
                  <c:v>7.5800000000000003E-6</c:v>
                </c:pt>
                <c:pt idx="6368">
                  <c:v>7.5800000000000003E-6</c:v>
                </c:pt>
                <c:pt idx="6369">
                  <c:v>7.5800000000000003E-6</c:v>
                </c:pt>
                <c:pt idx="6370">
                  <c:v>7.5800000000000003E-6</c:v>
                </c:pt>
                <c:pt idx="6371">
                  <c:v>7.5800000000000003E-6</c:v>
                </c:pt>
                <c:pt idx="6372">
                  <c:v>7.5800000000000003E-6</c:v>
                </c:pt>
                <c:pt idx="6373">
                  <c:v>7.5800000000000003E-6</c:v>
                </c:pt>
                <c:pt idx="6374">
                  <c:v>7.5800000000000003E-6</c:v>
                </c:pt>
                <c:pt idx="6375">
                  <c:v>7.5800000000000003E-6</c:v>
                </c:pt>
                <c:pt idx="6376">
                  <c:v>7.5800000000000003E-6</c:v>
                </c:pt>
                <c:pt idx="6377">
                  <c:v>7.5800000000000003E-6</c:v>
                </c:pt>
                <c:pt idx="6378">
                  <c:v>-2.4200000000000001E-6</c:v>
                </c:pt>
                <c:pt idx="6379">
                  <c:v>-2.4200000000000001E-6</c:v>
                </c:pt>
                <c:pt idx="6380">
                  <c:v>-2.4200000000000001E-6</c:v>
                </c:pt>
                <c:pt idx="6381">
                  <c:v>-2.4200000000000001E-6</c:v>
                </c:pt>
                <c:pt idx="6382">
                  <c:v>-2.4200000000000001E-6</c:v>
                </c:pt>
                <c:pt idx="6383">
                  <c:v>-2.4200000000000001E-6</c:v>
                </c:pt>
                <c:pt idx="6384">
                  <c:v>-2.4200000000000001E-6</c:v>
                </c:pt>
                <c:pt idx="6385">
                  <c:v>-2.4200000000000001E-6</c:v>
                </c:pt>
                <c:pt idx="6386">
                  <c:v>-2.4200000000000001E-6</c:v>
                </c:pt>
                <c:pt idx="6387">
                  <c:v>-2.4200000000000001E-6</c:v>
                </c:pt>
                <c:pt idx="6388">
                  <c:v>-2.2399999999999999E-5</c:v>
                </c:pt>
                <c:pt idx="6389">
                  <c:v>-2.2399999999999999E-5</c:v>
                </c:pt>
                <c:pt idx="6390">
                  <c:v>-2.2399999999999999E-5</c:v>
                </c:pt>
                <c:pt idx="6391">
                  <c:v>-2.2399999999999999E-5</c:v>
                </c:pt>
                <c:pt idx="6392">
                  <c:v>-3.2400000000000001E-5</c:v>
                </c:pt>
                <c:pt idx="6393">
                  <c:v>-3.2400000000000001E-5</c:v>
                </c:pt>
                <c:pt idx="6394">
                  <c:v>-3.2400000000000001E-5</c:v>
                </c:pt>
                <c:pt idx="6395">
                  <c:v>-4.2400000000000001E-5</c:v>
                </c:pt>
                <c:pt idx="6396">
                  <c:v>-4.2400000000000001E-5</c:v>
                </c:pt>
                <c:pt idx="6397">
                  <c:v>-4.2400000000000001E-5</c:v>
                </c:pt>
                <c:pt idx="6398">
                  <c:v>-6.2399999999999999E-5</c:v>
                </c:pt>
                <c:pt idx="6399">
                  <c:v>-6.2399999999999999E-5</c:v>
                </c:pt>
                <c:pt idx="6400">
                  <c:v>-7.2399999999999998E-5</c:v>
                </c:pt>
                <c:pt idx="6401">
                  <c:v>-7.2399999999999998E-5</c:v>
                </c:pt>
                <c:pt idx="6402">
                  <c:v>-8.2399999999999997E-5</c:v>
                </c:pt>
                <c:pt idx="6403">
                  <c:v>-8.2399999999999997E-5</c:v>
                </c:pt>
                <c:pt idx="6404">
                  <c:v>-1.02E-4</c:v>
                </c:pt>
                <c:pt idx="6405">
                  <c:v>-1.12E-4</c:v>
                </c:pt>
                <c:pt idx="6406">
                  <c:v>-1.12E-4</c:v>
                </c:pt>
                <c:pt idx="6407">
                  <c:v>-1.22E-4</c:v>
                </c:pt>
                <c:pt idx="6408">
                  <c:v>-1.22E-4</c:v>
                </c:pt>
                <c:pt idx="6409">
                  <c:v>-1.4200000000000001E-4</c:v>
                </c:pt>
                <c:pt idx="6410">
                  <c:v>-1.4200000000000001E-4</c:v>
                </c:pt>
                <c:pt idx="6411">
                  <c:v>-1.4200000000000001E-4</c:v>
                </c:pt>
                <c:pt idx="6412">
                  <c:v>-1.5200000000000001E-4</c:v>
                </c:pt>
                <c:pt idx="6413">
                  <c:v>-1.5200000000000001E-4</c:v>
                </c:pt>
                <c:pt idx="6414">
                  <c:v>-1.5200000000000001E-4</c:v>
                </c:pt>
                <c:pt idx="6415">
                  <c:v>-1.5200000000000001E-4</c:v>
                </c:pt>
                <c:pt idx="6416">
                  <c:v>-1.5200000000000001E-4</c:v>
                </c:pt>
                <c:pt idx="6417">
                  <c:v>-1.5200000000000001E-4</c:v>
                </c:pt>
                <c:pt idx="6418">
                  <c:v>-1.5200000000000001E-4</c:v>
                </c:pt>
                <c:pt idx="6419">
                  <c:v>-1.5200000000000001E-4</c:v>
                </c:pt>
                <c:pt idx="6420">
                  <c:v>-1.5200000000000001E-4</c:v>
                </c:pt>
                <c:pt idx="6421">
                  <c:v>-1.4200000000000001E-4</c:v>
                </c:pt>
                <c:pt idx="6422">
                  <c:v>-1.4200000000000001E-4</c:v>
                </c:pt>
                <c:pt idx="6423">
                  <c:v>-1.22E-4</c:v>
                </c:pt>
                <c:pt idx="6424">
                  <c:v>-1.22E-4</c:v>
                </c:pt>
                <c:pt idx="6425">
                  <c:v>-1.12E-4</c:v>
                </c:pt>
                <c:pt idx="6426">
                  <c:v>-1.12E-4</c:v>
                </c:pt>
                <c:pt idx="6427">
                  <c:v>-1.02E-4</c:v>
                </c:pt>
                <c:pt idx="6428">
                  <c:v>-1.02E-4</c:v>
                </c:pt>
                <c:pt idx="6429">
                  <c:v>-8.2399999999999997E-5</c:v>
                </c:pt>
                <c:pt idx="6430">
                  <c:v>-7.2399999999999998E-5</c:v>
                </c:pt>
                <c:pt idx="6431">
                  <c:v>-7.2399999999999998E-5</c:v>
                </c:pt>
                <c:pt idx="6432">
                  <c:v>-6.2399999999999999E-5</c:v>
                </c:pt>
                <c:pt idx="6433">
                  <c:v>-6.2399999999999999E-5</c:v>
                </c:pt>
                <c:pt idx="6434">
                  <c:v>-6.2399999999999999E-5</c:v>
                </c:pt>
                <c:pt idx="6435">
                  <c:v>-4.2400000000000001E-5</c:v>
                </c:pt>
                <c:pt idx="6436">
                  <c:v>-4.2400000000000001E-5</c:v>
                </c:pt>
                <c:pt idx="6437">
                  <c:v>-4.2400000000000001E-5</c:v>
                </c:pt>
                <c:pt idx="6438">
                  <c:v>-4.2400000000000001E-5</c:v>
                </c:pt>
                <c:pt idx="6439">
                  <c:v>-4.2400000000000001E-5</c:v>
                </c:pt>
                <c:pt idx="6440">
                  <c:v>-4.2400000000000001E-5</c:v>
                </c:pt>
                <c:pt idx="6441">
                  <c:v>-4.2400000000000001E-5</c:v>
                </c:pt>
                <c:pt idx="6442">
                  <c:v>-6.2399999999999999E-5</c:v>
                </c:pt>
                <c:pt idx="6443">
                  <c:v>-6.2399999999999999E-5</c:v>
                </c:pt>
                <c:pt idx="6444">
                  <c:v>-6.2399999999999999E-5</c:v>
                </c:pt>
                <c:pt idx="6445">
                  <c:v>-7.2399999999999998E-5</c:v>
                </c:pt>
                <c:pt idx="6446">
                  <c:v>-7.2399999999999998E-5</c:v>
                </c:pt>
                <c:pt idx="6447">
                  <c:v>-8.2399999999999997E-5</c:v>
                </c:pt>
                <c:pt idx="6448">
                  <c:v>-8.2399999999999997E-5</c:v>
                </c:pt>
                <c:pt idx="6449">
                  <c:v>-1.02E-4</c:v>
                </c:pt>
                <c:pt idx="6450">
                  <c:v>-1.02E-4</c:v>
                </c:pt>
                <c:pt idx="6451">
                  <c:v>-1.12E-4</c:v>
                </c:pt>
                <c:pt idx="6452">
                  <c:v>-1.12E-4</c:v>
                </c:pt>
                <c:pt idx="6453">
                  <c:v>-1.22E-4</c:v>
                </c:pt>
                <c:pt idx="6454">
                  <c:v>-1.22E-4</c:v>
                </c:pt>
                <c:pt idx="6455">
                  <c:v>-1.22E-4</c:v>
                </c:pt>
                <c:pt idx="6456">
                  <c:v>-1.4200000000000001E-4</c:v>
                </c:pt>
                <c:pt idx="6457">
                  <c:v>-1.4200000000000001E-4</c:v>
                </c:pt>
                <c:pt idx="6458">
                  <c:v>-1.4200000000000001E-4</c:v>
                </c:pt>
                <c:pt idx="6459">
                  <c:v>-1.4200000000000001E-4</c:v>
                </c:pt>
                <c:pt idx="6460">
                  <c:v>-1.5200000000000001E-4</c:v>
                </c:pt>
                <c:pt idx="6461">
                  <c:v>-1.5200000000000001E-4</c:v>
                </c:pt>
                <c:pt idx="6462">
                  <c:v>-1.5200000000000001E-4</c:v>
                </c:pt>
                <c:pt idx="6463">
                  <c:v>-1.5200000000000001E-4</c:v>
                </c:pt>
                <c:pt idx="6464">
                  <c:v>-1.5200000000000001E-4</c:v>
                </c:pt>
                <c:pt idx="6465">
                  <c:v>-1.5200000000000001E-4</c:v>
                </c:pt>
                <c:pt idx="6466">
                  <c:v>-1.6200000000000001E-4</c:v>
                </c:pt>
                <c:pt idx="6467">
                  <c:v>-1.6200000000000001E-4</c:v>
                </c:pt>
                <c:pt idx="6468">
                  <c:v>-1.6200000000000001E-4</c:v>
                </c:pt>
                <c:pt idx="6469">
                  <c:v>-1.6200000000000001E-4</c:v>
                </c:pt>
                <c:pt idx="6470">
                  <c:v>-1.7200000000000001E-4</c:v>
                </c:pt>
                <c:pt idx="6471">
                  <c:v>-1.7200000000000001E-4</c:v>
                </c:pt>
                <c:pt idx="6472">
                  <c:v>-1.92E-4</c:v>
                </c:pt>
                <c:pt idx="6473">
                  <c:v>-1.92E-4</c:v>
                </c:pt>
                <c:pt idx="6474">
                  <c:v>-2.02E-4</c:v>
                </c:pt>
                <c:pt idx="6475">
                  <c:v>-2.02E-4</c:v>
                </c:pt>
                <c:pt idx="6476">
                  <c:v>-2.12E-4</c:v>
                </c:pt>
                <c:pt idx="6477">
                  <c:v>-2.32E-4</c:v>
                </c:pt>
                <c:pt idx="6478">
                  <c:v>-2.42E-4</c:v>
                </c:pt>
                <c:pt idx="6479">
                  <c:v>-2.52E-4</c:v>
                </c:pt>
                <c:pt idx="6480">
                  <c:v>-2.52E-4</c:v>
                </c:pt>
                <c:pt idx="6481">
                  <c:v>-2.72E-4</c:v>
                </c:pt>
                <c:pt idx="6482">
                  <c:v>-2.8200000000000002E-4</c:v>
                </c:pt>
                <c:pt idx="6483">
                  <c:v>-2.92E-4</c:v>
                </c:pt>
                <c:pt idx="6484">
                  <c:v>-3.1199999999999999E-4</c:v>
                </c:pt>
                <c:pt idx="6485">
                  <c:v>-3.1199999999999999E-4</c:v>
                </c:pt>
                <c:pt idx="6486">
                  <c:v>-3.2200000000000002E-4</c:v>
                </c:pt>
                <c:pt idx="6487">
                  <c:v>-3.2200000000000002E-4</c:v>
                </c:pt>
                <c:pt idx="6488">
                  <c:v>-3.3199999999999999E-4</c:v>
                </c:pt>
                <c:pt idx="6489">
                  <c:v>-3.2200000000000002E-4</c:v>
                </c:pt>
                <c:pt idx="6490">
                  <c:v>-3.3199999999999999E-4</c:v>
                </c:pt>
                <c:pt idx="6491">
                  <c:v>-3.2200000000000002E-4</c:v>
                </c:pt>
                <c:pt idx="6492">
                  <c:v>-3.2200000000000002E-4</c:v>
                </c:pt>
                <c:pt idx="6493">
                  <c:v>-3.2200000000000002E-4</c:v>
                </c:pt>
                <c:pt idx="6494">
                  <c:v>-3.1199999999999999E-4</c:v>
                </c:pt>
                <c:pt idx="6495">
                  <c:v>-2.92E-4</c:v>
                </c:pt>
                <c:pt idx="6496">
                  <c:v>-2.8200000000000002E-4</c:v>
                </c:pt>
                <c:pt idx="6497">
                  <c:v>-2.72E-4</c:v>
                </c:pt>
                <c:pt idx="6498">
                  <c:v>-2.52E-4</c:v>
                </c:pt>
                <c:pt idx="6499">
                  <c:v>-2.42E-4</c:v>
                </c:pt>
                <c:pt idx="6500">
                  <c:v>-2.12E-4</c:v>
                </c:pt>
                <c:pt idx="6501">
                  <c:v>-2.02E-4</c:v>
                </c:pt>
                <c:pt idx="6502">
                  <c:v>-1.92E-4</c:v>
                </c:pt>
                <c:pt idx="6503">
                  <c:v>-1.6200000000000001E-4</c:v>
                </c:pt>
                <c:pt idx="6504">
                  <c:v>-1.5200000000000001E-4</c:v>
                </c:pt>
                <c:pt idx="6505">
                  <c:v>-1.4200000000000001E-4</c:v>
                </c:pt>
                <c:pt idx="6506">
                  <c:v>-1.22E-4</c:v>
                </c:pt>
                <c:pt idx="6507">
                  <c:v>-1.12E-4</c:v>
                </c:pt>
                <c:pt idx="6508">
                  <c:v>-1.02E-4</c:v>
                </c:pt>
                <c:pt idx="6509">
                  <c:v>-8.2399999999999997E-5</c:v>
                </c:pt>
                <c:pt idx="6510">
                  <c:v>-7.2399999999999998E-5</c:v>
                </c:pt>
                <c:pt idx="6511">
                  <c:v>-7.2399999999999998E-5</c:v>
                </c:pt>
                <c:pt idx="6512">
                  <c:v>-7.2399999999999998E-5</c:v>
                </c:pt>
                <c:pt idx="6513">
                  <c:v>-7.2399999999999998E-5</c:v>
                </c:pt>
                <c:pt idx="6514">
                  <c:v>-7.2399999999999998E-5</c:v>
                </c:pt>
                <c:pt idx="6515">
                  <c:v>-7.2399999999999998E-5</c:v>
                </c:pt>
                <c:pt idx="6516">
                  <c:v>-8.2399999999999997E-5</c:v>
                </c:pt>
                <c:pt idx="6517">
                  <c:v>-8.2399999999999997E-5</c:v>
                </c:pt>
                <c:pt idx="6518">
                  <c:v>-1.02E-4</c:v>
                </c:pt>
                <c:pt idx="6519">
                  <c:v>-1.12E-4</c:v>
                </c:pt>
                <c:pt idx="6520">
                  <c:v>-1.22E-4</c:v>
                </c:pt>
                <c:pt idx="6521">
                  <c:v>-1.4200000000000001E-4</c:v>
                </c:pt>
                <c:pt idx="6522">
                  <c:v>-1.5200000000000001E-4</c:v>
                </c:pt>
                <c:pt idx="6523">
                  <c:v>-1.6200000000000001E-4</c:v>
                </c:pt>
                <c:pt idx="6524">
                  <c:v>-1.7200000000000001E-4</c:v>
                </c:pt>
                <c:pt idx="6525">
                  <c:v>-1.92E-4</c:v>
                </c:pt>
                <c:pt idx="6526">
                  <c:v>-1.92E-4</c:v>
                </c:pt>
                <c:pt idx="6527">
                  <c:v>-2.02E-4</c:v>
                </c:pt>
                <c:pt idx="6528">
                  <c:v>-2.02E-4</c:v>
                </c:pt>
                <c:pt idx="6529">
                  <c:v>-2.12E-4</c:v>
                </c:pt>
                <c:pt idx="6530">
                  <c:v>-2.12E-4</c:v>
                </c:pt>
                <c:pt idx="6531">
                  <c:v>-2.12E-4</c:v>
                </c:pt>
                <c:pt idx="6532">
                  <c:v>-2.12E-4</c:v>
                </c:pt>
                <c:pt idx="6533">
                  <c:v>-2.02E-4</c:v>
                </c:pt>
                <c:pt idx="6534">
                  <c:v>-2.02E-4</c:v>
                </c:pt>
                <c:pt idx="6535">
                  <c:v>-1.92E-4</c:v>
                </c:pt>
                <c:pt idx="6536">
                  <c:v>-1.7200000000000001E-4</c:v>
                </c:pt>
                <c:pt idx="6537">
                  <c:v>-1.6200000000000001E-4</c:v>
                </c:pt>
                <c:pt idx="6538">
                  <c:v>-1.5200000000000001E-4</c:v>
                </c:pt>
                <c:pt idx="6539">
                  <c:v>-1.22E-4</c:v>
                </c:pt>
                <c:pt idx="6540">
                  <c:v>-1.12E-4</c:v>
                </c:pt>
                <c:pt idx="6541">
                  <c:v>-8.2399999999999997E-5</c:v>
                </c:pt>
                <c:pt idx="6542">
                  <c:v>-7.2399999999999998E-5</c:v>
                </c:pt>
                <c:pt idx="6543">
                  <c:v>-4.2400000000000001E-5</c:v>
                </c:pt>
                <c:pt idx="6544">
                  <c:v>-3.2400000000000001E-5</c:v>
                </c:pt>
                <c:pt idx="6545">
                  <c:v>-2.4200000000000001E-6</c:v>
                </c:pt>
                <c:pt idx="6546">
                  <c:v>7.5800000000000003E-6</c:v>
                </c:pt>
                <c:pt idx="6547">
                  <c:v>1.7600000000000001E-5</c:v>
                </c:pt>
                <c:pt idx="6548">
                  <c:v>3.7599999999999999E-5</c:v>
                </c:pt>
                <c:pt idx="6549">
                  <c:v>5.7599999999999997E-5</c:v>
                </c:pt>
                <c:pt idx="6550">
                  <c:v>5.7599999999999997E-5</c:v>
                </c:pt>
                <c:pt idx="6551">
                  <c:v>7.7600000000000002E-5</c:v>
                </c:pt>
                <c:pt idx="6552">
                  <c:v>7.7600000000000002E-5</c:v>
                </c:pt>
                <c:pt idx="6553">
                  <c:v>8.7600000000000002E-5</c:v>
                </c:pt>
                <c:pt idx="6554">
                  <c:v>8.7600000000000002E-5</c:v>
                </c:pt>
                <c:pt idx="6555">
                  <c:v>8.7600000000000002E-5</c:v>
                </c:pt>
                <c:pt idx="6556">
                  <c:v>7.7600000000000002E-5</c:v>
                </c:pt>
                <c:pt idx="6557">
                  <c:v>7.7600000000000002E-5</c:v>
                </c:pt>
                <c:pt idx="6558">
                  <c:v>5.7599999999999997E-5</c:v>
                </c:pt>
                <c:pt idx="6559">
                  <c:v>5.7599999999999997E-5</c:v>
                </c:pt>
                <c:pt idx="6560">
                  <c:v>4.7599999999999998E-5</c:v>
                </c:pt>
                <c:pt idx="6561">
                  <c:v>3.7599999999999999E-5</c:v>
                </c:pt>
                <c:pt idx="6562">
                  <c:v>1.7600000000000001E-5</c:v>
                </c:pt>
                <c:pt idx="6563">
                  <c:v>7.5800000000000003E-6</c:v>
                </c:pt>
                <c:pt idx="6564">
                  <c:v>-2.4200000000000001E-6</c:v>
                </c:pt>
                <c:pt idx="6565">
                  <c:v>-2.4200000000000001E-6</c:v>
                </c:pt>
                <c:pt idx="6566">
                  <c:v>-2.2399999999999999E-5</c:v>
                </c:pt>
                <c:pt idx="6567">
                  <c:v>-3.2400000000000001E-5</c:v>
                </c:pt>
                <c:pt idx="6568">
                  <c:v>-4.2400000000000001E-5</c:v>
                </c:pt>
                <c:pt idx="6569">
                  <c:v>-4.2400000000000001E-5</c:v>
                </c:pt>
                <c:pt idx="6570">
                  <c:v>-4.2400000000000001E-5</c:v>
                </c:pt>
                <c:pt idx="6571">
                  <c:v>-6.2399999999999999E-5</c:v>
                </c:pt>
                <c:pt idx="6572">
                  <c:v>-6.2399999999999999E-5</c:v>
                </c:pt>
                <c:pt idx="6573">
                  <c:v>-6.2399999999999999E-5</c:v>
                </c:pt>
                <c:pt idx="6574">
                  <c:v>-4.2400000000000001E-5</c:v>
                </c:pt>
                <c:pt idx="6575">
                  <c:v>-4.2400000000000001E-5</c:v>
                </c:pt>
                <c:pt idx="6576">
                  <c:v>-3.2400000000000001E-5</c:v>
                </c:pt>
                <c:pt idx="6577">
                  <c:v>-2.2399999999999999E-5</c:v>
                </c:pt>
                <c:pt idx="6578">
                  <c:v>-2.2399999999999999E-5</c:v>
                </c:pt>
                <c:pt idx="6579">
                  <c:v>7.5800000000000003E-6</c:v>
                </c:pt>
                <c:pt idx="6580">
                  <c:v>7.5800000000000003E-6</c:v>
                </c:pt>
                <c:pt idx="6581">
                  <c:v>3.7599999999999999E-5</c:v>
                </c:pt>
                <c:pt idx="6582">
                  <c:v>4.7599999999999998E-5</c:v>
                </c:pt>
                <c:pt idx="6583">
                  <c:v>5.7599999999999997E-5</c:v>
                </c:pt>
                <c:pt idx="6584">
                  <c:v>7.7600000000000002E-5</c:v>
                </c:pt>
                <c:pt idx="6585">
                  <c:v>9.7600000000000001E-5</c:v>
                </c:pt>
                <c:pt idx="6586">
                  <c:v>1.08E-4</c:v>
                </c:pt>
                <c:pt idx="6587">
                  <c:v>1.2799999999999999E-4</c:v>
                </c:pt>
                <c:pt idx="6588">
                  <c:v>1.3799999999999999E-4</c:v>
                </c:pt>
                <c:pt idx="6589">
                  <c:v>1.4799999999999999E-4</c:v>
                </c:pt>
                <c:pt idx="6590">
                  <c:v>1.6799999999999999E-4</c:v>
                </c:pt>
                <c:pt idx="6591">
                  <c:v>1.6799999999999999E-4</c:v>
                </c:pt>
                <c:pt idx="6592">
                  <c:v>1.7799999999999999E-4</c:v>
                </c:pt>
                <c:pt idx="6593">
                  <c:v>1.7799999999999999E-4</c:v>
                </c:pt>
                <c:pt idx="6594">
                  <c:v>1.7799999999999999E-4</c:v>
                </c:pt>
                <c:pt idx="6595">
                  <c:v>1.7799999999999999E-4</c:v>
                </c:pt>
                <c:pt idx="6596">
                  <c:v>1.7799999999999999E-4</c:v>
                </c:pt>
                <c:pt idx="6597">
                  <c:v>1.7799999999999999E-4</c:v>
                </c:pt>
                <c:pt idx="6598">
                  <c:v>1.7799999999999999E-4</c:v>
                </c:pt>
                <c:pt idx="6599">
                  <c:v>1.6799999999999999E-4</c:v>
                </c:pt>
                <c:pt idx="6600">
                  <c:v>1.6799999999999999E-4</c:v>
                </c:pt>
                <c:pt idx="6601">
                  <c:v>1.4799999999999999E-4</c:v>
                </c:pt>
                <c:pt idx="6602">
                  <c:v>1.3799999999999999E-4</c:v>
                </c:pt>
                <c:pt idx="6603">
                  <c:v>1.3799999999999999E-4</c:v>
                </c:pt>
                <c:pt idx="6604">
                  <c:v>1.2799999999999999E-4</c:v>
                </c:pt>
                <c:pt idx="6605">
                  <c:v>1.08E-4</c:v>
                </c:pt>
                <c:pt idx="6606">
                  <c:v>9.7600000000000001E-5</c:v>
                </c:pt>
                <c:pt idx="6607">
                  <c:v>8.7600000000000002E-5</c:v>
                </c:pt>
                <c:pt idx="6608">
                  <c:v>7.7600000000000002E-5</c:v>
                </c:pt>
                <c:pt idx="6609">
                  <c:v>7.7600000000000002E-5</c:v>
                </c:pt>
                <c:pt idx="6610">
                  <c:v>5.7599999999999997E-5</c:v>
                </c:pt>
                <c:pt idx="6611">
                  <c:v>4.7599999999999998E-5</c:v>
                </c:pt>
                <c:pt idx="6612">
                  <c:v>3.7599999999999999E-5</c:v>
                </c:pt>
                <c:pt idx="6613">
                  <c:v>3.7599999999999999E-5</c:v>
                </c:pt>
                <c:pt idx="6614">
                  <c:v>1.7600000000000001E-5</c:v>
                </c:pt>
                <c:pt idx="6615">
                  <c:v>1.7600000000000001E-5</c:v>
                </c:pt>
                <c:pt idx="6616">
                  <c:v>1.7600000000000001E-5</c:v>
                </c:pt>
                <c:pt idx="6617">
                  <c:v>1.7600000000000001E-5</c:v>
                </c:pt>
                <c:pt idx="6618">
                  <c:v>7.5800000000000003E-6</c:v>
                </c:pt>
                <c:pt idx="6619">
                  <c:v>7.5800000000000003E-6</c:v>
                </c:pt>
                <c:pt idx="6620">
                  <c:v>7.5800000000000003E-6</c:v>
                </c:pt>
                <c:pt idx="6621">
                  <c:v>7.5800000000000003E-6</c:v>
                </c:pt>
                <c:pt idx="6622">
                  <c:v>7.5800000000000003E-6</c:v>
                </c:pt>
                <c:pt idx="6623">
                  <c:v>7.5800000000000003E-6</c:v>
                </c:pt>
                <c:pt idx="6624">
                  <c:v>7.5800000000000003E-6</c:v>
                </c:pt>
                <c:pt idx="6625">
                  <c:v>7.5800000000000003E-6</c:v>
                </c:pt>
                <c:pt idx="6626">
                  <c:v>7.5800000000000003E-6</c:v>
                </c:pt>
                <c:pt idx="6627">
                  <c:v>7.5800000000000003E-6</c:v>
                </c:pt>
                <c:pt idx="6628">
                  <c:v>7.5800000000000003E-6</c:v>
                </c:pt>
                <c:pt idx="6629">
                  <c:v>7.5800000000000003E-6</c:v>
                </c:pt>
                <c:pt idx="6630">
                  <c:v>7.5800000000000003E-6</c:v>
                </c:pt>
                <c:pt idx="6631">
                  <c:v>-2.4200000000000001E-6</c:v>
                </c:pt>
                <c:pt idx="6632">
                  <c:v>-2.4200000000000001E-6</c:v>
                </c:pt>
                <c:pt idx="6633">
                  <c:v>-2.4200000000000001E-6</c:v>
                </c:pt>
                <c:pt idx="6634">
                  <c:v>-2.4200000000000001E-6</c:v>
                </c:pt>
                <c:pt idx="6635">
                  <c:v>-2.2399999999999999E-5</c:v>
                </c:pt>
                <c:pt idx="6636">
                  <c:v>-2.2399999999999999E-5</c:v>
                </c:pt>
                <c:pt idx="6637">
                  <c:v>-3.2400000000000001E-5</c:v>
                </c:pt>
                <c:pt idx="6638">
                  <c:v>-3.2400000000000001E-5</c:v>
                </c:pt>
                <c:pt idx="6639">
                  <c:v>-4.2400000000000001E-5</c:v>
                </c:pt>
                <c:pt idx="6640">
                  <c:v>-4.2400000000000001E-5</c:v>
                </c:pt>
                <c:pt idx="6641">
                  <c:v>-6.2399999999999999E-5</c:v>
                </c:pt>
                <c:pt idx="6642">
                  <c:v>-6.2399999999999999E-5</c:v>
                </c:pt>
                <c:pt idx="6643">
                  <c:v>-7.2399999999999998E-5</c:v>
                </c:pt>
                <c:pt idx="6644">
                  <c:v>-7.2399999999999998E-5</c:v>
                </c:pt>
                <c:pt idx="6645">
                  <c:v>-7.2399999999999998E-5</c:v>
                </c:pt>
                <c:pt idx="6646">
                  <c:v>-8.2399999999999997E-5</c:v>
                </c:pt>
                <c:pt idx="6647">
                  <c:v>-8.2399999999999997E-5</c:v>
                </c:pt>
                <c:pt idx="6648">
                  <c:v>-8.2399999999999997E-5</c:v>
                </c:pt>
                <c:pt idx="6649">
                  <c:v>-8.2399999999999997E-5</c:v>
                </c:pt>
                <c:pt idx="6650">
                  <c:v>-8.2399999999999997E-5</c:v>
                </c:pt>
                <c:pt idx="6651">
                  <c:v>-8.2399999999999997E-5</c:v>
                </c:pt>
                <c:pt idx="6652">
                  <c:v>-8.2399999999999997E-5</c:v>
                </c:pt>
                <c:pt idx="6653">
                  <c:v>-8.2399999999999997E-5</c:v>
                </c:pt>
                <c:pt idx="6654">
                  <c:v>-8.2399999999999997E-5</c:v>
                </c:pt>
                <c:pt idx="6655">
                  <c:v>-8.2399999999999997E-5</c:v>
                </c:pt>
                <c:pt idx="6656">
                  <c:v>-7.2399999999999998E-5</c:v>
                </c:pt>
                <c:pt idx="6657">
                  <c:v>-7.2399999999999998E-5</c:v>
                </c:pt>
                <c:pt idx="6658">
                  <c:v>-7.2399999999999998E-5</c:v>
                </c:pt>
                <c:pt idx="6659">
                  <c:v>-6.2399999999999999E-5</c:v>
                </c:pt>
                <c:pt idx="6660">
                  <c:v>-6.2399999999999999E-5</c:v>
                </c:pt>
                <c:pt idx="6661">
                  <c:v>-4.2400000000000001E-5</c:v>
                </c:pt>
                <c:pt idx="6662">
                  <c:v>-3.2400000000000001E-5</c:v>
                </c:pt>
                <c:pt idx="6663">
                  <c:v>-3.2400000000000001E-5</c:v>
                </c:pt>
                <c:pt idx="6664">
                  <c:v>-2.2399999999999999E-5</c:v>
                </c:pt>
                <c:pt idx="6665">
                  <c:v>-2.2399999999999999E-5</c:v>
                </c:pt>
                <c:pt idx="6666">
                  <c:v>-2.4200000000000001E-6</c:v>
                </c:pt>
                <c:pt idx="6667">
                  <c:v>-2.4200000000000001E-6</c:v>
                </c:pt>
                <c:pt idx="6668">
                  <c:v>7.5800000000000003E-6</c:v>
                </c:pt>
                <c:pt idx="6669">
                  <c:v>7.5800000000000003E-6</c:v>
                </c:pt>
                <c:pt idx="6670">
                  <c:v>7.5800000000000003E-6</c:v>
                </c:pt>
                <c:pt idx="6671">
                  <c:v>1.7600000000000001E-5</c:v>
                </c:pt>
                <c:pt idx="6672">
                  <c:v>1.7600000000000001E-5</c:v>
                </c:pt>
                <c:pt idx="6673">
                  <c:v>1.7600000000000001E-5</c:v>
                </c:pt>
                <c:pt idx="6674">
                  <c:v>1.7600000000000001E-5</c:v>
                </c:pt>
                <c:pt idx="6675">
                  <c:v>1.7600000000000001E-5</c:v>
                </c:pt>
                <c:pt idx="6676">
                  <c:v>1.7600000000000001E-5</c:v>
                </c:pt>
                <c:pt idx="6677">
                  <c:v>1.7600000000000001E-5</c:v>
                </c:pt>
                <c:pt idx="6678">
                  <c:v>1.7600000000000001E-5</c:v>
                </c:pt>
                <c:pt idx="6679">
                  <c:v>1.7600000000000001E-5</c:v>
                </c:pt>
                <c:pt idx="6680">
                  <c:v>1.7600000000000001E-5</c:v>
                </c:pt>
                <c:pt idx="6681">
                  <c:v>1.7600000000000001E-5</c:v>
                </c:pt>
                <c:pt idx="6682">
                  <c:v>7.5800000000000003E-6</c:v>
                </c:pt>
                <c:pt idx="6683">
                  <c:v>7.5800000000000003E-6</c:v>
                </c:pt>
                <c:pt idx="6684">
                  <c:v>7.5800000000000003E-6</c:v>
                </c:pt>
                <c:pt idx="6685">
                  <c:v>-2.4200000000000001E-6</c:v>
                </c:pt>
                <c:pt idx="6686">
                  <c:v>-2.4200000000000001E-6</c:v>
                </c:pt>
                <c:pt idx="6687">
                  <c:v>-2.4200000000000001E-6</c:v>
                </c:pt>
                <c:pt idx="6688">
                  <c:v>-2.4200000000000001E-6</c:v>
                </c:pt>
                <c:pt idx="6689">
                  <c:v>-2.2399999999999999E-5</c:v>
                </c:pt>
                <c:pt idx="6690">
                  <c:v>-2.2399999999999999E-5</c:v>
                </c:pt>
                <c:pt idx="6691">
                  <c:v>-2.2399999999999999E-5</c:v>
                </c:pt>
                <c:pt idx="6692">
                  <c:v>-3.2400000000000001E-5</c:v>
                </c:pt>
                <c:pt idx="6693">
                  <c:v>-3.2400000000000001E-5</c:v>
                </c:pt>
                <c:pt idx="6694">
                  <c:v>-3.2400000000000001E-5</c:v>
                </c:pt>
                <c:pt idx="6695">
                  <c:v>-3.2400000000000001E-5</c:v>
                </c:pt>
                <c:pt idx="6696">
                  <c:v>-3.2400000000000001E-5</c:v>
                </c:pt>
                <c:pt idx="6697">
                  <c:v>-3.2400000000000001E-5</c:v>
                </c:pt>
                <c:pt idx="6698">
                  <c:v>-3.2400000000000001E-5</c:v>
                </c:pt>
                <c:pt idx="6699">
                  <c:v>-3.2400000000000001E-5</c:v>
                </c:pt>
                <c:pt idx="6700">
                  <c:v>-3.2400000000000001E-5</c:v>
                </c:pt>
                <c:pt idx="6701">
                  <c:v>-3.2400000000000001E-5</c:v>
                </c:pt>
                <c:pt idx="6702">
                  <c:v>-3.2400000000000001E-5</c:v>
                </c:pt>
                <c:pt idx="6703">
                  <c:v>-2.2399999999999999E-5</c:v>
                </c:pt>
                <c:pt idx="6704">
                  <c:v>-2.2399999999999999E-5</c:v>
                </c:pt>
                <c:pt idx="6705">
                  <c:v>-2.4200000000000001E-6</c:v>
                </c:pt>
                <c:pt idx="6706">
                  <c:v>-2.4200000000000001E-6</c:v>
                </c:pt>
                <c:pt idx="6707">
                  <c:v>7.5800000000000003E-6</c:v>
                </c:pt>
                <c:pt idx="6708">
                  <c:v>7.5800000000000003E-6</c:v>
                </c:pt>
                <c:pt idx="6709">
                  <c:v>1.7600000000000001E-5</c:v>
                </c:pt>
                <c:pt idx="6710">
                  <c:v>3.7599999999999999E-5</c:v>
                </c:pt>
                <c:pt idx="6711">
                  <c:v>4.7599999999999998E-5</c:v>
                </c:pt>
                <c:pt idx="6712">
                  <c:v>4.7599999999999998E-5</c:v>
                </c:pt>
                <c:pt idx="6713">
                  <c:v>5.7599999999999997E-5</c:v>
                </c:pt>
                <c:pt idx="6714">
                  <c:v>7.7600000000000002E-5</c:v>
                </c:pt>
                <c:pt idx="6715">
                  <c:v>8.7600000000000002E-5</c:v>
                </c:pt>
                <c:pt idx="6716">
                  <c:v>9.7600000000000001E-5</c:v>
                </c:pt>
                <c:pt idx="6717">
                  <c:v>1.08E-4</c:v>
                </c:pt>
                <c:pt idx="6718">
                  <c:v>1.2799999999999999E-4</c:v>
                </c:pt>
                <c:pt idx="6719">
                  <c:v>1.2799999999999999E-4</c:v>
                </c:pt>
                <c:pt idx="6720">
                  <c:v>1.3799999999999999E-4</c:v>
                </c:pt>
                <c:pt idx="6721">
                  <c:v>1.4799999999999999E-4</c:v>
                </c:pt>
                <c:pt idx="6722">
                  <c:v>1.4799999999999999E-4</c:v>
                </c:pt>
                <c:pt idx="6723">
                  <c:v>1.6799999999999999E-4</c:v>
                </c:pt>
                <c:pt idx="6724">
                  <c:v>1.6799999999999999E-4</c:v>
                </c:pt>
                <c:pt idx="6725">
                  <c:v>1.7799999999999999E-4</c:v>
                </c:pt>
                <c:pt idx="6726">
                  <c:v>1.7799999999999999E-4</c:v>
                </c:pt>
                <c:pt idx="6727">
                  <c:v>1.7799999999999999E-4</c:v>
                </c:pt>
                <c:pt idx="6728">
                  <c:v>1.7799999999999999E-4</c:v>
                </c:pt>
                <c:pt idx="6729">
                  <c:v>1.7799999999999999E-4</c:v>
                </c:pt>
                <c:pt idx="6730">
                  <c:v>1.7799999999999999E-4</c:v>
                </c:pt>
                <c:pt idx="6731">
                  <c:v>1.6799999999999999E-4</c:v>
                </c:pt>
                <c:pt idx="6732">
                  <c:v>1.6799999999999999E-4</c:v>
                </c:pt>
                <c:pt idx="6733">
                  <c:v>1.4799999999999999E-4</c:v>
                </c:pt>
                <c:pt idx="6734">
                  <c:v>1.3799999999999999E-4</c:v>
                </c:pt>
                <c:pt idx="6735">
                  <c:v>1.2799999999999999E-4</c:v>
                </c:pt>
                <c:pt idx="6736">
                  <c:v>1.2799999999999999E-4</c:v>
                </c:pt>
                <c:pt idx="6737">
                  <c:v>1.08E-4</c:v>
                </c:pt>
                <c:pt idx="6738">
                  <c:v>8.7600000000000002E-5</c:v>
                </c:pt>
                <c:pt idx="6739">
                  <c:v>8.7600000000000002E-5</c:v>
                </c:pt>
                <c:pt idx="6740">
                  <c:v>5.7599999999999997E-5</c:v>
                </c:pt>
                <c:pt idx="6741">
                  <c:v>5.7599999999999997E-5</c:v>
                </c:pt>
                <c:pt idx="6742">
                  <c:v>4.7599999999999998E-5</c:v>
                </c:pt>
                <c:pt idx="6743">
                  <c:v>3.7599999999999999E-5</c:v>
                </c:pt>
                <c:pt idx="6744">
                  <c:v>1.7600000000000001E-5</c:v>
                </c:pt>
                <c:pt idx="6745">
                  <c:v>7.5800000000000003E-6</c:v>
                </c:pt>
                <c:pt idx="6746">
                  <c:v>7.5800000000000003E-6</c:v>
                </c:pt>
                <c:pt idx="6747">
                  <c:v>-2.4200000000000001E-6</c:v>
                </c:pt>
                <c:pt idx="6748">
                  <c:v>-2.4200000000000001E-6</c:v>
                </c:pt>
                <c:pt idx="6749">
                  <c:v>-2.4200000000000001E-6</c:v>
                </c:pt>
                <c:pt idx="6750">
                  <c:v>-2.2399999999999999E-5</c:v>
                </c:pt>
                <c:pt idx="6751">
                  <c:v>-2.4200000000000001E-6</c:v>
                </c:pt>
                <c:pt idx="6752">
                  <c:v>-2.4200000000000001E-6</c:v>
                </c:pt>
                <c:pt idx="6753">
                  <c:v>-2.4200000000000001E-6</c:v>
                </c:pt>
                <c:pt idx="6754">
                  <c:v>-2.4200000000000001E-6</c:v>
                </c:pt>
                <c:pt idx="6755">
                  <c:v>7.5800000000000003E-6</c:v>
                </c:pt>
                <c:pt idx="6756">
                  <c:v>1.7600000000000001E-5</c:v>
                </c:pt>
                <c:pt idx="6757">
                  <c:v>3.7599999999999999E-5</c:v>
                </c:pt>
                <c:pt idx="6758">
                  <c:v>3.7599999999999999E-5</c:v>
                </c:pt>
                <c:pt idx="6759">
                  <c:v>4.7599999999999998E-5</c:v>
                </c:pt>
                <c:pt idx="6760">
                  <c:v>5.7599999999999997E-5</c:v>
                </c:pt>
                <c:pt idx="6761">
                  <c:v>7.7600000000000002E-5</c:v>
                </c:pt>
                <c:pt idx="6762">
                  <c:v>8.7600000000000002E-5</c:v>
                </c:pt>
                <c:pt idx="6763">
                  <c:v>9.7600000000000001E-5</c:v>
                </c:pt>
                <c:pt idx="6764">
                  <c:v>1.08E-4</c:v>
                </c:pt>
                <c:pt idx="6765">
                  <c:v>1.2799999999999999E-4</c:v>
                </c:pt>
                <c:pt idx="6766">
                  <c:v>1.2799999999999999E-4</c:v>
                </c:pt>
                <c:pt idx="6767">
                  <c:v>1.3799999999999999E-4</c:v>
                </c:pt>
                <c:pt idx="6768">
                  <c:v>1.3799999999999999E-4</c:v>
                </c:pt>
                <c:pt idx="6769">
                  <c:v>1.4799999999999999E-4</c:v>
                </c:pt>
                <c:pt idx="6770">
                  <c:v>1.4799999999999999E-4</c:v>
                </c:pt>
                <c:pt idx="6771">
                  <c:v>1.4799999999999999E-4</c:v>
                </c:pt>
                <c:pt idx="6772">
                  <c:v>1.4799999999999999E-4</c:v>
                </c:pt>
                <c:pt idx="6773">
                  <c:v>1.4799999999999999E-4</c:v>
                </c:pt>
                <c:pt idx="6774">
                  <c:v>1.4799999999999999E-4</c:v>
                </c:pt>
                <c:pt idx="6775">
                  <c:v>1.3799999999999999E-4</c:v>
                </c:pt>
                <c:pt idx="6776">
                  <c:v>1.3799999999999999E-4</c:v>
                </c:pt>
                <c:pt idx="6777">
                  <c:v>1.2799999999999999E-4</c:v>
                </c:pt>
                <c:pt idx="6778">
                  <c:v>1.2799999999999999E-4</c:v>
                </c:pt>
                <c:pt idx="6779">
                  <c:v>1.08E-4</c:v>
                </c:pt>
                <c:pt idx="6780">
                  <c:v>9.7600000000000001E-5</c:v>
                </c:pt>
                <c:pt idx="6781">
                  <c:v>9.7600000000000001E-5</c:v>
                </c:pt>
                <c:pt idx="6782">
                  <c:v>8.7600000000000002E-5</c:v>
                </c:pt>
                <c:pt idx="6783">
                  <c:v>7.7600000000000002E-5</c:v>
                </c:pt>
                <c:pt idx="6784">
                  <c:v>7.7600000000000002E-5</c:v>
                </c:pt>
                <c:pt idx="6785">
                  <c:v>5.7599999999999997E-5</c:v>
                </c:pt>
                <c:pt idx="6786">
                  <c:v>4.7599999999999998E-5</c:v>
                </c:pt>
                <c:pt idx="6787">
                  <c:v>4.7599999999999998E-5</c:v>
                </c:pt>
                <c:pt idx="6788">
                  <c:v>3.7599999999999999E-5</c:v>
                </c:pt>
                <c:pt idx="6789">
                  <c:v>3.7599999999999999E-5</c:v>
                </c:pt>
                <c:pt idx="6790">
                  <c:v>3.7599999999999999E-5</c:v>
                </c:pt>
                <c:pt idx="6791">
                  <c:v>3.7599999999999999E-5</c:v>
                </c:pt>
                <c:pt idx="6792">
                  <c:v>1.7600000000000001E-5</c:v>
                </c:pt>
                <c:pt idx="6793">
                  <c:v>1.7600000000000001E-5</c:v>
                </c:pt>
                <c:pt idx="6794">
                  <c:v>1.7600000000000001E-5</c:v>
                </c:pt>
                <c:pt idx="6795">
                  <c:v>1.7600000000000001E-5</c:v>
                </c:pt>
                <c:pt idx="6796">
                  <c:v>1.7600000000000001E-5</c:v>
                </c:pt>
                <c:pt idx="6797">
                  <c:v>1.7600000000000001E-5</c:v>
                </c:pt>
                <c:pt idx="6798">
                  <c:v>1.7600000000000001E-5</c:v>
                </c:pt>
                <c:pt idx="6799">
                  <c:v>3.7599999999999999E-5</c:v>
                </c:pt>
                <c:pt idx="6800">
                  <c:v>3.7599999999999999E-5</c:v>
                </c:pt>
                <c:pt idx="6801">
                  <c:v>3.7599999999999999E-5</c:v>
                </c:pt>
                <c:pt idx="6802">
                  <c:v>3.7599999999999999E-5</c:v>
                </c:pt>
                <c:pt idx="6803">
                  <c:v>3.7599999999999999E-5</c:v>
                </c:pt>
                <c:pt idx="6804">
                  <c:v>3.7599999999999999E-5</c:v>
                </c:pt>
                <c:pt idx="6805">
                  <c:v>3.7599999999999999E-5</c:v>
                </c:pt>
                <c:pt idx="6806">
                  <c:v>3.7599999999999999E-5</c:v>
                </c:pt>
                <c:pt idx="6807">
                  <c:v>3.7599999999999999E-5</c:v>
                </c:pt>
                <c:pt idx="6808">
                  <c:v>3.7599999999999999E-5</c:v>
                </c:pt>
                <c:pt idx="6809">
                  <c:v>3.7599999999999999E-5</c:v>
                </c:pt>
                <c:pt idx="6810">
                  <c:v>3.7599999999999999E-5</c:v>
                </c:pt>
                <c:pt idx="6811">
                  <c:v>3.7599999999999999E-5</c:v>
                </c:pt>
                <c:pt idx="6812">
                  <c:v>1.7600000000000001E-5</c:v>
                </c:pt>
                <c:pt idx="6813">
                  <c:v>1.7600000000000001E-5</c:v>
                </c:pt>
                <c:pt idx="6814">
                  <c:v>1.7600000000000001E-5</c:v>
                </c:pt>
                <c:pt idx="6815">
                  <c:v>7.5800000000000003E-6</c:v>
                </c:pt>
                <c:pt idx="6816">
                  <c:v>7.5800000000000003E-6</c:v>
                </c:pt>
                <c:pt idx="6817">
                  <c:v>7.5800000000000003E-6</c:v>
                </c:pt>
                <c:pt idx="6818">
                  <c:v>-2.4200000000000001E-6</c:v>
                </c:pt>
                <c:pt idx="6819">
                  <c:v>-2.4200000000000001E-6</c:v>
                </c:pt>
                <c:pt idx="6820">
                  <c:v>-2.4200000000000001E-6</c:v>
                </c:pt>
                <c:pt idx="6821">
                  <c:v>-2.4200000000000001E-6</c:v>
                </c:pt>
                <c:pt idx="6822">
                  <c:v>-2.2399999999999999E-5</c:v>
                </c:pt>
                <c:pt idx="6823">
                  <c:v>-2.2399999999999999E-5</c:v>
                </c:pt>
                <c:pt idx="6824">
                  <c:v>-2.2399999999999999E-5</c:v>
                </c:pt>
                <c:pt idx="6825">
                  <c:v>-2.2399999999999999E-5</c:v>
                </c:pt>
                <c:pt idx="6826">
                  <c:v>-2.2399999999999999E-5</c:v>
                </c:pt>
                <c:pt idx="6827">
                  <c:v>-2.2399999999999999E-5</c:v>
                </c:pt>
                <c:pt idx="6828">
                  <c:v>-2.2399999999999999E-5</c:v>
                </c:pt>
                <c:pt idx="6829">
                  <c:v>-2.4200000000000001E-6</c:v>
                </c:pt>
                <c:pt idx="6830">
                  <c:v>-2.4200000000000001E-6</c:v>
                </c:pt>
                <c:pt idx="6831">
                  <c:v>-2.4200000000000001E-6</c:v>
                </c:pt>
                <c:pt idx="6832">
                  <c:v>-2.4200000000000001E-6</c:v>
                </c:pt>
                <c:pt idx="6833">
                  <c:v>7.5800000000000003E-6</c:v>
                </c:pt>
                <c:pt idx="6834">
                  <c:v>7.5800000000000003E-6</c:v>
                </c:pt>
                <c:pt idx="6835">
                  <c:v>1.7600000000000001E-5</c:v>
                </c:pt>
                <c:pt idx="6836">
                  <c:v>1.7600000000000001E-5</c:v>
                </c:pt>
                <c:pt idx="6837">
                  <c:v>3.7599999999999999E-5</c:v>
                </c:pt>
                <c:pt idx="6838">
                  <c:v>3.7599999999999999E-5</c:v>
                </c:pt>
                <c:pt idx="6839">
                  <c:v>4.7599999999999998E-5</c:v>
                </c:pt>
                <c:pt idx="6840">
                  <c:v>4.7599999999999998E-5</c:v>
                </c:pt>
                <c:pt idx="6841">
                  <c:v>5.7599999999999997E-5</c:v>
                </c:pt>
                <c:pt idx="6842">
                  <c:v>5.7599999999999997E-5</c:v>
                </c:pt>
                <c:pt idx="6843">
                  <c:v>5.7599999999999997E-5</c:v>
                </c:pt>
                <c:pt idx="6844">
                  <c:v>7.7600000000000002E-5</c:v>
                </c:pt>
                <c:pt idx="6845">
                  <c:v>7.7600000000000002E-5</c:v>
                </c:pt>
                <c:pt idx="6846">
                  <c:v>8.7600000000000002E-5</c:v>
                </c:pt>
                <c:pt idx="6847">
                  <c:v>8.7600000000000002E-5</c:v>
                </c:pt>
                <c:pt idx="6848">
                  <c:v>9.7600000000000001E-5</c:v>
                </c:pt>
                <c:pt idx="6849">
                  <c:v>9.7600000000000001E-5</c:v>
                </c:pt>
                <c:pt idx="6850">
                  <c:v>9.7600000000000001E-5</c:v>
                </c:pt>
                <c:pt idx="6851">
                  <c:v>9.7600000000000001E-5</c:v>
                </c:pt>
                <c:pt idx="6852">
                  <c:v>9.7600000000000001E-5</c:v>
                </c:pt>
                <c:pt idx="6853">
                  <c:v>9.7600000000000001E-5</c:v>
                </c:pt>
                <c:pt idx="6854">
                  <c:v>1.08E-4</c:v>
                </c:pt>
                <c:pt idx="6855">
                  <c:v>1.08E-4</c:v>
                </c:pt>
                <c:pt idx="6856">
                  <c:v>9.7600000000000001E-5</c:v>
                </c:pt>
                <c:pt idx="6857">
                  <c:v>9.7600000000000001E-5</c:v>
                </c:pt>
                <c:pt idx="6858">
                  <c:v>9.7600000000000001E-5</c:v>
                </c:pt>
                <c:pt idx="6859">
                  <c:v>9.7600000000000001E-5</c:v>
                </c:pt>
                <c:pt idx="6860">
                  <c:v>9.7600000000000001E-5</c:v>
                </c:pt>
                <c:pt idx="6861">
                  <c:v>9.7600000000000001E-5</c:v>
                </c:pt>
                <c:pt idx="6862">
                  <c:v>8.7600000000000002E-5</c:v>
                </c:pt>
                <c:pt idx="6863">
                  <c:v>8.7600000000000002E-5</c:v>
                </c:pt>
                <c:pt idx="6864">
                  <c:v>8.7600000000000002E-5</c:v>
                </c:pt>
                <c:pt idx="6865">
                  <c:v>8.7600000000000002E-5</c:v>
                </c:pt>
                <c:pt idx="6866">
                  <c:v>7.7600000000000002E-5</c:v>
                </c:pt>
                <c:pt idx="6867">
                  <c:v>7.7600000000000002E-5</c:v>
                </c:pt>
                <c:pt idx="6868">
                  <c:v>5.7599999999999997E-5</c:v>
                </c:pt>
                <c:pt idx="6869">
                  <c:v>5.7599999999999997E-5</c:v>
                </c:pt>
                <c:pt idx="6870">
                  <c:v>5.7599999999999997E-5</c:v>
                </c:pt>
                <c:pt idx="6871">
                  <c:v>5.7599999999999997E-5</c:v>
                </c:pt>
                <c:pt idx="6872">
                  <c:v>4.7599999999999998E-5</c:v>
                </c:pt>
                <c:pt idx="6873">
                  <c:v>4.7599999999999998E-5</c:v>
                </c:pt>
                <c:pt idx="6874">
                  <c:v>4.7599999999999998E-5</c:v>
                </c:pt>
                <c:pt idx="6875">
                  <c:v>3.7599999999999999E-5</c:v>
                </c:pt>
                <c:pt idx="6876">
                  <c:v>3.7599999999999999E-5</c:v>
                </c:pt>
                <c:pt idx="6877">
                  <c:v>3.7599999999999999E-5</c:v>
                </c:pt>
                <c:pt idx="6878">
                  <c:v>3.7599999999999999E-5</c:v>
                </c:pt>
                <c:pt idx="6879">
                  <c:v>3.7599999999999999E-5</c:v>
                </c:pt>
                <c:pt idx="6880">
                  <c:v>3.7599999999999999E-5</c:v>
                </c:pt>
                <c:pt idx="6881">
                  <c:v>3.7599999999999999E-5</c:v>
                </c:pt>
                <c:pt idx="6882">
                  <c:v>3.7599999999999999E-5</c:v>
                </c:pt>
                <c:pt idx="6883">
                  <c:v>3.7599999999999999E-5</c:v>
                </c:pt>
                <c:pt idx="6884">
                  <c:v>3.7599999999999999E-5</c:v>
                </c:pt>
                <c:pt idx="6885">
                  <c:v>3.7599999999999999E-5</c:v>
                </c:pt>
                <c:pt idx="6886">
                  <c:v>4.7599999999999998E-5</c:v>
                </c:pt>
                <c:pt idx="6887">
                  <c:v>4.7599999999999998E-5</c:v>
                </c:pt>
                <c:pt idx="6888">
                  <c:v>4.7599999999999998E-5</c:v>
                </c:pt>
                <c:pt idx="6889">
                  <c:v>4.7599999999999998E-5</c:v>
                </c:pt>
                <c:pt idx="6890">
                  <c:v>4.7599999999999998E-5</c:v>
                </c:pt>
                <c:pt idx="6891">
                  <c:v>4.7599999999999998E-5</c:v>
                </c:pt>
                <c:pt idx="6892">
                  <c:v>4.7599999999999998E-5</c:v>
                </c:pt>
                <c:pt idx="6893">
                  <c:v>5.7599999999999997E-5</c:v>
                </c:pt>
                <c:pt idx="6894">
                  <c:v>5.7599999999999997E-5</c:v>
                </c:pt>
                <c:pt idx="6895">
                  <c:v>5.7599999999999997E-5</c:v>
                </c:pt>
                <c:pt idx="6896">
                  <c:v>5.7599999999999997E-5</c:v>
                </c:pt>
                <c:pt idx="6897">
                  <c:v>4.7599999999999998E-5</c:v>
                </c:pt>
                <c:pt idx="6898">
                  <c:v>4.7599999999999998E-5</c:v>
                </c:pt>
                <c:pt idx="6899">
                  <c:v>4.7599999999999998E-5</c:v>
                </c:pt>
                <c:pt idx="6900">
                  <c:v>3.7599999999999999E-5</c:v>
                </c:pt>
                <c:pt idx="6901">
                  <c:v>3.7599999999999999E-5</c:v>
                </c:pt>
                <c:pt idx="6902">
                  <c:v>1.7600000000000001E-5</c:v>
                </c:pt>
                <c:pt idx="6903">
                  <c:v>1.7600000000000001E-5</c:v>
                </c:pt>
                <c:pt idx="6904">
                  <c:v>7.5800000000000003E-6</c:v>
                </c:pt>
                <c:pt idx="6905">
                  <c:v>7.5800000000000003E-6</c:v>
                </c:pt>
                <c:pt idx="6906">
                  <c:v>-2.4200000000000001E-6</c:v>
                </c:pt>
                <c:pt idx="6907">
                  <c:v>-2.2399999999999999E-5</c:v>
                </c:pt>
                <c:pt idx="6908">
                  <c:v>-2.2399999999999999E-5</c:v>
                </c:pt>
                <c:pt idx="6909">
                  <c:v>-3.2400000000000001E-5</c:v>
                </c:pt>
                <c:pt idx="6910">
                  <c:v>-4.2400000000000001E-5</c:v>
                </c:pt>
                <c:pt idx="6911">
                  <c:v>-4.2400000000000001E-5</c:v>
                </c:pt>
                <c:pt idx="6912">
                  <c:v>-6.2399999999999999E-5</c:v>
                </c:pt>
                <c:pt idx="6913">
                  <c:v>-6.2399999999999999E-5</c:v>
                </c:pt>
                <c:pt idx="6914">
                  <c:v>-7.2399999999999998E-5</c:v>
                </c:pt>
                <c:pt idx="6915">
                  <c:v>-7.2399999999999998E-5</c:v>
                </c:pt>
                <c:pt idx="6916">
                  <c:v>-7.2399999999999998E-5</c:v>
                </c:pt>
                <c:pt idx="6917">
                  <c:v>-7.2399999999999998E-5</c:v>
                </c:pt>
                <c:pt idx="6918">
                  <c:v>-7.2399999999999998E-5</c:v>
                </c:pt>
                <c:pt idx="6919">
                  <c:v>-7.2399999999999998E-5</c:v>
                </c:pt>
                <c:pt idx="6920">
                  <c:v>-7.2399999999999998E-5</c:v>
                </c:pt>
                <c:pt idx="6921">
                  <c:v>-7.2399999999999998E-5</c:v>
                </c:pt>
                <c:pt idx="6922">
                  <c:v>-6.2399999999999999E-5</c:v>
                </c:pt>
                <c:pt idx="6923">
                  <c:v>-6.2399999999999999E-5</c:v>
                </c:pt>
                <c:pt idx="6924">
                  <c:v>-4.2400000000000001E-5</c:v>
                </c:pt>
                <c:pt idx="6925">
                  <c:v>-3.2400000000000001E-5</c:v>
                </c:pt>
                <c:pt idx="6926">
                  <c:v>-2.2399999999999999E-5</c:v>
                </c:pt>
                <c:pt idx="6927">
                  <c:v>-2.2399999999999999E-5</c:v>
                </c:pt>
                <c:pt idx="6928">
                  <c:v>-2.4200000000000001E-6</c:v>
                </c:pt>
                <c:pt idx="6929">
                  <c:v>7.5800000000000003E-6</c:v>
                </c:pt>
                <c:pt idx="6930">
                  <c:v>1.7600000000000001E-5</c:v>
                </c:pt>
                <c:pt idx="6931">
                  <c:v>3.7599999999999999E-5</c:v>
                </c:pt>
                <c:pt idx="6932">
                  <c:v>4.7599999999999998E-5</c:v>
                </c:pt>
                <c:pt idx="6933">
                  <c:v>5.7599999999999997E-5</c:v>
                </c:pt>
                <c:pt idx="6934">
                  <c:v>5.7599999999999997E-5</c:v>
                </c:pt>
                <c:pt idx="6935">
                  <c:v>7.7600000000000002E-5</c:v>
                </c:pt>
                <c:pt idx="6936">
                  <c:v>7.7600000000000002E-5</c:v>
                </c:pt>
                <c:pt idx="6937">
                  <c:v>8.7600000000000002E-5</c:v>
                </c:pt>
                <c:pt idx="6938">
                  <c:v>8.7600000000000002E-5</c:v>
                </c:pt>
                <c:pt idx="6939">
                  <c:v>8.7600000000000002E-5</c:v>
                </c:pt>
                <c:pt idx="6940">
                  <c:v>8.7600000000000002E-5</c:v>
                </c:pt>
                <c:pt idx="6941">
                  <c:v>8.7600000000000002E-5</c:v>
                </c:pt>
                <c:pt idx="6942">
                  <c:v>8.7600000000000002E-5</c:v>
                </c:pt>
                <c:pt idx="6943">
                  <c:v>8.7600000000000002E-5</c:v>
                </c:pt>
                <c:pt idx="6944">
                  <c:v>7.7600000000000002E-5</c:v>
                </c:pt>
                <c:pt idx="6945">
                  <c:v>7.7600000000000002E-5</c:v>
                </c:pt>
                <c:pt idx="6946">
                  <c:v>5.7599999999999997E-5</c:v>
                </c:pt>
                <c:pt idx="6947">
                  <c:v>4.7599999999999998E-5</c:v>
                </c:pt>
                <c:pt idx="6948">
                  <c:v>3.7599999999999999E-5</c:v>
                </c:pt>
                <c:pt idx="6949">
                  <c:v>3.7599999999999999E-5</c:v>
                </c:pt>
                <c:pt idx="6950">
                  <c:v>1.7600000000000001E-5</c:v>
                </c:pt>
                <c:pt idx="6951">
                  <c:v>7.5800000000000003E-6</c:v>
                </c:pt>
                <c:pt idx="6952">
                  <c:v>-2.4200000000000001E-6</c:v>
                </c:pt>
                <c:pt idx="6953">
                  <c:v>-2.2399999999999999E-5</c:v>
                </c:pt>
                <c:pt idx="6954">
                  <c:v>-3.2400000000000001E-5</c:v>
                </c:pt>
                <c:pt idx="6955">
                  <c:v>-4.2400000000000001E-5</c:v>
                </c:pt>
                <c:pt idx="6956">
                  <c:v>-6.2399999999999999E-5</c:v>
                </c:pt>
                <c:pt idx="6957">
                  <c:v>-6.2399999999999999E-5</c:v>
                </c:pt>
                <c:pt idx="6958">
                  <c:v>-7.2399999999999998E-5</c:v>
                </c:pt>
                <c:pt idx="6959">
                  <c:v>-7.2399999999999998E-5</c:v>
                </c:pt>
                <c:pt idx="6960">
                  <c:v>-8.2399999999999997E-5</c:v>
                </c:pt>
                <c:pt idx="6961">
                  <c:v>-8.2399999999999997E-5</c:v>
                </c:pt>
                <c:pt idx="6962">
                  <c:v>-1.02E-4</c:v>
                </c:pt>
                <c:pt idx="6963">
                  <c:v>-1.02E-4</c:v>
                </c:pt>
                <c:pt idx="6964">
                  <c:v>-1.02E-4</c:v>
                </c:pt>
                <c:pt idx="6965">
                  <c:v>-1.02E-4</c:v>
                </c:pt>
                <c:pt idx="6966">
                  <c:v>-8.2399999999999997E-5</c:v>
                </c:pt>
                <c:pt idx="6967">
                  <c:v>-8.2399999999999997E-5</c:v>
                </c:pt>
                <c:pt idx="6968">
                  <c:v>-8.2399999999999997E-5</c:v>
                </c:pt>
                <c:pt idx="6969">
                  <c:v>-7.2399999999999998E-5</c:v>
                </c:pt>
                <c:pt idx="6970">
                  <c:v>-7.2399999999999998E-5</c:v>
                </c:pt>
                <c:pt idx="6971">
                  <c:v>-7.2399999999999998E-5</c:v>
                </c:pt>
                <c:pt idx="6972">
                  <c:v>-6.2399999999999999E-5</c:v>
                </c:pt>
                <c:pt idx="6973">
                  <c:v>-6.2399999999999999E-5</c:v>
                </c:pt>
                <c:pt idx="6974">
                  <c:v>-4.2400000000000001E-5</c:v>
                </c:pt>
                <c:pt idx="6975">
                  <c:v>-4.2400000000000001E-5</c:v>
                </c:pt>
                <c:pt idx="6976">
                  <c:v>-3.2400000000000001E-5</c:v>
                </c:pt>
                <c:pt idx="6977">
                  <c:v>-3.2400000000000001E-5</c:v>
                </c:pt>
                <c:pt idx="6978">
                  <c:v>-2.2399999999999999E-5</c:v>
                </c:pt>
                <c:pt idx="6979">
                  <c:v>-2.2399999999999999E-5</c:v>
                </c:pt>
                <c:pt idx="6980">
                  <c:v>-2.2399999999999999E-5</c:v>
                </c:pt>
                <c:pt idx="6981">
                  <c:v>-2.4200000000000001E-6</c:v>
                </c:pt>
                <c:pt idx="6982">
                  <c:v>-2.4200000000000001E-6</c:v>
                </c:pt>
                <c:pt idx="6983">
                  <c:v>-2.4200000000000001E-6</c:v>
                </c:pt>
                <c:pt idx="6984">
                  <c:v>7.5800000000000003E-6</c:v>
                </c:pt>
                <c:pt idx="6985">
                  <c:v>7.5800000000000003E-6</c:v>
                </c:pt>
                <c:pt idx="6986">
                  <c:v>7.5800000000000003E-6</c:v>
                </c:pt>
                <c:pt idx="6987">
                  <c:v>7.5800000000000003E-6</c:v>
                </c:pt>
                <c:pt idx="6988">
                  <c:v>7.5800000000000003E-6</c:v>
                </c:pt>
                <c:pt idx="6989">
                  <c:v>1.7600000000000001E-5</c:v>
                </c:pt>
                <c:pt idx="6990">
                  <c:v>1.7600000000000001E-5</c:v>
                </c:pt>
                <c:pt idx="6991">
                  <c:v>1.7600000000000001E-5</c:v>
                </c:pt>
                <c:pt idx="6992">
                  <c:v>1.7600000000000001E-5</c:v>
                </c:pt>
                <c:pt idx="6993">
                  <c:v>1.7600000000000001E-5</c:v>
                </c:pt>
                <c:pt idx="6994">
                  <c:v>3.7599999999999999E-5</c:v>
                </c:pt>
                <c:pt idx="6995">
                  <c:v>3.7599999999999999E-5</c:v>
                </c:pt>
                <c:pt idx="6996">
                  <c:v>3.7599999999999999E-5</c:v>
                </c:pt>
                <c:pt idx="6997">
                  <c:v>4.7599999999999998E-5</c:v>
                </c:pt>
                <c:pt idx="6998">
                  <c:v>4.7599999999999998E-5</c:v>
                </c:pt>
                <c:pt idx="6999">
                  <c:v>4.7599999999999998E-5</c:v>
                </c:pt>
                <c:pt idx="7000">
                  <c:v>5.7599999999999997E-5</c:v>
                </c:pt>
                <c:pt idx="7001">
                  <c:v>5.7599999999999997E-5</c:v>
                </c:pt>
                <c:pt idx="7002">
                  <c:v>7.7600000000000002E-5</c:v>
                </c:pt>
                <c:pt idx="7003">
                  <c:v>7.7600000000000002E-5</c:v>
                </c:pt>
                <c:pt idx="7004">
                  <c:v>7.7600000000000002E-5</c:v>
                </c:pt>
                <c:pt idx="7005">
                  <c:v>8.7600000000000002E-5</c:v>
                </c:pt>
                <c:pt idx="7006">
                  <c:v>8.7600000000000002E-5</c:v>
                </c:pt>
                <c:pt idx="7007">
                  <c:v>9.7600000000000001E-5</c:v>
                </c:pt>
                <c:pt idx="7008">
                  <c:v>9.7600000000000001E-5</c:v>
                </c:pt>
                <c:pt idx="7009">
                  <c:v>9.7600000000000001E-5</c:v>
                </c:pt>
                <c:pt idx="7010">
                  <c:v>1.08E-4</c:v>
                </c:pt>
                <c:pt idx="7011">
                  <c:v>1.08E-4</c:v>
                </c:pt>
                <c:pt idx="7012">
                  <c:v>1.08E-4</c:v>
                </c:pt>
                <c:pt idx="7013">
                  <c:v>1.2799999999999999E-4</c:v>
                </c:pt>
                <c:pt idx="7014">
                  <c:v>1.2799999999999999E-4</c:v>
                </c:pt>
                <c:pt idx="7015">
                  <c:v>1.2799999999999999E-4</c:v>
                </c:pt>
                <c:pt idx="7016">
                  <c:v>1.2799999999999999E-4</c:v>
                </c:pt>
                <c:pt idx="7017">
                  <c:v>1.2799999999999999E-4</c:v>
                </c:pt>
                <c:pt idx="7018">
                  <c:v>1.2799999999999999E-4</c:v>
                </c:pt>
                <c:pt idx="7019">
                  <c:v>1.2799999999999999E-4</c:v>
                </c:pt>
                <c:pt idx="7020">
                  <c:v>1.2799999999999999E-4</c:v>
                </c:pt>
                <c:pt idx="7021">
                  <c:v>1.2799999999999999E-4</c:v>
                </c:pt>
                <c:pt idx="7022">
                  <c:v>1.2799999999999999E-4</c:v>
                </c:pt>
                <c:pt idx="7023">
                  <c:v>1.2799999999999999E-4</c:v>
                </c:pt>
                <c:pt idx="7024">
                  <c:v>1.2799999999999999E-4</c:v>
                </c:pt>
                <c:pt idx="7025">
                  <c:v>1.2799999999999999E-4</c:v>
                </c:pt>
                <c:pt idx="7026">
                  <c:v>1.08E-4</c:v>
                </c:pt>
                <c:pt idx="7027">
                  <c:v>1.08E-4</c:v>
                </c:pt>
                <c:pt idx="7028">
                  <c:v>1.08E-4</c:v>
                </c:pt>
                <c:pt idx="7029">
                  <c:v>1.08E-4</c:v>
                </c:pt>
                <c:pt idx="7030">
                  <c:v>1.08E-4</c:v>
                </c:pt>
                <c:pt idx="7031">
                  <c:v>9.7600000000000001E-5</c:v>
                </c:pt>
                <c:pt idx="7032">
                  <c:v>9.7600000000000001E-5</c:v>
                </c:pt>
                <c:pt idx="7033">
                  <c:v>9.7600000000000001E-5</c:v>
                </c:pt>
                <c:pt idx="7034">
                  <c:v>9.7600000000000001E-5</c:v>
                </c:pt>
                <c:pt idx="7035">
                  <c:v>8.7600000000000002E-5</c:v>
                </c:pt>
                <c:pt idx="7036">
                  <c:v>8.7600000000000002E-5</c:v>
                </c:pt>
                <c:pt idx="7037">
                  <c:v>8.7600000000000002E-5</c:v>
                </c:pt>
                <c:pt idx="7038">
                  <c:v>7.7600000000000002E-5</c:v>
                </c:pt>
                <c:pt idx="7039">
                  <c:v>7.7600000000000002E-5</c:v>
                </c:pt>
                <c:pt idx="7040">
                  <c:v>7.7600000000000002E-5</c:v>
                </c:pt>
                <c:pt idx="7041">
                  <c:v>5.7599999999999997E-5</c:v>
                </c:pt>
                <c:pt idx="7042">
                  <c:v>5.7599999999999997E-5</c:v>
                </c:pt>
                <c:pt idx="7043">
                  <c:v>5.7599999999999997E-5</c:v>
                </c:pt>
                <c:pt idx="7044">
                  <c:v>4.7599999999999998E-5</c:v>
                </c:pt>
                <c:pt idx="7045">
                  <c:v>4.7599999999999998E-5</c:v>
                </c:pt>
                <c:pt idx="7046">
                  <c:v>3.7599999999999999E-5</c:v>
                </c:pt>
                <c:pt idx="7047">
                  <c:v>3.7599999999999999E-5</c:v>
                </c:pt>
                <c:pt idx="7048">
                  <c:v>1.7600000000000001E-5</c:v>
                </c:pt>
                <c:pt idx="7049">
                  <c:v>1.7600000000000001E-5</c:v>
                </c:pt>
                <c:pt idx="7050">
                  <c:v>1.7600000000000001E-5</c:v>
                </c:pt>
                <c:pt idx="7051">
                  <c:v>7.5800000000000003E-6</c:v>
                </c:pt>
                <c:pt idx="7052">
                  <c:v>7.5800000000000003E-6</c:v>
                </c:pt>
                <c:pt idx="7053">
                  <c:v>7.5800000000000003E-6</c:v>
                </c:pt>
                <c:pt idx="7054">
                  <c:v>-2.4200000000000001E-6</c:v>
                </c:pt>
                <c:pt idx="7055">
                  <c:v>-2.4200000000000001E-6</c:v>
                </c:pt>
                <c:pt idx="7056">
                  <c:v>-2.4200000000000001E-6</c:v>
                </c:pt>
                <c:pt idx="7057">
                  <c:v>-2.4200000000000001E-6</c:v>
                </c:pt>
                <c:pt idx="7058">
                  <c:v>-2.4200000000000001E-6</c:v>
                </c:pt>
                <c:pt idx="7059">
                  <c:v>-2.4200000000000001E-6</c:v>
                </c:pt>
                <c:pt idx="7060">
                  <c:v>-2.4200000000000001E-6</c:v>
                </c:pt>
                <c:pt idx="7061">
                  <c:v>-2.4200000000000001E-6</c:v>
                </c:pt>
                <c:pt idx="7062">
                  <c:v>-2.4200000000000001E-6</c:v>
                </c:pt>
                <c:pt idx="7063">
                  <c:v>7.5800000000000003E-6</c:v>
                </c:pt>
                <c:pt idx="7064">
                  <c:v>7.5800000000000003E-6</c:v>
                </c:pt>
                <c:pt idx="7065">
                  <c:v>1.7600000000000001E-5</c:v>
                </c:pt>
                <c:pt idx="7066">
                  <c:v>1.7600000000000001E-5</c:v>
                </c:pt>
                <c:pt idx="7067">
                  <c:v>3.7599999999999999E-5</c:v>
                </c:pt>
                <c:pt idx="7068">
                  <c:v>3.7599999999999999E-5</c:v>
                </c:pt>
                <c:pt idx="7069">
                  <c:v>4.7599999999999998E-5</c:v>
                </c:pt>
                <c:pt idx="7070">
                  <c:v>4.7599999999999998E-5</c:v>
                </c:pt>
                <c:pt idx="7071">
                  <c:v>5.7599999999999997E-5</c:v>
                </c:pt>
                <c:pt idx="7072">
                  <c:v>5.7599999999999997E-5</c:v>
                </c:pt>
                <c:pt idx="7073">
                  <c:v>7.7600000000000002E-5</c:v>
                </c:pt>
                <c:pt idx="7074">
                  <c:v>7.7600000000000002E-5</c:v>
                </c:pt>
                <c:pt idx="7075">
                  <c:v>8.7600000000000002E-5</c:v>
                </c:pt>
                <c:pt idx="7076">
                  <c:v>8.7600000000000002E-5</c:v>
                </c:pt>
                <c:pt idx="7077">
                  <c:v>9.7600000000000001E-5</c:v>
                </c:pt>
                <c:pt idx="7078">
                  <c:v>9.7600000000000001E-5</c:v>
                </c:pt>
                <c:pt idx="7079">
                  <c:v>9.7600000000000001E-5</c:v>
                </c:pt>
                <c:pt idx="7080">
                  <c:v>9.7600000000000001E-5</c:v>
                </c:pt>
                <c:pt idx="7081">
                  <c:v>9.7600000000000001E-5</c:v>
                </c:pt>
                <c:pt idx="7082">
                  <c:v>9.7600000000000001E-5</c:v>
                </c:pt>
                <c:pt idx="7083">
                  <c:v>9.7600000000000001E-5</c:v>
                </c:pt>
                <c:pt idx="7084">
                  <c:v>8.7600000000000002E-5</c:v>
                </c:pt>
                <c:pt idx="7085">
                  <c:v>8.7600000000000002E-5</c:v>
                </c:pt>
                <c:pt idx="7086">
                  <c:v>8.7600000000000002E-5</c:v>
                </c:pt>
                <c:pt idx="7087">
                  <c:v>7.7600000000000002E-5</c:v>
                </c:pt>
                <c:pt idx="7088">
                  <c:v>7.7600000000000002E-5</c:v>
                </c:pt>
                <c:pt idx="7089">
                  <c:v>5.7599999999999997E-5</c:v>
                </c:pt>
                <c:pt idx="7090">
                  <c:v>4.7599999999999998E-5</c:v>
                </c:pt>
                <c:pt idx="7091">
                  <c:v>4.7599999999999998E-5</c:v>
                </c:pt>
                <c:pt idx="7092">
                  <c:v>3.7599999999999999E-5</c:v>
                </c:pt>
                <c:pt idx="7093">
                  <c:v>1.7600000000000001E-5</c:v>
                </c:pt>
                <c:pt idx="7094">
                  <c:v>7.5800000000000003E-6</c:v>
                </c:pt>
                <c:pt idx="7095">
                  <c:v>7.5800000000000003E-6</c:v>
                </c:pt>
                <c:pt idx="7096">
                  <c:v>-2.4200000000000001E-6</c:v>
                </c:pt>
                <c:pt idx="7097">
                  <c:v>-2.4200000000000001E-6</c:v>
                </c:pt>
                <c:pt idx="7098">
                  <c:v>-2.2399999999999999E-5</c:v>
                </c:pt>
                <c:pt idx="7099">
                  <c:v>-2.2399999999999999E-5</c:v>
                </c:pt>
                <c:pt idx="7100">
                  <c:v>-2.2399999999999999E-5</c:v>
                </c:pt>
                <c:pt idx="7101">
                  <c:v>-3.2400000000000001E-5</c:v>
                </c:pt>
                <c:pt idx="7102">
                  <c:v>-3.2400000000000001E-5</c:v>
                </c:pt>
                <c:pt idx="7103">
                  <c:v>-3.2400000000000001E-5</c:v>
                </c:pt>
                <c:pt idx="7104">
                  <c:v>-2.2399999999999999E-5</c:v>
                </c:pt>
                <c:pt idx="7105">
                  <c:v>-2.2399999999999999E-5</c:v>
                </c:pt>
                <c:pt idx="7106">
                  <c:v>-2.2399999999999999E-5</c:v>
                </c:pt>
                <c:pt idx="7107">
                  <c:v>-2.4200000000000001E-6</c:v>
                </c:pt>
                <c:pt idx="7108">
                  <c:v>-2.4200000000000001E-6</c:v>
                </c:pt>
                <c:pt idx="7109">
                  <c:v>7.5800000000000003E-6</c:v>
                </c:pt>
                <c:pt idx="7110">
                  <c:v>1.7600000000000001E-5</c:v>
                </c:pt>
                <c:pt idx="7111">
                  <c:v>3.7599999999999999E-5</c:v>
                </c:pt>
                <c:pt idx="7112">
                  <c:v>3.7599999999999999E-5</c:v>
                </c:pt>
                <c:pt idx="7113">
                  <c:v>5.7599999999999997E-5</c:v>
                </c:pt>
                <c:pt idx="7114">
                  <c:v>5.7599999999999997E-5</c:v>
                </c:pt>
                <c:pt idx="7115">
                  <c:v>7.7600000000000002E-5</c:v>
                </c:pt>
                <c:pt idx="7116">
                  <c:v>8.7600000000000002E-5</c:v>
                </c:pt>
                <c:pt idx="7117">
                  <c:v>9.7600000000000001E-5</c:v>
                </c:pt>
                <c:pt idx="7118">
                  <c:v>1.08E-4</c:v>
                </c:pt>
                <c:pt idx="7119">
                  <c:v>1.2799999999999999E-4</c:v>
                </c:pt>
                <c:pt idx="7120">
                  <c:v>1.3799999999999999E-4</c:v>
                </c:pt>
                <c:pt idx="7121">
                  <c:v>1.3799999999999999E-4</c:v>
                </c:pt>
                <c:pt idx="7122">
                  <c:v>1.4799999999999999E-4</c:v>
                </c:pt>
                <c:pt idx="7123">
                  <c:v>1.4799999999999999E-4</c:v>
                </c:pt>
                <c:pt idx="7124">
                  <c:v>1.6799999999999999E-4</c:v>
                </c:pt>
                <c:pt idx="7125">
                  <c:v>1.6799999999999999E-4</c:v>
                </c:pt>
                <c:pt idx="7126">
                  <c:v>1.6799999999999999E-4</c:v>
                </c:pt>
                <c:pt idx="7127">
                  <c:v>1.6799999999999999E-4</c:v>
                </c:pt>
                <c:pt idx="7128">
                  <c:v>1.6799999999999999E-4</c:v>
                </c:pt>
                <c:pt idx="7129">
                  <c:v>1.6799999999999999E-4</c:v>
                </c:pt>
                <c:pt idx="7130">
                  <c:v>1.4799999999999999E-4</c:v>
                </c:pt>
                <c:pt idx="7131">
                  <c:v>1.4799999999999999E-4</c:v>
                </c:pt>
                <c:pt idx="7132">
                  <c:v>1.3799999999999999E-4</c:v>
                </c:pt>
                <c:pt idx="7133">
                  <c:v>1.2799999999999999E-4</c:v>
                </c:pt>
                <c:pt idx="7134">
                  <c:v>1.08E-4</c:v>
                </c:pt>
                <c:pt idx="7135">
                  <c:v>1.08E-4</c:v>
                </c:pt>
                <c:pt idx="7136">
                  <c:v>9.7600000000000001E-5</c:v>
                </c:pt>
                <c:pt idx="7137">
                  <c:v>8.7600000000000002E-5</c:v>
                </c:pt>
                <c:pt idx="7138">
                  <c:v>7.7600000000000002E-5</c:v>
                </c:pt>
                <c:pt idx="7139">
                  <c:v>7.7600000000000002E-5</c:v>
                </c:pt>
                <c:pt idx="7140">
                  <c:v>5.7599999999999997E-5</c:v>
                </c:pt>
                <c:pt idx="7141">
                  <c:v>4.7599999999999998E-5</c:v>
                </c:pt>
                <c:pt idx="7142">
                  <c:v>4.7599999999999998E-5</c:v>
                </c:pt>
                <c:pt idx="7143">
                  <c:v>3.7599999999999999E-5</c:v>
                </c:pt>
                <c:pt idx="7144">
                  <c:v>1.7600000000000001E-5</c:v>
                </c:pt>
                <c:pt idx="7145">
                  <c:v>1.7600000000000001E-5</c:v>
                </c:pt>
                <c:pt idx="7146">
                  <c:v>1.7600000000000001E-5</c:v>
                </c:pt>
                <c:pt idx="7147">
                  <c:v>1.7600000000000001E-5</c:v>
                </c:pt>
                <c:pt idx="7148">
                  <c:v>1.7600000000000001E-5</c:v>
                </c:pt>
                <c:pt idx="7149">
                  <c:v>1.7600000000000001E-5</c:v>
                </c:pt>
                <c:pt idx="7150">
                  <c:v>1.7600000000000001E-5</c:v>
                </c:pt>
                <c:pt idx="7151">
                  <c:v>1.7600000000000001E-5</c:v>
                </c:pt>
                <c:pt idx="7152">
                  <c:v>3.7599999999999999E-5</c:v>
                </c:pt>
                <c:pt idx="7153">
                  <c:v>3.7599999999999999E-5</c:v>
                </c:pt>
                <c:pt idx="7154">
                  <c:v>4.7599999999999998E-5</c:v>
                </c:pt>
                <c:pt idx="7155">
                  <c:v>4.7599999999999998E-5</c:v>
                </c:pt>
                <c:pt idx="7156">
                  <c:v>5.7599999999999997E-5</c:v>
                </c:pt>
                <c:pt idx="7157">
                  <c:v>7.7600000000000002E-5</c:v>
                </c:pt>
                <c:pt idx="7158">
                  <c:v>7.7600000000000002E-5</c:v>
                </c:pt>
                <c:pt idx="7159">
                  <c:v>8.7600000000000002E-5</c:v>
                </c:pt>
                <c:pt idx="7160">
                  <c:v>9.7600000000000001E-5</c:v>
                </c:pt>
                <c:pt idx="7161">
                  <c:v>1.08E-4</c:v>
                </c:pt>
                <c:pt idx="7162">
                  <c:v>1.2799999999999999E-4</c:v>
                </c:pt>
                <c:pt idx="7163">
                  <c:v>1.2799999999999999E-4</c:v>
                </c:pt>
                <c:pt idx="7164">
                  <c:v>1.3799999999999999E-4</c:v>
                </c:pt>
                <c:pt idx="7165">
                  <c:v>1.4799999999999999E-4</c:v>
                </c:pt>
                <c:pt idx="7166">
                  <c:v>1.6799999999999999E-4</c:v>
                </c:pt>
                <c:pt idx="7167">
                  <c:v>1.6799999999999999E-4</c:v>
                </c:pt>
                <c:pt idx="7168">
                  <c:v>1.7799999999999999E-4</c:v>
                </c:pt>
                <c:pt idx="7169">
                  <c:v>1.8799999999999999E-4</c:v>
                </c:pt>
                <c:pt idx="7170">
                  <c:v>1.8799999999999999E-4</c:v>
                </c:pt>
                <c:pt idx="7171">
                  <c:v>2.0799999999999999E-4</c:v>
                </c:pt>
                <c:pt idx="7172">
                  <c:v>2.0799999999999999E-4</c:v>
                </c:pt>
                <c:pt idx="7173">
                  <c:v>2.1800000000000001E-4</c:v>
                </c:pt>
                <c:pt idx="7174">
                  <c:v>2.1800000000000001E-4</c:v>
                </c:pt>
                <c:pt idx="7175">
                  <c:v>2.1800000000000001E-4</c:v>
                </c:pt>
                <c:pt idx="7176">
                  <c:v>2.2800000000000001E-4</c:v>
                </c:pt>
                <c:pt idx="7177">
                  <c:v>2.2800000000000001E-4</c:v>
                </c:pt>
                <c:pt idx="7178">
                  <c:v>2.2800000000000001E-4</c:v>
                </c:pt>
                <c:pt idx="7179">
                  <c:v>2.4800000000000001E-4</c:v>
                </c:pt>
                <c:pt idx="7180">
                  <c:v>2.4800000000000001E-4</c:v>
                </c:pt>
                <c:pt idx="7181">
                  <c:v>2.4800000000000001E-4</c:v>
                </c:pt>
                <c:pt idx="7182">
                  <c:v>2.4800000000000001E-4</c:v>
                </c:pt>
                <c:pt idx="7183">
                  <c:v>2.4800000000000001E-4</c:v>
                </c:pt>
                <c:pt idx="7184">
                  <c:v>2.5799999999999998E-4</c:v>
                </c:pt>
                <c:pt idx="7185">
                  <c:v>2.5799999999999998E-4</c:v>
                </c:pt>
                <c:pt idx="7186">
                  <c:v>2.5799999999999998E-4</c:v>
                </c:pt>
                <c:pt idx="7187">
                  <c:v>2.5799999999999998E-4</c:v>
                </c:pt>
                <c:pt idx="7188">
                  <c:v>2.5799999999999998E-4</c:v>
                </c:pt>
                <c:pt idx="7189">
                  <c:v>2.5799999999999998E-4</c:v>
                </c:pt>
                <c:pt idx="7190">
                  <c:v>2.5799999999999998E-4</c:v>
                </c:pt>
                <c:pt idx="7191">
                  <c:v>2.4800000000000001E-4</c:v>
                </c:pt>
                <c:pt idx="7192">
                  <c:v>2.4800000000000001E-4</c:v>
                </c:pt>
                <c:pt idx="7193">
                  <c:v>2.4800000000000001E-4</c:v>
                </c:pt>
                <c:pt idx="7194">
                  <c:v>2.2800000000000001E-4</c:v>
                </c:pt>
                <c:pt idx="7195">
                  <c:v>2.2800000000000001E-4</c:v>
                </c:pt>
                <c:pt idx="7196">
                  <c:v>2.1800000000000001E-4</c:v>
                </c:pt>
                <c:pt idx="7197">
                  <c:v>2.1800000000000001E-4</c:v>
                </c:pt>
                <c:pt idx="7198">
                  <c:v>2.0799999999999999E-4</c:v>
                </c:pt>
                <c:pt idx="7199">
                  <c:v>1.8799999999999999E-4</c:v>
                </c:pt>
                <c:pt idx="7200">
                  <c:v>1.7799999999999999E-4</c:v>
                </c:pt>
                <c:pt idx="7201">
                  <c:v>1.6799999999999999E-4</c:v>
                </c:pt>
                <c:pt idx="7202">
                  <c:v>1.6799999999999999E-4</c:v>
                </c:pt>
                <c:pt idx="7203">
                  <c:v>1.4799999999999999E-4</c:v>
                </c:pt>
                <c:pt idx="7204">
                  <c:v>1.3799999999999999E-4</c:v>
                </c:pt>
                <c:pt idx="7205">
                  <c:v>1.2799999999999999E-4</c:v>
                </c:pt>
                <c:pt idx="7206">
                  <c:v>1.2799999999999999E-4</c:v>
                </c:pt>
                <c:pt idx="7207">
                  <c:v>1.08E-4</c:v>
                </c:pt>
                <c:pt idx="7208">
                  <c:v>9.7600000000000001E-5</c:v>
                </c:pt>
                <c:pt idx="7209">
                  <c:v>9.7600000000000001E-5</c:v>
                </c:pt>
                <c:pt idx="7210">
                  <c:v>9.7600000000000001E-5</c:v>
                </c:pt>
                <c:pt idx="7211">
                  <c:v>8.7600000000000002E-5</c:v>
                </c:pt>
                <c:pt idx="7212">
                  <c:v>8.7600000000000002E-5</c:v>
                </c:pt>
                <c:pt idx="7213">
                  <c:v>8.7600000000000002E-5</c:v>
                </c:pt>
                <c:pt idx="7214">
                  <c:v>9.7600000000000001E-5</c:v>
                </c:pt>
                <c:pt idx="7215">
                  <c:v>9.7600000000000001E-5</c:v>
                </c:pt>
                <c:pt idx="7216">
                  <c:v>1.08E-4</c:v>
                </c:pt>
                <c:pt idx="7217">
                  <c:v>1.08E-4</c:v>
                </c:pt>
                <c:pt idx="7218">
                  <c:v>1.2799999999999999E-4</c:v>
                </c:pt>
                <c:pt idx="7219">
                  <c:v>1.3799999999999999E-4</c:v>
                </c:pt>
                <c:pt idx="7220">
                  <c:v>1.4799999999999999E-4</c:v>
                </c:pt>
                <c:pt idx="7221">
                  <c:v>1.6799999999999999E-4</c:v>
                </c:pt>
                <c:pt idx="7222">
                  <c:v>1.8799999999999999E-4</c:v>
                </c:pt>
                <c:pt idx="7223">
                  <c:v>2.0799999999999999E-4</c:v>
                </c:pt>
                <c:pt idx="7224">
                  <c:v>2.1800000000000001E-4</c:v>
                </c:pt>
                <c:pt idx="7225">
                  <c:v>2.2800000000000001E-4</c:v>
                </c:pt>
                <c:pt idx="7226">
                  <c:v>2.5799999999999998E-4</c:v>
                </c:pt>
                <c:pt idx="7227">
                  <c:v>2.6800000000000001E-4</c:v>
                </c:pt>
                <c:pt idx="7228">
                  <c:v>2.8800000000000001E-4</c:v>
                </c:pt>
                <c:pt idx="7229">
                  <c:v>2.9799999999999998E-4</c:v>
                </c:pt>
                <c:pt idx="7230">
                  <c:v>3.0800000000000001E-4</c:v>
                </c:pt>
                <c:pt idx="7231">
                  <c:v>3.0800000000000001E-4</c:v>
                </c:pt>
                <c:pt idx="7232">
                  <c:v>3.28E-4</c:v>
                </c:pt>
                <c:pt idx="7233">
                  <c:v>3.28E-4</c:v>
                </c:pt>
                <c:pt idx="7234">
                  <c:v>3.28E-4</c:v>
                </c:pt>
                <c:pt idx="7235">
                  <c:v>3.28E-4</c:v>
                </c:pt>
                <c:pt idx="7236">
                  <c:v>3.28E-4</c:v>
                </c:pt>
                <c:pt idx="7237">
                  <c:v>3.0800000000000001E-4</c:v>
                </c:pt>
                <c:pt idx="7238">
                  <c:v>3.0800000000000001E-4</c:v>
                </c:pt>
                <c:pt idx="7239">
                  <c:v>2.9799999999999998E-4</c:v>
                </c:pt>
                <c:pt idx="7240">
                  <c:v>2.6800000000000001E-4</c:v>
                </c:pt>
                <c:pt idx="7241">
                  <c:v>2.5799999999999998E-4</c:v>
                </c:pt>
                <c:pt idx="7242">
                  <c:v>2.4800000000000001E-4</c:v>
                </c:pt>
                <c:pt idx="7243">
                  <c:v>2.2800000000000001E-4</c:v>
                </c:pt>
                <c:pt idx="7244">
                  <c:v>2.0799999999999999E-4</c:v>
                </c:pt>
                <c:pt idx="7245">
                  <c:v>1.7799999999999999E-4</c:v>
                </c:pt>
                <c:pt idx="7246">
                  <c:v>1.6799999999999999E-4</c:v>
                </c:pt>
                <c:pt idx="7247">
                  <c:v>1.3799999999999999E-4</c:v>
                </c:pt>
                <c:pt idx="7248">
                  <c:v>1.2799999999999999E-4</c:v>
                </c:pt>
                <c:pt idx="7249">
                  <c:v>9.7600000000000001E-5</c:v>
                </c:pt>
                <c:pt idx="7250">
                  <c:v>7.7600000000000002E-5</c:v>
                </c:pt>
                <c:pt idx="7251">
                  <c:v>5.7599999999999997E-5</c:v>
                </c:pt>
                <c:pt idx="7252">
                  <c:v>4.7599999999999998E-5</c:v>
                </c:pt>
                <c:pt idx="7253">
                  <c:v>3.7599999999999999E-5</c:v>
                </c:pt>
                <c:pt idx="7254">
                  <c:v>1.7600000000000001E-5</c:v>
                </c:pt>
                <c:pt idx="7255">
                  <c:v>7.5800000000000003E-6</c:v>
                </c:pt>
                <c:pt idx="7256">
                  <c:v>7.5800000000000003E-6</c:v>
                </c:pt>
                <c:pt idx="7257">
                  <c:v>-2.4200000000000001E-6</c:v>
                </c:pt>
                <c:pt idx="7258">
                  <c:v>-2.4200000000000001E-6</c:v>
                </c:pt>
                <c:pt idx="7259">
                  <c:v>-2.4200000000000001E-6</c:v>
                </c:pt>
                <c:pt idx="7260">
                  <c:v>-2.4200000000000001E-6</c:v>
                </c:pt>
                <c:pt idx="7261">
                  <c:v>-2.4200000000000001E-6</c:v>
                </c:pt>
                <c:pt idx="7262">
                  <c:v>-2.4200000000000001E-6</c:v>
                </c:pt>
                <c:pt idx="7263">
                  <c:v>7.5800000000000003E-6</c:v>
                </c:pt>
                <c:pt idx="7264">
                  <c:v>7.5800000000000003E-6</c:v>
                </c:pt>
                <c:pt idx="7265">
                  <c:v>1.7600000000000001E-5</c:v>
                </c:pt>
                <c:pt idx="7266">
                  <c:v>1.7600000000000001E-5</c:v>
                </c:pt>
                <c:pt idx="7267">
                  <c:v>3.7599999999999999E-5</c:v>
                </c:pt>
                <c:pt idx="7268">
                  <c:v>3.7599999999999999E-5</c:v>
                </c:pt>
                <c:pt idx="7269">
                  <c:v>4.7599999999999998E-5</c:v>
                </c:pt>
                <c:pt idx="7270">
                  <c:v>5.7599999999999997E-5</c:v>
                </c:pt>
                <c:pt idx="7271">
                  <c:v>5.7599999999999997E-5</c:v>
                </c:pt>
                <c:pt idx="7272">
                  <c:v>5.7599999999999997E-5</c:v>
                </c:pt>
                <c:pt idx="7273">
                  <c:v>5.7599999999999997E-5</c:v>
                </c:pt>
                <c:pt idx="7274">
                  <c:v>5.7599999999999997E-5</c:v>
                </c:pt>
                <c:pt idx="7275">
                  <c:v>5.7599999999999997E-5</c:v>
                </c:pt>
                <c:pt idx="7276">
                  <c:v>5.7599999999999997E-5</c:v>
                </c:pt>
                <c:pt idx="7277">
                  <c:v>5.7599999999999997E-5</c:v>
                </c:pt>
                <c:pt idx="7278">
                  <c:v>4.7599999999999998E-5</c:v>
                </c:pt>
                <c:pt idx="7279">
                  <c:v>4.7599999999999998E-5</c:v>
                </c:pt>
                <c:pt idx="7280">
                  <c:v>3.7599999999999999E-5</c:v>
                </c:pt>
                <c:pt idx="7281">
                  <c:v>1.7600000000000001E-5</c:v>
                </c:pt>
                <c:pt idx="7282">
                  <c:v>7.5800000000000003E-6</c:v>
                </c:pt>
                <c:pt idx="7283">
                  <c:v>7.5800000000000003E-6</c:v>
                </c:pt>
                <c:pt idx="7284">
                  <c:v>-2.4200000000000001E-6</c:v>
                </c:pt>
                <c:pt idx="7285">
                  <c:v>-2.2399999999999999E-5</c:v>
                </c:pt>
                <c:pt idx="7286">
                  <c:v>-3.2400000000000001E-5</c:v>
                </c:pt>
                <c:pt idx="7287">
                  <c:v>-4.2400000000000001E-5</c:v>
                </c:pt>
                <c:pt idx="7288">
                  <c:v>-6.2399999999999999E-5</c:v>
                </c:pt>
                <c:pt idx="7289">
                  <c:v>-7.2399999999999998E-5</c:v>
                </c:pt>
                <c:pt idx="7290">
                  <c:v>-8.2399999999999997E-5</c:v>
                </c:pt>
                <c:pt idx="7291">
                  <c:v>-8.2399999999999997E-5</c:v>
                </c:pt>
                <c:pt idx="7292">
                  <c:v>-1.02E-4</c:v>
                </c:pt>
                <c:pt idx="7293">
                  <c:v>-1.02E-4</c:v>
                </c:pt>
                <c:pt idx="7294">
                  <c:v>-1.12E-4</c:v>
                </c:pt>
                <c:pt idx="7295">
                  <c:v>-1.12E-4</c:v>
                </c:pt>
                <c:pt idx="7296">
                  <c:v>-1.12E-4</c:v>
                </c:pt>
                <c:pt idx="7297">
                  <c:v>-1.02E-4</c:v>
                </c:pt>
                <c:pt idx="7298">
                  <c:v>-1.02E-4</c:v>
                </c:pt>
                <c:pt idx="7299">
                  <c:v>-1.02E-4</c:v>
                </c:pt>
                <c:pt idx="7300">
                  <c:v>-8.2399999999999997E-5</c:v>
                </c:pt>
                <c:pt idx="7301">
                  <c:v>-8.2399999999999997E-5</c:v>
                </c:pt>
                <c:pt idx="7302">
                  <c:v>-7.2399999999999998E-5</c:v>
                </c:pt>
                <c:pt idx="7303">
                  <c:v>-7.2399999999999998E-5</c:v>
                </c:pt>
                <c:pt idx="7304">
                  <c:v>-6.2399999999999999E-5</c:v>
                </c:pt>
                <c:pt idx="7305">
                  <c:v>-4.2400000000000001E-5</c:v>
                </c:pt>
                <c:pt idx="7306">
                  <c:v>-3.2400000000000001E-5</c:v>
                </c:pt>
                <c:pt idx="7307">
                  <c:v>-3.2400000000000001E-5</c:v>
                </c:pt>
                <c:pt idx="7308">
                  <c:v>-2.2399999999999999E-5</c:v>
                </c:pt>
                <c:pt idx="7309">
                  <c:v>-2.2399999999999999E-5</c:v>
                </c:pt>
                <c:pt idx="7310">
                  <c:v>-2.4200000000000001E-6</c:v>
                </c:pt>
                <c:pt idx="7311">
                  <c:v>-2.4200000000000001E-6</c:v>
                </c:pt>
                <c:pt idx="7312">
                  <c:v>7.5800000000000003E-6</c:v>
                </c:pt>
                <c:pt idx="7313">
                  <c:v>7.5800000000000003E-6</c:v>
                </c:pt>
                <c:pt idx="7314">
                  <c:v>7.5800000000000003E-6</c:v>
                </c:pt>
                <c:pt idx="7315">
                  <c:v>7.5800000000000003E-6</c:v>
                </c:pt>
                <c:pt idx="7316">
                  <c:v>7.5800000000000003E-6</c:v>
                </c:pt>
                <c:pt idx="7317">
                  <c:v>7.5800000000000003E-6</c:v>
                </c:pt>
                <c:pt idx="7318">
                  <c:v>-2.4200000000000001E-6</c:v>
                </c:pt>
                <c:pt idx="7319">
                  <c:v>-2.4200000000000001E-6</c:v>
                </c:pt>
                <c:pt idx="7320">
                  <c:v>-2.2399999999999999E-5</c:v>
                </c:pt>
                <c:pt idx="7321">
                  <c:v>-2.2399999999999999E-5</c:v>
                </c:pt>
                <c:pt idx="7322">
                  <c:v>-3.2400000000000001E-5</c:v>
                </c:pt>
                <c:pt idx="7323">
                  <c:v>-4.2400000000000001E-5</c:v>
                </c:pt>
                <c:pt idx="7324">
                  <c:v>-6.2399999999999999E-5</c:v>
                </c:pt>
                <c:pt idx="7325">
                  <c:v>-6.2399999999999999E-5</c:v>
                </c:pt>
                <c:pt idx="7326">
                  <c:v>-7.2399999999999998E-5</c:v>
                </c:pt>
                <c:pt idx="7327">
                  <c:v>-7.2399999999999998E-5</c:v>
                </c:pt>
                <c:pt idx="7328">
                  <c:v>-8.2399999999999997E-5</c:v>
                </c:pt>
                <c:pt idx="7329">
                  <c:v>-8.2399999999999997E-5</c:v>
                </c:pt>
                <c:pt idx="7330">
                  <c:v>-1.02E-4</c:v>
                </c:pt>
                <c:pt idx="7331">
                  <c:v>-1.02E-4</c:v>
                </c:pt>
                <c:pt idx="7332">
                  <c:v>-1.02E-4</c:v>
                </c:pt>
                <c:pt idx="7333">
                  <c:v>-1.02E-4</c:v>
                </c:pt>
                <c:pt idx="7334">
                  <c:v>-1.02E-4</c:v>
                </c:pt>
                <c:pt idx="7335">
                  <c:v>-8.2399999999999997E-5</c:v>
                </c:pt>
                <c:pt idx="7336">
                  <c:v>-8.2399999999999997E-5</c:v>
                </c:pt>
                <c:pt idx="7337">
                  <c:v>-7.2399999999999998E-5</c:v>
                </c:pt>
                <c:pt idx="7338">
                  <c:v>-7.2399999999999998E-5</c:v>
                </c:pt>
                <c:pt idx="7339">
                  <c:v>-6.2399999999999999E-5</c:v>
                </c:pt>
                <c:pt idx="7340">
                  <c:v>-4.2400000000000001E-5</c:v>
                </c:pt>
                <c:pt idx="7341">
                  <c:v>-3.2400000000000001E-5</c:v>
                </c:pt>
                <c:pt idx="7342">
                  <c:v>-2.2399999999999999E-5</c:v>
                </c:pt>
                <c:pt idx="7343">
                  <c:v>-2.4200000000000001E-6</c:v>
                </c:pt>
                <c:pt idx="7344">
                  <c:v>7.5800000000000003E-6</c:v>
                </c:pt>
                <c:pt idx="7345">
                  <c:v>1.7600000000000001E-5</c:v>
                </c:pt>
                <c:pt idx="7346">
                  <c:v>3.7599999999999999E-5</c:v>
                </c:pt>
                <c:pt idx="7347">
                  <c:v>4.7599999999999998E-5</c:v>
                </c:pt>
                <c:pt idx="7348">
                  <c:v>4.7599999999999998E-5</c:v>
                </c:pt>
                <c:pt idx="7349">
                  <c:v>5.7599999999999997E-5</c:v>
                </c:pt>
                <c:pt idx="7350">
                  <c:v>7.7600000000000002E-5</c:v>
                </c:pt>
                <c:pt idx="7351">
                  <c:v>7.7600000000000002E-5</c:v>
                </c:pt>
                <c:pt idx="7352">
                  <c:v>7.7600000000000002E-5</c:v>
                </c:pt>
                <c:pt idx="7353">
                  <c:v>7.7600000000000002E-5</c:v>
                </c:pt>
                <c:pt idx="7354">
                  <c:v>7.7600000000000002E-5</c:v>
                </c:pt>
                <c:pt idx="7355">
                  <c:v>7.7600000000000002E-5</c:v>
                </c:pt>
                <c:pt idx="7356">
                  <c:v>7.7600000000000002E-5</c:v>
                </c:pt>
                <c:pt idx="7357">
                  <c:v>5.7599999999999997E-5</c:v>
                </c:pt>
                <c:pt idx="7358">
                  <c:v>4.7599999999999998E-5</c:v>
                </c:pt>
                <c:pt idx="7359">
                  <c:v>4.7599999999999998E-5</c:v>
                </c:pt>
                <c:pt idx="7360">
                  <c:v>3.7599999999999999E-5</c:v>
                </c:pt>
                <c:pt idx="7361">
                  <c:v>1.7600000000000001E-5</c:v>
                </c:pt>
                <c:pt idx="7362">
                  <c:v>7.5800000000000003E-6</c:v>
                </c:pt>
                <c:pt idx="7363">
                  <c:v>-2.4200000000000001E-6</c:v>
                </c:pt>
                <c:pt idx="7364">
                  <c:v>-3.2400000000000001E-5</c:v>
                </c:pt>
                <c:pt idx="7365">
                  <c:v>-4.2400000000000001E-5</c:v>
                </c:pt>
                <c:pt idx="7366">
                  <c:v>-6.2399999999999999E-5</c:v>
                </c:pt>
                <c:pt idx="7367">
                  <c:v>-7.2399999999999998E-5</c:v>
                </c:pt>
                <c:pt idx="7368">
                  <c:v>-8.2399999999999997E-5</c:v>
                </c:pt>
                <c:pt idx="7369">
                  <c:v>-1.02E-4</c:v>
                </c:pt>
                <c:pt idx="7370">
                  <c:v>-1.12E-4</c:v>
                </c:pt>
                <c:pt idx="7371">
                  <c:v>-1.12E-4</c:v>
                </c:pt>
                <c:pt idx="7372">
                  <c:v>-1.22E-4</c:v>
                </c:pt>
                <c:pt idx="7373">
                  <c:v>-1.22E-4</c:v>
                </c:pt>
                <c:pt idx="7374">
                  <c:v>-1.22E-4</c:v>
                </c:pt>
                <c:pt idx="7375">
                  <c:v>-1.22E-4</c:v>
                </c:pt>
                <c:pt idx="7376">
                  <c:v>-1.22E-4</c:v>
                </c:pt>
                <c:pt idx="7377">
                  <c:v>-1.22E-4</c:v>
                </c:pt>
                <c:pt idx="7378">
                  <c:v>-1.22E-4</c:v>
                </c:pt>
                <c:pt idx="7379">
                  <c:v>-1.12E-4</c:v>
                </c:pt>
                <c:pt idx="7380">
                  <c:v>-1.02E-4</c:v>
                </c:pt>
                <c:pt idx="7381">
                  <c:v>-8.2399999999999997E-5</c:v>
                </c:pt>
                <c:pt idx="7382">
                  <c:v>-7.2399999999999998E-5</c:v>
                </c:pt>
                <c:pt idx="7383">
                  <c:v>-6.2399999999999999E-5</c:v>
                </c:pt>
                <c:pt idx="7384">
                  <c:v>-4.2400000000000001E-5</c:v>
                </c:pt>
                <c:pt idx="7385">
                  <c:v>-3.2400000000000001E-5</c:v>
                </c:pt>
                <c:pt idx="7386">
                  <c:v>-2.2399999999999999E-5</c:v>
                </c:pt>
                <c:pt idx="7387">
                  <c:v>-2.4200000000000001E-6</c:v>
                </c:pt>
                <c:pt idx="7388">
                  <c:v>7.5800000000000003E-6</c:v>
                </c:pt>
                <c:pt idx="7389">
                  <c:v>1.7600000000000001E-5</c:v>
                </c:pt>
                <c:pt idx="7390">
                  <c:v>3.7599999999999999E-5</c:v>
                </c:pt>
                <c:pt idx="7391">
                  <c:v>4.7599999999999998E-5</c:v>
                </c:pt>
                <c:pt idx="7392">
                  <c:v>4.7599999999999998E-5</c:v>
                </c:pt>
                <c:pt idx="7393">
                  <c:v>5.7599999999999997E-5</c:v>
                </c:pt>
                <c:pt idx="7394">
                  <c:v>5.7599999999999997E-5</c:v>
                </c:pt>
                <c:pt idx="7395">
                  <c:v>5.7599999999999997E-5</c:v>
                </c:pt>
                <c:pt idx="7396">
                  <c:v>5.7599999999999997E-5</c:v>
                </c:pt>
                <c:pt idx="7397">
                  <c:v>5.7599999999999997E-5</c:v>
                </c:pt>
                <c:pt idx="7398">
                  <c:v>5.7599999999999997E-5</c:v>
                </c:pt>
                <c:pt idx="7399">
                  <c:v>5.7599999999999997E-5</c:v>
                </c:pt>
                <c:pt idx="7400">
                  <c:v>4.7599999999999998E-5</c:v>
                </c:pt>
                <c:pt idx="7401">
                  <c:v>4.7599999999999998E-5</c:v>
                </c:pt>
                <c:pt idx="7402">
                  <c:v>3.7599999999999999E-5</c:v>
                </c:pt>
                <c:pt idx="7403">
                  <c:v>3.7599999999999999E-5</c:v>
                </c:pt>
                <c:pt idx="7404">
                  <c:v>1.7600000000000001E-5</c:v>
                </c:pt>
                <c:pt idx="7405">
                  <c:v>7.5800000000000003E-6</c:v>
                </c:pt>
                <c:pt idx="7406">
                  <c:v>-2.4200000000000001E-6</c:v>
                </c:pt>
                <c:pt idx="7407">
                  <c:v>-2.4200000000000001E-6</c:v>
                </c:pt>
                <c:pt idx="7408">
                  <c:v>-2.2399999999999999E-5</c:v>
                </c:pt>
                <c:pt idx="7409">
                  <c:v>-3.2400000000000001E-5</c:v>
                </c:pt>
                <c:pt idx="7410">
                  <c:v>-4.2400000000000001E-5</c:v>
                </c:pt>
                <c:pt idx="7411">
                  <c:v>-4.2400000000000001E-5</c:v>
                </c:pt>
                <c:pt idx="7412">
                  <c:v>-6.2399999999999999E-5</c:v>
                </c:pt>
                <c:pt idx="7413">
                  <c:v>-6.2399999999999999E-5</c:v>
                </c:pt>
                <c:pt idx="7414">
                  <c:v>-6.2399999999999999E-5</c:v>
                </c:pt>
                <c:pt idx="7415">
                  <c:v>-7.2399999999999998E-5</c:v>
                </c:pt>
                <c:pt idx="7416">
                  <c:v>-7.2399999999999998E-5</c:v>
                </c:pt>
                <c:pt idx="7417">
                  <c:v>-7.2399999999999998E-5</c:v>
                </c:pt>
                <c:pt idx="7418">
                  <c:v>-6.2399999999999999E-5</c:v>
                </c:pt>
                <c:pt idx="7419">
                  <c:v>-6.2399999999999999E-5</c:v>
                </c:pt>
                <c:pt idx="7420">
                  <c:v>-6.2399999999999999E-5</c:v>
                </c:pt>
                <c:pt idx="7421">
                  <c:v>-4.2400000000000001E-5</c:v>
                </c:pt>
                <c:pt idx="7422">
                  <c:v>-4.2400000000000001E-5</c:v>
                </c:pt>
                <c:pt idx="7423">
                  <c:v>-3.2400000000000001E-5</c:v>
                </c:pt>
                <c:pt idx="7424">
                  <c:v>-2.2399999999999999E-5</c:v>
                </c:pt>
                <c:pt idx="7425">
                  <c:v>-2.2399999999999999E-5</c:v>
                </c:pt>
                <c:pt idx="7426">
                  <c:v>-2.4200000000000001E-6</c:v>
                </c:pt>
                <c:pt idx="7427">
                  <c:v>7.5800000000000003E-6</c:v>
                </c:pt>
                <c:pt idx="7428">
                  <c:v>1.7600000000000001E-5</c:v>
                </c:pt>
                <c:pt idx="7429">
                  <c:v>3.7599999999999999E-5</c:v>
                </c:pt>
                <c:pt idx="7430">
                  <c:v>3.7599999999999999E-5</c:v>
                </c:pt>
                <c:pt idx="7431">
                  <c:v>4.7599999999999998E-5</c:v>
                </c:pt>
                <c:pt idx="7432">
                  <c:v>4.7599999999999998E-5</c:v>
                </c:pt>
                <c:pt idx="7433">
                  <c:v>5.7599999999999997E-5</c:v>
                </c:pt>
                <c:pt idx="7434">
                  <c:v>7.7600000000000002E-5</c:v>
                </c:pt>
                <c:pt idx="7435">
                  <c:v>7.7600000000000002E-5</c:v>
                </c:pt>
                <c:pt idx="7436">
                  <c:v>7.7600000000000002E-5</c:v>
                </c:pt>
                <c:pt idx="7437">
                  <c:v>8.7600000000000002E-5</c:v>
                </c:pt>
                <c:pt idx="7438">
                  <c:v>8.7600000000000002E-5</c:v>
                </c:pt>
                <c:pt idx="7439">
                  <c:v>8.7600000000000002E-5</c:v>
                </c:pt>
                <c:pt idx="7440">
                  <c:v>8.7600000000000002E-5</c:v>
                </c:pt>
                <c:pt idx="7441">
                  <c:v>8.7600000000000002E-5</c:v>
                </c:pt>
                <c:pt idx="7442">
                  <c:v>8.7600000000000002E-5</c:v>
                </c:pt>
                <c:pt idx="7443">
                  <c:v>8.7600000000000002E-5</c:v>
                </c:pt>
                <c:pt idx="7444">
                  <c:v>7.7600000000000002E-5</c:v>
                </c:pt>
                <c:pt idx="7445">
                  <c:v>7.7600000000000002E-5</c:v>
                </c:pt>
                <c:pt idx="7446">
                  <c:v>7.7600000000000002E-5</c:v>
                </c:pt>
                <c:pt idx="7447">
                  <c:v>5.7599999999999997E-5</c:v>
                </c:pt>
                <c:pt idx="7448">
                  <c:v>5.7599999999999997E-5</c:v>
                </c:pt>
                <c:pt idx="7449">
                  <c:v>4.7599999999999998E-5</c:v>
                </c:pt>
                <c:pt idx="7450">
                  <c:v>4.7599999999999998E-5</c:v>
                </c:pt>
                <c:pt idx="7451">
                  <c:v>3.7599999999999999E-5</c:v>
                </c:pt>
                <c:pt idx="7452">
                  <c:v>3.7599999999999999E-5</c:v>
                </c:pt>
                <c:pt idx="7453">
                  <c:v>1.7600000000000001E-5</c:v>
                </c:pt>
                <c:pt idx="7454">
                  <c:v>1.7600000000000001E-5</c:v>
                </c:pt>
                <c:pt idx="7455">
                  <c:v>1.7600000000000001E-5</c:v>
                </c:pt>
                <c:pt idx="7456">
                  <c:v>7.5800000000000003E-6</c:v>
                </c:pt>
                <c:pt idx="7457">
                  <c:v>7.5800000000000003E-6</c:v>
                </c:pt>
                <c:pt idx="7458">
                  <c:v>7.5800000000000003E-6</c:v>
                </c:pt>
                <c:pt idx="7459">
                  <c:v>-2.4200000000000001E-6</c:v>
                </c:pt>
                <c:pt idx="7460">
                  <c:v>-2.4200000000000001E-6</c:v>
                </c:pt>
                <c:pt idx="7461">
                  <c:v>-2.4200000000000001E-6</c:v>
                </c:pt>
                <c:pt idx="7462">
                  <c:v>-2.4200000000000001E-6</c:v>
                </c:pt>
                <c:pt idx="7463">
                  <c:v>-2.4200000000000001E-6</c:v>
                </c:pt>
                <c:pt idx="7464">
                  <c:v>-2.4200000000000001E-6</c:v>
                </c:pt>
                <c:pt idx="7465">
                  <c:v>-2.4200000000000001E-6</c:v>
                </c:pt>
                <c:pt idx="7466">
                  <c:v>-2.4200000000000001E-6</c:v>
                </c:pt>
                <c:pt idx="7467">
                  <c:v>7.5800000000000003E-6</c:v>
                </c:pt>
                <c:pt idx="7468">
                  <c:v>7.5800000000000003E-6</c:v>
                </c:pt>
                <c:pt idx="7469">
                  <c:v>7.5800000000000003E-6</c:v>
                </c:pt>
                <c:pt idx="7470">
                  <c:v>7.5800000000000003E-6</c:v>
                </c:pt>
                <c:pt idx="7471">
                  <c:v>1.7600000000000001E-5</c:v>
                </c:pt>
                <c:pt idx="7472">
                  <c:v>1.7600000000000001E-5</c:v>
                </c:pt>
                <c:pt idx="7473">
                  <c:v>1.7600000000000001E-5</c:v>
                </c:pt>
                <c:pt idx="7474">
                  <c:v>1.7600000000000001E-5</c:v>
                </c:pt>
                <c:pt idx="7475">
                  <c:v>3.7599999999999999E-5</c:v>
                </c:pt>
                <c:pt idx="7476">
                  <c:v>3.7599999999999999E-5</c:v>
                </c:pt>
                <c:pt idx="7477">
                  <c:v>3.7599999999999999E-5</c:v>
                </c:pt>
                <c:pt idx="7478">
                  <c:v>3.7599999999999999E-5</c:v>
                </c:pt>
                <c:pt idx="7479">
                  <c:v>4.7599999999999998E-5</c:v>
                </c:pt>
                <c:pt idx="7480">
                  <c:v>4.7599999999999998E-5</c:v>
                </c:pt>
                <c:pt idx="7481">
                  <c:v>4.7599999999999998E-5</c:v>
                </c:pt>
                <c:pt idx="7482">
                  <c:v>4.7599999999999998E-5</c:v>
                </c:pt>
                <c:pt idx="7483">
                  <c:v>4.7599999999999998E-5</c:v>
                </c:pt>
                <c:pt idx="7484">
                  <c:v>4.7599999999999998E-5</c:v>
                </c:pt>
                <c:pt idx="7485">
                  <c:v>4.7599999999999998E-5</c:v>
                </c:pt>
                <c:pt idx="7486">
                  <c:v>4.7599999999999998E-5</c:v>
                </c:pt>
                <c:pt idx="7487">
                  <c:v>4.7599999999999998E-5</c:v>
                </c:pt>
                <c:pt idx="7488">
                  <c:v>4.7599999999999998E-5</c:v>
                </c:pt>
                <c:pt idx="7489">
                  <c:v>4.7599999999999998E-5</c:v>
                </c:pt>
                <c:pt idx="7490">
                  <c:v>4.7599999999999998E-5</c:v>
                </c:pt>
                <c:pt idx="7491">
                  <c:v>4.7599999999999998E-5</c:v>
                </c:pt>
                <c:pt idx="7492">
                  <c:v>4.7599999999999998E-5</c:v>
                </c:pt>
                <c:pt idx="7493">
                  <c:v>4.7599999999999998E-5</c:v>
                </c:pt>
                <c:pt idx="7494">
                  <c:v>4.7599999999999998E-5</c:v>
                </c:pt>
                <c:pt idx="7495">
                  <c:v>4.7599999999999998E-5</c:v>
                </c:pt>
                <c:pt idx="7496">
                  <c:v>4.7599999999999998E-5</c:v>
                </c:pt>
                <c:pt idx="7497">
                  <c:v>4.7599999999999998E-5</c:v>
                </c:pt>
                <c:pt idx="7498">
                  <c:v>4.7599999999999998E-5</c:v>
                </c:pt>
                <c:pt idx="7499">
                  <c:v>4.7599999999999998E-5</c:v>
                </c:pt>
                <c:pt idx="7500">
                  <c:v>4.7599999999999998E-5</c:v>
                </c:pt>
                <c:pt idx="7501">
                  <c:v>4.7599999999999998E-5</c:v>
                </c:pt>
                <c:pt idx="7502">
                  <c:v>4.7599999999999998E-5</c:v>
                </c:pt>
                <c:pt idx="7503">
                  <c:v>4.7599999999999998E-5</c:v>
                </c:pt>
                <c:pt idx="7504">
                  <c:v>4.7599999999999998E-5</c:v>
                </c:pt>
                <c:pt idx="7505">
                  <c:v>4.7599999999999998E-5</c:v>
                </c:pt>
                <c:pt idx="7506">
                  <c:v>4.7599999999999998E-5</c:v>
                </c:pt>
                <c:pt idx="7507">
                  <c:v>4.7599999999999998E-5</c:v>
                </c:pt>
                <c:pt idx="7508">
                  <c:v>4.7599999999999998E-5</c:v>
                </c:pt>
                <c:pt idx="7509">
                  <c:v>4.7599999999999998E-5</c:v>
                </c:pt>
                <c:pt idx="7510">
                  <c:v>4.7599999999999998E-5</c:v>
                </c:pt>
                <c:pt idx="7511">
                  <c:v>4.7599999999999998E-5</c:v>
                </c:pt>
                <c:pt idx="7512">
                  <c:v>4.7599999999999998E-5</c:v>
                </c:pt>
                <c:pt idx="7513">
                  <c:v>5.7599999999999997E-5</c:v>
                </c:pt>
                <c:pt idx="7514">
                  <c:v>5.7599999999999997E-5</c:v>
                </c:pt>
                <c:pt idx="7515">
                  <c:v>5.7599999999999997E-5</c:v>
                </c:pt>
                <c:pt idx="7516">
                  <c:v>5.7599999999999997E-5</c:v>
                </c:pt>
                <c:pt idx="7517">
                  <c:v>5.7599999999999997E-5</c:v>
                </c:pt>
                <c:pt idx="7518">
                  <c:v>5.7599999999999997E-5</c:v>
                </c:pt>
                <c:pt idx="7519">
                  <c:v>5.7599999999999997E-5</c:v>
                </c:pt>
                <c:pt idx="7520">
                  <c:v>5.7599999999999997E-5</c:v>
                </c:pt>
                <c:pt idx="7521">
                  <c:v>4.7599999999999998E-5</c:v>
                </c:pt>
                <c:pt idx="7522">
                  <c:v>4.7599999999999998E-5</c:v>
                </c:pt>
                <c:pt idx="7523">
                  <c:v>4.7599999999999998E-5</c:v>
                </c:pt>
                <c:pt idx="7524">
                  <c:v>4.7599999999999998E-5</c:v>
                </c:pt>
                <c:pt idx="7525">
                  <c:v>4.7599999999999998E-5</c:v>
                </c:pt>
                <c:pt idx="7526">
                  <c:v>3.7599999999999999E-5</c:v>
                </c:pt>
                <c:pt idx="7527">
                  <c:v>3.7599999999999999E-5</c:v>
                </c:pt>
                <c:pt idx="7528">
                  <c:v>3.7599999999999999E-5</c:v>
                </c:pt>
                <c:pt idx="7529">
                  <c:v>3.7599999999999999E-5</c:v>
                </c:pt>
                <c:pt idx="7530">
                  <c:v>1.7600000000000001E-5</c:v>
                </c:pt>
                <c:pt idx="7531">
                  <c:v>1.7600000000000001E-5</c:v>
                </c:pt>
                <c:pt idx="7532">
                  <c:v>1.7600000000000001E-5</c:v>
                </c:pt>
                <c:pt idx="7533">
                  <c:v>1.7600000000000001E-5</c:v>
                </c:pt>
                <c:pt idx="7534">
                  <c:v>7.5800000000000003E-6</c:v>
                </c:pt>
                <c:pt idx="7535">
                  <c:v>7.5800000000000003E-6</c:v>
                </c:pt>
                <c:pt idx="7536">
                  <c:v>7.5800000000000003E-6</c:v>
                </c:pt>
                <c:pt idx="7537">
                  <c:v>7.5800000000000003E-6</c:v>
                </c:pt>
                <c:pt idx="7538">
                  <c:v>7.5800000000000003E-6</c:v>
                </c:pt>
                <c:pt idx="7539">
                  <c:v>1.7600000000000001E-5</c:v>
                </c:pt>
                <c:pt idx="7540">
                  <c:v>1.7600000000000001E-5</c:v>
                </c:pt>
                <c:pt idx="7541">
                  <c:v>1.7600000000000001E-5</c:v>
                </c:pt>
                <c:pt idx="7542">
                  <c:v>1.7600000000000001E-5</c:v>
                </c:pt>
                <c:pt idx="7543">
                  <c:v>3.7599999999999999E-5</c:v>
                </c:pt>
                <c:pt idx="7544">
                  <c:v>3.7599999999999999E-5</c:v>
                </c:pt>
                <c:pt idx="7545">
                  <c:v>3.7599999999999999E-5</c:v>
                </c:pt>
                <c:pt idx="7546">
                  <c:v>4.7599999999999998E-5</c:v>
                </c:pt>
                <c:pt idx="7547">
                  <c:v>4.7599999999999998E-5</c:v>
                </c:pt>
                <c:pt idx="7548">
                  <c:v>5.7599999999999997E-5</c:v>
                </c:pt>
                <c:pt idx="7549">
                  <c:v>5.7599999999999997E-5</c:v>
                </c:pt>
                <c:pt idx="7550">
                  <c:v>7.7600000000000002E-5</c:v>
                </c:pt>
                <c:pt idx="7551">
                  <c:v>7.7600000000000002E-5</c:v>
                </c:pt>
                <c:pt idx="7552">
                  <c:v>8.7600000000000002E-5</c:v>
                </c:pt>
                <c:pt idx="7553">
                  <c:v>8.7600000000000002E-5</c:v>
                </c:pt>
                <c:pt idx="7554">
                  <c:v>9.7600000000000001E-5</c:v>
                </c:pt>
                <c:pt idx="7555">
                  <c:v>9.7600000000000001E-5</c:v>
                </c:pt>
                <c:pt idx="7556">
                  <c:v>9.7600000000000001E-5</c:v>
                </c:pt>
                <c:pt idx="7557">
                  <c:v>1.08E-4</c:v>
                </c:pt>
                <c:pt idx="7558">
                  <c:v>1.08E-4</c:v>
                </c:pt>
                <c:pt idx="7559">
                  <c:v>1.08E-4</c:v>
                </c:pt>
                <c:pt idx="7560">
                  <c:v>1.08E-4</c:v>
                </c:pt>
                <c:pt idx="7561">
                  <c:v>1.08E-4</c:v>
                </c:pt>
                <c:pt idx="7562">
                  <c:v>9.7600000000000001E-5</c:v>
                </c:pt>
                <c:pt idx="7563">
                  <c:v>9.7600000000000001E-5</c:v>
                </c:pt>
                <c:pt idx="7564">
                  <c:v>8.7600000000000002E-5</c:v>
                </c:pt>
                <c:pt idx="7565">
                  <c:v>8.7600000000000002E-5</c:v>
                </c:pt>
                <c:pt idx="7566">
                  <c:v>7.7600000000000002E-5</c:v>
                </c:pt>
                <c:pt idx="7567">
                  <c:v>7.7600000000000002E-5</c:v>
                </c:pt>
                <c:pt idx="7568">
                  <c:v>5.7599999999999997E-5</c:v>
                </c:pt>
                <c:pt idx="7569">
                  <c:v>4.7599999999999998E-5</c:v>
                </c:pt>
                <c:pt idx="7570">
                  <c:v>3.7599999999999999E-5</c:v>
                </c:pt>
                <c:pt idx="7571">
                  <c:v>3.7599999999999999E-5</c:v>
                </c:pt>
                <c:pt idx="7572">
                  <c:v>1.7600000000000001E-5</c:v>
                </c:pt>
                <c:pt idx="7573">
                  <c:v>7.5800000000000003E-6</c:v>
                </c:pt>
                <c:pt idx="7574">
                  <c:v>-2.4200000000000001E-6</c:v>
                </c:pt>
                <c:pt idx="7575">
                  <c:v>-2.2399999999999999E-5</c:v>
                </c:pt>
                <c:pt idx="7576">
                  <c:v>-3.2400000000000001E-5</c:v>
                </c:pt>
                <c:pt idx="7577">
                  <c:v>-3.2400000000000001E-5</c:v>
                </c:pt>
                <c:pt idx="7578">
                  <c:v>-4.2400000000000001E-5</c:v>
                </c:pt>
                <c:pt idx="7579">
                  <c:v>-4.2400000000000001E-5</c:v>
                </c:pt>
                <c:pt idx="7580">
                  <c:v>-6.2399999999999999E-5</c:v>
                </c:pt>
                <c:pt idx="7581">
                  <c:v>-6.2399999999999999E-5</c:v>
                </c:pt>
                <c:pt idx="7582">
                  <c:v>-6.2399999999999999E-5</c:v>
                </c:pt>
                <c:pt idx="7583">
                  <c:v>-6.2399999999999999E-5</c:v>
                </c:pt>
                <c:pt idx="7584">
                  <c:v>-6.2399999999999999E-5</c:v>
                </c:pt>
                <c:pt idx="7585">
                  <c:v>-6.2399999999999999E-5</c:v>
                </c:pt>
                <c:pt idx="7586">
                  <c:v>-6.2399999999999999E-5</c:v>
                </c:pt>
                <c:pt idx="7587">
                  <c:v>-4.2400000000000001E-5</c:v>
                </c:pt>
                <c:pt idx="7588">
                  <c:v>-4.2400000000000001E-5</c:v>
                </c:pt>
                <c:pt idx="7589">
                  <c:v>-3.2400000000000001E-5</c:v>
                </c:pt>
                <c:pt idx="7590">
                  <c:v>-2.2399999999999999E-5</c:v>
                </c:pt>
                <c:pt idx="7591">
                  <c:v>-2.4200000000000001E-6</c:v>
                </c:pt>
                <c:pt idx="7592">
                  <c:v>-2.4200000000000001E-6</c:v>
                </c:pt>
                <c:pt idx="7593">
                  <c:v>7.5800000000000003E-6</c:v>
                </c:pt>
                <c:pt idx="7594">
                  <c:v>1.7600000000000001E-5</c:v>
                </c:pt>
                <c:pt idx="7595">
                  <c:v>3.7599999999999999E-5</c:v>
                </c:pt>
                <c:pt idx="7596">
                  <c:v>4.7599999999999998E-5</c:v>
                </c:pt>
                <c:pt idx="7597">
                  <c:v>5.7599999999999997E-5</c:v>
                </c:pt>
                <c:pt idx="7598">
                  <c:v>7.7600000000000002E-5</c:v>
                </c:pt>
                <c:pt idx="7599">
                  <c:v>7.7600000000000002E-5</c:v>
                </c:pt>
                <c:pt idx="7600">
                  <c:v>8.7600000000000002E-5</c:v>
                </c:pt>
                <c:pt idx="7601">
                  <c:v>9.7600000000000001E-5</c:v>
                </c:pt>
                <c:pt idx="7602">
                  <c:v>9.7600000000000001E-5</c:v>
                </c:pt>
                <c:pt idx="7603">
                  <c:v>1.08E-4</c:v>
                </c:pt>
                <c:pt idx="7604">
                  <c:v>1.08E-4</c:v>
                </c:pt>
                <c:pt idx="7605">
                  <c:v>1.2799999999999999E-4</c:v>
                </c:pt>
                <c:pt idx="7606">
                  <c:v>1.2799999999999999E-4</c:v>
                </c:pt>
                <c:pt idx="7607">
                  <c:v>1.2799999999999999E-4</c:v>
                </c:pt>
                <c:pt idx="7608">
                  <c:v>1.2799999999999999E-4</c:v>
                </c:pt>
                <c:pt idx="7609">
                  <c:v>1.2799999999999999E-4</c:v>
                </c:pt>
                <c:pt idx="7610">
                  <c:v>1.2799999999999999E-4</c:v>
                </c:pt>
                <c:pt idx="7611">
                  <c:v>1.2799999999999999E-4</c:v>
                </c:pt>
                <c:pt idx="7612">
                  <c:v>1.08E-4</c:v>
                </c:pt>
                <c:pt idx="7613">
                  <c:v>1.08E-4</c:v>
                </c:pt>
                <c:pt idx="7614">
                  <c:v>1.08E-4</c:v>
                </c:pt>
                <c:pt idx="7615">
                  <c:v>1.08E-4</c:v>
                </c:pt>
                <c:pt idx="7616">
                  <c:v>1.08E-4</c:v>
                </c:pt>
                <c:pt idx="7617">
                  <c:v>9.7600000000000001E-5</c:v>
                </c:pt>
                <c:pt idx="7618">
                  <c:v>9.7600000000000001E-5</c:v>
                </c:pt>
                <c:pt idx="7619">
                  <c:v>9.7600000000000001E-5</c:v>
                </c:pt>
                <c:pt idx="7620">
                  <c:v>9.7600000000000001E-5</c:v>
                </c:pt>
                <c:pt idx="7621">
                  <c:v>9.7600000000000001E-5</c:v>
                </c:pt>
                <c:pt idx="7622">
                  <c:v>9.7600000000000001E-5</c:v>
                </c:pt>
                <c:pt idx="7623">
                  <c:v>9.7600000000000001E-5</c:v>
                </c:pt>
                <c:pt idx="7624">
                  <c:v>9.7600000000000001E-5</c:v>
                </c:pt>
                <c:pt idx="7625">
                  <c:v>9.7600000000000001E-5</c:v>
                </c:pt>
                <c:pt idx="7626">
                  <c:v>9.7600000000000001E-5</c:v>
                </c:pt>
                <c:pt idx="7627">
                  <c:v>9.7600000000000001E-5</c:v>
                </c:pt>
                <c:pt idx="7628">
                  <c:v>1.08E-4</c:v>
                </c:pt>
                <c:pt idx="7629">
                  <c:v>1.08E-4</c:v>
                </c:pt>
                <c:pt idx="7630">
                  <c:v>1.08E-4</c:v>
                </c:pt>
                <c:pt idx="7631">
                  <c:v>1.2799999999999999E-4</c:v>
                </c:pt>
                <c:pt idx="7632">
                  <c:v>1.2799999999999999E-4</c:v>
                </c:pt>
                <c:pt idx="7633">
                  <c:v>1.3799999999999999E-4</c:v>
                </c:pt>
                <c:pt idx="7634">
                  <c:v>1.3799999999999999E-4</c:v>
                </c:pt>
                <c:pt idx="7635">
                  <c:v>1.3799999999999999E-4</c:v>
                </c:pt>
                <c:pt idx="7636">
                  <c:v>1.3799999999999999E-4</c:v>
                </c:pt>
                <c:pt idx="7637">
                  <c:v>1.3799999999999999E-4</c:v>
                </c:pt>
                <c:pt idx="7638">
                  <c:v>1.3799999999999999E-4</c:v>
                </c:pt>
                <c:pt idx="7639">
                  <c:v>1.3799999999999999E-4</c:v>
                </c:pt>
                <c:pt idx="7640">
                  <c:v>1.3799999999999999E-4</c:v>
                </c:pt>
                <c:pt idx="7641">
                  <c:v>1.3799999999999999E-4</c:v>
                </c:pt>
                <c:pt idx="7642">
                  <c:v>1.2799999999999999E-4</c:v>
                </c:pt>
                <c:pt idx="7643">
                  <c:v>1.2799999999999999E-4</c:v>
                </c:pt>
                <c:pt idx="7644">
                  <c:v>1.08E-4</c:v>
                </c:pt>
                <c:pt idx="7645">
                  <c:v>1.08E-4</c:v>
                </c:pt>
                <c:pt idx="7646">
                  <c:v>9.7600000000000001E-5</c:v>
                </c:pt>
                <c:pt idx="7647">
                  <c:v>8.7600000000000002E-5</c:v>
                </c:pt>
                <c:pt idx="7648">
                  <c:v>7.7600000000000002E-5</c:v>
                </c:pt>
                <c:pt idx="7649">
                  <c:v>5.7599999999999997E-5</c:v>
                </c:pt>
                <c:pt idx="7650">
                  <c:v>4.7599999999999998E-5</c:v>
                </c:pt>
                <c:pt idx="7651">
                  <c:v>3.7599999999999999E-5</c:v>
                </c:pt>
                <c:pt idx="7652">
                  <c:v>1.7600000000000001E-5</c:v>
                </c:pt>
                <c:pt idx="7653">
                  <c:v>7.5800000000000003E-6</c:v>
                </c:pt>
                <c:pt idx="7654">
                  <c:v>-2.4200000000000001E-6</c:v>
                </c:pt>
                <c:pt idx="7655">
                  <c:v>-2.4200000000000001E-6</c:v>
                </c:pt>
                <c:pt idx="7656">
                  <c:v>-3.2400000000000001E-5</c:v>
                </c:pt>
                <c:pt idx="7657">
                  <c:v>-3.2400000000000001E-5</c:v>
                </c:pt>
                <c:pt idx="7658">
                  <c:v>-4.2400000000000001E-5</c:v>
                </c:pt>
                <c:pt idx="7659">
                  <c:v>-4.2400000000000001E-5</c:v>
                </c:pt>
                <c:pt idx="7660">
                  <c:v>-6.2399999999999999E-5</c:v>
                </c:pt>
                <c:pt idx="7661">
                  <c:v>-6.2399999999999999E-5</c:v>
                </c:pt>
                <c:pt idx="7662">
                  <c:v>-6.2399999999999999E-5</c:v>
                </c:pt>
                <c:pt idx="7663">
                  <c:v>-6.2399999999999999E-5</c:v>
                </c:pt>
                <c:pt idx="7664">
                  <c:v>-6.2399999999999999E-5</c:v>
                </c:pt>
                <c:pt idx="7665">
                  <c:v>-6.2399999999999999E-5</c:v>
                </c:pt>
                <c:pt idx="7666">
                  <c:v>-6.2399999999999999E-5</c:v>
                </c:pt>
                <c:pt idx="7667">
                  <c:v>-6.2399999999999999E-5</c:v>
                </c:pt>
                <c:pt idx="7668">
                  <c:v>-6.2399999999999999E-5</c:v>
                </c:pt>
                <c:pt idx="7669">
                  <c:v>-4.2400000000000001E-5</c:v>
                </c:pt>
                <c:pt idx="7670">
                  <c:v>-4.2400000000000001E-5</c:v>
                </c:pt>
                <c:pt idx="7671">
                  <c:v>-4.2400000000000001E-5</c:v>
                </c:pt>
                <c:pt idx="7672">
                  <c:v>-3.2400000000000001E-5</c:v>
                </c:pt>
                <c:pt idx="7673">
                  <c:v>-3.2400000000000001E-5</c:v>
                </c:pt>
                <c:pt idx="7674">
                  <c:v>-2.2399999999999999E-5</c:v>
                </c:pt>
                <c:pt idx="7675">
                  <c:v>-2.2399999999999999E-5</c:v>
                </c:pt>
                <c:pt idx="7676">
                  <c:v>-2.2399999999999999E-5</c:v>
                </c:pt>
                <c:pt idx="7677">
                  <c:v>-2.4200000000000001E-6</c:v>
                </c:pt>
                <c:pt idx="7678">
                  <c:v>-2.4200000000000001E-6</c:v>
                </c:pt>
                <c:pt idx="7679">
                  <c:v>-2.4200000000000001E-6</c:v>
                </c:pt>
                <c:pt idx="7680">
                  <c:v>-2.4200000000000001E-6</c:v>
                </c:pt>
                <c:pt idx="7681">
                  <c:v>-2.4200000000000001E-6</c:v>
                </c:pt>
                <c:pt idx="7682">
                  <c:v>-2.4200000000000001E-6</c:v>
                </c:pt>
                <c:pt idx="7683">
                  <c:v>-2.4200000000000001E-6</c:v>
                </c:pt>
                <c:pt idx="7684">
                  <c:v>-2.4200000000000001E-6</c:v>
                </c:pt>
                <c:pt idx="7685">
                  <c:v>-2.4200000000000001E-6</c:v>
                </c:pt>
                <c:pt idx="7686">
                  <c:v>-2.4200000000000001E-6</c:v>
                </c:pt>
                <c:pt idx="7687">
                  <c:v>-2.4200000000000001E-6</c:v>
                </c:pt>
                <c:pt idx="7688">
                  <c:v>-2.2399999999999999E-5</c:v>
                </c:pt>
                <c:pt idx="7689">
                  <c:v>-2.2399999999999999E-5</c:v>
                </c:pt>
                <c:pt idx="7690">
                  <c:v>-2.2399999999999999E-5</c:v>
                </c:pt>
                <c:pt idx="7691">
                  <c:v>-2.2399999999999999E-5</c:v>
                </c:pt>
                <c:pt idx="7692">
                  <c:v>-2.2399999999999999E-5</c:v>
                </c:pt>
                <c:pt idx="7693">
                  <c:v>-2.2399999999999999E-5</c:v>
                </c:pt>
                <c:pt idx="7694">
                  <c:v>-2.2399999999999999E-5</c:v>
                </c:pt>
                <c:pt idx="7695">
                  <c:v>-2.2399999999999999E-5</c:v>
                </c:pt>
                <c:pt idx="7696">
                  <c:v>-2.2399999999999999E-5</c:v>
                </c:pt>
                <c:pt idx="7697">
                  <c:v>-2.2399999999999999E-5</c:v>
                </c:pt>
                <c:pt idx="7698">
                  <c:v>-2.2399999999999999E-5</c:v>
                </c:pt>
                <c:pt idx="7699">
                  <c:v>-2.4200000000000001E-6</c:v>
                </c:pt>
                <c:pt idx="7700">
                  <c:v>-2.4200000000000001E-6</c:v>
                </c:pt>
                <c:pt idx="7701">
                  <c:v>-2.4200000000000001E-6</c:v>
                </c:pt>
                <c:pt idx="7702">
                  <c:v>7.5800000000000003E-6</c:v>
                </c:pt>
                <c:pt idx="7703">
                  <c:v>7.5800000000000003E-6</c:v>
                </c:pt>
                <c:pt idx="7704">
                  <c:v>7.5800000000000003E-6</c:v>
                </c:pt>
                <c:pt idx="7705">
                  <c:v>1.7600000000000001E-5</c:v>
                </c:pt>
                <c:pt idx="7706">
                  <c:v>1.7600000000000001E-5</c:v>
                </c:pt>
                <c:pt idx="7707">
                  <c:v>3.7599999999999999E-5</c:v>
                </c:pt>
                <c:pt idx="7708">
                  <c:v>3.7599999999999999E-5</c:v>
                </c:pt>
                <c:pt idx="7709">
                  <c:v>3.7599999999999999E-5</c:v>
                </c:pt>
                <c:pt idx="7710">
                  <c:v>3.7599999999999999E-5</c:v>
                </c:pt>
                <c:pt idx="7711">
                  <c:v>3.7599999999999999E-5</c:v>
                </c:pt>
                <c:pt idx="7712">
                  <c:v>3.7599999999999999E-5</c:v>
                </c:pt>
                <c:pt idx="7713">
                  <c:v>3.7599999999999999E-5</c:v>
                </c:pt>
                <c:pt idx="7714">
                  <c:v>3.7599999999999999E-5</c:v>
                </c:pt>
                <c:pt idx="7715">
                  <c:v>3.7599999999999999E-5</c:v>
                </c:pt>
                <c:pt idx="7716">
                  <c:v>1.7600000000000001E-5</c:v>
                </c:pt>
                <c:pt idx="7717">
                  <c:v>1.7600000000000001E-5</c:v>
                </c:pt>
                <c:pt idx="7718">
                  <c:v>7.5800000000000003E-6</c:v>
                </c:pt>
                <c:pt idx="7719">
                  <c:v>7.5800000000000003E-6</c:v>
                </c:pt>
                <c:pt idx="7720">
                  <c:v>-2.4200000000000001E-6</c:v>
                </c:pt>
                <c:pt idx="7721">
                  <c:v>-2.4200000000000001E-6</c:v>
                </c:pt>
                <c:pt idx="7722">
                  <c:v>-2.2399999999999999E-5</c:v>
                </c:pt>
                <c:pt idx="7723">
                  <c:v>-2.2399999999999999E-5</c:v>
                </c:pt>
                <c:pt idx="7724">
                  <c:v>-3.2400000000000001E-5</c:v>
                </c:pt>
                <c:pt idx="7725">
                  <c:v>-3.2400000000000001E-5</c:v>
                </c:pt>
                <c:pt idx="7726">
                  <c:v>-4.2400000000000001E-5</c:v>
                </c:pt>
                <c:pt idx="7727">
                  <c:v>-4.2400000000000001E-5</c:v>
                </c:pt>
                <c:pt idx="7728">
                  <c:v>-4.2400000000000001E-5</c:v>
                </c:pt>
                <c:pt idx="7729">
                  <c:v>-6.2399999999999999E-5</c:v>
                </c:pt>
                <c:pt idx="7730">
                  <c:v>-6.2399999999999999E-5</c:v>
                </c:pt>
                <c:pt idx="7731">
                  <c:v>-6.2399999999999999E-5</c:v>
                </c:pt>
                <c:pt idx="7732">
                  <c:v>-6.2399999999999999E-5</c:v>
                </c:pt>
                <c:pt idx="7733">
                  <c:v>-4.2400000000000001E-5</c:v>
                </c:pt>
                <c:pt idx="7734">
                  <c:v>-4.2400000000000001E-5</c:v>
                </c:pt>
                <c:pt idx="7735">
                  <c:v>-3.2400000000000001E-5</c:v>
                </c:pt>
                <c:pt idx="7736">
                  <c:v>-3.2400000000000001E-5</c:v>
                </c:pt>
                <c:pt idx="7737">
                  <c:v>-2.2399999999999999E-5</c:v>
                </c:pt>
                <c:pt idx="7738">
                  <c:v>-2.4200000000000001E-6</c:v>
                </c:pt>
                <c:pt idx="7739">
                  <c:v>-2.4200000000000001E-6</c:v>
                </c:pt>
                <c:pt idx="7740">
                  <c:v>7.5800000000000003E-6</c:v>
                </c:pt>
                <c:pt idx="7741">
                  <c:v>1.7600000000000001E-5</c:v>
                </c:pt>
                <c:pt idx="7742">
                  <c:v>3.7599999999999999E-5</c:v>
                </c:pt>
                <c:pt idx="7743">
                  <c:v>3.7599999999999999E-5</c:v>
                </c:pt>
                <c:pt idx="7744">
                  <c:v>4.7599999999999998E-5</c:v>
                </c:pt>
                <c:pt idx="7745">
                  <c:v>5.7599999999999997E-5</c:v>
                </c:pt>
                <c:pt idx="7746">
                  <c:v>5.7599999999999997E-5</c:v>
                </c:pt>
                <c:pt idx="7747">
                  <c:v>7.7600000000000002E-5</c:v>
                </c:pt>
                <c:pt idx="7748">
                  <c:v>7.7600000000000002E-5</c:v>
                </c:pt>
                <c:pt idx="7749">
                  <c:v>8.7600000000000002E-5</c:v>
                </c:pt>
                <c:pt idx="7750">
                  <c:v>8.7600000000000002E-5</c:v>
                </c:pt>
                <c:pt idx="7751">
                  <c:v>8.7600000000000002E-5</c:v>
                </c:pt>
                <c:pt idx="7752">
                  <c:v>7.7600000000000002E-5</c:v>
                </c:pt>
                <c:pt idx="7753">
                  <c:v>7.7600000000000002E-5</c:v>
                </c:pt>
                <c:pt idx="7754">
                  <c:v>7.7600000000000002E-5</c:v>
                </c:pt>
                <c:pt idx="7755">
                  <c:v>7.7600000000000002E-5</c:v>
                </c:pt>
                <c:pt idx="7756">
                  <c:v>5.7599999999999997E-5</c:v>
                </c:pt>
                <c:pt idx="7757">
                  <c:v>4.7599999999999998E-5</c:v>
                </c:pt>
                <c:pt idx="7758">
                  <c:v>4.7599999999999998E-5</c:v>
                </c:pt>
                <c:pt idx="7759">
                  <c:v>3.7599999999999999E-5</c:v>
                </c:pt>
                <c:pt idx="7760">
                  <c:v>1.7600000000000001E-5</c:v>
                </c:pt>
                <c:pt idx="7761">
                  <c:v>7.5800000000000003E-6</c:v>
                </c:pt>
                <c:pt idx="7762">
                  <c:v>7.5800000000000003E-6</c:v>
                </c:pt>
                <c:pt idx="7763">
                  <c:v>-2.4200000000000001E-6</c:v>
                </c:pt>
                <c:pt idx="7764">
                  <c:v>-2.2399999999999999E-5</c:v>
                </c:pt>
                <c:pt idx="7765">
                  <c:v>-3.2400000000000001E-5</c:v>
                </c:pt>
                <c:pt idx="7766">
                  <c:v>-3.2400000000000001E-5</c:v>
                </c:pt>
                <c:pt idx="7767">
                  <c:v>-4.2400000000000001E-5</c:v>
                </c:pt>
                <c:pt idx="7768">
                  <c:v>-4.2400000000000001E-5</c:v>
                </c:pt>
                <c:pt idx="7769">
                  <c:v>-6.2399999999999999E-5</c:v>
                </c:pt>
                <c:pt idx="7770">
                  <c:v>-6.2399999999999999E-5</c:v>
                </c:pt>
                <c:pt idx="7771">
                  <c:v>-6.2399999999999999E-5</c:v>
                </c:pt>
                <c:pt idx="7772">
                  <c:v>-6.2399999999999999E-5</c:v>
                </c:pt>
                <c:pt idx="7773">
                  <c:v>-6.2399999999999999E-5</c:v>
                </c:pt>
                <c:pt idx="7774">
                  <c:v>-6.2399999999999999E-5</c:v>
                </c:pt>
                <c:pt idx="7775">
                  <c:v>-6.2399999999999999E-5</c:v>
                </c:pt>
                <c:pt idx="7776">
                  <c:v>-4.2400000000000001E-5</c:v>
                </c:pt>
                <c:pt idx="7777">
                  <c:v>-4.2400000000000001E-5</c:v>
                </c:pt>
                <c:pt idx="7778">
                  <c:v>-4.2400000000000001E-5</c:v>
                </c:pt>
                <c:pt idx="7779">
                  <c:v>-3.2400000000000001E-5</c:v>
                </c:pt>
                <c:pt idx="7780">
                  <c:v>-3.2400000000000001E-5</c:v>
                </c:pt>
                <c:pt idx="7781">
                  <c:v>-2.2399999999999999E-5</c:v>
                </c:pt>
                <c:pt idx="7782">
                  <c:v>-2.2399999999999999E-5</c:v>
                </c:pt>
                <c:pt idx="7783">
                  <c:v>-2.2399999999999999E-5</c:v>
                </c:pt>
                <c:pt idx="7784">
                  <c:v>-2.4200000000000001E-6</c:v>
                </c:pt>
                <c:pt idx="7785">
                  <c:v>-2.4200000000000001E-6</c:v>
                </c:pt>
                <c:pt idx="7786">
                  <c:v>-2.4200000000000001E-6</c:v>
                </c:pt>
                <c:pt idx="7787">
                  <c:v>7.5800000000000003E-6</c:v>
                </c:pt>
                <c:pt idx="7788">
                  <c:v>-2.4200000000000001E-6</c:v>
                </c:pt>
                <c:pt idx="7789">
                  <c:v>7.5800000000000003E-6</c:v>
                </c:pt>
                <c:pt idx="7790">
                  <c:v>-2.4200000000000001E-6</c:v>
                </c:pt>
                <c:pt idx="7791">
                  <c:v>-2.4200000000000001E-6</c:v>
                </c:pt>
                <c:pt idx="7792">
                  <c:v>-2.4200000000000001E-6</c:v>
                </c:pt>
                <c:pt idx="7793">
                  <c:v>-2.4200000000000001E-6</c:v>
                </c:pt>
                <c:pt idx="7794">
                  <c:v>-2.2399999999999999E-5</c:v>
                </c:pt>
                <c:pt idx="7795">
                  <c:v>-2.2399999999999999E-5</c:v>
                </c:pt>
                <c:pt idx="7796">
                  <c:v>-3.2400000000000001E-5</c:v>
                </c:pt>
                <c:pt idx="7797">
                  <c:v>-3.2400000000000001E-5</c:v>
                </c:pt>
                <c:pt idx="7798">
                  <c:v>-4.2400000000000001E-5</c:v>
                </c:pt>
                <c:pt idx="7799">
                  <c:v>-6.2399999999999999E-5</c:v>
                </c:pt>
                <c:pt idx="7800">
                  <c:v>-7.2399999999999998E-5</c:v>
                </c:pt>
                <c:pt idx="7801">
                  <c:v>-7.2399999999999998E-5</c:v>
                </c:pt>
                <c:pt idx="7802">
                  <c:v>-8.2399999999999997E-5</c:v>
                </c:pt>
                <c:pt idx="7803">
                  <c:v>-1.02E-4</c:v>
                </c:pt>
                <c:pt idx="7804">
                  <c:v>-1.02E-4</c:v>
                </c:pt>
                <c:pt idx="7805">
                  <c:v>-1.12E-4</c:v>
                </c:pt>
                <c:pt idx="7806">
                  <c:v>-1.22E-4</c:v>
                </c:pt>
                <c:pt idx="7807">
                  <c:v>-1.22E-4</c:v>
                </c:pt>
                <c:pt idx="7808">
                  <c:v>-1.22E-4</c:v>
                </c:pt>
                <c:pt idx="7809">
                  <c:v>-1.4200000000000001E-4</c:v>
                </c:pt>
                <c:pt idx="7810">
                  <c:v>-1.4200000000000001E-4</c:v>
                </c:pt>
                <c:pt idx="7811">
                  <c:v>-1.4200000000000001E-4</c:v>
                </c:pt>
                <c:pt idx="7812">
                  <c:v>-1.5200000000000001E-4</c:v>
                </c:pt>
                <c:pt idx="7813">
                  <c:v>-1.5200000000000001E-4</c:v>
                </c:pt>
                <c:pt idx="7814">
                  <c:v>-1.5200000000000001E-4</c:v>
                </c:pt>
                <c:pt idx="7815">
                  <c:v>-1.4200000000000001E-4</c:v>
                </c:pt>
                <c:pt idx="7816">
                  <c:v>-1.4200000000000001E-4</c:v>
                </c:pt>
                <c:pt idx="7817">
                  <c:v>-1.4200000000000001E-4</c:v>
                </c:pt>
                <c:pt idx="7818">
                  <c:v>-1.22E-4</c:v>
                </c:pt>
                <c:pt idx="7819">
                  <c:v>-1.22E-4</c:v>
                </c:pt>
                <c:pt idx="7820">
                  <c:v>-1.22E-4</c:v>
                </c:pt>
                <c:pt idx="7821">
                  <c:v>-1.12E-4</c:v>
                </c:pt>
                <c:pt idx="7822">
                  <c:v>-1.02E-4</c:v>
                </c:pt>
                <c:pt idx="7823">
                  <c:v>-8.2399999999999997E-5</c:v>
                </c:pt>
                <c:pt idx="7824">
                  <c:v>-8.2399999999999997E-5</c:v>
                </c:pt>
                <c:pt idx="7825">
                  <c:v>-7.2399999999999998E-5</c:v>
                </c:pt>
                <c:pt idx="7826">
                  <c:v>-6.2399999999999999E-5</c:v>
                </c:pt>
                <c:pt idx="7827">
                  <c:v>-4.2400000000000001E-5</c:v>
                </c:pt>
                <c:pt idx="7828">
                  <c:v>-4.2400000000000001E-5</c:v>
                </c:pt>
                <c:pt idx="7829">
                  <c:v>-3.2400000000000001E-5</c:v>
                </c:pt>
                <c:pt idx="7830">
                  <c:v>-2.2399999999999999E-5</c:v>
                </c:pt>
                <c:pt idx="7831">
                  <c:v>-2.4200000000000001E-6</c:v>
                </c:pt>
                <c:pt idx="7832">
                  <c:v>7.5800000000000003E-6</c:v>
                </c:pt>
                <c:pt idx="7833">
                  <c:v>1.7600000000000001E-5</c:v>
                </c:pt>
                <c:pt idx="7834">
                  <c:v>1.7600000000000001E-5</c:v>
                </c:pt>
                <c:pt idx="7835">
                  <c:v>3.7599999999999999E-5</c:v>
                </c:pt>
                <c:pt idx="7836">
                  <c:v>3.7599999999999999E-5</c:v>
                </c:pt>
                <c:pt idx="7837">
                  <c:v>4.7599999999999998E-5</c:v>
                </c:pt>
                <c:pt idx="7838">
                  <c:v>4.7599999999999998E-5</c:v>
                </c:pt>
                <c:pt idx="7839">
                  <c:v>5.7599999999999997E-5</c:v>
                </c:pt>
                <c:pt idx="7840">
                  <c:v>5.7599999999999997E-5</c:v>
                </c:pt>
                <c:pt idx="7841">
                  <c:v>5.7599999999999997E-5</c:v>
                </c:pt>
                <c:pt idx="7842">
                  <c:v>5.7599999999999997E-5</c:v>
                </c:pt>
                <c:pt idx="7843">
                  <c:v>7.7600000000000002E-5</c:v>
                </c:pt>
                <c:pt idx="7844">
                  <c:v>5.7599999999999997E-5</c:v>
                </c:pt>
                <c:pt idx="7845">
                  <c:v>5.7599999999999997E-5</c:v>
                </c:pt>
                <c:pt idx="7846">
                  <c:v>5.7599999999999997E-5</c:v>
                </c:pt>
                <c:pt idx="7847">
                  <c:v>5.7599999999999997E-5</c:v>
                </c:pt>
                <c:pt idx="7848">
                  <c:v>4.7599999999999998E-5</c:v>
                </c:pt>
                <c:pt idx="7849">
                  <c:v>4.7599999999999998E-5</c:v>
                </c:pt>
                <c:pt idx="7850">
                  <c:v>3.7599999999999999E-5</c:v>
                </c:pt>
                <c:pt idx="7851">
                  <c:v>3.7599999999999999E-5</c:v>
                </c:pt>
                <c:pt idx="7852">
                  <c:v>1.7600000000000001E-5</c:v>
                </c:pt>
                <c:pt idx="7853">
                  <c:v>7.5800000000000003E-6</c:v>
                </c:pt>
                <c:pt idx="7854">
                  <c:v>7.5800000000000003E-6</c:v>
                </c:pt>
                <c:pt idx="7855">
                  <c:v>-2.4200000000000001E-6</c:v>
                </c:pt>
                <c:pt idx="7856">
                  <c:v>-2.2399999999999999E-5</c:v>
                </c:pt>
                <c:pt idx="7857">
                  <c:v>-2.2399999999999999E-5</c:v>
                </c:pt>
                <c:pt idx="7858">
                  <c:v>-3.2400000000000001E-5</c:v>
                </c:pt>
                <c:pt idx="7859">
                  <c:v>-3.2400000000000001E-5</c:v>
                </c:pt>
                <c:pt idx="7860">
                  <c:v>-4.2400000000000001E-5</c:v>
                </c:pt>
                <c:pt idx="7861">
                  <c:v>-4.2400000000000001E-5</c:v>
                </c:pt>
                <c:pt idx="7862">
                  <c:v>-6.2399999999999999E-5</c:v>
                </c:pt>
                <c:pt idx="7863">
                  <c:v>-6.2399999999999999E-5</c:v>
                </c:pt>
                <c:pt idx="7864">
                  <c:v>-6.2399999999999999E-5</c:v>
                </c:pt>
                <c:pt idx="7865">
                  <c:v>-6.2399999999999999E-5</c:v>
                </c:pt>
                <c:pt idx="7866">
                  <c:v>-6.2399999999999999E-5</c:v>
                </c:pt>
                <c:pt idx="7867">
                  <c:v>-4.2400000000000001E-5</c:v>
                </c:pt>
                <c:pt idx="7868">
                  <c:v>-4.2400000000000001E-5</c:v>
                </c:pt>
                <c:pt idx="7869">
                  <c:v>-4.2400000000000001E-5</c:v>
                </c:pt>
                <c:pt idx="7870">
                  <c:v>-3.2400000000000001E-5</c:v>
                </c:pt>
                <c:pt idx="7871">
                  <c:v>-2.2399999999999999E-5</c:v>
                </c:pt>
                <c:pt idx="7872">
                  <c:v>-2.2399999999999999E-5</c:v>
                </c:pt>
                <c:pt idx="7873">
                  <c:v>-2.4200000000000001E-6</c:v>
                </c:pt>
                <c:pt idx="7874">
                  <c:v>-2.4200000000000001E-6</c:v>
                </c:pt>
                <c:pt idx="7875">
                  <c:v>7.5800000000000003E-6</c:v>
                </c:pt>
                <c:pt idx="7876">
                  <c:v>1.7600000000000001E-5</c:v>
                </c:pt>
                <c:pt idx="7877">
                  <c:v>3.7599999999999999E-5</c:v>
                </c:pt>
                <c:pt idx="7878">
                  <c:v>3.7599999999999999E-5</c:v>
                </c:pt>
                <c:pt idx="7879">
                  <c:v>4.7599999999999998E-5</c:v>
                </c:pt>
                <c:pt idx="7880">
                  <c:v>4.7599999999999998E-5</c:v>
                </c:pt>
                <c:pt idx="7881">
                  <c:v>5.7599999999999997E-5</c:v>
                </c:pt>
                <c:pt idx="7882">
                  <c:v>5.7599999999999997E-5</c:v>
                </c:pt>
                <c:pt idx="7883">
                  <c:v>5.7599999999999997E-5</c:v>
                </c:pt>
                <c:pt idx="7884">
                  <c:v>5.7599999999999997E-5</c:v>
                </c:pt>
                <c:pt idx="7885">
                  <c:v>5.7599999999999997E-5</c:v>
                </c:pt>
                <c:pt idx="7886">
                  <c:v>5.7599999999999997E-5</c:v>
                </c:pt>
                <c:pt idx="7887">
                  <c:v>5.7599999999999997E-5</c:v>
                </c:pt>
                <c:pt idx="7888">
                  <c:v>5.7599999999999997E-5</c:v>
                </c:pt>
                <c:pt idx="7889">
                  <c:v>4.7599999999999998E-5</c:v>
                </c:pt>
                <c:pt idx="7890">
                  <c:v>3.7599999999999999E-5</c:v>
                </c:pt>
                <c:pt idx="7891">
                  <c:v>3.7599999999999999E-5</c:v>
                </c:pt>
                <c:pt idx="7892">
                  <c:v>1.7600000000000001E-5</c:v>
                </c:pt>
                <c:pt idx="7893">
                  <c:v>1.7600000000000001E-5</c:v>
                </c:pt>
                <c:pt idx="7894">
                  <c:v>7.5800000000000003E-6</c:v>
                </c:pt>
                <c:pt idx="7895">
                  <c:v>-2.4200000000000001E-6</c:v>
                </c:pt>
                <c:pt idx="7896">
                  <c:v>-2.2399999999999999E-5</c:v>
                </c:pt>
                <c:pt idx="7897">
                  <c:v>-2.2399999999999999E-5</c:v>
                </c:pt>
                <c:pt idx="7898">
                  <c:v>-3.2400000000000001E-5</c:v>
                </c:pt>
                <c:pt idx="7899">
                  <c:v>-3.2400000000000001E-5</c:v>
                </c:pt>
                <c:pt idx="7900">
                  <c:v>-4.2400000000000001E-5</c:v>
                </c:pt>
                <c:pt idx="7901">
                  <c:v>-4.2400000000000001E-5</c:v>
                </c:pt>
                <c:pt idx="7902">
                  <c:v>-4.2400000000000001E-5</c:v>
                </c:pt>
                <c:pt idx="7903">
                  <c:v>-4.2400000000000001E-5</c:v>
                </c:pt>
                <c:pt idx="7904">
                  <c:v>-4.2400000000000001E-5</c:v>
                </c:pt>
                <c:pt idx="7905">
                  <c:v>-4.2400000000000001E-5</c:v>
                </c:pt>
                <c:pt idx="7906">
                  <c:v>-4.2400000000000001E-5</c:v>
                </c:pt>
                <c:pt idx="7907">
                  <c:v>-3.2400000000000001E-5</c:v>
                </c:pt>
                <c:pt idx="7908">
                  <c:v>-3.2400000000000001E-5</c:v>
                </c:pt>
                <c:pt idx="7909">
                  <c:v>-2.2399999999999999E-5</c:v>
                </c:pt>
                <c:pt idx="7910">
                  <c:v>-2.4200000000000001E-6</c:v>
                </c:pt>
                <c:pt idx="7911">
                  <c:v>-2.4200000000000001E-6</c:v>
                </c:pt>
                <c:pt idx="7912">
                  <c:v>7.5800000000000003E-6</c:v>
                </c:pt>
                <c:pt idx="7913">
                  <c:v>1.7600000000000001E-5</c:v>
                </c:pt>
                <c:pt idx="7914">
                  <c:v>3.7599999999999999E-5</c:v>
                </c:pt>
                <c:pt idx="7915">
                  <c:v>3.7599999999999999E-5</c:v>
                </c:pt>
                <c:pt idx="7916">
                  <c:v>4.7599999999999998E-5</c:v>
                </c:pt>
                <c:pt idx="7917">
                  <c:v>5.7599999999999997E-5</c:v>
                </c:pt>
                <c:pt idx="7918">
                  <c:v>5.7599999999999997E-5</c:v>
                </c:pt>
                <c:pt idx="7919">
                  <c:v>7.7600000000000002E-5</c:v>
                </c:pt>
                <c:pt idx="7920">
                  <c:v>7.7600000000000002E-5</c:v>
                </c:pt>
                <c:pt idx="7921">
                  <c:v>8.7600000000000002E-5</c:v>
                </c:pt>
                <c:pt idx="7922">
                  <c:v>8.7600000000000002E-5</c:v>
                </c:pt>
                <c:pt idx="7923">
                  <c:v>8.7600000000000002E-5</c:v>
                </c:pt>
                <c:pt idx="7924">
                  <c:v>8.7600000000000002E-5</c:v>
                </c:pt>
                <c:pt idx="7925">
                  <c:v>7.7600000000000002E-5</c:v>
                </c:pt>
                <c:pt idx="7926">
                  <c:v>7.7600000000000002E-5</c:v>
                </c:pt>
                <c:pt idx="7927">
                  <c:v>7.7600000000000002E-5</c:v>
                </c:pt>
                <c:pt idx="7928">
                  <c:v>5.7599999999999997E-5</c:v>
                </c:pt>
                <c:pt idx="7929">
                  <c:v>5.7599999999999997E-5</c:v>
                </c:pt>
                <c:pt idx="7930">
                  <c:v>4.7599999999999998E-5</c:v>
                </c:pt>
                <c:pt idx="7931">
                  <c:v>3.7599999999999999E-5</c:v>
                </c:pt>
                <c:pt idx="7932">
                  <c:v>1.7600000000000001E-5</c:v>
                </c:pt>
                <c:pt idx="7933">
                  <c:v>1.7600000000000001E-5</c:v>
                </c:pt>
                <c:pt idx="7934">
                  <c:v>7.5800000000000003E-6</c:v>
                </c:pt>
                <c:pt idx="7935">
                  <c:v>-2.4200000000000001E-6</c:v>
                </c:pt>
                <c:pt idx="7936">
                  <c:v>-2.4200000000000001E-6</c:v>
                </c:pt>
                <c:pt idx="7937">
                  <c:v>-2.2399999999999999E-5</c:v>
                </c:pt>
                <c:pt idx="7938">
                  <c:v>-3.2400000000000001E-5</c:v>
                </c:pt>
                <c:pt idx="7939">
                  <c:v>-3.2400000000000001E-5</c:v>
                </c:pt>
                <c:pt idx="7940">
                  <c:v>-4.2400000000000001E-5</c:v>
                </c:pt>
                <c:pt idx="7941">
                  <c:v>-4.2400000000000001E-5</c:v>
                </c:pt>
                <c:pt idx="7942">
                  <c:v>-4.2400000000000001E-5</c:v>
                </c:pt>
                <c:pt idx="7943">
                  <c:v>-4.2400000000000001E-5</c:v>
                </c:pt>
                <c:pt idx="7944">
                  <c:v>-6.2399999999999999E-5</c:v>
                </c:pt>
                <c:pt idx="7945">
                  <c:v>-4.2400000000000001E-5</c:v>
                </c:pt>
                <c:pt idx="7946">
                  <c:v>-4.2400000000000001E-5</c:v>
                </c:pt>
                <c:pt idx="7947">
                  <c:v>-4.2400000000000001E-5</c:v>
                </c:pt>
                <c:pt idx="7948">
                  <c:v>-4.2400000000000001E-5</c:v>
                </c:pt>
                <c:pt idx="7949">
                  <c:v>-4.2400000000000001E-5</c:v>
                </c:pt>
                <c:pt idx="7950">
                  <c:v>-4.2400000000000001E-5</c:v>
                </c:pt>
                <c:pt idx="7951">
                  <c:v>-3.2400000000000001E-5</c:v>
                </c:pt>
                <c:pt idx="7952">
                  <c:v>-3.2400000000000001E-5</c:v>
                </c:pt>
                <c:pt idx="7953">
                  <c:v>-3.2400000000000001E-5</c:v>
                </c:pt>
                <c:pt idx="7954">
                  <c:v>-2.2399999999999999E-5</c:v>
                </c:pt>
                <c:pt idx="7955">
                  <c:v>-2.2399999999999999E-5</c:v>
                </c:pt>
                <c:pt idx="7956">
                  <c:v>-2.2399999999999999E-5</c:v>
                </c:pt>
                <c:pt idx="7957">
                  <c:v>-2.4200000000000001E-6</c:v>
                </c:pt>
                <c:pt idx="7958">
                  <c:v>-2.4200000000000001E-6</c:v>
                </c:pt>
                <c:pt idx="7959">
                  <c:v>-2.4200000000000001E-6</c:v>
                </c:pt>
                <c:pt idx="7960">
                  <c:v>-2.4200000000000001E-6</c:v>
                </c:pt>
                <c:pt idx="7961">
                  <c:v>-2.4200000000000001E-6</c:v>
                </c:pt>
                <c:pt idx="7962">
                  <c:v>-2.4200000000000001E-6</c:v>
                </c:pt>
                <c:pt idx="7963">
                  <c:v>7.5800000000000003E-6</c:v>
                </c:pt>
                <c:pt idx="7964">
                  <c:v>7.5800000000000003E-6</c:v>
                </c:pt>
                <c:pt idx="7965">
                  <c:v>7.5800000000000003E-6</c:v>
                </c:pt>
                <c:pt idx="7966">
                  <c:v>7.5800000000000003E-6</c:v>
                </c:pt>
                <c:pt idx="7967">
                  <c:v>7.5800000000000003E-6</c:v>
                </c:pt>
                <c:pt idx="7968">
                  <c:v>7.5800000000000003E-6</c:v>
                </c:pt>
                <c:pt idx="7969">
                  <c:v>7.5800000000000003E-6</c:v>
                </c:pt>
                <c:pt idx="7970">
                  <c:v>7.5800000000000003E-6</c:v>
                </c:pt>
                <c:pt idx="7971">
                  <c:v>1.7600000000000001E-5</c:v>
                </c:pt>
                <c:pt idx="7972">
                  <c:v>1.7600000000000001E-5</c:v>
                </c:pt>
                <c:pt idx="7973">
                  <c:v>3.7599999999999999E-5</c:v>
                </c:pt>
                <c:pt idx="7974">
                  <c:v>3.7599999999999999E-5</c:v>
                </c:pt>
                <c:pt idx="7975">
                  <c:v>4.7599999999999998E-5</c:v>
                </c:pt>
                <c:pt idx="7976">
                  <c:v>4.7599999999999998E-5</c:v>
                </c:pt>
                <c:pt idx="7977">
                  <c:v>5.7599999999999997E-5</c:v>
                </c:pt>
                <c:pt idx="7978">
                  <c:v>5.7599999999999997E-5</c:v>
                </c:pt>
                <c:pt idx="7979">
                  <c:v>7.7600000000000002E-5</c:v>
                </c:pt>
                <c:pt idx="7980">
                  <c:v>7.7600000000000002E-5</c:v>
                </c:pt>
                <c:pt idx="7981">
                  <c:v>8.7600000000000002E-5</c:v>
                </c:pt>
                <c:pt idx="7982">
                  <c:v>9.7600000000000001E-5</c:v>
                </c:pt>
                <c:pt idx="7983">
                  <c:v>9.7600000000000001E-5</c:v>
                </c:pt>
                <c:pt idx="7984">
                  <c:v>1.08E-4</c:v>
                </c:pt>
                <c:pt idx="7985">
                  <c:v>1.08E-4</c:v>
                </c:pt>
                <c:pt idx="7986">
                  <c:v>1.2799999999999999E-4</c:v>
                </c:pt>
                <c:pt idx="7987">
                  <c:v>1.2799999999999999E-4</c:v>
                </c:pt>
                <c:pt idx="7988">
                  <c:v>1.2799999999999999E-4</c:v>
                </c:pt>
                <c:pt idx="7989">
                  <c:v>1.3799999999999999E-4</c:v>
                </c:pt>
                <c:pt idx="7990">
                  <c:v>1.3799999999999999E-4</c:v>
                </c:pt>
                <c:pt idx="7991">
                  <c:v>1.3799999999999999E-4</c:v>
                </c:pt>
                <c:pt idx="7992">
                  <c:v>1.3799999999999999E-4</c:v>
                </c:pt>
                <c:pt idx="7993">
                  <c:v>1.3799999999999999E-4</c:v>
                </c:pt>
                <c:pt idx="7994">
                  <c:v>1.3799999999999999E-4</c:v>
                </c:pt>
                <c:pt idx="7995">
                  <c:v>1.3799999999999999E-4</c:v>
                </c:pt>
                <c:pt idx="7996">
                  <c:v>1.2799999999999999E-4</c:v>
                </c:pt>
                <c:pt idx="7997">
                  <c:v>1.2799999999999999E-4</c:v>
                </c:pt>
                <c:pt idx="7998">
                  <c:v>1.2799999999999999E-4</c:v>
                </c:pt>
                <c:pt idx="7999">
                  <c:v>1.2799999999999999E-4</c:v>
                </c:pt>
                <c:pt idx="8000">
                  <c:v>1.08E-4</c:v>
                </c:pt>
                <c:pt idx="8001">
                  <c:v>1.08E-4</c:v>
                </c:pt>
                <c:pt idx="8002">
                  <c:v>1.08E-4</c:v>
                </c:pt>
                <c:pt idx="8003">
                  <c:v>1.08E-4</c:v>
                </c:pt>
                <c:pt idx="8004">
                  <c:v>9.7600000000000001E-5</c:v>
                </c:pt>
                <c:pt idx="8005">
                  <c:v>1.08E-4</c:v>
                </c:pt>
                <c:pt idx="8006">
                  <c:v>1.08E-4</c:v>
                </c:pt>
                <c:pt idx="8007">
                  <c:v>1.08E-4</c:v>
                </c:pt>
                <c:pt idx="8008">
                  <c:v>1.08E-4</c:v>
                </c:pt>
                <c:pt idx="8009">
                  <c:v>1.2799999999999999E-4</c:v>
                </c:pt>
                <c:pt idx="8010">
                  <c:v>1.2799999999999999E-4</c:v>
                </c:pt>
                <c:pt idx="8011">
                  <c:v>1.3799999999999999E-4</c:v>
                </c:pt>
                <c:pt idx="8012">
                  <c:v>1.3799999999999999E-4</c:v>
                </c:pt>
                <c:pt idx="8013">
                  <c:v>1.4799999999999999E-4</c:v>
                </c:pt>
                <c:pt idx="8014">
                  <c:v>1.6799999999999999E-4</c:v>
                </c:pt>
                <c:pt idx="8015">
                  <c:v>1.7799999999999999E-4</c:v>
                </c:pt>
                <c:pt idx="8016">
                  <c:v>1.8799999999999999E-4</c:v>
                </c:pt>
                <c:pt idx="8017">
                  <c:v>2.0799999999999999E-4</c:v>
                </c:pt>
                <c:pt idx="8018">
                  <c:v>2.0799999999999999E-4</c:v>
                </c:pt>
                <c:pt idx="8019">
                  <c:v>2.1800000000000001E-4</c:v>
                </c:pt>
                <c:pt idx="8020">
                  <c:v>2.2800000000000001E-4</c:v>
                </c:pt>
                <c:pt idx="8021">
                  <c:v>2.4800000000000001E-4</c:v>
                </c:pt>
                <c:pt idx="8022">
                  <c:v>2.5799999999999998E-4</c:v>
                </c:pt>
                <c:pt idx="8023">
                  <c:v>2.6800000000000001E-4</c:v>
                </c:pt>
                <c:pt idx="8024">
                  <c:v>2.6800000000000001E-4</c:v>
                </c:pt>
                <c:pt idx="8025">
                  <c:v>2.8800000000000001E-4</c:v>
                </c:pt>
                <c:pt idx="8026">
                  <c:v>2.8800000000000001E-4</c:v>
                </c:pt>
                <c:pt idx="8027">
                  <c:v>2.8800000000000001E-4</c:v>
                </c:pt>
                <c:pt idx="8028">
                  <c:v>2.8800000000000001E-4</c:v>
                </c:pt>
                <c:pt idx="8029">
                  <c:v>2.8800000000000001E-4</c:v>
                </c:pt>
                <c:pt idx="8030">
                  <c:v>2.8800000000000001E-4</c:v>
                </c:pt>
                <c:pt idx="8031">
                  <c:v>2.6800000000000001E-4</c:v>
                </c:pt>
                <c:pt idx="8032">
                  <c:v>2.6800000000000001E-4</c:v>
                </c:pt>
                <c:pt idx="8033">
                  <c:v>2.5799999999999998E-4</c:v>
                </c:pt>
                <c:pt idx="8034">
                  <c:v>2.4800000000000001E-4</c:v>
                </c:pt>
                <c:pt idx="8035">
                  <c:v>2.4800000000000001E-4</c:v>
                </c:pt>
                <c:pt idx="8036">
                  <c:v>2.2800000000000001E-4</c:v>
                </c:pt>
                <c:pt idx="8037">
                  <c:v>2.1800000000000001E-4</c:v>
                </c:pt>
                <c:pt idx="8038">
                  <c:v>2.0799999999999999E-4</c:v>
                </c:pt>
                <c:pt idx="8039">
                  <c:v>1.8799999999999999E-4</c:v>
                </c:pt>
                <c:pt idx="8040">
                  <c:v>1.7799999999999999E-4</c:v>
                </c:pt>
                <c:pt idx="8041">
                  <c:v>1.7799999999999999E-4</c:v>
                </c:pt>
                <c:pt idx="8042">
                  <c:v>1.6799999999999999E-4</c:v>
                </c:pt>
                <c:pt idx="8043">
                  <c:v>1.4799999999999999E-4</c:v>
                </c:pt>
                <c:pt idx="8044">
                  <c:v>1.3799999999999999E-4</c:v>
                </c:pt>
                <c:pt idx="8045">
                  <c:v>1.3799999999999999E-4</c:v>
                </c:pt>
                <c:pt idx="8046">
                  <c:v>1.2799999999999999E-4</c:v>
                </c:pt>
                <c:pt idx="8047">
                  <c:v>1.2799999999999999E-4</c:v>
                </c:pt>
                <c:pt idx="8048">
                  <c:v>1.2799999999999999E-4</c:v>
                </c:pt>
                <c:pt idx="8049">
                  <c:v>1.2799999999999999E-4</c:v>
                </c:pt>
                <c:pt idx="8050">
                  <c:v>1.08E-4</c:v>
                </c:pt>
                <c:pt idx="8051">
                  <c:v>1.08E-4</c:v>
                </c:pt>
                <c:pt idx="8052">
                  <c:v>1.08E-4</c:v>
                </c:pt>
                <c:pt idx="8053">
                  <c:v>1.2799999999999999E-4</c:v>
                </c:pt>
                <c:pt idx="8054">
                  <c:v>1.2799999999999999E-4</c:v>
                </c:pt>
                <c:pt idx="8055">
                  <c:v>1.2799999999999999E-4</c:v>
                </c:pt>
                <c:pt idx="8056">
                  <c:v>1.2799999999999999E-4</c:v>
                </c:pt>
                <c:pt idx="8057">
                  <c:v>1.3799999999999999E-4</c:v>
                </c:pt>
                <c:pt idx="8058">
                  <c:v>1.3799999999999999E-4</c:v>
                </c:pt>
                <c:pt idx="8059">
                  <c:v>1.3799999999999999E-4</c:v>
                </c:pt>
                <c:pt idx="8060">
                  <c:v>1.3799999999999999E-4</c:v>
                </c:pt>
                <c:pt idx="8061">
                  <c:v>1.3799999999999999E-4</c:v>
                </c:pt>
                <c:pt idx="8062">
                  <c:v>1.3799999999999999E-4</c:v>
                </c:pt>
                <c:pt idx="8063">
                  <c:v>1.3799999999999999E-4</c:v>
                </c:pt>
                <c:pt idx="8064">
                  <c:v>1.3799999999999999E-4</c:v>
                </c:pt>
                <c:pt idx="8065">
                  <c:v>1.3799999999999999E-4</c:v>
                </c:pt>
                <c:pt idx="8066">
                  <c:v>1.3799999999999999E-4</c:v>
                </c:pt>
                <c:pt idx="8067">
                  <c:v>1.2799999999999999E-4</c:v>
                </c:pt>
                <c:pt idx="8068">
                  <c:v>1.08E-4</c:v>
                </c:pt>
                <c:pt idx="8069">
                  <c:v>1.08E-4</c:v>
                </c:pt>
                <c:pt idx="8070">
                  <c:v>9.7600000000000001E-5</c:v>
                </c:pt>
                <c:pt idx="8071">
                  <c:v>9.7600000000000001E-5</c:v>
                </c:pt>
                <c:pt idx="8072">
                  <c:v>8.7600000000000002E-5</c:v>
                </c:pt>
                <c:pt idx="8073">
                  <c:v>7.7600000000000002E-5</c:v>
                </c:pt>
                <c:pt idx="8074">
                  <c:v>5.7599999999999997E-5</c:v>
                </c:pt>
                <c:pt idx="8075">
                  <c:v>4.7599999999999998E-5</c:v>
                </c:pt>
                <c:pt idx="8076">
                  <c:v>3.7599999999999999E-5</c:v>
                </c:pt>
                <c:pt idx="8077">
                  <c:v>1.7600000000000001E-5</c:v>
                </c:pt>
                <c:pt idx="8078">
                  <c:v>7.5800000000000003E-6</c:v>
                </c:pt>
                <c:pt idx="8079">
                  <c:v>7.5800000000000003E-6</c:v>
                </c:pt>
                <c:pt idx="8080">
                  <c:v>-2.4200000000000001E-6</c:v>
                </c:pt>
                <c:pt idx="8081">
                  <c:v>-2.2399999999999999E-5</c:v>
                </c:pt>
                <c:pt idx="8082">
                  <c:v>-3.2400000000000001E-5</c:v>
                </c:pt>
                <c:pt idx="8083">
                  <c:v>-3.2400000000000001E-5</c:v>
                </c:pt>
                <c:pt idx="8084">
                  <c:v>-4.2400000000000001E-5</c:v>
                </c:pt>
                <c:pt idx="8085">
                  <c:v>-4.2400000000000001E-5</c:v>
                </c:pt>
                <c:pt idx="8086">
                  <c:v>-4.2400000000000001E-5</c:v>
                </c:pt>
                <c:pt idx="8087">
                  <c:v>-4.2400000000000001E-5</c:v>
                </c:pt>
                <c:pt idx="8088">
                  <c:v>-4.2400000000000001E-5</c:v>
                </c:pt>
                <c:pt idx="8089">
                  <c:v>-4.2400000000000001E-5</c:v>
                </c:pt>
                <c:pt idx="8090">
                  <c:v>-4.2400000000000001E-5</c:v>
                </c:pt>
                <c:pt idx="8091">
                  <c:v>-4.2400000000000001E-5</c:v>
                </c:pt>
                <c:pt idx="8092">
                  <c:v>-3.2400000000000001E-5</c:v>
                </c:pt>
                <c:pt idx="8093">
                  <c:v>-3.2400000000000001E-5</c:v>
                </c:pt>
                <c:pt idx="8094">
                  <c:v>-3.2400000000000001E-5</c:v>
                </c:pt>
                <c:pt idx="8095">
                  <c:v>-2.2399999999999999E-5</c:v>
                </c:pt>
                <c:pt idx="8096">
                  <c:v>-2.4200000000000001E-6</c:v>
                </c:pt>
                <c:pt idx="8097">
                  <c:v>-2.4200000000000001E-6</c:v>
                </c:pt>
                <c:pt idx="8098">
                  <c:v>-2.4200000000000001E-6</c:v>
                </c:pt>
                <c:pt idx="8099">
                  <c:v>7.5800000000000003E-6</c:v>
                </c:pt>
                <c:pt idx="8100">
                  <c:v>1.7600000000000001E-5</c:v>
                </c:pt>
                <c:pt idx="8101">
                  <c:v>1.7600000000000001E-5</c:v>
                </c:pt>
                <c:pt idx="8102">
                  <c:v>3.7599999999999999E-5</c:v>
                </c:pt>
                <c:pt idx="8103">
                  <c:v>3.7599999999999999E-5</c:v>
                </c:pt>
                <c:pt idx="8104">
                  <c:v>4.7599999999999998E-5</c:v>
                </c:pt>
                <c:pt idx="8105">
                  <c:v>5.7599999999999997E-5</c:v>
                </c:pt>
                <c:pt idx="8106">
                  <c:v>5.7599999999999997E-5</c:v>
                </c:pt>
                <c:pt idx="8107">
                  <c:v>5.7599999999999997E-5</c:v>
                </c:pt>
                <c:pt idx="8108">
                  <c:v>7.7600000000000002E-5</c:v>
                </c:pt>
                <c:pt idx="8109">
                  <c:v>7.7600000000000002E-5</c:v>
                </c:pt>
                <c:pt idx="8110">
                  <c:v>8.7600000000000002E-5</c:v>
                </c:pt>
                <c:pt idx="8111">
                  <c:v>8.7600000000000002E-5</c:v>
                </c:pt>
                <c:pt idx="8112">
                  <c:v>8.7600000000000002E-5</c:v>
                </c:pt>
                <c:pt idx="8113">
                  <c:v>9.7600000000000001E-5</c:v>
                </c:pt>
                <c:pt idx="8114">
                  <c:v>9.7600000000000001E-5</c:v>
                </c:pt>
                <c:pt idx="8115">
                  <c:v>9.7600000000000001E-5</c:v>
                </c:pt>
                <c:pt idx="8116">
                  <c:v>1.08E-4</c:v>
                </c:pt>
                <c:pt idx="8117">
                  <c:v>1.08E-4</c:v>
                </c:pt>
                <c:pt idx="8118">
                  <c:v>1.08E-4</c:v>
                </c:pt>
                <c:pt idx="8119">
                  <c:v>1.2799999999999999E-4</c:v>
                </c:pt>
                <c:pt idx="8120">
                  <c:v>1.2799999999999999E-4</c:v>
                </c:pt>
                <c:pt idx="8121">
                  <c:v>1.3799999999999999E-4</c:v>
                </c:pt>
                <c:pt idx="8122">
                  <c:v>1.3799999999999999E-4</c:v>
                </c:pt>
                <c:pt idx="8123">
                  <c:v>1.3799999999999999E-4</c:v>
                </c:pt>
                <c:pt idx="8124">
                  <c:v>1.3799999999999999E-4</c:v>
                </c:pt>
                <c:pt idx="8125">
                  <c:v>1.4799999999999999E-4</c:v>
                </c:pt>
                <c:pt idx="8126">
                  <c:v>1.4799999999999999E-4</c:v>
                </c:pt>
                <c:pt idx="8127">
                  <c:v>1.6799999999999999E-4</c:v>
                </c:pt>
                <c:pt idx="8128">
                  <c:v>1.6799999999999999E-4</c:v>
                </c:pt>
                <c:pt idx="8129">
                  <c:v>1.6799999999999999E-4</c:v>
                </c:pt>
                <c:pt idx="8130">
                  <c:v>1.7799999999999999E-4</c:v>
                </c:pt>
                <c:pt idx="8131">
                  <c:v>1.7799999999999999E-4</c:v>
                </c:pt>
                <c:pt idx="8132">
                  <c:v>1.7799999999999999E-4</c:v>
                </c:pt>
                <c:pt idx="8133">
                  <c:v>1.8799999999999999E-4</c:v>
                </c:pt>
                <c:pt idx="8134">
                  <c:v>1.8799999999999999E-4</c:v>
                </c:pt>
                <c:pt idx="8135">
                  <c:v>1.8799999999999999E-4</c:v>
                </c:pt>
                <c:pt idx="8136">
                  <c:v>1.8799999999999999E-4</c:v>
                </c:pt>
                <c:pt idx="8137">
                  <c:v>2.0799999999999999E-4</c:v>
                </c:pt>
                <c:pt idx="8138">
                  <c:v>2.0799999999999999E-4</c:v>
                </c:pt>
                <c:pt idx="8139">
                  <c:v>2.0799999999999999E-4</c:v>
                </c:pt>
                <c:pt idx="8140">
                  <c:v>2.0799999999999999E-4</c:v>
                </c:pt>
                <c:pt idx="8141">
                  <c:v>2.1800000000000001E-4</c:v>
                </c:pt>
                <c:pt idx="8142">
                  <c:v>2.1800000000000001E-4</c:v>
                </c:pt>
                <c:pt idx="8143">
                  <c:v>2.1800000000000001E-4</c:v>
                </c:pt>
                <c:pt idx="8144">
                  <c:v>2.1800000000000001E-4</c:v>
                </c:pt>
                <c:pt idx="8145">
                  <c:v>2.1800000000000001E-4</c:v>
                </c:pt>
                <c:pt idx="8146">
                  <c:v>2.1800000000000001E-4</c:v>
                </c:pt>
                <c:pt idx="8147">
                  <c:v>2.1800000000000001E-4</c:v>
                </c:pt>
                <c:pt idx="8148">
                  <c:v>2.1800000000000001E-4</c:v>
                </c:pt>
                <c:pt idx="8149">
                  <c:v>2.2800000000000001E-4</c:v>
                </c:pt>
                <c:pt idx="8150">
                  <c:v>2.2800000000000001E-4</c:v>
                </c:pt>
                <c:pt idx="8151">
                  <c:v>2.2800000000000001E-4</c:v>
                </c:pt>
                <c:pt idx="8152">
                  <c:v>2.2800000000000001E-4</c:v>
                </c:pt>
                <c:pt idx="8153">
                  <c:v>2.2800000000000001E-4</c:v>
                </c:pt>
                <c:pt idx="8154">
                  <c:v>2.2800000000000001E-4</c:v>
                </c:pt>
                <c:pt idx="8155">
                  <c:v>2.4800000000000001E-4</c:v>
                </c:pt>
                <c:pt idx="8156">
                  <c:v>2.4800000000000001E-4</c:v>
                </c:pt>
                <c:pt idx="8157">
                  <c:v>2.4800000000000001E-4</c:v>
                </c:pt>
                <c:pt idx="8158">
                  <c:v>2.4800000000000001E-4</c:v>
                </c:pt>
                <c:pt idx="8159">
                  <c:v>2.5799999999999998E-4</c:v>
                </c:pt>
                <c:pt idx="8160">
                  <c:v>2.5799999999999998E-4</c:v>
                </c:pt>
                <c:pt idx="8161">
                  <c:v>2.6800000000000001E-4</c:v>
                </c:pt>
                <c:pt idx="8162">
                  <c:v>2.6800000000000001E-4</c:v>
                </c:pt>
                <c:pt idx="8163">
                  <c:v>2.8800000000000001E-4</c:v>
                </c:pt>
                <c:pt idx="8164">
                  <c:v>2.8800000000000001E-4</c:v>
                </c:pt>
                <c:pt idx="8165">
                  <c:v>2.9799999999999998E-4</c:v>
                </c:pt>
                <c:pt idx="8166">
                  <c:v>3.0800000000000001E-4</c:v>
                </c:pt>
                <c:pt idx="8167">
                  <c:v>3.28E-4</c:v>
                </c:pt>
                <c:pt idx="8168">
                  <c:v>3.28E-4</c:v>
                </c:pt>
                <c:pt idx="8169">
                  <c:v>3.3799999999999998E-4</c:v>
                </c:pt>
                <c:pt idx="8170">
                  <c:v>3.48E-4</c:v>
                </c:pt>
                <c:pt idx="8171">
                  <c:v>3.7800000000000003E-4</c:v>
                </c:pt>
                <c:pt idx="8172">
                  <c:v>3.88E-4</c:v>
                </c:pt>
                <c:pt idx="8173">
                  <c:v>3.9800000000000002E-4</c:v>
                </c:pt>
                <c:pt idx="8174">
                  <c:v>4.1800000000000002E-4</c:v>
                </c:pt>
                <c:pt idx="8175">
                  <c:v>4.3800000000000002E-4</c:v>
                </c:pt>
                <c:pt idx="8176">
                  <c:v>4.5800000000000002E-4</c:v>
                </c:pt>
                <c:pt idx="8177">
                  <c:v>4.6799999999999999E-4</c:v>
                </c:pt>
                <c:pt idx="8178">
                  <c:v>4.9799999999999996E-4</c:v>
                </c:pt>
                <c:pt idx="8179">
                  <c:v>5.0799999999999999E-4</c:v>
                </c:pt>
                <c:pt idx="8180">
                  <c:v>5.1800000000000001E-4</c:v>
                </c:pt>
                <c:pt idx="8181">
                  <c:v>5.4799999999999998E-4</c:v>
                </c:pt>
                <c:pt idx="8182">
                  <c:v>5.5800000000000001E-4</c:v>
                </c:pt>
                <c:pt idx="8183">
                  <c:v>5.8799999999999998E-4</c:v>
                </c:pt>
                <c:pt idx="8184">
                  <c:v>5.9800000000000001E-4</c:v>
                </c:pt>
                <c:pt idx="8185">
                  <c:v>6.1799999999999995E-4</c:v>
                </c:pt>
                <c:pt idx="8186">
                  <c:v>6.2799999999999998E-4</c:v>
                </c:pt>
                <c:pt idx="8187">
                  <c:v>6.38E-4</c:v>
                </c:pt>
                <c:pt idx="8188">
                  <c:v>6.4800000000000003E-4</c:v>
                </c:pt>
                <c:pt idx="8189">
                  <c:v>6.6799999999999997E-4</c:v>
                </c:pt>
                <c:pt idx="8190">
                  <c:v>6.6799999999999997E-4</c:v>
                </c:pt>
                <c:pt idx="8191">
                  <c:v>6.78E-4</c:v>
                </c:pt>
                <c:pt idx="8192">
                  <c:v>6.78E-4</c:v>
                </c:pt>
                <c:pt idx="8193">
                  <c:v>6.8800000000000003E-4</c:v>
                </c:pt>
                <c:pt idx="8194">
                  <c:v>6.8800000000000003E-4</c:v>
                </c:pt>
                <c:pt idx="8195">
                  <c:v>6.8800000000000003E-4</c:v>
                </c:pt>
                <c:pt idx="8196">
                  <c:v>6.8800000000000003E-4</c:v>
                </c:pt>
                <c:pt idx="8197">
                  <c:v>6.78E-4</c:v>
                </c:pt>
                <c:pt idx="8198">
                  <c:v>6.78E-4</c:v>
                </c:pt>
                <c:pt idx="8199">
                  <c:v>6.78E-4</c:v>
                </c:pt>
                <c:pt idx="8200">
                  <c:v>6.6799999999999997E-4</c:v>
                </c:pt>
                <c:pt idx="8201">
                  <c:v>6.6799999999999997E-4</c:v>
                </c:pt>
                <c:pt idx="8202">
                  <c:v>6.4800000000000003E-4</c:v>
                </c:pt>
                <c:pt idx="8203">
                  <c:v>6.4800000000000003E-4</c:v>
                </c:pt>
                <c:pt idx="8204">
                  <c:v>6.38E-4</c:v>
                </c:pt>
                <c:pt idx="8205">
                  <c:v>6.38E-4</c:v>
                </c:pt>
                <c:pt idx="8206">
                  <c:v>6.2799999999999998E-4</c:v>
                </c:pt>
                <c:pt idx="8207">
                  <c:v>6.2799999999999998E-4</c:v>
                </c:pt>
                <c:pt idx="8208">
                  <c:v>6.2799999999999998E-4</c:v>
                </c:pt>
                <c:pt idx="8209">
                  <c:v>6.1799999999999995E-4</c:v>
                </c:pt>
                <c:pt idx="8210">
                  <c:v>6.1799999999999995E-4</c:v>
                </c:pt>
                <c:pt idx="8211">
                  <c:v>6.1799999999999995E-4</c:v>
                </c:pt>
                <c:pt idx="8212">
                  <c:v>6.1799999999999995E-4</c:v>
                </c:pt>
                <c:pt idx="8213">
                  <c:v>6.1799999999999995E-4</c:v>
                </c:pt>
                <c:pt idx="8214">
                  <c:v>6.2799999999999998E-4</c:v>
                </c:pt>
                <c:pt idx="8215">
                  <c:v>6.2799999999999998E-4</c:v>
                </c:pt>
                <c:pt idx="8216">
                  <c:v>6.2799999999999998E-4</c:v>
                </c:pt>
                <c:pt idx="8217">
                  <c:v>6.38E-4</c:v>
                </c:pt>
                <c:pt idx="8218">
                  <c:v>6.4800000000000003E-4</c:v>
                </c:pt>
                <c:pt idx="8219">
                  <c:v>6.6799999999999997E-4</c:v>
                </c:pt>
                <c:pt idx="8220">
                  <c:v>6.78E-4</c:v>
                </c:pt>
                <c:pt idx="8221">
                  <c:v>6.8800000000000003E-4</c:v>
                </c:pt>
                <c:pt idx="8222">
                  <c:v>6.8800000000000003E-4</c:v>
                </c:pt>
                <c:pt idx="8223">
                  <c:v>7.18E-4</c:v>
                </c:pt>
                <c:pt idx="8224">
                  <c:v>7.2800000000000002E-4</c:v>
                </c:pt>
                <c:pt idx="8225">
                  <c:v>7.4799999999999997E-4</c:v>
                </c:pt>
                <c:pt idx="8226">
                  <c:v>7.5799999999999999E-4</c:v>
                </c:pt>
                <c:pt idx="8227">
                  <c:v>7.6800000000000002E-4</c:v>
                </c:pt>
                <c:pt idx="8228">
                  <c:v>7.8799999999999996E-4</c:v>
                </c:pt>
                <c:pt idx="8229">
                  <c:v>7.9799999999999999E-4</c:v>
                </c:pt>
                <c:pt idx="8230">
                  <c:v>8.0800000000000002E-4</c:v>
                </c:pt>
                <c:pt idx="8231">
                  <c:v>8.2799999999999996E-4</c:v>
                </c:pt>
                <c:pt idx="8232">
                  <c:v>8.2799999999999996E-4</c:v>
                </c:pt>
                <c:pt idx="8233">
                  <c:v>8.3799999999999999E-4</c:v>
                </c:pt>
                <c:pt idx="8234">
                  <c:v>8.4800000000000001E-4</c:v>
                </c:pt>
                <c:pt idx="8235">
                  <c:v>8.4800000000000001E-4</c:v>
                </c:pt>
                <c:pt idx="8236">
                  <c:v>8.4800000000000001E-4</c:v>
                </c:pt>
                <c:pt idx="8237">
                  <c:v>8.6799999999999996E-4</c:v>
                </c:pt>
                <c:pt idx="8238">
                  <c:v>8.6799999999999996E-4</c:v>
                </c:pt>
                <c:pt idx="8239">
                  <c:v>8.6799999999999996E-4</c:v>
                </c:pt>
                <c:pt idx="8240">
                  <c:v>8.6799999999999996E-4</c:v>
                </c:pt>
                <c:pt idx="8241">
                  <c:v>8.6799999999999996E-4</c:v>
                </c:pt>
                <c:pt idx="8242">
                  <c:v>8.6799999999999996E-4</c:v>
                </c:pt>
                <c:pt idx="8243">
                  <c:v>8.4800000000000001E-4</c:v>
                </c:pt>
                <c:pt idx="8244">
                  <c:v>8.4800000000000001E-4</c:v>
                </c:pt>
                <c:pt idx="8245">
                  <c:v>8.4800000000000001E-4</c:v>
                </c:pt>
                <c:pt idx="8246">
                  <c:v>8.4800000000000001E-4</c:v>
                </c:pt>
                <c:pt idx="8247">
                  <c:v>8.3799999999999999E-4</c:v>
                </c:pt>
                <c:pt idx="8248">
                  <c:v>8.3799999999999999E-4</c:v>
                </c:pt>
                <c:pt idx="8249">
                  <c:v>8.2799999999999996E-4</c:v>
                </c:pt>
                <c:pt idx="8250">
                  <c:v>8.2799999999999996E-4</c:v>
                </c:pt>
                <c:pt idx="8251">
                  <c:v>8.2799999999999996E-4</c:v>
                </c:pt>
                <c:pt idx="8252">
                  <c:v>8.0800000000000002E-4</c:v>
                </c:pt>
                <c:pt idx="8253">
                  <c:v>8.0800000000000002E-4</c:v>
                </c:pt>
                <c:pt idx="8254">
                  <c:v>7.9799999999999999E-4</c:v>
                </c:pt>
                <c:pt idx="8255">
                  <c:v>7.9799999999999999E-4</c:v>
                </c:pt>
                <c:pt idx="8256">
                  <c:v>7.9799999999999999E-4</c:v>
                </c:pt>
                <c:pt idx="8257">
                  <c:v>7.9799999999999999E-4</c:v>
                </c:pt>
                <c:pt idx="8258">
                  <c:v>7.9799999999999999E-4</c:v>
                </c:pt>
                <c:pt idx="8259">
                  <c:v>7.9799999999999999E-4</c:v>
                </c:pt>
                <c:pt idx="8260">
                  <c:v>7.9799999999999999E-4</c:v>
                </c:pt>
                <c:pt idx="8261">
                  <c:v>7.9799999999999999E-4</c:v>
                </c:pt>
                <c:pt idx="8262">
                  <c:v>7.9799999999999999E-4</c:v>
                </c:pt>
                <c:pt idx="8263">
                  <c:v>8.0800000000000002E-4</c:v>
                </c:pt>
                <c:pt idx="8264">
                  <c:v>7.9799999999999999E-4</c:v>
                </c:pt>
                <c:pt idx="8265">
                  <c:v>8.0800000000000002E-4</c:v>
                </c:pt>
                <c:pt idx="8266">
                  <c:v>8.0800000000000002E-4</c:v>
                </c:pt>
                <c:pt idx="8267">
                  <c:v>8.0800000000000002E-4</c:v>
                </c:pt>
                <c:pt idx="8268">
                  <c:v>8.0800000000000002E-4</c:v>
                </c:pt>
                <c:pt idx="8269">
                  <c:v>8.2799999999999996E-4</c:v>
                </c:pt>
                <c:pt idx="8270">
                  <c:v>8.0800000000000002E-4</c:v>
                </c:pt>
                <c:pt idx="8271">
                  <c:v>8.2799999999999996E-4</c:v>
                </c:pt>
                <c:pt idx="8272">
                  <c:v>8.2799999999999996E-4</c:v>
                </c:pt>
                <c:pt idx="8273">
                  <c:v>8.2799999999999996E-4</c:v>
                </c:pt>
                <c:pt idx="8274">
                  <c:v>8.0800000000000002E-4</c:v>
                </c:pt>
                <c:pt idx="8275">
                  <c:v>8.0800000000000002E-4</c:v>
                </c:pt>
                <c:pt idx="8276">
                  <c:v>8.0800000000000002E-4</c:v>
                </c:pt>
                <c:pt idx="8277">
                  <c:v>8.0800000000000002E-4</c:v>
                </c:pt>
                <c:pt idx="8278">
                  <c:v>7.9799999999999999E-4</c:v>
                </c:pt>
                <c:pt idx="8279">
                  <c:v>7.9799999999999999E-4</c:v>
                </c:pt>
                <c:pt idx="8280">
                  <c:v>7.8799999999999996E-4</c:v>
                </c:pt>
                <c:pt idx="8281">
                  <c:v>7.8799999999999996E-4</c:v>
                </c:pt>
                <c:pt idx="8282">
                  <c:v>7.6800000000000002E-4</c:v>
                </c:pt>
                <c:pt idx="8283">
                  <c:v>7.5799999999999999E-4</c:v>
                </c:pt>
                <c:pt idx="8284">
                  <c:v>7.4799999999999997E-4</c:v>
                </c:pt>
                <c:pt idx="8285">
                  <c:v>7.2800000000000002E-4</c:v>
                </c:pt>
                <c:pt idx="8286">
                  <c:v>7.18E-4</c:v>
                </c:pt>
                <c:pt idx="8287">
                  <c:v>6.8800000000000003E-4</c:v>
                </c:pt>
                <c:pt idx="8288">
                  <c:v>6.78E-4</c:v>
                </c:pt>
                <c:pt idx="8289">
                  <c:v>6.6799999999999997E-4</c:v>
                </c:pt>
                <c:pt idx="8290">
                  <c:v>6.4800000000000003E-4</c:v>
                </c:pt>
                <c:pt idx="8291">
                  <c:v>6.2799999999999998E-4</c:v>
                </c:pt>
                <c:pt idx="8292">
                  <c:v>6.1799999999999995E-4</c:v>
                </c:pt>
                <c:pt idx="8293">
                  <c:v>5.9800000000000001E-4</c:v>
                </c:pt>
                <c:pt idx="8294">
                  <c:v>5.7799999999999995E-4</c:v>
                </c:pt>
                <c:pt idx="8295">
                  <c:v>5.5800000000000001E-4</c:v>
                </c:pt>
                <c:pt idx="8296">
                  <c:v>5.3799999999999996E-4</c:v>
                </c:pt>
                <c:pt idx="8297">
                  <c:v>5.1800000000000001E-4</c:v>
                </c:pt>
                <c:pt idx="8298">
                  <c:v>5.0799999999999999E-4</c:v>
                </c:pt>
                <c:pt idx="8299">
                  <c:v>4.9799999999999996E-4</c:v>
                </c:pt>
                <c:pt idx="8300">
                  <c:v>4.7800000000000002E-4</c:v>
                </c:pt>
                <c:pt idx="8301">
                  <c:v>4.6799999999999999E-4</c:v>
                </c:pt>
                <c:pt idx="8302">
                  <c:v>4.5800000000000002E-4</c:v>
                </c:pt>
                <c:pt idx="8303">
                  <c:v>4.3800000000000002E-4</c:v>
                </c:pt>
                <c:pt idx="8304">
                  <c:v>4.28E-4</c:v>
                </c:pt>
                <c:pt idx="8305">
                  <c:v>4.1800000000000002E-4</c:v>
                </c:pt>
                <c:pt idx="8306">
                  <c:v>3.9800000000000002E-4</c:v>
                </c:pt>
                <c:pt idx="8307">
                  <c:v>3.9800000000000002E-4</c:v>
                </c:pt>
                <c:pt idx="8308">
                  <c:v>3.88E-4</c:v>
                </c:pt>
                <c:pt idx="8309">
                  <c:v>3.88E-4</c:v>
                </c:pt>
                <c:pt idx="8310">
                  <c:v>3.7800000000000003E-4</c:v>
                </c:pt>
                <c:pt idx="8311">
                  <c:v>3.7800000000000003E-4</c:v>
                </c:pt>
                <c:pt idx="8312">
                  <c:v>3.5799999999999997E-4</c:v>
                </c:pt>
                <c:pt idx="8313">
                  <c:v>3.5799999999999997E-4</c:v>
                </c:pt>
                <c:pt idx="8314">
                  <c:v>3.48E-4</c:v>
                </c:pt>
                <c:pt idx="8315">
                  <c:v>3.48E-4</c:v>
                </c:pt>
                <c:pt idx="8316">
                  <c:v>3.3799999999999998E-4</c:v>
                </c:pt>
                <c:pt idx="8317">
                  <c:v>3.3799999999999998E-4</c:v>
                </c:pt>
                <c:pt idx="8318">
                  <c:v>3.3799999999999998E-4</c:v>
                </c:pt>
                <c:pt idx="8319">
                  <c:v>3.28E-4</c:v>
                </c:pt>
                <c:pt idx="8320">
                  <c:v>3.28E-4</c:v>
                </c:pt>
                <c:pt idx="8321">
                  <c:v>3.28E-4</c:v>
                </c:pt>
                <c:pt idx="8322">
                  <c:v>3.0800000000000001E-4</c:v>
                </c:pt>
                <c:pt idx="8323">
                  <c:v>3.0800000000000001E-4</c:v>
                </c:pt>
                <c:pt idx="8324">
                  <c:v>2.9799999999999998E-4</c:v>
                </c:pt>
                <c:pt idx="8325">
                  <c:v>2.9799999999999998E-4</c:v>
                </c:pt>
                <c:pt idx="8326">
                  <c:v>2.8800000000000001E-4</c:v>
                </c:pt>
                <c:pt idx="8327">
                  <c:v>2.6800000000000001E-4</c:v>
                </c:pt>
                <c:pt idx="8328">
                  <c:v>2.5799999999999998E-4</c:v>
                </c:pt>
                <c:pt idx="8329">
                  <c:v>2.5799999999999998E-4</c:v>
                </c:pt>
                <c:pt idx="8330">
                  <c:v>2.4800000000000001E-4</c:v>
                </c:pt>
                <c:pt idx="8331">
                  <c:v>2.2800000000000001E-4</c:v>
                </c:pt>
                <c:pt idx="8332">
                  <c:v>2.1800000000000001E-4</c:v>
                </c:pt>
                <c:pt idx="8333">
                  <c:v>2.0799999999999999E-4</c:v>
                </c:pt>
                <c:pt idx="8334">
                  <c:v>1.8799999999999999E-4</c:v>
                </c:pt>
                <c:pt idx="8335">
                  <c:v>1.7799999999999999E-4</c:v>
                </c:pt>
                <c:pt idx="8336">
                  <c:v>1.6799999999999999E-4</c:v>
                </c:pt>
                <c:pt idx="8337">
                  <c:v>1.4799999999999999E-4</c:v>
                </c:pt>
                <c:pt idx="8338">
                  <c:v>1.3799999999999999E-4</c:v>
                </c:pt>
                <c:pt idx="8339">
                  <c:v>1.2799999999999999E-4</c:v>
                </c:pt>
                <c:pt idx="8340">
                  <c:v>1.08E-4</c:v>
                </c:pt>
                <c:pt idx="8341">
                  <c:v>8.7600000000000002E-5</c:v>
                </c:pt>
                <c:pt idx="8342">
                  <c:v>7.7600000000000002E-5</c:v>
                </c:pt>
                <c:pt idx="8343">
                  <c:v>5.7599999999999997E-5</c:v>
                </c:pt>
                <c:pt idx="8344">
                  <c:v>3.7599999999999999E-5</c:v>
                </c:pt>
                <c:pt idx="8345">
                  <c:v>1.7600000000000001E-5</c:v>
                </c:pt>
                <c:pt idx="8346">
                  <c:v>7.5800000000000003E-6</c:v>
                </c:pt>
                <c:pt idx="8347">
                  <c:v>-2.4200000000000001E-6</c:v>
                </c:pt>
                <c:pt idx="8348">
                  <c:v>-3.2400000000000001E-5</c:v>
                </c:pt>
                <c:pt idx="8349">
                  <c:v>-4.2400000000000001E-5</c:v>
                </c:pt>
                <c:pt idx="8350">
                  <c:v>-6.2399999999999999E-5</c:v>
                </c:pt>
                <c:pt idx="8351">
                  <c:v>-7.2399999999999998E-5</c:v>
                </c:pt>
                <c:pt idx="8352">
                  <c:v>-8.2399999999999997E-5</c:v>
                </c:pt>
                <c:pt idx="8353">
                  <c:v>-1.02E-4</c:v>
                </c:pt>
                <c:pt idx="8354">
                  <c:v>-1.12E-4</c:v>
                </c:pt>
                <c:pt idx="8355">
                  <c:v>-1.22E-4</c:v>
                </c:pt>
                <c:pt idx="8356">
                  <c:v>-1.4200000000000001E-4</c:v>
                </c:pt>
                <c:pt idx="8357">
                  <c:v>-1.5200000000000001E-4</c:v>
                </c:pt>
                <c:pt idx="8358">
                  <c:v>-1.5200000000000001E-4</c:v>
                </c:pt>
                <c:pt idx="8359">
                  <c:v>-1.6200000000000001E-4</c:v>
                </c:pt>
                <c:pt idx="8360">
                  <c:v>-1.6200000000000001E-4</c:v>
                </c:pt>
                <c:pt idx="8361">
                  <c:v>-1.6200000000000001E-4</c:v>
                </c:pt>
                <c:pt idx="8362">
                  <c:v>-1.7200000000000001E-4</c:v>
                </c:pt>
                <c:pt idx="8363">
                  <c:v>-1.7200000000000001E-4</c:v>
                </c:pt>
                <c:pt idx="8364">
                  <c:v>-1.7200000000000001E-4</c:v>
                </c:pt>
                <c:pt idx="8365">
                  <c:v>-1.6200000000000001E-4</c:v>
                </c:pt>
                <c:pt idx="8366">
                  <c:v>-1.6200000000000001E-4</c:v>
                </c:pt>
                <c:pt idx="8367">
                  <c:v>-1.6200000000000001E-4</c:v>
                </c:pt>
                <c:pt idx="8368">
                  <c:v>-1.5200000000000001E-4</c:v>
                </c:pt>
                <c:pt idx="8369">
                  <c:v>-1.5200000000000001E-4</c:v>
                </c:pt>
                <c:pt idx="8370">
                  <c:v>-1.4200000000000001E-4</c:v>
                </c:pt>
                <c:pt idx="8371">
                  <c:v>-1.4200000000000001E-4</c:v>
                </c:pt>
                <c:pt idx="8372">
                  <c:v>-1.22E-4</c:v>
                </c:pt>
                <c:pt idx="8373">
                  <c:v>-1.22E-4</c:v>
                </c:pt>
                <c:pt idx="8374">
                  <c:v>-1.12E-4</c:v>
                </c:pt>
                <c:pt idx="8375">
                  <c:v>-1.02E-4</c:v>
                </c:pt>
                <c:pt idx="8376">
                  <c:v>-1.02E-4</c:v>
                </c:pt>
                <c:pt idx="8377">
                  <c:v>-8.2399999999999997E-5</c:v>
                </c:pt>
                <c:pt idx="8378">
                  <c:v>-8.2399999999999997E-5</c:v>
                </c:pt>
                <c:pt idx="8379">
                  <c:v>-8.2399999999999997E-5</c:v>
                </c:pt>
                <c:pt idx="8380">
                  <c:v>-8.2399999999999997E-5</c:v>
                </c:pt>
                <c:pt idx="8381">
                  <c:v>-7.2399999999999998E-5</c:v>
                </c:pt>
                <c:pt idx="8382">
                  <c:v>-7.2399999999999998E-5</c:v>
                </c:pt>
                <c:pt idx="8383">
                  <c:v>-7.2399999999999998E-5</c:v>
                </c:pt>
                <c:pt idx="8384">
                  <c:v>-7.2399999999999998E-5</c:v>
                </c:pt>
                <c:pt idx="8385">
                  <c:v>-8.2399999999999997E-5</c:v>
                </c:pt>
                <c:pt idx="8386">
                  <c:v>-8.2399999999999997E-5</c:v>
                </c:pt>
                <c:pt idx="8387">
                  <c:v>-1.02E-4</c:v>
                </c:pt>
                <c:pt idx="8388">
                  <c:v>-1.02E-4</c:v>
                </c:pt>
                <c:pt idx="8389">
                  <c:v>-1.12E-4</c:v>
                </c:pt>
                <c:pt idx="8390">
                  <c:v>-1.22E-4</c:v>
                </c:pt>
                <c:pt idx="8391">
                  <c:v>-1.4200000000000001E-4</c:v>
                </c:pt>
                <c:pt idx="8392">
                  <c:v>-1.5200000000000001E-4</c:v>
                </c:pt>
                <c:pt idx="8393">
                  <c:v>-1.6200000000000001E-4</c:v>
                </c:pt>
                <c:pt idx="8394">
                  <c:v>-1.7200000000000001E-4</c:v>
                </c:pt>
                <c:pt idx="8395">
                  <c:v>-1.92E-4</c:v>
                </c:pt>
                <c:pt idx="8396">
                  <c:v>-2.12E-4</c:v>
                </c:pt>
                <c:pt idx="8397">
                  <c:v>-2.32E-4</c:v>
                </c:pt>
                <c:pt idx="8398">
                  <c:v>-2.42E-4</c:v>
                </c:pt>
                <c:pt idx="8399">
                  <c:v>-2.52E-4</c:v>
                </c:pt>
                <c:pt idx="8400">
                  <c:v>-2.72E-4</c:v>
                </c:pt>
                <c:pt idx="8401">
                  <c:v>-2.92E-4</c:v>
                </c:pt>
                <c:pt idx="8402">
                  <c:v>-3.1199999999999999E-4</c:v>
                </c:pt>
                <c:pt idx="8403">
                  <c:v>-3.2200000000000002E-4</c:v>
                </c:pt>
                <c:pt idx="8404">
                  <c:v>-3.3199999999999999E-4</c:v>
                </c:pt>
                <c:pt idx="8405">
                  <c:v>-3.5199999999999999E-4</c:v>
                </c:pt>
                <c:pt idx="8406">
                  <c:v>-3.5199999999999999E-4</c:v>
                </c:pt>
                <c:pt idx="8407">
                  <c:v>-3.6200000000000002E-4</c:v>
                </c:pt>
                <c:pt idx="8408">
                  <c:v>-3.7199999999999999E-4</c:v>
                </c:pt>
                <c:pt idx="8409">
                  <c:v>-3.7199999999999999E-4</c:v>
                </c:pt>
                <c:pt idx="8410">
                  <c:v>-3.9199999999999999E-4</c:v>
                </c:pt>
                <c:pt idx="8411">
                  <c:v>-3.9199999999999999E-4</c:v>
                </c:pt>
                <c:pt idx="8412">
                  <c:v>-3.9199999999999999E-4</c:v>
                </c:pt>
                <c:pt idx="8413">
                  <c:v>-3.9199999999999999E-4</c:v>
                </c:pt>
                <c:pt idx="8414">
                  <c:v>-3.9199999999999999E-4</c:v>
                </c:pt>
                <c:pt idx="8415">
                  <c:v>-3.9199999999999999E-4</c:v>
                </c:pt>
                <c:pt idx="8416">
                  <c:v>-3.9199999999999999E-4</c:v>
                </c:pt>
                <c:pt idx="8417">
                  <c:v>-3.9199999999999999E-4</c:v>
                </c:pt>
                <c:pt idx="8418">
                  <c:v>-3.9199999999999999E-4</c:v>
                </c:pt>
                <c:pt idx="8419">
                  <c:v>-3.7199999999999999E-4</c:v>
                </c:pt>
                <c:pt idx="8420">
                  <c:v>-3.7199999999999999E-4</c:v>
                </c:pt>
                <c:pt idx="8421">
                  <c:v>-3.7199999999999999E-4</c:v>
                </c:pt>
                <c:pt idx="8422">
                  <c:v>-3.6200000000000002E-4</c:v>
                </c:pt>
                <c:pt idx="8423">
                  <c:v>-3.6200000000000002E-4</c:v>
                </c:pt>
                <c:pt idx="8424">
                  <c:v>-3.5199999999999999E-4</c:v>
                </c:pt>
                <c:pt idx="8425">
                  <c:v>-3.5199999999999999E-4</c:v>
                </c:pt>
                <c:pt idx="8426">
                  <c:v>-3.3199999999999999E-4</c:v>
                </c:pt>
                <c:pt idx="8427">
                  <c:v>-3.3199999999999999E-4</c:v>
                </c:pt>
                <c:pt idx="8428">
                  <c:v>-3.2200000000000002E-4</c:v>
                </c:pt>
                <c:pt idx="8429">
                  <c:v>-3.2200000000000002E-4</c:v>
                </c:pt>
                <c:pt idx="8430">
                  <c:v>-3.1199999999999999E-4</c:v>
                </c:pt>
                <c:pt idx="8431">
                  <c:v>-2.92E-4</c:v>
                </c:pt>
                <c:pt idx="8432">
                  <c:v>-2.92E-4</c:v>
                </c:pt>
                <c:pt idx="8433">
                  <c:v>-2.8200000000000002E-4</c:v>
                </c:pt>
                <c:pt idx="8434">
                  <c:v>-2.8200000000000002E-4</c:v>
                </c:pt>
                <c:pt idx="8435">
                  <c:v>-2.72E-4</c:v>
                </c:pt>
                <c:pt idx="8436">
                  <c:v>-2.72E-4</c:v>
                </c:pt>
                <c:pt idx="8437">
                  <c:v>-2.52E-4</c:v>
                </c:pt>
                <c:pt idx="8438">
                  <c:v>-2.52E-4</c:v>
                </c:pt>
                <c:pt idx="8439">
                  <c:v>-2.42E-4</c:v>
                </c:pt>
                <c:pt idx="8440">
                  <c:v>-2.42E-4</c:v>
                </c:pt>
                <c:pt idx="8441">
                  <c:v>-2.32E-4</c:v>
                </c:pt>
                <c:pt idx="8442">
                  <c:v>-2.32E-4</c:v>
                </c:pt>
                <c:pt idx="8443">
                  <c:v>-2.12E-4</c:v>
                </c:pt>
                <c:pt idx="8444">
                  <c:v>-2.12E-4</c:v>
                </c:pt>
                <c:pt idx="8445">
                  <c:v>-2.12E-4</c:v>
                </c:pt>
                <c:pt idx="8446">
                  <c:v>-2.02E-4</c:v>
                </c:pt>
                <c:pt idx="8447">
                  <c:v>-2.02E-4</c:v>
                </c:pt>
                <c:pt idx="8448">
                  <c:v>-1.92E-4</c:v>
                </c:pt>
                <c:pt idx="8449">
                  <c:v>-1.92E-4</c:v>
                </c:pt>
                <c:pt idx="8450">
                  <c:v>-1.92E-4</c:v>
                </c:pt>
                <c:pt idx="8451">
                  <c:v>-1.92E-4</c:v>
                </c:pt>
                <c:pt idx="8452">
                  <c:v>-1.92E-4</c:v>
                </c:pt>
                <c:pt idx="8453">
                  <c:v>-1.92E-4</c:v>
                </c:pt>
                <c:pt idx="8454">
                  <c:v>-1.92E-4</c:v>
                </c:pt>
                <c:pt idx="8455">
                  <c:v>-1.92E-4</c:v>
                </c:pt>
                <c:pt idx="8456">
                  <c:v>-1.92E-4</c:v>
                </c:pt>
                <c:pt idx="8457">
                  <c:v>-1.92E-4</c:v>
                </c:pt>
                <c:pt idx="8458">
                  <c:v>-1.92E-4</c:v>
                </c:pt>
                <c:pt idx="8459">
                  <c:v>-1.92E-4</c:v>
                </c:pt>
                <c:pt idx="8460">
                  <c:v>-1.92E-4</c:v>
                </c:pt>
                <c:pt idx="8461">
                  <c:v>-2.02E-4</c:v>
                </c:pt>
                <c:pt idx="8462">
                  <c:v>-2.02E-4</c:v>
                </c:pt>
                <c:pt idx="8463">
                  <c:v>-2.02E-4</c:v>
                </c:pt>
                <c:pt idx="8464">
                  <c:v>-2.02E-4</c:v>
                </c:pt>
                <c:pt idx="8465">
                  <c:v>-2.12E-4</c:v>
                </c:pt>
                <c:pt idx="8466">
                  <c:v>-2.12E-4</c:v>
                </c:pt>
                <c:pt idx="8467">
                  <c:v>-2.12E-4</c:v>
                </c:pt>
                <c:pt idx="8468">
                  <c:v>-2.32E-4</c:v>
                </c:pt>
                <c:pt idx="8469">
                  <c:v>-2.32E-4</c:v>
                </c:pt>
                <c:pt idx="8470">
                  <c:v>-2.32E-4</c:v>
                </c:pt>
                <c:pt idx="8471">
                  <c:v>-2.32E-4</c:v>
                </c:pt>
                <c:pt idx="8472">
                  <c:v>-2.32E-4</c:v>
                </c:pt>
                <c:pt idx="8473">
                  <c:v>-2.32E-4</c:v>
                </c:pt>
                <c:pt idx="8474">
                  <c:v>-2.32E-4</c:v>
                </c:pt>
                <c:pt idx="8475">
                  <c:v>-2.32E-4</c:v>
                </c:pt>
                <c:pt idx="8476">
                  <c:v>-2.32E-4</c:v>
                </c:pt>
                <c:pt idx="8477">
                  <c:v>-2.32E-4</c:v>
                </c:pt>
                <c:pt idx="8478">
                  <c:v>-2.32E-4</c:v>
                </c:pt>
                <c:pt idx="8479">
                  <c:v>-2.32E-4</c:v>
                </c:pt>
                <c:pt idx="8480">
                  <c:v>-2.12E-4</c:v>
                </c:pt>
                <c:pt idx="8481">
                  <c:v>-2.12E-4</c:v>
                </c:pt>
                <c:pt idx="8482">
                  <c:v>-2.12E-4</c:v>
                </c:pt>
                <c:pt idx="8483">
                  <c:v>-2.02E-4</c:v>
                </c:pt>
                <c:pt idx="8484">
                  <c:v>-2.02E-4</c:v>
                </c:pt>
                <c:pt idx="8485">
                  <c:v>-1.92E-4</c:v>
                </c:pt>
                <c:pt idx="8486">
                  <c:v>-1.92E-4</c:v>
                </c:pt>
                <c:pt idx="8487">
                  <c:v>-1.7200000000000001E-4</c:v>
                </c:pt>
                <c:pt idx="8488">
                  <c:v>-1.7200000000000001E-4</c:v>
                </c:pt>
                <c:pt idx="8489">
                  <c:v>-1.6200000000000001E-4</c:v>
                </c:pt>
                <c:pt idx="8490">
                  <c:v>-1.6200000000000001E-4</c:v>
                </c:pt>
                <c:pt idx="8491">
                  <c:v>-1.5200000000000001E-4</c:v>
                </c:pt>
                <c:pt idx="8492">
                  <c:v>-1.5200000000000001E-4</c:v>
                </c:pt>
                <c:pt idx="8493">
                  <c:v>-1.4200000000000001E-4</c:v>
                </c:pt>
                <c:pt idx="8494">
                  <c:v>-1.4200000000000001E-4</c:v>
                </c:pt>
                <c:pt idx="8495">
                  <c:v>-1.4200000000000001E-4</c:v>
                </c:pt>
                <c:pt idx="8496">
                  <c:v>-1.22E-4</c:v>
                </c:pt>
                <c:pt idx="8497">
                  <c:v>-1.22E-4</c:v>
                </c:pt>
                <c:pt idx="8498">
                  <c:v>-1.22E-4</c:v>
                </c:pt>
                <c:pt idx="8499">
                  <c:v>-1.22E-4</c:v>
                </c:pt>
                <c:pt idx="8500">
                  <c:v>-1.22E-4</c:v>
                </c:pt>
                <c:pt idx="8501">
                  <c:v>-1.22E-4</c:v>
                </c:pt>
                <c:pt idx="8502">
                  <c:v>-1.22E-4</c:v>
                </c:pt>
                <c:pt idx="8503">
                  <c:v>-1.22E-4</c:v>
                </c:pt>
                <c:pt idx="8504">
                  <c:v>-1.22E-4</c:v>
                </c:pt>
                <c:pt idx="8505">
                  <c:v>-1.22E-4</c:v>
                </c:pt>
                <c:pt idx="8506">
                  <c:v>-1.4200000000000001E-4</c:v>
                </c:pt>
                <c:pt idx="8507">
                  <c:v>-1.4200000000000001E-4</c:v>
                </c:pt>
                <c:pt idx="8508">
                  <c:v>-1.4200000000000001E-4</c:v>
                </c:pt>
                <c:pt idx="8509">
                  <c:v>-1.4200000000000001E-4</c:v>
                </c:pt>
                <c:pt idx="8510">
                  <c:v>-1.4200000000000001E-4</c:v>
                </c:pt>
                <c:pt idx="8511">
                  <c:v>-1.4200000000000001E-4</c:v>
                </c:pt>
                <c:pt idx="8512">
                  <c:v>-1.4200000000000001E-4</c:v>
                </c:pt>
                <c:pt idx="8513">
                  <c:v>-1.5200000000000001E-4</c:v>
                </c:pt>
                <c:pt idx="8514">
                  <c:v>-1.5200000000000001E-4</c:v>
                </c:pt>
                <c:pt idx="8515">
                  <c:v>-1.5200000000000001E-4</c:v>
                </c:pt>
                <c:pt idx="8516">
                  <c:v>-1.5200000000000001E-4</c:v>
                </c:pt>
                <c:pt idx="8517">
                  <c:v>-1.5200000000000001E-4</c:v>
                </c:pt>
                <c:pt idx="8518">
                  <c:v>-1.4200000000000001E-4</c:v>
                </c:pt>
                <c:pt idx="8519">
                  <c:v>-1.4200000000000001E-4</c:v>
                </c:pt>
                <c:pt idx="8520">
                  <c:v>-1.4200000000000001E-4</c:v>
                </c:pt>
                <c:pt idx="8521">
                  <c:v>-1.22E-4</c:v>
                </c:pt>
                <c:pt idx="8522">
                  <c:v>-1.22E-4</c:v>
                </c:pt>
                <c:pt idx="8523">
                  <c:v>-1.12E-4</c:v>
                </c:pt>
                <c:pt idx="8524">
                  <c:v>-1.12E-4</c:v>
                </c:pt>
                <c:pt idx="8525">
                  <c:v>-1.02E-4</c:v>
                </c:pt>
                <c:pt idx="8526">
                  <c:v>-1.02E-4</c:v>
                </c:pt>
                <c:pt idx="8527">
                  <c:v>-8.2399999999999997E-5</c:v>
                </c:pt>
                <c:pt idx="8528">
                  <c:v>-7.2399999999999998E-5</c:v>
                </c:pt>
                <c:pt idx="8529">
                  <c:v>-6.2399999999999999E-5</c:v>
                </c:pt>
                <c:pt idx="8530">
                  <c:v>-6.2399999999999999E-5</c:v>
                </c:pt>
                <c:pt idx="8531">
                  <c:v>-4.2400000000000001E-5</c:v>
                </c:pt>
                <c:pt idx="8532">
                  <c:v>-3.2400000000000001E-5</c:v>
                </c:pt>
                <c:pt idx="8533">
                  <c:v>-2.2399999999999999E-5</c:v>
                </c:pt>
                <c:pt idx="8534">
                  <c:v>-2.4200000000000001E-6</c:v>
                </c:pt>
                <c:pt idx="8535">
                  <c:v>7.5800000000000003E-6</c:v>
                </c:pt>
                <c:pt idx="8536">
                  <c:v>7.5800000000000003E-6</c:v>
                </c:pt>
                <c:pt idx="8537">
                  <c:v>3.7599999999999999E-5</c:v>
                </c:pt>
                <c:pt idx="8538">
                  <c:v>3.7599999999999999E-5</c:v>
                </c:pt>
                <c:pt idx="8539">
                  <c:v>4.7599999999999998E-5</c:v>
                </c:pt>
                <c:pt idx="8540">
                  <c:v>5.7599999999999997E-5</c:v>
                </c:pt>
                <c:pt idx="8541">
                  <c:v>7.7600000000000002E-5</c:v>
                </c:pt>
                <c:pt idx="8542">
                  <c:v>7.7600000000000002E-5</c:v>
                </c:pt>
                <c:pt idx="8543">
                  <c:v>8.7600000000000002E-5</c:v>
                </c:pt>
                <c:pt idx="8544">
                  <c:v>9.7600000000000001E-5</c:v>
                </c:pt>
                <c:pt idx="8545">
                  <c:v>1.08E-4</c:v>
                </c:pt>
                <c:pt idx="8546">
                  <c:v>1.08E-4</c:v>
                </c:pt>
                <c:pt idx="8547">
                  <c:v>1.2799999999999999E-4</c:v>
                </c:pt>
                <c:pt idx="8548">
                  <c:v>1.3799999999999999E-4</c:v>
                </c:pt>
                <c:pt idx="8549">
                  <c:v>1.4799999999999999E-4</c:v>
                </c:pt>
                <c:pt idx="8550">
                  <c:v>1.6799999999999999E-4</c:v>
                </c:pt>
                <c:pt idx="8551">
                  <c:v>1.7799999999999999E-4</c:v>
                </c:pt>
                <c:pt idx="8552">
                  <c:v>1.8799999999999999E-4</c:v>
                </c:pt>
                <c:pt idx="8553">
                  <c:v>2.0799999999999999E-4</c:v>
                </c:pt>
                <c:pt idx="8554">
                  <c:v>2.1800000000000001E-4</c:v>
                </c:pt>
                <c:pt idx="8555">
                  <c:v>2.4800000000000001E-4</c:v>
                </c:pt>
                <c:pt idx="8556">
                  <c:v>2.5799999999999998E-4</c:v>
                </c:pt>
                <c:pt idx="8557">
                  <c:v>2.6800000000000001E-4</c:v>
                </c:pt>
                <c:pt idx="8558">
                  <c:v>2.8800000000000001E-4</c:v>
                </c:pt>
                <c:pt idx="8559">
                  <c:v>3.0800000000000001E-4</c:v>
                </c:pt>
                <c:pt idx="8560">
                  <c:v>3.28E-4</c:v>
                </c:pt>
                <c:pt idx="8561">
                  <c:v>3.48E-4</c:v>
                </c:pt>
                <c:pt idx="8562">
                  <c:v>3.5799999999999997E-4</c:v>
                </c:pt>
                <c:pt idx="8563">
                  <c:v>3.7800000000000003E-4</c:v>
                </c:pt>
                <c:pt idx="8564">
                  <c:v>3.9800000000000002E-4</c:v>
                </c:pt>
                <c:pt idx="8565">
                  <c:v>4.1800000000000002E-4</c:v>
                </c:pt>
                <c:pt idx="8566">
                  <c:v>4.3800000000000002E-4</c:v>
                </c:pt>
                <c:pt idx="8567">
                  <c:v>4.6799999999999999E-4</c:v>
                </c:pt>
                <c:pt idx="8568">
                  <c:v>4.7800000000000002E-4</c:v>
                </c:pt>
                <c:pt idx="8569">
                  <c:v>5.0799999999999999E-4</c:v>
                </c:pt>
                <c:pt idx="8570">
                  <c:v>5.1800000000000001E-4</c:v>
                </c:pt>
                <c:pt idx="8571">
                  <c:v>5.3799999999999996E-4</c:v>
                </c:pt>
                <c:pt idx="8572">
                  <c:v>5.4799999999999998E-4</c:v>
                </c:pt>
                <c:pt idx="8573">
                  <c:v>5.5800000000000001E-4</c:v>
                </c:pt>
                <c:pt idx="8574">
                  <c:v>5.7799999999999995E-4</c:v>
                </c:pt>
                <c:pt idx="8575">
                  <c:v>5.8799999999999998E-4</c:v>
                </c:pt>
                <c:pt idx="8576">
                  <c:v>5.8799999999999998E-4</c:v>
                </c:pt>
                <c:pt idx="8577">
                  <c:v>5.9800000000000001E-4</c:v>
                </c:pt>
                <c:pt idx="8578">
                  <c:v>5.9800000000000001E-4</c:v>
                </c:pt>
                <c:pt idx="8579">
                  <c:v>5.9800000000000001E-4</c:v>
                </c:pt>
                <c:pt idx="8580">
                  <c:v>5.9800000000000001E-4</c:v>
                </c:pt>
                <c:pt idx="8581">
                  <c:v>5.9800000000000001E-4</c:v>
                </c:pt>
                <c:pt idx="8582">
                  <c:v>5.9800000000000001E-4</c:v>
                </c:pt>
                <c:pt idx="8583">
                  <c:v>5.9800000000000001E-4</c:v>
                </c:pt>
                <c:pt idx="8584">
                  <c:v>5.9800000000000001E-4</c:v>
                </c:pt>
                <c:pt idx="8585">
                  <c:v>5.9800000000000001E-4</c:v>
                </c:pt>
                <c:pt idx="8586">
                  <c:v>5.9800000000000001E-4</c:v>
                </c:pt>
                <c:pt idx="8587">
                  <c:v>5.9800000000000001E-4</c:v>
                </c:pt>
                <c:pt idx="8588">
                  <c:v>5.8799999999999998E-4</c:v>
                </c:pt>
                <c:pt idx="8589">
                  <c:v>5.8799999999999998E-4</c:v>
                </c:pt>
                <c:pt idx="8590">
                  <c:v>5.8799999999999998E-4</c:v>
                </c:pt>
                <c:pt idx="8591">
                  <c:v>5.7799999999999995E-4</c:v>
                </c:pt>
                <c:pt idx="8592">
                  <c:v>5.7799999999999995E-4</c:v>
                </c:pt>
                <c:pt idx="8593">
                  <c:v>5.7799999999999995E-4</c:v>
                </c:pt>
                <c:pt idx="8594">
                  <c:v>5.7799999999999995E-4</c:v>
                </c:pt>
                <c:pt idx="8595">
                  <c:v>5.7799999999999995E-4</c:v>
                </c:pt>
                <c:pt idx="8596">
                  <c:v>5.7799999999999995E-4</c:v>
                </c:pt>
                <c:pt idx="8597">
                  <c:v>5.7799999999999995E-4</c:v>
                </c:pt>
                <c:pt idx="8598">
                  <c:v>5.8799999999999998E-4</c:v>
                </c:pt>
                <c:pt idx="8599">
                  <c:v>6.1799999999999995E-4</c:v>
                </c:pt>
                <c:pt idx="8600">
                  <c:v>6.2799999999999998E-4</c:v>
                </c:pt>
                <c:pt idx="8601">
                  <c:v>6.4800000000000003E-4</c:v>
                </c:pt>
                <c:pt idx="8602">
                  <c:v>6.78E-4</c:v>
                </c:pt>
                <c:pt idx="8603">
                  <c:v>7.0799999999999997E-4</c:v>
                </c:pt>
                <c:pt idx="8604">
                  <c:v>7.18E-4</c:v>
                </c:pt>
                <c:pt idx="8605">
                  <c:v>7.4799999999999997E-4</c:v>
                </c:pt>
                <c:pt idx="8606">
                  <c:v>7.6800000000000002E-4</c:v>
                </c:pt>
                <c:pt idx="8607">
                  <c:v>7.9799999999999999E-4</c:v>
                </c:pt>
                <c:pt idx="8608">
                  <c:v>8.2799999999999996E-4</c:v>
                </c:pt>
                <c:pt idx="8609">
                  <c:v>8.3799999999999999E-4</c:v>
                </c:pt>
                <c:pt idx="8610">
                  <c:v>8.6799999999999996E-4</c:v>
                </c:pt>
                <c:pt idx="8611">
                  <c:v>8.7799999999999998E-4</c:v>
                </c:pt>
                <c:pt idx="8612">
                  <c:v>8.8800000000000001E-4</c:v>
                </c:pt>
                <c:pt idx="8613">
                  <c:v>9.1799999999999998E-4</c:v>
                </c:pt>
                <c:pt idx="8614">
                  <c:v>9.3800000000000003E-4</c:v>
                </c:pt>
                <c:pt idx="8615">
                  <c:v>9.7799999999999992E-4</c:v>
                </c:pt>
                <c:pt idx="8616">
                  <c:v>1.01E-3</c:v>
                </c:pt>
                <c:pt idx="8617">
                  <c:v>1.0399999999999999E-3</c:v>
                </c:pt>
                <c:pt idx="8618">
                  <c:v>1.0499999999999999E-3</c:v>
                </c:pt>
                <c:pt idx="8619">
                  <c:v>1.08E-3</c:v>
                </c:pt>
                <c:pt idx="8620">
                  <c:v>1.08E-3</c:v>
                </c:pt>
                <c:pt idx="8621">
                  <c:v>1.09E-3</c:v>
                </c:pt>
                <c:pt idx="8622">
                  <c:v>1.08E-3</c:v>
                </c:pt>
                <c:pt idx="8623">
                  <c:v>1.08E-3</c:v>
                </c:pt>
                <c:pt idx="8624">
                  <c:v>1.06E-3</c:v>
                </c:pt>
                <c:pt idx="8625">
                  <c:v>1.0499999999999999E-3</c:v>
                </c:pt>
                <c:pt idx="8626">
                  <c:v>1.0200000000000001E-3</c:v>
                </c:pt>
                <c:pt idx="8627">
                  <c:v>9.7799999999999992E-4</c:v>
                </c:pt>
                <c:pt idx="8628">
                  <c:v>9.3800000000000003E-4</c:v>
                </c:pt>
                <c:pt idx="8629">
                  <c:v>9.2800000000000001E-4</c:v>
                </c:pt>
                <c:pt idx="8630">
                  <c:v>9.1799999999999998E-4</c:v>
                </c:pt>
                <c:pt idx="8631">
                  <c:v>8.9800000000000004E-4</c:v>
                </c:pt>
                <c:pt idx="8632">
                  <c:v>8.8800000000000001E-4</c:v>
                </c:pt>
                <c:pt idx="8633">
                  <c:v>8.7799999999999998E-4</c:v>
                </c:pt>
                <c:pt idx="8634">
                  <c:v>8.6799999999999996E-4</c:v>
                </c:pt>
                <c:pt idx="8635">
                  <c:v>8.4800000000000001E-4</c:v>
                </c:pt>
                <c:pt idx="8636">
                  <c:v>8.2799999999999996E-4</c:v>
                </c:pt>
                <c:pt idx="8637">
                  <c:v>7.9799999999999999E-4</c:v>
                </c:pt>
                <c:pt idx="8638">
                  <c:v>7.5799999999999999E-4</c:v>
                </c:pt>
                <c:pt idx="8639">
                  <c:v>7.2800000000000002E-4</c:v>
                </c:pt>
                <c:pt idx="8640">
                  <c:v>7.0799999999999997E-4</c:v>
                </c:pt>
                <c:pt idx="8641">
                  <c:v>6.6799999999999997E-4</c:v>
                </c:pt>
                <c:pt idx="8642">
                  <c:v>6.2799999999999998E-4</c:v>
                </c:pt>
                <c:pt idx="8643">
                  <c:v>5.8799999999999998E-4</c:v>
                </c:pt>
                <c:pt idx="8644">
                  <c:v>5.4799999999999998E-4</c:v>
                </c:pt>
                <c:pt idx="8645">
                  <c:v>5.3799999999999996E-4</c:v>
                </c:pt>
                <c:pt idx="8646">
                  <c:v>5.3799999999999996E-4</c:v>
                </c:pt>
                <c:pt idx="8647">
                  <c:v>5.5800000000000001E-4</c:v>
                </c:pt>
                <c:pt idx="8648">
                  <c:v>5.8799999999999998E-4</c:v>
                </c:pt>
                <c:pt idx="8649">
                  <c:v>6.1799999999999995E-4</c:v>
                </c:pt>
                <c:pt idx="8650">
                  <c:v>6.38E-4</c:v>
                </c:pt>
                <c:pt idx="8651">
                  <c:v>6.4800000000000003E-4</c:v>
                </c:pt>
                <c:pt idx="8652">
                  <c:v>6.78E-4</c:v>
                </c:pt>
                <c:pt idx="8653">
                  <c:v>6.8800000000000003E-4</c:v>
                </c:pt>
                <c:pt idx="8654">
                  <c:v>7.0799999999999997E-4</c:v>
                </c:pt>
                <c:pt idx="8655">
                  <c:v>7.18E-4</c:v>
                </c:pt>
                <c:pt idx="8656">
                  <c:v>7.2800000000000002E-4</c:v>
                </c:pt>
                <c:pt idx="8657">
                  <c:v>7.4799999999999997E-4</c:v>
                </c:pt>
                <c:pt idx="8658">
                  <c:v>7.4799999999999997E-4</c:v>
                </c:pt>
                <c:pt idx="8659">
                  <c:v>7.4799999999999997E-4</c:v>
                </c:pt>
                <c:pt idx="8660">
                  <c:v>7.4799999999999997E-4</c:v>
                </c:pt>
                <c:pt idx="8661">
                  <c:v>7.6800000000000002E-4</c:v>
                </c:pt>
                <c:pt idx="8662">
                  <c:v>8.3799999999999999E-4</c:v>
                </c:pt>
                <c:pt idx="8663">
                  <c:v>8.9800000000000004E-4</c:v>
                </c:pt>
                <c:pt idx="8664">
                  <c:v>9.68E-4</c:v>
                </c:pt>
                <c:pt idx="8665">
                  <c:v>1.0499999999999999E-3</c:v>
                </c:pt>
                <c:pt idx="8666">
                  <c:v>1.1199999999999999E-3</c:v>
                </c:pt>
                <c:pt idx="8667">
                  <c:v>1.1800000000000001E-3</c:v>
                </c:pt>
                <c:pt idx="8668">
                  <c:v>1.23E-3</c:v>
                </c:pt>
                <c:pt idx="8669">
                  <c:v>1.2899999999999999E-3</c:v>
                </c:pt>
                <c:pt idx="8670">
                  <c:v>1.33E-3</c:v>
                </c:pt>
                <c:pt idx="8671">
                  <c:v>1.3699999999999999E-3</c:v>
                </c:pt>
                <c:pt idx="8672">
                  <c:v>1.39E-3</c:v>
                </c:pt>
                <c:pt idx="8673">
                  <c:v>1.4300000000000001E-3</c:v>
                </c:pt>
                <c:pt idx="8674">
                  <c:v>1.4400000000000001E-3</c:v>
                </c:pt>
                <c:pt idx="8675">
                  <c:v>1.4599999999999999E-3</c:v>
                </c:pt>
                <c:pt idx="8676">
                  <c:v>1.47E-3</c:v>
                </c:pt>
                <c:pt idx="8677">
                  <c:v>1.5200000000000001E-3</c:v>
                </c:pt>
                <c:pt idx="8678">
                  <c:v>1.6199999999999999E-3</c:v>
                </c:pt>
                <c:pt idx="8679">
                  <c:v>1.72E-3</c:v>
                </c:pt>
                <c:pt idx="8680">
                  <c:v>1.8400000000000001E-3</c:v>
                </c:pt>
                <c:pt idx="8681">
                  <c:v>1.9400000000000001E-3</c:v>
                </c:pt>
                <c:pt idx="8682">
                  <c:v>2.0600000000000002E-3</c:v>
                </c:pt>
                <c:pt idx="8683">
                  <c:v>2.1700000000000001E-3</c:v>
                </c:pt>
                <c:pt idx="8684">
                  <c:v>2.2599999999999999E-3</c:v>
                </c:pt>
                <c:pt idx="8685">
                  <c:v>2.3500000000000001E-3</c:v>
                </c:pt>
                <c:pt idx="8686">
                  <c:v>2.4499999999999999E-3</c:v>
                </c:pt>
                <c:pt idx="8687">
                  <c:v>2.5400000000000002E-3</c:v>
                </c:pt>
                <c:pt idx="8688">
                  <c:v>2.63E-3</c:v>
                </c:pt>
                <c:pt idx="8689">
                  <c:v>2.7100000000000002E-3</c:v>
                </c:pt>
                <c:pt idx="8690">
                  <c:v>2.7899999999999999E-3</c:v>
                </c:pt>
                <c:pt idx="8691">
                  <c:v>2.8700000000000002E-3</c:v>
                </c:pt>
                <c:pt idx="8692">
                  <c:v>2.96E-3</c:v>
                </c:pt>
                <c:pt idx="8693">
                  <c:v>3.0899999999999999E-3</c:v>
                </c:pt>
                <c:pt idx="8694">
                  <c:v>3.2599999999999999E-3</c:v>
                </c:pt>
                <c:pt idx="8695">
                  <c:v>3.47E-3</c:v>
                </c:pt>
                <c:pt idx="8696">
                  <c:v>3.6800000000000001E-3</c:v>
                </c:pt>
                <c:pt idx="8697">
                  <c:v>3.9100000000000003E-3</c:v>
                </c:pt>
                <c:pt idx="8698">
                  <c:v>4.13E-3</c:v>
                </c:pt>
                <c:pt idx="8699">
                  <c:v>4.3499999999999997E-3</c:v>
                </c:pt>
                <c:pt idx="8700">
                  <c:v>4.5700000000000003E-3</c:v>
                </c:pt>
                <c:pt idx="8701">
                  <c:v>4.7800000000000004E-3</c:v>
                </c:pt>
                <c:pt idx="8702">
                  <c:v>4.9699999999999996E-3</c:v>
                </c:pt>
                <c:pt idx="8703">
                  <c:v>5.1999999999999998E-3</c:v>
                </c:pt>
                <c:pt idx="8704">
                  <c:v>5.4099999999999999E-3</c:v>
                </c:pt>
                <c:pt idx="8705">
                  <c:v>5.6299999999999996E-3</c:v>
                </c:pt>
                <c:pt idx="8706">
                  <c:v>5.8399999999999997E-3</c:v>
                </c:pt>
                <c:pt idx="8707">
                  <c:v>6.0499999999999998E-3</c:v>
                </c:pt>
                <c:pt idx="8708">
                  <c:v>6.2899999999999996E-3</c:v>
                </c:pt>
                <c:pt idx="8709">
                  <c:v>6.5700000000000003E-3</c:v>
                </c:pt>
                <c:pt idx="8710">
                  <c:v>6.9100000000000003E-3</c:v>
                </c:pt>
                <c:pt idx="8711">
                  <c:v>7.28E-3</c:v>
                </c:pt>
                <c:pt idx="8712">
                  <c:v>7.6600000000000001E-3</c:v>
                </c:pt>
                <c:pt idx="8713">
                  <c:v>8.0499999999999999E-3</c:v>
                </c:pt>
                <c:pt idx="8714">
                  <c:v>8.4600000000000005E-3</c:v>
                </c:pt>
                <c:pt idx="8715">
                  <c:v>8.8599999999999998E-3</c:v>
                </c:pt>
                <c:pt idx="8716">
                  <c:v>9.2499999999999995E-3</c:v>
                </c:pt>
                <c:pt idx="8717">
                  <c:v>9.6299999999999997E-3</c:v>
                </c:pt>
                <c:pt idx="8718">
                  <c:v>0.01</c:v>
                </c:pt>
                <c:pt idx="8719">
                  <c:v>1.04E-2</c:v>
                </c:pt>
                <c:pt idx="8720">
                  <c:v>1.0800000000000001E-2</c:v>
                </c:pt>
                <c:pt idx="8721">
                  <c:v>1.12E-2</c:v>
                </c:pt>
                <c:pt idx="8722">
                  <c:v>1.1599999999999999E-2</c:v>
                </c:pt>
                <c:pt idx="8723">
                  <c:v>1.21E-2</c:v>
                </c:pt>
                <c:pt idx="8724">
                  <c:v>1.2500000000000001E-2</c:v>
                </c:pt>
                <c:pt idx="8725">
                  <c:v>1.2999999999999999E-2</c:v>
                </c:pt>
                <c:pt idx="8726">
                  <c:v>1.35E-2</c:v>
                </c:pt>
                <c:pt idx="8727">
                  <c:v>1.41E-2</c:v>
                </c:pt>
                <c:pt idx="8728">
                  <c:v>1.47E-2</c:v>
                </c:pt>
                <c:pt idx="8729">
                  <c:v>1.5299999999999999E-2</c:v>
                </c:pt>
                <c:pt idx="8730">
                  <c:v>1.6E-2</c:v>
                </c:pt>
                <c:pt idx="8731">
                  <c:v>1.66E-2</c:v>
                </c:pt>
                <c:pt idx="8732">
                  <c:v>1.72E-2</c:v>
                </c:pt>
                <c:pt idx="8733">
                  <c:v>1.78E-2</c:v>
                </c:pt>
                <c:pt idx="8734">
                  <c:v>1.84E-2</c:v>
                </c:pt>
                <c:pt idx="8735">
                  <c:v>1.9E-2</c:v>
                </c:pt>
                <c:pt idx="8736">
                  <c:v>1.9599999999999999E-2</c:v>
                </c:pt>
                <c:pt idx="8737">
                  <c:v>2.0299999999999999E-2</c:v>
                </c:pt>
                <c:pt idx="8738">
                  <c:v>2.0899999999999998E-2</c:v>
                </c:pt>
                <c:pt idx="8739">
                  <c:v>2.1499999999999998E-2</c:v>
                </c:pt>
                <c:pt idx="8740">
                  <c:v>2.2200000000000001E-2</c:v>
                </c:pt>
                <c:pt idx="8741">
                  <c:v>2.29E-2</c:v>
                </c:pt>
                <c:pt idx="8742">
                  <c:v>2.3699999999999999E-2</c:v>
                </c:pt>
                <c:pt idx="8743">
                  <c:v>2.4500000000000001E-2</c:v>
                </c:pt>
                <c:pt idx="8744">
                  <c:v>2.53E-2</c:v>
                </c:pt>
                <c:pt idx="8745">
                  <c:v>2.6100000000000002E-2</c:v>
                </c:pt>
                <c:pt idx="8746">
                  <c:v>2.7E-2</c:v>
                </c:pt>
                <c:pt idx="8747">
                  <c:v>2.7799999999999998E-2</c:v>
                </c:pt>
                <c:pt idx="8748">
                  <c:v>2.86E-2</c:v>
                </c:pt>
                <c:pt idx="8749">
                  <c:v>2.9499999999999998E-2</c:v>
                </c:pt>
                <c:pt idx="8750">
                  <c:v>3.0300000000000001E-2</c:v>
                </c:pt>
                <c:pt idx="8751">
                  <c:v>3.1099999999999999E-2</c:v>
                </c:pt>
                <c:pt idx="8752">
                  <c:v>3.1899999999999998E-2</c:v>
                </c:pt>
                <c:pt idx="8753">
                  <c:v>3.2800000000000003E-2</c:v>
                </c:pt>
                <c:pt idx="8754">
                  <c:v>3.3599999999999998E-2</c:v>
                </c:pt>
                <c:pt idx="8755">
                  <c:v>3.4500000000000003E-2</c:v>
                </c:pt>
                <c:pt idx="8756">
                  <c:v>3.5299999999999998E-2</c:v>
                </c:pt>
                <c:pt idx="8757">
                  <c:v>3.6299999999999999E-2</c:v>
                </c:pt>
                <c:pt idx="8758">
                  <c:v>3.73E-2</c:v>
                </c:pt>
                <c:pt idx="8759">
                  <c:v>3.8300000000000001E-2</c:v>
                </c:pt>
                <c:pt idx="8760">
                  <c:v>3.9399999999999998E-2</c:v>
                </c:pt>
                <c:pt idx="8761">
                  <c:v>4.0399999999999998E-2</c:v>
                </c:pt>
                <c:pt idx="8762">
                  <c:v>4.1500000000000002E-2</c:v>
                </c:pt>
                <c:pt idx="8763">
                  <c:v>4.2500000000000003E-2</c:v>
                </c:pt>
                <c:pt idx="8764">
                  <c:v>4.36E-2</c:v>
                </c:pt>
                <c:pt idx="8765">
                  <c:v>4.4600000000000001E-2</c:v>
                </c:pt>
                <c:pt idx="8766">
                  <c:v>4.5699999999999998E-2</c:v>
                </c:pt>
                <c:pt idx="8767">
                  <c:v>4.6699999999999998E-2</c:v>
                </c:pt>
                <c:pt idx="8768">
                  <c:v>4.7800000000000002E-2</c:v>
                </c:pt>
                <c:pt idx="8769">
                  <c:v>4.8800000000000003E-2</c:v>
                </c:pt>
                <c:pt idx="8770">
                  <c:v>4.99E-2</c:v>
                </c:pt>
                <c:pt idx="8771">
                  <c:v>5.0900000000000001E-2</c:v>
                </c:pt>
                <c:pt idx="8772">
                  <c:v>5.1999999999999998E-2</c:v>
                </c:pt>
                <c:pt idx="8773">
                  <c:v>5.3199999999999997E-2</c:v>
                </c:pt>
                <c:pt idx="8774">
                  <c:v>5.4399999999999997E-2</c:v>
                </c:pt>
                <c:pt idx="8775">
                  <c:v>5.5599999999999997E-2</c:v>
                </c:pt>
                <c:pt idx="8776">
                  <c:v>5.6899999999999999E-2</c:v>
                </c:pt>
                <c:pt idx="8777">
                  <c:v>5.8200000000000002E-2</c:v>
                </c:pt>
                <c:pt idx="8778">
                  <c:v>5.9400000000000001E-2</c:v>
                </c:pt>
                <c:pt idx="8779">
                  <c:v>6.0699999999999997E-2</c:v>
                </c:pt>
                <c:pt idx="8780">
                  <c:v>6.1899999999999997E-2</c:v>
                </c:pt>
                <c:pt idx="8781">
                  <c:v>6.3100000000000003E-2</c:v>
                </c:pt>
                <c:pt idx="8782">
                  <c:v>6.4299999999999996E-2</c:v>
                </c:pt>
                <c:pt idx="8783">
                  <c:v>6.5500000000000003E-2</c:v>
                </c:pt>
                <c:pt idx="8784">
                  <c:v>6.6699999999999995E-2</c:v>
                </c:pt>
                <c:pt idx="8785">
                  <c:v>6.7900000000000002E-2</c:v>
                </c:pt>
                <c:pt idx="8786">
                  <c:v>6.9099999999999995E-2</c:v>
                </c:pt>
                <c:pt idx="8787">
                  <c:v>7.0199999999999999E-2</c:v>
                </c:pt>
                <c:pt idx="8788">
                  <c:v>7.1400000000000005E-2</c:v>
                </c:pt>
                <c:pt idx="8789">
                  <c:v>7.2700000000000001E-2</c:v>
                </c:pt>
                <c:pt idx="8790">
                  <c:v>7.3999999999999996E-2</c:v>
                </c:pt>
                <c:pt idx="8791">
                  <c:v>7.5300000000000006E-2</c:v>
                </c:pt>
                <c:pt idx="8792">
                  <c:v>7.6600000000000001E-2</c:v>
                </c:pt>
                <c:pt idx="8793">
                  <c:v>7.8E-2</c:v>
                </c:pt>
                <c:pt idx="8794">
                  <c:v>7.9299999999999995E-2</c:v>
                </c:pt>
                <c:pt idx="8795">
                  <c:v>8.0500000000000002E-2</c:v>
                </c:pt>
                <c:pt idx="8796">
                  <c:v>8.1799999999999998E-2</c:v>
                </c:pt>
                <c:pt idx="8797">
                  <c:v>8.3000000000000004E-2</c:v>
                </c:pt>
                <c:pt idx="8798">
                  <c:v>8.4199999999999997E-2</c:v>
                </c:pt>
                <c:pt idx="8799">
                  <c:v>8.5400000000000004E-2</c:v>
                </c:pt>
                <c:pt idx="8800">
                  <c:v>8.6599999999999996E-2</c:v>
                </c:pt>
                <c:pt idx="8801">
                  <c:v>8.7800000000000003E-2</c:v>
                </c:pt>
                <c:pt idx="8802">
                  <c:v>8.8900000000000007E-2</c:v>
                </c:pt>
                <c:pt idx="8803">
                  <c:v>9.01E-2</c:v>
                </c:pt>
                <c:pt idx="8804">
                  <c:v>9.1300000000000006E-2</c:v>
                </c:pt>
                <c:pt idx="8805">
                  <c:v>9.2499999999999999E-2</c:v>
                </c:pt>
                <c:pt idx="8806">
                  <c:v>9.3700000000000006E-2</c:v>
                </c:pt>
                <c:pt idx="8807">
                  <c:v>9.5000000000000001E-2</c:v>
                </c:pt>
                <c:pt idx="8808">
                  <c:v>9.6299999999999997E-2</c:v>
                </c:pt>
                <c:pt idx="8809">
                  <c:v>9.7600000000000006E-2</c:v>
                </c:pt>
                <c:pt idx="8810">
                  <c:v>9.8799999999999999E-2</c:v>
                </c:pt>
                <c:pt idx="8811">
                  <c:v>0.1</c:v>
                </c:pt>
                <c:pt idx="8812">
                  <c:v>0.10100000000000001</c:v>
                </c:pt>
                <c:pt idx="8813">
                  <c:v>0.10199999999999999</c:v>
                </c:pt>
                <c:pt idx="8814">
                  <c:v>0.104</c:v>
                </c:pt>
                <c:pt idx="8815">
                  <c:v>0.105</c:v>
                </c:pt>
                <c:pt idx="8816">
                  <c:v>0.106</c:v>
                </c:pt>
                <c:pt idx="8817">
                  <c:v>0.107</c:v>
                </c:pt>
                <c:pt idx="8818">
                  <c:v>0.108</c:v>
                </c:pt>
                <c:pt idx="8819">
                  <c:v>0.109</c:v>
                </c:pt>
                <c:pt idx="8820">
                  <c:v>0.11</c:v>
                </c:pt>
                <c:pt idx="8821">
                  <c:v>0.111</c:v>
                </c:pt>
                <c:pt idx="8822">
                  <c:v>0.113</c:v>
                </c:pt>
                <c:pt idx="8823">
                  <c:v>0.114</c:v>
                </c:pt>
                <c:pt idx="8824">
                  <c:v>0.115</c:v>
                </c:pt>
                <c:pt idx="8825">
                  <c:v>0.11600000000000001</c:v>
                </c:pt>
                <c:pt idx="8826">
                  <c:v>0.11700000000000001</c:v>
                </c:pt>
                <c:pt idx="8827">
                  <c:v>0.11899999999999999</c:v>
                </c:pt>
                <c:pt idx="8828">
                  <c:v>0.12</c:v>
                </c:pt>
                <c:pt idx="8829">
                  <c:v>0.121</c:v>
                </c:pt>
                <c:pt idx="8830">
                  <c:v>0.122</c:v>
                </c:pt>
                <c:pt idx="8831">
                  <c:v>0.123</c:v>
                </c:pt>
                <c:pt idx="8832">
                  <c:v>0.124</c:v>
                </c:pt>
                <c:pt idx="8833">
                  <c:v>0.125</c:v>
                </c:pt>
                <c:pt idx="8834">
                  <c:v>0.126</c:v>
                </c:pt>
                <c:pt idx="8835">
                  <c:v>0.127</c:v>
                </c:pt>
                <c:pt idx="8836">
                  <c:v>0.128</c:v>
                </c:pt>
                <c:pt idx="8837">
                  <c:v>0.129</c:v>
                </c:pt>
                <c:pt idx="8838">
                  <c:v>0.13</c:v>
                </c:pt>
                <c:pt idx="8839">
                  <c:v>0.13100000000000001</c:v>
                </c:pt>
                <c:pt idx="8840">
                  <c:v>0.13200000000000001</c:v>
                </c:pt>
                <c:pt idx="8841">
                  <c:v>0.13300000000000001</c:v>
                </c:pt>
                <c:pt idx="8842">
                  <c:v>0.13400000000000001</c:v>
                </c:pt>
                <c:pt idx="8843">
                  <c:v>0.13500000000000001</c:v>
                </c:pt>
                <c:pt idx="8844">
                  <c:v>0.13600000000000001</c:v>
                </c:pt>
                <c:pt idx="8845">
                  <c:v>0.13700000000000001</c:v>
                </c:pt>
                <c:pt idx="8846">
                  <c:v>0.13800000000000001</c:v>
                </c:pt>
                <c:pt idx="8847">
                  <c:v>0.13900000000000001</c:v>
                </c:pt>
                <c:pt idx="8848">
                  <c:v>0.14000000000000001</c:v>
                </c:pt>
                <c:pt idx="8849">
                  <c:v>0.14099999999999999</c:v>
                </c:pt>
                <c:pt idx="8850">
                  <c:v>0.14099999999999999</c:v>
                </c:pt>
                <c:pt idx="8851">
                  <c:v>0.14199999999999999</c:v>
                </c:pt>
                <c:pt idx="8852">
                  <c:v>0.14299999999999999</c:v>
                </c:pt>
                <c:pt idx="8853">
                  <c:v>0.14399999999999999</c:v>
                </c:pt>
                <c:pt idx="8854">
                  <c:v>0.14499999999999999</c:v>
                </c:pt>
                <c:pt idx="8855">
                  <c:v>0.14599999999999999</c:v>
                </c:pt>
                <c:pt idx="8856">
                  <c:v>0.14699999999999999</c:v>
                </c:pt>
                <c:pt idx="8857">
                  <c:v>0.14799999999999999</c:v>
                </c:pt>
                <c:pt idx="8858">
                  <c:v>0.14899999999999999</c:v>
                </c:pt>
                <c:pt idx="8859">
                  <c:v>0.15</c:v>
                </c:pt>
                <c:pt idx="8860">
                  <c:v>0.151</c:v>
                </c:pt>
                <c:pt idx="8861">
                  <c:v>0.151</c:v>
                </c:pt>
                <c:pt idx="8862">
                  <c:v>0.152</c:v>
                </c:pt>
                <c:pt idx="8863">
                  <c:v>0.153</c:v>
                </c:pt>
                <c:pt idx="8864">
                  <c:v>0.154</c:v>
                </c:pt>
                <c:pt idx="8865">
                  <c:v>0.154</c:v>
                </c:pt>
                <c:pt idx="8866">
                  <c:v>0.155</c:v>
                </c:pt>
                <c:pt idx="8867">
                  <c:v>0.156</c:v>
                </c:pt>
                <c:pt idx="8868">
                  <c:v>0.157</c:v>
                </c:pt>
                <c:pt idx="8869">
                  <c:v>0.157</c:v>
                </c:pt>
                <c:pt idx="8870">
                  <c:v>0.158</c:v>
                </c:pt>
                <c:pt idx="8871">
                  <c:v>0.159</c:v>
                </c:pt>
                <c:pt idx="8872">
                  <c:v>0.16</c:v>
                </c:pt>
                <c:pt idx="8873">
                  <c:v>0.161</c:v>
                </c:pt>
                <c:pt idx="8874">
                  <c:v>0.16200000000000001</c:v>
                </c:pt>
                <c:pt idx="8875">
                  <c:v>0.16200000000000001</c:v>
                </c:pt>
                <c:pt idx="8876">
                  <c:v>0.16300000000000001</c:v>
                </c:pt>
                <c:pt idx="8877">
                  <c:v>0.16400000000000001</c:v>
                </c:pt>
                <c:pt idx="8878">
                  <c:v>0.16400000000000001</c:v>
                </c:pt>
                <c:pt idx="8879">
                  <c:v>0.16500000000000001</c:v>
                </c:pt>
                <c:pt idx="8880">
                  <c:v>0.16600000000000001</c:v>
                </c:pt>
                <c:pt idx="8881">
                  <c:v>0.16600000000000001</c:v>
                </c:pt>
                <c:pt idx="8882">
                  <c:v>0.16700000000000001</c:v>
                </c:pt>
                <c:pt idx="8883">
                  <c:v>0.16700000000000001</c:v>
                </c:pt>
                <c:pt idx="8884">
                  <c:v>0.16800000000000001</c:v>
                </c:pt>
                <c:pt idx="8885">
                  <c:v>0.16900000000000001</c:v>
                </c:pt>
                <c:pt idx="8886">
                  <c:v>0.16900000000000001</c:v>
                </c:pt>
                <c:pt idx="8887">
                  <c:v>0.17</c:v>
                </c:pt>
                <c:pt idx="8888">
                  <c:v>0.17100000000000001</c:v>
                </c:pt>
                <c:pt idx="8889">
                  <c:v>0.17100000000000001</c:v>
                </c:pt>
                <c:pt idx="8890">
                  <c:v>0.17199999999999999</c:v>
                </c:pt>
                <c:pt idx="8891">
                  <c:v>0.17299999999999999</c:v>
                </c:pt>
                <c:pt idx="8892">
                  <c:v>0.17399999999999999</c:v>
                </c:pt>
                <c:pt idx="8893">
                  <c:v>0.17399999999999999</c:v>
                </c:pt>
                <c:pt idx="8894">
                  <c:v>0.17499999999999999</c:v>
                </c:pt>
                <c:pt idx="8895">
                  <c:v>0.17499999999999999</c:v>
                </c:pt>
                <c:pt idx="8896">
                  <c:v>0.17599999999999999</c:v>
                </c:pt>
                <c:pt idx="8897">
                  <c:v>0.17599999999999999</c:v>
                </c:pt>
                <c:pt idx="8898">
                  <c:v>0.17699999999999999</c:v>
                </c:pt>
                <c:pt idx="8899">
                  <c:v>0.17799999999999999</c:v>
                </c:pt>
                <c:pt idx="8900">
                  <c:v>0.17799999999999999</c:v>
                </c:pt>
                <c:pt idx="8901">
                  <c:v>0.17899999999999999</c:v>
                </c:pt>
                <c:pt idx="8902">
                  <c:v>0.18</c:v>
                </c:pt>
                <c:pt idx="8903">
                  <c:v>0.18099999999999999</c:v>
                </c:pt>
                <c:pt idx="8904">
                  <c:v>0.18099999999999999</c:v>
                </c:pt>
                <c:pt idx="8905">
                  <c:v>0.182</c:v>
                </c:pt>
                <c:pt idx="8906">
                  <c:v>0.183</c:v>
                </c:pt>
                <c:pt idx="8907">
                  <c:v>0.184</c:v>
                </c:pt>
                <c:pt idx="8908">
                  <c:v>0.184</c:v>
                </c:pt>
                <c:pt idx="8909">
                  <c:v>0.185</c:v>
                </c:pt>
                <c:pt idx="8910">
                  <c:v>0.186</c:v>
                </c:pt>
                <c:pt idx="8911">
                  <c:v>0.186</c:v>
                </c:pt>
                <c:pt idx="8912">
                  <c:v>0.187</c:v>
                </c:pt>
                <c:pt idx="8913">
                  <c:v>0.188</c:v>
                </c:pt>
                <c:pt idx="8914">
                  <c:v>0.188</c:v>
                </c:pt>
                <c:pt idx="8915">
                  <c:v>0.189</c:v>
                </c:pt>
                <c:pt idx="8916">
                  <c:v>0.19</c:v>
                </c:pt>
                <c:pt idx="8917">
                  <c:v>0.19</c:v>
                </c:pt>
                <c:pt idx="8918">
                  <c:v>0.191</c:v>
                </c:pt>
                <c:pt idx="8919">
                  <c:v>0.192</c:v>
                </c:pt>
                <c:pt idx="8920">
                  <c:v>0.193</c:v>
                </c:pt>
                <c:pt idx="8921">
                  <c:v>0.193</c:v>
                </c:pt>
                <c:pt idx="8922">
                  <c:v>0.19400000000000001</c:v>
                </c:pt>
                <c:pt idx="8923">
                  <c:v>0.19500000000000001</c:v>
                </c:pt>
                <c:pt idx="8924">
                  <c:v>0.19600000000000001</c:v>
                </c:pt>
                <c:pt idx="8925">
                  <c:v>0.19600000000000001</c:v>
                </c:pt>
                <c:pt idx="8926">
                  <c:v>0.19700000000000001</c:v>
                </c:pt>
                <c:pt idx="8927">
                  <c:v>0.19800000000000001</c:v>
                </c:pt>
                <c:pt idx="8928">
                  <c:v>0.19800000000000001</c:v>
                </c:pt>
                <c:pt idx="8929">
                  <c:v>0.19900000000000001</c:v>
                </c:pt>
                <c:pt idx="8930">
                  <c:v>0.2</c:v>
                </c:pt>
                <c:pt idx="8931">
                  <c:v>0.20100000000000001</c:v>
                </c:pt>
                <c:pt idx="8932">
                  <c:v>0.20100000000000001</c:v>
                </c:pt>
                <c:pt idx="8933">
                  <c:v>0.20200000000000001</c:v>
                </c:pt>
                <c:pt idx="8934">
                  <c:v>0.20300000000000001</c:v>
                </c:pt>
                <c:pt idx="8935">
                  <c:v>0.20399999999999999</c:v>
                </c:pt>
                <c:pt idx="8936">
                  <c:v>0.20499999999999999</c:v>
                </c:pt>
                <c:pt idx="8937">
                  <c:v>0.20499999999999999</c:v>
                </c:pt>
                <c:pt idx="8938">
                  <c:v>0.20599999999999999</c:v>
                </c:pt>
                <c:pt idx="8939">
                  <c:v>0.20699999999999999</c:v>
                </c:pt>
                <c:pt idx="8940">
                  <c:v>0.20799999999999999</c:v>
                </c:pt>
                <c:pt idx="8941">
                  <c:v>0.20899999999999999</c:v>
                </c:pt>
                <c:pt idx="8942">
                  <c:v>0.21</c:v>
                </c:pt>
                <c:pt idx="8943">
                  <c:v>0.21</c:v>
                </c:pt>
                <c:pt idx="8944">
                  <c:v>0.21099999999999999</c:v>
                </c:pt>
                <c:pt idx="8945">
                  <c:v>0.21199999999999999</c:v>
                </c:pt>
                <c:pt idx="8946">
                  <c:v>0.21299999999999999</c:v>
                </c:pt>
                <c:pt idx="8947">
                  <c:v>0.214</c:v>
                </c:pt>
                <c:pt idx="8948">
                  <c:v>0.215</c:v>
                </c:pt>
                <c:pt idx="8949">
                  <c:v>0.215</c:v>
                </c:pt>
                <c:pt idx="8950">
                  <c:v>0.216</c:v>
                </c:pt>
                <c:pt idx="8951">
                  <c:v>0.217</c:v>
                </c:pt>
                <c:pt idx="8952">
                  <c:v>0.218</c:v>
                </c:pt>
                <c:pt idx="8953">
                  <c:v>0.219</c:v>
                </c:pt>
                <c:pt idx="8954">
                  <c:v>0.22</c:v>
                </c:pt>
                <c:pt idx="8955">
                  <c:v>0.221</c:v>
                </c:pt>
                <c:pt idx="8956">
                  <c:v>0.222</c:v>
                </c:pt>
                <c:pt idx="8957">
                  <c:v>0.223</c:v>
                </c:pt>
                <c:pt idx="8958">
                  <c:v>0.224</c:v>
                </c:pt>
                <c:pt idx="8959">
                  <c:v>0.22500000000000001</c:v>
                </c:pt>
                <c:pt idx="8960">
                  <c:v>0.22500000000000001</c:v>
                </c:pt>
                <c:pt idx="8961">
                  <c:v>0.22600000000000001</c:v>
                </c:pt>
                <c:pt idx="8962">
                  <c:v>0.22700000000000001</c:v>
                </c:pt>
                <c:pt idx="8963">
                  <c:v>0.22800000000000001</c:v>
                </c:pt>
                <c:pt idx="8964">
                  <c:v>0.22900000000000001</c:v>
                </c:pt>
                <c:pt idx="8965">
                  <c:v>0.23</c:v>
                </c:pt>
                <c:pt idx="8966">
                  <c:v>0.23100000000000001</c:v>
                </c:pt>
                <c:pt idx="8967">
                  <c:v>0.23200000000000001</c:v>
                </c:pt>
                <c:pt idx="8968">
                  <c:v>0.23300000000000001</c:v>
                </c:pt>
                <c:pt idx="8969">
                  <c:v>0.23400000000000001</c:v>
                </c:pt>
                <c:pt idx="8970">
                  <c:v>0.23499999999999999</c:v>
                </c:pt>
                <c:pt idx="8971">
                  <c:v>0.23599999999999999</c:v>
                </c:pt>
                <c:pt idx="8972">
                  <c:v>0.23599999999999999</c:v>
                </c:pt>
                <c:pt idx="8973">
                  <c:v>0.23699999999999999</c:v>
                </c:pt>
                <c:pt idx="8974">
                  <c:v>0.23799999999999999</c:v>
                </c:pt>
                <c:pt idx="8975">
                  <c:v>0.23899999999999999</c:v>
                </c:pt>
                <c:pt idx="8976">
                  <c:v>0.24</c:v>
                </c:pt>
                <c:pt idx="8977">
                  <c:v>0.24099999999999999</c:v>
                </c:pt>
                <c:pt idx="8978">
                  <c:v>0.24199999999999999</c:v>
                </c:pt>
                <c:pt idx="8979">
                  <c:v>0.24299999999999999</c:v>
                </c:pt>
                <c:pt idx="8980">
                  <c:v>0.24399999999999999</c:v>
                </c:pt>
                <c:pt idx="8981">
                  <c:v>0.24399999999999999</c:v>
                </c:pt>
                <c:pt idx="8982">
                  <c:v>0.245</c:v>
                </c:pt>
                <c:pt idx="8983">
                  <c:v>0.246</c:v>
                </c:pt>
                <c:pt idx="8984">
                  <c:v>0.247</c:v>
                </c:pt>
                <c:pt idx="8985">
                  <c:v>0.248</c:v>
                </c:pt>
                <c:pt idx="8986">
                  <c:v>0.249</c:v>
                </c:pt>
                <c:pt idx="8987">
                  <c:v>0.25</c:v>
                </c:pt>
                <c:pt idx="8988">
                  <c:v>0.251</c:v>
                </c:pt>
                <c:pt idx="8989">
                  <c:v>0.252</c:v>
                </c:pt>
                <c:pt idx="8990">
                  <c:v>0.253</c:v>
                </c:pt>
                <c:pt idx="8991">
                  <c:v>0.254</c:v>
                </c:pt>
                <c:pt idx="8992">
                  <c:v>0.255</c:v>
                </c:pt>
                <c:pt idx="8993">
                  <c:v>0.25600000000000001</c:v>
                </c:pt>
                <c:pt idx="8994">
                  <c:v>0.25600000000000001</c:v>
                </c:pt>
                <c:pt idx="8995">
                  <c:v>0.25700000000000001</c:v>
                </c:pt>
                <c:pt idx="8996">
                  <c:v>0.25800000000000001</c:v>
                </c:pt>
                <c:pt idx="8997">
                  <c:v>0.25900000000000001</c:v>
                </c:pt>
                <c:pt idx="8998">
                  <c:v>0.26</c:v>
                </c:pt>
                <c:pt idx="8999">
                  <c:v>0.26100000000000001</c:v>
                </c:pt>
                <c:pt idx="9000">
                  <c:v>0.26200000000000001</c:v>
                </c:pt>
                <c:pt idx="9001">
                  <c:v>0.26300000000000001</c:v>
                </c:pt>
                <c:pt idx="9002">
                  <c:v>0.26300000000000001</c:v>
                </c:pt>
                <c:pt idx="9003">
                  <c:v>0.26400000000000001</c:v>
                </c:pt>
                <c:pt idx="9004">
                  <c:v>0.26500000000000001</c:v>
                </c:pt>
                <c:pt idx="9005">
                  <c:v>0.26600000000000001</c:v>
                </c:pt>
                <c:pt idx="9006">
                  <c:v>0.26700000000000002</c:v>
                </c:pt>
                <c:pt idx="9007">
                  <c:v>0.26700000000000002</c:v>
                </c:pt>
                <c:pt idx="9008">
                  <c:v>0.26800000000000002</c:v>
                </c:pt>
                <c:pt idx="9009">
                  <c:v>0.26900000000000002</c:v>
                </c:pt>
                <c:pt idx="9010">
                  <c:v>0.27</c:v>
                </c:pt>
                <c:pt idx="9011">
                  <c:v>0.27</c:v>
                </c:pt>
                <c:pt idx="9012">
                  <c:v>0.27100000000000002</c:v>
                </c:pt>
                <c:pt idx="9013">
                  <c:v>0.27200000000000002</c:v>
                </c:pt>
                <c:pt idx="9014">
                  <c:v>0.27200000000000002</c:v>
                </c:pt>
                <c:pt idx="9015">
                  <c:v>0.27300000000000002</c:v>
                </c:pt>
                <c:pt idx="9016">
                  <c:v>0.27400000000000002</c:v>
                </c:pt>
                <c:pt idx="9017">
                  <c:v>0.27400000000000002</c:v>
                </c:pt>
                <c:pt idx="9018">
                  <c:v>0.27500000000000002</c:v>
                </c:pt>
                <c:pt idx="9019">
                  <c:v>0.27600000000000002</c:v>
                </c:pt>
                <c:pt idx="9020">
                  <c:v>0.27600000000000002</c:v>
                </c:pt>
                <c:pt idx="9021">
                  <c:v>0.27700000000000002</c:v>
                </c:pt>
                <c:pt idx="9022">
                  <c:v>0.27700000000000002</c:v>
                </c:pt>
                <c:pt idx="9023">
                  <c:v>0.27800000000000002</c:v>
                </c:pt>
                <c:pt idx="9024">
                  <c:v>0.27800000000000002</c:v>
                </c:pt>
                <c:pt idx="9025">
                  <c:v>0.27900000000000003</c:v>
                </c:pt>
                <c:pt idx="9026">
                  <c:v>0.28000000000000003</c:v>
                </c:pt>
                <c:pt idx="9027">
                  <c:v>0.28000000000000003</c:v>
                </c:pt>
                <c:pt idx="9028">
                  <c:v>0.28100000000000003</c:v>
                </c:pt>
                <c:pt idx="9029">
                  <c:v>0.28100000000000003</c:v>
                </c:pt>
                <c:pt idx="9030">
                  <c:v>0.28199999999999997</c:v>
                </c:pt>
                <c:pt idx="9031">
                  <c:v>0.28199999999999997</c:v>
                </c:pt>
                <c:pt idx="9032">
                  <c:v>0.28199999999999997</c:v>
                </c:pt>
                <c:pt idx="9033">
                  <c:v>0.28299999999999997</c:v>
                </c:pt>
                <c:pt idx="9034">
                  <c:v>0.28299999999999997</c:v>
                </c:pt>
                <c:pt idx="9035">
                  <c:v>0.28399999999999997</c:v>
                </c:pt>
                <c:pt idx="9036">
                  <c:v>0.28399999999999997</c:v>
                </c:pt>
                <c:pt idx="9037">
                  <c:v>0.28399999999999997</c:v>
                </c:pt>
                <c:pt idx="9038">
                  <c:v>0.28399999999999997</c:v>
                </c:pt>
                <c:pt idx="9039">
                  <c:v>0.28499999999999998</c:v>
                </c:pt>
                <c:pt idx="9040">
                  <c:v>0.28499999999999998</c:v>
                </c:pt>
                <c:pt idx="9041">
                  <c:v>0.28499999999999998</c:v>
                </c:pt>
                <c:pt idx="9042">
                  <c:v>0.28499999999999998</c:v>
                </c:pt>
                <c:pt idx="9043">
                  <c:v>0.28599999999999998</c:v>
                </c:pt>
                <c:pt idx="9044">
                  <c:v>0.28599999999999998</c:v>
                </c:pt>
                <c:pt idx="9045">
                  <c:v>0.28599999999999998</c:v>
                </c:pt>
                <c:pt idx="9046">
                  <c:v>0.28599999999999998</c:v>
                </c:pt>
                <c:pt idx="9047">
                  <c:v>0.28599999999999998</c:v>
                </c:pt>
                <c:pt idx="9048">
                  <c:v>0.28599999999999998</c:v>
                </c:pt>
                <c:pt idx="9049">
                  <c:v>0.28599999999999998</c:v>
                </c:pt>
                <c:pt idx="9050">
                  <c:v>0.28599999999999998</c:v>
                </c:pt>
                <c:pt idx="9051">
                  <c:v>0.28599999999999998</c:v>
                </c:pt>
                <c:pt idx="9052">
                  <c:v>0.28599999999999998</c:v>
                </c:pt>
                <c:pt idx="9053">
                  <c:v>0.28599999999999998</c:v>
                </c:pt>
                <c:pt idx="9054">
                  <c:v>0.28599999999999998</c:v>
                </c:pt>
                <c:pt idx="9055">
                  <c:v>0.28599999999999998</c:v>
                </c:pt>
                <c:pt idx="9056">
                  <c:v>0.28599999999999998</c:v>
                </c:pt>
                <c:pt idx="9057">
                  <c:v>0.28599999999999998</c:v>
                </c:pt>
                <c:pt idx="9058">
                  <c:v>0.28599999999999998</c:v>
                </c:pt>
                <c:pt idx="9059">
                  <c:v>0.28499999999999998</c:v>
                </c:pt>
                <c:pt idx="9060">
                  <c:v>0.28499999999999998</c:v>
                </c:pt>
                <c:pt idx="9061">
                  <c:v>0.28499999999999998</c:v>
                </c:pt>
                <c:pt idx="9062">
                  <c:v>0.28499999999999998</c:v>
                </c:pt>
                <c:pt idx="9063">
                  <c:v>0.28399999999999997</c:v>
                </c:pt>
                <c:pt idx="9064">
                  <c:v>0.28399999999999997</c:v>
                </c:pt>
                <c:pt idx="9065">
                  <c:v>0.28399999999999997</c:v>
                </c:pt>
                <c:pt idx="9066">
                  <c:v>0.28299999999999997</c:v>
                </c:pt>
                <c:pt idx="9067">
                  <c:v>0.28299999999999997</c:v>
                </c:pt>
                <c:pt idx="9068">
                  <c:v>0.28199999999999997</c:v>
                </c:pt>
                <c:pt idx="9069">
                  <c:v>0.28199999999999997</c:v>
                </c:pt>
                <c:pt idx="9070">
                  <c:v>0.28199999999999997</c:v>
                </c:pt>
                <c:pt idx="9071">
                  <c:v>0.28100000000000003</c:v>
                </c:pt>
                <c:pt idx="9072">
                  <c:v>0.28100000000000003</c:v>
                </c:pt>
                <c:pt idx="9073">
                  <c:v>0.28000000000000003</c:v>
                </c:pt>
                <c:pt idx="9074">
                  <c:v>0.28000000000000003</c:v>
                </c:pt>
                <c:pt idx="9075">
                  <c:v>0.27900000000000003</c:v>
                </c:pt>
                <c:pt idx="9076">
                  <c:v>0.27800000000000002</c:v>
                </c:pt>
                <c:pt idx="9077">
                  <c:v>0.27800000000000002</c:v>
                </c:pt>
                <c:pt idx="9078">
                  <c:v>0.27700000000000002</c:v>
                </c:pt>
                <c:pt idx="9079">
                  <c:v>0.27600000000000002</c:v>
                </c:pt>
                <c:pt idx="9080">
                  <c:v>0.27600000000000002</c:v>
                </c:pt>
                <c:pt idx="9081">
                  <c:v>0.27500000000000002</c:v>
                </c:pt>
                <c:pt idx="9082">
                  <c:v>0.27400000000000002</c:v>
                </c:pt>
                <c:pt idx="9083">
                  <c:v>0.27400000000000002</c:v>
                </c:pt>
                <c:pt idx="9084">
                  <c:v>0.27300000000000002</c:v>
                </c:pt>
                <c:pt idx="9085">
                  <c:v>0.27200000000000002</c:v>
                </c:pt>
                <c:pt idx="9086">
                  <c:v>0.27100000000000002</c:v>
                </c:pt>
                <c:pt idx="9087">
                  <c:v>0.27</c:v>
                </c:pt>
                <c:pt idx="9088">
                  <c:v>0.26900000000000002</c:v>
                </c:pt>
                <c:pt idx="9089">
                  <c:v>0.26900000000000002</c:v>
                </c:pt>
                <c:pt idx="9090">
                  <c:v>0.26800000000000002</c:v>
                </c:pt>
                <c:pt idx="9091">
                  <c:v>0.26700000000000002</c:v>
                </c:pt>
                <c:pt idx="9092">
                  <c:v>0.26600000000000001</c:v>
                </c:pt>
                <c:pt idx="9093">
                  <c:v>0.26500000000000001</c:v>
                </c:pt>
                <c:pt idx="9094">
                  <c:v>0.26400000000000001</c:v>
                </c:pt>
                <c:pt idx="9095">
                  <c:v>0.26300000000000001</c:v>
                </c:pt>
                <c:pt idx="9096">
                  <c:v>0.26200000000000001</c:v>
                </c:pt>
                <c:pt idx="9097">
                  <c:v>0.26100000000000001</c:v>
                </c:pt>
                <c:pt idx="9098">
                  <c:v>0.26</c:v>
                </c:pt>
                <c:pt idx="9099">
                  <c:v>0.25900000000000001</c:v>
                </c:pt>
                <c:pt idx="9100">
                  <c:v>0.25800000000000001</c:v>
                </c:pt>
                <c:pt idx="9101">
                  <c:v>0.25700000000000001</c:v>
                </c:pt>
                <c:pt idx="9102">
                  <c:v>0.25600000000000001</c:v>
                </c:pt>
                <c:pt idx="9103">
                  <c:v>0.255</c:v>
                </c:pt>
                <c:pt idx="9104">
                  <c:v>0.254</c:v>
                </c:pt>
                <c:pt idx="9105">
                  <c:v>0.253</c:v>
                </c:pt>
                <c:pt idx="9106">
                  <c:v>0.252</c:v>
                </c:pt>
                <c:pt idx="9107">
                  <c:v>0.251</c:v>
                </c:pt>
                <c:pt idx="9108">
                  <c:v>0.25</c:v>
                </c:pt>
                <c:pt idx="9109">
                  <c:v>0.249</c:v>
                </c:pt>
                <c:pt idx="9110">
                  <c:v>0.248</c:v>
                </c:pt>
                <c:pt idx="9111">
                  <c:v>0.247</c:v>
                </c:pt>
                <c:pt idx="9112">
                  <c:v>0.246</c:v>
                </c:pt>
                <c:pt idx="9113">
                  <c:v>0.245</c:v>
                </c:pt>
                <c:pt idx="9114">
                  <c:v>0.24399999999999999</c:v>
                </c:pt>
                <c:pt idx="9115">
                  <c:v>0.24199999999999999</c:v>
                </c:pt>
                <c:pt idx="9116">
                  <c:v>0.24099999999999999</c:v>
                </c:pt>
                <c:pt idx="9117">
                  <c:v>0.24</c:v>
                </c:pt>
                <c:pt idx="9118">
                  <c:v>0.23899999999999999</c:v>
                </c:pt>
                <c:pt idx="9119">
                  <c:v>0.23799999999999999</c:v>
                </c:pt>
                <c:pt idx="9120">
                  <c:v>0.23699999999999999</c:v>
                </c:pt>
                <c:pt idx="9121">
                  <c:v>0.23599999999999999</c:v>
                </c:pt>
                <c:pt idx="9122">
                  <c:v>0.23499999999999999</c:v>
                </c:pt>
                <c:pt idx="9123">
                  <c:v>0.23400000000000001</c:v>
                </c:pt>
                <c:pt idx="9124">
                  <c:v>0.23300000000000001</c:v>
                </c:pt>
                <c:pt idx="9125">
                  <c:v>0.23100000000000001</c:v>
                </c:pt>
                <c:pt idx="9126">
                  <c:v>0.23</c:v>
                </c:pt>
                <c:pt idx="9127">
                  <c:v>0.22900000000000001</c:v>
                </c:pt>
                <c:pt idx="9128">
                  <c:v>0.22800000000000001</c:v>
                </c:pt>
                <c:pt idx="9129">
                  <c:v>0.22700000000000001</c:v>
                </c:pt>
                <c:pt idx="9130">
                  <c:v>0.22500000000000001</c:v>
                </c:pt>
                <c:pt idx="9131">
                  <c:v>0.224</c:v>
                </c:pt>
                <c:pt idx="9132">
                  <c:v>0.223</c:v>
                </c:pt>
                <c:pt idx="9133">
                  <c:v>0.222</c:v>
                </c:pt>
                <c:pt idx="9134">
                  <c:v>0.221</c:v>
                </c:pt>
                <c:pt idx="9135">
                  <c:v>0.22</c:v>
                </c:pt>
                <c:pt idx="9136">
                  <c:v>0.219</c:v>
                </c:pt>
                <c:pt idx="9137">
                  <c:v>0.218</c:v>
                </c:pt>
                <c:pt idx="9138">
                  <c:v>0.217</c:v>
                </c:pt>
                <c:pt idx="9139">
                  <c:v>0.216</c:v>
                </c:pt>
                <c:pt idx="9140">
                  <c:v>0.214</c:v>
                </c:pt>
                <c:pt idx="9141">
                  <c:v>0.21299999999999999</c:v>
                </c:pt>
                <c:pt idx="9142">
                  <c:v>0.21199999999999999</c:v>
                </c:pt>
                <c:pt idx="9143">
                  <c:v>0.21099999999999999</c:v>
                </c:pt>
                <c:pt idx="9144">
                  <c:v>0.21</c:v>
                </c:pt>
                <c:pt idx="9145">
                  <c:v>0.20899999999999999</c:v>
                </c:pt>
                <c:pt idx="9146">
                  <c:v>0.20799999999999999</c:v>
                </c:pt>
                <c:pt idx="9147">
                  <c:v>0.20699999999999999</c:v>
                </c:pt>
                <c:pt idx="9148">
                  <c:v>0.20599999999999999</c:v>
                </c:pt>
                <c:pt idx="9149">
                  <c:v>0.20499999999999999</c:v>
                </c:pt>
                <c:pt idx="9150">
                  <c:v>0.20399999999999999</c:v>
                </c:pt>
                <c:pt idx="9151">
                  <c:v>0.20300000000000001</c:v>
                </c:pt>
                <c:pt idx="9152">
                  <c:v>0.20200000000000001</c:v>
                </c:pt>
                <c:pt idx="9153">
                  <c:v>0.20100000000000001</c:v>
                </c:pt>
                <c:pt idx="9154">
                  <c:v>0.2</c:v>
                </c:pt>
                <c:pt idx="9155">
                  <c:v>0.19900000000000001</c:v>
                </c:pt>
                <c:pt idx="9156">
                  <c:v>0.19800000000000001</c:v>
                </c:pt>
                <c:pt idx="9157">
                  <c:v>0.19700000000000001</c:v>
                </c:pt>
                <c:pt idx="9158">
                  <c:v>0.19600000000000001</c:v>
                </c:pt>
                <c:pt idx="9159">
                  <c:v>0.19500000000000001</c:v>
                </c:pt>
                <c:pt idx="9160">
                  <c:v>0.19400000000000001</c:v>
                </c:pt>
                <c:pt idx="9161">
                  <c:v>0.193</c:v>
                </c:pt>
                <c:pt idx="9162">
                  <c:v>0.192</c:v>
                </c:pt>
                <c:pt idx="9163">
                  <c:v>0.191</c:v>
                </c:pt>
                <c:pt idx="9164">
                  <c:v>0.19</c:v>
                </c:pt>
                <c:pt idx="9165">
                  <c:v>0.19</c:v>
                </c:pt>
                <c:pt idx="9166">
                  <c:v>0.189</c:v>
                </c:pt>
                <c:pt idx="9167">
                  <c:v>0.188</c:v>
                </c:pt>
                <c:pt idx="9168">
                  <c:v>0.187</c:v>
                </c:pt>
                <c:pt idx="9169">
                  <c:v>0.186</c:v>
                </c:pt>
                <c:pt idx="9170">
                  <c:v>0.186</c:v>
                </c:pt>
                <c:pt idx="9171">
                  <c:v>0.185</c:v>
                </c:pt>
                <c:pt idx="9172">
                  <c:v>0.184</c:v>
                </c:pt>
                <c:pt idx="9173">
                  <c:v>0.183</c:v>
                </c:pt>
                <c:pt idx="9174">
                  <c:v>0.182</c:v>
                </c:pt>
                <c:pt idx="9175">
                  <c:v>0.18099999999999999</c:v>
                </c:pt>
                <c:pt idx="9176">
                  <c:v>0.18099999999999999</c:v>
                </c:pt>
                <c:pt idx="9177">
                  <c:v>0.18</c:v>
                </c:pt>
                <c:pt idx="9178">
                  <c:v>0.17899999999999999</c:v>
                </c:pt>
                <c:pt idx="9179">
                  <c:v>0.17799999999999999</c:v>
                </c:pt>
                <c:pt idx="9180">
                  <c:v>0.17699999999999999</c:v>
                </c:pt>
                <c:pt idx="9181">
                  <c:v>0.17699999999999999</c:v>
                </c:pt>
                <c:pt idx="9182">
                  <c:v>0.17599999999999999</c:v>
                </c:pt>
                <c:pt idx="9183">
                  <c:v>0.17499999999999999</c:v>
                </c:pt>
                <c:pt idx="9184">
                  <c:v>0.17499999999999999</c:v>
                </c:pt>
                <c:pt idx="9185">
                  <c:v>0.17399999999999999</c:v>
                </c:pt>
                <c:pt idx="9186">
                  <c:v>0.17299999999999999</c:v>
                </c:pt>
                <c:pt idx="9187">
                  <c:v>0.17299999999999999</c:v>
                </c:pt>
                <c:pt idx="9188">
                  <c:v>0.17199999999999999</c:v>
                </c:pt>
                <c:pt idx="9189">
                  <c:v>0.17100000000000001</c:v>
                </c:pt>
                <c:pt idx="9190">
                  <c:v>0.17100000000000001</c:v>
                </c:pt>
                <c:pt idx="9191">
                  <c:v>0.17</c:v>
                </c:pt>
                <c:pt idx="9192">
                  <c:v>0.16900000000000001</c:v>
                </c:pt>
                <c:pt idx="9193">
                  <c:v>0.16800000000000001</c:v>
                </c:pt>
                <c:pt idx="9194">
                  <c:v>0.16800000000000001</c:v>
                </c:pt>
                <c:pt idx="9195">
                  <c:v>0.16700000000000001</c:v>
                </c:pt>
                <c:pt idx="9196">
                  <c:v>0.16600000000000001</c:v>
                </c:pt>
                <c:pt idx="9197">
                  <c:v>0.16600000000000001</c:v>
                </c:pt>
                <c:pt idx="9198">
                  <c:v>0.16500000000000001</c:v>
                </c:pt>
                <c:pt idx="9199">
                  <c:v>0.16500000000000001</c:v>
                </c:pt>
                <c:pt idx="9200">
                  <c:v>0.16400000000000001</c:v>
                </c:pt>
                <c:pt idx="9201">
                  <c:v>0.16400000000000001</c:v>
                </c:pt>
                <c:pt idx="9202">
                  <c:v>0.16300000000000001</c:v>
                </c:pt>
                <c:pt idx="9203">
                  <c:v>0.16200000000000001</c:v>
                </c:pt>
                <c:pt idx="9204">
                  <c:v>0.16200000000000001</c:v>
                </c:pt>
                <c:pt idx="9205">
                  <c:v>0.161</c:v>
                </c:pt>
                <c:pt idx="9206">
                  <c:v>0.161</c:v>
                </c:pt>
                <c:pt idx="9207">
                  <c:v>0.16</c:v>
                </c:pt>
                <c:pt idx="9208">
                  <c:v>0.159</c:v>
                </c:pt>
                <c:pt idx="9209">
                  <c:v>0.158</c:v>
                </c:pt>
                <c:pt idx="9210">
                  <c:v>0.158</c:v>
                </c:pt>
                <c:pt idx="9211">
                  <c:v>0.157</c:v>
                </c:pt>
                <c:pt idx="9212">
                  <c:v>0.156</c:v>
                </c:pt>
                <c:pt idx="9213">
                  <c:v>0.156</c:v>
                </c:pt>
                <c:pt idx="9214">
                  <c:v>0.155</c:v>
                </c:pt>
                <c:pt idx="9215">
                  <c:v>0.155</c:v>
                </c:pt>
                <c:pt idx="9216">
                  <c:v>0.154</c:v>
                </c:pt>
                <c:pt idx="9217">
                  <c:v>0.154</c:v>
                </c:pt>
                <c:pt idx="9218">
                  <c:v>0.153</c:v>
                </c:pt>
                <c:pt idx="9219">
                  <c:v>0.152</c:v>
                </c:pt>
                <c:pt idx="9220">
                  <c:v>0.152</c:v>
                </c:pt>
                <c:pt idx="9221">
                  <c:v>0.151</c:v>
                </c:pt>
                <c:pt idx="9222">
                  <c:v>0.151</c:v>
                </c:pt>
                <c:pt idx="9223">
                  <c:v>0.15</c:v>
                </c:pt>
                <c:pt idx="9224">
                  <c:v>0.14899999999999999</c:v>
                </c:pt>
                <c:pt idx="9225">
                  <c:v>0.14799999999999999</c:v>
                </c:pt>
                <c:pt idx="9226">
                  <c:v>0.14799999999999999</c:v>
                </c:pt>
                <c:pt idx="9227">
                  <c:v>0.14699999999999999</c:v>
                </c:pt>
                <c:pt idx="9228">
                  <c:v>0.14599999999999999</c:v>
                </c:pt>
                <c:pt idx="9229">
                  <c:v>0.14599999999999999</c:v>
                </c:pt>
                <c:pt idx="9230">
                  <c:v>0.14499999999999999</c:v>
                </c:pt>
                <c:pt idx="9231">
                  <c:v>0.14399999999999999</c:v>
                </c:pt>
                <c:pt idx="9232">
                  <c:v>0.14399999999999999</c:v>
                </c:pt>
                <c:pt idx="9233">
                  <c:v>0.14299999999999999</c:v>
                </c:pt>
                <c:pt idx="9234">
                  <c:v>0.14299999999999999</c:v>
                </c:pt>
                <c:pt idx="9235">
                  <c:v>0.14199999999999999</c:v>
                </c:pt>
                <c:pt idx="9236">
                  <c:v>0.14099999999999999</c:v>
                </c:pt>
                <c:pt idx="9237">
                  <c:v>0.14099999999999999</c:v>
                </c:pt>
                <c:pt idx="9238">
                  <c:v>0.14000000000000001</c:v>
                </c:pt>
                <c:pt idx="9239">
                  <c:v>0.13900000000000001</c:v>
                </c:pt>
                <c:pt idx="9240">
                  <c:v>0.13800000000000001</c:v>
                </c:pt>
                <c:pt idx="9241">
                  <c:v>0.13800000000000001</c:v>
                </c:pt>
                <c:pt idx="9242">
                  <c:v>0.13700000000000001</c:v>
                </c:pt>
                <c:pt idx="9243">
                  <c:v>0.13600000000000001</c:v>
                </c:pt>
                <c:pt idx="9244">
                  <c:v>0.13500000000000001</c:v>
                </c:pt>
                <c:pt idx="9245">
                  <c:v>0.13500000000000001</c:v>
                </c:pt>
                <c:pt idx="9246">
                  <c:v>0.13400000000000001</c:v>
                </c:pt>
                <c:pt idx="9247">
                  <c:v>0.13300000000000001</c:v>
                </c:pt>
                <c:pt idx="9248">
                  <c:v>0.13300000000000001</c:v>
                </c:pt>
                <c:pt idx="9249">
                  <c:v>0.13200000000000001</c:v>
                </c:pt>
                <c:pt idx="9250">
                  <c:v>0.13100000000000001</c:v>
                </c:pt>
                <c:pt idx="9251">
                  <c:v>0.13100000000000001</c:v>
                </c:pt>
                <c:pt idx="9252">
                  <c:v>0.13</c:v>
                </c:pt>
                <c:pt idx="9253">
                  <c:v>0.129</c:v>
                </c:pt>
                <c:pt idx="9254">
                  <c:v>0.128</c:v>
                </c:pt>
                <c:pt idx="9255">
                  <c:v>0.128</c:v>
                </c:pt>
                <c:pt idx="9256">
                  <c:v>0.127</c:v>
                </c:pt>
                <c:pt idx="9257">
                  <c:v>0.126</c:v>
                </c:pt>
                <c:pt idx="9258">
                  <c:v>0.125</c:v>
                </c:pt>
                <c:pt idx="9259">
                  <c:v>0.124</c:v>
                </c:pt>
                <c:pt idx="9260">
                  <c:v>0.123</c:v>
                </c:pt>
                <c:pt idx="9261">
                  <c:v>0.122</c:v>
                </c:pt>
                <c:pt idx="9262">
                  <c:v>0.122</c:v>
                </c:pt>
                <c:pt idx="9263">
                  <c:v>0.121</c:v>
                </c:pt>
                <c:pt idx="9264">
                  <c:v>0.12</c:v>
                </c:pt>
                <c:pt idx="9265">
                  <c:v>0.11899999999999999</c:v>
                </c:pt>
                <c:pt idx="9266">
                  <c:v>0.11799999999999999</c:v>
                </c:pt>
                <c:pt idx="9267">
                  <c:v>0.11799999999999999</c:v>
                </c:pt>
                <c:pt idx="9268">
                  <c:v>0.11700000000000001</c:v>
                </c:pt>
                <c:pt idx="9269">
                  <c:v>0.11600000000000001</c:v>
                </c:pt>
                <c:pt idx="9270">
                  <c:v>0.115</c:v>
                </c:pt>
                <c:pt idx="9271">
                  <c:v>0.114</c:v>
                </c:pt>
                <c:pt idx="9272">
                  <c:v>0.113</c:v>
                </c:pt>
                <c:pt idx="9273">
                  <c:v>0.112</c:v>
                </c:pt>
                <c:pt idx="9274">
                  <c:v>0.111</c:v>
                </c:pt>
                <c:pt idx="9275">
                  <c:v>0.11</c:v>
                </c:pt>
                <c:pt idx="9276">
                  <c:v>0.109</c:v>
                </c:pt>
                <c:pt idx="9277">
                  <c:v>0.108</c:v>
                </c:pt>
                <c:pt idx="9278">
                  <c:v>0.108</c:v>
                </c:pt>
                <c:pt idx="9279">
                  <c:v>0.107</c:v>
                </c:pt>
                <c:pt idx="9280">
                  <c:v>0.106</c:v>
                </c:pt>
                <c:pt idx="9281">
                  <c:v>0.105</c:v>
                </c:pt>
                <c:pt idx="9282">
                  <c:v>0.104</c:v>
                </c:pt>
                <c:pt idx="9283">
                  <c:v>0.10299999999999999</c:v>
                </c:pt>
                <c:pt idx="9284">
                  <c:v>0.10199999999999999</c:v>
                </c:pt>
                <c:pt idx="9285">
                  <c:v>0.10100000000000001</c:v>
                </c:pt>
                <c:pt idx="9286">
                  <c:v>0.1</c:v>
                </c:pt>
                <c:pt idx="9287">
                  <c:v>9.9299999999999999E-2</c:v>
                </c:pt>
                <c:pt idx="9288">
                  <c:v>9.8299999999999998E-2</c:v>
                </c:pt>
                <c:pt idx="9289">
                  <c:v>9.7299999999999998E-2</c:v>
                </c:pt>
                <c:pt idx="9290">
                  <c:v>9.6299999999999997E-2</c:v>
                </c:pt>
                <c:pt idx="9291">
                  <c:v>9.5299999999999996E-2</c:v>
                </c:pt>
                <c:pt idx="9292">
                  <c:v>9.4299999999999995E-2</c:v>
                </c:pt>
                <c:pt idx="9293">
                  <c:v>9.3399999999999997E-2</c:v>
                </c:pt>
                <c:pt idx="9294">
                  <c:v>9.2600000000000002E-2</c:v>
                </c:pt>
                <c:pt idx="9295">
                  <c:v>9.1600000000000001E-2</c:v>
                </c:pt>
                <c:pt idx="9296">
                  <c:v>9.0700000000000003E-2</c:v>
                </c:pt>
                <c:pt idx="9297">
                  <c:v>8.9800000000000005E-2</c:v>
                </c:pt>
                <c:pt idx="9298">
                  <c:v>8.8900000000000007E-2</c:v>
                </c:pt>
                <c:pt idx="9299">
                  <c:v>8.7999999999999995E-2</c:v>
                </c:pt>
                <c:pt idx="9300">
                  <c:v>8.7099999999999997E-2</c:v>
                </c:pt>
                <c:pt idx="9301">
                  <c:v>8.6199999999999999E-2</c:v>
                </c:pt>
                <c:pt idx="9302">
                  <c:v>8.5199999999999998E-2</c:v>
                </c:pt>
                <c:pt idx="9303">
                  <c:v>8.4199999999999997E-2</c:v>
                </c:pt>
                <c:pt idx="9304">
                  <c:v>8.3199999999999996E-2</c:v>
                </c:pt>
                <c:pt idx="9305">
                  <c:v>8.2199999999999995E-2</c:v>
                </c:pt>
                <c:pt idx="9306">
                  <c:v>8.1199999999999994E-2</c:v>
                </c:pt>
                <c:pt idx="9307">
                  <c:v>8.0199999999999994E-2</c:v>
                </c:pt>
                <c:pt idx="9308">
                  <c:v>7.9299999999999995E-2</c:v>
                </c:pt>
                <c:pt idx="9309">
                  <c:v>7.8299999999999995E-2</c:v>
                </c:pt>
                <c:pt idx="9310">
                  <c:v>7.7499999999999999E-2</c:v>
                </c:pt>
                <c:pt idx="9311">
                  <c:v>7.6600000000000001E-2</c:v>
                </c:pt>
                <c:pt idx="9312">
                  <c:v>7.5700000000000003E-2</c:v>
                </c:pt>
                <c:pt idx="9313">
                  <c:v>7.4800000000000005E-2</c:v>
                </c:pt>
                <c:pt idx="9314">
                  <c:v>7.3899999999999993E-2</c:v>
                </c:pt>
                <c:pt idx="9315">
                  <c:v>7.3099999999999998E-2</c:v>
                </c:pt>
                <c:pt idx="9316">
                  <c:v>7.22E-2</c:v>
                </c:pt>
                <c:pt idx="9317">
                  <c:v>7.1300000000000002E-2</c:v>
                </c:pt>
                <c:pt idx="9318">
                  <c:v>7.0300000000000001E-2</c:v>
                </c:pt>
                <c:pt idx="9319">
                  <c:v>6.93E-2</c:v>
                </c:pt>
                <c:pt idx="9320">
                  <c:v>6.8400000000000002E-2</c:v>
                </c:pt>
                <c:pt idx="9321">
                  <c:v>6.7400000000000002E-2</c:v>
                </c:pt>
                <c:pt idx="9322">
                  <c:v>6.6400000000000001E-2</c:v>
                </c:pt>
                <c:pt idx="9323">
                  <c:v>6.5500000000000003E-2</c:v>
                </c:pt>
                <c:pt idx="9324">
                  <c:v>6.4600000000000005E-2</c:v>
                </c:pt>
                <c:pt idx="9325">
                  <c:v>6.3700000000000007E-2</c:v>
                </c:pt>
                <c:pt idx="9326">
                  <c:v>6.2899999999999998E-2</c:v>
                </c:pt>
                <c:pt idx="9327">
                  <c:v>6.2E-2</c:v>
                </c:pt>
                <c:pt idx="9328">
                  <c:v>6.1199999999999997E-2</c:v>
                </c:pt>
                <c:pt idx="9329">
                  <c:v>6.0299999999999999E-2</c:v>
                </c:pt>
                <c:pt idx="9330">
                  <c:v>5.9499999999999997E-2</c:v>
                </c:pt>
                <c:pt idx="9331">
                  <c:v>5.8599999999999999E-2</c:v>
                </c:pt>
                <c:pt idx="9332">
                  <c:v>5.7799999999999997E-2</c:v>
                </c:pt>
                <c:pt idx="9333">
                  <c:v>5.6899999999999999E-2</c:v>
                </c:pt>
                <c:pt idx="9334">
                  <c:v>5.6000000000000001E-2</c:v>
                </c:pt>
                <c:pt idx="9335">
                  <c:v>5.5E-2</c:v>
                </c:pt>
                <c:pt idx="9336">
                  <c:v>5.4100000000000002E-2</c:v>
                </c:pt>
                <c:pt idx="9337">
                  <c:v>5.3100000000000001E-2</c:v>
                </c:pt>
                <c:pt idx="9338">
                  <c:v>5.2200000000000003E-2</c:v>
                </c:pt>
                <c:pt idx="9339">
                  <c:v>5.1299999999999998E-2</c:v>
                </c:pt>
                <c:pt idx="9340">
                  <c:v>5.0500000000000003E-2</c:v>
                </c:pt>
                <c:pt idx="9341">
                  <c:v>4.9700000000000001E-2</c:v>
                </c:pt>
                <c:pt idx="9342">
                  <c:v>4.8899999999999999E-2</c:v>
                </c:pt>
                <c:pt idx="9343">
                  <c:v>4.8099999999999997E-2</c:v>
                </c:pt>
                <c:pt idx="9344">
                  <c:v>4.7300000000000002E-2</c:v>
                </c:pt>
                <c:pt idx="9345">
                  <c:v>4.6600000000000003E-2</c:v>
                </c:pt>
                <c:pt idx="9346">
                  <c:v>4.58E-2</c:v>
                </c:pt>
                <c:pt idx="9347">
                  <c:v>4.4999999999999998E-2</c:v>
                </c:pt>
                <c:pt idx="9348">
                  <c:v>4.4299999999999999E-2</c:v>
                </c:pt>
                <c:pt idx="9349">
                  <c:v>4.3499999999999997E-2</c:v>
                </c:pt>
                <c:pt idx="9350">
                  <c:v>4.2700000000000002E-2</c:v>
                </c:pt>
                <c:pt idx="9351">
                  <c:v>4.19E-2</c:v>
                </c:pt>
                <c:pt idx="9352">
                  <c:v>4.1000000000000002E-2</c:v>
                </c:pt>
                <c:pt idx="9353">
                  <c:v>4.02E-2</c:v>
                </c:pt>
                <c:pt idx="9354">
                  <c:v>3.95E-2</c:v>
                </c:pt>
                <c:pt idx="9355">
                  <c:v>3.8699999999999998E-2</c:v>
                </c:pt>
                <c:pt idx="9356">
                  <c:v>3.7999999999999999E-2</c:v>
                </c:pt>
                <c:pt idx="9357">
                  <c:v>3.73E-2</c:v>
                </c:pt>
                <c:pt idx="9358">
                  <c:v>3.6700000000000003E-2</c:v>
                </c:pt>
                <c:pt idx="9359">
                  <c:v>3.61E-2</c:v>
                </c:pt>
                <c:pt idx="9360">
                  <c:v>3.5499999999999997E-2</c:v>
                </c:pt>
                <c:pt idx="9361">
                  <c:v>3.4799999999999998E-2</c:v>
                </c:pt>
                <c:pt idx="9362">
                  <c:v>3.4200000000000001E-2</c:v>
                </c:pt>
                <c:pt idx="9363">
                  <c:v>3.3599999999999998E-2</c:v>
                </c:pt>
                <c:pt idx="9364">
                  <c:v>3.3000000000000002E-2</c:v>
                </c:pt>
                <c:pt idx="9365">
                  <c:v>3.2399999999999998E-2</c:v>
                </c:pt>
                <c:pt idx="9366">
                  <c:v>3.1800000000000002E-2</c:v>
                </c:pt>
                <c:pt idx="9367">
                  <c:v>3.1099999999999999E-2</c:v>
                </c:pt>
                <c:pt idx="9368">
                  <c:v>3.0499999999999999E-2</c:v>
                </c:pt>
                <c:pt idx="9369">
                  <c:v>2.9899999999999999E-2</c:v>
                </c:pt>
                <c:pt idx="9370">
                  <c:v>2.92E-2</c:v>
                </c:pt>
                <c:pt idx="9371">
                  <c:v>2.86E-2</c:v>
                </c:pt>
                <c:pt idx="9372">
                  <c:v>2.81E-2</c:v>
                </c:pt>
                <c:pt idx="9373">
                  <c:v>2.76E-2</c:v>
                </c:pt>
                <c:pt idx="9374">
                  <c:v>2.7099999999999999E-2</c:v>
                </c:pt>
                <c:pt idx="9375">
                  <c:v>2.6599999999999999E-2</c:v>
                </c:pt>
                <c:pt idx="9376">
                  <c:v>2.6100000000000002E-2</c:v>
                </c:pt>
                <c:pt idx="9377">
                  <c:v>2.5600000000000001E-2</c:v>
                </c:pt>
                <c:pt idx="9378">
                  <c:v>2.5100000000000001E-2</c:v>
                </c:pt>
                <c:pt idx="9379">
                  <c:v>2.46E-2</c:v>
                </c:pt>
                <c:pt idx="9380">
                  <c:v>2.41E-2</c:v>
                </c:pt>
                <c:pt idx="9381">
                  <c:v>2.3599999999999999E-2</c:v>
                </c:pt>
                <c:pt idx="9382">
                  <c:v>2.3E-2</c:v>
                </c:pt>
                <c:pt idx="9383">
                  <c:v>2.2499999999999999E-2</c:v>
                </c:pt>
                <c:pt idx="9384">
                  <c:v>2.1899999999999999E-2</c:v>
                </c:pt>
                <c:pt idx="9385">
                  <c:v>2.1399999999999999E-2</c:v>
                </c:pt>
                <c:pt idx="9386">
                  <c:v>2.0799999999999999E-2</c:v>
                </c:pt>
                <c:pt idx="9387">
                  <c:v>2.0299999999999999E-2</c:v>
                </c:pt>
                <c:pt idx="9388">
                  <c:v>1.9800000000000002E-2</c:v>
                </c:pt>
                <c:pt idx="9389">
                  <c:v>1.9400000000000001E-2</c:v>
                </c:pt>
                <c:pt idx="9390">
                  <c:v>1.9E-2</c:v>
                </c:pt>
                <c:pt idx="9391">
                  <c:v>1.8499999999999999E-2</c:v>
                </c:pt>
                <c:pt idx="9392">
                  <c:v>1.8100000000000002E-2</c:v>
                </c:pt>
                <c:pt idx="9393">
                  <c:v>1.7600000000000001E-2</c:v>
                </c:pt>
                <c:pt idx="9394">
                  <c:v>1.72E-2</c:v>
                </c:pt>
                <c:pt idx="9395">
                  <c:v>1.6799999999999999E-2</c:v>
                </c:pt>
                <c:pt idx="9396">
                  <c:v>1.6400000000000001E-2</c:v>
                </c:pt>
                <c:pt idx="9397">
                  <c:v>1.5900000000000001E-2</c:v>
                </c:pt>
                <c:pt idx="9398">
                  <c:v>1.55E-2</c:v>
                </c:pt>
                <c:pt idx="9399">
                  <c:v>1.4999999999999999E-2</c:v>
                </c:pt>
                <c:pt idx="9400">
                  <c:v>1.4500000000000001E-2</c:v>
                </c:pt>
                <c:pt idx="9401">
                  <c:v>1.41E-2</c:v>
                </c:pt>
                <c:pt idx="9402">
                  <c:v>1.3599999999999999E-2</c:v>
                </c:pt>
                <c:pt idx="9403">
                  <c:v>1.32E-2</c:v>
                </c:pt>
                <c:pt idx="9404">
                  <c:v>1.2800000000000001E-2</c:v>
                </c:pt>
                <c:pt idx="9405">
                  <c:v>1.24E-2</c:v>
                </c:pt>
                <c:pt idx="9406">
                  <c:v>1.21E-2</c:v>
                </c:pt>
                <c:pt idx="9407">
                  <c:v>1.18E-2</c:v>
                </c:pt>
                <c:pt idx="9408">
                  <c:v>1.15E-2</c:v>
                </c:pt>
                <c:pt idx="9409">
                  <c:v>1.11E-2</c:v>
                </c:pt>
                <c:pt idx="9410">
                  <c:v>1.0800000000000001E-2</c:v>
                </c:pt>
                <c:pt idx="9411">
                  <c:v>1.0500000000000001E-2</c:v>
                </c:pt>
                <c:pt idx="9412">
                  <c:v>1.0200000000000001E-2</c:v>
                </c:pt>
                <c:pt idx="9413">
                  <c:v>9.8200000000000006E-3</c:v>
                </c:pt>
                <c:pt idx="9414">
                  <c:v>9.4599999999999997E-3</c:v>
                </c:pt>
                <c:pt idx="9415">
                  <c:v>9.0900000000000009E-3</c:v>
                </c:pt>
                <c:pt idx="9416">
                  <c:v>8.7100000000000007E-3</c:v>
                </c:pt>
                <c:pt idx="9417">
                  <c:v>8.3300000000000006E-3</c:v>
                </c:pt>
                <c:pt idx="9418">
                  <c:v>7.9600000000000001E-3</c:v>
                </c:pt>
                <c:pt idx="9419">
                  <c:v>7.6099999999999996E-3</c:v>
                </c:pt>
                <c:pt idx="9420">
                  <c:v>7.2899999999999996E-3</c:v>
                </c:pt>
                <c:pt idx="9421">
                  <c:v>7.0000000000000001E-3</c:v>
                </c:pt>
                <c:pt idx="9422">
                  <c:v>6.7200000000000003E-3</c:v>
                </c:pt>
                <c:pt idx="9423">
                  <c:v>6.45E-3</c:v>
                </c:pt>
                <c:pt idx="9424">
                  <c:v>6.1599999999999997E-3</c:v>
                </c:pt>
                <c:pt idx="9425">
                  <c:v>5.8700000000000002E-3</c:v>
                </c:pt>
                <c:pt idx="9426">
                  <c:v>5.5700000000000003E-3</c:v>
                </c:pt>
                <c:pt idx="9427">
                  <c:v>5.28E-3</c:v>
                </c:pt>
                <c:pt idx="9428">
                  <c:v>4.9699999999999996E-3</c:v>
                </c:pt>
                <c:pt idx="9429">
                  <c:v>4.6600000000000001E-3</c:v>
                </c:pt>
                <c:pt idx="9430">
                  <c:v>4.3200000000000001E-3</c:v>
                </c:pt>
                <c:pt idx="9431">
                  <c:v>3.9699999999999996E-3</c:v>
                </c:pt>
                <c:pt idx="9432">
                  <c:v>3.62E-3</c:v>
                </c:pt>
                <c:pt idx="9433">
                  <c:v>3.2599999999999999E-3</c:v>
                </c:pt>
                <c:pt idx="9434">
                  <c:v>2.9199999999999999E-3</c:v>
                </c:pt>
                <c:pt idx="9435">
                  <c:v>2.5899999999999999E-3</c:v>
                </c:pt>
                <c:pt idx="9436">
                  <c:v>2.2899999999999999E-3</c:v>
                </c:pt>
                <c:pt idx="9437">
                  <c:v>2.0200000000000001E-3</c:v>
                </c:pt>
                <c:pt idx="9438">
                  <c:v>1.7700000000000001E-3</c:v>
                </c:pt>
                <c:pt idx="9439">
                  <c:v>1.5200000000000001E-3</c:v>
                </c:pt>
                <c:pt idx="9440">
                  <c:v>1.2600000000000001E-3</c:v>
                </c:pt>
                <c:pt idx="9441">
                  <c:v>9.9799999999999997E-4</c:v>
                </c:pt>
                <c:pt idx="9442">
                  <c:v>7.18E-4</c:v>
                </c:pt>
                <c:pt idx="9443">
                  <c:v>4.6799999999999999E-4</c:v>
                </c:pt>
                <c:pt idx="9444">
                  <c:v>1.8799999999999999E-4</c:v>
                </c:pt>
                <c:pt idx="9445">
                  <c:v>-8.2399999999999997E-5</c:v>
                </c:pt>
                <c:pt idx="9446">
                  <c:v>-3.7199999999999999E-4</c:v>
                </c:pt>
                <c:pt idx="9447">
                  <c:v>-6.8199999999999999E-4</c:v>
                </c:pt>
                <c:pt idx="9448">
                  <c:v>-9.9200000000000004E-4</c:v>
                </c:pt>
                <c:pt idx="9449">
                  <c:v>-1.31E-3</c:v>
                </c:pt>
                <c:pt idx="9450">
                  <c:v>-1.6100000000000001E-3</c:v>
                </c:pt>
                <c:pt idx="9451">
                  <c:v>-1.9E-3</c:v>
                </c:pt>
                <c:pt idx="9452">
                  <c:v>-2.16E-3</c:v>
                </c:pt>
                <c:pt idx="9453">
                  <c:v>-2.4099999999999998E-3</c:v>
                </c:pt>
                <c:pt idx="9454">
                  <c:v>-2.64E-3</c:v>
                </c:pt>
                <c:pt idx="9455">
                  <c:v>-2.8900000000000002E-3</c:v>
                </c:pt>
                <c:pt idx="9456">
                  <c:v>-3.14E-3</c:v>
                </c:pt>
                <c:pt idx="9457">
                  <c:v>-3.3899999999999998E-3</c:v>
                </c:pt>
                <c:pt idx="9458">
                  <c:v>-3.6600000000000001E-3</c:v>
                </c:pt>
                <c:pt idx="9459">
                  <c:v>-3.9100000000000003E-3</c:v>
                </c:pt>
                <c:pt idx="9460">
                  <c:v>-4.1900000000000001E-3</c:v>
                </c:pt>
                <c:pt idx="9461">
                  <c:v>-4.4799999999999996E-3</c:v>
                </c:pt>
                <c:pt idx="9462">
                  <c:v>-4.7800000000000004E-3</c:v>
                </c:pt>
                <c:pt idx="9463">
                  <c:v>-5.1000000000000004E-3</c:v>
                </c:pt>
                <c:pt idx="9464">
                  <c:v>-5.4299999999999999E-3</c:v>
                </c:pt>
                <c:pt idx="9465">
                  <c:v>-5.7600000000000004E-3</c:v>
                </c:pt>
                <c:pt idx="9466">
                  <c:v>-6.0899999999999999E-3</c:v>
                </c:pt>
                <c:pt idx="9467">
                  <c:v>-6.4000000000000003E-3</c:v>
                </c:pt>
                <c:pt idx="9468">
                  <c:v>-6.6899999999999998E-3</c:v>
                </c:pt>
                <c:pt idx="9469">
                  <c:v>-6.9699999999999996E-3</c:v>
                </c:pt>
                <c:pt idx="9470">
                  <c:v>-7.2300000000000003E-3</c:v>
                </c:pt>
                <c:pt idx="9471">
                  <c:v>-7.5100000000000002E-3</c:v>
                </c:pt>
                <c:pt idx="9472">
                  <c:v>-7.77E-3</c:v>
                </c:pt>
                <c:pt idx="9473">
                  <c:v>-8.0599999999999995E-3</c:v>
                </c:pt>
                <c:pt idx="9474">
                  <c:v>-8.3400000000000002E-3</c:v>
                </c:pt>
                <c:pt idx="9475">
                  <c:v>-8.6E-3</c:v>
                </c:pt>
                <c:pt idx="9476">
                  <c:v>-8.8900000000000003E-3</c:v>
                </c:pt>
                <c:pt idx="9477">
                  <c:v>-9.1699999999999993E-3</c:v>
                </c:pt>
                <c:pt idx="9478">
                  <c:v>-9.4699999999999993E-3</c:v>
                </c:pt>
                <c:pt idx="9479">
                  <c:v>-9.7599999999999996E-3</c:v>
                </c:pt>
                <c:pt idx="9480">
                  <c:v>-1.01E-2</c:v>
                </c:pt>
                <c:pt idx="9481">
                  <c:v>-1.04E-2</c:v>
                </c:pt>
                <c:pt idx="9482">
                  <c:v>-1.06E-2</c:v>
                </c:pt>
                <c:pt idx="9483">
                  <c:v>-1.09E-2</c:v>
                </c:pt>
                <c:pt idx="9484">
                  <c:v>-1.12E-2</c:v>
                </c:pt>
                <c:pt idx="9485">
                  <c:v>-1.14E-2</c:v>
                </c:pt>
                <c:pt idx="9486">
                  <c:v>-1.1599999999999999E-2</c:v>
                </c:pt>
                <c:pt idx="9487">
                  <c:v>-1.1900000000000001E-2</c:v>
                </c:pt>
                <c:pt idx="9488">
                  <c:v>-1.21E-2</c:v>
                </c:pt>
                <c:pt idx="9489">
                  <c:v>-1.23E-2</c:v>
                </c:pt>
                <c:pt idx="9490">
                  <c:v>-1.26E-2</c:v>
                </c:pt>
                <c:pt idx="9491">
                  <c:v>-1.2800000000000001E-2</c:v>
                </c:pt>
                <c:pt idx="9492">
                  <c:v>-1.2999999999999999E-2</c:v>
                </c:pt>
                <c:pt idx="9493">
                  <c:v>-1.3299999999999999E-2</c:v>
                </c:pt>
                <c:pt idx="9494">
                  <c:v>-1.35E-2</c:v>
                </c:pt>
                <c:pt idx="9495">
                  <c:v>-1.38E-2</c:v>
                </c:pt>
                <c:pt idx="9496">
                  <c:v>-1.41E-2</c:v>
                </c:pt>
                <c:pt idx="9497">
                  <c:v>-1.44E-2</c:v>
                </c:pt>
                <c:pt idx="9498">
                  <c:v>-1.47E-2</c:v>
                </c:pt>
                <c:pt idx="9499">
                  <c:v>-1.49E-2</c:v>
                </c:pt>
                <c:pt idx="9500">
                  <c:v>-1.52E-2</c:v>
                </c:pt>
                <c:pt idx="9501">
                  <c:v>-1.54E-2</c:v>
                </c:pt>
                <c:pt idx="9502">
                  <c:v>-1.5699999999999999E-2</c:v>
                </c:pt>
                <c:pt idx="9503">
                  <c:v>-1.5900000000000001E-2</c:v>
                </c:pt>
                <c:pt idx="9504">
                  <c:v>-1.6199999999999999E-2</c:v>
                </c:pt>
                <c:pt idx="9505">
                  <c:v>-1.6500000000000001E-2</c:v>
                </c:pt>
                <c:pt idx="9506">
                  <c:v>-1.67E-2</c:v>
                </c:pt>
                <c:pt idx="9507">
                  <c:v>-1.7000000000000001E-2</c:v>
                </c:pt>
                <c:pt idx="9508">
                  <c:v>-1.7299999999999999E-2</c:v>
                </c:pt>
                <c:pt idx="9509">
                  <c:v>-1.7600000000000001E-2</c:v>
                </c:pt>
                <c:pt idx="9510">
                  <c:v>-1.7899999999999999E-2</c:v>
                </c:pt>
                <c:pt idx="9511">
                  <c:v>-1.8200000000000001E-2</c:v>
                </c:pt>
                <c:pt idx="9512">
                  <c:v>-1.8499999999999999E-2</c:v>
                </c:pt>
                <c:pt idx="9513">
                  <c:v>-1.8700000000000001E-2</c:v>
                </c:pt>
                <c:pt idx="9514">
                  <c:v>-1.9E-2</c:v>
                </c:pt>
                <c:pt idx="9515">
                  <c:v>-1.9300000000000001E-2</c:v>
                </c:pt>
                <c:pt idx="9516">
                  <c:v>-1.9599999999999999E-2</c:v>
                </c:pt>
                <c:pt idx="9517">
                  <c:v>-1.9800000000000002E-2</c:v>
                </c:pt>
                <c:pt idx="9518">
                  <c:v>-2.01E-2</c:v>
                </c:pt>
                <c:pt idx="9519">
                  <c:v>-2.0299999999999999E-2</c:v>
                </c:pt>
                <c:pt idx="9520">
                  <c:v>-2.0500000000000001E-2</c:v>
                </c:pt>
                <c:pt idx="9521">
                  <c:v>-2.0799999999999999E-2</c:v>
                </c:pt>
                <c:pt idx="9522">
                  <c:v>-2.1000000000000001E-2</c:v>
                </c:pt>
                <c:pt idx="9523">
                  <c:v>-2.12E-2</c:v>
                </c:pt>
                <c:pt idx="9524">
                  <c:v>-2.1399999999999999E-2</c:v>
                </c:pt>
                <c:pt idx="9525">
                  <c:v>-2.1700000000000001E-2</c:v>
                </c:pt>
                <c:pt idx="9526">
                  <c:v>-2.1899999999999999E-2</c:v>
                </c:pt>
                <c:pt idx="9527">
                  <c:v>-2.2100000000000002E-2</c:v>
                </c:pt>
                <c:pt idx="9528">
                  <c:v>-2.23E-2</c:v>
                </c:pt>
                <c:pt idx="9529">
                  <c:v>-2.2499999999999999E-2</c:v>
                </c:pt>
                <c:pt idx="9530">
                  <c:v>-2.2700000000000001E-2</c:v>
                </c:pt>
                <c:pt idx="9531">
                  <c:v>-2.29E-2</c:v>
                </c:pt>
                <c:pt idx="9532">
                  <c:v>-2.3099999999999999E-2</c:v>
                </c:pt>
                <c:pt idx="9533">
                  <c:v>-2.3199999999999998E-2</c:v>
                </c:pt>
                <c:pt idx="9534">
                  <c:v>-2.3400000000000001E-2</c:v>
                </c:pt>
                <c:pt idx="9535">
                  <c:v>-2.35E-2</c:v>
                </c:pt>
                <c:pt idx="9536">
                  <c:v>-2.3699999999999999E-2</c:v>
                </c:pt>
                <c:pt idx="9537">
                  <c:v>-2.3800000000000002E-2</c:v>
                </c:pt>
                <c:pt idx="9538">
                  <c:v>-2.4E-2</c:v>
                </c:pt>
                <c:pt idx="9539">
                  <c:v>-2.41E-2</c:v>
                </c:pt>
                <c:pt idx="9540">
                  <c:v>-2.4299999999999999E-2</c:v>
                </c:pt>
                <c:pt idx="9541">
                  <c:v>-2.4400000000000002E-2</c:v>
                </c:pt>
                <c:pt idx="9542">
                  <c:v>-2.46E-2</c:v>
                </c:pt>
                <c:pt idx="9543">
                  <c:v>-2.47E-2</c:v>
                </c:pt>
                <c:pt idx="9544">
                  <c:v>-2.4899999999999999E-2</c:v>
                </c:pt>
                <c:pt idx="9545">
                  <c:v>-2.5000000000000001E-2</c:v>
                </c:pt>
                <c:pt idx="9546">
                  <c:v>-2.52E-2</c:v>
                </c:pt>
                <c:pt idx="9547">
                  <c:v>-2.53E-2</c:v>
                </c:pt>
                <c:pt idx="9548">
                  <c:v>-2.5399999999999999E-2</c:v>
                </c:pt>
                <c:pt idx="9549">
                  <c:v>-2.5499999999999998E-2</c:v>
                </c:pt>
                <c:pt idx="9550">
                  <c:v>-2.5600000000000001E-2</c:v>
                </c:pt>
                <c:pt idx="9551">
                  <c:v>-2.58E-2</c:v>
                </c:pt>
                <c:pt idx="9552">
                  <c:v>-2.5899999999999999E-2</c:v>
                </c:pt>
                <c:pt idx="9553">
                  <c:v>-2.5999999999999999E-2</c:v>
                </c:pt>
                <c:pt idx="9554">
                  <c:v>-2.6100000000000002E-2</c:v>
                </c:pt>
                <c:pt idx="9555">
                  <c:v>-2.6200000000000001E-2</c:v>
                </c:pt>
                <c:pt idx="9556">
                  <c:v>-2.63E-2</c:v>
                </c:pt>
                <c:pt idx="9557">
                  <c:v>-2.64E-2</c:v>
                </c:pt>
                <c:pt idx="9558">
                  <c:v>-2.6499999999999999E-2</c:v>
                </c:pt>
                <c:pt idx="9559">
                  <c:v>-2.6599999999999999E-2</c:v>
                </c:pt>
                <c:pt idx="9560">
                  <c:v>-2.6700000000000002E-2</c:v>
                </c:pt>
                <c:pt idx="9561">
                  <c:v>-2.6800000000000001E-2</c:v>
                </c:pt>
                <c:pt idx="9562">
                  <c:v>-2.69E-2</c:v>
                </c:pt>
                <c:pt idx="9563">
                  <c:v>-2.7E-2</c:v>
                </c:pt>
                <c:pt idx="9564">
                  <c:v>-2.7099999999999999E-2</c:v>
                </c:pt>
                <c:pt idx="9565">
                  <c:v>-2.7099999999999999E-2</c:v>
                </c:pt>
                <c:pt idx="9566">
                  <c:v>-2.7199999999999998E-2</c:v>
                </c:pt>
                <c:pt idx="9567">
                  <c:v>-2.7300000000000001E-2</c:v>
                </c:pt>
                <c:pt idx="9568">
                  <c:v>-2.7300000000000001E-2</c:v>
                </c:pt>
                <c:pt idx="9569">
                  <c:v>-2.7400000000000001E-2</c:v>
                </c:pt>
                <c:pt idx="9570">
                  <c:v>-2.75E-2</c:v>
                </c:pt>
                <c:pt idx="9571">
                  <c:v>-2.75E-2</c:v>
                </c:pt>
                <c:pt idx="9572">
                  <c:v>-2.76E-2</c:v>
                </c:pt>
                <c:pt idx="9573">
                  <c:v>-2.7699999999999999E-2</c:v>
                </c:pt>
                <c:pt idx="9574">
                  <c:v>-2.7699999999999999E-2</c:v>
                </c:pt>
                <c:pt idx="9575">
                  <c:v>-2.7799999999999998E-2</c:v>
                </c:pt>
                <c:pt idx="9576">
                  <c:v>-2.7900000000000001E-2</c:v>
                </c:pt>
                <c:pt idx="9577">
                  <c:v>-2.7900000000000001E-2</c:v>
                </c:pt>
                <c:pt idx="9578">
                  <c:v>-2.8000000000000001E-2</c:v>
                </c:pt>
                <c:pt idx="9579">
                  <c:v>-2.8000000000000001E-2</c:v>
                </c:pt>
                <c:pt idx="9580">
                  <c:v>-2.81E-2</c:v>
                </c:pt>
                <c:pt idx="9581">
                  <c:v>-2.81E-2</c:v>
                </c:pt>
                <c:pt idx="9582">
                  <c:v>-2.81E-2</c:v>
                </c:pt>
                <c:pt idx="9583">
                  <c:v>-2.8199999999999999E-2</c:v>
                </c:pt>
                <c:pt idx="9584">
                  <c:v>-2.8199999999999999E-2</c:v>
                </c:pt>
                <c:pt idx="9585">
                  <c:v>-2.8199999999999999E-2</c:v>
                </c:pt>
                <c:pt idx="9586">
                  <c:v>-2.8199999999999999E-2</c:v>
                </c:pt>
                <c:pt idx="9587">
                  <c:v>-2.8199999999999999E-2</c:v>
                </c:pt>
                <c:pt idx="9588">
                  <c:v>-2.8299999999999999E-2</c:v>
                </c:pt>
                <c:pt idx="9589">
                  <c:v>-2.8299999999999999E-2</c:v>
                </c:pt>
                <c:pt idx="9590">
                  <c:v>-2.8299999999999999E-2</c:v>
                </c:pt>
                <c:pt idx="9591">
                  <c:v>-2.8299999999999999E-2</c:v>
                </c:pt>
                <c:pt idx="9592">
                  <c:v>-2.8299999999999999E-2</c:v>
                </c:pt>
                <c:pt idx="9593">
                  <c:v>-2.8299999999999999E-2</c:v>
                </c:pt>
                <c:pt idx="9594">
                  <c:v>-2.8299999999999999E-2</c:v>
                </c:pt>
                <c:pt idx="9595">
                  <c:v>-2.8299999999999999E-2</c:v>
                </c:pt>
                <c:pt idx="9596">
                  <c:v>-2.8299999999999999E-2</c:v>
                </c:pt>
                <c:pt idx="9597">
                  <c:v>-2.8299999999999999E-2</c:v>
                </c:pt>
                <c:pt idx="9598">
                  <c:v>-2.8199999999999999E-2</c:v>
                </c:pt>
                <c:pt idx="9599">
                  <c:v>-2.8199999999999999E-2</c:v>
                </c:pt>
                <c:pt idx="9600">
                  <c:v>-2.8199999999999999E-2</c:v>
                </c:pt>
                <c:pt idx="9601">
                  <c:v>-2.81E-2</c:v>
                </c:pt>
                <c:pt idx="9602">
                  <c:v>-2.81E-2</c:v>
                </c:pt>
                <c:pt idx="9603">
                  <c:v>-2.81E-2</c:v>
                </c:pt>
                <c:pt idx="9604">
                  <c:v>-2.81E-2</c:v>
                </c:pt>
                <c:pt idx="9605">
                  <c:v>-2.81E-2</c:v>
                </c:pt>
                <c:pt idx="9606">
                  <c:v>-2.8000000000000001E-2</c:v>
                </c:pt>
                <c:pt idx="9607">
                  <c:v>-2.8000000000000001E-2</c:v>
                </c:pt>
                <c:pt idx="9608">
                  <c:v>-2.8000000000000001E-2</c:v>
                </c:pt>
                <c:pt idx="9609">
                  <c:v>-2.7900000000000001E-2</c:v>
                </c:pt>
                <c:pt idx="9610">
                  <c:v>-2.7900000000000001E-2</c:v>
                </c:pt>
                <c:pt idx="9611">
                  <c:v>-2.7900000000000001E-2</c:v>
                </c:pt>
                <c:pt idx="9612">
                  <c:v>-2.7900000000000001E-2</c:v>
                </c:pt>
                <c:pt idx="9613">
                  <c:v>-2.7799999999999998E-2</c:v>
                </c:pt>
                <c:pt idx="9614">
                  <c:v>-2.7799999999999998E-2</c:v>
                </c:pt>
                <c:pt idx="9615">
                  <c:v>-2.7699999999999999E-2</c:v>
                </c:pt>
                <c:pt idx="9616">
                  <c:v>-2.7699999999999999E-2</c:v>
                </c:pt>
                <c:pt idx="9617">
                  <c:v>-2.7699999999999999E-2</c:v>
                </c:pt>
                <c:pt idx="9618">
                  <c:v>-2.76E-2</c:v>
                </c:pt>
                <c:pt idx="9619">
                  <c:v>-2.76E-2</c:v>
                </c:pt>
                <c:pt idx="9620">
                  <c:v>-2.76E-2</c:v>
                </c:pt>
                <c:pt idx="9621">
                  <c:v>-2.75E-2</c:v>
                </c:pt>
                <c:pt idx="9622">
                  <c:v>-2.75E-2</c:v>
                </c:pt>
                <c:pt idx="9623">
                  <c:v>-2.7400000000000001E-2</c:v>
                </c:pt>
                <c:pt idx="9624">
                  <c:v>-2.7400000000000001E-2</c:v>
                </c:pt>
                <c:pt idx="9625">
                  <c:v>-2.7300000000000001E-2</c:v>
                </c:pt>
                <c:pt idx="9626">
                  <c:v>-2.7300000000000001E-2</c:v>
                </c:pt>
                <c:pt idx="9627">
                  <c:v>-2.7300000000000001E-2</c:v>
                </c:pt>
                <c:pt idx="9628">
                  <c:v>-2.7199999999999998E-2</c:v>
                </c:pt>
                <c:pt idx="9629">
                  <c:v>-2.7199999999999998E-2</c:v>
                </c:pt>
                <c:pt idx="9630">
                  <c:v>-2.7099999999999999E-2</c:v>
                </c:pt>
                <c:pt idx="9631">
                  <c:v>-2.7099999999999999E-2</c:v>
                </c:pt>
                <c:pt idx="9632">
                  <c:v>-2.7E-2</c:v>
                </c:pt>
                <c:pt idx="9633">
                  <c:v>-2.7E-2</c:v>
                </c:pt>
                <c:pt idx="9634">
                  <c:v>-2.69E-2</c:v>
                </c:pt>
                <c:pt idx="9635">
                  <c:v>-2.69E-2</c:v>
                </c:pt>
                <c:pt idx="9636">
                  <c:v>-2.69E-2</c:v>
                </c:pt>
                <c:pt idx="9637">
                  <c:v>-2.6800000000000001E-2</c:v>
                </c:pt>
                <c:pt idx="9638">
                  <c:v>-2.6800000000000001E-2</c:v>
                </c:pt>
                <c:pt idx="9639">
                  <c:v>-2.6700000000000002E-2</c:v>
                </c:pt>
                <c:pt idx="9640">
                  <c:v>-2.6700000000000002E-2</c:v>
                </c:pt>
                <c:pt idx="9641">
                  <c:v>-2.6599999999999999E-2</c:v>
                </c:pt>
                <c:pt idx="9642">
                  <c:v>-2.6599999999999999E-2</c:v>
                </c:pt>
                <c:pt idx="9643">
                  <c:v>-2.6599999999999999E-2</c:v>
                </c:pt>
                <c:pt idx="9644">
                  <c:v>-2.6499999999999999E-2</c:v>
                </c:pt>
                <c:pt idx="9645">
                  <c:v>-2.6499999999999999E-2</c:v>
                </c:pt>
                <c:pt idx="9646">
                  <c:v>-2.64E-2</c:v>
                </c:pt>
                <c:pt idx="9647">
                  <c:v>-2.64E-2</c:v>
                </c:pt>
                <c:pt idx="9648">
                  <c:v>-2.63E-2</c:v>
                </c:pt>
                <c:pt idx="9649">
                  <c:v>-2.63E-2</c:v>
                </c:pt>
                <c:pt idx="9650">
                  <c:v>-2.6200000000000001E-2</c:v>
                </c:pt>
                <c:pt idx="9651">
                  <c:v>-2.6200000000000001E-2</c:v>
                </c:pt>
                <c:pt idx="9652">
                  <c:v>-2.6100000000000002E-2</c:v>
                </c:pt>
                <c:pt idx="9653">
                  <c:v>-2.6100000000000002E-2</c:v>
                </c:pt>
                <c:pt idx="9654">
                  <c:v>-2.5999999999999999E-2</c:v>
                </c:pt>
                <c:pt idx="9655">
                  <c:v>-2.5899999999999999E-2</c:v>
                </c:pt>
                <c:pt idx="9656">
                  <c:v>-2.5899999999999999E-2</c:v>
                </c:pt>
                <c:pt idx="9657">
                  <c:v>-2.58E-2</c:v>
                </c:pt>
                <c:pt idx="9658">
                  <c:v>-2.58E-2</c:v>
                </c:pt>
                <c:pt idx="9659">
                  <c:v>-2.5700000000000001E-2</c:v>
                </c:pt>
                <c:pt idx="9660">
                  <c:v>-2.5600000000000001E-2</c:v>
                </c:pt>
                <c:pt idx="9661">
                  <c:v>-2.5600000000000001E-2</c:v>
                </c:pt>
                <c:pt idx="9662">
                  <c:v>-2.5499999999999998E-2</c:v>
                </c:pt>
                <c:pt idx="9663">
                  <c:v>-2.5399999999999999E-2</c:v>
                </c:pt>
                <c:pt idx="9664">
                  <c:v>-2.5399999999999999E-2</c:v>
                </c:pt>
                <c:pt idx="9665">
                  <c:v>-2.53E-2</c:v>
                </c:pt>
                <c:pt idx="9666">
                  <c:v>-2.53E-2</c:v>
                </c:pt>
                <c:pt idx="9667">
                  <c:v>-2.52E-2</c:v>
                </c:pt>
                <c:pt idx="9668">
                  <c:v>-2.5100000000000001E-2</c:v>
                </c:pt>
                <c:pt idx="9669">
                  <c:v>-2.5100000000000001E-2</c:v>
                </c:pt>
                <c:pt idx="9670">
                  <c:v>-2.5000000000000001E-2</c:v>
                </c:pt>
                <c:pt idx="9671">
                  <c:v>-2.4899999999999999E-2</c:v>
                </c:pt>
                <c:pt idx="9672">
                  <c:v>-2.4899999999999999E-2</c:v>
                </c:pt>
                <c:pt idx="9673">
                  <c:v>-2.4799999999999999E-2</c:v>
                </c:pt>
                <c:pt idx="9674">
                  <c:v>-2.47E-2</c:v>
                </c:pt>
                <c:pt idx="9675">
                  <c:v>-2.47E-2</c:v>
                </c:pt>
                <c:pt idx="9676">
                  <c:v>-2.46E-2</c:v>
                </c:pt>
                <c:pt idx="9677">
                  <c:v>-2.46E-2</c:v>
                </c:pt>
                <c:pt idx="9678">
                  <c:v>-2.4500000000000001E-2</c:v>
                </c:pt>
                <c:pt idx="9679">
                  <c:v>-2.4400000000000002E-2</c:v>
                </c:pt>
                <c:pt idx="9680">
                  <c:v>-2.4400000000000002E-2</c:v>
                </c:pt>
                <c:pt idx="9681">
                  <c:v>-2.4299999999999999E-2</c:v>
                </c:pt>
                <c:pt idx="9682">
                  <c:v>-2.4299999999999999E-2</c:v>
                </c:pt>
                <c:pt idx="9683">
                  <c:v>-2.4199999999999999E-2</c:v>
                </c:pt>
                <c:pt idx="9684">
                  <c:v>-2.4199999999999999E-2</c:v>
                </c:pt>
                <c:pt idx="9685">
                  <c:v>-2.41E-2</c:v>
                </c:pt>
                <c:pt idx="9686">
                  <c:v>-2.41E-2</c:v>
                </c:pt>
                <c:pt idx="9687">
                  <c:v>-2.4E-2</c:v>
                </c:pt>
                <c:pt idx="9688">
                  <c:v>-2.4E-2</c:v>
                </c:pt>
                <c:pt idx="9689">
                  <c:v>-2.3900000000000001E-2</c:v>
                </c:pt>
                <c:pt idx="9690">
                  <c:v>-2.3800000000000002E-2</c:v>
                </c:pt>
                <c:pt idx="9691">
                  <c:v>-2.3800000000000002E-2</c:v>
                </c:pt>
                <c:pt idx="9692">
                  <c:v>-2.3699999999999999E-2</c:v>
                </c:pt>
                <c:pt idx="9693">
                  <c:v>-2.3699999999999999E-2</c:v>
                </c:pt>
                <c:pt idx="9694">
                  <c:v>-2.3599999999999999E-2</c:v>
                </c:pt>
                <c:pt idx="9695">
                  <c:v>-2.3599999999999999E-2</c:v>
                </c:pt>
                <c:pt idx="9696">
                  <c:v>-2.35E-2</c:v>
                </c:pt>
                <c:pt idx="9697">
                  <c:v>-2.35E-2</c:v>
                </c:pt>
                <c:pt idx="9698">
                  <c:v>-2.3400000000000001E-2</c:v>
                </c:pt>
                <c:pt idx="9699">
                  <c:v>-2.3400000000000001E-2</c:v>
                </c:pt>
                <c:pt idx="9700">
                  <c:v>-2.3300000000000001E-2</c:v>
                </c:pt>
                <c:pt idx="9701">
                  <c:v>-2.3300000000000001E-2</c:v>
                </c:pt>
                <c:pt idx="9702">
                  <c:v>-2.3199999999999998E-2</c:v>
                </c:pt>
                <c:pt idx="9703">
                  <c:v>-2.3199999999999998E-2</c:v>
                </c:pt>
                <c:pt idx="9704">
                  <c:v>-2.3099999999999999E-2</c:v>
                </c:pt>
                <c:pt idx="9705">
                  <c:v>-2.3E-2</c:v>
                </c:pt>
                <c:pt idx="9706">
                  <c:v>-2.3E-2</c:v>
                </c:pt>
                <c:pt idx="9707">
                  <c:v>-2.29E-2</c:v>
                </c:pt>
                <c:pt idx="9708">
                  <c:v>-2.29E-2</c:v>
                </c:pt>
                <c:pt idx="9709">
                  <c:v>-2.2800000000000001E-2</c:v>
                </c:pt>
                <c:pt idx="9710">
                  <c:v>-2.2800000000000001E-2</c:v>
                </c:pt>
                <c:pt idx="9711">
                  <c:v>-2.2700000000000001E-2</c:v>
                </c:pt>
                <c:pt idx="9712">
                  <c:v>-2.2599999999999999E-2</c:v>
                </c:pt>
                <c:pt idx="9713">
                  <c:v>-2.2599999999999999E-2</c:v>
                </c:pt>
                <c:pt idx="9714">
                  <c:v>-2.2599999999999999E-2</c:v>
                </c:pt>
                <c:pt idx="9715">
                  <c:v>-2.2499999999999999E-2</c:v>
                </c:pt>
                <c:pt idx="9716">
                  <c:v>-2.24E-2</c:v>
                </c:pt>
                <c:pt idx="9717">
                  <c:v>-2.24E-2</c:v>
                </c:pt>
                <c:pt idx="9718">
                  <c:v>-2.23E-2</c:v>
                </c:pt>
                <c:pt idx="9719">
                  <c:v>-2.2200000000000001E-2</c:v>
                </c:pt>
                <c:pt idx="9720">
                  <c:v>-2.2200000000000001E-2</c:v>
                </c:pt>
                <c:pt idx="9721">
                  <c:v>-2.2100000000000002E-2</c:v>
                </c:pt>
                <c:pt idx="9722">
                  <c:v>-2.1999999999999999E-2</c:v>
                </c:pt>
                <c:pt idx="9723">
                  <c:v>-2.1899999999999999E-2</c:v>
                </c:pt>
                <c:pt idx="9724">
                  <c:v>-2.1899999999999999E-2</c:v>
                </c:pt>
                <c:pt idx="9725">
                  <c:v>-2.18E-2</c:v>
                </c:pt>
                <c:pt idx="9726">
                  <c:v>-2.1700000000000001E-2</c:v>
                </c:pt>
                <c:pt idx="9727">
                  <c:v>-2.1700000000000001E-2</c:v>
                </c:pt>
                <c:pt idx="9728">
                  <c:v>-2.1600000000000001E-2</c:v>
                </c:pt>
                <c:pt idx="9729">
                  <c:v>-2.1499999999999998E-2</c:v>
                </c:pt>
                <c:pt idx="9730">
                  <c:v>-2.1499999999999998E-2</c:v>
                </c:pt>
                <c:pt idx="9731">
                  <c:v>-2.1399999999999999E-2</c:v>
                </c:pt>
                <c:pt idx="9732">
                  <c:v>-2.1299999999999999E-2</c:v>
                </c:pt>
                <c:pt idx="9733">
                  <c:v>-2.1299999999999999E-2</c:v>
                </c:pt>
                <c:pt idx="9734">
                  <c:v>-2.12E-2</c:v>
                </c:pt>
                <c:pt idx="9735">
                  <c:v>-2.1100000000000001E-2</c:v>
                </c:pt>
                <c:pt idx="9736">
                  <c:v>-2.1100000000000001E-2</c:v>
                </c:pt>
                <c:pt idx="9737">
                  <c:v>-2.1000000000000001E-2</c:v>
                </c:pt>
                <c:pt idx="9738">
                  <c:v>-2.0899999999999998E-2</c:v>
                </c:pt>
                <c:pt idx="9739">
                  <c:v>-2.0799999999999999E-2</c:v>
                </c:pt>
                <c:pt idx="9740">
                  <c:v>-2.0799999999999999E-2</c:v>
                </c:pt>
                <c:pt idx="9741">
                  <c:v>-2.07E-2</c:v>
                </c:pt>
                <c:pt idx="9742">
                  <c:v>-2.06E-2</c:v>
                </c:pt>
                <c:pt idx="9743">
                  <c:v>-2.06E-2</c:v>
                </c:pt>
                <c:pt idx="9744">
                  <c:v>-2.0500000000000001E-2</c:v>
                </c:pt>
                <c:pt idx="9745">
                  <c:v>-2.0500000000000001E-2</c:v>
                </c:pt>
                <c:pt idx="9746">
                  <c:v>-2.0400000000000001E-2</c:v>
                </c:pt>
                <c:pt idx="9747">
                  <c:v>-2.0400000000000001E-2</c:v>
                </c:pt>
                <c:pt idx="9748">
                  <c:v>-2.0299999999999999E-2</c:v>
                </c:pt>
                <c:pt idx="9749">
                  <c:v>-2.0199999999999999E-2</c:v>
                </c:pt>
                <c:pt idx="9750">
                  <c:v>-2.0199999999999999E-2</c:v>
                </c:pt>
                <c:pt idx="9751">
                  <c:v>-2.01E-2</c:v>
                </c:pt>
                <c:pt idx="9752">
                  <c:v>-0.02</c:v>
                </c:pt>
                <c:pt idx="9753">
                  <c:v>-1.9900000000000001E-2</c:v>
                </c:pt>
                <c:pt idx="9754">
                  <c:v>-1.9800000000000002E-2</c:v>
                </c:pt>
                <c:pt idx="9755">
                  <c:v>-1.9800000000000002E-2</c:v>
                </c:pt>
                <c:pt idx="9756">
                  <c:v>-1.9699999999999999E-2</c:v>
                </c:pt>
                <c:pt idx="9757">
                  <c:v>-1.9599999999999999E-2</c:v>
                </c:pt>
                <c:pt idx="9758">
                  <c:v>-1.95E-2</c:v>
                </c:pt>
                <c:pt idx="9759">
                  <c:v>-1.9400000000000001E-2</c:v>
                </c:pt>
                <c:pt idx="9760">
                  <c:v>-1.9400000000000001E-2</c:v>
                </c:pt>
                <c:pt idx="9761">
                  <c:v>-1.9300000000000001E-2</c:v>
                </c:pt>
                <c:pt idx="9762">
                  <c:v>-1.9199999999999998E-2</c:v>
                </c:pt>
                <c:pt idx="9763">
                  <c:v>-1.9099999999999999E-2</c:v>
                </c:pt>
                <c:pt idx="9764">
                  <c:v>-1.9E-2</c:v>
                </c:pt>
                <c:pt idx="9765">
                  <c:v>-1.89E-2</c:v>
                </c:pt>
                <c:pt idx="9766">
                  <c:v>-1.8800000000000001E-2</c:v>
                </c:pt>
                <c:pt idx="9767">
                  <c:v>-1.8700000000000001E-2</c:v>
                </c:pt>
                <c:pt idx="9768">
                  <c:v>-1.8599999999999998E-2</c:v>
                </c:pt>
                <c:pt idx="9769">
                  <c:v>-1.8499999999999999E-2</c:v>
                </c:pt>
                <c:pt idx="9770">
                  <c:v>-1.84E-2</c:v>
                </c:pt>
                <c:pt idx="9771">
                  <c:v>-1.83E-2</c:v>
                </c:pt>
                <c:pt idx="9772">
                  <c:v>-1.8200000000000001E-2</c:v>
                </c:pt>
                <c:pt idx="9773">
                  <c:v>-1.8100000000000002E-2</c:v>
                </c:pt>
                <c:pt idx="9774">
                  <c:v>-1.7999999999999999E-2</c:v>
                </c:pt>
                <c:pt idx="9775">
                  <c:v>-1.7899999999999999E-2</c:v>
                </c:pt>
                <c:pt idx="9776">
                  <c:v>-1.78E-2</c:v>
                </c:pt>
                <c:pt idx="9777">
                  <c:v>-1.77E-2</c:v>
                </c:pt>
                <c:pt idx="9778">
                  <c:v>-1.7600000000000001E-2</c:v>
                </c:pt>
                <c:pt idx="9779">
                  <c:v>-1.7500000000000002E-2</c:v>
                </c:pt>
                <c:pt idx="9780">
                  <c:v>-1.7399999999999999E-2</c:v>
                </c:pt>
                <c:pt idx="9781">
                  <c:v>-1.7299999999999999E-2</c:v>
                </c:pt>
                <c:pt idx="9782">
                  <c:v>-1.72E-2</c:v>
                </c:pt>
                <c:pt idx="9783">
                  <c:v>-1.7100000000000001E-2</c:v>
                </c:pt>
                <c:pt idx="9784">
                  <c:v>-1.6899999999999998E-2</c:v>
                </c:pt>
                <c:pt idx="9785">
                  <c:v>-1.6799999999999999E-2</c:v>
                </c:pt>
                <c:pt idx="9786">
                  <c:v>-1.67E-2</c:v>
                </c:pt>
                <c:pt idx="9787">
                  <c:v>-1.66E-2</c:v>
                </c:pt>
                <c:pt idx="9788">
                  <c:v>-1.6400000000000001E-2</c:v>
                </c:pt>
                <c:pt idx="9789">
                  <c:v>-1.6299999999999999E-2</c:v>
                </c:pt>
                <c:pt idx="9790">
                  <c:v>-1.6199999999999999E-2</c:v>
                </c:pt>
                <c:pt idx="9791">
                  <c:v>-1.61E-2</c:v>
                </c:pt>
                <c:pt idx="9792">
                  <c:v>-1.5900000000000001E-2</c:v>
                </c:pt>
                <c:pt idx="9793">
                  <c:v>-1.5800000000000002E-2</c:v>
                </c:pt>
                <c:pt idx="9794">
                  <c:v>-1.5699999999999999E-2</c:v>
                </c:pt>
                <c:pt idx="9795">
                  <c:v>-1.55E-2</c:v>
                </c:pt>
                <c:pt idx="9796">
                  <c:v>-1.54E-2</c:v>
                </c:pt>
                <c:pt idx="9797">
                  <c:v>-1.52E-2</c:v>
                </c:pt>
                <c:pt idx="9798">
                  <c:v>-1.5100000000000001E-2</c:v>
                </c:pt>
                <c:pt idx="9799">
                  <c:v>-1.49E-2</c:v>
                </c:pt>
                <c:pt idx="9800">
                  <c:v>-1.4800000000000001E-2</c:v>
                </c:pt>
                <c:pt idx="9801">
                  <c:v>-1.46E-2</c:v>
                </c:pt>
                <c:pt idx="9802">
                  <c:v>-1.4500000000000001E-2</c:v>
                </c:pt>
                <c:pt idx="9803">
                  <c:v>-1.43E-2</c:v>
                </c:pt>
                <c:pt idx="9804">
                  <c:v>-1.41E-2</c:v>
                </c:pt>
                <c:pt idx="9805">
                  <c:v>-1.4E-2</c:v>
                </c:pt>
                <c:pt idx="9806">
                  <c:v>-1.38E-2</c:v>
                </c:pt>
                <c:pt idx="9807">
                  <c:v>-1.37E-2</c:v>
                </c:pt>
                <c:pt idx="9808">
                  <c:v>-1.35E-2</c:v>
                </c:pt>
                <c:pt idx="9809">
                  <c:v>-1.34E-2</c:v>
                </c:pt>
                <c:pt idx="9810">
                  <c:v>-1.32E-2</c:v>
                </c:pt>
                <c:pt idx="9811">
                  <c:v>-1.3100000000000001E-2</c:v>
                </c:pt>
                <c:pt idx="9812">
                  <c:v>-1.29E-2</c:v>
                </c:pt>
                <c:pt idx="9813">
                  <c:v>-1.2800000000000001E-2</c:v>
                </c:pt>
                <c:pt idx="9814">
                  <c:v>-1.26E-2</c:v>
                </c:pt>
                <c:pt idx="9815">
                  <c:v>-1.2500000000000001E-2</c:v>
                </c:pt>
                <c:pt idx="9816">
                  <c:v>-1.23E-2</c:v>
                </c:pt>
                <c:pt idx="9817">
                  <c:v>-1.21E-2</c:v>
                </c:pt>
                <c:pt idx="9818">
                  <c:v>-1.1900000000000001E-2</c:v>
                </c:pt>
                <c:pt idx="9819">
                  <c:v>-1.18E-2</c:v>
                </c:pt>
                <c:pt idx="9820">
                  <c:v>-1.1599999999999999E-2</c:v>
                </c:pt>
                <c:pt idx="9821">
                  <c:v>-1.14E-2</c:v>
                </c:pt>
                <c:pt idx="9822">
                  <c:v>-1.1299999999999999E-2</c:v>
                </c:pt>
                <c:pt idx="9823">
                  <c:v>-1.11E-2</c:v>
                </c:pt>
                <c:pt idx="9824">
                  <c:v>-1.09E-2</c:v>
                </c:pt>
                <c:pt idx="9825">
                  <c:v>-1.0800000000000001E-2</c:v>
                </c:pt>
                <c:pt idx="9826">
                  <c:v>-1.06E-2</c:v>
                </c:pt>
                <c:pt idx="9827">
                  <c:v>-1.04E-2</c:v>
                </c:pt>
                <c:pt idx="9828">
                  <c:v>-1.0200000000000001E-2</c:v>
                </c:pt>
                <c:pt idx="9829">
                  <c:v>-0.01</c:v>
                </c:pt>
                <c:pt idx="9830">
                  <c:v>-9.8499999999999994E-3</c:v>
                </c:pt>
                <c:pt idx="9831">
                  <c:v>-9.6600000000000002E-3</c:v>
                </c:pt>
                <c:pt idx="9832">
                  <c:v>-9.4699999999999993E-3</c:v>
                </c:pt>
                <c:pt idx="9833">
                  <c:v>-9.2700000000000005E-3</c:v>
                </c:pt>
                <c:pt idx="9834">
                  <c:v>-9.0799999999999995E-3</c:v>
                </c:pt>
                <c:pt idx="9835">
                  <c:v>-8.8900000000000003E-3</c:v>
                </c:pt>
                <c:pt idx="9836">
                  <c:v>-8.7100000000000007E-3</c:v>
                </c:pt>
                <c:pt idx="9837">
                  <c:v>-8.5400000000000007E-3</c:v>
                </c:pt>
                <c:pt idx="9838">
                  <c:v>-8.3700000000000007E-3</c:v>
                </c:pt>
                <c:pt idx="9839">
                  <c:v>-8.1799999999999998E-3</c:v>
                </c:pt>
                <c:pt idx="9840">
                  <c:v>-8.0099999999999998E-3</c:v>
                </c:pt>
                <c:pt idx="9841">
                  <c:v>-7.8399999999999997E-3</c:v>
                </c:pt>
                <c:pt idx="9842">
                  <c:v>-7.6699999999999997E-3</c:v>
                </c:pt>
                <c:pt idx="9843">
                  <c:v>-7.4999999999999997E-3</c:v>
                </c:pt>
                <c:pt idx="9844">
                  <c:v>-7.3200000000000001E-3</c:v>
                </c:pt>
                <c:pt idx="9845">
                  <c:v>-7.1399999999999996E-3</c:v>
                </c:pt>
                <c:pt idx="9846">
                  <c:v>-6.9699999999999996E-3</c:v>
                </c:pt>
                <c:pt idx="9847">
                  <c:v>-6.7799999999999996E-3</c:v>
                </c:pt>
                <c:pt idx="9848">
                  <c:v>-6.6100000000000004E-3</c:v>
                </c:pt>
                <c:pt idx="9849">
                  <c:v>-6.43E-3</c:v>
                </c:pt>
                <c:pt idx="9850">
                  <c:v>-6.2500000000000003E-3</c:v>
                </c:pt>
                <c:pt idx="9851">
                  <c:v>-6.0600000000000003E-3</c:v>
                </c:pt>
                <c:pt idx="9852">
                  <c:v>-5.8900000000000003E-3</c:v>
                </c:pt>
                <c:pt idx="9853">
                  <c:v>-5.7200000000000003E-3</c:v>
                </c:pt>
                <c:pt idx="9854">
                  <c:v>-5.5500000000000002E-3</c:v>
                </c:pt>
                <c:pt idx="9855">
                  <c:v>-5.3600000000000002E-3</c:v>
                </c:pt>
                <c:pt idx="9856">
                  <c:v>-5.1900000000000002E-3</c:v>
                </c:pt>
                <c:pt idx="9857">
                  <c:v>-5.0099999999999997E-3</c:v>
                </c:pt>
                <c:pt idx="9858">
                  <c:v>-4.8199999999999996E-3</c:v>
                </c:pt>
                <c:pt idx="9859">
                  <c:v>-4.64E-3</c:v>
                </c:pt>
                <c:pt idx="9860">
                  <c:v>-4.45E-3</c:v>
                </c:pt>
                <c:pt idx="9861">
                  <c:v>-4.2599999999999999E-3</c:v>
                </c:pt>
                <c:pt idx="9862">
                  <c:v>-4.0600000000000002E-3</c:v>
                </c:pt>
                <c:pt idx="9863">
                  <c:v>-3.8600000000000001E-3</c:v>
                </c:pt>
                <c:pt idx="9864">
                  <c:v>-3.6600000000000001E-3</c:v>
                </c:pt>
                <c:pt idx="9865">
                  <c:v>-3.47E-3</c:v>
                </c:pt>
                <c:pt idx="9866">
                  <c:v>-3.2699999999999999E-3</c:v>
                </c:pt>
                <c:pt idx="9867">
                  <c:v>-3.0799999999999998E-3</c:v>
                </c:pt>
                <c:pt idx="9868">
                  <c:v>-2.8999999999999998E-3</c:v>
                </c:pt>
                <c:pt idx="9869">
                  <c:v>-2.7299999999999998E-3</c:v>
                </c:pt>
                <c:pt idx="9870">
                  <c:v>-2.5600000000000002E-3</c:v>
                </c:pt>
                <c:pt idx="9871">
                  <c:v>-2.3900000000000002E-3</c:v>
                </c:pt>
                <c:pt idx="9872">
                  <c:v>-2.2300000000000002E-3</c:v>
                </c:pt>
                <c:pt idx="9873">
                  <c:v>-2.0699999999999998E-3</c:v>
                </c:pt>
                <c:pt idx="9874">
                  <c:v>-1.9300000000000001E-3</c:v>
                </c:pt>
                <c:pt idx="9875">
                  <c:v>-1.7700000000000001E-3</c:v>
                </c:pt>
                <c:pt idx="9876">
                  <c:v>-1.64E-3</c:v>
                </c:pt>
                <c:pt idx="9877">
                  <c:v>-1.49E-3</c:v>
                </c:pt>
                <c:pt idx="9878">
                  <c:v>-1.3600000000000001E-3</c:v>
                </c:pt>
                <c:pt idx="9879">
                  <c:v>-1.24E-3</c:v>
                </c:pt>
                <c:pt idx="9880">
                  <c:v>-1.1199999999999999E-3</c:v>
                </c:pt>
                <c:pt idx="9881">
                  <c:v>-1E-3</c:v>
                </c:pt>
                <c:pt idx="9882">
                  <c:v>-9.0200000000000002E-4</c:v>
                </c:pt>
                <c:pt idx="9883">
                  <c:v>-8.12E-4</c:v>
                </c:pt>
                <c:pt idx="9884">
                  <c:v>-7.1199999999999996E-4</c:v>
                </c:pt>
                <c:pt idx="9885">
                  <c:v>-6.4199999999999999E-4</c:v>
                </c:pt>
                <c:pt idx="9886">
                  <c:v>-5.7200000000000003E-4</c:v>
                </c:pt>
                <c:pt idx="9887">
                  <c:v>-4.9200000000000003E-4</c:v>
                </c:pt>
                <c:pt idx="9888">
                  <c:v>-4.3199999999999998E-4</c:v>
                </c:pt>
                <c:pt idx="9889">
                  <c:v>-3.5199999999999999E-4</c:v>
                </c:pt>
                <c:pt idx="9890">
                  <c:v>-2.8200000000000002E-4</c:v>
                </c:pt>
                <c:pt idx="9891">
                  <c:v>-2.02E-4</c:v>
                </c:pt>
                <c:pt idx="9892">
                  <c:v>-1.4200000000000001E-4</c:v>
                </c:pt>
                <c:pt idx="9893">
                  <c:v>-6.2399999999999999E-5</c:v>
                </c:pt>
                <c:pt idx="9894">
                  <c:v>1.7600000000000001E-5</c:v>
                </c:pt>
                <c:pt idx="9895">
                  <c:v>9.7600000000000001E-5</c:v>
                </c:pt>
                <c:pt idx="9896">
                  <c:v>1.7799999999999999E-4</c:v>
                </c:pt>
                <c:pt idx="9897">
                  <c:v>2.6800000000000001E-4</c:v>
                </c:pt>
                <c:pt idx="9898">
                  <c:v>3.5799999999999997E-4</c:v>
                </c:pt>
                <c:pt idx="9899">
                  <c:v>4.3800000000000002E-4</c:v>
                </c:pt>
                <c:pt idx="9900">
                  <c:v>5.1800000000000001E-4</c:v>
                </c:pt>
                <c:pt idx="9901">
                  <c:v>6.1799999999999995E-4</c:v>
                </c:pt>
                <c:pt idx="9902">
                  <c:v>6.8800000000000003E-4</c:v>
                </c:pt>
                <c:pt idx="9903">
                  <c:v>7.6800000000000002E-4</c:v>
                </c:pt>
                <c:pt idx="9904">
                  <c:v>8.4800000000000001E-4</c:v>
                </c:pt>
                <c:pt idx="9905">
                  <c:v>9.3800000000000003E-4</c:v>
                </c:pt>
                <c:pt idx="9906">
                  <c:v>1.0200000000000001E-3</c:v>
                </c:pt>
                <c:pt idx="9907">
                  <c:v>1.1199999999999999E-3</c:v>
                </c:pt>
                <c:pt idx="9908">
                  <c:v>1.1900000000000001E-3</c:v>
                </c:pt>
                <c:pt idx="9909">
                  <c:v>1.2700000000000001E-3</c:v>
                </c:pt>
                <c:pt idx="9910">
                  <c:v>1.3500000000000001E-3</c:v>
                </c:pt>
                <c:pt idx="9911">
                  <c:v>1.42E-3</c:v>
                </c:pt>
                <c:pt idx="9912">
                  <c:v>1.48E-3</c:v>
                </c:pt>
                <c:pt idx="9913">
                  <c:v>1.5499999999999999E-3</c:v>
                </c:pt>
                <c:pt idx="9914">
                  <c:v>1.6000000000000001E-3</c:v>
                </c:pt>
                <c:pt idx="9915">
                  <c:v>1.64E-3</c:v>
                </c:pt>
                <c:pt idx="9916">
                  <c:v>1.67E-3</c:v>
                </c:pt>
                <c:pt idx="9917">
                  <c:v>1.6900000000000001E-3</c:v>
                </c:pt>
                <c:pt idx="9918">
                  <c:v>1.7099999999999999E-3</c:v>
                </c:pt>
                <c:pt idx="9919">
                  <c:v>1.7099999999999999E-3</c:v>
                </c:pt>
                <c:pt idx="9920">
                  <c:v>1.7099999999999999E-3</c:v>
                </c:pt>
                <c:pt idx="9921">
                  <c:v>1.7099999999999999E-3</c:v>
                </c:pt>
                <c:pt idx="9922">
                  <c:v>1.6900000000000001E-3</c:v>
                </c:pt>
                <c:pt idx="9923">
                  <c:v>1.6800000000000001E-3</c:v>
                </c:pt>
                <c:pt idx="9924">
                  <c:v>1.66E-3</c:v>
                </c:pt>
                <c:pt idx="9925">
                  <c:v>1.64E-3</c:v>
                </c:pt>
                <c:pt idx="9926">
                  <c:v>1.6199999999999999E-3</c:v>
                </c:pt>
                <c:pt idx="9927">
                  <c:v>1.58E-3</c:v>
                </c:pt>
                <c:pt idx="9928">
                  <c:v>1.5499999999999999E-3</c:v>
                </c:pt>
                <c:pt idx="9929">
                  <c:v>1.5200000000000001E-3</c:v>
                </c:pt>
                <c:pt idx="9930">
                  <c:v>1.48E-3</c:v>
                </c:pt>
                <c:pt idx="9931">
                  <c:v>1.4400000000000001E-3</c:v>
                </c:pt>
                <c:pt idx="9932">
                  <c:v>1.41E-3</c:v>
                </c:pt>
                <c:pt idx="9933">
                  <c:v>1.3699999999999999E-3</c:v>
                </c:pt>
                <c:pt idx="9934">
                  <c:v>1.31E-3</c:v>
                </c:pt>
                <c:pt idx="9935">
                  <c:v>1.2700000000000001E-3</c:v>
                </c:pt>
                <c:pt idx="9936">
                  <c:v>1.23E-3</c:v>
                </c:pt>
                <c:pt idx="9937">
                  <c:v>1.2099999999999999E-3</c:v>
                </c:pt>
                <c:pt idx="9938">
                  <c:v>1.17E-3</c:v>
                </c:pt>
                <c:pt idx="9939">
                  <c:v>1.15E-3</c:v>
                </c:pt>
                <c:pt idx="9940">
                  <c:v>1.1299999999999999E-3</c:v>
                </c:pt>
                <c:pt idx="9941">
                  <c:v>1.1000000000000001E-3</c:v>
                </c:pt>
                <c:pt idx="9942">
                  <c:v>1.08E-3</c:v>
                </c:pt>
                <c:pt idx="9943">
                  <c:v>1.06E-3</c:v>
                </c:pt>
                <c:pt idx="9944">
                  <c:v>1.0399999999999999E-3</c:v>
                </c:pt>
                <c:pt idx="9945">
                  <c:v>1.0200000000000001E-3</c:v>
                </c:pt>
                <c:pt idx="9946">
                  <c:v>1.01E-3</c:v>
                </c:pt>
                <c:pt idx="9947">
                  <c:v>9.7799999999999992E-4</c:v>
                </c:pt>
                <c:pt idx="9948">
                  <c:v>9.5799999999999998E-4</c:v>
                </c:pt>
                <c:pt idx="9949">
                  <c:v>9.1799999999999998E-4</c:v>
                </c:pt>
                <c:pt idx="9950">
                  <c:v>8.7799999999999998E-4</c:v>
                </c:pt>
                <c:pt idx="9951">
                  <c:v>8.3799999999999999E-4</c:v>
                </c:pt>
                <c:pt idx="9952">
                  <c:v>7.9799999999999999E-4</c:v>
                </c:pt>
                <c:pt idx="9953">
                  <c:v>7.5799999999999999E-4</c:v>
                </c:pt>
                <c:pt idx="9954">
                  <c:v>7.0799999999999997E-4</c:v>
                </c:pt>
                <c:pt idx="9955">
                  <c:v>6.4800000000000003E-4</c:v>
                </c:pt>
                <c:pt idx="9956">
                  <c:v>5.8799999999999998E-4</c:v>
                </c:pt>
                <c:pt idx="9957">
                  <c:v>5.3799999999999996E-4</c:v>
                </c:pt>
                <c:pt idx="9958">
                  <c:v>4.5800000000000002E-4</c:v>
                </c:pt>
                <c:pt idx="9959">
                  <c:v>3.88E-4</c:v>
                </c:pt>
                <c:pt idx="9960">
                  <c:v>3.0800000000000001E-4</c:v>
                </c:pt>
                <c:pt idx="9961">
                  <c:v>2.2800000000000001E-4</c:v>
                </c:pt>
                <c:pt idx="9962">
                  <c:v>1.4799999999999999E-4</c:v>
                </c:pt>
                <c:pt idx="9963">
                  <c:v>5.7599999999999997E-5</c:v>
                </c:pt>
                <c:pt idx="9964">
                  <c:v>-3.2400000000000001E-5</c:v>
                </c:pt>
                <c:pt idx="9965">
                  <c:v>-1.22E-4</c:v>
                </c:pt>
                <c:pt idx="9966">
                  <c:v>-2.32E-4</c:v>
                </c:pt>
                <c:pt idx="9967">
                  <c:v>-3.3199999999999999E-4</c:v>
                </c:pt>
                <c:pt idx="9968">
                  <c:v>-4.3199999999999998E-4</c:v>
                </c:pt>
                <c:pt idx="9969">
                  <c:v>-5.3200000000000003E-4</c:v>
                </c:pt>
                <c:pt idx="9970">
                  <c:v>-6.2200000000000005E-4</c:v>
                </c:pt>
                <c:pt idx="9971">
                  <c:v>-7.1199999999999996E-4</c:v>
                </c:pt>
                <c:pt idx="9972">
                  <c:v>-8.12E-4</c:v>
                </c:pt>
                <c:pt idx="9973">
                  <c:v>-9.0200000000000002E-4</c:v>
                </c:pt>
                <c:pt idx="9974">
                  <c:v>-9.9200000000000004E-4</c:v>
                </c:pt>
                <c:pt idx="9975">
                  <c:v>-1.07E-3</c:v>
                </c:pt>
                <c:pt idx="9976">
                  <c:v>-1.15E-3</c:v>
                </c:pt>
                <c:pt idx="9977">
                  <c:v>-1.23E-3</c:v>
                </c:pt>
                <c:pt idx="9978">
                  <c:v>-1.2899999999999999E-3</c:v>
                </c:pt>
                <c:pt idx="9979">
                  <c:v>-1.3699999999999999E-3</c:v>
                </c:pt>
                <c:pt idx="9980">
                  <c:v>-1.4400000000000001E-3</c:v>
                </c:pt>
                <c:pt idx="9981">
                  <c:v>-1.5E-3</c:v>
                </c:pt>
                <c:pt idx="9982">
                  <c:v>-1.57E-3</c:v>
                </c:pt>
                <c:pt idx="9983">
                  <c:v>-1.64E-3</c:v>
                </c:pt>
                <c:pt idx="9984">
                  <c:v>-1.6900000000000001E-3</c:v>
                </c:pt>
                <c:pt idx="9985">
                  <c:v>-1.7600000000000001E-3</c:v>
                </c:pt>
                <c:pt idx="9986">
                  <c:v>-1.81E-3</c:v>
                </c:pt>
                <c:pt idx="9987">
                  <c:v>-1.8600000000000001E-3</c:v>
                </c:pt>
                <c:pt idx="9988">
                  <c:v>-1.9300000000000001E-3</c:v>
                </c:pt>
                <c:pt idx="9989">
                  <c:v>-1.98E-3</c:v>
                </c:pt>
                <c:pt idx="9990">
                  <c:v>-2.0300000000000001E-3</c:v>
                </c:pt>
                <c:pt idx="9991">
                  <c:v>-2.0799999999999998E-3</c:v>
                </c:pt>
                <c:pt idx="9992">
                  <c:v>-2.15E-3</c:v>
                </c:pt>
                <c:pt idx="9993">
                  <c:v>-2.2000000000000001E-3</c:v>
                </c:pt>
                <c:pt idx="9994">
                  <c:v>-2.2599999999999999E-3</c:v>
                </c:pt>
                <c:pt idx="9995">
                  <c:v>-2.32E-3</c:v>
                </c:pt>
                <c:pt idx="9996">
                  <c:v>-2.3900000000000002E-3</c:v>
                </c:pt>
                <c:pt idx="9997">
                  <c:v>-2.4499999999999999E-3</c:v>
                </c:pt>
                <c:pt idx="9998">
                  <c:v>-2.5300000000000001E-3</c:v>
                </c:pt>
                <c:pt idx="9999">
                  <c:v>-2.5999999999999999E-3</c:v>
                </c:pt>
                <c:pt idx="10000">
                  <c:v>-2.6800000000000001E-3</c:v>
                </c:pt>
                <c:pt idx="10001">
                  <c:v>-2.7399999999999998E-3</c:v>
                </c:pt>
                <c:pt idx="10002">
                  <c:v>-2.82E-3</c:v>
                </c:pt>
                <c:pt idx="10003">
                  <c:v>-2.8999999999999998E-3</c:v>
                </c:pt>
                <c:pt idx="10004">
                  <c:v>-2.98E-3</c:v>
                </c:pt>
                <c:pt idx="10005">
                  <c:v>-3.0500000000000002E-3</c:v>
                </c:pt>
                <c:pt idx="10006">
                  <c:v>-3.1199999999999999E-3</c:v>
                </c:pt>
                <c:pt idx="10007">
                  <c:v>-3.1900000000000001E-3</c:v>
                </c:pt>
                <c:pt idx="10008">
                  <c:v>-3.2699999999999999E-3</c:v>
                </c:pt>
                <c:pt idx="10009">
                  <c:v>-3.3400000000000001E-3</c:v>
                </c:pt>
                <c:pt idx="10010">
                  <c:v>-3.3999999999999998E-3</c:v>
                </c:pt>
                <c:pt idx="10011">
                  <c:v>-3.47E-3</c:v>
                </c:pt>
                <c:pt idx="10012">
                  <c:v>-3.5200000000000001E-3</c:v>
                </c:pt>
                <c:pt idx="10013">
                  <c:v>-3.5699999999999998E-3</c:v>
                </c:pt>
                <c:pt idx="10014">
                  <c:v>-3.62E-3</c:v>
                </c:pt>
                <c:pt idx="10015">
                  <c:v>-3.6600000000000001E-3</c:v>
                </c:pt>
                <c:pt idx="10016">
                  <c:v>-3.7000000000000002E-3</c:v>
                </c:pt>
                <c:pt idx="10017">
                  <c:v>-3.7299999999999998E-3</c:v>
                </c:pt>
                <c:pt idx="10018">
                  <c:v>-3.7699999999999999E-3</c:v>
                </c:pt>
                <c:pt idx="10019">
                  <c:v>-3.7799999999999999E-3</c:v>
                </c:pt>
                <c:pt idx="10020">
                  <c:v>-3.81E-3</c:v>
                </c:pt>
                <c:pt idx="10021">
                  <c:v>-3.81E-3</c:v>
                </c:pt>
                <c:pt idx="10022">
                  <c:v>-3.82E-3</c:v>
                </c:pt>
                <c:pt idx="10023">
                  <c:v>-3.82E-3</c:v>
                </c:pt>
                <c:pt idx="10024">
                  <c:v>-3.82E-3</c:v>
                </c:pt>
                <c:pt idx="10025">
                  <c:v>-3.82E-3</c:v>
                </c:pt>
                <c:pt idx="10026">
                  <c:v>-3.81E-3</c:v>
                </c:pt>
                <c:pt idx="10027">
                  <c:v>-3.8E-3</c:v>
                </c:pt>
                <c:pt idx="10028">
                  <c:v>-3.7799999999999999E-3</c:v>
                </c:pt>
                <c:pt idx="10029">
                  <c:v>-3.7699999999999999E-3</c:v>
                </c:pt>
                <c:pt idx="10030">
                  <c:v>-3.7399999999999998E-3</c:v>
                </c:pt>
                <c:pt idx="10031">
                  <c:v>-3.7299999999999998E-3</c:v>
                </c:pt>
                <c:pt idx="10032">
                  <c:v>-3.7000000000000002E-3</c:v>
                </c:pt>
                <c:pt idx="10033">
                  <c:v>-3.6900000000000001E-3</c:v>
                </c:pt>
                <c:pt idx="10034">
                  <c:v>-3.6800000000000001E-3</c:v>
                </c:pt>
                <c:pt idx="10035">
                  <c:v>-3.65E-3</c:v>
                </c:pt>
                <c:pt idx="10036">
                  <c:v>-3.64E-3</c:v>
                </c:pt>
                <c:pt idx="10037">
                  <c:v>-3.62E-3</c:v>
                </c:pt>
                <c:pt idx="10038">
                  <c:v>-3.6099999999999999E-3</c:v>
                </c:pt>
                <c:pt idx="10039">
                  <c:v>-3.5999999999999999E-3</c:v>
                </c:pt>
                <c:pt idx="10040">
                  <c:v>-3.5999999999999999E-3</c:v>
                </c:pt>
                <c:pt idx="10041">
                  <c:v>-3.5899999999999999E-3</c:v>
                </c:pt>
                <c:pt idx="10042">
                  <c:v>-3.5699999999999998E-3</c:v>
                </c:pt>
                <c:pt idx="10043">
                  <c:v>-3.5699999999999998E-3</c:v>
                </c:pt>
                <c:pt idx="10044">
                  <c:v>-3.5699999999999998E-3</c:v>
                </c:pt>
                <c:pt idx="10045">
                  <c:v>-3.5599999999999998E-3</c:v>
                </c:pt>
                <c:pt idx="10046">
                  <c:v>-3.5599999999999998E-3</c:v>
                </c:pt>
                <c:pt idx="10047">
                  <c:v>-3.5500000000000002E-3</c:v>
                </c:pt>
                <c:pt idx="10048">
                  <c:v>-3.5500000000000002E-3</c:v>
                </c:pt>
                <c:pt idx="10049">
                  <c:v>-3.5300000000000002E-3</c:v>
                </c:pt>
                <c:pt idx="10050">
                  <c:v>-3.5300000000000002E-3</c:v>
                </c:pt>
                <c:pt idx="10051">
                  <c:v>-3.5200000000000001E-3</c:v>
                </c:pt>
                <c:pt idx="10052">
                  <c:v>-3.5200000000000001E-3</c:v>
                </c:pt>
                <c:pt idx="10053">
                  <c:v>-3.49E-3</c:v>
                </c:pt>
                <c:pt idx="10054">
                  <c:v>-3.48E-3</c:v>
                </c:pt>
                <c:pt idx="10055">
                  <c:v>-3.47E-3</c:v>
                </c:pt>
                <c:pt idx="10056">
                  <c:v>-3.4399999999999999E-3</c:v>
                </c:pt>
                <c:pt idx="10057">
                  <c:v>-3.4099999999999998E-3</c:v>
                </c:pt>
                <c:pt idx="10058">
                  <c:v>-3.3899999999999998E-3</c:v>
                </c:pt>
                <c:pt idx="10059">
                  <c:v>-3.3500000000000001E-3</c:v>
                </c:pt>
                <c:pt idx="10060">
                  <c:v>-3.31E-3</c:v>
                </c:pt>
                <c:pt idx="10061">
                  <c:v>-3.2699999999999999E-3</c:v>
                </c:pt>
                <c:pt idx="10062">
                  <c:v>-3.2200000000000002E-3</c:v>
                </c:pt>
                <c:pt idx="10063">
                  <c:v>-3.16E-3</c:v>
                </c:pt>
                <c:pt idx="10064">
                  <c:v>-3.1099999999999999E-3</c:v>
                </c:pt>
                <c:pt idx="10065">
                  <c:v>-3.0500000000000002E-3</c:v>
                </c:pt>
                <c:pt idx="10066">
                  <c:v>-2.99E-3</c:v>
                </c:pt>
                <c:pt idx="10067">
                  <c:v>-2.9299999999999999E-3</c:v>
                </c:pt>
                <c:pt idx="10068">
                  <c:v>-2.8600000000000001E-3</c:v>
                </c:pt>
                <c:pt idx="10069">
                  <c:v>-2.8E-3</c:v>
                </c:pt>
                <c:pt idx="10070">
                  <c:v>-2.7299999999999998E-3</c:v>
                </c:pt>
                <c:pt idx="10071">
                  <c:v>-2.66E-3</c:v>
                </c:pt>
                <c:pt idx="10072">
                  <c:v>-2.6099999999999999E-3</c:v>
                </c:pt>
                <c:pt idx="10073">
                  <c:v>-2.5500000000000002E-3</c:v>
                </c:pt>
                <c:pt idx="10074">
                  <c:v>-2.49E-3</c:v>
                </c:pt>
                <c:pt idx="10075">
                  <c:v>-2.4399999999999999E-3</c:v>
                </c:pt>
                <c:pt idx="10076">
                  <c:v>-2.3900000000000002E-3</c:v>
                </c:pt>
                <c:pt idx="10077">
                  <c:v>-2.32E-3</c:v>
                </c:pt>
                <c:pt idx="10078">
                  <c:v>-2.2799999999999999E-3</c:v>
                </c:pt>
                <c:pt idx="10079">
                  <c:v>-2.2300000000000002E-3</c:v>
                </c:pt>
                <c:pt idx="10080">
                  <c:v>-2.1800000000000001E-3</c:v>
                </c:pt>
                <c:pt idx="10081">
                  <c:v>-2.14E-3</c:v>
                </c:pt>
                <c:pt idx="10082">
                  <c:v>-2.1099999999999999E-3</c:v>
                </c:pt>
                <c:pt idx="10083">
                  <c:v>-2.0699999999999998E-3</c:v>
                </c:pt>
                <c:pt idx="10084">
                  <c:v>-2.0400000000000001E-3</c:v>
                </c:pt>
                <c:pt idx="10085">
                  <c:v>-2.0100000000000001E-3</c:v>
                </c:pt>
                <c:pt idx="10086">
                  <c:v>-1.98E-3</c:v>
                </c:pt>
                <c:pt idx="10087">
                  <c:v>-1.9499999999999999E-3</c:v>
                </c:pt>
                <c:pt idx="10088">
                  <c:v>-1.9400000000000001E-3</c:v>
                </c:pt>
                <c:pt idx="10089">
                  <c:v>-1.91E-3</c:v>
                </c:pt>
                <c:pt idx="10090">
                  <c:v>-1.89E-3</c:v>
                </c:pt>
                <c:pt idx="10091">
                  <c:v>-1.8699999999999999E-3</c:v>
                </c:pt>
                <c:pt idx="10092">
                  <c:v>-1.8500000000000001E-3</c:v>
                </c:pt>
                <c:pt idx="10093">
                  <c:v>-1.82E-3</c:v>
                </c:pt>
                <c:pt idx="10094">
                  <c:v>-1.7899999999999999E-3</c:v>
                </c:pt>
                <c:pt idx="10095">
                  <c:v>-1.7600000000000001E-3</c:v>
                </c:pt>
                <c:pt idx="10096">
                  <c:v>-1.73E-3</c:v>
                </c:pt>
                <c:pt idx="10097">
                  <c:v>-1.6900000000000001E-3</c:v>
                </c:pt>
                <c:pt idx="10098">
                  <c:v>-1.66E-3</c:v>
                </c:pt>
                <c:pt idx="10099">
                  <c:v>-1.6199999999999999E-3</c:v>
                </c:pt>
                <c:pt idx="10100">
                  <c:v>-1.58E-3</c:v>
                </c:pt>
                <c:pt idx="10101">
                  <c:v>-1.5399999999999999E-3</c:v>
                </c:pt>
                <c:pt idx="10102">
                  <c:v>-1.5E-3</c:v>
                </c:pt>
                <c:pt idx="10103">
                  <c:v>-1.47E-3</c:v>
                </c:pt>
                <c:pt idx="10104">
                  <c:v>-1.4300000000000001E-3</c:v>
                </c:pt>
                <c:pt idx="10105">
                  <c:v>-1.39E-3</c:v>
                </c:pt>
                <c:pt idx="10106">
                  <c:v>-1.33E-3</c:v>
                </c:pt>
                <c:pt idx="10107">
                  <c:v>-1.2899999999999999E-3</c:v>
                </c:pt>
                <c:pt idx="10108">
                  <c:v>-1.25E-3</c:v>
                </c:pt>
                <c:pt idx="10109">
                  <c:v>-1.2199999999999999E-3</c:v>
                </c:pt>
                <c:pt idx="10110">
                  <c:v>-1.1900000000000001E-3</c:v>
                </c:pt>
                <c:pt idx="10111">
                  <c:v>-1.15E-3</c:v>
                </c:pt>
                <c:pt idx="10112">
                  <c:v>-1.1199999999999999E-3</c:v>
                </c:pt>
                <c:pt idx="10113">
                  <c:v>-1.1000000000000001E-3</c:v>
                </c:pt>
                <c:pt idx="10114">
                  <c:v>-1.08E-3</c:v>
                </c:pt>
                <c:pt idx="10115">
                  <c:v>-1.07E-3</c:v>
                </c:pt>
                <c:pt idx="10116">
                  <c:v>-1.06E-3</c:v>
                </c:pt>
                <c:pt idx="10117">
                  <c:v>-1.06E-3</c:v>
                </c:pt>
                <c:pt idx="10118">
                  <c:v>-1.06E-3</c:v>
                </c:pt>
                <c:pt idx="10119">
                  <c:v>-1.06E-3</c:v>
                </c:pt>
                <c:pt idx="10120">
                  <c:v>-1.07E-3</c:v>
                </c:pt>
                <c:pt idx="10121">
                  <c:v>-1.08E-3</c:v>
                </c:pt>
                <c:pt idx="10122">
                  <c:v>-1.1100000000000001E-3</c:v>
                </c:pt>
                <c:pt idx="10123">
                  <c:v>-1.14E-3</c:v>
                </c:pt>
                <c:pt idx="10124">
                  <c:v>-1.16E-3</c:v>
                </c:pt>
                <c:pt idx="10125">
                  <c:v>-1.1900000000000001E-3</c:v>
                </c:pt>
                <c:pt idx="10126">
                  <c:v>-1.23E-3</c:v>
                </c:pt>
                <c:pt idx="10127">
                  <c:v>-1.2700000000000001E-3</c:v>
                </c:pt>
                <c:pt idx="10128">
                  <c:v>-1.31E-3</c:v>
                </c:pt>
                <c:pt idx="10129">
                  <c:v>-1.3600000000000001E-3</c:v>
                </c:pt>
                <c:pt idx="10130">
                  <c:v>-1.4E-3</c:v>
                </c:pt>
                <c:pt idx="10131">
                  <c:v>-1.4499999999999999E-3</c:v>
                </c:pt>
                <c:pt idx="10132">
                  <c:v>-1.49E-3</c:v>
                </c:pt>
                <c:pt idx="10133">
                  <c:v>-1.5399999999999999E-3</c:v>
                </c:pt>
                <c:pt idx="10134">
                  <c:v>-1.58E-3</c:v>
                </c:pt>
                <c:pt idx="10135">
                  <c:v>-1.6199999999999999E-3</c:v>
                </c:pt>
                <c:pt idx="10136">
                  <c:v>-1.66E-3</c:v>
                </c:pt>
                <c:pt idx="10137">
                  <c:v>-1.6900000000000001E-3</c:v>
                </c:pt>
                <c:pt idx="10138">
                  <c:v>-1.73E-3</c:v>
                </c:pt>
                <c:pt idx="10139">
                  <c:v>-1.7600000000000001E-3</c:v>
                </c:pt>
                <c:pt idx="10140">
                  <c:v>-1.7899999999999999E-3</c:v>
                </c:pt>
                <c:pt idx="10141">
                  <c:v>-1.82E-3</c:v>
                </c:pt>
                <c:pt idx="10142">
                  <c:v>-1.8500000000000001E-3</c:v>
                </c:pt>
                <c:pt idx="10143">
                  <c:v>-1.8699999999999999E-3</c:v>
                </c:pt>
                <c:pt idx="10144">
                  <c:v>-1.9E-3</c:v>
                </c:pt>
                <c:pt idx="10145">
                  <c:v>-1.9300000000000001E-3</c:v>
                </c:pt>
                <c:pt idx="10146">
                  <c:v>-1.9499999999999999E-3</c:v>
                </c:pt>
                <c:pt idx="10147">
                  <c:v>-1.97E-3</c:v>
                </c:pt>
                <c:pt idx="10148">
                  <c:v>-1.99E-3</c:v>
                </c:pt>
                <c:pt idx="10149">
                  <c:v>-2.0100000000000001E-3</c:v>
                </c:pt>
                <c:pt idx="10150">
                  <c:v>-2.0300000000000001E-3</c:v>
                </c:pt>
                <c:pt idx="10151">
                  <c:v>-2.0400000000000001E-3</c:v>
                </c:pt>
                <c:pt idx="10152">
                  <c:v>-2.0600000000000002E-3</c:v>
                </c:pt>
                <c:pt idx="10153">
                  <c:v>-2.0699999999999998E-3</c:v>
                </c:pt>
                <c:pt idx="10154">
                  <c:v>-2.0999999999999999E-3</c:v>
                </c:pt>
                <c:pt idx="10155">
                  <c:v>-2.1099999999999999E-3</c:v>
                </c:pt>
                <c:pt idx="10156">
                  <c:v>-2.14E-3</c:v>
                </c:pt>
                <c:pt idx="10157">
                  <c:v>-2.16E-3</c:v>
                </c:pt>
                <c:pt idx="10158">
                  <c:v>-2.1900000000000001E-3</c:v>
                </c:pt>
                <c:pt idx="10159">
                  <c:v>-2.2200000000000002E-3</c:v>
                </c:pt>
                <c:pt idx="10160">
                  <c:v>-2.2599999999999999E-3</c:v>
                </c:pt>
                <c:pt idx="10161">
                  <c:v>-2.2899999999999999E-3</c:v>
                </c:pt>
                <c:pt idx="10162">
                  <c:v>-2.33E-3</c:v>
                </c:pt>
                <c:pt idx="10163">
                  <c:v>-2.3700000000000001E-3</c:v>
                </c:pt>
                <c:pt idx="10164">
                  <c:v>-2.4299999999999999E-3</c:v>
                </c:pt>
                <c:pt idx="10165">
                  <c:v>-2.47E-3</c:v>
                </c:pt>
                <c:pt idx="10166">
                  <c:v>-2.5100000000000001E-3</c:v>
                </c:pt>
                <c:pt idx="10167">
                  <c:v>-2.5500000000000002E-3</c:v>
                </c:pt>
                <c:pt idx="10168">
                  <c:v>-2.5799999999999998E-3</c:v>
                </c:pt>
                <c:pt idx="10169">
                  <c:v>-2.6199999999999999E-3</c:v>
                </c:pt>
                <c:pt idx="10170">
                  <c:v>-2.6800000000000001E-3</c:v>
                </c:pt>
                <c:pt idx="10171">
                  <c:v>-2.7200000000000002E-3</c:v>
                </c:pt>
                <c:pt idx="10172">
                  <c:v>-2.7699999999999999E-3</c:v>
                </c:pt>
                <c:pt idx="10173">
                  <c:v>-2.81E-3</c:v>
                </c:pt>
                <c:pt idx="10174">
                  <c:v>-2.8600000000000001E-3</c:v>
                </c:pt>
                <c:pt idx="10175">
                  <c:v>-2.9099999999999998E-3</c:v>
                </c:pt>
                <c:pt idx="10176">
                  <c:v>-2.9499999999999999E-3</c:v>
                </c:pt>
                <c:pt idx="10177">
                  <c:v>-3.0100000000000001E-3</c:v>
                </c:pt>
                <c:pt idx="10178">
                  <c:v>-3.0500000000000002E-3</c:v>
                </c:pt>
                <c:pt idx="10179">
                  <c:v>-3.0999999999999999E-3</c:v>
                </c:pt>
                <c:pt idx="10180">
                  <c:v>-3.14E-3</c:v>
                </c:pt>
                <c:pt idx="10181">
                  <c:v>-3.1800000000000001E-3</c:v>
                </c:pt>
                <c:pt idx="10182">
                  <c:v>-3.2000000000000002E-3</c:v>
                </c:pt>
                <c:pt idx="10183">
                  <c:v>-3.2299999999999998E-3</c:v>
                </c:pt>
                <c:pt idx="10184">
                  <c:v>-3.2599999999999999E-3</c:v>
                </c:pt>
                <c:pt idx="10185">
                  <c:v>-3.2799999999999999E-3</c:v>
                </c:pt>
                <c:pt idx="10186">
                  <c:v>-3.3E-3</c:v>
                </c:pt>
                <c:pt idx="10187">
                  <c:v>-3.31E-3</c:v>
                </c:pt>
                <c:pt idx="10188">
                  <c:v>-3.3400000000000001E-3</c:v>
                </c:pt>
                <c:pt idx="10189">
                  <c:v>-3.3400000000000001E-3</c:v>
                </c:pt>
                <c:pt idx="10190">
                  <c:v>-3.3500000000000001E-3</c:v>
                </c:pt>
                <c:pt idx="10191">
                  <c:v>-3.3600000000000001E-3</c:v>
                </c:pt>
                <c:pt idx="10192">
                  <c:v>-3.3600000000000001E-3</c:v>
                </c:pt>
                <c:pt idx="10193">
                  <c:v>-3.3600000000000001E-3</c:v>
                </c:pt>
                <c:pt idx="10194">
                  <c:v>-3.3600000000000001E-3</c:v>
                </c:pt>
                <c:pt idx="10195">
                  <c:v>-3.3600000000000001E-3</c:v>
                </c:pt>
                <c:pt idx="10196">
                  <c:v>-3.3500000000000001E-3</c:v>
                </c:pt>
                <c:pt idx="10197">
                  <c:v>-3.3400000000000001E-3</c:v>
                </c:pt>
                <c:pt idx="10198">
                  <c:v>-3.31E-3</c:v>
                </c:pt>
                <c:pt idx="10199">
                  <c:v>-3.2799999999999999E-3</c:v>
                </c:pt>
                <c:pt idx="10200">
                  <c:v>-3.2399999999999998E-3</c:v>
                </c:pt>
                <c:pt idx="10201">
                  <c:v>-3.2000000000000002E-3</c:v>
                </c:pt>
                <c:pt idx="10202">
                  <c:v>-3.16E-3</c:v>
                </c:pt>
                <c:pt idx="10203">
                  <c:v>-3.1199999999999999E-3</c:v>
                </c:pt>
                <c:pt idx="10204">
                  <c:v>-3.0799999999999998E-3</c:v>
                </c:pt>
                <c:pt idx="10205">
                  <c:v>-3.0500000000000002E-3</c:v>
                </c:pt>
                <c:pt idx="10206">
                  <c:v>-2.99E-3</c:v>
                </c:pt>
                <c:pt idx="10207">
                  <c:v>-2.9399999999999999E-3</c:v>
                </c:pt>
                <c:pt idx="10208">
                  <c:v>-2.8900000000000002E-3</c:v>
                </c:pt>
                <c:pt idx="10209">
                  <c:v>-2.8500000000000001E-3</c:v>
                </c:pt>
                <c:pt idx="10210">
                  <c:v>-2.8E-3</c:v>
                </c:pt>
                <c:pt idx="10211">
                  <c:v>-2.7399999999999998E-3</c:v>
                </c:pt>
                <c:pt idx="10212">
                  <c:v>-2.6800000000000001E-3</c:v>
                </c:pt>
                <c:pt idx="10213">
                  <c:v>-2.6199999999999999E-3</c:v>
                </c:pt>
                <c:pt idx="10214">
                  <c:v>-2.5600000000000002E-3</c:v>
                </c:pt>
                <c:pt idx="10215">
                  <c:v>-2.49E-3</c:v>
                </c:pt>
                <c:pt idx="10216">
                  <c:v>-2.4299999999999999E-3</c:v>
                </c:pt>
                <c:pt idx="10217">
                  <c:v>-2.3500000000000001E-3</c:v>
                </c:pt>
                <c:pt idx="10218">
                  <c:v>-2.2799999999999999E-3</c:v>
                </c:pt>
                <c:pt idx="10219">
                  <c:v>-2.2200000000000002E-3</c:v>
                </c:pt>
                <c:pt idx="10220">
                  <c:v>-2.14E-3</c:v>
                </c:pt>
                <c:pt idx="10221">
                  <c:v>-2.0699999999999998E-3</c:v>
                </c:pt>
                <c:pt idx="10222">
                  <c:v>-2.0100000000000001E-3</c:v>
                </c:pt>
                <c:pt idx="10223">
                  <c:v>-1.9400000000000001E-3</c:v>
                </c:pt>
                <c:pt idx="10224">
                  <c:v>-1.8699999999999999E-3</c:v>
                </c:pt>
                <c:pt idx="10225">
                  <c:v>-1.81E-3</c:v>
                </c:pt>
                <c:pt idx="10226">
                  <c:v>-1.74E-3</c:v>
                </c:pt>
                <c:pt idx="10227">
                  <c:v>-1.6800000000000001E-3</c:v>
                </c:pt>
                <c:pt idx="10228">
                  <c:v>-1.6199999999999999E-3</c:v>
                </c:pt>
                <c:pt idx="10229">
                  <c:v>-1.5399999999999999E-3</c:v>
                </c:pt>
                <c:pt idx="10230">
                  <c:v>-1.47E-3</c:v>
                </c:pt>
                <c:pt idx="10231">
                  <c:v>-1.39E-3</c:v>
                </c:pt>
                <c:pt idx="10232">
                  <c:v>-1.31E-3</c:v>
                </c:pt>
                <c:pt idx="10233">
                  <c:v>-1.23E-3</c:v>
                </c:pt>
                <c:pt idx="10234">
                  <c:v>-1.15E-3</c:v>
                </c:pt>
                <c:pt idx="10235">
                  <c:v>-1.06E-3</c:v>
                </c:pt>
                <c:pt idx="10236">
                  <c:v>-9.8200000000000002E-4</c:v>
                </c:pt>
                <c:pt idx="10237">
                  <c:v>-8.92E-4</c:v>
                </c:pt>
                <c:pt idx="10238">
                  <c:v>-7.9199999999999995E-4</c:v>
                </c:pt>
                <c:pt idx="10239">
                  <c:v>-7.0200000000000004E-4</c:v>
                </c:pt>
                <c:pt idx="10240">
                  <c:v>-6.1200000000000002E-4</c:v>
                </c:pt>
                <c:pt idx="10241">
                  <c:v>-5.0199999999999995E-4</c:v>
                </c:pt>
                <c:pt idx="10242">
                  <c:v>-4.1199999999999999E-4</c:v>
                </c:pt>
                <c:pt idx="10243">
                  <c:v>-3.1199999999999999E-4</c:v>
                </c:pt>
                <c:pt idx="10244">
                  <c:v>-2.02E-4</c:v>
                </c:pt>
                <c:pt idx="10245">
                  <c:v>-8.2399999999999997E-5</c:v>
                </c:pt>
                <c:pt idx="10246">
                  <c:v>3.7599999999999999E-5</c:v>
                </c:pt>
                <c:pt idx="10247">
                  <c:v>1.4799999999999999E-4</c:v>
                </c:pt>
                <c:pt idx="10248">
                  <c:v>2.8800000000000001E-4</c:v>
                </c:pt>
                <c:pt idx="10249">
                  <c:v>4.1800000000000002E-4</c:v>
                </c:pt>
                <c:pt idx="10250">
                  <c:v>5.4799999999999998E-4</c:v>
                </c:pt>
                <c:pt idx="10251">
                  <c:v>6.78E-4</c:v>
                </c:pt>
                <c:pt idx="10252">
                  <c:v>8.0800000000000002E-4</c:v>
                </c:pt>
                <c:pt idx="10253">
                  <c:v>9.3800000000000003E-4</c:v>
                </c:pt>
                <c:pt idx="10254">
                  <c:v>1.08E-3</c:v>
                </c:pt>
                <c:pt idx="10255">
                  <c:v>1.2099999999999999E-3</c:v>
                </c:pt>
                <c:pt idx="10256">
                  <c:v>1.3500000000000001E-3</c:v>
                </c:pt>
                <c:pt idx="10257">
                  <c:v>1.48E-3</c:v>
                </c:pt>
                <c:pt idx="10258">
                  <c:v>1.6299999999999999E-3</c:v>
                </c:pt>
                <c:pt idx="10259">
                  <c:v>1.7600000000000001E-3</c:v>
                </c:pt>
                <c:pt idx="10260">
                  <c:v>1.89E-3</c:v>
                </c:pt>
                <c:pt idx="10261">
                  <c:v>2.0400000000000001E-3</c:v>
                </c:pt>
                <c:pt idx="10262">
                  <c:v>2.1800000000000001E-3</c:v>
                </c:pt>
                <c:pt idx="10263">
                  <c:v>2.33E-3</c:v>
                </c:pt>
                <c:pt idx="10264">
                  <c:v>2.47E-3</c:v>
                </c:pt>
                <c:pt idx="10265">
                  <c:v>2.6199999999999999E-3</c:v>
                </c:pt>
                <c:pt idx="10266">
                  <c:v>2.7599999999999999E-3</c:v>
                </c:pt>
                <c:pt idx="10267">
                  <c:v>2.9099999999999998E-3</c:v>
                </c:pt>
                <c:pt idx="10268">
                  <c:v>3.0400000000000002E-3</c:v>
                </c:pt>
                <c:pt idx="10269">
                  <c:v>3.1800000000000001E-3</c:v>
                </c:pt>
                <c:pt idx="10270">
                  <c:v>3.31E-3</c:v>
                </c:pt>
                <c:pt idx="10271">
                  <c:v>3.4499999999999999E-3</c:v>
                </c:pt>
                <c:pt idx="10272">
                  <c:v>3.5799999999999998E-3</c:v>
                </c:pt>
                <c:pt idx="10273">
                  <c:v>3.7100000000000002E-3</c:v>
                </c:pt>
                <c:pt idx="10274">
                  <c:v>3.8400000000000001E-3</c:v>
                </c:pt>
                <c:pt idx="10275">
                  <c:v>3.9699999999999996E-3</c:v>
                </c:pt>
                <c:pt idx="10276">
                  <c:v>4.1000000000000003E-3</c:v>
                </c:pt>
                <c:pt idx="10277">
                  <c:v>4.2500000000000003E-3</c:v>
                </c:pt>
                <c:pt idx="10278">
                  <c:v>4.3800000000000002E-3</c:v>
                </c:pt>
                <c:pt idx="10279">
                  <c:v>4.5100000000000001E-3</c:v>
                </c:pt>
                <c:pt idx="10280">
                  <c:v>4.64E-3</c:v>
                </c:pt>
                <c:pt idx="10281">
                  <c:v>4.7800000000000004E-3</c:v>
                </c:pt>
                <c:pt idx="10282">
                  <c:v>4.9100000000000003E-3</c:v>
                </c:pt>
                <c:pt idx="10283">
                  <c:v>5.0400000000000002E-3</c:v>
                </c:pt>
                <c:pt idx="10284">
                  <c:v>5.1700000000000001E-3</c:v>
                </c:pt>
                <c:pt idx="10285">
                  <c:v>5.2900000000000004E-3</c:v>
                </c:pt>
                <c:pt idx="10286">
                  <c:v>5.4099999999999999E-3</c:v>
                </c:pt>
                <c:pt idx="10287">
                  <c:v>5.5399999999999998E-3</c:v>
                </c:pt>
                <c:pt idx="10288">
                  <c:v>5.6600000000000001E-3</c:v>
                </c:pt>
                <c:pt idx="10289">
                  <c:v>5.7800000000000004E-3</c:v>
                </c:pt>
                <c:pt idx="10290">
                  <c:v>5.8999999999999999E-3</c:v>
                </c:pt>
                <c:pt idx="10291">
                  <c:v>6.0099999999999997E-3</c:v>
                </c:pt>
                <c:pt idx="10292">
                  <c:v>6.13E-3</c:v>
                </c:pt>
                <c:pt idx="10293">
                  <c:v>6.2500000000000003E-3</c:v>
                </c:pt>
                <c:pt idx="10294">
                  <c:v>6.3699999999999998E-3</c:v>
                </c:pt>
                <c:pt idx="10295">
                  <c:v>6.4900000000000001E-3</c:v>
                </c:pt>
                <c:pt idx="10296">
                  <c:v>6.6100000000000004E-3</c:v>
                </c:pt>
                <c:pt idx="10297">
                  <c:v>6.7200000000000003E-3</c:v>
                </c:pt>
                <c:pt idx="10298">
                  <c:v>6.8399999999999997E-3</c:v>
                </c:pt>
                <c:pt idx="10299">
                  <c:v>6.9499999999999996E-3</c:v>
                </c:pt>
                <c:pt idx="10300">
                  <c:v>7.0499999999999998E-3</c:v>
                </c:pt>
                <c:pt idx="10301">
                  <c:v>7.1599999999999997E-3</c:v>
                </c:pt>
                <c:pt idx="10302">
                  <c:v>7.26E-3</c:v>
                </c:pt>
                <c:pt idx="10303">
                  <c:v>7.3699999999999998E-3</c:v>
                </c:pt>
                <c:pt idx="10304">
                  <c:v>7.4799999999999997E-3</c:v>
                </c:pt>
                <c:pt idx="10305">
                  <c:v>7.5799999999999999E-3</c:v>
                </c:pt>
                <c:pt idx="10306">
                  <c:v>7.6899999999999998E-3</c:v>
                </c:pt>
                <c:pt idx="10307">
                  <c:v>7.7799999999999996E-3</c:v>
                </c:pt>
                <c:pt idx="10308">
                  <c:v>7.8799999999999999E-3</c:v>
                </c:pt>
                <c:pt idx="10309">
                  <c:v>7.9900000000000006E-3</c:v>
                </c:pt>
                <c:pt idx="10310">
                  <c:v>8.09E-3</c:v>
                </c:pt>
                <c:pt idx="10311">
                  <c:v>8.2000000000000007E-3</c:v>
                </c:pt>
                <c:pt idx="10312">
                  <c:v>8.2900000000000005E-3</c:v>
                </c:pt>
                <c:pt idx="10313">
                  <c:v>8.3999999999999995E-3</c:v>
                </c:pt>
                <c:pt idx="10314">
                  <c:v>8.4899999999999993E-3</c:v>
                </c:pt>
                <c:pt idx="10315">
                  <c:v>8.5900000000000004E-3</c:v>
                </c:pt>
                <c:pt idx="10316">
                  <c:v>8.6899999999999998E-3</c:v>
                </c:pt>
                <c:pt idx="10317">
                  <c:v>8.77E-3</c:v>
                </c:pt>
                <c:pt idx="10318">
                  <c:v>8.8599999999999998E-3</c:v>
                </c:pt>
                <c:pt idx="10319">
                  <c:v>8.94E-3</c:v>
                </c:pt>
                <c:pt idx="10320">
                  <c:v>9.0299999999999998E-3</c:v>
                </c:pt>
                <c:pt idx="10321">
                  <c:v>9.11E-3</c:v>
                </c:pt>
                <c:pt idx="10322">
                  <c:v>9.1900000000000003E-3</c:v>
                </c:pt>
                <c:pt idx="10323">
                  <c:v>9.2800000000000001E-3</c:v>
                </c:pt>
                <c:pt idx="10324">
                  <c:v>9.3600000000000003E-3</c:v>
                </c:pt>
                <c:pt idx="10325">
                  <c:v>9.4199999999999996E-3</c:v>
                </c:pt>
                <c:pt idx="10326">
                  <c:v>9.4999999999999998E-3</c:v>
                </c:pt>
                <c:pt idx="10327">
                  <c:v>9.5700000000000004E-3</c:v>
                </c:pt>
                <c:pt idx="10328">
                  <c:v>9.6299999999999997E-3</c:v>
                </c:pt>
                <c:pt idx="10329">
                  <c:v>9.7000000000000003E-3</c:v>
                </c:pt>
                <c:pt idx="10330">
                  <c:v>9.75E-3</c:v>
                </c:pt>
                <c:pt idx="10331">
                  <c:v>9.8099999999999993E-3</c:v>
                </c:pt>
                <c:pt idx="10332">
                  <c:v>9.8499999999999994E-3</c:v>
                </c:pt>
                <c:pt idx="10333">
                  <c:v>9.8799999999999999E-3</c:v>
                </c:pt>
                <c:pt idx="10334">
                  <c:v>9.9100000000000004E-3</c:v>
                </c:pt>
                <c:pt idx="10335">
                  <c:v>9.9399999999999992E-3</c:v>
                </c:pt>
                <c:pt idx="10336">
                  <c:v>9.9600000000000001E-3</c:v>
                </c:pt>
                <c:pt idx="10337">
                  <c:v>9.9900000000000006E-3</c:v>
                </c:pt>
                <c:pt idx="10338">
                  <c:v>0.01</c:v>
                </c:pt>
                <c:pt idx="10339">
                  <c:v>0.01</c:v>
                </c:pt>
                <c:pt idx="10340">
                  <c:v>0.01</c:v>
                </c:pt>
                <c:pt idx="10341">
                  <c:v>1.01E-2</c:v>
                </c:pt>
                <c:pt idx="10342">
                  <c:v>1.01E-2</c:v>
                </c:pt>
                <c:pt idx="10343">
                  <c:v>1.01E-2</c:v>
                </c:pt>
                <c:pt idx="10344">
                  <c:v>1.01E-2</c:v>
                </c:pt>
                <c:pt idx="10345">
                  <c:v>0.01</c:v>
                </c:pt>
                <c:pt idx="10346">
                  <c:v>0.01</c:v>
                </c:pt>
                <c:pt idx="10347">
                  <c:v>0.01</c:v>
                </c:pt>
                <c:pt idx="10348">
                  <c:v>0.01</c:v>
                </c:pt>
                <c:pt idx="10349">
                  <c:v>9.9900000000000006E-3</c:v>
                </c:pt>
                <c:pt idx="10350">
                  <c:v>9.9600000000000001E-3</c:v>
                </c:pt>
                <c:pt idx="10351">
                  <c:v>9.9500000000000005E-3</c:v>
                </c:pt>
                <c:pt idx="10352">
                  <c:v>9.92E-3</c:v>
                </c:pt>
                <c:pt idx="10353">
                  <c:v>9.9100000000000004E-3</c:v>
                </c:pt>
                <c:pt idx="10354">
                  <c:v>9.8799999999999999E-3</c:v>
                </c:pt>
                <c:pt idx="10355">
                  <c:v>9.8700000000000003E-3</c:v>
                </c:pt>
                <c:pt idx="10356">
                  <c:v>9.8600000000000007E-3</c:v>
                </c:pt>
                <c:pt idx="10357">
                  <c:v>9.8300000000000002E-3</c:v>
                </c:pt>
                <c:pt idx="10358">
                  <c:v>9.8099999999999993E-3</c:v>
                </c:pt>
                <c:pt idx="10359">
                  <c:v>9.7900000000000001E-3</c:v>
                </c:pt>
                <c:pt idx="10360">
                  <c:v>9.7699999999999992E-3</c:v>
                </c:pt>
                <c:pt idx="10361">
                  <c:v>9.7400000000000004E-3</c:v>
                </c:pt>
                <c:pt idx="10362">
                  <c:v>9.7099999999999999E-3</c:v>
                </c:pt>
                <c:pt idx="10363">
                  <c:v>9.6900000000000007E-3</c:v>
                </c:pt>
                <c:pt idx="10364">
                  <c:v>9.6600000000000002E-3</c:v>
                </c:pt>
                <c:pt idx="10365">
                  <c:v>9.6299999999999997E-3</c:v>
                </c:pt>
                <c:pt idx="10366">
                  <c:v>9.5999999999999992E-3</c:v>
                </c:pt>
                <c:pt idx="10367">
                  <c:v>9.5700000000000004E-3</c:v>
                </c:pt>
                <c:pt idx="10368">
                  <c:v>9.5300000000000003E-3</c:v>
                </c:pt>
                <c:pt idx="10369">
                  <c:v>9.4900000000000002E-3</c:v>
                </c:pt>
                <c:pt idx="10370">
                  <c:v>9.4599999999999997E-3</c:v>
                </c:pt>
                <c:pt idx="10371">
                  <c:v>9.4199999999999996E-3</c:v>
                </c:pt>
                <c:pt idx="10372">
                  <c:v>9.3799999999999994E-3</c:v>
                </c:pt>
                <c:pt idx="10373">
                  <c:v>9.3399999999999993E-3</c:v>
                </c:pt>
                <c:pt idx="10374">
                  <c:v>9.2899999999999996E-3</c:v>
                </c:pt>
                <c:pt idx="10375">
                  <c:v>9.2399999999999999E-3</c:v>
                </c:pt>
                <c:pt idx="10376">
                  <c:v>9.1699999999999993E-3</c:v>
                </c:pt>
                <c:pt idx="10377">
                  <c:v>9.1199999999999996E-3</c:v>
                </c:pt>
                <c:pt idx="10378">
                  <c:v>9.0600000000000003E-3</c:v>
                </c:pt>
                <c:pt idx="10379">
                  <c:v>8.9899999999999997E-3</c:v>
                </c:pt>
                <c:pt idx="10380">
                  <c:v>8.9200000000000008E-3</c:v>
                </c:pt>
                <c:pt idx="10381">
                  <c:v>8.8400000000000006E-3</c:v>
                </c:pt>
                <c:pt idx="10382">
                  <c:v>8.77E-3</c:v>
                </c:pt>
                <c:pt idx="10383">
                  <c:v>8.6899999999999998E-3</c:v>
                </c:pt>
                <c:pt idx="10384">
                  <c:v>8.6099999999999996E-3</c:v>
                </c:pt>
                <c:pt idx="10385">
                  <c:v>8.5299999999999994E-3</c:v>
                </c:pt>
                <c:pt idx="10386">
                  <c:v>8.4499999999999992E-3</c:v>
                </c:pt>
                <c:pt idx="10387">
                  <c:v>8.3700000000000007E-3</c:v>
                </c:pt>
                <c:pt idx="10388">
                  <c:v>8.2900000000000005E-3</c:v>
                </c:pt>
                <c:pt idx="10389">
                  <c:v>8.2100000000000003E-3</c:v>
                </c:pt>
                <c:pt idx="10390">
                  <c:v>8.1200000000000005E-3</c:v>
                </c:pt>
                <c:pt idx="10391">
                  <c:v>8.0400000000000003E-3</c:v>
                </c:pt>
                <c:pt idx="10392">
                  <c:v>7.9500000000000005E-3</c:v>
                </c:pt>
                <c:pt idx="10393">
                  <c:v>7.8700000000000003E-3</c:v>
                </c:pt>
                <c:pt idx="10394">
                  <c:v>7.7799999999999996E-3</c:v>
                </c:pt>
                <c:pt idx="10395">
                  <c:v>7.7000000000000002E-3</c:v>
                </c:pt>
                <c:pt idx="10396">
                  <c:v>7.62E-3</c:v>
                </c:pt>
                <c:pt idx="10397">
                  <c:v>7.5399999999999998E-3</c:v>
                </c:pt>
                <c:pt idx="10398">
                  <c:v>7.4599999999999996E-3</c:v>
                </c:pt>
                <c:pt idx="10399">
                  <c:v>7.3800000000000003E-3</c:v>
                </c:pt>
                <c:pt idx="10400">
                  <c:v>7.3000000000000001E-3</c:v>
                </c:pt>
                <c:pt idx="10401">
                  <c:v>7.2399999999999999E-3</c:v>
                </c:pt>
                <c:pt idx="10402">
                  <c:v>7.1700000000000002E-3</c:v>
                </c:pt>
                <c:pt idx="10403">
                  <c:v>7.11E-3</c:v>
                </c:pt>
                <c:pt idx="10404">
                  <c:v>7.0400000000000003E-3</c:v>
                </c:pt>
                <c:pt idx="10405">
                  <c:v>6.9699999999999996E-3</c:v>
                </c:pt>
                <c:pt idx="10406">
                  <c:v>6.8999999999999999E-3</c:v>
                </c:pt>
                <c:pt idx="10407">
                  <c:v>6.8300000000000001E-3</c:v>
                </c:pt>
                <c:pt idx="10408">
                  <c:v>6.7499999999999999E-3</c:v>
                </c:pt>
                <c:pt idx="10409">
                  <c:v>6.6699999999999997E-3</c:v>
                </c:pt>
                <c:pt idx="10410">
                  <c:v>6.5900000000000004E-3</c:v>
                </c:pt>
                <c:pt idx="10411">
                  <c:v>6.5100000000000002E-3</c:v>
                </c:pt>
                <c:pt idx="10412">
                  <c:v>6.45E-3</c:v>
                </c:pt>
                <c:pt idx="10413">
                  <c:v>6.3699999999999998E-3</c:v>
                </c:pt>
                <c:pt idx="10414">
                  <c:v>6.2899999999999996E-3</c:v>
                </c:pt>
                <c:pt idx="10415">
                  <c:v>6.2100000000000002E-3</c:v>
                </c:pt>
                <c:pt idx="10416">
                  <c:v>6.13E-3</c:v>
                </c:pt>
                <c:pt idx="10417">
                  <c:v>6.0400000000000002E-3</c:v>
                </c:pt>
                <c:pt idx="10418">
                  <c:v>5.96E-3</c:v>
                </c:pt>
                <c:pt idx="10419">
                  <c:v>5.8799999999999998E-3</c:v>
                </c:pt>
                <c:pt idx="10420">
                  <c:v>5.79E-3</c:v>
                </c:pt>
                <c:pt idx="10421">
                  <c:v>5.7099999999999998E-3</c:v>
                </c:pt>
                <c:pt idx="10422">
                  <c:v>5.6100000000000004E-3</c:v>
                </c:pt>
                <c:pt idx="10423">
                  <c:v>5.4999999999999997E-3</c:v>
                </c:pt>
                <c:pt idx="10424">
                  <c:v>5.3899999999999998E-3</c:v>
                </c:pt>
                <c:pt idx="10425">
                  <c:v>5.2900000000000004E-3</c:v>
                </c:pt>
                <c:pt idx="10426">
                  <c:v>5.1799999999999997E-3</c:v>
                </c:pt>
                <c:pt idx="10427">
                  <c:v>5.0800000000000003E-3</c:v>
                </c:pt>
                <c:pt idx="10428">
                  <c:v>4.9899999999999996E-3</c:v>
                </c:pt>
                <c:pt idx="10429">
                  <c:v>4.8799999999999998E-3</c:v>
                </c:pt>
                <c:pt idx="10430">
                  <c:v>4.79E-3</c:v>
                </c:pt>
                <c:pt idx="10431">
                  <c:v>4.6800000000000001E-3</c:v>
                </c:pt>
                <c:pt idx="10432">
                  <c:v>4.5900000000000003E-3</c:v>
                </c:pt>
                <c:pt idx="10433">
                  <c:v>4.4999999999999997E-3</c:v>
                </c:pt>
                <c:pt idx="10434">
                  <c:v>4.4099999999999999E-3</c:v>
                </c:pt>
                <c:pt idx="10435">
                  <c:v>4.3200000000000001E-3</c:v>
                </c:pt>
                <c:pt idx="10436">
                  <c:v>4.2199999999999998E-3</c:v>
                </c:pt>
                <c:pt idx="10437">
                  <c:v>4.13E-3</c:v>
                </c:pt>
                <c:pt idx="10438">
                  <c:v>4.0400000000000002E-3</c:v>
                </c:pt>
                <c:pt idx="10439">
                  <c:v>3.9300000000000003E-3</c:v>
                </c:pt>
                <c:pt idx="10440">
                  <c:v>3.8400000000000001E-3</c:v>
                </c:pt>
                <c:pt idx="10441">
                  <c:v>3.7399999999999998E-3</c:v>
                </c:pt>
                <c:pt idx="10442">
                  <c:v>3.64E-3</c:v>
                </c:pt>
                <c:pt idx="10443">
                  <c:v>3.5500000000000002E-3</c:v>
                </c:pt>
                <c:pt idx="10444">
                  <c:v>3.46E-3</c:v>
                </c:pt>
                <c:pt idx="10445">
                  <c:v>3.3800000000000002E-3</c:v>
                </c:pt>
                <c:pt idx="10446">
                  <c:v>3.3E-3</c:v>
                </c:pt>
                <c:pt idx="10447">
                  <c:v>3.2200000000000002E-3</c:v>
                </c:pt>
                <c:pt idx="10448">
                  <c:v>3.14E-3</c:v>
                </c:pt>
                <c:pt idx="10449">
                  <c:v>3.0599999999999998E-3</c:v>
                </c:pt>
                <c:pt idx="10450">
                  <c:v>2.99E-3</c:v>
                </c:pt>
                <c:pt idx="10451">
                  <c:v>2.9199999999999999E-3</c:v>
                </c:pt>
                <c:pt idx="10452">
                  <c:v>2.8400000000000001E-3</c:v>
                </c:pt>
                <c:pt idx="10453">
                  <c:v>2.7499999999999998E-3</c:v>
                </c:pt>
                <c:pt idx="10454">
                  <c:v>2.66E-3</c:v>
                </c:pt>
                <c:pt idx="10455">
                  <c:v>2.5600000000000002E-3</c:v>
                </c:pt>
                <c:pt idx="10456">
                  <c:v>2.47E-3</c:v>
                </c:pt>
                <c:pt idx="10457">
                  <c:v>2.3700000000000001E-3</c:v>
                </c:pt>
                <c:pt idx="10458">
                  <c:v>2.2699999999999999E-3</c:v>
                </c:pt>
                <c:pt idx="10459">
                  <c:v>2.1800000000000001E-3</c:v>
                </c:pt>
                <c:pt idx="10460">
                  <c:v>2.0899999999999998E-3</c:v>
                </c:pt>
                <c:pt idx="10461">
                  <c:v>2E-3</c:v>
                </c:pt>
                <c:pt idx="10462">
                  <c:v>1.92E-3</c:v>
                </c:pt>
                <c:pt idx="10463">
                  <c:v>1.83E-3</c:v>
                </c:pt>
                <c:pt idx="10464">
                  <c:v>1.73E-3</c:v>
                </c:pt>
                <c:pt idx="10465">
                  <c:v>1.66E-3</c:v>
                </c:pt>
                <c:pt idx="10466">
                  <c:v>1.56E-3</c:v>
                </c:pt>
                <c:pt idx="10467">
                  <c:v>1.48E-3</c:v>
                </c:pt>
                <c:pt idx="10468">
                  <c:v>1.39E-3</c:v>
                </c:pt>
                <c:pt idx="10469">
                  <c:v>1.2999999999999999E-3</c:v>
                </c:pt>
                <c:pt idx="10470">
                  <c:v>1.1900000000000001E-3</c:v>
                </c:pt>
                <c:pt idx="10471">
                  <c:v>1.09E-3</c:v>
                </c:pt>
                <c:pt idx="10472">
                  <c:v>9.68E-4</c:v>
                </c:pt>
                <c:pt idx="10473">
                  <c:v>8.6799999999999996E-4</c:v>
                </c:pt>
                <c:pt idx="10474">
                  <c:v>7.4799999999999997E-4</c:v>
                </c:pt>
                <c:pt idx="10475">
                  <c:v>6.38E-4</c:v>
                </c:pt>
                <c:pt idx="10476">
                  <c:v>5.3799999999999996E-4</c:v>
                </c:pt>
                <c:pt idx="10477">
                  <c:v>4.3800000000000002E-4</c:v>
                </c:pt>
                <c:pt idx="10478">
                  <c:v>3.3799999999999998E-4</c:v>
                </c:pt>
                <c:pt idx="10479">
                  <c:v>2.4800000000000001E-4</c:v>
                </c:pt>
                <c:pt idx="10480">
                  <c:v>1.3799999999999999E-4</c:v>
                </c:pt>
                <c:pt idx="10481">
                  <c:v>3.7599999999999999E-5</c:v>
                </c:pt>
                <c:pt idx="10482">
                  <c:v>-6.2399999999999999E-5</c:v>
                </c:pt>
                <c:pt idx="10483">
                  <c:v>-1.6200000000000001E-4</c:v>
                </c:pt>
                <c:pt idx="10484">
                  <c:v>-2.72E-4</c:v>
                </c:pt>
                <c:pt idx="10485">
                  <c:v>-3.7199999999999999E-4</c:v>
                </c:pt>
                <c:pt idx="10486">
                  <c:v>-4.9200000000000003E-4</c:v>
                </c:pt>
                <c:pt idx="10487">
                  <c:v>-6.2200000000000005E-4</c:v>
                </c:pt>
                <c:pt idx="10488">
                  <c:v>-7.5199999999999996E-4</c:v>
                </c:pt>
                <c:pt idx="10489">
                  <c:v>-8.7200000000000005E-4</c:v>
                </c:pt>
                <c:pt idx="10490">
                  <c:v>-1E-3</c:v>
                </c:pt>
                <c:pt idx="10491">
                  <c:v>-1.14E-3</c:v>
                </c:pt>
                <c:pt idx="10492">
                  <c:v>-1.25E-3</c:v>
                </c:pt>
                <c:pt idx="10493">
                  <c:v>-1.3699999999999999E-3</c:v>
                </c:pt>
                <c:pt idx="10494">
                  <c:v>-1.48E-3</c:v>
                </c:pt>
                <c:pt idx="10495">
                  <c:v>-1.6000000000000001E-3</c:v>
                </c:pt>
                <c:pt idx="10496">
                  <c:v>-1.72E-3</c:v>
                </c:pt>
                <c:pt idx="10497">
                  <c:v>-1.82E-3</c:v>
                </c:pt>
                <c:pt idx="10498">
                  <c:v>-1.9400000000000001E-3</c:v>
                </c:pt>
                <c:pt idx="10499">
                  <c:v>-2.0400000000000001E-3</c:v>
                </c:pt>
                <c:pt idx="10500">
                  <c:v>-2.16E-3</c:v>
                </c:pt>
                <c:pt idx="10501">
                  <c:v>-2.2799999999999999E-3</c:v>
                </c:pt>
                <c:pt idx="10502">
                  <c:v>-2.3999999999999998E-3</c:v>
                </c:pt>
                <c:pt idx="10503">
                  <c:v>-2.5300000000000001E-3</c:v>
                </c:pt>
                <c:pt idx="10504">
                  <c:v>-2.6800000000000001E-3</c:v>
                </c:pt>
                <c:pt idx="10505">
                  <c:v>-2.8E-3</c:v>
                </c:pt>
                <c:pt idx="10506">
                  <c:v>-2.9299999999999999E-3</c:v>
                </c:pt>
                <c:pt idx="10507">
                  <c:v>-3.0599999999999998E-3</c:v>
                </c:pt>
                <c:pt idx="10508">
                  <c:v>-3.1800000000000001E-3</c:v>
                </c:pt>
                <c:pt idx="10509">
                  <c:v>-3.2799999999999999E-3</c:v>
                </c:pt>
                <c:pt idx="10510">
                  <c:v>-3.3999999999999998E-3</c:v>
                </c:pt>
                <c:pt idx="10511">
                  <c:v>-3.5100000000000001E-3</c:v>
                </c:pt>
                <c:pt idx="10512">
                  <c:v>-3.62E-3</c:v>
                </c:pt>
                <c:pt idx="10513">
                  <c:v>-3.7299999999999998E-3</c:v>
                </c:pt>
                <c:pt idx="10514">
                  <c:v>-3.8500000000000001E-3</c:v>
                </c:pt>
                <c:pt idx="10515">
                  <c:v>-3.9500000000000004E-3</c:v>
                </c:pt>
                <c:pt idx="10516">
                  <c:v>-4.0699999999999998E-3</c:v>
                </c:pt>
                <c:pt idx="10517">
                  <c:v>-4.1900000000000001E-3</c:v>
                </c:pt>
                <c:pt idx="10518">
                  <c:v>-4.3400000000000001E-3</c:v>
                </c:pt>
                <c:pt idx="10519">
                  <c:v>-4.47E-3</c:v>
                </c:pt>
                <c:pt idx="10520">
                  <c:v>-4.6100000000000004E-3</c:v>
                </c:pt>
                <c:pt idx="10521">
                  <c:v>-4.7600000000000003E-3</c:v>
                </c:pt>
                <c:pt idx="10522">
                  <c:v>-4.9199999999999999E-3</c:v>
                </c:pt>
                <c:pt idx="10523">
                  <c:v>-5.0600000000000003E-3</c:v>
                </c:pt>
                <c:pt idx="10524">
                  <c:v>-5.1999999999999998E-3</c:v>
                </c:pt>
                <c:pt idx="10525">
                  <c:v>-5.3400000000000001E-3</c:v>
                </c:pt>
                <c:pt idx="10526">
                  <c:v>-5.4799999999999996E-3</c:v>
                </c:pt>
                <c:pt idx="10527">
                  <c:v>-5.6100000000000004E-3</c:v>
                </c:pt>
                <c:pt idx="10528">
                  <c:v>-5.7600000000000004E-3</c:v>
                </c:pt>
                <c:pt idx="10529">
                  <c:v>-5.8999999999999999E-3</c:v>
                </c:pt>
                <c:pt idx="10530">
                  <c:v>-6.0600000000000003E-3</c:v>
                </c:pt>
                <c:pt idx="10531">
                  <c:v>-6.2100000000000002E-3</c:v>
                </c:pt>
                <c:pt idx="10532">
                  <c:v>-6.3600000000000002E-3</c:v>
                </c:pt>
                <c:pt idx="10533">
                  <c:v>-6.5199999999999998E-3</c:v>
                </c:pt>
                <c:pt idx="10534">
                  <c:v>-6.7099999999999998E-3</c:v>
                </c:pt>
                <c:pt idx="10535">
                  <c:v>-6.8799999999999998E-3</c:v>
                </c:pt>
                <c:pt idx="10536">
                  <c:v>-7.0699999999999999E-3</c:v>
                </c:pt>
                <c:pt idx="10537">
                  <c:v>-7.26E-3</c:v>
                </c:pt>
                <c:pt idx="10538">
                  <c:v>-7.4400000000000004E-3</c:v>
                </c:pt>
                <c:pt idx="10539">
                  <c:v>-7.6299999999999996E-3</c:v>
                </c:pt>
                <c:pt idx="10540">
                  <c:v>-7.7999999999999996E-3</c:v>
                </c:pt>
                <c:pt idx="10541">
                  <c:v>-7.9699999999999997E-3</c:v>
                </c:pt>
                <c:pt idx="10542">
                  <c:v>-8.1399999999999997E-3</c:v>
                </c:pt>
                <c:pt idx="10543">
                  <c:v>-8.3099999999999997E-3</c:v>
                </c:pt>
                <c:pt idx="10544">
                  <c:v>-8.4799999999999997E-3</c:v>
                </c:pt>
                <c:pt idx="10545">
                  <c:v>-8.6499999999999997E-3</c:v>
                </c:pt>
                <c:pt idx="10546">
                  <c:v>-8.8299999999999993E-3</c:v>
                </c:pt>
                <c:pt idx="10547">
                  <c:v>-8.9999999999999993E-3</c:v>
                </c:pt>
                <c:pt idx="10548">
                  <c:v>-9.1699999999999993E-3</c:v>
                </c:pt>
                <c:pt idx="10549">
                  <c:v>-9.3399999999999993E-3</c:v>
                </c:pt>
                <c:pt idx="10550">
                  <c:v>-9.5200000000000007E-3</c:v>
                </c:pt>
                <c:pt idx="10551">
                  <c:v>-9.7199999999999995E-3</c:v>
                </c:pt>
                <c:pt idx="10552">
                  <c:v>-9.9100000000000004E-3</c:v>
                </c:pt>
                <c:pt idx="10553">
                  <c:v>-1.01E-2</c:v>
                </c:pt>
                <c:pt idx="10554">
                  <c:v>-1.03E-2</c:v>
                </c:pt>
                <c:pt idx="10555">
                  <c:v>-1.0500000000000001E-2</c:v>
                </c:pt>
                <c:pt idx="10556">
                  <c:v>-1.06E-2</c:v>
                </c:pt>
                <c:pt idx="10557">
                  <c:v>-1.0800000000000001E-2</c:v>
                </c:pt>
                <c:pt idx="10558">
                  <c:v>-1.0999999999999999E-2</c:v>
                </c:pt>
                <c:pt idx="10559">
                  <c:v>-1.11E-2</c:v>
                </c:pt>
                <c:pt idx="10560">
                  <c:v>-1.1299999999999999E-2</c:v>
                </c:pt>
                <c:pt idx="10561">
                  <c:v>-1.15E-2</c:v>
                </c:pt>
                <c:pt idx="10562">
                  <c:v>-1.17E-2</c:v>
                </c:pt>
                <c:pt idx="10563">
                  <c:v>-1.18E-2</c:v>
                </c:pt>
                <c:pt idx="10564">
                  <c:v>-1.2E-2</c:v>
                </c:pt>
                <c:pt idx="10565">
                  <c:v>-1.2200000000000001E-2</c:v>
                </c:pt>
                <c:pt idx="10566">
                  <c:v>-1.23E-2</c:v>
                </c:pt>
                <c:pt idx="10567">
                  <c:v>-1.2500000000000001E-2</c:v>
                </c:pt>
                <c:pt idx="10568">
                  <c:v>-1.2699999999999999E-2</c:v>
                </c:pt>
                <c:pt idx="10569">
                  <c:v>-1.29E-2</c:v>
                </c:pt>
                <c:pt idx="10570">
                  <c:v>-1.3100000000000001E-2</c:v>
                </c:pt>
                <c:pt idx="10571">
                  <c:v>-1.3299999999999999E-2</c:v>
                </c:pt>
                <c:pt idx="10572">
                  <c:v>-1.34E-2</c:v>
                </c:pt>
                <c:pt idx="10573">
                  <c:v>-1.3599999999999999E-2</c:v>
                </c:pt>
                <c:pt idx="10574">
                  <c:v>-1.38E-2</c:v>
                </c:pt>
                <c:pt idx="10575">
                  <c:v>-1.3899999999999999E-2</c:v>
                </c:pt>
                <c:pt idx="10576">
                  <c:v>-1.41E-2</c:v>
                </c:pt>
                <c:pt idx="10577">
                  <c:v>-1.43E-2</c:v>
                </c:pt>
                <c:pt idx="10578">
                  <c:v>-1.4500000000000001E-2</c:v>
                </c:pt>
                <c:pt idx="10579">
                  <c:v>-1.46E-2</c:v>
                </c:pt>
                <c:pt idx="10580">
                  <c:v>-1.4800000000000001E-2</c:v>
                </c:pt>
                <c:pt idx="10581">
                  <c:v>-1.4999999999999999E-2</c:v>
                </c:pt>
                <c:pt idx="10582">
                  <c:v>-1.52E-2</c:v>
                </c:pt>
                <c:pt idx="10583">
                  <c:v>-1.5299999999999999E-2</c:v>
                </c:pt>
                <c:pt idx="10584">
                  <c:v>-1.55E-2</c:v>
                </c:pt>
                <c:pt idx="10585">
                  <c:v>-1.5699999999999999E-2</c:v>
                </c:pt>
                <c:pt idx="10586">
                  <c:v>-1.5900000000000001E-2</c:v>
                </c:pt>
                <c:pt idx="10587">
                  <c:v>-1.61E-2</c:v>
                </c:pt>
                <c:pt idx="10588">
                  <c:v>-1.6299999999999999E-2</c:v>
                </c:pt>
                <c:pt idx="10589">
                  <c:v>-1.6500000000000001E-2</c:v>
                </c:pt>
                <c:pt idx="10590">
                  <c:v>-1.67E-2</c:v>
                </c:pt>
                <c:pt idx="10591">
                  <c:v>-1.6799999999999999E-2</c:v>
                </c:pt>
                <c:pt idx="10592">
                  <c:v>-1.7000000000000001E-2</c:v>
                </c:pt>
                <c:pt idx="10593">
                  <c:v>-1.72E-2</c:v>
                </c:pt>
                <c:pt idx="10594">
                  <c:v>-1.7399999999999999E-2</c:v>
                </c:pt>
                <c:pt idx="10595">
                  <c:v>-1.7600000000000001E-2</c:v>
                </c:pt>
                <c:pt idx="10596">
                  <c:v>-1.78E-2</c:v>
                </c:pt>
                <c:pt idx="10597">
                  <c:v>-1.7999999999999999E-2</c:v>
                </c:pt>
                <c:pt idx="10598">
                  <c:v>-1.8200000000000001E-2</c:v>
                </c:pt>
                <c:pt idx="10599">
                  <c:v>-1.84E-2</c:v>
                </c:pt>
                <c:pt idx="10600">
                  <c:v>-1.8599999999999998E-2</c:v>
                </c:pt>
                <c:pt idx="10601">
                  <c:v>-1.8800000000000001E-2</c:v>
                </c:pt>
                <c:pt idx="10602">
                  <c:v>-1.9E-2</c:v>
                </c:pt>
                <c:pt idx="10603">
                  <c:v>-1.9199999999999998E-2</c:v>
                </c:pt>
                <c:pt idx="10604">
                  <c:v>-1.9400000000000001E-2</c:v>
                </c:pt>
                <c:pt idx="10605">
                  <c:v>-1.9599999999999999E-2</c:v>
                </c:pt>
                <c:pt idx="10606">
                  <c:v>-1.9800000000000002E-2</c:v>
                </c:pt>
                <c:pt idx="10607">
                  <c:v>-1.9900000000000001E-2</c:v>
                </c:pt>
                <c:pt idx="10608">
                  <c:v>-2.01E-2</c:v>
                </c:pt>
                <c:pt idx="10609">
                  <c:v>-2.0299999999999999E-2</c:v>
                </c:pt>
                <c:pt idx="10610">
                  <c:v>-2.0500000000000001E-2</c:v>
                </c:pt>
                <c:pt idx="10611">
                  <c:v>-2.06E-2</c:v>
                </c:pt>
                <c:pt idx="10612">
                  <c:v>-2.0799999999999999E-2</c:v>
                </c:pt>
                <c:pt idx="10613">
                  <c:v>-2.1000000000000001E-2</c:v>
                </c:pt>
                <c:pt idx="10614">
                  <c:v>-2.1100000000000001E-2</c:v>
                </c:pt>
                <c:pt idx="10615">
                  <c:v>-2.1299999999999999E-2</c:v>
                </c:pt>
                <c:pt idx="10616">
                  <c:v>-2.1499999999999998E-2</c:v>
                </c:pt>
                <c:pt idx="10617">
                  <c:v>-2.1600000000000001E-2</c:v>
                </c:pt>
                <c:pt idx="10618">
                  <c:v>-2.18E-2</c:v>
                </c:pt>
                <c:pt idx="10619">
                  <c:v>-2.1899999999999999E-2</c:v>
                </c:pt>
                <c:pt idx="10620">
                  <c:v>-2.2100000000000002E-2</c:v>
                </c:pt>
                <c:pt idx="10621">
                  <c:v>-2.2200000000000001E-2</c:v>
                </c:pt>
                <c:pt idx="10622">
                  <c:v>-2.23E-2</c:v>
                </c:pt>
                <c:pt idx="10623">
                  <c:v>-2.24E-2</c:v>
                </c:pt>
                <c:pt idx="10624">
                  <c:v>-2.2599999999999999E-2</c:v>
                </c:pt>
                <c:pt idx="10625">
                  <c:v>-2.2700000000000001E-2</c:v>
                </c:pt>
                <c:pt idx="10626">
                  <c:v>-2.2800000000000001E-2</c:v>
                </c:pt>
                <c:pt idx="10627">
                  <c:v>-2.29E-2</c:v>
                </c:pt>
                <c:pt idx="10628">
                  <c:v>-2.3E-2</c:v>
                </c:pt>
                <c:pt idx="10629">
                  <c:v>-2.3099999999999999E-2</c:v>
                </c:pt>
                <c:pt idx="10630">
                  <c:v>-2.3300000000000001E-2</c:v>
                </c:pt>
                <c:pt idx="10631">
                  <c:v>-2.3400000000000001E-2</c:v>
                </c:pt>
                <c:pt idx="10632">
                  <c:v>-2.35E-2</c:v>
                </c:pt>
                <c:pt idx="10633">
                  <c:v>-2.3699999999999999E-2</c:v>
                </c:pt>
                <c:pt idx="10634">
                  <c:v>-2.3800000000000002E-2</c:v>
                </c:pt>
                <c:pt idx="10635">
                  <c:v>-2.3900000000000001E-2</c:v>
                </c:pt>
                <c:pt idx="10636">
                  <c:v>-2.4E-2</c:v>
                </c:pt>
                <c:pt idx="10637">
                  <c:v>-2.4199999999999999E-2</c:v>
                </c:pt>
                <c:pt idx="10638">
                  <c:v>-2.4299999999999999E-2</c:v>
                </c:pt>
                <c:pt idx="10639">
                  <c:v>-2.4400000000000002E-2</c:v>
                </c:pt>
                <c:pt idx="10640">
                  <c:v>-2.4500000000000001E-2</c:v>
                </c:pt>
                <c:pt idx="10641">
                  <c:v>-2.46E-2</c:v>
                </c:pt>
                <c:pt idx="10642">
                  <c:v>-2.4799999999999999E-2</c:v>
                </c:pt>
                <c:pt idx="10643">
                  <c:v>-2.4899999999999999E-2</c:v>
                </c:pt>
                <c:pt idx="10644">
                  <c:v>-2.5100000000000001E-2</c:v>
                </c:pt>
                <c:pt idx="10645">
                  <c:v>-2.52E-2</c:v>
                </c:pt>
                <c:pt idx="10646">
                  <c:v>-2.53E-2</c:v>
                </c:pt>
                <c:pt idx="10647">
                  <c:v>-2.5499999999999998E-2</c:v>
                </c:pt>
                <c:pt idx="10648">
                  <c:v>-2.5600000000000001E-2</c:v>
                </c:pt>
                <c:pt idx="10649">
                  <c:v>-2.58E-2</c:v>
                </c:pt>
                <c:pt idx="10650">
                  <c:v>-2.5899999999999999E-2</c:v>
                </c:pt>
                <c:pt idx="10651">
                  <c:v>-2.5999999999999999E-2</c:v>
                </c:pt>
                <c:pt idx="10652">
                  <c:v>-2.6200000000000001E-2</c:v>
                </c:pt>
                <c:pt idx="10653">
                  <c:v>-2.63E-2</c:v>
                </c:pt>
                <c:pt idx="10654">
                  <c:v>-2.64E-2</c:v>
                </c:pt>
                <c:pt idx="10655">
                  <c:v>-2.6499999999999999E-2</c:v>
                </c:pt>
                <c:pt idx="10656">
                  <c:v>-2.6599999999999999E-2</c:v>
                </c:pt>
                <c:pt idx="10657">
                  <c:v>-2.6700000000000002E-2</c:v>
                </c:pt>
                <c:pt idx="10658">
                  <c:v>-2.6800000000000001E-2</c:v>
                </c:pt>
                <c:pt idx="10659">
                  <c:v>-2.69E-2</c:v>
                </c:pt>
                <c:pt idx="10660">
                  <c:v>-2.7E-2</c:v>
                </c:pt>
                <c:pt idx="10661">
                  <c:v>-2.7099999999999999E-2</c:v>
                </c:pt>
                <c:pt idx="10662">
                  <c:v>-2.7199999999999998E-2</c:v>
                </c:pt>
                <c:pt idx="10663">
                  <c:v>-2.7300000000000001E-2</c:v>
                </c:pt>
                <c:pt idx="10664">
                  <c:v>-2.7400000000000001E-2</c:v>
                </c:pt>
                <c:pt idx="10665">
                  <c:v>-2.75E-2</c:v>
                </c:pt>
                <c:pt idx="10666">
                  <c:v>-2.76E-2</c:v>
                </c:pt>
                <c:pt idx="10667">
                  <c:v>-2.76E-2</c:v>
                </c:pt>
                <c:pt idx="10668">
                  <c:v>-2.7699999999999999E-2</c:v>
                </c:pt>
                <c:pt idx="10669">
                  <c:v>-2.7799999999999998E-2</c:v>
                </c:pt>
                <c:pt idx="10670">
                  <c:v>-2.7799999999999998E-2</c:v>
                </c:pt>
                <c:pt idx="10671">
                  <c:v>-2.7900000000000001E-2</c:v>
                </c:pt>
                <c:pt idx="10672">
                  <c:v>-2.7900000000000001E-2</c:v>
                </c:pt>
                <c:pt idx="10673">
                  <c:v>-2.8000000000000001E-2</c:v>
                </c:pt>
                <c:pt idx="10674">
                  <c:v>-2.8000000000000001E-2</c:v>
                </c:pt>
                <c:pt idx="10675">
                  <c:v>-2.81E-2</c:v>
                </c:pt>
                <c:pt idx="10676">
                  <c:v>-2.81E-2</c:v>
                </c:pt>
                <c:pt idx="10677">
                  <c:v>-2.8199999999999999E-2</c:v>
                </c:pt>
                <c:pt idx="10678">
                  <c:v>-2.8199999999999999E-2</c:v>
                </c:pt>
                <c:pt idx="10679">
                  <c:v>-2.8299999999999999E-2</c:v>
                </c:pt>
                <c:pt idx="10680">
                  <c:v>-2.8299999999999999E-2</c:v>
                </c:pt>
                <c:pt idx="10681">
                  <c:v>-2.8400000000000002E-2</c:v>
                </c:pt>
                <c:pt idx="10682">
                  <c:v>-2.8500000000000001E-2</c:v>
                </c:pt>
                <c:pt idx="10683">
                  <c:v>-2.8500000000000001E-2</c:v>
                </c:pt>
                <c:pt idx="10684">
                  <c:v>-2.86E-2</c:v>
                </c:pt>
                <c:pt idx="10685">
                  <c:v>-2.86E-2</c:v>
                </c:pt>
                <c:pt idx="10686">
                  <c:v>-2.86E-2</c:v>
                </c:pt>
                <c:pt idx="10687">
                  <c:v>-2.87E-2</c:v>
                </c:pt>
                <c:pt idx="10688">
                  <c:v>-2.87E-2</c:v>
                </c:pt>
                <c:pt idx="10689">
                  <c:v>-2.8799999999999999E-2</c:v>
                </c:pt>
                <c:pt idx="10690">
                  <c:v>-2.8799999999999999E-2</c:v>
                </c:pt>
                <c:pt idx="10691">
                  <c:v>-2.8899999999999999E-2</c:v>
                </c:pt>
                <c:pt idx="10692">
                  <c:v>-2.8899999999999999E-2</c:v>
                </c:pt>
                <c:pt idx="10693">
                  <c:v>-2.9000000000000001E-2</c:v>
                </c:pt>
                <c:pt idx="10694">
                  <c:v>-2.9000000000000001E-2</c:v>
                </c:pt>
                <c:pt idx="10695">
                  <c:v>-2.9000000000000001E-2</c:v>
                </c:pt>
                <c:pt idx="10696">
                  <c:v>-2.9100000000000001E-2</c:v>
                </c:pt>
                <c:pt idx="10697">
                  <c:v>-2.9100000000000001E-2</c:v>
                </c:pt>
                <c:pt idx="10698">
                  <c:v>-2.92E-2</c:v>
                </c:pt>
                <c:pt idx="10699">
                  <c:v>-2.92E-2</c:v>
                </c:pt>
                <c:pt idx="10700">
                  <c:v>-2.92E-2</c:v>
                </c:pt>
                <c:pt idx="10701">
                  <c:v>-2.92E-2</c:v>
                </c:pt>
                <c:pt idx="10702">
                  <c:v>-2.92E-2</c:v>
                </c:pt>
                <c:pt idx="10703">
                  <c:v>-2.92E-2</c:v>
                </c:pt>
                <c:pt idx="10704">
                  <c:v>-2.92E-2</c:v>
                </c:pt>
                <c:pt idx="10705">
                  <c:v>-2.93E-2</c:v>
                </c:pt>
                <c:pt idx="10706">
                  <c:v>-2.93E-2</c:v>
                </c:pt>
                <c:pt idx="10707">
                  <c:v>-2.93E-2</c:v>
                </c:pt>
                <c:pt idx="10708">
                  <c:v>-2.93E-2</c:v>
                </c:pt>
                <c:pt idx="10709">
                  <c:v>-2.93E-2</c:v>
                </c:pt>
                <c:pt idx="10710">
                  <c:v>-2.93E-2</c:v>
                </c:pt>
                <c:pt idx="10711">
                  <c:v>-2.93E-2</c:v>
                </c:pt>
                <c:pt idx="10712">
                  <c:v>-2.93E-2</c:v>
                </c:pt>
                <c:pt idx="10713">
                  <c:v>-2.93E-2</c:v>
                </c:pt>
                <c:pt idx="10714">
                  <c:v>-2.93E-2</c:v>
                </c:pt>
                <c:pt idx="10715">
                  <c:v>-2.93E-2</c:v>
                </c:pt>
                <c:pt idx="10716">
                  <c:v>-2.93E-2</c:v>
                </c:pt>
                <c:pt idx="10717">
                  <c:v>-2.92E-2</c:v>
                </c:pt>
                <c:pt idx="10718">
                  <c:v>-2.92E-2</c:v>
                </c:pt>
                <c:pt idx="10719">
                  <c:v>-2.92E-2</c:v>
                </c:pt>
                <c:pt idx="10720">
                  <c:v>-2.92E-2</c:v>
                </c:pt>
                <c:pt idx="10721">
                  <c:v>-2.92E-2</c:v>
                </c:pt>
                <c:pt idx="10722">
                  <c:v>-2.92E-2</c:v>
                </c:pt>
                <c:pt idx="10723">
                  <c:v>-2.92E-2</c:v>
                </c:pt>
                <c:pt idx="10724">
                  <c:v>-2.92E-2</c:v>
                </c:pt>
                <c:pt idx="10725">
                  <c:v>-2.92E-2</c:v>
                </c:pt>
                <c:pt idx="10726">
                  <c:v>-2.92E-2</c:v>
                </c:pt>
                <c:pt idx="10727">
                  <c:v>-2.92E-2</c:v>
                </c:pt>
                <c:pt idx="10728">
                  <c:v>-2.92E-2</c:v>
                </c:pt>
                <c:pt idx="10729">
                  <c:v>-2.92E-2</c:v>
                </c:pt>
                <c:pt idx="10730">
                  <c:v>-2.9100000000000001E-2</c:v>
                </c:pt>
                <c:pt idx="10731">
                  <c:v>-2.9100000000000001E-2</c:v>
                </c:pt>
                <c:pt idx="10732">
                  <c:v>-2.9100000000000001E-2</c:v>
                </c:pt>
                <c:pt idx="10733">
                  <c:v>-2.9100000000000001E-2</c:v>
                </c:pt>
                <c:pt idx="10734">
                  <c:v>-2.9100000000000001E-2</c:v>
                </c:pt>
                <c:pt idx="10735">
                  <c:v>-2.9100000000000001E-2</c:v>
                </c:pt>
                <c:pt idx="10736">
                  <c:v>-2.9100000000000001E-2</c:v>
                </c:pt>
                <c:pt idx="10737">
                  <c:v>-2.9000000000000001E-2</c:v>
                </c:pt>
                <c:pt idx="10738">
                  <c:v>-2.9000000000000001E-2</c:v>
                </c:pt>
                <c:pt idx="10739">
                  <c:v>-2.9000000000000001E-2</c:v>
                </c:pt>
                <c:pt idx="10740">
                  <c:v>-2.9000000000000001E-2</c:v>
                </c:pt>
                <c:pt idx="10741">
                  <c:v>-2.9000000000000001E-2</c:v>
                </c:pt>
                <c:pt idx="10742">
                  <c:v>-2.9000000000000001E-2</c:v>
                </c:pt>
                <c:pt idx="10743">
                  <c:v>-2.8899999999999999E-2</c:v>
                </c:pt>
                <c:pt idx="10744">
                  <c:v>-2.8899999999999999E-2</c:v>
                </c:pt>
                <c:pt idx="10745">
                  <c:v>-2.8899999999999999E-2</c:v>
                </c:pt>
                <c:pt idx="10746">
                  <c:v>-2.8799999999999999E-2</c:v>
                </c:pt>
                <c:pt idx="10747">
                  <c:v>-2.8799999999999999E-2</c:v>
                </c:pt>
                <c:pt idx="10748">
                  <c:v>-2.8799999999999999E-2</c:v>
                </c:pt>
                <c:pt idx="10749">
                  <c:v>-2.87E-2</c:v>
                </c:pt>
                <c:pt idx="10750">
                  <c:v>-2.87E-2</c:v>
                </c:pt>
                <c:pt idx="10751">
                  <c:v>-2.86E-2</c:v>
                </c:pt>
                <c:pt idx="10752">
                  <c:v>-2.86E-2</c:v>
                </c:pt>
                <c:pt idx="10753">
                  <c:v>-2.8500000000000001E-2</c:v>
                </c:pt>
                <c:pt idx="10754">
                  <c:v>-2.8500000000000001E-2</c:v>
                </c:pt>
                <c:pt idx="10755">
                  <c:v>-2.8500000000000001E-2</c:v>
                </c:pt>
                <c:pt idx="10756">
                  <c:v>-2.8400000000000002E-2</c:v>
                </c:pt>
                <c:pt idx="10757">
                  <c:v>-2.8400000000000002E-2</c:v>
                </c:pt>
                <c:pt idx="10758">
                  <c:v>-2.8299999999999999E-2</c:v>
                </c:pt>
                <c:pt idx="10759">
                  <c:v>-2.8299999999999999E-2</c:v>
                </c:pt>
                <c:pt idx="10760">
                  <c:v>-2.8299999999999999E-2</c:v>
                </c:pt>
                <c:pt idx="10761">
                  <c:v>-2.8199999999999999E-2</c:v>
                </c:pt>
                <c:pt idx="10762">
                  <c:v>-2.81E-2</c:v>
                </c:pt>
                <c:pt idx="10763">
                  <c:v>-2.81E-2</c:v>
                </c:pt>
                <c:pt idx="10764">
                  <c:v>-2.81E-2</c:v>
                </c:pt>
                <c:pt idx="10765">
                  <c:v>-2.8000000000000001E-2</c:v>
                </c:pt>
                <c:pt idx="10766">
                  <c:v>-2.8000000000000001E-2</c:v>
                </c:pt>
                <c:pt idx="10767">
                  <c:v>-2.7900000000000001E-2</c:v>
                </c:pt>
                <c:pt idx="10768">
                  <c:v>-2.7900000000000001E-2</c:v>
                </c:pt>
                <c:pt idx="10769">
                  <c:v>-2.7799999999999998E-2</c:v>
                </c:pt>
                <c:pt idx="10770">
                  <c:v>-2.7799999999999998E-2</c:v>
                </c:pt>
                <c:pt idx="10771">
                  <c:v>-2.7699999999999999E-2</c:v>
                </c:pt>
                <c:pt idx="10772">
                  <c:v>-2.7699999999999999E-2</c:v>
                </c:pt>
                <c:pt idx="10773">
                  <c:v>-2.76E-2</c:v>
                </c:pt>
                <c:pt idx="10774">
                  <c:v>-2.76E-2</c:v>
                </c:pt>
                <c:pt idx="10775">
                  <c:v>-2.75E-2</c:v>
                </c:pt>
                <c:pt idx="10776">
                  <c:v>-2.75E-2</c:v>
                </c:pt>
                <c:pt idx="10777">
                  <c:v>-2.7400000000000001E-2</c:v>
                </c:pt>
                <c:pt idx="10778">
                  <c:v>-2.7400000000000001E-2</c:v>
                </c:pt>
                <c:pt idx="10779">
                  <c:v>-2.7300000000000001E-2</c:v>
                </c:pt>
                <c:pt idx="10780">
                  <c:v>-2.7300000000000001E-2</c:v>
                </c:pt>
                <c:pt idx="10781">
                  <c:v>-2.7199999999999998E-2</c:v>
                </c:pt>
                <c:pt idx="10782">
                  <c:v>-2.7199999999999998E-2</c:v>
                </c:pt>
                <c:pt idx="10783">
                  <c:v>-2.7099999999999999E-2</c:v>
                </c:pt>
                <c:pt idx="10784">
                  <c:v>-2.7099999999999999E-2</c:v>
                </c:pt>
                <c:pt idx="10785">
                  <c:v>-2.7E-2</c:v>
                </c:pt>
                <c:pt idx="10786">
                  <c:v>-2.7E-2</c:v>
                </c:pt>
                <c:pt idx="10787">
                  <c:v>-2.69E-2</c:v>
                </c:pt>
                <c:pt idx="10788">
                  <c:v>-2.69E-2</c:v>
                </c:pt>
                <c:pt idx="10789">
                  <c:v>-2.6800000000000001E-2</c:v>
                </c:pt>
                <c:pt idx="10790">
                  <c:v>-2.6700000000000002E-2</c:v>
                </c:pt>
                <c:pt idx="10791">
                  <c:v>-2.6700000000000002E-2</c:v>
                </c:pt>
                <c:pt idx="10792">
                  <c:v>-2.6599999999999999E-2</c:v>
                </c:pt>
                <c:pt idx="10793">
                  <c:v>-2.6499999999999999E-2</c:v>
                </c:pt>
                <c:pt idx="10794">
                  <c:v>-2.64E-2</c:v>
                </c:pt>
                <c:pt idx="10795">
                  <c:v>-2.64E-2</c:v>
                </c:pt>
                <c:pt idx="10796">
                  <c:v>-2.63E-2</c:v>
                </c:pt>
                <c:pt idx="10797">
                  <c:v>-2.6200000000000001E-2</c:v>
                </c:pt>
                <c:pt idx="10798">
                  <c:v>-2.6100000000000002E-2</c:v>
                </c:pt>
                <c:pt idx="10799">
                  <c:v>-2.5999999999999999E-2</c:v>
                </c:pt>
                <c:pt idx="10800">
                  <c:v>-2.5999999999999999E-2</c:v>
                </c:pt>
                <c:pt idx="10801">
                  <c:v>-2.5899999999999999E-2</c:v>
                </c:pt>
                <c:pt idx="10802">
                  <c:v>-2.58E-2</c:v>
                </c:pt>
                <c:pt idx="10803">
                  <c:v>-2.5700000000000001E-2</c:v>
                </c:pt>
                <c:pt idx="10804">
                  <c:v>-2.5600000000000001E-2</c:v>
                </c:pt>
                <c:pt idx="10805">
                  <c:v>-2.5499999999999998E-2</c:v>
                </c:pt>
                <c:pt idx="10806">
                  <c:v>-2.5399999999999999E-2</c:v>
                </c:pt>
                <c:pt idx="10807">
                  <c:v>-2.53E-2</c:v>
                </c:pt>
                <c:pt idx="10808">
                  <c:v>-2.52E-2</c:v>
                </c:pt>
                <c:pt idx="10809">
                  <c:v>-2.5100000000000001E-2</c:v>
                </c:pt>
                <c:pt idx="10810">
                  <c:v>-2.5000000000000001E-2</c:v>
                </c:pt>
                <c:pt idx="10811">
                  <c:v>-2.4899999999999999E-2</c:v>
                </c:pt>
                <c:pt idx="10812">
                  <c:v>-2.4799999999999999E-2</c:v>
                </c:pt>
                <c:pt idx="10813">
                  <c:v>-2.47E-2</c:v>
                </c:pt>
                <c:pt idx="10814">
                  <c:v>-2.47E-2</c:v>
                </c:pt>
                <c:pt idx="10815">
                  <c:v>-2.46E-2</c:v>
                </c:pt>
                <c:pt idx="10816">
                  <c:v>-2.4500000000000001E-2</c:v>
                </c:pt>
                <c:pt idx="10817">
                  <c:v>-2.4400000000000002E-2</c:v>
                </c:pt>
                <c:pt idx="10818">
                  <c:v>-2.4299999999999999E-2</c:v>
                </c:pt>
                <c:pt idx="10819">
                  <c:v>-2.4199999999999999E-2</c:v>
                </c:pt>
                <c:pt idx="10820">
                  <c:v>-2.4199999999999999E-2</c:v>
                </c:pt>
                <c:pt idx="10821">
                  <c:v>-2.41E-2</c:v>
                </c:pt>
                <c:pt idx="10822">
                  <c:v>-2.4E-2</c:v>
                </c:pt>
                <c:pt idx="10823">
                  <c:v>-2.3900000000000001E-2</c:v>
                </c:pt>
                <c:pt idx="10824">
                  <c:v>-2.3800000000000002E-2</c:v>
                </c:pt>
                <c:pt idx="10825">
                  <c:v>-2.3699999999999999E-2</c:v>
                </c:pt>
                <c:pt idx="10826">
                  <c:v>-2.3599999999999999E-2</c:v>
                </c:pt>
                <c:pt idx="10827">
                  <c:v>-2.35E-2</c:v>
                </c:pt>
                <c:pt idx="10828">
                  <c:v>-2.3400000000000001E-2</c:v>
                </c:pt>
                <c:pt idx="10829">
                  <c:v>-2.3300000000000001E-2</c:v>
                </c:pt>
                <c:pt idx="10830">
                  <c:v>-2.3199999999999998E-2</c:v>
                </c:pt>
                <c:pt idx="10831">
                  <c:v>-2.3099999999999999E-2</c:v>
                </c:pt>
                <c:pt idx="10832">
                  <c:v>-2.3E-2</c:v>
                </c:pt>
                <c:pt idx="10833">
                  <c:v>-2.29E-2</c:v>
                </c:pt>
                <c:pt idx="10834">
                  <c:v>-2.2800000000000001E-2</c:v>
                </c:pt>
                <c:pt idx="10835">
                  <c:v>-2.2700000000000001E-2</c:v>
                </c:pt>
                <c:pt idx="10836">
                  <c:v>-2.2599999999999999E-2</c:v>
                </c:pt>
                <c:pt idx="10837">
                  <c:v>-2.2499999999999999E-2</c:v>
                </c:pt>
                <c:pt idx="10838">
                  <c:v>-2.24E-2</c:v>
                </c:pt>
                <c:pt idx="10839">
                  <c:v>-2.2200000000000001E-2</c:v>
                </c:pt>
                <c:pt idx="10840">
                  <c:v>-2.2100000000000002E-2</c:v>
                </c:pt>
                <c:pt idx="10841">
                  <c:v>-2.1999999999999999E-2</c:v>
                </c:pt>
                <c:pt idx="10842">
                  <c:v>-2.18E-2</c:v>
                </c:pt>
                <c:pt idx="10843">
                  <c:v>-2.1700000000000001E-2</c:v>
                </c:pt>
                <c:pt idx="10844">
                  <c:v>-2.1600000000000001E-2</c:v>
                </c:pt>
                <c:pt idx="10845">
                  <c:v>-2.1399999999999999E-2</c:v>
                </c:pt>
                <c:pt idx="10846">
                  <c:v>-2.1299999999999999E-2</c:v>
                </c:pt>
                <c:pt idx="10847">
                  <c:v>-2.12E-2</c:v>
                </c:pt>
                <c:pt idx="10848">
                  <c:v>-2.1000000000000001E-2</c:v>
                </c:pt>
                <c:pt idx="10849">
                  <c:v>-2.0899999999999998E-2</c:v>
                </c:pt>
                <c:pt idx="10850">
                  <c:v>-2.0799999999999999E-2</c:v>
                </c:pt>
                <c:pt idx="10851">
                  <c:v>-2.07E-2</c:v>
                </c:pt>
                <c:pt idx="10852">
                  <c:v>-2.0500000000000001E-2</c:v>
                </c:pt>
                <c:pt idx="10853">
                  <c:v>-2.0400000000000001E-2</c:v>
                </c:pt>
                <c:pt idx="10854">
                  <c:v>-2.0299999999999999E-2</c:v>
                </c:pt>
                <c:pt idx="10855">
                  <c:v>-2.01E-2</c:v>
                </c:pt>
                <c:pt idx="10856">
                  <c:v>-0.02</c:v>
                </c:pt>
                <c:pt idx="10857">
                  <c:v>-1.9900000000000001E-2</c:v>
                </c:pt>
                <c:pt idx="10858">
                  <c:v>-1.9800000000000002E-2</c:v>
                </c:pt>
                <c:pt idx="10859">
                  <c:v>-1.9599999999999999E-2</c:v>
                </c:pt>
                <c:pt idx="10860">
                  <c:v>-1.95E-2</c:v>
                </c:pt>
                <c:pt idx="10861">
                  <c:v>-1.9400000000000001E-2</c:v>
                </c:pt>
                <c:pt idx="10862">
                  <c:v>-1.9300000000000001E-2</c:v>
                </c:pt>
                <c:pt idx="10863">
                  <c:v>-1.9199999999999998E-2</c:v>
                </c:pt>
                <c:pt idx="10864">
                  <c:v>-1.9099999999999999E-2</c:v>
                </c:pt>
                <c:pt idx="10865">
                  <c:v>-1.9E-2</c:v>
                </c:pt>
                <c:pt idx="10866">
                  <c:v>-1.89E-2</c:v>
                </c:pt>
                <c:pt idx="10867">
                  <c:v>-1.8800000000000001E-2</c:v>
                </c:pt>
                <c:pt idx="10868">
                  <c:v>-1.8700000000000001E-2</c:v>
                </c:pt>
                <c:pt idx="10869">
                  <c:v>-1.8599999999999998E-2</c:v>
                </c:pt>
                <c:pt idx="10870">
                  <c:v>-1.84E-2</c:v>
                </c:pt>
                <c:pt idx="10871">
                  <c:v>-1.83E-2</c:v>
                </c:pt>
                <c:pt idx="10872">
                  <c:v>-1.8200000000000001E-2</c:v>
                </c:pt>
                <c:pt idx="10873">
                  <c:v>-1.8100000000000002E-2</c:v>
                </c:pt>
                <c:pt idx="10874">
                  <c:v>-1.7899999999999999E-2</c:v>
                </c:pt>
                <c:pt idx="10875">
                  <c:v>-1.78E-2</c:v>
                </c:pt>
                <c:pt idx="10876">
                  <c:v>-1.77E-2</c:v>
                </c:pt>
                <c:pt idx="10877">
                  <c:v>-1.7600000000000001E-2</c:v>
                </c:pt>
                <c:pt idx="10878">
                  <c:v>-1.7399999999999999E-2</c:v>
                </c:pt>
                <c:pt idx="10879">
                  <c:v>-1.7299999999999999E-2</c:v>
                </c:pt>
                <c:pt idx="10880">
                  <c:v>-1.72E-2</c:v>
                </c:pt>
                <c:pt idx="10881">
                  <c:v>-1.7100000000000001E-2</c:v>
                </c:pt>
                <c:pt idx="10882">
                  <c:v>-1.6899999999999998E-2</c:v>
                </c:pt>
                <c:pt idx="10883">
                  <c:v>-1.6799999999999999E-2</c:v>
                </c:pt>
                <c:pt idx="10884">
                  <c:v>-1.67E-2</c:v>
                </c:pt>
                <c:pt idx="10885">
                  <c:v>-1.6500000000000001E-2</c:v>
                </c:pt>
                <c:pt idx="10886">
                  <c:v>-1.6400000000000001E-2</c:v>
                </c:pt>
                <c:pt idx="10887">
                  <c:v>-1.6299999999999999E-2</c:v>
                </c:pt>
                <c:pt idx="10888">
                  <c:v>-1.61E-2</c:v>
                </c:pt>
                <c:pt idx="10889">
                  <c:v>-1.6E-2</c:v>
                </c:pt>
                <c:pt idx="10890">
                  <c:v>-1.5800000000000002E-2</c:v>
                </c:pt>
                <c:pt idx="10891">
                  <c:v>-1.5699999999999999E-2</c:v>
                </c:pt>
                <c:pt idx="10892">
                  <c:v>-1.55E-2</c:v>
                </c:pt>
                <c:pt idx="10893">
                  <c:v>-1.54E-2</c:v>
                </c:pt>
                <c:pt idx="10894">
                  <c:v>-1.5299999999999999E-2</c:v>
                </c:pt>
                <c:pt idx="10895">
                  <c:v>-1.5100000000000001E-2</c:v>
                </c:pt>
                <c:pt idx="10896">
                  <c:v>-1.4999999999999999E-2</c:v>
                </c:pt>
                <c:pt idx="10897">
                  <c:v>-1.49E-2</c:v>
                </c:pt>
                <c:pt idx="10898">
                  <c:v>-1.4800000000000001E-2</c:v>
                </c:pt>
                <c:pt idx="10899">
                  <c:v>-1.46E-2</c:v>
                </c:pt>
                <c:pt idx="10900">
                  <c:v>-1.4500000000000001E-2</c:v>
                </c:pt>
                <c:pt idx="10901">
                  <c:v>-1.44E-2</c:v>
                </c:pt>
                <c:pt idx="10902">
                  <c:v>-1.4200000000000001E-2</c:v>
                </c:pt>
                <c:pt idx="10903">
                  <c:v>-1.41E-2</c:v>
                </c:pt>
                <c:pt idx="10904">
                  <c:v>-1.3899999999999999E-2</c:v>
                </c:pt>
                <c:pt idx="10905">
                  <c:v>-1.38E-2</c:v>
                </c:pt>
                <c:pt idx="10906">
                  <c:v>-1.3599999999999999E-2</c:v>
                </c:pt>
                <c:pt idx="10907">
                  <c:v>-1.35E-2</c:v>
                </c:pt>
                <c:pt idx="10908">
                  <c:v>-1.3299999999999999E-2</c:v>
                </c:pt>
                <c:pt idx="10909">
                  <c:v>-1.32E-2</c:v>
                </c:pt>
                <c:pt idx="10910">
                  <c:v>-1.3100000000000001E-2</c:v>
                </c:pt>
                <c:pt idx="10911">
                  <c:v>-1.2999999999999999E-2</c:v>
                </c:pt>
                <c:pt idx="10912">
                  <c:v>-1.2800000000000001E-2</c:v>
                </c:pt>
                <c:pt idx="10913">
                  <c:v>-1.2699999999999999E-2</c:v>
                </c:pt>
                <c:pt idx="10914">
                  <c:v>-1.26E-2</c:v>
                </c:pt>
                <c:pt idx="10915">
                  <c:v>-1.24E-2</c:v>
                </c:pt>
                <c:pt idx="10916">
                  <c:v>-1.23E-2</c:v>
                </c:pt>
                <c:pt idx="10917">
                  <c:v>-1.21E-2</c:v>
                </c:pt>
                <c:pt idx="10918">
                  <c:v>-1.2E-2</c:v>
                </c:pt>
                <c:pt idx="10919">
                  <c:v>-1.18E-2</c:v>
                </c:pt>
                <c:pt idx="10920">
                  <c:v>-1.17E-2</c:v>
                </c:pt>
                <c:pt idx="10921">
                  <c:v>-1.1599999999999999E-2</c:v>
                </c:pt>
                <c:pt idx="10922">
                  <c:v>-1.14E-2</c:v>
                </c:pt>
                <c:pt idx="10923">
                  <c:v>-1.1299999999999999E-2</c:v>
                </c:pt>
                <c:pt idx="10924">
                  <c:v>-1.11E-2</c:v>
                </c:pt>
                <c:pt idx="10925">
                  <c:v>-1.0999999999999999E-2</c:v>
                </c:pt>
                <c:pt idx="10926">
                  <c:v>-1.09E-2</c:v>
                </c:pt>
                <c:pt idx="10927">
                  <c:v>-1.0800000000000001E-2</c:v>
                </c:pt>
                <c:pt idx="10928">
                  <c:v>-1.06E-2</c:v>
                </c:pt>
                <c:pt idx="10929">
                  <c:v>-1.0500000000000001E-2</c:v>
                </c:pt>
                <c:pt idx="10930">
                  <c:v>-1.04E-2</c:v>
                </c:pt>
                <c:pt idx="10931">
                  <c:v>-1.03E-2</c:v>
                </c:pt>
                <c:pt idx="10932">
                  <c:v>-1.0200000000000001E-2</c:v>
                </c:pt>
                <c:pt idx="10933">
                  <c:v>-1.01E-2</c:v>
                </c:pt>
                <c:pt idx="10934">
                  <c:v>-9.9299999999999996E-3</c:v>
                </c:pt>
                <c:pt idx="10935">
                  <c:v>-9.8099999999999993E-3</c:v>
                </c:pt>
                <c:pt idx="10936">
                  <c:v>-9.6799999999999994E-3</c:v>
                </c:pt>
                <c:pt idx="10937">
                  <c:v>-9.5499999999999995E-3</c:v>
                </c:pt>
                <c:pt idx="10938">
                  <c:v>-9.4199999999999996E-3</c:v>
                </c:pt>
                <c:pt idx="10939">
                  <c:v>-9.2999999999999992E-3</c:v>
                </c:pt>
                <c:pt idx="10940">
                  <c:v>-9.1800000000000007E-3</c:v>
                </c:pt>
                <c:pt idx="10941">
                  <c:v>-9.0600000000000003E-3</c:v>
                </c:pt>
                <c:pt idx="10942">
                  <c:v>-8.9599999999999992E-3</c:v>
                </c:pt>
                <c:pt idx="10943">
                  <c:v>-8.8500000000000002E-3</c:v>
                </c:pt>
                <c:pt idx="10944">
                  <c:v>-8.7299999999999999E-3</c:v>
                </c:pt>
                <c:pt idx="10945">
                  <c:v>-8.6199999999999992E-3</c:v>
                </c:pt>
                <c:pt idx="10946">
                  <c:v>-8.5000000000000006E-3</c:v>
                </c:pt>
                <c:pt idx="10947">
                  <c:v>-8.3899999999999999E-3</c:v>
                </c:pt>
                <c:pt idx="10948">
                  <c:v>-8.2699999999999996E-3</c:v>
                </c:pt>
                <c:pt idx="10949">
                  <c:v>-8.1399999999999997E-3</c:v>
                </c:pt>
                <c:pt idx="10950">
                  <c:v>-8.0099999999999998E-3</c:v>
                </c:pt>
                <c:pt idx="10951">
                  <c:v>-7.8600000000000007E-3</c:v>
                </c:pt>
                <c:pt idx="10952">
                  <c:v>-7.7299999999999999E-3</c:v>
                </c:pt>
                <c:pt idx="10953">
                  <c:v>-7.5799999999999999E-3</c:v>
                </c:pt>
                <c:pt idx="10954">
                  <c:v>-7.4400000000000004E-3</c:v>
                </c:pt>
                <c:pt idx="10955">
                  <c:v>-7.3099999999999997E-3</c:v>
                </c:pt>
                <c:pt idx="10956">
                  <c:v>-7.1799999999999998E-3</c:v>
                </c:pt>
                <c:pt idx="10957">
                  <c:v>-7.0499999999999998E-3</c:v>
                </c:pt>
                <c:pt idx="10958">
                  <c:v>-6.9300000000000004E-3</c:v>
                </c:pt>
                <c:pt idx="10959">
                  <c:v>-6.8100000000000001E-3</c:v>
                </c:pt>
                <c:pt idx="10960">
                  <c:v>-6.6899999999999998E-3</c:v>
                </c:pt>
                <c:pt idx="10961">
                  <c:v>-6.5700000000000003E-3</c:v>
                </c:pt>
                <c:pt idx="10962">
                  <c:v>-6.4599999999999996E-3</c:v>
                </c:pt>
                <c:pt idx="10963">
                  <c:v>-6.3400000000000001E-3</c:v>
                </c:pt>
                <c:pt idx="10964">
                  <c:v>-6.2199999999999998E-3</c:v>
                </c:pt>
                <c:pt idx="10965">
                  <c:v>-6.1000000000000004E-3</c:v>
                </c:pt>
                <c:pt idx="10966">
                  <c:v>-5.9699999999999996E-3</c:v>
                </c:pt>
                <c:pt idx="10967">
                  <c:v>-5.8399999999999997E-3</c:v>
                </c:pt>
                <c:pt idx="10968">
                  <c:v>-5.7200000000000003E-3</c:v>
                </c:pt>
                <c:pt idx="10969">
                  <c:v>-5.5900000000000004E-3</c:v>
                </c:pt>
                <c:pt idx="10970">
                  <c:v>-5.47E-3</c:v>
                </c:pt>
                <c:pt idx="10971">
                  <c:v>-5.3499999999999997E-3</c:v>
                </c:pt>
                <c:pt idx="10972">
                  <c:v>-5.2399999999999999E-3</c:v>
                </c:pt>
                <c:pt idx="10973">
                  <c:v>-5.1399999999999996E-3</c:v>
                </c:pt>
                <c:pt idx="10974">
                  <c:v>-5.0299999999999997E-3</c:v>
                </c:pt>
                <c:pt idx="10975">
                  <c:v>-4.9399999999999999E-3</c:v>
                </c:pt>
                <c:pt idx="10976">
                  <c:v>-4.8399999999999997E-3</c:v>
                </c:pt>
                <c:pt idx="10977">
                  <c:v>-4.7299999999999998E-3</c:v>
                </c:pt>
                <c:pt idx="10978">
                  <c:v>-4.64E-3</c:v>
                </c:pt>
                <c:pt idx="10979">
                  <c:v>-4.5500000000000002E-3</c:v>
                </c:pt>
                <c:pt idx="10980">
                  <c:v>-4.4400000000000004E-3</c:v>
                </c:pt>
                <c:pt idx="10981">
                  <c:v>-4.3400000000000001E-3</c:v>
                </c:pt>
                <c:pt idx="10982">
                  <c:v>-4.2199999999999998E-3</c:v>
                </c:pt>
                <c:pt idx="10983">
                  <c:v>-4.1099999999999999E-3</c:v>
                </c:pt>
                <c:pt idx="10984">
                  <c:v>-3.9899999999999996E-3</c:v>
                </c:pt>
                <c:pt idx="10985">
                  <c:v>-3.8700000000000002E-3</c:v>
                </c:pt>
                <c:pt idx="10986">
                  <c:v>-3.7599999999999999E-3</c:v>
                </c:pt>
                <c:pt idx="10987">
                  <c:v>-3.65E-3</c:v>
                </c:pt>
                <c:pt idx="10988">
                  <c:v>-3.5500000000000002E-3</c:v>
                </c:pt>
                <c:pt idx="10989">
                  <c:v>-3.4399999999999999E-3</c:v>
                </c:pt>
                <c:pt idx="10990">
                  <c:v>-3.3500000000000001E-3</c:v>
                </c:pt>
                <c:pt idx="10991">
                  <c:v>-3.2399999999999998E-3</c:v>
                </c:pt>
                <c:pt idx="10992">
                  <c:v>-3.14E-3</c:v>
                </c:pt>
                <c:pt idx="10993">
                  <c:v>-3.0500000000000002E-3</c:v>
                </c:pt>
                <c:pt idx="10994">
                  <c:v>-2.9499999999999999E-3</c:v>
                </c:pt>
                <c:pt idx="10995">
                  <c:v>-2.8500000000000001E-3</c:v>
                </c:pt>
                <c:pt idx="10996">
                  <c:v>-2.7599999999999999E-3</c:v>
                </c:pt>
                <c:pt idx="10997">
                  <c:v>-2.65E-3</c:v>
                </c:pt>
                <c:pt idx="10998">
                  <c:v>-2.5500000000000002E-3</c:v>
                </c:pt>
                <c:pt idx="10999">
                  <c:v>-2.4299999999999999E-3</c:v>
                </c:pt>
                <c:pt idx="11000">
                  <c:v>-2.32E-3</c:v>
                </c:pt>
                <c:pt idx="11001">
                  <c:v>-2.2000000000000001E-3</c:v>
                </c:pt>
                <c:pt idx="11002">
                  <c:v>-2.0999999999999999E-3</c:v>
                </c:pt>
                <c:pt idx="11003">
                  <c:v>-2.0100000000000001E-3</c:v>
                </c:pt>
                <c:pt idx="11004">
                  <c:v>-1.9E-3</c:v>
                </c:pt>
                <c:pt idx="11005">
                  <c:v>-1.82E-3</c:v>
                </c:pt>
                <c:pt idx="11006">
                  <c:v>-1.73E-3</c:v>
                </c:pt>
                <c:pt idx="11007">
                  <c:v>-1.65E-3</c:v>
                </c:pt>
                <c:pt idx="11008">
                  <c:v>-1.56E-3</c:v>
                </c:pt>
                <c:pt idx="11009">
                  <c:v>-1.48E-3</c:v>
                </c:pt>
                <c:pt idx="11010">
                  <c:v>-1.39E-3</c:v>
                </c:pt>
                <c:pt idx="11011">
                  <c:v>-1.31E-3</c:v>
                </c:pt>
                <c:pt idx="11012">
                  <c:v>-1.2199999999999999E-3</c:v>
                </c:pt>
                <c:pt idx="11013">
                  <c:v>-1.1199999999999999E-3</c:v>
                </c:pt>
                <c:pt idx="11014">
                  <c:v>-1.0200000000000001E-3</c:v>
                </c:pt>
                <c:pt idx="11015">
                  <c:v>-9.1200000000000005E-4</c:v>
                </c:pt>
                <c:pt idx="11016">
                  <c:v>-8.12E-4</c:v>
                </c:pt>
                <c:pt idx="11017">
                  <c:v>-7.0200000000000004E-4</c:v>
                </c:pt>
                <c:pt idx="11018">
                  <c:v>-5.8200000000000005E-4</c:v>
                </c:pt>
                <c:pt idx="11019">
                  <c:v>-4.8200000000000001E-4</c:v>
                </c:pt>
                <c:pt idx="11020">
                  <c:v>-3.7199999999999999E-4</c:v>
                </c:pt>
                <c:pt idx="11021">
                  <c:v>-2.8200000000000002E-4</c:v>
                </c:pt>
                <c:pt idx="11022">
                  <c:v>-1.92E-4</c:v>
                </c:pt>
                <c:pt idx="11023">
                  <c:v>-8.2399999999999997E-5</c:v>
                </c:pt>
                <c:pt idx="11024">
                  <c:v>1.7600000000000001E-5</c:v>
                </c:pt>
                <c:pt idx="11025">
                  <c:v>1.2799999999999999E-4</c:v>
                </c:pt>
                <c:pt idx="11026">
                  <c:v>2.2800000000000001E-4</c:v>
                </c:pt>
                <c:pt idx="11027">
                  <c:v>3.3799999999999998E-4</c:v>
                </c:pt>
                <c:pt idx="11028">
                  <c:v>4.5800000000000002E-4</c:v>
                </c:pt>
                <c:pt idx="11029">
                  <c:v>5.7799999999999995E-4</c:v>
                </c:pt>
                <c:pt idx="11030">
                  <c:v>6.8800000000000003E-4</c:v>
                </c:pt>
                <c:pt idx="11031">
                  <c:v>8.0800000000000002E-4</c:v>
                </c:pt>
                <c:pt idx="11032">
                  <c:v>9.3800000000000003E-4</c:v>
                </c:pt>
                <c:pt idx="11033">
                  <c:v>1.08E-3</c:v>
                </c:pt>
                <c:pt idx="11034">
                  <c:v>1.1900000000000001E-3</c:v>
                </c:pt>
                <c:pt idx="11035">
                  <c:v>1.31E-3</c:v>
                </c:pt>
                <c:pt idx="11036">
                  <c:v>1.4300000000000001E-3</c:v>
                </c:pt>
                <c:pt idx="11037">
                  <c:v>1.5399999999999999E-3</c:v>
                </c:pt>
                <c:pt idx="11038">
                  <c:v>1.6299999999999999E-3</c:v>
                </c:pt>
                <c:pt idx="11039">
                  <c:v>1.73E-3</c:v>
                </c:pt>
                <c:pt idx="11040">
                  <c:v>1.8400000000000001E-3</c:v>
                </c:pt>
                <c:pt idx="11041">
                  <c:v>1.9300000000000001E-3</c:v>
                </c:pt>
                <c:pt idx="11042">
                  <c:v>2.0200000000000001E-3</c:v>
                </c:pt>
                <c:pt idx="11043">
                  <c:v>2.1299999999999999E-3</c:v>
                </c:pt>
                <c:pt idx="11044">
                  <c:v>2.2200000000000002E-3</c:v>
                </c:pt>
                <c:pt idx="11045">
                  <c:v>2.31E-3</c:v>
                </c:pt>
                <c:pt idx="11046">
                  <c:v>2.4199999999999998E-3</c:v>
                </c:pt>
                <c:pt idx="11047">
                  <c:v>2.5200000000000001E-3</c:v>
                </c:pt>
                <c:pt idx="11048">
                  <c:v>2.6199999999999999E-3</c:v>
                </c:pt>
                <c:pt idx="11049">
                  <c:v>2.7200000000000002E-3</c:v>
                </c:pt>
                <c:pt idx="11050">
                  <c:v>2.8300000000000001E-3</c:v>
                </c:pt>
                <c:pt idx="11051">
                  <c:v>2.9199999999999999E-3</c:v>
                </c:pt>
                <c:pt idx="11052">
                  <c:v>3.0100000000000001E-3</c:v>
                </c:pt>
                <c:pt idx="11053">
                  <c:v>3.0999999999999999E-3</c:v>
                </c:pt>
                <c:pt idx="11054">
                  <c:v>3.1800000000000001E-3</c:v>
                </c:pt>
                <c:pt idx="11055">
                  <c:v>3.2599999999999999E-3</c:v>
                </c:pt>
                <c:pt idx="11056">
                  <c:v>3.3500000000000001E-3</c:v>
                </c:pt>
                <c:pt idx="11057">
                  <c:v>3.4499999999999999E-3</c:v>
                </c:pt>
                <c:pt idx="11058">
                  <c:v>3.5400000000000002E-3</c:v>
                </c:pt>
                <c:pt idx="11059">
                  <c:v>3.63E-3</c:v>
                </c:pt>
                <c:pt idx="11060">
                  <c:v>3.7399999999999998E-3</c:v>
                </c:pt>
                <c:pt idx="11061">
                  <c:v>3.8400000000000001E-3</c:v>
                </c:pt>
                <c:pt idx="11062">
                  <c:v>3.9500000000000004E-3</c:v>
                </c:pt>
                <c:pt idx="11063">
                  <c:v>4.0600000000000002E-3</c:v>
                </c:pt>
                <c:pt idx="11064">
                  <c:v>4.1799999999999997E-3</c:v>
                </c:pt>
                <c:pt idx="11065">
                  <c:v>4.3200000000000001E-3</c:v>
                </c:pt>
                <c:pt idx="11066">
                  <c:v>4.4299999999999999E-3</c:v>
                </c:pt>
                <c:pt idx="11067">
                  <c:v>4.5500000000000002E-3</c:v>
                </c:pt>
                <c:pt idx="11068">
                  <c:v>4.6699999999999997E-3</c:v>
                </c:pt>
                <c:pt idx="11069">
                  <c:v>4.79E-3</c:v>
                </c:pt>
                <c:pt idx="11070">
                  <c:v>4.8900000000000002E-3</c:v>
                </c:pt>
                <c:pt idx="11071">
                  <c:v>5.0099999999999997E-3</c:v>
                </c:pt>
                <c:pt idx="11072">
                  <c:v>5.1200000000000004E-3</c:v>
                </c:pt>
                <c:pt idx="11073">
                  <c:v>5.2399999999999999E-3</c:v>
                </c:pt>
                <c:pt idx="11074">
                  <c:v>5.3400000000000001E-3</c:v>
                </c:pt>
                <c:pt idx="11075">
                  <c:v>5.45E-3</c:v>
                </c:pt>
                <c:pt idx="11076">
                  <c:v>5.5700000000000003E-3</c:v>
                </c:pt>
                <c:pt idx="11077">
                  <c:v>5.6699999999999997E-3</c:v>
                </c:pt>
                <c:pt idx="11078">
                  <c:v>5.79E-3</c:v>
                </c:pt>
                <c:pt idx="11079">
                  <c:v>5.8999999999999999E-3</c:v>
                </c:pt>
                <c:pt idx="11080">
                  <c:v>6.0000000000000001E-3</c:v>
                </c:pt>
                <c:pt idx="11081">
                  <c:v>6.1199999999999996E-3</c:v>
                </c:pt>
                <c:pt idx="11082">
                  <c:v>6.2199999999999998E-3</c:v>
                </c:pt>
                <c:pt idx="11083">
                  <c:v>6.3200000000000001E-3</c:v>
                </c:pt>
                <c:pt idx="11084">
                  <c:v>6.4099999999999999E-3</c:v>
                </c:pt>
                <c:pt idx="11085">
                  <c:v>6.4900000000000001E-3</c:v>
                </c:pt>
                <c:pt idx="11086">
                  <c:v>6.5700000000000003E-3</c:v>
                </c:pt>
                <c:pt idx="11087">
                  <c:v>6.6499999999999997E-3</c:v>
                </c:pt>
                <c:pt idx="11088">
                  <c:v>6.7099999999999998E-3</c:v>
                </c:pt>
                <c:pt idx="11089">
                  <c:v>6.79E-3</c:v>
                </c:pt>
                <c:pt idx="11090">
                  <c:v>6.8599999999999998E-3</c:v>
                </c:pt>
                <c:pt idx="11091">
                  <c:v>6.94E-3</c:v>
                </c:pt>
                <c:pt idx="11092">
                  <c:v>7.0099999999999997E-3</c:v>
                </c:pt>
                <c:pt idx="11093">
                  <c:v>7.0899999999999999E-3</c:v>
                </c:pt>
                <c:pt idx="11094">
                  <c:v>7.1700000000000002E-3</c:v>
                </c:pt>
                <c:pt idx="11095">
                  <c:v>7.26E-3</c:v>
                </c:pt>
                <c:pt idx="11096">
                  <c:v>7.3600000000000002E-3</c:v>
                </c:pt>
                <c:pt idx="11097">
                  <c:v>7.45E-3</c:v>
                </c:pt>
                <c:pt idx="11098">
                  <c:v>7.5399999999999998E-3</c:v>
                </c:pt>
                <c:pt idx="11099">
                  <c:v>7.6299999999999996E-3</c:v>
                </c:pt>
                <c:pt idx="11100">
                  <c:v>7.7299999999999999E-3</c:v>
                </c:pt>
                <c:pt idx="11101">
                  <c:v>7.8200000000000006E-3</c:v>
                </c:pt>
                <c:pt idx="11102">
                  <c:v>7.9100000000000004E-3</c:v>
                </c:pt>
                <c:pt idx="11103">
                  <c:v>8.0000000000000002E-3</c:v>
                </c:pt>
                <c:pt idx="11104">
                  <c:v>8.1099999999999992E-3</c:v>
                </c:pt>
                <c:pt idx="11105">
                  <c:v>8.2100000000000003E-3</c:v>
                </c:pt>
                <c:pt idx="11106">
                  <c:v>8.3199999999999993E-3</c:v>
                </c:pt>
                <c:pt idx="11107">
                  <c:v>8.4200000000000004E-3</c:v>
                </c:pt>
                <c:pt idx="11108">
                  <c:v>8.5299999999999994E-3</c:v>
                </c:pt>
                <c:pt idx="11109">
                  <c:v>8.6499999999999997E-3</c:v>
                </c:pt>
                <c:pt idx="11110">
                  <c:v>8.77E-3</c:v>
                </c:pt>
                <c:pt idx="11111">
                  <c:v>8.8800000000000007E-3</c:v>
                </c:pt>
                <c:pt idx="11112">
                  <c:v>8.9999999999999993E-3</c:v>
                </c:pt>
                <c:pt idx="11113">
                  <c:v>9.1299999999999992E-3</c:v>
                </c:pt>
                <c:pt idx="11114">
                  <c:v>9.2499999999999995E-3</c:v>
                </c:pt>
                <c:pt idx="11115">
                  <c:v>9.3600000000000003E-3</c:v>
                </c:pt>
                <c:pt idx="11116">
                  <c:v>9.4599999999999997E-3</c:v>
                </c:pt>
                <c:pt idx="11117">
                  <c:v>9.5700000000000004E-3</c:v>
                </c:pt>
                <c:pt idx="11118">
                  <c:v>9.6600000000000002E-3</c:v>
                </c:pt>
                <c:pt idx="11119">
                  <c:v>9.75E-3</c:v>
                </c:pt>
                <c:pt idx="11120">
                  <c:v>9.8499999999999994E-3</c:v>
                </c:pt>
                <c:pt idx="11121">
                  <c:v>9.9399999999999992E-3</c:v>
                </c:pt>
                <c:pt idx="11122">
                  <c:v>0.01</c:v>
                </c:pt>
                <c:pt idx="11123">
                  <c:v>1.01E-2</c:v>
                </c:pt>
                <c:pt idx="11124">
                  <c:v>1.0200000000000001E-2</c:v>
                </c:pt>
                <c:pt idx="11125">
                  <c:v>1.0200000000000001E-2</c:v>
                </c:pt>
                <c:pt idx="11126">
                  <c:v>1.03E-2</c:v>
                </c:pt>
                <c:pt idx="11127">
                  <c:v>1.04E-2</c:v>
                </c:pt>
                <c:pt idx="11128">
                  <c:v>1.0500000000000001E-2</c:v>
                </c:pt>
                <c:pt idx="11129">
                  <c:v>1.0500000000000001E-2</c:v>
                </c:pt>
                <c:pt idx="11130">
                  <c:v>1.06E-2</c:v>
                </c:pt>
                <c:pt idx="11131">
                  <c:v>1.0699999999999999E-2</c:v>
                </c:pt>
                <c:pt idx="11132">
                  <c:v>1.0699999999999999E-2</c:v>
                </c:pt>
                <c:pt idx="11133">
                  <c:v>1.0800000000000001E-2</c:v>
                </c:pt>
                <c:pt idx="11134">
                  <c:v>1.0800000000000001E-2</c:v>
                </c:pt>
                <c:pt idx="11135">
                  <c:v>1.09E-2</c:v>
                </c:pt>
                <c:pt idx="11136">
                  <c:v>1.09E-2</c:v>
                </c:pt>
                <c:pt idx="11137">
                  <c:v>1.0999999999999999E-2</c:v>
                </c:pt>
                <c:pt idx="11138">
                  <c:v>1.11E-2</c:v>
                </c:pt>
                <c:pt idx="11139">
                  <c:v>1.11E-2</c:v>
                </c:pt>
                <c:pt idx="11140">
                  <c:v>1.12E-2</c:v>
                </c:pt>
                <c:pt idx="11141">
                  <c:v>1.12E-2</c:v>
                </c:pt>
                <c:pt idx="11142">
                  <c:v>1.1299999999999999E-2</c:v>
                </c:pt>
                <c:pt idx="11143">
                  <c:v>1.14E-2</c:v>
                </c:pt>
                <c:pt idx="11144">
                  <c:v>1.15E-2</c:v>
                </c:pt>
                <c:pt idx="11145">
                  <c:v>1.1599999999999999E-2</c:v>
                </c:pt>
                <c:pt idx="11146">
                  <c:v>1.1599999999999999E-2</c:v>
                </c:pt>
                <c:pt idx="11147">
                  <c:v>1.17E-2</c:v>
                </c:pt>
                <c:pt idx="11148">
                  <c:v>1.18E-2</c:v>
                </c:pt>
                <c:pt idx="11149">
                  <c:v>1.1900000000000001E-2</c:v>
                </c:pt>
                <c:pt idx="11150">
                  <c:v>1.2E-2</c:v>
                </c:pt>
                <c:pt idx="11151">
                  <c:v>1.2E-2</c:v>
                </c:pt>
                <c:pt idx="11152">
                  <c:v>1.21E-2</c:v>
                </c:pt>
                <c:pt idx="11153">
                  <c:v>1.2200000000000001E-2</c:v>
                </c:pt>
                <c:pt idx="11154">
                  <c:v>1.23E-2</c:v>
                </c:pt>
                <c:pt idx="11155">
                  <c:v>1.23E-2</c:v>
                </c:pt>
                <c:pt idx="11156">
                  <c:v>1.24E-2</c:v>
                </c:pt>
                <c:pt idx="11157">
                  <c:v>1.2500000000000001E-2</c:v>
                </c:pt>
                <c:pt idx="11158">
                  <c:v>1.26E-2</c:v>
                </c:pt>
                <c:pt idx="11159">
                  <c:v>1.2699999999999999E-2</c:v>
                </c:pt>
                <c:pt idx="11160">
                  <c:v>1.2699999999999999E-2</c:v>
                </c:pt>
                <c:pt idx="11161">
                  <c:v>1.2800000000000001E-2</c:v>
                </c:pt>
                <c:pt idx="11162">
                  <c:v>1.29E-2</c:v>
                </c:pt>
                <c:pt idx="11163">
                  <c:v>1.29E-2</c:v>
                </c:pt>
                <c:pt idx="11164">
                  <c:v>1.2999999999999999E-2</c:v>
                </c:pt>
                <c:pt idx="11165">
                  <c:v>1.3100000000000001E-2</c:v>
                </c:pt>
                <c:pt idx="11166">
                  <c:v>1.3100000000000001E-2</c:v>
                </c:pt>
                <c:pt idx="11167">
                  <c:v>1.32E-2</c:v>
                </c:pt>
                <c:pt idx="11168">
                  <c:v>1.32E-2</c:v>
                </c:pt>
                <c:pt idx="11169">
                  <c:v>1.3299999999999999E-2</c:v>
                </c:pt>
                <c:pt idx="11170">
                  <c:v>1.3299999999999999E-2</c:v>
                </c:pt>
                <c:pt idx="11171">
                  <c:v>1.34E-2</c:v>
                </c:pt>
                <c:pt idx="11172">
                  <c:v>1.34E-2</c:v>
                </c:pt>
                <c:pt idx="11173">
                  <c:v>1.34E-2</c:v>
                </c:pt>
                <c:pt idx="11174">
                  <c:v>1.35E-2</c:v>
                </c:pt>
                <c:pt idx="11175">
                  <c:v>1.35E-2</c:v>
                </c:pt>
                <c:pt idx="11176">
                  <c:v>1.3599999999999999E-2</c:v>
                </c:pt>
                <c:pt idx="11177">
                  <c:v>1.3599999999999999E-2</c:v>
                </c:pt>
                <c:pt idx="11178">
                  <c:v>1.3599999999999999E-2</c:v>
                </c:pt>
                <c:pt idx="11179">
                  <c:v>1.37E-2</c:v>
                </c:pt>
                <c:pt idx="11180">
                  <c:v>1.37E-2</c:v>
                </c:pt>
                <c:pt idx="11181">
                  <c:v>1.38E-2</c:v>
                </c:pt>
                <c:pt idx="11182">
                  <c:v>1.38E-2</c:v>
                </c:pt>
                <c:pt idx="11183">
                  <c:v>1.38E-2</c:v>
                </c:pt>
                <c:pt idx="11184">
                  <c:v>1.38E-2</c:v>
                </c:pt>
                <c:pt idx="11185">
                  <c:v>1.3899999999999999E-2</c:v>
                </c:pt>
                <c:pt idx="11186">
                  <c:v>1.3899999999999999E-2</c:v>
                </c:pt>
                <c:pt idx="11187">
                  <c:v>1.3899999999999999E-2</c:v>
                </c:pt>
                <c:pt idx="11188">
                  <c:v>1.4E-2</c:v>
                </c:pt>
                <c:pt idx="11189">
                  <c:v>1.4E-2</c:v>
                </c:pt>
                <c:pt idx="11190">
                  <c:v>1.41E-2</c:v>
                </c:pt>
                <c:pt idx="11191">
                  <c:v>1.41E-2</c:v>
                </c:pt>
                <c:pt idx="11192">
                  <c:v>1.41E-2</c:v>
                </c:pt>
                <c:pt idx="11193">
                  <c:v>1.4200000000000001E-2</c:v>
                </c:pt>
                <c:pt idx="11194">
                  <c:v>1.4200000000000001E-2</c:v>
                </c:pt>
                <c:pt idx="11195">
                  <c:v>1.43E-2</c:v>
                </c:pt>
                <c:pt idx="11196">
                  <c:v>1.43E-2</c:v>
                </c:pt>
                <c:pt idx="11197">
                  <c:v>1.44E-2</c:v>
                </c:pt>
                <c:pt idx="11198">
                  <c:v>1.44E-2</c:v>
                </c:pt>
                <c:pt idx="11199">
                  <c:v>1.44E-2</c:v>
                </c:pt>
                <c:pt idx="11200">
                  <c:v>1.4500000000000001E-2</c:v>
                </c:pt>
                <c:pt idx="11201">
                  <c:v>1.4500000000000001E-2</c:v>
                </c:pt>
                <c:pt idx="11202">
                  <c:v>1.46E-2</c:v>
                </c:pt>
                <c:pt idx="11203">
                  <c:v>1.46E-2</c:v>
                </c:pt>
                <c:pt idx="11204">
                  <c:v>1.47E-2</c:v>
                </c:pt>
                <c:pt idx="11205">
                  <c:v>1.47E-2</c:v>
                </c:pt>
                <c:pt idx="11206">
                  <c:v>1.4800000000000001E-2</c:v>
                </c:pt>
                <c:pt idx="11207">
                  <c:v>1.4800000000000001E-2</c:v>
                </c:pt>
                <c:pt idx="11208">
                  <c:v>1.4800000000000001E-2</c:v>
                </c:pt>
                <c:pt idx="11209">
                  <c:v>1.49E-2</c:v>
                </c:pt>
                <c:pt idx="11210">
                  <c:v>1.49E-2</c:v>
                </c:pt>
                <c:pt idx="11211">
                  <c:v>1.4999999999999999E-2</c:v>
                </c:pt>
                <c:pt idx="11212">
                  <c:v>1.4999999999999999E-2</c:v>
                </c:pt>
                <c:pt idx="11213">
                  <c:v>1.5100000000000001E-2</c:v>
                </c:pt>
                <c:pt idx="11214">
                  <c:v>1.5100000000000001E-2</c:v>
                </c:pt>
                <c:pt idx="11215">
                  <c:v>1.5100000000000001E-2</c:v>
                </c:pt>
                <c:pt idx="11216">
                  <c:v>1.52E-2</c:v>
                </c:pt>
                <c:pt idx="11217">
                  <c:v>1.52E-2</c:v>
                </c:pt>
                <c:pt idx="11218">
                  <c:v>1.52E-2</c:v>
                </c:pt>
                <c:pt idx="11219">
                  <c:v>1.5299999999999999E-2</c:v>
                </c:pt>
                <c:pt idx="11220">
                  <c:v>1.5299999999999999E-2</c:v>
                </c:pt>
                <c:pt idx="11221">
                  <c:v>1.54E-2</c:v>
                </c:pt>
                <c:pt idx="11222">
                  <c:v>1.54E-2</c:v>
                </c:pt>
                <c:pt idx="11223">
                  <c:v>1.54E-2</c:v>
                </c:pt>
                <c:pt idx="11224">
                  <c:v>1.55E-2</c:v>
                </c:pt>
                <c:pt idx="11225">
                  <c:v>1.55E-2</c:v>
                </c:pt>
                <c:pt idx="11226">
                  <c:v>1.5599999999999999E-2</c:v>
                </c:pt>
                <c:pt idx="11227">
                  <c:v>1.5599999999999999E-2</c:v>
                </c:pt>
                <c:pt idx="11228">
                  <c:v>1.5599999999999999E-2</c:v>
                </c:pt>
                <c:pt idx="11229">
                  <c:v>1.5699999999999999E-2</c:v>
                </c:pt>
                <c:pt idx="11230">
                  <c:v>1.5699999999999999E-2</c:v>
                </c:pt>
                <c:pt idx="11231">
                  <c:v>1.5800000000000002E-2</c:v>
                </c:pt>
                <c:pt idx="11232">
                  <c:v>1.5800000000000002E-2</c:v>
                </c:pt>
                <c:pt idx="11233">
                  <c:v>1.5800000000000002E-2</c:v>
                </c:pt>
                <c:pt idx="11234">
                  <c:v>1.5900000000000001E-2</c:v>
                </c:pt>
                <c:pt idx="11235">
                  <c:v>1.5900000000000001E-2</c:v>
                </c:pt>
                <c:pt idx="11236">
                  <c:v>1.5900000000000001E-2</c:v>
                </c:pt>
                <c:pt idx="11237">
                  <c:v>1.6E-2</c:v>
                </c:pt>
                <c:pt idx="11238">
                  <c:v>1.6E-2</c:v>
                </c:pt>
                <c:pt idx="11239">
                  <c:v>1.61E-2</c:v>
                </c:pt>
                <c:pt idx="11240">
                  <c:v>1.61E-2</c:v>
                </c:pt>
                <c:pt idx="11241">
                  <c:v>1.6199999999999999E-2</c:v>
                </c:pt>
                <c:pt idx="11242">
                  <c:v>1.6199999999999999E-2</c:v>
                </c:pt>
                <c:pt idx="11243">
                  <c:v>1.6199999999999999E-2</c:v>
                </c:pt>
                <c:pt idx="11244">
                  <c:v>1.6299999999999999E-2</c:v>
                </c:pt>
                <c:pt idx="11245">
                  <c:v>1.6299999999999999E-2</c:v>
                </c:pt>
                <c:pt idx="11246">
                  <c:v>1.6299999999999999E-2</c:v>
                </c:pt>
                <c:pt idx="11247">
                  <c:v>1.6400000000000001E-2</c:v>
                </c:pt>
                <c:pt idx="11248">
                  <c:v>1.6400000000000001E-2</c:v>
                </c:pt>
                <c:pt idx="11249">
                  <c:v>1.6400000000000001E-2</c:v>
                </c:pt>
                <c:pt idx="11250">
                  <c:v>1.6500000000000001E-2</c:v>
                </c:pt>
                <c:pt idx="11251">
                  <c:v>1.6500000000000001E-2</c:v>
                </c:pt>
                <c:pt idx="11252">
                  <c:v>1.6500000000000001E-2</c:v>
                </c:pt>
                <c:pt idx="11253">
                  <c:v>1.6500000000000001E-2</c:v>
                </c:pt>
                <c:pt idx="11254">
                  <c:v>1.66E-2</c:v>
                </c:pt>
                <c:pt idx="11255">
                  <c:v>1.66E-2</c:v>
                </c:pt>
                <c:pt idx="11256">
                  <c:v>1.66E-2</c:v>
                </c:pt>
                <c:pt idx="11257">
                  <c:v>1.66E-2</c:v>
                </c:pt>
                <c:pt idx="11258">
                  <c:v>1.67E-2</c:v>
                </c:pt>
                <c:pt idx="11259">
                  <c:v>1.67E-2</c:v>
                </c:pt>
                <c:pt idx="11260">
                  <c:v>1.67E-2</c:v>
                </c:pt>
                <c:pt idx="11261">
                  <c:v>1.6799999999999999E-2</c:v>
                </c:pt>
                <c:pt idx="11262">
                  <c:v>1.6799999999999999E-2</c:v>
                </c:pt>
                <c:pt idx="11263">
                  <c:v>1.6799999999999999E-2</c:v>
                </c:pt>
                <c:pt idx="11264">
                  <c:v>1.6899999999999998E-2</c:v>
                </c:pt>
                <c:pt idx="11265">
                  <c:v>1.6899999999999998E-2</c:v>
                </c:pt>
                <c:pt idx="11266">
                  <c:v>1.7000000000000001E-2</c:v>
                </c:pt>
                <c:pt idx="11267">
                  <c:v>1.7000000000000001E-2</c:v>
                </c:pt>
                <c:pt idx="11268">
                  <c:v>1.7000000000000001E-2</c:v>
                </c:pt>
                <c:pt idx="11269">
                  <c:v>1.7100000000000001E-2</c:v>
                </c:pt>
                <c:pt idx="11270">
                  <c:v>1.7100000000000001E-2</c:v>
                </c:pt>
                <c:pt idx="11271">
                  <c:v>1.72E-2</c:v>
                </c:pt>
                <c:pt idx="11272">
                  <c:v>1.72E-2</c:v>
                </c:pt>
                <c:pt idx="11273">
                  <c:v>1.72E-2</c:v>
                </c:pt>
                <c:pt idx="11274">
                  <c:v>1.7299999999999999E-2</c:v>
                </c:pt>
                <c:pt idx="11275">
                  <c:v>1.7299999999999999E-2</c:v>
                </c:pt>
                <c:pt idx="11276">
                  <c:v>1.7399999999999999E-2</c:v>
                </c:pt>
                <c:pt idx="11277">
                  <c:v>1.7399999999999999E-2</c:v>
                </c:pt>
                <c:pt idx="11278">
                  <c:v>1.7399999999999999E-2</c:v>
                </c:pt>
                <c:pt idx="11279">
                  <c:v>1.7500000000000002E-2</c:v>
                </c:pt>
                <c:pt idx="11280">
                  <c:v>1.7500000000000002E-2</c:v>
                </c:pt>
                <c:pt idx="11281">
                  <c:v>1.7500000000000002E-2</c:v>
                </c:pt>
                <c:pt idx="11282">
                  <c:v>1.7600000000000001E-2</c:v>
                </c:pt>
                <c:pt idx="11283">
                  <c:v>1.7600000000000001E-2</c:v>
                </c:pt>
                <c:pt idx="11284">
                  <c:v>1.7600000000000001E-2</c:v>
                </c:pt>
                <c:pt idx="11285">
                  <c:v>1.7600000000000001E-2</c:v>
                </c:pt>
                <c:pt idx="11286">
                  <c:v>1.7600000000000001E-2</c:v>
                </c:pt>
                <c:pt idx="11287">
                  <c:v>1.7600000000000001E-2</c:v>
                </c:pt>
                <c:pt idx="11288">
                  <c:v>1.77E-2</c:v>
                </c:pt>
                <c:pt idx="11289">
                  <c:v>1.77E-2</c:v>
                </c:pt>
                <c:pt idx="11290">
                  <c:v>1.77E-2</c:v>
                </c:pt>
                <c:pt idx="11291">
                  <c:v>1.77E-2</c:v>
                </c:pt>
                <c:pt idx="11292">
                  <c:v>1.77E-2</c:v>
                </c:pt>
                <c:pt idx="11293">
                  <c:v>1.77E-2</c:v>
                </c:pt>
                <c:pt idx="11294">
                  <c:v>1.77E-2</c:v>
                </c:pt>
                <c:pt idx="11295">
                  <c:v>1.77E-2</c:v>
                </c:pt>
                <c:pt idx="11296">
                  <c:v>1.77E-2</c:v>
                </c:pt>
                <c:pt idx="11297">
                  <c:v>1.77E-2</c:v>
                </c:pt>
                <c:pt idx="11298">
                  <c:v>1.77E-2</c:v>
                </c:pt>
                <c:pt idx="11299">
                  <c:v>1.77E-2</c:v>
                </c:pt>
                <c:pt idx="11300">
                  <c:v>1.77E-2</c:v>
                </c:pt>
                <c:pt idx="11301">
                  <c:v>1.77E-2</c:v>
                </c:pt>
                <c:pt idx="11302">
                  <c:v>1.77E-2</c:v>
                </c:pt>
                <c:pt idx="11303">
                  <c:v>1.77E-2</c:v>
                </c:pt>
                <c:pt idx="11304">
                  <c:v>1.78E-2</c:v>
                </c:pt>
                <c:pt idx="11305">
                  <c:v>1.78E-2</c:v>
                </c:pt>
                <c:pt idx="11306">
                  <c:v>1.78E-2</c:v>
                </c:pt>
                <c:pt idx="11307">
                  <c:v>1.78E-2</c:v>
                </c:pt>
                <c:pt idx="11308">
                  <c:v>1.78E-2</c:v>
                </c:pt>
                <c:pt idx="11309">
                  <c:v>1.78E-2</c:v>
                </c:pt>
                <c:pt idx="11310">
                  <c:v>1.78E-2</c:v>
                </c:pt>
                <c:pt idx="11311">
                  <c:v>1.78E-2</c:v>
                </c:pt>
                <c:pt idx="11312">
                  <c:v>1.7899999999999999E-2</c:v>
                </c:pt>
                <c:pt idx="11313">
                  <c:v>1.7899999999999999E-2</c:v>
                </c:pt>
                <c:pt idx="11314">
                  <c:v>1.7899999999999999E-2</c:v>
                </c:pt>
                <c:pt idx="11315">
                  <c:v>1.7899999999999999E-2</c:v>
                </c:pt>
                <c:pt idx="11316">
                  <c:v>1.7899999999999999E-2</c:v>
                </c:pt>
                <c:pt idx="11317">
                  <c:v>1.7899999999999999E-2</c:v>
                </c:pt>
                <c:pt idx="11318">
                  <c:v>1.7899999999999999E-2</c:v>
                </c:pt>
                <c:pt idx="11319">
                  <c:v>1.7899999999999999E-2</c:v>
                </c:pt>
                <c:pt idx="11320">
                  <c:v>1.7899999999999999E-2</c:v>
                </c:pt>
                <c:pt idx="11321">
                  <c:v>1.7899999999999999E-2</c:v>
                </c:pt>
                <c:pt idx="11322">
                  <c:v>1.7899999999999999E-2</c:v>
                </c:pt>
                <c:pt idx="11323">
                  <c:v>1.7899999999999999E-2</c:v>
                </c:pt>
                <c:pt idx="11324">
                  <c:v>1.7899999999999999E-2</c:v>
                </c:pt>
                <c:pt idx="11325">
                  <c:v>1.7899999999999999E-2</c:v>
                </c:pt>
                <c:pt idx="11326">
                  <c:v>1.7899999999999999E-2</c:v>
                </c:pt>
                <c:pt idx="11327">
                  <c:v>1.7899999999999999E-2</c:v>
                </c:pt>
                <c:pt idx="11328">
                  <c:v>1.7899999999999999E-2</c:v>
                </c:pt>
                <c:pt idx="11329">
                  <c:v>1.78E-2</c:v>
                </c:pt>
                <c:pt idx="11330">
                  <c:v>1.78E-2</c:v>
                </c:pt>
                <c:pt idx="11331">
                  <c:v>1.78E-2</c:v>
                </c:pt>
                <c:pt idx="11332">
                  <c:v>1.78E-2</c:v>
                </c:pt>
                <c:pt idx="11333">
                  <c:v>1.78E-2</c:v>
                </c:pt>
                <c:pt idx="11334">
                  <c:v>1.77E-2</c:v>
                </c:pt>
                <c:pt idx="11335">
                  <c:v>1.77E-2</c:v>
                </c:pt>
                <c:pt idx="11336">
                  <c:v>1.77E-2</c:v>
                </c:pt>
                <c:pt idx="11337">
                  <c:v>1.7600000000000001E-2</c:v>
                </c:pt>
                <c:pt idx="11338">
                  <c:v>1.7600000000000001E-2</c:v>
                </c:pt>
                <c:pt idx="11339">
                  <c:v>1.7600000000000001E-2</c:v>
                </c:pt>
                <c:pt idx="11340">
                  <c:v>1.7500000000000002E-2</c:v>
                </c:pt>
                <c:pt idx="11341">
                  <c:v>1.7500000000000002E-2</c:v>
                </c:pt>
                <c:pt idx="11342">
                  <c:v>1.7500000000000002E-2</c:v>
                </c:pt>
                <c:pt idx="11343">
                  <c:v>1.7500000000000002E-2</c:v>
                </c:pt>
                <c:pt idx="11344">
                  <c:v>1.7399999999999999E-2</c:v>
                </c:pt>
                <c:pt idx="11345">
                  <c:v>1.7399999999999999E-2</c:v>
                </c:pt>
                <c:pt idx="11346">
                  <c:v>1.7399999999999999E-2</c:v>
                </c:pt>
                <c:pt idx="11347">
                  <c:v>1.7299999999999999E-2</c:v>
                </c:pt>
                <c:pt idx="11348">
                  <c:v>1.7299999999999999E-2</c:v>
                </c:pt>
                <c:pt idx="11349">
                  <c:v>1.7299999999999999E-2</c:v>
                </c:pt>
                <c:pt idx="11350">
                  <c:v>1.7299999999999999E-2</c:v>
                </c:pt>
                <c:pt idx="11351">
                  <c:v>1.72E-2</c:v>
                </c:pt>
                <c:pt idx="11352">
                  <c:v>1.72E-2</c:v>
                </c:pt>
                <c:pt idx="11353">
                  <c:v>1.7100000000000001E-2</c:v>
                </c:pt>
                <c:pt idx="11354">
                  <c:v>1.7100000000000001E-2</c:v>
                </c:pt>
                <c:pt idx="11355">
                  <c:v>1.7100000000000001E-2</c:v>
                </c:pt>
                <c:pt idx="11356">
                  <c:v>1.7000000000000001E-2</c:v>
                </c:pt>
                <c:pt idx="11357">
                  <c:v>1.7000000000000001E-2</c:v>
                </c:pt>
                <c:pt idx="11358">
                  <c:v>1.6899999999999998E-2</c:v>
                </c:pt>
                <c:pt idx="11359">
                  <c:v>1.6899999999999998E-2</c:v>
                </c:pt>
                <c:pt idx="11360">
                  <c:v>1.6799999999999999E-2</c:v>
                </c:pt>
                <c:pt idx="11361">
                  <c:v>1.6799999999999999E-2</c:v>
                </c:pt>
                <c:pt idx="11362">
                  <c:v>1.67E-2</c:v>
                </c:pt>
                <c:pt idx="11363">
                  <c:v>1.67E-2</c:v>
                </c:pt>
                <c:pt idx="11364">
                  <c:v>1.66E-2</c:v>
                </c:pt>
                <c:pt idx="11365">
                  <c:v>1.66E-2</c:v>
                </c:pt>
                <c:pt idx="11366">
                  <c:v>1.6500000000000001E-2</c:v>
                </c:pt>
                <c:pt idx="11367">
                  <c:v>1.6400000000000001E-2</c:v>
                </c:pt>
                <c:pt idx="11368">
                  <c:v>1.6400000000000001E-2</c:v>
                </c:pt>
                <c:pt idx="11369">
                  <c:v>1.6299999999999999E-2</c:v>
                </c:pt>
                <c:pt idx="11370">
                  <c:v>1.6199999999999999E-2</c:v>
                </c:pt>
                <c:pt idx="11371">
                  <c:v>1.6199999999999999E-2</c:v>
                </c:pt>
                <c:pt idx="11372">
                  <c:v>1.61E-2</c:v>
                </c:pt>
                <c:pt idx="11373">
                  <c:v>1.6E-2</c:v>
                </c:pt>
                <c:pt idx="11374">
                  <c:v>1.6E-2</c:v>
                </c:pt>
                <c:pt idx="11375">
                  <c:v>1.5900000000000001E-2</c:v>
                </c:pt>
                <c:pt idx="11376">
                  <c:v>1.5800000000000002E-2</c:v>
                </c:pt>
                <c:pt idx="11377">
                  <c:v>1.5800000000000002E-2</c:v>
                </c:pt>
                <c:pt idx="11378">
                  <c:v>1.5699999999999999E-2</c:v>
                </c:pt>
                <c:pt idx="11379">
                  <c:v>1.5599999999999999E-2</c:v>
                </c:pt>
                <c:pt idx="11380">
                  <c:v>1.5599999999999999E-2</c:v>
                </c:pt>
                <c:pt idx="11381">
                  <c:v>1.55E-2</c:v>
                </c:pt>
                <c:pt idx="11382">
                  <c:v>1.55E-2</c:v>
                </c:pt>
                <c:pt idx="11383">
                  <c:v>1.54E-2</c:v>
                </c:pt>
                <c:pt idx="11384">
                  <c:v>1.5299999999999999E-2</c:v>
                </c:pt>
                <c:pt idx="11385">
                  <c:v>1.5299999999999999E-2</c:v>
                </c:pt>
                <c:pt idx="11386">
                  <c:v>1.52E-2</c:v>
                </c:pt>
                <c:pt idx="11387">
                  <c:v>1.5100000000000001E-2</c:v>
                </c:pt>
                <c:pt idx="11388">
                  <c:v>1.5100000000000001E-2</c:v>
                </c:pt>
                <c:pt idx="11389">
                  <c:v>1.4999999999999999E-2</c:v>
                </c:pt>
                <c:pt idx="11390">
                  <c:v>1.49E-2</c:v>
                </c:pt>
                <c:pt idx="11391">
                  <c:v>1.49E-2</c:v>
                </c:pt>
                <c:pt idx="11392">
                  <c:v>1.4800000000000001E-2</c:v>
                </c:pt>
                <c:pt idx="11393">
                  <c:v>1.47E-2</c:v>
                </c:pt>
                <c:pt idx="11394">
                  <c:v>1.47E-2</c:v>
                </c:pt>
                <c:pt idx="11395">
                  <c:v>1.46E-2</c:v>
                </c:pt>
                <c:pt idx="11396">
                  <c:v>1.4500000000000001E-2</c:v>
                </c:pt>
                <c:pt idx="11397">
                  <c:v>1.44E-2</c:v>
                </c:pt>
                <c:pt idx="11398">
                  <c:v>1.44E-2</c:v>
                </c:pt>
                <c:pt idx="11399">
                  <c:v>1.43E-2</c:v>
                </c:pt>
                <c:pt idx="11400">
                  <c:v>1.4200000000000001E-2</c:v>
                </c:pt>
                <c:pt idx="11401">
                  <c:v>1.41E-2</c:v>
                </c:pt>
                <c:pt idx="11402">
                  <c:v>1.4E-2</c:v>
                </c:pt>
                <c:pt idx="11403">
                  <c:v>1.3899999999999999E-2</c:v>
                </c:pt>
                <c:pt idx="11404">
                  <c:v>1.38E-2</c:v>
                </c:pt>
                <c:pt idx="11405">
                  <c:v>1.37E-2</c:v>
                </c:pt>
                <c:pt idx="11406">
                  <c:v>1.3599999999999999E-2</c:v>
                </c:pt>
                <c:pt idx="11407">
                  <c:v>1.35E-2</c:v>
                </c:pt>
                <c:pt idx="11408">
                  <c:v>1.34E-2</c:v>
                </c:pt>
                <c:pt idx="11409">
                  <c:v>1.3299999999999999E-2</c:v>
                </c:pt>
                <c:pt idx="11410">
                  <c:v>1.32E-2</c:v>
                </c:pt>
                <c:pt idx="11411">
                  <c:v>1.3100000000000001E-2</c:v>
                </c:pt>
                <c:pt idx="11412">
                  <c:v>1.2999999999999999E-2</c:v>
                </c:pt>
                <c:pt idx="11413">
                  <c:v>1.29E-2</c:v>
                </c:pt>
                <c:pt idx="11414">
                  <c:v>1.2800000000000001E-2</c:v>
                </c:pt>
                <c:pt idx="11415">
                  <c:v>1.2699999999999999E-2</c:v>
                </c:pt>
                <c:pt idx="11416">
                  <c:v>1.26E-2</c:v>
                </c:pt>
                <c:pt idx="11417">
                  <c:v>1.2500000000000001E-2</c:v>
                </c:pt>
                <c:pt idx="11418">
                  <c:v>1.24E-2</c:v>
                </c:pt>
                <c:pt idx="11419">
                  <c:v>1.23E-2</c:v>
                </c:pt>
                <c:pt idx="11420">
                  <c:v>1.2200000000000001E-2</c:v>
                </c:pt>
                <c:pt idx="11421">
                  <c:v>1.21E-2</c:v>
                </c:pt>
                <c:pt idx="11422">
                  <c:v>1.2E-2</c:v>
                </c:pt>
                <c:pt idx="11423">
                  <c:v>1.1900000000000001E-2</c:v>
                </c:pt>
                <c:pt idx="11424">
                  <c:v>1.18E-2</c:v>
                </c:pt>
                <c:pt idx="11425">
                  <c:v>1.17E-2</c:v>
                </c:pt>
                <c:pt idx="11426">
                  <c:v>1.1599999999999999E-2</c:v>
                </c:pt>
                <c:pt idx="11427">
                  <c:v>1.1599999999999999E-2</c:v>
                </c:pt>
                <c:pt idx="11428">
                  <c:v>1.15E-2</c:v>
                </c:pt>
                <c:pt idx="11429">
                  <c:v>1.14E-2</c:v>
                </c:pt>
                <c:pt idx="11430">
                  <c:v>1.1299999999999999E-2</c:v>
                </c:pt>
                <c:pt idx="11431">
                  <c:v>1.12E-2</c:v>
                </c:pt>
                <c:pt idx="11432">
                  <c:v>1.11E-2</c:v>
                </c:pt>
                <c:pt idx="11433">
                  <c:v>1.0999999999999999E-2</c:v>
                </c:pt>
                <c:pt idx="11434">
                  <c:v>1.09E-2</c:v>
                </c:pt>
                <c:pt idx="11435">
                  <c:v>1.0800000000000001E-2</c:v>
                </c:pt>
                <c:pt idx="11436">
                  <c:v>1.0699999999999999E-2</c:v>
                </c:pt>
                <c:pt idx="11437">
                  <c:v>1.06E-2</c:v>
                </c:pt>
                <c:pt idx="11438">
                  <c:v>1.0500000000000001E-2</c:v>
                </c:pt>
                <c:pt idx="11439">
                  <c:v>1.04E-2</c:v>
                </c:pt>
                <c:pt idx="11440">
                  <c:v>1.03E-2</c:v>
                </c:pt>
                <c:pt idx="11441">
                  <c:v>1.0200000000000001E-2</c:v>
                </c:pt>
                <c:pt idx="11442">
                  <c:v>1.01E-2</c:v>
                </c:pt>
                <c:pt idx="11443">
                  <c:v>1.01E-2</c:v>
                </c:pt>
                <c:pt idx="11444">
                  <c:v>9.9600000000000001E-3</c:v>
                </c:pt>
                <c:pt idx="11445">
                  <c:v>9.8700000000000003E-3</c:v>
                </c:pt>
                <c:pt idx="11446">
                  <c:v>9.7699999999999992E-3</c:v>
                </c:pt>
                <c:pt idx="11447">
                  <c:v>9.6500000000000006E-3</c:v>
                </c:pt>
                <c:pt idx="11448">
                  <c:v>9.5399999999999999E-3</c:v>
                </c:pt>
                <c:pt idx="11449">
                  <c:v>9.4199999999999996E-3</c:v>
                </c:pt>
                <c:pt idx="11450">
                  <c:v>9.3200000000000002E-3</c:v>
                </c:pt>
                <c:pt idx="11451">
                  <c:v>9.2099999999999994E-3</c:v>
                </c:pt>
                <c:pt idx="11452">
                  <c:v>9.11E-3</c:v>
                </c:pt>
                <c:pt idx="11453">
                  <c:v>8.9999999999999993E-3</c:v>
                </c:pt>
                <c:pt idx="11454">
                  <c:v>8.9099999999999995E-3</c:v>
                </c:pt>
                <c:pt idx="11455">
                  <c:v>8.8199999999999997E-3</c:v>
                </c:pt>
                <c:pt idx="11456">
                  <c:v>8.7299999999999999E-3</c:v>
                </c:pt>
                <c:pt idx="11457">
                  <c:v>8.6300000000000005E-3</c:v>
                </c:pt>
                <c:pt idx="11458">
                  <c:v>8.5400000000000007E-3</c:v>
                </c:pt>
                <c:pt idx="11459">
                  <c:v>8.4499999999999992E-3</c:v>
                </c:pt>
                <c:pt idx="11460">
                  <c:v>8.3599999999999994E-3</c:v>
                </c:pt>
                <c:pt idx="11461">
                  <c:v>8.2699999999999996E-3</c:v>
                </c:pt>
                <c:pt idx="11462">
                  <c:v>8.1700000000000002E-3</c:v>
                </c:pt>
                <c:pt idx="11463">
                  <c:v>8.0800000000000004E-3</c:v>
                </c:pt>
                <c:pt idx="11464">
                  <c:v>7.9900000000000006E-3</c:v>
                </c:pt>
                <c:pt idx="11465">
                  <c:v>7.9000000000000008E-3</c:v>
                </c:pt>
                <c:pt idx="11466">
                  <c:v>7.7999999999999996E-3</c:v>
                </c:pt>
                <c:pt idx="11467">
                  <c:v>7.7099999999999998E-3</c:v>
                </c:pt>
                <c:pt idx="11468">
                  <c:v>7.6299999999999996E-3</c:v>
                </c:pt>
                <c:pt idx="11469">
                  <c:v>7.5500000000000003E-3</c:v>
                </c:pt>
                <c:pt idx="11470">
                  <c:v>7.4900000000000001E-3</c:v>
                </c:pt>
                <c:pt idx="11471">
                  <c:v>7.4099999999999999E-3</c:v>
                </c:pt>
                <c:pt idx="11472">
                  <c:v>7.3400000000000002E-3</c:v>
                </c:pt>
                <c:pt idx="11473">
                  <c:v>7.26E-3</c:v>
                </c:pt>
                <c:pt idx="11474">
                  <c:v>7.1900000000000002E-3</c:v>
                </c:pt>
                <c:pt idx="11475">
                  <c:v>7.1199999999999996E-3</c:v>
                </c:pt>
                <c:pt idx="11476">
                  <c:v>7.0400000000000003E-3</c:v>
                </c:pt>
                <c:pt idx="11477">
                  <c:v>6.96E-3</c:v>
                </c:pt>
                <c:pt idx="11478">
                  <c:v>6.8700000000000002E-3</c:v>
                </c:pt>
                <c:pt idx="11479">
                  <c:v>6.79E-3</c:v>
                </c:pt>
                <c:pt idx="11480">
                  <c:v>6.6899999999999998E-3</c:v>
                </c:pt>
                <c:pt idx="11481">
                  <c:v>6.5900000000000004E-3</c:v>
                </c:pt>
                <c:pt idx="11482">
                  <c:v>6.4999999999999997E-3</c:v>
                </c:pt>
                <c:pt idx="11483">
                  <c:v>6.4099999999999999E-3</c:v>
                </c:pt>
                <c:pt idx="11484">
                  <c:v>6.3200000000000001E-3</c:v>
                </c:pt>
                <c:pt idx="11485">
                  <c:v>6.2199999999999998E-3</c:v>
                </c:pt>
                <c:pt idx="11486">
                  <c:v>6.13E-3</c:v>
                </c:pt>
                <c:pt idx="11487">
                  <c:v>6.0499999999999998E-3</c:v>
                </c:pt>
                <c:pt idx="11488">
                  <c:v>5.96E-3</c:v>
                </c:pt>
                <c:pt idx="11489">
                  <c:v>5.8700000000000002E-3</c:v>
                </c:pt>
                <c:pt idx="11490">
                  <c:v>5.7800000000000004E-3</c:v>
                </c:pt>
                <c:pt idx="11491">
                  <c:v>5.6800000000000002E-3</c:v>
                </c:pt>
                <c:pt idx="11492">
                  <c:v>5.5900000000000004E-3</c:v>
                </c:pt>
                <c:pt idx="11493">
                  <c:v>5.4999999999999997E-3</c:v>
                </c:pt>
                <c:pt idx="11494">
                  <c:v>5.3899999999999998E-3</c:v>
                </c:pt>
                <c:pt idx="11495">
                  <c:v>5.2900000000000004E-3</c:v>
                </c:pt>
                <c:pt idx="11496">
                  <c:v>5.1799999999999997E-3</c:v>
                </c:pt>
                <c:pt idx="11497">
                  <c:v>5.0800000000000003E-3</c:v>
                </c:pt>
                <c:pt idx="11498">
                  <c:v>4.9699999999999996E-3</c:v>
                </c:pt>
                <c:pt idx="11499">
                  <c:v>4.8799999999999998E-3</c:v>
                </c:pt>
                <c:pt idx="11500">
                  <c:v>4.79E-3</c:v>
                </c:pt>
                <c:pt idx="11501">
                  <c:v>4.7000000000000002E-3</c:v>
                </c:pt>
                <c:pt idx="11502">
                  <c:v>4.62E-3</c:v>
                </c:pt>
                <c:pt idx="11503">
                  <c:v>4.5399999999999998E-3</c:v>
                </c:pt>
                <c:pt idx="11504">
                  <c:v>4.4600000000000004E-3</c:v>
                </c:pt>
                <c:pt idx="11505">
                  <c:v>4.3800000000000002E-3</c:v>
                </c:pt>
                <c:pt idx="11506">
                  <c:v>4.3E-3</c:v>
                </c:pt>
                <c:pt idx="11507">
                  <c:v>4.2199999999999998E-3</c:v>
                </c:pt>
                <c:pt idx="11508">
                  <c:v>4.1399999999999996E-3</c:v>
                </c:pt>
                <c:pt idx="11509">
                  <c:v>4.0600000000000002E-3</c:v>
                </c:pt>
                <c:pt idx="11510">
                  <c:v>3.9699999999999996E-3</c:v>
                </c:pt>
                <c:pt idx="11511">
                  <c:v>3.8899999999999998E-3</c:v>
                </c:pt>
                <c:pt idx="11512">
                  <c:v>3.79E-3</c:v>
                </c:pt>
                <c:pt idx="11513">
                  <c:v>3.7000000000000002E-3</c:v>
                </c:pt>
                <c:pt idx="11514">
                  <c:v>3.5999999999999999E-3</c:v>
                </c:pt>
                <c:pt idx="11515">
                  <c:v>3.5100000000000001E-3</c:v>
                </c:pt>
                <c:pt idx="11516">
                  <c:v>3.4299999999999999E-3</c:v>
                </c:pt>
                <c:pt idx="11517">
                  <c:v>3.3400000000000001E-3</c:v>
                </c:pt>
                <c:pt idx="11518">
                  <c:v>3.2599999999999999E-3</c:v>
                </c:pt>
                <c:pt idx="11519">
                  <c:v>3.1800000000000001E-3</c:v>
                </c:pt>
                <c:pt idx="11520">
                  <c:v>3.0899999999999999E-3</c:v>
                </c:pt>
                <c:pt idx="11521">
                  <c:v>3.0000000000000001E-3</c:v>
                </c:pt>
                <c:pt idx="11522">
                  <c:v>2.9099999999999998E-3</c:v>
                </c:pt>
                <c:pt idx="11523">
                  <c:v>2.81E-3</c:v>
                </c:pt>
                <c:pt idx="11524">
                  <c:v>2.7200000000000002E-3</c:v>
                </c:pt>
                <c:pt idx="11525">
                  <c:v>2.6199999999999999E-3</c:v>
                </c:pt>
                <c:pt idx="11526">
                  <c:v>2.5100000000000001E-3</c:v>
                </c:pt>
                <c:pt idx="11527">
                  <c:v>2.4099999999999998E-3</c:v>
                </c:pt>
                <c:pt idx="11528">
                  <c:v>2.2899999999999999E-3</c:v>
                </c:pt>
                <c:pt idx="11529">
                  <c:v>2.1700000000000001E-3</c:v>
                </c:pt>
                <c:pt idx="11530">
                  <c:v>2.0600000000000002E-3</c:v>
                </c:pt>
                <c:pt idx="11531">
                  <c:v>1.9400000000000001E-3</c:v>
                </c:pt>
                <c:pt idx="11532">
                  <c:v>1.8400000000000001E-3</c:v>
                </c:pt>
                <c:pt idx="11533">
                  <c:v>1.75E-3</c:v>
                </c:pt>
                <c:pt idx="11534">
                  <c:v>1.64E-3</c:v>
                </c:pt>
                <c:pt idx="11535">
                  <c:v>1.5499999999999999E-3</c:v>
                </c:pt>
                <c:pt idx="11536">
                  <c:v>1.4400000000000001E-3</c:v>
                </c:pt>
                <c:pt idx="11537">
                  <c:v>1.3500000000000001E-3</c:v>
                </c:pt>
                <c:pt idx="11538">
                  <c:v>1.2600000000000001E-3</c:v>
                </c:pt>
                <c:pt idx="11539">
                  <c:v>1.17E-3</c:v>
                </c:pt>
                <c:pt idx="11540">
                  <c:v>1.06E-3</c:v>
                </c:pt>
                <c:pt idx="11541">
                  <c:v>9.68E-4</c:v>
                </c:pt>
                <c:pt idx="11542">
                  <c:v>8.6799999999999996E-4</c:v>
                </c:pt>
                <c:pt idx="11543">
                  <c:v>7.6800000000000002E-4</c:v>
                </c:pt>
                <c:pt idx="11544">
                  <c:v>6.6799999999999997E-4</c:v>
                </c:pt>
                <c:pt idx="11545">
                  <c:v>5.5800000000000001E-4</c:v>
                </c:pt>
                <c:pt idx="11546">
                  <c:v>4.5800000000000002E-4</c:v>
                </c:pt>
                <c:pt idx="11547">
                  <c:v>3.5799999999999997E-4</c:v>
                </c:pt>
                <c:pt idx="11548">
                  <c:v>2.6800000000000001E-4</c:v>
                </c:pt>
                <c:pt idx="11549">
                  <c:v>1.7799999999999999E-4</c:v>
                </c:pt>
                <c:pt idx="11550">
                  <c:v>9.7600000000000001E-5</c:v>
                </c:pt>
                <c:pt idx="11551">
                  <c:v>7.5800000000000003E-6</c:v>
                </c:pt>
                <c:pt idx="11552">
                  <c:v>-8.2399999999999997E-5</c:v>
                </c:pt>
                <c:pt idx="11553">
                  <c:v>-1.7200000000000001E-4</c:v>
                </c:pt>
                <c:pt idx="11554">
                  <c:v>-2.72E-4</c:v>
                </c:pt>
                <c:pt idx="11555">
                  <c:v>-3.5199999999999999E-4</c:v>
                </c:pt>
                <c:pt idx="11556">
                  <c:v>-4.5199999999999998E-4</c:v>
                </c:pt>
                <c:pt idx="11557">
                  <c:v>-5.4199999999999995E-4</c:v>
                </c:pt>
                <c:pt idx="11558">
                  <c:v>-6.5200000000000002E-4</c:v>
                </c:pt>
                <c:pt idx="11559">
                  <c:v>-7.5199999999999996E-4</c:v>
                </c:pt>
                <c:pt idx="11560">
                  <c:v>-8.7200000000000005E-4</c:v>
                </c:pt>
                <c:pt idx="11561">
                  <c:v>-9.8200000000000002E-4</c:v>
                </c:pt>
                <c:pt idx="11562">
                  <c:v>-1.08E-3</c:v>
                </c:pt>
                <c:pt idx="11563">
                  <c:v>-1.1999999999999999E-3</c:v>
                </c:pt>
                <c:pt idx="11564">
                  <c:v>-1.31E-3</c:v>
                </c:pt>
                <c:pt idx="11565">
                  <c:v>-1.4E-3</c:v>
                </c:pt>
                <c:pt idx="11566">
                  <c:v>-1.5E-3</c:v>
                </c:pt>
                <c:pt idx="11567">
                  <c:v>-1.6000000000000001E-3</c:v>
                </c:pt>
                <c:pt idx="11568">
                  <c:v>-1.6999999999999999E-3</c:v>
                </c:pt>
                <c:pt idx="11569">
                  <c:v>-1.81E-3</c:v>
                </c:pt>
                <c:pt idx="11570">
                  <c:v>-1.9E-3</c:v>
                </c:pt>
                <c:pt idx="11571">
                  <c:v>-2.0100000000000001E-3</c:v>
                </c:pt>
                <c:pt idx="11572">
                  <c:v>-2.1099999999999999E-3</c:v>
                </c:pt>
                <c:pt idx="11573">
                  <c:v>-2.2200000000000002E-3</c:v>
                </c:pt>
                <c:pt idx="11574">
                  <c:v>-2.32E-3</c:v>
                </c:pt>
                <c:pt idx="11575">
                  <c:v>-2.4299999999999999E-3</c:v>
                </c:pt>
                <c:pt idx="11576">
                  <c:v>-2.5300000000000001E-3</c:v>
                </c:pt>
                <c:pt idx="11577">
                  <c:v>-2.64E-3</c:v>
                </c:pt>
                <c:pt idx="11578">
                  <c:v>-2.7599999999999999E-3</c:v>
                </c:pt>
                <c:pt idx="11579">
                  <c:v>-2.8500000000000001E-3</c:v>
                </c:pt>
                <c:pt idx="11580">
                  <c:v>-2.9499999999999999E-3</c:v>
                </c:pt>
                <c:pt idx="11581">
                  <c:v>-3.0500000000000002E-3</c:v>
                </c:pt>
                <c:pt idx="11582">
                  <c:v>-3.14E-3</c:v>
                </c:pt>
                <c:pt idx="11583">
                  <c:v>-3.2200000000000002E-3</c:v>
                </c:pt>
                <c:pt idx="11584">
                  <c:v>-3.31E-3</c:v>
                </c:pt>
                <c:pt idx="11585">
                  <c:v>-3.3999999999999998E-3</c:v>
                </c:pt>
                <c:pt idx="11586">
                  <c:v>-3.49E-3</c:v>
                </c:pt>
                <c:pt idx="11587">
                  <c:v>-3.5699999999999998E-3</c:v>
                </c:pt>
                <c:pt idx="11588">
                  <c:v>-3.6600000000000001E-3</c:v>
                </c:pt>
                <c:pt idx="11589">
                  <c:v>-3.7599999999999999E-3</c:v>
                </c:pt>
                <c:pt idx="11590">
                  <c:v>-3.8600000000000001E-3</c:v>
                </c:pt>
                <c:pt idx="11591">
                  <c:v>-3.9500000000000004E-3</c:v>
                </c:pt>
                <c:pt idx="11592">
                  <c:v>-4.0600000000000002E-3</c:v>
                </c:pt>
                <c:pt idx="11593">
                  <c:v>-4.15E-3</c:v>
                </c:pt>
                <c:pt idx="11594">
                  <c:v>-4.2399999999999998E-3</c:v>
                </c:pt>
                <c:pt idx="11595">
                  <c:v>-4.3499999999999997E-3</c:v>
                </c:pt>
                <c:pt idx="11596">
                  <c:v>-4.4400000000000004E-3</c:v>
                </c:pt>
                <c:pt idx="11597">
                  <c:v>-4.5199999999999997E-3</c:v>
                </c:pt>
                <c:pt idx="11598">
                  <c:v>-4.6100000000000004E-3</c:v>
                </c:pt>
                <c:pt idx="11599">
                  <c:v>-4.6899999999999997E-3</c:v>
                </c:pt>
                <c:pt idx="11600">
                  <c:v>-4.7800000000000004E-3</c:v>
                </c:pt>
                <c:pt idx="11601">
                  <c:v>-4.8799999999999998E-3</c:v>
                </c:pt>
                <c:pt idx="11602">
                  <c:v>-4.9699999999999996E-3</c:v>
                </c:pt>
                <c:pt idx="11603">
                  <c:v>-5.0600000000000003E-3</c:v>
                </c:pt>
                <c:pt idx="11604">
                  <c:v>-5.1500000000000001E-3</c:v>
                </c:pt>
                <c:pt idx="11605">
                  <c:v>-5.2399999999999999E-3</c:v>
                </c:pt>
                <c:pt idx="11606">
                  <c:v>-5.3499999999999997E-3</c:v>
                </c:pt>
                <c:pt idx="11607">
                  <c:v>-5.4400000000000004E-3</c:v>
                </c:pt>
                <c:pt idx="11608">
                  <c:v>-5.5500000000000002E-3</c:v>
                </c:pt>
                <c:pt idx="11609">
                  <c:v>-5.64E-3</c:v>
                </c:pt>
                <c:pt idx="11610">
                  <c:v>-5.7400000000000003E-3</c:v>
                </c:pt>
                <c:pt idx="11611">
                  <c:v>-5.8399999999999997E-3</c:v>
                </c:pt>
                <c:pt idx="11612">
                  <c:v>-5.9300000000000004E-3</c:v>
                </c:pt>
                <c:pt idx="11613">
                  <c:v>-6.0200000000000002E-3</c:v>
                </c:pt>
                <c:pt idx="11614">
                  <c:v>-6.11E-3</c:v>
                </c:pt>
                <c:pt idx="11615">
                  <c:v>-6.1900000000000002E-3</c:v>
                </c:pt>
                <c:pt idx="11616">
                  <c:v>-6.2700000000000004E-3</c:v>
                </c:pt>
                <c:pt idx="11617">
                  <c:v>-6.3600000000000002E-3</c:v>
                </c:pt>
                <c:pt idx="11618">
                  <c:v>-6.4599999999999996E-3</c:v>
                </c:pt>
                <c:pt idx="11619">
                  <c:v>-6.5300000000000002E-3</c:v>
                </c:pt>
                <c:pt idx="11620">
                  <c:v>-6.6299999999999996E-3</c:v>
                </c:pt>
                <c:pt idx="11621">
                  <c:v>-6.7099999999999998E-3</c:v>
                </c:pt>
                <c:pt idx="11622">
                  <c:v>-6.7799999999999996E-3</c:v>
                </c:pt>
                <c:pt idx="11623">
                  <c:v>-6.8799999999999998E-3</c:v>
                </c:pt>
                <c:pt idx="11624">
                  <c:v>-6.96E-3</c:v>
                </c:pt>
                <c:pt idx="11625">
                  <c:v>-7.0400000000000003E-3</c:v>
                </c:pt>
                <c:pt idx="11626">
                  <c:v>-7.11E-3</c:v>
                </c:pt>
                <c:pt idx="11627">
                  <c:v>-7.1900000000000002E-3</c:v>
                </c:pt>
                <c:pt idx="11628">
                  <c:v>-7.26E-3</c:v>
                </c:pt>
                <c:pt idx="11629">
                  <c:v>-7.3200000000000001E-3</c:v>
                </c:pt>
                <c:pt idx="11630">
                  <c:v>-7.3899999999999999E-3</c:v>
                </c:pt>
                <c:pt idx="11631">
                  <c:v>-7.4400000000000004E-3</c:v>
                </c:pt>
                <c:pt idx="11632">
                  <c:v>-7.4999999999999997E-3</c:v>
                </c:pt>
                <c:pt idx="11633">
                  <c:v>-7.5599999999999999E-3</c:v>
                </c:pt>
                <c:pt idx="11634">
                  <c:v>-7.6099999999999996E-3</c:v>
                </c:pt>
                <c:pt idx="11635">
                  <c:v>-7.6699999999999997E-3</c:v>
                </c:pt>
                <c:pt idx="11636">
                  <c:v>-7.7299999999999999E-3</c:v>
                </c:pt>
                <c:pt idx="11637">
                  <c:v>-7.79E-3</c:v>
                </c:pt>
                <c:pt idx="11638">
                  <c:v>-7.8399999999999997E-3</c:v>
                </c:pt>
                <c:pt idx="11639">
                  <c:v>-7.8899999999999994E-3</c:v>
                </c:pt>
                <c:pt idx="11640">
                  <c:v>-7.9399999999999991E-3</c:v>
                </c:pt>
                <c:pt idx="11641">
                  <c:v>-8.0000000000000002E-3</c:v>
                </c:pt>
                <c:pt idx="11642">
                  <c:v>-8.0499999999999999E-3</c:v>
                </c:pt>
                <c:pt idx="11643">
                  <c:v>-8.0999999999999996E-3</c:v>
                </c:pt>
                <c:pt idx="11644">
                  <c:v>-8.1499999999999993E-3</c:v>
                </c:pt>
                <c:pt idx="11645">
                  <c:v>-8.1899999999999994E-3</c:v>
                </c:pt>
                <c:pt idx="11646">
                  <c:v>-8.2500000000000004E-3</c:v>
                </c:pt>
                <c:pt idx="11647">
                  <c:v>-8.2900000000000005E-3</c:v>
                </c:pt>
                <c:pt idx="11648">
                  <c:v>-8.3400000000000002E-3</c:v>
                </c:pt>
                <c:pt idx="11649">
                  <c:v>-8.3800000000000003E-3</c:v>
                </c:pt>
                <c:pt idx="11650">
                  <c:v>-8.43E-3</c:v>
                </c:pt>
                <c:pt idx="11651">
                  <c:v>-8.4799999999999997E-3</c:v>
                </c:pt>
                <c:pt idx="11652">
                  <c:v>-8.5400000000000007E-3</c:v>
                </c:pt>
                <c:pt idx="11653">
                  <c:v>-8.5900000000000004E-3</c:v>
                </c:pt>
                <c:pt idx="11654">
                  <c:v>-8.6499999999999997E-3</c:v>
                </c:pt>
                <c:pt idx="11655">
                  <c:v>-8.7100000000000007E-3</c:v>
                </c:pt>
                <c:pt idx="11656">
                  <c:v>-8.7600000000000004E-3</c:v>
                </c:pt>
                <c:pt idx="11657">
                  <c:v>-8.8100000000000001E-3</c:v>
                </c:pt>
                <c:pt idx="11658">
                  <c:v>-8.8800000000000007E-3</c:v>
                </c:pt>
                <c:pt idx="11659">
                  <c:v>-8.9300000000000004E-3</c:v>
                </c:pt>
                <c:pt idx="11660">
                  <c:v>-8.9700000000000005E-3</c:v>
                </c:pt>
                <c:pt idx="11661">
                  <c:v>-9.0100000000000006E-3</c:v>
                </c:pt>
                <c:pt idx="11662">
                  <c:v>-9.0600000000000003E-3</c:v>
                </c:pt>
                <c:pt idx="11663">
                  <c:v>-9.1000000000000004E-3</c:v>
                </c:pt>
                <c:pt idx="11664">
                  <c:v>-9.1299999999999992E-3</c:v>
                </c:pt>
                <c:pt idx="11665">
                  <c:v>-9.1699999999999993E-3</c:v>
                </c:pt>
                <c:pt idx="11666">
                  <c:v>-9.2099999999999994E-3</c:v>
                </c:pt>
                <c:pt idx="11667">
                  <c:v>-9.2300000000000004E-3</c:v>
                </c:pt>
                <c:pt idx="11668">
                  <c:v>-9.2700000000000005E-3</c:v>
                </c:pt>
                <c:pt idx="11669">
                  <c:v>-9.2999999999999992E-3</c:v>
                </c:pt>
                <c:pt idx="11670">
                  <c:v>-9.3299999999999998E-3</c:v>
                </c:pt>
                <c:pt idx="11671">
                  <c:v>-9.3500000000000007E-3</c:v>
                </c:pt>
                <c:pt idx="11672">
                  <c:v>-9.3799999999999994E-3</c:v>
                </c:pt>
                <c:pt idx="11673">
                  <c:v>-9.3900000000000008E-3</c:v>
                </c:pt>
                <c:pt idx="11674">
                  <c:v>-9.41E-3</c:v>
                </c:pt>
                <c:pt idx="11675">
                  <c:v>-9.4199999999999996E-3</c:v>
                </c:pt>
                <c:pt idx="11676">
                  <c:v>-9.4299999999999991E-3</c:v>
                </c:pt>
                <c:pt idx="11677">
                  <c:v>-9.4299999999999991E-3</c:v>
                </c:pt>
                <c:pt idx="11678">
                  <c:v>-9.4299999999999991E-3</c:v>
                </c:pt>
                <c:pt idx="11679">
                  <c:v>-9.4299999999999991E-3</c:v>
                </c:pt>
                <c:pt idx="11680">
                  <c:v>-9.4299999999999991E-3</c:v>
                </c:pt>
                <c:pt idx="11681">
                  <c:v>-9.4299999999999991E-3</c:v>
                </c:pt>
                <c:pt idx="11682">
                  <c:v>-9.4400000000000005E-3</c:v>
                </c:pt>
                <c:pt idx="11683">
                  <c:v>-9.4400000000000005E-3</c:v>
                </c:pt>
                <c:pt idx="11684">
                  <c:v>-9.4599999999999997E-3</c:v>
                </c:pt>
                <c:pt idx="11685">
                  <c:v>-9.4599999999999997E-3</c:v>
                </c:pt>
                <c:pt idx="11686">
                  <c:v>-9.4699999999999993E-3</c:v>
                </c:pt>
                <c:pt idx="11687">
                  <c:v>-9.4699999999999993E-3</c:v>
                </c:pt>
                <c:pt idx="11688">
                  <c:v>-9.4800000000000006E-3</c:v>
                </c:pt>
                <c:pt idx="11689">
                  <c:v>-9.4999999999999998E-3</c:v>
                </c:pt>
                <c:pt idx="11690">
                  <c:v>-9.5099999999999994E-3</c:v>
                </c:pt>
                <c:pt idx="11691">
                  <c:v>-9.5200000000000007E-3</c:v>
                </c:pt>
                <c:pt idx="11692">
                  <c:v>-9.5399999999999999E-3</c:v>
                </c:pt>
                <c:pt idx="11693">
                  <c:v>-9.5499999999999995E-3</c:v>
                </c:pt>
                <c:pt idx="11694">
                  <c:v>-9.5499999999999995E-3</c:v>
                </c:pt>
                <c:pt idx="11695">
                  <c:v>-9.5600000000000008E-3</c:v>
                </c:pt>
                <c:pt idx="11696">
                  <c:v>-9.58E-3</c:v>
                </c:pt>
                <c:pt idx="11697">
                  <c:v>-9.5899999999999996E-3</c:v>
                </c:pt>
                <c:pt idx="11698">
                  <c:v>-9.5999999999999992E-3</c:v>
                </c:pt>
                <c:pt idx="11699">
                  <c:v>-9.6200000000000001E-3</c:v>
                </c:pt>
                <c:pt idx="11700">
                  <c:v>-9.6299999999999997E-3</c:v>
                </c:pt>
                <c:pt idx="11701">
                  <c:v>-9.6399999999999993E-3</c:v>
                </c:pt>
                <c:pt idx="11702">
                  <c:v>-9.6600000000000002E-3</c:v>
                </c:pt>
                <c:pt idx="11703">
                  <c:v>-9.6600000000000002E-3</c:v>
                </c:pt>
                <c:pt idx="11704">
                  <c:v>-9.6600000000000002E-3</c:v>
                </c:pt>
                <c:pt idx="11705">
                  <c:v>-9.6600000000000002E-3</c:v>
                </c:pt>
                <c:pt idx="11706">
                  <c:v>-9.6600000000000002E-3</c:v>
                </c:pt>
                <c:pt idx="11707">
                  <c:v>-9.6399999999999993E-3</c:v>
                </c:pt>
                <c:pt idx="11708">
                  <c:v>-9.6399999999999993E-3</c:v>
                </c:pt>
                <c:pt idx="11709">
                  <c:v>-9.6200000000000001E-3</c:v>
                </c:pt>
                <c:pt idx="11710">
                  <c:v>-9.5999999999999992E-3</c:v>
                </c:pt>
                <c:pt idx="11711">
                  <c:v>-9.58E-3</c:v>
                </c:pt>
                <c:pt idx="11712">
                  <c:v>-9.5499999999999995E-3</c:v>
                </c:pt>
                <c:pt idx="11713">
                  <c:v>-9.5200000000000007E-3</c:v>
                </c:pt>
                <c:pt idx="11714">
                  <c:v>-9.4999999999999998E-3</c:v>
                </c:pt>
                <c:pt idx="11715">
                  <c:v>-9.4599999999999997E-3</c:v>
                </c:pt>
                <c:pt idx="11716">
                  <c:v>-9.4299999999999991E-3</c:v>
                </c:pt>
                <c:pt idx="11717">
                  <c:v>-9.3900000000000008E-3</c:v>
                </c:pt>
                <c:pt idx="11718">
                  <c:v>-9.3500000000000007E-3</c:v>
                </c:pt>
                <c:pt idx="11719">
                  <c:v>-9.3100000000000006E-3</c:v>
                </c:pt>
                <c:pt idx="11720">
                  <c:v>-9.2899999999999996E-3</c:v>
                </c:pt>
                <c:pt idx="11721">
                  <c:v>-9.2499999999999995E-3</c:v>
                </c:pt>
                <c:pt idx="11722">
                  <c:v>-9.2099999999999994E-3</c:v>
                </c:pt>
                <c:pt idx="11723">
                  <c:v>-9.1699999999999993E-3</c:v>
                </c:pt>
                <c:pt idx="11724">
                  <c:v>-9.1299999999999992E-3</c:v>
                </c:pt>
                <c:pt idx="11725">
                  <c:v>-9.1000000000000004E-3</c:v>
                </c:pt>
                <c:pt idx="11726">
                  <c:v>-9.0600000000000003E-3</c:v>
                </c:pt>
                <c:pt idx="11727">
                  <c:v>-9.0399999999999994E-3</c:v>
                </c:pt>
                <c:pt idx="11728">
                  <c:v>-8.9999999999999993E-3</c:v>
                </c:pt>
                <c:pt idx="11729">
                  <c:v>-8.9700000000000005E-3</c:v>
                </c:pt>
                <c:pt idx="11730">
                  <c:v>-8.9599999999999992E-3</c:v>
                </c:pt>
                <c:pt idx="11731">
                  <c:v>-8.9300000000000004E-3</c:v>
                </c:pt>
                <c:pt idx="11732">
                  <c:v>-8.9200000000000008E-3</c:v>
                </c:pt>
                <c:pt idx="11733">
                  <c:v>-8.8900000000000003E-3</c:v>
                </c:pt>
                <c:pt idx="11734">
                  <c:v>-8.8800000000000007E-3</c:v>
                </c:pt>
                <c:pt idx="11735">
                  <c:v>-8.8699999999999994E-3</c:v>
                </c:pt>
                <c:pt idx="11736">
                  <c:v>-8.8500000000000002E-3</c:v>
                </c:pt>
                <c:pt idx="11737">
                  <c:v>-8.8299999999999993E-3</c:v>
                </c:pt>
                <c:pt idx="11738">
                  <c:v>-8.8100000000000001E-3</c:v>
                </c:pt>
                <c:pt idx="11739">
                  <c:v>-8.8000000000000005E-3</c:v>
                </c:pt>
                <c:pt idx="11740">
                  <c:v>-8.7899999999999992E-3</c:v>
                </c:pt>
                <c:pt idx="11741">
                  <c:v>-8.77E-3</c:v>
                </c:pt>
                <c:pt idx="11742">
                  <c:v>-8.7500000000000008E-3</c:v>
                </c:pt>
                <c:pt idx="11743">
                  <c:v>-8.7299999999999999E-3</c:v>
                </c:pt>
                <c:pt idx="11744">
                  <c:v>-8.7100000000000007E-3</c:v>
                </c:pt>
                <c:pt idx="11745">
                  <c:v>-8.6899999999999998E-3</c:v>
                </c:pt>
                <c:pt idx="11746">
                  <c:v>-8.6800000000000002E-3</c:v>
                </c:pt>
                <c:pt idx="11747">
                  <c:v>-8.6499999999999997E-3</c:v>
                </c:pt>
                <c:pt idx="11748">
                  <c:v>-8.6300000000000005E-3</c:v>
                </c:pt>
                <c:pt idx="11749">
                  <c:v>-8.6E-3</c:v>
                </c:pt>
                <c:pt idx="11750">
                  <c:v>-8.5599999999999999E-3</c:v>
                </c:pt>
                <c:pt idx="11751">
                  <c:v>-8.5199999999999998E-3</c:v>
                </c:pt>
                <c:pt idx="11752">
                  <c:v>-8.5000000000000006E-3</c:v>
                </c:pt>
                <c:pt idx="11753">
                  <c:v>-8.4399999999999996E-3</c:v>
                </c:pt>
                <c:pt idx="11754">
                  <c:v>-8.3999999999999995E-3</c:v>
                </c:pt>
                <c:pt idx="11755">
                  <c:v>-8.3700000000000007E-3</c:v>
                </c:pt>
                <c:pt idx="11756">
                  <c:v>-8.3300000000000006E-3</c:v>
                </c:pt>
                <c:pt idx="11757">
                  <c:v>-8.2900000000000005E-3</c:v>
                </c:pt>
                <c:pt idx="11758">
                  <c:v>-8.2299999999999995E-3</c:v>
                </c:pt>
                <c:pt idx="11759">
                  <c:v>-8.1899999999999994E-3</c:v>
                </c:pt>
                <c:pt idx="11760">
                  <c:v>-8.1399999999999997E-3</c:v>
                </c:pt>
                <c:pt idx="11761">
                  <c:v>-8.0999999999999996E-3</c:v>
                </c:pt>
                <c:pt idx="11762">
                  <c:v>-8.0599999999999995E-3</c:v>
                </c:pt>
                <c:pt idx="11763">
                  <c:v>-8.0199999999999994E-3</c:v>
                </c:pt>
                <c:pt idx="11764">
                  <c:v>-7.9699999999999997E-3</c:v>
                </c:pt>
                <c:pt idx="11765">
                  <c:v>-7.9299999999999995E-3</c:v>
                </c:pt>
                <c:pt idx="11766">
                  <c:v>-7.8899999999999994E-3</c:v>
                </c:pt>
                <c:pt idx="11767">
                  <c:v>-7.8399999999999997E-3</c:v>
                </c:pt>
                <c:pt idx="11768">
                  <c:v>-7.7999999999999996E-3</c:v>
                </c:pt>
                <c:pt idx="11769">
                  <c:v>-7.7600000000000004E-3</c:v>
                </c:pt>
                <c:pt idx="11770">
                  <c:v>-7.7200000000000003E-3</c:v>
                </c:pt>
                <c:pt idx="11771">
                  <c:v>-7.6800000000000002E-3</c:v>
                </c:pt>
                <c:pt idx="11772">
                  <c:v>-7.6499999999999997E-3</c:v>
                </c:pt>
                <c:pt idx="11773">
                  <c:v>-7.6099999999999996E-3</c:v>
                </c:pt>
                <c:pt idx="11774">
                  <c:v>-7.5900000000000004E-3</c:v>
                </c:pt>
                <c:pt idx="11775">
                  <c:v>-7.5500000000000003E-3</c:v>
                </c:pt>
                <c:pt idx="11776">
                  <c:v>-7.5199999999999998E-3</c:v>
                </c:pt>
                <c:pt idx="11777">
                  <c:v>-7.4999999999999997E-3</c:v>
                </c:pt>
                <c:pt idx="11778">
                  <c:v>-7.4700000000000001E-3</c:v>
                </c:pt>
                <c:pt idx="11779">
                  <c:v>-7.4400000000000004E-3</c:v>
                </c:pt>
                <c:pt idx="11780">
                  <c:v>-7.4200000000000004E-3</c:v>
                </c:pt>
                <c:pt idx="11781">
                  <c:v>-7.3899999999999999E-3</c:v>
                </c:pt>
                <c:pt idx="11782">
                  <c:v>-7.3600000000000002E-3</c:v>
                </c:pt>
                <c:pt idx="11783">
                  <c:v>-7.3200000000000001E-3</c:v>
                </c:pt>
                <c:pt idx="11784">
                  <c:v>-7.3000000000000001E-3</c:v>
                </c:pt>
                <c:pt idx="11785">
                  <c:v>-7.26E-3</c:v>
                </c:pt>
                <c:pt idx="11786">
                  <c:v>-7.2300000000000003E-3</c:v>
                </c:pt>
                <c:pt idx="11787">
                  <c:v>-7.1900000000000002E-3</c:v>
                </c:pt>
                <c:pt idx="11788">
                  <c:v>-7.1700000000000002E-3</c:v>
                </c:pt>
                <c:pt idx="11789">
                  <c:v>-7.1300000000000001E-3</c:v>
                </c:pt>
                <c:pt idx="11790">
                  <c:v>-7.1000000000000004E-3</c:v>
                </c:pt>
                <c:pt idx="11791">
                  <c:v>-7.0600000000000003E-3</c:v>
                </c:pt>
                <c:pt idx="11792">
                  <c:v>-7.0400000000000003E-3</c:v>
                </c:pt>
                <c:pt idx="11793">
                  <c:v>-7.0000000000000001E-3</c:v>
                </c:pt>
                <c:pt idx="11794">
                  <c:v>-6.96E-3</c:v>
                </c:pt>
                <c:pt idx="11795">
                  <c:v>-6.9300000000000004E-3</c:v>
                </c:pt>
                <c:pt idx="11796">
                  <c:v>-6.8900000000000003E-3</c:v>
                </c:pt>
                <c:pt idx="11797">
                  <c:v>-6.8500000000000002E-3</c:v>
                </c:pt>
                <c:pt idx="11798">
                  <c:v>-6.7999999999999996E-3</c:v>
                </c:pt>
                <c:pt idx="11799">
                  <c:v>-6.7600000000000004E-3</c:v>
                </c:pt>
                <c:pt idx="11800">
                  <c:v>-6.7099999999999998E-3</c:v>
                </c:pt>
                <c:pt idx="11801">
                  <c:v>-6.6499999999999997E-3</c:v>
                </c:pt>
                <c:pt idx="11802">
                  <c:v>-6.6100000000000004E-3</c:v>
                </c:pt>
                <c:pt idx="11803">
                  <c:v>-6.5599999999999999E-3</c:v>
                </c:pt>
                <c:pt idx="11804">
                  <c:v>-6.5199999999999998E-3</c:v>
                </c:pt>
                <c:pt idx="11805">
                  <c:v>-6.4700000000000001E-3</c:v>
                </c:pt>
                <c:pt idx="11806">
                  <c:v>-6.43E-3</c:v>
                </c:pt>
                <c:pt idx="11807">
                  <c:v>-6.3800000000000003E-3</c:v>
                </c:pt>
                <c:pt idx="11808">
                  <c:v>-6.3400000000000001E-3</c:v>
                </c:pt>
                <c:pt idx="11809">
                  <c:v>-6.28E-3</c:v>
                </c:pt>
                <c:pt idx="11810">
                  <c:v>-6.2500000000000003E-3</c:v>
                </c:pt>
                <c:pt idx="11811">
                  <c:v>-6.2100000000000002E-3</c:v>
                </c:pt>
                <c:pt idx="11812">
                  <c:v>-6.1700000000000001E-3</c:v>
                </c:pt>
                <c:pt idx="11813">
                  <c:v>-6.11E-3</c:v>
                </c:pt>
                <c:pt idx="11814">
                  <c:v>-6.0699999999999999E-3</c:v>
                </c:pt>
                <c:pt idx="11815">
                  <c:v>-6.0200000000000002E-3</c:v>
                </c:pt>
                <c:pt idx="11816">
                  <c:v>-5.9800000000000001E-3</c:v>
                </c:pt>
                <c:pt idx="11817">
                  <c:v>-5.9300000000000004E-3</c:v>
                </c:pt>
                <c:pt idx="11818">
                  <c:v>-5.8799999999999998E-3</c:v>
                </c:pt>
                <c:pt idx="11819">
                  <c:v>-5.8399999999999997E-3</c:v>
                </c:pt>
                <c:pt idx="11820">
                  <c:v>-5.7999999999999996E-3</c:v>
                </c:pt>
                <c:pt idx="11821">
                  <c:v>-5.7600000000000004E-3</c:v>
                </c:pt>
                <c:pt idx="11822">
                  <c:v>-5.7200000000000003E-3</c:v>
                </c:pt>
                <c:pt idx="11823">
                  <c:v>-5.6800000000000002E-3</c:v>
                </c:pt>
                <c:pt idx="11824">
                  <c:v>-5.64E-3</c:v>
                </c:pt>
                <c:pt idx="11825">
                  <c:v>-5.5999999999999999E-3</c:v>
                </c:pt>
                <c:pt idx="11826">
                  <c:v>-5.5599999999999998E-3</c:v>
                </c:pt>
                <c:pt idx="11827">
                  <c:v>-5.5199999999999997E-3</c:v>
                </c:pt>
                <c:pt idx="11828">
                  <c:v>-5.4799999999999996E-3</c:v>
                </c:pt>
                <c:pt idx="11829">
                  <c:v>-5.4400000000000004E-3</c:v>
                </c:pt>
                <c:pt idx="11830">
                  <c:v>-5.3899999999999998E-3</c:v>
                </c:pt>
                <c:pt idx="11831">
                  <c:v>-5.3400000000000001E-3</c:v>
                </c:pt>
                <c:pt idx="11832">
                  <c:v>-5.3E-3</c:v>
                </c:pt>
                <c:pt idx="11833">
                  <c:v>-5.2399999999999999E-3</c:v>
                </c:pt>
                <c:pt idx="11834">
                  <c:v>-5.1900000000000002E-3</c:v>
                </c:pt>
                <c:pt idx="11835">
                  <c:v>-5.1399999999999996E-3</c:v>
                </c:pt>
                <c:pt idx="11836">
                  <c:v>-5.1000000000000004E-3</c:v>
                </c:pt>
                <c:pt idx="11837">
                  <c:v>-5.0499999999999998E-3</c:v>
                </c:pt>
                <c:pt idx="11838">
                  <c:v>-5.0099999999999997E-3</c:v>
                </c:pt>
                <c:pt idx="11839">
                  <c:v>-4.9500000000000004E-3</c:v>
                </c:pt>
                <c:pt idx="11840">
                  <c:v>-4.8999999999999998E-3</c:v>
                </c:pt>
                <c:pt idx="11841">
                  <c:v>-4.8500000000000001E-3</c:v>
                </c:pt>
                <c:pt idx="11842">
                  <c:v>-4.7999999999999996E-3</c:v>
                </c:pt>
                <c:pt idx="11843">
                  <c:v>-4.7600000000000003E-3</c:v>
                </c:pt>
                <c:pt idx="11844">
                  <c:v>-4.7000000000000002E-3</c:v>
                </c:pt>
                <c:pt idx="11845">
                  <c:v>-4.64E-3</c:v>
                </c:pt>
                <c:pt idx="11846">
                  <c:v>-4.5900000000000003E-3</c:v>
                </c:pt>
                <c:pt idx="11847">
                  <c:v>-4.5199999999999997E-3</c:v>
                </c:pt>
                <c:pt idx="11848">
                  <c:v>-4.47E-3</c:v>
                </c:pt>
                <c:pt idx="11849">
                  <c:v>-4.4000000000000003E-3</c:v>
                </c:pt>
                <c:pt idx="11850">
                  <c:v>-4.3499999999999997E-3</c:v>
                </c:pt>
                <c:pt idx="11851">
                  <c:v>-4.28E-3</c:v>
                </c:pt>
                <c:pt idx="11852">
                  <c:v>-4.2300000000000003E-3</c:v>
                </c:pt>
                <c:pt idx="11853">
                  <c:v>-4.1799999999999997E-3</c:v>
                </c:pt>
                <c:pt idx="11854">
                  <c:v>-4.13E-3</c:v>
                </c:pt>
                <c:pt idx="11855">
                  <c:v>-4.0699999999999998E-3</c:v>
                </c:pt>
                <c:pt idx="11856">
                  <c:v>-4.0299999999999997E-3</c:v>
                </c:pt>
                <c:pt idx="11857">
                  <c:v>-3.98E-3</c:v>
                </c:pt>
                <c:pt idx="11858">
                  <c:v>-3.9300000000000003E-3</c:v>
                </c:pt>
                <c:pt idx="11859">
                  <c:v>-3.8899999999999998E-3</c:v>
                </c:pt>
                <c:pt idx="11860">
                  <c:v>-3.8400000000000001E-3</c:v>
                </c:pt>
                <c:pt idx="11861">
                  <c:v>-3.7799999999999999E-3</c:v>
                </c:pt>
                <c:pt idx="11862">
                  <c:v>-3.7399999999999998E-3</c:v>
                </c:pt>
                <c:pt idx="11863">
                  <c:v>-3.6800000000000001E-3</c:v>
                </c:pt>
                <c:pt idx="11864">
                  <c:v>-3.64E-3</c:v>
                </c:pt>
                <c:pt idx="11865">
                  <c:v>-3.5699999999999998E-3</c:v>
                </c:pt>
                <c:pt idx="11866">
                  <c:v>-3.5200000000000001E-3</c:v>
                </c:pt>
                <c:pt idx="11867">
                  <c:v>-3.47E-3</c:v>
                </c:pt>
                <c:pt idx="11868">
                  <c:v>-3.4299999999999999E-3</c:v>
                </c:pt>
                <c:pt idx="11869">
                  <c:v>-3.3700000000000002E-3</c:v>
                </c:pt>
                <c:pt idx="11870">
                  <c:v>-3.32E-3</c:v>
                </c:pt>
                <c:pt idx="11871">
                  <c:v>-3.2699999999999999E-3</c:v>
                </c:pt>
                <c:pt idx="11872">
                  <c:v>-3.2200000000000002E-3</c:v>
                </c:pt>
                <c:pt idx="11873">
                  <c:v>-3.16E-3</c:v>
                </c:pt>
                <c:pt idx="11874">
                  <c:v>-3.1099999999999999E-3</c:v>
                </c:pt>
                <c:pt idx="11875">
                  <c:v>-3.0599999999999998E-3</c:v>
                </c:pt>
                <c:pt idx="11876">
                  <c:v>-3.0100000000000001E-3</c:v>
                </c:pt>
                <c:pt idx="11877">
                  <c:v>-2.9399999999999999E-3</c:v>
                </c:pt>
                <c:pt idx="11878">
                  <c:v>-2.8700000000000002E-3</c:v>
                </c:pt>
                <c:pt idx="11879">
                  <c:v>-2.81E-3</c:v>
                </c:pt>
                <c:pt idx="11880">
                  <c:v>-2.7399999999999998E-3</c:v>
                </c:pt>
                <c:pt idx="11881">
                  <c:v>-2.66E-3</c:v>
                </c:pt>
                <c:pt idx="11882">
                  <c:v>-2.5999999999999999E-3</c:v>
                </c:pt>
                <c:pt idx="11883">
                  <c:v>-2.5300000000000001E-3</c:v>
                </c:pt>
                <c:pt idx="11884">
                  <c:v>-2.47E-3</c:v>
                </c:pt>
                <c:pt idx="11885">
                  <c:v>-2.3999999999999998E-3</c:v>
                </c:pt>
                <c:pt idx="11886">
                  <c:v>-2.33E-3</c:v>
                </c:pt>
                <c:pt idx="11887">
                  <c:v>-2.2699999999999999E-3</c:v>
                </c:pt>
                <c:pt idx="11888">
                  <c:v>-2.2000000000000001E-3</c:v>
                </c:pt>
                <c:pt idx="11889">
                  <c:v>-2.14E-3</c:v>
                </c:pt>
                <c:pt idx="11890">
                  <c:v>-2.0799999999999998E-3</c:v>
                </c:pt>
                <c:pt idx="11891">
                  <c:v>-2.0200000000000001E-3</c:v>
                </c:pt>
                <c:pt idx="11892">
                  <c:v>-1.9499999999999999E-3</c:v>
                </c:pt>
                <c:pt idx="11893">
                  <c:v>-1.89E-3</c:v>
                </c:pt>
                <c:pt idx="11894">
                  <c:v>-1.82E-3</c:v>
                </c:pt>
                <c:pt idx="11895">
                  <c:v>-1.7600000000000001E-3</c:v>
                </c:pt>
                <c:pt idx="11896">
                  <c:v>-1.6900000000000001E-3</c:v>
                </c:pt>
                <c:pt idx="11897">
                  <c:v>-1.6199999999999999E-3</c:v>
                </c:pt>
                <c:pt idx="11898">
                  <c:v>-1.56E-3</c:v>
                </c:pt>
                <c:pt idx="11899">
                  <c:v>-1.5E-3</c:v>
                </c:pt>
                <c:pt idx="11900">
                  <c:v>-1.4499999999999999E-3</c:v>
                </c:pt>
                <c:pt idx="11901">
                  <c:v>-1.39E-3</c:v>
                </c:pt>
                <c:pt idx="11902">
                  <c:v>-1.33E-3</c:v>
                </c:pt>
                <c:pt idx="11903">
                  <c:v>-1.2800000000000001E-3</c:v>
                </c:pt>
                <c:pt idx="11904">
                  <c:v>-1.23E-3</c:v>
                </c:pt>
                <c:pt idx="11905">
                  <c:v>-1.1800000000000001E-3</c:v>
                </c:pt>
                <c:pt idx="11906">
                  <c:v>-1.1199999999999999E-3</c:v>
                </c:pt>
                <c:pt idx="11907">
                  <c:v>-1.07E-3</c:v>
                </c:pt>
                <c:pt idx="11908">
                  <c:v>-1.0200000000000001E-3</c:v>
                </c:pt>
                <c:pt idx="11909">
                  <c:v>-9.7199999999999999E-4</c:v>
                </c:pt>
                <c:pt idx="11910">
                  <c:v>-9.0200000000000002E-4</c:v>
                </c:pt>
                <c:pt idx="11911">
                  <c:v>-8.3199999999999995E-4</c:v>
                </c:pt>
                <c:pt idx="11912">
                  <c:v>-7.8200000000000003E-4</c:v>
                </c:pt>
                <c:pt idx="11913">
                  <c:v>-7.1199999999999996E-4</c:v>
                </c:pt>
                <c:pt idx="11914">
                  <c:v>-6.5200000000000002E-4</c:v>
                </c:pt>
                <c:pt idx="11915">
                  <c:v>-5.8200000000000005E-4</c:v>
                </c:pt>
                <c:pt idx="11916">
                  <c:v>-5.22E-4</c:v>
                </c:pt>
                <c:pt idx="11917">
                  <c:v>-4.5199999999999998E-4</c:v>
                </c:pt>
                <c:pt idx="11918">
                  <c:v>-4.0200000000000001E-4</c:v>
                </c:pt>
                <c:pt idx="11919">
                  <c:v>-3.3199999999999999E-4</c:v>
                </c:pt>
                <c:pt idx="11920">
                  <c:v>-2.72E-4</c:v>
                </c:pt>
                <c:pt idx="11921">
                  <c:v>-2.02E-4</c:v>
                </c:pt>
                <c:pt idx="11922">
                  <c:v>-1.5200000000000001E-4</c:v>
                </c:pt>
                <c:pt idx="11923">
                  <c:v>-8.2399999999999997E-5</c:v>
                </c:pt>
                <c:pt idx="11924">
                  <c:v>-2.2399999999999999E-5</c:v>
                </c:pt>
                <c:pt idx="11925">
                  <c:v>4.7599999999999998E-5</c:v>
                </c:pt>
                <c:pt idx="11926">
                  <c:v>1.08E-4</c:v>
                </c:pt>
                <c:pt idx="11927">
                  <c:v>1.8799999999999999E-4</c:v>
                </c:pt>
                <c:pt idx="11928">
                  <c:v>2.5799999999999998E-4</c:v>
                </c:pt>
                <c:pt idx="11929">
                  <c:v>3.28E-4</c:v>
                </c:pt>
                <c:pt idx="11930">
                  <c:v>3.88E-4</c:v>
                </c:pt>
                <c:pt idx="11931">
                  <c:v>4.5800000000000002E-4</c:v>
                </c:pt>
                <c:pt idx="11932">
                  <c:v>5.1800000000000001E-4</c:v>
                </c:pt>
                <c:pt idx="11933">
                  <c:v>5.8799999999999998E-4</c:v>
                </c:pt>
                <c:pt idx="11934">
                  <c:v>6.38E-4</c:v>
                </c:pt>
                <c:pt idx="11935">
                  <c:v>6.8800000000000003E-4</c:v>
                </c:pt>
                <c:pt idx="11936">
                  <c:v>7.5799999999999999E-4</c:v>
                </c:pt>
                <c:pt idx="11937">
                  <c:v>8.0800000000000002E-4</c:v>
                </c:pt>
                <c:pt idx="11938">
                  <c:v>8.6799999999999996E-4</c:v>
                </c:pt>
                <c:pt idx="11939">
                  <c:v>9.1799999999999998E-4</c:v>
                </c:pt>
                <c:pt idx="11940">
                  <c:v>9.68E-4</c:v>
                </c:pt>
                <c:pt idx="11941">
                  <c:v>1.0399999999999999E-3</c:v>
                </c:pt>
                <c:pt idx="11942">
                  <c:v>1.09E-3</c:v>
                </c:pt>
                <c:pt idx="11943">
                  <c:v>1.15E-3</c:v>
                </c:pt>
                <c:pt idx="11944">
                  <c:v>1.2099999999999999E-3</c:v>
                </c:pt>
                <c:pt idx="11945">
                  <c:v>1.2600000000000001E-3</c:v>
                </c:pt>
                <c:pt idx="11946">
                  <c:v>1.33E-3</c:v>
                </c:pt>
                <c:pt idx="11947">
                  <c:v>1.3799999999999999E-3</c:v>
                </c:pt>
                <c:pt idx="11948">
                  <c:v>1.4300000000000001E-3</c:v>
                </c:pt>
                <c:pt idx="11949">
                  <c:v>1.48E-3</c:v>
                </c:pt>
                <c:pt idx="11950">
                  <c:v>1.5399999999999999E-3</c:v>
                </c:pt>
                <c:pt idx="11951">
                  <c:v>1.58E-3</c:v>
                </c:pt>
                <c:pt idx="11952">
                  <c:v>1.6299999999999999E-3</c:v>
                </c:pt>
                <c:pt idx="11953">
                  <c:v>1.6800000000000001E-3</c:v>
                </c:pt>
                <c:pt idx="11954">
                  <c:v>1.73E-3</c:v>
                </c:pt>
                <c:pt idx="11955">
                  <c:v>1.7899999999999999E-3</c:v>
                </c:pt>
                <c:pt idx="11956">
                  <c:v>1.8400000000000001E-3</c:v>
                </c:pt>
                <c:pt idx="11957">
                  <c:v>1.89E-3</c:v>
                </c:pt>
                <c:pt idx="11958">
                  <c:v>1.9400000000000001E-3</c:v>
                </c:pt>
                <c:pt idx="11959">
                  <c:v>2E-3</c:v>
                </c:pt>
                <c:pt idx="11960">
                  <c:v>2.0500000000000002E-3</c:v>
                </c:pt>
                <c:pt idx="11961">
                  <c:v>2.0999999999999999E-3</c:v>
                </c:pt>
                <c:pt idx="11962">
                  <c:v>2.16E-3</c:v>
                </c:pt>
                <c:pt idx="11963">
                  <c:v>2.2100000000000002E-3</c:v>
                </c:pt>
                <c:pt idx="11964">
                  <c:v>2.2499999999999998E-3</c:v>
                </c:pt>
                <c:pt idx="11965">
                  <c:v>2.2899999999999999E-3</c:v>
                </c:pt>
                <c:pt idx="11966">
                  <c:v>2.33E-3</c:v>
                </c:pt>
                <c:pt idx="11967">
                  <c:v>2.3700000000000001E-3</c:v>
                </c:pt>
                <c:pt idx="11968">
                  <c:v>2.4099999999999998E-3</c:v>
                </c:pt>
                <c:pt idx="11969">
                  <c:v>2.4499999999999999E-3</c:v>
                </c:pt>
                <c:pt idx="11970">
                  <c:v>2.48E-3</c:v>
                </c:pt>
                <c:pt idx="11971">
                  <c:v>2.5100000000000001E-3</c:v>
                </c:pt>
                <c:pt idx="11972">
                  <c:v>2.5500000000000002E-3</c:v>
                </c:pt>
                <c:pt idx="11973">
                  <c:v>2.5899999999999999E-3</c:v>
                </c:pt>
                <c:pt idx="11974">
                  <c:v>2.63E-3</c:v>
                </c:pt>
                <c:pt idx="11975">
                  <c:v>2.66E-3</c:v>
                </c:pt>
                <c:pt idx="11976">
                  <c:v>2.7000000000000001E-3</c:v>
                </c:pt>
                <c:pt idx="11977">
                  <c:v>2.7299999999999998E-3</c:v>
                </c:pt>
                <c:pt idx="11978">
                  <c:v>2.7699999999999999E-3</c:v>
                </c:pt>
                <c:pt idx="11979">
                  <c:v>2.8E-3</c:v>
                </c:pt>
                <c:pt idx="11980">
                  <c:v>2.8300000000000001E-3</c:v>
                </c:pt>
                <c:pt idx="11981">
                  <c:v>2.8700000000000002E-3</c:v>
                </c:pt>
                <c:pt idx="11982">
                  <c:v>2.8900000000000002E-3</c:v>
                </c:pt>
                <c:pt idx="11983">
                  <c:v>2.9199999999999999E-3</c:v>
                </c:pt>
                <c:pt idx="11984">
                  <c:v>2.9499999999999999E-3</c:v>
                </c:pt>
                <c:pt idx="11985">
                  <c:v>2.99E-3</c:v>
                </c:pt>
                <c:pt idx="11986">
                  <c:v>3.0100000000000001E-3</c:v>
                </c:pt>
                <c:pt idx="11987">
                  <c:v>3.0500000000000002E-3</c:v>
                </c:pt>
                <c:pt idx="11988">
                  <c:v>3.0799999999999998E-3</c:v>
                </c:pt>
                <c:pt idx="11989">
                  <c:v>3.1199999999999999E-3</c:v>
                </c:pt>
                <c:pt idx="11990">
                  <c:v>3.14E-3</c:v>
                </c:pt>
                <c:pt idx="11991">
                  <c:v>3.1800000000000001E-3</c:v>
                </c:pt>
                <c:pt idx="11992">
                  <c:v>3.2200000000000002E-3</c:v>
                </c:pt>
                <c:pt idx="11993">
                  <c:v>3.2599999999999999E-3</c:v>
                </c:pt>
                <c:pt idx="11994">
                  <c:v>3.29E-3</c:v>
                </c:pt>
                <c:pt idx="11995">
                  <c:v>3.3300000000000001E-3</c:v>
                </c:pt>
                <c:pt idx="11996">
                  <c:v>3.3500000000000001E-3</c:v>
                </c:pt>
                <c:pt idx="11997">
                  <c:v>3.3899999999999998E-3</c:v>
                </c:pt>
                <c:pt idx="11998">
                  <c:v>3.4199999999999999E-3</c:v>
                </c:pt>
                <c:pt idx="11999">
                  <c:v>3.4499999999999999E-3</c:v>
                </c:pt>
                <c:pt idx="12000">
                  <c:v>3.47E-3</c:v>
                </c:pt>
                <c:pt idx="12001">
                  <c:v>3.5000000000000001E-3</c:v>
                </c:pt>
                <c:pt idx="12002">
                  <c:v>3.5300000000000002E-3</c:v>
                </c:pt>
                <c:pt idx="12003">
                  <c:v>3.5500000000000002E-3</c:v>
                </c:pt>
                <c:pt idx="12004">
                  <c:v>3.5799999999999998E-3</c:v>
                </c:pt>
                <c:pt idx="12005">
                  <c:v>3.5999999999999999E-3</c:v>
                </c:pt>
                <c:pt idx="12006">
                  <c:v>3.63E-3</c:v>
                </c:pt>
                <c:pt idx="12007">
                  <c:v>3.64E-3</c:v>
                </c:pt>
                <c:pt idx="12008">
                  <c:v>3.6700000000000001E-3</c:v>
                </c:pt>
                <c:pt idx="12009">
                  <c:v>3.7000000000000002E-3</c:v>
                </c:pt>
                <c:pt idx="12010">
                  <c:v>3.7100000000000002E-3</c:v>
                </c:pt>
                <c:pt idx="12011">
                  <c:v>3.7200000000000002E-3</c:v>
                </c:pt>
                <c:pt idx="12012">
                  <c:v>3.7399999999999998E-3</c:v>
                </c:pt>
                <c:pt idx="12013">
                  <c:v>3.7499999999999999E-3</c:v>
                </c:pt>
                <c:pt idx="12014">
                  <c:v>3.7599999999999999E-3</c:v>
                </c:pt>
                <c:pt idx="12015">
                  <c:v>3.7799999999999999E-3</c:v>
                </c:pt>
                <c:pt idx="12016">
                  <c:v>3.7799999999999999E-3</c:v>
                </c:pt>
                <c:pt idx="12017">
                  <c:v>3.79E-3</c:v>
                </c:pt>
                <c:pt idx="12018">
                  <c:v>3.8E-3</c:v>
                </c:pt>
                <c:pt idx="12019">
                  <c:v>3.8E-3</c:v>
                </c:pt>
                <c:pt idx="12020">
                  <c:v>3.81E-3</c:v>
                </c:pt>
                <c:pt idx="12021">
                  <c:v>3.81E-3</c:v>
                </c:pt>
                <c:pt idx="12022">
                  <c:v>3.8300000000000001E-3</c:v>
                </c:pt>
                <c:pt idx="12023">
                  <c:v>3.8400000000000001E-3</c:v>
                </c:pt>
                <c:pt idx="12024">
                  <c:v>3.8400000000000001E-3</c:v>
                </c:pt>
                <c:pt idx="12025">
                  <c:v>3.8500000000000001E-3</c:v>
                </c:pt>
                <c:pt idx="12026">
                  <c:v>3.8500000000000001E-3</c:v>
                </c:pt>
                <c:pt idx="12027">
                  <c:v>3.8700000000000002E-3</c:v>
                </c:pt>
                <c:pt idx="12028">
                  <c:v>3.8700000000000002E-3</c:v>
                </c:pt>
                <c:pt idx="12029">
                  <c:v>3.8800000000000002E-3</c:v>
                </c:pt>
                <c:pt idx="12030">
                  <c:v>3.8800000000000002E-3</c:v>
                </c:pt>
                <c:pt idx="12031">
                  <c:v>3.8800000000000002E-3</c:v>
                </c:pt>
                <c:pt idx="12032">
                  <c:v>3.8899999999999998E-3</c:v>
                </c:pt>
                <c:pt idx="12033">
                  <c:v>3.8899999999999998E-3</c:v>
                </c:pt>
                <c:pt idx="12034">
                  <c:v>3.9100000000000003E-3</c:v>
                </c:pt>
                <c:pt idx="12035">
                  <c:v>3.9199999999999999E-3</c:v>
                </c:pt>
                <c:pt idx="12036">
                  <c:v>3.9199999999999999E-3</c:v>
                </c:pt>
                <c:pt idx="12037">
                  <c:v>3.9300000000000003E-3</c:v>
                </c:pt>
                <c:pt idx="12038">
                  <c:v>3.9500000000000004E-3</c:v>
                </c:pt>
                <c:pt idx="12039">
                  <c:v>3.9500000000000004E-3</c:v>
                </c:pt>
                <c:pt idx="12040">
                  <c:v>3.96E-3</c:v>
                </c:pt>
                <c:pt idx="12041">
                  <c:v>3.9699999999999996E-3</c:v>
                </c:pt>
                <c:pt idx="12042">
                  <c:v>3.9699999999999996E-3</c:v>
                </c:pt>
                <c:pt idx="12043">
                  <c:v>3.9699999999999996E-3</c:v>
                </c:pt>
                <c:pt idx="12044">
                  <c:v>3.9899999999999996E-3</c:v>
                </c:pt>
                <c:pt idx="12045">
                  <c:v>3.9899999999999996E-3</c:v>
                </c:pt>
                <c:pt idx="12046">
                  <c:v>3.9899999999999996E-3</c:v>
                </c:pt>
                <c:pt idx="12047">
                  <c:v>3.9899999999999996E-3</c:v>
                </c:pt>
                <c:pt idx="12048">
                  <c:v>3.9899999999999996E-3</c:v>
                </c:pt>
                <c:pt idx="12049">
                  <c:v>3.9899999999999996E-3</c:v>
                </c:pt>
                <c:pt idx="12050">
                  <c:v>3.9699999999999996E-3</c:v>
                </c:pt>
                <c:pt idx="12051">
                  <c:v>3.9699999999999996E-3</c:v>
                </c:pt>
                <c:pt idx="12052">
                  <c:v>3.9699999999999996E-3</c:v>
                </c:pt>
                <c:pt idx="12053">
                  <c:v>3.96E-3</c:v>
                </c:pt>
                <c:pt idx="12054">
                  <c:v>3.96E-3</c:v>
                </c:pt>
                <c:pt idx="12055">
                  <c:v>3.9500000000000004E-3</c:v>
                </c:pt>
                <c:pt idx="12056">
                  <c:v>3.9300000000000003E-3</c:v>
                </c:pt>
                <c:pt idx="12057">
                  <c:v>3.9199999999999999E-3</c:v>
                </c:pt>
                <c:pt idx="12058">
                  <c:v>3.9100000000000003E-3</c:v>
                </c:pt>
                <c:pt idx="12059">
                  <c:v>3.8899999999999998E-3</c:v>
                </c:pt>
                <c:pt idx="12060">
                  <c:v>3.8700000000000002E-3</c:v>
                </c:pt>
                <c:pt idx="12061">
                  <c:v>3.8500000000000001E-3</c:v>
                </c:pt>
                <c:pt idx="12062">
                  <c:v>3.8400000000000001E-3</c:v>
                </c:pt>
                <c:pt idx="12063">
                  <c:v>3.81E-3</c:v>
                </c:pt>
                <c:pt idx="12064">
                  <c:v>3.8E-3</c:v>
                </c:pt>
                <c:pt idx="12065">
                  <c:v>3.79E-3</c:v>
                </c:pt>
                <c:pt idx="12066">
                  <c:v>3.7799999999999999E-3</c:v>
                </c:pt>
                <c:pt idx="12067">
                  <c:v>3.7599999999999999E-3</c:v>
                </c:pt>
                <c:pt idx="12068">
                  <c:v>3.7499999999999999E-3</c:v>
                </c:pt>
                <c:pt idx="12069">
                  <c:v>3.7399999999999998E-3</c:v>
                </c:pt>
                <c:pt idx="12070">
                  <c:v>3.7200000000000002E-3</c:v>
                </c:pt>
                <c:pt idx="12071">
                  <c:v>3.7100000000000002E-3</c:v>
                </c:pt>
                <c:pt idx="12072">
                  <c:v>3.7100000000000002E-3</c:v>
                </c:pt>
                <c:pt idx="12073">
                  <c:v>3.7000000000000002E-3</c:v>
                </c:pt>
                <c:pt idx="12074">
                  <c:v>3.7000000000000002E-3</c:v>
                </c:pt>
                <c:pt idx="12075">
                  <c:v>3.7000000000000002E-3</c:v>
                </c:pt>
                <c:pt idx="12076">
                  <c:v>3.7000000000000002E-3</c:v>
                </c:pt>
                <c:pt idx="12077">
                  <c:v>3.7000000000000002E-3</c:v>
                </c:pt>
                <c:pt idx="12078">
                  <c:v>3.7000000000000002E-3</c:v>
                </c:pt>
                <c:pt idx="12079">
                  <c:v>3.7000000000000002E-3</c:v>
                </c:pt>
                <c:pt idx="12080">
                  <c:v>3.7100000000000002E-3</c:v>
                </c:pt>
                <c:pt idx="12081">
                  <c:v>3.7100000000000002E-3</c:v>
                </c:pt>
                <c:pt idx="12082">
                  <c:v>3.7200000000000002E-3</c:v>
                </c:pt>
                <c:pt idx="12083">
                  <c:v>3.7399999999999998E-3</c:v>
                </c:pt>
                <c:pt idx="12084">
                  <c:v>3.7399999999999998E-3</c:v>
                </c:pt>
                <c:pt idx="12085">
                  <c:v>3.7499999999999999E-3</c:v>
                </c:pt>
                <c:pt idx="12086">
                  <c:v>3.7499999999999999E-3</c:v>
                </c:pt>
                <c:pt idx="12087">
                  <c:v>3.7599999999999999E-3</c:v>
                </c:pt>
                <c:pt idx="12088">
                  <c:v>3.7599999999999999E-3</c:v>
                </c:pt>
                <c:pt idx="12089">
                  <c:v>3.7599999999999999E-3</c:v>
                </c:pt>
                <c:pt idx="12090">
                  <c:v>3.7599999999999999E-3</c:v>
                </c:pt>
                <c:pt idx="12091">
                  <c:v>3.7599999999999999E-3</c:v>
                </c:pt>
                <c:pt idx="12092">
                  <c:v>3.7499999999999999E-3</c:v>
                </c:pt>
                <c:pt idx="12093">
                  <c:v>3.7499999999999999E-3</c:v>
                </c:pt>
                <c:pt idx="12094">
                  <c:v>3.7399999999999998E-3</c:v>
                </c:pt>
                <c:pt idx="12095">
                  <c:v>3.7200000000000002E-3</c:v>
                </c:pt>
                <c:pt idx="12096">
                  <c:v>3.7100000000000002E-3</c:v>
                </c:pt>
                <c:pt idx="12097">
                  <c:v>3.7000000000000002E-3</c:v>
                </c:pt>
                <c:pt idx="12098">
                  <c:v>3.6800000000000001E-3</c:v>
                </c:pt>
                <c:pt idx="12099">
                  <c:v>3.6700000000000001E-3</c:v>
                </c:pt>
                <c:pt idx="12100">
                  <c:v>3.64E-3</c:v>
                </c:pt>
                <c:pt idx="12101">
                  <c:v>3.62E-3</c:v>
                </c:pt>
                <c:pt idx="12102">
                  <c:v>3.5899999999999999E-3</c:v>
                </c:pt>
                <c:pt idx="12103">
                  <c:v>3.5799999999999998E-3</c:v>
                </c:pt>
                <c:pt idx="12104">
                  <c:v>3.5400000000000002E-3</c:v>
                </c:pt>
                <c:pt idx="12105">
                  <c:v>3.5300000000000002E-3</c:v>
                </c:pt>
                <c:pt idx="12106">
                  <c:v>3.5000000000000001E-3</c:v>
                </c:pt>
                <c:pt idx="12107">
                  <c:v>3.47E-3</c:v>
                </c:pt>
                <c:pt idx="12108">
                  <c:v>3.4499999999999999E-3</c:v>
                </c:pt>
                <c:pt idx="12109">
                  <c:v>3.4199999999999999E-3</c:v>
                </c:pt>
                <c:pt idx="12110">
                  <c:v>3.4099999999999998E-3</c:v>
                </c:pt>
                <c:pt idx="12111">
                  <c:v>3.3800000000000002E-3</c:v>
                </c:pt>
                <c:pt idx="12112">
                  <c:v>3.3700000000000002E-3</c:v>
                </c:pt>
                <c:pt idx="12113">
                  <c:v>3.3500000000000001E-3</c:v>
                </c:pt>
                <c:pt idx="12114">
                  <c:v>3.3400000000000001E-3</c:v>
                </c:pt>
                <c:pt idx="12115">
                  <c:v>3.3400000000000001E-3</c:v>
                </c:pt>
                <c:pt idx="12116">
                  <c:v>3.3300000000000001E-3</c:v>
                </c:pt>
                <c:pt idx="12117">
                  <c:v>3.31E-3</c:v>
                </c:pt>
                <c:pt idx="12118">
                  <c:v>3.31E-3</c:v>
                </c:pt>
                <c:pt idx="12119">
                  <c:v>3.3E-3</c:v>
                </c:pt>
                <c:pt idx="12120">
                  <c:v>3.3E-3</c:v>
                </c:pt>
                <c:pt idx="12121">
                  <c:v>3.3E-3</c:v>
                </c:pt>
                <c:pt idx="12122">
                  <c:v>3.29E-3</c:v>
                </c:pt>
                <c:pt idx="12123">
                  <c:v>3.29E-3</c:v>
                </c:pt>
                <c:pt idx="12124">
                  <c:v>3.29E-3</c:v>
                </c:pt>
                <c:pt idx="12125">
                  <c:v>3.2699999999999999E-3</c:v>
                </c:pt>
                <c:pt idx="12126">
                  <c:v>3.2699999999999999E-3</c:v>
                </c:pt>
                <c:pt idx="12127">
                  <c:v>3.2599999999999999E-3</c:v>
                </c:pt>
                <c:pt idx="12128">
                  <c:v>3.2599999999999999E-3</c:v>
                </c:pt>
                <c:pt idx="12129">
                  <c:v>3.2499999999999999E-3</c:v>
                </c:pt>
                <c:pt idx="12130">
                  <c:v>3.2399999999999998E-3</c:v>
                </c:pt>
                <c:pt idx="12131">
                  <c:v>3.2200000000000002E-3</c:v>
                </c:pt>
                <c:pt idx="12132">
                  <c:v>3.2100000000000002E-3</c:v>
                </c:pt>
                <c:pt idx="12133">
                  <c:v>3.2000000000000002E-3</c:v>
                </c:pt>
                <c:pt idx="12134">
                  <c:v>3.1700000000000001E-3</c:v>
                </c:pt>
                <c:pt idx="12135">
                  <c:v>3.14E-3</c:v>
                </c:pt>
                <c:pt idx="12136">
                  <c:v>3.1199999999999999E-3</c:v>
                </c:pt>
                <c:pt idx="12137">
                  <c:v>3.0899999999999999E-3</c:v>
                </c:pt>
                <c:pt idx="12138">
                  <c:v>3.0500000000000002E-3</c:v>
                </c:pt>
                <c:pt idx="12139">
                  <c:v>3.0200000000000001E-3</c:v>
                </c:pt>
                <c:pt idx="12140">
                  <c:v>2.99E-3</c:v>
                </c:pt>
                <c:pt idx="12141">
                  <c:v>2.96E-3</c:v>
                </c:pt>
                <c:pt idx="12142">
                  <c:v>2.9199999999999999E-3</c:v>
                </c:pt>
                <c:pt idx="12143">
                  <c:v>2.8900000000000002E-3</c:v>
                </c:pt>
                <c:pt idx="12144">
                  <c:v>2.8500000000000001E-3</c:v>
                </c:pt>
                <c:pt idx="12145">
                  <c:v>2.8300000000000001E-3</c:v>
                </c:pt>
                <c:pt idx="12146">
                  <c:v>2.8E-3</c:v>
                </c:pt>
                <c:pt idx="12147">
                  <c:v>2.7599999999999999E-3</c:v>
                </c:pt>
                <c:pt idx="12148">
                  <c:v>2.7299999999999998E-3</c:v>
                </c:pt>
                <c:pt idx="12149">
                  <c:v>2.7100000000000002E-3</c:v>
                </c:pt>
                <c:pt idx="12150">
                  <c:v>2.6800000000000001E-3</c:v>
                </c:pt>
                <c:pt idx="12151">
                  <c:v>2.66E-3</c:v>
                </c:pt>
                <c:pt idx="12152">
                  <c:v>2.63E-3</c:v>
                </c:pt>
                <c:pt idx="12153">
                  <c:v>2.6199999999999999E-3</c:v>
                </c:pt>
                <c:pt idx="12154">
                  <c:v>2.5899999999999999E-3</c:v>
                </c:pt>
                <c:pt idx="12155">
                  <c:v>2.5799999999999998E-3</c:v>
                </c:pt>
                <c:pt idx="12156">
                  <c:v>2.5600000000000002E-3</c:v>
                </c:pt>
                <c:pt idx="12157">
                  <c:v>2.5500000000000002E-3</c:v>
                </c:pt>
                <c:pt idx="12158">
                  <c:v>2.5400000000000002E-3</c:v>
                </c:pt>
                <c:pt idx="12159">
                  <c:v>2.5400000000000002E-3</c:v>
                </c:pt>
                <c:pt idx="12160">
                  <c:v>2.5200000000000001E-3</c:v>
                </c:pt>
                <c:pt idx="12161">
                  <c:v>2.5200000000000001E-3</c:v>
                </c:pt>
                <c:pt idx="12162">
                  <c:v>2.5100000000000001E-3</c:v>
                </c:pt>
                <c:pt idx="12163">
                  <c:v>2.5100000000000001E-3</c:v>
                </c:pt>
                <c:pt idx="12164">
                  <c:v>2.5000000000000001E-3</c:v>
                </c:pt>
                <c:pt idx="12165">
                  <c:v>2.5000000000000001E-3</c:v>
                </c:pt>
                <c:pt idx="12166">
                  <c:v>2.48E-3</c:v>
                </c:pt>
                <c:pt idx="12167">
                  <c:v>2.47E-3</c:v>
                </c:pt>
                <c:pt idx="12168">
                  <c:v>2.4499999999999999E-3</c:v>
                </c:pt>
                <c:pt idx="12169">
                  <c:v>2.4299999999999999E-3</c:v>
                </c:pt>
                <c:pt idx="12170">
                  <c:v>2.4199999999999998E-3</c:v>
                </c:pt>
                <c:pt idx="12171">
                  <c:v>2.3900000000000002E-3</c:v>
                </c:pt>
                <c:pt idx="12172">
                  <c:v>2.3700000000000001E-3</c:v>
                </c:pt>
                <c:pt idx="12173">
                  <c:v>2.3500000000000001E-3</c:v>
                </c:pt>
                <c:pt idx="12174">
                  <c:v>2.33E-3</c:v>
                </c:pt>
                <c:pt idx="12175">
                  <c:v>2.3E-3</c:v>
                </c:pt>
                <c:pt idx="12176">
                  <c:v>2.2599999999999999E-3</c:v>
                </c:pt>
                <c:pt idx="12177">
                  <c:v>2.2300000000000002E-3</c:v>
                </c:pt>
                <c:pt idx="12178">
                  <c:v>2.2000000000000001E-3</c:v>
                </c:pt>
                <c:pt idx="12179">
                  <c:v>2.16E-3</c:v>
                </c:pt>
                <c:pt idx="12180">
                  <c:v>2.1199999999999999E-3</c:v>
                </c:pt>
                <c:pt idx="12181">
                  <c:v>2.0799999999999998E-3</c:v>
                </c:pt>
                <c:pt idx="12182">
                  <c:v>2.0400000000000001E-3</c:v>
                </c:pt>
                <c:pt idx="12183">
                  <c:v>1.98E-3</c:v>
                </c:pt>
                <c:pt idx="12184">
                  <c:v>1.9300000000000001E-3</c:v>
                </c:pt>
                <c:pt idx="12185">
                  <c:v>1.89E-3</c:v>
                </c:pt>
                <c:pt idx="12186">
                  <c:v>1.8400000000000001E-3</c:v>
                </c:pt>
                <c:pt idx="12187">
                  <c:v>1.7899999999999999E-3</c:v>
                </c:pt>
                <c:pt idx="12188">
                  <c:v>1.73E-3</c:v>
                </c:pt>
                <c:pt idx="12189">
                  <c:v>1.6900000000000001E-3</c:v>
                </c:pt>
                <c:pt idx="12190">
                  <c:v>1.64E-3</c:v>
                </c:pt>
                <c:pt idx="12191">
                  <c:v>1.6000000000000001E-3</c:v>
                </c:pt>
                <c:pt idx="12192">
                  <c:v>1.56E-3</c:v>
                </c:pt>
                <c:pt idx="12193">
                  <c:v>1.5200000000000001E-3</c:v>
                </c:pt>
                <c:pt idx="12194">
                  <c:v>1.48E-3</c:v>
                </c:pt>
                <c:pt idx="12195">
                  <c:v>1.4400000000000001E-3</c:v>
                </c:pt>
                <c:pt idx="12196">
                  <c:v>1.41E-3</c:v>
                </c:pt>
                <c:pt idx="12197">
                  <c:v>1.3699999999999999E-3</c:v>
                </c:pt>
                <c:pt idx="12198">
                  <c:v>1.33E-3</c:v>
                </c:pt>
                <c:pt idx="12199">
                  <c:v>1.2999999999999999E-3</c:v>
                </c:pt>
                <c:pt idx="12200">
                  <c:v>1.2600000000000001E-3</c:v>
                </c:pt>
                <c:pt idx="12201">
                  <c:v>1.23E-3</c:v>
                </c:pt>
                <c:pt idx="12202">
                  <c:v>1.1900000000000001E-3</c:v>
                </c:pt>
                <c:pt idx="12203">
                  <c:v>1.17E-3</c:v>
                </c:pt>
                <c:pt idx="12204">
                  <c:v>1.14E-3</c:v>
                </c:pt>
                <c:pt idx="12205">
                  <c:v>1.1199999999999999E-3</c:v>
                </c:pt>
                <c:pt idx="12206">
                  <c:v>1.09E-3</c:v>
                </c:pt>
                <c:pt idx="12207">
                  <c:v>1.08E-3</c:v>
                </c:pt>
                <c:pt idx="12208">
                  <c:v>1.0499999999999999E-3</c:v>
                </c:pt>
                <c:pt idx="12209">
                  <c:v>1.0200000000000001E-3</c:v>
                </c:pt>
                <c:pt idx="12210">
                  <c:v>1.01E-3</c:v>
                </c:pt>
                <c:pt idx="12211">
                  <c:v>9.7799999999999992E-4</c:v>
                </c:pt>
                <c:pt idx="12212">
                  <c:v>9.5799999999999998E-4</c:v>
                </c:pt>
                <c:pt idx="12213">
                  <c:v>9.2800000000000001E-4</c:v>
                </c:pt>
                <c:pt idx="12214">
                  <c:v>8.9800000000000004E-4</c:v>
                </c:pt>
                <c:pt idx="12215">
                  <c:v>8.7799999999999998E-4</c:v>
                </c:pt>
                <c:pt idx="12216">
                  <c:v>8.3799999999999999E-4</c:v>
                </c:pt>
                <c:pt idx="12217">
                  <c:v>8.0800000000000002E-4</c:v>
                </c:pt>
                <c:pt idx="12218">
                  <c:v>7.6800000000000002E-4</c:v>
                </c:pt>
                <c:pt idx="12219">
                  <c:v>7.2800000000000002E-4</c:v>
                </c:pt>
                <c:pt idx="12220">
                  <c:v>6.8800000000000003E-4</c:v>
                </c:pt>
                <c:pt idx="12221">
                  <c:v>6.6799999999999997E-4</c:v>
                </c:pt>
                <c:pt idx="12222">
                  <c:v>6.2799999999999998E-4</c:v>
                </c:pt>
                <c:pt idx="12223">
                  <c:v>5.8799999999999998E-4</c:v>
                </c:pt>
                <c:pt idx="12224">
                  <c:v>5.4799999999999998E-4</c:v>
                </c:pt>
                <c:pt idx="12225">
                  <c:v>4.9799999999999996E-4</c:v>
                </c:pt>
                <c:pt idx="12226">
                  <c:v>4.5800000000000002E-4</c:v>
                </c:pt>
                <c:pt idx="12227">
                  <c:v>4.1800000000000002E-4</c:v>
                </c:pt>
                <c:pt idx="12228">
                  <c:v>3.5799999999999997E-4</c:v>
                </c:pt>
                <c:pt idx="12229">
                  <c:v>3.28E-4</c:v>
                </c:pt>
                <c:pt idx="12230">
                  <c:v>2.6800000000000001E-4</c:v>
                </c:pt>
                <c:pt idx="12231">
                  <c:v>2.1800000000000001E-4</c:v>
                </c:pt>
                <c:pt idx="12232">
                  <c:v>1.6799999999999999E-4</c:v>
                </c:pt>
                <c:pt idx="12233">
                  <c:v>1.08E-4</c:v>
                </c:pt>
                <c:pt idx="12234">
                  <c:v>5.7599999999999997E-5</c:v>
                </c:pt>
                <c:pt idx="12235">
                  <c:v>7.5800000000000003E-6</c:v>
                </c:pt>
                <c:pt idx="12236">
                  <c:v>-3.2400000000000001E-5</c:v>
                </c:pt>
                <c:pt idx="12237">
                  <c:v>-8.2399999999999997E-5</c:v>
                </c:pt>
                <c:pt idx="12238">
                  <c:v>-1.22E-4</c:v>
                </c:pt>
                <c:pt idx="12239">
                  <c:v>-1.6200000000000001E-4</c:v>
                </c:pt>
                <c:pt idx="12240">
                  <c:v>-2.02E-4</c:v>
                </c:pt>
                <c:pt idx="12241">
                  <c:v>-2.52E-4</c:v>
                </c:pt>
                <c:pt idx="12242">
                  <c:v>-2.92E-4</c:v>
                </c:pt>
                <c:pt idx="12243">
                  <c:v>-3.2200000000000002E-4</c:v>
                </c:pt>
                <c:pt idx="12244">
                  <c:v>-3.6200000000000002E-4</c:v>
                </c:pt>
                <c:pt idx="12245">
                  <c:v>-4.0200000000000001E-4</c:v>
                </c:pt>
                <c:pt idx="12246">
                  <c:v>-4.4200000000000001E-4</c:v>
                </c:pt>
                <c:pt idx="12247">
                  <c:v>-4.8200000000000001E-4</c:v>
                </c:pt>
                <c:pt idx="12248">
                  <c:v>-5.22E-4</c:v>
                </c:pt>
                <c:pt idx="12249">
                  <c:v>-5.62E-4</c:v>
                </c:pt>
                <c:pt idx="12250">
                  <c:v>-6.02E-4</c:v>
                </c:pt>
                <c:pt idx="12251">
                  <c:v>-6.2200000000000005E-4</c:v>
                </c:pt>
                <c:pt idx="12252">
                  <c:v>-6.6200000000000005E-4</c:v>
                </c:pt>
                <c:pt idx="12253">
                  <c:v>-6.9200000000000002E-4</c:v>
                </c:pt>
                <c:pt idx="12254">
                  <c:v>-7.3200000000000001E-4</c:v>
                </c:pt>
                <c:pt idx="12255">
                  <c:v>-7.5199999999999996E-4</c:v>
                </c:pt>
                <c:pt idx="12256">
                  <c:v>-7.9199999999999995E-4</c:v>
                </c:pt>
                <c:pt idx="12257">
                  <c:v>-8.2200000000000003E-4</c:v>
                </c:pt>
                <c:pt idx="12258">
                  <c:v>-8.6200000000000003E-4</c:v>
                </c:pt>
                <c:pt idx="12259">
                  <c:v>-8.92E-4</c:v>
                </c:pt>
                <c:pt idx="12260">
                  <c:v>-9.1200000000000005E-4</c:v>
                </c:pt>
                <c:pt idx="12261">
                  <c:v>-9.5200000000000005E-4</c:v>
                </c:pt>
                <c:pt idx="12262">
                  <c:v>-9.9200000000000004E-4</c:v>
                </c:pt>
                <c:pt idx="12263">
                  <c:v>-1.0300000000000001E-3</c:v>
                </c:pt>
                <c:pt idx="12264">
                  <c:v>-1.07E-3</c:v>
                </c:pt>
                <c:pt idx="12265">
                  <c:v>-1.1000000000000001E-3</c:v>
                </c:pt>
                <c:pt idx="12266">
                  <c:v>-1.14E-3</c:v>
                </c:pt>
                <c:pt idx="12267">
                  <c:v>-1.1800000000000001E-3</c:v>
                </c:pt>
                <c:pt idx="12268">
                  <c:v>-1.2199999999999999E-3</c:v>
                </c:pt>
                <c:pt idx="12269">
                  <c:v>-1.24E-3</c:v>
                </c:pt>
                <c:pt idx="12270">
                  <c:v>-1.2800000000000001E-3</c:v>
                </c:pt>
                <c:pt idx="12271">
                  <c:v>-1.31E-3</c:v>
                </c:pt>
                <c:pt idx="12272">
                  <c:v>-1.33E-3</c:v>
                </c:pt>
                <c:pt idx="12273">
                  <c:v>-1.3699999999999999E-3</c:v>
                </c:pt>
                <c:pt idx="12274">
                  <c:v>-1.4E-3</c:v>
                </c:pt>
                <c:pt idx="12275">
                  <c:v>-1.4300000000000001E-3</c:v>
                </c:pt>
                <c:pt idx="12276">
                  <c:v>-1.47E-3</c:v>
                </c:pt>
                <c:pt idx="12277">
                  <c:v>-1.49E-3</c:v>
                </c:pt>
                <c:pt idx="12278">
                  <c:v>-1.5200000000000001E-3</c:v>
                </c:pt>
                <c:pt idx="12279">
                  <c:v>-1.56E-3</c:v>
                </c:pt>
                <c:pt idx="12280">
                  <c:v>-1.58E-3</c:v>
                </c:pt>
                <c:pt idx="12281">
                  <c:v>-1.6100000000000001E-3</c:v>
                </c:pt>
                <c:pt idx="12282">
                  <c:v>-1.65E-3</c:v>
                </c:pt>
                <c:pt idx="12283">
                  <c:v>-1.6800000000000001E-3</c:v>
                </c:pt>
                <c:pt idx="12284">
                  <c:v>-1.6999999999999999E-3</c:v>
                </c:pt>
                <c:pt idx="12285">
                  <c:v>-1.73E-3</c:v>
                </c:pt>
                <c:pt idx="12286">
                  <c:v>-1.7600000000000001E-3</c:v>
                </c:pt>
                <c:pt idx="12287">
                  <c:v>-1.7799999999999999E-3</c:v>
                </c:pt>
                <c:pt idx="12288">
                  <c:v>-1.81E-3</c:v>
                </c:pt>
                <c:pt idx="12289">
                  <c:v>-1.83E-3</c:v>
                </c:pt>
                <c:pt idx="12290">
                  <c:v>-1.8600000000000001E-3</c:v>
                </c:pt>
                <c:pt idx="12291">
                  <c:v>-1.89E-3</c:v>
                </c:pt>
                <c:pt idx="12292">
                  <c:v>-1.9300000000000001E-3</c:v>
                </c:pt>
                <c:pt idx="12293">
                  <c:v>-1.9499999999999999E-3</c:v>
                </c:pt>
                <c:pt idx="12294">
                  <c:v>-1.98E-3</c:v>
                </c:pt>
                <c:pt idx="12295">
                  <c:v>-2.0200000000000001E-3</c:v>
                </c:pt>
                <c:pt idx="12296">
                  <c:v>-2.0400000000000001E-3</c:v>
                </c:pt>
                <c:pt idx="12297">
                  <c:v>-2.0799999999999998E-3</c:v>
                </c:pt>
                <c:pt idx="12298">
                  <c:v>-2.1099999999999999E-3</c:v>
                </c:pt>
                <c:pt idx="12299">
                  <c:v>-2.15E-3</c:v>
                </c:pt>
                <c:pt idx="12300">
                  <c:v>-2.1800000000000001E-3</c:v>
                </c:pt>
                <c:pt idx="12301">
                  <c:v>-2.2000000000000001E-3</c:v>
                </c:pt>
                <c:pt idx="12302">
                  <c:v>-2.2300000000000002E-3</c:v>
                </c:pt>
                <c:pt idx="12303">
                  <c:v>-2.2599999999999999E-3</c:v>
                </c:pt>
                <c:pt idx="12304">
                  <c:v>-2.2799999999999999E-3</c:v>
                </c:pt>
                <c:pt idx="12305">
                  <c:v>-2.31E-3</c:v>
                </c:pt>
                <c:pt idx="12306">
                  <c:v>-2.33E-3</c:v>
                </c:pt>
                <c:pt idx="12307">
                  <c:v>-2.3600000000000001E-3</c:v>
                </c:pt>
                <c:pt idx="12308">
                  <c:v>-2.3900000000000002E-3</c:v>
                </c:pt>
                <c:pt idx="12309">
                  <c:v>-2.3999999999999998E-3</c:v>
                </c:pt>
                <c:pt idx="12310">
                  <c:v>-2.4299999999999999E-3</c:v>
                </c:pt>
                <c:pt idx="12311">
                  <c:v>-2.4499999999999999E-3</c:v>
                </c:pt>
                <c:pt idx="12312">
                  <c:v>-2.48E-3</c:v>
                </c:pt>
                <c:pt idx="12313">
                  <c:v>-2.49E-3</c:v>
                </c:pt>
                <c:pt idx="12314">
                  <c:v>-2.5200000000000001E-3</c:v>
                </c:pt>
                <c:pt idx="12315">
                  <c:v>-2.5300000000000001E-3</c:v>
                </c:pt>
                <c:pt idx="12316">
                  <c:v>-2.5600000000000002E-3</c:v>
                </c:pt>
                <c:pt idx="12317">
                  <c:v>-2.5699999999999998E-3</c:v>
                </c:pt>
                <c:pt idx="12318">
                  <c:v>-2.5799999999999998E-3</c:v>
                </c:pt>
                <c:pt idx="12319">
                  <c:v>-2.5999999999999999E-3</c:v>
                </c:pt>
                <c:pt idx="12320">
                  <c:v>-2.6099999999999999E-3</c:v>
                </c:pt>
                <c:pt idx="12321">
                  <c:v>-2.6199999999999999E-3</c:v>
                </c:pt>
                <c:pt idx="12322">
                  <c:v>-2.65E-3</c:v>
                </c:pt>
                <c:pt idx="12323">
                  <c:v>-2.66E-3</c:v>
                </c:pt>
                <c:pt idx="12324">
                  <c:v>-2.6800000000000001E-3</c:v>
                </c:pt>
                <c:pt idx="12325">
                  <c:v>-2.6900000000000001E-3</c:v>
                </c:pt>
                <c:pt idx="12326">
                  <c:v>-2.7200000000000002E-3</c:v>
                </c:pt>
                <c:pt idx="12327">
                  <c:v>-2.7399999999999998E-3</c:v>
                </c:pt>
                <c:pt idx="12328">
                  <c:v>-2.7699999999999999E-3</c:v>
                </c:pt>
                <c:pt idx="12329">
                  <c:v>-2.8E-3</c:v>
                </c:pt>
                <c:pt idx="12330">
                  <c:v>-2.82E-3</c:v>
                </c:pt>
                <c:pt idx="12331">
                  <c:v>-2.8500000000000001E-3</c:v>
                </c:pt>
                <c:pt idx="12332">
                  <c:v>-2.8700000000000002E-3</c:v>
                </c:pt>
                <c:pt idx="12333">
                  <c:v>-2.8999999999999998E-3</c:v>
                </c:pt>
                <c:pt idx="12334">
                  <c:v>-2.9299999999999999E-3</c:v>
                </c:pt>
                <c:pt idx="12335">
                  <c:v>-2.97E-3</c:v>
                </c:pt>
                <c:pt idx="12336">
                  <c:v>-2.99E-3</c:v>
                </c:pt>
                <c:pt idx="12337">
                  <c:v>-3.0200000000000001E-3</c:v>
                </c:pt>
                <c:pt idx="12338">
                  <c:v>-3.0599999999999998E-3</c:v>
                </c:pt>
                <c:pt idx="12339">
                  <c:v>-3.0799999999999998E-3</c:v>
                </c:pt>
                <c:pt idx="12340">
                  <c:v>-3.1199999999999999E-3</c:v>
                </c:pt>
                <c:pt idx="12341">
                  <c:v>-3.16E-3</c:v>
                </c:pt>
                <c:pt idx="12342">
                  <c:v>-3.2000000000000002E-3</c:v>
                </c:pt>
                <c:pt idx="12343">
                  <c:v>-3.2399999999999998E-3</c:v>
                </c:pt>
                <c:pt idx="12344">
                  <c:v>-3.2799999999999999E-3</c:v>
                </c:pt>
                <c:pt idx="12345">
                  <c:v>-3.32E-3</c:v>
                </c:pt>
                <c:pt idx="12346">
                  <c:v>-3.3500000000000001E-3</c:v>
                </c:pt>
                <c:pt idx="12347">
                  <c:v>-3.3899999999999998E-3</c:v>
                </c:pt>
                <c:pt idx="12348">
                  <c:v>-3.4299999999999999E-3</c:v>
                </c:pt>
                <c:pt idx="12349">
                  <c:v>-3.4499999999999999E-3</c:v>
                </c:pt>
                <c:pt idx="12350">
                  <c:v>-3.49E-3</c:v>
                </c:pt>
                <c:pt idx="12351">
                  <c:v>-3.5200000000000001E-3</c:v>
                </c:pt>
                <c:pt idx="12352">
                  <c:v>-3.5500000000000002E-3</c:v>
                </c:pt>
                <c:pt idx="12353">
                  <c:v>-3.5899999999999999E-3</c:v>
                </c:pt>
                <c:pt idx="12354">
                  <c:v>-3.6099999999999999E-3</c:v>
                </c:pt>
                <c:pt idx="12355">
                  <c:v>-3.64E-3</c:v>
                </c:pt>
                <c:pt idx="12356">
                  <c:v>-3.6600000000000001E-3</c:v>
                </c:pt>
                <c:pt idx="12357">
                  <c:v>-3.6900000000000001E-3</c:v>
                </c:pt>
                <c:pt idx="12358">
                  <c:v>-3.7299999999999998E-3</c:v>
                </c:pt>
                <c:pt idx="12359">
                  <c:v>-3.7599999999999999E-3</c:v>
                </c:pt>
                <c:pt idx="12360">
                  <c:v>-3.7799999999999999E-3</c:v>
                </c:pt>
                <c:pt idx="12361">
                  <c:v>-3.82E-3</c:v>
                </c:pt>
                <c:pt idx="12362">
                  <c:v>-3.8500000000000001E-3</c:v>
                </c:pt>
                <c:pt idx="12363">
                  <c:v>-3.8700000000000002E-3</c:v>
                </c:pt>
                <c:pt idx="12364">
                  <c:v>-3.8999999999999998E-3</c:v>
                </c:pt>
                <c:pt idx="12365">
                  <c:v>-3.9300000000000003E-3</c:v>
                </c:pt>
                <c:pt idx="12366">
                  <c:v>-3.9500000000000004E-3</c:v>
                </c:pt>
                <c:pt idx="12367">
                  <c:v>-3.98E-3</c:v>
                </c:pt>
                <c:pt idx="12368">
                  <c:v>-4.0099999999999997E-3</c:v>
                </c:pt>
                <c:pt idx="12369">
                  <c:v>-4.0499999999999998E-3</c:v>
                </c:pt>
                <c:pt idx="12370">
                  <c:v>-4.0699999999999998E-3</c:v>
                </c:pt>
                <c:pt idx="12371">
                  <c:v>-4.1000000000000003E-3</c:v>
                </c:pt>
                <c:pt idx="12372">
                  <c:v>-4.1399999999999996E-3</c:v>
                </c:pt>
                <c:pt idx="12373">
                  <c:v>-4.1599999999999996E-3</c:v>
                </c:pt>
                <c:pt idx="12374">
                  <c:v>-4.1900000000000001E-3</c:v>
                </c:pt>
                <c:pt idx="12375">
                  <c:v>-4.2300000000000003E-3</c:v>
                </c:pt>
                <c:pt idx="12376">
                  <c:v>-4.2599999999999999E-3</c:v>
                </c:pt>
                <c:pt idx="12377">
                  <c:v>-4.28E-3</c:v>
                </c:pt>
                <c:pt idx="12378">
                  <c:v>-4.3200000000000001E-3</c:v>
                </c:pt>
                <c:pt idx="12379">
                  <c:v>-4.3499999999999997E-3</c:v>
                </c:pt>
                <c:pt idx="12380">
                  <c:v>-4.3800000000000002E-3</c:v>
                </c:pt>
                <c:pt idx="12381">
                  <c:v>-4.4000000000000003E-3</c:v>
                </c:pt>
                <c:pt idx="12382">
                  <c:v>-4.4299999999999999E-3</c:v>
                </c:pt>
                <c:pt idx="12383">
                  <c:v>-4.45E-3</c:v>
                </c:pt>
                <c:pt idx="12384">
                  <c:v>-4.4799999999999996E-3</c:v>
                </c:pt>
                <c:pt idx="12385">
                  <c:v>-4.5100000000000001E-3</c:v>
                </c:pt>
                <c:pt idx="12386">
                  <c:v>-4.5300000000000002E-3</c:v>
                </c:pt>
                <c:pt idx="12387">
                  <c:v>-4.5500000000000002E-3</c:v>
                </c:pt>
                <c:pt idx="12388">
                  <c:v>-4.5700000000000003E-3</c:v>
                </c:pt>
                <c:pt idx="12389">
                  <c:v>-4.5900000000000003E-3</c:v>
                </c:pt>
                <c:pt idx="12390">
                  <c:v>-4.6100000000000004E-3</c:v>
                </c:pt>
                <c:pt idx="12391">
                  <c:v>-4.6299999999999996E-3</c:v>
                </c:pt>
                <c:pt idx="12392">
                  <c:v>-4.6499999999999996E-3</c:v>
                </c:pt>
                <c:pt idx="12393">
                  <c:v>-4.6699999999999997E-3</c:v>
                </c:pt>
                <c:pt idx="12394">
                  <c:v>-4.6899999999999997E-3</c:v>
                </c:pt>
                <c:pt idx="12395">
                  <c:v>-4.7000000000000002E-3</c:v>
                </c:pt>
                <c:pt idx="12396">
                  <c:v>-4.7200000000000002E-3</c:v>
                </c:pt>
                <c:pt idx="12397">
                  <c:v>-4.7299999999999998E-3</c:v>
                </c:pt>
                <c:pt idx="12398">
                  <c:v>-4.7400000000000003E-3</c:v>
                </c:pt>
                <c:pt idx="12399">
                  <c:v>-4.7600000000000003E-3</c:v>
                </c:pt>
                <c:pt idx="12400">
                  <c:v>-4.7699999999999999E-3</c:v>
                </c:pt>
                <c:pt idx="12401">
                  <c:v>-4.7999999999999996E-3</c:v>
                </c:pt>
                <c:pt idx="12402">
                  <c:v>-4.81E-3</c:v>
                </c:pt>
                <c:pt idx="12403">
                  <c:v>-4.8199999999999996E-3</c:v>
                </c:pt>
                <c:pt idx="12404">
                  <c:v>-4.8399999999999997E-3</c:v>
                </c:pt>
                <c:pt idx="12405">
                  <c:v>-4.8500000000000001E-3</c:v>
                </c:pt>
                <c:pt idx="12406">
                  <c:v>-4.8599999999999997E-3</c:v>
                </c:pt>
                <c:pt idx="12407">
                  <c:v>-4.8900000000000002E-3</c:v>
                </c:pt>
                <c:pt idx="12408">
                  <c:v>-4.8999999999999998E-3</c:v>
                </c:pt>
                <c:pt idx="12409">
                  <c:v>-4.9199999999999999E-3</c:v>
                </c:pt>
                <c:pt idx="12410">
                  <c:v>-4.9399999999999999E-3</c:v>
                </c:pt>
                <c:pt idx="12411">
                  <c:v>-4.9500000000000004E-3</c:v>
                </c:pt>
                <c:pt idx="12412">
                  <c:v>-4.9699999999999996E-3</c:v>
                </c:pt>
                <c:pt idx="12413">
                  <c:v>-4.9800000000000001E-3</c:v>
                </c:pt>
                <c:pt idx="12414">
                  <c:v>-4.9899999999999996E-3</c:v>
                </c:pt>
                <c:pt idx="12415">
                  <c:v>-5.0099999999999997E-3</c:v>
                </c:pt>
                <c:pt idx="12416">
                  <c:v>-5.0200000000000002E-3</c:v>
                </c:pt>
                <c:pt idx="12417">
                  <c:v>-5.0299999999999997E-3</c:v>
                </c:pt>
                <c:pt idx="12418">
                  <c:v>-5.0600000000000003E-3</c:v>
                </c:pt>
                <c:pt idx="12419">
                  <c:v>-5.0600000000000003E-3</c:v>
                </c:pt>
                <c:pt idx="12420">
                  <c:v>-5.0899999999999999E-3</c:v>
                </c:pt>
                <c:pt idx="12421">
                  <c:v>-5.1000000000000004E-3</c:v>
                </c:pt>
                <c:pt idx="12422">
                  <c:v>-5.11E-3</c:v>
                </c:pt>
                <c:pt idx="12423">
                  <c:v>-5.11E-3</c:v>
                </c:pt>
                <c:pt idx="12424">
                  <c:v>-5.1399999999999996E-3</c:v>
                </c:pt>
                <c:pt idx="12425">
                  <c:v>-5.1399999999999996E-3</c:v>
                </c:pt>
                <c:pt idx="12426">
                  <c:v>-5.1700000000000001E-3</c:v>
                </c:pt>
                <c:pt idx="12427">
                  <c:v>-5.1700000000000001E-3</c:v>
                </c:pt>
                <c:pt idx="12428">
                  <c:v>-5.1900000000000002E-3</c:v>
                </c:pt>
                <c:pt idx="12429">
                  <c:v>-5.1900000000000002E-3</c:v>
                </c:pt>
                <c:pt idx="12430">
                  <c:v>-5.1999999999999998E-3</c:v>
                </c:pt>
                <c:pt idx="12431">
                  <c:v>-5.2199999999999998E-3</c:v>
                </c:pt>
                <c:pt idx="12432">
                  <c:v>-5.2300000000000003E-3</c:v>
                </c:pt>
                <c:pt idx="12433">
                  <c:v>-5.2399999999999999E-3</c:v>
                </c:pt>
                <c:pt idx="12434">
                  <c:v>-5.2599999999999999E-3</c:v>
                </c:pt>
                <c:pt idx="12435">
                  <c:v>-5.2700000000000004E-3</c:v>
                </c:pt>
                <c:pt idx="12436">
                  <c:v>-5.28E-3</c:v>
                </c:pt>
                <c:pt idx="12437">
                  <c:v>-5.3E-3</c:v>
                </c:pt>
                <c:pt idx="12438">
                  <c:v>-5.3099999999999996E-3</c:v>
                </c:pt>
                <c:pt idx="12439">
                  <c:v>-5.3200000000000001E-3</c:v>
                </c:pt>
                <c:pt idx="12440">
                  <c:v>-5.3400000000000001E-3</c:v>
                </c:pt>
                <c:pt idx="12441">
                  <c:v>-5.3499999999999997E-3</c:v>
                </c:pt>
                <c:pt idx="12442">
                  <c:v>-5.3600000000000002E-3</c:v>
                </c:pt>
                <c:pt idx="12443">
                  <c:v>-5.3800000000000002E-3</c:v>
                </c:pt>
                <c:pt idx="12444">
                  <c:v>-5.3899999999999998E-3</c:v>
                </c:pt>
                <c:pt idx="12445">
                  <c:v>-5.3899999999999998E-3</c:v>
                </c:pt>
                <c:pt idx="12446">
                  <c:v>-5.4000000000000003E-3</c:v>
                </c:pt>
                <c:pt idx="12447">
                  <c:v>-5.4000000000000003E-3</c:v>
                </c:pt>
                <c:pt idx="12448">
                  <c:v>-5.4200000000000003E-3</c:v>
                </c:pt>
                <c:pt idx="12449">
                  <c:v>-5.4299999999999999E-3</c:v>
                </c:pt>
                <c:pt idx="12450">
                  <c:v>-5.4299999999999999E-3</c:v>
                </c:pt>
                <c:pt idx="12451">
                  <c:v>-5.4299999999999999E-3</c:v>
                </c:pt>
                <c:pt idx="12452">
                  <c:v>-5.4400000000000004E-3</c:v>
                </c:pt>
                <c:pt idx="12453">
                  <c:v>-5.4400000000000004E-3</c:v>
                </c:pt>
                <c:pt idx="12454">
                  <c:v>-5.4400000000000004E-3</c:v>
                </c:pt>
                <c:pt idx="12455">
                  <c:v>-5.4299999999999999E-3</c:v>
                </c:pt>
                <c:pt idx="12456">
                  <c:v>-5.4299999999999999E-3</c:v>
                </c:pt>
                <c:pt idx="12457">
                  <c:v>-5.4299999999999999E-3</c:v>
                </c:pt>
                <c:pt idx="12458">
                  <c:v>-5.4200000000000003E-3</c:v>
                </c:pt>
                <c:pt idx="12459">
                  <c:v>-5.4200000000000003E-3</c:v>
                </c:pt>
                <c:pt idx="12460">
                  <c:v>-5.4000000000000003E-3</c:v>
                </c:pt>
                <c:pt idx="12461">
                  <c:v>-5.3899999999999998E-3</c:v>
                </c:pt>
                <c:pt idx="12462">
                  <c:v>-5.3899999999999998E-3</c:v>
                </c:pt>
                <c:pt idx="12463">
                  <c:v>-5.3800000000000002E-3</c:v>
                </c:pt>
                <c:pt idx="12464">
                  <c:v>-5.3600000000000002E-3</c:v>
                </c:pt>
                <c:pt idx="12465">
                  <c:v>-5.3499999999999997E-3</c:v>
                </c:pt>
                <c:pt idx="12466">
                  <c:v>-5.3400000000000001E-3</c:v>
                </c:pt>
                <c:pt idx="12467">
                  <c:v>-5.3200000000000001E-3</c:v>
                </c:pt>
                <c:pt idx="12468">
                  <c:v>-5.3200000000000001E-3</c:v>
                </c:pt>
                <c:pt idx="12469">
                  <c:v>-5.3099999999999996E-3</c:v>
                </c:pt>
                <c:pt idx="12470">
                  <c:v>-5.3099999999999996E-3</c:v>
                </c:pt>
                <c:pt idx="12471">
                  <c:v>-5.3E-3</c:v>
                </c:pt>
                <c:pt idx="12472">
                  <c:v>-5.3E-3</c:v>
                </c:pt>
                <c:pt idx="12473">
                  <c:v>-5.28E-3</c:v>
                </c:pt>
                <c:pt idx="12474">
                  <c:v>-5.28E-3</c:v>
                </c:pt>
                <c:pt idx="12475">
                  <c:v>-5.2700000000000004E-3</c:v>
                </c:pt>
                <c:pt idx="12476">
                  <c:v>-5.2700000000000004E-3</c:v>
                </c:pt>
                <c:pt idx="12477">
                  <c:v>-5.2700000000000004E-3</c:v>
                </c:pt>
                <c:pt idx="12478">
                  <c:v>-5.2700000000000004E-3</c:v>
                </c:pt>
                <c:pt idx="12479">
                  <c:v>-5.2700000000000004E-3</c:v>
                </c:pt>
                <c:pt idx="12480">
                  <c:v>-5.2700000000000004E-3</c:v>
                </c:pt>
                <c:pt idx="12481">
                  <c:v>-5.2700000000000004E-3</c:v>
                </c:pt>
                <c:pt idx="12482">
                  <c:v>-5.2700000000000004E-3</c:v>
                </c:pt>
                <c:pt idx="12483">
                  <c:v>-5.28E-3</c:v>
                </c:pt>
                <c:pt idx="12484">
                  <c:v>-5.28E-3</c:v>
                </c:pt>
                <c:pt idx="12485">
                  <c:v>-5.28E-3</c:v>
                </c:pt>
                <c:pt idx="12486">
                  <c:v>-5.28E-3</c:v>
                </c:pt>
                <c:pt idx="12487">
                  <c:v>-5.28E-3</c:v>
                </c:pt>
                <c:pt idx="12488">
                  <c:v>-5.28E-3</c:v>
                </c:pt>
                <c:pt idx="12489">
                  <c:v>-5.2700000000000004E-3</c:v>
                </c:pt>
                <c:pt idx="12490">
                  <c:v>-5.2700000000000004E-3</c:v>
                </c:pt>
                <c:pt idx="12491">
                  <c:v>-5.2599999999999999E-3</c:v>
                </c:pt>
                <c:pt idx="12492">
                  <c:v>-5.2399999999999999E-3</c:v>
                </c:pt>
                <c:pt idx="12493">
                  <c:v>-5.2300000000000003E-3</c:v>
                </c:pt>
                <c:pt idx="12494">
                  <c:v>-5.2300000000000003E-3</c:v>
                </c:pt>
                <c:pt idx="12495">
                  <c:v>-5.1999999999999998E-3</c:v>
                </c:pt>
                <c:pt idx="12496">
                  <c:v>-5.1900000000000002E-3</c:v>
                </c:pt>
                <c:pt idx="12497">
                  <c:v>-5.1799999999999997E-3</c:v>
                </c:pt>
                <c:pt idx="12498">
                  <c:v>-5.1500000000000001E-3</c:v>
                </c:pt>
                <c:pt idx="12499">
                  <c:v>-5.1399999999999996E-3</c:v>
                </c:pt>
                <c:pt idx="12500">
                  <c:v>-5.11E-3</c:v>
                </c:pt>
                <c:pt idx="12501">
                  <c:v>-5.0899999999999999E-3</c:v>
                </c:pt>
                <c:pt idx="12502">
                  <c:v>-5.0600000000000003E-3</c:v>
                </c:pt>
                <c:pt idx="12503">
                  <c:v>-5.0299999999999997E-3</c:v>
                </c:pt>
                <c:pt idx="12504">
                  <c:v>-5.0099999999999997E-3</c:v>
                </c:pt>
                <c:pt idx="12505">
                  <c:v>-4.9699999999999996E-3</c:v>
                </c:pt>
                <c:pt idx="12506">
                  <c:v>-4.9399999999999999E-3</c:v>
                </c:pt>
                <c:pt idx="12507">
                  <c:v>-4.9199999999999999E-3</c:v>
                </c:pt>
                <c:pt idx="12508">
                  <c:v>-4.8900000000000002E-3</c:v>
                </c:pt>
                <c:pt idx="12509">
                  <c:v>-4.8599999999999997E-3</c:v>
                </c:pt>
                <c:pt idx="12510">
                  <c:v>-4.8399999999999997E-3</c:v>
                </c:pt>
                <c:pt idx="12511">
                  <c:v>-4.81E-3</c:v>
                </c:pt>
                <c:pt idx="12512">
                  <c:v>-4.7800000000000004E-3</c:v>
                </c:pt>
                <c:pt idx="12513">
                  <c:v>-4.7600000000000003E-3</c:v>
                </c:pt>
                <c:pt idx="12514">
                  <c:v>-4.7299999999999998E-3</c:v>
                </c:pt>
                <c:pt idx="12515">
                  <c:v>-4.7000000000000002E-3</c:v>
                </c:pt>
                <c:pt idx="12516">
                  <c:v>-4.6899999999999997E-3</c:v>
                </c:pt>
                <c:pt idx="12517">
                  <c:v>-4.6699999999999997E-3</c:v>
                </c:pt>
                <c:pt idx="12518">
                  <c:v>-4.6499999999999996E-3</c:v>
                </c:pt>
                <c:pt idx="12519">
                  <c:v>-4.6299999999999996E-3</c:v>
                </c:pt>
                <c:pt idx="12520">
                  <c:v>-4.6100000000000004E-3</c:v>
                </c:pt>
                <c:pt idx="12521">
                  <c:v>-4.5900000000000003E-3</c:v>
                </c:pt>
                <c:pt idx="12522">
                  <c:v>-4.5700000000000003E-3</c:v>
                </c:pt>
                <c:pt idx="12523">
                  <c:v>-4.5599999999999998E-3</c:v>
                </c:pt>
                <c:pt idx="12524">
                  <c:v>-4.5300000000000002E-3</c:v>
                </c:pt>
                <c:pt idx="12525">
                  <c:v>-4.5199999999999997E-3</c:v>
                </c:pt>
                <c:pt idx="12526">
                  <c:v>-4.5100000000000001E-3</c:v>
                </c:pt>
                <c:pt idx="12527">
                  <c:v>-4.4900000000000001E-3</c:v>
                </c:pt>
                <c:pt idx="12528">
                  <c:v>-4.4799999999999996E-3</c:v>
                </c:pt>
                <c:pt idx="12529">
                  <c:v>-4.45E-3</c:v>
                </c:pt>
                <c:pt idx="12530">
                  <c:v>-4.4400000000000004E-3</c:v>
                </c:pt>
                <c:pt idx="12531">
                  <c:v>-4.4299999999999999E-3</c:v>
                </c:pt>
                <c:pt idx="12532">
                  <c:v>-4.4099999999999999E-3</c:v>
                </c:pt>
                <c:pt idx="12533">
                  <c:v>-4.3899999999999998E-3</c:v>
                </c:pt>
                <c:pt idx="12534">
                  <c:v>-4.3800000000000002E-3</c:v>
                </c:pt>
                <c:pt idx="12535">
                  <c:v>-4.3499999999999997E-3</c:v>
                </c:pt>
                <c:pt idx="12536">
                  <c:v>-4.3200000000000001E-3</c:v>
                </c:pt>
                <c:pt idx="12537">
                  <c:v>-4.3E-3</c:v>
                </c:pt>
                <c:pt idx="12538">
                  <c:v>-4.2700000000000004E-3</c:v>
                </c:pt>
                <c:pt idx="12539">
                  <c:v>-4.2399999999999998E-3</c:v>
                </c:pt>
                <c:pt idx="12540">
                  <c:v>-4.2199999999999998E-3</c:v>
                </c:pt>
                <c:pt idx="12541">
                  <c:v>-4.1799999999999997E-3</c:v>
                </c:pt>
                <c:pt idx="12542">
                  <c:v>-4.15E-3</c:v>
                </c:pt>
                <c:pt idx="12543">
                  <c:v>-4.1099999999999999E-3</c:v>
                </c:pt>
                <c:pt idx="12544">
                  <c:v>-4.0899999999999999E-3</c:v>
                </c:pt>
                <c:pt idx="12545">
                  <c:v>-4.0499999999999998E-3</c:v>
                </c:pt>
                <c:pt idx="12546">
                  <c:v>-4.0200000000000001E-3</c:v>
                </c:pt>
                <c:pt idx="12547">
                  <c:v>-3.98E-3</c:v>
                </c:pt>
                <c:pt idx="12548">
                  <c:v>-3.9500000000000004E-3</c:v>
                </c:pt>
                <c:pt idx="12549">
                  <c:v>-3.9100000000000003E-3</c:v>
                </c:pt>
                <c:pt idx="12550">
                  <c:v>-3.8700000000000002E-3</c:v>
                </c:pt>
                <c:pt idx="12551">
                  <c:v>-3.8400000000000001E-3</c:v>
                </c:pt>
                <c:pt idx="12552">
                  <c:v>-3.8E-3</c:v>
                </c:pt>
                <c:pt idx="12553">
                  <c:v>-3.7599999999999999E-3</c:v>
                </c:pt>
                <c:pt idx="12554">
                  <c:v>-3.7200000000000002E-3</c:v>
                </c:pt>
                <c:pt idx="12555">
                  <c:v>-3.6800000000000001E-3</c:v>
                </c:pt>
                <c:pt idx="12556">
                  <c:v>-3.64E-3</c:v>
                </c:pt>
                <c:pt idx="12557">
                  <c:v>-3.6099999999999999E-3</c:v>
                </c:pt>
                <c:pt idx="12558">
                  <c:v>-3.5699999999999998E-3</c:v>
                </c:pt>
                <c:pt idx="12559">
                  <c:v>-3.5500000000000002E-3</c:v>
                </c:pt>
                <c:pt idx="12560">
                  <c:v>-3.5100000000000001E-3</c:v>
                </c:pt>
                <c:pt idx="12561">
                  <c:v>-3.48E-3</c:v>
                </c:pt>
                <c:pt idx="12562">
                  <c:v>-3.4499999999999999E-3</c:v>
                </c:pt>
                <c:pt idx="12563">
                  <c:v>-3.4299999999999999E-3</c:v>
                </c:pt>
                <c:pt idx="12564">
                  <c:v>-3.4099999999999998E-3</c:v>
                </c:pt>
                <c:pt idx="12565">
                  <c:v>-3.3899999999999998E-3</c:v>
                </c:pt>
                <c:pt idx="12566">
                  <c:v>-3.3600000000000001E-3</c:v>
                </c:pt>
                <c:pt idx="12567">
                  <c:v>-3.3400000000000001E-3</c:v>
                </c:pt>
                <c:pt idx="12568">
                  <c:v>-3.32E-3</c:v>
                </c:pt>
                <c:pt idx="12569">
                  <c:v>-3.3E-3</c:v>
                </c:pt>
                <c:pt idx="12570">
                  <c:v>-3.2799999999999999E-3</c:v>
                </c:pt>
                <c:pt idx="12571">
                  <c:v>-3.2699999999999999E-3</c:v>
                </c:pt>
                <c:pt idx="12572">
                  <c:v>-3.2599999999999999E-3</c:v>
                </c:pt>
                <c:pt idx="12573">
                  <c:v>-3.2399999999999998E-3</c:v>
                </c:pt>
                <c:pt idx="12574">
                  <c:v>-3.2299999999999998E-3</c:v>
                </c:pt>
                <c:pt idx="12575">
                  <c:v>-3.2200000000000002E-3</c:v>
                </c:pt>
                <c:pt idx="12576">
                  <c:v>-3.2000000000000002E-3</c:v>
                </c:pt>
                <c:pt idx="12577">
                  <c:v>-3.2000000000000002E-3</c:v>
                </c:pt>
                <c:pt idx="12578">
                  <c:v>-3.1900000000000001E-3</c:v>
                </c:pt>
                <c:pt idx="12579">
                  <c:v>-3.1800000000000001E-3</c:v>
                </c:pt>
                <c:pt idx="12580">
                  <c:v>-3.16E-3</c:v>
                </c:pt>
                <c:pt idx="12581">
                  <c:v>-3.15E-3</c:v>
                </c:pt>
                <c:pt idx="12582">
                  <c:v>-3.14E-3</c:v>
                </c:pt>
                <c:pt idx="12583">
                  <c:v>-3.1099999999999999E-3</c:v>
                </c:pt>
                <c:pt idx="12584">
                  <c:v>-3.0799999999999998E-3</c:v>
                </c:pt>
                <c:pt idx="12585">
                  <c:v>-3.0599999999999998E-3</c:v>
                </c:pt>
                <c:pt idx="12586">
                  <c:v>-3.0300000000000001E-3</c:v>
                </c:pt>
                <c:pt idx="12587">
                  <c:v>-3.0100000000000001E-3</c:v>
                </c:pt>
                <c:pt idx="12588">
                  <c:v>-2.98E-3</c:v>
                </c:pt>
                <c:pt idx="12589">
                  <c:v>-2.9399999999999999E-3</c:v>
                </c:pt>
                <c:pt idx="12590">
                  <c:v>-2.9099999999999998E-3</c:v>
                </c:pt>
                <c:pt idx="12591">
                  <c:v>-2.8700000000000002E-3</c:v>
                </c:pt>
                <c:pt idx="12592">
                  <c:v>-2.8300000000000001E-3</c:v>
                </c:pt>
                <c:pt idx="12593">
                  <c:v>-2.8E-3</c:v>
                </c:pt>
                <c:pt idx="12594">
                  <c:v>-2.7599999999999999E-3</c:v>
                </c:pt>
                <c:pt idx="12595">
                  <c:v>-2.7000000000000001E-3</c:v>
                </c:pt>
                <c:pt idx="12596">
                  <c:v>-2.66E-3</c:v>
                </c:pt>
                <c:pt idx="12597">
                  <c:v>-2.6099999999999999E-3</c:v>
                </c:pt>
                <c:pt idx="12598">
                  <c:v>-2.5600000000000002E-3</c:v>
                </c:pt>
                <c:pt idx="12599">
                  <c:v>-2.5100000000000001E-3</c:v>
                </c:pt>
                <c:pt idx="12600">
                  <c:v>-2.47E-3</c:v>
                </c:pt>
                <c:pt idx="12601">
                  <c:v>-2.3999999999999998E-3</c:v>
                </c:pt>
                <c:pt idx="12602">
                  <c:v>-2.3600000000000001E-3</c:v>
                </c:pt>
                <c:pt idx="12603">
                  <c:v>-2.31E-3</c:v>
                </c:pt>
                <c:pt idx="12604">
                  <c:v>-2.2599999999999999E-3</c:v>
                </c:pt>
                <c:pt idx="12605">
                  <c:v>-2.2200000000000002E-3</c:v>
                </c:pt>
                <c:pt idx="12606">
                  <c:v>-2.1800000000000001E-3</c:v>
                </c:pt>
                <c:pt idx="12607">
                  <c:v>-2.14E-3</c:v>
                </c:pt>
                <c:pt idx="12608">
                  <c:v>-2.0999999999999999E-3</c:v>
                </c:pt>
                <c:pt idx="12609">
                  <c:v>-2.0600000000000002E-3</c:v>
                </c:pt>
                <c:pt idx="12610">
                  <c:v>-2.0200000000000001E-3</c:v>
                </c:pt>
                <c:pt idx="12611">
                  <c:v>-1.99E-3</c:v>
                </c:pt>
                <c:pt idx="12612">
                  <c:v>-1.9499999999999999E-3</c:v>
                </c:pt>
                <c:pt idx="12613">
                  <c:v>-1.9300000000000001E-3</c:v>
                </c:pt>
                <c:pt idx="12614">
                  <c:v>-1.89E-3</c:v>
                </c:pt>
                <c:pt idx="12615">
                  <c:v>-1.8600000000000001E-3</c:v>
                </c:pt>
                <c:pt idx="12616">
                  <c:v>-1.83E-3</c:v>
                </c:pt>
                <c:pt idx="12617">
                  <c:v>-1.7899999999999999E-3</c:v>
                </c:pt>
                <c:pt idx="12618">
                  <c:v>-1.7700000000000001E-3</c:v>
                </c:pt>
                <c:pt idx="12619">
                  <c:v>-1.73E-3</c:v>
                </c:pt>
                <c:pt idx="12620">
                  <c:v>-1.6999999999999999E-3</c:v>
                </c:pt>
                <c:pt idx="12621">
                  <c:v>-1.6800000000000001E-3</c:v>
                </c:pt>
                <c:pt idx="12622">
                  <c:v>-1.65E-3</c:v>
                </c:pt>
                <c:pt idx="12623">
                  <c:v>-1.6199999999999999E-3</c:v>
                </c:pt>
                <c:pt idx="12624">
                  <c:v>-1.58E-3</c:v>
                </c:pt>
                <c:pt idx="12625">
                  <c:v>-1.56E-3</c:v>
                </c:pt>
                <c:pt idx="12626">
                  <c:v>-1.5299999999999999E-3</c:v>
                </c:pt>
                <c:pt idx="12627">
                  <c:v>-1.49E-3</c:v>
                </c:pt>
                <c:pt idx="12628">
                  <c:v>-1.4499999999999999E-3</c:v>
                </c:pt>
                <c:pt idx="12629">
                  <c:v>-1.41E-3</c:v>
                </c:pt>
                <c:pt idx="12630">
                  <c:v>-1.3699999999999999E-3</c:v>
                </c:pt>
                <c:pt idx="12631">
                  <c:v>-1.32E-3</c:v>
                </c:pt>
                <c:pt idx="12632">
                  <c:v>-1.2800000000000001E-3</c:v>
                </c:pt>
                <c:pt idx="12633">
                  <c:v>-1.23E-3</c:v>
                </c:pt>
                <c:pt idx="12634">
                  <c:v>-1.1900000000000001E-3</c:v>
                </c:pt>
                <c:pt idx="12635">
                  <c:v>-1.14E-3</c:v>
                </c:pt>
                <c:pt idx="12636">
                  <c:v>-1.1000000000000001E-3</c:v>
                </c:pt>
                <c:pt idx="12637">
                  <c:v>-1.0399999999999999E-3</c:v>
                </c:pt>
                <c:pt idx="12638">
                  <c:v>-1E-3</c:v>
                </c:pt>
                <c:pt idx="12639">
                  <c:v>-9.7199999999999999E-4</c:v>
                </c:pt>
                <c:pt idx="12640">
                  <c:v>-9.3199999999999999E-4</c:v>
                </c:pt>
                <c:pt idx="12641">
                  <c:v>-8.92E-4</c:v>
                </c:pt>
                <c:pt idx="12642">
                  <c:v>-8.52E-4</c:v>
                </c:pt>
                <c:pt idx="12643">
                  <c:v>-8.12E-4</c:v>
                </c:pt>
                <c:pt idx="12644">
                  <c:v>-7.8200000000000003E-4</c:v>
                </c:pt>
                <c:pt idx="12645">
                  <c:v>-7.4200000000000004E-4</c:v>
                </c:pt>
                <c:pt idx="12646">
                  <c:v>-7.0200000000000004E-4</c:v>
                </c:pt>
                <c:pt idx="12647">
                  <c:v>-6.8199999999999999E-4</c:v>
                </c:pt>
                <c:pt idx="12648">
                  <c:v>-6.4199999999999999E-4</c:v>
                </c:pt>
                <c:pt idx="12649">
                  <c:v>-6.1200000000000002E-4</c:v>
                </c:pt>
                <c:pt idx="12650">
                  <c:v>-5.8200000000000005E-4</c:v>
                </c:pt>
                <c:pt idx="12651">
                  <c:v>-5.62E-4</c:v>
                </c:pt>
                <c:pt idx="12652">
                  <c:v>-5.3200000000000003E-4</c:v>
                </c:pt>
                <c:pt idx="12653">
                  <c:v>-5.0199999999999995E-4</c:v>
                </c:pt>
                <c:pt idx="12654">
                  <c:v>-4.9200000000000003E-4</c:v>
                </c:pt>
                <c:pt idx="12655">
                  <c:v>-4.6200000000000001E-4</c:v>
                </c:pt>
                <c:pt idx="12656">
                  <c:v>-4.5199999999999998E-4</c:v>
                </c:pt>
                <c:pt idx="12657">
                  <c:v>-4.3199999999999998E-4</c:v>
                </c:pt>
                <c:pt idx="12658">
                  <c:v>-4.1199999999999999E-4</c:v>
                </c:pt>
                <c:pt idx="12659">
                  <c:v>-3.9199999999999999E-4</c:v>
                </c:pt>
                <c:pt idx="12660">
                  <c:v>-3.7199999999999999E-4</c:v>
                </c:pt>
                <c:pt idx="12661">
                  <c:v>-3.5199999999999999E-4</c:v>
                </c:pt>
                <c:pt idx="12662">
                  <c:v>-3.1199999999999999E-4</c:v>
                </c:pt>
                <c:pt idx="12663">
                  <c:v>-2.8200000000000002E-4</c:v>
                </c:pt>
                <c:pt idx="12664">
                  <c:v>-2.42E-4</c:v>
                </c:pt>
                <c:pt idx="12665">
                  <c:v>-2.02E-4</c:v>
                </c:pt>
                <c:pt idx="12666">
                  <c:v>-1.6200000000000001E-4</c:v>
                </c:pt>
                <c:pt idx="12667">
                  <c:v>-1.22E-4</c:v>
                </c:pt>
                <c:pt idx="12668">
                  <c:v>-8.2399999999999997E-5</c:v>
                </c:pt>
                <c:pt idx="12669">
                  <c:v>-4.2400000000000001E-5</c:v>
                </c:pt>
                <c:pt idx="12670">
                  <c:v>-2.4200000000000001E-6</c:v>
                </c:pt>
                <c:pt idx="12671">
                  <c:v>4.7599999999999998E-5</c:v>
                </c:pt>
                <c:pt idx="12672">
                  <c:v>8.7600000000000002E-5</c:v>
                </c:pt>
                <c:pt idx="12673">
                  <c:v>1.3799999999999999E-4</c:v>
                </c:pt>
                <c:pt idx="12674">
                  <c:v>1.7799999999999999E-4</c:v>
                </c:pt>
                <c:pt idx="12675">
                  <c:v>2.2800000000000001E-4</c:v>
                </c:pt>
                <c:pt idx="12676">
                  <c:v>2.6800000000000001E-4</c:v>
                </c:pt>
                <c:pt idx="12677">
                  <c:v>3.28E-4</c:v>
                </c:pt>
                <c:pt idx="12678">
                  <c:v>3.7800000000000003E-4</c:v>
                </c:pt>
                <c:pt idx="12679">
                  <c:v>4.1800000000000002E-4</c:v>
                </c:pt>
                <c:pt idx="12680">
                  <c:v>4.6799999999999999E-4</c:v>
                </c:pt>
                <c:pt idx="12681">
                  <c:v>5.1800000000000001E-4</c:v>
                </c:pt>
                <c:pt idx="12682">
                  <c:v>5.5800000000000001E-4</c:v>
                </c:pt>
                <c:pt idx="12683">
                  <c:v>5.9800000000000001E-4</c:v>
                </c:pt>
                <c:pt idx="12684">
                  <c:v>6.38E-4</c:v>
                </c:pt>
                <c:pt idx="12685">
                  <c:v>6.78E-4</c:v>
                </c:pt>
                <c:pt idx="12686">
                  <c:v>7.0799999999999997E-4</c:v>
                </c:pt>
                <c:pt idx="12687">
                  <c:v>7.2800000000000002E-4</c:v>
                </c:pt>
                <c:pt idx="12688">
                  <c:v>7.5799999999999999E-4</c:v>
                </c:pt>
                <c:pt idx="12689">
                  <c:v>7.8799999999999996E-4</c:v>
                </c:pt>
                <c:pt idx="12690">
                  <c:v>8.0800000000000002E-4</c:v>
                </c:pt>
                <c:pt idx="12691">
                  <c:v>8.3799999999999999E-4</c:v>
                </c:pt>
                <c:pt idx="12692">
                  <c:v>8.4800000000000001E-4</c:v>
                </c:pt>
                <c:pt idx="12693">
                  <c:v>8.7799999999999998E-4</c:v>
                </c:pt>
                <c:pt idx="12694">
                  <c:v>8.9800000000000004E-4</c:v>
                </c:pt>
                <c:pt idx="12695">
                  <c:v>9.2800000000000001E-4</c:v>
                </c:pt>
                <c:pt idx="12696">
                  <c:v>9.3800000000000003E-4</c:v>
                </c:pt>
                <c:pt idx="12697">
                  <c:v>9.68E-4</c:v>
                </c:pt>
                <c:pt idx="12698">
                  <c:v>9.9799999999999997E-4</c:v>
                </c:pt>
                <c:pt idx="12699">
                  <c:v>1.0200000000000001E-3</c:v>
                </c:pt>
                <c:pt idx="12700">
                  <c:v>1.0399999999999999E-3</c:v>
                </c:pt>
                <c:pt idx="12701">
                  <c:v>1.06E-3</c:v>
                </c:pt>
                <c:pt idx="12702">
                  <c:v>1.09E-3</c:v>
                </c:pt>
                <c:pt idx="12703">
                  <c:v>1.1000000000000001E-3</c:v>
                </c:pt>
                <c:pt idx="12704">
                  <c:v>1.1299999999999999E-3</c:v>
                </c:pt>
                <c:pt idx="12705">
                  <c:v>1.15E-3</c:v>
                </c:pt>
                <c:pt idx="12706">
                  <c:v>1.1800000000000001E-3</c:v>
                </c:pt>
                <c:pt idx="12707">
                  <c:v>1.2199999999999999E-3</c:v>
                </c:pt>
                <c:pt idx="12708">
                  <c:v>1.25E-3</c:v>
                </c:pt>
                <c:pt idx="12709">
                  <c:v>1.2899999999999999E-3</c:v>
                </c:pt>
                <c:pt idx="12710">
                  <c:v>1.33E-3</c:v>
                </c:pt>
                <c:pt idx="12711">
                  <c:v>1.3699999999999999E-3</c:v>
                </c:pt>
                <c:pt idx="12712">
                  <c:v>1.39E-3</c:v>
                </c:pt>
                <c:pt idx="12713">
                  <c:v>1.4400000000000001E-3</c:v>
                </c:pt>
                <c:pt idx="12714">
                  <c:v>1.48E-3</c:v>
                </c:pt>
                <c:pt idx="12715">
                  <c:v>1.5200000000000001E-3</c:v>
                </c:pt>
                <c:pt idx="12716">
                  <c:v>1.5499999999999999E-3</c:v>
                </c:pt>
                <c:pt idx="12717">
                  <c:v>1.5900000000000001E-3</c:v>
                </c:pt>
                <c:pt idx="12718">
                  <c:v>1.6299999999999999E-3</c:v>
                </c:pt>
                <c:pt idx="12719">
                  <c:v>1.67E-3</c:v>
                </c:pt>
                <c:pt idx="12720">
                  <c:v>1.6900000000000001E-3</c:v>
                </c:pt>
                <c:pt idx="12721">
                  <c:v>1.73E-3</c:v>
                </c:pt>
                <c:pt idx="12722">
                  <c:v>1.7600000000000001E-3</c:v>
                </c:pt>
                <c:pt idx="12723">
                  <c:v>1.8E-3</c:v>
                </c:pt>
                <c:pt idx="12724">
                  <c:v>1.83E-3</c:v>
                </c:pt>
                <c:pt idx="12725">
                  <c:v>1.8699999999999999E-3</c:v>
                </c:pt>
                <c:pt idx="12726">
                  <c:v>1.89E-3</c:v>
                </c:pt>
                <c:pt idx="12727">
                  <c:v>1.9300000000000001E-3</c:v>
                </c:pt>
                <c:pt idx="12728">
                  <c:v>1.9599999999999999E-3</c:v>
                </c:pt>
                <c:pt idx="12729">
                  <c:v>2E-3</c:v>
                </c:pt>
                <c:pt idx="12730">
                  <c:v>2.0200000000000001E-3</c:v>
                </c:pt>
                <c:pt idx="12731">
                  <c:v>2.0600000000000002E-3</c:v>
                </c:pt>
                <c:pt idx="12732">
                  <c:v>2.0899999999999998E-3</c:v>
                </c:pt>
                <c:pt idx="12733">
                  <c:v>2.1199999999999999E-3</c:v>
                </c:pt>
                <c:pt idx="12734">
                  <c:v>2.14E-3</c:v>
                </c:pt>
                <c:pt idx="12735">
                  <c:v>2.1700000000000001E-3</c:v>
                </c:pt>
                <c:pt idx="12736">
                  <c:v>2.2000000000000001E-3</c:v>
                </c:pt>
                <c:pt idx="12737">
                  <c:v>2.2200000000000002E-3</c:v>
                </c:pt>
                <c:pt idx="12738">
                  <c:v>2.2499999999999998E-3</c:v>
                </c:pt>
                <c:pt idx="12739">
                  <c:v>2.2699999999999999E-3</c:v>
                </c:pt>
                <c:pt idx="12740">
                  <c:v>2.3E-3</c:v>
                </c:pt>
                <c:pt idx="12741">
                  <c:v>2.3400000000000001E-3</c:v>
                </c:pt>
                <c:pt idx="12742">
                  <c:v>2.3700000000000001E-3</c:v>
                </c:pt>
                <c:pt idx="12743">
                  <c:v>2.4099999999999998E-3</c:v>
                </c:pt>
                <c:pt idx="12744">
                  <c:v>2.4299999999999999E-3</c:v>
                </c:pt>
                <c:pt idx="12745">
                  <c:v>2.47E-3</c:v>
                </c:pt>
                <c:pt idx="12746">
                  <c:v>2.5100000000000001E-3</c:v>
                </c:pt>
                <c:pt idx="12747">
                  <c:v>2.5500000000000002E-3</c:v>
                </c:pt>
                <c:pt idx="12748">
                  <c:v>2.5799999999999998E-3</c:v>
                </c:pt>
                <c:pt idx="12749">
                  <c:v>2.6199999999999999E-3</c:v>
                </c:pt>
                <c:pt idx="12750">
                  <c:v>2.64E-3</c:v>
                </c:pt>
                <c:pt idx="12751">
                  <c:v>2.6800000000000001E-3</c:v>
                </c:pt>
                <c:pt idx="12752">
                  <c:v>2.7200000000000002E-3</c:v>
                </c:pt>
                <c:pt idx="12753">
                  <c:v>2.7499999999999998E-3</c:v>
                </c:pt>
                <c:pt idx="12754">
                  <c:v>2.7899999999999999E-3</c:v>
                </c:pt>
                <c:pt idx="12755">
                  <c:v>2.8300000000000001E-3</c:v>
                </c:pt>
                <c:pt idx="12756">
                  <c:v>2.8700000000000002E-3</c:v>
                </c:pt>
                <c:pt idx="12757">
                  <c:v>2.9099999999999998E-3</c:v>
                </c:pt>
                <c:pt idx="12758">
                  <c:v>2.9499999999999999E-3</c:v>
                </c:pt>
                <c:pt idx="12759">
                  <c:v>2.99E-3</c:v>
                </c:pt>
                <c:pt idx="12760">
                  <c:v>3.0200000000000001E-3</c:v>
                </c:pt>
                <c:pt idx="12761">
                  <c:v>3.0599999999999998E-3</c:v>
                </c:pt>
                <c:pt idx="12762">
                  <c:v>3.0999999999999999E-3</c:v>
                </c:pt>
                <c:pt idx="12763">
                  <c:v>3.14E-3</c:v>
                </c:pt>
                <c:pt idx="12764">
                  <c:v>3.1800000000000001E-3</c:v>
                </c:pt>
                <c:pt idx="12765">
                  <c:v>3.2200000000000002E-3</c:v>
                </c:pt>
                <c:pt idx="12766">
                  <c:v>3.2499999999999999E-3</c:v>
                </c:pt>
                <c:pt idx="12767">
                  <c:v>3.29E-3</c:v>
                </c:pt>
                <c:pt idx="12768">
                  <c:v>3.3300000000000001E-3</c:v>
                </c:pt>
                <c:pt idx="12769">
                  <c:v>3.3500000000000001E-3</c:v>
                </c:pt>
                <c:pt idx="12770">
                  <c:v>3.3800000000000002E-3</c:v>
                </c:pt>
                <c:pt idx="12771">
                  <c:v>3.4099999999999998E-3</c:v>
                </c:pt>
                <c:pt idx="12772">
                  <c:v>3.4299999999999999E-3</c:v>
                </c:pt>
                <c:pt idx="12773">
                  <c:v>3.46E-3</c:v>
                </c:pt>
                <c:pt idx="12774">
                  <c:v>3.49E-3</c:v>
                </c:pt>
                <c:pt idx="12775">
                  <c:v>3.5100000000000001E-3</c:v>
                </c:pt>
                <c:pt idx="12776">
                  <c:v>3.5400000000000002E-3</c:v>
                </c:pt>
                <c:pt idx="12777">
                  <c:v>3.5599999999999998E-3</c:v>
                </c:pt>
                <c:pt idx="12778">
                  <c:v>3.5899999999999999E-3</c:v>
                </c:pt>
                <c:pt idx="12779">
                  <c:v>3.5999999999999999E-3</c:v>
                </c:pt>
                <c:pt idx="12780">
                  <c:v>3.62E-3</c:v>
                </c:pt>
                <c:pt idx="12781">
                  <c:v>3.63E-3</c:v>
                </c:pt>
                <c:pt idx="12782">
                  <c:v>3.64E-3</c:v>
                </c:pt>
                <c:pt idx="12783">
                  <c:v>3.6600000000000001E-3</c:v>
                </c:pt>
                <c:pt idx="12784">
                  <c:v>3.6700000000000001E-3</c:v>
                </c:pt>
                <c:pt idx="12785">
                  <c:v>3.6800000000000001E-3</c:v>
                </c:pt>
                <c:pt idx="12786">
                  <c:v>3.7000000000000002E-3</c:v>
                </c:pt>
                <c:pt idx="12787">
                  <c:v>3.7100000000000002E-3</c:v>
                </c:pt>
                <c:pt idx="12788">
                  <c:v>3.7200000000000002E-3</c:v>
                </c:pt>
                <c:pt idx="12789">
                  <c:v>3.7399999999999998E-3</c:v>
                </c:pt>
                <c:pt idx="12790">
                  <c:v>3.7599999999999999E-3</c:v>
                </c:pt>
                <c:pt idx="12791">
                  <c:v>3.7799999999999999E-3</c:v>
                </c:pt>
                <c:pt idx="12792">
                  <c:v>3.8E-3</c:v>
                </c:pt>
                <c:pt idx="12793">
                  <c:v>3.8300000000000001E-3</c:v>
                </c:pt>
                <c:pt idx="12794">
                  <c:v>3.8400000000000001E-3</c:v>
                </c:pt>
                <c:pt idx="12795">
                  <c:v>3.8700000000000002E-3</c:v>
                </c:pt>
                <c:pt idx="12796">
                  <c:v>3.8899999999999998E-3</c:v>
                </c:pt>
                <c:pt idx="12797">
                  <c:v>3.9300000000000003E-3</c:v>
                </c:pt>
                <c:pt idx="12798">
                  <c:v>3.96E-3</c:v>
                </c:pt>
                <c:pt idx="12799">
                  <c:v>3.9899999999999996E-3</c:v>
                </c:pt>
                <c:pt idx="12800">
                  <c:v>4.0299999999999997E-3</c:v>
                </c:pt>
                <c:pt idx="12801">
                  <c:v>4.0600000000000002E-3</c:v>
                </c:pt>
                <c:pt idx="12802">
                  <c:v>4.0899999999999999E-3</c:v>
                </c:pt>
                <c:pt idx="12803">
                  <c:v>4.13E-3</c:v>
                </c:pt>
                <c:pt idx="12804">
                  <c:v>4.1700000000000001E-3</c:v>
                </c:pt>
                <c:pt idx="12805">
                  <c:v>4.2100000000000002E-3</c:v>
                </c:pt>
                <c:pt idx="12806">
                  <c:v>4.2500000000000003E-3</c:v>
                </c:pt>
                <c:pt idx="12807">
                  <c:v>4.2900000000000004E-3</c:v>
                </c:pt>
                <c:pt idx="12808">
                  <c:v>4.3299999999999996E-3</c:v>
                </c:pt>
                <c:pt idx="12809">
                  <c:v>4.3699999999999998E-3</c:v>
                </c:pt>
                <c:pt idx="12810">
                  <c:v>4.4099999999999999E-3</c:v>
                </c:pt>
                <c:pt idx="12811">
                  <c:v>4.4299999999999999E-3</c:v>
                </c:pt>
                <c:pt idx="12812">
                  <c:v>4.4600000000000004E-3</c:v>
                </c:pt>
                <c:pt idx="12813">
                  <c:v>4.4999999999999997E-3</c:v>
                </c:pt>
                <c:pt idx="12814">
                  <c:v>4.5100000000000001E-3</c:v>
                </c:pt>
                <c:pt idx="12815">
                  <c:v>4.5399999999999998E-3</c:v>
                </c:pt>
                <c:pt idx="12816">
                  <c:v>4.5500000000000002E-3</c:v>
                </c:pt>
                <c:pt idx="12817">
                  <c:v>4.5700000000000003E-3</c:v>
                </c:pt>
                <c:pt idx="12818">
                  <c:v>4.5799999999999999E-3</c:v>
                </c:pt>
                <c:pt idx="12819">
                  <c:v>4.5900000000000003E-3</c:v>
                </c:pt>
                <c:pt idx="12820">
                  <c:v>4.5900000000000003E-3</c:v>
                </c:pt>
                <c:pt idx="12821">
                  <c:v>4.5999999999999999E-3</c:v>
                </c:pt>
                <c:pt idx="12822">
                  <c:v>4.5999999999999999E-3</c:v>
                </c:pt>
                <c:pt idx="12823">
                  <c:v>4.5999999999999999E-3</c:v>
                </c:pt>
                <c:pt idx="12824">
                  <c:v>4.5999999999999999E-3</c:v>
                </c:pt>
                <c:pt idx="12825">
                  <c:v>4.5999999999999999E-3</c:v>
                </c:pt>
                <c:pt idx="12826">
                  <c:v>4.5999999999999999E-3</c:v>
                </c:pt>
                <c:pt idx="12827">
                  <c:v>4.5999999999999999E-3</c:v>
                </c:pt>
                <c:pt idx="12828">
                  <c:v>4.5900000000000003E-3</c:v>
                </c:pt>
                <c:pt idx="12829">
                  <c:v>4.5900000000000003E-3</c:v>
                </c:pt>
                <c:pt idx="12830">
                  <c:v>4.5900000000000003E-3</c:v>
                </c:pt>
                <c:pt idx="12831">
                  <c:v>4.5900000000000003E-3</c:v>
                </c:pt>
                <c:pt idx="12832">
                  <c:v>4.5900000000000003E-3</c:v>
                </c:pt>
                <c:pt idx="12833">
                  <c:v>4.5999999999999999E-3</c:v>
                </c:pt>
                <c:pt idx="12834">
                  <c:v>4.5999999999999999E-3</c:v>
                </c:pt>
                <c:pt idx="12835">
                  <c:v>4.62E-3</c:v>
                </c:pt>
                <c:pt idx="12836">
                  <c:v>4.6299999999999996E-3</c:v>
                </c:pt>
                <c:pt idx="12837">
                  <c:v>4.64E-3</c:v>
                </c:pt>
                <c:pt idx="12838">
                  <c:v>4.6699999999999997E-3</c:v>
                </c:pt>
                <c:pt idx="12839">
                  <c:v>4.6800000000000001E-3</c:v>
                </c:pt>
                <c:pt idx="12840">
                  <c:v>4.7099999999999998E-3</c:v>
                </c:pt>
                <c:pt idx="12841">
                  <c:v>4.7400000000000003E-3</c:v>
                </c:pt>
                <c:pt idx="12842">
                  <c:v>4.7800000000000004E-3</c:v>
                </c:pt>
                <c:pt idx="12843">
                  <c:v>4.7999999999999996E-3</c:v>
                </c:pt>
                <c:pt idx="12844">
                  <c:v>4.8300000000000001E-3</c:v>
                </c:pt>
                <c:pt idx="12845">
                  <c:v>4.8500000000000001E-3</c:v>
                </c:pt>
                <c:pt idx="12846">
                  <c:v>4.8900000000000002E-3</c:v>
                </c:pt>
                <c:pt idx="12847">
                  <c:v>4.9199999999999999E-3</c:v>
                </c:pt>
                <c:pt idx="12848">
                  <c:v>4.9500000000000004E-3</c:v>
                </c:pt>
                <c:pt idx="12849">
                  <c:v>4.9899999999999996E-3</c:v>
                </c:pt>
                <c:pt idx="12850">
                  <c:v>5.0099999999999997E-3</c:v>
                </c:pt>
                <c:pt idx="12851">
                  <c:v>5.0400000000000002E-3</c:v>
                </c:pt>
                <c:pt idx="12852">
                  <c:v>5.0699999999999999E-3</c:v>
                </c:pt>
                <c:pt idx="12853">
                  <c:v>5.0899999999999999E-3</c:v>
                </c:pt>
                <c:pt idx="12854">
                  <c:v>5.11E-3</c:v>
                </c:pt>
                <c:pt idx="12855">
                  <c:v>5.13E-3</c:v>
                </c:pt>
                <c:pt idx="12856">
                  <c:v>5.1399999999999996E-3</c:v>
                </c:pt>
                <c:pt idx="12857">
                  <c:v>5.1599999999999997E-3</c:v>
                </c:pt>
                <c:pt idx="12858">
                  <c:v>5.1700000000000001E-3</c:v>
                </c:pt>
                <c:pt idx="12859">
                  <c:v>5.1799999999999997E-3</c:v>
                </c:pt>
                <c:pt idx="12860">
                  <c:v>5.1799999999999997E-3</c:v>
                </c:pt>
                <c:pt idx="12861">
                  <c:v>5.1799999999999997E-3</c:v>
                </c:pt>
                <c:pt idx="12862">
                  <c:v>5.1799999999999997E-3</c:v>
                </c:pt>
                <c:pt idx="12863">
                  <c:v>5.1799999999999997E-3</c:v>
                </c:pt>
                <c:pt idx="12864">
                  <c:v>5.1799999999999997E-3</c:v>
                </c:pt>
                <c:pt idx="12865">
                  <c:v>5.1799999999999997E-3</c:v>
                </c:pt>
                <c:pt idx="12866">
                  <c:v>5.1799999999999997E-3</c:v>
                </c:pt>
                <c:pt idx="12867">
                  <c:v>5.1799999999999997E-3</c:v>
                </c:pt>
                <c:pt idx="12868">
                  <c:v>5.1799999999999997E-3</c:v>
                </c:pt>
                <c:pt idx="12869">
                  <c:v>5.1799999999999997E-3</c:v>
                </c:pt>
                <c:pt idx="12870">
                  <c:v>5.1799999999999997E-3</c:v>
                </c:pt>
                <c:pt idx="12871">
                  <c:v>5.1799999999999997E-3</c:v>
                </c:pt>
                <c:pt idx="12872">
                  <c:v>5.1799999999999997E-3</c:v>
                </c:pt>
                <c:pt idx="12873">
                  <c:v>5.1799999999999997E-3</c:v>
                </c:pt>
                <c:pt idx="12874">
                  <c:v>5.1799999999999997E-3</c:v>
                </c:pt>
                <c:pt idx="12875">
                  <c:v>5.1999999999999998E-3</c:v>
                </c:pt>
                <c:pt idx="12876">
                  <c:v>5.1999999999999998E-3</c:v>
                </c:pt>
                <c:pt idx="12877">
                  <c:v>5.2100000000000002E-3</c:v>
                </c:pt>
                <c:pt idx="12878">
                  <c:v>5.2100000000000002E-3</c:v>
                </c:pt>
                <c:pt idx="12879">
                  <c:v>5.2199999999999998E-3</c:v>
                </c:pt>
                <c:pt idx="12880">
                  <c:v>5.2399999999999999E-3</c:v>
                </c:pt>
                <c:pt idx="12881">
                  <c:v>5.2399999999999999E-3</c:v>
                </c:pt>
                <c:pt idx="12882">
                  <c:v>5.2500000000000003E-3</c:v>
                </c:pt>
                <c:pt idx="12883">
                  <c:v>5.2599999999999999E-3</c:v>
                </c:pt>
                <c:pt idx="12884">
                  <c:v>5.28E-3</c:v>
                </c:pt>
                <c:pt idx="12885">
                  <c:v>5.28E-3</c:v>
                </c:pt>
                <c:pt idx="12886">
                  <c:v>5.2900000000000004E-3</c:v>
                </c:pt>
                <c:pt idx="12887">
                  <c:v>5.3E-3</c:v>
                </c:pt>
                <c:pt idx="12888">
                  <c:v>5.3E-3</c:v>
                </c:pt>
                <c:pt idx="12889">
                  <c:v>5.3E-3</c:v>
                </c:pt>
                <c:pt idx="12890">
                  <c:v>5.3E-3</c:v>
                </c:pt>
                <c:pt idx="12891">
                  <c:v>5.3E-3</c:v>
                </c:pt>
                <c:pt idx="12892">
                  <c:v>5.3E-3</c:v>
                </c:pt>
                <c:pt idx="12893">
                  <c:v>5.3E-3</c:v>
                </c:pt>
                <c:pt idx="12894">
                  <c:v>5.2900000000000004E-3</c:v>
                </c:pt>
                <c:pt idx="12895">
                  <c:v>5.2900000000000004E-3</c:v>
                </c:pt>
                <c:pt idx="12896">
                  <c:v>5.28E-3</c:v>
                </c:pt>
                <c:pt idx="12897">
                  <c:v>5.2599999999999999E-3</c:v>
                </c:pt>
                <c:pt idx="12898">
                  <c:v>5.2500000000000003E-3</c:v>
                </c:pt>
                <c:pt idx="12899">
                  <c:v>5.2500000000000003E-3</c:v>
                </c:pt>
                <c:pt idx="12900">
                  <c:v>5.2399999999999999E-3</c:v>
                </c:pt>
                <c:pt idx="12901">
                  <c:v>5.2199999999999998E-3</c:v>
                </c:pt>
                <c:pt idx="12902">
                  <c:v>5.1999999999999998E-3</c:v>
                </c:pt>
                <c:pt idx="12903">
                  <c:v>5.1799999999999997E-3</c:v>
                </c:pt>
                <c:pt idx="12904">
                  <c:v>5.1700000000000001E-3</c:v>
                </c:pt>
                <c:pt idx="12905">
                  <c:v>5.1599999999999997E-3</c:v>
                </c:pt>
                <c:pt idx="12906">
                  <c:v>5.1399999999999996E-3</c:v>
                </c:pt>
                <c:pt idx="12907">
                  <c:v>5.13E-3</c:v>
                </c:pt>
                <c:pt idx="12908">
                  <c:v>5.1200000000000004E-3</c:v>
                </c:pt>
                <c:pt idx="12909">
                  <c:v>5.11E-3</c:v>
                </c:pt>
                <c:pt idx="12910">
                  <c:v>5.11E-3</c:v>
                </c:pt>
                <c:pt idx="12911">
                  <c:v>5.0899999999999999E-3</c:v>
                </c:pt>
                <c:pt idx="12912">
                  <c:v>5.0899999999999999E-3</c:v>
                </c:pt>
                <c:pt idx="12913">
                  <c:v>5.0899999999999999E-3</c:v>
                </c:pt>
                <c:pt idx="12914">
                  <c:v>5.0800000000000003E-3</c:v>
                </c:pt>
                <c:pt idx="12915">
                  <c:v>5.0899999999999999E-3</c:v>
                </c:pt>
                <c:pt idx="12916">
                  <c:v>5.0899999999999999E-3</c:v>
                </c:pt>
                <c:pt idx="12917">
                  <c:v>5.0899999999999999E-3</c:v>
                </c:pt>
                <c:pt idx="12918">
                  <c:v>5.0899999999999999E-3</c:v>
                </c:pt>
                <c:pt idx="12919">
                  <c:v>5.0899999999999999E-3</c:v>
                </c:pt>
                <c:pt idx="12920">
                  <c:v>5.0899999999999999E-3</c:v>
                </c:pt>
                <c:pt idx="12921">
                  <c:v>5.11E-3</c:v>
                </c:pt>
                <c:pt idx="12922">
                  <c:v>5.11E-3</c:v>
                </c:pt>
                <c:pt idx="12923">
                  <c:v>5.11E-3</c:v>
                </c:pt>
                <c:pt idx="12924">
                  <c:v>5.11E-3</c:v>
                </c:pt>
                <c:pt idx="12925">
                  <c:v>5.11E-3</c:v>
                </c:pt>
                <c:pt idx="12926">
                  <c:v>5.0899999999999999E-3</c:v>
                </c:pt>
                <c:pt idx="12927">
                  <c:v>5.0899999999999999E-3</c:v>
                </c:pt>
                <c:pt idx="12928">
                  <c:v>5.0899999999999999E-3</c:v>
                </c:pt>
                <c:pt idx="12929">
                  <c:v>5.0800000000000003E-3</c:v>
                </c:pt>
                <c:pt idx="12930">
                  <c:v>5.0800000000000003E-3</c:v>
                </c:pt>
                <c:pt idx="12931">
                  <c:v>5.0699999999999999E-3</c:v>
                </c:pt>
                <c:pt idx="12932">
                  <c:v>5.0499999999999998E-3</c:v>
                </c:pt>
                <c:pt idx="12933">
                  <c:v>5.0400000000000002E-3</c:v>
                </c:pt>
                <c:pt idx="12934">
                  <c:v>5.0099999999999997E-3</c:v>
                </c:pt>
                <c:pt idx="12935">
                  <c:v>5.0000000000000001E-3</c:v>
                </c:pt>
                <c:pt idx="12936">
                  <c:v>4.9699999999999996E-3</c:v>
                </c:pt>
                <c:pt idx="12937">
                  <c:v>4.9500000000000004E-3</c:v>
                </c:pt>
                <c:pt idx="12938">
                  <c:v>4.9199999999999999E-3</c:v>
                </c:pt>
                <c:pt idx="12939">
                  <c:v>4.8900000000000002E-3</c:v>
                </c:pt>
                <c:pt idx="12940">
                  <c:v>4.8700000000000002E-3</c:v>
                </c:pt>
                <c:pt idx="12941">
                  <c:v>4.8399999999999997E-3</c:v>
                </c:pt>
                <c:pt idx="12942">
                  <c:v>4.8199999999999996E-3</c:v>
                </c:pt>
                <c:pt idx="12943">
                  <c:v>4.79E-3</c:v>
                </c:pt>
                <c:pt idx="12944">
                  <c:v>4.7600000000000003E-3</c:v>
                </c:pt>
                <c:pt idx="12945">
                  <c:v>4.7400000000000003E-3</c:v>
                </c:pt>
                <c:pt idx="12946">
                  <c:v>4.7200000000000002E-3</c:v>
                </c:pt>
                <c:pt idx="12947">
                  <c:v>4.7000000000000002E-3</c:v>
                </c:pt>
                <c:pt idx="12948">
                  <c:v>4.6800000000000001E-3</c:v>
                </c:pt>
                <c:pt idx="12949">
                  <c:v>4.6600000000000001E-3</c:v>
                </c:pt>
                <c:pt idx="12950">
                  <c:v>4.64E-3</c:v>
                </c:pt>
                <c:pt idx="12951">
                  <c:v>4.6299999999999996E-3</c:v>
                </c:pt>
                <c:pt idx="12952">
                  <c:v>4.5999999999999999E-3</c:v>
                </c:pt>
                <c:pt idx="12953">
                  <c:v>4.5900000000000003E-3</c:v>
                </c:pt>
                <c:pt idx="12954">
                  <c:v>4.5799999999999999E-3</c:v>
                </c:pt>
                <c:pt idx="12955">
                  <c:v>4.5799999999999999E-3</c:v>
                </c:pt>
                <c:pt idx="12956">
                  <c:v>4.5700000000000003E-3</c:v>
                </c:pt>
                <c:pt idx="12957">
                  <c:v>4.5700000000000003E-3</c:v>
                </c:pt>
                <c:pt idx="12958">
                  <c:v>4.5500000000000002E-3</c:v>
                </c:pt>
                <c:pt idx="12959">
                  <c:v>4.5500000000000002E-3</c:v>
                </c:pt>
                <c:pt idx="12960">
                  <c:v>4.5399999999999998E-3</c:v>
                </c:pt>
                <c:pt idx="12961">
                  <c:v>4.5399999999999998E-3</c:v>
                </c:pt>
                <c:pt idx="12962">
                  <c:v>4.5399999999999998E-3</c:v>
                </c:pt>
                <c:pt idx="12963">
                  <c:v>4.5300000000000002E-3</c:v>
                </c:pt>
                <c:pt idx="12964">
                  <c:v>4.5300000000000002E-3</c:v>
                </c:pt>
                <c:pt idx="12965">
                  <c:v>4.5100000000000001E-3</c:v>
                </c:pt>
                <c:pt idx="12966">
                  <c:v>4.5100000000000001E-3</c:v>
                </c:pt>
                <c:pt idx="12967">
                  <c:v>4.4999999999999997E-3</c:v>
                </c:pt>
                <c:pt idx="12968">
                  <c:v>4.4900000000000001E-3</c:v>
                </c:pt>
                <c:pt idx="12969">
                  <c:v>4.47E-3</c:v>
                </c:pt>
                <c:pt idx="12970">
                  <c:v>4.45E-3</c:v>
                </c:pt>
                <c:pt idx="12971">
                  <c:v>4.4299999999999999E-3</c:v>
                </c:pt>
                <c:pt idx="12972">
                  <c:v>4.4200000000000003E-3</c:v>
                </c:pt>
                <c:pt idx="12973">
                  <c:v>4.3899999999999998E-3</c:v>
                </c:pt>
                <c:pt idx="12974">
                  <c:v>4.3800000000000002E-3</c:v>
                </c:pt>
                <c:pt idx="12975">
                  <c:v>4.3499999999999997E-3</c:v>
                </c:pt>
                <c:pt idx="12976">
                  <c:v>4.3400000000000001E-3</c:v>
                </c:pt>
                <c:pt idx="12977">
                  <c:v>4.3200000000000001E-3</c:v>
                </c:pt>
                <c:pt idx="12978">
                  <c:v>4.2900000000000004E-3</c:v>
                </c:pt>
                <c:pt idx="12979">
                  <c:v>4.28E-3</c:v>
                </c:pt>
                <c:pt idx="12980">
                  <c:v>4.2500000000000003E-3</c:v>
                </c:pt>
                <c:pt idx="12981">
                  <c:v>4.2199999999999998E-3</c:v>
                </c:pt>
                <c:pt idx="12982">
                  <c:v>4.1999999999999997E-3</c:v>
                </c:pt>
                <c:pt idx="12983">
                  <c:v>4.1799999999999997E-3</c:v>
                </c:pt>
                <c:pt idx="12984">
                  <c:v>4.1599999999999996E-3</c:v>
                </c:pt>
                <c:pt idx="12985">
                  <c:v>4.13E-3</c:v>
                </c:pt>
                <c:pt idx="12986">
                  <c:v>4.1200000000000004E-3</c:v>
                </c:pt>
                <c:pt idx="12987">
                  <c:v>4.0899999999999999E-3</c:v>
                </c:pt>
                <c:pt idx="12988">
                  <c:v>4.0800000000000003E-3</c:v>
                </c:pt>
                <c:pt idx="12989">
                  <c:v>4.0600000000000002E-3</c:v>
                </c:pt>
                <c:pt idx="12990">
                  <c:v>4.0499999999999998E-3</c:v>
                </c:pt>
                <c:pt idx="12991">
                  <c:v>4.0400000000000002E-3</c:v>
                </c:pt>
                <c:pt idx="12992">
                  <c:v>4.0299999999999997E-3</c:v>
                </c:pt>
                <c:pt idx="12993">
                  <c:v>4.0099999999999997E-3</c:v>
                </c:pt>
                <c:pt idx="12994">
                  <c:v>4.0099999999999997E-3</c:v>
                </c:pt>
                <c:pt idx="12995">
                  <c:v>4.0000000000000001E-3</c:v>
                </c:pt>
                <c:pt idx="12996">
                  <c:v>3.9899999999999996E-3</c:v>
                </c:pt>
                <c:pt idx="12997">
                  <c:v>3.9899999999999996E-3</c:v>
                </c:pt>
                <c:pt idx="12998">
                  <c:v>3.96E-3</c:v>
                </c:pt>
                <c:pt idx="12999">
                  <c:v>3.9500000000000004E-3</c:v>
                </c:pt>
                <c:pt idx="13000">
                  <c:v>3.9300000000000003E-3</c:v>
                </c:pt>
                <c:pt idx="13001">
                  <c:v>3.9199999999999999E-3</c:v>
                </c:pt>
                <c:pt idx="13002">
                  <c:v>3.8899999999999998E-3</c:v>
                </c:pt>
                <c:pt idx="13003">
                  <c:v>3.8800000000000002E-3</c:v>
                </c:pt>
                <c:pt idx="13004">
                  <c:v>3.8500000000000001E-3</c:v>
                </c:pt>
                <c:pt idx="13005">
                  <c:v>3.8300000000000001E-3</c:v>
                </c:pt>
                <c:pt idx="13006">
                  <c:v>3.8E-3</c:v>
                </c:pt>
                <c:pt idx="13007">
                  <c:v>3.7799999999999999E-3</c:v>
                </c:pt>
                <c:pt idx="13008">
                  <c:v>3.7499999999999999E-3</c:v>
                </c:pt>
                <c:pt idx="13009">
                  <c:v>3.7200000000000002E-3</c:v>
                </c:pt>
                <c:pt idx="13010">
                  <c:v>3.6800000000000001E-3</c:v>
                </c:pt>
                <c:pt idx="13011">
                  <c:v>3.64E-3</c:v>
                </c:pt>
                <c:pt idx="13012">
                  <c:v>3.5999999999999999E-3</c:v>
                </c:pt>
                <c:pt idx="13013">
                  <c:v>3.5599999999999998E-3</c:v>
                </c:pt>
                <c:pt idx="13014">
                  <c:v>3.5300000000000002E-3</c:v>
                </c:pt>
                <c:pt idx="13015">
                  <c:v>3.49E-3</c:v>
                </c:pt>
                <c:pt idx="13016">
                  <c:v>3.4299999999999999E-3</c:v>
                </c:pt>
                <c:pt idx="13017">
                  <c:v>3.3899999999999998E-3</c:v>
                </c:pt>
                <c:pt idx="13018">
                  <c:v>3.3400000000000001E-3</c:v>
                </c:pt>
                <c:pt idx="13019">
                  <c:v>3.3E-3</c:v>
                </c:pt>
                <c:pt idx="13020">
                  <c:v>3.2499999999999999E-3</c:v>
                </c:pt>
                <c:pt idx="13021">
                  <c:v>3.2100000000000002E-3</c:v>
                </c:pt>
                <c:pt idx="13022">
                  <c:v>3.1700000000000001E-3</c:v>
                </c:pt>
                <c:pt idx="13023">
                  <c:v>3.13E-3</c:v>
                </c:pt>
                <c:pt idx="13024">
                  <c:v>3.0899999999999999E-3</c:v>
                </c:pt>
                <c:pt idx="13025">
                  <c:v>3.0500000000000002E-3</c:v>
                </c:pt>
                <c:pt idx="13026">
                  <c:v>3.0200000000000001E-3</c:v>
                </c:pt>
                <c:pt idx="13027">
                  <c:v>2.99E-3</c:v>
                </c:pt>
                <c:pt idx="13028">
                  <c:v>2.96E-3</c:v>
                </c:pt>
                <c:pt idx="13029">
                  <c:v>2.9199999999999999E-3</c:v>
                </c:pt>
                <c:pt idx="13030">
                  <c:v>2.8900000000000002E-3</c:v>
                </c:pt>
                <c:pt idx="13031">
                  <c:v>2.8700000000000002E-3</c:v>
                </c:pt>
                <c:pt idx="13032">
                  <c:v>2.8300000000000001E-3</c:v>
                </c:pt>
                <c:pt idx="13033">
                  <c:v>2.8E-3</c:v>
                </c:pt>
                <c:pt idx="13034">
                  <c:v>2.7699999999999999E-3</c:v>
                </c:pt>
                <c:pt idx="13035">
                  <c:v>2.7499999999999998E-3</c:v>
                </c:pt>
                <c:pt idx="13036">
                  <c:v>2.7200000000000002E-3</c:v>
                </c:pt>
                <c:pt idx="13037">
                  <c:v>2.7000000000000001E-3</c:v>
                </c:pt>
                <c:pt idx="13038">
                  <c:v>2.6800000000000001E-3</c:v>
                </c:pt>
                <c:pt idx="13039">
                  <c:v>2.66E-3</c:v>
                </c:pt>
                <c:pt idx="13040">
                  <c:v>2.64E-3</c:v>
                </c:pt>
                <c:pt idx="13041">
                  <c:v>2.6199999999999999E-3</c:v>
                </c:pt>
                <c:pt idx="13042">
                  <c:v>2.5899999999999999E-3</c:v>
                </c:pt>
                <c:pt idx="13043">
                  <c:v>2.5799999999999998E-3</c:v>
                </c:pt>
                <c:pt idx="13044">
                  <c:v>2.5500000000000002E-3</c:v>
                </c:pt>
                <c:pt idx="13045">
                  <c:v>2.5200000000000001E-3</c:v>
                </c:pt>
                <c:pt idx="13046">
                  <c:v>2.5100000000000001E-3</c:v>
                </c:pt>
                <c:pt idx="13047">
                  <c:v>2.48E-3</c:v>
                </c:pt>
                <c:pt idx="13048">
                  <c:v>2.4499999999999999E-3</c:v>
                </c:pt>
                <c:pt idx="13049">
                  <c:v>2.4299999999999999E-3</c:v>
                </c:pt>
                <c:pt idx="13050">
                  <c:v>2.3900000000000002E-3</c:v>
                </c:pt>
                <c:pt idx="13051">
                  <c:v>2.3700000000000001E-3</c:v>
                </c:pt>
                <c:pt idx="13052">
                  <c:v>2.3400000000000001E-3</c:v>
                </c:pt>
                <c:pt idx="13053">
                  <c:v>2.33E-3</c:v>
                </c:pt>
                <c:pt idx="13054">
                  <c:v>2.3E-3</c:v>
                </c:pt>
                <c:pt idx="13055">
                  <c:v>2.2699999999999999E-3</c:v>
                </c:pt>
                <c:pt idx="13056">
                  <c:v>2.2499999999999998E-3</c:v>
                </c:pt>
                <c:pt idx="13057">
                  <c:v>2.2200000000000002E-3</c:v>
                </c:pt>
                <c:pt idx="13058">
                  <c:v>2.2000000000000001E-3</c:v>
                </c:pt>
                <c:pt idx="13059">
                  <c:v>2.1800000000000001E-3</c:v>
                </c:pt>
                <c:pt idx="13060">
                  <c:v>2.16E-3</c:v>
                </c:pt>
                <c:pt idx="13061">
                  <c:v>2.1299999999999999E-3</c:v>
                </c:pt>
                <c:pt idx="13062">
                  <c:v>2.0999999999999999E-3</c:v>
                </c:pt>
                <c:pt idx="13063">
                  <c:v>2.0600000000000002E-3</c:v>
                </c:pt>
                <c:pt idx="13064">
                  <c:v>2.0400000000000001E-3</c:v>
                </c:pt>
                <c:pt idx="13065">
                  <c:v>2.0100000000000001E-3</c:v>
                </c:pt>
                <c:pt idx="13066">
                  <c:v>1.97E-3</c:v>
                </c:pt>
                <c:pt idx="13067">
                  <c:v>1.9400000000000001E-3</c:v>
                </c:pt>
                <c:pt idx="13068">
                  <c:v>1.91E-3</c:v>
                </c:pt>
                <c:pt idx="13069">
                  <c:v>1.8799999999999999E-3</c:v>
                </c:pt>
                <c:pt idx="13070">
                  <c:v>1.8500000000000001E-3</c:v>
                </c:pt>
                <c:pt idx="13071">
                  <c:v>1.83E-3</c:v>
                </c:pt>
                <c:pt idx="13072">
                  <c:v>1.7899999999999999E-3</c:v>
                </c:pt>
                <c:pt idx="13073">
                  <c:v>1.75E-3</c:v>
                </c:pt>
                <c:pt idx="13074">
                  <c:v>1.72E-3</c:v>
                </c:pt>
                <c:pt idx="13075">
                  <c:v>1.6800000000000001E-3</c:v>
                </c:pt>
                <c:pt idx="13076">
                  <c:v>1.64E-3</c:v>
                </c:pt>
                <c:pt idx="13077">
                  <c:v>1.6000000000000001E-3</c:v>
                </c:pt>
                <c:pt idx="13078">
                  <c:v>1.56E-3</c:v>
                </c:pt>
                <c:pt idx="13079">
                  <c:v>1.5200000000000001E-3</c:v>
                </c:pt>
                <c:pt idx="13080">
                  <c:v>1.48E-3</c:v>
                </c:pt>
                <c:pt idx="13081">
                  <c:v>1.4300000000000001E-3</c:v>
                </c:pt>
                <c:pt idx="13082">
                  <c:v>1.39E-3</c:v>
                </c:pt>
                <c:pt idx="13083">
                  <c:v>1.3500000000000001E-3</c:v>
                </c:pt>
                <c:pt idx="13084">
                  <c:v>1.2999999999999999E-3</c:v>
                </c:pt>
                <c:pt idx="13085">
                  <c:v>1.2600000000000001E-3</c:v>
                </c:pt>
                <c:pt idx="13086">
                  <c:v>1.2199999999999999E-3</c:v>
                </c:pt>
                <c:pt idx="13087">
                  <c:v>1.1900000000000001E-3</c:v>
                </c:pt>
                <c:pt idx="13088">
                  <c:v>1.15E-3</c:v>
                </c:pt>
                <c:pt idx="13089">
                  <c:v>1.1199999999999999E-3</c:v>
                </c:pt>
                <c:pt idx="13090">
                  <c:v>1.08E-3</c:v>
                </c:pt>
                <c:pt idx="13091">
                  <c:v>1.0399999999999999E-3</c:v>
                </c:pt>
                <c:pt idx="13092">
                  <c:v>1.01E-3</c:v>
                </c:pt>
                <c:pt idx="13093">
                  <c:v>9.68E-4</c:v>
                </c:pt>
                <c:pt idx="13094">
                  <c:v>9.3800000000000003E-4</c:v>
                </c:pt>
                <c:pt idx="13095">
                  <c:v>8.9800000000000004E-4</c:v>
                </c:pt>
                <c:pt idx="13096">
                  <c:v>8.6799999999999996E-4</c:v>
                </c:pt>
                <c:pt idx="13097">
                  <c:v>8.3799999999999999E-4</c:v>
                </c:pt>
                <c:pt idx="13098">
                  <c:v>7.9799999999999999E-4</c:v>
                </c:pt>
                <c:pt idx="13099">
                  <c:v>7.6800000000000002E-4</c:v>
                </c:pt>
                <c:pt idx="13100">
                  <c:v>7.4799999999999997E-4</c:v>
                </c:pt>
                <c:pt idx="13101">
                  <c:v>7.18E-4</c:v>
                </c:pt>
                <c:pt idx="13102">
                  <c:v>6.8800000000000003E-4</c:v>
                </c:pt>
                <c:pt idx="13103">
                  <c:v>6.78E-4</c:v>
                </c:pt>
                <c:pt idx="13104">
                  <c:v>6.4800000000000003E-4</c:v>
                </c:pt>
                <c:pt idx="13105">
                  <c:v>6.2799999999999998E-4</c:v>
                </c:pt>
                <c:pt idx="13106">
                  <c:v>5.9800000000000001E-4</c:v>
                </c:pt>
                <c:pt idx="13107">
                  <c:v>5.7799999999999995E-4</c:v>
                </c:pt>
                <c:pt idx="13108">
                  <c:v>5.4799999999999998E-4</c:v>
                </c:pt>
                <c:pt idx="13109">
                  <c:v>5.3799999999999996E-4</c:v>
                </c:pt>
                <c:pt idx="13110">
                  <c:v>5.0799999999999999E-4</c:v>
                </c:pt>
                <c:pt idx="13111">
                  <c:v>4.6799999999999999E-4</c:v>
                </c:pt>
                <c:pt idx="13112">
                  <c:v>4.3800000000000002E-4</c:v>
                </c:pt>
                <c:pt idx="13113">
                  <c:v>4.1800000000000002E-4</c:v>
                </c:pt>
                <c:pt idx="13114">
                  <c:v>3.88E-4</c:v>
                </c:pt>
                <c:pt idx="13115">
                  <c:v>3.48E-4</c:v>
                </c:pt>
                <c:pt idx="13116">
                  <c:v>3.28E-4</c:v>
                </c:pt>
                <c:pt idx="13117">
                  <c:v>2.9799999999999998E-4</c:v>
                </c:pt>
                <c:pt idx="13118">
                  <c:v>2.6800000000000001E-4</c:v>
                </c:pt>
                <c:pt idx="13119">
                  <c:v>2.2800000000000001E-4</c:v>
                </c:pt>
                <c:pt idx="13120">
                  <c:v>2.0799999999999999E-4</c:v>
                </c:pt>
                <c:pt idx="13121">
                  <c:v>1.7799999999999999E-4</c:v>
                </c:pt>
                <c:pt idx="13122">
                  <c:v>1.3799999999999999E-4</c:v>
                </c:pt>
                <c:pt idx="13123">
                  <c:v>1.08E-4</c:v>
                </c:pt>
                <c:pt idx="13124">
                  <c:v>7.7600000000000002E-5</c:v>
                </c:pt>
                <c:pt idx="13125">
                  <c:v>4.7599999999999998E-5</c:v>
                </c:pt>
                <c:pt idx="13126">
                  <c:v>7.5800000000000003E-6</c:v>
                </c:pt>
                <c:pt idx="13127">
                  <c:v>-3.2400000000000001E-5</c:v>
                </c:pt>
                <c:pt idx="13128">
                  <c:v>-7.2399999999999998E-5</c:v>
                </c:pt>
                <c:pt idx="13129">
                  <c:v>-1.12E-4</c:v>
                </c:pt>
                <c:pt idx="13130">
                  <c:v>-1.5200000000000001E-4</c:v>
                </c:pt>
                <c:pt idx="13131">
                  <c:v>-1.92E-4</c:v>
                </c:pt>
                <c:pt idx="13132">
                  <c:v>-2.32E-4</c:v>
                </c:pt>
                <c:pt idx="13133">
                  <c:v>-2.72E-4</c:v>
                </c:pt>
                <c:pt idx="13134">
                  <c:v>-3.1199999999999999E-4</c:v>
                </c:pt>
                <c:pt idx="13135">
                  <c:v>-3.5199999999999999E-4</c:v>
                </c:pt>
                <c:pt idx="13136">
                  <c:v>-3.7199999999999999E-4</c:v>
                </c:pt>
                <c:pt idx="13137">
                  <c:v>-4.1199999999999999E-4</c:v>
                </c:pt>
                <c:pt idx="13138">
                  <c:v>-4.5199999999999998E-4</c:v>
                </c:pt>
                <c:pt idx="13139">
                  <c:v>-4.9200000000000003E-4</c:v>
                </c:pt>
                <c:pt idx="13140">
                  <c:v>-5.3200000000000003E-4</c:v>
                </c:pt>
                <c:pt idx="13141">
                  <c:v>-5.7200000000000003E-4</c:v>
                </c:pt>
                <c:pt idx="13142">
                  <c:v>-6.1200000000000002E-4</c:v>
                </c:pt>
                <c:pt idx="13143">
                  <c:v>-6.5200000000000002E-4</c:v>
                </c:pt>
                <c:pt idx="13144">
                  <c:v>-7.0200000000000004E-4</c:v>
                </c:pt>
                <c:pt idx="13145">
                  <c:v>-7.3200000000000001E-4</c:v>
                </c:pt>
                <c:pt idx="13146">
                  <c:v>-7.7200000000000001E-4</c:v>
                </c:pt>
                <c:pt idx="13147">
                  <c:v>-8.12E-4</c:v>
                </c:pt>
                <c:pt idx="13148">
                  <c:v>-8.52E-4</c:v>
                </c:pt>
                <c:pt idx="13149">
                  <c:v>-8.7200000000000005E-4</c:v>
                </c:pt>
                <c:pt idx="13150">
                  <c:v>-9.1200000000000005E-4</c:v>
                </c:pt>
                <c:pt idx="13151">
                  <c:v>-9.4200000000000002E-4</c:v>
                </c:pt>
                <c:pt idx="13152">
                  <c:v>-9.7199999999999999E-4</c:v>
                </c:pt>
                <c:pt idx="13153">
                  <c:v>-9.9200000000000004E-4</c:v>
                </c:pt>
                <c:pt idx="13154">
                  <c:v>-1.0200000000000001E-3</c:v>
                </c:pt>
                <c:pt idx="13155">
                  <c:v>-1.0300000000000001E-3</c:v>
                </c:pt>
                <c:pt idx="13156">
                  <c:v>-1.06E-3</c:v>
                </c:pt>
                <c:pt idx="13157">
                  <c:v>-1.08E-3</c:v>
                </c:pt>
                <c:pt idx="13158">
                  <c:v>-1.1000000000000001E-3</c:v>
                </c:pt>
                <c:pt idx="13159">
                  <c:v>-1.1199999999999999E-3</c:v>
                </c:pt>
                <c:pt idx="13160">
                  <c:v>-1.14E-3</c:v>
                </c:pt>
                <c:pt idx="13161">
                  <c:v>-1.16E-3</c:v>
                </c:pt>
                <c:pt idx="13162">
                  <c:v>-1.1800000000000001E-3</c:v>
                </c:pt>
                <c:pt idx="13163">
                  <c:v>-1.1900000000000001E-3</c:v>
                </c:pt>
                <c:pt idx="13164">
                  <c:v>-1.1999999999999999E-3</c:v>
                </c:pt>
                <c:pt idx="13165">
                  <c:v>-1.2199999999999999E-3</c:v>
                </c:pt>
                <c:pt idx="13166">
                  <c:v>-1.23E-3</c:v>
                </c:pt>
                <c:pt idx="13167">
                  <c:v>-1.24E-3</c:v>
                </c:pt>
                <c:pt idx="13168">
                  <c:v>-1.25E-3</c:v>
                </c:pt>
                <c:pt idx="13169">
                  <c:v>-1.2800000000000001E-3</c:v>
                </c:pt>
                <c:pt idx="13170">
                  <c:v>-1.2899999999999999E-3</c:v>
                </c:pt>
                <c:pt idx="13171">
                  <c:v>-1.31E-3</c:v>
                </c:pt>
                <c:pt idx="13172">
                  <c:v>-1.33E-3</c:v>
                </c:pt>
                <c:pt idx="13173">
                  <c:v>-1.3500000000000001E-3</c:v>
                </c:pt>
                <c:pt idx="13174">
                  <c:v>-1.3699999999999999E-3</c:v>
                </c:pt>
                <c:pt idx="13175">
                  <c:v>-1.4E-3</c:v>
                </c:pt>
                <c:pt idx="13176">
                  <c:v>-1.4300000000000001E-3</c:v>
                </c:pt>
                <c:pt idx="13177">
                  <c:v>-1.4499999999999999E-3</c:v>
                </c:pt>
                <c:pt idx="13178">
                  <c:v>-1.48E-3</c:v>
                </c:pt>
                <c:pt idx="13179">
                  <c:v>-1.5E-3</c:v>
                </c:pt>
                <c:pt idx="13180">
                  <c:v>-1.5299999999999999E-3</c:v>
                </c:pt>
                <c:pt idx="13181">
                  <c:v>-1.56E-3</c:v>
                </c:pt>
                <c:pt idx="13182">
                  <c:v>-1.58E-3</c:v>
                </c:pt>
                <c:pt idx="13183">
                  <c:v>-1.6199999999999999E-3</c:v>
                </c:pt>
                <c:pt idx="13184">
                  <c:v>-1.65E-3</c:v>
                </c:pt>
                <c:pt idx="13185">
                  <c:v>-1.6800000000000001E-3</c:v>
                </c:pt>
                <c:pt idx="13186">
                  <c:v>-1.6999999999999999E-3</c:v>
                </c:pt>
                <c:pt idx="13187">
                  <c:v>-1.74E-3</c:v>
                </c:pt>
                <c:pt idx="13188">
                  <c:v>-1.7700000000000001E-3</c:v>
                </c:pt>
                <c:pt idx="13189">
                  <c:v>-1.7899999999999999E-3</c:v>
                </c:pt>
                <c:pt idx="13190">
                  <c:v>-1.82E-3</c:v>
                </c:pt>
                <c:pt idx="13191">
                  <c:v>-1.8500000000000001E-3</c:v>
                </c:pt>
                <c:pt idx="13192">
                  <c:v>-1.89E-3</c:v>
                </c:pt>
                <c:pt idx="13193">
                  <c:v>-1.91E-3</c:v>
                </c:pt>
                <c:pt idx="13194">
                  <c:v>-1.9400000000000001E-3</c:v>
                </c:pt>
                <c:pt idx="13195">
                  <c:v>-1.9499999999999999E-3</c:v>
                </c:pt>
                <c:pt idx="13196">
                  <c:v>-1.98E-3</c:v>
                </c:pt>
                <c:pt idx="13197">
                  <c:v>-1.99E-3</c:v>
                </c:pt>
                <c:pt idx="13198">
                  <c:v>-2.0200000000000001E-3</c:v>
                </c:pt>
                <c:pt idx="13199">
                  <c:v>-2.0300000000000001E-3</c:v>
                </c:pt>
                <c:pt idx="13200">
                  <c:v>-2.0400000000000001E-3</c:v>
                </c:pt>
                <c:pt idx="13201">
                  <c:v>-2.0600000000000002E-3</c:v>
                </c:pt>
                <c:pt idx="13202">
                  <c:v>-2.0799999999999998E-3</c:v>
                </c:pt>
                <c:pt idx="13203">
                  <c:v>-2.0999999999999999E-3</c:v>
                </c:pt>
                <c:pt idx="13204">
                  <c:v>-2.1099999999999999E-3</c:v>
                </c:pt>
                <c:pt idx="13205">
                  <c:v>-2.1199999999999999E-3</c:v>
                </c:pt>
                <c:pt idx="13206">
                  <c:v>-2.14E-3</c:v>
                </c:pt>
                <c:pt idx="13207">
                  <c:v>-2.15E-3</c:v>
                </c:pt>
                <c:pt idx="13208">
                  <c:v>-2.1800000000000001E-3</c:v>
                </c:pt>
                <c:pt idx="13209">
                  <c:v>-2.1900000000000001E-3</c:v>
                </c:pt>
                <c:pt idx="13210">
                  <c:v>-2.2200000000000002E-3</c:v>
                </c:pt>
                <c:pt idx="13211">
                  <c:v>-2.2300000000000002E-3</c:v>
                </c:pt>
                <c:pt idx="13212">
                  <c:v>-2.2399999999999998E-3</c:v>
                </c:pt>
                <c:pt idx="13213">
                  <c:v>-2.2699999999999999E-3</c:v>
                </c:pt>
                <c:pt idx="13214">
                  <c:v>-2.2799999999999999E-3</c:v>
                </c:pt>
                <c:pt idx="13215">
                  <c:v>-2.2899999999999999E-3</c:v>
                </c:pt>
                <c:pt idx="13216">
                  <c:v>-2.32E-3</c:v>
                </c:pt>
                <c:pt idx="13217">
                  <c:v>-2.33E-3</c:v>
                </c:pt>
                <c:pt idx="13218">
                  <c:v>-2.3600000000000001E-3</c:v>
                </c:pt>
                <c:pt idx="13219">
                  <c:v>-2.3700000000000001E-3</c:v>
                </c:pt>
                <c:pt idx="13220">
                  <c:v>-2.3999999999999998E-3</c:v>
                </c:pt>
                <c:pt idx="13221">
                  <c:v>-2.4299999999999999E-3</c:v>
                </c:pt>
                <c:pt idx="13222">
                  <c:v>-2.4399999999999999E-3</c:v>
                </c:pt>
                <c:pt idx="13223">
                  <c:v>-2.47E-3</c:v>
                </c:pt>
                <c:pt idx="13224">
                  <c:v>-2.48E-3</c:v>
                </c:pt>
                <c:pt idx="13225">
                  <c:v>-2.5100000000000001E-3</c:v>
                </c:pt>
                <c:pt idx="13226">
                  <c:v>-2.5200000000000001E-3</c:v>
                </c:pt>
                <c:pt idx="13227">
                  <c:v>-2.5300000000000001E-3</c:v>
                </c:pt>
                <c:pt idx="13228">
                  <c:v>-2.5500000000000002E-3</c:v>
                </c:pt>
                <c:pt idx="13229">
                  <c:v>-2.5600000000000002E-3</c:v>
                </c:pt>
                <c:pt idx="13230">
                  <c:v>-2.5699999999999998E-3</c:v>
                </c:pt>
                <c:pt idx="13231">
                  <c:v>-2.5699999999999998E-3</c:v>
                </c:pt>
                <c:pt idx="13232">
                  <c:v>-2.5699999999999998E-3</c:v>
                </c:pt>
                <c:pt idx="13233">
                  <c:v>-2.5799999999999998E-3</c:v>
                </c:pt>
                <c:pt idx="13234">
                  <c:v>-2.5799999999999998E-3</c:v>
                </c:pt>
                <c:pt idx="13235">
                  <c:v>-2.5799999999999998E-3</c:v>
                </c:pt>
                <c:pt idx="13236">
                  <c:v>-2.5799999999999998E-3</c:v>
                </c:pt>
                <c:pt idx="13237">
                  <c:v>-2.5799999999999998E-3</c:v>
                </c:pt>
                <c:pt idx="13238">
                  <c:v>-2.5799999999999998E-3</c:v>
                </c:pt>
                <c:pt idx="13239">
                  <c:v>-2.5799999999999998E-3</c:v>
                </c:pt>
                <c:pt idx="13240">
                  <c:v>-2.5999999999999999E-3</c:v>
                </c:pt>
                <c:pt idx="13241">
                  <c:v>-2.5799999999999998E-3</c:v>
                </c:pt>
                <c:pt idx="13242">
                  <c:v>-2.5999999999999999E-3</c:v>
                </c:pt>
                <c:pt idx="13243">
                  <c:v>-2.5999999999999999E-3</c:v>
                </c:pt>
                <c:pt idx="13244">
                  <c:v>-2.5999999999999999E-3</c:v>
                </c:pt>
                <c:pt idx="13245">
                  <c:v>-2.5999999999999999E-3</c:v>
                </c:pt>
                <c:pt idx="13246">
                  <c:v>-2.5999999999999999E-3</c:v>
                </c:pt>
                <c:pt idx="13247">
                  <c:v>-2.5999999999999999E-3</c:v>
                </c:pt>
                <c:pt idx="13248">
                  <c:v>-2.5999999999999999E-3</c:v>
                </c:pt>
                <c:pt idx="13249">
                  <c:v>-2.6099999999999999E-3</c:v>
                </c:pt>
                <c:pt idx="13250">
                  <c:v>-2.6099999999999999E-3</c:v>
                </c:pt>
                <c:pt idx="13251">
                  <c:v>-2.6199999999999999E-3</c:v>
                </c:pt>
                <c:pt idx="13252">
                  <c:v>-2.64E-3</c:v>
                </c:pt>
                <c:pt idx="13253">
                  <c:v>-2.64E-3</c:v>
                </c:pt>
                <c:pt idx="13254">
                  <c:v>-2.65E-3</c:v>
                </c:pt>
                <c:pt idx="13255">
                  <c:v>-2.66E-3</c:v>
                </c:pt>
                <c:pt idx="13256">
                  <c:v>-2.6900000000000001E-3</c:v>
                </c:pt>
                <c:pt idx="13257">
                  <c:v>-2.7000000000000001E-3</c:v>
                </c:pt>
                <c:pt idx="13258">
                  <c:v>-2.7200000000000002E-3</c:v>
                </c:pt>
                <c:pt idx="13259">
                  <c:v>-2.7299999999999998E-3</c:v>
                </c:pt>
                <c:pt idx="13260">
                  <c:v>-2.7599999999999999E-3</c:v>
                </c:pt>
                <c:pt idx="13261">
                  <c:v>-2.7699999999999999E-3</c:v>
                </c:pt>
                <c:pt idx="13262">
                  <c:v>-2.7799999999999999E-3</c:v>
                </c:pt>
                <c:pt idx="13263">
                  <c:v>-2.8E-3</c:v>
                </c:pt>
                <c:pt idx="13264">
                  <c:v>-2.81E-3</c:v>
                </c:pt>
                <c:pt idx="13265">
                  <c:v>-2.82E-3</c:v>
                </c:pt>
                <c:pt idx="13266">
                  <c:v>-2.82E-3</c:v>
                </c:pt>
                <c:pt idx="13267">
                  <c:v>-2.8300000000000001E-3</c:v>
                </c:pt>
                <c:pt idx="13268">
                  <c:v>-2.8500000000000001E-3</c:v>
                </c:pt>
                <c:pt idx="13269">
                  <c:v>-2.8500000000000001E-3</c:v>
                </c:pt>
                <c:pt idx="13270">
                  <c:v>-2.8500000000000001E-3</c:v>
                </c:pt>
                <c:pt idx="13271">
                  <c:v>-2.8500000000000001E-3</c:v>
                </c:pt>
                <c:pt idx="13272">
                  <c:v>-2.8600000000000001E-3</c:v>
                </c:pt>
                <c:pt idx="13273">
                  <c:v>-2.8500000000000001E-3</c:v>
                </c:pt>
                <c:pt idx="13274">
                  <c:v>-2.8500000000000001E-3</c:v>
                </c:pt>
                <c:pt idx="13275">
                  <c:v>-2.8500000000000001E-3</c:v>
                </c:pt>
                <c:pt idx="13276">
                  <c:v>-2.8300000000000001E-3</c:v>
                </c:pt>
                <c:pt idx="13277">
                  <c:v>-2.8300000000000001E-3</c:v>
                </c:pt>
                <c:pt idx="13278">
                  <c:v>-2.82E-3</c:v>
                </c:pt>
                <c:pt idx="13279">
                  <c:v>-2.81E-3</c:v>
                </c:pt>
                <c:pt idx="13280">
                  <c:v>-2.8E-3</c:v>
                </c:pt>
                <c:pt idx="13281">
                  <c:v>-2.8E-3</c:v>
                </c:pt>
                <c:pt idx="13282">
                  <c:v>-2.7799999999999999E-3</c:v>
                </c:pt>
                <c:pt idx="13283">
                  <c:v>-2.7699999999999999E-3</c:v>
                </c:pt>
                <c:pt idx="13284">
                  <c:v>-2.7599999999999999E-3</c:v>
                </c:pt>
                <c:pt idx="13285">
                  <c:v>-2.7399999999999998E-3</c:v>
                </c:pt>
                <c:pt idx="13286">
                  <c:v>-2.7399999999999998E-3</c:v>
                </c:pt>
                <c:pt idx="13287">
                  <c:v>-2.7299999999999998E-3</c:v>
                </c:pt>
                <c:pt idx="13288">
                  <c:v>-2.7299999999999998E-3</c:v>
                </c:pt>
                <c:pt idx="13289">
                  <c:v>-2.7200000000000002E-3</c:v>
                </c:pt>
                <c:pt idx="13290">
                  <c:v>-2.7000000000000001E-3</c:v>
                </c:pt>
                <c:pt idx="13291">
                  <c:v>-2.7000000000000001E-3</c:v>
                </c:pt>
                <c:pt idx="13292">
                  <c:v>-2.7000000000000001E-3</c:v>
                </c:pt>
                <c:pt idx="13293">
                  <c:v>-2.6900000000000001E-3</c:v>
                </c:pt>
                <c:pt idx="13294">
                  <c:v>-2.6900000000000001E-3</c:v>
                </c:pt>
                <c:pt idx="13295">
                  <c:v>-2.6900000000000001E-3</c:v>
                </c:pt>
                <c:pt idx="13296">
                  <c:v>-2.6900000000000001E-3</c:v>
                </c:pt>
                <c:pt idx="13297">
                  <c:v>-2.6900000000000001E-3</c:v>
                </c:pt>
                <c:pt idx="13298">
                  <c:v>-2.6900000000000001E-3</c:v>
                </c:pt>
                <c:pt idx="13299">
                  <c:v>-2.6900000000000001E-3</c:v>
                </c:pt>
                <c:pt idx="13300">
                  <c:v>-2.6900000000000001E-3</c:v>
                </c:pt>
                <c:pt idx="13301">
                  <c:v>-2.6900000000000001E-3</c:v>
                </c:pt>
                <c:pt idx="13302">
                  <c:v>-2.6900000000000001E-3</c:v>
                </c:pt>
                <c:pt idx="13303">
                  <c:v>-2.6900000000000001E-3</c:v>
                </c:pt>
                <c:pt idx="13304">
                  <c:v>-2.6900000000000001E-3</c:v>
                </c:pt>
                <c:pt idx="13305">
                  <c:v>-2.6900000000000001E-3</c:v>
                </c:pt>
                <c:pt idx="13306">
                  <c:v>-2.6900000000000001E-3</c:v>
                </c:pt>
                <c:pt idx="13307">
                  <c:v>-2.6900000000000001E-3</c:v>
                </c:pt>
                <c:pt idx="13308">
                  <c:v>-2.6900000000000001E-3</c:v>
                </c:pt>
                <c:pt idx="13309">
                  <c:v>-2.6900000000000001E-3</c:v>
                </c:pt>
                <c:pt idx="13310">
                  <c:v>-2.6900000000000001E-3</c:v>
                </c:pt>
                <c:pt idx="13311">
                  <c:v>-2.6900000000000001E-3</c:v>
                </c:pt>
                <c:pt idx="13312">
                  <c:v>-2.6800000000000001E-3</c:v>
                </c:pt>
                <c:pt idx="13313">
                  <c:v>-2.6800000000000001E-3</c:v>
                </c:pt>
                <c:pt idx="13314">
                  <c:v>-2.6800000000000001E-3</c:v>
                </c:pt>
                <c:pt idx="13315">
                  <c:v>-2.6800000000000001E-3</c:v>
                </c:pt>
                <c:pt idx="13316">
                  <c:v>-2.6800000000000001E-3</c:v>
                </c:pt>
                <c:pt idx="13317">
                  <c:v>-2.6800000000000001E-3</c:v>
                </c:pt>
                <c:pt idx="13318">
                  <c:v>-2.66E-3</c:v>
                </c:pt>
                <c:pt idx="13319">
                  <c:v>-2.66E-3</c:v>
                </c:pt>
                <c:pt idx="13320">
                  <c:v>-2.66E-3</c:v>
                </c:pt>
                <c:pt idx="13321">
                  <c:v>-2.66E-3</c:v>
                </c:pt>
                <c:pt idx="13322">
                  <c:v>-2.66E-3</c:v>
                </c:pt>
                <c:pt idx="13323">
                  <c:v>-2.65E-3</c:v>
                </c:pt>
                <c:pt idx="13324">
                  <c:v>-2.65E-3</c:v>
                </c:pt>
                <c:pt idx="13325">
                  <c:v>-2.65E-3</c:v>
                </c:pt>
                <c:pt idx="13326">
                  <c:v>-2.65E-3</c:v>
                </c:pt>
                <c:pt idx="13327">
                  <c:v>-2.65E-3</c:v>
                </c:pt>
                <c:pt idx="13328">
                  <c:v>-2.64E-3</c:v>
                </c:pt>
                <c:pt idx="13329">
                  <c:v>-2.64E-3</c:v>
                </c:pt>
                <c:pt idx="13330">
                  <c:v>-2.64E-3</c:v>
                </c:pt>
                <c:pt idx="13331">
                  <c:v>-2.64E-3</c:v>
                </c:pt>
                <c:pt idx="13332">
                  <c:v>-2.64E-3</c:v>
                </c:pt>
                <c:pt idx="13333">
                  <c:v>-2.64E-3</c:v>
                </c:pt>
                <c:pt idx="13334">
                  <c:v>-2.64E-3</c:v>
                </c:pt>
                <c:pt idx="13335">
                  <c:v>-2.64E-3</c:v>
                </c:pt>
                <c:pt idx="13336">
                  <c:v>-2.64E-3</c:v>
                </c:pt>
                <c:pt idx="13337">
                  <c:v>-2.6199999999999999E-3</c:v>
                </c:pt>
                <c:pt idx="13338">
                  <c:v>-2.6199999999999999E-3</c:v>
                </c:pt>
                <c:pt idx="13339">
                  <c:v>-2.6199999999999999E-3</c:v>
                </c:pt>
                <c:pt idx="13340">
                  <c:v>-2.6199999999999999E-3</c:v>
                </c:pt>
                <c:pt idx="13341">
                  <c:v>-2.6099999999999999E-3</c:v>
                </c:pt>
                <c:pt idx="13342">
                  <c:v>-2.6099999999999999E-3</c:v>
                </c:pt>
                <c:pt idx="13343">
                  <c:v>-2.6099999999999999E-3</c:v>
                </c:pt>
                <c:pt idx="13344">
                  <c:v>-2.5999999999999999E-3</c:v>
                </c:pt>
                <c:pt idx="13345">
                  <c:v>-2.5999999999999999E-3</c:v>
                </c:pt>
                <c:pt idx="13346">
                  <c:v>-2.5799999999999998E-3</c:v>
                </c:pt>
                <c:pt idx="13347">
                  <c:v>-2.5699999999999998E-3</c:v>
                </c:pt>
                <c:pt idx="13348">
                  <c:v>-2.5699999999999998E-3</c:v>
                </c:pt>
                <c:pt idx="13349">
                  <c:v>-2.5600000000000002E-3</c:v>
                </c:pt>
                <c:pt idx="13350">
                  <c:v>-2.5500000000000002E-3</c:v>
                </c:pt>
                <c:pt idx="13351">
                  <c:v>-2.5300000000000001E-3</c:v>
                </c:pt>
                <c:pt idx="13352">
                  <c:v>-2.5300000000000001E-3</c:v>
                </c:pt>
                <c:pt idx="13353">
                  <c:v>-2.5100000000000001E-3</c:v>
                </c:pt>
                <c:pt idx="13354">
                  <c:v>-2.49E-3</c:v>
                </c:pt>
                <c:pt idx="13355">
                  <c:v>-2.48E-3</c:v>
                </c:pt>
                <c:pt idx="13356">
                  <c:v>-2.47E-3</c:v>
                </c:pt>
                <c:pt idx="13357">
                  <c:v>-2.4499999999999999E-3</c:v>
                </c:pt>
                <c:pt idx="13358">
                  <c:v>-2.4399999999999999E-3</c:v>
                </c:pt>
                <c:pt idx="13359">
                  <c:v>-2.4299999999999999E-3</c:v>
                </c:pt>
                <c:pt idx="13360">
                  <c:v>-2.4099999999999998E-3</c:v>
                </c:pt>
                <c:pt idx="13361">
                  <c:v>-2.3999999999999998E-3</c:v>
                </c:pt>
                <c:pt idx="13362">
                  <c:v>-2.3900000000000002E-3</c:v>
                </c:pt>
                <c:pt idx="13363">
                  <c:v>-2.3600000000000001E-3</c:v>
                </c:pt>
                <c:pt idx="13364">
                  <c:v>-2.3500000000000001E-3</c:v>
                </c:pt>
                <c:pt idx="13365">
                  <c:v>-2.33E-3</c:v>
                </c:pt>
                <c:pt idx="13366">
                  <c:v>-2.32E-3</c:v>
                </c:pt>
                <c:pt idx="13367">
                  <c:v>-2.31E-3</c:v>
                </c:pt>
                <c:pt idx="13368">
                  <c:v>-2.2899999999999999E-3</c:v>
                </c:pt>
                <c:pt idx="13369">
                  <c:v>-2.2699999999999999E-3</c:v>
                </c:pt>
                <c:pt idx="13370">
                  <c:v>-2.2599999999999999E-3</c:v>
                </c:pt>
                <c:pt idx="13371">
                  <c:v>-2.2399999999999998E-3</c:v>
                </c:pt>
                <c:pt idx="13372">
                  <c:v>-2.2399999999999998E-3</c:v>
                </c:pt>
                <c:pt idx="13373">
                  <c:v>-2.2300000000000002E-3</c:v>
                </c:pt>
                <c:pt idx="13374">
                  <c:v>-2.2200000000000002E-3</c:v>
                </c:pt>
                <c:pt idx="13375">
                  <c:v>-2.2000000000000001E-3</c:v>
                </c:pt>
                <c:pt idx="13376">
                  <c:v>-2.1900000000000001E-3</c:v>
                </c:pt>
                <c:pt idx="13377">
                  <c:v>-2.1800000000000001E-3</c:v>
                </c:pt>
                <c:pt idx="13378">
                  <c:v>-2.1800000000000001E-3</c:v>
                </c:pt>
                <c:pt idx="13379">
                  <c:v>-2.16E-3</c:v>
                </c:pt>
                <c:pt idx="13380">
                  <c:v>-2.15E-3</c:v>
                </c:pt>
                <c:pt idx="13381">
                  <c:v>-2.15E-3</c:v>
                </c:pt>
                <c:pt idx="13382">
                  <c:v>-2.14E-3</c:v>
                </c:pt>
                <c:pt idx="13383">
                  <c:v>-2.1199999999999999E-3</c:v>
                </c:pt>
                <c:pt idx="13384">
                  <c:v>-2.1199999999999999E-3</c:v>
                </c:pt>
                <c:pt idx="13385">
                  <c:v>-2.1099999999999999E-3</c:v>
                </c:pt>
                <c:pt idx="13386">
                  <c:v>-2.1099999999999999E-3</c:v>
                </c:pt>
                <c:pt idx="13387">
                  <c:v>-2.0999999999999999E-3</c:v>
                </c:pt>
                <c:pt idx="13388">
                  <c:v>-2.0999999999999999E-3</c:v>
                </c:pt>
                <c:pt idx="13389">
                  <c:v>-2.0799999999999998E-3</c:v>
                </c:pt>
                <c:pt idx="13390">
                  <c:v>-2.0799999999999998E-3</c:v>
                </c:pt>
                <c:pt idx="13391">
                  <c:v>-2.0699999999999998E-3</c:v>
                </c:pt>
                <c:pt idx="13392">
                  <c:v>-2.0699999999999998E-3</c:v>
                </c:pt>
                <c:pt idx="13393">
                  <c:v>-2.0600000000000002E-3</c:v>
                </c:pt>
                <c:pt idx="13394">
                  <c:v>-2.0600000000000002E-3</c:v>
                </c:pt>
                <c:pt idx="13395">
                  <c:v>-2.0600000000000002E-3</c:v>
                </c:pt>
                <c:pt idx="13396">
                  <c:v>-2.0400000000000001E-3</c:v>
                </c:pt>
                <c:pt idx="13397">
                  <c:v>-2.0300000000000001E-3</c:v>
                </c:pt>
                <c:pt idx="13398">
                  <c:v>-2.0300000000000001E-3</c:v>
                </c:pt>
                <c:pt idx="13399">
                  <c:v>-2.0200000000000001E-3</c:v>
                </c:pt>
                <c:pt idx="13400">
                  <c:v>-2.0200000000000001E-3</c:v>
                </c:pt>
                <c:pt idx="13401">
                  <c:v>-2.0100000000000001E-3</c:v>
                </c:pt>
                <c:pt idx="13402">
                  <c:v>-1.99E-3</c:v>
                </c:pt>
                <c:pt idx="13403">
                  <c:v>-1.98E-3</c:v>
                </c:pt>
                <c:pt idx="13404">
                  <c:v>-1.97E-3</c:v>
                </c:pt>
                <c:pt idx="13405">
                  <c:v>-1.9499999999999999E-3</c:v>
                </c:pt>
                <c:pt idx="13406">
                  <c:v>-1.9499999999999999E-3</c:v>
                </c:pt>
                <c:pt idx="13407">
                  <c:v>-1.9400000000000001E-3</c:v>
                </c:pt>
                <c:pt idx="13408">
                  <c:v>-1.9300000000000001E-3</c:v>
                </c:pt>
                <c:pt idx="13409">
                  <c:v>-1.91E-3</c:v>
                </c:pt>
                <c:pt idx="13410">
                  <c:v>-1.9E-3</c:v>
                </c:pt>
                <c:pt idx="13411">
                  <c:v>-1.89E-3</c:v>
                </c:pt>
                <c:pt idx="13412">
                  <c:v>-1.8699999999999999E-3</c:v>
                </c:pt>
                <c:pt idx="13413">
                  <c:v>-1.8600000000000001E-3</c:v>
                </c:pt>
                <c:pt idx="13414">
                  <c:v>-1.8500000000000001E-3</c:v>
                </c:pt>
                <c:pt idx="13415">
                  <c:v>-1.8500000000000001E-3</c:v>
                </c:pt>
                <c:pt idx="13416">
                  <c:v>-1.83E-3</c:v>
                </c:pt>
                <c:pt idx="13417">
                  <c:v>-1.82E-3</c:v>
                </c:pt>
                <c:pt idx="13418">
                  <c:v>-1.81E-3</c:v>
                </c:pt>
                <c:pt idx="13419">
                  <c:v>-1.7899999999999999E-3</c:v>
                </c:pt>
                <c:pt idx="13420">
                  <c:v>-1.7899999999999999E-3</c:v>
                </c:pt>
                <c:pt idx="13421">
                  <c:v>-1.7799999999999999E-3</c:v>
                </c:pt>
                <c:pt idx="13422">
                  <c:v>-1.7799999999999999E-3</c:v>
                </c:pt>
                <c:pt idx="13423">
                  <c:v>-1.7700000000000001E-3</c:v>
                </c:pt>
                <c:pt idx="13424">
                  <c:v>-1.7600000000000001E-3</c:v>
                </c:pt>
                <c:pt idx="13425">
                  <c:v>-1.7600000000000001E-3</c:v>
                </c:pt>
                <c:pt idx="13426">
                  <c:v>-1.74E-3</c:v>
                </c:pt>
                <c:pt idx="13427">
                  <c:v>-1.74E-3</c:v>
                </c:pt>
                <c:pt idx="13428">
                  <c:v>-1.74E-3</c:v>
                </c:pt>
                <c:pt idx="13429">
                  <c:v>-1.73E-3</c:v>
                </c:pt>
                <c:pt idx="13430">
                  <c:v>-1.73E-3</c:v>
                </c:pt>
                <c:pt idx="13431">
                  <c:v>-1.72E-3</c:v>
                </c:pt>
                <c:pt idx="13432">
                  <c:v>-1.72E-3</c:v>
                </c:pt>
                <c:pt idx="13433">
                  <c:v>-1.72E-3</c:v>
                </c:pt>
                <c:pt idx="13434">
                  <c:v>-1.6999999999999999E-3</c:v>
                </c:pt>
                <c:pt idx="13435">
                  <c:v>-1.6999999999999999E-3</c:v>
                </c:pt>
                <c:pt idx="13436">
                  <c:v>-1.6999999999999999E-3</c:v>
                </c:pt>
                <c:pt idx="13437">
                  <c:v>-1.6900000000000001E-3</c:v>
                </c:pt>
                <c:pt idx="13438">
                  <c:v>-1.6900000000000001E-3</c:v>
                </c:pt>
                <c:pt idx="13439">
                  <c:v>-1.6900000000000001E-3</c:v>
                </c:pt>
                <c:pt idx="13440">
                  <c:v>-1.6800000000000001E-3</c:v>
                </c:pt>
                <c:pt idx="13441">
                  <c:v>-1.6800000000000001E-3</c:v>
                </c:pt>
                <c:pt idx="13442">
                  <c:v>-1.6800000000000001E-3</c:v>
                </c:pt>
                <c:pt idx="13443">
                  <c:v>-1.66E-3</c:v>
                </c:pt>
                <c:pt idx="13444">
                  <c:v>-1.66E-3</c:v>
                </c:pt>
                <c:pt idx="13445">
                  <c:v>-1.66E-3</c:v>
                </c:pt>
                <c:pt idx="13446">
                  <c:v>-1.65E-3</c:v>
                </c:pt>
                <c:pt idx="13447">
                  <c:v>-1.65E-3</c:v>
                </c:pt>
                <c:pt idx="13448">
                  <c:v>-1.64E-3</c:v>
                </c:pt>
                <c:pt idx="13449">
                  <c:v>-1.64E-3</c:v>
                </c:pt>
                <c:pt idx="13450">
                  <c:v>-1.6199999999999999E-3</c:v>
                </c:pt>
                <c:pt idx="13451">
                  <c:v>-1.6199999999999999E-3</c:v>
                </c:pt>
                <c:pt idx="13452">
                  <c:v>-1.6100000000000001E-3</c:v>
                </c:pt>
                <c:pt idx="13453">
                  <c:v>-1.6100000000000001E-3</c:v>
                </c:pt>
                <c:pt idx="13454">
                  <c:v>-1.6000000000000001E-3</c:v>
                </c:pt>
                <c:pt idx="13455">
                  <c:v>-1.6000000000000001E-3</c:v>
                </c:pt>
                <c:pt idx="13456">
                  <c:v>-1.58E-3</c:v>
                </c:pt>
                <c:pt idx="13457">
                  <c:v>-1.57E-3</c:v>
                </c:pt>
                <c:pt idx="13458">
                  <c:v>-1.57E-3</c:v>
                </c:pt>
                <c:pt idx="13459">
                  <c:v>-1.56E-3</c:v>
                </c:pt>
                <c:pt idx="13460">
                  <c:v>-1.56E-3</c:v>
                </c:pt>
                <c:pt idx="13461">
                  <c:v>-1.5399999999999999E-3</c:v>
                </c:pt>
                <c:pt idx="13462">
                  <c:v>-1.5299999999999999E-3</c:v>
                </c:pt>
                <c:pt idx="13463">
                  <c:v>-1.5200000000000001E-3</c:v>
                </c:pt>
                <c:pt idx="13464">
                  <c:v>-1.5E-3</c:v>
                </c:pt>
                <c:pt idx="13465">
                  <c:v>-1.49E-3</c:v>
                </c:pt>
                <c:pt idx="13466">
                  <c:v>-1.48E-3</c:v>
                </c:pt>
                <c:pt idx="13467">
                  <c:v>-1.48E-3</c:v>
                </c:pt>
                <c:pt idx="13468">
                  <c:v>-1.47E-3</c:v>
                </c:pt>
                <c:pt idx="13469">
                  <c:v>-1.4499999999999999E-3</c:v>
                </c:pt>
                <c:pt idx="13470">
                  <c:v>-1.4400000000000001E-3</c:v>
                </c:pt>
                <c:pt idx="13471">
                  <c:v>-1.4300000000000001E-3</c:v>
                </c:pt>
                <c:pt idx="13472">
                  <c:v>-1.4300000000000001E-3</c:v>
                </c:pt>
                <c:pt idx="13473">
                  <c:v>-1.41E-3</c:v>
                </c:pt>
                <c:pt idx="13474">
                  <c:v>-1.4E-3</c:v>
                </c:pt>
                <c:pt idx="13475">
                  <c:v>-1.4E-3</c:v>
                </c:pt>
                <c:pt idx="13476">
                  <c:v>-1.39E-3</c:v>
                </c:pt>
                <c:pt idx="13477">
                  <c:v>-1.39E-3</c:v>
                </c:pt>
                <c:pt idx="13478">
                  <c:v>-1.3699999999999999E-3</c:v>
                </c:pt>
                <c:pt idx="13479">
                  <c:v>-1.3699999999999999E-3</c:v>
                </c:pt>
                <c:pt idx="13480">
                  <c:v>-1.3699999999999999E-3</c:v>
                </c:pt>
                <c:pt idx="13481">
                  <c:v>-1.3600000000000001E-3</c:v>
                </c:pt>
                <c:pt idx="13482">
                  <c:v>-1.3600000000000001E-3</c:v>
                </c:pt>
                <c:pt idx="13483">
                  <c:v>-1.3600000000000001E-3</c:v>
                </c:pt>
                <c:pt idx="13484">
                  <c:v>-1.3600000000000001E-3</c:v>
                </c:pt>
                <c:pt idx="13485">
                  <c:v>-1.3699999999999999E-3</c:v>
                </c:pt>
                <c:pt idx="13486">
                  <c:v>-1.3699999999999999E-3</c:v>
                </c:pt>
                <c:pt idx="13487">
                  <c:v>-1.3699999999999999E-3</c:v>
                </c:pt>
                <c:pt idx="13488">
                  <c:v>-1.39E-3</c:v>
                </c:pt>
                <c:pt idx="13489">
                  <c:v>-1.39E-3</c:v>
                </c:pt>
                <c:pt idx="13490">
                  <c:v>-1.4E-3</c:v>
                </c:pt>
                <c:pt idx="13491">
                  <c:v>-1.4E-3</c:v>
                </c:pt>
                <c:pt idx="13492">
                  <c:v>-1.4E-3</c:v>
                </c:pt>
                <c:pt idx="13493">
                  <c:v>-1.41E-3</c:v>
                </c:pt>
                <c:pt idx="13494">
                  <c:v>-1.41E-3</c:v>
                </c:pt>
                <c:pt idx="13495">
                  <c:v>-1.41E-3</c:v>
                </c:pt>
                <c:pt idx="13496">
                  <c:v>-1.41E-3</c:v>
                </c:pt>
                <c:pt idx="13497">
                  <c:v>-1.41E-3</c:v>
                </c:pt>
                <c:pt idx="13498">
                  <c:v>-1.41E-3</c:v>
                </c:pt>
                <c:pt idx="13499">
                  <c:v>-1.4E-3</c:v>
                </c:pt>
                <c:pt idx="13500">
                  <c:v>-1.4E-3</c:v>
                </c:pt>
                <c:pt idx="13501">
                  <c:v>-1.4E-3</c:v>
                </c:pt>
                <c:pt idx="13502">
                  <c:v>-1.39E-3</c:v>
                </c:pt>
                <c:pt idx="13503">
                  <c:v>-1.3699999999999999E-3</c:v>
                </c:pt>
                <c:pt idx="13504">
                  <c:v>-1.3600000000000001E-3</c:v>
                </c:pt>
                <c:pt idx="13505">
                  <c:v>-1.3500000000000001E-3</c:v>
                </c:pt>
                <c:pt idx="13506">
                  <c:v>-1.33E-3</c:v>
                </c:pt>
                <c:pt idx="13507">
                  <c:v>-1.32E-3</c:v>
                </c:pt>
                <c:pt idx="13508">
                  <c:v>-1.31E-3</c:v>
                </c:pt>
                <c:pt idx="13509">
                  <c:v>-1.2800000000000001E-3</c:v>
                </c:pt>
                <c:pt idx="13510">
                  <c:v>-1.2700000000000001E-3</c:v>
                </c:pt>
                <c:pt idx="13511">
                  <c:v>-1.24E-3</c:v>
                </c:pt>
                <c:pt idx="13512">
                  <c:v>-1.23E-3</c:v>
                </c:pt>
                <c:pt idx="13513">
                  <c:v>-1.1999999999999999E-3</c:v>
                </c:pt>
                <c:pt idx="13514">
                  <c:v>-1.1900000000000001E-3</c:v>
                </c:pt>
                <c:pt idx="13515">
                  <c:v>-1.1800000000000001E-3</c:v>
                </c:pt>
                <c:pt idx="13516">
                  <c:v>-1.15E-3</c:v>
                </c:pt>
                <c:pt idx="13517">
                  <c:v>-1.14E-3</c:v>
                </c:pt>
                <c:pt idx="13518">
                  <c:v>-1.14E-3</c:v>
                </c:pt>
                <c:pt idx="13519">
                  <c:v>-1.1199999999999999E-3</c:v>
                </c:pt>
                <c:pt idx="13520">
                  <c:v>-1.1100000000000001E-3</c:v>
                </c:pt>
                <c:pt idx="13521">
                  <c:v>-1.1100000000000001E-3</c:v>
                </c:pt>
                <c:pt idx="13522">
                  <c:v>-1.1100000000000001E-3</c:v>
                </c:pt>
                <c:pt idx="13523">
                  <c:v>-1.1100000000000001E-3</c:v>
                </c:pt>
                <c:pt idx="13524">
                  <c:v>-1.1199999999999999E-3</c:v>
                </c:pt>
                <c:pt idx="13525">
                  <c:v>-1.1199999999999999E-3</c:v>
                </c:pt>
                <c:pt idx="13526">
                  <c:v>-1.1199999999999999E-3</c:v>
                </c:pt>
                <c:pt idx="13527">
                  <c:v>-1.14E-3</c:v>
                </c:pt>
                <c:pt idx="13528">
                  <c:v>-1.15E-3</c:v>
                </c:pt>
                <c:pt idx="13529">
                  <c:v>-1.16E-3</c:v>
                </c:pt>
                <c:pt idx="13530">
                  <c:v>-1.1800000000000001E-3</c:v>
                </c:pt>
                <c:pt idx="13531">
                  <c:v>-1.1900000000000001E-3</c:v>
                </c:pt>
                <c:pt idx="13532">
                  <c:v>-1.1999999999999999E-3</c:v>
                </c:pt>
                <c:pt idx="13533">
                  <c:v>-1.2199999999999999E-3</c:v>
                </c:pt>
                <c:pt idx="13534">
                  <c:v>-1.24E-3</c:v>
                </c:pt>
                <c:pt idx="13535">
                  <c:v>-1.25E-3</c:v>
                </c:pt>
                <c:pt idx="13536">
                  <c:v>-1.2700000000000001E-3</c:v>
                </c:pt>
                <c:pt idx="13537">
                  <c:v>-1.2800000000000001E-3</c:v>
                </c:pt>
                <c:pt idx="13538">
                  <c:v>-1.2899999999999999E-3</c:v>
                </c:pt>
                <c:pt idx="13539">
                  <c:v>-1.2899999999999999E-3</c:v>
                </c:pt>
                <c:pt idx="13540">
                  <c:v>-1.31E-3</c:v>
                </c:pt>
                <c:pt idx="13541">
                  <c:v>-1.31E-3</c:v>
                </c:pt>
                <c:pt idx="13542">
                  <c:v>-1.32E-3</c:v>
                </c:pt>
                <c:pt idx="13543">
                  <c:v>-1.32E-3</c:v>
                </c:pt>
                <c:pt idx="13544">
                  <c:v>-1.32E-3</c:v>
                </c:pt>
                <c:pt idx="13545">
                  <c:v>-1.31E-3</c:v>
                </c:pt>
                <c:pt idx="13546">
                  <c:v>-1.31E-3</c:v>
                </c:pt>
                <c:pt idx="13547">
                  <c:v>-1.2899999999999999E-3</c:v>
                </c:pt>
                <c:pt idx="13548">
                  <c:v>-1.2899999999999999E-3</c:v>
                </c:pt>
                <c:pt idx="13549">
                  <c:v>-1.2800000000000001E-3</c:v>
                </c:pt>
                <c:pt idx="13550">
                  <c:v>-1.2700000000000001E-3</c:v>
                </c:pt>
                <c:pt idx="13551">
                  <c:v>-1.25E-3</c:v>
                </c:pt>
                <c:pt idx="13552">
                  <c:v>-1.23E-3</c:v>
                </c:pt>
                <c:pt idx="13553">
                  <c:v>-1.2199999999999999E-3</c:v>
                </c:pt>
                <c:pt idx="13554">
                  <c:v>-1.1999999999999999E-3</c:v>
                </c:pt>
                <c:pt idx="13555">
                  <c:v>-1.1900000000000001E-3</c:v>
                </c:pt>
                <c:pt idx="13556">
                  <c:v>-1.1800000000000001E-3</c:v>
                </c:pt>
                <c:pt idx="13557">
                  <c:v>-1.16E-3</c:v>
                </c:pt>
                <c:pt idx="13558">
                  <c:v>-1.15E-3</c:v>
                </c:pt>
                <c:pt idx="13559">
                  <c:v>-1.14E-3</c:v>
                </c:pt>
                <c:pt idx="13560">
                  <c:v>-1.1199999999999999E-3</c:v>
                </c:pt>
                <c:pt idx="13561">
                  <c:v>-1.1100000000000001E-3</c:v>
                </c:pt>
                <c:pt idx="13562">
                  <c:v>-1.1000000000000001E-3</c:v>
                </c:pt>
                <c:pt idx="13563">
                  <c:v>-1.1000000000000001E-3</c:v>
                </c:pt>
                <c:pt idx="13564">
                  <c:v>-1.08E-3</c:v>
                </c:pt>
                <c:pt idx="13565">
                  <c:v>-1.08E-3</c:v>
                </c:pt>
                <c:pt idx="13566">
                  <c:v>-1.08E-3</c:v>
                </c:pt>
                <c:pt idx="13567">
                  <c:v>-1.08E-3</c:v>
                </c:pt>
                <c:pt idx="13568">
                  <c:v>-1.08E-3</c:v>
                </c:pt>
                <c:pt idx="13569">
                  <c:v>-1.08E-3</c:v>
                </c:pt>
                <c:pt idx="13570">
                  <c:v>-1.08E-3</c:v>
                </c:pt>
                <c:pt idx="13571">
                  <c:v>-1.1000000000000001E-3</c:v>
                </c:pt>
                <c:pt idx="13572">
                  <c:v>-1.1000000000000001E-3</c:v>
                </c:pt>
                <c:pt idx="13573">
                  <c:v>-1.1000000000000001E-3</c:v>
                </c:pt>
                <c:pt idx="13574">
                  <c:v>-1.1100000000000001E-3</c:v>
                </c:pt>
                <c:pt idx="13575">
                  <c:v>-1.1100000000000001E-3</c:v>
                </c:pt>
                <c:pt idx="13576">
                  <c:v>-1.1199999999999999E-3</c:v>
                </c:pt>
                <c:pt idx="13577">
                  <c:v>-1.1199999999999999E-3</c:v>
                </c:pt>
                <c:pt idx="13578">
                  <c:v>-1.1199999999999999E-3</c:v>
                </c:pt>
                <c:pt idx="13579">
                  <c:v>-1.1199999999999999E-3</c:v>
                </c:pt>
                <c:pt idx="13580">
                  <c:v>-1.14E-3</c:v>
                </c:pt>
                <c:pt idx="13581">
                  <c:v>-1.14E-3</c:v>
                </c:pt>
                <c:pt idx="13582">
                  <c:v>-1.14E-3</c:v>
                </c:pt>
                <c:pt idx="13583">
                  <c:v>-1.14E-3</c:v>
                </c:pt>
                <c:pt idx="13584">
                  <c:v>-1.14E-3</c:v>
                </c:pt>
                <c:pt idx="13585">
                  <c:v>-1.1199999999999999E-3</c:v>
                </c:pt>
                <c:pt idx="13586">
                  <c:v>-1.1199999999999999E-3</c:v>
                </c:pt>
                <c:pt idx="13587">
                  <c:v>-1.1100000000000001E-3</c:v>
                </c:pt>
                <c:pt idx="13588">
                  <c:v>-1.1100000000000001E-3</c:v>
                </c:pt>
                <c:pt idx="13589">
                  <c:v>-1.1000000000000001E-3</c:v>
                </c:pt>
                <c:pt idx="13590">
                  <c:v>-1.08E-3</c:v>
                </c:pt>
                <c:pt idx="13591">
                  <c:v>-1.07E-3</c:v>
                </c:pt>
                <c:pt idx="13592">
                  <c:v>-1.06E-3</c:v>
                </c:pt>
                <c:pt idx="13593">
                  <c:v>-1.0399999999999999E-3</c:v>
                </c:pt>
                <c:pt idx="13594">
                  <c:v>-1.0300000000000001E-3</c:v>
                </c:pt>
                <c:pt idx="13595">
                  <c:v>-1E-3</c:v>
                </c:pt>
                <c:pt idx="13596">
                  <c:v>-9.9200000000000004E-4</c:v>
                </c:pt>
                <c:pt idx="13597">
                  <c:v>-9.8200000000000002E-4</c:v>
                </c:pt>
                <c:pt idx="13598">
                  <c:v>-9.7199999999999999E-4</c:v>
                </c:pt>
                <c:pt idx="13599">
                  <c:v>-9.5200000000000005E-4</c:v>
                </c:pt>
                <c:pt idx="13600">
                  <c:v>-9.3199999999999999E-4</c:v>
                </c:pt>
                <c:pt idx="13601">
                  <c:v>-9.1200000000000005E-4</c:v>
                </c:pt>
                <c:pt idx="13602">
                  <c:v>-9.0200000000000002E-4</c:v>
                </c:pt>
                <c:pt idx="13603">
                  <c:v>-8.92E-4</c:v>
                </c:pt>
                <c:pt idx="13604">
                  <c:v>-8.7200000000000005E-4</c:v>
                </c:pt>
                <c:pt idx="13605">
                  <c:v>-8.6200000000000003E-4</c:v>
                </c:pt>
                <c:pt idx="13606">
                  <c:v>-8.52E-4</c:v>
                </c:pt>
                <c:pt idx="13607">
                  <c:v>-8.3199999999999995E-4</c:v>
                </c:pt>
                <c:pt idx="13608">
                  <c:v>-8.2200000000000003E-4</c:v>
                </c:pt>
                <c:pt idx="13609">
                  <c:v>-8.12E-4</c:v>
                </c:pt>
                <c:pt idx="13610">
                  <c:v>-7.9199999999999995E-4</c:v>
                </c:pt>
                <c:pt idx="13611">
                  <c:v>-7.8200000000000003E-4</c:v>
                </c:pt>
                <c:pt idx="13612">
                  <c:v>-7.7200000000000001E-4</c:v>
                </c:pt>
                <c:pt idx="13613">
                  <c:v>-7.7200000000000001E-4</c:v>
                </c:pt>
                <c:pt idx="13614">
                  <c:v>-7.5199999999999996E-4</c:v>
                </c:pt>
                <c:pt idx="13615">
                  <c:v>-7.4200000000000004E-4</c:v>
                </c:pt>
                <c:pt idx="13616">
                  <c:v>-7.4200000000000004E-4</c:v>
                </c:pt>
                <c:pt idx="13617">
                  <c:v>-7.3200000000000001E-4</c:v>
                </c:pt>
                <c:pt idx="13618">
                  <c:v>-7.1199999999999996E-4</c:v>
                </c:pt>
                <c:pt idx="13619">
                  <c:v>-7.1199999999999996E-4</c:v>
                </c:pt>
                <c:pt idx="13620">
                  <c:v>-7.0200000000000004E-4</c:v>
                </c:pt>
                <c:pt idx="13621">
                  <c:v>-6.9200000000000002E-4</c:v>
                </c:pt>
                <c:pt idx="13622">
                  <c:v>-6.8199999999999999E-4</c:v>
                </c:pt>
                <c:pt idx="13623">
                  <c:v>-6.8199999999999999E-4</c:v>
                </c:pt>
                <c:pt idx="13624">
                  <c:v>-6.6200000000000005E-4</c:v>
                </c:pt>
                <c:pt idx="13625">
                  <c:v>-6.5200000000000002E-4</c:v>
                </c:pt>
                <c:pt idx="13626">
                  <c:v>-6.4199999999999999E-4</c:v>
                </c:pt>
                <c:pt idx="13627">
                  <c:v>-6.2200000000000005E-4</c:v>
                </c:pt>
                <c:pt idx="13628">
                  <c:v>-6.1200000000000002E-4</c:v>
                </c:pt>
                <c:pt idx="13629">
                  <c:v>-6.02E-4</c:v>
                </c:pt>
                <c:pt idx="13630">
                  <c:v>-5.8200000000000005E-4</c:v>
                </c:pt>
                <c:pt idx="13631">
                  <c:v>-5.7200000000000003E-4</c:v>
                </c:pt>
                <c:pt idx="13632">
                  <c:v>-5.62E-4</c:v>
                </c:pt>
                <c:pt idx="13633">
                  <c:v>-5.4199999999999995E-4</c:v>
                </c:pt>
                <c:pt idx="13634">
                  <c:v>-5.3200000000000003E-4</c:v>
                </c:pt>
                <c:pt idx="13635">
                  <c:v>-5.22E-4</c:v>
                </c:pt>
                <c:pt idx="13636">
                  <c:v>-5.0199999999999995E-4</c:v>
                </c:pt>
                <c:pt idx="13637">
                  <c:v>-4.9200000000000003E-4</c:v>
                </c:pt>
                <c:pt idx="13638">
                  <c:v>-4.8200000000000001E-4</c:v>
                </c:pt>
                <c:pt idx="13639">
                  <c:v>-4.6200000000000001E-4</c:v>
                </c:pt>
                <c:pt idx="13640">
                  <c:v>-4.5199999999999998E-4</c:v>
                </c:pt>
                <c:pt idx="13641">
                  <c:v>-4.4200000000000001E-4</c:v>
                </c:pt>
                <c:pt idx="13642">
                  <c:v>-4.3199999999999998E-4</c:v>
                </c:pt>
                <c:pt idx="13643">
                  <c:v>-4.1199999999999999E-4</c:v>
                </c:pt>
                <c:pt idx="13644">
                  <c:v>-4.1199999999999999E-4</c:v>
                </c:pt>
                <c:pt idx="13645">
                  <c:v>-4.0200000000000001E-4</c:v>
                </c:pt>
                <c:pt idx="13646">
                  <c:v>-3.9199999999999999E-4</c:v>
                </c:pt>
                <c:pt idx="13647">
                  <c:v>-3.9199999999999999E-4</c:v>
                </c:pt>
                <c:pt idx="13648">
                  <c:v>-3.7199999999999999E-4</c:v>
                </c:pt>
                <c:pt idx="13649">
                  <c:v>-3.7199999999999999E-4</c:v>
                </c:pt>
                <c:pt idx="13650">
                  <c:v>-3.6200000000000002E-4</c:v>
                </c:pt>
                <c:pt idx="13651">
                  <c:v>-3.6200000000000002E-4</c:v>
                </c:pt>
                <c:pt idx="13652">
                  <c:v>-3.5199999999999999E-4</c:v>
                </c:pt>
                <c:pt idx="13653">
                  <c:v>-3.5199999999999999E-4</c:v>
                </c:pt>
                <c:pt idx="13654">
                  <c:v>-3.3199999999999999E-4</c:v>
                </c:pt>
                <c:pt idx="13655">
                  <c:v>-3.3199999999999999E-4</c:v>
                </c:pt>
                <c:pt idx="13656">
                  <c:v>-3.2200000000000002E-4</c:v>
                </c:pt>
                <c:pt idx="13657">
                  <c:v>-3.1199999999999999E-4</c:v>
                </c:pt>
                <c:pt idx="13658">
                  <c:v>-3.1199999999999999E-4</c:v>
                </c:pt>
                <c:pt idx="13659">
                  <c:v>-2.92E-4</c:v>
                </c:pt>
                <c:pt idx="13660">
                  <c:v>-2.92E-4</c:v>
                </c:pt>
                <c:pt idx="13661">
                  <c:v>-2.8200000000000002E-4</c:v>
                </c:pt>
                <c:pt idx="13662">
                  <c:v>-2.72E-4</c:v>
                </c:pt>
                <c:pt idx="13663">
                  <c:v>-2.52E-4</c:v>
                </c:pt>
                <c:pt idx="13664">
                  <c:v>-2.52E-4</c:v>
                </c:pt>
                <c:pt idx="13665">
                  <c:v>-2.42E-4</c:v>
                </c:pt>
                <c:pt idx="13666">
                  <c:v>-2.32E-4</c:v>
                </c:pt>
                <c:pt idx="13667">
                  <c:v>-2.12E-4</c:v>
                </c:pt>
                <c:pt idx="13668">
                  <c:v>-2.02E-4</c:v>
                </c:pt>
                <c:pt idx="13669">
                  <c:v>-1.92E-4</c:v>
                </c:pt>
                <c:pt idx="13670">
                  <c:v>-1.7200000000000001E-4</c:v>
                </c:pt>
                <c:pt idx="13671">
                  <c:v>-1.6200000000000001E-4</c:v>
                </c:pt>
                <c:pt idx="13672">
                  <c:v>-1.5200000000000001E-4</c:v>
                </c:pt>
                <c:pt idx="13673">
                  <c:v>-1.4200000000000001E-4</c:v>
                </c:pt>
                <c:pt idx="13674">
                  <c:v>-1.22E-4</c:v>
                </c:pt>
                <c:pt idx="13675">
                  <c:v>-1.12E-4</c:v>
                </c:pt>
                <c:pt idx="13676">
                  <c:v>-1.02E-4</c:v>
                </c:pt>
                <c:pt idx="13677">
                  <c:v>-1.02E-4</c:v>
                </c:pt>
                <c:pt idx="13678">
                  <c:v>-8.2399999999999997E-5</c:v>
                </c:pt>
                <c:pt idx="13679">
                  <c:v>-8.2399999999999997E-5</c:v>
                </c:pt>
                <c:pt idx="13680">
                  <c:v>-7.2399999999999998E-5</c:v>
                </c:pt>
                <c:pt idx="13681">
                  <c:v>-7.2399999999999998E-5</c:v>
                </c:pt>
                <c:pt idx="13682">
                  <c:v>-6.2399999999999999E-5</c:v>
                </c:pt>
                <c:pt idx="13683">
                  <c:v>-6.2399999999999999E-5</c:v>
                </c:pt>
                <c:pt idx="13684">
                  <c:v>-6.2399999999999999E-5</c:v>
                </c:pt>
                <c:pt idx="13685">
                  <c:v>-6.2399999999999999E-5</c:v>
                </c:pt>
                <c:pt idx="13686">
                  <c:v>-6.2399999999999999E-5</c:v>
                </c:pt>
                <c:pt idx="13687">
                  <c:v>-4.2400000000000001E-5</c:v>
                </c:pt>
                <c:pt idx="13688">
                  <c:v>-4.2400000000000001E-5</c:v>
                </c:pt>
                <c:pt idx="13689">
                  <c:v>-4.2400000000000001E-5</c:v>
                </c:pt>
                <c:pt idx="13690">
                  <c:v>-4.2400000000000001E-5</c:v>
                </c:pt>
                <c:pt idx="13691">
                  <c:v>-3.2400000000000001E-5</c:v>
                </c:pt>
                <c:pt idx="13692">
                  <c:v>-3.2400000000000001E-5</c:v>
                </c:pt>
                <c:pt idx="13693">
                  <c:v>-3.2400000000000001E-5</c:v>
                </c:pt>
                <c:pt idx="13694">
                  <c:v>-3.2400000000000001E-5</c:v>
                </c:pt>
                <c:pt idx="13695">
                  <c:v>-2.2399999999999999E-5</c:v>
                </c:pt>
                <c:pt idx="13696">
                  <c:v>-2.4200000000000001E-6</c:v>
                </c:pt>
                <c:pt idx="13697">
                  <c:v>-2.4200000000000001E-6</c:v>
                </c:pt>
                <c:pt idx="13698">
                  <c:v>7.5800000000000003E-6</c:v>
                </c:pt>
                <c:pt idx="13699">
                  <c:v>1.7600000000000001E-5</c:v>
                </c:pt>
                <c:pt idx="13700">
                  <c:v>3.7599999999999999E-5</c:v>
                </c:pt>
                <c:pt idx="13701">
                  <c:v>5.7599999999999997E-5</c:v>
                </c:pt>
                <c:pt idx="13702">
                  <c:v>7.7600000000000002E-5</c:v>
                </c:pt>
                <c:pt idx="13703">
                  <c:v>9.7600000000000001E-5</c:v>
                </c:pt>
                <c:pt idx="13704">
                  <c:v>1.2799999999999999E-4</c:v>
                </c:pt>
                <c:pt idx="13705">
                  <c:v>1.4799999999999999E-4</c:v>
                </c:pt>
                <c:pt idx="13706">
                  <c:v>1.6799999999999999E-4</c:v>
                </c:pt>
                <c:pt idx="13707">
                  <c:v>1.8799999999999999E-4</c:v>
                </c:pt>
                <c:pt idx="13708">
                  <c:v>2.1800000000000001E-4</c:v>
                </c:pt>
                <c:pt idx="13709">
                  <c:v>2.4800000000000001E-4</c:v>
                </c:pt>
                <c:pt idx="13710">
                  <c:v>2.6800000000000001E-4</c:v>
                </c:pt>
                <c:pt idx="13711">
                  <c:v>2.9799999999999998E-4</c:v>
                </c:pt>
                <c:pt idx="13712">
                  <c:v>3.28E-4</c:v>
                </c:pt>
                <c:pt idx="13713">
                  <c:v>3.48E-4</c:v>
                </c:pt>
                <c:pt idx="13714">
                  <c:v>3.7800000000000003E-4</c:v>
                </c:pt>
                <c:pt idx="13715">
                  <c:v>3.88E-4</c:v>
                </c:pt>
                <c:pt idx="13716">
                  <c:v>4.1800000000000002E-4</c:v>
                </c:pt>
                <c:pt idx="13717">
                  <c:v>4.28E-4</c:v>
                </c:pt>
                <c:pt idx="13718">
                  <c:v>4.3800000000000002E-4</c:v>
                </c:pt>
                <c:pt idx="13719">
                  <c:v>4.5800000000000002E-4</c:v>
                </c:pt>
                <c:pt idx="13720">
                  <c:v>4.6799999999999999E-4</c:v>
                </c:pt>
                <c:pt idx="13721">
                  <c:v>4.7800000000000002E-4</c:v>
                </c:pt>
                <c:pt idx="13722">
                  <c:v>4.9799999999999996E-4</c:v>
                </c:pt>
                <c:pt idx="13723">
                  <c:v>4.9799999999999996E-4</c:v>
                </c:pt>
                <c:pt idx="13724">
                  <c:v>4.9799999999999996E-4</c:v>
                </c:pt>
                <c:pt idx="13725">
                  <c:v>4.9799999999999996E-4</c:v>
                </c:pt>
                <c:pt idx="13726">
                  <c:v>4.9799999999999996E-4</c:v>
                </c:pt>
                <c:pt idx="13727">
                  <c:v>4.9799999999999996E-4</c:v>
                </c:pt>
                <c:pt idx="13728">
                  <c:v>4.7800000000000002E-4</c:v>
                </c:pt>
                <c:pt idx="13729">
                  <c:v>4.7800000000000002E-4</c:v>
                </c:pt>
                <c:pt idx="13730">
                  <c:v>4.6799999999999999E-4</c:v>
                </c:pt>
                <c:pt idx="13731">
                  <c:v>4.6799999999999999E-4</c:v>
                </c:pt>
                <c:pt idx="13732">
                  <c:v>4.5800000000000002E-4</c:v>
                </c:pt>
                <c:pt idx="13733">
                  <c:v>4.5800000000000002E-4</c:v>
                </c:pt>
                <c:pt idx="13734">
                  <c:v>4.5800000000000002E-4</c:v>
                </c:pt>
                <c:pt idx="13735">
                  <c:v>4.5800000000000002E-4</c:v>
                </c:pt>
                <c:pt idx="13736">
                  <c:v>4.5800000000000002E-4</c:v>
                </c:pt>
                <c:pt idx="13737">
                  <c:v>4.5800000000000002E-4</c:v>
                </c:pt>
                <c:pt idx="13738">
                  <c:v>4.5800000000000002E-4</c:v>
                </c:pt>
                <c:pt idx="13739">
                  <c:v>4.6799999999999999E-4</c:v>
                </c:pt>
                <c:pt idx="13740">
                  <c:v>4.6799999999999999E-4</c:v>
                </c:pt>
                <c:pt idx="13741">
                  <c:v>4.7800000000000002E-4</c:v>
                </c:pt>
                <c:pt idx="13742">
                  <c:v>4.9799999999999996E-4</c:v>
                </c:pt>
                <c:pt idx="13743">
                  <c:v>5.0799999999999999E-4</c:v>
                </c:pt>
                <c:pt idx="13744">
                  <c:v>5.1800000000000001E-4</c:v>
                </c:pt>
                <c:pt idx="13745">
                  <c:v>5.4799999999999998E-4</c:v>
                </c:pt>
                <c:pt idx="13746">
                  <c:v>5.5800000000000001E-4</c:v>
                </c:pt>
                <c:pt idx="13747">
                  <c:v>5.8799999999999998E-4</c:v>
                </c:pt>
                <c:pt idx="13748">
                  <c:v>6.1799999999999995E-4</c:v>
                </c:pt>
                <c:pt idx="13749">
                  <c:v>6.38E-4</c:v>
                </c:pt>
                <c:pt idx="13750">
                  <c:v>6.6799999999999997E-4</c:v>
                </c:pt>
                <c:pt idx="13751">
                  <c:v>6.8800000000000003E-4</c:v>
                </c:pt>
                <c:pt idx="13752">
                  <c:v>7.0799999999999997E-4</c:v>
                </c:pt>
                <c:pt idx="13753">
                  <c:v>7.4799999999999997E-4</c:v>
                </c:pt>
                <c:pt idx="13754">
                  <c:v>7.5799999999999999E-4</c:v>
                </c:pt>
                <c:pt idx="13755">
                  <c:v>7.8799999999999996E-4</c:v>
                </c:pt>
                <c:pt idx="13756">
                  <c:v>8.0800000000000002E-4</c:v>
                </c:pt>
                <c:pt idx="13757">
                  <c:v>8.2799999999999996E-4</c:v>
                </c:pt>
                <c:pt idx="13758">
                  <c:v>8.3799999999999999E-4</c:v>
                </c:pt>
                <c:pt idx="13759">
                  <c:v>8.6799999999999996E-4</c:v>
                </c:pt>
                <c:pt idx="13760">
                  <c:v>8.7799999999999998E-4</c:v>
                </c:pt>
                <c:pt idx="13761">
                  <c:v>8.8800000000000001E-4</c:v>
                </c:pt>
                <c:pt idx="13762">
                  <c:v>8.8800000000000001E-4</c:v>
                </c:pt>
                <c:pt idx="13763">
                  <c:v>8.9800000000000004E-4</c:v>
                </c:pt>
                <c:pt idx="13764">
                  <c:v>8.9800000000000004E-4</c:v>
                </c:pt>
                <c:pt idx="13765">
                  <c:v>8.9800000000000004E-4</c:v>
                </c:pt>
                <c:pt idx="13766">
                  <c:v>9.1799999999999998E-4</c:v>
                </c:pt>
                <c:pt idx="13767">
                  <c:v>9.1799999999999998E-4</c:v>
                </c:pt>
                <c:pt idx="13768">
                  <c:v>9.1799999999999998E-4</c:v>
                </c:pt>
                <c:pt idx="13769">
                  <c:v>9.1799999999999998E-4</c:v>
                </c:pt>
                <c:pt idx="13770">
                  <c:v>9.1799999999999998E-4</c:v>
                </c:pt>
                <c:pt idx="13771">
                  <c:v>9.1799999999999998E-4</c:v>
                </c:pt>
                <c:pt idx="13772">
                  <c:v>9.1799999999999998E-4</c:v>
                </c:pt>
                <c:pt idx="13773">
                  <c:v>9.2800000000000001E-4</c:v>
                </c:pt>
                <c:pt idx="13774">
                  <c:v>9.2800000000000001E-4</c:v>
                </c:pt>
                <c:pt idx="13775">
                  <c:v>9.2800000000000001E-4</c:v>
                </c:pt>
                <c:pt idx="13776">
                  <c:v>9.3800000000000003E-4</c:v>
                </c:pt>
                <c:pt idx="13777">
                  <c:v>9.5799999999999998E-4</c:v>
                </c:pt>
                <c:pt idx="13778">
                  <c:v>9.5799999999999998E-4</c:v>
                </c:pt>
                <c:pt idx="13779">
                  <c:v>9.7799999999999992E-4</c:v>
                </c:pt>
                <c:pt idx="13780">
                  <c:v>9.9799999999999997E-4</c:v>
                </c:pt>
                <c:pt idx="13781">
                  <c:v>1.01E-3</c:v>
                </c:pt>
                <c:pt idx="13782">
                  <c:v>1.0399999999999999E-3</c:v>
                </c:pt>
                <c:pt idx="13783">
                  <c:v>1.06E-3</c:v>
                </c:pt>
                <c:pt idx="13784">
                  <c:v>1.08E-3</c:v>
                </c:pt>
                <c:pt idx="13785">
                  <c:v>1.1199999999999999E-3</c:v>
                </c:pt>
                <c:pt idx="13786">
                  <c:v>1.14E-3</c:v>
                </c:pt>
                <c:pt idx="13787">
                  <c:v>1.17E-3</c:v>
                </c:pt>
                <c:pt idx="13788">
                  <c:v>1.1900000000000001E-3</c:v>
                </c:pt>
                <c:pt idx="13789">
                  <c:v>1.2199999999999999E-3</c:v>
                </c:pt>
                <c:pt idx="13790">
                  <c:v>1.25E-3</c:v>
                </c:pt>
                <c:pt idx="13791">
                  <c:v>1.2700000000000001E-3</c:v>
                </c:pt>
                <c:pt idx="13792">
                  <c:v>1.2999999999999999E-3</c:v>
                </c:pt>
                <c:pt idx="13793">
                  <c:v>1.33E-3</c:v>
                </c:pt>
                <c:pt idx="13794">
                  <c:v>1.34E-3</c:v>
                </c:pt>
                <c:pt idx="13795">
                  <c:v>1.3500000000000001E-3</c:v>
                </c:pt>
                <c:pt idx="13796">
                  <c:v>1.3699999999999999E-3</c:v>
                </c:pt>
                <c:pt idx="13797">
                  <c:v>1.3799999999999999E-3</c:v>
                </c:pt>
                <c:pt idx="13798">
                  <c:v>1.39E-3</c:v>
                </c:pt>
                <c:pt idx="13799">
                  <c:v>1.41E-3</c:v>
                </c:pt>
                <c:pt idx="13800">
                  <c:v>1.39E-3</c:v>
                </c:pt>
                <c:pt idx="13801">
                  <c:v>1.41E-3</c:v>
                </c:pt>
                <c:pt idx="13802">
                  <c:v>1.39E-3</c:v>
                </c:pt>
                <c:pt idx="13803">
                  <c:v>1.39E-3</c:v>
                </c:pt>
                <c:pt idx="13804">
                  <c:v>1.3799999999999999E-3</c:v>
                </c:pt>
                <c:pt idx="13805">
                  <c:v>1.3699999999999999E-3</c:v>
                </c:pt>
                <c:pt idx="13806">
                  <c:v>1.3500000000000001E-3</c:v>
                </c:pt>
                <c:pt idx="13807">
                  <c:v>1.33E-3</c:v>
                </c:pt>
                <c:pt idx="13808">
                  <c:v>1.31E-3</c:v>
                </c:pt>
                <c:pt idx="13809">
                  <c:v>1.2999999999999999E-3</c:v>
                </c:pt>
                <c:pt idx="13810">
                  <c:v>1.2700000000000001E-3</c:v>
                </c:pt>
                <c:pt idx="13811">
                  <c:v>1.2600000000000001E-3</c:v>
                </c:pt>
                <c:pt idx="13812">
                  <c:v>1.25E-3</c:v>
                </c:pt>
                <c:pt idx="13813">
                  <c:v>1.23E-3</c:v>
                </c:pt>
                <c:pt idx="13814">
                  <c:v>1.2199999999999999E-3</c:v>
                </c:pt>
                <c:pt idx="13815">
                  <c:v>1.2099999999999999E-3</c:v>
                </c:pt>
                <c:pt idx="13816">
                  <c:v>1.2099999999999999E-3</c:v>
                </c:pt>
                <c:pt idx="13817">
                  <c:v>1.2099999999999999E-3</c:v>
                </c:pt>
                <c:pt idx="13818">
                  <c:v>1.2099999999999999E-3</c:v>
                </c:pt>
                <c:pt idx="13819">
                  <c:v>1.2099999999999999E-3</c:v>
                </c:pt>
                <c:pt idx="13820">
                  <c:v>1.2199999999999999E-3</c:v>
                </c:pt>
                <c:pt idx="13821">
                  <c:v>1.23E-3</c:v>
                </c:pt>
                <c:pt idx="13822">
                  <c:v>1.23E-3</c:v>
                </c:pt>
                <c:pt idx="13823">
                  <c:v>1.2600000000000001E-3</c:v>
                </c:pt>
                <c:pt idx="13824">
                  <c:v>1.2899999999999999E-3</c:v>
                </c:pt>
                <c:pt idx="13825">
                  <c:v>1.2999999999999999E-3</c:v>
                </c:pt>
                <c:pt idx="13826">
                  <c:v>1.33E-3</c:v>
                </c:pt>
                <c:pt idx="13827">
                  <c:v>1.3699999999999999E-3</c:v>
                </c:pt>
                <c:pt idx="13828">
                  <c:v>1.39E-3</c:v>
                </c:pt>
                <c:pt idx="13829">
                  <c:v>1.42E-3</c:v>
                </c:pt>
                <c:pt idx="13830">
                  <c:v>1.4599999999999999E-3</c:v>
                </c:pt>
                <c:pt idx="13831">
                  <c:v>1.48E-3</c:v>
                </c:pt>
                <c:pt idx="13832">
                  <c:v>1.5200000000000001E-3</c:v>
                </c:pt>
                <c:pt idx="13833">
                  <c:v>1.5499999999999999E-3</c:v>
                </c:pt>
                <c:pt idx="13834">
                  <c:v>1.58E-3</c:v>
                </c:pt>
                <c:pt idx="13835">
                  <c:v>1.6000000000000001E-3</c:v>
                </c:pt>
                <c:pt idx="13836">
                  <c:v>1.6299999999999999E-3</c:v>
                </c:pt>
                <c:pt idx="13837">
                  <c:v>1.66E-3</c:v>
                </c:pt>
                <c:pt idx="13838">
                  <c:v>1.67E-3</c:v>
                </c:pt>
                <c:pt idx="13839">
                  <c:v>1.6800000000000001E-3</c:v>
                </c:pt>
                <c:pt idx="13840">
                  <c:v>1.6900000000000001E-3</c:v>
                </c:pt>
                <c:pt idx="13841">
                  <c:v>1.7099999999999999E-3</c:v>
                </c:pt>
                <c:pt idx="13842">
                  <c:v>1.7099999999999999E-3</c:v>
                </c:pt>
                <c:pt idx="13843">
                  <c:v>1.7099999999999999E-3</c:v>
                </c:pt>
                <c:pt idx="13844">
                  <c:v>1.6900000000000001E-3</c:v>
                </c:pt>
                <c:pt idx="13845">
                  <c:v>1.6900000000000001E-3</c:v>
                </c:pt>
                <c:pt idx="13846">
                  <c:v>1.6800000000000001E-3</c:v>
                </c:pt>
                <c:pt idx="13847">
                  <c:v>1.67E-3</c:v>
                </c:pt>
                <c:pt idx="13848">
                  <c:v>1.66E-3</c:v>
                </c:pt>
                <c:pt idx="13849">
                  <c:v>1.64E-3</c:v>
                </c:pt>
                <c:pt idx="13850">
                  <c:v>1.6299999999999999E-3</c:v>
                </c:pt>
                <c:pt idx="13851">
                  <c:v>1.6000000000000001E-3</c:v>
                </c:pt>
                <c:pt idx="13852">
                  <c:v>1.5900000000000001E-3</c:v>
                </c:pt>
                <c:pt idx="13853">
                  <c:v>1.58E-3</c:v>
                </c:pt>
                <c:pt idx="13854">
                  <c:v>1.5499999999999999E-3</c:v>
                </c:pt>
                <c:pt idx="13855">
                  <c:v>1.5399999999999999E-3</c:v>
                </c:pt>
                <c:pt idx="13856">
                  <c:v>1.5200000000000001E-3</c:v>
                </c:pt>
                <c:pt idx="13857">
                  <c:v>1.5100000000000001E-3</c:v>
                </c:pt>
                <c:pt idx="13858">
                  <c:v>1.5E-3</c:v>
                </c:pt>
                <c:pt idx="13859">
                  <c:v>1.5E-3</c:v>
                </c:pt>
                <c:pt idx="13860">
                  <c:v>1.48E-3</c:v>
                </c:pt>
                <c:pt idx="13861">
                  <c:v>1.48E-3</c:v>
                </c:pt>
                <c:pt idx="13862">
                  <c:v>1.48E-3</c:v>
                </c:pt>
                <c:pt idx="13863">
                  <c:v>1.5E-3</c:v>
                </c:pt>
                <c:pt idx="13864">
                  <c:v>1.5E-3</c:v>
                </c:pt>
                <c:pt idx="13865">
                  <c:v>1.5200000000000001E-3</c:v>
                </c:pt>
                <c:pt idx="13866">
                  <c:v>1.5399999999999999E-3</c:v>
                </c:pt>
                <c:pt idx="13867">
                  <c:v>1.5499999999999999E-3</c:v>
                </c:pt>
                <c:pt idx="13868">
                  <c:v>1.56E-3</c:v>
                </c:pt>
                <c:pt idx="13869">
                  <c:v>1.5900000000000001E-3</c:v>
                </c:pt>
                <c:pt idx="13870">
                  <c:v>1.6199999999999999E-3</c:v>
                </c:pt>
                <c:pt idx="13871">
                  <c:v>1.64E-3</c:v>
                </c:pt>
                <c:pt idx="13872">
                  <c:v>1.67E-3</c:v>
                </c:pt>
                <c:pt idx="13873">
                  <c:v>1.6800000000000001E-3</c:v>
                </c:pt>
                <c:pt idx="13874">
                  <c:v>1.7099999999999999E-3</c:v>
                </c:pt>
                <c:pt idx="13875">
                  <c:v>1.73E-3</c:v>
                </c:pt>
                <c:pt idx="13876">
                  <c:v>1.7600000000000001E-3</c:v>
                </c:pt>
                <c:pt idx="13877">
                  <c:v>1.7899999999999999E-3</c:v>
                </c:pt>
                <c:pt idx="13878">
                  <c:v>1.8E-3</c:v>
                </c:pt>
                <c:pt idx="13879">
                  <c:v>1.83E-3</c:v>
                </c:pt>
                <c:pt idx="13880">
                  <c:v>1.83E-3</c:v>
                </c:pt>
                <c:pt idx="13881">
                  <c:v>1.8500000000000001E-3</c:v>
                </c:pt>
                <c:pt idx="13882">
                  <c:v>1.8500000000000001E-3</c:v>
                </c:pt>
                <c:pt idx="13883">
                  <c:v>1.8699999999999999E-3</c:v>
                </c:pt>
                <c:pt idx="13884">
                  <c:v>1.8699999999999999E-3</c:v>
                </c:pt>
                <c:pt idx="13885">
                  <c:v>1.8699999999999999E-3</c:v>
                </c:pt>
                <c:pt idx="13886">
                  <c:v>1.8500000000000001E-3</c:v>
                </c:pt>
                <c:pt idx="13887">
                  <c:v>1.8500000000000001E-3</c:v>
                </c:pt>
                <c:pt idx="13888">
                  <c:v>1.8400000000000001E-3</c:v>
                </c:pt>
                <c:pt idx="13889">
                  <c:v>1.83E-3</c:v>
                </c:pt>
                <c:pt idx="13890">
                  <c:v>1.81E-3</c:v>
                </c:pt>
                <c:pt idx="13891">
                  <c:v>1.8E-3</c:v>
                </c:pt>
                <c:pt idx="13892">
                  <c:v>1.7700000000000001E-3</c:v>
                </c:pt>
                <c:pt idx="13893">
                  <c:v>1.7600000000000001E-3</c:v>
                </c:pt>
                <c:pt idx="13894">
                  <c:v>1.73E-3</c:v>
                </c:pt>
                <c:pt idx="13895">
                  <c:v>1.72E-3</c:v>
                </c:pt>
                <c:pt idx="13896">
                  <c:v>1.6900000000000001E-3</c:v>
                </c:pt>
                <c:pt idx="13897">
                  <c:v>1.67E-3</c:v>
                </c:pt>
                <c:pt idx="13898">
                  <c:v>1.66E-3</c:v>
                </c:pt>
                <c:pt idx="13899">
                  <c:v>1.6299999999999999E-3</c:v>
                </c:pt>
                <c:pt idx="13900">
                  <c:v>1.6199999999999999E-3</c:v>
                </c:pt>
                <c:pt idx="13901">
                  <c:v>1.6000000000000001E-3</c:v>
                </c:pt>
                <c:pt idx="13902">
                  <c:v>1.5900000000000001E-3</c:v>
                </c:pt>
                <c:pt idx="13903">
                  <c:v>1.58E-3</c:v>
                </c:pt>
                <c:pt idx="13904">
                  <c:v>1.56E-3</c:v>
                </c:pt>
                <c:pt idx="13905">
                  <c:v>1.56E-3</c:v>
                </c:pt>
                <c:pt idx="13906">
                  <c:v>1.5499999999999999E-3</c:v>
                </c:pt>
                <c:pt idx="13907">
                  <c:v>1.5499999999999999E-3</c:v>
                </c:pt>
                <c:pt idx="13908">
                  <c:v>1.5499999999999999E-3</c:v>
                </c:pt>
                <c:pt idx="13909">
                  <c:v>1.5499999999999999E-3</c:v>
                </c:pt>
                <c:pt idx="13910">
                  <c:v>1.5499999999999999E-3</c:v>
                </c:pt>
                <c:pt idx="13911">
                  <c:v>1.56E-3</c:v>
                </c:pt>
                <c:pt idx="13912">
                  <c:v>1.56E-3</c:v>
                </c:pt>
                <c:pt idx="13913">
                  <c:v>1.58E-3</c:v>
                </c:pt>
                <c:pt idx="13914">
                  <c:v>1.5900000000000001E-3</c:v>
                </c:pt>
                <c:pt idx="13915">
                  <c:v>1.5900000000000001E-3</c:v>
                </c:pt>
                <c:pt idx="13916">
                  <c:v>1.6000000000000001E-3</c:v>
                </c:pt>
                <c:pt idx="13917">
                  <c:v>1.6000000000000001E-3</c:v>
                </c:pt>
                <c:pt idx="13918">
                  <c:v>1.6199999999999999E-3</c:v>
                </c:pt>
                <c:pt idx="13919">
                  <c:v>1.6299999999999999E-3</c:v>
                </c:pt>
                <c:pt idx="13920">
                  <c:v>1.6299999999999999E-3</c:v>
                </c:pt>
                <c:pt idx="13921">
                  <c:v>1.6299999999999999E-3</c:v>
                </c:pt>
                <c:pt idx="13922">
                  <c:v>1.6299999999999999E-3</c:v>
                </c:pt>
                <c:pt idx="13923">
                  <c:v>1.64E-3</c:v>
                </c:pt>
                <c:pt idx="13924">
                  <c:v>1.6299999999999999E-3</c:v>
                </c:pt>
                <c:pt idx="13925">
                  <c:v>1.6299999999999999E-3</c:v>
                </c:pt>
                <c:pt idx="13926">
                  <c:v>1.6199999999999999E-3</c:v>
                </c:pt>
                <c:pt idx="13927">
                  <c:v>1.6199999999999999E-3</c:v>
                </c:pt>
                <c:pt idx="13928">
                  <c:v>1.5900000000000001E-3</c:v>
                </c:pt>
                <c:pt idx="13929">
                  <c:v>1.58E-3</c:v>
                </c:pt>
                <c:pt idx="13930">
                  <c:v>1.56E-3</c:v>
                </c:pt>
                <c:pt idx="13931">
                  <c:v>1.5399999999999999E-3</c:v>
                </c:pt>
                <c:pt idx="13932">
                  <c:v>1.5200000000000001E-3</c:v>
                </c:pt>
                <c:pt idx="13933">
                  <c:v>1.5E-3</c:v>
                </c:pt>
                <c:pt idx="13934">
                  <c:v>1.47E-3</c:v>
                </c:pt>
                <c:pt idx="13935">
                  <c:v>1.4400000000000001E-3</c:v>
                </c:pt>
                <c:pt idx="13936">
                  <c:v>1.42E-3</c:v>
                </c:pt>
                <c:pt idx="13937">
                  <c:v>1.41E-3</c:v>
                </c:pt>
                <c:pt idx="13938">
                  <c:v>1.3799999999999999E-3</c:v>
                </c:pt>
                <c:pt idx="13939">
                  <c:v>1.3500000000000001E-3</c:v>
                </c:pt>
                <c:pt idx="13940">
                  <c:v>1.33E-3</c:v>
                </c:pt>
                <c:pt idx="13941">
                  <c:v>1.31E-3</c:v>
                </c:pt>
                <c:pt idx="13942">
                  <c:v>1.2899999999999999E-3</c:v>
                </c:pt>
                <c:pt idx="13943">
                  <c:v>1.2700000000000001E-3</c:v>
                </c:pt>
                <c:pt idx="13944">
                  <c:v>1.2600000000000001E-3</c:v>
                </c:pt>
                <c:pt idx="13945">
                  <c:v>1.25E-3</c:v>
                </c:pt>
                <c:pt idx="13946">
                  <c:v>1.23E-3</c:v>
                </c:pt>
                <c:pt idx="13947">
                  <c:v>1.23E-3</c:v>
                </c:pt>
                <c:pt idx="13948">
                  <c:v>1.2199999999999999E-3</c:v>
                </c:pt>
                <c:pt idx="13949">
                  <c:v>1.2199999999999999E-3</c:v>
                </c:pt>
                <c:pt idx="13950">
                  <c:v>1.2199999999999999E-3</c:v>
                </c:pt>
                <c:pt idx="13951">
                  <c:v>1.23E-3</c:v>
                </c:pt>
                <c:pt idx="13952">
                  <c:v>1.23E-3</c:v>
                </c:pt>
                <c:pt idx="13953">
                  <c:v>1.25E-3</c:v>
                </c:pt>
                <c:pt idx="13954">
                  <c:v>1.25E-3</c:v>
                </c:pt>
                <c:pt idx="13955">
                  <c:v>1.2600000000000001E-3</c:v>
                </c:pt>
                <c:pt idx="13956">
                  <c:v>1.2700000000000001E-3</c:v>
                </c:pt>
                <c:pt idx="13957">
                  <c:v>1.2899999999999999E-3</c:v>
                </c:pt>
                <c:pt idx="13958">
                  <c:v>1.2899999999999999E-3</c:v>
                </c:pt>
                <c:pt idx="13959">
                  <c:v>1.2999999999999999E-3</c:v>
                </c:pt>
                <c:pt idx="13960">
                  <c:v>1.2999999999999999E-3</c:v>
                </c:pt>
                <c:pt idx="13961">
                  <c:v>1.31E-3</c:v>
                </c:pt>
                <c:pt idx="13962">
                  <c:v>1.31E-3</c:v>
                </c:pt>
                <c:pt idx="13963">
                  <c:v>1.31E-3</c:v>
                </c:pt>
                <c:pt idx="13964">
                  <c:v>1.31E-3</c:v>
                </c:pt>
                <c:pt idx="13965">
                  <c:v>1.2999999999999999E-3</c:v>
                </c:pt>
                <c:pt idx="13966">
                  <c:v>1.2999999999999999E-3</c:v>
                </c:pt>
                <c:pt idx="13967">
                  <c:v>1.2899999999999999E-3</c:v>
                </c:pt>
                <c:pt idx="13968">
                  <c:v>1.2700000000000001E-3</c:v>
                </c:pt>
                <c:pt idx="13969">
                  <c:v>1.25E-3</c:v>
                </c:pt>
                <c:pt idx="13970">
                  <c:v>1.23E-3</c:v>
                </c:pt>
                <c:pt idx="13971">
                  <c:v>1.2099999999999999E-3</c:v>
                </c:pt>
                <c:pt idx="13972">
                  <c:v>1.1800000000000001E-3</c:v>
                </c:pt>
                <c:pt idx="13973">
                  <c:v>1.15E-3</c:v>
                </c:pt>
                <c:pt idx="13974">
                  <c:v>1.1199999999999999E-3</c:v>
                </c:pt>
                <c:pt idx="13975">
                  <c:v>1.09E-3</c:v>
                </c:pt>
                <c:pt idx="13976">
                  <c:v>1.0499999999999999E-3</c:v>
                </c:pt>
                <c:pt idx="13977">
                  <c:v>1.01E-3</c:v>
                </c:pt>
                <c:pt idx="13978">
                  <c:v>9.68E-4</c:v>
                </c:pt>
                <c:pt idx="13979">
                  <c:v>9.2800000000000001E-4</c:v>
                </c:pt>
                <c:pt idx="13980">
                  <c:v>8.8800000000000001E-4</c:v>
                </c:pt>
                <c:pt idx="13981">
                  <c:v>8.4800000000000001E-4</c:v>
                </c:pt>
                <c:pt idx="13982">
                  <c:v>8.2799999999999996E-4</c:v>
                </c:pt>
                <c:pt idx="13983">
                  <c:v>7.8799999999999996E-4</c:v>
                </c:pt>
                <c:pt idx="13984">
                  <c:v>7.5799999999999999E-4</c:v>
                </c:pt>
                <c:pt idx="13985">
                  <c:v>7.2800000000000002E-4</c:v>
                </c:pt>
                <c:pt idx="13986">
                  <c:v>7.0799999999999997E-4</c:v>
                </c:pt>
                <c:pt idx="13987">
                  <c:v>6.78E-4</c:v>
                </c:pt>
                <c:pt idx="13988">
                  <c:v>6.4800000000000003E-4</c:v>
                </c:pt>
                <c:pt idx="13989">
                  <c:v>6.38E-4</c:v>
                </c:pt>
                <c:pt idx="13990">
                  <c:v>6.2799999999999998E-4</c:v>
                </c:pt>
                <c:pt idx="13991">
                  <c:v>6.1799999999999995E-4</c:v>
                </c:pt>
                <c:pt idx="13992">
                  <c:v>5.9800000000000001E-4</c:v>
                </c:pt>
                <c:pt idx="13993">
                  <c:v>5.8799999999999998E-4</c:v>
                </c:pt>
                <c:pt idx="13994">
                  <c:v>5.8799999999999998E-4</c:v>
                </c:pt>
                <c:pt idx="13995">
                  <c:v>5.7799999999999995E-4</c:v>
                </c:pt>
                <c:pt idx="13996">
                  <c:v>5.7799999999999995E-4</c:v>
                </c:pt>
                <c:pt idx="13997">
                  <c:v>5.7799999999999995E-4</c:v>
                </c:pt>
                <c:pt idx="13998">
                  <c:v>5.7799999999999995E-4</c:v>
                </c:pt>
                <c:pt idx="13999">
                  <c:v>5.7799999999999995E-4</c:v>
                </c:pt>
                <c:pt idx="14000">
                  <c:v>5.7799999999999995E-4</c:v>
                </c:pt>
                <c:pt idx="14001">
                  <c:v>5.7799999999999995E-4</c:v>
                </c:pt>
                <c:pt idx="14002">
                  <c:v>5.5800000000000001E-4</c:v>
                </c:pt>
                <c:pt idx="14003">
                  <c:v>5.5800000000000001E-4</c:v>
                </c:pt>
                <c:pt idx="14004">
                  <c:v>5.4799999999999998E-4</c:v>
                </c:pt>
                <c:pt idx="14005">
                  <c:v>5.4799999999999998E-4</c:v>
                </c:pt>
                <c:pt idx="14006">
                  <c:v>5.3799999999999996E-4</c:v>
                </c:pt>
                <c:pt idx="14007">
                  <c:v>5.1800000000000001E-4</c:v>
                </c:pt>
                <c:pt idx="14008">
                  <c:v>4.9799999999999996E-4</c:v>
                </c:pt>
                <c:pt idx="14009">
                  <c:v>4.7800000000000002E-4</c:v>
                </c:pt>
                <c:pt idx="14010">
                  <c:v>4.6799999999999999E-4</c:v>
                </c:pt>
                <c:pt idx="14011">
                  <c:v>4.3800000000000002E-4</c:v>
                </c:pt>
                <c:pt idx="14012">
                  <c:v>4.1800000000000002E-4</c:v>
                </c:pt>
                <c:pt idx="14013">
                  <c:v>3.88E-4</c:v>
                </c:pt>
                <c:pt idx="14014">
                  <c:v>3.5799999999999997E-4</c:v>
                </c:pt>
                <c:pt idx="14015">
                  <c:v>3.3799999999999998E-4</c:v>
                </c:pt>
                <c:pt idx="14016">
                  <c:v>2.9799999999999998E-4</c:v>
                </c:pt>
                <c:pt idx="14017">
                  <c:v>2.6800000000000001E-4</c:v>
                </c:pt>
                <c:pt idx="14018">
                  <c:v>2.4800000000000001E-4</c:v>
                </c:pt>
                <c:pt idx="14019">
                  <c:v>2.1800000000000001E-4</c:v>
                </c:pt>
                <c:pt idx="14020">
                  <c:v>1.7799999999999999E-4</c:v>
                </c:pt>
                <c:pt idx="14021">
                  <c:v>1.4799999999999999E-4</c:v>
                </c:pt>
                <c:pt idx="14022">
                  <c:v>1.2799999999999999E-4</c:v>
                </c:pt>
                <c:pt idx="14023">
                  <c:v>9.7600000000000001E-5</c:v>
                </c:pt>
                <c:pt idx="14024">
                  <c:v>7.7600000000000002E-5</c:v>
                </c:pt>
                <c:pt idx="14025">
                  <c:v>4.7599999999999998E-5</c:v>
                </c:pt>
                <c:pt idx="14026">
                  <c:v>3.7599999999999999E-5</c:v>
                </c:pt>
                <c:pt idx="14027">
                  <c:v>7.5800000000000003E-6</c:v>
                </c:pt>
                <c:pt idx="14028">
                  <c:v>-2.4200000000000001E-6</c:v>
                </c:pt>
                <c:pt idx="14029">
                  <c:v>-2.2399999999999999E-5</c:v>
                </c:pt>
                <c:pt idx="14030">
                  <c:v>-3.2400000000000001E-5</c:v>
                </c:pt>
                <c:pt idx="14031">
                  <c:v>-3.2400000000000001E-5</c:v>
                </c:pt>
                <c:pt idx="14032">
                  <c:v>-3.2400000000000001E-5</c:v>
                </c:pt>
                <c:pt idx="14033">
                  <c:v>-4.2400000000000001E-5</c:v>
                </c:pt>
                <c:pt idx="14034">
                  <c:v>-4.2400000000000001E-5</c:v>
                </c:pt>
                <c:pt idx="14035">
                  <c:v>-4.2400000000000001E-5</c:v>
                </c:pt>
                <c:pt idx="14036">
                  <c:v>-4.2400000000000001E-5</c:v>
                </c:pt>
                <c:pt idx="14037">
                  <c:v>-4.2400000000000001E-5</c:v>
                </c:pt>
                <c:pt idx="14038">
                  <c:v>-4.2400000000000001E-5</c:v>
                </c:pt>
                <c:pt idx="14039">
                  <c:v>-4.2400000000000001E-5</c:v>
                </c:pt>
                <c:pt idx="14040">
                  <c:v>-4.2400000000000001E-5</c:v>
                </c:pt>
                <c:pt idx="14041">
                  <c:v>-4.2400000000000001E-5</c:v>
                </c:pt>
                <c:pt idx="14042">
                  <c:v>-6.2399999999999999E-5</c:v>
                </c:pt>
                <c:pt idx="14043">
                  <c:v>-6.2399999999999999E-5</c:v>
                </c:pt>
                <c:pt idx="14044">
                  <c:v>-7.2399999999999998E-5</c:v>
                </c:pt>
                <c:pt idx="14045">
                  <c:v>-7.2399999999999998E-5</c:v>
                </c:pt>
                <c:pt idx="14046">
                  <c:v>-8.2399999999999997E-5</c:v>
                </c:pt>
                <c:pt idx="14047">
                  <c:v>-1.02E-4</c:v>
                </c:pt>
                <c:pt idx="14048">
                  <c:v>-1.12E-4</c:v>
                </c:pt>
                <c:pt idx="14049">
                  <c:v>-1.22E-4</c:v>
                </c:pt>
                <c:pt idx="14050">
                  <c:v>-1.5200000000000001E-4</c:v>
                </c:pt>
                <c:pt idx="14051">
                  <c:v>-1.6200000000000001E-4</c:v>
                </c:pt>
                <c:pt idx="14052">
                  <c:v>-1.92E-4</c:v>
                </c:pt>
                <c:pt idx="14053">
                  <c:v>-2.12E-4</c:v>
                </c:pt>
                <c:pt idx="14054">
                  <c:v>-2.42E-4</c:v>
                </c:pt>
                <c:pt idx="14055">
                  <c:v>-2.72E-4</c:v>
                </c:pt>
                <c:pt idx="14056">
                  <c:v>-2.92E-4</c:v>
                </c:pt>
                <c:pt idx="14057">
                  <c:v>-3.2200000000000002E-4</c:v>
                </c:pt>
                <c:pt idx="14058">
                  <c:v>-3.5199999999999999E-4</c:v>
                </c:pt>
                <c:pt idx="14059">
                  <c:v>-3.7199999999999999E-4</c:v>
                </c:pt>
                <c:pt idx="14060">
                  <c:v>-4.1199999999999999E-4</c:v>
                </c:pt>
                <c:pt idx="14061">
                  <c:v>-4.3199999999999998E-4</c:v>
                </c:pt>
                <c:pt idx="14062">
                  <c:v>-4.5199999999999998E-4</c:v>
                </c:pt>
                <c:pt idx="14063">
                  <c:v>-4.8200000000000001E-4</c:v>
                </c:pt>
                <c:pt idx="14064">
                  <c:v>-4.9200000000000003E-4</c:v>
                </c:pt>
                <c:pt idx="14065">
                  <c:v>-5.22E-4</c:v>
                </c:pt>
                <c:pt idx="14066">
                  <c:v>-5.3200000000000003E-4</c:v>
                </c:pt>
                <c:pt idx="14067">
                  <c:v>-5.4199999999999995E-4</c:v>
                </c:pt>
                <c:pt idx="14068">
                  <c:v>-5.7200000000000003E-4</c:v>
                </c:pt>
                <c:pt idx="14069">
                  <c:v>-5.8200000000000005E-4</c:v>
                </c:pt>
                <c:pt idx="14070">
                  <c:v>-5.8200000000000005E-4</c:v>
                </c:pt>
                <c:pt idx="14071">
                  <c:v>-6.02E-4</c:v>
                </c:pt>
                <c:pt idx="14072">
                  <c:v>-6.1200000000000002E-4</c:v>
                </c:pt>
                <c:pt idx="14073">
                  <c:v>-6.1200000000000002E-4</c:v>
                </c:pt>
                <c:pt idx="14074">
                  <c:v>-6.2200000000000005E-4</c:v>
                </c:pt>
                <c:pt idx="14075">
                  <c:v>-6.2200000000000005E-4</c:v>
                </c:pt>
                <c:pt idx="14076">
                  <c:v>-6.2200000000000005E-4</c:v>
                </c:pt>
                <c:pt idx="14077">
                  <c:v>-6.4199999999999999E-4</c:v>
                </c:pt>
                <c:pt idx="14078">
                  <c:v>-6.4199999999999999E-4</c:v>
                </c:pt>
                <c:pt idx="14079">
                  <c:v>-6.4199999999999999E-4</c:v>
                </c:pt>
                <c:pt idx="14080">
                  <c:v>-6.4199999999999999E-4</c:v>
                </c:pt>
                <c:pt idx="14081">
                  <c:v>-6.4199999999999999E-4</c:v>
                </c:pt>
                <c:pt idx="14082">
                  <c:v>-6.5200000000000002E-4</c:v>
                </c:pt>
                <c:pt idx="14083">
                  <c:v>-6.5200000000000002E-4</c:v>
                </c:pt>
                <c:pt idx="14084">
                  <c:v>-6.6200000000000005E-4</c:v>
                </c:pt>
                <c:pt idx="14085">
                  <c:v>-6.6200000000000005E-4</c:v>
                </c:pt>
                <c:pt idx="14086">
                  <c:v>-6.8199999999999999E-4</c:v>
                </c:pt>
                <c:pt idx="14087">
                  <c:v>-6.8199999999999999E-4</c:v>
                </c:pt>
                <c:pt idx="14088">
                  <c:v>-7.0200000000000004E-4</c:v>
                </c:pt>
                <c:pt idx="14089">
                  <c:v>-7.0200000000000004E-4</c:v>
                </c:pt>
                <c:pt idx="14090">
                  <c:v>-7.1199999999999996E-4</c:v>
                </c:pt>
                <c:pt idx="14091">
                  <c:v>-7.3200000000000001E-4</c:v>
                </c:pt>
                <c:pt idx="14092">
                  <c:v>-7.4200000000000004E-4</c:v>
                </c:pt>
                <c:pt idx="14093">
                  <c:v>-7.5199999999999996E-4</c:v>
                </c:pt>
                <c:pt idx="14094">
                  <c:v>-7.7200000000000001E-4</c:v>
                </c:pt>
                <c:pt idx="14095">
                  <c:v>-7.8200000000000003E-4</c:v>
                </c:pt>
                <c:pt idx="14096">
                  <c:v>-7.9199999999999995E-4</c:v>
                </c:pt>
                <c:pt idx="14097">
                  <c:v>-8.12E-4</c:v>
                </c:pt>
                <c:pt idx="14098">
                  <c:v>-8.2200000000000003E-4</c:v>
                </c:pt>
                <c:pt idx="14099">
                  <c:v>-8.3199999999999995E-4</c:v>
                </c:pt>
                <c:pt idx="14100">
                  <c:v>-8.52E-4</c:v>
                </c:pt>
                <c:pt idx="14101">
                  <c:v>-8.52E-4</c:v>
                </c:pt>
                <c:pt idx="14102">
                  <c:v>-8.6200000000000003E-4</c:v>
                </c:pt>
                <c:pt idx="14103">
                  <c:v>-8.6200000000000003E-4</c:v>
                </c:pt>
                <c:pt idx="14104">
                  <c:v>-8.7200000000000005E-4</c:v>
                </c:pt>
                <c:pt idx="14105">
                  <c:v>-8.7200000000000005E-4</c:v>
                </c:pt>
                <c:pt idx="14106">
                  <c:v>-8.7200000000000005E-4</c:v>
                </c:pt>
                <c:pt idx="14107">
                  <c:v>-8.7200000000000005E-4</c:v>
                </c:pt>
                <c:pt idx="14108">
                  <c:v>-8.7200000000000005E-4</c:v>
                </c:pt>
                <c:pt idx="14109">
                  <c:v>-8.7200000000000005E-4</c:v>
                </c:pt>
                <c:pt idx="14110">
                  <c:v>-8.6200000000000003E-4</c:v>
                </c:pt>
                <c:pt idx="14111">
                  <c:v>-8.6200000000000003E-4</c:v>
                </c:pt>
                <c:pt idx="14112">
                  <c:v>-8.52E-4</c:v>
                </c:pt>
                <c:pt idx="14113">
                  <c:v>-8.52E-4</c:v>
                </c:pt>
                <c:pt idx="14114">
                  <c:v>-8.3199999999999995E-4</c:v>
                </c:pt>
                <c:pt idx="14115">
                  <c:v>-8.3199999999999995E-4</c:v>
                </c:pt>
                <c:pt idx="14116">
                  <c:v>-8.2200000000000003E-4</c:v>
                </c:pt>
                <c:pt idx="14117">
                  <c:v>-8.12E-4</c:v>
                </c:pt>
                <c:pt idx="14118">
                  <c:v>-8.12E-4</c:v>
                </c:pt>
                <c:pt idx="14119">
                  <c:v>-7.9199999999999995E-4</c:v>
                </c:pt>
                <c:pt idx="14120">
                  <c:v>-7.9199999999999995E-4</c:v>
                </c:pt>
                <c:pt idx="14121">
                  <c:v>-7.9199999999999995E-4</c:v>
                </c:pt>
                <c:pt idx="14122">
                  <c:v>-7.9199999999999995E-4</c:v>
                </c:pt>
                <c:pt idx="14123">
                  <c:v>-7.9199999999999995E-4</c:v>
                </c:pt>
                <c:pt idx="14124">
                  <c:v>-7.9199999999999995E-4</c:v>
                </c:pt>
                <c:pt idx="14125">
                  <c:v>-7.9199999999999995E-4</c:v>
                </c:pt>
                <c:pt idx="14126">
                  <c:v>-7.9199999999999995E-4</c:v>
                </c:pt>
                <c:pt idx="14127">
                  <c:v>-7.9199999999999995E-4</c:v>
                </c:pt>
                <c:pt idx="14128">
                  <c:v>-8.12E-4</c:v>
                </c:pt>
                <c:pt idx="14129">
                  <c:v>-8.12E-4</c:v>
                </c:pt>
                <c:pt idx="14130">
                  <c:v>-8.2200000000000003E-4</c:v>
                </c:pt>
                <c:pt idx="14131">
                  <c:v>-8.3199999999999995E-4</c:v>
                </c:pt>
                <c:pt idx="14132">
                  <c:v>-8.52E-4</c:v>
                </c:pt>
                <c:pt idx="14133">
                  <c:v>-8.6200000000000003E-4</c:v>
                </c:pt>
                <c:pt idx="14134">
                  <c:v>-8.7200000000000005E-4</c:v>
                </c:pt>
                <c:pt idx="14135">
                  <c:v>-9.0200000000000002E-4</c:v>
                </c:pt>
                <c:pt idx="14136">
                  <c:v>-9.1200000000000005E-4</c:v>
                </c:pt>
                <c:pt idx="14137">
                  <c:v>-9.3199999999999999E-4</c:v>
                </c:pt>
                <c:pt idx="14138">
                  <c:v>-9.5200000000000005E-4</c:v>
                </c:pt>
                <c:pt idx="14139">
                  <c:v>-9.7199999999999999E-4</c:v>
                </c:pt>
                <c:pt idx="14140">
                  <c:v>-9.9200000000000004E-4</c:v>
                </c:pt>
                <c:pt idx="14141">
                  <c:v>-1E-3</c:v>
                </c:pt>
                <c:pt idx="14142">
                  <c:v>-1.0200000000000001E-3</c:v>
                </c:pt>
                <c:pt idx="14143">
                  <c:v>-1.0300000000000001E-3</c:v>
                </c:pt>
                <c:pt idx="14144">
                  <c:v>-1.0399999999999999E-3</c:v>
                </c:pt>
                <c:pt idx="14145">
                  <c:v>-1.06E-3</c:v>
                </c:pt>
                <c:pt idx="14146">
                  <c:v>-1.07E-3</c:v>
                </c:pt>
                <c:pt idx="14147">
                  <c:v>-1.08E-3</c:v>
                </c:pt>
                <c:pt idx="14148">
                  <c:v>-1.08E-3</c:v>
                </c:pt>
                <c:pt idx="14149">
                  <c:v>-1.1000000000000001E-3</c:v>
                </c:pt>
                <c:pt idx="14150">
                  <c:v>-1.1000000000000001E-3</c:v>
                </c:pt>
                <c:pt idx="14151">
                  <c:v>-1.1000000000000001E-3</c:v>
                </c:pt>
                <c:pt idx="14152">
                  <c:v>-1.1000000000000001E-3</c:v>
                </c:pt>
                <c:pt idx="14153">
                  <c:v>-1.1000000000000001E-3</c:v>
                </c:pt>
                <c:pt idx="14154">
                  <c:v>-1.1000000000000001E-3</c:v>
                </c:pt>
                <c:pt idx="14155">
                  <c:v>-1.08E-3</c:v>
                </c:pt>
                <c:pt idx="14156">
                  <c:v>-1.08E-3</c:v>
                </c:pt>
                <c:pt idx="14157">
                  <c:v>-1.07E-3</c:v>
                </c:pt>
                <c:pt idx="14158">
                  <c:v>-1.07E-3</c:v>
                </c:pt>
                <c:pt idx="14159">
                  <c:v>-1.06E-3</c:v>
                </c:pt>
                <c:pt idx="14160">
                  <c:v>-1.0399999999999999E-3</c:v>
                </c:pt>
                <c:pt idx="14161">
                  <c:v>-1.0399999999999999E-3</c:v>
                </c:pt>
                <c:pt idx="14162">
                  <c:v>-1.0300000000000001E-3</c:v>
                </c:pt>
                <c:pt idx="14163">
                  <c:v>-1.0200000000000001E-3</c:v>
                </c:pt>
                <c:pt idx="14164">
                  <c:v>-1.0200000000000001E-3</c:v>
                </c:pt>
                <c:pt idx="14165">
                  <c:v>-1E-3</c:v>
                </c:pt>
                <c:pt idx="14166">
                  <c:v>-9.9200000000000004E-4</c:v>
                </c:pt>
                <c:pt idx="14167">
                  <c:v>-9.9200000000000004E-4</c:v>
                </c:pt>
                <c:pt idx="14168">
                  <c:v>-9.8200000000000002E-4</c:v>
                </c:pt>
                <c:pt idx="14169">
                  <c:v>-9.8200000000000002E-4</c:v>
                </c:pt>
                <c:pt idx="14170">
                  <c:v>-9.7199999999999999E-4</c:v>
                </c:pt>
                <c:pt idx="14171">
                  <c:v>-9.7199999999999999E-4</c:v>
                </c:pt>
                <c:pt idx="14172">
                  <c:v>-9.7199999999999999E-4</c:v>
                </c:pt>
                <c:pt idx="14173">
                  <c:v>-9.7199999999999999E-4</c:v>
                </c:pt>
                <c:pt idx="14174">
                  <c:v>-9.7199999999999999E-4</c:v>
                </c:pt>
                <c:pt idx="14175">
                  <c:v>-9.7199999999999999E-4</c:v>
                </c:pt>
                <c:pt idx="14176">
                  <c:v>-9.7199999999999999E-4</c:v>
                </c:pt>
                <c:pt idx="14177">
                  <c:v>-9.7199999999999999E-4</c:v>
                </c:pt>
                <c:pt idx="14178">
                  <c:v>-9.7199999999999999E-4</c:v>
                </c:pt>
                <c:pt idx="14179">
                  <c:v>-9.7199999999999999E-4</c:v>
                </c:pt>
                <c:pt idx="14180">
                  <c:v>-9.7199999999999999E-4</c:v>
                </c:pt>
                <c:pt idx="14181">
                  <c:v>-9.7199999999999999E-4</c:v>
                </c:pt>
                <c:pt idx="14182">
                  <c:v>-9.7199999999999999E-4</c:v>
                </c:pt>
                <c:pt idx="14183">
                  <c:v>-9.7199999999999999E-4</c:v>
                </c:pt>
                <c:pt idx="14184">
                  <c:v>-9.7199999999999999E-4</c:v>
                </c:pt>
                <c:pt idx="14185">
                  <c:v>-9.7199999999999999E-4</c:v>
                </c:pt>
                <c:pt idx="14186">
                  <c:v>-9.7199999999999999E-4</c:v>
                </c:pt>
                <c:pt idx="14187">
                  <c:v>-9.7199999999999999E-4</c:v>
                </c:pt>
                <c:pt idx="14188">
                  <c:v>-9.5200000000000005E-4</c:v>
                </c:pt>
                <c:pt idx="14189">
                  <c:v>-9.5200000000000005E-4</c:v>
                </c:pt>
                <c:pt idx="14190">
                  <c:v>-9.4200000000000002E-4</c:v>
                </c:pt>
                <c:pt idx="14191">
                  <c:v>-9.4200000000000002E-4</c:v>
                </c:pt>
                <c:pt idx="14192">
                  <c:v>-9.3199999999999999E-4</c:v>
                </c:pt>
                <c:pt idx="14193">
                  <c:v>-9.1200000000000005E-4</c:v>
                </c:pt>
                <c:pt idx="14194">
                  <c:v>-9.0200000000000002E-4</c:v>
                </c:pt>
                <c:pt idx="14195">
                  <c:v>-8.92E-4</c:v>
                </c:pt>
                <c:pt idx="14196">
                  <c:v>-8.7200000000000005E-4</c:v>
                </c:pt>
                <c:pt idx="14197">
                  <c:v>-8.6200000000000003E-4</c:v>
                </c:pt>
                <c:pt idx="14198">
                  <c:v>-8.52E-4</c:v>
                </c:pt>
                <c:pt idx="14199">
                  <c:v>-8.3199999999999995E-4</c:v>
                </c:pt>
                <c:pt idx="14200">
                  <c:v>-8.2200000000000003E-4</c:v>
                </c:pt>
                <c:pt idx="14201">
                  <c:v>-8.12E-4</c:v>
                </c:pt>
                <c:pt idx="14202">
                  <c:v>-7.9199999999999995E-4</c:v>
                </c:pt>
                <c:pt idx="14203">
                  <c:v>-7.9199999999999995E-4</c:v>
                </c:pt>
                <c:pt idx="14204">
                  <c:v>-7.8200000000000003E-4</c:v>
                </c:pt>
                <c:pt idx="14205">
                  <c:v>-7.7200000000000001E-4</c:v>
                </c:pt>
                <c:pt idx="14206">
                  <c:v>-7.7200000000000001E-4</c:v>
                </c:pt>
                <c:pt idx="14207">
                  <c:v>-7.5199999999999996E-4</c:v>
                </c:pt>
                <c:pt idx="14208">
                  <c:v>-7.5199999999999996E-4</c:v>
                </c:pt>
                <c:pt idx="14209">
                  <c:v>-7.5199999999999996E-4</c:v>
                </c:pt>
                <c:pt idx="14210">
                  <c:v>-7.5199999999999996E-4</c:v>
                </c:pt>
                <c:pt idx="14211">
                  <c:v>-7.5199999999999996E-4</c:v>
                </c:pt>
                <c:pt idx="14212">
                  <c:v>-7.5199999999999996E-4</c:v>
                </c:pt>
                <c:pt idx="14213">
                  <c:v>-7.5199999999999996E-4</c:v>
                </c:pt>
                <c:pt idx="14214">
                  <c:v>-7.7200000000000001E-4</c:v>
                </c:pt>
                <c:pt idx="14215">
                  <c:v>-7.7200000000000001E-4</c:v>
                </c:pt>
                <c:pt idx="14216">
                  <c:v>-7.8200000000000003E-4</c:v>
                </c:pt>
                <c:pt idx="14217">
                  <c:v>-7.8200000000000003E-4</c:v>
                </c:pt>
                <c:pt idx="14218">
                  <c:v>-7.8200000000000003E-4</c:v>
                </c:pt>
                <c:pt idx="14219">
                  <c:v>-7.9199999999999995E-4</c:v>
                </c:pt>
                <c:pt idx="14220">
                  <c:v>-7.9199999999999995E-4</c:v>
                </c:pt>
                <c:pt idx="14221">
                  <c:v>-7.9199999999999995E-4</c:v>
                </c:pt>
                <c:pt idx="14222">
                  <c:v>-8.12E-4</c:v>
                </c:pt>
                <c:pt idx="14223">
                  <c:v>-8.12E-4</c:v>
                </c:pt>
                <c:pt idx="14224">
                  <c:v>-8.12E-4</c:v>
                </c:pt>
                <c:pt idx="14225">
                  <c:v>-8.12E-4</c:v>
                </c:pt>
                <c:pt idx="14226">
                  <c:v>-8.12E-4</c:v>
                </c:pt>
                <c:pt idx="14227">
                  <c:v>-7.9199999999999995E-4</c:v>
                </c:pt>
                <c:pt idx="14228">
                  <c:v>-7.9199999999999995E-4</c:v>
                </c:pt>
                <c:pt idx="14229">
                  <c:v>-7.8200000000000003E-4</c:v>
                </c:pt>
                <c:pt idx="14230">
                  <c:v>-7.7200000000000001E-4</c:v>
                </c:pt>
                <c:pt idx="14231">
                  <c:v>-7.5199999999999996E-4</c:v>
                </c:pt>
                <c:pt idx="14232">
                  <c:v>-7.4200000000000004E-4</c:v>
                </c:pt>
                <c:pt idx="14233">
                  <c:v>-7.3200000000000001E-4</c:v>
                </c:pt>
                <c:pt idx="14234">
                  <c:v>-7.0200000000000004E-4</c:v>
                </c:pt>
                <c:pt idx="14235">
                  <c:v>-6.9200000000000002E-4</c:v>
                </c:pt>
                <c:pt idx="14236">
                  <c:v>-6.6200000000000005E-4</c:v>
                </c:pt>
                <c:pt idx="14237">
                  <c:v>-6.4199999999999999E-4</c:v>
                </c:pt>
                <c:pt idx="14238">
                  <c:v>-6.2200000000000005E-4</c:v>
                </c:pt>
                <c:pt idx="14239">
                  <c:v>-6.02E-4</c:v>
                </c:pt>
                <c:pt idx="14240">
                  <c:v>-5.7200000000000003E-4</c:v>
                </c:pt>
                <c:pt idx="14241">
                  <c:v>-5.4199999999999995E-4</c:v>
                </c:pt>
                <c:pt idx="14242">
                  <c:v>-5.22E-4</c:v>
                </c:pt>
                <c:pt idx="14243">
                  <c:v>-4.9200000000000003E-4</c:v>
                </c:pt>
                <c:pt idx="14244">
                  <c:v>-4.6200000000000001E-4</c:v>
                </c:pt>
                <c:pt idx="14245">
                  <c:v>-4.5199999999999998E-4</c:v>
                </c:pt>
                <c:pt idx="14246">
                  <c:v>-4.3199999999999998E-4</c:v>
                </c:pt>
                <c:pt idx="14247">
                  <c:v>-4.0200000000000001E-4</c:v>
                </c:pt>
                <c:pt idx="14248">
                  <c:v>-3.9199999999999999E-4</c:v>
                </c:pt>
                <c:pt idx="14249">
                  <c:v>-3.6200000000000002E-4</c:v>
                </c:pt>
                <c:pt idx="14250">
                  <c:v>-3.5199999999999999E-4</c:v>
                </c:pt>
                <c:pt idx="14251">
                  <c:v>-3.3199999999999999E-4</c:v>
                </c:pt>
                <c:pt idx="14252">
                  <c:v>-3.2200000000000002E-4</c:v>
                </c:pt>
                <c:pt idx="14253">
                  <c:v>-3.1199999999999999E-4</c:v>
                </c:pt>
                <c:pt idx="14254">
                  <c:v>-2.92E-4</c:v>
                </c:pt>
                <c:pt idx="14255">
                  <c:v>-2.92E-4</c:v>
                </c:pt>
                <c:pt idx="14256">
                  <c:v>-2.8200000000000002E-4</c:v>
                </c:pt>
                <c:pt idx="14257">
                  <c:v>-2.8200000000000002E-4</c:v>
                </c:pt>
                <c:pt idx="14258">
                  <c:v>-2.8200000000000002E-4</c:v>
                </c:pt>
                <c:pt idx="14259">
                  <c:v>-2.8200000000000002E-4</c:v>
                </c:pt>
                <c:pt idx="14260">
                  <c:v>-2.8200000000000002E-4</c:v>
                </c:pt>
                <c:pt idx="14261">
                  <c:v>-2.72E-4</c:v>
                </c:pt>
                <c:pt idx="14262">
                  <c:v>-2.72E-4</c:v>
                </c:pt>
                <c:pt idx="14263">
                  <c:v>-2.72E-4</c:v>
                </c:pt>
                <c:pt idx="14264">
                  <c:v>-2.8200000000000002E-4</c:v>
                </c:pt>
                <c:pt idx="14265">
                  <c:v>-2.72E-4</c:v>
                </c:pt>
                <c:pt idx="14266">
                  <c:v>-2.72E-4</c:v>
                </c:pt>
                <c:pt idx="14267">
                  <c:v>-2.72E-4</c:v>
                </c:pt>
                <c:pt idx="14268">
                  <c:v>-2.72E-4</c:v>
                </c:pt>
                <c:pt idx="14269">
                  <c:v>-2.72E-4</c:v>
                </c:pt>
                <c:pt idx="14270">
                  <c:v>-2.72E-4</c:v>
                </c:pt>
                <c:pt idx="14271">
                  <c:v>-2.72E-4</c:v>
                </c:pt>
                <c:pt idx="14272">
                  <c:v>-2.52E-4</c:v>
                </c:pt>
                <c:pt idx="14273">
                  <c:v>-2.52E-4</c:v>
                </c:pt>
                <c:pt idx="14274">
                  <c:v>-2.52E-4</c:v>
                </c:pt>
                <c:pt idx="14275">
                  <c:v>-2.42E-4</c:v>
                </c:pt>
                <c:pt idx="14276">
                  <c:v>-2.32E-4</c:v>
                </c:pt>
                <c:pt idx="14277">
                  <c:v>-2.12E-4</c:v>
                </c:pt>
                <c:pt idx="14278">
                  <c:v>-2.02E-4</c:v>
                </c:pt>
                <c:pt idx="14279">
                  <c:v>-1.92E-4</c:v>
                </c:pt>
                <c:pt idx="14280">
                  <c:v>-1.7200000000000001E-4</c:v>
                </c:pt>
                <c:pt idx="14281">
                  <c:v>-1.6200000000000001E-4</c:v>
                </c:pt>
                <c:pt idx="14282">
                  <c:v>-1.4200000000000001E-4</c:v>
                </c:pt>
                <c:pt idx="14283">
                  <c:v>-1.22E-4</c:v>
                </c:pt>
                <c:pt idx="14284">
                  <c:v>-1.12E-4</c:v>
                </c:pt>
                <c:pt idx="14285">
                  <c:v>-8.2399999999999997E-5</c:v>
                </c:pt>
                <c:pt idx="14286">
                  <c:v>-7.2399999999999998E-5</c:v>
                </c:pt>
                <c:pt idx="14287">
                  <c:v>-4.2400000000000001E-5</c:v>
                </c:pt>
                <c:pt idx="14288">
                  <c:v>-3.2400000000000001E-5</c:v>
                </c:pt>
                <c:pt idx="14289">
                  <c:v>-2.4200000000000001E-6</c:v>
                </c:pt>
                <c:pt idx="14290">
                  <c:v>7.5800000000000003E-6</c:v>
                </c:pt>
                <c:pt idx="14291">
                  <c:v>3.7599999999999999E-5</c:v>
                </c:pt>
                <c:pt idx="14292">
                  <c:v>4.7599999999999998E-5</c:v>
                </c:pt>
                <c:pt idx="14293">
                  <c:v>5.7599999999999997E-5</c:v>
                </c:pt>
                <c:pt idx="14294">
                  <c:v>7.7600000000000002E-5</c:v>
                </c:pt>
                <c:pt idx="14295">
                  <c:v>8.7600000000000002E-5</c:v>
                </c:pt>
                <c:pt idx="14296">
                  <c:v>9.7600000000000001E-5</c:v>
                </c:pt>
                <c:pt idx="14297">
                  <c:v>1.08E-4</c:v>
                </c:pt>
                <c:pt idx="14298">
                  <c:v>1.2799999999999999E-4</c:v>
                </c:pt>
                <c:pt idx="14299">
                  <c:v>1.2799999999999999E-4</c:v>
                </c:pt>
                <c:pt idx="14300">
                  <c:v>1.3799999999999999E-4</c:v>
                </c:pt>
                <c:pt idx="14301">
                  <c:v>1.3799999999999999E-4</c:v>
                </c:pt>
                <c:pt idx="14302">
                  <c:v>1.3799999999999999E-4</c:v>
                </c:pt>
                <c:pt idx="14303">
                  <c:v>1.3799999999999999E-4</c:v>
                </c:pt>
                <c:pt idx="14304">
                  <c:v>1.3799999999999999E-4</c:v>
                </c:pt>
                <c:pt idx="14305">
                  <c:v>1.3799999999999999E-4</c:v>
                </c:pt>
                <c:pt idx="14306">
                  <c:v>1.2799999999999999E-4</c:v>
                </c:pt>
                <c:pt idx="14307">
                  <c:v>1.2799999999999999E-4</c:v>
                </c:pt>
                <c:pt idx="14308">
                  <c:v>1.08E-4</c:v>
                </c:pt>
                <c:pt idx="14309">
                  <c:v>1.08E-4</c:v>
                </c:pt>
                <c:pt idx="14310">
                  <c:v>9.7600000000000001E-5</c:v>
                </c:pt>
                <c:pt idx="14311">
                  <c:v>9.7600000000000001E-5</c:v>
                </c:pt>
                <c:pt idx="14312">
                  <c:v>8.7600000000000002E-5</c:v>
                </c:pt>
                <c:pt idx="14313">
                  <c:v>8.7600000000000002E-5</c:v>
                </c:pt>
                <c:pt idx="14314">
                  <c:v>8.7600000000000002E-5</c:v>
                </c:pt>
                <c:pt idx="14315">
                  <c:v>8.7600000000000002E-5</c:v>
                </c:pt>
                <c:pt idx="14316">
                  <c:v>7.7600000000000002E-5</c:v>
                </c:pt>
                <c:pt idx="14317">
                  <c:v>7.7600000000000002E-5</c:v>
                </c:pt>
                <c:pt idx="14318">
                  <c:v>7.7600000000000002E-5</c:v>
                </c:pt>
                <c:pt idx="14319">
                  <c:v>8.7600000000000002E-5</c:v>
                </c:pt>
                <c:pt idx="14320">
                  <c:v>8.7600000000000002E-5</c:v>
                </c:pt>
                <c:pt idx="14321">
                  <c:v>8.7600000000000002E-5</c:v>
                </c:pt>
                <c:pt idx="14322">
                  <c:v>9.7600000000000001E-5</c:v>
                </c:pt>
                <c:pt idx="14323">
                  <c:v>1.08E-4</c:v>
                </c:pt>
                <c:pt idx="14324">
                  <c:v>1.2799999999999999E-4</c:v>
                </c:pt>
                <c:pt idx="14325">
                  <c:v>1.3799999999999999E-4</c:v>
                </c:pt>
                <c:pt idx="14326">
                  <c:v>1.6799999999999999E-4</c:v>
                </c:pt>
                <c:pt idx="14327">
                  <c:v>1.7799999999999999E-4</c:v>
                </c:pt>
                <c:pt idx="14328">
                  <c:v>2.0799999999999999E-4</c:v>
                </c:pt>
                <c:pt idx="14329">
                  <c:v>2.2800000000000001E-4</c:v>
                </c:pt>
                <c:pt idx="14330">
                  <c:v>2.4800000000000001E-4</c:v>
                </c:pt>
                <c:pt idx="14331">
                  <c:v>2.6800000000000001E-4</c:v>
                </c:pt>
                <c:pt idx="14332">
                  <c:v>2.9799999999999998E-4</c:v>
                </c:pt>
                <c:pt idx="14333">
                  <c:v>3.28E-4</c:v>
                </c:pt>
                <c:pt idx="14334">
                  <c:v>3.3799999999999998E-4</c:v>
                </c:pt>
                <c:pt idx="14335">
                  <c:v>3.5799999999999997E-4</c:v>
                </c:pt>
                <c:pt idx="14336">
                  <c:v>3.88E-4</c:v>
                </c:pt>
                <c:pt idx="14337">
                  <c:v>3.9800000000000002E-4</c:v>
                </c:pt>
                <c:pt idx="14338">
                  <c:v>4.1800000000000002E-4</c:v>
                </c:pt>
                <c:pt idx="14339">
                  <c:v>4.28E-4</c:v>
                </c:pt>
                <c:pt idx="14340">
                  <c:v>4.3800000000000002E-4</c:v>
                </c:pt>
                <c:pt idx="14341">
                  <c:v>4.5800000000000002E-4</c:v>
                </c:pt>
                <c:pt idx="14342">
                  <c:v>4.6799999999999999E-4</c:v>
                </c:pt>
                <c:pt idx="14343">
                  <c:v>4.6799999999999999E-4</c:v>
                </c:pt>
                <c:pt idx="14344">
                  <c:v>4.7800000000000002E-4</c:v>
                </c:pt>
                <c:pt idx="14345">
                  <c:v>4.7800000000000002E-4</c:v>
                </c:pt>
                <c:pt idx="14346">
                  <c:v>4.7800000000000002E-4</c:v>
                </c:pt>
                <c:pt idx="14347">
                  <c:v>4.6799999999999999E-4</c:v>
                </c:pt>
                <c:pt idx="14348">
                  <c:v>4.6799999999999999E-4</c:v>
                </c:pt>
                <c:pt idx="14349">
                  <c:v>4.5800000000000002E-4</c:v>
                </c:pt>
                <c:pt idx="14350">
                  <c:v>4.3800000000000002E-4</c:v>
                </c:pt>
                <c:pt idx="14351">
                  <c:v>4.3800000000000002E-4</c:v>
                </c:pt>
                <c:pt idx="14352">
                  <c:v>4.28E-4</c:v>
                </c:pt>
                <c:pt idx="14353">
                  <c:v>4.1800000000000002E-4</c:v>
                </c:pt>
                <c:pt idx="14354">
                  <c:v>3.9800000000000002E-4</c:v>
                </c:pt>
                <c:pt idx="14355">
                  <c:v>3.88E-4</c:v>
                </c:pt>
                <c:pt idx="14356">
                  <c:v>3.7800000000000003E-4</c:v>
                </c:pt>
                <c:pt idx="14357">
                  <c:v>3.7800000000000003E-4</c:v>
                </c:pt>
                <c:pt idx="14358">
                  <c:v>3.5799999999999997E-4</c:v>
                </c:pt>
                <c:pt idx="14359">
                  <c:v>3.5799999999999997E-4</c:v>
                </c:pt>
                <c:pt idx="14360">
                  <c:v>3.5799999999999997E-4</c:v>
                </c:pt>
                <c:pt idx="14361">
                  <c:v>3.5799999999999997E-4</c:v>
                </c:pt>
                <c:pt idx="14362">
                  <c:v>3.5799999999999997E-4</c:v>
                </c:pt>
                <c:pt idx="14363">
                  <c:v>3.7800000000000003E-4</c:v>
                </c:pt>
                <c:pt idx="14364">
                  <c:v>3.88E-4</c:v>
                </c:pt>
                <c:pt idx="14365">
                  <c:v>3.9800000000000002E-4</c:v>
                </c:pt>
                <c:pt idx="14366">
                  <c:v>4.1800000000000002E-4</c:v>
                </c:pt>
                <c:pt idx="14367">
                  <c:v>4.28E-4</c:v>
                </c:pt>
                <c:pt idx="14368">
                  <c:v>4.5800000000000002E-4</c:v>
                </c:pt>
                <c:pt idx="14369">
                  <c:v>4.6799999999999999E-4</c:v>
                </c:pt>
                <c:pt idx="14370">
                  <c:v>4.9799999999999996E-4</c:v>
                </c:pt>
                <c:pt idx="14371">
                  <c:v>5.1800000000000001E-4</c:v>
                </c:pt>
                <c:pt idx="14372">
                  <c:v>5.4799999999999998E-4</c:v>
                </c:pt>
                <c:pt idx="14373">
                  <c:v>5.8799999999999998E-4</c:v>
                </c:pt>
                <c:pt idx="14374">
                  <c:v>6.1799999999999995E-4</c:v>
                </c:pt>
                <c:pt idx="14375">
                  <c:v>6.4800000000000003E-4</c:v>
                </c:pt>
                <c:pt idx="14376">
                  <c:v>6.78E-4</c:v>
                </c:pt>
                <c:pt idx="14377">
                  <c:v>7.18E-4</c:v>
                </c:pt>
                <c:pt idx="14378">
                  <c:v>7.4799999999999997E-4</c:v>
                </c:pt>
                <c:pt idx="14379">
                  <c:v>7.6800000000000002E-4</c:v>
                </c:pt>
                <c:pt idx="14380">
                  <c:v>7.9799999999999999E-4</c:v>
                </c:pt>
                <c:pt idx="14381">
                  <c:v>8.2799999999999996E-4</c:v>
                </c:pt>
                <c:pt idx="14382">
                  <c:v>8.4800000000000001E-4</c:v>
                </c:pt>
                <c:pt idx="14383">
                  <c:v>8.7799999999999998E-4</c:v>
                </c:pt>
                <c:pt idx="14384">
                  <c:v>8.8800000000000001E-4</c:v>
                </c:pt>
                <c:pt idx="14385">
                  <c:v>8.9800000000000004E-4</c:v>
                </c:pt>
                <c:pt idx="14386">
                  <c:v>9.1799999999999998E-4</c:v>
                </c:pt>
                <c:pt idx="14387">
                  <c:v>9.2800000000000001E-4</c:v>
                </c:pt>
                <c:pt idx="14388">
                  <c:v>9.3800000000000003E-4</c:v>
                </c:pt>
                <c:pt idx="14389">
                  <c:v>9.3800000000000003E-4</c:v>
                </c:pt>
                <c:pt idx="14390">
                  <c:v>9.3800000000000003E-4</c:v>
                </c:pt>
                <c:pt idx="14391">
                  <c:v>9.3800000000000003E-4</c:v>
                </c:pt>
                <c:pt idx="14392">
                  <c:v>9.3800000000000003E-4</c:v>
                </c:pt>
                <c:pt idx="14393">
                  <c:v>9.3800000000000003E-4</c:v>
                </c:pt>
                <c:pt idx="14394">
                  <c:v>9.3800000000000003E-4</c:v>
                </c:pt>
                <c:pt idx="14395">
                  <c:v>9.2800000000000001E-4</c:v>
                </c:pt>
                <c:pt idx="14396">
                  <c:v>9.1799999999999998E-4</c:v>
                </c:pt>
                <c:pt idx="14397">
                  <c:v>9.1799999999999998E-4</c:v>
                </c:pt>
                <c:pt idx="14398">
                  <c:v>8.9800000000000004E-4</c:v>
                </c:pt>
                <c:pt idx="14399">
                  <c:v>8.8800000000000001E-4</c:v>
                </c:pt>
                <c:pt idx="14400">
                  <c:v>8.8800000000000001E-4</c:v>
                </c:pt>
                <c:pt idx="14401">
                  <c:v>8.7799999999999998E-4</c:v>
                </c:pt>
                <c:pt idx="14402">
                  <c:v>8.7799999999999998E-4</c:v>
                </c:pt>
                <c:pt idx="14403">
                  <c:v>8.6799999999999996E-4</c:v>
                </c:pt>
                <c:pt idx="14404">
                  <c:v>8.6799999999999996E-4</c:v>
                </c:pt>
                <c:pt idx="14405">
                  <c:v>8.6799999999999996E-4</c:v>
                </c:pt>
                <c:pt idx="14406">
                  <c:v>8.6799999999999996E-4</c:v>
                </c:pt>
                <c:pt idx="14407">
                  <c:v>8.6799999999999996E-4</c:v>
                </c:pt>
                <c:pt idx="14408">
                  <c:v>8.6799999999999996E-4</c:v>
                </c:pt>
                <c:pt idx="14409">
                  <c:v>8.7799999999999998E-4</c:v>
                </c:pt>
                <c:pt idx="14410">
                  <c:v>8.7799999999999998E-4</c:v>
                </c:pt>
                <c:pt idx="14411">
                  <c:v>8.8800000000000001E-4</c:v>
                </c:pt>
                <c:pt idx="14412">
                  <c:v>8.8800000000000001E-4</c:v>
                </c:pt>
                <c:pt idx="14413">
                  <c:v>8.9800000000000004E-4</c:v>
                </c:pt>
                <c:pt idx="14414">
                  <c:v>9.1799999999999998E-4</c:v>
                </c:pt>
                <c:pt idx="14415">
                  <c:v>9.2800000000000001E-4</c:v>
                </c:pt>
                <c:pt idx="14416">
                  <c:v>9.5799999999999998E-4</c:v>
                </c:pt>
                <c:pt idx="14417">
                  <c:v>9.68E-4</c:v>
                </c:pt>
                <c:pt idx="14418">
                  <c:v>9.7799999999999992E-4</c:v>
                </c:pt>
                <c:pt idx="14419">
                  <c:v>9.9799999999999997E-4</c:v>
                </c:pt>
                <c:pt idx="14420">
                  <c:v>1.01E-3</c:v>
                </c:pt>
                <c:pt idx="14421">
                  <c:v>1.0399999999999999E-3</c:v>
                </c:pt>
                <c:pt idx="14422">
                  <c:v>1.0499999999999999E-3</c:v>
                </c:pt>
                <c:pt idx="14423">
                  <c:v>1.06E-3</c:v>
                </c:pt>
                <c:pt idx="14424">
                  <c:v>1.08E-3</c:v>
                </c:pt>
                <c:pt idx="14425">
                  <c:v>1.09E-3</c:v>
                </c:pt>
                <c:pt idx="14426">
                  <c:v>1.1000000000000001E-3</c:v>
                </c:pt>
                <c:pt idx="14427">
                  <c:v>1.1199999999999999E-3</c:v>
                </c:pt>
                <c:pt idx="14428">
                  <c:v>1.1199999999999999E-3</c:v>
                </c:pt>
                <c:pt idx="14429">
                  <c:v>1.1299999999999999E-3</c:v>
                </c:pt>
                <c:pt idx="14430">
                  <c:v>1.1299999999999999E-3</c:v>
                </c:pt>
                <c:pt idx="14431">
                  <c:v>1.14E-3</c:v>
                </c:pt>
                <c:pt idx="14432">
                  <c:v>1.14E-3</c:v>
                </c:pt>
                <c:pt idx="14433">
                  <c:v>1.14E-3</c:v>
                </c:pt>
                <c:pt idx="14434">
                  <c:v>1.14E-3</c:v>
                </c:pt>
                <c:pt idx="14435">
                  <c:v>1.14E-3</c:v>
                </c:pt>
                <c:pt idx="14436">
                  <c:v>1.14E-3</c:v>
                </c:pt>
                <c:pt idx="14437">
                  <c:v>1.14E-3</c:v>
                </c:pt>
                <c:pt idx="14438">
                  <c:v>1.14E-3</c:v>
                </c:pt>
                <c:pt idx="14439">
                  <c:v>1.14E-3</c:v>
                </c:pt>
                <c:pt idx="14440">
                  <c:v>1.1299999999999999E-3</c:v>
                </c:pt>
                <c:pt idx="14441">
                  <c:v>1.1299999999999999E-3</c:v>
                </c:pt>
                <c:pt idx="14442">
                  <c:v>1.1299999999999999E-3</c:v>
                </c:pt>
                <c:pt idx="14443">
                  <c:v>1.1299999999999999E-3</c:v>
                </c:pt>
                <c:pt idx="14444">
                  <c:v>1.1199999999999999E-3</c:v>
                </c:pt>
                <c:pt idx="14445">
                  <c:v>1.1199999999999999E-3</c:v>
                </c:pt>
                <c:pt idx="14446">
                  <c:v>1.1199999999999999E-3</c:v>
                </c:pt>
                <c:pt idx="14447">
                  <c:v>1.1000000000000001E-3</c:v>
                </c:pt>
                <c:pt idx="14448">
                  <c:v>1.1000000000000001E-3</c:v>
                </c:pt>
                <c:pt idx="14449">
                  <c:v>1.1000000000000001E-3</c:v>
                </c:pt>
                <c:pt idx="14450">
                  <c:v>1.1000000000000001E-3</c:v>
                </c:pt>
                <c:pt idx="14451">
                  <c:v>1.1000000000000001E-3</c:v>
                </c:pt>
                <c:pt idx="14452">
                  <c:v>1.1000000000000001E-3</c:v>
                </c:pt>
                <c:pt idx="14453">
                  <c:v>1.1000000000000001E-3</c:v>
                </c:pt>
                <c:pt idx="14454">
                  <c:v>1.1000000000000001E-3</c:v>
                </c:pt>
                <c:pt idx="14455">
                  <c:v>1.1000000000000001E-3</c:v>
                </c:pt>
                <c:pt idx="14456">
                  <c:v>1.1000000000000001E-3</c:v>
                </c:pt>
                <c:pt idx="14457">
                  <c:v>1.1000000000000001E-3</c:v>
                </c:pt>
                <c:pt idx="14458">
                  <c:v>1.1000000000000001E-3</c:v>
                </c:pt>
                <c:pt idx="14459">
                  <c:v>1.1000000000000001E-3</c:v>
                </c:pt>
                <c:pt idx="14460">
                  <c:v>1.1000000000000001E-3</c:v>
                </c:pt>
                <c:pt idx="14461">
                  <c:v>1.1000000000000001E-3</c:v>
                </c:pt>
                <c:pt idx="14462">
                  <c:v>1.1000000000000001E-3</c:v>
                </c:pt>
                <c:pt idx="14463">
                  <c:v>1.1199999999999999E-3</c:v>
                </c:pt>
                <c:pt idx="14464">
                  <c:v>1.1199999999999999E-3</c:v>
                </c:pt>
                <c:pt idx="14465">
                  <c:v>1.1199999999999999E-3</c:v>
                </c:pt>
                <c:pt idx="14466">
                  <c:v>1.1199999999999999E-3</c:v>
                </c:pt>
                <c:pt idx="14467">
                  <c:v>1.1199999999999999E-3</c:v>
                </c:pt>
                <c:pt idx="14468">
                  <c:v>1.1199999999999999E-3</c:v>
                </c:pt>
                <c:pt idx="14469">
                  <c:v>1.1199999999999999E-3</c:v>
                </c:pt>
                <c:pt idx="14470">
                  <c:v>1.1199999999999999E-3</c:v>
                </c:pt>
                <c:pt idx="14471">
                  <c:v>1.1000000000000001E-3</c:v>
                </c:pt>
                <c:pt idx="14472">
                  <c:v>1.1000000000000001E-3</c:v>
                </c:pt>
                <c:pt idx="14473">
                  <c:v>1.1000000000000001E-3</c:v>
                </c:pt>
                <c:pt idx="14474">
                  <c:v>1.1000000000000001E-3</c:v>
                </c:pt>
                <c:pt idx="14475">
                  <c:v>1.1000000000000001E-3</c:v>
                </c:pt>
                <c:pt idx="14476">
                  <c:v>1.09E-3</c:v>
                </c:pt>
                <c:pt idx="14477">
                  <c:v>1.09E-3</c:v>
                </c:pt>
                <c:pt idx="14478">
                  <c:v>1.08E-3</c:v>
                </c:pt>
                <c:pt idx="14479">
                  <c:v>1.08E-3</c:v>
                </c:pt>
                <c:pt idx="14480">
                  <c:v>1.06E-3</c:v>
                </c:pt>
                <c:pt idx="14481">
                  <c:v>1.06E-3</c:v>
                </c:pt>
                <c:pt idx="14482">
                  <c:v>1.0499999999999999E-3</c:v>
                </c:pt>
                <c:pt idx="14483">
                  <c:v>1.0499999999999999E-3</c:v>
                </c:pt>
                <c:pt idx="14484">
                  <c:v>1.0399999999999999E-3</c:v>
                </c:pt>
                <c:pt idx="14485">
                  <c:v>1.0399999999999999E-3</c:v>
                </c:pt>
                <c:pt idx="14486">
                  <c:v>1.0200000000000001E-3</c:v>
                </c:pt>
                <c:pt idx="14487">
                  <c:v>1.0200000000000001E-3</c:v>
                </c:pt>
                <c:pt idx="14488">
                  <c:v>1.01E-3</c:v>
                </c:pt>
                <c:pt idx="14489">
                  <c:v>1.01E-3</c:v>
                </c:pt>
                <c:pt idx="14490">
                  <c:v>9.9799999999999997E-4</c:v>
                </c:pt>
                <c:pt idx="14491">
                  <c:v>9.9799999999999997E-4</c:v>
                </c:pt>
                <c:pt idx="14492">
                  <c:v>9.7799999999999992E-4</c:v>
                </c:pt>
                <c:pt idx="14493">
                  <c:v>9.7799999999999992E-4</c:v>
                </c:pt>
                <c:pt idx="14494">
                  <c:v>9.68E-4</c:v>
                </c:pt>
                <c:pt idx="14495">
                  <c:v>9.68E-4</c:v>
                </c:pt>
                <c:pt idx="14496">
                  <c:v>9.68E-4</c:v>
                </c:pt>
                <c:pt idx="14497">
                  <c:v>9.5799999999999998E-4</c:v>
                </c:pt>
                <c:pt idx="14498">
                  <c:v>9.5799999999999998E-4</c:v>
                </c:pt>
                <c:pt idx="14499">
                  <c:v>9.5799999999999998E-4</c:v>
                </c:pt>
                <c:pt idx="14500">
                  <c:v>9.3800000000000003E-4</c:v>
                </c:pt>
                <c:pt idx="14501">
                  <c:v>9.3800000000000003E-4</c:v>
                </c:pt>
                <c:pt idx="14502">
                  <c:v>9.3800000000000003E-4</c:v>
                </c:pt>
                <c:pt idx="14503">
                  <c:v>9.2800000000000001E-4</c:v>
                </c:pt>
                <c:pt idx="14504">
                  <c:v>9.2800000000000001E-4</c:v>
                </c:pt>
                <c:pt idx="14505">
                  <c:v>9.2800000000000001E-4</c:v>
                </c:pt>
                <c:pt idx="14506">
                  <c:v>9.2800000000000001E-4</c:v>
                </c:pt>
                <c:pt idx="14507">
                  <c:v>9.2800000000000001E-4</c:v>
                </c:pt>
                <c:pt idx="14508">
                  <c:v>9.1799999999999998E-4</c:v>
                </c:pt>
                <c:pt idx="14509">
                  <c:v>9.1799999999999998E-4</c:v>
                </c:pt>
                <c:pt idx="14510">
                  <c:v>9.1799999999999998E-4</c:v>
                </c:pt>
                <c:pt idx="14511">
                  <c:v>9.1799999999999998E-4</c:v>
                </c:pt>
                <c:pt idx="14512">
                  <c:v>9.1799999999999998E-4</c:v>
                </c:pt>
                <c:pt idx="14513">
                  <c:v>9.1799999999999998E-4</c:v>
                </c:pt>
                <c:pt idx="14514">
                  <c:v>9.1799999999999998E-4</c:v>
                </c:pt>
                <c:pt idx="14515">
                  <c:v>9.1799999999999998E-4</c:v>
                </c:pt>
                <c:pt idx="14516">
                  <c:v>9.1799999999999998E-4</c:v>
                </c:pt>
                <c:pt idx="14517">
                  <c:v>9.2800000000000001E-4</c:v>
                </c:pt>
                <c:pt idx="14518">
                  <c:v>9.2800000000000001E-4</c:v>
                </c:pt>
                <c:pt idx="14519">
                  <c:v>9.2800000000000001E-4</c:v>
                </c:pt>
                <c:pt idx="14520">
                  <c:v>9.2800000000000001E-4</c:v>
                </c:pt>
                <c:pt idx="14521">
                  <c:v>9.3800000000000003E-4</c:v>
                </c:pt>
                <c:pt idx="14522">
                  <c:v>9.3800000000000003E-4</c:v>
                </c:pt>
                <c:pt idx="14523">
                  <c:v>9.5799999999999998E-4</c:v>
                </c:pt>
                <c:pt idx="14524">
                  <c:v>9.5799999999999998E-4</c:v>
                </c:pt>
                <c:pt idx="14525">
                  <c:v>9.5799999999999998E-4</c:v>
                </c:pt>
                <c:pt idx="14526">
                  <c:v>9.68E-4</c:v>
                </c:pt>
                <c:pt idx="14527">
                  <c:v>9.68E-4</c:v>
                </c:pt>
                <c:pt idx="14528">
                  <c:v>9.7799999999999992E-4</c:v>
                </c:pt>
                <c:pt idx="14529">
                  <c:v>9.7799999999999992E-4</c:v>
                </c:pt>
                <c:pt idx="14530">
                  <c:v>9.9799999999999997E-4</c:v>
                </c:pt>
                <c:pt idx="14531">
                  <c:v>1.01E-3</c:v>
                </c:pt>
                <c:pt idx="14532">
                  <c:v>1.01E-3</c:v>
                </c:pt>
                <c:pt idx="14533">
                  <c:v>1.0200000000000001E-3</c:v>
                </c:pt>
                <c:pt idx="14534">
                  <c:v>1.0200000000000001E-3</c:v>
                </c:pt>
                <c:pt idx="14535">
                  <c:v>1.0399999999999999E-3</c:v>
                </c:pt>
                <c:pt idx="14536">
                  <c:v>1.0399999999999999E-3</c:v>
                </c:pt>
                <c:pt idx="14537">
                  <c:v>1.0399999999999999E-3</c:v>
                </c:pt>
                <c:pt idx="14538">
                  <c:v>1.0399999999999999E-3</c:v>
                </c:pt>
                <c:pt idx="14539">
                  <c:v>1.0499999999999999E-3</c:v>
                </c:pt>
                <c:pt idx="14540">
                  <c:v>1.0499999999999999E-3</c:v>
                </c:pt>
                <c:pt idx="14541">
                  <c:v>1.0499999999999999E-3</c:v>
                </c:pt>
                <c:pt idx="14542">
                  <c:v>1.0499999999999999E-3</c:v>
                </c:pt>
                <c:pt idx="14543">
                  <c:v>1.0499999999999999E-3</c:v>
                </c:pt>
                <c:pt idx="14544">
                  <c:v>1.0499999999999999E-3</c:v>
                </c:pt>
                <c:pt idx="14545">
                  <c:v>1.0499999999999999E-3</c:v>
                </c:pt>
                <c:pt idx="14546">
                  <c:v>1.0499999999999999E-3</c:v>
                </c:pt>
                <c:pt idx="14547">
                  <c:v>1.0499999999999999E-3</c:v>
                </c:pt>
                <c:pt idx="14548">
                  <c:v>1.0399999999999999E-3</c:v>
                </c:pt>
                <c:pt idx="14549">
                  <c:v>1.0399999999999999E-3</c:v>
                </c:pt>
                <c:pt idx="14550">
                  <c:v>1.0200000000000001E-3</c:v>
                </c:pt>
                <c:pt idx="14551">
                  <c:v>1.0200000000000001E-3</c:v>
                </c:pt>
                <c:pt idx="14552">
                  <c:v>1.01E-3</c:v>
                </c:pt>
                <c:pt idx="14553">
                  <c:v>1.01E-3</c:v>
                </c:pt>
                <c:pt idx="14554">
                  <c:v>9.9799999999999997E-4</c:v>
                </c:pt>
                <c:pt idx="14555">
                  <c:v>9.9799999999999997E-4</c:v>
                </c:pt>
                <c:pt idx="14556">
                  <c:v>9.7799999999999992E-4</c:v>
                </c:pt>
                <c:pt idx="14557">
                  <c:v>9.68E-4</c:v>
                </c:pt>
                <c:pt idx="14558">
                  <c:v>9.68E-4</c:v>
                </c:pt>
                <c:pt idx="14559">
                  <c:v>9.5799999999999998E-4</c:v>
                </c:pt>
                <c:pt idx="14560">
                  <c:v>9.5799999999999998E-4</c:v>
                </c:pt>
                <c:pt idx="14561">
                  <c:v>9.3800000000000003E-4</c:v>
                </c:pt>
                <c:pt idx="14562">
                  <c:v>9.3800000000000003E-4</c:v>
                </c:pt>
                <c:pt idx="14563">
                  <c:v>9.3800000000000003E-4</c:v>
                </c:pt>
                <c:pt idx="14564">
                  <c:v>9.2800000000000001E-4</c:v>
                </c:pt>
                <c:pt idx="14565">
                  <c:v>9.2800000000000001E-4</c:v>
                </c:pt>
                <c:pt idx="14566">
                  <c:v>9.2800000000000001E-4</c:v>
                </c:pt>
                <c:pt idx="14567">
                  <c:v>9.1799999999999998E-4</c:v>
                </c:pt>
                <c:pt idx="14568">
                  <c:v>9.1799999999999998E-4</c:v>
                </c:pt>
                <c:pt idx="14569">
                  <c:v>9.1799999999999998E-4</c:v>
                </c:pt>
                <c:pt idx="14570">
                  <c:v>9.1799999999999998E-4</c:v>
                </c:pt>
                <c:pt idx="14571">
                  <c:v>8.9800000000000004E-4</c:v>
                </c:pt>
                <c:pt idx="14572">
                  <c:v>8.9800000000000004E-4</c:v>
                </c:pt>
                <c:pt idx="14573">
                  <c:v>8.9800000000000004E-4</c:v>
                </c:pt>
                <c:pt idx="14574">
                  <c:v>8.9800000000000004E-4</c:v>
                </c:pt>
                <c:pt idx="14575">
                  <c:v>8.9800000000000004E-4</c:v>
                </c:pt>
                <c:pt idx="14576">
                  <c:v>8.9800000000000004E-4</c:v>
                </c:pt>
                <c:pt idx="14577">
                  <c:v>8.9800000000000004E-4</c:v>
                </c:pt>
                <c:pt idx="14578">
                  <c:v>8.9800000000000004E-4</c:v>
                </c:pt>
                <c:pt idx="14579">
                  <c:v>9.1799999999999998E-4</c:v>
                </c:pt>
                <c:pt idx="14580">
                  <c:v>9.1799999999999998E-4</c:v>
                </c:pt>
                <c:pt idx="14581">
                  <c:v>9.1799999999999998E-4</c:v>
                </c:pt>
                <c:pt idx="14582">
                  <c:v>9.1799999999999998E-4</c:v>
                </c:pt>
                <c:pt idx="14583">
                  <c:v>9.1799999999999998E-4</c:v>
                </c:pt>
                <c:pt idx="14584">
                  <c:v>8.9800000000000004E-4</c:v>
                </c:pt>
                <c:pt idx="14585">
                  <c:v>8.9800000000000004E-4</c:v>
                </c:pt>
                <c:pt idx="14586">
                  <c:v>8.9800000000000004E-4</c:v>
                </c:pt>
                <c:pt idx="14587">
                  <c:v>8.9800000000000004E-4</c:v>
                </c:pt>
                <c:pt idx="14588">
                  <c:v>8.9800000000000004E-4</c:v>
                </c:pt>
                <c:pt idx="14589">
                  <c:v>8.9800000000000004E-4</c:v>
                </c:pt>
                <c:pt idx="14590">
                  <c:v>8.8800000000000001E-4</c:v>
                </c:pt>
                <c:pt idx="14591">
                  <c:v>8.8800000000000001E-4</c:v>
                </c:pt>
                <c:pt idx="14592">
                  <c:v>8.8800000000000001E-4</c:v>
                </c:pt>
                <c:pt idx="14593">
                  <c:v>8.8800000000000001E-4</c:v>
                </c:pt>
                <c:pt idx="14594">
                  <c:v>8.8800000000000001E-4</c:v>
                </c:pt>
                <c:pt idx="14595">
                  <c:v>8.8800000000000001E-4</c:v>
                </c:pt>
                <c:pt idx="14596">
                  <c:v>8.7799999999999998E-4</c:v>
                </c:pt>
                <c:pt idx="14597">
                  <c:v>8.7799999999999998E-4</c:v>
                </c:pt>
                <c:pt idx="14598">
                  <c:v>8.7799999999999998E-4</c:v>
                </c:pt>
                <c:pt idx="14599">
                  <c:v>8.6799999999999996E-4</c:v>
                </c:pt>
                <c:pt idx="14600">
                  <c:v>8.6799999999999996E-4</c:v>
                </c:pt>
                <c:pt idx="14601">
                  <c:v>8.6799999999999996E-4</c:v>
                </c:pt>
                <c:pt idx="14602">
                  <c:v>8.4800000000000001E-4</c:v>
                </c:pt>
                <c:pt idx="14603">
                  <c:v>8.4800000000000001E-4</c:v>
                </c:pt>
                <c:pt idx="14604">
                  <c:v>8.3799999999999999E-4</c:v>
                </c:pt>
                <c:pt idx="14605">
                  <c:v>8.2799999999999996E-4</c:v>
                </c:pt>
                <c:pt idx="14606">
                  <c:v>8.2799999999999996E-4</c:v>
                </c:pt>
                <c:pt idx="14607">
                  <c:v>8.0800000000000002E-4</c:v>
                </c:pt>
                <c:pt idx="14608">
                  <c:v>7.9799999999999999E-4</c:v>
                </c:pt>
                <c:pt idx="14609">
                  <c:v>7.9799999999999999E-4</c:v>
                </c:pt>
                <c:pt idx="14610">
                  <c:v>7.8799999999999996E-4</c:v>
                </c:pt>
                <c:pt idx="14611">
                  <c:v>7.6800000000000002E-4</c:v>
                </c:pt>
                <c:pt idx="14612">
                  <c:v>7.4799999999999997E-4</c:v>
                </c:pt>
                <c:pt idx="14613">
                  <c:v>7.2800000000000002E-4</c:v>
                </c:pt>
                <c:pt idx="14614">
                  <c:v>7.18E-4</c:v>
                </c:pt>
                <c:pt idx="14615">
                  <c:v>7.0799999999999997E-4</c:v>
                </c:pt>
                <c:pt idx="14616">
                  <c:v>6.78E-4</c:v>
                </c:pt>
                <c:pt idx="14617">
                  <c:v>6.6799999999999997E-4</c:v>
                </c:pt>
                <c:pt idx="14618">
                  <c:v>6.38E-4</c:v>
                </c:pt>
                <c:pt idx="14619">
                  <c:v>6.2799999999999998E-4</c:v>
                </c:pt>
                <c:pt idx="14620">
                  <c:v>5.9800000000000001E-4</c:v>
                </c:pt>
                <c:pt idx="14621">
                  <c:v>5.7799999999999995E-4</c:v>
                </c:pt>
                <c:pt idx="14622">
                  <c:v>5.5800000000000001E-4</c:v>
                </c:pt>
                <c:pt idx="14623">
                  <c:v>5.3799999999999996E-4</c:v>
                </c:pt>
                <c:pt idx="14624">
                  <c:v>5.1800000000000001E-4</c:v>
                </c:pt>
                <c:pt idx="14625">
                  <c:v>4.9799999999999996E-4</c:v>
                </c:pt>
                <c:pt idx="14626">
                  <c:v>4.7800000000000002E-4</c:v>
                </c:pt>
                <c:pt idx="14627">
                  <c:v>4.6799999999999999E-4</c:v>
                </c:pt>
                <c:pt idx="14628">
                  <c:v>4.3800000000000002E-4</c:v>
                </c:pt>
                <c:pt idx="14629">
                  <c:v>4.28E-4</c:v>
                </c:pt>
                <c:pt idx="14630">
                  <c:v>4.1800000000000002E-4</c:v>
                </c:pt>
                <c:pt idx="14631">
                  <c:v>3.9800000000000002E-4</c:v>
                </c:pt>
                <c:pt idx="14632">
                  <c:v>3.88E-4</c:v>
                </c:pt>
                <c:pt idx="14633">
                  <c:v>3.7800000000000003E-4</c:v>
                </c:pt>
                <c:pt idx="14634">
                  <c:v>3.7800000000000003E-4</c:v>
                </c:pt>
                <c:pt idx="14635">
                  <c:v>3.5799999999999997E-4</c:v>
                </c:pt>
                <c:pt idx="14636">
                  <c:v>3.48E-4</c:v>
                </c:pt>
                <c:pt idx="14637">
                  <c:v>3.48E-4</c:v>
                </c:pt>
                <c:pt idx="14638">
                  <c:v>3.48E-4</c:v>
                </c:pt>
                <c:pt idx="14639">
                  <c:v>3.3799999999999998E-4</c:v>
                </c:pt>
                <c:pt idx="14640">
                  <c:v>3.3799999999999998E-4</c:v>
                </c:pt>
                <c:pt idx="14641">
                  <c:v>3.3799999999999998E-4</c:v>
                </c:pt>
                <c:pt idx="14642">
                  <c:v>3.28E-4</c:v>
                </c:pt>
                <c:pt idx="14643">
                  <c:v>3.28E-4</c:v>
                </c:pt>
                <c:pt idx="14644">
                  <c:v>3.28E-4</c:v>
                </c:pt>
                <c:pt idx="14645">
                  <c:v>3.0800000000000001E-4</c:v>
                </c:pt>
                <c:pt idx="14646">
                  <c:v>3.0800000000000001E-4</c:v>
                </c:pt>
                <c:pt idx="14647">
                  <c:v>2.9799999999999998E-4</c:v>
                </c:pt>
                <c:pt idx="14648">
                  <c:v>2.8800000000000001E-4</c:v>
                </c:pt>
                <c:pt idx="14649">
                  <c:v>2.8800000000000001E-4</c:v>
                </c:pt>
                <c:pt idx="14650">
                  <c:v>2.6800000000000001E-4</c:v>
                </c:pt>
                <c:pt idx="14651">
                  <c:v>2.5799999999999998E-4</c:v>
                </c:pt>
                <c:pt idx="14652">
                  <c:v>2.2800000000000001E-4</c:v>
                </c:pt>
                <c:pt idx="14653">
                  <c:v>2.1800000000000001E-4</c:v>
                </c:pt>
                <c:pt idx="14654">
                  <c:v>2.0799999999999999E-4</c:v>
                </c:pt>
                <c:pt idx="14655">
                  <c:v>1.8799999999999999E-4</c:v>
                </c:pt>
                <c:pt idx="14656">
                  <c:v>1.6799999999999999E-4</c:v>
                </c:pt>
                <c:pt idx="14657">
                  <c:v>1.4799999999999999E-4</c:v>
                </c:pt>
                <c:pt idx="14658">
                  <c:v>1.2799999999999999E-4</c:v>
                </c:pt>
                <c:pt idx="14659">
                  <c:v>1.08E-4</c:v>
                </c:pt>
                <c:pt idx="14660">
                  <c:v>8.7600000000000002E-5</c:v>
                </c:pt>
                <c:pt idx="14661">
                  <c:v>5.7599999999999997E-5</c:v>
                </c:pt>
                <c:pt idx="14662">
                  <c:v>4.7599999999999998E-5</c:v>
                </c:pt>
                <c:pt idx="14663">
                  <c:v>1.7600000000000001E-5</c:v>
                </c:pt>
                <c:pt idx="14664">
                  <c:v>7.5800000000000003E-6</c:v>
                </c:pt>
                <c:pt idx="14665">
                  <c:v>-2.4200000000000001E-6</c:v>
                </c:pt>
                <c:pt idx="14666">
                  <c:v>-3.2400000000000001E-5</c:v>
                </c:pt>
                <c:pt idx="14667">
                  <c:v>-4.2400000000000001E-5</c:v>
                </c:pt>
                <c:pt idx="14668">
                  <c:v>-6.2399999999999999E-5</c:v>
                </c:pt>
                <c:pt idx="14669">
                  <c:v>-7.2399999999999998E-5</c:v>
                </c:pt>
                <c:pt idx="14670">
                  <c:v>-7.2399999999999998E-5</c:v>
                </c:pt>
                <c:pt idx="14671">
                  <c:v>-8.2399999999999997E-5</c:v>
                </c:pt>
                <c:pt idx="14672">
                  <c:v>-8.2399999999999997E-5</c:v>
                </c:pt>
                <c:pt idx="14673">
                  <c:v>-1.02E-4</c:v>
                </c:pt>
                <c:pt idx="14674">
                  <c:v>-1.02E-4</c:v>
                </c:pt>
                <c:pt idx="14675">
                  <c:v>-1.02E-4</c:v>
                </c:pt>
                <c:pt idx="14676">
                  <c:v>-1.12E-4</c:v>
                </c:pt>
                <c:pt idx="14677">
                  <c:v>-1.12E-4</c:v>
                </c:pt>
                <c:pt idx="14678">
                  <c:v>-1.12E-4</c:v>
                </c:pt>
                <c:pt idx="14679">
                  <c:v>-1.22E-4</c:v>
                </c:pt>
                <c:pt idx="14680">
                  <c:v>-1.4200000000000001E-4</c:v>
                </c:pt>
                <c:pt idx="14681">
                  <c:v>-1.4200000000000001E-4</c:v>
                </c:pt>
                <c:pt idx="14682">
                  <c:v>-1.5200000000000001E-4</c:v>
                </c:pt>
                <c:pt idx="14683">
                  <c:v>-1.6200000000000001E-4</c:v>
                </c:pt>
                <c:pt idx="14684">
                  <c:v>-1.7200000000000001E-4</c:v>
                </c:pt>
                <c:pt idx="14685">
                  <c:v>-1.92E-4</c:v>
                </c:pt>
                <c:pt idx="14686">
                  <c:v>-2.02E-4</c:v>
                </c:pt>
                <c:pt idx="14687">
                  <c:v>-2.12E-4</c:v>
                </c:pt>
                <c:pt idx="14688">
                  <c:v>-2.42E-4</c:v>
                </c:pt>
                <c:pt idx="14689">
                  <c:v>-2.72E-4</c:v>
                </c:pt>
                <c:pt idx="14690">
                  <c:v>-2.92E-4</c:v>
                </c:pt>
                <c:pt idx="14691">
                  <c:v>-3.1199999999999999E-4</c:v>
                </c:pt>
                <c:pt idx="14692">
                  <c:v>-3.5199999999999999E-4</c:v>
                </c:pt>
                <c:pt idx="14693">
                  <c:v>-3.7199999999999999E-4</c:v>
                </c:pt>
                <c:pt idx="14694">
                  <c:v>-4.0200000000000001E-4</c:v>
                </c:pt>
                <c:pt idx="14695">
                  <c:v>-4.3199999999999998E-4</c:v>
                </c:pt>
                <c:pt idx="14696">
                  <c:v>-4.5199999999999998E-4</c:v>
                </c:pt>
                <c:pt idx="14697">
                  <c:v>-4.8200000000000001E-4</c:v>
                </c:pt>
                <c:pt idx="14698">
                  <c:v>-5.0199999999999995E-4</c:v>
                </c:pt>
                <c:pt idx="14699">
                  <c:v>-5.3200000000000003E-4</c:v>
                </c:pt>
                <c:pt idx="14700">
                  <c:v>-5.62E-4</c:v>
                </c:pt>
                <c:pt idx="14701">
                  <c:v>-5.7200000000000003E-4</c:v>
                </c:pt>
                <c:pt idx="14702">
                  <c:v>-5.8200000000000005E-4</c:v>
                </c:pt>
                <c:pt idx="14703">
                  <c:v>-6.02E-4</c:v>
                </c:pt>
                <c:pt idx="14704">
                  <c:v>-6.1200000000000002E-4</c:v>
                </c:pt>
                <c:pt idx="14705">
                  <c:v>-6.2200000000000005E-4</c:v>
                </c:pt>
                <c:pt idx="14706">
                  <c:v>-6.2200000000000005E-4</c:v>
                </c:pt>
                <c:pt idx="14707">
                  <c:v>-6.2200000000000005E-4</c:v>
                </c:pt>
                <c:pt idx="14708">
                  <c:v>-6.2200000000000005E-4</c:v>
                </c:pt>
                <c:pt idx="14709">
                  <c:v>-6.2200000000000005E-4</c:v>
                </c:pt>
                <c:pt idx="14710">
                  <c:v>-6.1200000000000002E-4</c:v>
                </c:pt>
                <c:pt idx="14711">
                  <c:v>-6.1200000000000002E-4</c:v>
                </c:pt>
                <c:pt idx="14712">
                  <c:v>-6.02E-4</c:v>
                </c:pt>
                <c:pt idx="14713">
                  <c:v>-6.02E-4</c:v>
                </c:pt>
                <c:pt idx="14714">
                  <c:v>-5.8200000000000005E-4</c:v>
                </c:pt>
                <c:pt idx="14715">
                  <c:v>-5.7200000000000003E-4</c:v>
                </c:pt>
                <c:pt idx="14716">
                  <c:v>-5.62E-4</c:v>
                </c:pt>
                <c:pt idx="14717">
                  <c:v>-5.62E-4</c:v>
                </c:pt>
                <c:pt idx="14718">
                  <c:v>-5.4199999999999995E-4</c:v>
                </c:pt>
                <c:pt idx="14719">
                  <c:v>-5.3200000000000003E-4</c:v>
                </c:pt>
                <c:pt idx="14720">
                  <c:v>-5.3200000000000003E-4</c:v>
                </c:pt>
                <c:pt idx="14721">
                  <c:v>-5.3200000000000003E-4</c:v>
                </c:pt>
                <c:pt idx="14722">
                  <c:v>-5.3200000000000003E-4</c:v>
                </c:pt>
                <c:pt idx="14723">
                  <c:v>-5.3200000000000003E-4</c:v>
                </c:pt>
                <c:pt idx="14724">
                  <c:v>-5.4199999999999995E-4</c:v>
                </c:pt>
                <c:pt idx="14725">
                  <c:v>-5.62E-4</c:v>
                </c:pt>
                <c:pt idx="14726">
                  <c:v>-5.7200000000000003E-4</c:v>
                </c:pt>
                <c:pt idx="14727">
                  <c:v>-5.8200000000000005E-4</c:v>
                </c:pt>
                <c:pt idx="14728">
                  <c:v>-6.1200000000000002E-4</c:v>
                </c:pt>
                <c:pt idx="14729">
                  <c:v>-6.2200000000000005E-4</c:v>
                </c:pt>
                <c:pt idx="14730">
                  <c:v>-6.5200000000000002E-4</c:v>
                </c:pt>
                <c:pt idx="14731">
                  <c:v>-6.8199999999999999E-4</c:v>
                </c:pt>
                <c:pt idx="14732">
                  <c:v>-7.0200000000000004E-4</c:v>
                </c:pt>
                <c:pt idx="14733">
                  <c:v>-7.3200000000000001E-4</c:v>
                </c:pt>
                <c:pt idx="14734">
                  <c:v>-7.7200000000000001E-4</c:v>
                </c:pt>
                <c:pt idx="14735">
                  <c:v>-7.9199999999999995E-4</c:v>
                </c:pt>
                <c:pt idx="14736">
                  <c:v>-8.2200000000000003E-4</c:v>
                </c:pt>
                <c:pt idx="14737">
                  <c:v>-8.52E-4</c:v>
                </c:pt>
                <c:pt idx="14738">
                  <c:v>-8.7200000000000005E-4</c:v>
                </c:pt>
                <c:pt idx="14739">
                  <c:v>-8.92E-4</c:v>
                </c:pt>
                <c:pt idx="14740">
                  <c:v>-9.1200000000000005E-4</c:v>
                </c:pt>
                <c:pt idx="14741">
                  <c:v>-9.4200000000000002E-4</c:v>
                </c:pt>
                <c:pt idx="14742">
                  <c:v>-9.5200000000000005E-4</c:v>
                </c:pt>
                <c:pt idx="14743">
                  <c:v>-9.7199999999999999E-4</c:v>
                </c:pt>
                <c:pt idx="14744">
                  <c:v>-9.8200000000000002E-4</c:v>
                </c:pt>
                <c:pt idx="14745">
                  <c:v>-9.9200000000000004E-4</c:v>
                </c:pt>
                <c:pt idx="14746">
                  <c:v>-1E-3</c:v>
                </c:pt>
                <c:pt idx="14747">
                  <c:v>-1E-3</c:v>
                </c:pt>
                <c:pt idx="14748">
                  <c:v>-1E-3</c:v>
                </c:pt>
                <c:pt idx="14749">
                  <c:v>-1E-3</c:v>
                </c:pt>
                <c:pt idx="14750">
                  <c:v>-1E-3</c:v>
                </c:pt>
                <c:pt idx="14751">
                  <c:v>-1E-3</c:v>
                </c:pt>
                <c:pt idx="14752">
                  <c:v>-1E-3</c:v>
                </c:pt>
                <c:pt idx="14753">
                  <c:v>-9.9200000000000004E-4</c:v>
                </c:pt>
                <c:pt idx="14754">
                  <c:v>-9.9200000000000004E-4</c:v>
                </c:pt>
                <c:pt idx="14755">
                  <c:v>-9.9200000000000004E-4</c:v>
                </c:pt>
                <c:pt idx="14756">
                  <c:v>-9.9200000000000004E-4</c:v>
                </c:pt>
                <c:pt idx="14757">
                  <c:v>-9.8200000000000002E-4</c:v>
                </c:pt>
                <c:pt idx="14758">
                  <c:v>-9.8200000000000002E-4</c:v>
                </c:pt>
                <c:pt idx="14759">
                  <c:v>-9.8200000000000002E-4</c:v>
                </c:pt>
                <c:pt idx="14760">
                  <c:v>-9.9200000000000004E-4</c:v>
                </c:pt>
                <c:pt idx="14761">
                  <c:v>-9.9200000000000004E-4</c:v>
                </c:pt>
                <c:pt idx="14762">
                  <c:v>-9.9200000000000004E-4</c:v>
                </c:pt>
                <c:pt idx="14763">
                  <c:v>-9.9200000000000004E-4</c:v>
                </c:pt>
                <c:pt idx="14764">
                  <c:v>-1E-3</c:v>
                </c:pt>
                <c:pt idx="14765">
                  <c:v>-1.0200000000000001E-3</c:v>
                </c:pt>
                <c:pt idx="14766">
                  <c:v>-1.0300000000000001E-3</c:v>
                </c:pt>
                <c:pt idx="14767">
                  <c:v>-1.0300000000000001E-3</c:v>
                </c:pt>
                <c:pt idx="14768">
                  <c:v>-1.0399999999999999E-3</c:v>
                </c:pt>
                <c:pt idx="14769">
                  <c:v>-1.06E-3</c:v>
                </c:pt>
                <c:pt idx="14770">
                  <c:v>-1.08E-3</c:v>
                </c:pt>
                <c:pt idx="14771">
                  <c:v>-1.1000000000000001E-3</c:v>
                </c:pt>
                <c:pt idx="14772">
                  <c:v>-1.1100000000000001E-3</c:v>
                </c:pt>
                <c:pt idx="14773">
                  <c:v>-1.1199999999999999E-3</c:v>
                </c:pt>
                <c:pt idx="14774">
                  <c:v>-1.14E-3</c:v>
                </c:pt>
                <c:pt idx="14775">
                  <c:v>-1.15E-3</c:v>
                </c:pt>
                <c:pt idx="14776">
                  <c:v>-1.16E-3</c:v>
                </c:pt>
                <c:pt idx="14777">
                  <c:v>-1.1800000000000001E-3</c:v>
                </c:pt>
                <c:pt idx="14778">
                  <c:v>-1.1800000000000001E-3</c:v>
                </c:pt>
                <c:pt idx="14779">
                  <c:v>-1.1900000000000001E-3</c:v>
                </c:pt>
                <c:pt idx="14780">
                  <c:v>-1.1900000000000001E-3</c:v>
                </c:pt>
                <c:pt idx="14781">
                  <c:v>-1.1900000000000001E-3</c:v>
                </c:pt>
                <c:pt idx="14782">
                  <c:v>-1.1999999999999999E-3</c:v>
                </c:pt>
                <c:pt idx="14783">
                  <c:v>-1.1900000000000001E-3</c:v>
                </c:pt>
                <c:pt idx="14784">
                  <c:v>-1.1900000000000001E-3</c:v>
                </c:pt>
                <c:pt idx="14785">
                  <c:v>-1.1900000000000001E-3</c:v>
                </c:pt>
                <c:pt idx="14786">
                  <c:v>-1.1900000000000001E-3</c:v>
                </c:pt>
                <c:pt idx="14787">
                  <c:v>-1.1800000000000001E-3</c:v>
                </c:pt>
                <c:pt idx="14788">
                  <c:v>-1.1800000000000001E-3</c:v>
                </c:pt>
                <c:pt idx="14789">
                  <c:v>-1.16E-3</c:v>
                </c:pt>
                <c:pt idx="14790">
                  <c:v>-1.15E-3</c:v>
                </c:pt>
                <c:pt idx="14791">
                  <c:v>-1.15E-3</c:v>
                </c:pt>
                <c:pt idx="14792">
                  <c:v>-1.15E-3</c:v>
                </c:pt>
                <c:pt idx="14793">
                  <c:v>-1.14E-3</c:v>
                </c:pt>
                <c:pt idx="14794">
                  <c:v>-1.14E-3</c:v>
                </c:pt>
                <c:pt idx="14795">
                  <c:v>-1.1199999999999999E-3</c:v>
                </c:pt>
                <c:pt idx="14796">
                  <c:v>-1.1199999999999999E-3</c:v>
                </c:pt>
                <c:pt idx="14797">
                  <c:v>-1.1199999999999999E-3</c:v>
                </c:pt>
                <c:pt idx="14798">
                  <c:v>-1.1100000000000001E-3</c:v>
                </c:pt>
                <c:pt idx="14799">
                  <c:v>-1.1100000000000001E-3</c:v>
                </c:pt>
                <c:pt idx="14800">
                  <c:v>-1.1100000000000001E-3</c:v>
                </c:pt>
                <c:pt idx="14801">
                  <c:v>-1.1199999999999999E-3</c:v>
                </c:pt>
                <c:pt idx="14802">
                  <c:v>-1.1199999999999999E-3</c:v>
                </c:pt>
                <c:pt idx="14803">
                  <c:v>-1.1199999999999999E-3</c:v>
                </c:pt>
                <c:pt idx="14804">
                  <c:v>-1.14E-3</c:v>
                </c:pt>
                <c:pt idx="14805">
                  <c:v>-1.14E-3</c:v>
                </c:pt>
                <c:pt idx="14806">
                  <c:v>-1.15E-3</c:v>
                </c:pt>
                <c:pt idx="14807">
                  <c:v>-1.16E-3</c:v>
                </c:pt>
                <c:pt idx="14808">
                  <c:v>-1.1800000000000001E-3</c:v>
                </c:pt>
                <c:pt idx="14809">
                  <c:v>-1.1800000000000001E-3</c:v>
                </c:pt>
                <c:pt idx="14810">
                  <c:v>-1.1900000000000001E-3</c:v>
                </c:pt>
                <c:pt idx="14811">
                  <c:v>-1.1999999999999999E-3</c:v>
                </c:pt>
                <c:pt idx="14812">
                  <c:v>-1.2199999999999999E-3</c:v>
                </c:pt>
                <c:pt idx="14813">
                  <c:v>-1.23E-3</c:v>
                </c:pt>
                <c:pt idx="14814">
                  <c:v>-1.24E-3</c:v>
                </c:pt>
                <c:pt idx="14815">
                  <c:v>-1.24E-3</c:v>
                </c:pt>
                <c:pt idx="14816">
                  <c:v>-1.25E-3</c:v>
                </c:pt>
                <c:pt idx="14817">
                  <c:v>-1.2700000000000001E-3</c:v>
                </c:pt>
                <c:pt idx="14818">
                  <c:v>-1.2700000000000001E-3</c:v>
                </c:pt>
                <c:pt idx="14819">
                  <c:v>-1.2800000000000001E-3</c:v>
                </c:pt>
                <c:pt idx="14820">
                  <c:v>-1.2899999999999999E-3</c:v>
                </c:pt>
                <c:pt idx="14821">
                  <c:v>-1.2899999999999999E-3</c:v>
                </c:pt>
                <c:pt idx="14822">
                  <c:v>-1.31E-3</c:v>
                </c:pt>
                <c:pt idx="14823">
                  <c:v>-1.31E-3</c:v>
                </c:pt>
                <c:pt idx="14824">
                  <c:v>-1.32E-3</c:v>
                </c:pt>
                <c:pt idx="14825">
                  <c:v>-1.32E-3</c:v>
                </c:pt>
                <c:pt idx="14826">
                  <c:v>-1.33E-3</c:v>
                </c:pt>
                <c:pt idx="14827">
                  <c:v>-1.33E-3</c:v>
                </c:pt>
                <c:pt idx="14828">
                  <c:v>-1.3500000000000001E-3</c:v>
                </c:pt>
                <c:pt idx="14829">
                  <c:v>-1.3500000000000001E-3</c:v>
                </c:pt>
                <c:pt idx="14830">
                  <c:v>-1.3600000000000001E-3</c:v>
                </c:pt>
                <c:pt idx="14831">
                  <c:v>-1.3600000000000001E-3</c:v>
                </c:pt>
                <c:pt idx="14832">
                  <c:v>-1.3699999999999999E-3</c:v>
                </c:pt>
                <c:pt idx="14833">
                  <c:v>-1.3699999999999999E-3</c:v>
                </c:pt>
                <c:pt idx="14834">
                  <c:v>-1.39E-3</c:v>
                </c:pt>
                <c:pt idx="14835">
                  <c:v>-1.4E-3</c:v>
                </c:pt>
                <c:pt idx="14836">
                  <c:v>-1.41E-3</c:v>
                </c:pt>
                <c:pt idx="14837">
                  <c:v>-1.41E-3</c:v>
                </c:pt>
                <c:pt idx="14838">
                  <c:v>-1.4300000000000001E-3</c:v>
                </c:pt>
                <c:pt idx="14839">
                  <c:v>-1.4400000000000001E-3</c:v>
                </c:pt>
                <c:pt idx="14840">
                  <c:v>-1.4400000000000001E-3</c:v>
                </c:pt>
                <c:pt idx="14841">
                  <c:v>-1.4499999999999999E-3</c:v>
                </c:pt>
                <c:pt idx="14842">
                  <c:v>-1.47E-3</c:v>
                </c:pt>
                <c:pt idx="14843">
                  <c:v>-1.47E-3</c:v>
                </c:pt>
                <c:pt idx="14844">
                  <c:v>-1.48E-3</c:v>
                </c:pt>
                <c:pt idx="14845">
                  <c:v>-1.48E-3</c:v>
                </c:pt>
                <c:pt idx="14846">
                  <c:v>-1.48E-3</c:v>
                </c:pt>
                <c:pt idx="14847">
                  <c:v>-1.48E-3</c:v>
                </c:pt>
                <c:pt idx="14848">
                  <c:v>-1.48E-3</c:v>
                </c:pt>
                <c:pt idx="14849">
                  <c:v>-1.48E-3</c:v>
                </c:pt>
                <c:pt idx="14850">
                  <c:v>-1.48E-3</c:v>
                </c:pt>
                <c:pt idx="14851">
                  <c:v>-1.48E-3</c:v>
                </c:pt>
                <c:pt idx="14852">
                  <c:v>-1.48E-3</c:v>
                </c:pt>
                <c:pt idx="14853">
                  <c:v>-1.47E-3</c:v>
                </c:pt>
                <c:pt idx="14854">
                  <c:v>-1.47E-3</c:v>
                </c:pt>
                <c:pt idx="14855">
                  <c:v>-1.4499999999999999E-3</c:v>
                </c:pt>
                <c:pt idx="14856">
                  <c:v>-1.4499999999999999E-3</c:v>
                </c:pt>
                <c:pt idx="14857">
                  <c:v>-1.4400000000000001E-3</c:v>
                </c:pt>
                <c:pt idx="14858">
                  <c:v>-1.4300000000000001E-3</c:v>
                </c:pt>
                <c:pt idx="14859">
                  <c:v>-1.4300000000000001E-3</c:v>
                </c:pt>
                <c:pt idx="14860">
                  <c:v>-1.41E-3</c:v>
                </c:pt>
                <c:pt idx="14861">
                  <c:v>-1.41E-3</c:v>
                </c:pt>
                <c:pt idx="14862">
                  <c:v>-1.4E-3</c:v>
                </c:pt>
                <c:pt idx="14863">
                  <c:v>-1.39E-3</c:v>
                </c:pt>
                <c:pt idx="14864">
                  <c:v>-1.39E-3</c:v>
                </c:pt>
                <c:pt idx="14865">
                  <c:v>-1.39E-3</c:v>
                </c:pt>
                <c:pt idx="14866">
                  <c:v>-1.39E-3</c:v>
                </c:pt>
                <c:pt idx="14867">
                  <c:v>-1.39E-3</c:v>
                </c:pt>
                <c:pt idx="14868">
                  <c:v>-1.39E-3</c:v>
                </c:pt>
                <c:pt idx="14869">
                  <c:v>-1.39E-3</c:v>
                </c:pt>
                <c:pt idx="14870">
                  <c:v>-1.39E-3</c:v>
                </c:pt>
                <c:pt idx="14871">
                  <c:v>-1.39E-3</c:v>
                </c:pt>
                <c:pt idx="14872">
                  <c:v>-1.4E-3</c:v>
                </c:pt>
                <c:pt idx="14873">
                  <c:v>-1.41E-3</c:v>
                </c:pt>
                <c:pt idx="14874">
                  <c:v>-1.4300000000000001E-3</c:v>
                </c:pt>
                <c:pt idx="14875">
                  <c:v>-1.4300000000000001E-3</c:v>
                </c:pt>
                <c:pt idx="14876">
                  <c:v>-1.4400000000000001E-3</c:v>
                </c:pt>
                <c:pt idx="14877">
                  <c:v>-1.4499999999999999E-3</c:v>
                </c:pt>
                <c:pt idx="14878">
                  <c:v>-1.47E-3</c:v>
                </c:pt>
                <c:pt idx="14879">
                  <c:v>-1.48E-3</c:v>
                </c:pt>
                <c:pt idx="14880">
                  <c:v>-1.49E-3</c:v>
                </c:pt>
                <c:pt idx="14881">
                  <c:v>-1.5E-3</c:v>
                </c:pt>
                <c:pt idx="14882">
                  <c:v>-1.5200000000000001E-3</c:v>
                </c:pt>
                <c:pt idx="14883">
                  <c:v>-1.5299999999999999E-3</c:v>
                </c:pt>
                <c:pt idx="14884">
                  <c:v>-1.5399999999999999E-3</c:v>
                </c:pt>
                <c:pt idx="14885">
                  <c:v>-1.5399999999999999E-3</c:v>
                </c:pt>
                <c:pt idx="14886">
                  <c:v>-1.56E-3</c:v>
                </c:pt>
                <c:pt idx="14887">
                  <c:v>-1.56E-3</c:v>
                </c:pt>
                <c:pt idx="14888">
                  <c:v>-1.57E-3</c:v>
                </c:pt>
                <c:pt idx="14889">
                  <c:v>-1.57E-3</c:v>
                </c:pt>
                <c:pt idx="14890">
                  <c:v>-1.57E-3</c:v>
                </c:pt>
                <c:pt idx="14891">
                  <c:v>-1.57E-3</c:v>
                </c:pt>
                <c:pt idx="14892">
                  <c:v>-1.57E-3</c:v>
                </c:pt>
                <c:pt idx="14893">
                  <c:v>-1.56E-3</c:v>
                </c:pt>
                <c:pt idx="14894">
                  <c:v>-1.56E-3</c:v>
                </c:pt>
                <c:pt idx="14895">
                  <c:v>-1.5399999999999999E-3</c:v>
                </c:pt>
                <c:pt idx="14896">
                  <c:v>-1.5299999999999999E-3</c:v>
                </c:pt>
                <c:pt idx="14897">
                  <c:v>-1.5200000000000001E-3</c:v>
                </c:pt>
                <c:pt idx="14898">
                  <c:v>-1.5200000000000001E-3</c:v>
                </c:pt>
                <c:pt idx="14899">
                  <c:v>-1.49E-3</c:v>
                </c:pt>
                <c:pt idx="14900">
                  <c:v>-1.49E-3</c:v>
                </c:pt>
                <c:pt idx="14901">
                  <c:v>-1.47E-3</c:v>
                </c:pt>
                <c:pt idx="14902">
                  <c:v>-1.4499999999999999E-3</c:v>
                </c:pt>
                <c:pt idx="14903">
                  <c:v>-1.4400000000000001E-3</c:v>
                </c:pt>
                <c:pt idx="14904">
                  <c:v>-1.4400000000000001E-3</c:v>
                </c:pt>
                <c:pt idx="14905">
                  <c:v>-1.4300000000000001E-3</c:v>
                </c:pt>
                <c:pt idx="14906">
                  <c:v>-1.41E-3</c:v>
                </c:pt>
                <c:pt idx="14907">
                  <c:v>-1.4E-3</c:v>
                </c:pt>
                <c:pt idx="14908">
                  <c:v>-1.4E-3</c:v>
                </c:pt>
                <c:pt idx="14909">
                  <c:v>-1.39E-3</c:v>
                </c:pt>
                <c:pt idx="14910">
                  <c:v>-1.39E-3</c:v>
                </c:pt>
                <c:pt idx="14911">
                  <c:v>-1.39E-3</c:v>
                </c:pt>
                <c:pt idx="14912">
                  <c:v>-1.39E-3</c:v>
                </c:pt>
                <c:pt idx="14913">
                  <c:v>-1.39E-3</c:v>
                </c:pt>
                <c:pt idx="14914">
                  <c:v>-1.39E-3</c:v>
                </c:pt>
                <c:pt idx="14915">
                  <c:v>-1.4E-3</c:v>
                </c:pt>
                <c:pt idx="14916">
                  <c:v>-1.4E-3</c:v>
                </c:pt>
                <c:pt idx="14917">
                  <c:v>-1.41E-3</c:v>
                </c:pt>
                <c:pt idx="14918">
                  <c:v>-1.4300000000000001E-3</c:v>
                </c:pt>
                <c:pt idx="14919">
                  <c:v>-1.4400000000000001E-3</c:v>
                </c:pt>
                <c:pt idx="14920">
                  <c:v>-1.4499999999999999E-3</c:v>
                </c:pt>
                <c:pt idx="14921">
                  <c:v>-1.47E-3</c:v>
                </c:pt>
                <c:pt idx="14922">
                  <c:v>-1.48E-3</c:v>
                </c:pt>
                <c:pt idx="14923">
                  <c:v>-1.5E-3</c:v>
                </c:pt>
                <c:pt idx="14924">
                  <c:v>-1.5200000000000001E-3</c:v>
                </c:pt>
                <c:pt idx="14925">
                  <c:v>-1.5299999999999999E-3</c:v>
                </c:pt>
                <c:pt idx="14926">
                  <c:v>-1.5399999999999999E-3</c:v>
                </c:pt>
                <c:pt idx="14927">
                  <c:v>-1.56E-3</c:v>
                </c:pt>
                <c:pt idx="14928">
                  <c:v>-1.57E-3</c:v>
                </c:pt>
                <c:pt idx="14929">
                  <c:v>-1.58E-3</c:v>
                </c:pt>
                <c:pt idx="14930">
                  <c:v>-1.6000000000000001E-3</c:v>
                </c:pt>
                <c:pt idx="14931">
                  <c:v>-1.6100000000000001E-3</c:v>
                </c:pt>
                <c:pt idx="14932">
                  <c:v>-1.6100000000000001E-3</c:v>
                </c:pt>
                <c:pt idx="14933">
                  <c:v>-1.6199999999999999E-3</c:v>
                </c:pt>
                <c:pt idx="14934">
                  <c:v>-1.6199999999999999E-3</c:v>
                </c:pt>
                <c:pt idx="14935">
                  <c:v>-1.6199999999999999E-3</c:v>
                </c:pt>
                <c:pt idx="14936">
                  <c:v>-1.6199999999999999E-3</c:v>
                </c:pt>
                <c:pt idx="14937">
                  <c:v>-1.6100000000000001E-3</c:v>
                </c:pt>
                <c:pt idx="14938">
                  <c:v>-1.6100000000000001E-3</c:v>
                </c:pt>
                <c:pt idx="14939">
                  <c:v>-1.6000000000000001E-3</c:v>
                </c:pt>
                <c:pt idx="14940">
                  <c:v>-1.6000000000000001E-3</c:v>
                </c:pt>
                <c:pt idx="14941">
                  <c:v>-1.58E-3</c:v>
                </c:pt>
                <c:pt idx="14942">
                  <c:v>-1.57E-3</c:v>
                </c:pt>
                <c:pt idx="14943">
                  <c:v>-1.5399999999999999E-3</c:v>
                </c:pt>
                <c:pt idx="14944">
                  <c:v>-1.5299999999999999E-3</c:v>
                </c:pt>
                <c:pt idx="14945">
                  <c:v>-1.5200000000000001E-3</c:v>
                </c:pt>
                <c:pt idx="14946">
                  <c:v>-1.5E-3</c:v>
                </c:pt>
                <c:pt idx="14947">
                  <c:v>-1.49E-3</c:v>
                </c:pt>
                <c:pt idx="14948">
                  <c:v>-1.47E-3</c:v>
                </c:pt>
                <c:pt idx="14949">
                  <c:v>-1.4499999999999999E-3</c:v>
                </c:pt>
                <c:pt idx="14950">
                  <c:v>-1.4400000000000001E-3</c:v>
                </c:pt>
                <c:pt idx="14951">
                  <c:v>-1.4300000000000001E-3</c:v>
                </c:pt>
                <c:pt idx="14952">
                  <c:v>-1.41E-3</c:v>
                </c:pt>
                <c:pt idx="14953">
                  <c:v>-1.4E-3</c:v>
                </c:pt>
                <c:pt idx="14954">
                  <c:v>-1.39E-3</c:v>
                </c:pt>
                <c:pt idx="14955">
                  <c:v>-1.39E-3</c:v>
                </c:pt>
                <c:pt idx="14956">
                  <c:v>-1.39E-3</c:v>
                </c:pt>
                <c:pt idx="14957">
                  <c:v>-1.3699999999999999E-3</c:v>
                </c:pt>
                <c:pt idx="14958">
                  <c:v>-1.3699999999999999E-3</c:v>
                </c:pt>
                <c:pt idx="14959">
                  <c:v>-1.3699999999999999E-3</c:v>
                </c:pt>
                <c:pt idx="14960">
                  <c:v>-1.39E-3</c:v>
                </c:pt>
                <c:pt idx="14961">
                  <c:v>-1.39E-3</c:v>
                </c:pt>
                <c:pt idx="14962">
                  <c:v>-1.4E-3</c:v>
                </c:pt>
                <c:pt idx="14963">
                  <c:v>-1.41E-3</c:v>
                </c:pt>
                <c:pt idx="14964">
                  <c:v>-1.4300000000000001E-3</c:v>
                </c:pt>
                <c:pt idx="14965">
                  <c:v>-1.4300000000000001E-3</c:v>
                </c:pt>
                <c:pt idx="14966">
                  <c:v>-1.4499999999999999E-3</c:v>
                </c:pt>
                <c:pt idx="14967">
                  <c:v>-1.4499999999999999E-3</c:v>
                </c:pt>
                <c:pt idx="14968">
                  <c:v>-1.48E-3</c:v>
                </c:pt>
                <c:pt idx="14969">
                  <c:v>-1.49E-3</c:v>
                </c:pt>
                <c:pt idx="14970">
                  <c:v>-1.5E-3</c:v>
                </c:pt>
                <c:pt idx="14971">
                  <c:v>-1.5200000000000001E-3</c:v>
                </c:pt>
                <c:pt idx="14972">
                  <c:v>-1.5299999999999999E-3</c:v>
                </c:pt>
                <c:pt idx="14973">
                  <c:v>-1.5399999999999999E-3</c:v>
                </c:pt>
                <c:pt idx="14974">
                  <c:v>-1.56E-3</c:v>
                </c:pt>
                <c:pt idx="14975">
                  <c:v>-1.56E-3</c:v>
                </c:pt>
                <c:pt idx="14976">
                  <c:v>-1.57E-3</c:v>
                </c:pt>
                <c:pt idx="14977">
                  <c:v>-1.57E-3</c:v>
                </c:pt>
                <c:pt idx="14978">
                  <c:v>-1.58E-3</c:v>
                </c:pt>
                <c:pt idx="14979">
                  <c:v>-1.58E-3</c:v>
                </c:pt>
                <c:pt idx="14980">
                  <c:v>-1.58E-3</c:v>
                </c:pt>
                <c:pt idx="14981">
                  <c:v>-1.58E-3</c:v>
                </c:pt>
                <c:pt idx="14982">
                  <c:v>-1.58E-3</c:v>
                </c:pt>
                <c:pt idx="14983">
                  <c:v>-1.57E-3</c:v>
                </c:pt>
                <c:pt idx="14984">
                  <c:v>-1.57E-3</c:v>
                </c:pt>
                <c:pt idx="14985">
                  <c:v>-1.56E-3</c:v>
                </c:pt>
                <c:pt idx="14986">
                  <c:v>-1.56E-3</c:v>
                </c:pt>
                <c:pt idx="14987">
                  <c:v>-1.5399999999999999E-3</c:v>
                </c:pt>
                <c:pt idx="14988">
                  <c:v>-1.5399999999999999E-3</c:v>
                </c:pt>
                <c:pt idx="14989">
                  <c:v>-1.5299999999999999E-3</c:v>
                </c:pt>
                <c:pt idx="14990">
                  <c:v>-1.5200000000000001E-3</c:v>
                </c:pt>
                <c:pt idx="14991">
                  <c:v>-1.5E-3</c:v>
                </c:pt>
                <c:pt idx="14992">
                  <c:v>-1.5E-3</c:v>
                </c:pt>
                <c:pt idx="14993">
                  <c:v>-1.49E-3</c:v>
                </c:pt>
                <c:pt idx="14994">
                  <c:v>-1.49E-3</c:v>
                </c:pt>
                <c:pt idx="14995">
                  <c:v>-1.48E-3</c:v>
                </c:pt>
                <c:pt idx="14996">
                  <c:v>-1.48E-3</c:v>
                </c:pt>
                <c:pt idx="14997">
                  <c:v>-1.47E-3</c:v>
                </c:pt>
                <c:pt idx="14998">
                  <c:v>-1.47E-3</c:v>
                </c:pt>
                <c:pt idx="14999">
                  <c:v>-1.4499999999999999E-3</c:v>
                </c:pt>
                <c:pt idx="15000">
                  <c:v>-1.4499999999999999E-3</c:v>
                </c:pt>
                <c:pt idx="15001">
                  <c:v>-1.4499999999999999E-3</c:v>
                </c:pt>
                <c:pt idx="15002">
                  <c:v>-1.4499999999999999E-3</c:v>
                </c:pt>
                <c:pt idx="15003">
                  <c:v>-1.4499999999999999E-3</c:v>
                </c:pt>
                <c:pt idx="15004">
                  <c:v>-1.4499999999999999E-3</c:v>
                </c:pt>
                <c:pt idx="15005">
                  <c:v>-1.4499999999999999E-3</c:v>
                </c:pt>
                <c:pt idx="15006">
                  <c:v>-1.4499999999999999E-3</c:v>
                </c:pt>
                <c:pt idx="15007">
                  <c:v>-1.4499999999999999E-3</c:v>
                </c:pt>
                <c:pt idx="15008">
                  <c:v>-1.4499999999999999E-3</c:v>
                </c:pt>
                <c:pt idx="15009">
                  <c:v>-1.47E-3</c:v>
                </c:pt>
                <c:pt idx="15010">
                  <c:v>-1.47E-3</c:v>
                </c:pt>
                <c:pt idx="15011">
                  <c:v>-1.47E-3</c:v>
                </c:pt>
                <c:pt idx="15012">
                  <c:v>-1.47E-3</c:v>
                </c:pt>
                <c:pt idx="15013">
                  <c:v>-1.47E-3</c:v>
                </c:pt>
                <c:pt idx="15014">
                  <c:v>-1.47E-3</c:v>
                </c:pt>
                <c:pt idx="15015">
                  <c:v>-1.4499999999999999E-3</c:v>
                </c:pt>
                <c:pt idx="15016">
                  <c:v>-1.4499999999999999E-3</c:v>
                </c:pt>
                <c:pt idx="15017">
                  <c:v>-1.4499999999999999E-3</c:v>
                </c:pt>
                <c:pt idx="15018">
                  <c:v>-1.4400000000000001E-3</c:v>
                </c:pt>
                <c:pt idx="15019">
                  <c:v>-1.4400000000000001E-3</c:v>
                </c:pt>
                <c:pt idx="15020">
                  <c:v>-1.4400000000000001E-3</c:v>
                </c:pt>
                <c:pt idx="15021">
                  <c:v>-1.4300000000000001E-3</c:v>
                </c:pt>
                <c:pt idx="15022">
                  <c:v>-1.4300000000000001E-3</c:v>
                </c:pt>
                <c:pt idx="15023">
                  <c:v>-1.41E-3</c:v>
                </c:pt>
                <c:pt idx="15024">
                  <c:v>-1.4E-3</c:v>
                </c:pt>
                <c:pt idx="15025">
                  <c:v>-1.4E-3</c:v>
                </c:pt>
                <c:pt idx="15026">
                  <c:v>-1.4E-3</c:v>
                </c:pt>
                <c:pt idx="15027">
                  <c:v>-1.39E-3</c:v>
                </c:pt>
                <c:pt idx="15028">
                  <c:v>-1.39E-3</c:v>
                </c:pt>
                <c:pt idx="15029">
                  <c:v>-1.3699999999999999E-3</c:v>
                </c:pt>
                <c:pt idx="15030">
                  <c:v>-1.3600000000000001E-3</c:v>
                </c:pt>
                <c:pt idx="15031">
                  <c:v>-1.3600000000000001E-3</c:v>
                </c:pt>
                <c:pt idx="15032">
                  <c:v>-1.3600000000000001E-3</c:v>
                </c:pt>
                <c:pt idx="15033">
                  <c:v>-1.3500000000000001E-3</c:v>
                </c:pt>
                <c:pt idx="15034">
                  <c:v>-1.3500000000000001E-3</c:v>
                </c:pt>
                <c:pt idx="15035">
                  <c:v>-1.33E-3</c:v>
                </c:pt>
                <c:pt idx="15036">
                  <c:v>-1.33E-3</c:v>
                </c:pt>
                <c:pt idx="15037">
                  <c:v>-1.33E-3</c:v>
                </c:pt>
                <c:pt idx="15038">
                  <c:v>-1.33E-3</c:v>
                </c:pt>
                <c:pt idx="15039">
                  <c:v>-1.32E-3</c:v>
                </c:pt>
                <c:pt idx="15040">
                  <c:v>-1.32E-3</c:v>
                </c:pt>
                <c:pt idx="15041">
                  <c:v>-1.32E-3</c:v>
                </c:pt>
                <c:pt idx="15042">
                  <c:v>-1.31E-3</c:v>
                </c:pt>
                <c:pt idx="15043">
                  <c:v>-1.31E-3</c:v>
                </c:pt>
                <c:pt idx="15044">
                  <c:v>-1.2899999999999999E-3</c:v>
                </c:pt>
                <c:pt idx="15045">
                  <c:v>-1.2899999999999999E-3</c:v>
                </c:pt>
                <c:pt idx="15046">
                  <c:v>-1.2800000000000001E-3</c:v>
                </c:pt>
                <c:pt idx="15047">
                  <c:v>-1.2700000000000001E-3</c:v>
                </c:pt>
                <c:pt idx="15048">
                  <c:v>-1.25E-3</c:v>
                </c:pt>
                <c:pt idx="15049">
                  <c:v>-1.24E-3</c:v>
                </c:pt>
                <c:pt idx="15050">
                  <c:v>-1.23E-3</c:v>
                </c:pt>
                <c:pt idx="15051">
                  <c:v>-1.2199999999999999E-3</c:v>
                </c:pt>
                <c:pt idx="15052">
                  <c:v>-1.1900000000000001E-3</c:v>
                </c:pt>
                <c:pt idx="15053">
                  <c:v>-1.1800000000000001E-3</c:v>
                </c:pt>
                <c:pt idx="15054">
                  <c:v>-1.16E-3</c:v>
                </c:pt>
                <c:pt idx="15055">
                  <c:v>-1.14E-3</c:v>
                </c:pt>
                <c:pt idx="15056">
                  <c:v>-1.1100000000000001E-3</c:v>
                </c:pt>
                <c:pt idx="15057">
                  <c:v>-1.1000000000000001E-3</c:v>
                </c:pt>
                <c:pt idx="15058">
                  <c:v>-1.07E-3</c:v>
                </c:pt>
                <c:pt idx="15059">
                  <c:v>-1.0399999999999999E-3</c:v>
                </c:pt>
                <c:pt idx="15060">
                  <c:v>-1.0300000000000001E-3</c:v>
                </c:pt>
                <c:pt idx="15061">
                  <c:v>-1E-3</c:v>
                </c:pt>
                <c:pt idx="15062">
                  <c:v>-9.8200000000000002E-4</c:v>
                </c:pt>
                <c:pt idx="15063">
                  <c:v>-9.7199999999999999E-4</c:v>
                </c:pt>
                <c:pt idx="15064">
                  <c:v>-9.4200000000000002E-4</c:v>
                </c:pt>
                <c:pt idx="15065">
                  <c:v>-9.3199999999999999E-4</c:v>
                </c:pt>
                <c:pt idx="15066">
                  <c:v>-9.0200000000000002E-4</c:v>
                </c:pt>
                <c:pt idx="15067">
                  <c:v>-8.92E-4</c:v>
                </c:pt>
                <c:pt idx="15068">
                  <c:v>-8.7200000000000005E-4</c:v>
                </c:pt>
                <c:pt idx="15069">
                  <c:v>-8.6200000000000003E-4</c:v>
                </c:pt>
                <c:pt idx="15070">
                  <c:v>-8.6200000000000003E-4</c:v>
                </c:pt>
                <c:pt idx="15071">
                  <c:v>-8.52E-4</c:v>
                </c:pt>
                <c:pt idx="15072">
                  <c:v>-8.52E-4</c:v>
                </c:pt>
                <c:pt idx="15073">
                  <c:v>-8.3199999999999995E-4</c:v>
                </c:pt>
                <c:pt idx="15074">
                  <c:v>-8.52E-4</c:v>
                </c:pt>
                <c:pt idx="15075">
                  <c:v>-8.3199999999999995E-4</c:v>
                </c:pt>
                <c:pt idx="15076">
                  <c:v>-8.52E-4</c:v>
                </c:pt>
                <c:pt idx="15077">
                  <c:v>-8.52E-4</c:v>
                </c:pt>
                <c:pt idx="15078">
                  <c:v>-8.52E-4</c:v>
                </c:pt>
                <c:pt idx="15079">
                  <c:v>-8.52E-4</c:v>
                </c:pt>
                <c:pt idx="15080">
                  <c:v>-8.52E-4</c:v>
                </c:pt>
                <c:pt idx="15081">
                  <c:v>-8.52E-4</c:v>
                </c:pt>
                <c:pt idx="15082">
                  <c:v>-8.6200000000000003E-4</c:v>
                </c:pt>
                <c:pt idx="15083">
                  <c:v>-8.6200000000000003E-4</c:v>
                </c:pt>
                <c:pt idx="15084">
                  <c:v>-8.6200000000000003E-4</c:v>
                </c:pt>
                <c:pt idx="15085">
                  <c:v>-8.6200000000000003E-4</c:v>
                </c:pt>
                <c:pt idx="15086">
                  <c:v>-8.6200000000000003E-4</c:v>
                </c:pt>
                <c:pt idx="15087">
                  <c:v>-8.6200000000000003E-4</c:v>
                </c:pt>
                <c:pt idx="15088">
                  <c:v>-8.52E-4</c:v>
                </c:pt>
                <c:pt idx="15089">
                  <c:v>-8.52E-4</c:v>
                </c:pt>
                <c:pt idx="15090">
                  <c:v>-8.3199999999999995E-4</c:v>
                </c:pt>
                <c:pt idx="15091">
                  <c:v>-8.2200000000000003E-4</c:v>
                </c:pt>
                <c:pt idx="15092">
                  <c:v>-8.12E-4</c:v>
                </c:pt>
                <c:pt idx="15093">
                  <c:v>-7.9199999999999995E-4</c:v>
                </c:pt>
                <c:pt idx="15094">
                  <c:v>-7.7200000000000001E-4</c:v>
                </c:pt>
                <c:pt idx="15095">
                  <c:v>-7.5199999999999996E-4</c:v>
                </c:pt>
                <c:pt idx="15096">
                  <c:v>-7.3200000000000001E-4</c:v>
                </c:pt>
                <c:pt idx="15097">
                  <c:v>-7.0200000000000004E-4</c:v>
                </c:pt>
                <c:pt idx="15098">
                  <c:v>-6.8199999999999999E-4</c:v>
                </c:pt>
                <c:pt idx="15099">
                  <c:v>-6.5200000000000002E-4</c:v>
                </c:pt>
                <c:pt idx="15100">
                  <c:v>-6.2200000000000005E-4</c:v>
                </c:pt>
                <c:pt idx="15101">
                  <c:v>-6.02E-4</c:v>
                </c:pt>
                <c:pt idx="15102">
                  <c:v>-5.7200000000000003E-4</c:v>
                </c:pt>
                <c:pt idx="15103">
                  <c:v>-5.3200000000000003E-4</c:v>
                </c:pt>
                <c:pt idx="15104">
                  <c:v>-5.0199999999999995E-4</c:v>
                </c:pt>
                <c:pt idx="15105">
                  <c:v>-4.8200000000000001E-4</c:v>
                </c:pt>
                <c:pt idx="15106">
                  <c:v>-4.6200000000000001E-4</c:v>
                </c:pt>
                <c:pt idx="15107">
                  <c:v>-4.4200000000000001E-4</c:v>
                </c:pt>
                <c:pt idx="15108">
                  <c:v>-4.1199999999999999E-4</c:v>
                </c:pt>
                <c:pt idx="15109">
                  <c:v>-3.9199999999999999E-4</c:v>
                </c:pt>
                <c:pt idx="15110">
                  <c:v>-3.7199999999999999E-4</c:v>
                </c:pt>
                <c:pt idx="15111">
                  <c:v>-3.5199999999999999E-4</c:v>
                </c:pt>
                <c:pt idx="15112">
                  <c:v>-3.3199999999999999E-4</c:v>
                </c:pt>
                <c:pt idx="15113">
                  <c:v>-3.2200000000000002E-4</c:v>
                </c:pt>
                <c:pt idx="15114">
                  <c:v>-3.1199999999999999E-4</c:v>
                </c:pt>
                <c:pt idx="15115">
                  <c:v>-2.92E-4</c:v>
                </c:pt>
                <c:pt idx="15116">
                  <c:v>-2.8200000000000002E-4</c:v>
                </c:pt>
                <c:pt idx="15117">
                  <c:v>-2.8200000000000002E-4</c:v>
                </c:pt>
                <c:pt idx="15118">
                  <c:v>-2.8200000000000002E-4</c:v>
                </c:pt>
                <c:pt idx="15119">
                  <c:v>-2.72E-4</c:v>
                </c:pt>
                <c:pt idx="15120">
                  <c:v>-2.72E-4</c:v>
                </c:pt>
                <c:pt idx="15121">
                  <c:v>-2.72E-4</c:v>
                </c:pt>
                <c:pt idx="15122">
                  <c:v>-2.72E-4</c:v>
                </c:pt>
                <c:pt idx="15123">
                  <c:v>-2.52E-4</c:v>
                </c:pt>
                <c:pt idx="15124">
                  <c:v>-2.52E-4</c:v>
                </c:pt>
                <c:pt idx="15125">
                  <c:v>-2.52E-4</c:v>
                </c:pt>
                <c:pt idx="15126">
                  <c:v>-2.52E-4</c:v>
                </c:pt>
                <c:pt idx="15127">
                  <c:v>-2.42E-4</c:v>
                </c:pt>
                <c:pt idx="15128">
                  <c:v>-2.42E-4</c:v>
                </c:pt>
                <c:pt idx="15129">
                  <c:v>-2.32E-4</c:v>
                </c:pt>
                <c:pt idx="15130">
                  <c:v>-2.12E-4</c:v>
                </c:pt>
                <c:pt idx="15131">
                  <c:v>-2.02E-4</c:v>
                </c:pt>
                <c:pt idx="15132">
                  <c:v>-2.02E-4</c:v>
                </c:pt>
                <c:pt idx="15133">
                  <c:v>-1.92E-4</c:v>
                </c:pt>
                <c:pt idx="15134">
                  <c:v>-1.7200000000000001E-4</c:v>
                </c:pt>
                <c:pt idx="15135">
                  <c:v>-1.5200000000000001E-4</c:v>
                </c:pt>
                <c:pt idx="15136">
                  <c:v>-1.4200000000000001E-4</c:v>
                </c:pt>
                <c:pt idx="15137">
                  <c:v>-1.12E-4</c:v>
                </c:pt>
                <c:pt idx="15138">
                  <c:v>-1.02E-4</c:v>
                </c:pt>
                <c:pt idx="15139">
                  <c:v>-7.2399999999999998E-5</c:v>
                </c:pt>
                <c:pt idx="15140">
                  <c:v>-4.2400000000000001E-5</c:v>
                </c:pt>
                <c:pt idx="15141">
                  <c:v>-2.2399999999999999E-5</c:v>
                </c:pt>
                <c:pt idx="15142">
                  <c:v>7.5800000000000003E-6</c:v>
                </c:pt>
                <c:pt idx="15143">
                  <c:v>3.7599999999999999E-5</c:v>
                </c:pt>
                <c:pt idx="15144">
                  <c:v>5.7599999999999997E-5</c:v>
                </c:pt>
                <c:pt idx="15145">
                  <c:v>9.7600000000000001E-5</c:v>
                </c:pt>
                <c:pt idx="15146">
                  <c:v>1.2799999999999999E-4</c:v>
                </c:pt>
                <c:pt idx="15147">
                  <c:v>1.4799999999999999E-4</c:v>
                </c:pt>
                <c:pt idx="15148">
                  <c:v>1.7799999999999999E-4</c:v>
                </c:pt>
                <c:pt idx="15149">
                  <c:v>2.0799999999999999E-4</c:v>
                </c:pt>
                <c:pt idx="15150">
                  <c:v>2.1800000000000001E-4</c:v>
                </c:pt>
                <c:pt idx="15151">
                  <c:v>2.4800000000000001E-4</c:v>
                </c:pt>
                <c:pt idx="15152">
                  <c:v>2.6800000000000001E-4</c:v>
                </c:pt>
                <c:pt idx="15153">
                  <c:v>2.8800000000000001E-4</c:v>
                </c:pt>
                <c:pt idx="15154">
                  <c:v>3.0800000000000001E-4</c:v>
                </c:pt>
                <c:pt idx="15155">
                  <c:v>3.28E-4</c:v>
                </c:pt>
                <c:pt idx="15156">
                  <c:v>3.3799999999999998E-4</c:v>
                </c:pt>
                <c:pt idx="15157">
                  <c:v>3.48E-4</c:v>
                </c:pt>
                <c:pt idx="15158">
                  <c:v>3.5799999999999997E-4</c:v>
                </c:pt>
                <c:pt idx="15159">
                  <c:v>3.7800000000000003E-4</c:v>
                </c:pt>
                <c:pt idx="15160">
                  <c:v>3.88E-4</c:v>
                </c:pt>
                <c:pt idx="15161">
                  <c:v>3.9800000000000002E-4</c:v>
                </c:pt>
                <c:pt idx="15162">
                  <c:v>4.1800000000000002E-4</c:v>
                </c:pt>
                <c:pt idx="15163">
                  <c:v>4.1800000000000002E-4</c:v>
                </c:pt>
                <c:pt idx="15164">
                  <c:v>4.28E-4</c:v>
                </c:pt>
                <c:pt idx="15165">
                  <c:v>4.3800000000000002E-4</c:v>
                </c:pt>
                <c:pt idx="15166">
                  <c:v>4.3800000000000002E-4</c:v>
                </c:pt>
                <c:pt idx="15167">
                  <c:v>4.5800000000000002E-4</c:v>
                </c:pt>
                <c:pt idx="15168">
                  <c:v>4.5800000000000002E-4</c:v>
                </c:pt>
                <c:pt idx="15169">
                  <c:v>4.6799999999999999E-4</c:v>
                </c:pt>
                <c:pt idx="15170">
                  <c:v>4.6799999999999999E-4</c:v>
                </c:pt>
                <c:pt idx="15171">
                  <c:v>4.7800000000000002E-4</c:v>
                </c:pt>
                <c:pt idx="15172">
                  <c:v>4.9799999999999996E-4</c:v>
                </c:pt>
                <c:pt idx="15173">
                  <c:v>5.0799999999999999E-4</c:v>
                </c:pt>
                <c:pt idx="15174">
                  <c:v>5.1800000000000001E-4</c:v>
                </c:pt>
                <c:pt idx="15175">
                  <c:v>5.4799999999999998E-4</c:v>
                </c:pt>
                <c:pt idx="15176">
                  <c:v>5.5800000000000001E-4</c:v>
                </c:pt>
                <c:pt idx="15177">
                  <c:v>5.8799999999999998E-4</c:v>
                </c:pt>
                <c:pt idx="15178">
                  <c:v>5.9800000000000001E-4</c:v>
                </c:pt>
                <c:pt idx="15179">
                  <c:v>6.2799999999999998E-4</c:v>
                </c:pt>
                <c:pt idx="15180">
                  <c:v>6.38E-4</c:v>
                </c:pt>
                <c:pt idx="15181">
                  <c:v>6.6799999999999997E-4</c:v>
                </c:pt>
                <c:pt idx="15182">
                  <c:v>6.8800000000000003E-4</c:v>
                </c:pt>
                <c:pt idx="15183">
                  <c:v>7.0799999999999997E-4</c:v>
                </c:pt>
                <c:pt idx="15184">
                  <c:v>7.2800000000000002E-4</c:v>
                </c:pt>
                <c:pt idx="15185">
                  <c:v>7.5799999999999999E-4</c:v>
                </c:pt>
                <c:pt idx="15186">
                  <c:v>7.8799999999999996E-4</c:v>
                </c:pt>
                <c:pt idx="15187">
                  <c:v>7.9799999999999999E-4</c:v>
                </c:pt>
                <c:pt idx="15188">
                  <c:v>8.2799999999999996E-4</c:v>
                </c:pt>
                <c:pt idx="15189">
                  <c:v>8.4800000000000001E-4</c:v>
                </c:pt>
                <c:pt idx="15190">
                  <c:v>8.6799999999999996E-4</c:v>
                </c:pt>
                <c:pt idx="15191">
                  <c:v>8.8800000000000001E-4</c:v>
                </c:pt>
                <c:pt idx="15192">
                  <c:v>8.9800000000000004E-4</c:v>
                </c:pt>
                <c:pt idx="15193">
                  <c:v>9.1799999999999998E-4</c:v>
                </c:pt>
                <c:pt idx="15194">
                  <c:v>9.2800000000000001E-4</c:v>
                </c:pt>
                <c:pt idx="15195">
                  <c:v>9.3800000000000003E-4</c:v>
                </c:pt>
                <c:pt idx="15196">
                  <c:v>9.5799999999999998E-4</c:v>
                </c:pt>
                <c:pt idx="15197">
                  <c:v>9.5799999999999998E-4</c:v>
                </c:pt>
                <c:pt idx="15198">
                  <c:v>9.5799999999999998E-4</c:v>
                </c:pt>
                <c:pt idx="15199">
                  <c:v>9.68E-4</c:v>
                </c:pt>
                <c:pt idx="15200">
                  <c:v>9.68E-4</c:v>
                </c:pt>
                <c:pt idx="15201">
                  <c:v>9.5799999999999998E-4</c:v>
                </c:pt>
                <c:pt idx="15202">
                  <c:v>9.5799999999999998E-4</c:v>
                </c:pt>
                <c:pt idx="15203">
                  <c:v>9.5799999999999998E-4</c:v>
                </c:pt>
                <c:pt idx="15204">
                  <c:v>9.3800000000000003E-4</c:v>
                </c:pt>
                <c:pt idx="15205">
                  <c:v>9.3800000000000003E-4</c:v>
                </c:pt>
                <c:pt idx="15206">
                  <c:v>9.2800000000000001E-4</c:v>
                </c:pt>
                <c:pt idx="15207">
                  <c:v>9.2800000000000001E-4</c:v>
                </c:pt>
                <c:pt idx="15208">
                  <c:v>9.1799999999999998E-4</c:v>
                </c:pt>
                <c:pt idx="15209">
                  <c:v>9.1799999999999998E-4</c:v>
                </c:pt>
                <c:pt idx="15210">
                  <c:v>8.9800000000000004E-4</c:v>
                </c:pt>
                <c:pt idx="15211">
                  <c:v>8.9800000000000004E-4</c:v>
                </c:pt>
                <c:pt idx="15212">
                  <c:v>8.9800000000000004E-4</c:v>
                </c:pt>
                <c:pt idx="15213">
                  <c:v>8.8800000000000001E-4</c:v>
                </c:pt>
                <c:pt idx="15214">
                  <c:v>8.8800000000000001E-4</c:v>
                </c:pt>
                <c:pt idx="15215">
                  <c:v>8.8800000000000001E-4</c:v>
                </c:pt>
                <c:pt idx="15216">
                  <c:v>8.8800000000000001E-4</c:v>
                </c:pt>
                <c:pt idx="15217">
                  <c:v>8.8800000000000001E-4</c:v>
                </c:pt>
                <c:pt idx="15218">
                  <c:v>8.8800000000000001E-4</c:v>
                </c:pt>
                <c:pt idx="15219">
                  <c:v>8.8800000000000001E-4</c:v>
                </c:pt>
                <c:pt idx="15220">
                  <c:v>8.9800000000000004E-4</c:v>
                </c:pt>
                <c:pt idx="15221">
                  <c:v>8.9800000000000004E-4</c:v>
                </c:pt>
                <c:pt idx="15222">
                  <c:v>9.1799999999999998E-4</c:v>
                </c:pt>
                <c:pt idx="15223">
                  <c:v>9.2800000000000001E-4</c:v>
                </c:pt>
                <c:pt idx="15224">
                  <c:v>9.3800000000000003E-4</c:v>
                </c:pt>
                <c:pt idx="15225">
                  <c:v>9.5799999999999998E-4</c:v>
                </c:pt>
                <c:pt idx="15226">
                  <c:v>9.68E-4</c:v>
                </c:pt>
                <c:pt idx="15227">
                  <c:v>9.9799999999999997E-4</c:v>
                </c:pt>
                <c:pt idx="15228">
                  <c:v>1.01E-3</c:v>
                </c:pt>
                <c:pt idx="15229">
                  <c:v>1.0200000000000001E-3</c:v>
                </c:pt>
                <c:pt idx="15230">
                  <c:v>1.0399999999999999E-3</c:v>
                </c:pt>
                <c:pt idx="15231">
                  <c:v>1.0499999999999999E-3</c:v>
                </c:pt>
                <c:pt idx="15232">
                  <c:v>1.06E-3</c:v>
                </c:pt>
                <c:pt idx="15233">
                  <c:v>1.08E-3</c:v>
                </c:pt>
                <c:pt idx="15234">
                  <c:v>1.09E-3</c:v>
                </c:pt>
                <c:pt idx="15235">
                  <c:v>1.1000000000000001E-3</c:v>
                </c:pt>
                <c:pt idx="15236">
                  <c:v>1.1199999999999999E-3</c:v>
                </c:pt>
                <c:pt idx="15237">
                  <c:v>1.1299999999999999E-3</c:v>
                </c:pt>
                <c:pt idx="15238">
                  <c:v>1.14E-3</c:v>
                </c:pt>
                <c:pt idx="15239">
                  <c:v>1.15E-3</c:v>
                </c:pt>
                <c:pt idx="15240">
                  <c:v>1.15E-3</c:v>
                </c:pt>
                <c:pt idx="15241">
                  <c:v>1.17E-3</c:v>
                </c:pt>
                <c:pt idx="15242">
                  <c:v>1.1800000000000001E-3</c:v>
                </c:pt>
                <c:pt idx="15243">
                  <c:v>1.1800000000000001E-3</c:v>
                </c:pt>
                <c:pt idx="15244">
                  <c:v>1.1900000000000001E-3</c:v>
                </c:pt>
                <c:pt idx="15245">
                  <c:v>1.1900000000000001E-3</c:v>
                </c:pt>
                <c:pt idx="15246">
                  <c:v>1.1900000000000001E-3</c:v>
                </c:pt>
                <c:pt idx="15247">
                  <c:v>1.2099999999999999E-3</c:v>
                </c:pt>
                <c:pt idx="15248">
                  <c:v>1.2099999999999999E-3</c:v>
                </c:pt>
                <c:pt idx="15249">
                  <c:v>1.2099999999999999E-3</c:v>
                </c:pt>
                <c:pt idx="15250">
                  <c:v>1.2099999999999999E-3</c:v>
                </c:pt>
                <c:pt idx="15251">
                  <c:v>1.2099999999999999E-3</c:v>
                </c:pt>
                <c:pt idx="15252">
                  <c:v>1.2099999999999999E-3</c:v>
                </c:pt>
                <c:pt idx="15253">
                  <c:v>1.2099999999999999E-3</c:v>
                </c:pt>
                <c:pt idx="15254">
                  <c:v>1.2099999999999999E-3</c:v>
                </c:pt>
                <c:pt idx="15255">
                  <c:v>1.2199999999999999E-3</c:v>
                </c:pt>
                <c:pt idx="15256">
                  <c:v>1.2199999999999999E-3</c:v>
                </c:pt>
                <c:pt idx="15257">
                  <c:v>1.2199999999999999E-3</c:v>
                </c:pt>
                <c:pt idx="15258">
                  <c:v>1.2199999999999999E-3</c:v>
                </c:pt>
                <c:pt idx="15259">
                  <c:v>1.23E-3</c:v>
                </c:pt>
                <c:pt idx="15260">
                  <c:v>1.23E-3</c:v>
                </c:pt>
                <c:pt idx="15261">
                  <c:v>1.23E-3</c:v>
                </c:pt>
                <c:pt idx="15262">
                  <c:v>1.23E-3</c:v>
                </c:pt>
                <c:pt idx="15263">
                  <c:v>1.23E-3</c:v>
                </c:pt>
                <c:pt idx="15264">
                  <c:v>1.25E-3</c:v>
                </c:pt>
                <c:pt idx="15265">
                  <c:v>1.25E-3</c:v>
                </c:pt>
                <c:pt idx="15266">
                  <c:v>1.25E-3</c:v>
                </c:pt>
                <c:pt idx="15267">
                  <c:v>1.25E-3</c:v>
                </c:pt>
                <c:pt idx="15268">
                  <c:v>1.2600000000000001E-3</c:v>
                </c:pt>
                <c:pt idx="15269">
                  <c:v>1.2600000000000001E-3</c:v>
                </c:pt>
                <c:pt idx="15270">
                  <c:v>1.2600000000000001E-3</c:v>
                </c:pt>
                <c:pt idx="15271">
                  <c:v>1.2700000000000001E-3</c:v>
                </c:pt>
                <c:pt idx="15272">
                  <c:v>1.2700000000000001E-3</c:v>
                </c:pt>
                <c:pt idx="15273">
                  <c:v>1.2899999999999999E-3</c:v>
                </c:pt>
                <c:pt idx="15274">
                  <c:v>1.2899999999999999E-3</c:v>
                </c:pt>
                <c:pt idx="15275">
                  <c:v>1.2899999999999999E-3</c:v>
                </c:pt>
                <c:pt idx="15276">
                  <c:v>1.2999999999999999E-3</c:v>
                </c:pt>
                <c:pt idx="15277">
                  <c:v>1.2999999999999999E-3</c:v>
                </c:pt>
                <c:pt idx="15278">
                  <c:v>1.2999999999999999E-3</c:v>
                </c:pt>
                <c:pt idx="15279">
                  <c:v>1.31E-3</c:v>
                </c:pt>
                <c:pt idx="15280">
                  <c:v>1.31E-3</c:v>
                </c:pt>
                <c:pt idx="15281">
                  <c:v>1.33E-3</c:v>
                </c:pt>
                <c:pt idx="15282">
                  <c:v>1.33E-3</c:v>
                </c:pt>
                <c:pt idx="15283">
                  <c:v>1.33E-3</c:v>
                </c:pt>
                <c:pt idx="15284">
                  <c:v>1.34E-3</c:v>
                </c:pt>
                <c:pt idx="15285">
                  <c:v>1.34E-3</c:v>
                </c:pt>
                <c:pt idx="15286">
                  <c:v>1.3500000000000001E-3</c:v>
                </c:pt>
                <c:pt idx="15287">
                  <c:v>1.3500000000000001E-3</c:v>
                </c:pt>
                <c:pt idx="15288">
                  <c:v>1.3699999999999999E-3</c:v>
                </c:pt>
                <c:pt idx="15289">
                  <c:v>1.3799999999999999E-3</c:v>
                </c:pt>
                <c:pt idx="15290">
                  <c:v>1.3799999999999999E-3</c:v>
                </c:pt>
                <c:pt idx="15291">
                  <c:v>1.39E-3</c:v>
                </c:pt>
                <c:pt idx="15292">
                  <c:v>1.39E-3</c:v>
                </c:pt>
                <c:pt idx="15293">
                  <c:v>1.41E-3</c:v>
                </c:pt>
                <c:pt idx="15294">
                  <c:v>1.42E-3</c:v>
                </c:pt>
                <c:pt idx="15295">
                  <c:v>1.42E-3</c:v>
                </c:pt>
                <c:pt idx="15296">
                  <c:v>1.4300000000000001E-3</c:v>
                </c:pt>
                <c:pt idx="15297">
                  <c:v>1.4400000000000001E-3</c:v>
                </c:pt>
                <c:pt idx="15298">
                  <c:v>1.4400000000000001E-3</c:v>
                </c:pt>
                <c:pt idx="15299">
                  <c:v>1.4599999999999999E-3</c:v>
                </c:pt>
                <c:pt idx="15300">
                  <c:v>1.47E-3</c:v>
                </c:pt>
                <c:pt idx="15301">
                  <c:v>1.47E-3</c:v>
                </c:pt>
                <c:pt idx="15302">
                  <c:v>1.48E-3</c:v>
                </c:pt>
                <c:pt idx="15303">
                  <c:v>1.5E-3</c:v>
                </c:pt>
                <c:pt idx="15304">
                  <c:v>1.5E-3</c:v>
                </c:pt>
                <c:pt idx="15305">
                  <c:v>1.5100000000000001E-3</c:v>
                </c:pt>
                <c:pt idx="15306">
                  <c:v>1.5200000000000001E-3</c:v>
                </c:pt>
                <c:pt idx="15307">
                  <c:v>1.5200000000000001E-3</c:v>
                </c:pt>
                <c:pt idx="15308">
                  <c:v>1.5399999999999999E-3</c:v>
                </c:pt>
                <c:pt idx="15309">
                  <c:v>1.5399999999999999E-3</c:v>
                </c:pt>
                <c:pt idx="15310">
                  <c:v>1.5499999999999999E-3</c:v>
                </c:pt>
                <c:pt idx="15311">
                  <c:v>1.5499999999999999E-3</c:v>
                </c:pt>
                <c:pt idx="15312">
                  <c:v>1.56E-3</c:v>
                </c:pt>
                <c:pt idx="15313">
                  <c:v>1.56E-3</c:v>
                </c:pt>
                <c:pt idx="15314">
                  <c:v>1.58E-3</c:v>
                </c:pt>
                <c:pt idx="15315">
                  <c:v>1.58E-3</c:v>
                </c:pt>
                <c:pt idx="15316">
                  <c:v>1.5900000000000001E-3</c:v>
                </c:pt>
                <c:pt idx="15317">
                  <c:v>1.5900000000000001E-3</c:v>
                </c:pt>
                <c:pt idx="15318">
                  <c:v>1.6000000000000001E-3</c:v>
                </c:pt>
                <c:pt idx="15319">
                  <c:v>1.6000000000000001E-3</c:v>
                </c:pt>
                <c:pt idx="15320">
                  <c:v>1.6000000000000001E-3</c:v>
                </c:pt>
                <c:pt idx="15321">
                  <c:v>1.6199999999999999E-3</c:v>
                </c:pt>
                <c:pt idx="15322">
                  <c:v>1.6299999999999999E-3</c:v>
                </c:pt>
                <c:pt idx="15323">
                  <c:v>1.6299999999999999E-3</c:v>
                </c:pt>
                <c:pt idx="15324">
                  <c:v>1.64E-3</c:v>
                </c:pt>
                <c:pt idx="15325">
                  <c:v>1.64E-3</c:v>
                </c:pt>
                <c:pt idx="15326">
                  <c:v>1.66E-3</c:v>
                </c:pt>
                <c:pt idx="15327">
                  <c:v>1.67E-3</c:v>
                </c:pt>
                <c:pt idx="15328">
                  <c:v>1.67E-3</c:v>
                </c:pt>
                <c:pt idx="15329">
                  <c:v>1.6800000000000001E-3</c:v>
                </c:pt>
                <c:pt idx="15330">
                  <c:v>1.6900000000000001E-3</c:v>
                </c:pt>
                <c:pt idx="15331">
                  <c:v>1.7099999999999999E-3</c:v>
                </c:pt>
                <c:pt idx="15332">
                  <c:v>1.7099999999999999E-3</c:v>
                </c:pt>
                <c:pt idx="15333">
                  <c:v>1.72E-3</c:v>
                </c:pt>
                <c:pt idx="15334">
                  <c:v>1.73E-3</c:v>
                </c:pt>
                <c:pt idx="15335">
                  <c:v>1.7600000000000001E-3</c:v>
                </c:pt>
                <c:pt idx="15336">
                  <c:v>1.7600000000000001E-3</c:v>
                </c:pt>
                <c:pt idx="15337">
                  <c:v>1.7899999999999999E-3</c:v>
                </c:pt>
                <c:pt idx="15338">
                  <c:v>1.8E-3</c:v>
                </c:pt>
                <c:pt idx="15339">
                  <c:v>1.81E-3</c:v>
                </c:pt>
                <c:pt idx="15340">
                  <c:v>1.83E-3</c:v>
                </c:pt>
                <c:pt idx="15341">
                  <c:v>1.8500000000000001E-3</c:v>
                </c:pt>
                <c:pt idx="15342">
                  <c:v>1.8699999999999999E-3</c:v>
                </c:pt>
                <c:pt idx="15343">
                  <c:v>1.8799999999999999E-3</c:v>
                </c:pt>
                <c:pt idx="15344">
                  <c:v>1.91E-3</c:v>
                </c:pt>
                <c:pt idx="15345">
                  <c:v>1.92E-3</c:v>
                </c:pt>
                <c:pt idx="15346">
                  <c:v>1.9300000000000001E-3</c:v>
                </c:pt>
                <c:pt idx="15347">
                  <c:v>1.9599999999999999E-3</c:v>
                </c:pt>
                <c:pt idx="15348">
                  <c:v>1.97E-3</c:v>
                </c:pt>
                <c:pt idx="15349">
                  <c:v>2E-3</c:v>
                </c:pt>
                <c:pt idx="15350">
                  <c:v>2.0100000000000001E-3</c:v>
                </c:pt>
                <c:pt idx="15351">
                  <c:v>2.0400000000000001E-3</c:v>
                </c:pt>
                <c:pt idx="15352">
                  <c:v>2.0500000000000002E-3</c:v>
                </c:pt>
                <c:pt idx="15353">
                  <c:v>2.0600000000000002E-3</c:v>
                </c:pt>
                <c:pt idx="15354">
                  <c:v>2.0799999999999998E-3</c:v>
                </c:pt>
                <c:pt idx="15355">
                  <c:v>2.0899999999999998E-3</c:v>
                </c:pt>
                <c:pt idx="15356">
                  <c:v>2.0999999999999999E-3</c:v>
                </c:pt>
                <c:pt idx="15357">
                  <c:v>2.1299999999999999E-3</c:v>
                </c:pt>
                <c:pt idx="15358">
                  <c:v>2.1299999999999999E-3</c:v>
                </c:pt>
                <c:pt idx="15359">
                  <c:v>2.14E-3</c:v>
                </c:pt>
                <c:pt idx="15360">
                  <c:v>2.16E-3</c:v>
                </c:pt>
                <c:pt idx="15361">
                  <c:v>2.1700000000000001E-3</c:v>
                </c:pt>
                <c:pt idx="15362">
                  <c:v>2.1800000000000001E-3</c:v>
                </c:pt>
                <c:pt idx="15363">
                  <c:v>2.1800000000000001E-3</c:v>
                </c:pt>
                <c:pt idx="15364">
                  <c:v>2.2000000000000001E-3</c:v>
                </c:pt>
                <c:pt idx="15365">
                  <c:v>2.2000000000000001E-3</c:v>
                </c:pt>
                <c:pt idx="15366">
                  <c:v>2.2100000000000002E-3</c:v>
                </c:pt>
                <c:pt idx="15367">
                  <c:v>2.2100000000000002E-3</c:v>
                </c:pt>
                <c:pt idx="15368">
                  <c:v>2.2100000000000002E-3</c:v>
                </c:pt>
                <c:pt idx="15369">
                  <c:v>2.2200000000000002E-3</c:v>
                </c:pt>
                <c:pt idx="15370">
                  <c:v>2.2200000000000002E-3</c:v>
                </c:pt>
                <c:pt idx="15371">
                  <c:v>2.2200000000000002E-3</c:v>
                </c:pt>
                <c:pt idx="15372">
                  <c:v>2.2200000000000002E-3</c:v>
                </c:pt>
                <c:pt idx="15373">
                  <c:v>2.2200000000000002E-3</c:v>
                </c:pt>
                <c:pt idx="15374">
                  <c:v>2.2200000000000002E-3</c:v>
                </c:pt>
                <c:pt idx="15375">
                  <c:v>2.2200000000000002E-3</c:v>
                </c:pt>
                <c:pt idx="15376">
                  <c:v>2.2300000000000002E-3</c:v>
                </c:pt>
                <c:pt idx="15377">
                  <c:v>2.2300000000000002E-3</c:v>
                </c:pt>
                <c:pt idx="15378">
                  <c:v>2.2200000000000002E-3</c:v>
                </c:pt>
                <c:pt idx="15379">
                  <c:v>2.2300000000000002E-3</c:v>
                </c:pt>
                <c:pt idx="15380">
                  <c:v>2.2200000000000002E-3</c:v>
                </c:pt>
                <c:pt idx="15381">
                  <c:v>2.2200000000000002E-3</c:v>
                </c:pt>
                <c:pt idx="15382">
                  <c:v>2.2200000000000002E-3</c:v>
                </c:pt>
                <c:pt idx="15383">
                  <c:v>2.2200000000000002E-3</c:v>
                </c:pt>
                <c:pt idx="15384">
                  <c:v>2.2200000000000002E-3</c:v>
                </c:pt>
                <c:pt idx="15385">
                  <c:v>2.2200000000000002E-3</c:v>
                </c:pt>
                <c:pt idx="15386">
                  <c:v>2.2200000000000002E-3</c:v>
                </c:pt>
                <c:pt idx="15387">
                  <c:v>2.2200000000000002E-3</c:v>
                </c:pt>
                <c:pt idx="15388">
                  <c:v>2.2200000000000002E-3</c:v>
                </c:pt>
                <c:pt idx="15389">
                  <c:v>2.2200000000000002E-3</c:v>
                </c:pt>
                <c:pt idx="15390">
                  <c:v>2.2100000000000002E-3</c:v>
                </c:pt>
                <c:pt idx="15391">
                  <c:v>2.2100000000000002E-3</c:v>
                </c:pt>
                <c:pt idx="15392">
                  <c:v>2.2100000000000002E-3</c:v>
                </c:pt>
                <c:pt idx="15393">
                  <c:v>2.2000000000000001E-3</c:v>
                </c:pt>
                <c:pt idx="15394">
                  <c:v>2.2000000000000001E-3</c:v>
                </c:pt>
                <c:pt idx="15395">
                  <c:v>2.1800000000000001E-3</c:v>
                </c:pt>
                <c:pt idx="15396">
                  <c:v>2.1800000000000001E-3</c:v>
                </c:pt>
                <c:pt idx="15397">
                  <c:v>2.1700000000000001E-3</c:v>
                </c:pt>
                <c:pt idx="15398">
                  <c:v>2.1700000000000001E-3</c:v>
                </c:pt>
                <c:pt idx="15399">
                  <c:v>2.16E-3</c:v>
                </c:pt>
                <c:pt idx="15400">
                  <c:v>2.14E-3</c:v>
                </c:pt>
                <c:pt idx="15401">
                  <c:v>2.14E-3</c:v>
                </c:pt>
                <c:pt idx="15402">
                  <c:v>2.1299999999999999E-3</c:v>
                </c:pt>
                <c:pt idx="15403">
                  <c:v>2.1199999999999999E-3</c:v>
                </c:pt>
                <c:pt idx="15404">
                  <c:v>2.0999999999999999E-3</c:v>
                </c:pt>
                <c:pt idx="15405">
                  <c:v>2.0999999999999999E-3</c:v>
                </c:pt>
                <c:pt idx="15406">
                  <c:v>2.0899999999999998E-3</c:v>
                </c:pt>
                <c:pt idx="15407">
                  <c:v>2.0799999999999998E-3</c:v>
                </c:pt>
                <c:pt idx="15408">
                  <c:v>2.0600000000000002E-3</c:v>
                </c:pt>
                <c:pt idx="15409">
                  <c:v>2.0500000000000002E-3</c:v>
                </c:pt>
                <c:pt idx="15410">
                  <c:v>2.0400000000000001E-3</c:v>
                </c:pt>
                <c:pt idx="15411">
                  <c:v>2.0400000000000001E-3</c:v>
                </c:pt>
                <c:pt idx="15412">
                  <c:v>2.0200000000000001E-3</c:v>
                </c:pt>
                <c:pt idx="15413">
                  <c:v>2.0200000000000001E-3</c:v>
                </c:pt>
                <c:pt idx="15414">
                  <c:v>2.0100000000000001E-3</c:v>
                </c:pt>
                <c:pt idx="15415">
                  <c:v>2.0100000000000001E-3</c:v>
                </c:pt>
                <c:pt idx="15416">
                  <c:v>2E-3</c:v>
                </c:pt>
                <c:pt idx="15417">
                  <c:v>2E-3</c:v>
                </c:pt>
                <c:pt idx="15418">
                  <c:v>2E-3</c:v>
                </c:pt>
                <c:pt idx="15419">
                  <c:v>2E-3</c:v>
                </c:pt>
                <c:pt idx="15420">
                  <c:v>2E-3</c:v>
                </c:pt>
                <c:pt idx="15421">
                  <c:v>2E-3</c:v>
                </c:pt>
                <c:pt idx="15422">
                  <c:v>2E-3</c:v>
                </c:pt>
                <c:pt idx="15423">
                  <c:v>2E-3</c:v>
                </c:pt>
                <c:pt idx="15424">
                  <c:v>2E-3</c:v>
                </c:pt>
                <c:pt idx="15425">
                  <c:v>2E-3</c:v>
                </c:pt>
                <c:pt idx="15426">
                  <c:v>2.0100000000000001E-3</c:v>
                </c:pt>
                <c:pt idx="15427">
                  <c:v>2.0100000000000001E-3</c:v>
                </c:pt>
                <c:pt idx="15428">
                  <c:v>2.0100000000000001E-3</c:v>
                </c:pt>
                <c:pt idx="15429">
                  <c:v>2.0200000000000001E-3</c:v>
                </c:pt>
                <c:pt idx="15430">
                  <c:v>2.0200000000000001E-3</c:v>
                </c:pt>
                <c:pt idx="15431">
                  <c:v>2.0200000000000001E-3</c:v>
                </c:pt>
                <c:pt idx="15432">
                  <c:v>2.0200000000000001E-3</c:v>
                </c:pt>
                <c:pt idx="15433">
                  <c:v>2.0400000000000001E-3</c:v>
                </c:pt>
                <c:pt idx="15434">
                  <c:v>2.0400000000000001E-3</c:v>
                </c:pt>
                <c:pt idx="15435">
                  <c:v>2.0400000000000001E-3</c:v>
                </c:pt>
                <c:pt idx="15436">
                  <c:v>2.0400000000000001E-3</c:v>
                </c:pt>
                <c:pt idx="15437">
                  <c:v>2.0400000000000001E-3</c:v>
                </c:pt>
                <c:pt idx="15438">
                  <c:v>2.0200000000000001E-3</c:v>
                </c:pt>
                <c:pt idx="15439">
                  <c:v>2.0200000000000001E-3</c:v>
                </c:pt>
                <c:pt idx="15440">
                  <c:v>2.0200000000000001E-3</c:v>
                </c:pt>
                <c:pt idx="15441">
                  <c:v>2.0100000000000001E-3</c:v>
                </c:pt>
                <c:pt idx="15442">
                  <c:v>2E-3</c:v>
                </c:pt>
                <c:pt idx="15443">
                  <c:v>2E-3</c:v>
                </c:pt>
                <c:pt idx="15444">
                  <c:v>1.98E-3</c:v>
                </c:pt>
                <c:pt idx="15445">
                  <c:v>1.97E-3</c:v>
                </c:pt>
                <c:pt idx="15446">
                  <c:v>1.9599999999999999E-3</c:v>
                </c:pt>
                <c:pt idx="15447">
                  <c:v>1.9599999999999999E-3</c:v>
                </c:pt>
                <c:pt idx="15448">
                  <c:v>1.9300000000000001E-3</c:v>
                </c:pt>
                <c:pt idx="15449">
                  <c:v>1.92E-3</c:v>
                </c:pt>
                <c:pt idx="15450">
                  <c:v>1.91E-3</c:v>
                </c:pt>
                <c:pt idx="15451">
                  <c:v>1.89E-3</c:v>
                </c:pt>
                <c:pt idx="15452">
                  <c:v>1.8799999999999999E-3</c:v>
                </c:pt>
                <c:pt idx="15453">
                  <c:v>1.8699999999999999E-3</c:v>
                </c:pt>
                <c:pt idx="15454">
                  <c:v>1.8500000000000001E-3</c:v>
                </c:pt>
                <c:pt idx="15455">
                  <c:v>1.8400000000000001E-3</c:v>
                </c:pt>
                <c:pt idx="15456">
                  <c:v>1.83E-3</c:v>
                </c:pt>
                <c:pt idx="15457">
                  <c:v>1.83E-3</c:v>
                </c:pt>
                <c:pt idx="15458">
                  <c:v>1.81E-3</c:v>
                </c:pt>
                <c:pt idx="15459">
                  <c:v>1.8E-3</c:v>
                </c:pt>
                <c:pt idx="15460">
                  <c:v>1.7899999999999999E-3</c:v>
                </c:pt>
                <c:pt idx="15461">
                  <c:v>1.7899999999999999E-3</c:v>
                </c:pt>
                <c:pt idx="15462">
                  <c:v>1.7700000000000001E-3</c:v>
                </c:pt>
                <c:pt idx="15463">
                  <c:v>1.7700000000000001E-3</c:v>
                </c:pt>
                <c:pt idx="15464">
                  <c:v>1.7600000000000001E-3</c:v>
                </c:pt>
                <c:pt idx="15465">
                  <c:v>1.75E-3</c:v>
                </c:pt>
                <c:pt idx="15466">
                  <c:v>1.75E-3</c:v>
                </c:pt>
                <c:pt idx="15467">
                  <c:v>1.75E-3</c:v>
                </c:pt>
                <c:pt idx="15468">
                  <c:v>1.73E-3</c:v>
                </c:pt>
                <c:pt idx="15469">
                  <c:v>1.73E-3</c:v>
                </c:pt>
                <c:pt idx="15470">
                  <c:v>1.72E-3</c:v>
                </c:pt>
                <c:pt idx="15471">
                  <c:v>1.72E-3</c:v>
                </c:pt>
                <c:pt idx="15472">
                  <c:v>1.72E-3</c:v>
                </c:pt>
                <c:pt idx="15473">
                  <c:v>1.7099999999999999E-3</c:v>
                </c:pt>
                <c:pt idx="15474">
                  <c:v>1.7099999999999999E-3</c:v>
                </c:pt>
                <c:pt idx="15475">
                  <c:v>1.6900000000000001E-3</c:v>
                </c:pt>
                <c:pt idx="15476">
                  <c:v>1.6900000000000001E-3</c:v>
                </c:pt>
                <c:pt idx="15477">
                  <c:v>1.6800000000000001E-3</c:v>
                </c:pt>
                <c:pt idx="15478">
                  <c:v>1.67E-3</c:v>
                </c:pt>
                <c:pt idx="15479">
                  <c:v>1.67E-3</c:v>
                </c:pt>
                <c:pt idx="15480">
                  <c:v>1.64E-3</c:v>
                </c:pt>
                <c:pt idx="15481">
                  <c:v>1.64E-3</c:v>
                </c:pt>
                <c:pt idx="15482">
                  <c:v>1.6299999999999999E-3</c:v>
                </c:pt>
                <c:pt idx="15483">
                  <c:v>1.6000000000000001E-3</c:v>
                </c:pt>
                <c:pt idx="15484">
                  <c:v>1.5900000000000001E-3</c:v>
                </c:pt>
                <c:pt idx="15485">
                  <c:v>1.58E-3</c:v>
                </c:pt>
                <c:pt idx="15486">
                  <c:v>1.56E-3</c:v>
                </c:pt>
                <c:pt idx="15487">
                  <c:v>1.5499999999999999E-3</c:v>
                </c:pt>
                <c:pt idx="15488">
                  <c:v>1.5200000000000001E-3</c:v>
                </c:pt>
                <c:pt idx="15489">
                  <c:v>1.5100000000000001E-3</c:v>
                </c:pt>
                <c:pt idx="15490">
                  <c:v>1.5E-3</c:v>
                </c:pt>
                <c:pt idx="15491">
                  <c:v>1.47E-3</c:v>
                </c:pt>
                <c:pt idx="15492">
                  <c:v>1.4599999999999999E-3</c:v>
                </c:pt>
                <c:pt idx="15493">
                  <c:v>1.4400000000000001E-3</c:v>
                </c:pt>
                <c:pt idx="15494">
                  <c:v>1.42E-3</c:v>
                </c:pt>
                <c:pt idx="15495">
                  <c:v>1.41E-3</c:v>
                </c:pt>
                <c:pt idx="15496">
                  <c:v>1.3799999999999999E-3</c:v>
                </c:pt>
                <c:pt idx="15497">
                  <c:v>1.3699999999999999E-3</c:v>
                </c:pt>
                <c:pt idx="15498">
                  <c:v>1.3500000000000001E-3</c:v>
                </c:pt>
                <c:pt idx="15499">
                  <c:v>1.33E-3</c:v>
                </c:pt>
                <c:pt idx="15500">
                  <c:v>1.31E-3</c:v>
                </c:pt>
                <c:pt idx="15501">
                  <c:v>1.2999999999999999E-3</c:v>
                </c:pt>
                <c:pt idx="15502">
                  <c:v>1.2899999999999999E-3</c:v>
                </c:pt>
                <c:pt idx="15503">
                  <c:v>1.2700000000000001E-3</c:v>
                </c:pt>
                <c:pt idx="15504">
                  <c:v>1.2700000000000001E-3</c:v>
                </c:pt>
                <c:pt idx="15505">
                  <c:v>1.2600000000000001E-3</c:v>
                </c:pt>
                <c:pt idx="15506">
                  <c:v>1.25E-3</c:v>
                </c:pt>
                <c:pt idx="15507">
                  <c:v>1.25E-3</c:v>
                </c:pt>
                <c:pt idx="15508">
                  <c:v>1.23E-3</c:v>
                </c:pt>
                <c:pt idx="15509">
                  <c:v>1.23E-3</c:v>
                </c:pt>
                <c:pt idx="15510">
                  <c:v>1.23E-3</c:v>
                </c:pt>
                <c:pt idx="15511">
                  <c:v>1.23E-3</c:v>
                </c:pt>
                <c:pt idx="15512">
                  <c:v>1.2199999999999999E-3</c:v>
                </c:pt>
                <c:pt idx="15513">
                  <c:v>1.2199999999999999E-3</c:v>
                </c:pt>
                <c:pt idx="15514">
                  <c:v>1.2199999999999999E-3</c:v>
                </c:pt>
                <c:pt idx="15515">
                  <c:v>1.2199999999999999E-3</c:v>
                </c:pt>
                <c:pt idx="15516">
                  <c:v>1.2199999999999999E-3</c:v>
                </c:pt>
                <c:pt idx="15517">
                  <c:v>1.2199999999999999E-3</c:v>
                </c:pt>
                <c:pt idx="15518">
                  <c:v>1.2199999999999999E-3</c:v>
                </c:pt>
                <c:pt idx="15519">
                  <c:v>1.2199999999999999E-3</c:v>
                </c:pt>
                <c:pt idx="15520">
                  <c:v>1.2199999999999999E-3</c:v>
                </c:pt>
                <c:pt idx="15521">
                  <c:v>1.2199999999999999E-3</c:v>
                </c:pt>
                <c:pt idx="15522">
                  <c:v>1.2199999999999999E-3</c:v>
                </c:pt>
                <c:pt idx="15523">
                  <c:v>1.23E-3</c:v>
                </c:pt>
                <c:pt idx="15524">
                  <c:v>1.2199999999999999E-3</c:v>
                </c:pt>
                <c:pt idx="15525">
                  <c:v>1.2199999999999999E-3</c:v>
                </c:pt>
                <c:pt idx="15526">
                  <c:v>1.2199999999999999E-3</c:v>
                </c:pt>
                <c:pt idx="15527">
                  <c:v>1.2199999999999999E-3</c:v>
                </c:pt>
                <c:pt idx="15528">
                  <c:v>1.2099999999999999E-3</c:v>
                </c:pt>
                <c:pt idx="15529">
                  <c:v>1.1900000000000001E-3</c:v>
                </c:pt>
                <c:pt idx="15530">
                  <c:v>1.1900000000000001E-3</c:v>
                </c:pt>
                <c:pt idx="15531">
                  <c:v>1.1800000000000001E-3</c:v>
                </c:pt>
                <c:pt idx="15532">
                  <c:v>1.17E-3</c:v>
                </c:pt>
                <c:pt idx="15533">
                  <c:v>1.15E-3</c:v>
                </c:pt>
                <c:pt idx="15534">
                  <c:v>1.14E-3</c:v>
                </c:pt>
                <c:pt idx="15535">
                  <c:v>1.1299999999999999E-3</c:v>
                </c:pt>
                <c:pt idx="15536">
                  <c:v>1.1199999999999999E-3</c:v>
                </c:pt>
                <c:pt idx="15537">
                  <c:v>1.09E-3</c:v>
                </c:pt>
                <c:pt idx="15538">
                  <c:v>1.08E-3</c:v>
                </c:pt>
                <c:pt idx="15539">
                  <c:v>1.06E-3</c:v>
                </c:pt>
                <c:pt idx="15540">
                  <c:v>1.0399999999999999E-3</c:v>
                </c:pt>
                <c:pt idx="15541">
                  <c:v>1.0200000000000001E-3</c:v>
                </c:pt>
                <c:pt idx="15542">
                  <c:v>9.9799999999999997E-4</c:v>
                </c:pt>
                <c:pt idx="15543">
                  <c:v>9.7799999999999992E-4</c:v>
                </c:pt>
                <c:pt idx="15544">
                  <c:v>9.5799999999999998E-4</c:v>
                </c:pt>
                <c:pt idx="15545">
                  <c:v>9.3800000000000003E-4</c:v>
                </c:pt>
                <c:pt idx="15546">
                  <c:v>9.1799999999999998E-4</c:v>
                </c:pt>
                <c:pt idx="15547">
                  <c:v>8.9800000000000004E-4</c:v>
                </c:pt>
                <c:pt idx="15548">
                  <c:v>8.8800000000000001E-4</c:v>
                </c:pt>
                <c:pt idx="15549">
                  <c:v>8.7799999999999998E-4</c:v>
                </c:pt>
                <c:pt idx="15550">
                  <c:v>8.6799999999999996E-4</c:v>
                </c:pt>
                <c:pt idx="15551">
                  <c:v>8.4800000000000001E-4</c:v>
                </c:pt>
                <c:pt idx="15552">
                  <c:v>8.3799999999999999E-4</c:v>
                </c:pt>
                <c:pt idx="15553">
                  <c:v>8.3799999999999999E-4</c:v>
                </c:pt>
                <c:pt idx="15554">
                  <c:v>8.2799999999999996E-4</c:v>
                </c:pt>
                <c:pt idx="15555">
                  <c:v>8.2799999999999996E-4</c:v>
                </c:pt>
                <c:pt idx="15556">
                  <c:v>8.0800000000000002E-4</c:v>
                </c:pt>
                <c:pt idx="15557">
                  <c:v>8.0800000000000002E-4</c:v>
                </c:pt>
                <c:pt idx="15558">
                  <c:v>8.0800000000000002E-4</c:v>
                </c:pt>
                <c:pt idx="15559">
                  <c:v>7.9799999999999999E-4</c:v>
                </c:pt>
                <c:pt idx="15560">
                  <c:v>7.9799999999999999E-4</c:v>
                </c:pt>
                <c:pt idx="15561">
                  <c:v>7.9799999999999999E-4</c:v>
                </c:pt>
                <c:pt idx="15562">
                  <c:v>7.9799999999999999E-4</c:v>
                </c:pt>
                <c:pt idx="15563">
                  <c:v>7.9799999999999999E-4</c:v>
                </c:pt>
                <c:pt idx="15564">
                  <c:v>7.9799999999999999E-4</c:v>
                </c:pt>
                <c:pt idx="15565">
                  <c:v>7.9799999999999999E-4</c:v>
                </c:pt>
                <c:pt idx="15566">
                  <c:v>7.8799999999999996E-4</c:v>
                </c:pt>
                <c:pt idx="15567">
                  <c:v>7.8799999999999996E-4</c:v>
                </c:pt>
                <c:pt idx="15568">
                  <c:v>7.8799999999999996E-4</c:v>
                </c:pt>
                <c:pt idx="15569">
                  <c:v>7.8799999999999996E-4</c:v>
                </c:pt>
                <c:pt idx="15570">
                  <c:v>7.6800000000000002E-4</c:v>
                </c:pt>
                <c:pt idx="15571">
                  <c:v>7.6800000000000002E-4</c:v>
                </c:pt>
                <c:pt idx="15572">
                  <c:v>7.5799999999999999E-4</c:v>
                </c:pt>
                <c:pt idx="15573">
                  <c:v>7.5799999999999999E-4</c:v>
                </c:pt>
                <c:pt idx="15574">
                  <c:v>7.4799999999999997E-4</c:v>
                </c:pt>
                <c:pt idx="15575">
                  <c:v>7.2800000000000002E-4</c:v>
                </c:pt>
                <c:pt idx="15576">
                  <c:v>7.18E-4</c:v>
                </c:pt>
                <c:pt idx="15577">
                  <c:v>7.0799999999999997E-4</c:v>
                </c:pt>
                <c:pt idx="15578">
                  <c:v>6.78E-4</c:v>
                </c:pt>
                <c:pt idx="15579">
                  <c:v>6.6799999999999997E-4</c:v>
                </c:pt>
                <c:pt idx="15580">
                  <c:v>6.4800000000000003E-4</c:v>
                </c:pt>
                <c:pt idx="15581">
                  <c:v>6.2799999999999998E-4</c:v>
                </c:pt>
                <c:pt idx="15582">
                  <c:v>6.1799999999999995E-4</c:v>
                </c:pt>
                <c:pt idx="15583">
                  <c:v>5.9800000000000001E-4</c:v>
                </c:pt>
                <c:pt idx="15584">
                  <c:v>5.7799999999999995E-4</c:v>
                </c:pt>
                <c:pt idx="15585">
                  <c:v>5.5800000000000001E-4</c:v>
                </c:pt>
                <c:pt idx="15586">
                  <c:v>5.4799999999999998E-4</c:v>
                </c:pt>
                <c:pt idx="15587">
                  <c:v>5.1800000000000001E-4</c:v>
                </c:pt>
                <c:pt idx="15588">
                  <c:v>5.0799999999999999E-4</c:v>
                </c:pt>
                <c:pt idx="15589">
                  <c:v>4.9799999999999996E-4</c:v>
                </c:pt>
                <c:pt idx="15590">
                  <c:v>4.7800000000000002E-4</c:v>
                </c:pt>
                <c:pt idx="15591">
                  <c:v>4.6799999999999999E-4</c:v>
                </c:pt>
                <c:pt idx="15592">
                  <c:v>4.5800000000000002E-4</c:v>
                </c:pt>
                <c:pt idx="15593">
                  <c:v>4.3800000000000002E-4</c:v>
                </c:pt>
                <c:pt idx="15594">
                  <c:v>4.28E-4</c:v>
                </c:pt>
                <c:pt idx="15595">
                  <c:v>4.1800000000000002E-4</c:v>
                </c:pt>
                <c:pt idx="15596">
                  <c:v>3.9800000000000002E-4</c:v>
                </c:pt>
                <c:pt idx="15597">
                  <c:v>3.9800000000000002E-4</c:v>
                </c:pt>
                <c:pt idx="15598">
                  <c:v>3.88E-4</c:v>
                </c:pt>
                <c:pt idx="15599">
                  <c:v>3.7800000000000003E-4</c:v>
                </c:pt>
                <c:pt idx="15600">
                  <c:v>3.7800000000000003E-4</c:v>
                </c:pt>
                <c:pt idx="15601">
                  <c:v>3.5799999999999997E-4</c:v>
                </c:pt>
                <c:pt idx="15602">
                  <c:v>3.48E-4</c:v>
                </c:pt>
                <c:pt idx="15603">
                  <c:v>3.48E-4</c:v>
                </c:pt>
                <c:pt idx="15604">
                  <c:v>3.3799999999999998E-4</c:v>
                </c:pt>
                <c:pt idx="15605">
                  <c:v>3.28E-4</c:v>
                </c:pt>
                <c:pt idx="15606">
                  <c:v>3.0800000000000001E-4</c:v>
                </c:pt>
                <c:pt idx="15607">
                  <c:v>2.9799999999999998E-4</c:v>
                </c:pt>
                <c:pt idx="15608">
                  <c:v>2.6800000000000001E-4</c:v>
                </c:pt>
                <c:pt idx="15609">
                  <c:v>2.5799999999999998E-4</c:v>
                </c:pt>
                <c:pt idx="15610">
                  <c:v>2.2800000000000001E-4</c:v>
                </c:pt>
                <c:pt idx="15611">
                  <c:v>2.1800000000000001E-4</c:v>
                </c:pt>
                <c:pt idx="15612">
                  <c:v>1.8799999999999999E-4</c:v>
                </c:pt>
                <c:pt idx="15613">
                  <c:v>1.7799999999999999E-4</c:v>
                </c:pt>
                <c:pt idx="15614">
                  <c:v>1.4799999999999999E-4</c:v>
                </c:pt>
                <c:pt idx="15615">
                  <c:v>1.2799999999999999E-4</c:v>
                </c:pt>
                <c:pt idx="15616">
                  <c:v>1.08E-4</c:v>
                </c:pt>
                <c:pt idx="15617">
                  <c:v>8.7600000000000002E-5</c:v>
                </c:pt>
                <c:pt idx="15618">
                  <c:v>5.7599999999999997E-5</c:v>
                </c:pt>
                <c:pt idx="15619">
                  <c:v>3.7599999999999999E-5</c:v>
                </c:pt>
                <c:pt idx="15620">
                  <c:v>1.7600000000000001E-5</c:v>
                </c:pt>
                <c:pt idx="15621">
                  <c:v>-2.4200000000000001E-6</c:v>
                </c:pt>
                <c:pt idx="15622">
                  <c:v>-2.2399999999999999E-5</c:v>
                </c:pt>
                <c:pt idx="15623">
                  <c:v>-4.2400000000000001E-5</c:v>
                </c:pt>
                <c:pt idx="15624">
                  <c:v>-6.2399999999999999E-5</c:v>
                </c:pt>
                <c:pt idx="15625">
                  <c:v>-7.2399999999999998E-5</c:v>
                </c:pt>
                <c:pt idx="15626">
                  <c:v>-8.2399999999999997E-5</c:v>
                </c:pt>
                <c:pt idx="15627">
                  <c:v>-1.02E-4</c:v>
                </c:pt>
                <c:pt idx="15628">
                  <c:v>-1.12E-4</c:v>
                </c:pt>
                <c:pt idx="15629">
                  <c:v>-1.12E-4</c:v>
                </c:pt>
                <c:pt idx="15630">
                  <c:v>-1.22E-4</c:v>
                </c:pt>
                <c:pt idx="15631">
                  <c:v>-1.22E-4</c:v>
                </c:pt>
                <c:pt idx="15632">
                  <c:v>-1.22E-4</c:v>
                </c:pt>
                <c:pt idx="15633">
                  <c:v>-1.22E-4</c:v>
                </c:pt>
                <c:pt idx="15634">
                  <c:v>-1.12E-4</c:v>
                </c:pt>
                <c:pt idx="15635">
                  <c:v>-1.12E-4</c:v>
                </c:pt>
                <c:pt idx="15636">
                  <c:v>-1.12E-4</c:v>
                </c:pt>
                <c:pt idx="15637">
                  <c:v>-1.02E-4</c:v>
                </c:pt>
                <c:pt idx="15638">
                  <c:v>-1.02E-4</c:v>
                </c:pt>
                <c:pt idx="15639">
                  <c:v>-1.02E-4</c:v>
                </c:pt>
                <c:pt idx="15640">
                  <c:v>-1.02E-4</c:v>
                </c:pt>
                <c:pt idx="15641">
                  <c:v>-8.2399999999999997E-5</c:v>
                </c:pt>
                <c:pt idx="15642">
                  <c:v>-8.2399999999999997E-5</c:v>
                </c:pt>
                <c:pt idx="15643">
                  <c:v>-8.2399999999999997E-5</c:v>
                </c:pt>
                <c:pt idx="15644">
                  <c:v>-1.02E-4</c:v>
                </c:pt>
                <c:pt idx="15645">
                  <c:v>-1.02E-4</c:v>
                </c:pt>
                <c:pt idx="15646">
                  <c:v>-1.02E-4</c:v>
                </c:pt>
                <c:pt idx="15647">
                  <c:v>-1.02E-4</c:v>
                </c:pt>
                <c:pt idx="15648">
                  <c:v>-1.12E-4</c:v>
                </c:pt>
                <c:pt idx="15649">
                  <c:v>-1.22E-4</c:v>
                </c:pt>
                <c:pt idx="15650">
                  <c:v>-1.4200000000000001E-4</c:v>
                </c:pt>
                <c:pt idx="15651">
                  <c:v>-1.4200000000000001E-4</c:v>
                </c:pt>
                <c:pt idx="15652">
                  <c:v>-1.6200000000000001E-4</c:v>
                </c:pt>
                <c:pt idx="15653">
                  <c:v>-1.7200000000000001E-4</c:v>
                </c:pt>
                <c:pt idx="15654">
                  <c:v>-1.92E-4</c:v>
                </c:pt>
                <c:pt idx="15655">
                  <c:v>-2.02E-4</c:v>
                </c:pt>
                <c:pt idx="15656">
                  <c:v>-2.32E-4</c:v>
                </c:pt>
                <c:pt idx="15657">
                  <c:v>-2.42E-4</c:v>
                </c:pt>
                <c:pt idx="15658">
                  <c:v>-2.72E-4</c:v>
                </c:pt>
                <c:pt idx="15659">
                  <c:v>-2.8200000000000002E-4</c:v>
                </c:pt>
                <c:pt idx="15660">
                  <c:v>-3.1199999999999999E-4</c:v>
                </c:pt>
                <c:pt idx="15661">
                  <c:v>-3.2200000000000002E-4</c:v>
                </c:pt>
                <c:pt idx="15662">
                  <c:v>-3.3199999999999999E-4</c:v>
                </c:pt>
                <c:pt idx="15663">
                  <c:v>-3.6200000000000002E-4</c:v>
                </c:pt>
                <c:pt idx="15664">
                  <c:v>-3.7199999999999999E-4</c:v>
                </c:pt>
                <c:pt idx="15665">
                  <c:v>-3.9199999999999999E-4</c:v>
                </c:pt>
                <c:pt idx="15666">
                  <c:v>-4.0200000000000001E-4</c:v>
                </c:pt>
                <c:pt idx="15667">
                  <c:v>-4.1199999999999999E-4</c:v>
                </c:pt>
                <c:pt idx="15668">
                  <c:v>-4.3199999999999998E-4</c:v>
                </c:pt>
                <c:pt idx="15669">
                  <c:v>-4.3199999999999998E-4</c:v>
                </c:pt>
                <c:pt idx="15670">
                  <c:v>-4.4200000000000001E-4</c:v>
                </c:pt>
                <c:pt idx="15671">
                  <c:v>-4.5199999999999998E-4</c:v>
                </c:pt>
                <c:pt idx="15672">
                  <c:v>-4.6200000000000001E-4</c:v>
                </c:pt>
                <c:pt idx="15673">
                  <c:v>-4.6200000000000001E-4</c:v>
                </c:pt>
                <c:pt idx="15674">
                  <c:v>-4.8200000000000001E-4</c:v>
                </c:pt>
                <c:pt idx="15675">
                  <c:v>-4.8200000000000001E-4</c:v>
                </c:pt>
                <c:pt idx="15676">
                  <c:v>-4.9200000000000003E-4</c:v>
                </c:pt>
                <c:pt idx="15677">
                  <c:v>-4.9200000000000003E-4</c:v>
                </c:pt>
                <c:pt idx="15678">
                  <c:v>-5.0199999999999995E-4</c:v>
                </c:pt>
                <c:pt idx="15679">
                  <c:v>-5.22E-4</c:v>
                </c:pt>
                <c:pt idx="15680">
                  <c:v>-5.22E-4</c:v>
                </c:pt>
                <c:pt idx="15681">
                  <c:v>-5.3200000000000003E-4</c:v>
                </c:pt>
                <c:pt idx="15682">
                  <c:v>-5.4199999999999995E-4</c:v>
                </c:pt>
                <c:pt idx="15683">
                  <c:v>-5.4199999999999995E-4</c:v>
                </c:pt>
                <c:pt idx="15684">
                  <c:v>-5.62E-4</c:v>
                </c:pt>
                <c:pt idx="15685">
                  <c:v>-5.7200000000000003E-4</c:v>
                </c:pt>
                <c:pt idx="15686">
                  <c:v>-5.8200000000000005E-4</c:v>
                </c:pt>
                <c:pt idx="15687">
                  <c:v>-6.02E-4</c:v>
                </c:pt>
                <c:pt idx="15688">
                  <c:v>-6.1200000000000002E-4</c:v>
                </c:pt>
                <c:pt idx="15689">
                  <c:v>-6.1200000000000002E-4</c:v>
                </c:pt>
                <c:pt idx="15690">
                  <c:v>-6.2200000000000005E-4</c:v>
                </c:pt>
                <c:pt idx="15691">
                  <c:v>-6.4199999999999999E-4</c:v>
                </c:pt>
                <c:pt idx="15692">
                  <c:v>-6.5200000000000002E-4</c:v>
                </c:pt>
                <c:pt idx="15693">
                  <c:v>-6.5200000000000002E-4</c:v>
                </c:pt>
                <c:pt idx="15694">
                  <c:v>-6.6200000000000005E-4</c:v>
                </c:pt>
                <c:pt idx="15695">
                  <c:v>-6.6200000000000005E-4</c:v>
                </c:pt>
                <c:pt idx="15696">
                  <c:v>-6.6200000000000005E-4</c:v>
                </c:pt>
                <c:pt idx="15697">
                  <c:v>-6.6200000000000005E-4</c:v>
                </c:pt>
                <c:pt idx="15698">
                  <c:v>-6.6200000000000005E-4</c:v>
                </c:pt>
                <c:pt idx="15699">
                  <c:v>-6.6200000000000005E-4</c:v>
                </c:pt>
                <c:pt idx="15700">
                  <c:v>-6.6200000000000005E-4</c:v>
                </c:pt>
                <c:pt idx="15701">
                  <c:v>-6.5200000000000002E-4</c:v>
                </c:pt>
                <c:pt idx="15702">
                  <c:v>-6.5200000000000002E-4</c:v>
                </c:pt>
                <c:pt idx="15703">
                  <c:v>-6.4199999999999999E-4</c:v>
                </c:pt>
                <c:pt idx="15704">
                  <c:v>-6.4199999999999999E-4</c:v>
                </c:pt>
                <c:pt idx="15705">
                  <c:v>-6.2200000000000005E-4</c:v>
                </c:pt>
                <c:pt idx="15706">
                  <c:v>-6.1200000000000002E-4</c:v>
                </c:pt>
                <c:pt idx="15707">
                  <c:v>-6.02E-4</c:v>
                </c:pt>
                <c:pt idx="15708">
                  <c:v>-5.8200000000000005E-4</c:v>
                </c:pt>
                <c:pt idx="15709">
                  <c:v>-5.8200000000000005E-4</c:v>
                </c:pt>
                <c:pt idx="15710">
                  <c:v>-5.7200000000000003E-4</c:v>
                </c:pt>
                <c:pt idx="15711">
                  <c:v>-5.62E-4</c:v>
                </c:pt>
                <c:pt idx="15712">
                  <c:v>-5.4199999999999995E-4</c:v>
                </c:pt>
                <c:pt idx="15713">
                  <c:v>-5.4199999999999995E-4</c:v>
                </c:pt>
                <c:pt idx="15714">
                  <c:v>-5.3200000000000003E-4</c:v>
                </c:pt>
                <c:pt idx="15715">
                  <c:v>-5.3200000000000003E-4</c:v>
                </c:pt>
                <c:pt idx="15716">
                  <c:v>-5.3200000000000003E-4</c:v>
                </c:pt>
                <c:pt idx="15717">
                  <c:v>-5.3200000000000003E-4</c:v>
                </c:pt>
                <c:pt idx="15718">
                  <c:v>-5.3200000000000003E-4</c:v>
                </c:pt>
                <c:pt idx="15719">
                  <c:v>-5.3200000000000003E-4</c:v>
                </c:pt>
                <c:pt idx="15720">
                  <c:v>-5.3200000000000003E-4</c:v>
                </c:pt>
                <c:pt idx="15721">
                  <c:v>-5.4199999999999995E-4</c:v>
                </c:pt>
                <c:pt idx="15722">
                  <c:v>-5.4199999999999995E-4</c:v>
                </c:pt>
                <c:pt idx="15723">
                  <c:v>-5.62E-4</c:v>
                </c:pt>
                <c:pt idx="15724">
                  <c:v>-5.7200000000000003E-4</c:v>
                </c:pt>
                <c:pt idx="15725">
                  <c:v>-5.8200000000000005E-4</c:v>
                </c:pt>
                <c:pt idx="15726">
                  <c:v>-6.02E-4</c:v>
                </c:pt>
                <c:pt idx="15727">
                  <c:v>-6.02E-4</c:v>
                </c:pt>
                <c:pt idx="15728">
                  <c:v>-6.1200000000000002E-4</c:v>
                </c:pt>
                <c:pt idx="15729">
                  <c:v>-6.2200000000000005E-4</c:v>
                </c:pt>
                <c:pt idx="15730">
                  <c:v>-6.4199999999999999E-4</c:v>
                </c:pt>
                <c:pt idx="15731">
                  <c:v>-6.5200000000000002E-4</c:v>
                </c:pt>
                <c:pt idx="15732">
                  <c:v>-6.6200000000000005E-4</c:v>
                </c:pt>
                <c:pt idx="15733">
                  <c:v>-6.8199999999999999E-4</c:v>
                </c:pt>
                <c:pt idx="15734">
                  <c:v>-6.9200000000000002E-4</c:v>
                </c:pt>
                <c:pt idx="15735">
                  <c:v>-6.9200000000000002E-4</c:v>
                </c:pt>
                <c:pt idx="15736">
                  <c:v>-7.1199999999999996E-4</c:v>
                </c:pt>
                <c:pt idx="15737">
                  <c:v>-7.1199999999999996E-4</c:v>
                </c:pt>
                <c:pt idx="15738">
                  <c:v>-7.3200000000000001E-4</c:v>
                </c:pt>
                <c:pt idx="15739">
                  <c:v>-7.3200000000000001E-4</c:v>
                </c:pt>
                <c:pt idx="15740">
                  <c:v>-7.4200000000000004E-4</c:v>
                </c:pt>
                <c:pt idx="15741">
                  <c:v>-7.4200000000000004E-4</c:v>
                </c:pt>
                <c:pt idx="15742">
                  <c:v>-7.5199999999999996E-4</c:v>
                </c:pt>
                <c:pt idx="15743">
                  <c:v>-7.5199999999999996E-4</c:v>
                </c:pt>
                <c:pt idx="15744">
                  <c:v>-7.7200000000000001E-4</c:v>
                </c:pt>
                <c:pt idx="15745">
                  <c:v>-7.7200000000000001E-4</c:v>
                </c:pt>
                <c:pt idx="15746">
                  <c:v>-7.8200000000000003E-4</c:v>
                </c:pt>
                <c:pt idx="15747">
                  <c:v>-7.8200000000000003E-4</c:v>
                </c:pt>
                <c:pt idx="15748">
                  <c:v>-7.9199999999999995E-4</c:v>
                </c:pt>
                <c:pt idx="15749">
                  <c:v>-7.9199999999999995E-4</c:v>
                </c:pt>
                <c:pt idx="15750">
                  <c:v>-8.12E-4</c:v>
                </c:pt>
                <c:pt idx="15751">
                  <c:v>-8.2200000000000003E-4</c:v>
                </c:pt>
                <c:pt idx="15752">
                  <c:v>-8.3199999999999995E-4</c:v>
                </c:pt>
                <c:pt idx="15753">
                  <c:v>-8.3199999999999995E-4</c:v>
                </c:pt>
                <c:pt idx="15754">
                  <c:v>-8.52E-4</c:v>
                </c:pt>
                <c:pt idx="15755">
                  <c:v>-8.6200000000000003E-4</c:v>
                </c:pt>
                <c:pt idx="15756">
                  <c:v>-8.7200000000000005E-4</c:v>
                </c:pt>
                <c:pt idx="15757">
                  <c:v>-8.92E-4</c:v>
                </c:pt>
                <c:pt idx="15758">
                  <c:v>-9.0200000000000002E-4</c:v>
                </c:pt>
                <c:pt idx="15759">
                  <c:v>-9.1200000000000005E-4</c:v>
                </c:pt>
                <c:pt idx="15760">
                  <c:v>-9.3199999999999999E-4</c:v>
                </c:pt>
                <c:pt idx="15761">
                  <c:v>-9.4200000000000002E-4</c:v>
                </c:pt>
                <c:pt idx="15762">
                  <c:v>-9.5200000000000005E-4</c:v>
                </c:pt>
                <c:pt idx="15763">
                  <c:v>-9.5200000000000005E-4</c:v>
                </c:pt>
                <c:pt idx="15764">
                  <c:v>-9.7199999999999999E-4</c:v>
                </c:pt>
                <c:pt idx="15765">
                  <c:v>-9.8200000000000002E-4</c:v>
                </c:pt>
                <c:pt idx="15766">
                  <c:v>-9.9200000000000004E-4</c:v>
                </c:pt>
                <c:pt idx="15767">
                  <c:v>-1E-3</c:v>
                </c:pt>
                <c:pt idx="15768">
                  <c:v>-1E-3</c:v>
                </c:pt>
                <c:pt idx="15769">
                  <c:v>-1.0200000000000001E-3</c:v>
                </c:pt>
                <c:pt idx="15770">
                  <c:v>-1.0200000000000001E-3</c:v>
                </c:pt>
                <c:pt idx="15771">
                  <c:v>-1.0200000000000001E-3</c:v>
                </c:pt>
                <c:pt idx="15772">
                  <c:v>-1.0300000000000001E-3</c:v>
                </c:pt>
                <c:pt idx="15773">
                  <c:v>-1.0300000000000001E-3</c:v>
                </c:pt>
                <c:pt idx="15774">
                  <c:v>-1.0300000000000001E-3</c:v>
                </c:pt>
                <c:pt idx="15775">
                  <c:v>-1.0300000000000001E-3</c:v>
                </c:pt>
                <c:pt idx="15776">
                  <c:v>-1.0200000000000001E-3</c:v>
                </c:pt>
                <c:pt idx="15777">
                  <c:v>-1.0200000000000001E-3</c:v>
                </c:pt>
                <c:pt idx="15778">
                  <c:v>-1.0200000000000001E-3</c:v>
                </c:pt>
                <c:pt idx="15779">
                  <c:v>-1.0200000000000001E-3</c:v>
                </c:pt>
                <c:pt idx="15780">
                  <c:v>-1.0200000000000001E-3</c:v>
                </c:pt>
                <c:pt idx="15781">
                  <c:v>-1E-3</c:v>
                </c:pt>
                <c:pt idx="15782">
                  <c:v>-1E-3</c:v>
                </c:pt>
                <c:pt idx="15783">
                  <c:v>-1E-3</c:v>
                </c:pt>
                <c:pt idx="15784">
                  <c:v>-1E-3</c:v>
                </c:pt>
                <c:pt idx="15785">
                  <c:v>-9.9200000000000004E-4</c:v>
                </c:pt>
                <c:pt idx="15786">
                  <c:v>-9.9200000000000004E-4</c:v>
                </c:pt>
                <c:pt idx="15787">
                  <c:v>-9.9200000000000004E-4</c:v>
                </c:pt>
                <c:pt idx="15788">
                  <c:v>-9.9200000000000004E-4</c:v>
                </c:pt>
                <c:pt idx="15789">
                  <c:v>-9.9200000000000004E-4</c:v>
                </c:pt>
                <c:pt idx="15790">
                  <c:v>-9.9200000000000004E-4</c:v>
                </c:pt>
                <c:pt idx="15791">
                  <c:v>-9.9200000000000004E-4</c:v>
                </c:pt>
                <c:pt idx="15792">
                  <c:v>-1E-3</c:v>
                </c:pt>
                <c:pt idx="15793">
                  <c:v>-1E-3</c:v>
                </c:pt>
                <c:pt idx="15794">
                  <c:v>-1.0200000000000001E-3</c:v>
                </c:pt>
                <c:pt idx="15795">
                  <c:v>-1.0200000000000001E-3</c:v>
                </c:pt>
                <c:pt idx="15796">
                  <c:v>-1.0300000000000001E-3</c:v>
                </c:pt>
                <c:pt idx="15797">
                  <c:v>-1.0300000000000001E-3</c:v>
                </c:pt>
                <c:pt idx="15798">
                  <c:v>-1.0399999999999999E-3</c:v>
                </c:pt>
                <c:pt idx="15799">
                  <c:v>-1.06E-3</c:v>
                </c:pt>
                <c:pt idx="15800">
                  <c:v>-1.07E-3</c:v>
                </c:pt>
                <c:pt idx="15801">
                  <c:v>-1.08E-3</c:v>
                </c:pt>
                <c:pt idx="15802">
                  <c:v>-1.1000000000000001E-3</c:v>
                </c:pt>
                <c:pt idx="15803">
                  <c:v>-1.1100000000000001E-3</c:v>
                </c:pt>
                <c:pt idx="15804">
                  <c:v>-1.1199999999999999E-3</c:v>
                </c:pt>
                <c:pt idx="15805">
                  <c:v>-1.14E-3</c:v>
                </c:pt>
                <c:pt idx="15806">
                  <c:v>-1.15E-3</c:v>
                </c:pt>
                <c:pt idx="15807">
                  <c:v>-1.16E-3</c:v>
                </c:pt>
                <c:pt idx="15808">
                  <c:v>-1.1800000000000001E-3</c:v>
                </c:pt>
                <c:pt idx="15809">
                  <c:v>-1.1900000000000001E-3</c:v>
                </c:pt>
                <c:pt idx="15810">
                  <c:v>-1.1999999999999999E-3</c:v>
                </c:pt>
                <c:pt idx="15811">
                  <c:v>-1.2199999999999999E-3</c:v>
                </c:pt>
                <c:pt idx="15812">
                  <c:v>-1.23E-3</c:v>
                </c:pt>
                <c:pt idx="15813">
                  <c:v>-1.23E-3</c:v>
                </c:pt>
                <c:pt idx="15814">
                  <c:v>-1.24E-3</c:v>
                </c:pt>
                <c:pt idx="15815">
                  <c:v>-1.25E-3</c:v>
                </c:pt>
                <c:pt idx="15816">
                  <c:v>-1.2700000000000001E-3</c:v>
                </c:pt>
                <c:pt idx="15817">
                  <c:v>-1.2700000000000001E-3</c:v>
                </c:pt>
                <c:pt idx="15818">
                  <c:v>-1.2800000000000001E-3</c:v>
                </c:pt>
                <c:pt idx="15819">
                  <c:v>-1.2899999999999999E-3</c:v>
                </c:pt>
                <c:pt idx="15820">
                  <c:v>-1.2899999999999999E-3</c:v>
                </c:pt>
                <c:pt idx="15821">
                  <c:v>-1.31E-3</c:v>
                </c:pt>
                <c:pt idx="15822">
                  <c:v>-1.31E-3</c:v>
                </c:pt>
                <c:pt idx="15823">
                  <c:v>-1.32E-3</c:v>
                </c:pt>
                <c:pt idx="15824">
                  <c:v>-1.32E-3</c:v>
                </c:pt>
                <c:pt idx="15825">
                  <c:v>-1.32E-3</c:v>
                </c:pt>
                <c:pt idx="15826">
                  <c:v>-1.33E-3</c:v>
                </c:pt>
                <c:pt idx="15827">
                  <c:v>-1.33E-3</c:v>
                </c:pt>
                <c:pt idx="15828">
                  <c:v>-1.3500000000000001E-3</c:v>
                </c:pt>
                <c:pt idx="15829">
                  <c:v>-1.3500000000000001E-3</c:v>
                </c:pt>
                <c:pt idx="15830">
                  <c:v>-1.3500000000000001E-3</c:v>
                </c:pt>
                <c:pt idx="15831">
                  <c:v>-1.3500000000000001E-3</c:v>
                </c:pt>
                <c:pt idx="15832">
                  <c:v>-1.3600000000000001E-3</c:v>
                </c:pt>
                <c:pt idx="15833">
                  <c:v>-1.3600000000000001E-3</c:v>
                </c:pt>
                <c:pt idx="15834">
                  <c:v>-1.3600000000000001E-3</c:v>
                </c:pt>
                <c:pt idx="15835">
                  <c:v>-1.3600000000000001E-3</c:v>
                </c:pt>
                <c:pt idx="15836">
                  <c:v>-1.3699999999999999E-3</c:v>
                </c:pt>
                <c:pt idx="15837">
                  <c:v>-1.3699999999999999E-3</c:v>
                </c:pt>
                <c:pt idx="15838">
                  <c:v>-1.3699999999999999E-3</c:v>
                </c:pt>
                <c:pt idx="15839">
                  <c:v>-1.3699999999999999E-3</c:v>
                </c:pt>
                <c:pt idx="15840">
                  <c:v>-1.39E-3</c:v>
                </c:pt>
                <c:pt idx="15841">
                  <c:v>-1.39E-3</c:v>
                </c:pt>
                <c:pt idx="15842">
                  <c:v>-1.39E-3</c:v>
                </c:pt>
                <c:pt idx="15843">
                  <c:v>-1.4E-3</c:v>
                </c:pt>
                <c:pt idx="15844">
                  <c:v>-1.4E-3</c:v>
                </c:pt>
                <c:pt idx="15845">
                  <c:v>-1.41E-3</c:v>
                </c:pt>
                <c:pt idx="15846">
                  <c:v>-1.41E-3</c:v>
                </c:pt>
                <c:pt idx="15847">
                  <c:v>-1.41E-3</c:v>
                </c:pt>
                <c:pt idx="15848">
                  <c:v>-1.4300000000000001E-3</c:v>
                </c:pt>
                <c:pt idx="15849">
                  <c:v>-1.4300000000000001E-3</c:v>
                </c:pt>
                <c:pt idx="15850">
                  <c:v>-1.4400000000000001E-3</c:v>
                </c:pt>
                <c:pt idx="15851">
                  <c:v>-1.4400000000000001E-3</c:v>
                </c:pt>
                <c:pt idx="15852">
                  <c:v>-1.4499999999999999E-3</c:v>
                </c:pt>
                <c:pt idx="15853">
                  <c:v>-1.4499999999999999E-3</c:v>
                </c:pt>
                <c:pt idx="15854">
                  <c:v>-1.47E-3</c:v>
                </c:pt>
                <c:pt idx="15855">
                  <c:v>-1.47E-3</c:v>
                </c:pt>
                <c:pt idx="15856">
                  <c:v>-1.48E-3</c:v>
                </c:pt>
                <c:pt idx="15857">
                  <c:v>-1.48E-3</c:v>
                </c:pt>
                <c:pt idx="15858">
                  <c:v>-1.49E-3</c:v>
                </c:pt>
                <c:pt idx="15859">
                  <c:v>-1.49E-3</c:v>
                </c:pt>
                <c:pt idx="15860">
                  <c:v>-1.5E-3</c:v>
                </c:pt>
                <c:pt idx="15861">
                  <c:v>-1.5E-3</c:v>
                </c:pt>
                <c:pt idx="15862">
                  <c:v>-1.5E-3</c:v>
                </c:pt>
                <c:pt idx="15863">
                  <c:v>-1.5200000000000001E-3</c:v>
                </c:pt>
                <c:pt idx="15864">
                  <c:v>-1.5200000000000001E-3</c:v>
                </c:pt>
                <c:pt idx="15865">
                  <c:v>-1.5200000000000001E-3</c:v>
                </c:pt>
                <c:pt idx="15866">
                  <c:v>-1.5200000000000001E-3</c:v>
                </c:pt>
                <c:pt idx="15867">
                  <c:v>-1.5200000000000001E-3</c:v>
                </c:pt>
                <c:pt idx="15868">
                  <c:v>-1.5200000000000001E-3</c:v>
                </c:pt>
                <c:pt idx="15869">
                  <c:v>-1.5200000000000001E-3</c:v>
                </c:pt>
                <c:pt idx="15870">
                  <c:v>-1.5200000000000001E-3</c:v>
                </c:pt>
                <c:pt idx="15871">
                  <c:v>-1.5E-3</c:v>
                </c:pt>
                <c:pt idx="15872">
                  <c:v>-1.5E-3</c:v>
                </c:pt>
                <c:pt idx="15873">
                  <c:v>-1.5E-3</c:v>
                </c:pt>
                <c:pt idx="15874">
                  <c:v>-1.49E-3</c:v>
                </c:pt>
                <c:pt idx="15875">
                  <c:v>-1.49E-3</c:v>
                </c:pt>
                <c:pt idx="15876">
                  <c:v>-1.48E-3</c:v>
                </c:pt>
                <c:pt idx="15877">
                  <c:v>-1.48E-3</c:v>
                </c:pt>
                <c:pt idx="15878">
                  <c:v>-1.47E-3</c:v>
                </c:pt>
                <c:pt idx="15879">
                  <c:v>-1.47E-3</c:v>
                </c:pt>
                <c:pt idx="15880">
                  <c:v>-1.4499999999999999E-3</c:v>
                </c:pt>
                <c:pt idx="15881">
                  <c:v>-1.4499999999999999E-3</c:v>
                </c:pt>
                <c:pt idx="15882">
                  <c:v>-1.4400000000000001E-3</c:v>
                </c:pt>
                <c:pt idx="15883">
                  <c:v>-1.4400000000000001E-3</c:v>
                </c:pt>
                <c:pt idx="15884">
                  <c:v>-1.4400000000000001E-3</c:v>
                </c:pt>
                <c:pt idx="15885">
                  <c:v>-1.4300000000000001E-3</c:v>
                </c:pt>
                <c:pt idx="15886">
                  <c:v>-1.4300000000000001E-3</c:v>
                </c:pt>
                <c:pt idx="15887">
                  <c:v>-1.4300000000000001E-3</c:v>
                </c:pt>
                <c:pt idx="15888">
                  <c:v>-1.4300000000000001E-3</c:v>
                </c:pt>
                <c:pt idx="15889">
                  <c:v>-1.4400000000000001E-3</c:v>
                </c:pt>
                <c:pt idx="15890">
                  <c:v>-1.4400000000000001E-3</c:v>
                </c:pt>
                <c:pt idx="15891">
                  <c:v>-1.4400000000000001E-3</c:v>
                </c:pt>
                <c:pt idx="15892">
                  <c:v>-1.4499999999999999E-3</c:v>
                </c:pt>
                <c:pt idx="15893">
                  <c:v>-1.47E-3</c:v>
                </c:pt>
                <c:pt idx="15894">
                  <c:v>-1.48E-3</c:v>
                </c:pt>
                <c:pt idx="15895">
                  <c:v>-1.48E-3</c:v>
                </c:pt>
                <c:pt idx="15896">
                  <c:v>-1.5E-3</c:v>
                </c:pt>
                <c:pt idx="15897">
                  <c:v>-1.5200000000000001E-3</c:v>
                </c:pt>
                <c:pt idx="15898">
                  <c:v>-1.5299999999999999E-3</c:v>
                </c:pt>
                <c:pt idx="15899">
                  <c:v>-1.5399999999999999E-3</c:v>
                </c:pt>
                <c:pt idx="15900">
                  <c:v>-1.56E-3</c:v>
                </c:pt>
                <c:pt idx="15901">
                  <c:v>-1.57E-3</c:v>
                </c:pt>
                <c:pt idx="15902">
                  <c:v>-1.6000000000000001E-3</c:v>
                </c:pt>
                <c:pt idx="15903">
                  <c:v>-1.6100000000000001E-3</c:v>
                </c:pt>
                <c:pt idx="15904">
                  <c:v>-1.6199999999999999E-3</c:v>
                </c:pt>
                <c:pt idx="15905">
                  <c:v>-1.64E-3</c:v>
                </c:pt>
                <c:pt idx="15906">
                  <c:v>-1.65E-3</c:v>
                </c:pt>
                <c:pt idx="15907">
                  <c:v>-1.65E-3</c:v>
                </c:pt>
                <c:pt idx="15908">
                  <c:v>-1.66E-3</c:v>
                </c:pt>
                <c:pt idx="15909">
                  <c:v>-1.66E-3</c:v>
                </c:pt>
                <c:pt idx="15910">
                  <c:v>-1.6800000000000001E-3</c:v>
                </c:pt>
                <c:pt idx="15911">
                  <c:v>-1.6800000000000001E-3</c:v>
                </c:pt>
                <c:pt idx="15912">
                  <c:v>-1.6800000000000001E-3</c:v>
                </c:pt>
                <c:pt idx="15913">
                  <c:v>-1.66E-3</c:v>
                </c:pt>
                <c:pt idx="15914">
                  <c:v>-1.65E-3</c:v>
                </c:pt>
                <c:pt idx="15915">
                  <c:v>-1.64E-3</c:v>
                </c:pt>
                <c:pt idx="15916">
                  <c:v>-1.6199999999999999E-3</c:v>
                </c:pt>
                <c:pt idx="15917">
                  <c:v>-1.6100000000000001E-3</c:v>
                </c:pt>
                <c:pt idx="15918">
                  <c:v>-1.58E-3</c:v>
                </c:pt>
                <c:pt idx="15919">
                  <c:v>-1.57E-3</c:v>
                </c:pt>
                <c:pt idx="15920">
                  <c:v>-1.5399999999999999E-3</c:v>
                </c:pt>
                <c:pt idx="15921">
                  <c:v>-1.5200000000000001E-3</c:v>
                </c:pt>
                <c:pt idx="15922">
                  <c:v>-1.49E-3</c:v>
                </c:pt>
                <c:pt idx="15923">
                  <c:v>-1.47E-3</c:v>
                </c:pt>
                <c:pt idx="15924">
                  <c:v>-1.4300000000000001E-3</c:v>
                </c:pt>
                <c:pt idx="15925">
                  <c:v>-1.4E-3</c:v>
                </c:pt>
                <c:pt idx="15926">
                  <c:v>-1.3699999999999999E-3</c:v>
                </c:pt>
                <c:pt idx="15927">
                  <c:v>-1.3500000000000001E-3</c:v>
                </c:pt>
                <c:pt idx="15928">
                  <c:v>-1.32E-3</c:v>
                </c:pt>
                <c:pt idx="15929">
                  <c:v>-1.2800000000000001E-3</c:v>
                </c:pt>
                <c:pt idx="15930">
                  <c:v>-1.2700000000000001E-3</c:v>
                </c:pt>
                <c:pt idx="15931">
                  <c:v>-1.24E-3</c:v>
                </c:pt>
                <c:pt idx="15932">
                  <c:v>-1.2199999999999999E-3</c:v>
                </c:pt>
                <c:pt idx="15933">
                  <c:v>-1.1999999999999999E-3</c:v>
                </c:pt>
                <c:pt idx="15934">
                  <c:v>-1.1900000000000001E-3</c:v>
                </c:pt>
                <c:pt idx="15935">
                  <c:v>-1.1800000000000001E-3</c:v>
                </c:pt>
                <c:pt idx="15936">
                  <c:v>-1.16E-3</c:v>
                </c:pt>
                <c:pt idx="15937">
                  <c:v>-1.15E-3</c:v>
                </c:pt>
                <c:pt idx="15938">
                  <c:v>-1.15E-3</c:v>
                </c:pt>
                <c:pt idx="15939">
                  <c:v>-1.15E-3</c:v>
                </c:pt>
                <c:pt idx="15940">
                  <c:v>-1.15E-3</c:v>
                </c:pt>
                <c:pt idx="15941">
                  <c:v>-1.16E-3</c:v>
                </c:pt>
                <c:pt idx="15942">
                  <c:v>-1.16E-3</c:v>
                </c:pt>
                <c:pt idx="15943">
                  <c:v>-1.1800000000000001E-3</c:v>
                </c:pt>
                <c:pt idx="15944">
                  <c:v>-1.1800000000000001E-3</c:v>
                </c:pt>
                <c:pt idx="15945">
                  <c:v>-1.1900000000000001E-3</c:v>
                </c:pt>
                <c:pt idx="15946">
                  <c:v>-1.1999999999999999E-3</c:v>
                </c:pt>
                <c:pt idx="15947">
                  <c:v>-1.2199999999999999E-3</c:v>
                </c:pt>
                <c:pt idx="15948">
                  <c:v>-1.23E-3</c:v>
                </c:pt>
                <c:pt idx="15949">
                  <c:v>-1.23E-3</c:v>
                </c:pt>
                <c:pt idx="15950">
                  <c:v>-1.24E-3</c:v>
                </c:pt>
                <c:pt idx="15951">
                  <c:v>-1.25E-3</c:v>
                </c:pt>
                <c:pt idx="15952">
                  <c:v>-1.25E-3</c:v>
                </c:pt>
                <c:pt idx="15953">
                  <c:v>-1.25E-3</c:v>
                </c:pt>
                <c:pt idx="15954">
                  <c:v>-1.2700000000000001E-3</c:v>
                </c:pt>
                <c:pt idx="15955">
                  <c:v>-1.2700000000000001E-3</c:v>
                </c:pt>
                <c:pt idx="15956">
                  <c:v>-1.2700000000000001E-3</c:v>
                </c:pt>
                <c:pt idx="15957">
                  <c:v>-1.25E-3</c:v>
                </c:pt>
                <c:pt idx="15958">
                  <c:v>-1.24E-3</c:v>
                </c:pt>
                <c:pt idx="15959">
                  <c:v>-1.23E-3</c:v>
                </c:pt>
                <c:pt idx="15960">
                  <c:v>-1.2199999999999999E-3</c:v>
                </c:pt>
                <c:pt idx="15961">
                  <c:v>-1.1999999999999999E-3</c:v>
                </c:pt>
                <c:pt idx="15962">
                  <c:v>-1.1800000000000001E-3</c:v>
                </c:pt>
                <c:pt idx="15963">
                  <c:v>-1.15E-3</c:v>
                </c:pt>
                <c:pt idx="15964">
                  <c:v>-1.14E-3</c:v>
                </c:pt>
                <c:pt idx="15965">
                  <c:v>-1.1100000000000001E-3</c:v>
                </c:pt>
                <c:pt idx="15966">
                  <c:v>-1.08E-3</c:v>
                </c:pt>
                <c:pt idx="15967">
                  <c:v>-1.0399999999999999E-3</c:v>
                </c:pt>
                <c:pt idx="15968">
                  <c:v>-1.0200000000000001E-3</c:v>
                </c:pt>
                <c:pt idx="15969">
                  <c:v>-9.9200000000000004E-4</c:v>
                </c:pt>
                <c:pt idx="15970">
                  <c:v>-9.7199999999999999E-4</c:v>
                </c:pt>
                <c:pt idx="15971">
                  <c:v>-9.4200000000000002E-4</c:v>
                </c:pt>
                <c:pt idx="15972">
                  <c:v>-9.1200000000000005E-4</c:v>
                </c:pt>
                <c:pt idx="15973">
                  <c:v>-8.92E-4</c:v>
                </c:pt>
                <c:pt idx="15974">
                  <c:v>-8.6200000000000003E-4</c:v>
                </c:pt>
                <c:pt idx="15975">
                  <c:v>-8.3199999999999995E-4</c:v>
                </c:pt>
                <c:pt idx="15976">
                  <c:v>-8.2200000000000003E-4</c:v>
                </c:pt>
                <c:pt idx="15977">
                  <c:v>-7.9199999999999995E-4</c:v>
                </c:pt>
                <c:pt idx="15978">
                  <c:v>-7.8200000000000003E-4</c:v>
                </c:pt>
                <c:pt idx="15979">
                  <c:v>-7.7200000000000001E-4</c:v>
                </c:pt>
                <c:pt idx="15980">
                  <c:v>-7.5199999999999996E-4</c:v>
                </c:pt>
                <c:pt idx="15981">
                  <c:v>-7.5199999999999996E-4</c:v>
                </c:pt>
                <c:pt idx="15982">
                  <c:v>-7.4200000000000004E-4</c:v>
                </c:pt>
                <c:pt idx="15983">
                  <c:v>-7.4200000000000004E-4</c:v>
                </c:pt>
                <c:pt idx="15984">
                  <c:v>-7.4200000000000004E-4</c:v>
                </c:pt>
                <c:pt idx="15985">
                  <c:v>-7.4200000000000004E-4</c:v>
                </c:pt>
                <c:pt idx="15986">
                  <c:v>-7.5199999999999996E-4</c:v>
                </c:pt>
                <c:pt idx="15987">
                  <c:v>-7.5199999999999996E-4</c:v>
                </c:pt>
                <c:pt idx="15988">
                  <c:v>-7.7200000000000001E-4</c:v>
                </c:pt>
                <c:pt idx="15989">
                  <c:v>-7.7200000000000001E-4</c:v>
                </c:pt>
                <c:pt idx="15990">
                  <c:v>-7.8200000000000003E-4</c:v>
                </c:pt>
                <c:pt idx="15991">
                  <c:v>-7.8200000000000003E-4</c:v>
                </c:pt>
                <c:pt idx="15992">
                  <c:v>-7.9199999999999995E-4</c:v>
                </c:pt>
                <c:pt idx="15993">
                  <c:v>-7.9199999999999995E-4</c:v>
                </c:pt>
                <c:pt idx="15994">
                  <c:v>-8.12E-4</c:v>
                </c:pt>
                <c:pt idx="15995">
                  <c:v>-8.12E-4</c:v>
                </c:pt>
                <c:pt idx="15996">
                  <c:v>-8.12E-4</c:v>
                </c:pt>
                <c:pt idx="15997">
                  <c:v>-8.12E-4</c:v>
                </c:pt>
                <c:pt idx="15998">
                  <c:v>-8.12E-4</c:v>
                </c:pt>
                <c:pt idx="15999">
                  <c:v>-8.12E-4</c:v>
                </c:pt>
                <c:pt idx="16000">
                  <c:v>-7.9199999999999995E-4</c:v>
                </c:pt>
                <c:pt idx="16001">
                  <c:v>-7.9199999999999995E-4</c:v>
                </c:pt>
                <c:pt idx="16002">
                  <c:v>-7.8200000000000003E-4</c:v>
                </c:pt>
                <c:pt idx="16003">
                  <c:v>-7.7200000000000001E-4</c:v>
                </c:pt>
                <c:pt idx="16004">
                  <c:v>-7.5199999999999996E-4</c:v>
                </c:pt>
                <c:pt idx="16005">
                  <c:v>-7.4200000000000004E-4</c:v>
                </c:pt>
                <c:pt idx="16006">
                  <c:v>-7.1199999999999996E-4</c:v>
                </c:pt>
                <c:pt idx="16007">
                  <c:v>-7.0200000000000004E-4</c:v>
                </c:pt>
                <c:pt idx="16008">
                  <c:v>-6.8199999999999999E-4</c:v>
                </c:pt>
                <c:pt idx="16009">
                  <c:v>-6.6200000000000005E-4</c:v>
                </c:pt>
                <c:pt idx="16010">
                  <c:v>-6.4199999999999999E-4</c:v>
                </c:pt>
                <c:pt idx="16011">
                  <c:v>-6.1200000000000002E-4</c:v>
                </c:pt>
                <c:pt idx="16012">
                  <c:v>-6.02E-4</c:v>
                </c:pt>
                <c:pt idx="16013">
                  <c:v>-5.7200000000000003E-4</c:v>
                </c:pt>
                <c:pt idx="16014">
                  <c:v>-5.62E-4</c:v>
                </c:pt>
                <c:pt idx="16015">
                  <c:v>-5.3200000000000003E-4</c:v>
                </c:pt>
                <c:pt idx="16016">
                  <c:v>-5.22E-4</c:v>
                </c:pt>
              </c:numCache>
            </c:numRef>
          </c:yVal>
          <c:smooth val="1"/>
        </c:ser>
        <c:dLbls>
          <c:showLegendKey val="0"/>
          <c:showVal val="0"/>
          <c:showCatName val="0"/>
          <c:showSerName val="0"/>
          <c:showPercent val="0"/>
          <c:showBubbleSize val="0"/>
        </c:dLbls>
        <c:axId val="174460144"/>
        <c:axId val="121712576"/>
      </c:scatterChart>
      <c:valAx>
        <c:axId val="174460144"/>
        <c:scaling>
          <c:orientation val="minMax"/>
          <c:max val="1.5000000000000009E-8"/>
          <c:min val="0"/>
        </c:scaling>
        <c:delete val="0"/>
        <c:axPos val="b"/>
        <c:numFmt formatCode="0.00E+00" sourceLinked="1"/>
        <c:majorTickMark val="out"/>
        <c:minorTickMark val="none"/>
        <c:tickLblPos val="nextTo"/>
        <c:crossAx val="121712576"/>
        <c:crosses val="autoZero"/>
        <c:crossBetween val="midCat"/>
      </c:valAx>
      <c:valAx>
        <c:axId val="121712576"/>
        <c:scaling>
          <c:orientation val="minMax"/>
          <c:max val="0.35000000000000003"/>
          <c:min val="0"/>
        </c:scaling>
        <c:delete val="0"/>
        <c:axPos val="l"/>
        <c:majorGridlines/>
        <c:numFmt formatCode="#,##0.00" sourceLinked="0"/>
        <c:majorTickMark val="out"/>
        <c:minorTickMark val="none"/>
        <c:tickLblPos val="nextTo"/>
        <c:crossAx val="174460144"/>
        <c:crosses val="autoZero"/>
        <c:crossBetween val="midCat"/>
      </c:valAx>
    </c:plotArea>
    <c:legend>
      <c:legendPos val="r"/>
      <c:layout>
        <c:manualLayout>
          <c:xMode val="edge"/>
          <c:yMode val="edge"/>
          <c:x val="0.80023578302712151"/>
          <c:y val="5.5171697287839022E-2"/>
          <c:w val="0.1286513961351064"/>
          <c:h val="0.16743438320209975"/>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72264960540899E-2"/>
          <c:y val="5.1400554097404488E-2"/>
          <c:w val="0.5294829575515031"/>
          <c:h val="0.89719889180519097"/>
        </c:manualLayout>
      </c:layout>
      <c:scatterChart>
        <c:scatterStyle val="smoothMarker"/>
        <c:varyColors val="0"/>
        <c:ser>
          <c:idx val="0"/>
          <c:order val="0"/>
          <c:tx>
            <c:v>V2</c:v>
          </c:tx>
          <c:marker>
            <c:symbol val="none"/>
          </c:marker>
          <c:xVal>
            <c:numRef>
              <c:f>'Add1kohm-Amp'!$A$2:$A$15986</c:f>
              <c:numCache>
                <c:formatCode>0.00E+00</c:formatCode>
                <c:ptCount val="15985"/>
                <c:pt idx="0">
                  <c:v>-3.9900000000000001E-7</c:v>
                </c:pt>
                <c:pt idx="1">
                  <c:v>-3.9900000000000001E-7</c:v>
                </c:pt>
                <c:pt idx="2">
                  <c:v>-3.9900000000000001E-7</c:v>
                </c:pt>
                <c:pt idx="3">
                  <c:v>-3.9900000000000001E-7</c:v>
                </c:pt>
                <c:pt idx="4">
                  <c:v>-3.9900000000000001E-7</c:v>
                </c:pt>
                <c:pt idx="5">
                  <c:v>-3.9900000000000001E-7</c:v>
                </c:pt>
                <c:pt idx="6">
                  <c:v>-3.9900000000000001E-7</c:v>
                </c:pt>
                <c:pt idx="7">
                  <c:v>-3.9900000000000001E-7</c:v>
                </c:pt>
                <c:pt idx="8">
                  <c:v>-3.9900000000000001E-7</c:v>
                </c:pt>
                <c:pt idx="9">
                  <c:v>-3.9900000000000001E-7</c:v>
                </c:pt>
                <c:pt idx="10">
                  <c:v>-3.9900000000000001E-7</c:v>
                </c:pt>
                <c:pt idx="11">
                  <c:v>-3.9900000000000001E-7</c:v>
                </c:pt>
                <c:pt idx="12">
                  <c:v>-3.9900000000000001E-7</c:v>
                </c:pt>
                <c:pt idx="13">
                  <c:v>-3.9900000000000001E-7</c:v>
                </c:pt>
                <c:pt idx="14">
                  <c:v>-3.9900000000000001E-7</c:v>
                </c:pt>
                <c:pt idx="15">
                  <c:v>-3.9900000000000001E-7</c:v>
                </c:pt>
                <c:pt idx="16">
                  <c:v>-3.9900000000000001E-7</c:v>
                </c:pt>
                <c:pt idx="17">
                  <c:v>-3.9799999999999999E-7</c:v>
                </c:pt>
                <c:pt idx="18">
                  <c:v>-3.9799999999999999E-7</c:v>
                </c:pt>
                <c:pt idx="19">
                  <c:v>-3.9799999999999999E-7</c:v>
                </c:pt>
                <c:pt idx="20">
                  <c:v>-3.9799999999999999E-7</c:v>
                </c:pt>
                <c:pt idx="21">
                  <c:v>-3.9799999999999999E-7</c:v>
                </c:pt>
                <c:pt idx="22">
                  <c:v>-3.9799999999999999E-7</c:v>
                </c:pt>
                <c:pt idx="23">
                  <c:v>-3.9799999999999999E-7</c:v>
                </c:pt>
                <c:pt idx="24">
                  <c:v>-3.9799999999999999E-7</c:v>
                </c:pt>
                <c:pt idx="25">
                  <c:v>-3.9799999999999999E-7</c:v>
                </c:pt>
                <c:pt idx="26">
                  <c:v>-3.9799999999999999E-7</c:v>
                </c:pt>
                <c:pt idx="27">
                  <c:v>-3.9799999999999999E-7</c:v>
                </c:pt>
                <c:pt idx="28">
                  <c:v>-3.9799999999999999E-7</c:v>
                </c:pt>
                <c:pt idx="29">
                  <c:v>-3.9799999999999999E-7</c:v>
                </c:pt>
                <c:pt idx="30">
                  <c:v>-3.9799999999999999E-7</c:v>
                </c:pt>
                <c:pt idx="31">
                  <c:v>-3.9799999999999999E-7</c:v>
                </c:pt>
                <c:pt idx="32">
                  <c:v>-3.9799999999999999E-7</c:v>
                </c:pt>
                <c:pt idx="33">
                  <c:v>-3.9799999999999999E-7</c:v>
                </c:pt>
                <c:pt idx="34">
                  <c:v>-3.9799999999999999E-7</c:v>
                </c:pt>
                <c:pt idx="35">
                  <c:v>-3.9799999999999999E-7</c:v>
                </c:pt>
                <c:pt idx="36">
                  <c:v>-3.9799999999999999E-7</c:v>
                </c:pt>
                <c:pt idx="37">
                  <c:v>-3.9700000000000002E-7</c:v>
                </c:pt>
                <c:pt idx="38">
                  <c:v>-3.9700000000000002E-7</c:v>
                </c:pt>
                <c:pt idx="39">
                  <c:v>-3.9700000000000002E-7</c:v>
                </c:pt>
                <c:pt idx="40">
                  <c:v>-3.9700000000000002E-7</c:v>
                </c:pt>
                <c:pt idx="41">
                  <c:v>-3.9700000000000002E-7</c:v>
                </c:pt>
                <c:pt idx="42">
                  <c:v>-3.9700000000000002E-7</c:v>
                </c:pt>
                <c:pt idx="43">
                  <c:v>-3.9700000000000002E-7</c:v>
                </c:pt>
                <c:pt idx="44">
                  <c:v>-3.9700000000000002E-7</c:v>
                </c:pt>
                <c:pt idx="45">
                  <c:v>-3.9700000000000002E-7</c:v>
                </c:pt>
                <c:pt idx="46">
                  <c:v>-3.9700000000000002E-7</c:v>
                </c:pt>
                <c:pt idx="47">
                  <c:v>-3.9700000000000002E-7</c:v>
                </c:pt>
                <c:pt idx="48">
                  <c:v>-3.9700000000000002E-7</c:v>
                </c:pt>
                <c:pt idx="49">
                  <c:v>-3.9700000000000002E-7</c:v>
                </c:pt>
                <c:pt idx="50">
                  <c:v>-3.9700000000000002E-7</c:v>
                </c:pt>
                <c:pt idx="51">
                  <c:v>-3.9700000000000002E-7</c:v>
                </c:pt>
                <c:pt idx="52">
                  <c:v>-3.9700000000000002E-7</c:v>
                </c:pt>
                <c:pt idx="53">
                  <c:v>-3.9700000000000002E-7</c:v>
                </c:pt>
                <c:pt idx="54">
                  <c:v>-3.9700000000000002E-7</c:v>
                </c:pt>
                <c:pt idx="55">
                  <c:v>-3.9700000000000002E-7</c:v>
                </c:pt>
                <c:pt idx="56">
                  <c:v>-3.9700000000000002E-7</c:v>
                </c:pt>
                <c:pt idx="57">
                  <c:v>-3.96E-7</c:v>
                </c:pt>
                <c:pt idx="58">
                  <c:v>-3.96E-7</c:v>
                </c:pt>
                <c:pt idx="59">
                  <c:v>-3.96E-7</c:v>
                </c:pt>
                <c:pt idx="60">
                  <c:v>-3.96E-7</c:v>
                </c:pt>
                <c:pt idx="61">
                  <c:v>-3.96E-7</c:v>
                </c:pt>
                <c:pt idx="62">
                  <c:v>-3.96E-7</c:v>
                </c:pt>
                <c:pt idx="63">
                  <c:v>-3.96E-7</c:v>
                </c:pt>
                <c:pt idx="64">
                  <c:v>-3.96E-7</c:v>
                </c:pt>
                <c:pt idx="65">
                  <c:v>-3.96E-7</c:v>
                </c:pt>
                <c:pt idx="66">
                  <c:v>-3.96E-7</c:v>
                </c:pt>
                <c:pt idx="67">
                  <c:v>-3.96E-7</c:v>
                </c:pt>
                <c:pt idx="68">
                  <c:v>-3.96E-7</c:v>
                </c:pt>
                <c:pt idx="69">
                  <c:v>-3.96E-7</c:v>
                </c:pt>
                <c:pt idx="70">
                  <c:v>-3.96E-7</c:v>
                </c:pt>
                <c:pt idx="71">
                  <c:v>-3.96E-7</c:v>
                </c:pt>
                <c:pt idx="72">
                  <c:v>-3.96E-7</c:v>
                </c:pt>
                <c:pt idx="73">
                  <c:v>-3.96E-7</c:v>
                </c:pt>
                <c:pt idx="74">
                  <c:v>-3.96E-7</c:v>
                </c:pt>
                <c:pt idx="75">
                  <c:v>-3.96E-7</c:v>
                </c:pt>
                <c:pt idx="76">
                  <c:v>-3.96E-7</c:v>
                </c:pt>
                <c:pt idx="77">
                  <c:v>-3.9499999999999998E-7</c:v>
                </c:pt>
                <c:pt idx="78">
                  <c:v>-3.9499999999999998E-7</c:v>
                </c:pt>
                <c:pt idx="79">
                  <c:v>-3.9499999999999998E-7</c:v>
                </c:pt>
                <c:pt idx="80">
                  <c:v>-3.9499999999999998E-7</c:v>
                </c:pt>
                <c:pt idx="81">
                  <c:v>-3.9499999999999998E-7</c:v>
                </c:pt>
                <c:pt idx="82">
                  <c:v>-3.9499999999999998E-7</c:v>
                </c:pt>
                <c:pt idx="83">
                  <c:v>-3.9499999999999998E-7</c:v>
                </c:pt>
                <c:pt idx="84">
                  <c:v>-3.9499999999999998E-7</c:v>
                </c:pt>
                <c:pt idx="85">
                  <c:v>-3.9499999999999998E-7</c:v>
                </c:pt>
                <c:pt idx="86">
                  <c:v>-3.9499999999999998E-7</c:v>
                </c:pt>
                <c:pt idx="87">
                  <c:v>-3.9499999999999998E-7</c:v>
                </c:pt>
                <c:pt idx="88">
                  <c:v>-3.9499999999999998E-7</c:v>
                </c:pt>
                <c:pt idx="89">
                  <c:v>-3.9499999999999998E-7</c:v>
                </c:pt>
                <c:pt idx="90">
                  <c:v>-3.9499999999999998E-7</c:v>
                </c:pt>
                <c:pt idx="91">
                  <c:v>-3.9499999999999998E-7</c:v>
                </c:pt>
                <c:pt idx="92">
                  <c:v>-3.9499999999999998E-7</c:v>
                </c:pt>
                <c:pt idx="93">
                  <c:v>-3.9499999999999998E-7</c:v>
                </c:pt>
                <c:pt idx="94">
                  <c:v>-3.9499999999999998E-7</c:v>
                </c:pt>
                <c:pt idx="95">
                  <c:v>-3.9499999999999998E-7</c:v>
                </c:pt>
                <c:pt idx="96">
                  <c:v>-3.9499999999999998E-7</c:v>
                </c:pt>
                <c:pt idx="97">
                  <c:v>-3.9400000000000001E-7</c:v>
                </c:pt>
                <c:pt idx="98">
                  <c:v>-3.9400000000000001E-7</c:v>
                </c:pt>
                <c:pt idx="99">
                  <c:v>-3.9400000000000001E-7</c:v>
                </c:pt>
                <c:pt idx="100">
                  <c:v>-3.9400000000000001E-7</c:v>
                </c:pt>
                <c:pt idx="101">
                  <c:v>-3.9400000000000001E-7</c:v>
                </c:pt>
                <c:pt idx="102">
                  <c:v>-3.9400000000000001E-7</c:v>
                </c:pt>
                <c:pt idx="103">
                  <c:v>-3.9400000000000001E-7</c:v>
                </c:pt>
                <c:pt idx="104">
                  <c:v>-3.9400000000000001E-7</c:v>
                </c:pt>
                <c:pt idx="105">
                  <c:v>-3.9400000000000001E-7</c:v>
                </c:pt>
                <c:pt idx="106">
                  <c:v>-3.9400000000000001E-7</c:v>
                </c:pt>
                <c:pt idx="107">
                  <c:v>-3.9400000000000001E-7</c:v>
                </c:pt>
                <c:pt idx="108">
                  <c:v>-3.9400000000000001E-7</c:v>
                </c:pt>
                <c:pt idx="109">
                  <c:v>-3.9400000000000001E-7</c:v>
                </c:pt>
                <c:pt idx="110">
                  <c:v>-3.9400000000000001E-7</c:v>
                </c:pt>
                <c:pt idx="111">
                  <c:v>-3.9400000000000001E-7</c:v>
                </c:pt>
                <c:pt idx="112">
                  <c:v>-3.9400000000000001E-7</c:v>
                </c:pt>
                <c:pt idx="113">
                  <c:v>-3.9400000000000001E-7</c:v>
                </c:pt>
                <c:pt idx="114">
                  <c:v>-3.9400000000000001E-7</c:v>
                </c:pt>
                <c:pt idx="115">
                  <c:v>-3.9400000000000001E-7</c:v>
                </c:pt>
                <c:pt idx="116">
                  <c:v>-3.9400000000000001E-7</c:v>
                </c:pt>
                <c:pt idx="117">
                  <c:v>-3.9299999999999999E-7</c:v>
                </c:pt>
                <c:pt idx="118">
                  <c:v>-3.9299999999999999E-7</c:v>
                </c:pt>
                <c:pt idx="119">
                  <c:v>-3.9299999999999999E-7</c:v>
                </c:pt>
                <c:pt idx="120">
                  <c:v>-3.9299999999999999E-7</c:v>
                </c:pt>
                <c:pt idx="121">
                  <c:v>-3.9299999999999999E-7</c:v>
                </c:pt>
                <c:pt idx="122">
                  <c:v>-3.9299999999999999E-7</c:v>
                </c:pt>
                <c:pt idx="123">
                  <c:v>-3.9299999999999999E-7</c:v>
                </c:pt>
                <c:pt idx="124">
                  <c:v>-3.9299999999999999E-7</c:v>
                </c:pt>
                <c:pt idx="125">
                  <c:v>-3.9299999999999999E-7</c:v>
                </c:pt>
                <c:pt idx="126">
                  <c:v>-3.9299999999999999E-7</c:v>
                </c:pt>
                <c:pt idx="127">
                  <c:v>-3.9299999999999999E-7</c:v>
                </c:pt>
                <c:pt idx="128">
                  <c:v>-3.9299999999999999E-7</c:v>
                </c:pt>
                <c:pt idx="129">
                  <c:v>-3.9299999999999999E-7</c:v>
                </c:pt>
                <c:pt idx="130">
                  <c:v>-3.9299999999999999E-7</c:v>
                </c:pt>
                <c:pt idx="131">
                  <c:v>-3.9299999999999999E-7</c:v>
                </c:pt>
                <c:pt idx="132">
                  <c:v>-3.9299999999999999E-7</c:v>
                </c:pt>
                <c:pt idx="133">
                  <c:v>-3.9299999999999999E-7</c:v>
                </c:pt>
                <c:pt idx="134">
                  <c:v>-3.9299999999999999E-7</c:v>
                </c:pt>
                <c:pt idx="135">
                  <c:v>-3.9299999999999999E-7</c:v>
                </c:pt>
                <c:pt idx="136">
                  <c:v>-3.9299999999999999E-7</c:v>
                </c:pt>
                <c:pt idx="137">
                  <c:v>-3.9200000000000002E-7</c:v>
                </c:pt>
                <c:pt idx="138">
                  <c:v>-3.9200000000000002E-7</c:v>
                </c:pt>
                <c:pt idx="139">
                  <c:v>-3.9200000000000002E-7</c:v>
                </c:pt>
                <c:pt idx="140">
                  <c:v>-3.9200000000000002E-7</c:v>
                </c:pt>
                <c:pt idx="141">
                  <c:v>-3.9200000000000002E-7</c:v>
                </c:pt>
                <c:pt idx="142">
                  <c:v>-3.9200000000000002E-7</c:v>
                </c:pt>
                <c:pt idx="143">
                  <c:v>-3.9200000000000002E-7</c:v>
                </c:pt>
                <c:pt idx="144">
                  <c:v>-3.9200000000000002E-7</c:v>
                </c:pt>
                <c:pt idx="145">
                  <c:v>-3.9200000000000002E-7</c:v>
                </c:pt>
                <c:pt idx="146">
                  <c:v>-3.9200000000000002E-7</c:v>
                </c:pt>
                <c:pt idx="147">
                  <c:v>-3.9200000000000002E-7</c:v>
                </c:pt>
                <c:pt idx="148">
                  <c:v>-3.9200000000000002E-7</c:v>
                </c:pt>
                <c:pt idx="149">
                  <c:v>-3.9200000000000002E-7</c:v>
                </c:pt>
                <c:pt idx="150">
                  <c:v>-3.9200000000000002E-7</c:v>
                </c:pt>
                <c:pt idx="151">
                  <c:v>-3.9200000000000002E-7</c:v>
                </c:pt>
                <c:pt idx="152">
                  <c:v>-3.9200000000000002E-7</c:v>
                </c:pt>
                <c:pt idx="153">
                  <c:v>-3.9200000000000002E-7</c:v>
                </c:pt>
                <c:pt idx="154">
                  <c:v>-3.9200000000000002E-7</c:v>
                </c:pt>
                <c:pt idx="155">
                  <c:v>-3.9200000000000002E-7</c:v>
                </c:pt>
                <c:pt idx="156">
                  <c:v>-3.9200000000000002E-7</c:v>
                </c:pt>
                <c:pt idx="157">
                  <c:v>-3.9099999999999999E-7</c:v>
                </c:pt>
                <c:pt idx="158">
                  <c:v>-3.9099999999999999E-7</c:v>
                </c:pt>
                <c:pt idx="159">
                  <c:v>-3.9099999999999999E-7</c:v>
                </c:pt>
                <c:pt idx="160">
                  <c:v>-3.9099999999999999E-7</c:v>
                </c:pt>
                <c:pt idx="161">
                  <c:v>-3.9099999999999999E-7</c:v>
                </c:pt>
                <c:pt idx="162">
                  <c:v>-3.9099999999999999E-7</c:v>
                </c:pt>
                <c:pt idx="163">
                  <c:v>-3.9099999999999999E-7</c:v>
                </c:pt>
                <c:pt idx="164">
                  <c:v>-3.9099999999999999E-7</c:v>
                </c:pt>
                <c:pt idx="165">
                  <c:v>-3.9099999999999999E-7</c:v>
                </c:pt>
                <c:pt idx="166">
                  <c:v>-3.9099999999999999E-7</c:v>
                </c:pt>
                <c:pt idx="167">
                  <c:v>-3.9099999999999999E-7</c:v>
                </c:pt>
                <c:pt idx="168">
                  <c:v>-3.9099999999999999E-7</c:v>
                </c:pt>
                <c:pt idx="169">
                  <c:v>-3.9099999999999999E-7</c:v>
                </c:pt>
                <c:pt idx="170">
                  <c:v>-3.9099999999999999E-7</c:v>
                </c:pt>
                <c:pt idx="171">
                  <c:v>-3.9099999999999999E-7</c:v>
                </c:pt>
                <c:pt idx="172">
                  <c:v>-3.9099999999999999E-7</c:v>
                </c:pt>
                <c:pt idx="173">
                  <c:v>-3.9099999999999999E-7</c:v>
                </c:pt>
                <c:pt idx="174">
                  <c:v>-3.9099999999999999E-7</c:v>
                </c:pt>
                <c:pt idx="175">
                  <c:v>-3.9099999999999999E-7</c:v>
                </c:pt>
                <c:pt idx="176">
                  <c:v>-3.9099999999999999E-7</c:v>
                </c:pt>
                <c:pt idx="177">
                  <c:v>-3.9000000000000002E-7</c:v>
                </c:pt>
                <c:pt idx="178">
                  <c:v>-3.9000000000000002E-7</c:v>
                </c:pt>
                <c:pt idx="179">
                  <c:v>-3.9000000000000002E-7</c:v>
                </c:pt>
                <c:pt idx="180">
                  <c:v>-3.9000000000000002E-7</c:v>
                </c:pt>
                <c:pt idx="181">
                  <c:v>-3.9000000000000002E-7</c:v>
                </c:pt>
                <c:pt idx="182">
                  <c:v>-3.9000000000000002E-7</c:v>
                </c:pt>
                <c:pt idx="183">
                  <c:v>-3.9000000000000002E-7</c:v>
                </c:pt>
                <c:pt idx="184">
                  <c:v>-3.9000000000000002E-7</c:v>
                </c:pt>
                <c:pt idx="185">
                  <c:v>-3.9000000000000002E-7</c:v>
                </c:pt>
                <c:pt idx="186">
                  <c:v>-3.9000000000000002E-7</c:v>
                </c:pt>
                <c:pt idx="187">
                  <c:v>-3.9000000000000002E-7</c:v>
                </c:pt>
                <c:pt idx="188">
                  <c:v>-3.9000000000000002E-7</c:v>
                </c:pt>
                <c:pt idx="189">
                  <c:v>-3.9000000000000002E-7</c:v>
                </c:pt>
                <c:pt idx="190">
                  <c:v>-3.9000000000000002E-7</c:v>
                </c:pt>
                <c:pt idx="191">
                  <c:v>-3.9000000000000002E-7</c:v>
                </c:pt>
                <c:pt idx="192">
                  <c:v>-3.9000000000000002E-7</c:v>
                </c:pt>
                <c:pt idx="193">
                  <c:v>-3.9000000000000002E-7</c:v>
                </c:pt>
                <c:pt idx="194">
                  <c:v>-3.9000000000000002E-7</c:v>
                </c:pt>
                <c:pt idx="195">
                  <c:v>-3.9000000000000002E-7</c:v>
                </c:pt>
                <c:pt idx="196">
                  <c:v>-3.9000000000000002E-7</c:v>
                </c:pt>
                <c:pt idx="197">
                  <c:v>-3.89E-7</c:v>
                </c:pt>
                <c:pt idx="198">
                  <c:v>-3.89E-7</c:v>
                </c:pt>
                <c:pt idx="199">
                  <c:v>-3.89E-7</c:v>
                </c:pt>
                <c:pt idx="200">
                  <c:v>-3.89E-7</c:v>
                </c:pt>
                <c:pt idx="201">
                  <c:v>-3.89E-7</c:v>
                </c:pt>
                <c:pt idx="202">
                  <c:v>-3.89E-7</c:v>
                </c:pt>
                <c:pt idx="203">
                  <c:v>-3.89E-7</c:v>
                </c:pt>
                <c:pt idx="204">
                  <c:v>-3.89E-7</c:v>
                </c:pt>
                <c:pt idx="205">
                  <c:v>-3.89E-7</c:v>
                </c:pt>
                <c:pt idx="206">
                  <c:v>-3.89E-7</c:v>
                </c:pt>
                <c:pt idx="207">
                  <c:v>-3.89E-7</c:v>
                </c:pt>
                <c:pt idx="208">
                  <c:v>-3.89E-7</c:v>
                </c:pt>
                <c:pt idx="209">
                  <c:v>-3.89E-7</c:v>
                </c:pt>
                <c:pt idx="210">
                  <c:v>-3.89E-7</c:v>
                </c:pt>
                <c:pt idx="211">
                  <c:v>-3.89E-7</c:v>
                </c:pt>
                <c:pt idx="212">
                  <c:v>-3.89E-7</c:v>
                </c:pt>
                <c:pt idx="213">
                  <c:v>-3.89E-7</c:v>
                </c:pt>
                <c:pt idx="214">
                  <c:v>-3.89E-7</c:v>
                </c:pt>
                <c:pt idx="215">
                  <c:v>-3.89E-7</c:v>
                </c:pt>
                <c:pt idx="216">
                  <c:v>-3.89E-7</c:v>
                </c:pt>
                <c:pt idx="217">
                  <c:v>-3.8799999999999998E-7</c:v>
                </c:pt>
                <c:pt idx="218">
                  <c:v>-3.8799999999999998E-7</c:v>
                </c:pt>
                <c:pt idx="219">
                  <c:v>-3.8799999999999998E-7</c:v>
                </c:pt>
                <c:pt idx="220">
                  <c:v>-3.8799999999999998E-7</c:v>
                </c:pt>
                <c:pt idx="221">
                  <c:v>-3.8799999999999998E-7</c:v>
                </c:pt>
                <c:pt idx="222">
                  <c:v>-3.8799999999999998E-7</c:v>
                </c:pt>
                <c:pt idx="223">
                  <c:v>-3.8799999999999998E-7</c:v>
                </c:pt>
                <c:pt idx="224">
                  <c:v>-3.8799999999999998E-7</c:v>
                </c:pt>
                <c:pt idx="225">
                  <c:v>-3.8799999999999998E-7</c:v>
                </c:pt>
                <c:pt idx="226">
                  <c:v>-3.8799999999999998E-7</c:v>
                </c:pt>
                <c:pt idx="227">
                  <c:v>-3.8799999999999998E-7</c:v>
                </c:pt>
                <c:pt idx="228">
                  <c:v>-3.8799999999999998E-7</c:v>
                </c:pt>
                <c:pt idx="229">
                  <c:v>-3.8799999999999998E-7</c:v>
                </c:pt>
                <c:pt idx="230">
                  <c:v>-3.8799999999999998E-7</c:v>
                </c:pt>
                <c:pt idx="231">
                  <c:v>-3.8799999999999998E-7</c:v>
                </c:pt>
                <c:pt idx="232">
                  <c:v>-3.8799999999999998E-7</c:v>
                </c:pt>
                <c:pt idx="233">
                  <c:v>-3.8799999999999998E-7</c:v>
                </c:pt>
                <c:pt idx="234">
                  <c:v>-3.8799999999999998E-7</c:v>
                </c:pt>
                <c:pt idx="235">
                  <c:v>-3.8799999999999998E-7</c:v>
                </c:pt>
                <c:pt idx="236">
                  <c:v>-3.8799999999999998E-7</c:v>
                </c:pt>
                <c:pt idx="237">
                  <c:v>-3.8700000000000001E-7</c:v>
                </c:pt>
                <c:pt idx="238">
                  <c:v>-3.8700000000000001E-7</c:v>
                </c:pt>
                <c:pt idx="239">
                  <c:v>-3.8700000000000001E-7</c:v>
                </c:pt>
                <c:pt idx="240">
                  <c:v>-3.8700000000000001E-7</c:v>
                </c:pt>
                <c:pt idx="241">
                  <c:v>-3.8700000000000001E-7</c:v>
                </c:pt>
                <c:pt idx="242">
                  <c:v>-3.8700000000000001E-7</c:v>
                </c:pt>
                <c:pt idx="243">
                  <c:v>-3.8700000000000001E-7</c:v>
                </c:pt>
                <c:pt idx="244">
                  <c:v>-3.8700000000000001E-7</c:v>
                </c:pt>
                <c:pt idx="245">
                  <c:v>-3.8700000000000001E-7</c:v>
                </c:pt>
                <c:pt idx="246">
                  <c:v>-3.8700000000000001E-7</c:v>
                </c:pt>
                <c:pt idx="247">
                  <c:v>-3.8700000000000001E-7</c:v>
                </c:pt>
                <c:pt idx="248">
                  <c:v>-3.8700000000000001E-7</c:v>
                </c:pt>
                <c:pt idx="249">
                  <c:v>-3.8700000000000001E-7</c:v>
                </c:pt>
                <c:pt idx="250">
                  <c:v>-3.8700000000000001E-7</c:v>
                </c:pt>
                <c:pt idx="251">
                  <c:v>-3.8700000000000001E-7</c:v>
                </c:pt>
                <c:pt idx="252">
                  <c:v>-3.8700000000000001E-7</c:v>
                </c:pt>
                <c:pt idx="253">
                  <c:v>-3.8700000000000001E-7</c:v>
                </c:pt>
                <c:pt idx="254">
                  <c:v>-3.8700000000000001E-7</c:v>
                </c:pt>
                <c:pt idx="255">
                  <c:v>-3.8700000000000001E-7</c:v>
                </c:pt>
                <c:pt idx="256">
                  <c:v>-3.8700000000000001E-7</c:v>
                </c:pt>
                <c:pt idx="257">
                  <c:v>-3.8599999999999999E-7</c:v>
                </c:pt>
                <c:pt idx="258">
                  <c:v>-3.8599999999999999E-7</c:v>
                </c:pt>
                <c:pt idx="259">
                  <c:v>-3.8599999999999999E-7</c:v>
                </c:pt>
                <c:pt idx="260">
                  <c:v>-3.8599999999999999E-7</c:v>
                </c:pt>
                <c:pt idx="261">
                  <c:v>-3.8599999999999999E-7</c:v>
                </c:pt>
                <c:pt idx="262">
                  <c:v>-3.8599999999999999E-7</c:v>
                </c:pt>
                <c:pt idx="263">
                  <c:v>-3.8599999999999999E-7</c:v>
                </c:pt>
                <c:pt idx="264">
                  <c:v>-3.8599999999999999E-7</c:v>
                </c:pt>
                <c:pt idx="265">
                  <c:v>-3.8599999999999999E-7</c:v>
                </c:pt>
                <c:pt idx="266">
                  <c:v>-3.8599999999999999E-7</c:v>
                </c:pt>
                <c:pt idx="267">
                  <c:v>-3.8599999999999999E-7</c:v>
                </c:pt>
                <c:pt idx="268">
                  <c:v>-3.8599999999999999E-7</c:v>
                </c:pt>
                <c:pt idx="269">
                  <c:v>-3.8599999999999999E-7</c:v>
                </c:pt>
                <c:pt idx="270">
                  <c:v>-3.8599999999999999E-7</c:v>
                </c:pt>
                <c:pt idx="271">
                  <c:v>-3.8599999999999999E-7</c:v>
                </c:pt>
                <c:pt idx="272">
                  <c:v>-3.8599999999999999E-7</c:v>
                </c:pt>
                <c:pt idx="273">
                  <c:v>-3.8599999999999999E-7</c:v>
                </c:pt>
                <c:pt idx="274">
                  <c:v>-3.8599999999999999E-7</c:v>
                </c:pt>
                <c:pt idx="275">
                  <c:v>-3.8599999999999999E-7</c:v>
                </c:pt>
                <c:pt idx="276">
                  <c:v>-3.8599999999999999E-7</c:v>
                </c:pt>
                <c:pt idx="277">
                  <c:v>-3.8500000000000002E-7</c:v>
                </c:pt>
                <c:pt idx="278">
                  <c:v>-3.8500000000000002E-7</c:v>
                </c:pt>
                <c:pt idx="279">
                  <c:v>-3.8500000000000002E-7</c:v>
                </c:pt>
                <c:pt idx="280">
                  <c:v>-3.8500000000000002E-7</c:v>
                </c:pt>
                <c:pt idx="281">
                  <c:v>-3.8500000000000002E-7</c:v>
                </c:pt>
                <c:pt idx="282">
                  <c:v>-3.8500000000000002E-7</c:v>
                </c:pt>
                <c:pt idx="283">
                  <c:v>-3.8500000000000002E-7</c:v>
                </c:pt>
                <c:pt idx="284">
                  <c:v>-3.8500000000000002E-7</c:v>
                </c:pt>
                <c:pt idx="285">
                  <c:v>-3.8500000000000002E-7</c:v>
                </c:pt>
                <c:pt idx="286">
                  <c:v>-3.8500000000000002E-7</c:v>
                </c:pt>
                <c:pt idx="287">
                  <c:v>-3.8500000000000002E-7</c:v>
                </c:pt>
                <c:pt idx="288">
                  <c:v>-3.8500000000000002E-7</c:v>
                </c:pt>
                <c:pt idx="289">
                  <c:v>-3.8500000000000002E-7</c:v>
                </c:pt>
                <c:pt idx="290">
                  <c:v>-3.8500000000000002E-7</c:v>
                </c:pt>
                <c:pt idx="291">
                  <c:v>-3.8500000000000002E-7</c:v>
                </c:pt>
                <c:pt idx="292">
                  <c:v>-3.8500000000000002E-7</c:v>
                </c:pt>
                <c:pt idx="293">
                  <c:v>-3.8500000000000002E-7</c:v>
                </c:pt>
                <c:pt idx="294">
                  <c:v>-3.8500000000000002E-7</c:v>
                </c:pt>
                <c:pt idx="295">
                  <c:v>-3.8500000000000002E-7</c:v>
                </c:pt>
                <c:pt idx="296">
                  <c:v>-3.8500000000000002E-7</c:v>
                </c:pt>
                <c:pt idx="297">
                  <c:v>-3.84E-7</c:v>
                </c:pt>
                <c:pt idx="298">
                  <c:v>-3.84E-7</c:v>
                </c:pt>
                <c:pt idx="299">
                  <c:v>-3.84E-7</c:v>
                </c:pt>
                <c:pt idx="300">
                  <c:v>-3.84E-7</c:v>
                </c:pt>
                <c:pt idx="301">
                  <c:v>-3.84E-7</c:v>
                </c:pt>
                <c:pt idx="302">
                  <c:v>-3.84E-7</c:v>
                </c:pt>
                <c:pt idx="303">
                  <c:v>-3.84E-7</c:v>
                </c:pt>
                <c:pt idx="304">
                  <c:v>-3.84E-7</c:v>
                </c:pt>
                <c:pt idx="305">
                  <c:v>-3.84E-7</c:v>
                </c:pt>
                <c:pt idx="306">
                  <c:v>-3.84E-7</c:v>
                </c:pt>
                <c:pt idx="307">
                  <c:v>-3.84E-7</c:v>
                </c:pt>
                <c:pt idx="308">
                  <c:v>-3.84E-7</c:v>
                </c:pt>
                <c:pt idx="309">
                  <c:v>-3.84E-7</c:v>
                </c:pt>
                <c:pt idx="310">
                  <c:v>-3.84E-7</c:v>
                </c:pt>
                <c:pt idx="311">
                  <c:v>-3.84E-7</c:v>
                </c:pt>
                <c:pt idx="312">
                  <c:v>-3.84E-7</c:v>
                </c:pt>
                <c:pt idx="313">
                  <c:v>-3.84E-7</c:v>
                </c:pt>
                <c:pt idx="314">
                  <c:v>-3.84E-7</c:v>
                </c:pt>
                <c:pt idx="315">
                  <c:v>-3.84E-7</c:v>
                </c:pt>
                <c:pt idx="316">
                  <c:v>-3.84E-7</c:v>
                </c:pt>
                <c:pt idx="317">
                  <c:v>-3.8299999999999998E-7</c:v>
                </c:pt>
                <c:pt idx="318">
                  <c:v>-3.8299999999999998E-7</c:v>
                </c:pt>
                <c:pt idx="319">
                  <c:v>-3.8299999999999998E-7</c:v>
                </c:pt>
                <c:pt idx="320">
                  <c:v>-3.8299999999999998E-7</c:v>
                </c:pt>
                <c:pt idx="321">
                  <c:v>-3.8299999999999998E-7</c:v>
                </c:pt>
                <c:pt idx="322">
                  <c:v>-3.8299999999999998E-7</c:v>
                </c:pt>
                <c:pt idx="323">
                  <c:v>-3.8299999999999998E-7</c:v>
                </c:pt>
                <c:pt idx="324">
                  <c:v>-3.8299999999999998E-7</c:v>
                </c:pt>
                <c:pt idx="325">
                  <c:v>-3.8299999999999998E-7</c:v>
                </c:pt>
                <c:pt idx="326">
                  <c:v>-3.8299999999999998E-7</c:v>
                </c:pt>
                <c:pt idx="327">
                  <c:v>-3.8299999999999998E-7</c:v>
                </c:pt>
                <c:pt idx="328">
                  <c:v>-3.8299999999999998E-7</c:v>
                </c:pt>
                <c:pt idx="329">
                  <c:v>-3.8299999999999998E-7</c:v>
                </c:pt>
                <c:pt idx="330">
                  <c:v>-3.8299999999999998E-7</c:v>
                </c:pt>
                <c:pt idx="331">
                  <c:v>-3.8299999999999998E-7</c:v>
                </c:pt>
                <c:pt idx="332">
                  <c:v>-3.8299999999999998E-7</c:v>
                </c:pt>
                <c:pt idx="333">
                  <c:v>-3.8299999999999998E-7</c:v>
                </c:pt>
                <c:pt idx="334">
                  <c:v>-3.8299999999999998E-7</c:v>
                </c:pt>
                <c:pt idx="335">
                  <c:v>-3.8299999999999998E-7</c:v>
                </c:pt>
                <c:pt idx="336">
                  <c:v>-3.8299999999999998E-7</c:v>
                </c:pt>
                <c:pt idx="337">
                  <c:v>-3.8200000000000001E-7</c:v>
                </c:pt>
                <c:pt idx="338">
                  <c:v>-3.8200000000000001E-7</c:v>
                </c:pt>
                <c:pt idx="339">
                  <c:v>-3.8200000000000001E-7</c:v>
                </c:pt>
                <c:pt idx="340">
                  <c:v>-3.8200000000000001E-7</c:v>
                </c:pt>
                <c:pt idx="341">
                  <c:v>-3.8200000000000001E-7</c:v>
                </c:pt>
                <c:pt idx="342">
                  <c:v>-3.8200000000000001E-7</c:v>
                </c:pt>
                <c:pt idx="343">
                  <c:v>-3.8200000000000001E-7</c:v>
                </c:pt>
                <c:pt idx="344">
                  <c:v>-3.8200000000000001E-7</c:v>
                </c:pt>
                <c:pt idx="345">
                  <c:v>-3.8200000000000001E-7</c:v>
                </c:pt>
                <c:pt idx="346">
                  <c:v>-3.8200000000000001E-7</c:v>
                </c:pt>
                <c:pt idx="347">
                  <c:v>-3.8200000000000001E-7</c:v>
                </c:pt>
                <c:pt idx="348">
                  <c:v>-3.8200000000000001E-7</c:v>
                </c:pt>
                <c:pt idx="349">
                  <c:v>-3.8200000000000001E-7</c:v>
                </c:pt>
                <c:pt idx="350">
                  <c:v>-3.8200000000000001E-7</c:v>
                </c:pt>
                <c:pt idx="351">
                  <c:v>-3.8200000000000001E-7</c:v>
                </c:pt>
                <c:pt idx="352">
                  <c:v>-3.8200000000000001E-7</c:v>
                </c:pt>
                <c:pt idx="353">
                  <c:v>-3.8200000000000001E-7</c:v>
                </c:pt>
                <c:pt idx="354">
                  <c:v>-3.8200000000000001E-7</c:v>
                </c:pt>
                <c:pt idx="355">
                  <c:v>-3.8200000000000001E-7</c:v>
                </c:pt>
                <c:pt idx="356">
                  <c:v>-3.8200000000000001E-7</c:v>
                </c:pt>
                <c:pt idx="357">
                  <c:v>-3.8099999999999998E-7</c:v>
                </c:pt>
                <c:pt idx="358">
                  <c:v>-3.8099999999999998E-7</c:v>
                </c:pt>
                <c:pt idx="359">
                  <c:v>-3.8099999999999998E-7</c:v>
                </c:pt>
                <c:pt idx="360">
                  <c:v>-3.8099999999999998E-7</c:v>
                </c:pt>
                <c:pt idx="361">
                  <c:v>-3.8099999999999998E-7</c:v>
                </c:pt>
                <c:pt idx="362">
                  <c:v>-3.8099999999999998E-7</c:v>
                </c:pt>
                <c:pt idx="363">
                  <c:v>-3.8099999999999998E-7</c:v>
                </c:pt>
                <c:pt idx="364">
                  <c:v>-3.8099999999999998E-7</c:v>
                </c:pt>
                <c:pt idx="365">
                  <c:v>-3.8099999999999998E-7</c:v>
                </c:pt>
                <c:pt idx="366">
                  <c:v>-3.8099999999999998E-7</c:v>
                </c:pt>
                <c:pt idx="367">
                  <c:v>-3.8099999999999998E-7</c:v>
                </c:pt>
                <c:pt idx="368">
                  <c:v>-3.8099999999999998E-7</c:v>
                </c:pt>
                <c:pt idx="369">
                  <c:v>-3.8099999999999998E-7</c:v>
                </c:pt>
                <c:pt idx="370">
                  <c:v>-3.8099999999999998E-7</c:v>
                </c:pt>
                <c:pt idx="371">
                  <c:v>-3.8099999999999998E-7</c:v>
                </c:pt>
                <c:pt idx="372">
                  <c:v>-3.8099999999999998E-7</c:v>
                </c:pt>
                <c:pt idx="373">
                  <c:v>-3.8099999999999998E-7</c:v>
                </c:pt>
                <c:pt idx="374">
                  <c:v>-3.8099999999999998E-7</c:v>
                </c:pt>
                <c:pt idx="375">
                  <c:v>-3.8099999999999998E-7</c:v>
                </c:pt>
                <c:pt idx="376">
                  <c:v>-3.8099999999999998E-7</c:v>
                </c:pt>
                <c:pt idx="377">
                  <c:v>-3.8000000000000001E-7</c:v>
                </c:pt>
                <c:pt idx="378">
                  <c:v>-3.8000000000000001E-7</c:v>
                </c:pt>
                <c:pt idx="379">
                  <c:v>-3.8000000000000001E-7</c:v>
                </c:pt>
                <c:pt idx="380">
                  <c:v>-3.8000000000000001E-7</c:v>
                </c:pt>
                <c:pt idx="381">
                  <c:v>-3.8000000000000001E-7</c:v>
                </c:pt>
                <c:pt idx="382">
                  <c:v>-3.8000000000000001E-7</c:v>
                </c:pt>
                <c:pt idx="383">
                  <c:v>-3.8000000000000001E-7</c:v>
                </c:pt>
                <c:pt idx="384">
                  <c:v>-3.8000000000000001E-7</c:v>
                </c:pt>
                <c:pt idx="385">
                  <c:v>-3.8000000000000001E-7</c:v>
                </c:pt>
                <c:pt idx="386">
                  <c:v>-3.8000000000000001E-7</c:v>
                </c:pt>
                <c:pt idx="387">
                  <c:v>-3.8000000000000001E-7</c:v>
                </c:pt>
                <c:pt idx="388">
                  <c:v>-3.8000000000000001E-7</c:v>
                </c:pt>
                <c:pt idx="389">
                  <c:v>-3.8000000000000001E-7</c:v>
                </c:pt>
                <c:pt idx="390">
                  <c:v>-3.8000000000000001E-7</c:v>
                </c:pt>
                <c:pt idx="391">
                  <c:v>-3.8000000000000001E-7</c:v>
                </c:pt>
                <c:pt idx="392">
                  <c:v>-3.8000000000000001E-7</c:v>
                </c:pt>
                <c:pt idx="393">
                  <c:v>-3.8000000000000001E-7</c:v>
                </c:pt>
                <c:pt idx="394">
                  <c:v>-3.8000000000000001E-7</c:v>
                </c:pt>
                <c:pt idx="395">
                  <c:v>-3.8000000000000001E-7</c:v>
                </c:pt>
                <c:pt idx="396">
                  <c:v>-3.8000000000000001E-7</c:v>
                </c:pt>
                <c:pt idx="397">
                  <c:v>-3.7899999999999999E-7</c:v>
                </c:pt>
                <c:pt idx="398">
                  <c:v>-3.7899999999999999E-7</c:v>
                </c:pt>
                <c:pt idx="399">
                  <c:v>-3.7899999999999999E-7</c:v>
                </c:pt>
                <c:pt idx="400">
                  <c:v>-3.7899999999999999E-7</c:v>
                </c:pt>
                <c:pt idx="401">
                  <c:v>-3.7899999999999999E-7</c:v>
                </c:pt>
                <c:pt idx="402">
                  <c:v>-3.7899999999999999E-7</c:v>
                </c:pt>
                <c:pt idx="403">
                  <c:v>-3.7899999999999999E-7</c:v>
                </c:pt>
                <c:pt idx="404">
                  <c:v>-3.7899999999999999E-7</c:v>
                </c:pt>
                <c:pt idx="405">
                  <c:v>-3.7899999999999999E-7</c:v>
                </c:pt>
                <c:pt idx="406">
                  <c:v>-3.7899999999999999E-7</c:v>
                </c:pt>
                <c:pt idx="407">
                  <c:v>-3.7899999999999999E-7</c:v>
                </c:pt>
                <c:pt idx="408">
                  <c:v>-3.7899999999999999E-7</c:v>
                </c:pt>
                <c:pt idx="409">
                  <c:v>-3.7899999999999999E-7</c:v>
                </c:pt>
                <c:pt idx="410">
                  <c:v>-3.7899999999999999E-7</c:v>
                </c:pt>
                <c:pt idx="411">
                  <c:v>-3.7899999999999999E-7</c:v>
                </c:pt>
                <c:pt idx="412">
                  <c:v>-3.7899999999999999E-7</c:v>
                </c:pt>
                <c:pt idx="413">
                  <c:v>-3.7899999999999999E-7</c:v>
                </c:pt>
                <c:pt idx="414">
                  <c:v>-3.7899999999999999E-7</c:v>
                </c:pt>
                <c:pt idx="415">
                  <c:v>-3.7899999999999999E-7</c:v>
                </c:pt>
                <c:pt idx="416">
                  <c:v>-3.7899999999999999E-7</c:v>
                </c:pt>
                <c:pt idx="417">
                  <c:v>-3.7800000000000002E-7</c:v>
                </c:pt>
                <c:pt idx="418">
                  <c:v>-3.7800000000000002E-7</c:v>
                </c:pt>
                <c:pt idx="419">
                  <c:v>-3.7800000000000002E-7</c:v>
                </c:pt>
                <c:pt idx="420">
                  <c:v>-3.7800000000000002E-7</c:v>
                </c:pt>
                <c:pt idx="421">
                  <c:v>-3.7800000000000002E-7</c:v>
                </c:pt>
                <c:pt idx="422">
                  <c:v>-3.7800000000000002E-7</c:v>
                </c:pt>
                <c:pt idx="423">
                  <c:v>-3.7800000000000002E-7</c:v>
                </c:pt>
                <c:pt idx="424">
                  <c:v>-3.7800000000000002E-7</c:v>
                </c:pt>
                <c:pt idx="425">
                  <c:v>-3.7800000000000002E-7</c:v>
                </c:pt>
                <c:pt idx="426">
                  <c:v>-3.7800000000000002E-7</c:v>
                </c:pt>
                <c:pt idx="427">
                  <c:v>-3.7800000000000002E-7</c:v>
                </c:pt>
                <c:pt idx="428">
                  <c:v>-3.7800000000000002E-7</c:v>
                </c:pt>
                <c:pt idx="429">
                  <c:v>-3.7800000000000002E-7</c:v>
                </c:pt>
                <c:pt idx="430">
                  <c:v>-3.7800000000000002E-7</c:v>
                </c:pt>
                <c:pt idx="431">
                  <c:v>-3.7800000000000002E-7</c:v>
                </c:pt>
                <c:pt idx="432">
                  <c:v>-3.7800000000000002E-7</c:v>
                </c:pt>
                <c:pt idx="433">
                  <c:v>-3.7800000000000002E-7</c:v>
                </c:pt>
                <c:pt idx="434">
                  <c:v>-3.7800000000000002E-7</c:v>
                </c:pt>
                <c:pt idx="435">
                  <c:v>-3.7800000000000002E-7</c:v>
                </c:pt>
                <c:pt idx="436">
                  <c:v>-3.7800000000000002E-7</c:v>
                </c:pt>
                <c:pt idx="437">
                  <c:v>-3.77E-7</c:v>
                </c:pt>
                <c:pt idx="438">
                  <c:v>-3.77E-7</c:v>
                </c:pt>
                <c:pt idx="439">
                  <c:v>-3.77E-7</c:v>
                </c:pt>
                <c:pt idx="440">
                  <c:v>-3.77E-7</c:v>
                </c:pt>
                <c:pt idx="441">
                  <c:v>-3.77E-7</c:v>
                </c:pt>
                <c:pt idx="442">
                  <c:v>-3.77E-7</c:v>
                </c:pt>
                <c:pt idx="443">
                  <c:v>-3.77E-7</c:v>
                </c:pt>
                <c:pt idx="444">
                  <c:v>-3.77E-7</c:v>
                </c:pt>
                <c:pt idx="445">
                  <c:v>-3.77E-7</c:v>
                </c:pt>
                <c:pt idx="446">
                  <c:v>-3.77E-7</c:v>
                </c:pt>
                <c:pt idx="447">
                  <c:v>-3.77E-7</c:v>
                </c:pt>
                <c:pt idx="448">
                  <c:v>-3.77E-7</c:v>
                </c:pt>
                <c:pt idx="449">
                  <c:v>-3.77E-7</c:v>
                </c:pt>
                <c:pt idx="450">
                  <c:v>-3.77E-7</c:v>
                </c:pt>
                <c:pt idx="451">
                  <c:v>-3.77E-7</c:v>
                </c:pt>
                <c:pt idx="452">
                  <c:v>-3.77E-7</c:v>
                </c:pt>
                <c:pt idx="453">
                  <c:v>-3.77E-7</c:v>
                </c:pt>
                <c:pt idx="454">
                  <c:v>-3.77E-7</c:v>
                </c:pt>
                <c:pt idx="455">
                  <c:v>-3.77E-7</c:v>
                </c:pt>
                <c:pt idx="456">
                  <c:v>-3.77E-7</c:v>
                </c:pt>
                <c:pt idx="457">
                  <c:v>-3.7599999999999998E-7</c:v>
                </c:pt>
                <c:pt idx="458">
                  <c:v>-3.7599999999999998E-7</c:v>
                </c:pt>
                <c:pt idx="459">
                  <c:v>-3.7599999999999998E-7</c:v>
                </c:pt>
                <c:pt idx="460">
                  <c:v>-3.7599999999999998E-7</c:v>
                </c:pt>
                <c:pt idx="461">
                  <c:v>-3.7599999999999998E-7</c:v>
                </c:pt>
                <c:pt idx="462">
                  <c:v>-3.7599999999999998E-7</c:v>
                </c:pt>
                <c:pt idx="463">
                  <c:v>-3.7599999999999998E-7</c:v>
                </c:pt>
                <c:pt idx="464">
                  <c:v>-3.7599999999999998E-7</c:v>
                </c:pt>
                <c:pt idx="465">
                  <c:v>-3.7599999999999998E-7</c:v>
                </c:pt>
                <c:pt idx="466">
                  <c:v>-3.7599999999999998E-7</c:v>
                </c:pt>
                <c:pt idx="467">
                  <c:v>-3.7599999999999998E-7</c:v>
                </c:pt>
                <c:pt idx="468">
                  <c:v>-3.7599999999999998E-7</c:v>
                </c:pt>
                <c:pt idx="469">
                  <c:v>-3.7599999999999998E-7</c:v>
                </c:pt>
                <c:pt idx="470">
                  <c:v>-3.7599999999999998E-7</c:v>
                </c:pt>
                <c:pt idx="471">
                  <c:v>-3.7599999999999998E-7</c:v>
                </c:pt>
                <c:pt idx="472">
                  <c:v>-3.7599999999999998E-7</c:v>
                </c:pt>
                <c:pt idx="473">
                  <c:v>-3.7599999999999998E-7</c:v>
                </c:pt>
                <c:pt idx="474">
                  <c:v>-3.7599999999999998E-7</c:v>
                </c:pt>
                <c:pt idx="475">
                  <c:v>-3.7599999999999998E-7</c:v>
                </c:pt>
                <c:pt idx="476">
                  <c:v>-3.7599999999999998E-7</c:v>
                </c:pt>
                <c:pt idx="477">
                  <c:v>-3.7500000000000001E-7</c:v>
                </c:pt>
                <c:pt idx="478">
                  <c:v>-3.7500000000000001E-7</c:v>
                </c:pt>
                <c:pt idx="479">
                  <c:v>-3.7500000000000001E-7</c:v>
                </c:pt>
                <c:pt idx="480">
                  <c:v>-3.7500000000000001E-7</c:v>
                </c:pt>
                <c:pt idx="481">
                  <c:v>-3.7500000000000001E-7</c:v>
                </c:pt>
                <c:pt idx="482">
                  <c:v>-3.7500000000000001E-7</c:v>
                </c:pt>
                <c:pt idx="483">
                  <c:v>-3.7500000000000001E-7</c:v>
                </c:pt>
                <c:pt idx="484">
                  <c:v>-3.7500000000000001E-7</c:v>
                </c:pt>
                <c:pt idx="485">
                  <c:v>-3.7500000000000001E-7</c:v>
                </c:pt>
                <c:pt idx="486">
                  <c:v>-3.7500000000000001E-7</c:v>
                </c:pt>
                <c:pt idx="487">
                  <c:v>-3.7500000000000001E-7</c:v>
                </c:pt>
                <c:pt idx="488">
                  <c:v>-3.7500000000000001E-7</c:v>
                </c:pt>
                <c:pt idx="489">
                  <c:v>-3.7500000000000001E-7</c:v>
                </c:pt>
                <c:pt idx="490">
                  <c:v>-3.7500000000000001E-7</c:v>
                </c:pt>
                <c:pt idx="491">
                  <c:v>-3.7500000000000001E-7</c:v>
                </c:pt>
                <c:pt idx="492">
                  <c:v>-3.7500000000000001E-7</c:v>
                </c:pt>
                <c:pt idx="493">
                  <c:v>-3.7500000000000001E-7</c:v>
                </c:pt>
                <c:pt idx="494">
                  <c:v>-3.7500000000000001E-7</c:v>
                </c:pt>
                <c:pt idx="495">
                  <c:v>-3.7500000000000001E-7</c:v>
                </c:pt>
                <c:pt idx="496">
                  <c:v>-3.7500000000000001E-7</c:v>
                </c:pt>
                <c:pt idx="497">
                  <c:v>-3.7399999999999999E-7</c:v>
                </c:pt>
                <c:pt idx="498">
                  <c:v>-3.7399999999999999E-7</c:v>
                </c:pt>
                <c:pt idx="499">
                  <c:v>-3.7399999999999999E-7</c:v>
                </c:pt>
                <c:pt idx="500">
                  <c:v>-3.7399999999999999E-7</c:v>
                </c:pt>
                <c:pt idx="501">
                  <c:v>-3.7399999999999999E-7</c:v>
                </c:pt>
                <c:pt idx="502">
                  <c:v>-3.7399999999999999E-7</c:v>
                </c:pt>
                <c:pt idx="503">
                  <c:v>-3.7399999999999999E-7</c:v>
                </c:pt>
                <c:pt idx="504">
                  <c:v>-3.7399999999999999E-7</c:v>
                </c:pt>
                <c:pt idx="505">
                  <c:v>-3.7399999999999999E-7</c:v>
                </c:pt>
                <c:pt idx="506">
                  <c:v>-3.7399999999999999E-7</c:v>
                </c:pt>
                <c:pt idx="507">
                  <c:v>-3.7399999999999999E-7</c:v>
                </c:pt>
                <c:pt idx="508">
                  <c:v>-3.7399999999999999E-7</c:v>
                </c:pt>
                <c:pt idx="509">
                  <c:v>-3.7399999999999999E-7</c:v>
                </c:pt>
                <c:pt idx="510">
                  <c:v>-3.7399999999999999E-7</c:v>
                </c:pt>
                <c:pt idx="511">
                  <c:v>-3.7399999999999999E-7</c:v>
                </c:pt>
                <c:pt idx="512">
                  <c:v>-3.7399999999999999E-7</c:v>
                </c:pt>
                <c:pt idx="513">
                  <c:v>-3.7399999999999999E-7</c:v>
                </c:pt>
                <c:pt idx="514">
                  <c:v>-3.7399999999999999E-7</c:v>
                </c:pt>
                <c:pt idx="515">
                  <c:v>-3.7399999999999999E-7</c:v>
                </c:pt>
                <c:pt idx="516">
                  <c:v>-3.7399999999999999E-7</c:v>
                </c:pt>
                <c:pt idx="517">
                  <c:v>-3.7300000000000002E-7</c:v>
                </c:pt>
                <c:pt idx="518">
                  <c:v>-3.7300000000000002E-7</c:v>
                </c:pt>
                <c:pt idx="519">
                  <c:v>-3.7300000000000002E-7</c:v>
                </c:pt>
                <c:pt idx="520">
                  <c:v>-3.7300000000000002E-7</c:v>
                </c:pt>
                <c:pt idx="521">
                  <c:v>-3.7300000000000002E-7</c:v>
                </c:pt>
                <c:pt idx="522">
                  <c:v>-3.7300000000000002E-7</c:v>
                </c:pt>
                <c:pt idx="523">
                  <c:v>-3.7300000000000002E-7</c:v>
                </c:pt>
                <c:pt idx="524">
                  <c:v>-3.7300000000000002E-7</c:v>
                </c:pt>
                <c:pt idx="525">
                  <c:v>-3.7300000000000002E-7</c:v>
                </c:pt>
                <c:pt idx="526">
                  <c:v>-3.7300000000000002E-7</c:v>
                </c:pt>
                <c:pt idx="527">
                  <c:v>-3.7300000000000002E-7</c:v>
                </c:pt>
                <c:pt idx="528">
                  <c:v>-3.7300000000000002E-7</c:v>
                </c:pt>
                <c:pt idx="529">
                  <c:v>-3.7300000000000002E-7</c:v>
                </c:pt>
                <c:pt idx="530">
                  <c:v>-3.7300000000000002E-7</c:v>
                </c:pt>
                <c:pt idx="531">
                  <c:v>-3.7300000000000002E-7</c:v>
                </c:pt>
                <c:pt idx="532">
                  <c:v>-3.7300000000000002E-7</c:v>
                </c:pt>
                <c:pt idx="533">
                  <c:v>-3.7300000000000002E-7</c:v>
                </c:pt>
                <c:pt idx="534">
                  <c:v>-3.7300000000000002E-7</c:v>
                </c:pt>
                <c:pt idx="535">
                  <c:v>-3.7300000000000002E-7</c:v>
                </c:pt>
                <c:pt idx="536">
                  <c:v>-3.7300000000000002E-7</c:v>
                </c:pt>
                <c:pt idx="537">
                  <c:v>-3.72E-7</c:v>
                </c:pt>
                <c:pt idx="538">
                  <c:v>-3.72E-7</c:v>
                </c:pt>
                <c:pt idx="539">
                  <c:v>-3.72E-7</c:v>
                </c:pt>
                <c:pt idx="540">
                  <c:v>-3.72E-7</c:v>
                </c:pt>
                <c:pt idx="541">
                  <c:v>-3.72E-7</c:v>
                </c:pt>
                <c:pt idx="542">
                  <c:v>-3.72E-7</c:v>
                </c:pt>
                <c:pt idx="543">
                  <c:v>-3.72E-7</c:v>
                </c:pt>
                <c:pt idx="544">
                  <c:v>-3.72E-7</c:v>
                </c:pt>
                <c:pt idx="545">
                  <c:v>-3.72E-7</c:v>
                </c:pt>
                <c:pt idx="546">
                  <c:v>-3.72E-7</c:v>
                </c:pt>
                <c:pt idx="547">
                  <c:v>-3.72E-7</c:v>
                </c:pt>
                <c:pt idx="548">
                  <c:v>-3.72E-7</c:v>
                </c:pt>
                <c:pt idx="549">
                  <c:v>-3.72E-7</c:v>
                </c:pt>
                <c:pt idx="550">
                  <c:v>-3.72E-7</c:v>
                </c:pt>
                <c:pt idx="551">
                  <c:v>-3.72E-7</c:v>
                </c:pt>
                <c:pt idx="552">
                  <c:v>-3.72E-7</c:v>
                </c:pt>
                <c:pt idx="553">
                  <c:v>-3.72E-7</c:v>
                </c:pt>
                <c:pt idx="554">
                  <c:v>-3.72E-7</c:v>
                </c:pt>
                <c:pt idx="555">
                  <c:v>-3.72E-7</c:v>
                </c:pt>
                <c:pt idx="556">
                  <c:v>-3.72E-7</c:v>
                </c:pt>
                <c:pt idx="557">
                  <c:v>-3.7099999999999997E-7</c:v>
                </c:pt>
                <c:pt idx="558">
                  <c:v>-3.7099999999999997E-7</c:v>
                </c:pt>
                <c:pt idx="559">
                  <c:v>-3.7099999999999997E-7</c:v>
                </c:pt>
                <c:pt idx="560">
                  <c:v>-3.7099999999999997E-7</c:v>
                </c:pt>
                <c:pt idx="561">
                  <c:v>-3.7099999999999997E-7</c:v>
                </c:pt>
                <c:pt idx="562">
                  <c:v>-3.7099999999999997E-7</c:v>
                </c:pt>
                <c:pt idx="563">
                  <c:v>-3.7099999999999997E-7</c:v>
                </c:pt>
                <c:pt idx="564">
                  <c:v>-3.7099999999999997E-7</c:v>
                </c:pt>
                <c:pt idx="565">
                  <c:v>-3.7099999999999997E-7</c:v>
                </c:pt>
                <c:pt idx="566">
                  <c:v>-3.7099999999999997E-7</c:v>
                </c:pt>
                <c:pt idx="567">
                  <c:v>-3.7099999999999997E-7</c:v>
                </c:pt>
                <c:pt idx="568">
                  <c:v>-3.7099999999999997E-7</c:v>
                </c:pt>
                <c:pt idx="569">
                  <c:v>-3.7099999999999997E-7</c:v>
                </c:pt>
                <c:pt idx="570">
                  <c:v>-3.7099999999999997E-7</c:v>
                </c:pt>
                <c:pt idx="571">
                  <c:v>-3.7099999999999997E-7</c:v>
                </c:pt>
                <c:pt idx="572">
                  <c:v>-3.7099999999999997E-7</c:v>
                </c:pt>
                <c:pt idx="573">
                  <c:v>-3.7099999999999997E-7</c:v>
                </c:pt>
                <c:pt idx="574">
                  <c:v>-3.7099999999999997E-7</c:v>
                </c:pt>
                <c:pt idx="575">
                  <c:v>-3.7099999999999997E-7</c:v>
                </c:pt>
                <c:pt idx="576">
                  <c:v>-3.7099999999999997E-7</c:v>
                </c:pt>
                <c:pt idx="577">
                  <c:v>-3.7E-7</c:v>
                </c:pt>
                <c:pt idx="578">
                  <c:v>-3.7E-7</c:v>
                </c:pt>
                <c:pt idx="579">
                  <c:v>-3.7E-7</c:v>
                </c:pt>
                <c:pt idx="580">
                  <c:v>-3.7E-7</c:v>
                </c:pt>
                <c:pt idx="581">
                  <c:v>-3.7E-7</c:v>
                </c:pt>
                <c:pt idx="582">
                  <c:v>-3.7E-7</c:v>
                </c:pt>
                <c:pt idx="583">
                  <c:v>-3.7E-7</c:v>
                </c:pt>
                <c:pt idx="584">
                  <c:v>-3.7E-7</c:v>
                </c:pt>
                <c:pt idx="585">
                  <c:v>-3.7E-7</c:v>
                </c:pt>
                <c:pt idx="586">
                  <c:v>-3.7E-7</c:v>
                </c:pt>
                <c:pt idx="587">
                  <c:v>-3.7E-7</c:v>
                </c:pt>
                <c:pt idx="588">
                  <c:v>-3.7E-7</c:v>
                </c:pt>
                <c:pt idx="589">
                  <c:v>-3.7E-7</c:v>
                </c:pt>
                <c:pt idx="590">
                  <c:v>-3.7E-7</c:v>
                </c:pt>
                <c:pt idx="591">
                  <c:v>-3.7E-7</c:v>
                </c:pt>
                <c:pt idx="592">
                  <c:v>-3.7E-7</c:v>
                </c:pt>
                <c:pt idx="593">
                  <c:v>-3.7E-7</c:v>
                </c:pt>
                <c:pt idx="594">
                  <c:v>-3.7E-7</c:v>
                </c:pt>
                <c:pt idx="595">
                  <c:v>-3.7E-7</c:v>
                </c:pt>
                <c:pt idx="596">
                  <c:v>-3.7E-7</c:v>
                </c:pt>
                <c:pt idx="597">
                  <c:v>-3.6899999999999998E-7</c:v>
                </c:pt>
                <c:pt idx="598">
                  <c:v>-3.6899999999999998E-7</c:v>
                </c:pt>
                <c:pt idx="599">
                  <c:v>-3.6899999999999998E-7</c:v>
                </c:pt>
                <c:pt idx="600">
                  <c:v>-3.6899999999999998E-7</c:v>
                </c:pt>
                <c:pt idx="601">
                  <c:v>-3.6899999999999998E-7</c:v>
                </c:pt>
                <c:pt idx="602">
                  <c:v>-3.6899999999999998E-7</c:v>
                </c:pt>
                <c:pt idx="603">
                  <c:v>-3.6899999999999998E-7</c:v>
                </c:pt>
                <c:pt idx="604">
                  <c:v>-3.6899999999999998E-7</c:v>
                </c:pt>
                <c:pt idx="605">
                  <c:v>-3.6899999999999998E-7</c:v>
                </c:pt>
                <c:pt idx="606">
                  <c:v>-3.6899999999999998E-7</c:v>
                </c:pt>
                <c:pt idx="607">
                  <c:v>-3.6899999999999998E-7</c:v>
                </c:pt>
                <c:pt idx="608">
                  <c:v>-3.6899999999999998E-7</c:v>
                </c:pt>
                <c:pt idx="609">
                  <c:v>-3.6899999999999998E-7</c:v>
                </c:pt>
                <c:pt idx="610">
                  <c:v>-3.6899999999999998E-7</c:v>
                </c:pt>
                <c:pt idx="611">
                  <c:v>-3.6899999999999998E-7</c:v>
                </c:pt>
                <c:pt idx="612">
                  <c:v>-3.6899999999999998E-7</c:v>
                </c:pt>
                <c:pt idx="613">
                  <c:v>-3.6899999999999998E-7</c:v>
                </c:pt>
                <c:pt idx="614">
                  <c:v>-3.6899999999999998E-7</c:v>
                </c:pt>
                <c:pt idx="615">
                  <c:v>-3.6899999999999998E-7</c:v>
                </c:pt>
                <c:pt idx="616">
                  <c:v>-3.6899999999999998E-7</c:v>
                </c:pt>
                <c:pt idx="617">
                  <c:v>-3.6800000000000001E-7</c:v>
                </c:pt>
                <c:pt idx="618">
                  <c:v>-3.6800000000000001E-7</c:v>
                </c:pt>
                <c:pt idx="619">
                  <c:v>-3.6800000000000001E-7</c:v>
                </c:pt>
                <c:pt idx="620">
                  <c:v>-3.6800000000000001E-7</c:v>
                </c:pt>
                <c:pt idx="621">
                  <c:v>-3.6800000000000001E-7</c:v>
                </c:pt>
                <c:pt idx="622">
                  <c:v>-3.6800000000000001E-7</c:v>
                </c:pt>
                <c:pt idx="623">
                  <c:v>-3.6800000000000001E-7</c:v>
                </c:pt>
                <c:pt idx="624">
                  <c:v>-3.6800000000000001E-7</c:v>
                </c:pt>
                <c:pt idx="625">
                  <c:v>-3.6800000000000001E-7</c:v>
                </c:pt>
                <c:pt idx="626">
                  <c:v>-3.6800000000000001E-7</c:v>
                </c:pt>
                <c:pt idx="627">
                  <c:v>-3.6800000000000001E-7</c:v>
                </c:pt>
                <c:pt idx="628">
                  <c:v>-3.6800000000000001E-7</c:v>
                </c:pt>
                <c:pt idx="629">
                  <c:v>-3.6800000000000001E-7</c:v>
                </c:pt>
                <c:pt idx="630">
                  <c:v>-3.6800000000000001E-7</c:v>
                </c:pt>
                <c:pt idx="631">
                  <c:v>-3.6800000000000001E-7</c:v>
                </c:pt>
                <c:pt idx="632">
                  <c:v>-3.6800000000000001E-7</c:v>
                </c:pt>
                <c:pt idx="633">
                  <c:v>-3.6800000000000001E-7</c:v>
                </c:pt>
                <c:pt idx="634">
                  <c:v>-3.6800000000000001E-7</c:v>
                </c:pt>
                <c:pt idx="635">
                  <c:v>-3.6800000000000001E-7</c:v>
                </c:pt>
                <c:pt idx="636">
                  <c:v>-3.6800000000000001E-7</c:v>
                </c:pt>
                <c:pt idx="637">
                  <c:v>-3.6699999999999999E-7</c:v>
                </c:pt>
                <c:pt idx="638">
                  <c:v>-3.6699999999999999E-7</c:v>
                </c:pt>
                <c:pt idx="639">
                  <c:v>-3.6699999999999999E-7</c:v>
                </c:pt>
                <c:pt idx="640">
                  <c:v>-3.6699999999999999E-7</c:v>
                </c:pt>
                <c:pt idx="641">
                  <c:v>-3.6699999999999999E-7</c:v>
                </c:pt>
                <c:pt idx="642">
                  <c:v>-3.6699999999999999E-7</c:v>
                </c:pt>
                <c:pt idx="643">
                  <c:v>-3.6699999999999999E-7</c:v>
                </c:pt>
                <c:pt idx="644">
                  <c:v>-3.6699999999999999E-7</c:v>
                </c:pt>
                <c:pt idx="645">
                  <c:v>-3.6699999999999999E-7</c:v>
                </c:pt>
                <c:pt idx="646">
                  <c:v>-3.6699999999999999E-7</c:v>
                </c:pt>
                <c:pt idx="647">
                  <c:v>-3.6699999999999999E-7</c:v>
                </c:pt>
                <c:pt idx="648">
                  <c:v>-3.6699999999999999E-7</c:v>
                </c:pt>
                <c:pt idx="649">
                  <c:v>-3.6699999999999999E-7</c:v>
                </c:pt>
                <c:pt idx="650">
                  <c:v>-3.6699999999999999E-7</c:v>
                </c:pt>
                <c:pt idx="651">
                  <c:v>-3.6699999999999999E-7</c:v>
                </c:pt>
                <c:pt idx="652">
                  <c:v>-3.6699999999999999E-7</c:v>
                </c:pt>
                <c:pt idx="653">
                  <c:v>-3.6699999999999999E-7</c:v>
                </c:pt>
                <c:pt idx="654">
                  <c:v>-3.6699999999999999E-7</c:v>
                </c:pt>
                <c:pt idx="655">
                  <c:v>-3.6699999999999999E-7</c:v>
                </c:pt>
                <c:pt idx="656">
                  <c:v>-3.6699999999999999E-7</c:v>
                </c:pt>
                <c:pt idx="657">
                  <c:v>-3.6600000000000002E-7</c:v>
                </c:pt>
                <c:pt idx="658">
                  <c:v>-3.6600000000000002E-7</c:v>
                </c:pt>
                <c:pt idx="659">
                  <c:v>-3.6600000000000002E-7</c:v>
                </c:pt>
                <c:pt idx="660">
                  <c:v>-3.6600000000000002E-7</c:v>
                </c:pt>
                <c:pt idx="661">
                  <c:v>-3.6600000000000002E-7</c:v>
                </c:pt>
                <c:pt idx="662">
                  <c:v>-3.6600000000000002E-7</c:v>
                </c:pt>
                <c:pt idx="663">
                  <c:v>-3.6600000000000002E-7</c:v>
                </c:pt>
                <c:pt idx="664">
                  <c:v>-3.6600000000000002E-7</c:v>
                </c:pt>
                <c:pt idx="665">
                  <c:v>-3.6600000000000002E-7</c:v>
                </c:pt>
                <c:pt idx="666">
                  <c:v>-3.6600000000000002E-7</c:v>
                </c:pt>
                <c:pt idx="667">
                  <c:v>-3.6600000000000002E-7</c:v>
                </c:pt>
                <c:pt idx="668">
                  <c:v>-3.6600000000000002E-7</c:v>
                </c:pt>
                <c:pt idx="669">
                  <c:v>-3.6600000000000002E-7</c:v>
                </c:pt>
                <c:pt idx="670">
                  <c:v>-3.6600000000000002E-7</c:v>
                </c:pt>
                <c:pt idx="671">
                  <c:v>-3.6600000000000002E-7</c:v>
                </c:pt>
                <c:pt idx="672">
                  <c:v>-3.6600000000000002E-7</c:v>
                </c:pt>
                <c:pt idx="673">
                  <c:v>-3.6600000000000002E-7</c:v>
                </c:pt>
                <c:pt idx="674">
                  <c:v>-3.6600000000000002E-7</c:v>
                </c:pt>
                <c:pt idx="675">
                  <c:v>-3.6600000000000002E-7</c:v>
                </c:pt>
                <c:pt idx="676">
                  <c:v>-3.6600000000000002E-7</c:v>
                </c:pt>
                <c:pt idx="677">
                  <c:v>-3.65E-7</c:v>
                </c:pt>
                <c:pt idx="678">
                  <c:v>-3.65E-7</c:v>
                </c:pt>
                <c:pt idx="679">
                  <c:v>-3.65E-7</c:v>
                </c:pt>
                <c:pt idx="680">
                  <c:v>-3.65E-7</c:v>
                </c:pt>
                <c:pt idx="681">
                  <c:v>-3.65E-7</c:v>
                </c:pt>
                <c:pt idx="682">
                  <c:v>-3.65E-7</c:v>
                </c:pt>
                <c:pt idx="683">
                  <c:v>-3.65E-7</c:v>
                </c:pt>
                <c:pt idx="684">
                  <c:v>-3.65E-7</c:v>
                </c:pt>
                <c:pt idx="685">
                  <c:v>-3.65E-7</c:v>
                </c:pt>
                <c:pt idx="686">
                  <c:v>-3.65E-7</c:v>
                </c:pt>
                <c:pt idx="687">
                  <c:v>-3.65E-7</c:v>
                </c:pt>
                <c:pt idx="688">
                  <c:v>-3.65E-7</c:v>
                </c:pt>
                <c:pt idx="689">
                  <c:v>-3.65E-7</c:v>
                </c:pt>
                <c:pt idx="690">
                  <c:v>-3.65E-7</c:v>
                </c:pt>
                <c:pt idx="691">
                  <c:v>-3.65E-7</c:v>
                </c:pt>
                <c:pt idx="692">
                  <c:v>-3.65E-7</c:v>
                </c:pt>
                <c:pt idx="693">
                  <c:v>-3.65E-7</c:v>
                </c:pt>
                <c:pt idx="694">
                  <c:v>-3.65E-7</c:v>
                </c:pt>
                <c:pt idx="695">
                  <c:v>-3.65E-7</c:v>
                </c:pt>
                <c:pt idx="696">
                  <c:v>-3.65E-7</c:v>
                </c:pt>
                <c:pt idx="697">
                  <c:v>-3.6399999999999998E-7</c:v>
                </c:pt>
                <c:pt idx="698">
                  <c:v>-3.6399999999999998E-7</c:v>
                </c:pt>
                <c:pt idx="699">
                  <c:v>-3.6399999999999998E-7</c:v>
                </c:pt>
                <c:pt idx="700">
                  <c:v>-3.6399999999999998E-7</c:v>
                </c:pt>
                <c:pt idx="701">
                  <c:v>-3.6399999999999998E-7</c:v>
                </c:pt>
                <c:pt idx="702">
                  <c:v>-3.6399999999999998E-7</c:v>
                </c:pt>
                <c:pt idx="703">
                  <c:v>-3.6399999999999998E-7</c:v>
                </c:pt>
                <c:pt idx="704">
                  <c:v>-3.6399999999999998E-7</c:v>
                </c:pt>
                <c:pt idx="705">
                  <c:v>-3.6399999999999998E-7</c:v>
                </c:pt>
                <c:pt idx="706">
                  <c:v>-3.6399999999999998E-7</c:v>
                </c:pt>
                <c:pt idx="707">
                  <c:v>-3.6399999999999998E-7</c:v>
                </c:pt>
                <c:pt idx="708">
                  <c:v>-3.6399999999999998E-7</c:v>
                </c:pt>
                <c:pt idx="709">
                  <c:v>-3.6399999999999998E-7</c:v>
                </c:pt>
                <c:pt idx="710">
                  <c:v>-3.6399999999999998E-7</c:v>
                </c:pt>
                <c:pt idx="711">
                  <c:v>-3.6399999999999998E-7</c:v>
                </c:pt>
                <c:pt idx="712">
                  <c:v>-3.6399999999999998E-7</c:v>
                </c:pt>
                <c:pt idx="713">
                  <c:v>-3.6399999999999998E-7</c:v>
                </c:pt>
                <c:pt idx="714">
                  <c:v>-3.6399999999999998E-7</c:v>
                </c:pt>
                <c:pt idx="715">
                  <c:v>-3.6399999999999998E-7</c:v>
                </c:pt>
                <c:pt idx="716">
                  <c:v>-3.6399999999999998E-7</c:v>
                </c:pt>
                <c:pt idx="717">
                  <c:v>-3.6300000000000001E-7</c:v>
                </c:pt>
                <c:pt idx="718">
                  <c:v>-3.6300000000000001E-7</c:v>
                </c:pt>
                <c:pt idx="719">
                  <c:v>-3.6300000000000001E-7</c:v>
                </c:pt>
                <c:pt idx="720">
                  <c:v>-3.6300000000000001E-7</c:v>
                </c:pt>
                <c:pt idx="721">
                  <c:v>-3.6300000000000001E-7</c:v>
                </c:pt>
                <c:pt idx="722">
                  <c:v>-3.6300000000000001E-7</c:v>
                </c:pt>
                <c:pt idx="723">
                  <c:v>-3.6300000000000001E-7</c:v>
                </c:pt>
                <c:pt idx="724">
                  <c:v>-3.6300000000000001E-7</c:v>
                </c:pt>
                <c:pt idx="725">
                  <c:v>-3.6300000000000001E-7</c:v>
                </c:pt>
                <c:pt idx="726">
                  <c:v>-3.6300000000000001E-7</c:v>
                </c:pt>
                <c:pt idx="727">
                  <c:v>-3.6300000000000001E-7</c:v>
                </c:pt>
                <c:pt idx="728">
                  <c:v>-3.6300000000000001E-7</c:v>
                </c:pt>
                <c:pt idx="729">
                  <c:v>-3.6300000000000001E-7</c:v>
                </c:pt>
                <c:pt idx="730">
                  <c:v>-3.6300000000000001E-7</c:v>
                </c:pt>
                <c:pt idx="731">
                  <c:v>-3.6300000000000001E-7</c:v>
                </c:pt>
                <c:pt idx="732">
                  <c:v>-3.6300000000000001E-7</c:v>
                </c:pt>
                <c:pt idx="733">
                  <c:v>-3.6300000000000001E-7</c:v>
                </c:pt>
                <c:pt idx="734">
                  <c:v>-3.6300000000000001E-7</c:v>
                </c:pt>
                <c:pt idx="735">
                  <c:v>-3.6300000000000001E-7</c:v>
                </c:pt>
                <c:pt idx="736">
                  <c:v>-3.6300000000000001E-7</c:v>
                </c:pt>
                <c:pt idx="737">
                  <c:v>-3.6199999999999999E-7</c:v>
                </c:pt>
                <c:pt idx="738">
                  <c:v>-3.6199999999999999E-7</c:v>
                </c:pt>
                <c:pt idx="739">
                  <c:v>-3.6199999999999999E-7</c:v>
                </c:pt>
                <c:pt idx="740">
                  <c:v>-3.6199999999999999E-7</c:v>
                </c:pt>
                <c:pt idx="741">
                  <c:v>-3.6199999999999999E-7</c:v>
                </c:pt>
                <c:pt idx="742">
                  <c:v>-3.6199999999999999E-7</c:v>
                </c:pt>
                <c:pt idx="743">
                  <c:v>-3.6199999999999999E-7</c:v>
                </c:pt>
                <c:pt idx="744">
                  <c:v>-3.6199999999999999E-7</c:v>
                </c:pt>
                <c:pt idx="745">
                  <c:v>-3.6199999999999999E-7</c:v>
                </c:pt>
                <c:pt idx="746">
                  <c:v>-3.6199999999999999E-7</c:v>
                </c:pt>
                <c:pt idx="747">
                  <c:v>-3.6199999999999999E-7</c:v>
                </c:pt>
                <c:pt idx="748">
                  <c:v>-3.6199999999999999E-7</c:v>
                </c:pt>
                <c:pt idx="749">
                  <c:v>-3.6199999999999999E-7</c:v>
                </c:pt>
                <c:pt idx="750">
                  <c:v>-3.6199999999999999E-7</c:v>
                </c:pt>
                <c:pt idx="751">
                  <c:v>-3.6199999999999999E-7</c:v>
                </c:pt>
                <c:pt idx="752">
                  <c:v>-3.6199999999999999E-7</c:v>
                </c:pt>
                <c:pt idx="753">
                  <c:v>-3.6199999999999999E-7</c:v>
                </c:pt>
                <c:pt idx="754">
                  <c:v>-3.6199999999999999E-7</c:v>
                </c:pt>
                <c:pt idx="755">
                  <c:v>-3.6199999999999999E-7</c:v>
                </c:pt>
                <c:pt idx="756">
                  <c:v>-3.6199999999999999E-7</c:v>
                </c:pt>
                <c:pt idx="757">
                  <c:v>-3.6100000000000002E-7</c:v>
                </c:pt>
                <c:pt idx="758">
                  <c:v>-3.6100000000000002E-7</c:v>
                </c:pt>
                <c:pt idx="759">
                  <c:v>-3.6100000000000002E-7</c:v>
                </c:pt>
                <c:pt idx="760">
                  <c:v>-3.6100000000000002E-7</c:v>
                </c:pt>
                <c:pt idx="761">
                  <c:v>-3.6100000000000002E-7</c:v>
                </c:pt>
                <c:pt idx="762">
                  <c:v>-3.6100000000000002E-7</c:v>
                </c:pt>
                <c:pt idx="763">
                  <c:v>-3.6100000000000002E-7</c:v>
                </c:pt>
                <c:pt idx="764">
                  <c:v>-3.6100000000000002E-7</c:v>
                </c:pt>
                <c:pt idx="765">
                  <c:v>-3.6100000000000002E-7</c:v>
                </c:pt>
                <c:pt idx="766">
                  <c:v>-3.6100000000000002E-7</c:v>
                </c:pt>
                <c:pt idx="767">
                  <c:v>-3.6100000000000002E-7</c:v>
                </c:pt>
                <c:pt idx="768">
                  <c:v>-3.6100000000000002E-7</c:v>
                </c:pt>
                <c:pt idx="769">
                  <c:v>-3.6100000000000002E-7</c:v>
                </c:pt>
                <c:pt idx="770">
                  <c:v>-3.6100000000000002E-7</c:v>
                </c:pt>
                <c:pt idx="771">
                  <c:v>-3.6100000000000002E-7</c:v>
                </c:pt>
                <c:pt idx="772">
                  <c:v>-3.6100000000000002E-7</c:v>
                </c:pt>
                <c:pt idx="773">
                  <c:v>-3.6100000000000002E-7</c:v>
                </c:pt>
                <c:pt idx="774">
                  <c:v>-3.6100000000000002E-7</c:v>
                </c:pt>
                <c:pt idx="775">
                  <c:v>-3.6100000000000002E-7</c:v>
                </c:pt>
                <c:pt idx="776">
                  <c:v>-3.6100000000000002E-7</c:v>
                </c:pt>
                <c:pt idx="777">
                  <c:v>-3.5999999999999999E-7</c:v>
                </c:pt>
                <c:pt idx="778">
                  <c:v>-3.5999999999999999E-7</c:v>
                </c:pt>
                <c:pt idx="779">
                  <c:v>-3.5999999999999999E-7</c:v>
                </c:pt>
                <c:pt idx="780">
                  <c:v>-3.5999999999999999E-7</c:v>
                </c:pt>
                <c:pt idx="781">
                  <c:v>-3.5999999999999999E-7</c:v>
                </c:pt>
                <c:pt idx="782">
                  <c:v>-3.5999999999999999E-7</c:v>
                </c:pt>
                <c:pt idx="783">
                  <c:v>-3.5999999999999999E-7</c:v>
                </c:pt>
                <c:pt idx="784">
                  <c:v>-3.5999999999999999E-7</c:v>
                </c:pt>
                <c:pt idx="785">
                  <c:v>-3.5999999999999999E-7</c:v>
                </c:pt>
                <c:pt idx="786">
                  <c:v>-3.5999999999999999E-7</c:v>
                </c:pt>
                <c:pt idx="787">
                  <c:v>-3.5999999999999999E-7</c:v>
                </c:pt>
                <c:pt idx="788">
                  <c:v>-3.5999999999999999E-7</c:v>
                </c:pt>
                <c:pt idx="789">
                  <c:v>-3.5999999999999999E-7</c:v>
                </c:pt>
                <c:pt idx="790">
                  <c:v>-3.5999999999999999E-7</c:v>
                </c:pt>
                <c:pt idx="791">
                  <c:v>-3.5999999999999999E-7</c:v>
                </c:pt>
                <c:pt idx="792">
                  <c:v>-3.5999999999999999E-7</c:v>
                </c:pt>
                <c:pt idx="793">
                  <c:v>-3.5999999999999999E-7</c:v>
                </c:pt>
                <c:pt idx="794">
                  <c:v>-3.5999999999999999E-7</c:v>
                </c:pt>
                <c:pt idx="795">
                  <c:v>-3.5999999999999999E-7</c:v>
                </c:pt>
                <c:pt idx="796">
                  <c:v>-3.5999999999999999E-7</c:v>
                </c:pt>
                <c:pt idx="797">
                  <c:v>-3.5900000000000003E-7</c:v>
                </c:pt>
                <c:pt idx="798">
                  <c:v>-3.5900000000000003E-7</c:v>
                </c:pt>
                <c:pt idx="799">
                  <c:v>-3.5900000000000003E-7</c:v>
                </c:pt>
                <c:pt idx="800">
                  <c:v>-3.5900000000000003E-7</c:v>
                </c:pt>
                <c:pt idx="801">
                  <c:v>-3.5900000000000003E-7</c:v>
                </c:pt>
                <c:pt idx="802">
                  <c:v>-3.5900000000000003E-7</c:v>
                </c:pt>
                <c:pt idx="803">
                  <c:v>-3.5900000000000003E-7</c:v>
                </c:pt>
                <c:pt idx="804">
                  <c:v>-3.5900000000000003E-7</c:v>
                </c:pt>
                <c:pt idx="805">
                  <c:v>-3.5900000000000003E-7</c:v>
                </c:pt>
                <c:pt idx="806">
                  <c:v>-3.5900000000000003E-7</c:v>
                </c:pt>
                <c:pt idx="807">
                  <c:v>-3.5900000000000003E-7</c:v>
                </c:pt>
                <c:pt idx="808">
                  <c:v>-3.5900000000000003E-7</c:v>
                </c:pt>
                <c:pt idx="809">
                  <c:v>-3.5900000000000003E-7</c:v>
                </c:pt>
                <c:pt idx="810">
                  <c:v>-3.5900000000000003E-7</c:v>
                </c:pt>
                <c:pt idx="811">
                  <c:v>-3.5900000000000003E-7</c:v>
                </c:pt>
                <c:pt idx="812">
                  <c:v>-3.5900000000000003E-7</c:v>
                </c:pt>
                <c:pt idx="813">
                  <c:v>-3.5900000000000003E-7</c:v>
                </c:pt>
                <c:pt idx="814">
                  <c:v>-3.5900000000000003E-7</c:v>
                </c:pt>
                <c:pt idx="815">
                  <c:v>-3.5900000000000003E-7</c:v>
                </c:pt>
                <c:pt idx="816">
                  <c:v>-3.5900000000000003E-7</c:v>
                </c:pt>
                <c:pt idx="817">
                  <c:v>-3.58E-7</c:v>
                </c:pt>
                <c:pt idx="818">
                  <c:v>-3.58E-7</c:v>
                </c:pt>
                <c:pt idx="819">
                  <c:v>-3.58E-7</c:v>
                </c:pt>
                <c:pt idx="820">
                  <c:v>-3.58E-7</c:v>
                </c:pt>
                <c:pt idx="821">
                  <c:v>-3.58E-7</c:v>
                </c:pt>
                <c:pt idx="822">
                  <c:v>-3.58E-7</c:v>
                </c:pt>
                <c:pt idx="823">
                  <c:v>-3.58E-7</c:v>
                </c:pt>
                <c:pt idx="824">
                  <c:v>-3.58E-7</c:v>
                </c:pt>
                <c:pt idx="825">
                  <c:v>-3.58E-7</c:v>
                </c:pt>
                <c:pt idx="826">
                  <c:v>-3.58E-7</c:v>
                </c:pt>
                <c:pt idx="827">
                  <c:v>-3.58E-7</c:v>
                </c:pt>
                <c:pt idx="828">
                  <c:v>-3.58E-7</c:v>
                </c:pt>
                <c:pt idx="829">
                  <c:v>-3.58E-7</c:v>
                </c:pt>
                <c:pt idx="830">
                  <c:v>-3.58E-7</c:v>
                </c:pt>
                <c:pt idx="831">
                  <c:v>-3.58E-7</c:v>
                </c:pt>
                <c:pt idx="832">
                  <c:v>-3.58E-7</c:v>
                </c:pt>
                <c:pt idx="833">
                  <c:v>-3.58E-7</c:v>
                </c:pt>
                <c:pt idx="834">
                  <c:v>-3.58E-7</c:v>
                </c:pt>
                <c:pt idx="835">
                  <c:v>-3.58E-7</c:v>
                </c:pt>
                <c:pt idx="836">
                  <c:v>-3.58E-7</c:v>
                </c:pt>
                <c:pt idx="837">
                  <c:v>-3.5699999999999998E-7</c:v>
                </c:pt>
                <c:pt idx="838">
                  <c:v>-3.5699999999999998E-7</c:v>
                </c:pt>
                <c:pt idx="839">
                  <c:v>-3.5699999999999998E-7</c:v>
                </c:pt>
                <c:pt idx="840">
                  <c:v>-3.5699999999999998E-7</c:v>
                </c:pt>
                <c:pt idx="841">
                  <c:v>-3.5699999999999998E-7</c:v>
                </c:pt>
                <c:pt idx="842">
                  <c:v>-3.5699999999999998E-7</c:v>
                </c:pt>
                <c:pt idx="843">
                  <c:v>-3.5699999999999998E-7</c:v>
                </c:pt>
                <c:pt idx="844">
                  <c:v>-3.5699999999999998E-7</c:v>
                </c:pt>
                <c:pt idx="845">
                  <c:v>-3.5699999999999998E-7</c:v>
                </c:pt>
                <c:pt idx="846">
                  <c:v>-3.5699999999999998E-7</c:v>
                </c:pt>
                <c:pt idx="847">
                  <c:v>-3.5699999999999998E-7</c:v>
                </c:pt>
                <c:pt idx="848">
                  <c:v>-3.5699999999999998E-7</c:v>
                </c:pt>
                <c:pt idx="849">
                  <c:v>-3.5699999999999998E-7</c:v>
                </c:pt>
                <c:pt idx="850">
                  <c:v>-3.5699999999999998E-7</c:v>
                </c:pt>
                <c:pt idx="851">
                  <c:v>-3.5699999999999998E-7</c:v>
                </c:pt>
                <c:pt idx="852">
                  <c:v>-3.5699999999999998E-7</c:v>
                </c:pt>
                <c:pt idx="853">
                  <c:v>-3.5699999999999998E-7</c:v>
                </c:pt>
                <c:pt idx="854">
                  <c:v>-3.5699999999999998E-7</c:v>
                </c:pt>
                <c:pt idx="855">
                  <c:v>-3.5699999999999998E-7</c:v>
                </c:pt>
                <c:pt idx="856">
                  <c:v>-3.5699999999999998E-7</c:v>
                </c:pt>
                <c:pt idx="857">
                  <c:v>-3.5600000000000001E-7</c:v>
                </c:pt>
                <c:pt idx="858">
                  <c:v>-3.5600000000000001E-7</c:v>
                </c:pt>
                <c:pt idx="859">
                  <c:v>-3.5600000000000001E-7</c:v>
                </c:pt>
                <c:pt idx="860">
                  <c:v>-3.5600000000000001E-7</c:v>
                </c:pt>
                <c:pt idx="861">
                  <c:v>-3.5600000000000001E-7</c:v>
                </c:pt>
                <c:pt idx="862">
                  <c:v>-3.5600000000000001E-7</c:v>
                </c:pt>
                <c:pt idx="863">
                  <c:v>-3.5600000000000001E-7</c:v>
                </c:pt>
                <c:pt idx="864">
                  <c:v>-3.5600000000000001E-7</c:v>
                </c:pt>
                <c:pt idx="865">
                  <c:v>-3.5600000000000001E-7</c:v>
                </c:pt>
                <c:pt idx="866">
                  <c:v>-3.5600000000000001E-7</c:v>
                </c:pt>
                <c:pt idx="867">
                  <c:v>-3.5600000000000001E-7</c:v>
                </c:pt>
                <c:pt idx="868">
                  <c:v>-3.5600000000000001E-7</c:v>
                </c:pt>
                <c:pt idx="869">
                  <c:v>-3.5600000000000001E-7</c:v>
                </c:pt>
                <c:pt idx="870">
                  <c:v>-3.5600000000000001E-7</c:v>
                </c:pt>
                <c:pt idx="871">
                  <c:v>-3.5600000000000001E-7</c:v>
                </c:pt>
                <c:pt idx="872">
                  <c:v>-3.5600000000000001E-7</c:v>
                </c:pt>
                <c:pt idx="873">
                  <c:v>-3.5600000000000001E-7</c:v>
                </c:pt>
                <c:pt idx="874">
                  <c:v>-3.5600000000000001E-7</c:v>
                </c:pt>
                <c:pt idx="875">
                  <c:v>-3.5600000000000001E-7</c:v>
                </c:pt>
                <c:pt idx="876">
                  <c:v>-3.5600000000000001E-7</c:v>
                </c:pt>
                <c:pt idx="877">
                  <c:v>-3.5499999999999999E-7</c:v>
                </c:pt>
                <c:pt idx="878">
                  <c:v>-3.5499999999999999E-7</c:v>
                </c:pt>
                <c:pt idx="879">
                  <c:v>-3.5499999999999999E-7</c:v>
                </c:pt>
                <c:pt idx="880">
                  <c:v>-3.5499999999999999E-7</c:v>
                </c:pt>
                <c:pt idx="881">
                  <c:v>-3.5499999999999999E-7</c:v>
                </c:pt>
                <c:pt idx="882">
                  <c:v>-3.5499999999999999E-7</c:v>
                </c:pt>
                <c:pt idx="883">
                  <c:v>-3.5499999999999999E-7</c:v>
                </c:pt>
                <c:pt idx="884">
                  <c:v>-3.5499999999999999E-7</c:v>
                </c:pt>
                <c:pt idx="885">
                  <c:v>-3.5499999999999999E-7</c:v>
                </c:pt>
                <c:pt idx="886">
                  <c:v>-3.5499999999999999E-7</c:v>
                </c:pt>
                <c:pt idx="887">
                  <c:v>-3.5499999999999999E-7</c:v>
                </c:pt>
                <c:pt idx="888">
                  <c:v>-3.5499999999999999E-7</c:v>
                </c:pt>
                <c:pt idx="889">
                  <c:v>-3.5499999999999999E-7</c:v>
                </c:pt>
                <c:pt idx="890">
                  <c:v>-3.5499999999999999E-7</c:v>
                </c:pt>
                <c:pt idx="891">
                  <c:v>-3.5499999999999999E-7</c:v>
                </c:pt>
                <c:pt idx="892">
                  <c:v>-3.5499999999999999E-7</c:v>
                </c:pt>
                <c:pt idx="893">
                  <c:v>-3.5499999999999999E-7</c:v>
                </c:pt>
                <c:pt idx="894">
                  <c:v>-3.5499999999999999E-7</c:v>
                </c:pt>
                <c:pt idx="895">
                  <c:v>-3.5499999999999999E-7</c:v>
                </c:pt>
                <c:pt idx="896">
                  <c:v>-3.5499999999999999E-7</c:v>
                </c:pt>
                <c:pt idx="897">
                  <c:v>-3.5400000000000002E-7</c:v>
                </c:pt>
                <c:pt idx="898">
                  <c:v>-3.5400000000000002E-7</c:v>
                </c:pt>
                <c:pt idx="899">
                  <c:v>-3.5400000000000002E-7</c:v>
                </c:pt>
                <c:pt idx="900">
                  <c:v>-3.5400000000000002E-7</c:v>
                </c:pt>
                <c:pt idx="901">
                  <c:v>-3.5400000000000002E-7</c:v>
                </c:pt>
                <c:pt idx="902">
                  <c:v>-3.5400000000000002E-7</c:v>
                </c:pt>
                <c:pt idx="903">
                  <c:v>-3.5400000000000002E-7</c:v>
                </c:pt>
                <c:pt idx="904">
                  <c:v>-3.5400000000000002E-7</c:v>
                </c:pt>
                <c:pt idx="905">
                  <c:v>-3.5400000000000002E-7</c:v>
                </c:pt>
                <c:pt idx="906">
                  <c:v>-3.5400000000000002E-7</c:v>
                </c:pt>
                <c:pt idx="907">
                  <c:v>-3.5400000000000002E-7</c:v>
                </c:pt>
                <c:pt idx="908">
                  <c:v>-3.5400000000000002E-7</c:v>
                </c:pt>
                <c:pt idx="909">
                  <c:v>-3.5400000000000002E-7</c:v>
                </c:pt>
                <c:pt idx="910">
                  <c:v>-3.5400000000000002E-7</c:v>
                </c:pt>
                <c:pt idx="911">
                  <c:v>-3.5400000000000002E-7</c:v>
                </c:pt>
                <c:pt idx="912">
                  <c:v>-3.5400000000000002E-7</c:v>
                </c:pt>
                <c:pt idx="913">
                  <c:v>-3.5400000000000002E-7</c:v>
                </c:pt>
                <c:pt idx="914">
                  <c:v>-3.5400000000000002E-7</c:v>
                </c:pt>
                <c:pt idx="915">
                  <c:v>-3.5400000000000002E-7</c:v>
                </c:pt>
                <c:pt idx="916">
                  <c:v>-3.5400000000000002E-7</c:v>
                </c:pt>
                <c:pt idx="917">
                  <c:v>-3.53E-7</c:v>
                </c:pt>
                <c:pt idx="918">
                  <c:v>-3.53E-7</c:v>
                </c:pt>
                <c:pt idx="919">
                  <c:v>-3.53E-7</c:v>
                </c:pt>
                <c:pt idx="920">
                  <c:v>-3.53E-7</c:v>
                </c:pt>
                <c:pt idx="921">
                  <c:v>-3.53E-7</c:v>
                </c:pt>
                <c:pt idx="922">
                  <c:v>-3.53E-7</c:v>
                </c:pt>
                <c:pt idx="923">
                  <c:v>-3.53E-7</c:v>
                </c:pt>
                <c:pt idx="924">
                  <c:v>-3.53E-7</c:v>
                </c:pt>
                <c:pt idx="925">
                  <c:v>-3.53E-7</c:v>
                </c:pt>
                <c:pt idx="926">
                  <c:v>-3.53E-7</c:v>
                </c:pt>
                <c:pt idx="927">
                  <c:v>-3.53E-7</c:v>
                </c:pt>
                <c:pt idx="928">
                  <c:v>-3.53E-7</c:v>
                </c:pt>
                <c:pt idx="929">
                  <c:v>-3.53E-7</c:v>
                </c:pt>
                <c:pt idx="930">
                  <c:v>-3.53E-7</c:v>
                </c:pt>
                <c:pt idx="931">
                  <c:v>-3.53E-7</c:v>
                </c:pt>
                <c:pt idx="932">
                  <c:v>-3.53E-7</c:v>
                </c:pt>
                <c:pt idx="933">
                  <c:v>-3.53E-7</c:v>
                </c:pt>
                <c:pt idx="934">
                  <c:v>-3.53E-7</c:v>
                </c:pt>
                <c:pt idx="935">
                  <c:v>-3.53E-7</c:v>
                </c:pt>
                <c:pt idx="936">
                  <c:v>-3.53E-7</c:v>
                </c:pt>
                <c:pt idx="937">
                  <c:v>-3.5199999999999998E-7</c:v>
                </c:pt>
                <c:pt idx="938">
                  <c:v>-3.5199999999999998E-7</c:v>
                </c:pt>
                <c:pt idx="939">
                  <c:v>-3.5199999999999998E-7</c:v>
                </c:pt>
                <c:pt idx="940">
                  <c:v>-3.5199999999999998E-7</c:v>
                </c:pt>
                <c:pt idx="941">
                  <c:v>-3.5199999999999998E-7</c:v>
                </c:pt>
                <c:pt idx="942">
                  <c:v>-3.5199999999999998E-7</c:v>
                </c:pt>
                <c:pt idx="943">
                  <c:v>-3.5199999999999998E-7</c:v>
                </c:pt>
                <c:pt idx="944">
                  <c:v>-3.5199999999999998E-7</c:v>
                </c:pt>
                <c:pt idx="945">
                  <c:v>-3.5199999999999998E-7</c:v>
                </c:pt>
                <c:pt idx="946">
                  <c:v>-3.5199999999999998E-7</c:v>
                </c:pt>
                <c:pt idx="947">
                  <c:v>-3.5199999999999998E-7</c:v>
                </c:pt>
                <c:pt idx="948">
                  <c:v>-3.5199999999999998E-7</c:v>
                </c:pt>
                <c:pt idx="949">
                  <c:v>-3.5199999999999998E-7</c:v>
                </c:pt>
                <c:pt idx="950">
                  <c:v>-3.5199999999999998E-7</c:v>
                </c:pt>
                <c:pt idx="951">
                  <c:v>-3.5199999999999998E-7</c:v>
                </c:pt>
                <c:pt idx="952">
                  <c:v>-3.5199999999999998E-7</c:v>
                </c:pt>
                <c:pt idx="953">
                  <c:v>-3.5199999999999998E-7</c:v>
                </c:pt>
                <c:pt idx="954">
                  <c:v>-3.5199999999999998E-7</c:v>
                </c:pt>
                <c:pt idx="955">
                  <c:v>-3.5199999999999998E-7</c:v>
                </c:pt>
                <c:pt idx="956">
                  <c:v>-3.5199999999999998E-7</c:v>
                </c:pt>
                <c:pt idx="957">
                  <c:v>-3.5100000000000001E-7</c:v>
                </c:pt>
                <c:pt idx="958">
                  <c:v>-3.5100000000000001E-7</c:v>
                </c:pt>
                <c:pt idx="959">
                  <c:v>-3.5100000000000001E-7</c:v>
                </c:pt>
                <c:pt idx="960">
                  <c:v>-3.5100000000000001E-7</c:v>
                </c:pt>
                <c:pt idx="961">
                  <c:v>-3.5100000000000001E-7</c:v>
                </c:pt>
                <c:pt idx="962">
                  <c:v>-3.5100000000000001E-7</c:v>
                </c:pt>
                <c:pt idx="963">
                  <c:v>-3.5100000000000001E-7</c:v>
                </c:pt>
                <c:pt idx="964">
                  <c:v>-3.5100000000000001E-7</c:v>
                </c:pt>
                <c:pt idx="965">
                  <c:v>-3.5100000000000001E-7</c:v>
                </c:pt>
                <c:pt idx="966">
                  <c:v>-3.5100000000000001E-7</c:v>
                </c:pt>
                <c:pt idx="967">
                  <c:v>-3.5100000000000001E-7</c:v>
                </c:pt>
                <c:pt idx="968">
                  <c:v>-3.5100000000000001E-7</c:v>
                </c:pt>
                <c:pt idx="969">
                  <c:v>-3.5100000000000001E-7</c:v>
                </c:pt>
                <c:pt idx="970">
                  <c:v>-3.5100000000000001E-7</c:v>
                </c:pt>
                <c:pt idx="971">
                  <c:v>-3.5100000000000001E-7</c:v>
                </c:pt>
                <c:pt idx="972">
                  <c:v>-3.5100000000000001E-7</c:v>
                </c:pt>
                <c:pt idx="973">
                  <c:v>-3.5100000000000001E-7</c:v>
                </c:pt>
                <c:pt idx="974">
                  <c:v>-3.5100000000000001E-7</c:v>
                </c:pt>
                <c:pt idx="975">
                  <c:v>-3.5100000000000001E-7</c:v>
                </c:pt>
                <c:pt idx="976">
                  <c:v>-3.5100000000000001E-7</c:v>
                </c:pt>
                <c:pt idx="977">
                  <c:v>-3.4999999999999998E-7</c:v>
                </c:pt>
                <c:pt idx="978">
                  <c:v>-3.4999999999999998E-7</c:v>
                </c:pt>
                <c:pt idx="979">
                  <c:v>-3.4999999999999998E-7</c:v>
                </c:pt>
                <c:pt idx="980">
                  <c:v>-3.4999999999999998E-7</c:v>
                </c:pt>
                <c:pt idx="981">
                  <c:v>-3.4999999999999998E-7</c:v>
                </c:pt>
                <c:pt idx="982">
                  <c:v>-3.4999999999999998E-7</c:v>
                </c:pt>
                <c:pt idx="983">
                  <c:v>-3.4999999999999998E-7</c:v>
                </c:pt>
                <c:pt idx="984">
                  <c:v>-3.4999999999999998E-7</c:v>
                </c:pt>
                <c:pt idx="985">
                  <c:v>-3.4999999999999998E-7</c:v>
                </c:pt>
                <c:pt idx="986">
                  <c:v>-3.4999999999999998E-7</c:v>
                </c:pt>
                <c:pt idx="987">
                  <c:v>-3.4999999999999998E-7</c:v>
                </c:pt>
                <c:pt idx="988">
                  <c:v>-3.4999999999999998E-7</c:v>
                </c:pt>
                <c:pt idx="989">
                  <c:v>-3.4999999999999998E-7</c:v>
                </c:pt>
                <c:pt idx="990">
                  <c:v>-3.4999999999999998E-7</c:v>
                </c:pt>
                <c:pt idx="991">
                  <c:v>-3.4999999999999998E-7</c:v>
                </c:pt>
                <c:pt idx="992">
                  <c:v>-3.4999999999999998E-7</c:v>
                </c:pt>
                <c:pt idx="993">
                  <c:v>-3.4999999999999998E-7</c:v>
                </c:pt>
                <c:pt idx="994">
                  <c:v>-3.4999999999999998E-7</c:v>
                </c:pt>
                <c:pt idx="995">
                  <c:v>-3.4999999999999998E-7</c:v>
                </c:pt>
                <c:pt idx="996">
                  <c:v>-3.4999999999999998E-7</c:v>
                </c:pt>
                <c:pt idx="997">
                  <c:v>-3.4900000000000001E-7</c:v>
                </c:pt>
                <c:pt idx="998">
                  <c:v>-3.4900000000000001E-7</c:v>
                </c:pt>
                <c:pt idx="999">
                  <c:v>-3.4900000000000001E-7</c:v>
                </c:pt>
                <c:pt idx="1000">
                  <c:v>-3.4900000000000001E-7</c:v>
                </c:pt>
                <c:pt idx="1001">
                  <c:v>-3.4900000000000001E-7</c:v>
                </c:pt>
                <c:pt idx="1002">
                  <c:v>-3.4900000000000001E-7</c:v>
                </c:pt>
                <c:pt idx="1003">
                  <c:v>-3.4900000000000001E-7</c:v>
                </c:pt>
                <c:pt idx="1004">
                  <c:v>-3.4900000000000001E-7</c:v>
                </c:pt>
                <c:pt idx="1005">
                  <c:v>-3.4900000000000001E-7</c:v>
                </c:pt>
                <c:pt idx="1006">
                  <c:v>-3.4900000000000001E-7</c:v>
                </c:pt>
                <c:pt idx="1007">
                  <c:v>-3.4900000000000001E-7</c:v>
                </c:pt>
                <c:pt idx="1008">
                  <c:v>-3.4900000000000001E-7</c:v>
                </c:pt>
                <c:pt idx="1009">
                  <c:v>-3.4900000000000001E-7</c:v>
                </c:pt>
                <c:pt idx="1010">
                  <c:v>-3.4900000000000001E-7</c:v>
                </c:pt>
                <c:pt idx="1011">
                  <c:v>-3.4900000000000001E-7</c:v>
                </c:pt>
                <c:pt idx="1012">
                  <c:v>-3.4900000000000001E-7</c:v>
                </c:pt>
                <c:pt idx="1013">
                  <c:v>-3.4900000000000001E-7</c:v>
                </c:pt>
                <c:pt idx="1014">
                  <c:v>-3.4900000000000001E-7</c:v>
                </c:pt>
                <c:pt idx="1015">
                  <c:v>-3.4900000000000001E-7</c:v>
                </c:pt>
                <c:pt idx="1016">
                  <c:v>-3.4900000000000001E-7</c:v>
                </c:pt>
                <c:pt idx="1017">
                  <c:v>-3.4799999999999999E-7</c:v>
                </c:pt>
                <c:pt idx="1018">
                  <c:v>-3.4799999999999999E-7</c:v>
                </c:pt>
                <c:pt idx="1019">
                  <c:v>-3.4799999999999999E-7</c:v>
                </c:pt>
                <c:pt idx="1020">
                  <c:v>-3.4799999999999999E-7</c:v>
                </c:pt>
                <c:pt idx="1021">
                  <c:v>-3.4799999999999999E-7</c:v>
                </c:pt>
                <c:pt idx="1022">
                  <c:v>-3.4799999999999999E-7</c:v>
                </c:pt>
                <c:pt idx="1023">
                  <c:v>-3.4799999999999999E-7</c:v>
                </c:pt>
                <c:pt idx="1024">
                  <c:v>-3.4799999999999999E-7</c:v>
                </c:pt>
                <c:pt idx="1025">
                  <c:v>-3.4799999999999999E-7</c:v>
                </c:pt>
                <c:pt idx="1026">
                  <c:v>-3.4799999999999999E-7</c:v>
                </c:pt>
                <c:pt idx="1027">
                  <c:v>-3.4799999999999999E-7</c:v>
                </c:pt>
                <c:pt idx="1028">
                  <c:v>-3.4799999999999999E-7</c:v>
                </c:pt>
                <c:pt idx="1029">
                  <c:v>-3.4799999999999999E-7</c:v>
                </c:pt>
                <c:pt idx="1030">
                  <c:v>-3.4799999999999999E-7</c:v>
                </c:pt>
                <c:pt idx="1031">
                  <c:v>-3.4799999999999999E-7</c:v>
                </c:pt>
                <c:pt idx="1032">
                  <c:v>-3.4799999999999999E-7</c:v>
                </c:pt>
                <c:pt idx="1033">
                  <c:v>-3.4799999999999999E-7</c:v>
                </c:pt>
                <c:pt idx="1034">
                  <c:v>-3.4799999999999999E-7</c:v>
                </c:pt>
                <c:pt idx="1035">
                  <c:v>-3.4799999999999999E-7</c:v>
                </c:pt>
                <c:pt idx="1036">
                  <c:v>-3.4799999999999999E-7</c:v>
                </c:pt>
                <c:pt idx="1037">
                  <c:v>-3.4700000000000002E-7</c:v>
                </c:pt>
                <c:pt idx="1038">
                  <c:v>-3.4700000000000002E-7</c:v>
                </c:pt>
                <c:pt idx="1039">
                  <c:v>-3.4700000000000002E-7</c:v>
                </c:pt>
                <c:pt idx="1040">
                  <c:v>-3.4700000000000002E-7</c:v>
                </c:pt>
                <c:pt idx="1041">
                  <c:v>-3.4700000000000002E-7</c:v>
                </c:pt>
                <c:pt idx="1042">
                  <c:v>-3.4700000000000002E-7</c:v>
                </c:pt>
                <c:pt idx="1043">
                  <c:v>-3.4700000000000002E-7</c:v>
                </c:pt>
                <c:pt idx="1044">
                  <c:v>-3.4700000000000002E-7</c:v>
                </c:pt>
                <c:pt idx="1045">
                  <c:v>-3.4700000000000002E-7</c:v>
                </c:pt>
                <c:pt idx="1046">
                  <c:v>-3.4700000000000002E-7</c:v>
                </c:pt>
                <c:pt idx="1047">
                  <c:v>-3.4700000000000002E-7</c:v>
                </c:pt>
                <c:pt idx="1048">
                  <c:v>-3.4700000000000002E-7</c:v>
                </c:pt>
                <c:pt idx="1049">
                  <c:v>-3.4700000000000002E-7</c:v>
                </c:pt>
                <c:pt idx="1050">
                  <c:v>-3.4700000000000002E-7</c:v>
                </c:pt>
                <c:pt idx="1051">
                  <c:v>-3.4700000000000002E-7</c:v>
                </c:pt>
                <c:pt idx="1052">
                  <c:v>-3.4700000000000002E-7</c:v>
                </c:pt>
                <c:pt idx="1053">
                  <c:v>-3.4700000000000002E-7</c:v>
                </c:pt>
                <c:pt idx="1054">
                  <c:v>-3.4700000000000002E-7</c:v>
                </c:pt>
                <c:pt idx="1055">
                  <c:v>-3.4700000000000002E-7</c:v>
                </c:pt>
                <c:pt idx="1056">
                  <c:v>-3.4700000000000002E-7</c:v>
                </c:pt>
                <c:pt idx="1057">
                  <c:v>-3.46E-7</c:v>
                </c:pt>
                <c:pt idx="1058">
                  <c:v>-3.46E-7</c:v>
                </c:pt>
                <c:pt idx="1059">
                  <c:v>-3.46E-7</c:v>
                </c:pt>
                <c:pt idx="1060">
                  <c:v>-3.46E-7</c:v>
                </c:pt>
                <c:pt idx="1061">
                  <c:v>-3.46E-7</c:v>
                </c:pt>
                <c:pt idx="1062">
                  <c:v>-3.46E-7</c:v>
                </c:pt>
                <c:pt idx="1063">
                  <c:v>-3.46E-7</c:v>
                </c:pt>
                <c:pt idx="1064">
                  <c:v>-3.46E-7</c:v>
                </c:pt>
                <c:pt idx="1065">
                  <c:v>-3.46E-7</c:v>
                </c:pt>
                <c:pt idx="1066">
                  <c:v>-3.46E-7</c:v>
                </c:pt>
                <c:pt idx="1067">
                  <c:v>-3.46E-7</c:v>
                </c:pt>
                <c:pt idx="1068">
                  <c:v>-3.46E-7</c:v>
                </c:pt>
                <c:pt idx="1069">
                  <c:v>-3.46E-7</c:v>
                </c:pt>
                <c:pt idx="1070">
                  <c:v>-3.46E-7</c:v>
                </c:pt>
                <c:pt idx="1071">
                  <c:v>-3.46E-7</c:v>
                </c:pt>
                <c:pt idx="1072">
                  <c:v>-3.46E-7</c:v>
                </c:pt>
                <c:pt idx="1073">
                  <c:v>-3.46E-7</c:v>
                </c:pt>
                <c:pt idx="1074">
                  <c:v>-3.46E-7</c:v>
                </c:pt>
                <c:pt idx="1075">
                  <c:v>-3.46E-7</c:v>
                </c:pt>
                <c:pt idx="1076">
                  <c:v>-3.46E-7</c:v>
                </c:pt>
                <c:pt idx="1077">
                  <c:v>-3.4499999999999998E-7</c:v>
                </c:pt>
                <c:pt idx="1078">
                  <c:v>-3.4499999999999998E-7</c:v>
                </c:pt>
                <c:pt idx="1079">
                  <c:v>-3.4499999999999998E-7</c:v>
                </c:pt>
                <c:pt idx="1080">
                  <c:v>-3.4499999999999998E-7</c:v>
                </c:pt>
                <c:pt idx="1081">
                  <c:v>-3.4499999999999998E-7</c:v>
                </c:pt>
                <c:pt idx="1082">
                  <c:v>-3.4499999999999998E-7</c:v>
                </c:pt>
                <c:pt idx="1083">
                  <c:v>-3.4499999999999998E-7</c:v>
                </c:pt>
                <c:pt idx="1084">
                  <c:v>-3.4499999999999998E-7</c:v>
                </c:pt>
                <c:pt idx="1085">
                  <c:v>-3.4499999999999998E-7</c:v>
                </c:pt>
                <c:pt idx="1086">
                  <c:v>-3.4499999999999998E-7</c:v>
                </c:pt>
                <c:pt idx="1087">
                  <c:v>-3.4499999999999998E-7</c:v>
                </c:pt>
                <c:pt idx="1088">
                  <c:v>-3.4499999999999998E-7</c:v>
                </c:pt>
                <c:pt idx="1089">
                  <c:v>-3.4499999999999998E-7</c:v>
                </c:pt>
                <c:pt idx="1090">
                  <c:v>-3.4499999999999998E-7</c:v>
                </c:pt>
                <c:pt idx="1091">
                  <c:v>-3.4499999999999998E-7</c:v>
                </c:pt>
                <c:pt idx="1092">
                  <c:v>-3.4499999999999998E-7</c:v>
                </c:pt>
                <c:pt idx="1093">
                  <c:v>-3.4499999999999998E-7</c:v>
                </c:pt>
                <c:pt idx="1094">
                  <c:v>-3.4499999999999998E-7</c:v>
                </c:pt>
                <c:pt idx="1095">
                  <c:v>-3.4499999999999998E-7</c:v>
                </c:pt>
                <c:pt idx="1096">
                  <c:v>-3.4499999999999998E-7</c:v>
                </c:pt>
                <c:pt idx="1097">
                  <c:v>-3.4400000000000001E-7</c:v>
                </c:pt>
                <c:pt idx="1098">
                  <c:v>-3.4400000000000001E-7</c:v>
                </c:pt>
                <c:pt idx="1099">
                  <c:v>-3.4400000000000001E-7</c:v>
                </c:pt>
                <c:pt idx="1100">
                  <c:v>-3.4400000000000001E-7</c:v>
                </c:pt>
                <c:pt idx="1101">
                  <c:v>-3.4400000000000001E-7</c:v>
                </c:pt>
                <c:pt idx="1102">
                  <c:v>-3.4400000000000001E-7</c:v>
                </c:pt>
                <c:pt idx="1103">
                  <c:v>-3.4400000000000001E-7</c:v>
                </c:pt>
                <c:pt idx="1104">
                  <c:v>-3.4400000000000001E-7</c:v>
                </c:pt>
                <c:pt idx="1105">
                  <c:v>-3.4400000000000001E-7</c:v>
                </c:pt>
                <c:pt idx="1106">
                  <c:v>-3.4400000000000001E-7</c:v>
                </c:pt>
                <c:pt idx="1107">
                  <c:v>-3.4400000000000001E-7</c:v>
                </c:pt>
                <c:pt idx="1108">
                  <c:v>-3.4400000000000001E-7</c:v>
                </c:pt>
                <c:pt idx="1109">
                  <c:v>-3.4400000000000001E-7</c:v>
                </c:pt>
                <c:pt idx="1110">
                  <c:v>-3.4400000000000001E-7</c:v>
                </c:pt>
                <c:pt idx="1111">
                  <c:v>-3.4400000000000001E-7</c:v>
                </c:pt>
                <c:pt idx="1112">
                  <c:v>-3.4400000000000001E-7</c:v>
                </c:pt>
                <c:pt idx="1113">
                  <c:v>-3.4400000000000001E-7</c:v>
                </c:pt>
                <c:pt idx="1114">
                  <c:v>-3.4400000000000001E-7</c:v>
                </c:pt>
                <c:pt idx="1115">
                  <c:v>-3.4400000000000001E-7</c:v>
                </c:pt>
                <c:pt idx="1116">
                  <c:v>-3.4400000000000001E-7</c:v>
                </c:pt>
                <c:pt idx="1117">
                  <c:v>-3.4299999999999999E-7</c:v>
                </c:pt>
                <c:pt idx="1118">
                  <c:v>-3.4299999999999999E-7</c:v>
                </c:pt>
                <c:pt idx="1119">
                  <c:v>-3.4299999999999999E-7</c:v>
                </c:pt>
                <c:pt idx="1120">
                  <c:v>-3.4299999999999999E-7</c:v>
                </c:pt>
                <c:pt idx="1121">
                  <c:v>-3.4299999999999999E-7</c:v>
                </c:pt>
                <c:pt idx="1122">
                  <c:v>-3.4299999999999999E-7</c:v>
                </c:pt>
                <c:pt idx="1123">
                  <c:v>-3.4299999999999999E-7</c:v>
                </c:pt>
                <c:pt idx="1124">
                  <c:v>-3.4299999999999999E-7</c:v>
                </c:pt>
                <c:pt idx="1125">
                  <c:v>-3.4299999999999999E-7</c:v>
                </c:pt>
                <c:pt idx="1126">
                  <c:v>-3.4299999999999999E-7</c:v>
                </c:pt>
                <c:pt idx="1127">
                  <c:v>-3.4299999999999999E-7</c:v>
                </c:pt>
                <c:pt idx="1128">
                  <c:v>-3.4299999999999999E-7</c:v>
                </c:pt>
                <c:pt idx="1129">
                  <c:v>-3.4299999999999999E-7</c:v>
                </c:pt>
                <c:pt idx="1130">
                  <c:v>-3.4299999999999999E-7</c:v>
                </c:pt>
                <c:pt idx="1131">
                  <c:v>-3.4299999999999999E-7</c:v>
                </c:pt>
                <c:pt idx="1132">
                  <c:v>-3.4299999999999999E-7</c:v>
                </c:pt>
                <c:pt idx="1133">
                  <c:v>-3.4299999999999999E-7</c:v>
                </c:pt>
                <c:pt idx="1134">
                  <c:v>-3.4299999999999999E-7</c:v>
                </c:pt>
                <c:pt idx="1135">
                  <c:v>-3.4299999999999999E-7</c:v>
                </c:pt>
                <c:pt idx="1136">
                  <c:v>-3.4299999999999999E-7</c:v>
                </c:pt>
                <c:pt idx="1137">
                  <c:v>-3.4200000000000002E-7</c:v>
                </c:pt>
                <c:pt idx="1138">
                  <c:v>-3.4200000000000002E-7</c:v>
                </c:pt>
                <c:pt idx="1139">
                  <c:v>-3.4200000000000002E-7</c:v>
                </c:pt>
                <c:pt idx="1140">
                  <c:v>-3.4200000000000002E-7</c:v>
                </c:pt>
                <c:pt idx="1141">
                  <c:v>-3.4200000000000002E-7</c:v>
                </c:pt>
                <c:pt idx="1142">
                  <c:v>-3.4200000000000002E-7</c:v>
                </c:pt>
                <c:pt idx="1143">
                  <c:v>-3.4200000000000002E-7</c:v>
                </c:pt>
                <c:pt idx="1144">
                  <c:v>-3.4200000000000002E-7</c:v>
                </c:pt>
                <c:pt idx="1145">
                  <c:v>-3.4200000000000002E-7</c:v>
                </c:pt>
                <c:pt idx="1146">
                  <c:v>-3.4200000000000002E-7</c:v>
                </c:pt>
                <c:pt idx="1147">
                  <c:v>-3.4200000000000002E-7</c:v>
                </c:pt>
                <c:pt idx="1148">
                  <c:v>-3.4200000000000002E-7</c:v>
                </c:pt>
                <c:pt idx="1149">
                  <c:v>-3.4200000000000002E-7</c:v>
                </c:pt>
                <c:pt idx="1150">
                  <c:v>-3.4200000000000002E-7</c:v>
                </c:pt>
                <c:pt idx="1151">
                  <c:v>-3.4200000000000002E-7</c:v>
                </c:pt>
                <c:pt idx="1152">
                  <c:v>-3.4200000000000002E-7</c:v>
                </c:pt>
                <c:pt idx="1153">
                  <c:v>-3.4200000000000002E-7</c:v>
                </c:pt>
                <c:pt idx="1154">
                  <c:v>-3.4200000000000002E-7</c:v>
                </c:pt>
                <c:pt idx="1155">
                  <c:v>-3.4200000000000002E-7</c:v>
                </c:pt>
                <c:pt idx="1156">
                  <c:v>-3.4200000000000002E-7</c:v>
                </c:pt>
                <c:pt idx="1157">
                  <c:v>-3.41E-7</c:v>
                </c:pt>
                <c:pt idx="1158">
                  <c:v>-3.41E-7</c:v>
                </c:pt>
                <c:pt idx="1159">
                  <c:v>-3.41E-7</c:v>
                </c:pt>
                <c:pt idx="1160">
                  <c:v>-3.41E-7</c:v>
                </c:pt>
                <c:pt idx="1161">
                  <c:v>-3.41E-7</c:v>
                </c:pt>
                <c:pt idx="1162">
                  <c:v>-3.41E-7</c:v>
                </c:pt>
                <c:pt idx="1163">
                  <c:v>-3.41E-7</c:v>
                </c:pt>
                <c:pt idx="1164">
                  <c:v>-3.41E-7</c:v>
                </c:pt>
                <c:pt idx="1165">
                  <c:v>-3.41E-7</c:v>
                </c:pt>
                <c:pt idx="1166">
                  <c:v>-3.41E-7</c:v>
                </c:pt>
                <c:pt idx="1167">
                  <c:v>-3.41E-7</c:v>
                </c:pt>
                <c:pt idx="1168">
                  <c:v>-3.41E-7</c:v>
                </c:pt>
                <c:pt idx="1169">
                  <c:v>-3.41E-7</c:v>
                </c:pt>
                <c:pt idx="1170">
                  <c:v>-3.41E-7</c:v>
                </c:pt>
                <c:pt idx="1171">
                  <c:v>-3.41E-7</c:v>
                </c:pt>
                <c:pt idx="1172">
                  <c:v>-3.41E-7</c:v>
                </c:pt>
                <c:pt idx="1173">
                  <c:v>-3.41E-7</c:v>
                </c:pt>
                <c:pt idx="1174">
                  <c:v>-3.41E-7</c:v>
                </c:pt>
                <c:pt idx="1175">
                  <c:v>-3.41E-7</c:v>
                </c:pt>
                <c:pt idx="1176">
                  <c:v>-3.41E-7</c:v>
                </c:pt>
                <c:pt idx="1177">
                  <c:v>-3.3999999999999997E-7</c:v>
                </c:pt>
                <c:pt idx="1178">
                  <c:v>-3.3999999999999997E-7</c:v>
                </c:pt>
                <c:pt idx="1179">
                  <c:v>-3.3999999999999997E-7</c:v>
                </c:pt>
                <c:pt idx="1180">
                  <c:v>-3.3999999999999997E-7</c:v>
                </c:pt>
                <c:pt idx="1181">
                  <c:v>-3.3999999999999997E-7</c:v>
                </c:pt>
                <c:pt idx="1182">
                  <c:v>-3.3999999999999997E-7</c:v>
                </c:pt>
                <c:pt idx="1183">
                  <c:v>-3.3999999999999997E-7</c:v>
                </c:pt>
                <c:pt idx="1184">
                  <c:v>-3.3999999999999997E-7</c:v>
                </c:pt>
                <c:pt idx="1185">
                  <c:v>-3.3999999999999997E-7</c:v>
                </c:pt>
                <c:pt idx="1186">
                  <c:v>-3.3999999999999997E-7</c:v>
                </c:pt>
                <c:pt idx="1187">
                  <c:v>-3.3999999999999997E-7</c:v>
                </c:pt>
                <c:pt idx="1188">
                  <c:v>-3.3999999999999997E-7</c:v>
                </c:pt>
                <c:pt idx="1189">
                  <c:v>-3.3999999999999997E-7</c:v>
                </c:pt>
                <c:pt idx="1190">
                  <c:v>-3.3999999999999997E-7</c:v>
                </c:pt>
                <c:pt idx="1191">
                  <c:v>-3.3999999999999997E-7</c:v>
                </c:pt>
                <c:pt idx="1192">
                  <c:v>-3.3999999999999997E-7</c:v>
                </c:pt>
                <c:pt idx="1193">
                  <c:v>-3.3999999999999997E-7</c:v>
                </c:pt>
                <c:pt idx="1194">
                  <c:v>-3.3999999999999997E-7</c:v>
                </c:pt>
                <c:pt idx="1195">
                  <c:v>-3.3999999999999997E-7</c:v>
                </c:pt>
                <c:pt idx="1196">
                  <c:v>-3.3999999999999997E-7</c:v>
                </c:pt>
                <c:pt idx="1197">
                  <c:v>-3.39E-7</c:v>
                </c:pt>
                <c:pt idx="1198">
                  <c:v>-3.39E-7</c:v>
                </c:pt>
                <c:pt idx="1199">
                  <c:v>-3.39E-7</c:v>
                </c:pt>
                <c:pt idx="1200">
                  <c:v>-3.39E-7</c:v>
                </c:pt>
                <c:pt idx="1201">
                  <c:v>-3.39E-7</c:v>
                </c:pt>
                <c:pt idx="1202">
                  <c:v>-3.39E-7</c:v>
                </c:pt>
                <c:pt idx="1203">
                  <c:v>-3.39E-7</c:v>
                </c:pt>
                <c:pt idx="1204">
                  <c:v>-3.39E-7</c:v>
                </c:pt>
                <c:pt idx="1205">
                  <c:v>-3.39E-7</c:v>
                </c:pt>
                <c:pt idx="1206">
                  <c:v>-3.39E-7</c:v>
                </c:pt>
                <c:pt idx="1207">
                  <c:v>-3.39E-7</c:v>
                </c:pt>
                <c:pt idx="1208">
                  <c:v>-3.39E-7</c:v>
                </c:pt>
                <c:pt idx="1209">
                  <c:v>-3.39E-7</c:v>
                </c:pt>
                <c:pt idx="1210">
                  <c:v>-3.39E-7</c:v>
                </c:pt>
                <c:pt idx="1211">
                  <c:v>-3.39E-7</c:v>
                </c:pt>
                <c:pt idx="1212">
                  <c:v>-3.39E-7</c:v>
                </c:pt>
                <c:pt idx="1213">
                  <c:v>-3.39E-7</c:v>
                </c:pt>
                <c:pt idx="1214">
                  <c:v>-3.39E-7</c:v>
                </c:pt>
                <c:pt idx="1215">
                  <c:v>-3.39E-7</c:v>
                </c:pt>
                <c:pt idx="1216">
                  <c:v>-3.39E-7</c:v>
                </c:pt>
                <c:pt idx="1217">
                  <c:v>-3.3799999999999998E-7</c:v>
                </c:pt>
                <c:pt idx="1218">
                  <c:v>-3.3799999999999998E-7</c:v>
                </c:pt>
                <c:pt idx="1219">
                  <c:v>-3.3799999999999998E-7</c:v>
                </c:pt>
                <c:pt idx="1220">
                  <c:v>-3.3799999999999998E-7</c:v>
                </c:pt>
                <c:pt idx="1221">
                  <c:v>-3.3799999999999998E-7</c:v>
                </c:pt>
                <c:pt idx="1222">
                  <c:v>-3.3799999999999998E-7</c:v>
                </c:pt>
                <c:pt idx="1223">
                  <c:v>-3.3799999999999998E-7</c:v>
                </c:pt>
                <c:pt idx="1224">
                  <c:v>-3.3799999999999998E-7</c:v>
                </c:pt>
                <c:pt idx="1225">
                  <c:v>-3.3799999999999998E-7</c:v>
                </c:pt>
                <c:pt idx="1226">
                  <c:v>-3.3799999999999998E-7</c:v>
                </c:pt>
                <c:pt idx="1227">
                  <c:v>-3.3799999999999998E-7</c:v>
                </c:pt>
                <c:pt idx="1228">
                  <c:v>-3.3799999999999998E-7</c:v>
                </c:pt>
                <c:pt idx="1229">
                  <c:v>-3.3799999999999998E-7</c:v>
                </c:pt>
                <c:pt idx="1230">
                  <c:v>-3.3799999999999998E-7</c:v>
                </c:pt>
                <c:pt idx="1231">
                  <c:v>-3.3799999999999998E-7</c:v>
                </c:pt>
                <c:pt idx="1232">
                  <c:v>-3.3799999999999998E-7</c:v>
                </c:pt>
                <c:pt idx="1233">
                  <c:v>-3.3799999999999998E-7</c:v>
                </c:pt>
                <c:pt idx="1234">
                  <c:v>-3.3799999999999998E-7</c:v>
                </c:pt>
                <c:pt idx="1235">
                  <c:v>-3.3799999999999998E-7</c:v>
                </c:pt>
                <c:pt idx="1236">
                  <c:v>-3.3799999999999998E-7</c:v>
                </c:pt>
                <c:pt idx="1237">
                  <c:v>-3.3700000000000001E-7</c:v>
                </c:pt>
                <c:pt idx="1238">
                  <c:v>-3.3700000000000001E-7</c:v>
                </c:pt>
                <c:pt idx="1239">
                  <c:v>-3.3700000000000001E-7</c:v>
                </c:pt>
                <c:pt idx="1240">
                  <c:v>-3.3700000000000001E-7</c:v>
                </c:pt>
                <c:pt idx="1241">
                  <c:v>-3.3700000000000001E-7</c:v>
                </c:pt>
                <c:pt idx="1242">
                  <c:v>-3.3700000000000001E-7</c:v>
                </c:pt>
                <c:pt idx="1243">
                  <c:v>-3.3700000000000001E-7</c:v>
                </c:pt>
                <c:pt idx="1244">
                  <c:v>-3.3700000000000001E-7</c:v>
                </c:pt>
                <c:pt idx="1245">
                  <c:v>-3.3700000000000001E-7</c:v>
                </c:pt>
                <c:pt idx="1246">
                  <c:v>-3.3700000000000001E-7</c:v>
                </c:pt>
                <c:pt idx="1247">
                  <c:v>-3.3700000000000001E-7</c:v>
                </c:pt>
                <c:pt idx="1248">
                  <c:v>-3.3700000000000001E-7</c:v>
                </c:pt>
                <c:pt idx="1249">
                  <c:v>-3.3700000000000001E-7</c:v>
                </c:pt>
                <c:pt idx="1250">
                  <c:v>-3.3700000000000001E-7</c:v>
                </c:pt>
                <c:pt idx="1251">
                  <c:v>-3.3700000000000001E-7</c:v>
                </c:pt>
                <c:pt idx="1252">
                  <c:v>-3.3700000000000001E-7</c:v>
                </c:pt>
                <c:pt idx="1253">
                  <c:v>-3.3700000000000001E-7</c:v>
                </c:pt>
                <c:pt idx="1254">
                  <c:v>-3.3700000000000001E-7</c:v>
                </c:pt>
                <c:pt idx="1255">
                  <c:v>-3.3700000000000001E-7</c:v>
                </c:pt>
                <c:pt idx="1256">
                  <c:v>-3.3700000000000001E-7</c:v>
                </c:pt>
                <c:pt idx="1257">
                  <c:v>-3.3599999999999999E-7</c:v>
                </c:pt>
                <c:pt idx="1258">
                  <c:v>-3.3599999999999999E-7</c:v>
                </c:pt>
                <c:pt idx="1259">
                  <c:v>-3.3599999999999999E-7</c:v>
                </c:pt>
                <c:pt idx="1260">
                  <c:v>-3.3599999999999999E-7</c:v>
                </c:pt>
                <c:pt idx="1261">
                  <c:v>-3.3599999999999999E-7</c:v>
                </c:pt>
                <c:pt idx="1262">
                  <c:v>-3.3599999999999999E-7</c:v>
                </c:pt>
                <c:pt idx="1263">
                  <c:v>-3.3599999999999999E-7</c:v>
                </c:pt>
                <c:pt idx="1264">
                  <c:v>-3.3599999999999999E-7</c:v>
                </c:pt>
                <c:pt idx="1265">
                  <c:v>-3.3599999999999999E-7</c:v>
                </c:pt>
                <c:pt idx="1266">
                  <c:v>-3.3599999999999999E-7</c:v>
                </c:pt>
                <c:pt idx="1267">
                  <c:v>-3.3599999999999999E-7</c:v>
                </c:pt>
                <c:pt idx="1268">
                  <c:v>-3.3599999999999999E-7</c:v>
                </c:pt>
                <c:pt idx="1269">
                  <c:v>-3.3599999999999999E-7</c:v>
                </c:pt>
                <c:pt idx="1270">
                  <c:v>-3.3599999999999999E-7</c:v>
                </c:pt>
                <c:pt idx="1271">
                  <c:v>-3.3599999999999999E-7</c:v>
                </c:pt>
                <c:pt idx="1272">
                  <c:v>-3.3599999999999999E-7</c:v>
                </c:pt>
                <c:pt idx="1273">
                  <c:v>-3.3599999999999999E-7</c:v>
                </c:pt>
                <c:pt idx="1274">
                  <c:v>-3.3599999999999999E-7</c:v>
                </c:pt>
                <c:pt idx="1275">
                  <c:v>-3.3599999999999999E-7</c:v>
                </c:pt>
                <c:pt idx="1276">
                  <c:v>-3.3599999999999999E-7</c:v>
                </c:pt>
                <c:pt idx="1277">
                  <c:v>-3.3500000000000002E-7</c:v>
                </c:pt>
                <c:pt idx="1278">
                  <c:v>-3.3500000000000002E-7</c:v>
                </c:pt>
                <c:pt idx="1279">
                  <c:v>-3.3500000000000002E-7</c:v>
                </c:pt>
                <c:pt idx="1280">
                  <c:v>-3.3500000000000002E-7</c:v>
                </c:pt>
                <c:pt idx="1281">
                  <c:v>-3.3500000000000002E-7</c:v>
                </c:pt>
                <c:pt idx="1282">
                  <c:v>-3.3500000000000002E-7</c:v>
                </c:pt>
                <c:pt idx="1283">
                  <c:v>-3.3500000000000002E-7</c:v>
                </c:pt>
                <c:pt idx="1284">
                  <c:v>-3.3500000000000002E-7</c:v>
                </c:pt>
                <c:pt idx="1285">
                  <c:v>-3.3500000000000002E-7</c:v>
                </c:pt>
                <c:pt idx="1286">
                  <c:v>-3.3500000000000002E-7</c:v>
                </c:pt>
                <c:pt idx="1287">
                  <c:v>-3.3500000000000002E-7</c:v>
                </c:pt>
                <c:pt idx="1288">
                  <c:v>-3.3500000000000002E-7</c:v>
                </c:pt>
                <c:pt idx="1289">
                  <c:v>-3.3500000000000002E-7</c:v>
                </c:pt>
                <c:pt idx="1290">
                  <c:v>-3.3500000000000002E-7</c:v>
                </c:pt>
                <c:pt idx="1291">
                  <c:v>-3.3500000000000002E-7</c:v>
                </c:pt>
                <c:pt idx="1292">
                  <c:v>-3.3500000000000002E-7</c:v>
                </c:pt>
                <c:pt idx="1293">
                  <c:v>-3.3500000000000002E-7</c:v>
                </c:pt>
                <c:pt idx="1294">
                  <c:v>-3.3500000000000002E-7</c:v>
                </c:pt>
                <c:pt idx="1295">
                  <c:v>-3.3500000000000002E-7</c:v>
                </c:pt>
                <c:pt idx="1296">
                  <c:v>-3.3500000000000002E-7</c:v>
                </c:pt>
                <c:pt idx="1297">
                  <c:v>-3.34E-7</c:v>
                </c:pt>
                <c:pt idx="1298">
                  <c:v>-3.34E-7</c:v>
                </c:pt>
                <c:pt idx="1299">
                  <c:v>-3.34E-7</c:v>
                </c:pt>
                <c:pt idx="1300">
                  <c:v>-3.34E-7</c:v>
                </c:pt>
                <c:pt idx="1301">
                  <c:v>-3.34E-7</c:v>
                </c:pt>
                <c:pt idx="1302">
                  <c:v>-3.34E-7</c:v>
                </c:pt>
                <c:pt idx="1303">
                  <c:v>-3.34E-7</c:v>
                </c:pt>
                <c:pt idx="1304">
                  <c:v>-3.34E-7</c:v>
                </c:pt>
                <c:pt idx="1305">
                  <c:v>-3.34E-7</c:v>
                </c:pt>
                <c:pt idx="1306">
                  <c:v>-3.34E-7</c:v>
                </c:pt>
                <c:pt idx="1307">
                  <c:v>-3.34E-7</c:v>
                </c:pt>
                <c:pt idx="1308">
                  <c:v>-3.34E-7</c:v>
                </c:pt>
                <c:pt idx="1309">
                  <c:v>-3.34E-7</c:v>
                </c:pt>
                <c:pt idx="1310">
                  <c:v>-3.34E-7</c:v>
                </c:pt>
                <c:pt idx="1311">
                  <c:v>-3.34E-7</c:v>
                </c:pt>
                <c:pt idx="1312">
                  <c:v>-3.34E-7</c:v>
                </c:pt>
                <c:pt idx="1313">
                  <c:v>-3.34E-7</c:v>
                </c:pt>
                <c:pt idx="1314">
                  <c:v>-3.34E-7</c:v>
                </c:pt>
                <c:pt idx="1315">
                  <c:v>-3.34E-7</c:v>
                </c:pt>
                <c:pt idx="1316">
                  <c:v>-3.34E-7</c:v>
                </c:pt>
                <c:pt idx="1317">
                  <c:v>-3.3299999999999998E-7</c:v>
                </c:pt>
                <c:pt idx="1318">
                  <c:v>-3.3299999999999998E-7</c:v>
                </c:pt>
                <c:pt idx="1319">
                  <c:v>-3.3299999999999998E-7</c:v>
                </c:pt>
                <c:pt idx="1320">
                  <c:v>-3.3299999999999998E-7</c:v>
                </c:pt>
                <c:pt idx="1321">
                  <c:v>-3.3299999999999998E-7</c:v>
                </c:pt>
                <c:pt idx="1322">
                  <c:v>-3.3299999999999998E-7</c:v>
                </c:pt>
                <c:pt idx="1323">
                  <c:v>-3.3299999999999998E-7</c:v>
                </c:pt>
                <c:pt idx="1324">
                  <c:v>-3.3299999999999998E-7</c:v>
                </c:pt>
                <c:pt idx="1325">
                  <c:v>-3.3299999999999998E-7</c:v>
                </c:pt>
                <c:pt idx="1326">
                  <c:v>-3.3299999999999998E-7</c:v>
                </c:pt>
                <c:pt idx="1327">
                  <c:v>-3.3299999999999998E-7</c:v>
                </c:pt>
                <c:pt idx="1328">
                  <c:v>-3.3299999999999998E-7</c:v>
                </c:pt>
                <c:pt idx="1329">
                  <c:v>-3.3299999999999998E-7</c:v>
                </c:pt>
                <c:pt idx="1330">
                  <c:v>-3.3299999999999998E-7</c:v>
                </c:pt>
                <c:pt idx="1331">
                  <c:v>-3.3299999999999998E-7</c:v>
                </c:pt>
                <c:pt idx="1332">
                  <c:v>-3.3299999999999998E-7</c:v>
                </c:pt>
                <c:pt idx="1333">
                  <c:v>-3.3299999999999998E-7</c:v>
                </c:pt>
                <c:pt idx="1334">
                  <c:v>-3.3299999999999998E-7</c:v>
                </c:pt>
                <c:pt idx="1335">
                  <c:v>-3.3299999999999998E-7</c:v>
                </c:pt>
                <c:pt idx="1336">
                  <c:v>-3.3299999999999998E-7</c:v>
                </c:pt>
                <c:pt idx="1337">
                  <c:v>-3.3200000000000001E-7</c:v>
                </c:pt>
                <c:pt idx="1338">
                  <c:v>-3.3200000000000001E-7</c:v>
                </c:pt>
                <c:pt idx="1339">
                  <c:v>-3.3200000000000001E-7</c:v>
                </c:pt>
                <c:pt idx="1340">
                  <c:v>-3.3200000000000001E-7</c:v>
                </c:pt>
                <c:pt idx="1341">
                  <c:v>-3.3200000000000001E-7</c:v>
                </c:pt>
                <c:pt idx="1342">
                  <c:v>-3.3200000000000001E-7</c:v>
                </c:pt>
                <c:pt idx="1343">
                  <c:v>-3.3200000000000001E-7</c:v>
                </c:pt>
                <c:pt idx="1344">
                  <c:v>-3.3200000000000001E-7</c:v>
                </c:pt>
                <c:pt idx="1345">
                  <c:v>-3.3200000000000001E-7</c:v>
                </c:pt>
                <c:pt idx="1346">
                  <c:v>-3.3200000000000001E-7</c:v>
                </c:pt>
                <c:pt idx="1347">
                  <c:v>-3.3200000000000001E-7</c:v>
                </c:pt>
                <c:pt idx="1348">
                  <c:v>-3.3200000000000001E-7</c:v>
                </c:pt>
                <c:pt idx="1349">
                  <c:v>-3.3200000000000001E-7</c:v>
                </c:pt>
                <c:pt idx="1350">
                  <c:v>-3.3200000000000001E-7</c:v>
                </c:pt>
                <c:pt idx="1351">
                  <c:v>-3.3200000000000001E-7</c:v>
                </c:pt>
                <c:pt idx="1352">
                  <c:v>-3.3200000000000001E-7</c:v>
                </c:pt>
                <c:pt idx="1353">
                  <c:v>-3.3200000000000001E-7</c:v>
                </c:pt>
                <c:pt idx="1354">
                  <c:v>-3.3200000000000001E-7</c:v>
                </c:pt>
                <c:pt idx="1355">
                  <c:v>-3.3200000000000001E-7</c:v>
                </c:pt>
                <c:pt idx="1356">
                  <c:v>-3.3200000000000001E-7</c:v>
                </c:pt>
                <c:pt idx="1357">
                  <c:v>-3.3099999999999999E-7</c:v>
                </c:pt>
                <c:pt idx="1358">
                  <c:v>-3.3099999999999999E-7</c:v>
                </c:pt>
                <c:pt idx="1359">
                  <c:v>-3.3099999999999999E-7</c:v>
                </c:pt>
                <c:pt idx="1360">
                  <c:v>-3.3099999999999999E-7</c:v>
                </c:pt>
                <c:pt idx="1361">
                  <c:v>-3.3099999999999999E-7</c:v>
                </c:pt>
                <c:pt idx="1362">
                  <c:v>-3.3099999999999999E-7</c:v>
                </c:pt>
                <c:pt idx="1363">
                  <c:v>-3.3099999999999999E-7</c:v>
                </c:pt>
                <c:pt idx="1364">
                  <c:v>-3.3099999999999999E-7</c:v>
                </c:pt>
                <c:pt idx="1365">
                  <c:v>-3.3099999999999999E-7</c:v>
                </c:pt>
                <c:pt idx="1366">
                  <c:v>-3.3099999999999999E-7</c:v>
                </c:pt>
                <c:pt idx="1367">
                  <c:v>-3.3099999999999999E-7</c:v>
                </c:pt>
                <c:pt idx="1368">
                  <c:v>-3.3099999999999999E-7</c:v>
                </c:pt>
                <c:pt idx="1369">
                  <c:v>-3.3099999999999999E-7</c:v>
                </c:pt>
                <c:pt idx="1370">
                  <c:v>-3.3099999999999999E-7</c:v>
                </c:pt>
                <c:pt idx="1371">
                  <c:v>-3.3099999999999999E-7</c:v>
                </c:pt>
                <c:pt idx="1372">
                  <c:v>-3.3099999999999999E-7</c:v>
                </c:pt>
                <c:pt idx="1373">
                  <c:v>-3.3099999999999999E-7</c:v>
                </c:pt>
                <c:pt idx="1374">
                  <c:v>-3.3099999999999999E-7</c:v>
                </c:pt>
                <c:pt idx="1375">
                  <c:v>-3.3099999999999999E-7</c:v>
                </c:pt>
                <c:pt idx="1376">
                  <c:v>-3.3099999999999999E-7</c:v>
                </c:pt>
                <c:pt idx="1377">
                  <c:v>-3.3000000000000002E-7</c:v>
                </c:pt>
                <c:pt idx="1378">
                  <c:v>-3.3000000000000002E-7</c:v>
                </c:pt>
                <c:pt idx="1379">
                  <c:v>-3.3000000000000002E-7</c:v>
                </c:pt>
                <c:pt idx="1380">
                  <c:v>-3.3000000000000002E-7</c:v>
                </c:pt>
                <c:pt idx="1381">
                  <c:v>-3.3000000000000002E-7</c:v>
                </c:pt>
                <c:pt idx="1382">
                  <c:v>-3.3000000000000002E-7</c:v>
                </c:pt>
                <c:pt idx="1383">
                  <c:v>-3.3000000000000002E-7</c:v>
                </c:pt>
                <c:pt idx="1384">
                  <c:v>-3.3000000000000002E-7</c:v>
                </c:pt>
                <c:pt idx="1385">
                  <c:v>-3.3000000000000002E-7</c:v>
                </c:pt>
                <c:pt idx="1386">
                  <c:v>-3.3000000000000002E-7</c:v>
                </c:pt>
                <c:pt idx="1387">
                  <c:v>-3.3000000000000002E-7</c:v>
                </c:pt>
                <c:pt idx="1388">
                  <c:v>-3.3000000000000002E-7</c:v>
                </c:pt>
                <c:pt idx="1389">
                  <c:v>-3.3000000000000002E-7</c:v>
                </c:pt>
                <c:pt idx="1390">
                  <c:v>-3.3000000000000002E-7</c:v>
                </c:pt>
                <c:pt idx="1391">
                  <c:v>-3.3000000000000002E-7</c:v>
                </c:pt>
                <c:pt idx="1392">
                  <c:v>-3.3000000000000002E-7</c:v>
                </c:pt>
                <c:pt idx="1393">
                  <c:v>-3.3000000000000002E-7</c:v>
                </c:pt>
                <c:pt idx="1394">
                  <c:v>-3.3000000000000002E-7</c:v>
                </c:pt>
                <c:pt idx="1395">
                  <c:v>-3.3000000000000002E-7</c:v>
                </c:pt>
                <c:pt idx="1396">
                  <c:v>-3.3000000000000002E-7</c:v>
                </c:pt>
                <c:pt idx="1397">
                  <c:v>-3.2899999999999999E-7</c:v>
                </c:pt>
                <c:pt idx="1398">
                  <c:v>-3.2899999999999999E-7</c:v>
                </c:pt>
                <c:pt idx="1399">
                  <c:v>-3.2899999999999999E-7</c:v>
                </c:pt>
                <c:pt idx="1400">
                  <c:v>-3.2899999999999999E-7</c:v>
                </c:pt>
                <c:pt idx="1401">
                  <c:v>-3.2899999999999999E-7</c:v>
                </c:pt>
                <c:pt idx="1402">
                  <c:v>-3.2899999999999999E-7</c:v>
                </c:pt>
                <c:pt idx="1403">
                  <c:v>-3.2899999999999999E-7</c:v>
                </c:pt>
                <c:pt idx="1404">
                  <c:v>-3.2899999999999999E-7</c:v>
                </c:pt>
                <c:pt idx="1405">
                  <c:v>-3.2899999999999999E-7</c:v>
                </c:pt>
                <c:pt idx="1406">
                  <c:v>-3.2899999999999999E-7</c:v>
                </c:pt>
                <c:pt idx="1407">
                  <c:v>-3.2899999999999999E-7</c:v>
                </c:pt>
                <c:pt idx="1408">
                  <c:v>-3.2899999999999999E-7</c:v>
                </c:pt>
                <c:pt idx="1409">
                  <c:v>-3.2899999999999999E-7</c:v>
                </c:pt>
                <c:pt idx="1410">
                  <c:v>-3.2899999999999999E-7</c:v>
                </c:pt>
                <c:pt idx="1411">
                  <c:v>-3.2899999999999999E-7</c:v>
                </c:pt>
                <c:pt idx="1412">
                  <c:v>-3.2899999999999999E-7</c:v>
                </c:pt>
                <c:pt idx="1413">
                  <c:v>-3.2899999999999999E-7</c:v>
                </c:pt>
                <c:pt idx="1414">
                  <c:v>-3.2899999999999999E-7</c:v>
                </c:pt>
                <c:pt idx="1415">
                  <c:v>-3.2899999999999999E-7</c:v>
                </c:pt>
                <c:pt idx="1416">
                  <c:v>-3.2899999999999999E-7</c:v>
                </c:pt>
                <c:pt idx="1417">
                  <c:v>-3.2800000000000003E-7</c:v>
                </c:pt>
                <c:pt idx="1418">
                  <c:v>-3.2800000000000003E-7</c:v>
                </c:pt>
                <c:pt idx="1419">
                  <c:v>-3.2800000000000003E-7</c:v>
                </c:pt>
                <c:pt idx="1420">
                  <c:v>-3.2800000000000003E-7</c:v>
                </c:pt>
                <c:pt idx="1421">
                  <c:v>-3.2800000000000003E-7</c:v>
                </c:pt>
                <c:pt idx="1422">
                  <c:v>-3.2800000000000003E-7</c:v>
                </c:pt>
                <c:pt idx="1423">
                  <c:v>-3.2800000000000003E-7</c:v>
                </c:pt>
                <c:pt idx="1424">
                  <c:v>-3.2800000000000003E-7</c:v>
                </c:pt>
                <c:pt idx="1425">
                  <c:v>-3.2800000000000003E-7</c:v>
                </c:pt>
                <c:pt idx="1426">
                  <c:v>-3.2800000000000003E-7</c:v>
                </c:pt>
                <c:pt idx="1427">
                  <c:v>-3.2800000000000003E-7</c:v>
                </c:pt>
                <c:pt idx="1428">
                  <c:v>-3.2800000000000003E-7</c:v>
                </c:pt>
                <c:pt idx="1429">
                  <c:v>-3.2800000000000003E-7</c:v>
                </c:pt>
                <c:pt idx="1430">
                  <c:v>-3.2800000000000003E-7</c:v>
                </c:pt>
                <c:pt idx="1431">
                  <c:v>-3.2800000000000003E-7</c:v>
                </c:pt>
                <c:pt idx="1432">
                  <c:v>-3.2800000000000003E-7</c:v>
                </c:pt>
                <c:pt idx="1433">
                  <c:v>-3.2800000000000003E-7</c:v>
                </c:pt>
                <c:pt idx="1434">
                  <c:v>-3.2800000000000003E-7</c:v>
                </c:pt>
                <c:pt idx="1435">
                  <c:v>-3.2800000000000003E-7</c:v>
                </c:pt>
                <c:pt idx="1436">
                  <c:v>-3.2800000000000003E-7</c:v>
                </c:pt>
                <c:pt idx="1437">
                  <c:v>-3.27E-7</c:v>
                </c:pt>
                <c:pt idx="1438">
                  <c:v>-3.27E-7</c:v>
                </c:pt>
                <c:pt idx="1439">
                  <c:v>-3.27E-7</c:v>
                </c:pt>
                <c:pt idx="1440">
                  <c:v>-3.27E-7</c:v>
                </c:pt>
                <c:pt idx="1441">
                  <c:v>-3.27E-7</c:v>
                </c:pt>
                <c:pt idx="1442">
                  <c:v>-3.27E-7</c:v>
                </c:pt>
                <c:pt idx="1443">
                  <c:v>-3.27E-7</c:v>
                </c:pt>
                <c:pt idx="1444">
                  <c:v>-3.27E-7</c:v>
                </c:pt>
                <c:pt idx="1445">
                  <c:v>-3.27E-7</c:v>
                </c:pt>
                <c:pt idx="1446">
                  <c:v>-3.27E-7</c:v>
                </c:pt>
                <c:pt idx="1447">
                  <c:v>-3.27E-7</c:v>
                </c:pt>
                <c:pt idx="1448">
                  <c:v>-3.27E-7</c:v>
                </c:pt>
                <c:pt idx="1449">
                  <c:v>-3.27E-7</c:v>
                </c:pt>
                <c:pt idx="1450">
                  <c:v>-3.27E-7</c:v>
                </c:pt>
                <c:pt idx="1451">
                  <c:v>-3.27E-7</c:v>
                </c:pt>
                <c:pt idx="1452">
                  <c:v>-3.27E-7</c:v>
                </c:pt>
                <c:pt idx="1453">
                  <c:v>-3.27E-7</c:v>
                </c:pt>
                <c:pt idx="1454">
                  <c:v>-3.27E-7</c:v>
                </c:pt>
                <c:pt idx="1455">
                  <c:v>-3.27E-7</c:v>
                </c:pt>
                <c:pt idx="1456">
                  <c:v>-3.27E-7</c:v>
                </c:pt>
                <c:pt idx="1457">
                  <c:v>-3.2599999999999998E-7</c:v>
                </c:pt>
                <c:pt idx="1458">
                  <c:v>-3.2599999999999998E-7</c:v>
                </c:pt>
                <c:pt idx="1459">
                  <c:v>-3.2599999999999998E-7</c:v>
                </c:pt>
                <c:pt idx="1460">
                  <c:v>-3.2599999999999998E-7</c:v>
                </c:pt>
                <c:pt idx="1461">
                  <c:v>-3.2599999999999998E-7</c:v>
                </c:pt>
                <c:pt idx="1462">
                  <c:v>-3.2599999999999998E-7</c:v>
                </c:pt>
                <c:pt idx="1463">
                  <c:v>-3.2599999999999998E-7</c:v>
                </c:pt>
                <c:pt idx="1464">
                  <c:v>-3.2599999999999998E-7</c:v>
                </c:pt>
                <c:pt idx="1465">
                  <c:v>-3.2599999999999998E-7</c:v>
                </c:pt>
                <c:pt idx="1466">
                  <c:v>-3.2599999999999998E-7</c:v>
                </c:pt>
                <c:pt idx="1467">
                  <c:v>-3.2599999999999998E-7</c:v>
                </c:pt>
                <c:pt idx="1468">
                  <c:v>-3.2599999999999998E-7</c:v>
                </c:pt>
                <c:pt idx="1469">
                  <c:v>-3.2599999999999998E-7</c:v>
                </c:pt>
                <c:pt idx="1470">
                  <c:v>-3.2599999999999998E-7</c:v>
                </c:pt>
                <c:pt idx="1471">
                  <c:v>-3.2599999999999998E-7</c:v>
                </c:pt>
                <c:pt idx="1472">
                  <c:v>-3.2599999999999998E-7</c:v>
                </c:pt>
                <c:pt idx="1473">
                  <c:v>-3.2599999999999998E-7</c:v>
                </c:pt>
                <c:pt idx="1474">
                  <c:v>-3.2599999999999998E-7</c:v>
                </c:pt>
                <c:pt idx="1475">
                  <c:v>-3.2599999999999998E-7</c:v>
                </c:pt>
                <c:pt idx="1476">
                  <c:v>-3.2599999999999998E-7</c:v>
                </c:pt>
                <c:pt idx="1477">
                  <c:v>-3.2500000000000001E-7</c:v>
                </c:pt>
                <c:pt idx="1478">
                  <c:v>-3.2500000000000001E-7</c:v>
                </c:pt>
                <c:pt idx="1479">
                  <c:v>-3.2500000000000001E-7</c:v>
                </c:pt>
                <c:pt idx="1480">
                  <c:v>-3.2500000000000001E-7</c:v>
                </c:pt>
                <c:pt idx="1481">
                  <c:v>-3.2500000000000001E-7</c:v>
                </c:pt>
                <c:pt idx="1482">
                  <c:v>-3.2500000000000001E-7</c:v>
                </c:pt>
                <c:pt idx="1483">
                  <c:v>-3.2500000000000001E-7</c:v>
                </c:pt>
                <c:pt idx="1484">
                  <c:v>-3.2500000000000001E-7</c:v>
                </c:pt>
                <c:pt idx="1485">
                  <c:v>-3.2500000000000001E-7</c:v>
                </c:pt>
                <c:pt idx="1486">
                  <c:v>-3.2500000000000001E-7</c:v>
                </c:pt>
                <c:pt idx="1487">
                  <c:v>-3.2500000000000001E-7</c:v>
                </c:pt>
                <c:pt idx="1488">
                  <c:v>-3.2500000000000001E-7</c:v>
                </c:pt>
                <c:pt idx="1489">
                  <c:v>-3.2500000000000001E-7</c:v>
                </c:pt>
                <c:pt idx="1490">
                  <c:v>-3.2500000000000001E-7</c:v>
                </c:pt>
                <c:pt idx="1491">
                  <c:v>-3.2500000000000001E-7</c:v>
                </c:pt>
                <c:pt idx="1492">
                  <c:v>-3.2500000000000001E-7</c:v>
                </c:pt>
                <c:pt idx="1493">
                  <c:v>-3.2500000000000001E-7</c:v>
                </c:pt>
                <c:pt idx="1494">
                  <c:v>-3.2500000000000001E-7</c:v>
                </c:pt>
                <c:pt idx="1495">
                  <c:v>-3.2500000000000001E-7</c:v>
                </c:pt>
                <c:pt idx="1496">
                  <c:v>-3.2500000000000001E-7</c:v>
                </c:pt>
                <c:pt idx="1497">
                  <c:v>-3.2399999999999999E-7</c:v>
                </c:pt>
                <c:pt idx="1498">
                  <c:v>-3.2399999999999999E-7</c:v>
                </c:pt>
                <c:pt idx="1499">
                  <c:v>-3.2399999999999999E-7</c:v>
                </c:pt>
                <c:pt idx="1500">
                  <c:v>-3.2399999999999999E-7</c:v>
                </c:pt>
                <c:pt idx="1501">
                  <c:v>-3.2399999999999999E-7</c:v>
                </c:pt>
                <c:pt idx="1502">
                  <c:v>-3.2399999999999999E-7</c:v>
                </c:pt>
                <c:pt idx="1503">
                  <c:v>-3.2399999999999999E-7</c:v>
                </c:pt>
                <c:pt idx="1504">
                  <c:v>-3.2399999999999999E-7</c:v>
                </c:pt>
                <c:pt idx="1505">
                  <c:v>-3.2399999999999999E-7</c:v>
                </c:pt>
                <c:pt idx="1506">
                  <c:v>-3.2399999999999999E-7</c:v>
                </c:pt>
                <c:pt idx="1507">
                  <c:v>-3.2399999999999999E-7</c:v>
                </c:pt>
                <c:pt idx="1508">
                  <c:v>-3.2399999999999999E-7</c:v>
                </c:pt>
                <c:pt idx="1509">
                  <c:v>-3.2399999999999999E-7</c:v>
                </c:pt>
                <c:pt idx="1510">
                  <c:v>-3.2399999999999999E-7</c:v>
                </c:pt>
                <c:pt idx="1511">
                  <c:v>-3.2399999999999999E-7</c:v>
                </c:pt>
                <c:pt idx="1512">
                  <c:v>-3.2399999999999999E-7</c:v>
                </c:pt>
                <c:pt idx="1513">
                  <c:v>-3.2399999999999999E-7</c:v>
                </c:pt>
                <c:pt idx="1514">
                  <c:v>-3.2399999999999999E-7</c:v>
                </c:pt>
                <c:pt idx="1515">
                  <c:v>-3.2399999999999999E-7</c:v>
                </c:pt>
                <c:pt idx="1516">
                  <c:v>-3.2399999999999999E-7</c:v>
                </c:pt>
                <c:pt idx="1517">
                  <c:v>-3.2300000000000002E-7</c:v>
                </c:pt>
                <c:pt idx="1518">
                  <c:v>-3.2300000000000002E-7</c:v>
                </c:pt>
                <c:pt idx="1519">
                  <c:v>-3.2300000000000002E-7</c:v>
                </c:pt>
                <c:pt idx="1520">
                  <c:v>-3.2300000000000002E-7</c:v>
                </c:pt>
                <c:pt idx="1521">
                  <c:v>-3.2300000000000002E-7</c:v>
                </c:pt>
                <c:pt idx="1522">
                  <c:v>-3.2300000000000002E-7</c:v>
                </c:pt>
                <c:pt idx="1523">
                  <c:v>-3.2300000000000002E-7</c:v>
                </c:pt>
                <c:pt idx="1524">
                  <c:v>-3.2300000000000002E-7</c:v>
                </c:pt>
                <c:pt idx="1525">
                  <c:v>-3.2300000000000002E-7</c:v>
                </c:pt>
                <c:pt idx="1526">
                  <c:v>-3.2300000000000002E-7</c:v>
                </c:pt>
                <c:pt idx="1527">
                  <c:v>-3.2300000000000002E-7</c:v>
                </c:pt>
                <c:pt idx="1528">
                  <c:v>-3.2300000000000002E-7</c:v>
                </c:pt>
                <c:pt idx="1529">
                  <c:v>-3.2300000000000002E-7</c:v>
                </c:pt>
                <c:pt idx="1530">
                  <c:v>-3.2300000000000002E-7</c:v>
                </c:pt>
                <c:pt idx="1531">
                  <c:v>-3.2300000000000002E-7</c:v>
                </c:pt>
                <c:pt idx="1532">
                  <c:v>-3.2300000000000002E-7</c:v>
                </c:pt>
                <c:pt idx="1533">
                  <c:v>-3.2300000000000002E-7</c:v>
                </c:pt>
                <c:pt idx="1534">
                  <c:v>-3.2300000000000002E-7</c:v>
                </c:pt>
                <c:pt idx="1535">
                  <c:v>-3.2300000000000002E-7</c:v>
                </c:pt>
                <c:pt idx="1536">
                  <c:v>-3.2300000000000002E-7</c:v>
                </c:pt>
                <c:pt idx="1537">
                  <c:v>-3.22E-7</c:v>
                </c:pt>
                <c:pt idx="1538">
                  <c:v>-3.22E-7</c:v>
                </c:pt>
                <c:pt idx="1539">
                  <c:v>-3.22E-7</c:v>
                </c:pt>
                <c:pt idx="1540">
                  <c:v>-3.22E-7</c:v>
                </c:pt>
                <c:pt idx="1541">
                  <c:v>-3.22E-7</c:v>
                </c:pt>
                <c:pt idx="1542">
                  <c:v>-3.22E-7</c:v>
                </c:pt>
                <c:pt idx="1543">
                  <c:v>-3.22E-7</c:v>
                </c:pt>
                <c:pt idx="1544">
                  <c:v>-3.22E-7</c:v>
                </c:pt>
                <c:pt idx="1545">
                  <c:v>-3.22E-7</c:v>
                </c:pt>
                <c:pt idx="1546">
                  <c:v>-3.22E-7</c:v>
                </c:pt>
                <c:pt idx="1547">
                  <c:v>-3.22E-7</c:v>
                </c:pt>
                <c:pt idx="1548">
                  <c:v>-3.22E-7</c:v>
                </c:pt>
                <c:pt idx="1549">
                  <c:v>-3.22E-7</c:v>
                </c:pt>
                <c:pt idx="1550">
                  <c:v>-3.22E-7</c:v>
                </c:pt>
                <c:pt idx="1551">
                  <c:v>-3.22E-7</c:v>
                </c:pt>
                <c:pt idx="1552">
                  <c:v>-3.22E-7</c:v>
                </c:pt>
                <c:pt idx="1553">
                  <c:v>-3.22E-7</c:v>
                </c:pt>
                <c:pt idx="1554">
                  <c:v>-3.22E-7</c:v>
                </c:pt>
                <c:pt idx="1555">
                  <c:v>-3.22E-7</c:v>
                </c:pt>
                <c:pt idx="1556">
                  <c:v>-3.22E-7</c:v>
                </c:pt>
                <c:pt idx="1557">
                  <c:v>-3.2099999999999998E-7</c:v>
                </c:pt>
                <c:pt idx="1558">
                  <c:v>-3.2099999999999998E-7</c:v>
                </c:pt>
                <c:pt idx="1559">
                  <c:v>-3.2099999999999998E-7</c:v>
                </c:pt>
                <c:pt idx="1560">
                  <c:v>-3.2099999999999998E-7</c:v>
                </c:pt>
                <c:pt idx="1561">
                  <c:v>-3.2099999999999998E-7</c:v>
                </c:pt>
                <c:pt idx="1562">
                  <c:v>-3.2099999999999998E-7</c:v>
                </c:pt>
                <c:pt idx="1563">
                  <c:v>-3.2099999999999998E-7</c:v>
                </c:pt>
                <c:pt idx="1564">
                  <c:v>-3.2099999999999998E-7</c:v>
                </c:pt>
                <c:pt idx="1565">
                  <c:v>-3.2099999999999998E-7</c:v>
                </c:pt>
                <c:pt idx="1566">
                  <c:v>-3.2099999999999998E-7</c:v>
                </c:pt>
                <c:pt idx="1567">
                  <c:v>-3.2099999999999998E-7</c:v>
                </c:pt>
                <c:pt idx="1568">
                  <c:v>-3.2099999999999998E-7</c:v>
                </c:pt>
                <c:pt idx="1569">
                  <c:v>-3.2099999999999998E-7</c:v>
                </c:pt>
                <c:pt idx="1570">
                  <c:v>-3.2099999999999998E-7</c:v>
                </c:pt>
                <c:pt idx="1571">
                  <c:v>-3.2099999999999998E-7</c:v>
                </c:pt>
                <c:pt idx="1572">
                  <c:v>-3.2099999999999998E-7</c:v>
                </c:pt>
                <c:pt idx="1573">
                  <c:v>-3.2099999999999998E-7</c:v>
                </c:pt>
                <c:pt idx="1574">
                  <c:v>-3.2099999999999998E-7</c:v>
                </c:pt>
                <c:pt idx="1575">
                  <c:v>-3.2099999999999998E-7</c:v>
                </c:pt>
                <c:pt idx="1576">
                  <c:v>-3.2099999999999998E-7</c:v>
                </c:pt>
                <c:pt idx="1577">
                  <c:v>-3.2000000000000001E-7</c:v>
                </c:pt>
                <c:pt idx="1578">
                  <c:v>-3.2000000000000001E-7</c:v>
                </c:pt>
                <c:pt idx="1579">
                  <c:v>-3.2000000000000001E-7</c:v>
                </c:pt>
                <c:pt idx="1580">
                  <c:v>-3.2000000000000001E-7</c:v>
                </c:pt>
                <c:pt idx="1581">
                  <c:v>-3.2000000000000001E-7</c:v>
                </c:pt>
                <c:pt idx="1582">
                  <c:v>-3.2000000000000001E-7</c:v>
                </c:pt>
                <c:pt idx="1583">
                  <c:v>-3.2000000000000001E-7</c:v>
                </c:pt>
                <c:pt idx="1584">
                  <c:v>-3.2000000000000001E-7</c:v>
                </c:pt>
                <c:pt idx="1585">
                  <c:v>-3.2000000000000001E-7</c:v>
                </c:pt>
                <c:pt idx="1586">
                  <c:v>-3.2000000000000001E-7</c:v>
                </c:pt>
                <c:pt idx="1587">
                  <c:v>-3.2000000000000001E-7</c:v>
                </c:pt>
                <c:pt idx="1588">
                  <c:v>-3.2000000000000001E-7</c:v>
                </c:pt>
                <c:pt idx="1589">
                  <c:v>-3.2000000000000001E-7</c:v>
                </c:pt>
                <c:pt idx="1590">
                  <c:v>-3.2000000000000001E-7</c:v>
                </c:pt>
                <c:pt idx="1591">
                  <c:v>-3.2000000000000001E-7</c:v>
                </c:pt>
                <c:pt idx="1592">
                  <c:v>-3.2000000000000001E-7</c:v>
                </c:pt>
                <c:pt idx="1593">
                  <c:v>-3.2000000000000001E-7</c:v>
                </c:pt>
                <c:pt idx="1594">
                  <c:v>-3.2000000000000001E-7</c:v>
                </c:pt>
                <c:pt idx="1595">
                  <c:v>-3.2000000000000001E-7</c:v>
                </c:pt>
                <c:pt idx="1596">
                  <c:v>-3.2000000000000001E-7</c:v>
                </c:pt>
                <c:pt idx="1597">
                  <c:v>-3.1899999999999998E-7</c:v>
                </c:pt>
                <c:pt idx="1598">
                  <c:v>-3.1899999999999998E-7</c:v>
                </c:pt>
                <c:pt idx="1599">
                  <c:v>-3.1899999999999998E-7</c:v>
                </c:pt>
                <c:pt idx="1600">
                  <c:v>-3.1899999999999998E-7</c:v>
                </c:pt>
                <c:pt idx="1601">
                  <c:v>-3.1899999999999998E-7</c:v>
                </c:pt>
                <c:pt idx="1602">
                  <c:v>-3.1899999999999998E-7</c:v>
                </c:pt>
                <c:pt idx="1603">
                  <c:v>-3.1899999999999998E-7</c:v>
                </c:pt>
                <c:pt idx="1604">
                  <c:v>-3.1899999999999998E-7</c:v>
                </c:pt>
                <c:pt idx="1605">
                  <c:v>-3.1899999999999998E-7</c:v>
                </c:pt>
                <c:pt idx="1606">
                  <c:v>-3.1899999999999998E-7</c:v>
                </c:pt>
                <c:pt idx="1607">
                  <c:v>-3.1899999999999998E-7</c:v>
                </c:pt>
                <c:pt idx="1608">
                  <c:v>-3.1899999999999998E-7</c:v>
                </c:pt>
                <c:pt idx="1609">
                  <c:v>-3.1899999999999998E-7</c:v>
                </c:pt>
                <c:pt idx="1610">
                  <c:v>-3.1899999999999998E-7</c:v>
                </c:pt>
                <c:pt idx="1611">
                  <c:v>-3.1899999999999998E-7</c:v>
                </c:pt>
                <c:pt idx="1612">
                  <c:v>-3.1899999999999998E-7</c:v>
                </c:pt>
                <c:pt idx="1613">
                  <c:v>-3.1899999999999998E-7</c:v>
                </c:pt>
                <c:pt idx="1614">
                  <c:v>-3.1899999999999998E-7</c:v>
                </c:pt>
                <c:pt idx="1615">
                  <c:v>-3.1899999999999998E-7</c:v>
                </c:pt>
                <c:pt idx="1616">
                  <c:v>-3.1899999999999998E-7</c:v>
                </c:pt>
                <c:pt idx="1617">
                  <c:v>-3.1800000000000002E-7</c:v>
                </c:pt>
                <c:pt idx="1618">
                  <c:v>-3.1800000000000002E-7</c:v>
                </c:pt>
                <c:pt idx="1619">
                  <c:v>-3.1800000000000002E-7</c:v>
                </c:pt>
                <c:pt idx="1620">
                  <c:v>-3.1800000000000002E-7</c:v>
                </c:pt>
                <c:pt idx="1621">
                  <c:v>-3.1800000000000002E-7</c:v>
                </c:pt>
                <c:pt idx="1622">
                  <c:v>-3.1800000000000002E-7</c:v>
                </c:pt>
                <c:pt idx="1623">
                  <c:v>-3.1800000000000002E-7</c:v>
                </c:pt>
                <c:pt idx="1624">
                  <c:v>-3.1800000000000002E-7</c:v>
                </c:pt>
                <c:pt idx="1625">
                  <c:v>-3.1800000000000002E-7</c:v>
                </c:pt>
                <c:pt idx="1626">
                  <c:v>-3.1800000000000002E-7</c:v>
                </c:pt>
                <c:pt idx="1627">
                  <c:v>-3.1800000000000002E-7</c:v>
                </c:pt>
                <c:pt idx="1628">
                  <c:v>-3.1800000000000002E-7</c:v>
                </c:pt>
                <c:pt idx="1629">
                  <c:v>-3.1800000000000002E-7</c:v>
                </c:pt>
                <c:pt idx="1630">
                  <c:v>-3.1800000000000002E-7</c:v>
                </c:pt>
                <c:pt idx="1631">
                  <c:v>-3.1800000000000002E-7</c:v>
                </c:pt>
                <c:pt idx="1632">
                  <c:v>-3.1800000000000002E-7</c:v>
                </c:pt>
                <c:pt idx="1633">
                  <c:v>-3.1800000000000002E-7</c:v>
                </c:pt>
                <c:pt idx="1634">
                  <c:v>-3.1800000000000002E-7</c:v>
                </c:pt>
                <c:pt idx="1635">
                  <c:v>-3.1800000000000002E-7</c:v>
                </c:pt>
                <c:pt idx="1636">
                  <c:v>-3.1800000000000002E-7</c:v>
                </c:pt>
                <c:pt idx="1637">
                  <c:v>-3.1699999999999999E-7</c:v>
                </c:pt>
                <c:pt idx="1638">
                  <c:v>-3.1699999999999999E-7</c:v>
                </c:pt>
                <c:pt idx="1639">
                  <c:v>-3.1699999999999999E-7</c:v>
                </c:pt>
                <c:pt idx="1640">
                  <c:v>-3.1699999999999999E-7</c:v>
                </c:pt>
                <c:pt idx="1641">
                  <c:v>-3.1699999999999999E-7</c:v>
                </c:pt>
                <c:pt idx="1642">
                  <c:v>-3.1699999999999999E-7</c:v>
                </c:pt>
                <c:pt idx="1643">
                  <c:v>-3.1699999999999999E-7</c:v>
                </c:pt>
                <c:pt idx="1644">
                  <c:v>-3.1699999999999999E-7</c:v>
                </c:pt>
                <c:pt idx="1645">
                  <c:v>-3.1699999999999999E-7</c:v>
                </c:pt>
                <c:pt idx="1646">
                  <c:v>-3.1699999999999999E-7</c:v>
                </c:pt>
                <c:pt idx="1647">
                  <c:v>-3.1699999999999999E-7</c:v>
                </c:pt>
                <c:pt idx="1648">
                  <c:v>-3.1699999999999999E-7</c:v>
                </c:pt>
                <c:pt idx="1649">
                  <c:v>-3.1699999999999999E-7</c:v>
                </c:pt>
                <c:pt idx="1650">
                  <c:v>-3.1699999999999999E-7</c:v>
                </c:pt>
                <c:pt idx="1651">
                  <c:v>-3.1699999999999999E-7</c:v>
                </c:pt>
                <c:pt idx="1652">
                  <c:v>-3.1699999999999999E-7</c:v>
                </c:pt>
                <c:pt idx="1653">
                  <c:v>-3.1699999999999999E-7</c:v>
                </c:pt>
                <c:pt idx="1654">
                  <c:v>-3.1699999999999999E-7</c:v>
                </c:pt>
                <c:pt idx="1655">
                  <c:v>-3.1699999999999999E-7</c:v>
                </c:pt>
                <c:pt idx="1656">
                  <c:v>-3.1699999999999999E-7</c:v>
                </c:pt>
                <c:pt idx="1657">
                  <c:v>-3.1600000000000002E-7</c:v>
                </c:pt>
                <c:pt idx="1658">
                  <c:v>-3.1600000000000002E-7</c:v>
                </c:pt>
                <c:pt idx="1659">
                  <c:v>-3.1600000000000002E-7</c:v>
                </c:pt>
                <c:pt idx="1660">
                  <c:v>-3.1600000000000002E-7</c:v>
                </c:pt>
                <c:pt idx="1661">
                  <c:v>-3.1600000000000002E-7</c:v>
                </c:pt>
                <c:pt idx="1662">
                  <c:v>-3.1600000000000002E-7</c:v>
                </c:pt>
                <c:pt idx="1663">
                  <c:v>-3.1600000000000002E-7</c:v>
                </c:pt>
                <c:pt idx="1664">
                  <c:v>-3.1600000000000002E-7</c:v>
                </c:pt>
                <c:pt idx="1665">
                  <c:v>-3.1600000000000002E-7</c:v>
                </c:pt>
                <c:pt idx="1666">
                  <c:v>-3.1600000000000002E-7</c:v>
                </c:pt>
                <c:pt idx="1667">
                  <c:v>-3.1600000000000002E-7</c:v>
                </c:pt>
                <c:pt idx="1668">
                  <c:v>-3.1600000000000002E-7</c:v>
                </c:pt>
                <c:pt idx="1669">
                  <c:v>-3.1600000000000002E-7</c:v>
                </c:pt>
                <c:pt idx="1670">
                  <c:v>-3.1600000000000002E-7</c:v>
                </c:pt>
                <c:pt idx="1671">
                  <c:v>-3.1600000000000002E-7</c:v>
                </c:pt>
                <c:pt idx="1672">
                  <c:v>-3.1600000000000002E-7</c:v>
                </c:pt>
                <c:pt idx="1673">
                  <c:v>-3.1600000000000002E-7</c:v>
                </c:pt>
                <c:pt idx="1674">
                  <c:v>-3.1600000000000002E-7</c:v>
                </c:pt>
                <c:pt idx="1675">
                  <c:v>-3.1600000000000002E-7</c:v>
                </c:pt>
                <c:pt idx="1676">
                  <c:v>-3.1600000000000002E-7</c:v>
                </c:pt>
                <c:pt idx="1677">
                  <c:v>-3.15E-7</c:v>
                </c:pt>
                <c:pt idx="1678">
                  <c:v>-3.15E-7</c:v>
                </c:pt>
                <c:pt idx="1679">
                  <c:v>-3.15E-7</c:v>
                </c:pt>
                <c:pt idx="1680">
                  <c:v>-3.15E-7</c:v>
                </c:pt>
                <c:pt idx="1681">
                  <c:v>-3.15E-7</c:v>
                </c:pt>
                <c:pt idx="1682">
                  <c:v>-3.15E-7</c:v>
                </c:pt>
                <c:pt idx="1683">
                  <c:v>-3.15E-7</c:v>
                </c:pt>
                <c:pt idx="1684">
                  <c:v>-3.15E-7</c:v>
                </c:pt>
                <c:pt idx="1685">
                  <c:v>-3.15E-7</c:v>
                </c:pt>
                <c:pt idx="1686">
                  <c:v>-3.15E-7</c:v>
                </c:pt>
                <c:pt idx="1687">
                  <c:v>-3.15E-7</c:v>
                </c:pt>
                <c:pt idx="1688">
                  <c:v>-3.15E-7</c:v>
                </c:pt>
                <c:pt idx="1689">
                  <c:v>-3.15E-7</c:v>
                </c:pt>
                <c:pt idx="1690">
                  <c:v>-3.15E-7</c:v>
                </c:pt>
                <c:pt idx="1691">
                  <c:v>-3.15E-7</c:v>
                </c:pt>
                <c:pt idx="1692">
                  <c:v>-3.15E-7</c:v>
                </c:pt>
                <c:pt idx="1693">
                  <c:v>-3.15E-7</c:v>
                </c:pt>
                <c:pt idx="1694">
                  <c:v>-3.15E-7</c:v>
                </c:pt>
                <c:pt idx="1695">
                  <c:v>-3.15E-7</c:v>
                </c:pt>
                <c:pt idx="1696">
                  <c:v>-3.15E-7</c:v>
                </c:pt>
                <c:pt idx="1697">
                  <c:v>-3.1399999999999998E-7</c:v>
                </c:pt>
                <c:pt idx="1698">
                  <c:v>-3.1399999999999998E-7</c:v>
                </c:pt>
                <c:pt idx="1699">
                  <c:v>-3.1399999999999998E-7</c:v>
                </c:pt>
                <c:pt idx="1700">
                  <c:v>-3.1399999999999998E-7</c:v>
                </c:pt>
                <c:pt idx="1701">
                  <c:v>-3.1399999999999998E-7</c:v>
                </c:pt>
                <c:pt idx="1702">
                  <c:v>-3.1399999999999998E-7</c:v>
                </c:pt>
                <c:pt idx="1703">
                  <c:v>-3.1399999999999998E-7</c:v>
                </c:pt>
                <c:pt idx="1704">
                  <c:v>-3.1399999999999998E-7</c:v>
                </c:pt>
                <c:pt idx="1705">
                  <c:v>-3.1399999999999998E-7</c:v>
                </c:pt>
                <c:pt idx="1706">
                  <c:v>-3.1399999999999998E-7</c:v>
                </c:pt>
                <c:pt idx="1707">
                  <c:v>-3.1399999999999998E-7</c:v>
                </c:pt>
                <c:pt idx="1708">
                  <c:v>-3.1399999999999998E-7</c:v>
                </c:pt>
                <c:pt idx="1709">
                  <c:v>-3.1399999999999998E-7</c:v>
                </c:pt>
                <c:pt idx="1710">
                  <c:v>-3.1399999999999998E-7</c:v>
                </c:pt>
                <c:pt idx="1711">
                  <c:v>-3.1399999999999998E-7</c:v>
                </c:pt>
                <c:pt idx="1712">
                  <c:v>-3.1399999999999998E-7</c:v>
                </c:pt>
                <c:pt idx="1713">
                  <c:v>-3.1399999999999998E-7</c:v>
                </c:pt>
                <c:pt idx="1714">
                  <c:v>-3.1399999999999998E-7</c:v>
                </c:pt>
                <c:pt idx="1715">
                  <c:v>-3.1399999999999998E-7</c:v>
                </c:pt>
                <c:pt idx="1716">
                  <c:v>-3.1399999999999998E-7</c:v>
                </c:pt>
                <c:pt idx="1717">
                  <c:v>-3.1300000000000001E-7</c:v>
                </c:pt>
                <c:pt idx="1718">
                  <c:v>-3.1300000000000001E-7</c:v>
                </c:pt>
                <c:pt idx="1719">
                  <c:v>-3.1300000000000001E-7</c:v>
                </c:pt>
                <c:pt idx="1720">
                  <c:v>-3.1300000000000001E-7</c:v>
                </c:pt>
                <c:pt idx="1721">
                  <c:v>-3.1300000000000001E-7</c:v>
                </c:pt>
                <c:pt idx="1722">
                  <c:v>-3.1300000000000001E-7</c:v>
                </c:pt>
                <c:pt idx="1723">
                  <c:v>-3.1300000000000001E-7</c:v>
                </c:pt>
                <c:pt idx="1724">
                  <c:v>-3.1300000000000001E-7</c:v>
                </c:pt>
                <c:pt idx="1725">
                  <c:v>-3.1300000000000001E-7</c:v>
                </c:pt>
                <c:pt idx="1726">
                  <c:v>-3.1300000000000001E-7</c:v>
                </c:pt>
                <c:pt idx="1727">
                  <c:v>-3.1300000000000001E-7</c:v>
                </c:pt>
                <c:pt idx="1728">
                  <c:v>-3.1300000000000001E-7</c:v>
                </c:pt>
                <c:pt idx="1729">
                  <c:v>-3.1300000000000001E-7</c:v>
                </c:pt>
                <c:pt idx="1730">
                  <c:v>-3.1300000000000001E-7</c:v>
                </c:pt>
                <c:pt idx="1731">
                  <c:v>-3.1300000000000001E-7</c:v>
                </c:pt>
                <c:pt idx="1732">
                  <c:v>-3.1300000000000001E-7</c:v>
                </c:pt>
                <c:pt idx="1733">
                  <c:v>-3.1300000000000001E-7</c:v>
                </c:pt>
                <c:pt idx="1734">
                  <c:v>-3.1300000000000001E-7</c:v>
                </c:pt>
                <c:pt idx="1735">
                  <c:v>-3.1300000000000001E-7</c:v>
                </c:pt>
                <c:pt idx="1736">
                  <c:v>-3.1300000000000001E-7</c:v>
                </c:pt>
                <c:pt idx="1737">
                  <c:v>-3.1199999999999999E-7</c:v>
                </c:pt>
                <c:pt idx="1738">
                  <c:v>-3.1199999999999999E-7</c:v>
                </c:pt>
                <c:pt idx="1739">
                  <c:v>-3.1199999999999999E-7</c:v>
                </c:pt>
                <c:pt idx="1740">
                  <c:v>-3.1199999999999999E-7</c:v>
                </c:pt>
                <c:pt idx="1741">
                  <c:v>-3.1199999999999999E-7</c:v>
                </c:pt>
                <c:pt idx="1742">
                  <c:v>-3.1199999999999999E-7</c:v>
                </c:pt>
                <c:pt idx="1743">
                  <c:v>-3.1199999999999999E-7</c:v>
                </c:pt>
                <c:pt idx="1744">
                  <c:v>-3.1199999999999999E-7</c:v>
                </c:pt>
                <c:pt idx="1745">
                  <c:v>-3.1199999999999999E-7</c:v>
                </c:pt>
                <c:pt idx="1746">
                  <c:v>-3.1199999999999999E-7</c:v>
                </c:pt>
                <c:pt idx="1747">
                  <c:v>-3.1199999999999999E-7</c:v>
                </c:pt>
                <c:pt idx="1748">
                  <c:v>-3.1199999999999999E-7</c:v>
                </c:pt>
                <c:pt idx="1749">
                  <c:v>-3.1199999999999999E-7</c:v>
                </c:pt>
                <c:pt idx="1750">
                  <c:v>-3.1199999999999999E-7</c:v>
                </c:pt>
                <c:pt idx="1751">
                  <c:v>-3.1199999999999999E-7</c:v>
                </c:pt>
                <c:pt idx="1752">
                  <c:v>-3.1199999999999999E-7</c:v>
                </c:pt>
                <c:pt idx="1753">
                  <c:v>-3.1199999999999999E-7</c:v>
                </c:pt>
                <c:pt idx="1754">
                  <c:v>-3.1199999999999999E-7</c:v>
                </c:pt>
                <c:pt idx="1755">
                  <c:v>-3.1199999999999999E-7</c:v>
                </c:pt>
                <c:pt idx="1756">
                  <c:v>-3.1199999999999999E-7</c:v>
                </c:pt>
                <c:pt idx="1757">
                  <c:v>-3.1100000000000002E-7</c:v>
                </c:pt>
                <c:pt idx="1758">
                  <c:v>-3.1100000000000002E-7</c:v>
                </c:pt>
                <c:pt idx="1759">
                  <c:v>-3.1100000000000002E-7</c:v>
                </c:pt>
                <c:pt idx="1760">
                  <c:v>-3.1100000000000002E-7</c:v>
                </c:pt>
                <c:pt idx="1761">
                  <c:v>-3.1100000000000002E-7</c:v>
                </c:pt>
                <c:pt idx="1762">
                  <c:v>-3.1100000000000002E-7</c:v>
                </c:pt>
                <c:pt idx="1763">
                  <c:v>-3.1100000000000002E-7</c:v>
                </c:pt>
                <c:pt idx="1764">
                  <c:v>-3.1100000000000002E-7</c:v>
                </c:pt>
                <c:pt idx="1765">
                  <c:v>-3.1100000000000002E-7</c:v>
                </c:pt>
                <c:pt idx="1766">
                  <c:v>-3.1100000000000002E-7</c:v>
                </c:pt>
                <c:pt idx="1767">
                  <c:v>-3.1100000000000002E-7</c:v>
                </c:pt>
                <c:pt idx="1768">
                  <c:v>-3.1100000000000002E-7</c:v>
                </c:pt>
                <c:pt idx="1769">
                  <c:v>-3.1100000000000002E-7</c:v>
                </c:pt>
                <c:pt idx="1770">
                  <c:v>-3.1100000000000002E-7</c:v>
                </c:pt>
                <c:pt idx="1771">
                  <c:v>-3.1100000000000002E-7</c:v>
                </c:pt>
                <c:pt idx="1772">
                  <c:v>-3.1100000000000002E-7</c:v>
                </c:pt>
                <c:pt idx="1773">
                  <c:v>-3.1100000000000002E-7</c:v>
                </c:pt>
                <c:pt idx="1774">
                  <c:v>-3.1100000000000002E-7</c:v>
                </c:pt>
                <c:pt idx="1775">
                  <c:v>-3.1100000000000002E-7</c:v>
                </c:pt>
                <c:pt idx="1776">
                  <c:v>-3.1100000000000002E-7</c:v>
                </c:pt>
                <c:pt idx="1777">
                  <c:v>-3.1E-7</c:v>
                </c:pt>
                <c:pt idx="1778">
                  <c:v>-3.1E-7</c:v>
                </c:pt>
                <c:pt idx="1779">
                  <c:v>-3.1E-7</c:v>
                </c:pt>
                <c:pt idx="1780">
                  <c:v>-3.1E-7</c:v>
                </c:pt>
                <c:pt idx="1781">
                  <c:v>-3.1E-7</c:v>
                </c:pt>
                <c:pt idx="1782">
                  <c:v>-3.1E-7</c:v>
                </c:pt>
                <c:pt idx="1783">
                  <c:v>-3.1E-7</c:v>
                </c:pt>
                <c:pt idx="1784">
                  <c:v>-3.1E-7</c:v>
                </c:pt>
                <c:pt idx="1785">
                  <c:v>-3.1E-7</c:v>
                </c:pt>
                <c:pt idx="1786">
                  <c:v>-3.1E-7</c:v>
                </c:pt>
                <c:pt idx="1787">
                  <c:v>-3.1E-7</c:v>
                </c:pt>
                <c:pt idx="1788">
                  <c:v>-3.1E-7</c:v>
                </c:pt>
                <c:pt idx="1789">
                  <c:v>-3.1E-7</c:v>
                </c:pt>
                <c:pt idx="1790">
                  <c:v>-3.1E-7</c:v>
                </c:pt>
                <c:pt idx="1791">
                  <c:v>-3.1E-7</c:v>
                </c:pt>
                <c:pt idx="1792">
                  <c:v>-3.1E-7</c:v>
                </c:pt>
                <c:pt idx="1793">
                  <c:v>-3.1E-7</c:v>
                </c:pt>
                <c:pt idx="1794">
                  <c:v>-3.1E-7</c:v>
                </c:pt>
                <c:pt idx="1795">
                  <c:v>-3.1E-7</c:v>
                </c:pt>
                <c:pt idx="1796">
                  <c:v>-3.1E-7</c:v>
                </c:pt>
                <c:pt idx="1797">
                  <c:v>-3.0899999999999997E-7</c:v>
                </c:pt>
                <c:pt idx="1798">
                  <c:v>-3.0899999999999997E-7</c:v>
                </c:pt>
                <c:pt idx="1799">
                  <c:v>-3.0899999999999997E-7</c:v>
                </c:pt>
                <c:pt idx="1800">
                  <c:v>-3.0899999999999997E-7</c:v>
                </c:pt>
                <c:pt idx="1801">
                  <c:v>-3.0899999999999997E-7</c:v>
                </c:pt>
                <c:pt idx="1802">
                  <c:v>-3.0899999999999997E-7</c:v>
                </c:pt>
                <c:pt idx="1803">
                  <c:v>-3.0899999999999997E-7</c:v>
                </c:pt>
                <c:pt idx="1804">
                  <c:v>-3.0899999999999997E-7</c:v>
                </c:pt>
                <c:pt idx="1805">
                  <c:v>-3.0899999999999997E-7</c:v>
                </c:pt>
                <c:pt idx="1806">
                  <c:v>-3.0899999999999997E-7</c:v>
                </c:pt>
                <c:pt idx="1807">
                  <c:v>-3.0899999999999997E-7</c:v>
                </c:pt>
                <c:pt idx="1808">
                  <c:v>-3.0899999999999997E-7</c:v>
                </c:pt>
                <c:pt idx="1809">
                  <c:v>-3.0899999999999997E-7</c:v>
                </c:pt>
                <c:pt idx="1810">
                  <c:v>-3.0899999999999997E-7</c:v>
                </c:pt>
                <c:pt idx="1811">
                  <c:v>-3.0899999999999997E-7</c:v>
                </c:pt>
                <c:pt idx="1812">
                  <c:v>-3.0899999999999997E-7</c:v>
                </c:pt>
                <c:pt idx="1813">
                  <c:v>-3.0899999999999997E-7</c:v>
                </c:pt>
                <c:pt idx="1814">
                  <c:v>-3.0899999999999997E-7</c:v>
                </c:pt>
                <c:pt idx="1815">
                  <c:v>-3.0899999999999997E-7</c:v>
                </c:pt>
                <c:pt idx="1816">
                  <c:v>-3.0899999999999997E-7</c:v>
                </c:pt>
                <c:pt idx="1817">
                  <c:v>-3.0800000000000001E-7</c:v>
                </c:pt>
                <c:pt idx="1818">
                  <c:v>-3.0800000000000001E-7</c:v>
                </c:pt>
                <c:pt idx="1819">
                  <c:v>-3.0800000000000001E-7</c:v>
                </c:pt>
                <c:pt idx="1820">
                  <c:v>-3.0800000000000001E-7</c:v>
                </c:pt>
                <c:pt idx="1821">
                  <c:v>-3.0800000000000001E-7</c:v>
                </c:pt>
                <c:pt idx="1822">
                  <c:v>-3.0800000000000001E-7</c:v>
                </c:pt>
                <c:pt idx="1823">
                  <c:v>-3.0800000000000001E-7</c:v>
                </c:pt>
                <c:pt idx="1824">
                  <c:v>-3.0800000000000001E-7</c:v>
                </c:pt>
                <c:pt idx="1825">
                  <c:v>-3.0800000000000001E-7</c:v>
                </c:pt>
                <c:pt idx="1826">
                  <c:v>-3.0800000000000001E-7</c:v>
                </c:pt>
                <c:pt idx="1827">
                  <c:v>-3.0800000000000001E-7</c:v>
                </c:pt>
                <c:pt idx="1828">
                  <c:v>-3.0800000000000001E-7</c:v>
                </c:pt>
                <c:pt idx="1829">
                  <c:v>-3.0800000000000001E-7</c:v>
                </c:pt>
                <c:pt idx="1830">
                  <c:v>-3.0800000000000001E-7</c:v>
                </c:pt>
                <c:pt idx="1831">
                  <c:v>-3.0800000000000001E-7</c:v>
                </c:pt>
                <c:pt idx="1832">
                  <c:v>-3.0800000000000001E-7</c:v>
                </c:pt>
                <c:pt idx="1833">
                  <c:v>-3.0800000000000001E-7</c:v>
                </c:pt>
                <c:pt idx="1834">
                  <c:v>-3.0800000000000001E-7</c:v>
                </c:pt>
                <c:pt idx="1835">
                  <c:v>-3.0800000000000001E-7</c:v>
                </c:pt>
                <c:pt idx="1836">
                  <c:v>-3.0800000000000001E-7</c:v>
                </c:pt>
                <c:pt idx="1837">
                  <c:v>-3.0699999999999998E-7</c:v>
                </c:pt>
                <c:pt idx="1838">
                  <c:v>-3.0699999999999998E-7</c:v>
                </c:pt>
                <c:pt idx="1839">
                  <c:v>-3.0699999999999998E-7</c:v>
                </c:pt>
                <c:pt idx="1840">
                  <c:v>-3.0699999999999998E-7</c:v>
                </c:pt>
                <c:pt idx="1841">
                  <c:v>-3.0699999999999998E-7</c:v>
                </c:pt>
                <c:pt idx="1842">
                  <c:v>-3.0699999999999998E-7</c:v>
                </c:pt>
                <c:pt idx="1843">
                  <c:v>-3.0699999999999998E-7</c:v>
                </c:pt>
                <c:pt idx="1844">
                  <c:v>-3.0699999999999998E-7</c:v>
                </c:pt>
                <c:pt idx="1845">
                  <c:v>-3.0699999999999998E-7</c:v>
                </c:pt>
                <c:pt idx="1846">
                  <c:v>-3.0699999999999998E-7</c:v>
                </c:pt>
                <c:pt idx="1847">
                  <c:v>-3.0699999999999998E-7</c:v>
                </c:pt>
                <c:pt idx="1848">
                  <c:v>-3.0699999999999998E-7</c:v>
                </c:pt>
                <c:pt idx="1849">
                  <c:v>-3.0699999999999998E-7</c:v>
                </c:pt>
                <c:pt idx="1850">
                  <c:v>-3.0699999999999998E-7</c:v>
                </c:pt>
                <c:pt idx="1851">
                  <c:v>-3.0699999999999998E-7</c:v>
                </c:pt>
                <c:pt idx="1852">
                  <c:v>-3.0699999999999998E-7</c:v>
                </c:pt>
                <c:pt idx="1853">
                  <c:v>-3.0699999999999998E-7</c:v>
                </c:pt>
                <c:pt idx="1854">
                  <c:v>-3.0699999999999998E-7</c:v>
                </c:pt>
                <c:pt idx="1855">
                  <c:v>-3.0699999999999998E-7</c:v>
                </c:pt>
                <c:pt idx="1856">
                  <c:v>-3.0699999999999998E-7</c:v>
                </c:pt>
                <c:pt idx="1857">
                  <c:v>-3.0600000000000001E-7</c:v>
                </c:pt>
                <c:pt idx="1858">
                  <c:v>-3.0600000000000001E-7</c:v>
                </c:pt>
                <c:pt idx="1859">
                  <c:v>-3.0600000000000001E-7</c:v>
                </c:pt>
                <c:pt idx="1860">
                  <c:v>-3.0600000000000001E-7</c:v>
                </c:pt>
                <c:pt idx="1861">
                  <c:v>-3.0600000000000001E-7</c:v>
                </c:pt>
                <c:pt idx="1862">
                  <c:v>-3.0600000000000001E-7</c:v>
                </c:pt>
                <c:pt idx="1863">
                  <c:v>-3.0600000000000001E-7</c:v>
                </c:pt>
                <c:pt idx="1864">
                  <c:v>-3.0600000000000001E-7</c:v>
                </c:pt>
                <c:pt idx="1865">
                  <c:v>-3.0600000000000001E-7</c:v>
                </c:pt>
                <c:pt idx="1866">
                  <c:v>-3.0600000000000001E-7</c:v>
                </c:pt>
                <c:pt idx="1867">
                  <c:v>-3.0600000000000001E-7</c:v>
                </c:pt>
                <c:pt idx="1868">
                  <c:v>-3.0600000000000001E-7</c:v>
                </c:pt>
                <c:pt idx="1869">
                  <c:v>-3.0600000000000001E-7</c:v>
                </c:pt>
                <c:pt idx="1870">
                  <c:v>-3.0600000000000001E-7</c:v>
                </c:pt>
                <c:pt idx="1871">
                  <c:v>-3.0600000000000001E-7</c:v>
                </c:pt>
                <c:pt idx="1872">
                  <c:v>-3.0600000000000001E-7</c:v>
                </c:pt>
                <c:pt idx="1873">
                  <c:v>-3.0600000000000001E-7</c:v>
                </c:pt>
                <c:pt idx="1874">
                  <c:v>-3.0600000000000001E-7</c:v>
                </c:pt>
                <c:pt idx="1875">
                  <c:v>-3.0600000000000001E-7</c:v>
                </c:pt>
                <c:pt idx="1876">
                  <c:v>-3.0600000000000001E-7</c:v>
                </c:pt>
                <c:pt idx="1877">
                  <c:v>-3.0499999999999999E-7</c:v>
                </c:pt>
                <c:pt idx="1878">
                  <c:v>-3.0499999999999999E-7</c:v>
                </c:pt>
                <c:pt idx="1879">
                  <c:v>-3.0499999999999999E-7</c:v>
                </c:pt>
                <c:pt idx="1880">
                  <c:v>-3.0499999999999999E-7</c:v>
                </c:pt>
                <c:pt idx="1881">
                  <c:v>-3.0499999999999999E-7</c:v>
                </c:pt>
                <c:pt idx="1882">
                  <c:v>-3.0499999999999999E-7</c:v>
                </c:pt>
                <c:pt idx="1883">
                  <c:v>-3.0499999999999999E-7</c:v>
                </c:pt>
                <c:pt idx="1884">
                  <c:v>-3.0499999999999999E-7</c:v>
                </c:pt>
                <c:pt idx="1885">
                  <c:v>-3.0499999999999999E-7</c:v>
                </c:pt>
                <c:pt idx="1886">
                  <c:v>-3.0499999999999999E-7</c:v>
                </c:pt>
                <c:pt idx="1887">
                  <c:v>-3.0499999999999999E-7</c:v>
                </c:pt>
                <c:pt idx="1888">
                  <c:v>-3.0499999999999999E-7</c:v>
                </c:pt>
                <c:pt idx="1889">
                  <c:v>-3.0499999999999999E-7</c:v>
                </c:pt>
                <c:pt idx="1890">
                  <c:v>-3.0499999999999999E-7</c:v>
                </c:pt>
                <c:pt idx="1891">
                  <c:v>-3.0499999999999999E-7</c:v>
                </c:pt>
                <c:pt idx="1892">
                  <c:v>-3.0499999999999999E-7</c:v>
                </c:pt>
                <c:pt idx="1893">
                  <c:v>-3.0499999999999999E-7</c:v>
                </c:pt>
                <c:pt idx="1894">
                  <c:v>-3.0499999999999999E-7</c:v>
                </c:pt>
                <c:pt idx="1895">
                  <c:v>-3.0499999999999999E-7</c:v>
                </c:pt>
                <c:pt idx="1896">
                  <c:v>-3.0499999999999999E-7</c:v>
                </c:pt>
                <c:pt idx="1897">
                  <c:v>-3.0400000000000002E-7</c:v>
                </c:pt>
                <c:pt idx="1898">
                  <c:v>-3.0400000000000002E-7</c:v>
                </c:pt>
                <c:pt idx="1899">
                  <c:v>-3.0400000000000002E-7</c:v>
                </c:pt>
                <c:pt idx="1900">
                  <c:v>-3.0400000000000002E-7</c:v>
                </c:pt>
                <c:pt idx="1901">
                  <c:v>-3.0400000000000002E-7</c:v>
                </c:pt>
                <c:pt idx="1902">
                  <c:v>-3.0400000000000002E-7</c:v>
                </c:pt>
                <c:pt idx="1903">
                  <c:v>-3.0400000000000002E-7</c:v>
                </c:pt>
                <c:pt idx="1904">
                  <c:v>-3.0400000000000002E-7</c:v>
                </c:pt>
                <c:pt idx="1905">
                  <c:v>-3.0400000000000002E-7</c:v>
                </c:pt>
                <c:pt idx="1906">
                  <c:v>-3.0400000000000002E-7</c:v>
                </c:pt>
                <c:pt idx="1907">
                  <c:v>-3.0400000000000002E-7</c:v>
                </c:pt>
                <c:pt idx="1908">
                  <c:v>-3.0400000000000002E-7</c:v>
                </c:pt>
                <c:pt idx="1909">
                  <c:v>-3.0400000000000002E-7</c:v>
                </c:pt>
                <c:pt idx="1910">
                  <c:v>-3.0400000000000002E-7</c:v>
                </c:pt>
                <c:pt idx="1911">
                  <c:v>-3.0400000000000002E-7</c:v>
                </c:pt>
                <c:pt idx="1912">
                  <c:v>-3.0400000000000002E-7</c:v>
                </c:pt>
                <c:pt idx="1913">
                  <c:v>-3.0400000000000002E-7</c:v>
                </c:pt>
                <c:pt idx="1914">
                  <c:v>-3.0400000000000002E-7</c:v>
                </c:pt>
                <c:pt idx="1915">
                  <c:v>-3.0400000000000002E-7</c:v>
                </c:pt>
                <c:pt idx="1916">
                  <c:v>-3.0400000000000002E-7</c:v>
                </c:pt>
                <c:pt idx="1917">
                  <c:v>-3.03E-7</c:v>
                </c:pt>
                <c:pt idx="1918">
                  <c:v>-3.03E-7</c:v>
                </c:pt>
                <c:pt idx="1919">
                  <c:v>-3.03E-7</c:v>
                </c:pt>
                <c:pt idx="1920">
                  <c:v>-3.03E-7</c:v>
                </c:pt>
                <c:pt idx="1921">
                  <c:v>-3.03E-7</c:v>
                </c:pt>
                <c:pt idx="1922">
                  <c:v>-3.03E-7</c:v>
                </c:pt>
                <c:pt idx="1923">
                  <c:v>-3.03E-7</c:v>
                </c:pt>
                <c:pt idx="1924">
                  <c:v>-3.03E-7</c:v>
                </c:pt>
                <c:pt idx="1925">
                  <c:v>-3.03E-7</c:v>
                </c:pt>
                <c:pt idx="1926">
                  <c:v>-3.03E-7</c:v>
                </c:pt>
                <c:pt idx="1927">
                  <c:v>-3.03E-7</c:v>
                </c:pt>
                <c:pt idx="1928">
                  <c:v>-3.03E-7</c:v>
                </c:pt>
                <c:pt idx="1929">
                  <c:v>-3.03E-7</c:v>
                </c:pt>
                <c:pt idx="1930">
                  <c:v>-3.03E-7</c:v>
                </c:pt>
                <c:pt idx="1931">
                  <c:v>-3.03E-7</c:v>
                </c:pt>
                <c:pt idx="1932">
                  <c:v>-3.03E-7</c:v>
                </c:pt>
                <c:pt idx="1933">
                  <c:v>-3.03E-7</c:v>
                </c:pt>
                <c:pt idx="1934">
                  <c:v>-3.03E-7</c:v>
                </c:pt>
                <c:pt idx="1935">
                  <c:v>-3.03E-7</c:v>
                </c:pt>
                <c:pt idx="1936">
                  <c:v>-3.03E-7</c:v>
                </c:pt>
                <c:pt idx="1937">
                  <c:v>-3.0199999999999998E-7</c:v>
                </c:pt>
                <c:pt idx="1938">
                  <c:v>-3.0199999999999998E-7</c:v>
                </c:pt>
                <c:pt idx="1939">
                  <c:v>-3.0199999999999998E-7</c:v>
                </c:pt>
                <c:pt idx="1940">
                  <c:v>-3.0199999999999998E-7</c:v>
                </c:pt>
                <c:pt idx="1941">
                  <c:v>-3.0199999999999998E-7</c:v>
                </c:pt>
                <c:pt idx="1942">
                  <c:v>-3.0199999999999998E-7</c:v>
                </c:pt>
                <c:pt idx="1943">
                  <c:v>-3.0199999999999998E-7</c:v>
                </c:pt>
                <c:pt idx="1944">
                  <c:v>-3.0199999999999998E-7</c:v>
                </c:pt>
                <c:pt idx="1945">
                  <c:v>-3.0199999999999998E-7</c:v>
                </c:pt>
                <c:pt idx="1946">
                  <c:v>-3.0199999999999998E-7</c:v>
                </c:pt>
                <c:pt idx="1947">
                  <c:v>-3.0199999999999998E-7</c:v>
                </c:pt>
                <c:pt idx="1948">
                  <c:v>-3.0199999999999998E-7</c:v>
                </c:pt>
                <c:pt idx="1949">
                  <c:v>-3.0199999999999998E-7</c:v>
                </c:pt>
                <c:pt idx="1950">
                  <c:v>-3.0199999999999998E-7</c:v>
                </c:pt>
                <c:pt idx="1951">
                  <c:v>-3.0199999999999998E-7</c:v>
                </c:pt>
                <c:pt idx="1952">
                  <c:v>-3.0199999999999998E-7</c:v>
                </c:pt>
                <c:pt idx="1953">
                  <c:v>-3.0199999999999998E-7</c:v>
                </c:pt>
                <c:pt idx="1954">
                  <c:v>-3.0199999999999998E-7</c:v>
                </c:pt>
                <c:pt idx="1955">
                  <c:v>-3.0199999999999998E-7</c:v>
                </c:pt>
                <c:pt idx="1956">
                  <c:v>-3.0199999999999998E-7</c:v>
                </c:pt>
                <c:pt idx="1957">
                  <c:v>-3.0100000000000001E-7</c:v>
                </c:pt>
                <c:pt idx="1958">
                  <c:v>-3.0100000000000001E-7</c:v>
                </c:pt>
                <c:pt idx="1959">
                  <c:v>-3.0100000000000001E-7</c:v>
                </c:pt>
                <c:pt idx="1960">
                  <c:v>-3.0100000000000001E-7</c:v>
                </c:pt>
                <c:pt idx="1961">
                  <c:v>-3.0100000000000001E-7</c:v>
                </c:pt>
                <c:pt idx="1962">
                  <c:v>-3.0100000000000001E-7</c:v>
                </c:pt>
                <c:pt idx="1963">
                  <c:v>-3.0100000000000001E-7</c:v>
                </c:pt>
                <c:pt idx="1964">
                  <c:v>-3.0100000000000001E-7</c:v>
                </c:pt>
                <c:pt idx="1965">
                  <c:v>-3.0100000000000001E-7</c:v>
                </c:pt>
                <c:pt idx="1966">
                  <c:v>-3.0100000000000001E-7</c:v>
                </c:pt>
                <c:pt idx="1967">
                  <c:v>-3.0100000000000001E-7</c:v>
                </c:pt>
                <c:pt idx="1968">
                  <c:v>-3.0100000000000001E-7</c:v>
                </c:pt>
                <c:pt idx="1969">
                  <c:v>-3.0100000000000001E-7</c:v>
                </c:pt>
                <c:pt idx="1970">
                  <c:v>-3.0100000000000001E-7</c:v>
                </c:pt>
                <c:pt idx="1971">
                  <c:v>-3.0100000000000001E-7</c:v>
                </c:pt>
                <c:pt idx="1972">
                  <c:v>-3.0100000000000001E-7</c:v>
                </c:pt>
                <c:pt idx="1973">
                  <c:v>-3.0100000000000001E-7</c:v>
                </c:pt>
                <c:pt idx="1974">
                  <c:v>-3.0100000000000001E-7</c:v>
                </c:pt>
                <c:pt idx="1975">
                  <c:v>-3.0100000000000001E-7</c:v>
                </c:pt>
                <c:pt idx="1976">
                  <c:v>-3.0100000000000001E-7</c:v>
                </c:pt>
                <c:pt idx="1977">
                  <c:v>-2.9999999999999999E-7</c:v>
                </c:pt>
                <c:pt idx="1978">
                  <c:v>-2.9999999999999999E-7</c:v>
                </c:pt>
                <c:pt idx="1979">
                  <c:v>-2.9999999999999999E-7</c:v>
                </c:pt>
                <c:pt idx="1980">
                  <c:v>-2.9999999999999999E-7</c:v>
                </c:pt>
                <c:pt idx="1981">
                  <c:v>-2.9999999999999999E-7</c:v>
                </c:pt>
                <c:pt idx="1982">
                  <c:v>-2.9999999999999999E-7</c:v>
                </c:pt>
                <c:pt idx="1983">
                  <c:v>-2.9999999999999999E-7</c:v>
                </c:pt>
                <c:pt idx="1984">
                  <c:v>-2.9999999999999999E-7</c:v>
                </c:pt>
                <c:pt idx="1985">
                  <c:v>-2.9999999999999999E-7</c:v>
                </c:pt>
                <c:pt idx="1986">
                  <c:v>-2.9999999999999999E-7</c:v>
                </c:pt>
                <c:pt idx="1987">
                  <c:v>-2.9999999999999999E-7</c:v>
                </c:pt>
                <c:pt idx="1988">
                  <c:v>-2.9999999999999999E-7</c:v>
                </c:pt>
                <c:pt idx="1989">
                  <c:v>-2.9999999999999999E-7</c:v>
                </c:pt>
                <c:pt idx="1990">
                  <c:v>-2.9999999999999999E-7</c:v>
                </c:pt>
                <c:pt idx="1991">
                  <c:v>-2.9999999999999999E-7</c:v>
                </c:pt>
                <c:pt idx="1992">
                  <c:v>-2.9999999999999999E-7</c:v>
                </c:pt>
                <c:pt idx="1993">
                  <c:v>-2.9999999999999999E-7</c:v>
                </c:pt>
                <c:pt idx="1994">
                  <c:v>-2.9999999999999999E-7</c:v>
                </c:pt>
                <c:pt idx="1995">
                  <c:v>-2.9999999999999999E-7</c:v>
                </c:pt>
                <c:pt idx="1996">
                  <c:v>-2.9999999999999999E-7</c:v>
                </c:pt>
                <c:pt idx="1997">
                  <c:v>-2.9900000000000002E-7</c:v>
                </c:pt>
                <c:pt idx="1998">
                  <c:v>-2.9900000000000002E-7</c:v>
                </c:pt>
                <c:pt idx="1999">
                  <c:v>-2.9900000000000002E-7</c:v>
                </c:pt>
                <c:pt idx="2000">
                  <c:v>-2.9900000000000002E-7</c:v>
                </c:pt>
                <c:pt idx="2001">
                  <c:v>-2.9900000000000002E-7</c:v>
                </c:pt>
                <c:pt idx="2002">
                  <c:v>-2.9900000000000002E-7</c:v>
                </c:pt>
                <c:pt idx="2003">
                  <c:v>-2.9900000000000002E-7</c:v>
                </c:pt>
                <c:pt idx="2004">
                  <c:v>-2.9900000000000002E-7</c:v>
                </c:pt>
                <c:pt idx="2005">
                  <c:v>-2.9900000000000002E-7</c:v>
                </c:pt>
                <c:pt idx="2006">
                  <c:v>-2.9900000000000002E-7</c:v>
                </c:pt>
                <c:pt idx="2007">
                  <c:v>-2.9900000000000002E-7</c:v>
                </c:pt>
                <c:pt idx="2008">
                  <c:v>-2.9900000000000002E-7</c:v>
                </c:pt>
                <c:pt idx="2009">
                  <c:v>-2.9900000000000002E-7</c:v>
                </c:pt>
                <c:pt idx="2010">
                  <c:v>-2.9900000000000002E-7</c:v>
                </c:pt>
                <c:pt idx="2011">
                  <c:v>-2.9900000000000002E-7</c:v>
                </c:pt>
                <c:pt idx="2012">
                  <c:v>-2.9900000000000002E-7</c:v>
                </c:pt>
                <c:pt idx="2013">
                  <c:v>-2.9900000000000002E-7</c:v>
                </c:pt>
                <c:pt idx="2014">
                  <c:v>-2.9900000000000002E-7</c:v>
                </c:pt>
                <c:pt idx="2015">
                  <c:v>-2.9900000000000002E-7</c:v>
                </c:pt>
                <c:pt idx="2016">
                  <c:v>-2.9900000000000002E-7</c:v>
                </c:pt>
                <c:pt idx="2017">
                  <c:v>-2.9799999999999999E-7</c:v>
                </c:pt>
                <c:pt idx="2018">
                  <c:v>-2.9799999999999999E-7</c:v>
                </c:pt>
                <c:pt idx="2019">
                  <c:v>-2.9799999999999999E-7</c:v>
                </c:pt>
                <c:pt idx="2020">
                  <c:v>-2.9799999999999999E-7</c:v>
                </c:pt>
                <c:pt idx="2021">
                  <c:v>-2.9799999999999999E-7</c:v>
                </c:pt>
                <c:pt idx="2022">
                  <c:v>-2.9799999999999999E-7</c:v>
                </c:pt>
                <c:pt idx="2023">
                  <c:v>-2.9799999999999999E-7</c:v>
                </c:pt>
                <c:pt idx="2024">
                  <c:v>-2.9799999999999999E-7</c:v>
                </c:pt>
                <c:pt idx="2025">
                  <c:v>-2.9799999999999999E-7</c:v>
                </c:pt>
                <c:pt idx="2026">
                  <c:v>-2.9799999999999999E-7</c:v>
                </c:pt>
                <c:pt idx="2027">
                  <c:v>-2.9799999999999999E-7</c:v>
                </c:pt>
                <c:pt idx="2028">
                  <c:v>-2.9799999999999999E-7</c:v>
                </c:pt>
                <c:pt idx="2029">
                  <c:v>-2.9799999999999999E-7</c:v>
                </c:pt>
                <c:pt idx="2030">
                  <c:v>-2.9799999999999999E-7</c:v>
                </c:pt>
                <c:pt idx="2031">
                  <c:v>-2.9799999999999999E-7</c:v>
                </c:pt>
                <c:pt idx="2032">
                  <c:v>-2.9799999999999999E-7</c:v>
                </c:pt>
                <c:pt idx="2033">
                  <c:v>-2.9799999999999999E-7</c:v>
                </c:pt>
                <c:pt idx="2034">
                  <c:v>-2.9799999999999999E-7</c:v>
                </c:pt>
                <c:pt idx="2035">
                  <c:v>-2.9799999999999999E-7</c:v>
                </c:pt>
                <c:pt idx="2036">
                  <c:v>-2.9799999999999999E-7</c:v>
                </c:pt>
                <c:pt idx="2037">
                  <c:v>-2.9700000000000003E-7</c:v>
                </c:pt>
                <c:pt idx="2038">
                  <c:v>-2.9700000000000003E-7</c:v>
                </c:pt>
                <c:pt idx="2039">
                  <c:v>-2.9700000000000003E-7</c:v>
                </c:pt>
                <c:pt idx="2040">
                  <c:v>-2.9700000000000003E-7</c:v>
                </c:pt>
                <c:pt idx="2041">
                  <c:v>-2.9700000000000003E-7</c:v>
                </c:pt>
                <c:pt idx="2042">
                  <c:v>-2.9700000000000003E-7</c:v>
                </c:pt>
                <c:pt idx="2043">
                  <c:v>-2.9700000000000003E-7</c:v>
                </c:pt>
                <c:pt idx="2044">
                  <c:v>-2.9700000000000003E-7</c:v>
                </c:pt>
                <c:pt idx="2045">
                  <c:v>-2.9700000000000003E-7</c:v>
                </c:pt>
                <c:pt idx="2046">
                  <c:v>-2.9700000000000003E-7</c:v>
                </c:pt>
                <c:pt idx="2047">
                  <c:v>-2.9700000000000003E-7</c:v>
                </c:pt>
                <c:pt idx="2048">
                  <c:v>-2.9700000000000003E-7</c:v>
                </c:pt>
                <c:pt idx="2049">
                  <c:v>-2.9700000000000003E-7</c:v>
                </c:pt>
                <c:pt idx="2050">
                  <c:v>-2.9700000000000003E-7</c:v>
                </c:pt>
                <c:pt idx="2051">
                  <c:v>-2.9700000000000003E-7</c:v>
                </c:pt>
                <c:pt idx="2052">
                  <c:v>-2.9700000000000003E-7</c:v>
                </c:pt>
                <c:pt idx="2053">
                  <c:v>-2.9700000000000003E-7</c:v>
                </c:pt>
                <c:pt idx="2054">
                  <c:v>-2.9700000000000003E-7</c:v>
                </c:pt>
                <c:pt idx="2055">
                  <c:v>-2.9700000000000003E-7</c:v>
                </c:pt>
                <c:pt idx="2056">
                  <c:v>-2.9700000000000003E-7</c:v>
                </c:pt>
                <c:pt idx="2057">
                  <c:v>-2.96E-7</c:v>
                </c:pt>
                <c:pt idx="2058">
                  <c:v>-2.96E-7</c:v>
                </c:pt>
                <c:pt idx="2059">
                  <c:v>-2.96E-7</c:v>
                </c:pt>
                <c:pt idx="2060">
                  <c:v>-2.96E-7</c:v>
                </c:pt>
                <c:pt idx="2061">
                  <c:v>-2.96E-7</c:v>
                </c:pt>
                <c:pt idx="2062">
                  <c:v>-2.96E-7</c:v>
                </c:pt>
                <c:pt idx="2063">
                  <c:v>-2.96E-7</c:v>
                </c:pt>
                <c:pt idx="2064">
                  <c:v>-2.96E-7</c:v>
                </c:pt>
                <c:pt idx="2065">
                  <c:v>-2.96E-7</c:v>
                </c:pt>
                <c:pt idx="2066">
                  <c:v>-2.96E-7</c:v>
                </c:pt>
                <c:pt idx="2067">
                  <c:v>-2.96E-7</c:v>
                </c:pt>
                <c:pt idx="2068">
                  <c:v>-2.96E-7</c:v>
                </c:pt>
                <c:pt idx="2069">
                  <c:v>-2.96E-7</c:v>
                </c:pt>
                <c:pt idx="2070">
                  <c:v>-2.96E-7</c:v>
                </c:pt>
                <c:pt idx="2071">
                  <c:v>-2.96E-7</c:v>
                </c:pt>
                <c:pt idx="2072">
                  <c:v>-2.96E-7</c:v>
                </c:pt>
                <c:pt idx="2073">
                  <c:v>-2.96E-7</c:v>
                </c:pt>
                <c:pt idx="2074">
                  <c:v>-2.96E-7</c:v>
                </c:pt>
                <c:pt idx="2075">
                  <c:v>-2.96E-7</c:v>
                </c:pt>
                <c:pt idx="2076">
                  <c:v>-2.96E-7</c:v>
                </c:pt>
                <c:pt idx="2077">
                  <c:v>-2.9499999999999998E-7</c:v>
                </c:pt>
                <c:pt idx="2078">
                  <c:v>-2.9499999999999998E-7</c:v>
                </c:pt>
                <c:pt idx="2079">
                  <c:v>-2.9499999999999998E-7</c:v>
                </c:pt>
                <c:pt idx="2080">
                  <c:v>-2.9499999999999998E-7</c:v>
                </c:pt>
                <c:pt idx="2081">
                  <c:v>-2.9499999999999998E-7</c:v>
                </c:pt>
                <c:pt idx="2082">
                  <c:v>-2.9499999999999998E-7</c:v>
                </c:pt>
                <c:pt idx="2083">
                  <c:v>-2.9499999999999998E-7</c:v>
                </c:pt>
                <c:pt idx="2084">
                  <c:v>-2.9499999999999998E-7</c:v>
                </c:pt>
                <c:pt idx="2085">
                  <c:v>-2.9499999999999998E-7</c:v>
                </c:pt>
                <c:pt idx="2086">
                  <c:v>-2.9499999999999998E-7</c:v>
                </c:pt>
                <c:pt idx="2087">
                  <c:v>-2.9499999999999998E-7</c:v>
                </c:pt>
                <c:pt idx="2088">
                  <c:v>-2.9499999999999998E-7</c:v>
                </c:pt>
                <c:pt idx="2089">
                  <c:v>-2.9499999999999998E-7</c:v>
                </c:pt>
                <c:pt idx="2090">
                  <c:v>-2.9499999999999998E-7</c:v>
                </c:pt>
                <c:pt idx="2091">
                  <c:v>-2.9499999999999998E-7</c:v>
                </c:pt>
                <c:pt idx="2092">
                  <c:v>-2.9499999999999998E-7</c:v>
                </c:pt>
                <c:pt idx="2093">
                  <c:v>-2.9499999999999998E-7</c:v>
                </c:pt>
                <c:pt idx="2094">
                  <c:v>-2.9499999999999998E-7</c:v>
                </c:pt>
                <c:pt idx="2095">
                  <c:v>-2.9499999999999998E-7</c:v>
                </c:pt>
                <c:pt idx="2096">
                  <c:v>-2.9499999999999998E-7</c:v>
                </c:pt>
                <c:pt idx="2097">
                  <c:v>-2.9400000000000001E-7</c:v>
                </c:pt>
                <c:pt idx="2098">
                  <c:v>-2.9400000000000001E-7</c:v>
                </c:pt>
                <c:pt idx="2099">
                  <c:v>-2.9400000000000001E-7</c:v>
                </c:pt>
                <c:pt idx="2100">
                  <c:v>-2.9400000000000001E-7</c:v>
                </c:pt>
                <c:pt idx="2101">
                  <c:v>-2.9400000000000001E-7</c:v>
                </c:pt>
                <c:pt idx="2102">
                  <c:v>-2.9400000000000001E-7</c:v>
                </c:pt>
                <c:pt idx="2103">
                  <c:v>-2.9400000000000001E-7</c:v>
                </c:pt>
                <c:pt idx="2104">
                  <c:v>-2.9400000000000001E-7</c:v>
                </c:pt>
                <c:pt idx="2105">
                  <c:v>-2.9400000000000001E-7</c:v>
                </c:pt>
                <c:pt idx="2106">
                  <c:v>-2.9400000000000001E-7</c:v>
                </c:pt>
                <c:pt idx="2107">
                  <c:v>-2.9400000000000001E-7</c:v>
                </c:pt>
                <c:pt idx="2108">
                  <c:v>-2.9400000000000001E-7</c:v>
                </c:pt>
                <c:pt idx="2109">
                  <c:v>-2.9400000000000001E-7</c:v>
                </c:pt>
                <c:pt idx="2110">
                  <c:v>-2.9400000000000001E-7</c:v>
                </c:pt>
                <c:pt idx="2111">
                  <c:v>-2.9400000000000001E-7</c:v>
                </c:pt>
                <c:pt idx="2112">
                  <c:v>-2.9400000000000001E-7</c:v>
                </c:pt>
                <c:pt idx="2113">
                  <c:v>-2.9400000000000001E-7</c:v>
                </c:pt>
                <c:pt idx="2114">
                  <c:v>-2.9400000000000001E-7</c:v>
                </c:pt>
                <c:pt idx="2115">
                  <c:v>-2.9400000000000001E-7</c:v>
                </c:pt>
                <c:pt idx="2116">
                  <c:v>-2.9400000000000001E-7</c:v>
                </c:pt>
                <c:pt idx="2117">
                  <c:v>-2.9299999999999999E-7</c:v>
                </c:pt>
                <c:pt idx="2118">
                  <c:v>-2.9299999999999999E-7</c:v>
                </c:pt>
                <c:pt idx="2119">
                  <c:v>-2.9299999999999999E-7</c:v>
                </c:pt>
                <c:pt idx="2120">
                  <c:v>-2.9299999999999999E-7</c:v>
                </c:pt>
                <c:pt idx="2121">
                  <c:v>-2.9299999999999999E-7</c:v>
                </c:pt>
                <c:pt idx="2122">
                  <c:v>-2.9299999999999999E-7</c:v>
                </c:pt>
                <c:pt idx="2123">
                  <c:v>-2.9299999999999999E-7</c:v>
                </c:pt>
                <c:pt idx="2124">
                  <c:v>-2.9299999999999999E-7</c:v>
                </c:pt>
                <c:pt idx="2125">
                  <c:v>-2.9299999999999999E-7</c:v>
                </c:pt>
                <c:pt idx="2126">
                  <c:v>-2.9299999999999999E-7</c:v>
                </c:pt>
                <c:pt idx="2127">
                  <c:v>-2.9299999999999999E-7</c:v>
                </c:pt>
                <c:pt idx="2128">
                  <c:v>-2.9299999999999999E-7</c:v>
                </c:pt>
                <c:pt idx="2129">
                  <c:v>-2.9299999999999999E-7</c:v>
                </c:pt>
                <c:pt idx="2130">
                  <c:v>-2.9299999999999999E-7</c:v>
                </c:pt>
                <c:pt idx="2131">
                  <c:v>-2.9299999999999999E-7</c:v>
                </c:pt>
                <c:pt idx="2132">
                  <c:v>-2.9299999999999999E-7</c:v>
                </c:pt>
                <c:pt idx="2133">
                  <c:v>-2.9299999999999999E-7</c:v>
                </c:pt>
                <c:pt idx="2134">
                  <c:v>-2.9299999999999999E-7</c:v>
                </c:pt>
                <c:pt idx="2135">
                  <c:v>-2.9299999999999999E-7</c:v>
                </c:pt>
                <c:pt idx="2136">
                  <c:v>-2.9299999999999999E-7</c:v>
                </c:pt>
                <c:pt idx="2137">
                  <c:v>-2.9200000000000002E-7</c:v>
                </c:pt>
                <c:pt idx="2138">
                  <c:v>-2.9200000000000002E-7</c:v>
                </c:pt>
                <c:pt idx="2139">
                  <c:v>-2.9200000000000002E-7</c:v>
                </c:pt>
                <c:pt idx="2140">
                  <c:v>-2.9200000000000002E-7</c:v>
                </c:pt>
                <c:pt idx="2141">
                  <c:v>-2.9200000000000002E-7</c:v>
                </c:pt>
                <c:pt idx="2142">
                  <c:v>-2.9200000000000002E-7</c:v>
                </c:pt>
                <c:pt idx="2143">
                  <c:v>-2.9200000000000002E-7</c:v>
                </c:pt>
                <c:pt idx="2144">
                  <c:v>-2.9200000000000002E-7</c:v>
                </c:pt>
                <c:pt idx="2145">
                  <c:v>-2.9200000000000002E-7</c:v>
                </c:pt>
                <c:pt idx="2146">
                  <c:v>-2.9200000000000002E-7</c:v>
                </c:pt>
                <c:pt idx="2147">
                  <c:v>-2.9200000000000002E-7</c:v>
                </c:pt>
                <c:pt idx="2148">
                  <c:v>-2.9200000000000002E-7</c:v>
                </c:pt>
                <c:pt idx="2149">
                  <c:v>-2.9200000000000002E-7</c:v>
                </c:pt>
                <c:pt idx="2150">
                  <c:v>-2.9200000000000002E-7</c:v>
                </c:pt>
                <c:pt idx="2151">
                  <c:v>-2.9200000000000002E-7</c:v>
                </c:pt>
                <c:pt idx="2152">
                  <c:v>-2.9200000000000002E-7</c:v>
                </c:pt>
                <c:pt idx="2153">
                  <c:v>-2.9200000000000002E-7</c:v>
                </c:pt>
                <c:pt idx="2154">
                  <c:v>-2.9200000000000002E-7</c:v>
                </c:pt>
                <c:pt idx="2155">
                  <c:v>-2.9200000000000002E-7</c:v>
                </c:pt>
                <c:pt idx="2156">
                  <c:v>-2.9200000000000002E-7</c:v>
                </c:pt>
                <c:pt idx="2157">
                  <c:v>-2.91E-7</c:v>
                </c:pt>
                <c:pt idx="2158">
                  <c:v>-2.91E-7</c:v>
                </c:pt>
                <c:pt idx="2159">
                  <c:v>-2.91E-7</c:v>
                </c:pt>
                <c:pt idx="2160">
                  <c:v>-2.91E-7</c:v>
                </c:pt>
                <c:pt idx="2161">
                  <c:v>-2.91E-7</c:v>
                </c:pt>
                <c:pt idx="2162">
                  <c:v>-2.91E-7</c:v>
                </c:pt>
                <c:pt idx="2163">
                  <c:v>-2.91E-7</c:v>
                </c:pt>
                <c:pt idx="2164">
                  <c:v>-2.91E-7</c:v>
                </c:pt>
                <c:pt idx="2165">
                  <c:v>-2.91E-7</c:v>
                </c:pt>
                <c:pt idx="2166">
                  <c:v>-2.91E-7</c:v>
                </c:pt>
                <c:pt idx="2167">
                  <c:v>-2.91E-7</c:v>
                </c:pt>
                <c:pt idx="2168">
                  <c:v>-2.91E-7</c:v>
                </c:pt>
                <c:pt idx="2169">
                  <c:v>-2.91E-7</c:v>
                </c:pt>
                <c:pt idx="2170">
                  <c:v>-2.91E-7</c:v>
                </c:pt>
                <c:pt idx="2171">
                  <c:v>-2.91E-7</c:v>
                </c:pt>
                <c:pt idx="2172">
                  <c:v>-2.91E-7</c:v>
                </c:pt>
                <c:pt idx="2173">
                  <c:v>-2.91E-7</c:v>
                </c:pt>
                <c:pt idx="2174">
                  <c:v>-2.91E-7</c:v>
                </c:pt>
                <c:pt idx="2175">
                  <c:v>-2.91E-7</c:v>
                </c:pt>
                <c:pt idx="2176">
                  <c:v>-2.91E-7</c:v>
                </c:pt>
                <c:pt idx="2177">
                  <c:v>-2.8999999999999998E-7</c:v>
                </c:pt>
                <c:pt idx="2178">
                  <c:v>-2.8999999999999998E-7</c:v>
                </c:pt>
                <c:pt idx="2179">
                  <c:v>-2.8999999999999998E-7</c:v>
                </c:pt>
                <c:pt idx="2180">
                  <c:v>-2.8999999999999998E-7</c:v>
                </c:pt>
                <c:pt idx="2181">
                  <c:v>-2.8999999999999998E-7</c:v>
                </c:pt>
                <c:pt idx="2182">
                  <c:v>-2.8999999999999998E-7</c:v>
                </c:pt>
                <c:pt idx="2183">
                  <c:v>-2.8999999999999998E-7</c:v>
                </c:pt>
                <c:pt idx="2184">
                  <c:v>-2.8999999999999998E-7</c:v>
                </c:pt>
                <c:pt idx="2185">
                  <c:v>-2.8999999999999998E-7</c:v>
                </c:pt>
                <c:pt idx="2186">
                  <c:v>-2.8999999999999998E-7</c:v>
                </c:pt>
                <c:pt idx="2187">
                  <c:v>-2.8999999999999998E-7</c:v>
                </c:pt>
                <c:pt idx="2188">
                  <c:v>-2.8999999999999998E-7</c:v>
                </c:pt>
                <c:pt idx="2189">
                  <c:v>-2.8999999999999998E-7</c:v>
                </c:pt>
                <c:pt idx="2190">
                  <c:v>-2.8999999999999998E-7</c:v>
                </c:pt>
                <c:pt idx="2191">
                  <c:v>-2.8999999999999998E-7</c:v>
                </c:pt>
                <c:pt idx="2192">
                  <c:v>-2.8999999999999998E-7</c:v>
                </c:pt>
                <c:pt idx="2193">
                  <c:v>-2.8999999999999998E-7</c:v>
                </c:pt>
                <c:pt idx="2194">
                  <c:v>-2.8999999999999998E-7</c:v>
                </c:pt>
                <c:pt idx="2195">
                  <c:v>-2.8999999999999998E-7</c:v>
                </c:pt>
                <c:pt idx="2196">
                  <c:v>-2.8999999999999998E-7</c:v>
                </c:pt>
                <c:pt idx="2197">
                  <c:v>-2.8900000000000001E-7</c:v>
                </c:pt>
                <c:pt idx="2198">
                  <c:v>-2.8900000000000001E-7</c:v>
                </c:pt>
                <c:pt idx="2199">
                  <c:v>-2.8900000000000001E-7</c:v>
                </c:pt>
                <c:pt idx="2200">
                  <c:v>-2.8900000000000001E-7</c:v>
                </c:pt>
                <c:pt idx="2201">
                  <c:v>-2.8900000000000001E-7</c:v>
                </c:pt>
                <c:pt idx="2202">
                  <c:v>-2.8900000000000001E-7</c:v>
                </c:pt>
                <c:pt idx="2203">
                  <c:v>-2.8900000000000001E-7</c:v>
                </c:pt>
                <c:pt idx="2204">
                  <c:v>-2.8900000000000001E-7</c:v>
                </c:pt>
                <c:pt idx="2205">
                  <c:v>-2.8900000000000001E-7</c:v>
                </c:pt>
                <c:pt idx="2206">
                  <c:v>-2.8900000000000001E-7</c:v>
                </c:pt>
                <c:pt idx="2207">
                  <c:v>-2.8900000000000001E-7</c:v>
                </c:pt>
                <c:pt idx="2208">
                  <c:v>-2.8900000000000001E-7</c:v>
                </c:pt>
                <c:pt idx="2209">
                  <c:v>-2.8900000000000001E-7</c:v>
                </c:pt>
                <c:pt idx="2210">
                  <c:v>-2.8900000000000001E-7</c:v>
                </c:pt>
                <c:pt idx="2211">
                  <c:v>-2.8900000000000001E-7</c:v>
                </c:pt>
                <c:pt idx="2212">
                  <c:v>-2.8900000000000001E-7</c:v>
                </c:pt>
                <c:pt idx="2213">
                  <c:v>-2.8900000000000001E-7</c:v>
                </c:pt>
                <c:pt idx="2214">
                  <c:v>-2.8900000000000001E-7</c:v>
                </c:pt>
                <c:pt idx="2215">
                  <c:v>-2.8900000000000001E-7</c:v>
                </c:pt>
                <c:pt idx="2216">
                  <c:v>-2.8900000000000001E-7</c:v>
                </c:pt>
                <c:pt idx="2217">
                  <c:v>-2.8799999999999998E-7</c:v>
                </c:pt>
                <c:pt idx="2218">
                  <c:v>-2.8799999999999998E-7</c:v>
                </c:pt>
                <c:pt idx="2219">
                  <c:v>-2.8799999999999998E-7</c:v>
                </c:pt>
                <c:pt idx="2220">
                  <c:v>-2.8799999999999998E-7</c:v>
                </c:pt>
                <c:pt idx="2221">
                  <c:v>-2.8799999999999998E-7</c:v>
                </c:pt>
                <c:pt idx="2222">
                  <c:v>-2.8799999999999998E-7</c:v>
                </c:pt>
                <c:pt idx="2223">
                  <c:v>-2.8799999999999998E-7</c:v>
                </c:pt>
                <c:pt idx="2224">
                  <c:v>-2.8799999999999998E-7</c:v>
                </c:pt>
                <c:pt idx="2225">
                  <c:v>-2.8799999999999998E-7</c:v>
                </c:pt>
                <c:pt idx="2226">
                  <c:v>-2.8799999999999998E-7</c:v>
                </c:pt>
                <c:pt idx="2227">
                  <c:v>-2.8799999999999998E-7</c:v>
                </c:pt>
                <c:pt idx="2228">
                  <c:v>-2.8799999999999998E-7</c:v>
                </c:pt>
                <c:pt idx="2229">
                  <c:v>-2.8799999999999998E-7</c:v>
                </c:pt>
                <c:pt idx="2230">
                  <c:v>-2.8799999999999998E-7</c:v>
                </c:pt>
                <c:pt idx="2231">
                  <c:v>-2.8799999999999998E-7</c:v>
                </c:pt>
                <c:pt idx="2232">
                  <c:v>-2.8799999999999998E-7</c:v>
                </c:pt>
                <c:pt idx="2233">
                  <c:v>-2.8799999999999998E-7</c:v>
                </c:pt>
                <c:pt idx="2234">
                  <c:v>-2.8799999999999998E-7</c:v>
                </c:pt>
                <c:pt idx="2235">
                  <c:v>-2.8799999999999998E-7</c:v>
                </c:pt>
                <c:pt idx="2236">
                  <c:v>-2.8799999999999998E-7</c:v>
                </c:pt>
                <c:pt idx="2237">
                  <c:v>-2.8700000000000002E-7</c:v>
                </c:pt>
                <c:pt idx="2238">
                  <c:v>-2.8700000000000002E-7</c:v>
                </c:pt>
                <c:pt idx="2239">
                  <c:v>-2.8700000000000002E-7</c:v>
                </c:pt>
                <c:pt idx="2240">
                  <c:v>-2.8700000000000002E-7</c:v>
                </c:pt>
                <c:pt idx="2241">
                  <c:v>-2.8700000000000002E-7</c:v>
                </c:pt>
                <c:pt idx="2242">
                  <c:v>-2.8700000000000002E-7</c:v>
                </c:pt>
                <c:pt idx="2243">
                  <c:v>-2.8700000000000002E-7</c:v>
                </c:pt>
                <c:pt idx="2244">
                  <c:v>-2.8700000000000002E-7</c:v>
                </c:pt>
                <c:pt idx="2245">
                  <c:v>-2.8700000000000002E-7</c:v>
                </c:pt>
                <c:pt idx="2246">
                  <c:v>-2.8700000000000002E-7</c:v>
                </c:pt>
                <c:pt idx="2247">
                  <c:v>-2.8700000000000002E-7</c:v>
                </c:pt>
                <c:pt idx="2248">
                  <c:v>-2.8700000000000002E-7</c:v>
                </c:pt>
                <c:pt idx="2249">
                  <c:v>-2.8700000000000002E-7</c:v>
                </c:pt>
                <c:pt idx="2250">
                  <c:v>-2.8700000000000002E-7</c:v>
                </c:pt>
                <c:pt idx="2251">
                  <c:v>-2.8700000000000002E-7</c:v>
                </c:pt>
                <c:pt idx="2252">
                  <c:v>-2.8700000000000002E-7</c:v>
                </c:pt>
                <c:pt idx="2253">
                  <c:v>-2.8700000000000002E-7</c:v>
                </c:pt>
                <c:pt idx="2254">
                  <c:v>-2.8700000000000002E-7</c:v>
                </c:pt>
                <c:pt idx="2255">
                  <c:v>-2.8700000000000002E-7</c:v>
                </c:pt>
                <c:pt idx="2256">
                  <c:v>-2.8700000000000002E-7</c:v>
                </c:pt>
                <c:pt idx="2257">
                  <c:v>-2.8599999999999999E-7</c:v>
                </c:pt>
                <c:pt idx="2258">
                  <c:v>-2.8599999999999999E-7</c:v>
                </c:pt>
                <c:pt idx="2259">
                  <c:v>-2.8599999999999999E-7</c:v>
                </c:pt>
                <c:pt idx="2260">
                  <c:v>-2.8599999999999999E-7</c:v>
                </c:pt>
                <c:pt idx="2261">
                  <c:v>-2.8599999999999999E-7</c:v>
                </c:pt>
                <c:pt idx="2262">
                  <c:v>-2.8599999999999999E-7</c:v>
                </c:pt>
                <c:pt idx="2263">
                  <c:v>-2.8599999999999999E-7</c:v>
                </c:pt>
                <c:pt idx="2264">
                  <c:v>-2.8599999999999999E-7</c:v>
                </c:pt>
                <c:pt idx="2265">
                  <c:v>-2.8599999999999999E-7</c:v>
                </c:pt>
                <c:pt idx="2266">
                  <c:v>-2.8599999999999999E-7</c:v>
                </c:pt>
                <c:pt idx="2267">
                  <c:v>-2.8599999999999999E-7</c:v>
                </c:pt>
                <c:pt idx="2268">
                  <c:v>-2.8599999999999999E-7</c:v>
                </c:pt>
                <c:pt idx="2269">
                  <c:v>-2.8599999999999999E-7</c:v>
                </c:pt>
                <c:pt idx="2270">
                  <c:v>-2.8599999999999999E-7</c:v>
                </c:pt>
                <c:pt idx="2271">
                  <c:v>-2.8599999999999999E-7</c:v>
                </c:pt>
                <c:pt idx="2272">
                  <c:v>-2.8599999999999999E-7</c:v>
                </c:pt>
                <c:pt idx="2273">
                  <c:v>-2.8599999999999999E-7</c:v>
                </c:pt>
                <c:pt idx="2274">
                  <c:v>-2.8599999999999999E-7</c:v>
                </c:pt>
                <c:pt idx="2275">
                  <c:v>-2.8599999999999999E-7</c:v>
                </c:pt>
                <c:pt idx="2276">
                  <c:v>-2.8599999999999999E-7</c:v>
                </c:pt>
                <c:pt idx="2277">
                  <c:v>-2.8500000000000002E-7</c:v>
                </c:pt>
                <c:pt idx="2278">
                  <c:v>-2.8500000000000002E-7</c:v>
                </c:pt>
                <c:pt idx="2279">
                  <c:v>-2.8500000000000002E-7</c:v>
                </c:pt>
                <c:pt idx="2280">
                  <c:v>-2.8500000000000002E-7</c:v>
                </c:pt>
                <c:pt idx="2281">
                  <c:v>-2.8500000000000002E-7</c:v>
                </c:pt>
                <c:pt idx="2282">
                  <c:v>-2.8500000000000002E-7</c:v>
                </c:pt>
                <c:pt idx="2283">
                  <c:v>-2.8500000000000002E-7</c:v>
                </c:pt>
                <c:pt idx="2284">
                  <c:v>-2.8500000000000002E-7</c:v>
                </c:pt>
                <c:pt idx="2285">
                  <c:v>-2.8500000000000002E-7</c:v>
                </c:pt>
                <c:pt idx="2286">
                  <c:v>-2.8500000000000002E-7</c:v>
                </c:pt>
                <c:pt idx="2287">
                  <c:v>-2.8500000000000002E-7</c:v>
                </c:pt>
                <c:pt idx="2288">
                  <c:v>-2.8500000000000002E-7</c:v>
                </c:pt>
                <c:pt idx="2289">
                  <c:v>-2.8500000000000002E-7</c:v>
                </c:pt>
                <c:pt idx="2290">
                  <c:v>-2.8500000000000002E-7</c:v>
                </c:pt>
                <c:pt idx="2291">
                  <c:v>-2.8500000000000002E-7</c:v>
                </c:pt>
                <c:pt idx="2292">
                  <c:v>-2.8500000000000002E-7</c:v>
                </c:pt>
                <c:pt idx="2293">
                  <c:v>-2.8500000000000002E-7</c:v>
                </c:pt>
                <c:pt idx="2294">
                  <c:v>-2.8500000000000002E-7</c:v>
                </c:pt>
                <c:pt idx="2295">
                  <c:v>-2.8500000000000002E-7</c:v>
                </c:pt>
                <c:pt idx="2296">
                  <c:v>-2.8500000000000002E-7</c:v>
                </c:pt>
                <c:pt idx="2297">
                  <c:v>-2.84E-7</c:v>
                </c:pt>
                <c:pt idx="2298">
                  <c:v>-2.84E-7</c:v>
                </c:pt>
                <c:pt idx="2299">
                  <c:v>-2.84E-7</c:v>
                </c:pt>
                <c:pt idx="2300">
                  <c:v>-2.84E-7</c:v>
                </c:pt>
                <c:pt idx="2301">
                  <c:v>-2.84E-7</c:v>
                </c:pt>
                <c:pt idx="2302">
                  <c:v>-2.84E-7</c:v>
                </c:pt>
                <c:pt idx="2303">
                  <c:v>-2.84E-7</c:v>
                </c:pt>
                <c:pt idx="2304">
                  <c:v>-2.84E-7</c:v>
                </c:pt>
                <c:pt idx="2305">
                  <c:v>-2.84E-7</c:v>
                </c:pt>
                <c:pt idx="2306">
                  <c:v>-2.84E-7</c:v>
                </c:pt>
                <c:pt idx="2307">
                  <c:v>-2.84E-7</c:v>
                </c:pt>
                <c:pt idx="2308">
                  <c:v>-2.84E-7</c:v>
                </c:pt>
                <c:pt idx="2309">
                  <c:v>-2.84E-7</c:v>
                </c:pt>
                <c:pt idx="2310">
                  <c:v>-2.84E-7</c:v>
                </c:pt>
                <c:pt idx="2311">
                  <c:v>-2.84E-7</c:v>
                </c:pt>
                <c:pt idx="2312">
                  <c:v>-2.84E-7</c:v>
                </c:pt>
                <c:pt idx="2313">
                  <c:v>-2.84E-7</c:v>
                </c:pt>
                <c:pt idx="2314">
                  <c:v>-2.84E-7</c:v>
                </c:pt>
                <c:pt idx="2315">
                  <c:v>-2.84E-7</c:v>
                </c:pt>
                <c:pt idx="2316">
                  <c:v>-2.84E-7</c:v>
                </c:pt>
                <c:pt idx="2317">
                  <c:v>-2.8299999999999998E-7</c:v>
                </c:pt>
                <c:pt idx="2318">
                  <c:v>-2.8299999999999998E-7</c:v>
                </c:pt>
                <c:pt idx="2319">
                  <c:v>-2.8299999999999998E-7</c:v>
                </c:pt>
                <c:pt idx="2320">
                  <c:v>-2.8299999999999998E-7</c:v>
                </c:pt>
                <c:pt idx="2321">
                  <c:v>-2.8299999999999998E-7</c:v>
                </c:pt>
                <c:pt idx="2322">
                  <c:v>-2.8299999999999998E-7</c:v>
                </c:pt>
                <c:pt idx="2323">
                  <c:v>-2.8299999999999998E-7</c:v>
                </c:pt>
                <c:pt idx="2324">
                  <c:v>-2.8299999999999998E-7</c:v>
                </c:pt>
                <c:pt idx="2325">
                  <c:v>-2.8299999999999998E-7</c:v>
                </c:pt>
                <c:pt idx="2326">
                  <c:v>-2.8299999999999998E-7</c:v>
                </c:pt>
                <c:pt idx="2327">
                  <c:v>-2.8299999999999998E-7</c:v>
                </c:pt>
                <c:pt idx="2328">
                  <c:v>-2.8299999999999998E-7</c:v>
                </c:pt>
                <c:pt idx="2329">
                  <c:v>-2.8299999999999998E-7</c:v>
                </c:pt>
                <c:pt idx="2330">
                  <c:v>-2.8299999999999998E-7</c:v>
                </c:pt>
                <c:pt idx="2331">
                  <c:v>-2.8299999999999998E-7</c:v>
                </c:pt>
                <c:pt idx="2332">
                  <c:v>-2.8299999999999998E-7</c:v>
                </c:pt>
                <c:pt idx="2333">
                  <c:v>-2.8299999999999998E-7</c:v>
                </c:pt>
                <c:pt idx="2334">
                  <c:v>-2.8299999999999998E-7</c:v>
                </c:pt>
                <c:pt idx="2335">
                  <c:v>-2.8299999999999998E-7</c:v>
                </c:pt>
                <c:pt idx="2336">
                  <c:v>-2.8299999999999998E-7</c:v>
                </c:pt>
                <c:pt idx="2337">
                  <c:v>-2.8200000000000001E-7</c:v>
                </c:pt>
                <c:pt idx="2338">
                  <c:v>-2.8200000000000001E-7</c:v>
                </c:pt>
                <c:pt idx="2339">
                  <c:v>-2.8200000000000001E-7</c:v>
                </c:pt>
                <c:pt idx="2340">
                  <c:v>-2.8200000000000001E-7</c:v>
                </c:pt>
                <c:pt idx="2341">
                  <c:v>-2.8200000000000001E-7</c:v>
                </c:pt>
                <c:pt idx="2342">
                  <c:v>-2.8200000000000001E-7</c:v>
                </c:pt>
                <c:pt idx="2343">
                  <c:v>-2.8200000000000001E-7</c:v>
                </c:pt>
                <c:pt idx="2344">
                  <c:v>-2.8200000000000001E-7</c:v>
                </c:pt>
                <c:pt idx="2345">
                  <c:v>-2.8200000000000001E-7</c:v>
                </c:pt>
                <c:pt idx="2346">
                  <c:v>-2.8200000000000001E-7</c:v>
                </c:pt>
                <c:pt idx="2347">
                  <c:v>-2.8200000000000001E-7</c:v>
                </c:pt>
                <c:pt idx="2348">
                  <c:v>-2.8200000000000001E-7</c:v>
                </c:pt>
                <c:pt idx="2349">
                  <c:v>-2.8200000000000001E-7</c:v>
                </c:pt>
                <c:pt idx="2350">
                  <c:v>-2.8200000000000001E-7</c:v>
                </c:pt>
                <c:pt idx="2351">
                  <c:v>-2.8200000000000001E-7</c:v>
                </c:pt>
                <c:pt idx="2352">
                  <c:v>-2.8200000000000001E-7</c:v>
                </c:pt>
                <c:pt idx="2353">
                  <c:v>-2.8200000000000001E-7</c:v>
                </c:pt>
                <c:pt idx="2354">
                  <c:v>-2.8200000000000001E-7</c:v>
                </c:pt>
                <c:pt idx="2355">
                  <c:v>-2.8200000000000001E-7</c:v>
                </c:pt>
                <c:pt idx="2356">
                  <c:v>-2.8200000000000001E-7</c:v>
                </c:pt>
                <c:pt idx="2357">
                  <c:v>-2.8099999999999999E-7</c:v>
                </c:pt>
                <c:pt idx="2358">
                  <c:v>-2.8099999999999999E-7</c:v>
                </c:pt>
                <c:pt idx="2359">
                  <c:v>-2.8099999999999999E-7</c:v>
                </c:pt>
                <c:pt idx="2360">
                  <c:v>-2.8099999999999999E-7</c:v>
                </c:pt>
                <c:pt idx="2361">
                  <c:v>-2.8099999999999999E-7</c:v>
                </c:pt>
                <c:pt idx="2362">
                  <c:v>-2.8099999999999999E-7</c:v>
                </c:pt>
                <c:pt idx="2363">
                  <c:v>-2.8099999999999999E-7</c:v>
                </c:pt>
                <c:pt idx="2364">
                  <c:v>-2.8099999999999999E-7</c:v>
                </c:pt>
                <c:pt idx="2365">
                  <c:v>-2.8099999999999999E-7</c:v>
                </c:pt>
                <c:pt idx="2366">
                  <c:v>-2.8099999999999999E-7</c:v>
                </c:pt>
                <c:pt idx="2367">
                  <c:v>-2.8099999999999999E-7</c:v>
                </c:pt>
                <c:pt idx="2368">
                  <c:v>-2.8099999999999999E-7</c:v>
                </c:pt>
                <c:pt idx="2369">
                  <c:v>-2.8099999999999999E-7</c:v>
                </c:pt>
                <c:pt idx="2370">
                  <c:v>-2.8099999999999999E-7</c:v>
                </c:pt>
                <c:pt idx="2371">
                  <c:v>-2.8099999999999999E-7</c:v>
                </c:pt>
                <c:pt idx="2372">
                  <c:v>-2.8099999999999999E-7</c:v>
                </c:pt>
                <c:pt idx="2373">
                  <c:v>-2.8099999999999999E-7</c:v>
                </c:pt>
                <c:pt idx="2374">
                  <c:v>-2.8099999999999999E-7</c:v>
                </c:pt>
                <c:pt idx="2375">
                  <c:v>-2.8099999999999999E-7</c:v>
                </c:pt>
                <c:pt idx="2376">
                  <c:v>-2.8099999999999999E-7</c:v>
                </c:pt>
                <c:pt idx="2377">
                  <c:v>-2.8000000000000002E-7</c:v>
                </c:pt>
                <c:pt idx="2378">
                  <c:v>-2.8000000000000002E-7</c:v>
                </c:pt>
                <c:pt idx="2379">
                  <c:v>-2.8000000000000002E-7</c:v>
                </c:pt>
                <c:pt idx="2380">
                  <c:v>-2.8000000000000002E-7</c:v>
                </c:pt>
                <c:pt idx="2381">
                  <c:v>-2.8000000000000002E-7</c:v>
                </c:pt>
                <c:pt idx="2382">
                  <c:v>-2.8000000000000002E-7</c:v>
                </c:pt>
                <c:pt idx="2383">
                  <c:v>-2.8000000000000002E-7</c:v>
                </c:pt>
                <c:pt idx="2384">
                  <c:v>-2.8000000000000002E-7</c:v>
                </c:pt>
                <c:pt idx="2385">
                  <c:v>-2.8000000000000002E-7</c:v>
                </c:pt>
                <c:pt idx="2386">
                  <c:v>-2.8000000000000002E-7</c:v>
                </c:pt>
                <c:pt idx="2387">
                  <c:v>-2.8000000000000002E-7</c:v>
                </c:pt>
                <c:pt idx="2388">
                  <c:v>-2.8000000000000002E-7</c:v>
                </c:pt>
                <c:pt idx="2389">
                  <c:v>-2.8000000000000002E-7</c:v>
                </c:pt>
                <c:pt idx="2390">
                  <c:v>-2.8000000000000002E-7</c:v>
                </c:pt>
                <c:pt idx="2391">
                  <c:v>-2.8000000000000002E-7</c:v>
                </c:pt>
                <c:pt idx="2392">
                  <c:v>-2.8000000000000002E-7</c:v>
                </c:pt>
                <c:pt idx="2393">
                  <c:v>-2.8000000000000002E-7</c:v>
                </c:pt>
                <c:pt idx="2394">
                  <c:v>-2.8000000000000002E-7</c:v>
                </c:pt>
                <c:pt idx="2395">
                  <c:v>-2.8000000000000002E-7</c:v>
                </c:pt>
                <c:pt idx="2396">
                  <c:v>-2.8000000000000002E-7</c:v>
                </c:pt>
                <c:pt idx="2397">
                  <c:v>-2.79E-7</c:v>
                </c:pt>
                <c:pt idx="2398">
                  <c:v>-2.79E-7</c:v>
                </c:pt>
                <c:pt idx="2399">
                  <c:v>-2.79E-7</c:v>
                </c:pt>
                <c:pt idx="2400">
                  <c:v>-2.79E-7</c:v>
                </c:pt>
                <c:pt idx="2401">
                  <c:v>-2.79E-7</c:v>
                </c:pt>
                <c:pt idx="2402">
                  <c:v>-2.79E-7</c:v>
                </c:pt>
                <c:pt idx="2403">
                  <c:v>-2.79E-7</c:v>
                </c:pt>
                <c:pt idx="2404">
                  <c:v>-2.79E-7</c:v>
                </c:pt>
                <c:pt idx="2405">
                  <c:v>-2.79E-7</c:v>
                </c:pt>
                <c:pt idx="2406">
                  <c:v>-2.79E-7</c:v>
                </c:pt>
                <c:pt idx="2407">
                  <c:v>-2.79E-7</c:v>
                </c:pt>
                <c:pt idx="2408">
                  <c:v>-2.79E-7</c:v>
                </c:pt>
                <c:pt idx="2409">
                  <c:v>-2.79E-7</c:v>
                </c:pt>
                <c:pt idx="2410">
                  <c:v>-2.79E-7</c:v>
                </c:pt>
                <c:pt idx="2411">
                  <c:v>-2.79E-7</c:v>
                </c:pt>
                <c:pt idx="2412">
                  <c:v>-2.79E-7</c:v>
                </c:pt>
                <c:pt idx="2413">
                  <c:v>-2.79E-7</c:v>
                </c:pt>
                <c:pt idx="2414">
                  <c:v>-2.79E-7</c:v>
                </c:pt>
                <c:pt idx="2415">
                  <c:v>-2.79E-7</c:v>
                </c:pt>
                <c:pt idx="2416">
                  <c:v>-2.79E-7</c:v>
                </c:pt>
                <c:pt idx="2417">
                  <c:v>-2.7799999999999997E-7</c:v>
                </c:pt>
                <c:pt idx="2418">
                  <c:v>-2.7799999999999997E-7</c:v>
                </c:pt>
                <c:pt idx="2419">
                  <c:v>-2.7799999999999997E-7</c:v>
                </c:pt>
                <c:pt idx="2420">
                  <c:v>-2.7799999999999997E-7</c:v>
                </c:pt>
                <c:pt idx="2421">
                  <c:v>-2.7799999999999997E-7</c:v>
                </c:pt>
                <c:pt idx="2422">
                  <c:v>-2.7799999999999997E-7</c:v>
                </c:pt>
                <c:pt idx="2423">
                  <c:v>-2.7799999999999997E-7</c:v>
                </c:pt>
                <c:pt idx="2424">
                  <c:v>-2.7799999999999997E-7</c:v>
                </c:pt>
                <c:pt idx="2425">
                  <c:v>-2.7799999999999997E-7</c:v>
                </c:pt>
                <c:pt idx="2426">
                  <c:v>-2.7799999999999997E-7</c:v>
                </c:pt>
                <c:pt idx="2427">
                  <c:v>-2.7799999999999997E-7</c:v>
                </c:pt>
                <c:pt idx="2428">
                  <c:v>-2.7799999999999997E-7</c:v>
                </c:pt>
                <c:pt idx="2429">
                  <c:v>-2.7799999999999997E-7</c:v>
                </c:pt>
                <c:pt idx="2430">
                  <c:v>-2.7799999999999997E-7</c:v>
                </c:pt>
                <c:pt idx="2431">
                  <c:v>-2.7799999999999997E-7</c:v>
                </c:pt>
                <c:pt idx="2432">
                  <c:v>-2.7799999999999997E-7</c:v>
                </c:pt>
                <c:pt idx="2433">
                  <c:v>-2.7799999999999997E-7</c:v>
                </c:pt>
                <c:pt idx="2434">
                  <c:v>-2.7799999999999997E-7</c:v>
                </c:pt>
                <c:pt idx="2435">
                  <c:v>-2.7799999999999997E-7</c:v>
                </c:pt>
                <c:pt idx="2436">
                  <c:v>-2.7799999999999997E-7</c:v>
                </c:pt>
                <c:pt idx="2437">
                  <c:v>-2.7700000000000001E-7</c:v>
                </c:pt>
                <c:pt idx="2438">
                  <c:v>-2.7700000000000001E-7</c:v>
                </c:pt>
                <c:pt idx="2439">
                  <c:v>-2.7700000000000001E-7</c:v>
                </c:pt>
                <c:pt idx="2440">
                  <c:v>-2.7700000000000001E-7</c:v>
                </c:pt>
                <c:pt idx="2441">
                  <c:v>-2.7700000000000001E-7</c:v>
                </c:pt>
                <c:pt idx="2442">
                  <c:v>-2.7700000000000001E-7</c:v>
                </c:pt>
                <c:pt idx="2443">
                  <c:v>-2.7700000000000001E-7</c:v>
                </c:pt>
                <c:pt idx="2444">
                  <c:v>-2.7700000000000001E-7</c:v>
                </c:pt>
                <c:pt idx="2445">
                  <c:v>-2.7700000000000001E-7</c:v>
                </c:pt>
                <c:pt idx="2446">
                  <c:v>-2.7700000000000001E-7</c:v>
                </c:pt>
                <c:pt idx="2447">
                  <c:v>-2.7700000000000001E-7</c:v>
                </c:pt>
                <c:pt idx="2448">
                  <c:v>-2.7700000000000001E-7</c:v>
                </c:pt>
                <c:pt idx="2449">
                  <c:v>-2.7700000000000001E-7</c:v>
                </c:pt>
                <c:pt idx="2450">
                  <c:v>-2.7700000000000001E-7</c:v>
                </c:pt>
                <c:pt idx="2451">
                  <c:v>-2.7700000000000001E-7</c:v>
                </c:pt>
                <c:pt idx="2452">
                  <c:v>-2.7700000000000001E-7</c:v>
                </c:pt>
                <c:pt idx="2453">
                  <c:v>-2.7700000000000001E-7</c:v>
                </c:pt>
                <c:pt idx="2454">
                  <c:v>-2.7700000000000001E-7</c:v>
                </c:pt>
                <c:pt idx="2455">
                  <c:v>-2.7700000000000001E-7</c:v>
                </c:pt>
                <c:pt idx="2456">
                  <c:v>-2.7700000000000001E-7</c:v>
                </c:pt>
                <c:pt idx="2457">
                  <c:v>-2.7599999999999998E-7</c:v>
                </c:pt>
                <c:pt idx="2458">
                  <c:v>-2.7599999999999998E-7</c:v>
                </c:pt>
                <c:pt idx="2459">
                  <c:v>-2.7599999999999998E-7</c:v>
                </c:pt>
                <c:pt idx="2460">
                  <c:v>-2.7599999999999998E-7</c:v>
                </c:pt>
                <c:pt idx="2461">
                  <c:v>-2.7599999999999998E-7</c:v>
                </c:pt>
                <c:pt idx="2462">
                  <c:v>-2.7599999999999998E-7</c:v>
                </c:pt>
                <c:pt idx="2463">
                  <c:v>-2.7599999999999998E-7</c:v>
                </c:pt>
                <c:pt idx="2464">
                  <c:v>-2.7599999999999998E-7</c:v>
                </c:pt>
                <c:pt idx="2465">
                  <c:v>-2.7599999999999998E-7</c:v>
                </c:pt>
                <c:pt idx="2466">
                  <c:v>-2.7599999999999998E-7</c:v>
                </c:pt>
                <c:pt idx="2467">
                  <c:v>-2.7599999999999998E-7</c:v>
                </c:pt>
                <c:pt idx="2468">
                  <c:v>-2.7599999999999998E-7</c:v>
                </c:pt>
                <c:pt idx="2469">
                  <c:v>-2.7599999999999998E-7</c:v>
                </c:pt>
                <c:pt idx="2470">
                  <c:v>-2.7599999999999998E-7</c:v>
                </c:pt>
                <c:pt idx="2471">
                  <c:v>-2.7599999999999998E-7</c:v>
                </c:pt>
                <c:pt idx="2472">
                  <c:v>-2.7599999999999998E-7</c:v>
                </c:pt>
                <c:pt idx="2473">
                  <c:v>-2.7599999999999998E-7</c:v>
                </c:pt>
                <c:pt idx="2474">
                  <c:v>-2.7599999999999998E-7</c:v>
                </c:pt>
                <c:pt idx="2475">
                  <c:v>-2.7599999999999998E-7</c:v>
                </c:pt>
                <c:pt idx="2476">
                  <c:v>-2.7599999999999998E-7</c:v>
                </c:pt>
                <c:pt idx="2477">
                  <c:v>-2.7500000000000001E-7</c:v>
                </c:pt>
                <c:pt idx="2478">
                  <c:v>-2.7500000000000001E-7</c:v>
                </c:pt>
                <c:pt idx="2479">
                  <c:v>-2.7500000000000001E-7</c:v>
                </c:pt>
                <c:pt idx="2480">
                  <c:v>-2.7500000000000001E-7</c:v>
                </c:pt>
                <c:pt idx="2481">
                  <c:v>-2.7500000000000001E-7</c:v>
                </c:pt>
                <c:pt idx="2482">
                  <c:v>-2.7500000000000001E-7</c:v>
                </c:pt>
                <c:pt idx="2483">
                  <c:v>-2.7500000000000001E-7</c:v>
                </c:pt>
                <c:pt idx="2484">
                  <c:v>-2.7500000000000001E-7</c:v>
                </c:pt>
                <c:pt idx="2485">
                  <c:v>-2.7500000000000001E-7</c:v>
                </c:pt>
                <c:pt idx="2486">
                  <c:v>-2.7500000000000001E-7</c:v>
                </c:pt>
                <c:pt idx="2487">
                  <c:v>-2.7500000000000001E-7</c:v>
                </c:pt>
                <c:pt idx="2488">
                  <c:v>-2.7500000000000001E-7</c:v>
                </c:pt>
                <c:pt idx="2489">
                  <c:v>-2.7500000000000001E-7</c:v>
                </c:pt>
                <c:pt idx="2490">
                  <c:v>-2.7500000000000001E-7</c:v>
                </c:pt>
                <c:pt idx="2491">
                  <c:v>-2.7500000000000001E-7</c:v>
                </c:pt>
                <c:pt idx="2492">
                  <c:v>-2.7500000000000001E-7</c:v>
                </c:pt>
                <c:pt idx="2493">
                  <c:v>-2.7500000000000001E-7</c:v>
                </c:pt>
                <c:pt idx="2494">
                  <c:v>-2.7500000000000001E-7</c:v>
                </c:pt>
                <c:pt idx="2495">
                  <c:v>-2.7500000000000001E-7</c:v>
                </c:pt>
                <c:pt idx="2496">
                  <c:v>-2.7500000000000001E-7</c:v>
                </c:pt>
                <c:pt idx="2497">
                  <c:v>-2.7399999999999999E-7</c:v>
                </c:pt>
                <c:pt idx="2498">
                  <c:v>-2.7399999999999999E-7</c:v>
                </c:pt>
                <c:pt idx="2499">
                  <c:v>-2.7399999999999999E-7</c:v>
                </c:pt>
                <c:pt idx="2500">
                  <c:v>-2.7399999999999999E-7</c:v>
                </c:pt>
                <c:pt idx="2501">
                  <c:v>-2.7399999999999999E-7</c:v>
                </c:pt>
                <c:pt idx="2502">
                  <c:v>-2.7399999999999999E-7</c:v>
                </c:pt>
                <c:pt idx="2503">
                  <c:v>-2.7399999999999999E-7</c:v>
                </c:pt>
                <c:pt idx="2504">
                  <c:v>-2.7399999999999999E-7</c:v>
                </c:pt>
                <c:pt idx="2505">
                  <c:v>-2.7399999999999999E-7</c:v>
                </c:pt>
                <c:pt idx="2506">
                  <c:v>-2.7399999999999999E-7</c:v>
                </c:pt>
                <c:pt idx="2507">
                  <c:v>-2.7399999999999999E-7</c:v>
                </c:pt>
                <c:pt idx="2508">
                  <c:v>-2.7399999999999999E-7</c:v>
                </c:pt>
                <c:pt idx="2509">
                  <c:v>-2.7399999999999999E-7</c:v>
                </c:pt>
                <c:pt idx="2510">
                  <c:v>-2.7399999999999999E-7</c:v>
                </c:pt>
                <c:pt idx="2511">
                  <c:v>-2.7399999999999999E-7</c:v>
                </c:pt>
                <c:pt idx="2512">
                  <c:v>-2.7399999999999999E-7</c:v>
                </c:pt>
                <c:pt idx="2513">
                  <c:v>-2.7399999999999999E-7</c:v>
                </c:pt>
                <c:pt idx="2514">
                  <c:v>-2.7399999999999999E-7</c:v>
                </c:pt>
                <c:pt idx="2515">
                  <c:v>-2.7399999999999999E-7</c:v>
                </c:pt>
                <c:pt idx="2516">
                  <c:v>-2.7399999999999999E-7</c:v>
                </c:pt>
                <c:pt idx="2517">
                  <c:v>-2.7300000000000002E-7</c:v>
                </c:pt>
                <c:pt idx="2518">
                  <c:v>-2.7300000000000002E-7</c:v>
                </c:pt>
                <c:pt idx="2519">
                  <c:v>-2.7300000000000002E-7</c:v>
                </c:pt>
                <c:pt idx="2520">
                  <c:v>-2.7300000000000002E-7</c:v>
                </c:pt>
                <c:pt idx="2521">
                  <c:v>-2.7300000000000002E-7</c:v>
                </c:pt>
                <c:pt idx="2522">
                  <c:v>-2.7300000000000002E-7</c:v>
                </c:pt>
                <c:pt idx="2523">
                  <c:v>-2.7300000000000002E-7</c:v>
                </c:pt>
                <c:pt idx="2524">
                  <c:v>-2.7300000000000002E-7</c:v>
                </c:pt>
                <c:pt idx="2525">
                  <c:v>-2.7300000000000002E-7</c:v>
                </c:pt>
                <c:pt idx="2526">
                  <c:v>-2.7300000000000002E-7</c:v>
                </c:pt>
                <c:pt idx="2527">
                  <c:v>-2.7300000000000002E-7</c:v>
                </c:pt>
                <c:pt idx="2528">
                  <c:v>-2.7300000000000002E-7</c:v>
                </c:pt>
                <c:pt idx="2529">
                  <c:v>-2.7300000000000002E-7</c:v>
                </c:pt>
                <c:pt idx="2530">
                  <c:v>-2.7300000000000002E-7</c:v>
                </c:pt>
                <c:pt idx="2531">
                  <c:v>-2.7300000000000002E-7</c:v>
                </c:pt>
                <c:pt idx="2532">
                  <c:v>-2.7300000000000002E-7</c:v>
                </c:pt>
                <c:pt idx="2533">
                  <c:v>-2.7300000000000002E-7</c:v>
                </c:pt>
                <c:pt idx="2534">
                  <c:v>-2.7300000000000002E-7</c:v>
                </c:pt>
                <c:pt idx="2535">
                  <c:v>-2.7300000000000002E-7</c:v>
                </c:pt>
                <c:pt idx="2536">
                  <c:v>-2.7300000000000002E-7</c:v>
                </c:pt>
                <c:pt idx="2537">
                  <c:v>-2.72E-7</c:v>
                </c:pt>
                <c:pt idx="2538">
                  <c:v>-2.72E-7</c:v>
                </c:pt>
                <c:pt idx="2539">
                  <c:v>-2.72E-7</c:v>
                </c:pt>
                <c:pt idx="2540">
                  <c:v>-2.72E-7</c:v>
                </c:pt>
                <c:pt idx="2541">
                  <c:v>-2.72E-7</c:v>
                </c:pt>
                <c:pt idx="2542">
                  <c:v>-2.72E-7</c:v>
                </c:pt>
                <c:pt idx="2543">
                  <c:v>-2.72E-7</c:v>
                </c:pt>
                <c:pt idx="2544">
                  <c:v>-2.72E-7</c:v>
                </c:pt>
                <c:pt idx="2545">
                  <c:v>-2.72E-7</c:v>
                </c:pt>
                <c:pt idx="2546">
                  <c:v>-2.72E-7</c:v>
                </c:pt>
                <c:pt idx="2547">
                  <c:v>-2.72E-7</c:v>
                </c:pt>
                <c:pt idx="2548">
                  <c:v>-2.72E-7</c:v>
                </c:pt>
                <c:pt idx="2549">
                  <c:v>-2.72E-7</c:v>
                </c:pt>
                <c:pt idx="2550">
                  <c:v>-2.72E-7</c:v>
                </c:pt>
                <c:pt idx="2551">
                  <c:v>-2.72E-7</c:v>
                </c:pt>
                <c:pt idx="2552">
                  <c:v>-2.72E-7</c:v>
                </c:pt>
                <c:pt idx="2553">
                  <c:v>-2.72E-7</c:v>
                </c:pt>
                <c:pt idx="2554">
                  <c:v>-2.72E-7</c:v>
                </c:pt>
                <c:pt idx="2555">
                  <c:v>-2.72E-7</c:v>
                </c:pt>
                <c:pt idx="2556">
                  <c:v>-2.72E-7</c:v>
                </c:pt>
                <c:pt idx="2557">
                  <c:v>-2.7099999999999998E-7</c:v>
                </c:pt>
                <c:pt idx="2558">
                  <c:v>-2.7099999999999998E-7</c:v>
                </c:pt>
                <c:pt idx="2559">
                  <c:v>-2.7099999999999998E-7</c:v>
                </c:pt>
                <c:pt idx="2560">
                  <c:v>-2.7099999999999998E-7</c:v>
                </c:pt>
                <c:pt idx="2561">
                  <c:v>-2.7099999999999998E-7</c:v>
                </c:pt>
                <c:pt idx="2562">
                  <c:v>-2.7099999999999998E-7</c:v>
                </c:pt>
                <c:pt idx="2563">
                  <c:v>-2.7099999999999998E-7</c:v>
                </c:pt>
                <c:pt idx="2564">
                  <c:v>-2.7099999999999998E-7</c:v>
                </c:pt>
                <c:pt idx="2565">
                  <c:v>-2.7099999999999998E-7</c:v>
                </c:pt>
                <c:pt idx="2566">
                  <c:v>-2.7099999999999998E-7</c:v>
                </c:pt>
                <c:pt idx="2567">
                  <c:v>-2.7099999999999998E-7</c:v>
                </c:pt>
                <c:pt idx="2568">
                  <c:v>-2.7099999999999998E-7</c:v>
                </c:pt>
                <c:pt idx="2569">
                  <c:v>-2.7099999999999998E-7</c:v>
                </c:pt>
                <c:pt idx="2570">
                  <c:v>-2.7099999999999998E-7</c:v>
                </c:pt>
                <c:pt idx="2571">
                  <c:v>-2.7099999999999998E-7</c:v>
                </c:pt>
                <c:pt idx="2572">
                  <c:v>-2.7099999999999998E-7</c:v>
                </c:pt>
                <c:pt idx="2573">
                  <c:v>-2.7099999999999998E-7</c:v>
                </c:pt>
                <c:pt idx="2574">
                  <c:v>-2.7099999999999998E-7</c:v>
                </c:pt>
                <c:pt idx="2575">
                  <c:v>-2.7099999999999998E-7</c:v>
                </c:pt>
                <c:pt idx="2576">
                  <c:v>-2.7099999999999998E-7</c:v>
                </c:pt>
                <c:pt idx="2577">
                  <c:v>-2.7000000000000001E-7</c:v>
                </c:pt>
                <c:pt idx="2578">
                  <c:v>-2.7000000000000001E-7</c:v>
                </c:pt>
                <c:pt idx="2579">
                  <c:v>-2.7000000000000001E-7</c:v>
                </c:pt>
                <c:pt idx="2580">
                  <c:v>-2.7000000000000001E-7</c:v>
                </c:pt>
                <c:pt idx="2581">
                  <c:v>-2.7000000000000001E-7</c:v>
                </c:pt>
                <c:pt idx="2582">
                  <c:v>-2.7000000000000001E-7</c:v>
                </c:pt>
                <c:pt idx="2583">
                  <c:v>-2.7000000000000001E-7</c:v>
                </c:pt>
                <c:pt idx="2584">
                  <c:v>-2.7000000000000001E-7</c:v>
                </c:pt>
                <c:pt idx="2585">
                  <c:v>-2.7000000000000001E-7</c:v>
                </c:pt>
                <c:pt idx="2586">
                  <c:v>-2.7000000000000001E-7</c:v>
                </c:pt>
                <c:pt idx="2587">
                  <c:v>-2.7000000000000001E-7</c:v>
                </c:pt>
                <c:pt idx="2588">
                  <c:v>-2.7000000000000001E-7</c:v>
                </c:pt>
                <c:pt idx="2589">
                  <c:v>-2.7000000000000001E-7</c:v>
                </c:pt>
                <c:pt idx="2590">
                  <c:v>-2.7000000000000001E-7</c:v>
                </c:pt>
                <c:pt idx="2591">
                  <c:v>-2.7000000000000001E-7</c:v>
                </c:pt>
                <c:pt idx="2592">
                  <c:v>-2.7000000000000001E-7</c:v>
                </c:pt>
                <c:pt idx="2593">
                  <c:v>-2.7000000000000001E-7</c:v>
                </c:pt>
                <c:pt idx="2594">
                  <c:v>-2.7000000000000001E-7</c:v>
                </c:pt>
                <c:pt idx="2595">
                  <c:v>-2.7000000000000001E-7</c:v>
                </c:pt>
                <c:pt idx="2596">
                  <c:v>-2.7000000000000001E-7</c:v>
                </c:pt>
                <c:pt idx="2597">
                  <c:v>-2.6899999999999999E-7</c:v>
                </c:pt>
                <c:pt idx="2598">
                  <c:v>-2.6899999999999999E-7</c:v>
                </c:pt>
                <c:pt idx="2599">
                  <c:v>-2.6899999999999999E-7</c:v>
                </c:pt>
                <c:pt idx="2600">
                  <c:v>-2.6899999999999999E-7</c:v>
                </c:pt>
                <c:pt idx="2601">
                  <c:v>-2.6899999999999999E-7</c:v>
                </c:pt>
                <c:pt idx="2602">
                  <c:v>-2.6899999999999999E-7</c:v>
                </c:pt>
                <c:pt idx="2603">
                  <c:v>-2.6899999999999999E-7</c:v>
                </c:pt>
                <c:pt idx="2604">
                  <c:v>-2.6899999999999999E-7</c:v>
                </c:pt>
                <c:pt idx="2605">
                  <c:v>-2.6899999999999999E-7</c:v>
                </c:pt>
                <c:pt idx="2606">
                  <c:v>-2.6899999999999999E-7</c:v>
                </c:pt>
                <c:pt idx="2607">
                  <c:v>-2.6899999999999999E-7</c:v>
                </c:pt>
                <c:pt idx="2608">
                  <c:v>-2.6899999999999999E-7</c:v>
                </c:pt>
                <c:pt idx="2609">
                  <c:v>-2.6899999999999999E-7</c:v>
                </c:pt>
                <c:pt idx="2610">
                  <c:v>-2.6899999999999999E-7</c:v>
                </c:pt>
                <c:pt idx="2611">
                  <c:v>-2.6899999999999999E-7</c:v>
                </c:pt>
                <c:pt idx="2612">
                  <c:v>-2.6899999999999999E-7</c:v>
                </c:pt>
                <c:pt idx="2613">
                  <c:v>-2.6899999999999999E-7</c:v>
                </c:pt>
                <c:pt idx="2614">
                  <c:v>-2.6899999999999999E-7</c:v>
                </c:pt>
                <c:pt idx="2615">
                  <c:v>-2.6899999999999999E-7</c:v>
                </c:pt>
                <c:pt idx="2616">
                  <c:v>-2.6899999999999999E-7</c:v>
                </c:pt>
                <c:pt idx="2617">
                  <c:v>-2.6800000000000002E-7</c:v>
                </c:pt>
                <c:pt idx="2618">
                  <c:v>-2.6800000000000002E-7</c:v>
                </c:pt>
                <c:pt idx="2619">
                  <c:v>-2.6800000000000002E-7</c:v>
                </c:pt>
                <c:pt idx="2620">
                  <c:v>-2.6800000000000002E-7</c:v>
                </c:pt>
                <c:pt idx="2621">
                  <c:v>-2.6800000000000002E-7</c:v>
                </c:pt>
                <c:pt idx="2622">
                  <c:v>-2.6800000000000002E-7</c:v>
                </c:pt>
                <c:pt idx="2623">
                  <c:v>-2.6800000000000002E-7</c:v>
                </c:pt>
                <c:pt idx="2624">
                  <c:v>-2.6800000000000002E-7</c:v>
                </c:pt>
                <c:pt idx="2625">
                  <c:v>-2.6800000000000002E-7</c:v>
                </c:pt>
                <c:pt idx="2626">
                  <c:v>-2.6800000000000002E-7</c:v>
                </c:pt>
                <c:pt idx="2627">
                  <c:v>-2.6800000000000002E-7</c:v>
                </c:pt>
                <c:pt idx="2628">
                  <c:v>-2.6800000000000002E-7</c:v>
                </c:pt>
                <c:pt idx="2629">
                  <c:v>-2.6800000000000002E-7</c:v>
                </c:pt>
                <c:pt idx="2630">
                  <c:v>-2.6800000000000002E-7</c:v>
                </c:pt>
                <c:pt idx="2631">
                  <c:v>-2.6800000000000002E-7</c:v>
                </c:pt>
                <c:pt idx="2632">
                  <c:v>-2.6800000000000002E-7</c:v>
                </c:pt>
                <c:pt idx="2633">
                  <c:v>-2.6800000000000002E-7</c:v>
                </c:pt>
                <c:pt idx="2634">
                  <c:v>-2.6800000000000002E-7</c:v>
                </c:pt>
                <c:pt idx="2635">
                  <c:v>-2.6800000000000002E-7</c:v>
                </c:pt>
                <c:pt idx="2636">
                  <c:v>-2.6800000000000002E-7</c:v>
                </c:pt>
                <c:pt idx="2637">
                  <c:v>-2.67E-7</c:v>
                </c:pt>
                <c:pt idx="2638">
                  <c:v>-2.67E-7</c:v>
                </c:pt>
                <c:pt idx="2639">
                  <c:v>-2.67E-7</c:v>
                </c:pt>
                <c:pt idx="2640">
                  <c:v>-2.67E-7</c:v>
                </c:pt>
                <c:pt idx="2641">
                  <c:v>-2.67E-7</c:v>
                </c:pt>
                <c:pt idx="2642">
                  <c:v>-2.67E-7</c:v>
                </c:pt>
                <c:pt idx="2643">
                  <c:v>-2.67E-7</c:v>
                </c:pt>
                <c:pt idx="2644">
                  <c:v>-2.67E-7</c:v>
                </c:pt>
                <c:pt idx="2645">
                  <c:v>-2.67E-7</c:v>
                </c:pt>
                <c:pt idx="2646">
                  <c:v>-2.67E-7</c:v>
                </c:pt>
                <c:pt idx="2647">
                  <c:v>-2.67E-7</c:v>
                </c:pt>
                <c:pt idx="2648">
                  <c:v>-2.67E-7</c:v>
                </c:pt>
                <c:pt idx="2649">
                  <c:v>-2.67E-7</c:v>
                </c:pt>
                <c:pt idx="2650">
                  <c:v>-2.67E-7</c:v>
                </c:pt>
                <c:pt idx="2651">
                  <c:v>-2.67E-7</c:v>
                </c:pt>
                <c:pt idx="2652">
                  <c:v>-2.67E-7</c:v>
                </c:pt>
                <c:pt idx="2653">
                  <c:v>-2.67E-7</c:v>
                </c:pt>
                <c:pt idx="2654">
                  <c:v>-2.67E-7</c:v>
                </c:pt>
                <c:pt idx="2655">
                  <c:v>-2.67E-7</c:v>
                </c:pt>
                <c:pt idx="2656">
                  <c:v>-2.67E-7</c:v>
                </c:pt>
                <c:pt idx="2657">
                  <c:v>-2.6600000000000003E-7</c:v>
                </c:pt>
                <c:pt idx="2658">
                  <c:v>-2.6600000000000003E-7</c:v>
                </c:pt>
                <c:pt idx="2659">
                  <c:v>-2.6600000000000003E-7</c:v>
                </c:pt>
                <c:pt idx="2660">
                  <c:v>-2.6600000000000003E-7</c:v>
                </c:pt>
                <c:pt idx="2661">
                  <c:v>-2.6600000000000003E-7</c:v>
                </c:pt>
                <c:pt idx="2662">
                  <c:v>-2.6600000000000003E-7</c:v>
                </c:pt>
                <c:pt idx="2663">
                  <c:v>-2.6600000000000003E-7</c:v>
                </c:pt>
                <c:pt idx="2664">
                  <c:v>-2.6600000000000003E-7</c:v>
                </c:pt>
                <c:pt idx="2665">
                  <c:v>-2.6600000000000003E-7</c:v>
                </c:pt>
                <c:pt idx="2666">
                  <c:v>-2.6600000000000003E-7</c:v>
                </c:pt>
                <c:pt idx="2667">
                  <c:v>-2.6600000000000003E-7</c:v>
                </c:pt>
                <c:pt idx="2668">
                  <c:v>-2.6600000000000003E-7</c:v>
                </c:pt>
                <c:pt idx="2669">
                  <c:v>-2.6600000000000003E-7</c:v>
                </c:pt>
                <c:pt idx="2670">
                  <c:v>-2.6600000000000003E-7</c:v>
                </c:pt>
                <c:pt idx="2671">
                  <c:v>-2.6600000000000003E-7</c:v>
                </c:pt>
                <c:pt idx="2672">
                  <c:v>-2.6600000000000003E-7</c:v>
                </c:pt>
                <c:pt idx="2673">
                  <c:v>-2.6600000000000003E-7</c:v>
                </c:pt>
                <c:pt idx="2674">
                  <c:v>-2.6600000000000003E-7</c:v>
                </c:pt>
                <c:pt idx="2675">
                  <c:v>-2.6600000000000003E-7</c:v>
                </c:pt>
                <c:pt idx="2676">
                  <c:v>-2.6600000000000003E-7</c:v>
                </c:pt>
                <c:pt idx="2677">
                  <c:v>-2.65E-7</c:v>
                </c:pt>
                <c:pt idx="2678">
                  <c:v>-2.65E-7</c:v>
                </c:pt>
                <c:pt idx="2679">
                  <c:v>-2.65E-7</c:v>
                </c:pt>
                <c:pt idx="2680">
                  <c:v>-2.65E-7</c:v>
                </c:pt>
                <c:pt idx="2681">
                  <c:v>-2.65E-7</c:v>
                </c:pt>
                <c:pt idx="2682">
                  <c:v>-2.65E-7</c:v>
                </c:pt>
                <c:pt idx="2683">
                  <c:v>-2.65E-7</c:v>
                </c:pt>
                <c:pt idx="2684">
                  <c:v>-2.65E-7</c:v>
                </c:pt>
                <c:pt idx="2685">
                  <c:v>-2.65E-7</c:v>
                </c:pt>
                <c:pt idx="2686">
                  <c:v>-2.65E-7</c:v>
                </c:pt>
                <c:pt idx="2687">
                  <c:v>-2.65E-7</c:v>
                </c:pt>
                <c:pt idx="2688">
                  <c:v>-2.65E-7</c:v>
                </c:pt>
                <c:pt idx="2689">
                  <c:v>-2.65E-7</c:v>
                </c:pt>
                <c:pt idx="2690">
                  <c:v>-2.65E-7</c:v>
                </c:pt>
                <c:pt idx="2691">
                  <c:v>-2.65E-7</c:v>
                </c:pt>
                <c:pt idx="2692">
                  <c:v>-2.65E-7</c:v>
                </c:pt>
                <c:pt idx="2693">
                  <c:v>-2.65E-7</c:v>
                </c:pt>
                <c:pt idx="2694">
                  <c:v>-2.65E-7</c:v>
                </c:pt>
                <c:pt idx="2695">
                  <c:v>-2.65E-7</c:v>
                </c:pt>
                <c:pt idx="2696">
                  <c:v>-2.65E-7</c:v>
                </c:pt>
                <c:pt idx="2697">
                  <c:v>-2.6399999999999998E-7</c:v>
                </c:pt>
                <c:pt idx="2698">
                  <c:v>-2.6399999999999998E-7</c:v>
                </c:pt>
                <c:pt idx="2699">
                  <c:v>-2.6399999999999998E-7</c:v>
                </c:pt>
                <c:pt idx="2700">
                  <c:v>-2.6399999999999998E-7</c:v>
                </c:pt>
                <c:pt idx="2701">
                  <c:v>-2.6399999999999998E-7</c:v>
                </c:pt>
                <c:pt idx="2702">
                  <c:v>-2.6399999999999998E-7</c:v>
                </c:pt>
                <c:pt idx="2703">
                  <c:v>-2.6399999999999998E-7</c:v>
                </c:pt>
                <c:pt idx="2704">
                  <c:v>-2.6399999999999998E-7</c:v>
                </c:pt>
                <c:pt idx="2705">
                  <c:v>-2.6399999999999998E-7</c:v>
                </c:pt>
                <c:pt idx="2706">
                  <c:v>-2.6399999999999998E-7</c:v>
                </c:pt>
                <c:pt idx="2707">
                  <c:v>-2.6399999999999998E-7</c:v>
                </c:pt>
                <c:pt idx="2708">
                  <c:v>-2.6399999999999998E-7</c:v>
                </c:pt>
                <c:pt idx="2709">
                  <c:v>-2.6399999999999998E-7</c:v>
                </c:pt>
                <c:pt idx="2710">
                  <c:v>-2.6399999999999998E-7</c:v>
                </c:pt>
                <c:pt idx="2711">
                  <c:v>-2.6399999999999998E-7</c:v>
                </c:pt>
                <c:pt idx="2712">
                  <c:v>-2.6399999999999998E-7</c:v>
                </c:pt>
                <c:pt idx="2713">
                  <c:v>-2.6399999999999998E-7</c:v>
                </c:pt>
                <c:pt idx="2714">
                  <c:v>-2.6399999999999998E-7</c:v>
                </c:pt>
                <c:pt idx="2715">
                  <c:v>-2.6399999999999998E-7</c:v>
                </c:pt>
                <c:pt idx="2716">
                  <c:v>-2.6399999999999998E-7</c:v>
                </c:pt>
                <c:pt idx="2717">
                  <c:v>-2.6300000000000001E-7</c:v>
                </c:pt>
                <c:pt idx="2718">
                  <c:v>-2.6300000000000001E-7</c:v>
                </c:pt>
                <c:pt idx="2719">
                  <c:v>-2.6300000000000001E-7</c:v>
                </c:pt>
                <c:pt idx="2720">
                  <c:v>-2.6300000000000001E-7</c:v>
                </c:pt>
                <c:pt idx="2721">
                  <c:v>-2.6300000000000001E-7</c:v>
                </c:pt>
                <c:pt idx="2722">
                  <c:v>-2.6300000000000001E-7</c:v>
                </c:pt>
                <c:pt idx="2723">
                  <c:v>-2.6300000000000001E-7</c:v>
                </c:pt>
                <c:pt idx="2724">
                  <c:v>-2.6300000000000001E-7</c:v>
                </c:pt>
                <c:pt idx="2725">
                  <c:v>-2.6300000000000001E-7</c:v>
                </c:pt>
                <c:pt idx="2726">
                  <c:v>-2.6300000000000001E-7</c:v>
                </c:pt>
                <c:pt idx="2727">
                  <c:v>-2.6300000000000001E-7</c:v>
                </c:pt>
                <c:pt idx="2728">
                  <c:v>-2.6300000000000001E-7</c:v>
                </c:pt>
                <c:pt idx="2729">
                  <c:v>-2.6300000000000001E-7</c:v>
                </c:pt>
                <c:pt idx="2730">
                  <c:v>-2.6300000000000001E-7</c:v>
                </c:pt>
                <c:pt idx="2731">
                  <c:v>-2.6300000000000001E-7</c:v>
                </c:pt>
                <c:pt idx="2732">
                  <c:v>-2.6300000000000001E-7</c:v>
                </c:pt>
                <c:pt idx="2733">
                  <c:v>-2.6300000000000001E-7</c:v>
                </c:pt>
                <c:pt idx="2734">
                  <c:v>-2.6300000000000001E-7</c:v>
                </c:pt>
                <c:pt idx="2735">
                  <c:v>-2.6300000000000001E-7</c:v>
                </c:pt>
                <c:pt idx="2736">
                  <c:v>-2.6300000000000001E-7</c:v>
                </c:pt>
                <c:pt idx="2737">
                  <c:v>-2.6199999999999999E-7</c:v>
                </c:pt>
                <c:pt idx="2738">
                  <c:v>-2.6199999999999999E-7</c:v>
                </c:pt>
                <c:pt idx="2739">
                  <c:v>-2.6199999999999999E-7</c:v>
                </c:pt>
                <c:pt idx="2740">
                  <c:v>-2.6199999999999999E-7</c:v>
                </c:pt>
                <c:pt idx="2741">
                  <c:v>-2.6199999999999999E-7</c:v>
                </c:pt>
                <c:pt idx="2742">
                  <c:v>-2.6199999999999999E-7</c:v>
                </c:pt>
                <c:pt idx="2743">
                  <c:v>-2.6199999999999999E-7</c:v>
                </c:pt>
                <c:pt idx="2744">
                  <c:v>-2.6199999999999999E-7</c:v>
                </c:pt>
                <c:pt idx="2745">
                  <c:v>-2.6199999999999999E-7</c:v>
                </c:pt>
                <c:pt idx="2746">
                  <c:v>-2.6199999999999999E-7</c:v>
                </c:pt>
                <c:pt idx="2747">
                  <c:v>-2.6199999999999999E-7</c:v>
                </c:pt>
                <c:pt idx="2748">
                  <c:v>-2.6199999999999999E-7</c:v>
                </c:pt>
                <c:pt idx="2749">
                  <c:v>-2.6199999999999999E-7</c:v>
                </c:pt>
                <c:pt idx="2750">
                  <c:v>-2.6199999999999999E-7</c:v>
                </c:pt>
                <c:pt idx="2751">
                  <c:v>-2.6199999999999999E-7</c:v>
                </c:pt>
                <c:pt idx="2752">
                  <c:v>-2.6199999999999999E-7</c:v>
                </c:pt>
                <c:pt idx="2753">
                  <c:v>-2.6199999999999999E-7</c:v>
                </c:pt>
                <c:pt idx="2754">
                  <c:v>-2.6199999999999999E-7</c:v>
                </c:pt>
                <c:pt idx="2755">
                  <c:v>-2.6199999999999999E-7</c:v>
                </c:pt>
                <c:pt idx="2756">
                  <c:v>-2.6199999999999999E-7</c:v>
                </c:pt>
                <c:pt idx="2757">
                  <c:v>-2.6100000000000002E-7</c:v>
                </c:pt>
                <c:pt idx="2758">
                  <c:v>-2.6100000000000002E-7</c:v>
                </c:pt>
                <c:pt idx="2759">
                  <c:v>-2.6100000000000002E-7</c:v>
                </c:pt>
                <c:pt idx="2760">
                  <c:v>-2.6100000000000002E-7</c:v>
                </c:pt>
                <c:pt idx="2761">
                  <c:v>-2.6100000000000002E-7</c:v>
                </c:pt>
                <c:pt idx="2762">
                  <c:v>-2.6100000000000002E-7</c:v>
                </c:pt>
                <c:pt idx="2763">
                  <c:v>-2.6100000000000002E-7</c:v>
                </c:pt>
                <c:pt idx="2764">
                  <c:v>-2.6100000000000002E-7</c:v>
                </c:pt>
                <c:pt idx="2765">
                  <c:v>-2.6100000000000002E-7</c:v>
                </c:pt>
                <c:pt idx="2766">
                  <c:v>-2.6100000000000002E-7</c:v>
                </c:pt>
                <c:pt idx="2767">
                  <c:v>-2.6100000000000002E-7</c:v>
                </c:pt>
                <c:pt idx="2768">
                  <c:v>-2.6100000000000002E-7</c:v>
                </c:pt>
                <c:pt idx="2769">
                  <c:v>-2.6100000000000002E-7</c:v>
                </c:pt>
                <c:pt idx="2770">
                  <c:v>-2.6100000000000002E-7</c:v>
                </c:pt>
                <c:pt idx="2771">
                  <c:v>-2.6100000000000002E-7</c:v>
                </c:pt>
                <c:pt idx="2772">
                  <c:v>-2.6100000000000002E-7</c:v>
                </c:pt>
                <c:pt idx="2773">
                  <c:v>-2.6100000000000002E-7</c:v>
                </c:pt>
                <c:pt idx="2774">
                  <c:v>-2.6100000000000002E-7</c:v>
                </c:pt>
                <c:pt idx="2775">
                  <c:v>-2.6100000000000002E-7</c:v>
                </c:pt>
                <c:pt idx="2776">
                  <c:v>-2.6100000000000002E-7</c:v>
                </c:pt>
                <c:pt idx="2777">
                  <c:v>-2.6E-7</c:v>
                </c:pt>
                <c:pt idx="2778">
                  <c:v>-2.6E-7</c:v>
                </c:pt>
                <c:pt idx="2779">
                  <c:v>-2.6E-7</c:v>
                </c:pt>
                <c:pt idx="2780">
                  <c:v>-2.6E-7</c:v>
                </c:pt>
                <c:pt idx="2781">
                  <c:v>-2.6E-7</c:v>
                </c:pt>
                <c:pt idx="2782">
                  <c:v>-2.6E-7</c:v>
                </c:pt>
                <c:pt idx="2783">
                  <c:v>-2.6E-7</c:v>
                </c:pt>
                <c:pt idx="2784">
                  <c:v>-2.6E-7</c:v>
                </c:pt>
                <c:pt idx="2785">
                  <c:v>-2.6E-7</c:v>
                </c:pt>
                <c:pt idx="2786">
                  <c:v>-2.6E-7</c:v>
                </c:pt>
                <c:pt idx="2787">
                  <c:v>-2.6E-7</c:v>
                </c:pt>
                <c:pt idx="2788">
                  <c:v>-2.6E-7</c:v>
                </c:pt>
                <c:pt idx="2789">
                  <c:v>-2.6E-7</c:v>
                </c:pt>
                <c:pt idx="2790">
                  <c:v>-2.6E-7</c:v>
                </c:pt>
                <c:pt idx="2791">
                  <c:v>-2.6E-7</c:v>
                </c:pt>
                <c:pt idx="2792">
                  <c:v>-2.6E-7</c:v>
                </c:pt>
                <c:pt idx="2793">
                  <c:v>-2.6E-7</c:v>
                </c:pt>
                <c:pt idx="2794">
                  <c:v>-2.6E-7</c:v>
                </c:pt>
                <c:pt idx="2795">
                  <c:v>-2.6E-7</c:v>
                </c:pt>
                <c:pt idx="2796">
                  <c:v>-2.6E-7</c:v>
                </c:pt>
                <c:pt idx="2797">
                  <c:v>-2.5899999999999998E-7</c:v>
                </c:pt>
                <c:pt idx="2798">
                  <c:v>-2.5899999999999998E-7</c:v>
                </c:pt>
                <c:pt idx="2799">
                  <c:v>-2.5899999999999998E-7</c:v>
                </c:pt>
                <c:pt idx="2800">
                  <c:v>-2.5899999999999998E-7</c:v>
                </c:pt>
                <c:pt idx="2801">
                  <c:v>-2.5899999999999998E-7</c:v>
                </c:pt>
                <c:pt idx="2802">
                  <c:v>-2.5899999999999998E-7</c:v>
                </c:pt>
                <c:pt idx="2803">
                  <c:v>-2.5899999999999998E-7</c:v>
                </c:pt>
                <c:pt idx="2804">
                  <c:v>-2.5899999999999998E-7</c:v>
                </c:pt>
                <c:pt idx="2805">
                  <c:v>-2.5899999999999998E-7</c:v>
                </c:pt>
                <c:pt idx="2806">
                  <c:v>-2.5899999999999998E-7</c:v>
                </c:pt>
                <c:pt idx="2807">
                  <c:v>-2.5899999999999998E-7</c:v>
                </c:pt>
                <c:pt idx="2808">
                  <c:v>-2.5899999999999998E-7</c:v>
                </c:pt>
                <c:pt idx="2809">
                  <c:v>-2.5899999999999998E-7</c:v>
                </c:pt>
                <c:pt idx="2810">
                  <c:v>-2.5899999999999998E-7</c:v>
                </c:pt>
                <c:pt idx="2811">
                  <c:v>-2.5899999999999998E-7</c:v>
                </c:pt>
                <c:pt idx="2812">
                  <c:v>-2.5899999999999998E-7</c:v>
                </c:pt>
                <c:pt idx="2813">
                  <c:v>-2.5899999999999998E-7</c:v>
                </c:pt>
                <c:pt idx="2814">
                  <c:v>-2.5899999999999998E-7</c:v>
                </c:pt>
                <c:pt idx="2815">
                  <c:v>-2.5899999999999998E-7</c:v>
                </c:pt>
                <c:pt idx="2816">
                  <c:v>-2.5899999999999998E-7</c:v>
                </c:pt>
                <c:pt idx="2817">
                  <c:v>-2.5800000000000001E-7</c:v>
                </c:pt>
                <c:pt idx="2818">
                  <c:v>-2.5800000000000001E-7</c:v>
                </c:pt>
                <c:pt idx="2819">
                  <c:v>-2.5800000000000001E-7</c:v>
                </c:pt>
                <c:pt idx="2820">
                  <c:v>-2.5800000000000001E-7</c:v>
                </c:pt>
                <c:pt idx="2821">
                  <c:v>-2.5800000000000001E-7</c:v>
                </c:pt>
                <c:pt idx="2822">
                  <c:v>-2.5800000000000001E-7</c:v>
                </c:pt>
                <c:pt idx="2823">
                  <c:v>-2.5800000000000001E-7</c:v>
                </c:pt>
                <c:pt idx="2824">
                  <c:v>-2.5800000000000001E-7</c:v>
                </c:pt>
                <c:pt idx="2825">
                  <c:v>-2.5800000000000001E-7</c:v>
                </c:pt>
                <c:pt idx="2826">
                  <c:v>-2.5800000000000001E-7</c:v>
                </c:pt>
                <c:pt idx="2827">
                  <c:v>-2.5800000000000001E-7</c:v>
                </c:pt>
                <c:pt idx="2828">
                  <c:v>-2.5800000000000001E-7</c:v>
                </c:pt>
                <c:pt idx="2829">
                  <c:v>-2.5800000000000001E-7</c:v>
                </c:pt>
                <c:pt idx="2830">
                  <c:v>-2.5800000000000001E-7</c:v>
                </c:pt>
                <c:pt idx="2831">
                  <c:v>-2.5800000000000001E-7</c:v>
                </c:pt>
                <c:pt idx="2832">
                  <c:v>-2.5800000000000001E-7</c:v>
                </c:pt>
                <c:pt idx="2833">
                  <c:v>-2.5800000000000001E-7</c:v>
                </c:pt>
                <c:pt idx="2834">
                  <c:v>-2.5800000000000001E-7</c:v>
                </c:pt>
                <c:pt idx="2835">
                  <c:v>-2.5800000000000001E-7</c:v>
                </c:pt>
                <c:pt idx="2836">
                  <c:v>-2.5800000000000001E-7</c:v>
                </c:pt>
                <c:pt idx="2837">
                  <c:v>-2.5699999999999999E-7</c:v>
                </c:pt>
                <c:pt idx="2838">
                  <c:v>-2.5699999999999999E-7</c:v>
                </c:pt>
                <c:pt idx="2839">
                  <c:v>-2.5699999999999999E-7</c:v>
                </c:pt>
                <c:pt idx="2840">
                  <c:v>-2.5699999999999999E-7</c:v>
                </c:pt>
                <c:pt idx="2841">
                  <c:v>-2.5699999999999999E-7</c:v>
                </c:pt>
                <c:pt idx="2842">
                  <c:v>-2.5699999999999999E-7</c:v>
                </c:pt>
                <c:pt idx="2843">
                  <c:v>-2.5699999999999999E-7</c:v>
                </c:pt>
                <c:pt idx="2844">
                  <c:v>-2.5699999999999999E-7</c:v>
                </c:pt>
                <c:pt idx="2845">
                  <c:v>-2.5699999999999999E-7</c:v>
                </c:pt>
                <c:pt idx="2846">
                  <c:v>-2.5699999999999999E-7</c:v>
                </c:pt>
                <c:pt idx="2847">
                  <c:v>-2.5699999999999999E-7</c:v>
                </c:pt>
                <c:pt idx="2848">
                  <c:v>-2.5699999999999999E-7</c:v>
                </c:pt>
                <c:pt idx="2849">
                  <c:v>-2.5699999999999999E-7</c:v>
                </c:pt>
                <c:pt idx="2850">
                  <c:v>-2.5699999999999999E-7</c:v>
                </c:pt>
                <c:pt idx="2851">
                  <c:v>-2.5699999999999999E-7</c:v>
                </c:pt>
                <c:pt idx="2852">
                  <c:v>-2.5699999999999999E-7</c:v>
                </c:pt>
                <c:pt idx="2853">
                  <c:v>-2.5699999999999999E-7</c:v>
                </c:pt>
                <c:pt idx="2854">
                  <c:v>-2.5699999999999999E-7</c:v>
                </c:pt>
                <c:pt idx="2855">
                  <c:v>-2.5699999999999999E-7</c:v>
                </c:pt>
                <c:pt idx="2856">
                  <c:v>-2.5699999999999999E-7</c:v>
                </c:pt>
                <c:pt idx="2857">
                  <c:v>-2.5600000000000002E-7</c:v>
                </c:pt>
                <c:pt idx="2858">
                  <c:v>-2.5600000000000002E-7</c:v>
                </c:pt>
                <c:pt idx="2859">
                  <c:v>-2.5600000000000002E-7</c:v>
                </c:pt>
                <c:pt idx="2860">
                  <c:v>-2.5600000000000002E-7</c:v>
                </c:pt>
                <c:pt idx="2861">
                  <c:v>-2.5600000000000002E-7</c:v>
                </c:pt>
                <c:pt idx="2862">
                  <c:v>-2.5600000000000002E-7</c:v>
                </c:pt>
                <c:pt idx="2863">
                  <c:v>-2.5600000000000002E-7</c:v>
                </c:pt>
                <c:pt idx="2864">
                  <c:v>-2.5600000000000002E-7</c:v>
                </c:pt>
                <c:pt idx="2865">
                  <c:v>-2.5600000000000002E-7</c:v>
                </c:pt>
                <c:pt idx="2866">
                  <c:v>-2.5600000000000002E-7</c:v>
                </c:pt>
                <c:pt idx="2867">
                  <c:v>-2.5600000000000002E-7</c:v>
                </c:pt>
                <c:pt idx="2868">
                  <c:v>-2.5600000000000002E-7</c:v>
                </c:pt>
                <c:pt idx="2869">
                  <c:v>-2.5600000000000002E-7</c:v>
                </c:pt>
                <c:pt idx="2870">
                  <c:v>-2.5600000000000002E-7</c:v>
                </c:pt>
                <c:pt idx="2871">
                  <c:v>-2.5600000000000002E-7</c:v>
                </c:pt>
                <c:pt idx="2872">
                  <c:v>-2.5600000000000002E-7</c:v>
                </c:pt>
                <c:pt idx="2873">
                  <c:v>-2.5600000000000002E-7</c:v>
                </c:pt>
                <c:pt idx="2874">
                  <c:v>-2.5600000000000002E-7</c:v>
                </c:pt>
                <c:pt idx="2875">
                  <c:v>-2.5600000000000002E-7</c:v>
                </c:pt>
                <c:pt idx="2876">
                  <c:v>-2.5600000000000002E-7</c:v>
                </c:pt>
                <c:pt idx="2877">
                  <c:v>-2.5499999999999999E-7</c:v>
                </c:pt>
                <c:pt idx="2878">
                  <c:v>-2.5499999999999999E-7</c:v>
                </c:pt>
                <c:pt idx="2879">
                  <c:v>-2.5499999999999999E-7</c:v>
                </c:pt>
                <c:pt idx="2880">
                  <c:v>-2.5499999999999999E-7</c:v>
                </c:pt>
                <c:pt idx="2881">
                  <c:v>-2.5499999999999999E-7</c:v>
                </c:pt>
                <c:pt idx="2882">
                  <c:v>-2.5499999999999999E-7</c:v>
                </c:pt>
                <c:pt idx="2883">
                  <c:v>-2.5499999999999999E-7</c:v>
                </c:pt>
                <c:pt idx="2884">
                  <c:v>-2.5499999999999999E-7</c:v>
                </c:pt>
                <c:pt idx="2885">
                  <c:v>-2.5499999999999999E-7</c:v>
                </c:pt>
                <c:pt idx="2886">
                  <c:v>-2.5499999999999999E-7</c:v>
                </c:pt>
                <c:pt idx="2887">
                  <c:v>-2.5499999999999999E-7</c:v>
                </c:pt>
                <c:pt idx="2888">
                  <c:v>-2.5499999999999999E-7</c:v>
                </c:pt>
                <c:pt idx="2889">
                  <c:v>-2.5499999999999999E-7</c:v>
                </c:pt>
                <c:pt idx="2890">
                  <c:v>-2.5499999999999999E-7</c:v>
                </c:pt>
                <c:pt idx="2891">
                  <c:v>-2.5499999999999999E-7</c:v>
                </c:pt>
                <c:pt idx="2892">
                  <c:v>-2.5499999999999999E-7</c:v>
                </c:pt>
                <c:pt idx="2893">
                  <c:v>-2.5499999999999999E-7</c:v>
                </c:pt>
                <c:pt idx="2894">
                  <c:v>-2.5499999999999999E-7</c:v>
                </c:pt>
                <c:pt idx="2895">
                  <c:v>-2.5499999999999999E-7</c:v>
                </c:pt>
                <c:pt idx="2896">
                  <c:v>-2.5499999999999999E-7</c:v>
                </c:pt>
                <c:pt idx="2897">
                  <c:v>-2.5400000000000002E-7</c:v>
                </c:pt>
                <c:pt idx="2898">
                  <c:v>-2.5400000000000002E-7</c:v>
                </c:pt>
                <c:pt idx="2899">
                  <c:v>-2.5400000000000002E-7</c:v>
                </c:pt>
                <c:pt idx="2900">
                  <c:v>-2.5400000000000002E-7</c:v>
                </c:pt>
                <c:pt idx="2901">
                  <c:v>-2.5400000000000002E-7</c:v>
                </c:pt>
                <c:pt idx="2902">
                  <c:v>-2.5400000000000002E-7</c:v>
                </c:pt>
                <c:pt idx="2903">
                  <c:v>-2.5400000000000002E-7</c:v>
                </c:pt>
                <c:pt idx="2904">
                  <c:v>-2.5400000000000002E-7</c:v>
                </c:pt>
                <c:pt idx="2905">
                  <c:v>-2.5400000000000002E-7</c:v>
                </c:pt>
                <c:pt idx="2906">
                  <c:v>-2.5400000000000002E-7</c:v>
                </c:pt>
                <c:pt idx="2907">
                  <c:v>-2.5400000000000002E-7</c:v>
                </c:pt>
                <c:pt idx="2908">
                  <c:v>-2.5400000000000002E-7</c:v>
                </c:pt>
                <c:pt idx="2909">
                  <c:v>-2.5400000000000002E-7</c:v>
                </c:pt>
                <c:pt idx="2910">
                  <c:v>-2.5400000000000002E-7</c:v>
                </c:pt>
                <c:pt idx="2911">
                  <c:v>-2.5400000000000002E-7</c:v>
                </c:pt>
                <c:pt idx="2912">
                  <c:v>-2.5400000000000002E-7</c:v>
                </c:pt>
                <c:pt idx="2913">
                  <c:v>-2.5400000000000002E-7</c:v>
                </c:pt>
                <c:pt idx="2914">
                  <c:v>-2.5400000000000002E-7</c:v>
                </c:pt>
                <c:pt idx="2915">
                  <c:v>-2.5400000000000002E-7</c:v>
                </c:pt>
                <c:pt idx="2916">
                  <c:v>-2.5400000000000002E-7</c:v>
                </c:pt>
                <c:pt idx="2917">
                  <c:v>-2.53E-7</c:v>
                </c:pt>
                <c:pt idx="2918">
                  <c:v>-2.53E-7</c:v>
                </c:pt>
                <c:pt idx="2919">
                  <c:v>-2.53E-7</c:v>
                </c:pt>
                <c:pt idx="2920">
                  <c:v>-2.53E-7</c:v>
                </c:pt>
                <c:pt idx="2921">
                  <c:v>-2.53E-7</c:v>
                </c:pt>
                <c:pt idx="2922">
                  <c:v>-2.53E-7</c:v>
                </c:pt>
                <c:pt idx="2923">
                  <c:v>-2.53E-7</c:v>
                </c:pt>
                <c:pt idx="2924">
                  <c:v>-2.53E-7</c:v>
                </c:pt>
                <c:pt idx="2925">
                  <c:v>-2.53E-7</c:v>
                </c:pt>
                <c:pt idx="2926">
                  <c:v>-2.53E-7</c:v>
                </c:pt>
                <c:pt idx="2927">
                  <c:v>-2.53E-7</c:v>
                </c:pt>
                <c:pt idx="2928">
                  <c:v>-2.53E-7</c:v>
                </c:pt>
                <c:pt idx="2929">
                  <c:v>-2.53E-7</c:v>
                </c:pt>
                <c:pt idx="2930">
                  <c:v>-2.53E-7</c:v>
                </c:pt>
                <c:pt idx="2931">
                  <c:v>-2.53E-7</c:v>
                </c:pt>
                <c:pt idx="2932">
                  <c:v>-2.53E-7</c:v>
                </c:pt>
                <c:pt idx="2933">
                  <c:v>-2.53E-7</c:v>
                </c:pt>
                <c:pt idx="2934">
                  <c:v>-2.53E-7</c:v>
                </c:pt>
                <c:pt idx="2935">
                  <c:v>-2.53E-7</c:v>
                </c:pt>
                <c:pt idx="2936">
                  <c:v>-2.53E-7</c:v>
                </c:pt>
                <c:pt idx="2937">
                  <c:v>-2.5199999999999998E-7</c:v>
                </c:pt>
                <c:pt idx="2938">
                  <c:v>-2.5199999999999998E-7</c:v>
                </c:pt>
                <c:pt idx="2939">
                  <c:v>-2.5199999999999998E-7</c:v>
                </c:pt>
                <c:pt idx="2940">
                  <c:v>-2.5199999999999998E-7</c:v>
                </c:pt>
                <c:pt idx="2941">
                  <c:v>-2.5199999999999998E-7</c:v>
                </c:pt>
                <c:pt idx="2942">
                  <c:v>-2.5199999999999998E-7</c:v>
                </c:pt>
                <c:pt idx="2943">
                  <c:v>-2.5199999999999998E-7</c:v>
                </c:pt>
                <c:pt idx="2944">
                  <c:v>-2.5199999999999998E-7</c:v>
                </c:pt>
                <c:pt idx="2945">
                  <c:v>-2.5199999999999998E-7</c:v>
                </c:pt>
                <c:pt idx="2946">
                  <c:v>-2.5199999999999998E-7</c:v>
                </c:pt>
                <c:pt idx="2947">
                  <c:v>-2.5199999999999998E-7</c:v>
                </c:pt>
                <c:pt idx="2948">
                  <c:v>-2.5199999999999998E-7</c:v>
                </c:pt>
                <c:pt idx="2949">
                  <c:v>-2.5199999999999998E-7</c:v>
                </c:pt>
                <c:pt idx="2950">
                  <c:v>-2.5199999999999998E-7</c:v>
                </c:pt>
                <c:pt idx="2951">
                  <c:v>-2.5199999999999998E-7</c:v>
                </c:pt>
                <c:pt idx="2952">
                  <c:v>-2.5199999999999998E-7</c:v>
                </c:pt>
                <c:pt idx="2953">
                  <c:v>-2.5199999999999998E-7</c:v>
                </c:pt>
                <c:pt idx="2954">
                  <c:v>-2.5199999999999998E-7</c:v>
                </c:pt>
                <c:pt idx="2955">
                  <c:v>-2.5199999999999998E-7</c:v>
                </c:pt>
                <c:pt idx="2956">
                  <c:v>-2.5199999999999998E-7</c:v>
                </c:pt>
                <c:pt idx="2957">
                  <c:v>-2.5100000000000001E-7</c:v>
                </c:pt>
                <c:pt idx="2958">
                  <c:v>-2.5100000000000001E-7</c:v>
                </c:pt>
                <c:pt idx="2959">
                  <c:v>-2.5100000000000001E-7</c:v>
                </c:pt>
                <c:pt idx="2960">
                  <c:v>-2.5100000000000001E-7</c:v>
                </c:pt>
                <c:pt idx="2961">
                  <c:v>-2.5100000000000001E-7</c:v>
                </c:pt>
                <c:pt idx="2962">
                  <c:v>-2.5100000000000001E-7</c:v>
                </c:pt>
                <c:pt idx="2963">
                  <c:v>-2.5100000000000001E-7</c:v>
                </c:pt>
                <c:pt idx="2964">
                  <c:v>-2.5100000000000001E-7</c:v>
                </c:pt>
                <c:pt idx="2965">
                  <c:v>-2.5100000000000001E-7</c:v>
                </c:pt>
                <c:pt idx="2966">
                  <c:v>-2.5100000000000001E-7</c:v>
                </c:pt>
                <c:pt idx="2967">
                  <c:v>-2.5100000000000001E-7</c:v>
                </c:pt>
                <c:pt idx="2968">
                  <c:v>-2.5100000000000001E-7</c:v>
                </c:pt>
                <c:pt idx="2969">
                  <c:v>-2.5100000000000001E-7</c:v>
                </c:pt>
                <c:pt idx="2970">
                  <c:v>-2.5100000000000001E-7</c:v>
                </c:pt>
                <c:pt idx="2971">
                  <c:v>-2.5100000000000001E-7</c:v>
                </c:pt>
                <c:pt idx="2972">
                  <c:v>-2.5100000000000001E-7</c:v>
                </c:pt>
                <c:pt idx="2973">
                  <c:v>-2.5100000000000001E-7</c:v>
                </c:pt>
                <c:pt idx="2974">
                  <c:v>-2.5100000000000001E-7</c:v>
                </c:pt>
                <c:pt idx="2975">
                  <c:v>-2.5100000000000001E-7</c:v>
                </c:pt>
                <c:pt idx="2976">
                  <c:v>-2.5100000000000001E-7</c:v>
                </c:pt>
                <c:pt idx="2977">
                  <c:v>-2.4999999999999999E-7</c:v>
                </c:pt>
                <c:pt idx="2978">
                  <c:v>-2.4999999999999999E-7</c:v>
                </c:pt>
                <c:pt idx="2979">
                  <c:v>-2.4999999999999999E-7</c:v>
                </c:pt>
                <c:pt idx="2980">
                  <c:v>-2.4999999999999999E-7</c:v>
                </c:pt>
                <c:pt idx="2981">
                  <c:v>-2.4999999999999999E-7</c:v>
                </c:pt>
                <c:pt idx="2982">
                  <c:v>-2.4999999999999999E-7</c:v>
                </c:pt>
                <c:pt idx="2983">
                  <c:v>-2.4999999999999999E-7</c:v>
                </c:pt>
                <c:pt idx="2984">
                  <c:v>-2.4999999999999999E-7</c:v>
                </c:pt>
                <c:pt idx="2985">
                  <c:v>-2.4999999999999999E-7</c:v>
                </c:pt>
                <c:pt idx="2986">
                  <c:v>-2.4999999999999999E-7</c:v>
                </c:pt>
                <c:pt idx="2987">
                  <c:v>-2.4999999999999999E-7</c:v>
                </c:pt>
                <c:pt idx="2988">
                  <c:v>-2.4999999999999999E-7</c:v>
                </c:pt>
                <c:pt idx="2989">
                  <c:v>-2.4999999999999999E-7</c:v>
                </c:pt>
                <c:pt idx="2990">
                  <c:v>-2.4999999999999999E-7</c:v>
                </c:pt>
                <c:pt idx="2991">
                  <c:v>-2.4999999999999999E-7</c:v>
                </c:pt>
                <c:pt idx="2992">
                  <c:v>-2.4999999999999999E-7</c:v>
                </c:pt>
                <c:pt idx="2993">
                  <c:v>-2.4999999999999999E-7</c:v>
                </c:pt>
                <c:pt idx="2994">
                  <c:v>-2.4999999999999999E-7</c:v>
                </c:pt>
                <c:pt idx="2995">
                  <c:v>-2.4999999999999999E-7</c:v>
                </c:pt>
                <c:pt idx="2996">
                  <c:v>-2.4999999999999999E-7</c:v>
                </c:pt>
                <c:pt idx="2997">
                  <c:v>-2.4900000000000002E-7</c:v>
                </c:pt>
                <c:pt idx="2998">
                  <c:v>-2.4900000000000002E-7</c:v>
                </c:pt>
                <c:pt idx="2999">
                  <c:v>-2.4900000000000002E-7</c:v>
                </c:pt>
                <c:pt idx="3000">
                  <c:v>-2.4900000000000002E-7</c:v>
                </c:pt>
                <c:pt idx="3001">
                  <c:v>-2.4900000000000002E-7</c:v>
                </c:pt>
                <c:pt idx="3002">
                  <c:v>-2.4900000000000002E-7</c:v>
                </c:pt>
                <c:pt idx="3003">
                  <c:v>-2.4900000000000002E-7</c:v>
                </c:pt>
                <c:pt idx="3004">
                  <c:v>-2.4900000000000002E-7</c:v>
                </c:pt>
                <c:pt idx="3005">
                  <c:v>-2.4900000000000002E-7</c:v>
                </c:pt>
                <c:pt idx="3006">
                  <c:v>-2.4900000000000002E-7</c:v>
                </c:pt>
                <c:pt idx="3007">
                  <c:v>-2.4900000000000002E-7</c:v>
                </c:pt>
                <c:pt idx="3008">
                  <c:v>-2.4900000000000002E-7</c:v>
                </c:pt>
                <c:pt idx="3009">
                  <c:v>-2.4900000000000002E-7</c:v>
                </c:pt>
                <c:pt idx="3010">
                  <c:v>-2.4900000000000002E-7</c:v>
                </c:pt>
                <c:pt idx="3011">
                  <c:v>-2.4900000000000002E-7</c:v>
                </c:pt>
                <c:pt idx="3012">
                  <c:v>-2.4900000000000002E-7</c:v>
                </c:pt>
                <c:pt idx="3013">
                  <c:v>-2.4900000000000002E-7</c:v>
                </c:pt>
                <c:pt idx="3014">
                  <c:v>-2.4900000000000002E-7</c:v>
                </c:pt>
                <c:pt idx="3015">
                  <c:v>-2.4900000000000002E-7</c:v>
                </c:pt>
                <c:pt idx="3016">
                  <c:v>-2.4900000000000002E-7</c:v>
                </c:pt>
                <c:pt idx="3017">
                  <c:v>-2.48E-7</c:v>
                </c:pt>
                <c:pt idx="3018">
                  <c:v>-2.48E-7</c:v>
                </c:pt>
                <c:pt idx="3019">
                  <c:v>-2.48E-7</c:v>
                </c:pt>
                <c:pt idx="3020">
                  <c:v>-2.48E-7</c:v>
                </c:pt>
                <c:pt idx="3021">
                  <c:v>-2.48E-7</c:v>
                </c:pt>
                <c:pt idx="3022">
                  <c:v>-2.48E-7</c:v>
                </c:pt>
                <c:pt idx="3023">
                  <c:v>-2.48E-7</c:v>
                </c:pt>
                <c:pt idx="3024">
                  <c:v>-2.48E-7</c:v>
                </c:pt>
                <c:pt idx="3025">
                  <c:v>-2.48E-7</c:v>
                </c:pt>
                <c:pt idx="3026">
                  <c:v>-2.48E-7</c:v>
                </c:pt>
                <c:pt idx="3027">
                  <c:v>-2.48E-7</c:v>
                </c:pt>
                <c:pt idx="3028">
                  <c:v>-2.48E-7</c:v>
                </c:pt>
                <c:pt idx="3029">
                  <c:v>-2.48E-7</c:v>
                </c:pt>
                <c:pt idx="3030">
                  <c:v>-2.48E-7</c:v>
                </c:pt>
                <c:pt idx="3031">
                  <c:v>-2.48E-7</c:v>
                </c:pt>
                <c:pt idx="3032">
                  <c:v>-2.48E-7</c:v>
                </c:pt>
                <c:pt idx="3033">
                  <c:v>-2.48E-7</c:v>
                </c:pt>
                <c:pt idx="3034">
                  <c:v>-2.48E-7</c:v>
                </c:pt>
                <c:pt idx="3035">
                  <c:v>-2.48E-7</c:v>
                </c:pt>
                <c:pt idx="3036">
                  <c:v>-2.48E-7</c:v>
                </c:pt>
                <c:pt idx="3037">
                  <c:v>-2.4699999999999998E-7</c:v>
                </c:pt>
                <c:pt idx="3038">
                  <c:v>-2.4699999999999998E-7</c:v>
                </c:pt>
                <c:pt idx="3039">
                  <c:v>-2.4699999999999998E-7</c:v>
                </c:pt>
                <c:pt idx="3040">
                  <c:v>-2.4699999999999998E-7</c:v>
                </c:pt>
                <c:pt idx="3041">
                  <c:v>-2.4699999999999998E-7</c:v>
                </c:pt>
                <c:pt idx="3042">
                  <c:v>-2.4699999999999998E-7</c:v>
                </c:pt>
                <c:pt idx="3043">
                  <c:v>-2.4699999999999998E-7</c:v>
                </c:pt>
                <c:pt idx="3044">
                  <c:v>-2.4699999999999998E-7</c:v>
                </c:pt>
                <c:pt idx="3045">
                  <c:v>-2.4699999999999998E-7</c:v>
                </c:pt>
                <c:pt idx="3046">
                  <c:v>-2.4699999999999998E-7</c:v>
                </c:pt>
                <c:pt idx="3047">
                  <c:v>-2.4699999999999998E-7</c:v>
                </c:pt>
                <c:pt idx="3048">
                  <c:v>-2.4699999999999998E-7</c:v>
                </c:pt>
                <c:pt idx="3049">
                  <c:v>-2.4699999999999998E-7</c:v>
                </c:pt>
                <c:pt idx="3050">
                  <c:v>-2.4699999999999998E-7</c:v>
                </c:pt>
                <c:pt idx="3051">
                  <c:v>-2.4699999999999998E-7</c:v>
                </c:pt>
                <c:pt idx="3052">
                  <c:v>-2.4699999999999998E-7</c:v>
                </c:pt>
                <c:pt idx="3053">
                  <c:v>-2.4699999999999998E-7</c:v>
                </c:pt>
                <c:pt idx="3054">
                  <c:v>-2.4699999999999998E-7</c:v>
                </c:pt>
                <c:pt idx="3055">
                  <c:v>-2.4699999999999998E-7</c:v>
                </c:pt>
                <c:pt idx="3056">
                  <c:v>-2.4699999999999998E-7</c:v>
                </c:pt>
                <c:pt idx="3057">
                  <c:v>-2.4600000000000001E-7</c:v>
                </c:pt>
                <c:pt idx="3058">
                  <c:v>-2.4600000000000001E-7</c:v>
                </c:pt>
                <c:pt idx="3059">
                  <c:v>-2.4600000000000001E-7</c:v>
                </c:pt>
                <c:pt idx="3060">
                  <c:v>-2.4600000000000001E-7</c:v>
                </c:pt>
                <c:pt idx="3061">
                  <c:v>-2.4600000000000001E-7</c:v>
                </c:pt>
                <c:pt idx="3062">
                  <c:v>-2.4600000000000001E-7</c:v>
                </c:pt>
                <c:pt idx="3063">
                  <c:v>-2.4600000000000001E-7</c:v>
                </c:pt>
                <c:pt idx="3064">
                  <c:v>-2.4600000000000001E-7</c:v>
                </c:pt>
                <c:pt idx="3065">
                  <c:v>-2.4600000000000001E-7</c:v>
                </c:pt>
                <c:pt idx="3066">
                  <c:v>-2.4600000000000001E-7</c:v>
                </c:pt>
                <c:pt idx="3067">
                  <c:v>-2.4600000000000001E-7</c:v>
                </c:pt>
                <c:pt idx="3068">
                  <c:v>-2.4600000000000001E-7</c:v>
                </c:pt>
                <c:pt idx="3069">
                  <c:v>-2.4600000000000001E-7</c:v>
                </c:pt>
                <c:pt idx="3070">
                  <c:v>-2.4600000000000001E-7</c:v>
                </c:pt>
                <c:pt idx="3071">
                  <c:v>-2.4600000000000001E-7</c:v>
                </c:pt>
                <c:pt idx="3072">
                  <c:v>-2.4600000000000001E-7</c:v>
                </c:pt>
                <c:pt idx="3073">
                  <c:v>-2.4600000000000001E-7</c:v>
                </c:pt>
                <c:pt idx="3074">
                  <c:v>-2.4600000000000001E-7</c:v>
                </c:pt>
                <c:pt idx="3075">
                  <c:v>-2.4600000000000001E-7</c:v>
                </c:pt>
                <c:pt idx="3076">
                  <c:v>-2.4600000000000001E-7</c:v>
                </c:pt>
                <c:pt idx="3077">
                  <c:v>-2.4499999999999998E-7</c:v>
                </c:pt>
                <c:pt idx="3078">
                  <c:v>-2.4499999999999998E-7</c:v>
                </c:pt>
                <c:pt idx="3079">
                  <c:v>-2.4499999999999998E-7</c:v>
                </c:pt>
                <c:pt idx="3080">
                  <c:v>-2.4499999999999998E-7</c:v>
                </c:pt>
                <c:pt idx="3081">
                  <c:v>-2.4499999999999998E-7</c:v>
                </c:pt>
                <c:pt idx="3082">
                  <c:v>-2.4499999999999998E-7</c:v>
                </c:pt>
                <c:pt idx="3083">
                  <c:v>-2.4499999999999998E-7</c:v>
                </c:pt>
                <c:pt idx="3084">
                  <c:v>-2.4499999999999998E-7</c:v>
                </c:pt>
                <c:pt idx="3085">
                  <c:v>-2.4499999999999998E-7</c:v>
                </c:pt>
                <c:pt idx="3086">
                  <c:v>-2.4499999999999998E-7</c:v>
                </c:pt>
                <c:pt idx="3087">
                  <c:v>-2.4499999999999998E-7</c:v>
                </c:pt>
                <c:pt idx="3088">
                  <c:v>-2.4499999999999998E-7</c:v>
                </c:pt>
                <c:pt idx="3089">
                  <c:v>-2.4499999999999998E-7</c:v>
                </c:pt>
                <c:pt idx="3090">
                  <c:v>-2.4499999999999998E-7</c:v>
                </c:pt>
                <c:pt idx="3091">
                  <c:v>-2.4499999999999998E-7</c:v>
                </c:pt>
                <c:pt idx="3092">
                  <c:v>-2.4499999999999998E-7</c:v>
                </c:pt>
                <c:pt idx="3093">
                  <c:v>-2.4499999999999998E-7</c:v>
                </c:pt>
                <c:pt idx="3094">
                  <c:v>-2.4499999999999998E-7</c:v>
                </c:pt>
                <c:pt idx="3095">
                  <c:v>-2.4499999999999998E-7</c:v>
                </c:pt>
                <c:pt idx="3096">
                  <c:v>-2.4499999999999998E-7</c:v>
                </c:pt>
                <c:pt idx="3097">
                  <c:v>-2.4400000000000001E-7</c:v>
                </c:pt>
                <c:pt idx="3098">
                  <c:v>-2.4400000000000001E-7</c:v>
                </c:pt>
                <c:pt idx="3099">
                  <c:v>-2.4400000000000001E-7</c:v>
                </c:pt>
                <c:pt idx="3100">
                  <c:v>-2.4400000000000001E-7</c:v>
                </c:pt>
                <c:pt idx="3101">
                  <c:v>-2.4400000000000001E-7</c:v>
                </c:pt>
                <c:pt idx="3102">
                  <c:v>-2.4400000000000001E-7</c:v>
                </c:pt>
                <c:pt idx="3103">
                  <c:v>-2.4400000000000001E-7</c:v>
                </c:pt>
                <c:pt idx="3104">
                  <c:v>-2.4400000000000001E-7</c:v>
                </c:pt>
                <c:pt idx="3105">
                  <c:v>-2.4400000000000001E-7</c:v>
                </c:pt>
                <c:pt idx="3106">
                  <c:v>-2.4400000000000001E-7</c:v>
                </c:pt>
                <c:pt idx="3107">
                  <c:v>-2.4400000000000001E-7</c:v>
                </c:pt>
                <c:pt idx="3108">
                  <c:v>-2.4400000000000001E-7</c:v>
                </c:pt>
                <c:pt idx="3109">
                  <c:v>-2.4400000000000001E-7</c:v>
                </c:pt>
                <c:pt idx="3110">
                  <c:v>-2.4400000000000001E-7</c:v>
                </c:pt>
                <c:pt idx="3111">
                  <c:v>-2.4400000000000001E-7</c:v>
                </c:pt>
                <c:pt idx="3112">
                  <c:v>-2.4400000000000001E-7</c:v>
                </c:pt>
                <c:pt idx="3113">
                  <c:v>-2.4400000000000001E-7</c:v>
                </c:pt>
                <c:pt idx="3114">
                  <c:v>-2.4400000000000001E-7</c:v>
                </c:pt>
                <c:pt idx="3115">
                  <c:v>-2.4400000000000001E-7</c:v>
                </c:pt>
                <c:pt idx="3116">
                  <c:v>-2.4400000000000001E-7</c:v>
                </c:pt>
                <c:pt idx="3117">
                  <c:v>-2.4299999999999999E-7</c:v>
                </c:pt>
                <c:pt idx="3118">
                  <c:v>-2.4299999999999999E-7</c:v>
                </c:pt>
                <c:pt idx="3119">
                  <c:v>-2.4299999999999999E-7</c:v>
                </c:pt>
                <c:pt idx="3120">
                  <c:v>-2.4299999999999999E-7</c:v>
                </c:pt>
                <c:pt idx="3121">
                  <c:v>-2.4299999999999999E-7</c:v>
                </c:pt>
                <c:pt idx="3122">
                  <c:v>-2.4299999999999999E-7</c:v>
                </c:pt>
                <c:pt idx="3123">
                  <c:v>-2.4299999999999999E-7</c:v>
                </c:pt>
                <c:pt idx="3124">
                  <c:v>-2.4299999999999999E-7</c:v>
                </c:pt>
                <c:pt idx="3125">
                  <c:v>-2.4299999999999999E-7</c:v>
                </c:pt>
                <c:pt idx="3126">
                  <c:v>-2.4299999999999999E-7</c:v>
                </c:pt>
                <c:pt idx="3127">
                  <c:v>-2.4299999999999999E-7</c:v>
                </c:pt>
                <c:pt idx="3128">
                  <c:v>-2.4299999999999999E-7</c:v>
                </c:pt>
                <c:pt idx="3129">
                  <c:v>-2.4299999999999999E-7</c:v>
                </c:pt>
                <c:pt idx="3130">
                  <c:v>-2.4299999999999999E-7</c:v>
                </c:pt>
                <c:pt idx="3131">
                  <c:v>-2.4299999999999999E-7</c:v>
                </c:pt>
                <c:pt idx="3132">
                  <c:v>-2.4299999999999999E-7</c:v>
                </c:pt>
                <c:pt idx="3133">
                  <c:v>-2.4299999999999999E-7</c:v>
                </c:pt>
                <c:pt idx="3134">
                  <c:v>-2.4299999999999999E-7</c:v>
                </c:pt>
                <c:pt idx="3135">
                  <c:v>-2.4299999999999999E-7</c:v>
                </c:pt>
                <c:pt idx="3136">
                  <c:v>-2.4299999999999999E-7</c:v>
                </c:pt>
                <c:pt idx="3137">
                  <c:v>-2.4200000000000002E-7</c:v>
                </c:pt>
                <c:pt idx="3138">
                  <c:v>-2.4200000000000002E-7</c:v>
                </c:pt>
                <c:pt idx="3139">
                  <c:v>-2.4200000000000002E-7</c:v>
                </c:pt>
                <c:pt idx="3140">
                  <c:v>-2.4200000000000002E-7</c:v>
                </c:pt>
                <c:pt idx="3141">
                  <c:v>-2.4200000000000002E-7</c:v>
                </c:pt>
                <c:pt idx="3142">
                  <c:v>-2.4200000000000002E-7</c:v>
                </c:pt>
                <c:pt idx="3143">
                  <c:v>-2.4200000000000002E-7</c:v>
                </c:pt>
                <c:pt idx="3144">
                  <c:v>-2.4200000000000002E-7</c:v>
                </c:pt>
                <c:pt idx="3145">
                  <c:v>-2.4200000000000002E-7</c:v>
                </c:pt>
                <c:pt idx="3146">
                  <c:v>-2.4200000000000002E-7</c:v>
                </c:pt>
                <c:pt idx="3147">
                  <c:v>-2.4200000000000002E-7</c:v>
                </c:pt>
                <c:pt idx="3148">
                  <c:v>-2.4200000000000002E-7</c:v>
                </c:pt>
                <c:pt idx="3149">
                  <c:v>-2.4200000000000002E-7</c:v>
                </c:pt>
                <c:pt idx="3150">
                  <c:v>-2.4200000000000002E-7</c:v>
                </c:pt>
                <c:pt idx="3151">
                  <c:v>-2.4200000000000002E-7</c:v>
                </c:pt>
                <c:pt idx="3152">
                  <c:v>-2.4200000000000002E-7</c:v>
                </c:pt>
                <c:pt idx="3153">
                  <c:v>-2.4200000000000002E-7</c:v>
                </c:pt>
                <c:pt idx="3154">
                  <c:v>-2.4200000000000002E-7</c:v>
                </c:pt>
                <c:pt idx="3155">
                  <c:v>-2.4200000000000002E-7</c:v>
                </c:pt>
                <c:pt idx="3156">
                  <c:v>-2.4200000000000002E-7</c:v>
                </c:pt>
                <c:pt idx="3157">
                  <c:v>-2.41E-7</c:v>
                </c:pt>
                <c:pt idx="3158">
                  <c:v>-2.41E-7</c:v>
                </c:pt>
                <c:pt idx="3159">
                  <c:v>-2.41E-7</c:v>
                </c:pt>
                <c:pt idx="3160">
                  <c:v>-2.41E-7</c:v>
                </c:pt>
                <c:pt idx="3161">
                  <c:v>-2.41E-7</c:v>
                </c:pt>
                <c:pt idx="3162">
                  <c:v>-2.41E-7</c:v>
                </c:pt>
                <c:pt idx="3163">
                  <c:v>-2.41E-7</c:v>
                </c:pt>
                <c:pt idx="3164">
                  <c:v>-2.41E-7</c:v>
                </c:pt>
                <c:pt idx="3165">
                  <c:v>-2.41E-7</c:v>
                </c:pt>
                <c:pt idx="3166">
                  <c:v>-2.41E-7</c:v>
                </c:pt>
                <c:pt idx="3167">
                  <c:v>-2.41E-7</c:v>
                </c:pt>
                <c:pt idx="3168">
                  <c:v>-2.41E-7</c:v>
                </c:pt>
                <c:pt idx="3169">
                  <c:v>-2.41E-7</c:v>
                </c:pt>
                <c:pt idx="3170">
                  <c:v>-2.41E-7</c:v>
                </c:pt>
                <c:pt idx="3171">
                  <c:v>-2.41E-7</c:v>
                </c:pt>
                <c:pt idx="3172">
                  <c:v>-2.41E-7</c:v>
                </c:pt>
                <c:pt idx="3173">
                  <c:v>-2.41E-7</c:v>
                </c:pt>
                <c:pt idx="3174">
                  <c:v>-2.41E-7</c:v>
                </c:pt>
                <c:pt idx="3175">
                  <c:v>-2.41E-7</c:v>
                </c:pt>
                <c:pt idx="3176">
                  <c:v>-2.41E-7</c:v>
                </c:pt>
                <c:pt idx="3177">
                  <c:v>-2.3999999999999998E-7</c:v>
                </c:pt>
                <c:pt idx="3178">
                  <c:v>-2.3999999999999998E-7</c:v>
                </c:pt>
                <c:pt idx="3179">
                  <c:v>-2.3999999999999998E-7</c:v>
                </c:pt>
                <c:pt idx="3180">
                  <c:v>-2.3999999999999998E-7</c:v>
                </c:pt>
                <c:pt idx="3181">
                  <c:v>-2.3999999999999998E-7</c:v>
                </c:pt>
                <c:pt idx="3182">
                  <c:v>-2.3999999999999998E-7</c:v>
                </c:pt>
                <c:pt idx="3183">
                  <c:v>-2.3999999999999998E-7</c:v>
                </c:pt>
                <c:pt idx="3184">
                  <c:v>-2.3999999999999998E-7</c:v>
                </c:pt>
                <c:pt idx="3185">
                  <c:v>-2.3999999999999998E-7</c:v>
                </c:pt>
                <c:pt idx="3186">
                  <c:v>-2.3999999999999998E-7</c:v>
                </c:pt>
                <c:pt idx="3187">
                  <c:v>-2.3999999999999998E-7</c:v>
                </c:pt>
                <c:pt idx="3188">
                  <c:v>-2.3999999999999998E-7</c:v>
                </c:pt>
                <c:pt idx="3189">
                  <c:v>-2.3999999999999998E-7</c:v>
                </c:pt>
                <c:pt idx="3190">
                  <c:v>-2.3999999999999998E-7</c:v>
                </c:pt>
                <c:pt idx="3191">
                  <c:v>-2.3999999999999998E-7</c:v>
                </c:pt>
                <c:pt idx="3192">
                  <c:v>-2.3999999999999998E-7</c:v>
                </c:pt>
                <c:pt idx="3193">
                  <c:v>-2.3999999999999998E-7</c:v>
                </c:pt>
                <c:pt idx="3194">
                  <c:v>-2.3999999999999998E-7</c:v>
                </c:pt>
                <c:pt idx="3195">
                  <c:v>-2.3999999999999998E-7</c:v>
                </c:pt>
                <c:pt idx="3196">
                  <c:v>-2.3999999999999998E-7</c:v>
                </c:pt>
                <c:pt idx="3197">
                  <c:v>-2.3900000000000001E-7</c:v>
                </c:pt>
                <c:pt idx="3198">
                  <c:v>-2.3900000000000001E-7</c:v>
                </c:pt>
                <c:pt idx="3199">
                  <c:v>-2.3900000000000001E-7</c:v>
                </c:pt>
                <c:pt idx="3200">
                  <c:v>-2.3900000000000001E-7</c:v>
                </c:pt>
                <c:pt idx="3201">
                  <c:v>-2.3900000000000001E-7</c:v>
                </c:pt>
                <c:pt idx="3202">
                  <c:v>-2.3900000000000001E-7</c:v>
                </c:pt>
                <c:pt idx="3203">
                  <c:v>-2.3900000000000001E-7</c:v>
                </c:pt>
                <c:pt idx="3204">
                  <c:v>-2.3900000000000001E-7</c:v>
                </c:pt>
                <c:pt idx="3205">
                  <c:v>-2.3900000000000001E-7</c:v>
                </c:pt>
                <c:pt idx="3206">
                  <c:v>-2.3900000000000001E-7</c:v>
                </c:pt>
                <c:pt idx="3207">
                  <c:v>-2.3900000000000001E-7</c:v>
                </c:pt>
                <c:pt idx="3208">
                  <c:v>-2.3900000000000001E-7</c:v>
                </c:pt>
                <c:pt idx="3209">
                  <c:v>-2.3900000000000001E-7</c:v>
                </c:pt>
                <c:pt idx="3210">
                  <c:v>-2.3900000000000001E-7</c:v>
                </c:pt>
                <c:pt idx="3211">
                  <c:v>-2.3900000000000001E-7</c:v>
                </c:pt>
                <c:pt idx="3212">
                  <c:v>-2.3900000000000001E-7</c:v>
                </c:pt>
                <c:pt idx="3213">
                  <c:v>-2.3900000000000001E-7</c:v>
                </c:pt>
                <c:pt idx="3214">
                  <c:v>-2.3900000000000001E-7</c:v>
                </c:pt>
                <c:pt idx="3215">
                  <c:v>-2.3900000000000001E-7</c:v>
                </c:pt>
                <c:pt idx="3216">
                  <c:v>-2.3900000000000001E-7</c:v>
                </c:pt>
                <c:pt idx="3217">
                  <c:v>-2.3799999999999999E-7</c:v>
                </c:pt>
                <c:pt idx="3218">
                  <c:v>-2.3799999999999999E-7</c:v>
                </c:pt>
                <c:pt idx="3219">
                  <c:v>-2.3799999999999999E-7</c:v>
                </c:pt>
                <c:pt idx="3220">
                  <c:v>-2.3799999999999999E-7</c:v>
                </c:pt>
                <c:pt idx="3221">
                  <c:v>-2.3799999999999999E-7</c:v>
                </c:pt>
                <c:pt idx="3222">
                  <c:v>-2.3799999999999999E-7</c:v>
                </c:pt>
                <c:pt idx="3223">
                  <c:v>-2.3799999999999999E-7</c:v>
                </c:pt>
                <c:pt idx="3224">
                  <c:v>-2.3799999999999999E-7</c:v>
                </c:pt>
                <c:pt idx="3225">
                  <c:v>-2.3799999999999999E-7</c:v>
                </c:pt>
                <c:pt idx="3226">
                  <c:v>-2.3799999999999999E-7</c:v>
                </c:pt>
                <c:pt idx="3227">
                  <c:v>-2.3799999999999999E-7</c:v>
                </c:pt>
                <c:pt idx="3228">
                  <c:v>-2.3799999999999999E-7</c:v>
                </c:pt>
                <c:pt idx="3229">
                  <c:v>-2.3799999999999999E-7</c:v>
                </c:pt>
                <c:pt idx="3230">
                  <c:v>-2.3799999999999999E-7</c:v>
                </c:pt>
                <c:pt idx="3231">
                  <c:v>-2.3799999999999999E-7</c:v>
                </c:pt>
                <c:pt idx="3232">
                  <c:v>-2.3799999999999999E-7</c:v>
                </c:pt>
                <c:pt idx="3233">
                  <c:v>-2.3799999999999999E-7</c:v>
                </c:pt>
                <c:pt idx="3234">
                  <c:v>-2.3799999999999999E-7</c:v>
                </c:pt>
                <c:pt idx="3235">
                  <c:v>-2.3799999999999999E-7</c:v>
                </c:pt>
                <c:pt idx="3236">
                  <c:v>-2.3799999999999999E-7</c:v>
                </c:pt>
                <c:pt idx="3237">
                  <c:v>-2.3699999999999999E-7</c:v>
                </c:pt>
                <c:pt idx="3238">
                  <c:v>-2.3699999999999999E-7</c:v>
                </c:pt>
                <c:pt idx="3239">
                  <c:v>-2.3699999999999999E-7</c:v>
                </c:pt>
                <c:pt idx="3240">
                  <c:v>-2.3699999999999999E-7</c:v>
                </c:pt>
                <c:pt idx="3241">
                  <c:v>-2.3699999999999999E-7</c:v>
                </c:pt>
                <c:pt idx="3242">
                  <c:v>-2.3699999999999999E-7</c:v>
                </c:pt>
                <c:pt idx="3243">
                  <c:v>-2.3699999999999999E-7</c:v>
                </c:pt>
                <c:pt idx="3244">
                  <c:v>-2.3699999999999999E-7</c:v>
                </c:pt>
                <c:pt idx="3245">
                  <c:v>-2.3699999999999999E-7</c:v>
                </c:pt>
                <c:pt idx="3246">
                  <c:v>-2.3699999999999999E-7</c:v>
                </c:pt>
                <c:pt idx="3247">
                  <c:v>-2.3699999999999999E-7</c:v>
                </c:pt>
                <c:pt idx="3248">
                  <c:v>-2.3699999999999999E-7</c:v>
                </c:pt>
                <c:pt idx="3249">
                  <c:v>-2.3699999999999999E-7</c:v>
                </c:pt>
                <c:pt idx="3250">
                  <c:v>-2.3699999999999999E-7</c:v>
                </c:pt>
                <c:pt idx="3251">
                  <c:v>-2.3699999999999999E-7</c:v>
                </c:pt>
                <c:pt idx="3252">
                  <c:v>-2.3699999999999999E-7</c:v>
                </c:pt>
                <c:pt idx="3253">
                  <c:v>-2.3699999999999999E-7</c:v>
                </c:pt>
                <c:pt idx="3254">
                  <c:v>-2.3699999999999999E-7</c:v>
                </c:pt>
                <c:pt idx="3255">
                  <c:v>-2.3699999999999999E-7</c:v>
                </c:pt>
                <c:pt idx="3256">
                  <c:v>-2.3699999999999999E-7</c:v>
                </c:pt>
                <c:pt idx="3257">
                  <c:v>-2.36E-7</c:v>
                </c:pt>
                <c:pt idx="3258">
                  <c:v>-2.36E-7</c:v>
                </c:pt>
                <c:pt idx="3259">
                  <c:v>-2.36E-7</c:v>
                </c:pt>
                <c:pt idx="3260">
                  <c:v>-2.36E-7</c:v>
                </c:pt>
                <c:pt idx="3261">
                  <c:v>-2.36E-7</c:v>
                </c:pt>
                <c:pt idx="3262">
                  <c:v>-2.36E-7</c:v>
                </c:pt>
                <c:pt idx="3263">
                  <c:v>-2.36E-7</c:v>
                </c:pt>
                <c:pt idx="3264">
                  <c:v>-2.36E-7</c:v>
                </c:pt>
                <c:pt idx="3265">
                  <c:v>-2.36E-7</c:v>
                </c:pt>
                <c:pt idx="3266">
                  <c:v>-2.36E-7</c:v>
                </c:pt>
                <c:pt idx="3267">
                  <c:v>-2.36E-7</c:v>
                </c:pt>
                <c:pt idx="3268">
                  <c:v>-2.36E-7</c:v>
                </c:pt>
                <c:pt idx="3269">
                  <c:v>-2.36E-7</c:v>
                </c:pt>
                <c:pt idx="3270">
                  <c:v>-2.36E-7</c:v>
                </c:pt>
                <c:pt idx="3271">
                  <c:v>-2.36E-7</c:v>
                </c:pt>
                <c:pt idx="3272">
                  <c:v>-2.36E-7</c:v>
                </c:pt>
                <c:pt idx="3273">
                  <c:v>-2.36E-7</c:v>
                </c:pt>
                <c:pt idx="3274">
                  <c:v>-2.36E-7</c:v>
                </c:pt>
                <c:pt idx="3275">
                  <c:v>-2.36E-7</c:v>
                </c:pt>
                <c:pt idx="3276">
                  <c:v>-2.36E-7</c:v>
                </c:pt>
                <c:pt idx="3277">
                  <c:v>-2.35E-7</c:v>
                </c:pt>
                <c:pt idx="3278">
                  <c:v>-2.35E-7</c:v>
                </c:pt>
                <c:pt idx="3279">
                  <c:v>-2.35E-7</c:v>
                </c:pt>
                <c:pt idx="3280">
                  <c:v>-2.35E-7</c:v>
                </c:pt>
                <c:pt idx="3281">
                  <c:v>-2.35E-7</c:v>
                </c:pt>
                <c:pt idx="3282">
                  <c:v>-2.35E-7</c:v>
                </c:pt>
                <c:pt idx="3283">
                  <c:v>-2.35E-7</c:v>
                </c:pt>
                <c:pt idx="3284">
                  <c:v>-2.35E-7</c:v>
                </c:pt>
                <c:pt idx="3285">
                  <c:v>-2.35E-7</c:v>
                </c:pt>
                <c:pt idx="3286">
                  <c:v>-2.35E-7</c:v>
                </c:pt>
                <c:pt idx="3287">
                  <c:v>-2.35E-7</c:v>
                </c:pt>
                <c:pt idx="3288">
                  <c:v>-2.35E-7</c:v>
                </c:pt>
                <c:pt idx="3289">
                  <c:v>-2.35E-7</c:v>
                </c:pt>
                <c:pt idx="3290">
                  <c:v>-2.35E-7</c:v>
                </c:pt>
                <c:pt idx="3291">
                  <c:v>-2.35E-7</c:v>
                </c:pt>
                <c:pt idx="3292">
                  <c:v>-2.35E-7</c:v>
                </c:pt>
                <c:pt idx="3293">
                  <c:v>-2.35E-7</c:v>
                </c:pt>
                <c:pt idx="3294">
                  <c:v>-2.35E-7</c:v>
                </c:pt>
                <c:pt idx="3295">
                  <c:v>-2.35E-7</c:v>
                </c:pt>
                <c:pt idx="3296">
                  <c:v>-2.35E-7</c:v>
                </c:pt>
                <c:pt idx="3297">
                  <c:v>-2.34E-7</c:v>
                </c:pt>
                <c:pt idx="3298">
                  <c:v>-2.34E-7</c:v>
                </c:pt>
                <c:pt idx="3299">
                  <c:v>-2.34E-7</c:v>
                </c:pt>
                <c:pt idx="3300">
                  <c:v>-2.34E-7</c:v>
                </c:pt>
                <c:pt idx="3301">
                  <c:v>-2.34E-7</c:v>
                </c:pt>
                <c:pt idx="3302">
                  <c:v>-2.34E-7</c:v>
                </c:pt>
                <c:pt idx="3303">
                  <c:v>-2.34E-7</c:v>
                </c:pt>
                <c:pt idx="3304">
                  <c:v>-2.34E-7</c:v>
                </c:pt>
                <c:pt idx="3305">
                  <c:v>-2.34E-7</c:v>
                </c:pt>
                <c:pt idx="3306">
                  <c:v>-2.34E-7</c:v>
                </c:pt>
                <c:pt idx="3307">
                  <c:v>-2.34E-7</c:v>
                </c:pt>
                <c:pt idx="3308">
                  <c:v>-2.34E-7</c:v>
                </c:pt>
                <c:pt idx="3309">
                  <c:v>-2.34E-7</c:v>
                </c:pt>
                <c:pt idx="3310">
                  <c:v>-2.34E-7</c:v>
                </c:pt>
                <c:pt idx="3311">
                  <c:v>-2.34E-7</c:v>
                </c:pt>
                <c:pt idx="3312">
                  <c:v>-2.34E-7</c:v>
                </c:pt>
                <c:pt idx="3313">
                  <c:v>-2.34E-7</c:v>
                </c:pt>
                <c:pt idx="3314">
                  <c:v>-2.34E-7</c:v>
                </c:pt>
                <c:pt idx="3315">
                  <c:v>-2.34E-7</c:v>
                </c:pt>
                <c:pt idx="3316">
                  <c:v>-2.34E-7</c:v>
                </c:pt>
                <c:pt idx="3317">
                  <c:v>-2.3300000000000001E-7</c:v>
                </c:pt>
                <c:pt idx="3318">
                  <c:v>-2.3300000000000001E-7</c:v>
                </c:pt>
                <c:pt idx="3319">
                  <c:v>-2.3300000000000001E-7</c:v>
                </c:pt>
                <c:pt idx="3320">
                  <c:v>-2.3300000000000001E-7</c:v>
                </c:pt>
                <c:pt idx="3321">
                  <c:v>-2.3300000000000001E-7</c:v>
                </c:pt>
                <c:pt idx="3322">
                  <c:v>-2.3300000000000001E-7</c:v>
                </c:pt>
                <c:pt idx="3323">
                  <c:v>-2.3300000000000001E-7</c:v>
                </c:pt>
                <c:pt idx="3324">
                  <c:v>-2.3300000000000001E-7</c:v>
                </c:pt>
                <c:pt idx="3325">
                  <c:v>-2.3300000000000001E-7</c:v>
                </c:pt>
                <c:pt idx="3326">
                  <c:v>-2.3300000000000001E-7</c:v>
                </c:pt>
                <c:pt idx="3327">
                  <c:v>-2.3300000000000001E-7</c:v>
                </c:pt>
                <c:pt idx="3328">
                  <c:v>-2.3300000000000001E-7</c:v>
                </c:pt>
                <c:pt idx="3329">
                  <c:v>-2.3300000000000001E-7</c:v>
                </c:pt>
                <c:pt idx="3330">
                  <c:v>-2.3300000000000001E-7</c:v>
                </c:pt>
                <c:pt idx="3331">
                  <c:v>-2.3300000000000001E-7</c:v>
                </c:pt>
                <c:pt idx="3332">
                  <c:v>-2.3300000000000001E-7</c:v>
                </c:pt>
                <c:pt idx="3333">
                  <c:v>-2.3300000000000001E-7</c:v>
                </c:pt>
                <c:pt idx="3334">
                  <c:v>-2.3300000000000001E-7</c:v>
                </c:pt>
                <c:pt idx="3335">
                  <c:v>-2.3300000000000001E-7</c:v>
                </c:pt>
                <c:pt idx="3336">
                  <c:v>-2.3300000000000001E-7</c:v>
                </c:pt>
                <c:pt idx="3337">
                  <c:v>-2.3200000000000001E-7</c:v>
                </c:pt>
                <c:pt idx="3338">
                  <c:v>-2.3200000000000001E-7</c:v>
                </c:pt>
                <c:pt idx="3339">
                  <c:v>-2.3200000000000001E-7</c:v>
                </c:pt>
                <c:pt idx="3340">
                  <c:v>-2.3200000000000001E-7</c:v>
                </c:pt>
                <c:pt idx="3341">
                  <c:v>-2.3200000000000001E-7</c:v>
                </c:pt>
                <c:pt idx="3342">
                  <c:v>-2.3200000000000001E-7</c:v>
                </c:pt>
                <c:pt idx="3343">
                  <c:v>-2.3200000000000001E-7</c:v>
                </c:pt>
                <c:pt idx="3344">
                  <c:v>-2.3200000000000001E-7</c:v>
                </c:pt>
                <c:pt idx="3345">
                  <c:v>-2.3200000000000001E-7</c:v>
                </c:pt>
                <c:pt idx="3346">
                  <c:v>-2.3200000000000001E-7</c:v>
                </c:pt>
                <c:pt idx="3347">
                  <c:v>-2.3200000000000001E-7</c:v>
                </c:pt>
                <c:pt idx="3348">
                  <c:v>-2.3200000000000001E-7</c:v>
                </c:pt>
                <c:pt idx="3349">
                  <c:v>-2.3200000000000001E-7</c:v>
                </c:pt>
                <c:pt idx="3350">
                  <c:v>-2.3200000000000001E-7</c:v>
                </c:pt>
                <c:pt idx="3351">
                  <c:v>-2.3200000000000001E-7</c:v>
                </c:pt>
                <c:pt idx="3352">
                  <c:v>-2.3200000000000001E-7</c:v>
                </c:pt>
                <c:pt idx="3353">
                  <c:v>-2.3200000000000001E-7</c:v>
                </c:pt>
                <c:pt idx="3354">
                  <c:v>-2.3200000000000001E-7</c:v>
                </c:pt>
                <c:pt idx="3355">
                  <c:v>-2.3200000000000001E-7</c:v>
                </c:pt>
                <c:pt idx="3356">
                  <c:v>-2.3200000000000001E-7</c:v>
                </c:pt>
                <c:pt idx="3357">
                  <c:v>-2.3099999999999999E-7</c:v>
                </c:pt>
                <c:pt idx="3358">
                  <c:v>-2.3099999999999999E-7</c:v>
                </c:pt>
                <c:pt idx="3359">
                  <c:v>-2.3099999999999999E-7</c:v>
                </c:pt>
                <c:pt idx="3360">
                  <c:v>-2.3099999999999999E-7</c:v>
                </c:pt>
                <c:pt idx="3361">
                  <c:v>-2.3099999999999999E-7</c:v>
                </c:pt>
                <c:pt idx="3362">
                  <c:v>-2.3099999999999999E-7</c:v>
                </c:pt>
                <c:pt idx="3363">
                  <c:v>-2.3099999999999999E-7</c:v>
                </c:pt>
                <c:pt idx="3364">
                  <c:v>-2.3099999999999999E-7</c:v>
                </c:pt>
                <c:pt idx="3365">
                  <c:v>-2.3099999999999999E-7</c:v>
                </c:pt>
                <c:pt idx="3366">
                  <c:v>-2.3099999999999999E-7</c:v>
                </c:pt>
                <c:pt idx="3367">
                  <c:v>-2.3099999999999999E-7</c:v>
                </c:pt>
                <c:pt idx="3368">
                  <c:v>-2.3099999999999999E-7</c:v>
                </c:pt>
                <c:pt idx="3369">
                  <c:v>-2.3099999999999999E-7</c:v>
                </c:pt>
                <c:pt idx="3370">
                  <c:v>-2.3099999999999999E-7</c:v>
                </c:pt>
                <c:pt idx="3371">
                  <c:v>-2.3099999999999999E-7</c:v>
                </c:pt>
                <c:pt idx="3372">
                  <c:v>-2.3099999999999999E-7</c:v>
                </c:pt>
                <c:pt idx="3373">
                  <c:v>-2.3099999999999999E-7</c:v>
                </c:pt>
                <c:pt idx="3374">
                  <c:v>-2.3099999999999999E-7</c:v>
                </c:pt>
                <c:pt idx="3375">
                  <c:v>-2.3099999999999999E-7</c:v>
                </c:pt>
                <c:pt idx="3376">
                  <c:v>-2.3099999999999999E-7</c:v>
                </c:pt>
                <c:pt idx="3377">
                  <c:v>-2.2999999999999999E-7</c:v>
                </c:pt>
                <c:pt idx="3378">
                  <c:v>-2.2999999999999999E-7</c:v>
                </c:pt>
                <c:pt idx="3379">
                  <c:v>-2.2999999999999999E-7</c:v>
                </c:pt>
                <c:pt idx="3380">
                  <c:v>-2.2999999999999999E-7</c:v>
                </c:pt>
                <c:pt idx="3381">
                  <c:v>-2.2999999999999999E-7</c:v>
                </c:pt>
                <c:pt idx="3382">
                  <c:v>-2.2999999999999999E-7</c:v>
                </c:pt>
                <c:pt idx="3383">
                  <c:v>-2.2999999999999999E-7</c:v>
                </c:pt>
                <c:pt idx="3384">
                  <c:v>-2.2999999999999999E-7</c:v>
                </c:pt>
                <c:pt idx="3385">
                  <c:v>-2.2999999999999999E-7</c:v>
                </c:pt>
                <c:pt idx="3386">
                  <c:v>-2.2999999999999999E-7</c:v>
                </c:pt>
                <c:pt idx="3387">
                  <c:v>-2.2999999999999999E-7</c:v>
                </c:pt>
                <c:pt idx="3388">
                  <c:v>-2.2999999999999999E-7</c:v>
                </c:pt>
                <c:pt idx="3389">
                  <c:v>-2.2999999999999999E-7</c:v>
                </c:pt>
                <c:pt idx="3390">
                  <c:v>-2.2999999999999999E-7</c:v>
                </c:pt>
                <c:pt idx="3391">
                  <c:v>-2.2999999999999999E-7</c:v>
                </c:pt>
                <c:pt idx="3392">
                  <c:v>-2.2999999999999999E-7</c:v>
                </c:pt>
                <c:pt idx="3393">
                  <c:v>-2.2999999999999999E-7</c:v>
                </c:pt>
                <c:pt idx="3394">
                  <c:v>-2.2999999999999999E-7</c:v>
                </c:pt>
                <c:pt idx="3395">
                  <c:v>-2.2999999999999999E-7</c:v>
                </c:pt>
                <c:pt idx="3396">
                  <c:v>-2.2999999999999999E-7</c:v>
                </c:pt>
                <c:pt idx="3397">
                  <c:v>-2.29E-7</c:v>
                </c:pt>
                <c:pt idx="3398">
                  <c:v>-2.29E-7</c:v>
                </c:pt>
                <c:pt idx="3399">
                  <c:v>-2.29E-7</c:v>
                </c:pt>
                <c:pt idx="3400">
                  <c:v>-2.29E-7</c:v>
                </c:pt>
                <c:pt idx="3401">
                  <c:v>-2.29E-7</c:v>
                </c:pt>
                <c:pt idx="3402">
                  <c:v>-2.29E-7</c:v>
                </c:pt>
                <c:pt idx="3403">
                  <c:v>-2.29E-7</c:v>
                </c:pt>
                <c:pt idx="3404">
                  <c:v>-2.29E-7</c:v>
                </c:pt>
                <c:pt idx="3405">
                  <c:v>-2.29E-7</c:v>
                </c:pt>
                <c:pt idx="3406">
                  <c:v>-2.29E-7</c:v>
                </c:pt>
                <c:pt idx="3407">
                  <c:v>-2.29E-7</c:v>
                </c:pt>
                <c:pt idx="3408">
                  <c:v>-2.29E-7</c:v>
                </c:pt>
                <c:pt idx="3409">
                  <c:v>-2.29E-7</c:v>
                </c:pt>
                <c:pt idx="3410">
                  <c:v>-2.29E-7</c:v>
                </c:pt>
                <c:pt idx="3411">
                  <c:v>-2.29E-7</c:v>
                </c:pt>
                <c:pt idx="3412">
                  <c:v>-2.29E-7</c:v>
                </c:pt>
                <c:pt idx="3413">
                  <c:v>-2.29E-7</c:v>
                </c:pt>
                <c:pt idx="3414">
                  <c:v>-2.29E-7</c:v>
                </c:pt>
                <c:pt idx="3415">
                  <c:v>-2.29E-7</c:v>
                </c:pt>
                <c:pt idx="3416">
                  <c:v>-2.29E-7</c:v>
                </c:pt>
                <c:pt idx="3417">
                  <c:v>-2.28E-7</c:v>
                </c:pt>
                <c:pt idx="3418">
                  <c:v>-2.28E-7</c:v>
                </c:pt>
                <c:pt idx="3419">
                  <c:v>-2.28E-7</c:v>
                </c:pt>
                <c:pt idx="3420">
                  <c:v>-2.28E-7</c:v>
                </c:pt>
                <c:pt idx="3421">
                  <c:v>-2.28E-7</c:v>
                </c:pt>
                <c:pt idx="3422">
                  <c:v>-2.28E-7</c:v>
                </c:pt>
                <c:pt idx="3423">
                  <c:v>-2.28E-7</c:v>
                </c:pt>
                <c:pt idx="3424">
                  <c:v>-2.28E-7</c:v>
                </c:pt>
                <c:pt idx="3425">
                  <c:v>-2.28E-7</c:v>
                </c:pt>
                <c:pt idx="3426">
                  <c:v>-2.28E-7</c:v>
                </c:pt>
                <c:pt idx="3427">
                  <c:v>-2.28E-7</c:v>
                </c:pt>
                <c:pt idx="3428">
                  <c:v>-2.28E-7</c:v>
                </c:pt>
                <c:pt idx="3429">
                  <c:v>-2.28E-7</c:v>
                </c:pt>
                <c:pt idx="3430">
                  <c:v>-2.28E-7</c:v>
                </c:pt>
                <c:pt idx="3431">
                  <c:v>-2.28E-7</c:v>
                </c:pt>
                <c:pt idx="3432">
                  <c:v>-2.28E-7</c:v>
                </c:pt>
                <c:pt idx="3433">
                  <c:v>-2.28E-7</c:v>
                </c:pt>
                <c:pt idx="3434">
                  <c:v>-2.28E-7</c:v>
                </c:pt>
                <c:pt idx="3435">
                  <c:v>-2.28E-7</c:v>
                </c:pt>
                <c:pt idx="3436">
                  <c:v>-2.28E-7</c:v>
                </c:pt>
                <c:pt idx="3437">
                  <c:v>-2.2700000000000001E-7</c:v>
                </c:pt>
                <c:pt idx="3438">
                  <c:v>-2.2700000000000001E-7</c:v>
                </c:pt>
                <c:pt idx="3439">
                  <c:v>-2.2700000000000001E-7</c:v>
                </c:pt>
                <c:pt idx="3440">
                  <c:v>-2.2700000000000001E-7</c:v>
                </c:pt>
                <c:pt idx="3441">
                  <c:v>-2.2700000000000001E-7</c:v>
                </c:pt>
                <c:pt idx="3442">
                  <c:v>-2.2700000000000001E-7</c:v>
                </c:pt>
                <c:pt idx="3443">
                  <c:v>-2.2700000000000001E-7</c:v>
                </c:pt>
                <c:pt idx="3444">
                  <c:v>-2.2700000000000001E-7</c:v>
                </c:pt>
                <c:pt idx="3445">
                  <c:v>-2.2700000000000001E-7</c:v>
                </c:pt>
                <c:pt idx="3446">
                  <c:v>-2.2700000000000001E-7</c:v>
                </c:pt>
                <c:pt idx="3447">
                  <c:v>-2.2700000000000001E-7</c:v>
                </c:pt>
                <c:pt idx="3448">
                  <c:v>-2.2700000000000001E-7</c:v>
                </c:pt>
                <c:pt idx="3449">
                  <c:v>-2.2700000000000001E-7</c:v>
                </c:pt>
                <c:pt idx="3450">
                  <c:v>-2.2700000000000001E-7</c:v>
                </c:pt>
                <c:pt idx="3451">
                  <c:v>-2.2700000000000001E-7</c:v>
                </c:pt>
                <c:pt idx="3452">
                  <c:v>-2.2700000000000001E-7</c:v>
                </c:pt>
                <c:pt idx="3453">
                  <c:v>-2.2700000000000001E-7</c:v>
                </c:pt>
                <c:pt idx="3454">
                  <c:v>-2.2700000000000001E-7</c:v>
                </c:pt>
                <c:pt idx="3455">
                  <c:v>-2.2700000000000001E-7</c:v>
                </c:pt>
                <c:pt idx="3456">
                  <c:v>-2.2700000000000001E-7</c:v>
                </c:pt>
                <c:pt idx="3457">
                  <c:v>-2.2600000000000001E-7</c:v>
                </c:pt>
                <c:pt idx="3458">
                  <c:v>-2.2600000000000001E-7</c:v>
                </c:pt>
                <c:pt idx="3459">
                  <c:v>-2.2600000000000001E-7</c:v>
                </c:pt>
                <c:pt idx="3460">
                  <c:v>-2.2600000000000001E-7</c:v>
                </c:pt>
                <c:pt idx="3461">
                  <c:v>-2.2600000000000001E-7</c:v>
                </c:pt>
                <c:pt idx="3462">
                  <c:v>-2.2600000000000001E-7</c:v>
                </c:pt>
                <c:pt idx="3463">
                  <c:v>-2.2600000000000001E-7</c:v>
                </c:pt>
                <c:pt idx="3464">
                  <c:v>-2.2600000000000001E-7</c:v>
                </c:pt>
                <c:pt idx="3465">
                  <c:v>-2.2600000000000001E-7</c:v>
                </c:pt>
                <c:pt idx="3466">
                  <c:v>-2.2600000000000001E-7</c:v>
                </c:pt>
                <c:pt idx="3467">
                  <c:v>-2.2600000000000001E-7</c:v>
                </c:pt>
                <c:pt idx="3468">
                  <c:v>-2.2600000000000001E-7</c:v>
                </c:pt>
                <c:pt idx="3469">
                  <c:v>-2.2600000000000001E-7</c:v>
                </c:pt>
                <c:pt idx="3470">
                  <c:v>-2.2600000000000001E-7</c:v>
                </c:pt>
                <c:pt idx="3471">
                  <c:v>-2.2600000000000001E-7</c:v>
                </c:pt>
                <c:pt idx="3472">
                  <c:v>-2.2600000000000001E-7</c:v>
                </c:pt>
                <c:pt idx="3473">
                  <c:v>-2.2600000000000001E-7</c:v>
                </c:pt>
                <c:pt idx="3474">
                  <c:v>-2.2600000000000001E-7</c:v>
                </c:pt>
                <c:pt idx="3475">
                  <c:v>-2.2600000000000001E-7</c:v>
                </c:pt>
                <c:pt idx="3476">
                  <c:v>-2.2600000000000001E-7</c:v>
                </c:pt>
                <c:pt idx="3477">
                  <c:v>-2.2499999999999999E-7</c:v>
                </c:pt>
                <c:pt idx="3478">
                  <c:v>-2.2499999999999999E-7</c:v>
                </c:pt>
                <c:pt idx="3479">
                  <c:v>-2.2499999999999999E-7</c:v>
                </c:pt>
                <c:pt idx="3480">
                  <c:v>-2.2499999999999999E-7</c:v>
                </c:pt>
                <c:pt idx="3481">
                  <c:v>-2.2499999999999999E-7</c:v>
                </c:pt>
                <c:pt idx="3482">
                  <c:v>-2.2499999999999999E-7</c:v>
                </c:pt>
                <c:pt idx="3483">
                  <c:v>-2.2499999999999999E-7</c:v>
                </c:pt>
                <c:pt idx="3484">
                  <c:v>-2.2499999999999999E-7</c:v>
                </c:pt>
                <c:pt idx="3485">
                  <c:v>-2.2499999999999999E-7</c:v>
                </c:pt>
                <c:pt idx="3486">
                  <c:v>-2.2499999999999999E-7</c:v>
                </c:pt>
                <c:pt idx="3487">
                  <c:v>-2.2499999999999999E-7</c:v>
                </c:pt>
                <c:pt idx="3488">
                  <c:v>-2.2499999999999999E-7</c:v>
                </c:pt>
                <c:pt idx="3489">
                  <c:v>-2.2499999999999999E-7</c:v>
                </c:pt>
                <c:pt idx="3490">
                  <c:v>-2.2499999999999999E-7</c:v>
                </c:pt>
                <c:pt idx="3491">
                  <c:v>-2.2499999999999999E-7</c:v>
                </c:pt>
                <c:pt idx="3492">
                  <c:v>-2.2499999999999999E-7</c:v>
                </c:pt>
                <c:pt idx="3493">
                  <c:v>-2.2499999999999999E-7</c:v>
                </c:pt>
                <c:pt idx="3494">
                  <c:v>-2.2499999999999999E-7</c:v>
                </c:pt>
                <c:pt idx="3495">
                  <c:v>-2.2499999999999999E-7</c:v>
                </c:pt>
                <c:pt idx="3496">
                  <c:v>-2.2499999999999999E-7</c:v>
                </c:pt>
                <c:pt idx="3497">
                  <c:v>-2.2399999999999999E-7</c:v>
                </c:pt>
                <c:pt idx="3498">
                  <c:v>-2.2399999999999999E-7</c:v>
                </c:pt>
                <c:pt idx="3499">
                  <c:v>-2.2399999999999999E-7</c:v>
                </c:pt>
                <c:pt idx="3500">
                  <c:v>-2.2399999999999999E-7</c:v>
                </c:pt>
                <c:pt idx="3501">
                  <c:v>-2.2399999999999999E-7</c:v>
                </c:pt>
                <c:pt idx="3502">
                  <c:v>-2.2399999999999999E-7</c:v>
                </c:pt>
                <c:pt idx="3503">
                  <c:v>-2.2399999999999999E-7</c:v>
                </c:pt>
                <c:pt idx="3504">
                  <c:v>-2.2399999999999999E-7</c:v>
                </c:pt>
                <c:pt idx="3505">
                  <c:v>-2.2399999999999999E-7</c:v>
                </c:pt>
                <c:pt idx="3506">
                  <c:v>-2.2399999999999999E-7</c:v>
                </c:pt>
                <c:pt idx="3507">
                  <c:v>-2.2399999999999999E-7</c:v>
                </c:pt>
                <c:pt idx="3508">
                  <c:v>-2.2399999999999999E-7</c:v>
                </c:pt>
                <c:pt idx="3509">
                  <c:v>-2.2399999999999999E-7</c:v>
                </c:pt>
                <c:pt idx="3510">
                  <c:v>-2.2399999999999999E-7</c:v>
                </c:pt>
                <c:pt idx="3511">
                  <c:v>-2.2399999999999999E-7</c:v>
                </c:pt>
                <c:pt idx="3512">
                  <c:v>-2.2399999999999999E-7</c:v>
                </c:pt>
                <c:pt idx="3513">
                  <c:v>-2.2399999999999999E-7</c:v>
                </c:pt>
                <c:pt idx="3514">
                  <c:v>-2.2399999999999999E-7</c:v>
                </c:pt>
                <c:pt idx="3515">
                  <c:v>-2.2399999999999999E-7</c:v>
                </c:pt>
                <c:pt idx="3516">
                  <c:v>-2.2399999999999999E-7</c:v>
                </c:pt>
                <c:pt idx="3517">
                  <c:v>-2.23E-7</c:v>
                </c:pt>
                <c:pt idx="3518">
                  <c:v>-2.23E-7</c:v>
                </c:pt>
                <c:pt idx="3519">
                  <c:v>-2.23E-7</c:v>
                </c:pt>
                <c:pt idx="3520">
                  <c:v>-2.23E-7</c:v>
                </c:pt>
                <c:pt idx="3521">
                  <c:v>-2.23E-7</c:v>
                </c:pt>
                <c:pt idx="3522">
                  <c:v>-2.23E-7</c:v>
                </c:pt>
                <c:pt idx="3523">
                  <c:v>-2.23E-7</c:v>
                </c:pt>
                <c:pt idx="3524">
                  <c:v>-2.23E-7</c:v>
                </c:pt>
                <c:pt idx="3525">
                  <c:v>-2.23E-7</c:v>
                </c:pt>
                <c:pt idx="3526">
                  <c:v>-2.23E-7</c:v>
                </c:pt>
                <c:pt idx="3527">
                  <c:v>-2.23E-7</c:v>
                </c:pt>
                <c:pt idx="3528">
                  <c:v>-2.23E-7</c:v>
                </c:pt>
                <c:pt idx="3529">
                  <c:v>-2.23E-7</c:v>
                </c:pt>
                <c:pt idx="3530">
                  <c:v>-2.23E-7</c:v>
                </c:pt>
                <c:pt idx="3531">
                  <c:v>-2.23E-7</c:v>
                </c:pt>
                <c:pt idx="3532">
                  <c:v>-2.23E-7</c:v>
                </c:pt>
                <c:pt idx="3533">
                  <c:v>-2.23E-7</c:v>
                </c:pt>
                <c:pt idx="3534">
                  <c:v>-2.23E-7</c:v>
                </c:pt>
                <c:pt idx="3535">
                  <c:v>-2.23E-7</c:v>
                </c:pt>
                <c:pt idx="3536">
                  <c:v>-2.23E-7</c:v>
                </c:pt>
                <c:pt idx="3537">
                  <c:v>-2.22E-7</c:v>
                </c:pt>
                <c:pt idx="3538">
                  <c:v>-2.22E-7</c:v>
                </c:pt>
                <c:pt idx="3539">
                  <c:v>-2.22E-7</c:v>
                </c:pt>
                <c:pt idx="3540">
                  <c:v>-2.22E-7</c:v>
                </c:pt>
                <c:pt idx="3541">
                  <c:v>-2.22E-7</c:v>
                </c:pt>
                <c:pt idx="3542">
                  <c:v>-2.22E-7</c:v>
                </c:pt>
                <c:pt idx="3543">
                  <c:v>-2.22E-7</c:v>
                </c:pt>
                <c:pt idx="3544">
                  <c:v>-2.22E-7</c:v>
                </c:pt>
                <c:pt idx="3545">
                  <c:v>-2.22E-7</c:v>
                </c:pt>
                <c:pt idx="3546">
                  <c:v>-2.22E-7</c:v>
                </c:pt>
                <c:pt idx="3547">
                  <c:v>-2.22E-7</c:v>
                </c:pt>
                <c:pt idx="3548">
                  <c:v>-2.22E-7</c:v>
                </c:pt>
                <c:pt idx="3549">
                  <c:v>-2.22E-7</c:v>
                </c:pt>
                <c:pt idx="3550">
                  <c:v>-2.22E-7</c:v>
                </c:pt>
                <c:pt idx="3551">
                  <c:v>-2.22E-7</c:v>
                </c:pt>
                <c:pt idx="3552">
                  <c:v>-2.22E-7</c:v>
                </c:pt>
                <c:pt idx="3553">
                  <c:v>-2.22E-7</c:v>
                </c:pt>
                <c:pt idx="3554">
                  <c:v>-2.22E-7</c:v>
                </c:pt>
                <c:pt idx="3555">
                  <c:v>-2.22E-7</c:v>
                </c:pt>
                <c:pt idx="3556">
                  <c:v>-2.22E-7</c:v>
                </c:pt>
                <c:pt idx="3557">
                  <c:v>-2.2100000000000001E-7</c:v>
                </c:pt>
                <c:pt idx="3558">
                  <c:v>-2.2100000000000001E-7</c:v>
                </c:pt>
                <c:pt idx="3559">
                  <c:v>-2.2100000000000001E-7</c:v>
                </c:pt>
                <c:pt idx="3560">
                  <c:v>-2.2100000000000001E-7</c:v>
                </c:pt>
                <c:pt idx="3561">
                  <c:v>-2.2100000000000001E-7</c:v>
                </c:pt>
                <c:pt idx="3562">
                  <c:v>-2.2100000000000001E-7</c:v>
                </c:pt>
                <c:pt idx="3563">
                  <c:v>-2.2100000000000001E-7</c:v>
                </c:pt>
                <c:pt idx="3564">
                  <c:v>-2.2100000000000001E-7</c:v>
                </c:pt>
                <c:pt idx="3565">
                  <c:v>-2.2100000000000001E-7</c:v>
                </c:pt>
                <c:pt idx="3566">
                  <c:v>-2.2100000000000001E-7</c:v>
                </c:pt>
                <c:pt idx="3567">
                  <c:v>-2.2100000000000001E-7</c:v>
                </c:pt>
                <c:pt idx="3568">
                  <c:v>-2.2100000000000001E-7</c:v>
                </c:pt>
                <c:pt idx="3569">
                  <c:v>-2.2100000000000001E-7</c:v>
                </c:pt>
                <c:pt idx="3570">
                  <c:v>-2.2100000000000001E-7</c:v>
                </c:pt>
                <c:pt idx="3571">
                  <c:v>-2.2100000000000001E-7</c:v>
                </c:pt>
                <c:pt idx="3572">
                  <c:v>-2.2100000000000001E-7</c:v>
                </c:pt>
                <c:pt idx="3573">
                  <c:v>-2.2100000000000001E-7</c:v>
                </c:pt>
                <c:pt idx="3574">
                  <c:v>-2.2100000000000001E-7</c:v>
                </c:pt>
                <c:pt idx="3575">
                  <c:v>-2.2100000000000001E-7</c:v>
                </c:pt>
                <c:pt idx="3576">
                  <c:v>-2.2100000000000001E-7</c:v>
                </c:pt>
                <c:pt idx="3577">
                  <c:v>-2.2000000000000001E-7</c:v>
                </c:pt>
                <c:pt idx="3578">
                  <c:v>-2.2000000000000001E-7</c:v>
                </c:pt>
                <c:pt idx="3579">
                  <c:v>-2.2000000000000001E-7</c:v>
                </c:pt>
                <c:pt idx="3580">
                  <c:v>-2.2000000000000001E-7</c:v>
                </c:pt>
                <c:pt idx="3581">
                  <c:v>-2.2000000000000001E-7</c:v>
                </c:pt>
                <c:pt idx="3582">
                  <c:v>-2.2000000000000001E-7</c:v>
                </c:pt>
                <c:pt idx="3583">
                  <c:v>-2.2000000000000001E-7</c:v>
                </c:pt>
                <c:pt idx="3584">
                  <c:v>-2.2000000000000001E-7</c:v>
                </c:pt>
                <c:pt idx="3585">
                  <c:v>-2.2000000000000001E-7</c:v>
                </c:pt>
                <c:pt idx="3586">
                  <c:v>-2.2000000000000001E-7</c:v>
                </c:pt>
                <c:pt idx="3587">
                  <c:v>-2.2000000000000001E-7</c:v>
                </c:pt>
                <c:pt idx="3588">
                  <c:v>-2.2000000000000001E-7</c:v>
                </c:pt>
                <c:pt idx="3589">
                  <c:v>-2.2000000000000001E-7</c:v>
                </c:pt>
                <c:pt idx="3590">
                  <c:v>-2.2000000000000001E-7</c:v>
                </c:pt>
                <c:pt idx="3591">
                  <c:v>-2.2000000000000001E-7</c:v>
                </c:pt>
                <c:pt idx="3592">
                  <c:v>-2.2000000000000001E-7</c:v>
                </c:pt>
                <c:pt idx="3593">
                  <c:v>-2.2000000000000001E-7</c:v>
                </c:pt>
                <c:pt idx="3594">
                  <c:v>-2.2000000000000001E-7</c:v>
                </c:pt>
                <c:pt idx="3595">
                  <c:v>-2.2000000000000001E-7</c:v>
                </c:pt>
                <c:pt idx="3596">
                  <c:v>-2.2000000000000001E-7</c:v>
                </c:pt>
                <c:pt idx="3597">
                  <c:v>-2.1899999999999999E-7</c:v>
                </c:pt>
                <c:pt idx="3598">
                  <c:v>-2.1899999999999999E-7</c:v>
                </c:pt>
                <c:pt idx="3599">
                  <c:v>-2.1899999999999999E-7</c:v>
                </c:pt>
                <c:pt idx="3600">
                  <c:v>-2.1899999999999999E-7</c:v>
                </c:pt>
                <c:pt idx="3601">
                  <c:v>-2.1899999999999999E-7</c:v>
                </c:pt>
                <c:pt idx="3602">
                  <c:v>-2.1899999999999999E-7</c:v>
                </c:pt>
                <c:pt idx="3603">
                  <c:v>-2.1899999999999999E-7</c:v>
                </c:pt>
                <c:pt idx="3604">
                  <c:v>-2.1899999999999999E-7</c:v>
                </c:pt>
                <c:pt idx="3605">
                  <c:v>-2.1899999999999999E-7</c:v>
                </c:pt>
                <c:pt idx="3606">
                  <c:v>-2.1899999999999999E-7</c:v>
                </c:pt>
                <c:pt idx="3607">
                  <c:v>-2.1899999999999999E-7</c:v>
                </c:pt>
                <c:pt idx="3608">
                  <c:v>-2.1899999999999999E-7</c:v>
                </c:pt>
                <c:pt idx="3609">
                  <c:v>-2.1899999999999999E-7</c:v>
                </c:pt>
                <c:pt idx="3610">
                  <c:v>-2.1899999999999999E-7</c:v>
                </c:pt>
                <c:pt idx="3611">
                  <c:v>-2.1899999999999999E-7</c:v>
                </c:pt>
                <c:pt idx="3612">
                  <c:v>-2.1899999999999999E-7</c:v>
                </c:pt>
                <c:pt idx="3613">
                  <c:v>-2.1899999999999999E-7</c:v>
                </c:pt>
                <c:pt idx="3614">
                  <c:v>-2.1899999999999999E-7</c:v>
                </c:pt>
                <c:pt idx="3615">
                  <c:v>-2.1899999999999999E-7</c:v>
                </c:pt>
                <c:pt idx="3616">
                  <c:v>-2.1899999999999999E-7</c:v>
                </c:pt>
                <c:pt idx="3617">
                  <c:v>-2.1799999999999999E-7</c:v>
                </c:pt>
                <c:pt idx="3618">
                  <c:v>-2.1799999999999999E-7</c:v>
                </c:pt>
                <c:pt idx="3619">
                  <c:v>-2.1799999999999999E-7</c:v>
                </c:pt>
                <c:pt idx="3620">
                  <c:v>-2.1799999999999999E-7</c:v>
                </c:pt>
                <c:pt idx="3621">
                  <c:v>-2.1799999999999999E-7</c:v>
                </c:pt>
                <c:pt idx="3622">
                  <c:v>-2.1799999999999999E-7</c:v>
                </c:pt>
                <c:pt idx="3623">
                  <c:v>-2.1799999999999999E-7</c:v>
                </c:pt>
                <c:pt idx="3624">
                  <c:v>-2.1799999999999999E-7</c:v>
                </c:pt>
                <c:pt idx="3625">
                  <c:v>-2.1799999999999999E-7</c:v>
                </c:pt>
                <c:pt idx="3626">
                  <c:v>-2.1799999999999999E-7</c:v>
                </c:pt>
                <c:pt idx="3627">
                  <c:v>-2.1799999999999999E-7</c:v>
                </c:pt>
                <c:pt idx="3628">
                  <c:v>-2.1799999999999999E-7</c:v>
                </c:pt>
                <c:pt idx="3629">
                  <c:v>-2.1799999999999999E-7</c:v>
                </c:pt>
                <c:pt idx="3630">
                  <c:v>-2.1799999999999999E-7</c:v>
                </c:pt>
                <c:pt idx="3631">
                  <c:v>-2.1799999999999999E-7</c:v>
                </c:pt>
                <c:pt idx="3632">
                  <c:v>-2.1799999999999999E-7</c:v>
                </c:pt>
                <c:pt idx="3633">
                  <c:v>-2.1799999999999999E-7</c:v>
                </c:pt>
                <c:pt idx="3634">
                  <c:v>-2.1799999999999999E-7</c:v>
                </c:pt>
                <c:pt idx="3635">
                  <c:v>-2.1799999999999999E-7</c:v>
                </c:pt>
                <c:pt idx="3636">
                  <c:v>-2.1799999999999999E-7</c:v>
                </c:pt>
                <c:pt idx="3637">
                  <c:v>-2.17E-7</c:v>
                </c:pt>
                <c:pt idx="3638">
                  <c:v>-2.17E-7</c:v>
                </c:pt>
                <c:pt idx="3639">
                  <c:v>-2.17E-7</c:v>
                </c:pt>
                <c:pt idx="3640">
                  <c:v>-2.17E-7</c:v>
                </c:pt>
                <c:pt idx="3641">
                  <c:v>-2.17E-7</c:v>
                </c:pt>
                <c:pt idx="3642">
                  <c:v>-2.17E-7</c:v>
                </c:pt>
                <c:pt idx="3643">
                  <c:v>-2.17E-7</c:v>
                </c:pt>
                <c:pt idx="3644">
                  <c:v>-2.17E-7</c:v>
                </c:pt>
                <c:pt idx="3645">
                  <c:v>-2.17E-7</c:v>
                </c:pt>
                <c:pt idx="3646">
                  <c:v>-2.17E-7</c:v>
                </c:pt>
                <c:pt idx="3647">
                  <c:v>-2.17E-7</c:v>
                </c:pt>
                <c:pt idx="3648">
                  <c:v>-2.17E-7</c:v>
                </c:pt>
                <c:pt idx="3649">
                  <c:v>-2.17E-7</c:v>
                </c:pt>
                <c:pt idx="3650">
                  <c:v>-2.17E-7</c:v>
                </c:pt>
                <c:pt idx="3651">
                  <c:v>-2.17E-7</c:v>
                </c:pt>
                <c:pt idx="3652">
                  <c:v>-2.17E-7</c:v>
                </c:pt>
                <c:pt idx="3653">
                  <c:v>-2.17E-7</c:v>
                </c:pt>
                <c:pt idx="3654">
                  <c:v>-2.17E-7</c:v>
                </c:pt>
                <c:pt idx="3655">
                  <c:v>-2.17E-7</c:v>
                </c:pt>
                <c:pt idx="3656">
                  <c:v>-2.17E-7</c:v>
                </c:pt>
                <c:pt idx="3657">
                  <c:v>-2.16E-7</c:v>
                </c:pt>
                <c:pt idx="3658">
                  <c:v>-2.16E-7</c:v>
                </c:pt>
                <c:pt idx="3659">
                  <c:v>-2.16E-7</c:v>
                </c:pt>
                <c:pt idx="3660">
                  <c:v>-2.16E-7</c:v>
                </c:pt>
                <c:pt idx="3661">
                  <c:v>-2.16E-7</c:v>
                </c:pt>
                <c:pt idx="3662">
                  <c:v>-2.16E-7</c:v>
                </c:pt>
                <c:pt idx="3663">
                  <c:v>-2.16E-7</c:v>
                </c:pt>
                <c:pt idx="3664">
                  <c:v>-2.16E-7</c:v>
                </c:pt>
                <c:pt idx="3665">
                  <c:v>-2.16E-7</c:v>
                </c:pt>
                <c:pt idx="3666">
                  <c:v>-2.16E-7</c:v>
                </c:pt>
                <c:pt idx="3667">
                  <c:v>-2.16E-7</c:v>
                </c:pt>
                <c:pt idx="3668">
                  <c:v>-2.16E-7</c:v>
                </c:pt>
                <c:pt idx="3669">
                  <c:v>-2.16E-7</c:v>
                </c:pt>
                <c:pt idx="3670">
                  <c:v>-2.16E-7</c:v>
                </c:pt>
                <c:pt idx="3671">
                  <c:v>-2.16E-7</c:v>
                </c:pt>
                <c:pt idx="3672">
                  <c:v>-2.16E-7</c:v>
                </c:pt>
                <c:pt idx="3673">
                  <c:v>-2.16E-7</c:v>
                </c:pt>
                <c:pt idx="3674">
                  <c:v>-2.16E-7</c:v>
                </c:pt>
                <c:pt idx="3675">
                  <c:v>-2.16E-7</c:v>
                </c:pt>
                <c:pt idx="3676">
                  <c:v>-2.16E-7</c:v>
                </c:pt>
                <c:pt idx="3677">
                  <c:v>-2.1500000000000001E-7</c:v>
                </c:pt>
                <c:pt idx="3678">
                  <c:v>-2.1500000000000001E-7</c:v>
                </c:pt>
                <c:pt idx="3679">
                  <c:v>-2.1500000000000001E-7</c:v>
                </c:pt>
                <c:pt idx="3680">
                  <c:v>-2.1500000000000001E-7</c:v>
                </c:pt>
                <c:pt idx="3681">
                  <c:v>-2.1500000000000001E-7</c:v>
                </c:pt>
                <c:pt idx="3682">
                  <c:v>-2.1500000000000001E-7</c:v>
                </c:pt>
                <c:pt idx="3683">
                  <c:v>-2.1500000000000001E-7</c:v>
                </c:pt>
                <c:pt idx="3684">
                  <c:v>-2.1500000000000001E-7</c:v>
                </c:pt>
                <c:pt idx="3685">
                  <c:v>-2.1500000000000001E-7</c:v>
                </c:pt>
                <c:pt idx="3686">
                  <c:v>-2.1500000000000001E-7</c:v>
                </c:pt>
                <c:pt idx="3687">
                  <c:v>-2.1500000000000001E-7</c:v>
                </c:pt>
                <c:pt idx="3688">
                  <c:v>-2.1500000000000001E-7</c:v>
                </c:pt>
                <c:pt idx="3689">
                  <c:v>-2.1500000000000001E-7</c:v>
                </c:pt>
                <c:pt idx="3690">
                  <c:v>-2.1500000000000001E-7</c:v>
                </c:pt>
                <c:pt idx="3691">
                  <c:v>-2.1500000000000001E-7</c:v>
                </c:pt>
                <c:pt idx="3692">
                  <c:v>-2.1500000000000001E-7</c:v>
                </c:pt>
                <c:pt idx="3693">
                  <c:v>-2.1500000000000001E-7</c:v>
                </c:pt>
                <c:pt idx="3694">
                  <c:v>-2.1500000000000001E-7</c:v>
                </c:pt>
                <c:pt idx="3695">
                  <c:v>-2.1500000000000001E-7</c:v>
                </c:pt>
                <c:pt idx="3696">
                  <c:v>-2.1500000000000001E-7</c:v>
                </c:pt>
                <c:pt idx="3697">
                  <c:v>-2.1400000000000001E-7</c:v>
                </c:pt>
                <c:pt idx="3698">
                  <c:v>-2.1400000000000001E-7</c:v>
                </c:pt>
                <c:pt idx="3699">
                  <c:v>-2.1400000000000001E-7</c:v>
                </c:pt>
                <c:pt idx="3700">
                  <c:v>-2.1400000000000001E-7</c:v>
                </c:pt>
                <c:pt idx="3701">
                  <c:v>-2.1400000000000001E-7</c:v>
                </c:pt>
                <c:pt idx="3702">
                  <c:v>-2.1400000000000001E-7</c:v>
                </c:pt>
                <c:pt idx="3703">
                  <c:v>-2.1400000000000001E-7</c:v>
                </c:pt>
                <c:pt idx="3704">
                  <c:v>-2.1400000000000001E-7</c:v>
                </c:pt>
                <c:pt idx="3705">
                  <c:v>-2.1400000000000001E-7</c:v>
                </c:pt>
                <c:pt idx="3706">
                  <c:v>-2.1400000000000001E-7</c:v>
                </c:pt>
                <c:pt idx="3707">
                  <c:v>-2.1400000000000001E-7</c:v>
                </c:pt>
                <c:pt idx="3708">
                  <c:v>-2.1400000000000001E-7</c:v>
                </c:pt>
                <c:pt idx="3709">
                  <c:v>-2.1400000000000001E-7</c:v>
                </c:pt>
                <c:pt idx="3710">
                  <c:v>-2.1400000000000001E-7</c:v>
                </c:pt>
                <c:pt idx="3711">
                  <c:v>-2.1400000000000001E-7</c:v>
                </c:pt>
                <c:pt idx="3712">
                  <c:v>-2.1400000000000001E-7</c:v>
                </c:pt>
                <c:pt idx="3713">
                  <c:v>-2.1400000000000001E-7</c:v>
                </c:pt>
                <c:pt idx="3714">
                  <c:v>-2.1400000000000001E-7</c:v>
                </c:pt>
                <c:pt idx="3715">
                  <c:v>-2.1400000000000001E-7</c:v>
                </c:pt>
                <c:pt idx="3716">
                  <c:v>-2.1400000000000001E-7</c:v>
                </c:pt>
                <c:pt idx="3717">
                  <c:v>-2.1299999999999999E-7</c:v>
                </c:pt>
                <c:pt idx="3718">
                  <c:v>-2.1299999999999999E-7</c:v>
                </c:pt>
                <c:pt idx="3719">
                  <c:v>-2.1299999999999999E-7</c:v>
                </c:pt>
                <c:pt idx="3720">
                  <c:v>-2.1299999999999999E-7</c:v>
                </c:pt>
                <c:pt idx="3721">
                  <c:v>-2.1299999999999999E-7</c:v>
                </c:pt>
                <c:pt idx="3722">
                  <c:v>-2.1299999999999999E-7</c:v>
                </c:pt>
                <c:pt idx="3723">
                  <c:v>-2.1299999999999999E-7</c:v>
                </c:pt>
                <c:pt idx="3724">
                  <c:v>-2.1299999999999999E-7</c:v>
                </c:pt>
                <c:pt idx="3725">
                  <c:v>-2.1299999999999999E-7</c:v>
                </c:pt>
                <c:pt idx="3726">
                  <c:v>-2.1299999999999999E-7</c:v>
                </c:pt>
                <c:pt idx="3727">
                  <c:v>-2.1299999999999999E-7</c:v>
                </c:pt>
                <c:pt idx="3728">
                  <c:v>-2.1299999999999999E-7</c:v>
                </c:pt>
                <c:pt idx="3729">
                  <c:v>-2.1299999999999999E-7</c:v>
                </c:pt>
                <c:pt idx="3730">
                  <c:v>-2.1299999999999999E-7</c:v>
                </c:pt>
                <c:pt idx="3731">
                  <c:v>-2.1299999999999999E-7</c:v>
                </c:pt>
                <c:pt idx="3732">
                  <c:v>-2.1299999999999999E-7</c:v>
                </c:pt>
                <c:pt idx="3733">
                  <c:v>-2.1299999999999999E-7</c:v>
                </c:pt>
                <c:pt idx="3734">
                  <c:v>-2.1299999999999999E-7</c:v>
                </c:pt>
                <c:pt idx="3735">
                  <c:v>-2.1299999999999999E-7</c:v>
                </c:pt>
                <c:pt idx="3736">
                  <c:v>-2.1299999999999999E-7</c:v>
                </c:pt>
                <c:pt idx="3737">
                  <c:v>-2.1199999999999999E-7</c:v>
                </c:pt>
                <c:pt idx="3738">
                  <c:v>-2.1199999999999999E-7</c:v>
                </c:pt>
                <c:pt idx="3739">
                  <c:v>-2.1199999999999999E-7</c:v>
                </c:pt>
                <c:pt idx="3740">
                  <c:v>-2.1199999999999999E-7</c:v>
                </c:pt>
                <c:pt idx="3741">
                  <c:v>-2.1199999999999999E-7</c:v>
                </c:pt>
                <c:pt idx="3742">
                  <c:v>-2.1199999999999999E-7</c:v>
                </c:pt>
                <c:pt idx="3743">
                  <c:v>-2.1199999999999999E-7</c:v>
                </c:pt>
                <c:pt idx="3744">
                  <c:v>-2.1199999999999999E-7</c:v>
                </c:pt>
                <c:pt idx="3745">
                  <c:v>-2.1199999999999999E-7</c:v>
                </c:pt>
                <c:pt idx="3746">
                  <c:v>-2.1199999999999999E-7</c:v>
                </c:pt>
                <c:pt idx="3747">
                  <c:v>-2.1199999999999999E-7</c:v>
                </c:pt>
                <c:pt idx="3748">
                  <c:v>-2.1199999999999999E-7</c:v>
                </c:pt>
                <c:pt idx="3749">
                  <c:v>-2.1199999999999999E-7</c:v>
                </c:pt>
                <c:pt idx="3750">
                  <c:v>-2.1199999999999999E-7</c:v>
                </c:pt>
                <c:pt idx="3751">
                  <c:v>-2.1199999999999999E-7</c:v>
                </c:pt>
                <c:pt idx="3752">
                  <c:v>-2.1199999999999999E-7</c:v>
                </c:pt>
                <c:pt idx="3753">
                  <c:v>-2.1199999999999999E-7</c:v>
                </c:pt>
                <c:pt idx="3754">
                  <c:v>-2.1199999999999999E-7</c:v>
                </c:pt>
                <c:pt idx="3755">
                  <c:v>-2.1199999999999999E-7</c:v>
                </c:pt>
                <c:pt idx="3756">
                  <c:v>-2.1199999999999999E-7</c:v>
                </c:pt>
                <c:pt idx="3757">
                  <c:v>-2.11E-7</c:v>
                </c:pt>
                <c:pt idx="3758">
                  <c:v>-2.11E-7</c:v>
                </c:pt>
                <c:pt idx="3759">
                  <c:v>-2.11E-7</c:v>
                </c:pt>
                <c:pt idx="3760">
                  <c:v>-2.11E-7</c:v>
                </c:pt>
                <c:pt idx="3761">
                  <c:v>-2.11E-7</c:v>
                </c:pt>
                <c:pt idx="3762">
                  <c:v>-2.11E-7</c:v>
                </c:pt>
                <c:pt idx="3763">
                  <c:v>-2.11E-7</c:v>
                </c:pt>
                <c:pt idx="3764">
                  <c:v>-2.11E-7</c:v>
                </c:pt>
                <c:pt idx="3765">
                  <c:v>-2.11E-7</c:v>
                </c:pt>
                <c:pt idx="3766">
                  <c:v>-2.11E-7</c:v>
                </c:pt>
                <c:pt idx="3767">
                  <c:v>-2.11E-7</c:v>
                </c:pt>
                <c:pt idx="3768">
                  <c:v>-2.11E-7</c:v>
                </c:pt>
                <c:pt idx="3769">
                  <c:v>-2.11E-7</c:v>
                </c:pt>
                <c:pt idx="3770">
                  <c:v>-2.11E-7</c:v>
                </c:pt>
                <c:pt idx="3771">
                  <c:v>-2.11E-7</c:v>
                </c:pt>
                <c:pt idx="3772">
                  <c:v>-2.11E-7</c:v>
                </c:pt>
                <c:pt idx="3773">
                  <c:v>-2.11E-7</c:v>
                </c:pt>
                <c:pt idx="3774">
                  <c:v>-2.11E-7</c:v>
                </c:pt>
                <c:pt idx="3775">
                  <c:v>-2.11E-7</c:v>
                </c:pt>
                <c:pt idx="3776">
                  <c:v>-2.11E-7</c:v>
                </c:pt>
                <c:pt idx="3777">
                  <c:v>-2.1E-7</c:v>
                </c:pt>
                <c:pt idx="3778">
                  <c:v>-2.1E-7</c:v>
                </c:pt>
                <c:pt idx="3779">
                  <c:v>-2.1E-7</c:v>
                </c:pt>
                <c:pt idx="3780">
                  <c:v>-2.1E-7</c:v>
                </c:pt>
                <c:pt idx="3781">
                  <c:v>-2.1E-7</c:v>
                </c:pt>
                <c:pt idx="3782">
                  <c:v>-2.1E-7</c:v>
                </c:pt>
                <c:pt idx="3783">
                  <c:v>-2.1E-7</c:v>
                </c:pt>
                <c:pt idx="3784">
                  <c:v>-2.1E-7</c:v>
                </c:pt>
                <c:pt idx="3785">
                  <c:v>-2.1E-7</c:v>
                </c:pt>
                <c:pt idx="3786">
                  <c:v>-2.1E-7</c:v>
                </c:pt>
                <c:pt idx="3787">
                  <c:v>-2.1E-7</c:v>
                </c:pt>
                <c:pt idx="3788">
                  <c:v>-2.1E-7</c:v>
                </c:pt>
                <c:pt idx="3789">
                  <c:v>-2.1E-7</c:v>
                </c:pt>
                <c:pt idx="3790">
                  <c:v>-2.1E-7</c:v>
                </c:pt>
                <c:pt idx="3791">
                  <c:v>-2.1E-7</c:v>
                </c:pt>
                <c:pt idx="3792">
                  <c:v>-2.1E-7</c:v>
                </c:pt>
                <c:pt idx="3793">
                  <c:v>-2.1E-7</c:v>
                </c:pt>
                <c:pt idx="3794">
                  <c:v>-2.1E-7</c:v>
                </c:pt>
                <c:pt idx="3795">
                  <c:v>-2.1E-7</c:v>
                </c:pt>
                <c:pt idx="3796">
                  <c:v>-2.1E-7</c:v>
                </c:pt>
                <c:pt idx="3797">
                  <c:v>-2.0900000000000001E-7</c:v>
                </c:pt>
                <c:pt idx="3798">
                  <c:v>-2.0900000000000001E-7</c:v>
                </c:pt>
                <c:pt idx="3799">
                  <c:v>-2.0900000000000001E-7</c:v>
                </c:pt>
                <c:pt idx="3800">
                  <c:v>-2.0900000000000001E-7</c:v>
                </c:pt>
                <c:pt idx="3801">
                  <c:v>-2.0900000000000001E-7</c:v>
                </c:pt>
                <c:pt idx="3802">
                  <c:v>-2.0900000000000001E-7</c:v>
                </c:pt>
                <c:pt idx="3803">
                  <c:v>-2.0900000000000001E-7</c:v>
                </c:pt>
                <c:pt idx="3804">
                  <c:v>-2.0900000000000001E-7</c:v>
                </c:pt>
                <c:pt idx="3805">
                  <c:v>-2.0900000000000001E-7</c:v>
                </c:pt>
                <c:pt idx="3806">
                  <c:v>-2.0900000000000001E-7</c:v>
                </c:pt>
                <c:pt idx="3807">
                  <c:v>-2.0900000000000001E-7</c:v>
                </c:pt>
                <c:pt idx="3808">
                  <c:v>-2.0900000000000001E-7</c:v>
                </c:pt>
                <c:pt idx="3809">
                  <c:v>-2.0900000000000001E-7</c:v>
                </c:pt>
                <c:pt idx="3810">
                  <c:v>-2.0900000000000001E-7</c:v>
                </c:pt>
                <c:pt idx="3811">
                  <c:v>-2.0900000000000001E-7</c:v>
                </c:pt>
                <c:pt idx="3812">
                  <c:v>-2.0900000000000001E-7</c:v>
                </c:pt>
                <c:pt idx="3813">
                  <c:v>-2.0900000000000001E-7</c:v>
                </c:pt>
                <c:pt idx="3814">
                  <c:v>-2.0900000000000001E-7</c:v>
                </c:pt>
                <c:pt idx="3815">
                  <c:v>-2.0900000000000001E-7</c:v>
                </c:pt>
                <c:pt idx="3816">
                  <c:v>-2.0900000000000001E-7</c:v>
                </c:pt>
                <c:pt idx="3817">
                  <c:v>-2.0800000000000001E-7</c:v>
                </c:pt>
                <c:pt idx="3818">
                  <c:v>-2.0800000000000001E-7</c:v>
                </c:pt>
                <c:pt idx="3819">
                  <c:v>-2.0800000000000001E-7</c:v>
                </c:pt>
                <c:pt idx="3820">
                  <c:v>-2.0800000000000001E-7</c:v>
                </c:pt>
                <c:pt idx="3821">
                  <c:v>-2.0800000000000001E-7</c:v>
                </c:pt>
                <c:pt idx="3822">
                  <c:v>-2.0800000000000001E-7</c:v>
                </c:pt>
                <c:pt idx="3823">
                  <c:v>-2.0800000000000001E-7</c:v>
                </c:pt>
                <c:pt idx="3824">
                  <c:v>-2.0800000000000001E-7</c:v>
                </c:pt>
                <c:pt idx="3825">
                  <c:v>-2.0800000000000001E-7</c:v>
                </c:pt>
                <c:pt idx="3826">
                  <c:v>-2.0800000000000001E-7</c:v>
                </c:pt>
                <c:pt idx="3827">
                  <c:v>-2.0800000000000001E-7</c:v>
                </c:pt>
                <c:pt idx="3828">
                  <c:v>-2.0800000000000001E-7</c:v>
                </c:pt>
                <c:pt idx="3829">
                  <c:v>-2.0800000000000001E-7</c:v>
                </c:pt>
                <c:pt idx="3830">
                  <c:v>-2.0800000000000001E-7</c:v>
                </c:pt>
                <c:pt idx="3831">
                  <c:v>-2.0800000000000001E-7</c:v>
                </c:pt>
                <c:pt idx="3832">
                  <c:v>-2.0800000000000001E-7</c:v>
                </c:pt>
                <c:pt idx="3833">
                  <c:v>-2.0800000000000001E-7</c:v>
                </c:pt>
                <c:pt idx="3834">
                  <c:v>-2.0800000000000001E-7</c:v>
                </c:pt>
                <c:pt idx="3835">
                  <c:v>-2.0800000000000001E-7</c:v>
                </c:pt>
                <c:pt idx="3836">
                  <c:v>-2.0800000000000001E-7</c:v>
                </c:pt>
                <c:pt idx="3837">
                  <c:v>-2.0699999999999999E-7</c:v>
                </c:pt>
                <c:pt idx="3838">
                  <c:v>-2.0699999999999999E-7</c:v>
                </c:pt>
                <c:pt idx="3839">
                  <c:v>-2.0699999999999999E-7</c:v>
                </c:pt>
                <c:pt idx="3840">
                  <c:v>-2.0699999999999999E-7</c:v>
                </c:pt>
                <c:pt idx="3841">
                  <c:v>-2.0699999999999999E-7</c:v>
                </c:pt>
                <c:pt idx="3842">
                  <c:v>-2.0699999999999999E-7</c:v>
                </c:pt>
                <c:pt idx="3843">
                  <c:v>-2.0699999999999999E-7</c:v>
                </c:pt>
                <c:pt idx="3844">
                  <c:v>-2.0699999999999999E-7</c:v>
                </c:pt>
                <c:pt idx="3845">
                  <c:v>-2.0699999999999999E-7</c:v>
                </c:pt>
                <c:pt idx="3846">
                  <c:v>-2.0699999999999999E-7</c:v>
                </c:pt>
                <c:pt idx="3847">
                  <c:v>-2.0699999999999999E-7</c:v>
                </c:pt>
                <c:pt idx="3848">
                  <c:v>-2.0699999999999999E-7</c:v>
                </c:pt>
                <c:pt idx="3849">
                  <c:v>-2.0699999999999999E-7</c:v>
                </c:pt>
                <c:pt idx="3850">
                  <c:v>-2.0699999999999999E-7</c:v>
                </c:pt>
                <c:pt idx="3851">
                  <c:v>-2.0699999999999999E-7</c:v>
                </c:pt>
                <c:pt idx="3852">
                  <c:v>-2.0699999999999999E-7</c:v>
                </c:pt>
                <c:pt idx="3853">
                  <c:v>-2.0699999999999999E-7</c:v>
                </c:pt>
                <c:pt idx="3854">
                  <c:v>-2.0699999999999999E-7</c:v>
                </c:pt>
                <c:pt idx="3855">
                  <c:v>-2.0699999999999999E-7</c:v>
                </c:pt>
                <c:pt idx="3856">
                  <c:v>-2.0699999999999999E-7</c:v>
                </c:pt>
                <c:pt idx="3857">
                  <c:v>-2.0599999999999999E-7</c:v>
                </c:pt>
                <c:pt idx="3858">
                  <c:v>-2.0599999999999999E-7</c:v>
                </c:pt>
                <c:pt idx="3859">
                  <c:v>-2.0599999999999999E-7</c:v>
                </c:pt>
                <c:pt idx="3860">
                  <c:v>-2.0599999999999999E-7</c:v>
                </c:pt>
                <c:pt idx="3861">
                  <c:v>-2.0599999999999999E-7</c:v>
                </c:pt>
                <c:pt idx="3862">
                  <c:v>-2.0599999999999999E-7</c:v>
                </c:pt>
                <c:pt idx="3863">
                  <c:v>-2.0599999999999999E-7</c:v>
                </c:pt>
                <c:pt idx="3864">
                  <c:v>-2.0599999999999999E-7</c:v>
                </c:pt>
                <c:pt idx="3865">
                  <c:v>-2.0599999999999999E-7</c:v>
                </c:pt>
                <c:pt idx="3866">
                  <c:v>-2.0599999999999999E-7</c:v>
                </c:pt>
                <c:pt idx="3867">
                  <c:v>-2.0599999999999999E-7</c:v>
                </c:pt>
                <c:pt idx="3868">
                  <c:v>-2.0599999999999999E-7</c:v>
                </c:pt>
                <c:pt idx="3869">
                  <c:v>-2.0599999999999999E-7</c:v>
                </c:pt>
                <c:pt idx="3870">
                  <c:v>-2.0599999999999999E-7</c:v>
                </c:pt>
                <c:pt idx="3871">
                  <c:v>-2.0599999999999999E-7</c:v>
                </c:pt>
                <c:pt idx="3872">
                  <c:v>-2.0599999999999999E-7</c:v>
                </c:pt>
                <c:pt idx="3873">
                  <c:v>-2.0599999999999999E-7</c:v>
                </c:pt>
                <c:pt idx="3874">
                  <c:v>-2.0599999999999999E-7</c:v>
                </c:pt>
                <c:pt idx="3875">
                  <c:v>-2.0599999999999999E-7</c:v>
                </c:pt>
                <c:pt idx="3876">
                  <c:v>-2.0599999999999999E-7</c:v>
                </c:pt>
                <c:pt idx="3877">
                  <c:v>-2.05E-7</c:v>
                </c:pt>
                <c:pt idx="3878">
                  <c:v>-2.05E-7</c:v>
                </c:pt>
                <c:pt idx="3879">
                  <c:v>-2.05E-7</c:v>
                </c:pt>
                <c:pt idx="3880">
                  <c:v>-2.05E-7</c:v>
                </c:pt>
                <c:pt idx="3881">
                  <c:v>-2.05E-7</c:v>
                </c:pt>
                <c:pt idx="3882">
                  <c:v>-2.05E-7</c:v>
                </c:pt>
                <c:pt idx="3883">
                  <c:v>-2.05E-7</c:v>
                </c:pt>
                <c:pt idx="3884">
                  <c:v>-2.05E-7</c:v>
                </c:pt>
                <c:pt idx="3885">
                  <c:v>-2.05E-7</c:v>
                </c:pt>
                <c:pt idx="3886">
                  <c:v>-2.05E-7</c:v>
                </c:pt>
                <c:pt idx="3887">
                  <c:v>-2.05E-7</c:v>
                </c:pt>
                <c:pt idx="3888">
                  <c:v>-2.05E-7</c:v>
                </c:pt>
                <c:pt idx="3889">
                  <c:v>-2.05E-7</c:v>
                </c:pt>
                <c:pt idx="3890">
                  <c:v>-2.05E-7</c:v>
                </c:pt>
                <c:pt idx="3891">
                  <c:v>-2.05E-7</c:v>
                </c:pt>
                <c:pt idx="3892">
                  <c:v>-2.05E-7</c:v>
                </c:pt>
                <c:pt idx="3893">
                  <c:v>-2.05E-7</c:v>
                </c:pt>
                <c:pt idx="3894">
                  <c:v>-2.05E-7</c:v>
                </c:pt>
                <c:pt idx="3895">
                  <c:v>-2.05E-7</c:v>
                </c:pt>
                <c:pt idx="3896">
                  <c:v>-2.05E-7</c:v>
                </c:pt>
                <c:pt idx="3897">
                  <c:v>-2.04E-7</c:v>
                </c:pt>
                <c:pt idx="3898">
                  <c:v>-2.04E-7</c:v>
                </c:pt>
                <c:pt idx="3899">
                  <c:v>-2.04E-7</c:v>
                </c:pt>
                <c:pt idx="3900">
                  <c:v>-2.04E-7</c:v>
                </c:pt>
                <c:pt idx="3901">
                  <c:v>-2.04E-7</c:v>
                </c:pt>
                <c:pt idx="3902">
                  <c:v>-2.04E-7</c:v>
                </c:pt>
                <c:pt idx="3903">
                  <c:v>-2.04E-7</c:v>
                </c:pt>
                <c:pt idx="3904">
                  <c:v>-2.04E-7</c:v>
                </c:pt>
                <c:pt idx="3905">
                  <c:v>-2.04E-7</c:v>
                </c:pt>
                <c:pt idx="3906">
                  <c:v>-2.04E-7</c:v>
                </c:pt>
                <c:pt idx="3907">
                  <c:v>-2.04E-7</c:v>
                </c:pt>
                <c:pt idx="3908">
                  <c:v>-2.04E-7</c:v>
                </c:pt>
                <c:pt idx="3909">
                  <c:v>-2.04E-7</c:v>
                </c:pt>
                <c:pt idx="3910">
                  <c:v>-2.04E-7</c:v>
                </c:pt>
                <c:pt idx="3911">
                  <c:v>-2.04E-7</c:v>
                </c:pt>
                <c:pt idx="3912">
                  <c:v>-2.04E-7</c:v>
                </c:pt>
                <c:pt idx="3913">
                  <c:v>-2.04E-7</c:v>
                </c:pt>
                <c:pt idx="3914">
                  <c:v>-2.04E-7</c:v>
                </c:pt>
                <c:pt idx="3915">
                  <c:v>-2.04E-7</c:v>
                </c:pt>
                <c:pt idx="3916">
                  <c:v>-2.04E-7</c:v>
                </c:pt>
                <c:pt idx="3917">
                  <c:v>-2.03E-7</c:v>
                </c:pt>
                <c:pt idx="3918">
                  <c:v>-2.03E-7</c:v>
                </c:pt>
                <c:pt idx="3919">
                  <c:v>-2.03E-7</c:v>
                </c:pt>
                <c:pt idx="3920">
                  <c:v>-2.03E-7</c:v>
                </c:pt>
                <c:pt idx="3921">
                  <c:v>-2.03E-7</c:v>
                </c:pt>
                <c:pt idx="3922">
                  <c:v>-2.03E-7</c:v>
                </c:pt>
                <c:pt idx="3923">
                  <c:v>-2.03E-7</c:v>
                </c:pt>
                <c:pt idx="3924">
                  <c:v>-2.03E-7</c:v>
                </c:pt>
                <c:pt idx="3925">
                  <c:v>-2.03E-7</c:v>
                </c:pt>
                <c:pt idx="3926">
                  <c:v>-2.03E-7</c:v>
                </c:pt>
                <c:pt idx="3927">
                  <c:v>-2.03E-7</c:v>
                </c:pt>
                <c:pt idx="3928">
                  <c:v>-2.03E-7</c:v>
                </c:pt>
                <c:pt idx="3929">
                  <c:v>-2.03E-7</c:v>
                </c:pt>
                <c:pt idx="3930">
                  <c:v>-2.03E-7</c:v>
                </c:pt>
                <c:pt idx="3931">
                  <c:v>-2.03E-7</c:v>
                </c:pt>
                <c:pt idx="3932">
                  <c:v>-2.03E-7</c:v>
                </c:pt>
                <c:pt idx="3933">
                  <c:v>-2.03E-7</c:v>
                </c:pt>
                <c:pt idx="3934">
                  <c:v>-2.03E-7</c:v>
                </c:pt>
                <c:pt idx="3935">
                  <c:v>-2.03E-7</c:v>
                </c:pt>
                <c:pt idx="3936">
                  <c:v>-2.03E-7</c:v>
                </c:pt>
                <c:pt idx="3937">
                  <c:v>-2.0200000000000001E-7</c:v>
                </c:pt>
                <c:pt idx="3938">
                  <c:v>-2.0200000000000001E-7</c:v>
                </c:pt>
                <c:pt idx="3939">
                  <c:v>-2.0200000000000001E-7</c:v>
                </c:pt>
                <c:pt idx="3940">
                  <c:v>-2.0200000000000001E-7</c:v>
                </c:pt>
                <c:pt idx="3941">
                  <c:v>-2.0200000000000001E-7</c:v>
                </c:pt>
                <c:pt idx="3942">
                  <c:v>-2.0200000000000001E-7</c:v>
                </c:pt>
                <c:pt idx="3943">
                  <c:v>-2.0200000000000001E-7</c:v>
                </c:pt>
                <c:pt idx="3944">
                  <c:v>-2.0200000000000001E-7</c:v>
                </c:pt>
                <c:pt idx="3945">
                  <c:v>-2.0200000000000001E-7</c:v>
                </c:pt>
                <c:pt idx="3946">
                  <c:v>-2.0200000000000001E-7</c:v>
                </c:pt>
                <c:pt idx="3947">
                  <c:v>-2.0200000000000001E-7</c:v>
                </c:pt>
                <c:pt idx="3948">
                  <c:v>-2.0200000000000001E-7</c:v>
                </c:pt>
                <c:pt idx="3949">
                  <c:v>-2.0200000000000001E-7</c:v>
                </c:pt>
                <c:pt idx="3950">
                  <c:v>-2.0200000000000001E-7</c:v>
                </c:pt>
                <c:pt idx="3951">
                  <c:v>-2.0200000000000001E-7</c:v>
                </c:pt>
                <c:pt idx="3952">
                  <c:v>-2.0200000000000001E-7</c:v>
                </c:pt>
                <c:pt idx="3953">
                  <c:v>-2.0200000000000001E-7</c:v>
                </c:pt>
                <c:pt idx="3954">
                  <c:v>-2.0200000000000001E-7</c:v>
                </c:pt>
                <c:pt idx="3955">
                  <c:v>-2.0200000000000001E-7</c:v>
                </c:pt>
                <c:pt idx="3956">
                  <c:v>-2.0200000000000001E-7</c:v>
                </c:pt>
                <c:pt idx="3957">
                  <c:v>-2.0100000000000001E-7</c:v>
                </c:pt>
                <c:pt idx="3958">
                  <c:v>-2.0100000000000001E-7</c:v>
                </c:pt>
                <c:pt idx="3959">
                  <c:v>-2.0100000000000001E-7</c:v>
                </c:pt>
                <c:pt idx="3960">
                  <c:v>-2.0100000000000001E-7</c:v>
                </c:pt>
                <c:pt idx="3961">
                  <c:v>-2.0100000000000001E-7</c:v>
                </c:pt>
                <c:pt idx="3962">
                  <c:v>-2.0100000000000001E-7</c:v>
                </c:pt>
                <c:pt idx="3963">
                  <c:v>-2.0100000000000001E-7</c:v>
                </c:pt>
                <c:pt idx="3964">
                  <c:v>-2.0100000000000001E-7</c:v>
                </c:pt>
                <c:pt idx="3965">
                  <c:v>-2.0100000000000001E-7</c:v>
                </c:pt>
                <c:pt idx="3966">
                  <c:v>-2.0100000000000001E-7</c:v>
                </c:pt>
                <c:pt idx="3967">
                  <c:v>-2.0100000000000001E-7</c:v>
                </c:pt>
                <c:pt idx="3968">
                  <c:v>-2.0100000000000001E-7</c:v>
                </c:pt>
                <c:pt idx="3969">
                  <c:v>-2.0100000000000001E-7</c:v>
                </c:pt>
                <c:pt idx="3970">
                  <c:v>-2.0100000000000001E-7</c:v>
                </c:pt>
                <c:pt idx="3971">
                  <c:v>-2.0100000000000001E-7</c:v>
                </c:pt>
                <c:pt idx="3972">
                  <c:v>-2.0100000000000001E-7</c:v>
                </c:pt>
                <c:pt idx="3973">
                  <c:v>-2.0100000000000001E-7</c:v>
                </c:pt>
                <c:pt idx="3974">
                  <c:v>-2.0100000000000001E-7</c:v>
                </c:pt>
                <c:pt idx="3975">
                  <c:v>-2.0100000000000001E-7</c:v>
                </c:pt>
                <c:pt idx="3976">
                  <c:v>-2.0100000000000001E-7</c:v>
                </c:pt>
                <c:pt idx="3977">
                  <c:v>-1.9999999999999999E-7</c:v>
                </c:pt>
                <c:pt idx="3978">
                  <c:v>-1.9999999999999999E-7</c:v>
                </c:pt>
                <c:pt idx="3979">
                  <c:v>-1.9999999999999999E-7</c:v>
                </c:pt>
                <c:pt idx="3980">
                  <c:v>-1.9999999999999999E-7</c:v>
                </c:pt>
                <c:pt idx="3981">
                  <c:v>-1.9999999999999999E-7</c:v>
                </c:pt>
                <c:pt idx="3982">
                  <c:v>-1.9999999999999999E-7</c:v>
                </c:pt>
                <c:pt idx="3983">
                  <c:v>-1.9999999999999999E-7</c:v>
                </c:pt>
                <c:pt idx="3984">
                  <c:v>-1.9999999999999999E-7</c:v>
                </c:pt>
                <c:pt idx="3985">
                  <c:v>-1.9999999999999999E-7</c:v>
                </c:pt>
                <c:pt idx="3986">
                  <c:v>-1.9999999999999999E-7</c:v>
                </c:pt>
                <c:pt idx="3987">
                  <c:v>-1.9999999999999999E-7</c:v>
                </c:pt>
                <c:pt idx="3988">
                  <c:v>-1.9999999999999999E-7</c:v>
                </c:pt>
                <c:pt idx="3989">
                  <c:v>-1.9999999999999999E-7</c:v>
                </c:pt>
                <c:pt idx="3990">
                  <c:v>-1.9999999999999999E-7</c:v>
                </c:pt>
                <c:pt idx="3991">
                  <c:v>-1.9999999999999999E-7</c:v>
                </c:pt>
                <c:pt idx="3992">
                  <c:v>-1.9999999999999999E-7</c:v>
                </c:pt>
                <c:pt idx="3993">
                  <c:v>-1.9999999999999999E-7</c:v>
                </c:pt>
                <c:pt idx="3994">
                  <c:v>-1.9999999999999999E-7</c:v>
                </c:pt>
                <c:pt idx="3995">
                  <c:v>-1.9999999999999999E-7</c:v>
                </c:pt>
                <c:pt idx="3996">
                  <c:v>-1.9999999999999999E-7</c:v>
                </c:pt>
                <c:pt idx="3997">
                  <c:v>-1.99E-7</c:v>
                </c:pt>
                <c:pt idx="3998">
                  <c:v>-1.99E-7</c:v>
                </c:pt>
                <c:pt idx="3999">
                  <c:v>-1.99E-7</c:v>
                </c:pt>
                <c:pt idx="4000">
                  <c:v>-1.99E-7</c:v>
                </c:pt>
                <c:pt idx="4001">
                  <c:v>-1.99E-7</c:v>
                </c:pt>
                <c:pt idx="4002">
                  <c:v>-1.99E-7</c:v>
                </c:pt>
                <c:pt idx="4003">
                  <c:v>-1.99E-7</c:v>
                </c:pt>
                <c:pt idx="4004">
                  <c:v>-1.99E-7</c:v>
                </c:pt>
                <c:pt idx="4005">
                  <c:v>-1.99E-7</c:v>
                </c:pt>
                <c:pt idx="4006">
                  <c:v>-1.99E-7</c:v>
                </c:pt>
                <c:pt idx="4007">
                  <c:v>-1.99E-7</c:v>
                </c:pt>
                <c:pt idx="4008">
                  <c:v>-1.99E-7</c:v>
                </c:pt>
                <c:pt idx="4009">
                  <c:v>-1.99E-7</c:v>
                </c:pt>
                <c:pt idx="4010">
                  <c:v>-1.99E-7</c:v>
                </c:pt>
                <c:pt idx="4011">
                  <c:v>-1.99E-7</c:v>
                </c:pt>
                <c:pt idx="4012">
                  <c:v>-1.99E-7</c:v>
                </c:pt>
                <c:pt idx="4013">
                  <c:v>-1.99E-7</c:v>
                </c:pt>
                <c:pt idx="4014">
                  <c:v>-1.99E-7</c:v>
                </c:pt>
                <c:pt idx="4015">
                  <c:v>-1.99E-7</c:v>
                </c:pt>
                <c:pt idx="4016">
                  <c:v>-1.99E-7</c:v>
                </c:pt>
                <c:pt idx="4017">
                  <c:v>-1.98E-7</c:v>
                </c:pt>
                <c:pt idx="4018">
                  <c:v>-1.98E-7</c:v>
                </c:pt>
                <c:pt idx="4019">
                  <c:v>-1.98E-7</c:v>
                </c:pt>
                <c:pt idx="4020">
                  <c:v>-1.98E-7</c:v>
                </c:pt>
                <c:pt idx="4021">
                  <c:v>-1.98E-7</c:v>
                </c:pt>
                <c:pt idx="4022">
                  <c:v>-1.98E-7</c:v>
                </c:pt>
                <c:pt idx="4023">
                  <c:v>-1.98E-7</c:v>
                </c:pt>
                <c:pt idx="4024">
                  <c:v>-1.98E-7</c:v>
                </c:pt>
                <c:pt idx="4025">
                  <c:v>-1.98E-7</c:v>
                </c:pt>
                <c:pt idx="4026">
                  <c:v>-1.98E-7</c:v>
                </c:pt>
                <c:pt idx="4027">
                  <c:v>-1.98E-7</c:v>
                </c:pt>
                <c:pt idx="4028">
                  <c:v>-1.98E-7</c:v>
                </c:pt>
                <c:pt idx="4029">
                  <c:v>-1.98E-7</c:v>
                </c:pt>
                <c:pt idx="4030">
                  <c:v>-1.98E-7</c:v>
                </c:pt>
                <c:pt idx="4031">
                  <c:v>-1.98E-7</c:v>
                </c:pt>
                <c:pt idx="4032">
                  <c:v>-1.98E-7</c:v>
                </c:pt>
                <c:pt idx="4033">
                  <c:v>-1.98E-7</c:v>
                </c:pt>
                <c:pt idx="4034">
                  <c:v>-1.98E-7</c:v>
                </c:pt>
                <c:pt idx="4035">
                  <c:v>-1.98E-7</c:v>
                </c:pt>
                <c:pt idx="4036">
                  <c:v>-1.98E-7</c:v>
                </c:pt>
                <c:pt idx="4037">
                  <c:v>-1.97E-7</c:v>
                </c:pt>
                <c:pt idx="4038">
                  <c:v>-1.97E-7</c:v>
                </c:pt>
                <c:pt idx="4039">
                  <c:v>-1.97E-7</c:v>
                </c:pt>
                <c:pt idx="4040">
                  <c:v>-1.97E-7</c:v>
                </c:pt>
                <c:pt idx="4041">
                  <c:v>-1.97E-7</c:v>
                </c:pt>
                <c:pt idx="4042">
                  <c:v>-1.97E-7</c:v>
                </c:pt>
                <c:pt idx="4043">
                  <c:v>-1.97E-7</c:v>
                </c:pt>
                <c:pt idx="4044">
                  <c:v>-1.97E-7</c:v>
                </c:pt>
                <c:pt idx="4045">
                  <c:v>-1.97E-7</c:v>
                </c:pt>
                <c:pt idx="4046">
                  <c:v>-1.97E-7</c:v>
                </c:pt>
                <c:pt idx="4047">
                  <c:v>-1.97E-7</c:v>
                </c:pt>
                <c:pt idx="4048">
                  <c:v>-1.97E-7</c:v>
                </c:pt>
                <c:pt idx="4049">
                  <c:v>-1.97E-7</c:v>
                </c:pt>
                <c:pt idx="4050">
                  <c:v>-1.97E-7</c:v>
                </c:pt>
                <c:pt idx="4051">
                  <c:v>-1.97E-7</c:v>
                </c:pt>
                <c:pt idx="4052">
                  <c:v>-1.97E-7</c:v>
                </c:pt>
                <c:pt idx="4053">
                  <c:v>-1.97E-7</c:v>
                </c:pt>
                <c:pt idx="4054">
                  <c:v>-1.97E-7</c:v>
                </c:pt>
                <c:pt idx="4055">
                  <c:v>-1.97E-7</c:v>
                </c:pt>
                <c:pt idx="4056">
                  <c:v>-1.97E-7</c:v>
                </c:pt>
                <c:pt idx="4057">
                  <c:v>-1.9600000000000001E-7</c:v>
                </c:pt>
                <c:pt idx="4058">
                  <c:v>-1.9600000000000001E-7</c:v>
                </c:pt>
                <c:pt idx="4059">
                  <c:v>-1.9600000000000001E-7</c:v>
                </c:pt>
                <c:pt idx="4060">
                  <c:v>-1.9600000000000001E-7</c:v>
                </c:pt>
                <c:pt idx="4061">
                  <c:v>-1.9600000000000001E-7</c:v>
                </c:pt>
                <c:pt idx="4062">
                  <c:v>-1.9600000000000001E-7</c:v>
                </c:pt>
                <c:pt idx="4063">
                  <c:v>-1.9600000000000001E-7</c:v>
                </c:pt>
                <c:pt idx="4064">
                  <c:v>-1.9600000000000001E-7</c:v>
                </c:pt>
                <c:pt idx="4065">
                  <c:v>-1.9600000000000001E-7</c:v>
                </c:pt>
                <c:pt idx="4066">
                  <c:v>-1.9600000000000001E-7</c:v>
                </c:pt>
                <c:pt idx="4067">
                  <c:v>-1.9600000000000001E-7</c:v>
                </c:pt>
                <c:pt idx="4068">
                  <c:v>-1.9600000000000001E-7</c:v>
                </c:pt>
                <c:pt idx="4069">
                  <c:v>-1.9600000000000001E-7</c:v>
                </c:pt>
                <c:pt idx="4070">
                  <c:v>-1.9600000000000001E-7</c:v>
                </c:pt>
                <c:pt idx="4071">
                  <c:v>-1.9600000000000001E-7</c:v>
                </c:pt>
                <c:pt idx="4072">
                  <c:v>-1.9600000000000001E-7</c:v>
                </c:pt>
                <c:pt idx="4073">
                  <c:v>-1.9600000000000001E-7</c:v>
                </c:pt>
                <c:pt idx="4074">
                  <c:v>-1.9600000000000001E-7</c:v>
                </c:pt>
                <c:pt idx="4075">
                  <c:v>-1.9600000000000001E-7</c:v>
                </c:pt>
                <c:pt idx="4076">
                  <c:v>-1.9600000000000001E-7</c:v>
                </c:pt>
                <c:pt idx="4077">
                  <c:v>-1.9500000000000001E-7</c:v>
                </c:pt>
                <c:pt idx="4078">
                  <c:v>-1.9500000000000001E-7</c:v>
                </c:pt>
                <c:pt idx="4079">
                  <c:v>-1.9500000000000001E-7</c:v>
                </c:pt>
                <c:pt idx="4080">
                  <c:v>-1.9500000000000001E-7</c:v>
                </c:pt>
                <c:pt idx="4081">
                  <c:v>-1.9500000000000001E-7</c:v>
                </c:pt>
                <c:pt idx="4082">
                  <c:v>-1.9500000000000001E-7</c:v>
                </c:pt>
                <c:pt idx="4083">
                  <c:v>-1.9500000000000001E-7</c:v>
                </c:pt>
                <c:pt idx="4084">
                  <c:v>-1.9500000000000001E-7</c:v>
                </c:pt>
                <c:pt idx="4085">
                  <c:v>-1.9500000000000001E-7</c:v>
                </c:pt>
                <c:pt idx="4086">
                  <c:v>-1.9500000000000001E-7</c:v>
                </c:pt>
                <c:pt idx="4087">
                  <c:v>-1.9500000000000001E-7</c:v>
                </c:pt>
                <c:pt idx="4088">
                  <c:v>-1.9500000000000001E-7</c:v>
                </c:pt>
                <c:pt idx="4089">
                  <c:v>-1.9500000000000001E-7</c:v>
                </c:pt>
                <c:pt idx="4090">
                  <c:v>-1.9500000000000001E-7</c:v>
                </c:pt>
                <c:pt idx="4091">
                  <c:v>-1.9500000000000001E-7</c:v>
                </c:pt>
                <c:pt idx="4092">
                  <c:v>-1.9500000000000001E-7</c:v>
                </c:pt>
                <c:pt idx="4093">
                  <c:v>-1.9500000000000001E-7</c:v>
                </c:pt>
                <c:pt idx="4094">
                  <c:v>-1.9500000000000001E-7</c:v>
                </c:pt>
                <c:pt idx="4095">
                  <c:v>-1.9500000000000001E-7</c:v>
                </c:pt>
                <c:pt idx="4096">
                  <c:v>-1.9500000000000001E-7</c:v>
                </c:pt>
                <c:pt idx="4097">
                  <c:v>-1.9399999999999999E-7</c:v>
                </c:pt>
                <c:pt idx="4098">
                  <c:v>-1.9399999999999999E-7</c:v>
                </c:pt>
                <c:pt idx="4099">
                  <c:v>-1.9399999999999999E-7</c:v>
                </c:pt>
                <c:pt idx="4100">
                  <c:v>-1.9399999999999999E-7</c:v>
                </c:pt>
                <c:pt idx="4101">
                  <c:v>-1.9399999999999999E-7</c:v>
                </c:pt>
                <c:pt idx="4102">
                  <c:v>-1.9399999999999999E-7</c:v>
                </c:pt>
                <c:pt idx="4103">
                  <c:v>-1.9399999999999999E-7</c:v>
                </c:pt>
                <c:pt idx="4104">
                  <c:v>-1.9399999999999999E-7</c:v>
                </c:pt>
                <c:pt idx="4105">
                  <c:v>-1.9399999999999999E-7</c:v>
                </c:pt>
                <c:pt idx="4106">
                  <c:v>-1.9399999999999999E-7</c:v>
                </c:pt>
                <c:pt idx="4107">
                  <c:v>-1.9399999999999999E-7</c:v>
                </c:pt>
                <c:pt idx="4108">
                  <c:v>-1.9399999999999999E-7</c:v>
                </c:pt>
                <c:pt idx="4109">
                  <c:v>-1.9399999999999999E-7</c:v>
                </c:pt>
                <c:pt idx="4110">
                  <c:v>-1.9399999999999999E-7</c:v>
                </c:pt>
                <c:pt idx="4111">
                  <c:v>-1.9399999999999999E-7</c:v>
                </c:pt>
                <c:pt idx="4112">
                  <c:v>-1.9399999999999999E-7</c:v>
                </c:pt>
                <c:pt idx="4113">
                  <c:v>-1.9399999999999999E-7</c:v>
                </c:pt>
                <c:pt idx="4114">
                  <c:v>-1.9399999999999999E-7</c:v>
                </c:pt>
                <c:pt idx="4115">
                  <c:v>-1.9399999999999999E-7</c:v>
                </c:pt>
                <c:pt idx="4116">
                  <c:v>-1.9399999999999999E-7</c:v>
                </c:pt>
                <c:pt idx="4117">
                  <c:v>-1.9299999999999999E-7</c:v>
                </c:pt>
                <c:pt idx="4118">
                  <c:v>-1.9299999999999999E-7</c:v>
                </c:pt>
                <c:pt idx="4119">
                  <c:v>-1.9299999999999999E-7</c:v>
                </c:pt>
                <c:pt idx="4120">
                  <c:v>-1.9299999999999999E-7</c:v>
                </c:pt>
                <c:pt idx="4121">
                  <c:v>-1.9299999999999999E-7</c:v>
                </c:pt>
                <c:pt idx="4122">
                  <c:v>-1.9299999999999999E-7</c:v>
                </c:pt>
                <c:pt idx="4123">
                  <c:v>-1.9299999999999999E-7</c:v>
                </c:pt>
                <c:pt idx="4124">
                  <c:v>-1.9299999999999999E-7</c:v>
                </c:pt>
                <c:pt idx="4125">
                  <c:v>-1.9299999999999999E-7</c:v>
                </c:pt>
                <c:pt idx="4126">
                  <c:v>-1.9299999999999999E-7</c:v>
                </c:pt>
                <c:pt idx="4127">
                  <c:v>-1.9299999999999999E-7</c:v>
                </c:pt>
                <c:pt idx="4128">
                  <c:v>-1.9299999999999999E-7</c:v>
                </c:pt>
                <c:pt idx="4129">
                  <c:v>-1.9299999999999999E-7</c:v>
                </c:pt>
                <c:pt idx="4130">
                  <c:v>-1.9299999999999999E-7</c:v>
                </c:pt>
                <c:pt idx="4131">
                  <c:v>-1.9299999999999999E-7</c:v>
                </c:pt>
                <c:pt idx="4132">
                  <c:v>-1.9299999999999999E-7</c:v>
                </c:pt>
                <c:pt idx="4133">
                  <c:v>-1.9299999999999999E-7</c:v>
                </c:pt>
                <c:pt idx="4134">
                  <c:v>-1.9299999999999999E-7</c:v>
                </c:pt>
                <c:pt idx="4135">
                  <c:v>-1.9299999999999999E-7</c:v>
                </c:pt>
                <c:pt idx="4136">
                  <c:v>-1.9299999999999999E-7</c:v>
                </c:pt>
                <c:pt idx="4137">
                  <c:v>-1.92E-7</c:v>
                </c:pt>
                <c:pt idx="4138">
                  <c:v>-1.92E-7</c:v>
                </c:pt>
                <c:pt idx="4139">
                  <c:v>-1.92E-7</c:v>
                </c:pt>
                <c:pt idx="4140">
                  <c:v>-1.92E-7</c:v>
                </c:pt>
                <c:pt idx="4141">
                  <c:v>-1.92E-7</c:v>
                </c:pt>
                <c:pt idx="4142">
                  <c:v>-1.92E-7</c:v>
                </c:pt>
                <c:pt idx="4143">
                  <c:v>-1.92E-7</c:v>
                </c:pt>
                <c:pt idx="4144">
                  <c:v>-1.92E-7</c:v>
                </c:pt>
                <c:pt idx="4145">
                  <c:v>-1.92E-7</c:v>
                </c:pt>
                <c:pt idx="4146">
                  <c:v>-1.92E-7</c:v>
                </c:pt>
                <c:pt idx="4147">
                  <c:v>-1.92E-7</c:v>
                </c:pt>
                <c:pt idx="4148">
                  <c:v>-1.92E-7</c:v>
                </c:pt>
                <c:pt idx="4149">
                  <c:v>-1.92E-7</c:v>
                </c:pt>
                <c:pt idx="4150">
                  <c:v>-1.92E-7</c:v>
                </c:pt>
                <c:pt idx="4151">
                  <c:v>-1.92E-7</c:v>
                </c:pt>
                <c:pt idx="4152">
                  <c:v>-1.92E-7</c:v>
                </c:pt>
                <c:pt idx="4153">
                  <c:v>-1.92E-7</c:v>
                </c:pt>
                <c:pt idx="4154">
                  <c:v>-1.92E-7</c:v>
                </c:pt>
                <c:pt idx="4155">
                  <c:v>-1.92E-7</c:v>
                </c:pt>
                <c:pt idx="4156">
                  <c:v>-1.92E-7</c:v>
                </c:pt>
                <c:pt idx="4157">
                  <c:v>-1.91E-7</c:v>
                </c:pt>
                <c:pt idx="4158">
                  <c:v>-1.91E-7</c:v>
                </c:pt>
                <c:pt idx="4159">
                  <c:v>-1.91E-7</c:v>
                </c:pt>
                <c:pt idx="4160">
                  <c:v>-1.91E-7</c:v>
                </c:pt>
                <c:pt idx="4161">
                  <c:v>-1.91E-7</c:v>
                </c:pt>
                <c:pt idx="4162">
                  <c:v>-1.91E-7</c:v>
                </c:pt>
                <c:pt idx="4163">
                  <c:v>-1.91E-7</c:v>
                </c:pt>
                <c:pt idx="4164">
                  <c:v>-1.91E-7</c:v>
                </c:pt>
                <c:pt idx="4165">
                  <c:v>-1.91E-7</c:v>
                </c:pt>
                <c:pt idx="4166">
                  <c:v>-1.91E-7</c:v>
                </c:pt>
                <c:pt idx="4167">
                  <c:v>-1.91E-7</c:v>
                </c:pt>
                <c:pt idx="4168">
                  <c:v>-1.91E-7</c:v>
                </c:pt>
                <c:pt idx="4169">
                  <c:v>-1.91E-7</c:v>
                </c:pt>
                <c:pt idx="4170">
                  <c:v>-1.91E-7</c:v>
                </c:pt>
                <c:pt idx="4171">
                  <c:v>-1.91E-7</c:v>
                </c:pt>
                <c:pt idx="4172">
                  <c:v>-1.91E-7</c:v>
                </c:pt>
                <c:pt idx="4173">
                  <c:v>-1.91E-7</c:v>
                </c:pt>
                <c:pt idx="4174">
                  <c:v>-1.91E-7</c:v>
                </c:pt>
                <c:pt idx="4175">
                  <c:v>-1.91E-7</c:v>
                </c:pt>
                <c:pt idx="4176">
                  <c:v>-1.91E-7</c:v>
                </c:pt>
                <c:pt idx="4177">
                  <c:v>-1.9000000000000001E-7</c:v>
                </c:pt>
                <c:pt idx="4178">
                  <c:v>-1.9000000000000001E-7</c:v>
                </c:pt>
                <c:pt idx="4179">
                  <c:v>-1.9000000000000001E-7</c:v>
                </c:pt>
                <c:pt idx="4180">
                  <c:v>-1.9000000000000001E-7</c:v>
                </c:pt>
                <c:pt idx="4181">
                  <c:v>-1.9000000000000001E-7</c:v>
                </c:pt>
                <c:pt idx="4182">
                  <c:v>-1.9000000000000001E-7</c:v>
                </c:pt>
                <c:pt idx="4183">
                  <c:v>-1.9000000000000001E-7</c:v>
                </c:pt>
                <c:pt idx="4184">
                  <c:v>-1.9000000000000001E-7</c:v>
                </c:pt>
                <c:pt idx="4185">
                  <c:v>-1.9000000000000001E-7</c:v>
                </c:pt>
                <c:pt idx="4186">
                  <c:v>-1.9000000000000001E-7</c:v>
                </c:pt>
                <c:pt idx="4187">
                  <c:v>-1.9000000000000001E-7</c:v>
                </c:pt>
                <c:pt idx="4188">
                  <c:v>-1.9000000000000001E-7</c:v>
                </c:pt>
                <c:pt idx="4189">
                  <c:v>-1.9000000000000001E-7</c:v>
                </c:pt>
                <c:pt idx="4190">
                  <c:v>-1.9000000000000001E-7</c:v>
                </c:pt>
                <c:pt idx="4191">
                  <c:v>-1.9000000000000001E-7</c:v>
                </c:pt>
                <c:pt idx="4192">
                  <c:v>-1.9000000000000001E-7</c:v>
                </c:pt>
                <c:pt idx="4193">
                  <c:v>-1.9000000000000001E-7</c:v>
                </c:pt>
                <c:pt idx="4194">
                  <c:v>-1.9000000000000001E-7</c:v>
                </c:pt>
                <c:pt idx="4195">
                  <c:v>-1.9000000000000001E-7</c:v>
                </c:pt>
                <c:pt idx="4196">
                  <c:v>-1.9000000000000001E-7</c:v>
                </c:pt>
                <c:pt idx="4197">
                  <c:v>-1.8900000000000001E-7</c:v>
                </c:pt>
                <c:pt idx="4198">
                  <c:v>-1.8900000000000001E-7</c:v>
                </c:pt>
                <c:pt idx="4199">
                  <c:v>-1.8900000000000001E-7</c:v>
                </c:pt>
                <c:pt idx="4200">
                  <c:v>-1.8900000000000001E-7</c:v>
                </c:pt>
                <c:pt idx="4201">
                  <c:v>-1.8900000000000001E-7</c:v>
                </c:pt>
                <c:pt idx="4202">
                  <c:v>-1.8900000000000001E-7</c:v>
                </c:pt>
                <c:pt idx="4203">
                  <c:v>-1.8900000000000001E-7</c:v>
                </c:pt>
                <c:pt idx="4204">
                  <c:v>-1.8900000000000001E-7</c:v>
                </c:pt>
                <c:pt idx="4205">
                  <c:v>-1.8900000000000001E-7</c:v>
                </c:pt>
                <c:pt idx="4206">
                  <c:v>-1.8900000000000001E-7</c:v>
                </c:pt>
                <c:pt idx="4207">
                  <c:v>-1.8900000000000001E-7</c:v>
                </c:pt>
                <c:pt idx="4208">
                  <c:v>-1.8900000000000001E-7</c:v>
                </c:pt>
                <c:pt idx="4209">
                  <c:v>-1.8900000000000001E-7</c:v>
                </c:pt>
                <c:pt idx="4210">
                  <c:v>-1.8900000000000001E-7</c:v>
                </c:pt>
                <c:pt idx="4211">
                  <c:v>-1.8900000000000001E-7</c:v>
                </c:pt>
                <c:pt idx="4212">
                  <c:v>-1.8900000000000001E-7</c:v>
                </c:pt>
                <c:pt idx="4213">
                  <c:v>-1.8900000000000001E-7</c:v>
                </c:pt>
                <c:pt idx="4214">
                  <c:v>-1.8900000000000001E-7</c:v>
                </c:pt>
                <c:pt idx="4215">
                  <c:v>-1.8900000000000001E-7</c:v>
                </c:pt>
                <c:pt idx="4216">
                  <c:v>-1.8900000000000001E-7</c:v>
                </c:pt>
                <c:pt idx="4217">
                  <c:v>-1.8799999999999999E-7</c:v>
                </c:pt>
                <c:pt idx="4218">
                  <c:v>-1.8799999999999999E-7</c:v>
                </c:pt>
                <c:pt idx="4219">
                  <c:v>-1.8799999999999999E-7</c:v>
                </c:pt>
                <c:pt idx="4220">
                  <c:v>-1.8799999999999999E-7</c:v>
                </c:pt>
                <c:pt idx="4221">
                  <c:v>-1.8799999999999999E-7</c:v>
                </c:pt>
                <c:pt idx="4222">
                  <c:v>-1.8799999999999999E-7</c:v>
                </c:pt>
                <c:pt idx="4223">
                  <c:v>-1.8799999999999999E-7</c:v>
                </c:pt>
                <c:pt idx="4224">
                  <c:v>-1.8799999999999999E-7</c:v>
                </c:pt>
                <c:pt idx="4225">
                  <c:v>-1.8799999999999999E-7</c:v>
                </c:pt>
                <c:pt idx="4226">
                  <c:v>-1.8799999999999999E-7</c:v>
                </c:pt>
                <c:pt idx="4227">
                  <c:v>-1.8799999999999999E-7</c:v>
                </c:pt>
                <c:pt idx="4228">
                  <c:v>-1.8799999999999999E-7</c:v>
                </c:pt>
                <c:pt idx="4229">
                  <c:v>-1.8799999999999999E-7</c:v>
                </c:pt>
                <c:pt idx="4230">
                  <c:v>-1.8799999999999999E-7</c:v>
                </c:pt>
                <c:pt idx="4231">
                  <c:v>-1.8799999999999999E-7</c:v>
                </c:pt>
                <c:pt idx="4232">
                  <c:v>-1.8799999999999999E-7</c:v>
                </c:pt>
                <c:pt idx="4233">
                  <c:v>-1.8799999999999999E-7</c:v>
                </c:pt>
                <c:pt idx="4234">
                  <c:v>-1.8799999999999999E-7</c:v>
                </c:pt>
                <c:pt idx="4235">
                  <c:v>-1.8799999999999999E-7</c:v>
                </c:pt>
                <c:pt idx="4236">
                  <c:v>-1.8799999999999999E-7</c:v>
                </c:pt>
                <c:pt idx="4237">
                  <c:v>-1.8699999999999999E-7</c:v>
                </c:pt>
                <c:pt idx="4238">
                  <c:v>-1.8699999999999999E-7</c:v>
                </c:pt>
                <c:pt idx="4239">
                  <c:v>-1.8699999999999999E-7</c:v>
                </c:pt>
                <c:pt idx="4240">
                  <c:v>-1.8699999999999999E-7</c:v>
                </c:pt>
                <c:pt idx="4241">
                  <c:v>-1.8699999999999999E-7</c:v>
                </c:pt>
                <c:pt idx="4242">
                  <c:v>-1.8699999999999999E-7</c:v>
                </c:pt>
                <c:pt idx="4243">
                  <c:v>-1.8699999999999999E-7</c:v>
                </c:pt>
                <c:pt idx="4244">
                  <c:v>-1.8699999999999999E-7</c:v>
                </c:pt>
                <c:pt idx="4245">
                  <c:v>-1.8699999999999999E-7</c:v>
                </c:pt>
                <c:pt idx="4246">
                  <c:v>-1.8699999999999999E-7</c:v>
                </c:pt>
                <c:pt idx="4247">
                  <c:v>-1.8699999999999999E-7</c:v>
                </c:pt>
                <c:pt idx="4248">
                  <c:v>-1.8699999999999999E-7</c:v>
                </c:pt>
                <c:pt idx="4249">
                  <c:v>-1.8699999999999999E-7</c:v>
                </c:pt>
                <c:pt idx="4250">
                  <c:v>-1.8699999999999999E-7</c:v>
                </c:pt>
                <c:pt idx="4251">
                  <c:v>-1.8699999999999999E-7</c:v>
                </c:pt>
                <c:pt idx="4252">
                  <c:v>-1.8699999999999999E-7</c:v>
                </c:pt>
                <c:pt idx="4253">
                  <c:v>-1.8699999999999999E-7</c:v>
                </c:pt>
                <c:pt idx="4254">
                  <c:v>-1.8699999999999999E-7</c:v>
                </c:pt>
                <c:pt idx="4255">
                  <c:v>-1.8699999999999999E-7</c:v>
                </c:pt>
                <c:pt idx="4256">
                  <c:v>-1.8699999999999999E-7</c:v>
                </c:pt>
                <c:pt idx="4257">
                  <c:v>-1.86E-7</c:v>
                </c:pt>
                <c:pt idx="4258">
                  <c:v>-1.86E-7</c:v>
                </c:pt>
                <c:pt idx="4259">
                  <c:v>-1.86E-7</c:v>
                </c:pt>
                <c:pt idx="4260">
                  <c:v>-1.86E-7</c:v>
                </c:pt>
                <c:pt idx="4261">
                  <c:v>-1.86E-7</c:v>
                </c:pt>
                <c:pt idx="4262">
                  <c:v>-1.86E-7</c:v>
                </c:pt>
                <c:pt idx="4263">
                  <c:v>-1.86E-7</c:v>
                </c:pt>
                <c:pt idx="4264">
                  <c:v>-1.86E-7</c:v>
                </c:pt>
                <c:pt idx="4265">
                  <c:v>-1.86E-7</c:v>
                </c:pt>
                <c:pt idx="4266">
                  <c:v>-1.86E-7</c:v>
                </c:pt>
                <c:pt idx="4267">
                  <c:v>-1.86E-7</c:v>
                </c:pt>
                <c:pt idx="4268">
                  <c:v>-1.86E-7</c:v>
                </c:pt>
                <c:pt idx="4269">
                  <c:v>-1.86E-7</c:v>
                </c:pt>
                <c:pt idx="4270">
                  <c:v>-1.86E-7</c:v>
                </c:pt>
                <c:pt idx="4271">
                  <c:v>-1.86E-7</c:v>
                </c:pt>
                <c:pt idx="4272">
                  <c:v>-1.86E-7</c:v>
                </c:pt>
                <c:pt idx="4273">
                  <c:v>-1.86E-7</c:v>
                </c:pt>
                <c:pt idx="4274">
                  <c:v>-1.86E-7</c:v>
                </c:pt>
                <c:pt idx="4275">
                  <c:v>-1.86E-7</c:v>
                </c:pt>
                <c:pt idx="4276">
                  <c:v>-1.86E-7</c:v>
                </c:pt>
                <c:pt idx="4277">
                  <c:v>-1.85E-7</c:v>
                </c:pt>
                <c:pt idx="4278">
                  <c:v>-1.85E-7</c:v>
                </c:pt>
                <c:pt idx="4279">
                  <c:v>-1.85E-7</c:v>
                </c:pt>
                <c:pt idx="4280">
                  <c:v>-1.85E-7</c:v>
                </c:pt>
                <c:pt idx="4281">
                  <c:v>-1.85E-7</c:v>
                </c:pt>
                <c:pt idx="4282">
                  <c:v>-1.85E-7</c:v>
                </c:pt>
                <c:pt idx="4283">
                  <c:v>-1.85E-7</c:v>
                </c:pt>
                <c:pt idx="4284">
                  <c:v>-1.85E-7</c:v>
                </c:pt>
                <c:pt idx="4285">
                  <c:v>-1.85E-7</c:v>
                </c:pt>
                <c:pt idx="4286">
                  <c:v>-1.85E-7</c:v>
                </c:pt>
                <c:pt idx="4287">
                  <c:v>-1.85E-7</c:v>
                </c:pt>
                <c:pt idx="4288">
                  <c:v>-1.85E-7</c:v>
                </c:pt>
                <c:pt idx="4289">
                  <c:v>-1.85E-7</c:v>
                </c:pt>
                <c:pt idx="4290">
                  <c:v>-1.85E-7</c:v>
                </c:pt>
                <c:pt idx="4291">
                  <c:v>-1.85E-7</c:v>
                </c:pt>
                <c:pt idx="4292">
                  <c:v>-1.85E-7</c:v>
                </c:pt>
                <c:pt idx="4293">
                  <c:v>-1.85E-7</c:v>
                </c:pt>
                <c:pt idx="4294">
                  <c:v>-1.85E-7</c:v>
                </c:pt>
                <c:pt idx="4295">
                  <c:v>-1.85E-7</c:v>
                </c:pt>
                <c:pt idx="4296">
                  <c:v>-1.85E-7</c:v>
                </c:pt>
                <c:pt idx="4297">
                  <c:v>-1.8400000000000001E-7</c:v>
                </c:pt>
                <c:pt idx="4298">
                  <c:v>-1.8400000000000001E-7</c:v>
                </c:pt>
                <c:pt idx="4299">
                  <c:v>-1.8400000000000001E-7</c:v>
                </c:pt>
                <c:pt idx="4300">
                  <c:v>-1.8400000000000001E-7</c:v>
                </c:pt>
                <c:pt idx="4301">
                  <c:v>-1.8400000000000001E-7</c:v>
                </c:pt>
                <c:pt idx="4302">
                  <c:v>-1.8400000000000001E-7</c:v>
                </c:pt>
                <c:pt idx="4303">
                  <c:v>-1.8400000000000001E-7</c:v>
                </c:pt>
                <c:pt idx="4304">
                  <c:v>-1.8400000000000001E-7</c:v>
                </c:pt>
                <c:pt idx="4305">
                  <c:v>-1.8400000000000001E-7</c:v>
                </c:pt>
                <c:pt idx="4306">
                  <c:v>-1.8400000000000001E-7</c:v>
                </c:pt>
                <c:pt idx="4307">
                  <c:v>-1.8400000000000001E-7</c:v>
                </c:pt>
                <c:pt idx="4308">
                  <c:v>-1.8400000000000001E-7</c:v>
                </c:pt>
                <c:pt idx="4309">
                  <c:v>-1.8400000000000001E-7</c:v>
                </c:pt>
                <c:pt idx="4310">
                  <c:v>-1.8400000000000001E-7</c:v>
                </c:pt>
                <c:pt idx="4311">
                  <c:v>-1.8400000000000001E-7</c:v>
                </c:pt>
                <c:pt idx="4312">
                  <c:v>-1.8400000000000001E-7</c:v>
                </c:pt>
                <c:pt idx="4313">
                  <c:v>-1.8400000000000001E-7</c:v>
                </c:pt>
                <c:pt idx="4314">
                  <c:v>-1.8400000000000001E-7</c:v>
                </c:pt>
                <c:pt idx="4315">
                  <c:v>-1.8400000000000001E-7</c:v>
                </c:pt>
                <c:pt idx="4316">
                  <c:v>-1.8400000000000001E-7</c:v>
                </c:pt>
                <c:pt idx="4317">
                  <c:v>-1.8300000000000001E-7</c:v>
                </c:pt>
                <c:pt idx="4318">
                  <c:v>-1.8300000000000001E-7</c:v>
                </c:pt>
                <c:pt idx="4319">
                  <c:v>-1.8300000000000001E-7</c:v>
                </c:pt>
                <c:pt idx="4320">
                  <c:v>-1.8300000000000001E-7</c:v>
                </c:pt>
                <c:pt idx="4321">
                  <c:v>-1.8300000000000001E-7</c:v>
                </c:pt>
                <c:pt idx="4322">
                  <c:v>-1.8300000000000001E-7</c:v>
                </c:pt>
                <c:pt idx="4323">
                  <c:v>-1.8300000000000001E-7</c:v>
                </c:pt>
                <c:pt idx="4324">
                  <c:v>-1.8300000000000001E-7</c:v>
                </c:pt>
                <c:pt idx="4325">
                  <c:v>-1.8300000000000001E-7</c:v>
                </c:pt>
                <c:pt idx="4326">
                  <c:v>-1.8300000000000001E-7</c:v>
                </c:pt>
                <c:pt idx="4327">
                  <c:v>-1.8300000000000001E-7</c:v>
                </c:pt>
                <c:pt idx="4328">
                  <c:v>-1.8300000000000001E-7</c:v>
                </c:pt>
                <c:pt idx="4329">
                  <c:v>-1.8300000000000001E-7</c:v>
                </c:pt>
                <c:pt idx="4330">
                  <c:v>-1.8300000000000001E-7</c:v>
                </c:pt>
                <c:pt idx="4331">
                  <c:v>-1.8300000000000001E-7</c:v>
                </c:pt>
                <c:pt idx="4332">
                  <c:v>-1.8300000000000001E-7</c:v>
                </c:pt>
                <c:pt idx="4333">
                  <c:v>-1.8300000000000001E-7</c:v>
                </c:pt>
                <c:pt idx="4334">
                  <c:v>-1.8300000000000001E-7</c:v>
                </c:pt>
                <c:pt idx="4335">
                  <c:v>-1.8300000000000001E-7</c:v>
                </c:pt>
                <c:pt idx="4336">
                  <c:v>-1.8300000000000001E-7</c:v>
                </c:pt>
                <c:pt idx="4337">
                  <c:v>-1.8199999999999999E-7</c:v>
                </c:pt>
                <c:pt idx="4338">
                  <c:v>-1.8199999999999999E-7</c:v>
                </c:pt>
                <c:pt idx="4339">
                  <c:v>-1.8199999999999999E-7</c:v>
                </c:pt>
                <c:pt idx="4340">
                  <c:v>-1.8199999999999999E-7</c:v>
                </c:pt>
                <c:pt idx="4341">
                  <c:v>-1.8199999999999999E-7</c:v>
                </c:pt>
                <c:pt idx="4342">
                  <c:v>-1.8199999999999999E-7</c:v>
                </c:pt>
                <c:pt idx="4343">
                  <c:v>-1.8199999999999999E-7</c:v>
                </c:pt>
                <c:pt idx="4344">
                  <c:v>-1.8199999999999999E-7</c:v>
                </c:pt>
                <c:pt idx="4345">
                  <c:v>-1.8199999999999999E-7</c:v>
                </c:pt>
                <c:pt idx="4346">
                  <c:v>-1.8199999999999999E-7</c:v>
                </c:pt>
                <c:pt idx="4347">
                  <c:v>-1.8199999999999999E-7</c:v>
                </c:pt>
                <c:pt idx="4348">
                  <c:v>-1.8199999999999999E-7</c:v>
                </c:pt>
                <c:pt idx="4349">
                  <c:v>-1.8199999999999999E-7</c:v>
                </c:pt>
                <c:pt idx="4350">
                  <c:v>-1.8199999999999999E-7</c:v>
                </c:pt>
                <c:pt idx="4351">
                  <c:v>-1.8199999999999999E-7</c:v>
                </c:pt>
                <c:pt idx="4352">
                  <c:v>-1.8199999999999999E-7</c:v>
                </c:pt>
                <c:pt idx="4353">
                  <c:v>-1.8199999999999999E-7</c:v>
                </c:pt>
                <c:pt idx="4354">
                  <c:v>-1.8199999999999999E-7</c:v>
                </c:pt>
                <c:pt idx="4355">
                  <c:v>-1.8199999999999999E-7</c:v>
                </c:pt>
                <c:pt idx="4356">
                  <c:v>-1.8199999999999999E-7</c:v>
                </c:pt>
                <c:pt idx="4357">
                  <c:v>-1.8099999999999999E-7</c:v>
                </c:pt>
                <c:pt idx="4358">
                  <c:v>-1.8099999999999999E-7</c:v>
                </c:pt>
                <c:pt idx="4359">
                  <c:v>-1.8099999999999999E-7</c:v>
                </c:pt>
                <c:pt idx="4360">
                  <c:v>-1.8099999999999999E-7</c:v>
                </c:pt>
                <c:pt idx="4361">
                  <c:v>-1.8099999999999999E-7</c:v>
                </c:pt>
                <c:pt idx="4362">
                  <c:v>-1.8099999999999999E-7</c:v>
                </c:pt>
                <c:pt idx="4363">
                  <c:v>-1.8099999999999999E-7</c:v>
                </c:pt>
                <c:pt idx="4364">
                  <c:v>-1.8099999999999999E-7</c:v>
                </c:pt>
                <c:pt idx="4365">
                  <c:v>-1.8099999999999999E-7</c:v>
                </c:pt>
                <c:pt idx="4366">
                  <c:v>-1.8099999999999999E-7</c:v>
                </c:pt>
                <c:pt idx="4367">
                  <c:v>-1.8099999999999999E-7</c:v>
                </c:pt>
                <c:pt idx="4368">
                  <c:v>-1.8099999999999999E-7</c:v>
                </c:pt>
                <c:pt idx="4369">
                  <c:v>-1.8099999999999999E-7</c:v>
                </c:pt>
                <c:pt idx="4370">
                  <c:v>-1.8099999999999999E-7</c:v>
                </c:pt>
                <c:pt idx="4371">
                  <c:v>-1.8099999999999999E-7</c:v>
                </c:pt>
                <c:pt idx="4372">
                  <c:v>-1.8099999999999999E-7</c:v>
                </c:pt>
                <c:pt idx="4373">
                  <c:v>-1.8099999999999999E-7</c:v>
                </c:pt>
                <c:pt idx="4374">
                  <c:v>-1.8099999999999999E-7</c:v>
                </c:pt>
                <c:pt idx="4375">
                  <c:v>-1.8099999999999999E-7</c:v>
                </c:pt>
                <c:pt idx="4376">
                  <c:v>-1.8099999999999999E-7</c:v>
                </c:pt>
                <c:pt idx="4377">
                  <c:v>-1.8E-7</c:v>
                </c:pt>
                <c:pt idx="4378">
                  <c:v>-1.8E-7</c:v>
                </c:pt>
                <c:pt idx="4379">
                  <c:v>-1.8E-7</c:v>
                </c:pt>
                <c:pt idx="4380">
                  <c:v>-1.8E-7</c:v>
                </c:pt>
                <c:pt idx="4381">
                  <c:v>-1.8E-7</c:v>
                </c:pt>
                <c:pt idx="4382">
                  <c:v>-1.8E-7</c:v>
                </c:pt>
                <c:pt idx="4383">
                  <c:v>-1.8E-7</c:v>
                </c:pt>
                <c:pt idx="4384">
                  <c:v>-1.8E-7</c:v>
                </c:pt>
                <c:pt idx="4385">
                  <c:v>-1.8E-7</c:v>
                </c:pt>
                <c:pt idx="4386">
                  <c:v>-1.8E-7</c:v>
                </c:pt>
                <c:pt idx="4387">
                  <c:v>-1.8E-7</c:v>
                </c:pt>
                <c:pt idx="4388">
                  <c:v>-1.8E-7</c:v>
                </c:pt>
                <c:pt idx="4389">
                  <c:v>-1.8E-7</c:v>
                </c:pt>
                <c:pt idx="4390">
                  <c:v>-1.8E-7</c:v>
                </c:pt>
                <c:pt idx="4391">
                  <c:v>-1.8E-7</c:v>
                </c:pt>
                <c:pt idx="4392">
                  <c:v>-1.8E-7</c:v>
                </c:pt>
                <c:pt idx="4393">
                  <c:v>-1.8E-7</c:v>
                </c:pt>
                <c:pt idx="4394">
                  <c:v>-1.8E-7</c:v>
                </c:pt>
                <c:pt idx="4395">
                  <c:v>-1.8E-7</c:v>
                </c:pt>
                <c:pt idx="4396">
                  <c:v>-1.8E-7</c:v>
                </c:pt>
                <c:pt idx="4397">
                  <c:v>-1.79E-7</c:v>
                </c:pt>
                <c:pt idx="4398">
                  <c:v>-1.79E-7</c:v>
                </c:pt>
                <c:pt idx="4399">
                  <c:v>-1.79E-7</c:v>
                </c:pt>
                <c:pt idx="4400">
                  <c:v>-1.79E-7</c:v>
                </c:pt>
                <c:pt idx="4401">
                  <c:v>-1.79E-7</c:v>
                </c:pt>
                <c:pt idx="4402">
                  <c:v>-1.79E-7</c:v>
                </c:pt>
                <c:pt idx="4403">
                  <c:v>-1.79E-7</c:v>
                </c:pt>
                <c:pt idx="4404">
                  <c:v>-1.79E-7</c:v>
                </c:pt>
                <c:pt idx="4405">
                  <c:v>-1.79E-7</c:v>
                </c:pt>
                <c:pt idx="4406">
                  <c:v>-1.79E-7</c:v>
                </c:pt>
                <c:pt idx="4407">
                  <c:v>-1.79E-7</c:v>
                </c:pt>
                <c:pt idx="4408">
                  <c:v>-1.79E-7</c:v>
                </c:pt>
                <c:pt idx="4409">
                  <c:v>-1.79E-7</c:v>
                </c:pt>
                <c:pt idx="4410">
                  <c:v>-1.79E-7</c:v>
                </c:pt>
                <c:pt idx="4411">
                  <c:v>-1.79E-7</c:v>
                </c:pt>
                <c:pt idx="4412">
                  <c:v>-1.79E-7</c:v>
                </c:pt>
                <c:pt idx="4413">
                  <c:v>-1.79E-7</c:v>
                </c:pt>
                <c:pt idx="4414">
                  <c:v>-1.79E-7</c:v>
                </c:pt>
                <c:pt idx="4415">
                  <c:v>-1.79E-7</c:v>
                </c:pt>
                <c:pt idx="4416">
                  <c:v>-1.79E-7</c:v>
                </c:pt>
                <c:pt idx="4417">
                  <c:v>-1.7800000000000001E-7</c:v>
                </c:pt>
                <c:pt idx="4418">
                  <c:v>-1.7800000000000001E-7</c:v>
                </c:pt>
                <c:pt idx="4419">
                  <c:v>-1.7800000000000001E-7</c:v>
                </c:pt>
                <c:pt idx="4420">
                  <c:v>-1.7800000000000001E-7</c:v>
                </c:pt>
                <c:pt idx="4421">
                  <c:v>-1.7800000000000001E-7</c:v>
                </c:pt>
                <c:pt idx="4422">
                  <c:v>-1.7800000000000001E-7</c:v>
                </c:pt>
                <c:pt idx="4423">
                  <c:v>-1.7800000000000001E-7</c:v>
                </c:pt>
                <c:pt idx="4424">
                  <c:v>-1.7800000000000001E-7</c:v>
                </c:pt>
                <c:pt idx="4425">
                  <c:v>-1.7800000000000001E-7</c:v>
                </c:pt>
                <c:pt idx="4426">
                  <c:v>-1.7800000000000001E-7</c:v>
                </c:pt>
                <c:pt idx="4427">
                  <c:v>-1.7800000000000001E-7</c:v>
                </c:pt>
                <c:pt idx="4428">
                  <c:v>-1.7800000000000001E-7</c:v>
                </c:pt>
                <c:pt idx="4429">
                  <c:v>-1.7800000000000001E-7</c:v>
                </c:pt>
                <c:pt idx="4430">
                  <c:v>-1.7800000000000001E-7</c:v>
                </c:pt>
                <c:pt idx="4431">
                  <c:v>-1.7800000000000001E-7</c:v>
                </c:pt>
                <c:pt idx="4432">
                  <c:v>-1.7800000000000001E-7</c:v>
                </c:pt>
                <c:pt idx="4433">
                  <c:v>-1.7800000000000001E-7</c:v>
                </c:pt>
                <c:pt idx="4434">
                  <c:v>-1.7800000000000001E-7</c:v>
                </c:pt>
                <c:pt idx="4435">
                  <c:v>-1.7800000000000001E-7</c:v>
                </c:pt>
                <c:pt idx="4436">
                  <c:v>-1.7800000000000001E-7</c:v>
                </c:pt>
                <c:pt idx="4437">
                  <c:v>-1.7700000000000001E-7</c:v>
                </c:pt>
                <c:pt idx="4438">
                  <c:v>-1.7700000000000001E-7</c:v>
                </c:pt>
                <c:pt idx="4439">
                  <c:v>-1.7700000000000001E-7</c:v>
                </c:pt>
                <c:pt idx="4440">
                  <c:v>-1.7700000000000001E-7</c:v>
                </c:pt>
                <c:pt idx="4441">
                  <c:v>-1.7700000000000001E-7</c:v>
                </c:pt>
                <c:pt idx="4442">
                  <c:v>-1.7700000000000001E-7</c:v>
                </c:pt>
                <c:pt idx="4443">
                  <c:v>-1.7700000000000001E-7</c:v>
                </c:pt>
                <c:pt idx="4444">
                  <c:v>-1.7700000000000001E-7</c:v>
                </c:pt>
                <c:pt idx="4445">
                  <c:v>-1.7700000000000001E-7</c:v>
                </c:pt>
                <c:pt idx="4446">
                  <c:v>-1.7700000000000001E-7</c:v>
                </c:pt>
                <c:pt idx="4447">
                  <c:v>-1.7700000000000001E-7</c:v>
                </c:pt>
                <c:pt idx="4448">
                  <c:v>-1.7700000000000001E-7</c:v>
                </c:pt>
                <c:pt idx="4449">
                  <c:v>-1.7700000000000001E-7</c:v>
                </c:pt>
                <c:pt idx="4450">
                  <c:v>-1.7700000000000001E-7</c:v>
                </c:pt>
                <c:pt idx="4451">
                  <c:v>-1.7700000000000001E-7</c:v>
                </c:pt>
                <c:pt idx="4452">
                  <c:v>-1.7700000000000001E-7</c:v>
                </c:pt>
                <c:pt idx="4453">
                  <c:v>-1.7700000000000001E-7</c:v>
                </c:pt>
                <c:pt idx="4454">
                  <c:v>-1.7700000000000001E-7</c:v>
                </c:pt>
                <c:pt idx="4455">
                  <c:v>-1.7700000000000001E-7</c:v>
                </c:pt>
                <c:pt idx="4456">
                  <c:v>-1.7700000000000001E-7</c:v>
                </c:pt>
                <c:pt idx="4457">
                  <c:v>-1.7599999999999999E-7</c:v>
                </c:pt>
                <c:pt idx="4458">
                  <c:v>-1.7599999999999999E-7</c:v>
                </c:pt>
                <c:pt idx="4459">
                  <c:v>-1.7599999999999999E-7</c:v>
                </c:pt>
                <c:pt idx="4460">
                  <c:v>-1.7599999999999999E-7</c:v>
                </c:pt>
                <c:pt idx="4461">
                  <c:v>-1.7599999999999999E-7</c:v>
                </c:pt>
                <c:pt idx="4462">
                  <c:v>-1.7599999999999999E-7</c:v>
                </c:pt>
                <c:pt idx="4463">
                  <c:v>-1.7599999999999999E-7</c:v>
                </c:pt>
                <c:pt idx="4464">
                  <c:v>-1.7599999999999999E-7</c:v>
                </c:pt>
                <c:pt idx="4465">
                  <c:v>-1.7599999999999999E-7</c:v>
                </c:pt>
                <c:pt idx="4466">
                  <c:v>-1.7599999999999999E-7</c:v>
                </c:pt>
                <c:pt idx="4467">
                  <c:v>-1.7599999999999999E-7</c:v>
                </c:pt>
                <c:pt idx="4468">
                  <c:v>-1.7599999999999999E-7</c:v>
                </c:pt>
                <c:pt idx="4469">
                  <c:v>-1.7599999999999999E-7</c:v>
                </c:pt>
                <c:pt idx="4470">
                  <c:v>-1.7599999999999999E-7</c:v>
                </c:pt>
                <c:pt idx="4471">
                  <c:v>-1.7599999999999999E-7</c:v>
                </c:pt>
                <c:pt idx="4472">
                  <c:v>-1.7599999999999999E-7</c:v>
                </c:pt>
                <c:pt idx="4473">
                  <c:v>-1.7599999999999999E-7</c:v>
                </c:pt>
                <c:pt idx="4474">
                  <c:v>-1.7599999999999999E-7</c:v>
                </c:pt>
                <c:pt idx="4475">
                  <c:v>-1.7599999999999999E-7</c:v>
                </c:pt>
                <c:pt idx="4476">
                  <c:v>-1.7599999999999999E-7</c:v>
                </c:pt>
                <c:pt idx="4477">
                  <c:v>-1.7499999999999999E-7</c:v>
                </c:pt>
                <c:pt idx="4478">
                  <c:v>-1.7499999999999999E-7</c:v>
                </c:pt>
                <c:pt idx="4479">
                  <c:v>-1.7499999999999999E-7</c:v>
                </c:pt>
                <c:pt idx="4480">
                  <c:v>-1.7499999999999999E-7</c:v>
                </c:pt>
                <c:pt idx="4481">
                  <c:v>-1.7499999999999999E-7</c:v>
                </c:pt>
                <c:pt idx="4482">
                  <c:v>-1.7499999999999999E-7</c:v>
                </c:pt>
                <c:pt idx="4483">
                  <c:v>-1.7499999999999999E-7</c:v>
                </c:pt>
                <c:pt idx="4484">
                  <c:v>-1.7499999999999999E-7</c:v>
                </c:pt>
                <c:pt idx="4485">
                  <c:v>-1.7499999999999999E-7</c:v>
                </c:pt>
                <c:pt idx="4486">
                  <c:v>-1.7499999999999999E-7</c:v>
                </c:pt>
                <c:pt idx="4487">
                  <c:v>-1.7499999999999999E-7</c:v>
                </c:pt>
                <c:pt idx="4488">
                  <c:v>-1.7499999999999999E-7</c:v>
                </c:pt>
                <c:pt idx="4489">
                  <c:v>-1.7499999999999999E-7</c:v>
                </c:pt>
                <c:pt idx="4490">
                  <c:v>-1.7499999999999999E-7</c:v>
                </c:pt>
                <c:pt idx="4491">
                  <c:v>-1.7499999999999999E-7</c:v>
                </c:pt>
                <c:pt idx="4492">
                  <c:v>-1.7499999999999999E-7</c:v>
                </c:pt>
                <c:pt idx="4493">
                  <c:v>-1.7499999999999999E-7</c:v>
                </c:pt>
                <c:pt idx="4494">
                  <c:v>-1.7499999999999999E-7</c:v>
                </c:pt>
                <c:pt idx="4495">
                  <c:v>-1.7499999999999999E-7</c:v>
                </c:pt>
                <c:pt idx="4496">
                  <c:v>-1.7499999999999999E-7</c:v>
                </c:pt>
                <c:pt idx="4497">
                  <c:v>-1.74E-7</c:v>
                </c:pt>
                <c:pt idx="4498">
                  <c:v>-1.74E-7</c:v>
                </c:pt>
                <c:pt idx="4499">
                  <c:v>-1.74E-7</c:v>
                </c:pt>
                <c:pt idx="4500">
                  <c:v>-1.74E-7</c:v>
                </c:pt>
                <c:pt idx="4501">
                  <c:v>-1.74E-7</c:v>
                </c:pt>
                <c:pt idx="4502">
                  <c:v>-1.74E-7</c:v>
                </c:pt>
                <c:pt idx="4503">
                  <c:v>-1.74E-7</c:v>
                </c:pt>
                <c:pt idx="4504">
                  <c:v>-1.74E-7</c:v>
                </c:pt>
                <c:pt idx="4505">
                  <c:v>-1.74E-7</c:v>
                </c:pt>
                <c:pt idx="4506">
                  <c:v>-1.74E-7</c:v>
                </c:pt>
                <c:pt idx="4507">
                  <c:v>-1.74E-7</c:v>
                </c:pt>
                <c:pt idx="4508">
                  <c:v>-1.74E-7</c:v>
                </c:pt>
                <c:pt idx="4509">
                  <c:v>-1.74E-7</c:v>
                </c:pt>
                <c:pt idx="4510">
                  <c:v>-1.74E-7</c:v>
                </c:pt>
                <c:pt idx="4511">
                  <c:v>-1.74E-7</c:v>
                </c:pt>
                <c:pt idx="4512">
                  <c:v>-1.74E-7</c:v>
                </c:pt>
                <c:pt idx="4513">
                  <c:v>-1.74E-7</c:v>
                </c:pt>
                <c:pt idx="4514">
                  <c:v>-1.74E-7</c:v>
                </c:pt>
                <c:pt idx="4515">
                  <c:v>-1.74E-7</c:v>
                </c:pt>
                <c:pt idx="4516">
                  <c:v>-1.74E-7</c:v>
                </c:pt>
                <c:pt idx="4517">
                  <c:v>-1.73E-7</c:v>
                </c:pt>
                <c:pt idx="4518">
                  <c:v>-1.73E-7</c:v>
                </c:pt>
                <c:pt idx="4519">
                  <c:v>-1.73E-7</c:v>
                </c:pt>
                <c:pt idx="4520">
                  <c:v>-1.73E-7</c:v>
                </c:pt>
                <c:pt idx="4521">
                  <c:v>-1.73E-7</c:v>
                </c:pt>
                <c:pt idx="4522">
                  <c:v>-1.73E-7</c:v>
                </c:pt>
                <c:pt idx="4523">
                  <c:v>-1.73E-7</c:v>
                </c:pt>
                <c:pt idx="4524">
                  <c:v>-1.73E-7</c:v>
                </c:pt>
                <c:pt idx="4525">
                  <c:v>-1.73E-7</c:v>
                </c:pt>
                <c:pt idx="4526">
                  <c:v>-1.73E-7</c:v>
                </c:pt>
                <c:pt idx="4527">
                  <c:v>-1.73E-7</c:v>
                </c:pt>
                <c:pt idx="4528">
                  <c:v>-1.73E-7</c:v>
                </c:pt>
                <c:pt idx="4529">
                  <c:v>-1.73E-7</c:v>
                </c:pt>
                <c:pt idx="4530">
                  <c:v>-1.73E-7</c:v>
                </c:pt>
                <c:pt idx="4531">
                  <c:v>-1.73E-7</c:v>
                </c:pt>
                <c:pt idx="4532">
                  <c:v>-1.73E-7</c:v>
                </c:pt>
                <c:pt idx="4533">
                  <c:v>-1.73E-7</c:v>
                </c:pt>
                <c:pt idx="4534">
                  <c:v>-1.73E-7</c:v>
                </c:pt>
                <c:pt idx="4535">
                  <c:v>-1.73E-7</c:v>
                </c:pt>
                <c:pt idx="4536">
                  <c:v>-1.73E-7</c:v>
                </c:pt>
                <c:pt idx="4537">
                  <c:v>-1.72E-7</c:v>
                </c:pt>
                <c:pt idx="4538">
                  <c:v>-1.72E-7</c:v>
                </c:pt>
                <c:pt idx="4539">
                  <c:v>-1.72E-7</c:v>
                </c:pt>
                <c:pt idx="4540">
                  <c:v>-1.72E-7</c:v>
                </c:pt>
                <c:pt idx="4541">
                  <c:v>-1.72E-7</c:v>
                </c:pt>
                <c:pt idx="4542">
                  <c:v>-1.72E-7</c:v>
                </c:pt>
                <c:pt idx="4543">
                  <c:v>-1.72E-7</c:v>
                </c:pt>
                <c:pt idx="4544">
                  <c:v>-1.72E-7</c:v>
                </c:pt>
                <c:pt idx="4545">
                  <c:v>-1.72E-7</c:v>
                </c:pt>
                <c:pt idx="4546">
                  <c:v>-1.72E-7</c:v>
                </c:pt>
                <c:pt idx="4547">
                  <c:v>-1.72E-7</c:v>
                </c:pt>
                <c:pt idx="4548">
                  <c:v>-1.72E-7</c:v>
                </c:pt>
                <c:pt idx="4549">
                  <c:v>-1.72E-7</c:v>
                </c:pt>
                <c:pt idx="4550">
                  <c:v>-1.72E-7</c:v>
                </c:pt>
                <c:pt idx="4551">
                  <c:v>-1.72E-7</c:v>
                </c:pt>
                <c:pt idx="4552">
                  <c:v>-1.72E-7</c:v>
                </c:pt>
                <c:pt idx="4553">
                  <c:v>-1.72E-7</c:v>
                </c:pt>
                <c:pt idx="4554">
                  <c:v>-1.72E-7</c:v>
                </c:pt>
                <c:pt idx="4555">
                  <c:v>-1.72E-7</c:v>
                </c:pt>
                <c:pt idx="4556">
                  <c:v>-1.72E-7</c:v>
                </c:pt>
                <c:pt idx="4557">
                  <c:v>-1.7100000000000001E-7</c:v>
                </c:pt>
                <c:pt idx="4558">
                  <c:v>-1.7100000000000001E-7</c:v>
                </c:pt>
                <c:pt idx="4559">
                  <c:v>-1.7100000000000001E-7</c:v>
                </c:pt>
                <c:pt idx="4560">
                  <c:v>-1.7100000000000001E-7</c:v>
                </c:pt>
                <c:pt idx="4561">
                  <c:v>-1.7100000000000001E-7</c:v>
                </c:pt>
                <c:pt idx="4562">
                  <c:v>-1.7100000000000001E-7</c:v>
                </c:pt>
                <c:pt idx="4563">
                  <c:v>-1.7100000000000001E-7</c:v>
                </c:pt>
                <c:pt idx="4564">
                  <c:v>-1.7100000000000001E-7</c:v>
                </c:pt>
                <c:pt idx="4565">
                  <c:v>-1.7100000000000001E-7</c:v>
                </c:pt>
                <c:pt idx="4566">
                  <c:v>-1.7100000000000001E-7</c:v>
                </c:pt>
                <c:pt idx="4567">
                  <c:v>-1.7100000000000001E-7</c:v>
                </c:pt>
                <c:pt idx="4568">
                  <c:v>-1.7100000000000001E-7</c:v>
                </c:pt>
                <c:pt idx="4569">
                  <c:v>-1.7100000000000001E-7</c:v>
                </c:pt>
                <c:pt idx="4570">
                  <c:v>-1.7100000000000001E-7</c:v>
                </c:pt>
                <c:pt idx="4571">
                  <c:v>-1.7100000000000001E-7</c:v>
                </c:pt>
                <c:pt idx="4572">
                  <c:v>-1.7100000000000001E-7</c:v>
                </c:pt>
                <c:pt idx="4573">
                  <c:v>-1.7100000000000001E-7</c:v>
                </c:pt>
                <c:pt idx="4574">
                  <c:v>-1.7100000000000001E-7</c:v>
                </c:pt>
                <c:pt idx="4575">
                  <c:v>-1.7100000000000001E-7</c:v>
                </c:pt>
                <c:pt idx="4576">
                  <c:v>-1.7100000000000001E-7</c:v>
                </c:pt>
                <c:pt idx="4577">
                  <c:v>-1.6999999999999999E-7</c:v>
                </c:pt>
                <c:pt idx="4578">
                  <c:v>-1.6999999999999999E-7</c:v>
                </c:pt>
                <c:pt idx="4579">
                  <c:v>-1.6999999999999999E-7</c:v>
                </c:pt>
                <c:pt idx="4580">
                  <c:v>-1.6999999999999999E-7</c:v>
                </c:pt>
                <c:pt idx="4581">
                  <c:v>-1.6999999999999999E-7</c:v>
                </c:pt>
                <c:pt idx="4582">
                  <c:v>-1.6999999999999999E-7</c:v>
                </c:pt>
                <c:pt idx="4583">
                  <c:v>-1.6999999999999999E-7</c:v>
                </c:pt>
                <c:pt idx="4584">
                  <c:v>-1.6999999999999999E-7</c:v>
                </c:pt>
                <c:pt idx="4585">
                  <c:v>-1.6999999999999999E-7</c:v>
                </c:pt>
                <c:pt idx="4586">
                  <c:v>-1.6999999999999999E-7</c:v>
                </c:pt>
                <c:pt idx="4587">
                  <c:v>-1.6999999999999999E-7</c:v>
                </c:pt>
                <c:pt idx="4588">
                  <c:v>-1.6999999999999999E-7</c:v>
                </c:pt>
                <c:pt idx="4589">
                  <c:v>-1.6999999999999999E-7</c:v>
                </c:pt>
                <c:pt idx="4590">
                  <c:v>-1.6999999999999999E-7</c:v>
                </c:pt>
                <c:pt idx="4591">
                  <c:v>-1.6999999999999999E-7</c:v>
                </c:pt>
                <c:pt idx="4592">
                  <c:v>-1.6999999999999999E-7</c:v>
                </c:pt>
                <c:pt idx="4593">
                  <c:v>-1.6999999999999999E-7</c:v>
                </c:pt>
                <c:pt idx="4594">
                  <c:v>-1.6999999999999999E-7</c:v>
                </c:pt>
                <c:pt idx="4595">
                  <c:v>-1.6999999999999999E-7</c:v>
                </c:pt>
                <c:pt idx="4596">
                  <c:v>-1.6999999999999999E-7</c:v>
                </c:pt>
                <c:pt idx="4597">
                  <c:v>-1.6899999999999999E-7</c:v>
                </c:pt>
                <c:pt idx="4598">
                  <c:v>-1.6899999999999999E-7</c:v>
                </c:pt>
                <c:pt idx="4599">
                  <c:v>-1.6899999999999999E-7</c:v>
                </c:pt>
                <c:pt idx="4600">
                  <c:v>-1.6899999999999999E-7</c:v>
                </c:pt>
                <c:pt idx="4601">
                  <c:v>-1.6899999999999999E-7</c:v>
                </c:pt>
                <c:pt idx="4602">
                  <c:v>-1.6899999999999999E-7</c:v>
                </c:pt>
                <c:pt idx="4603">
                  <c:v>-1.6899999999999999E-7</c:v>
                </c:pt>
                <c:pt idx="4604">
                  <c:v>-1.6899999999999999E-7</c:v>
                </c:pt>
                <c:pt idx="4605">
                  <c:v>-1.6899999999999999E-7</c:v>
                </c:pt>
                <c:pt idx="4606">
                  <c:v>-1.6899999999999999E-7</c:v>
                </c:pt>
                <c:pt idx="4607">
                  <c:v>-1.6899999999999999E-7</c:v>
                </c:pt>
                <c:pt idx="4608">
                  <c:v>-1.6899999999999999E-7</c:v>
                </c:pt>
                <c:pt idx="4609">
                  <c:v>-1.6899999999999999E-7</c:v>
                </c:pt>
                <c:pt idx="4610">
                  <c:v>-1.6899999999999999E-7</c:v>
                </c:pt>
                <c:pt idx="4611">
                  <c:v>-1.6899999999999999E-7</c:v>
                </c:pt>
                <c:pt idx="4612">
                  <c:v>-1.6899999999999999E-7</c:v>
                </c:pt>
                <c:pt idx="4613">
                  <c:v>-1.6899999999999999E-7</c:v>
                </c:pt>
                <c:pt idx="4614">
                  <c:v>-1.6899999999999999E-7</c:v>
                </c:pt>
                <c:pt idx="4615">
                  <c:v>-1.6899999999999999E-7</c:v>
                </c:pt>
                <c:pt idx="4616">
                  <c:v>-1.6899999999999999E-7</c:v>
                </c:pt>
                <c:pt idx="4617">
                  <c:v>-1.68E-7</c:v>
                </c:pt>
                <c:pt idx="4618">
                  <c:v>-1.68E-7</c:v>
                </c:pt>
                <c:pt idx="4619">
                  <c:v>-1.68E-7</c:v>
                </c:pt>
                <c:pt idx="4620">
                  <c:v>-1.68E-7</c:v>
                </c:pt>
                <c:pt idx="4621">
                  <c:v>-1.68E-7</c:v>
                </c:pt>
                <c:pt idx="4622">
                  <c:v>-1.68E-7</c:v>
                </c:pt>
                <c:pt idx="4623">
                  <c:v>-1.68E-7</c:v>
                </c:pt>
                <c:pt idx="4624">
                  <c:v>-1.68E-7</c:v>
                </c:pt>
                <c:pt idx="4625">
                  <c:v>-1.68E-7</c:v>
                </c:pt>
                <c:pt idx="4626">
                  <c:v>-1.68E-7</c:v>
                </c:pt>
                <c:pt idx="4627">
                  <c:v>-1.68E-7</c:v>
                </c:pt>
                <c:pt idx="4628">
                  <c:v>-1.68E-7</c:v>
                </c:pt>
                <c:pt idx="4629">
                  <c:v>-1.68E-7</c:v>
                </c:pt>
                <c:pt idx="4630">
                  <c:v>-1.68E-7</c:v>
                </c:pt>
                <c:pt idx="4631">
                  <c:v>-1.68E-7</c:v>
                </c:pt>
                <c:pt idx="4632">
                  <c:v>-1.68E-7</c:v>
                </c:pt>
                <c:pt idx="4633">
                  <c:v>-1.68E-7</c:v>
                </c:pt>
                <c:pt idx="4634">
                  <c:v>-1.68E-7</c:v>
                </c:pt>
                <c:pt idx="4635">
                  <c:v>-1.68E-7</c:v>
                </c:pt>
                <c:pt idx="4636">
                  <c:v>-1.68E-7</c:v>
                </c:pt>
                <c:pt idx="4637">
                  <c:v>-1.67E-7</c:v>
                </c:pt>
                <c:pt idx="4638">
                  <c:v>-1.67E-7</c:v>
                </c:pt>
                <c:pt idx="4639">
                  <c:v>-1.67E-7</c:v>
                </c:pt>
                <c:pt idx="4640">
                  <c:v>-1.67E-7</c:v>
                </c:pt>
                <c:pt idx="4641">
                  <c:v>-1.67E-7</c:v>
                </c:pt>
                <c:pt idx="4642">
                  <c:v>-1.67E-7</c:v>
                </c:pt>
                <c:pt idx="4643">
                  <c:v>-1.67E-7</c:v>
                </c:pt>
                <c:pt idx="4644">
                  <c:v>-1.67E-7</c:v>
                </c:pt>
                <c:pt idx="4645">
                  <c:v>-1.67E-7</c:v>
                </c:pt>
                <c:pt idx="4646">
                  <c:v>-1.67E-7</c:v>
                </c:pt>
                <c:pt idx="4647">
                  <c:v>-1.67E-7</c:v>
                </c:pt>
                <c:pt idx="4648">
                  <c:v>-1.67E-7</c:v>
                </c:pt>
                <c:pt idx="4649">
                  <c:v>-1.67E-7</c:v>
                </c:pt>
                <c:pt idx="4650">
                  <c:v>-1.67E-7</c:v>
                </c:pt>
                <c:pt idx="4651">
                  <c:v>-1.67E-7</c:v>
                </c:pt>
                <c:pt idx="4652">
                  <c:v>-1.67E-7</c:v>
                </c:pt>
                <c:pt idx="4653">
                  <c:v>-1.67E-7</c:v>
                </c:pt>
                <c:pt idx="4654">
                  <c:v>-1.67E-7</c:v>
                </c:pt>
                <c:pt idx="4655">
                  <c:v>-1.67E-7</c:v>
                </c:pt>
                <c:pt idx="4656">
                  <c:v>-1.67E-7</c:v>
                </c:pt>
                <c:pt idx="4657">
                  <c:v>-1.66E-7</c:v>
                </c:pt>
                <c:pt idx="4658">
                  <c:v>-1.66E-7</c:v>
                </c:pt>
                <c:pt idx="4659">
                  <c:v>-1.66E-7</c:v>
                </c:pt>
                <c:pt idx="4660">
                  <c:v>-1.66E-7</c:v>
                </c:pt>
                <c:pt idx="4661">
                  <c:v>-1.66E-7</c:v>
                </c:pt>
                <c:pt idx="4662">
                  <c:v>-1.66E-7</c:v>
                </c:pt>
                <c:pt idx="4663">
                  <c:v>-1.66E-7</c:v>
                </c:pt>
                <c:pt idx="4664">
                  <c:v>-1.66E-7</c:v>
                </c:pt>
                <c:pt idx="4665">
                  <c:v>-1.66E-7</c:v>
                </c:pt>
                <c:pt idx="4666">
                  <c:v>-1.66E-7</c:v>
                </c:pt>
                <c:pt idx="4667">
                  <c:v>-1.66E-7</c:v>
                </c:pt>
                <c:pt idx="4668">
                  <c:v>-1.66E-7</c:v>
                </c:pt>
                <c:pt idx="4669">
                  <c:v>-1.66E-7</c:v>
                </c:pt>
                <c:pt idx="4670">
                  <c:v>-1.66E-7</c:v>
                </c:pt>
                <c:pt idx="4671">
                  <c:v>-1.66E-7</c:v>
                </c:pt>
                <c:pt idx="4672">
                  <c:v>-1.66E-7</c:v>
                </c:pt>
                <c:pt idx="4673">
                  <c:v>-1.66E-7</c:v>
                </c:pt>
                <c:pt idx="4674">
                  <c:v>-1.66E-7</c:v>
                </c:pt>
                <c:pt idx="4675">
                  <c:v>-1.66E-7</c:v>
                </c:pt>
                <c:pt idx="4676">
                  <c:v>-1.66E-7</c:v>
                </c:pt>
                <c:pt idx="4677">
                  <c:v>-1.6500000000000001E-7</c:v>
                </c:pt>
                <c:pt idx="4678">
                  <c:v>-1.6500000000000001E-7</c:v>
                </c:pt>
                <c:pt idx="4679">
                  <c:v>-1.6500000000000001E-7</c:v>
                </c:pt>
                <c:pt idx="4680">
                  <c:v>-1.6500000000000001E-7</c:v>
                </c:pt>
                <c:pt idx="4681">
                  <c:v>-1.6500000000000001E-7</c:v>
                </c:pt>
                <c:pt idx="4682">
                  <c:v>-1.6500000000000001E-7</c:v>
                </c:pt>
                <c:pt idx="4683">
                  <c:v>-1.6500000000000001E-7</c:v>
                </c:pt>
                <c:pt idx="4684">
                  <c:v>-1.6500000000000001E-7</c:v>
                </c:pt>
                <c:pt idx="4685">
                  <c:v>-1.6500000000000001E-7</c:v>
                </c:pt>
                <c:pt idx="4686">
                  <c:v>-1.6500000000000001E-7</c:v>
                </c:pt>
                <c:pt idx="4687">
                  <c:v>-1.6500000000000001E-7</c:v>
                </c:pt>
                <c:pt idx="4688">
                  <c:v>-1.6500000000000001E-7</c:v>
                </c:pt>
                <c:pt idx="4689">
                  <c:v>-1.6500000000000001E-7</c:v>
                </c:pt>
                <c:pt idx="4690">
                  <c:v>-1.6500000000000001E-7</c:v>
                </c:pt>
                <c:pt idx="4691">
                  <c:v>-1.6500000000000001E-7</c:v>
                </c:pt>
                <c:pt idx="4692">
                  <c:v>-1.6500000000000001E-7</c:v>
                </c:pt>
                <c:pt idx="4693">
                  <c:v>-1.6500000000000001E-7</c:v>
                </c:pt>
                <c:pt idx="4694">
                  <c:v>-1.6500000000000001E-7</c:v>
                </c:pt>
                <c:pt idx="4695">
                  <c:v>-1.6500000000000001E-7</c:v>
                </c:pt>
                <c:pt idx="4696">
                  <c:v>-1.6500000000000001E-7</c:v>
                </c:pt>
                <c:pt idx="4697">
                  <c:v>-1.6400000000000001E-7</c:v>
                </c:pt>
                <c:pt idx="4698">
                  <c:v>-1.6400000000000001E-7</c:v>
                </c:pt>
                <c:pt idx="4699">
                  <c:v>-1.6400000000000001E-7</c:v>
                </c:pt>
                <c:pt idx="4700">
                  <c:v>-1.6400000000000001E-7</c:v>
                </c:pt>
                <c:pt idx="4701">
                  <c:v>-1.6400000000000001E-7</c:v>
                </c:pt>
                <c:pt idx="4702">
                  <c:v>-1.6400000000000001E-7</c:v>
                </c:pt>
                <c:pt idx="4703">
                  <c:v>-1.6400000000000001E-7</c:v>
                </c:pt>
                <c:pt idx="4704">
                  <c:v>-1.6400000000000001E-7</c:v>
                </c:pt>
                <c:pt idx="4705">
                  <c:v>-1.6400000000000001E-7</c:v>
                </c:pt>
                <c:pt idx="4706">
                  <c:v>-1.6400000000000001E-7</c:v>
                </c:pt>
                <c:pt idx="4707">
                  <c:v>-1.6400000000000001E-7</c:v>
                </c:pt>
                <c:pt idx="4708">
                  <c:v>-1.6400000000000001E-7</c:v>
                </c:pt>
                <c:pt idx="4709">
                  <c:v>-1.6400000000000001E-7</c:v>
                </c:pt>
                <c:pt idx="4710">
                  <c:v>-1.6400000000000001E-7</c:v>
                </c:pt>
                <c:pt idx="4711">
                  <c:v>-1.6400000000000001E-7</c:v>
                </c:pt>
                <c:pt idx="4712">
                  <c:v>-1.6400000000000001E-7</c:v>
                </c:pt>
                <c:pt idx="4713">
                  <c:v>-1.6400000000000001E-7</c:v>
                </c:pt>
                <c:pt idx="4714">
                  <c:v>-1.6400000000000001E-7</c:v>
                </c:pt>
                <c:pt idx="4715">
                  <c:v>-1.6400000000000001E-7</c:v>
                </c:pt>
                <c:pt idx="4716">
                  <c:v>-1.6400000000000001E-7</c:v>
                </c:pt>
                <c:pt idx="4717">
                  <c:v>-1.6299999999999999E-7</c:v>
                </c:pt>
                <c:pt idx="4718">
                  <c:v>-1.6299999999999999E-7</c:v>
                </c:pt>
                <c:pt idx="4719">
                  <c:v>-1.6299999999999999E-7</c:v>
                </c:pt>
                <c:pt idx="4720">
                  <c:v>-1.6299999999999999E-7</c:v>
                </c:pt>
                <c:pt idx="4721">
                  <c:v>-1.6299999999999999E-7</c:v>
                </c:pt>
                <c:pt idx="4722">
                  <c:v>-1.6299999999999999E-7</c:v>
                </c:pt>
                <c:pt idx="4723">
                  <c:v>-1.6299999999999999E-7</c:v>
                </c:pt>
                <c:pt idx="4724">
                  <c:v>-1.6299999999999999E-7</c:v>
                </c:pt>
                <c:pt idx="4725">
                  <c:v>-1.6299999999999999E-7</c:v>
                </c:pt>
                <c:pt idx="4726">
                  <c:v>-1.6299999999999999E-7</c:v>
                </c:pt>
                <c:pt idx="4727">
                  <c:v>-1.6299999999999999E-7</c:v>
                </c:pt>
                <c:pt idx="4728">
                  <c:v>-1.6299999999999999E-7</c:v>
                </c:pt>
                <c:pt idx="4729">
                  <c:v>-1.6299999999999999E-7</c:v>
                </c:pt>
                <c:pt idx="4730">
                  <c:v>-1.6299999999999999E-7</c:v>
                </c:pt>
                <c:pt idx="4731">
                  <c:v>-1.6299999999999999E-7</c:v>
                </c:pt>
                <c:pt idx="4732">
                  <c:v>-1.6299999999999999E-7</c:v>
                </c:pt>
                <c:pt idx="4733">
                  <c:v>-1.6299999999999999E-7</c:v>
                </c:pt>
                <c:pt idx="4734">
                  <c:v>-1.6299999999999999E-7</c:v>
                </c:pt>
                <c:pt idx="4735">
                  <c:v>-1.6299999999999999E-7</c:v>
                </c:pt>
                <c:pt idx="4736">
                  <c:v>-1.6299999999999999E-7</c:v>
                </c:pt>
                <c:pt idx="4737">
                  <c:v>-1.6199999999999999E-7</c:v>
                </c:pt>
                <c:pt idx="4738">
                  <c:v>-1.6199999999999999E-7</c:v>
                </c:pt>
                <c:pt idx="4739">
                  <c:v>-1.6199999999999999E-7</c:v>
                </c:pt>
                <c:pt idx="4740">
                  <c:v>-1.6199999999999999E-7</c:v>
                </c:pt>
                <c:pt idx="4741">
                  <c:v>-1.6199999999999999E-7</c:v>
                </c:pt>
                <c:pt idx="4742">
                  <c:v>-1.6199999999999999E-7</c:v>
                </c:pt>
                <c:pt idx="4743">
                  <c:v>-1.6199999999999999E-7</c:v>
                </c:pt>
                <c:pt idx="4744">
                  <c:v>-1.6199999999999999E-7</c:v>
                </c:pt>
                <c:pt idx="4745">
                  <c:v>-1.6199999999999999E-7</c:v>
                </c:pt>
                <c:pt idx="4746">
                  <c:v>-1.6199999999999999E-7</c:v>
                </c:pt>
                <c:pt idx="4747">
                  <c:v>-1.6199999999999999E-7</c:v>
                </c:pt>
                <c:pt idx="4748">
                  <c:v>-1.6199999999999999E-7</c:v>
                </c:pt>
                <c:pt idx="4749">
                  <c:v>-1.6199999999999999E-7</c:v>
                </c:pt>
                <c:pt idx="4750">
                  <c:v>-1.6199999999999999E-7</c:v>
                </c:pt>
                <c:pt idx="4751">
                  <c:v>-1.6199999999999999E-7</c:v>
                </c:pt>
                <c:pt idx="4752">
                  <c:v>-1.6199999999999999E-7</c:v>
                </c:pt>
                <c:pt idx="4753">
                  <c:v>-1.6199999999999999E-7</c:v>
                </c:pt>
                <c:pt idx="4754">
                  <c:v>-1.6199999999999999E-7</c:v>
                </c:pt>
                <c:pt idx="4755">
                  <c:v>-1.6199999999999999E-7</c:v>
                </c:pt>
                <c:pt idx="4756">
                  <c:v>-1.6199999999999999E-7</c:v>
                </c:pt>
                <c:pt idx="4757">
                  <c:v>-1.61E-7</c:v>
                </c:pt>
                <c:pt idx="4758">
                  <c:v>-1.61E-7</c:v>
                </c:pt>
                <c:pt idx="4759">
                  <c:v>-1.61E-7</c:v>
                </c:pt>
                <c:pt idx="4760">
                  <c:v>-1.61E-7</c:v>
                </c:pt>
                <c:pt idx="4761">
                  <c:v>-1.61E-7</c:v>
                </c:pt>
                <c:pt idx="4762">
                  <c:v>-1.61E-7</c:v>
                </c:pt>
                <c:pt idx="4763">
                  <c:v>-1.61E-7</c:v>
                </c:pt>
                <c:pt idx="4764">
                  <c:v>-1.61E-7</c:v>
                </c:pt>
                <c:pt idx="4765">
                  <c:v>-1.61E-7</c:v>
                </c:pt>
                <c:pt idx="4766">
                  <c:v>-1.61E-7</c:v>
                </c:pt>
                <c:pt idx="4767">
                  <c:v>-1.61E-7</c:v>
                </c:pt>
                <c:pt idx="4768">
                  <c:v>-1.61E-7</c:v>
                </c:pt>
                <c:pt idx="4769">
                  <c:v>-1.61E-7</c:v>
                </c:pt>
                <c:pt idx="4770">
                  <c:v>-1.61E-7</c:v>
                </c:pt>
                <c:pt idx="4771">
                  <c:v>-1.61E-7</c:v>
                </c:pt>
                <c:pt idx="4772">
                  <c:v>-1.61E-7</c:v>
                </c:pt>
                <c:pt idx="4773">
                  <c:v>-1.61E-7</c:v>
                </c:pt>
                <c:pt idx="4774">
                  <c:v>-1.61E-7</c:v>
                </c:pt>
                <c:pt idx="4775">
                  <c:v>-1.61E-7</c:v>
                </c:pt>
                <c:pt idx="4776">
                  <c:v>-1.61E-7</c:v>
                </c:pt>
                <c:pt idx="4777">
                  <c:v>-1.6E-7</c:v>
                </c:pt>
                <c:pt idx="4778">
                  <c:v>-1.6E-7</c:v>
                </c:pt>
                <c:pt idx="4779">
                  <c:v>-1.6E-7</c:v>
                </c:pt>
                <c:pt idx="4780">
                  <c:v>-1.6E-7</c:v>
                </c:pt>
                <c:pt idx="4781">
                  <c:v>-1.6E-7</c:v>
                </c:pt>
                <c:pt idx="4782">
                  <c:v>-1.6E-7</c:v>
                </c:pt>
                <c:pt idx="4783">
                  <c:v>-1.6E-7</c:v>
                </c:pt>
                <c:pt idx="4784">
                  <c:v>-1.6E-7</c:v>
                </c:pt>
                <c:pt idx="4785">
                  <c:v>-1.6E-7</c:v>
                </c:pt>
                <c:pt idx="4786">
                  <c:v>-1.6E-7</c:v>
                </c:pt>
                <c:pt idx="4787">
                  <c:v>-1.6E-7</c:v>
                </c:pt>
                <c:pt idx="4788">
                  <c:v>-1.6E-7</c:v>
                </c:pt>
                <c:pt idx="4789">
                  <c:v>-1.6E-7</c:v>
                </c:pt>
                <c:pt idx="4790">
                  <c:v>-1.6E-7</c:v>
                </c:pt>
                <c:pt idx="4791">
                  <c:v>-1.6E-7</c:v>
                </c:pt>
                <c:pt idx="4792">
                  <c:v>-1.6E-7</c:v>
                </c:pt>
                <c:pt idx="4793">
                  <c:v>-1.6E-7</c:v>
                </c:pt>
                <c:pt idx="4794">
                  <c:v>-1.6E-7</c:v>
                </c:pt>
                <c:pt idx="4795">
                  <c:v>-1.6E-7</c:v>
                </c:pt>
                <c:pt idx="4796">
                  <c:v>-1.6E-7</c:v>
                </c:pt>
                <c:pt idx="4797">
                  <c:v>-1.5900000000000001E-7</c:v>
                </c:pt>
                <c:pt idx="4798">
                  <c:v>-1.5900000000000001E-7</c:v>
                </c:pt>
                <c:pt idx="4799">
                  <c:v>-1.5900000000000001E-7</c:v>
                </c:pt>
                <c:pt idx="4800">
                  <c:v>-1.5900000000000001E-7</c:v>
                </c:pt>
                <c:pt idx="4801">
                  <c:v>-1.5900000000000001E-7</c:v>
                </c:pt>
                <c:pt idx="4802">
                  <c:v>-1.5900000000000001E-7</c:v>
                </c:pt>
                <c:pt idx="4803">
                  <c:v>-1.5900000000000001E-7</c:v>
                </c:pt>
                <c:pt idx="4804">
                  <c:v>-1.5900000000000001E-7</c:v>
                </c:pt>
                <c:pt idx="4805">
                  <c:v>-1.5900000000000001E-7</c:v>
                </c:pt>
                <c:pt idx="4806">
                  <c:v>-1.5900000000000001E-7</c:v>
                </c:pt>
                <c:pt idx="4807">
                  <c:v>-1.5900000000000001E-7</c:v>
                </c:pt>
                <c:pt idx="4808">
                  <c:v>-1.5900000000000001E-7</c:v>
                </c:pt>
                <c:pt idx="4809">
                  <c:v>-1.5900000000000001E-7</c:v>
                </c:pt>
                <c:pt idx="4810">
                  <c:v>-1.5900000000000001E-7</c:v>
                </c:pt>
                <c:pt idx="4811">
                  <c:v>-1.5900000000000001E-7</c:v>
                </c:pt>
                <c:pt idx="4812">
                  <c:v>-1.5900000000000001E-7</c:v>
                </c:pt>
                <c:pt idx="4813">
                  <c:v>-1.5900000000000001E-7</c:v>
                </c:pt>
                <c:pt idx="4814">
                  <c:v>-1.5900000000000001E-7</c:v>
                </c:pt>
                <c:pt idx="4815">
                  <c:v>-1.5900000000000001E-7</c:v>
                </c:pt>
                <c:pt idx="4816">
                  <c:v>-1.5900000000000001E-7</c:v>
                </c:pt>
                <c:pt idx="4817">
                  <c:v>-1.5800000000000001E-7</c:v>
                </c:pt>
                <c:pt idx="4818">
                  <c:v>-1.5800000000000001E-7</c:v>
                </c:pt>
                <c:pt idx="4819">
                  <c:v>-1.5800000000000001E-7</c:v>
                </c:pt>
                <c:pt idx="4820">
                  <c:v>-1.5800000000000001E-7</c:v>
                </c:pt>
                <c:pt idx="4821">
                  <c:v>-1.5800000000000001E-7</c:v>
                </c:pt>
                <c:pt idx="4822">
                  <c:v>-1.5800000000000001E-7</c:v>
                </c:pt>
                <c:pt idx="4823">
                  <c:v>-1.5800000000000001E-7</c:v>
                </c:pt>
                <c:pt idx="4824">
                  <c:v>-1.5800000000000001E-7</c:v>
                </c:pt>
                <c:pt idx="4825">
                  <c:v>-1.5800000000000001E-7</c:v>
                </c:pt>
                <c:pt idx="4826">
                  <c:v>-1.5800000000000001E-7</c:v>
                </c:pt>
                <c:pt idx="4827">
                  <c:v>-1.5800000000000001E-7</c:v>
                </c:pt>
                <c:pt idx="4828">
                  <c:v>-1.5800000000000001E-7</c:v>
                </c:pt>
                <c:pt idx="4829">
                  <c:v>-1.5800000000000001E-7</c:v>
                </c:pt>
                <c:pt idx="4830">
                  <c:v>-1.5800000000000001E-7</c:v>
                </c:pt>
                <c:pt idx="4831">
                  <c:v>-1.5800000000000001E-7</c:v>
                </c:pt>
                <c:pt idx="4832">
                  <c:v>-1.5800000000000001E-7</c:v>
                </c:pt>
                <c:pt idx="4833">
                  <c:v>-1.5800000000000001E-7</c:v>
                </c:pt>
                <c:pt idx="4834">
                  <c:v>-1.5800000000000001E-7</c:v>
                </c:pt>
                <c:pt idx="4835">
                  <c:v>-1.5800000000000001E-7</c:v>
                </c:pt>
                <c:pt idx="4836">
                  <c:v>-1.5800000000000001E-7</c:v>
                </c:pt>
                <c:pt idx="4837">
                  <c:v>-1.5699999999999999E-7</c:v>
                </c:pt>
                <c:pt idx="4838">
                  <c:v>-1.5699999999999999E-7</c:v>
                </c:pt>
                <c:pt idx="4839">
                  <c:v>-1.5699999999999999E-7</c:v>
                </c:pt>
                <c:pt idx="4840">
                  <c:v>-1.5699999999999999E-7</c:v>
                </c:pt>
                <c:pt idx="4841">
                  <c:v>-1.5699999999999999E-7</c:v>
                </c:pt>
                <c:pt idx="4842">
                  <c:v>-1.5699999999999999E-7</c:v>
                </c:pt>
                <c:pt idx="4843">
                  <c:v>-1.5699999999999999E-7</c:v>
                </c:pt>
                <c:pt idx="4844">
                  <c:v>-1.5699999999999999E-7</c:v>
                </c:pt>
                <c:pt idx="4845">
                  <c:v>-1.5699999999999999E-7</c:v>
                </c:pt>
                <c:pt idx="4846">
                  <c:v>-1.5699999999999999E-7</c:v>
                </c:pt>
                <c:pt idx="4847">
                  <c:v>-1.5699999999999999E-7</c:v>
                </c:pt>
                <c:pt idx="4848">
                  <c:v>-1.5699999999999999E-7</c:v>
                </c:pt>
                <c:pt idx="4849">
                  <c:v>-1.5699999999999999E-7</c:v>
                </c:pt>
                <c:pt idx="4850">
                  <c:v>-1.5699999999999999E-7</c:v>
                </c:pt>
                <c:pt idx="4851">
                  <c:v>-1.5699999999999999E-7</c:v>
                </c:pt>
                <c:pt idx="4852">
                  <c:v>-1.5699999999999999E-7</c:v>
                </c:pt>
                <c:pt idx="4853">
                  <c:v>-1.5699999999999999E-7</c:v>
                </c:pt>
                <c:pt idx="4854">
                  <c:v>-1.5699999999999999E-7</c:v>
                </c:pt>
                <c:pt idx="4855">
                  <c:v>-1.5699999999999999E-7</c:v>
                </c:pt>
                <c:pt idx="4856">
                  <c:v>-1.5699999999999999E-7</c:v>
                </c:pt>
                <c:pt idx="4857">
                  <c:v>-1.5599999999999999E-7</c:v>
                </c:pt>
                <c:pt idx="4858">
                  <c:v>-1.5599999999999999E-7</c:v>
                </c:pt>
                <c:pt idx="4859">
                  <c:v>-1.5599999999999999E-7</c:v>
                </c:pt>
                <c:pt idx="4860">
                  <c:v>-1.5599999999999999E-7</c:v>
                </c:pt>
                <c:pt idx="4861">
                  <c:v>-1.5599999999999999E-7</c:v>
                </c:pt>
                <c:pt idx="4862">
                  <c:v>-1.5599999999999999E-7</c:v>
                </c:pt>
                <c:pt idx="4863">
                  <c:v>-1.5599999999999999E-7</c:v>
                </c:pt>
                <c:pt idx="4864">
                  <c:v>-1.5599999999999999E-7</c:v>
                </c:pt>
                <c:pt idx="4865">
                  <c:v>-1.5599999999999999E-7</c:v>
                </c:pt>
                <c:pt idx="4866">
                  <c:v>-1.5599999999999999E-7</c:v>
                </c:pt>
                <c:pt idx="4867">
                  <c:v>-1.5599999999999999E-7</c:v>
                </c:pt>
                <c:pt idx="4868">
                  <c:v>-1.5599999999999999E-7</c:v>
                </c:pt>
                <c:pt idx="4869">
                  <c:v>-1.5599999999999999E-7</c:v>
                </c:pt>
                <c:pt idx="4870">
                  <c:v>-1.5599999999999999E-7</c:v>
                </c:pt>
                <c:pt idx="4871">
                  <c:v>-1.5599999999999999E-7</c:v>
                </c:pt>
                <c:pt idx="4872">
                  <c:v>-1.5599999999999999E-7</c:v>
                </c:pt>
                <c:pt idx="4873">
                  <c:v>-1.5599999999999999E-7</c:v>
                </c:pt>
                <c:pt idx="4874">
                  <c:v>-1.5599999999999999E-7</c:v>
                </c:pt>
                <c:pt idx="4875">
                  <c:v>-1.5599999999999999E-7</c:v>
                </c:pt>
                <c:pt idx="4876">
                  <c:v>-1.5599999999999999E-7</c:v>
                </c:pt>
                <c:pt idx="4877">
                  <c:v>-1.55E-7</c:v>
                </c:pt>
                <c:pt idx="4878">
                  <c:v>-1.55E-7</c:v>
                </c:pt>
                <c:pt idx="4879">
                  <c:v>-1.55E-7</c:v>
                </c:pt>
                <c:pt idx="4880">
                  <c:v>-1.55E-7</c:v>
                </c:pt>
                <c:pt idx="4881">
                  <c:v>-1.55E-7</c:v>
                </c:pt>
                <c:pt idx="4882">
                  <c:v>-1.55E-7</c:v>
                </c:pt>
                <c:pt idx="4883">
                  <c:v>-1.55E-7</c:v>
                </c:pt>
                <c:pt idx="4884">
                  <c:v>-1.55E-7</c:v>
                </c:pt>
                <c:pt idx="4885">
                  <c:v>-1.55E-7</c:v>
                </c:pt>
                <c:pt idx="4886">
                  <c:v>-1.55E-7</c:v>
                </c:pt>
                <c:pt idx="4887">
                  <c:v>-1.55E-7</c:v>
                </c:pt>
                <c:pt idx="4888">
                  <c:v>-1.55E-7</c:v>
                </c:pt>
                <c:pt idx="4889">
                  <c:v>-1.55E-7</c:v>
                </c:pt>
                <c:pt idx="4890">
                  <c:v>-1.55E-7</c:v>
                </c:pt>
                <c:pt idx="4891">
                  <c:v>-1.55E-7</c:v>
                </c:pt>
                <c:pt idx="4892">
                  <c:v>-1.55E-7</c:v>
                </c:pt>
                <c:pt idx="4893">
                  <c:v>-1.55E-7</c:v>
                </c:pt>
                <c:pt idx="4894">
                  <c:v>-1.55E-7</c:v>
                </c:pt>
                <c:pt idx="4895">
                  <c:v>-1.55E-7</c:v>
                </c:pt>
                <c:pt idx="4896">
                  <c:v>-1.55E-7</c:v>
                </c:pt>
                <c:pt idx="4897">
                  <c:v>-1.54E-7</c:v>
                </c:pt>
                <c:pt idx="4898">
                  <c:v>-1.54E-7</c:v>
                </c:pt>
                <c:pt idx="4899">
                  <c:v>-1.54E-7</c:v>
                </c:pt>
                <c:pt idx="4900">
                  <c:v>-1.54E-7</c:v>
                </c:pt>
                <c:pt idx="4901">
                  <c:v>-1.54E-7</c:v>
                </c:pt>
                <c:pt idx="4902">
                  <c:v>-1.54E-7</c:v>
                </c:pt>
                <c:pt idx="4903">
                  <c:v>-1.54E-7</c:v>
                </c:pt>
                <c:pt idx="4904">
                  <c:v>-1.54E-7</c:v>
                </c:pt>
                <c:pt idx="4905">
                  <c:v>-1.54E-7</c:v>
                </c:pt>
                <c:pt idx="4906">
                  <c:v>-1.54E-7</c:v>
                </c:pt>
                <c:pt idx="4907">
                  <c:v>-1.54E-7</c:v>
                </c:pt>
                <c:pt idx="4908">
                  <c:v>-1.54E-7</c:v>
                </c:pt>
                <c:pt idx="4909">
                  <c:v>-1.54E-7</c:v>
                </c:pt>
                <c:pt idx="4910">
                  <c:v>-1.54E-7</c:v>
                </c:pt>
                <c:pt idx="4911">
                  <c:v>-1.54E-7</c:v>
                </c:pt>
                <c:pt idx="4912">
                  <c:v>-1.54E-7</c:v>
                </c:pt>
                <c:pt idx="4913">
                  <c:v>-1.54E-7</c:v>
                </c:pt>
                <c:pt idx="4914">
                  <c:v>-1.54E-7</c:v>
                </c:pt>
                <c:pt idx="4915">
                  <c:v>-1.54E-7</c:v>
                </c:pt>
                <c:pt idx="4916">
                  <c:v>-1.54E-7</c:v>
                </c:pt>
                <c:pt idx="4917">
                  <c:v>-1.5300000000000001E-7</c:v>
                </c:pt>
                <c:pt idx="4918">
                  <c:v>-1.5300000000000001E-7</c:v>
                </c:pt>
                <c:pt idx="4919">
                  <c:v>-1.5300000000000001E-7</c:v>
                </c:pt>
                <c:pt idx="4920">
                  <c:v>-1.5300000000000001E-7</c:v>
                </c:pt>
                <c:pt idx="4921">
                  <c:v>-1.5300000000000001E-7</c:v>
                </c:pt>
                <c:pt idx="4922">
                  <c:v>-1.5300000000000001E-7</c:v>
                </c:pt>
                <c:pt idx="4923">
                  <c:v>-1.5300000000000001E-7</c:v>
                </c:pt>
                <c:pt idx="4924">
                  <c:v>-1.5300000000000001E-7</c:v>
                </c:pt>
                <c:pt idx="4925">
                  <c:v>-1.5300000000000001E-7</c:v>
                </c:pt>
                <c:pt idx="4926">
                  <c:v>-1.5300000000000001E-7</c:v>
                </c:pt>
                <c:pt idx="4927">
                  <c:v>-1.5300000000000001E-7</c:v>
                </c:pt>
                <c:pt idx="4928">
                  <c:v>-1.5300000000000001E-7</c:v>
                </c:pt>
                <c:pt idx="4929">
                  <c:v>-1.5300000000000001E-7</c:v>
                </c:pt>
                <c:pt idx="4930">
                  <c:v>-1.5300000000000001E-7</c:v>
                </c:pt>
                <c:pt idx="4931">
                  <c:v>-1.5300000000000001E-7</c:v>
                </c:pt>
                <c:pt idx="4932">
                  <c:v>-1.5300000000000001E-7</c:v>
                </c:pt>
                <c:pt idx="4933">
                  <c:v>-1.5300000000000001E-7</c:v>
                </c:pt>
                <c:pt idx="4934">
                  <c:v>-1.5300000000000001E-7</c:v>
                </c:pt>
                <c:pt idx="4935">
                  <c:v>-1.5300000000000001E-7</c:v>
                </c:pt>
                <c:pt idx="4936">
                  <c:v>-1.5300000000000001E-7</c:v>
                </c:pt>
                <c:pt idx="4937">
                  <c:v>-1.5200000000000001E-7</c:v>
                </c:pt>
                <c:pt idx="4938">
                  <c:v>-1.5200000000000001E-7</c:v>
                </c:pt>
                <c:pt idx="4939">
                  <c:v>-1.5200000000000001E-7</c:v>
                </c:pt>
                <c:pt idx="4940">
                  <c:v>-1.5200000000000001E-7</c:v>
                </c:pt>
                <c:pt idx="4941">
                  <c:v>-1.5200000000000001E-7</c:v>
                </c:pt>
                <c:pt idx="4942">
                  <c:v>-1.5200000000000001E-7</c:v>
                </c:pt>
                <c:pt idx="4943">
                  <c:v>-1.5200000000000001E-7</c:v>
                </c:pt>
                <c:pt idx="4944">
                  <c:v>-1.5200000000000001E-7</c:v>
                </c:pt>
                <c:pt idx="4945">
                  <c:v>-1.5200000000000001E-7</c:v>
                </c:pt>
                <c:pt idx="4946">
                  <c:v>-1.5200000000000001E-7</c:v>
                </c:pt>
                <c:pt idx="4947">
                  <c:v>-1.5200000000000001E-7</c:v>
                </c:pt>
                <c:pt idx="4948">
                  <c:v>-1.5200000000000001E-7</c:v>
                </c:pt>
                <c:pt idx="4949">
                  <c:v>-1.5200000000000001E-7</c:v>
                </c:pt>
                <c:pt idx="4950">
                  <c:v>-1.5200000000000001E-7</c:v>
                </c:pt>
                <c:pt idx="4951">
                  <c:v>-1.5200000000000001E-7</c:v>
                </c:pt>
                <c:pt idx="4952">
                  <c:v>-1.5200000000000001E-7</c:v>
                </c:pt>
                <c:pt idx="4953">
                  <c:v>-1.5200000000000001E-7</c:v>
                </c:pt>
                <c:pt idx="4954">
                  <c:v>-1.5200000000000001E-7</c:v>
                </c:pt>
                <c:pt idx="4955">
                  <c:v>-1.5200000000000001E-7</c:v>
                </c:pt>
                <c:pt idx="4956">
                  <c:v>-1.5200000000000001E-7</c:v>
                </c:pt>
                <c:pt idx="4957">
                  <c:v>-1.5099999999999999E-7</c:v>
                </c:pt>
                <c:pt idx="4958">
                  <c:v>-1.5099999999999999E-7</c:v>
                </c:pt>
                <c:pt idx="4959">
                  <c:v>-1.5099999999999999E-7</c:v>
                </c:pt>
                <c:pt idx="4960">
                  <c:v>-1.5099999999999999E-7</c:v>
                </c:pt>
                <c:pt idx="4961">
                  <c:v>-1.5099999999999999E-7</c:v>
                </c:pt>
                <c:pt idx="4962">
                  <c:v>-1.5099999999999999E-7</c:v>
                </c:pt>
                <c:pt idx="4963">
                  <c:v>-1.5099999999999999E-7</c:v>
                </c:pt>
                <c:pt idx="4964">
                  <c:v>-1.5099999999999999E-7</c:v>
                </c:pt>
                <c:pt idx="4965">
                  <c:v>-1.5099999999999999E-7</c:v>
                </c:pt>
                <c:pt idx="4966">
                  <c:v>-1.5099999999999999E-7</c:v>
                </c:pt>
                <c:pt idx="4967">
                  <c:v>-1.5099999999999999E-7</c:v>
                </c:pt>
                <c:pt idx="4968">
                  <c:v>-1.5099999999999999E-7</c:v>
                </c:pt>
                <c:pt idx="4969">
                  <c:v>-1.5099999999999999E-7</c:v>
                </c:pt>
                <c:pt idx="4970">
                  <c:v>-1.5099999999999999E-7</c:v>
                </c:pt>
                <c:pt idx="4971">
                  <c:v>-1.5099999999999999E-7</c:v>
                </c:pt>
                <c:pt idx="4972">
                  <c:v>-1.5099999999999999E-7</c:v>
                </c:pt>
                <c:pt idx="4973">
                  <c:v>-1.5099999999999999E-7</c:v>
                </c:pt>
                <c:pt idx="4974">
                  <c:v>-1.5099999999999999E-7</c:v>
                </c:pt>
                <c:pt idx="4975">
                  <c:v>-1.5099999999999999E-7</c:v>
                </c:pt>
                <c:pt idx="4976">
                  <c:v>-1.5099999999999999E-7</c:v>
                </c:pt>
                <c:pt idx="4977">
                  <c:v>-1.4999999999999999E-7</c:v>
                </c:pt>
                <c:pt idx="4978">
                  <c:v>-1.4999999999999999E-7</c:v>
                </c:pt>
                <c:pt idx="4979">
                  <c:v>-1.4999999999999999E-7</c:v>
                </c:pt>
                <c:pt idx="4980">
                  <c:v>-1.4999999999999999E-7</c:v>
                </c:pt>
                <c:pt idx="4981">
                  <c:v>-1.4999999999999999E-7</c:v>
                </c:pt>
                <c:pt idx="4982">
                  <c:v>-1.4999999999999999E-7</c:v>
                </c:pt>
                <c:pt idx="4983">
                  <c:v>-1.4999999999999999E-7</c:v>
                </c:pt>
                <c:pt idx="4984">
                  <c:v>-1.4999999999999999E-7</c:v>
                </c:pt>
                <c:pt idx="4985">
                  <c:v>-1.4999999999999999E-7</c:v>
                </c:pt>
                <c:pt idx="4986">
                  <c:v>-1.4999999999999999E-7</c:v>
                </c:pt>
                <c:pt idx="4987">
                  <c:v>-1.4999999999999999E-7</c:v>
                </c:pt>
                <c:pt idx="4988">
                  <c:v>-1.4999999999999999E-7</c:v>
                </c:pt>
                <c:pt idx="4989">
                  <c:v>-1.4999999999999999E-7</c:v>
                </c:pt>
                <c:pt idx="4990">
                  <c:v>-1.4999999999999999E-7</c:v>
                </c:pt>
                <c:pt idx="4991">
                  <c:v>-1.4999999999999999E-7</c:v>
                </c:pt>
                <c:pt idx="4992">
                  <c:v>-1.4999999999999999E-7</c:v>
                </c:pt>
                <c:pt idx="4993">
                  <c:v>-1.4999999999999999E-7</c:v>
                </c:pt>
                <c:pt idx="4994">
                  <c:v>-1.4999999999999999E-7</c:v>
                </c:pt>
                <c:pt idx="4995">
                  <c:v>-1.4999999999999999E-7</c:v>
                </c:pt>
                <c:pt idx="4996">
                  <c:v>-1.4999999999999999E-7</c:v>
                </c:pt>
                <c:pt idx="4997">
                  <c:v>-1.49E-7</c:v>
                </c:pt>
                <c:pt idx="4998">
                  <c:v>-1.49E-7</c:v>
                </c:pt>
                <c:pt idx="4999">
                  <c:v>-1.49E-7</c:v>
                </c:pt>
                <c:pt idx="5000">
                  <c:v>-1.49E-7</c:v>
                </c:pt>
                <c:pt idx="5001">
                  <c:v>-1.49E-7</c:v>
                </c:pt>
                <c:pt idx="5002">
                  <c:v>-1.49E-7</c:v>
                </c:pt>
                <c:pt idx="5003">
                  <c:v>-1.49E-7</c:v>
                </c:pt>
                <c:pt idx="5004">
                  <c:v>-1.49E-7</c:v>
                </c:pt>
                <c:pt idx="5005">
                  <c:v>-1.49E-7</c:v>
                </c:pt>
                <c:pt idx="5006">
                  <c:v>-1.49E-7</c:v>
                </c:pt>
                <c:pt idx="5007">
                  <c:v>-1.49E-7</c:v>
                </c:pt>
                <c:pt idx="5008">
                  <c:v>-1.49E-7</c:v>
                </c:pt>
                <c:pt idx="5009">
                  <c:v>-1.49E-7</c:v>
                </c:pt>
                <c:pt idx="5010">
                  <c:v>-1.49E-7</c:v>
                </c:pt>
                <c:pt idx="5011">
                  <c:v>-1.49E-7</c:v>
                </c:pt>
                <c:pt idx="5012">
                  <c:v>-1.49E-7</c:v>
                </c:pt>
                <c:pt idx="5013">
                  <c:v>-1.49E-7</c:v>
                </c:pt>
                <c:pt idx="5014">
                  <c:v>-1.49E-7</c:v>
                </c:pt>
                <c:pt idx="5015">
                  <c:v>-1.49E-7</c:v>
                </c:pt>
                <c:pt idx="5016">
                  <c:v>-1.49E-7</c:v>
                </c:pt>
                <c:pt idx="5017">
                  <c:v>-1.48E-7</c:v>
                </c:pt>
                <c:pt idx="5018">
                  <c:v>-1.48E-7</c:v>
                </c:pt>
                <c:pt idx="5019">
                  <c:v>-1.48E-7</c:v>
                </c:pt>
                <c:pt idx="5020">
                  <c:v>-1.48E-7</c:v>
                </c:pt>
                <c:pt idx="5021">
                  <c:v>-1.48E-7</c:v>
                </c:pt>
                <c:pt idx="5022">
                  <c:v>-1.48E-7</c:v>
                </c:pt>
                <c:pt idx="5023">
                  <c:v>-1.48E-7</c:v>
                </c:pt>
                <c:pt idx="5024">
                  <c:v>-1.48E-7</c:v>
                </c:pt>
                <c:pt idx="5025">
                  <c:v>-1.48E-7</c:v>
                </c:pt>
                <c:pt idx="5026">
                  <c:v>-1.48E-7</c:v>
                </c:pt>
                <c:pt idx="5027">
                  <c:v>-1.48E-7</c:v>
                </c:pt>
                <c:pt idx="5028">
                  <c:v>-1.48E-7</c:v>
                </c:pt>
                <c:pt idx="5029">
                  <c:v>-1.48E-7</c:v>
                </c:pt>
                <c:pt idx="5030">
                  <c:v>-1.48E-7</c:v>
                </c:pt>
                <c:pt idx="5031">
                  <c:v>-1.48E-7</c:v>
                </c:pt>
                <c:pt idx="5032">
                  <c:v>-1.48E-7</c:v>
                </c:pt>
                <c:pt idx="5033">
                  <c:v>-1.48E-7</c:v>
                </c:pt>
                <c:pt idx="5034">
                  <c:v>-1.48E-7</c:v>
                </c:pt>
                <c:pt idx="5035">
                  <c:v>-1.48E-7</c:v>
                </c:pt>
                <c:pt idx="5036">
                  <c:v>-1.48E-7</c:v>
                </c:pt>
                <c:pt idx="5037">
                  <c:v>-1.4700000000000001E-7</c:v>
                </c:pt>
                <c:pt idx="5038">
                  <c:v>-1.4700000000000001E-7</c:v>
                </c:pt>
                <c:pt idx="5039">
                  <c:v>-1.4700000000000001E-7</c:v>
                </c:pt>
                <c:pt idx="5040">
                  <c:v>-1.4700000000000001E-7</c:v>
                </c:pt>
                <c:pt idx="5041">
                  <c:v>-1.4700000000000001E-7</c:v>
                </c:pt>
                <c:pt idx="5042">
                  <c:v>-1.4700000000000001E-7</c:v>
                </c:pt>
                <c:pt idx="5043">
                  <c:v>-1.4700000000000001E-7</c:v>
                </c:pt>
                <c:pt idx="5044">
                  <c:v>-1.4700000000000001E-7</c:v>
                </c:pt>
                <c:pt idx="5045">
                  <c:v>-1.4700000000000001E-7</c:v>
                </c:pt>
                <c:pt idx="5046">
                  <c:v>-1.4700000000000001E-7</c:v>
                </c:pt>
                <c:pt idx="5047">
                  <c:v>-1.4700000000000001E-7</c:v>
                </c:pt>
                <c:pt idx="5048">
                  <c:v>-1.4700000000000001E-7</c:v>
                </c:pt>
                <c:pt idx="5049">
                  <c:v>-1.4700000000000001E-7</c:v>
                </c:pt>
                <c:pt idx="5050">
                  <c:v>-1.4700000000000001E-7</c:v>
                </c:pt>
                <c:pt idx="5051">
                  <c:v>-1.4700000000000001E-7</c:v>
                </c:pt>
                <c:pt idx="5052">
                  <c:v>-1.4700000000000001E-7</c:v>
                </c:pt>
                <c:pt idx="5053">
                  <c:v>-1.4700000000000001E-7</c:v>
                </c:pt>
                <c:pt idx="5054">
                  <c:v>-1.4700000000000001E-7</c:v>
                </c:pt>
                <c:pt idx="5055">
                  <c:v>-1.4700000000000001E-7</c:v>
                </c:pt>
                <c:pt idx="5056">
                  <c:v>-1.4700000000000001E-7</c:v>
                </c:pt>
                <c:pt idx="5057">
                  <c:v>-1.4600000000000001E-7</c:v>
                </c:pt>
                <c:pt idx="5058">
                  <c:v>-1.4600000000000001E-7</c:v>
                </c:pt>
                <c:pt idx="5059">
                  <c:v>-1.4600000000000001E-7</c:v>
                </c:pt>
                <c:pt idx="5060">
                  <c:v>-1.4600000000000001E-7</c:v>
                </c:pt>
                <c:pt idx="5061">
                  <c:v>-1.4600000000000001E-7</c:v>
                </c:pt>
                <c:pt idx="5062">
                  <c:v>-1.4600000000000001E-7</c:v>
                </c:pt>
                <c:pt idx="5063">
                  <c:v>-1.4600000000000001E-7</c:v>
                </c:pt>
                <c:pt idx="5064">
                  <c:v>-1.4600000000000001E-7</c:v>
                </c:pt>
                <c:pt idx="5065">
                  <c:v>-1.4600000000000001E-7</c:v>
                </c:pt>
                <c:pt idx="5066">
                  <c:v>-1.4600000000000001E-7</c:v>
                </c:pt>
                <c:pt idx="5067">
                  <c:v>-1.4600000000000001E-7</c:v>
                </c:pt>
                <c:pt idx="5068">
                  <c:v>-1.4600000000000001E-7</c:v>
                </c:pt>
                <c:pt idx="5069">
                  <c:v>-1.4600000000000001E-7</c:v>
                </c:pt>
                <c:pt idx="5070">
                  <c:v>-1.4600000000000001E-7</c:v>
                </c:pt>
                <c:pt idx="5071">
                  <c:v>-1.4600000000000001E-7</c:v>
                </c:pt>
                <c:pt idx="5072">
                  <c:v>-1.4600000000000001E-7</c:v>
                </c:pt>
                <c:pt idx="5073">
                  <c:v>-1.4600000000000001E-7</c:v>
                </c:pt>
                <c:pt idx="5074">
                  <c:v>-1.4600000000000001E-7</c:v>
                </c:pt>
                <c:pt idx="5075">
                  <c:v>-1.4600000000000001E-7</c:v>
                </c:pt>
                <c:pt idx="5076">
                  <c:v>-1.4600000000000001E-7</c:v>
                </c:pt>
                <c:pt idx="5077">
                  <c:v>-1.4499999999999999E-7</c:v>
                </c:pt>
                <c:pt idx="5078">
                  <c:v>-1.4499999999999999E-7</c:v>
                </c:pt>
                <c:pt idx="5079">
                  <c:v>-1.4499999999999999E-7</c:v>
                </c:pt>
                <c:pt idx="5080">
                  <c:v>-1.4499999999999999E-7</c:v>
                </c:pt>
                <c:pt idx="5081">
                  <c:v>-1.4499999999999999E-7</c:v>
                </c:pt>
                <c:pt idx="5082">
                  <c:v>-1.4499999999999999E-7</c:v>
                </c:pt>
                <c:pt idx="5083">
                  <c:v>-1.4499999999999999E-7</c:v>
                </c:pt>
                <c:pt idx="5084">
                  <c:v>-1.4499999999999999E-7</c:v>
                </c:pt>
                <c:pt idx="5085">
                  <c:v>-1.4499999999999999E-7</c:v>
                </c:pt>
                <c:pt idx="5086">
                  <c:v>-1.4499999999999999E-7</c:v>
                </c:pt>
                <c:pt idx="5087">
                  <c:v>-1.4499999999999999E-7</c:v>
                </c:pt>
                <c:pt idx="5088">
                  <c:v>-1.4499999999999999E-7</c:v>
                </c:pt>
                <c:pt idx="5089">
                  <c:v>-1.4499999999999999E-7</c:v>
                </c:pt>
                <c:pt idx="5090">
                  <c:v>-1.4499999999999999E-7</c:v>
                </c:pt>
                <c:pt idx="5091">
                  <c:v>-1.4499999999999999E-7</c:v>
                </c:pt>
                <c:pt idx="5092">
                  <c:v>-1.4499999999999999E-7</c:v>
                </c:pt>
                <c:pt idx="5093">
                  <c:v>-1.4499999999999999E-7</c:v>
                </c:pt>
                <c:pt idx="5094">
                  <c:v>-1.4499999999999999E-7</c:v>
                </c:pt>
                <c:pt idx="5095">
                  <c:v>-1.4499999999999999E-7</c:v>
                </c:pt>
                <c:pt idx="5096">
                  <c:v>-1.4499999999999999E-7</c:v>
                </c:pt>
                <c:pt idx="5097">
                  <c:v>-1.4399999999999999E-7</c:v>
                </c:pt>
                <c:pt idx="5098">
                  <c:v>-1.4399999999999999E-7</c:v>
                </c:pt>
                <c:pt idx="5099">
                  <c:v>-1.4399999999999999E-7</c:v>
                </c:pt>
                <c:pt idx="5100">
                  <c:v>-1.4399999999999999E-7</c:v>
                </c:pt>
                <c:pt idx="5101">
                  <c:v>-1.4399999999999999E-7</c:v>
                </c:pt>
                <c:pt idx="5102">
                  <c:v>-1.4399999999999999E-7</c:v>
                </c:pt>
                <c:pt idx="5103">
                  <c:v>-1.4399999999999999E-7</c:v>
                </c:pt>
                <c:pt idx="5104">
                  <c:v>-1.4399999999999999E-7</c:v>
                </c:pt>
                <c:pt idx="5105">
                  <c:v>-1.4399999999999999E-7</c:v>
                </c:pt>
                <c:pt idx="5106">
                  <c:v>-1.4399999999999999E-7</c:v>
                </c:pt>
                <c:pt idx="5107">
                  <c:v>-1.4399999999999999E-7</c:v>
                </c:pt>
                <c:pt idx="5108">
                  <c:v>-1.4399999999999999E-7</c:v>
                </c:pt>
                <c:pt idx="5109">
                  <c:v>-1.4399999999999999E-7</c:v>
                </c:pt>
                <c:pt idx="5110">
                  <c:v>-1.4399999999999999E-7</c:v>
                </c:pt>
                <c:pt idx="5111">
                  <c:v>-1.4399999999999999E-7</c:v>
                </c:pt>
                <c:pt idx="5112">
                  <c:v>-1.4399999999999999E-7</c:v>
                </c:pt>
                <c:pt idx="5113">
                  <c:v>-1.4399999999999999E-7</c:v>
                </c:pt>
                <c:pt idx="5114">
                  <c:v>-1.4399999999999999E-7</c:v>
                </c:pt>
                <c:pt idx="5115">
                  <c:v>-1.4399999999999999E-7</c:v>
                </c:pt>
                <c:pt idx="5116">
                  <c:v>-1.4399999999999999E-7</c:v>
                </c:pt>
                <c:pt idx="5117">
                  <c:v>-1.43E-7</c:v>
                </c:pt>
                <c:pt idx="5118">
                  <c:v>-1.43E-7</c:v>
                </c:pt>
                <c:pt idx="5119">
                  <c:v>-1.43E-7</c:v>
                </c:pt>
                <c:pt idx="5120">
                  <c:v>-1.43E-7</c:v>
                </c:pt>
                <c:pt idx="5121">
                  <c:v>-1.43E-7</c:v>
                </c:pt>
                <c:pt idx="5122">
                  <c:v>-1.43E-7</c:v>
                </c:pt>
                <c:pt idx="5123">
                  <c:v>-1.43E-7</c:v>
                </c:pt>
                <c:pt idx="5124">
                  <c:v>-1.43E-7</c:v>
                </c:pt>
                <c:pt idx="5125">
                  <c:v>-1.43E-7</c:v>
                </c:pt>
                <c:pt idx="5126">
                  <c:v>-1.43E-7</c:v>
                </c:pt>
                <c:pt idx="5127">
                  <c:v>-1.43E-7</c:v>
                </c:pt>
                <c:pt idx="5128">
                  <c:v>-1.43E-7</c:v>
                </c:pt>
                <c:pt idx="5129">
                  <c:v>-1.43E-7</c:v>
                </c:pt>
                <c:pt idx="5130">
                  <c:v>-1.43E-7</c:v>
                </c:pt>
                <c:pt idx="5131">
                  <c:v>-1.43E-7</c:v>
                </c:pt>
                <c:pt idx="5132">
                  <c:v>-1.43E-7</c:v>
                </c:pt>
                <c:pt idx="5133">
                  <c:v>-1.43E-7</c:v>
                </c:pt>
                <c:pt idx="5134">
                  <c:v>-1.43E-7</c:v>
                </c:pt>
                <c:pt idx="5135">
                  <c:v>-1.43E-7</c:v>
                </c:pt>
                <c:pt idx="5136">
                  <c:v>-1.43E-7</c:v>
                </c:pt>
                <c:pt idx="5137">
                  <c:v>-1.42E-7</c:v>
                </c:pt>
                <c:pt idx="5138">
                  <c:v>-1.42E-7</c:v>
                </c:pt>
                <c:pt idx="5139">
                  <c:v>-1.42E-7</c:v>
                </c:pt>
                <c:pt idx="5140">
                  <c:v>-1.42E-7</c:v>
                </c:pt>
                <c:pt idx="5141">
                  <c:v>-1.42E-7</c:v>
                </c:pt>
                <c:pt idx="5142">
                  <c:v>-1.42E-7</c:v>
                </c:pt>
                <c:pt idx="5143">
                  <c:v>-1.42E-7</c:v>
                </c:pt>
                <c:pt idx="5144">
                  <c:v>-1.42E-7</c:v>
                </c:pt>
                <c:pt idx="5145">
                  <c:v>-1.42E-7</c:v>
                </c:pt>
                <c:pt idx="5146">
                  <c:v>-1.42E-7</c:v>
                </c:pt>
                <c:pt idx="5147">
                  <c:v>-1.42E-7</c:v>
                </c:pt>
                <c:pt idx="5148">
                  <c:v>-1.42E-7</c:v>
                </c:pt>
                <c:pt idx="5149">
                  <c:v>-1.42E-7</c:v>
                </c:pt>
                <c:pt idx="5150">
                  <c:v>-1.42E-7</c:v>
                </c:pt>
                <c:pt idx="5151">
                  <c:v>-1.42E-7</c:v>
                </c:pt>
                <c:pt idx="5152">
                  <c:v>-1.42E-7</c:v>
                </c:pt>
                <c:pt idx="5153">
                  <c:v>-1.42E-7</c:v>
                </c:pt>
                <c:pt idx="5154">
                  <c:v>-1.42E-7</c:v>
                </c:pt>
                <c:pt idx="5155">
                  <c:v>-1.42E-7</c:v>
                </c:pt>
                <c:pt idx="5156">
                  <c:v>-1.42E-7</c:v>
                </c:pt>
                <c:pt idx="5157">
                  <c:v>-1.4100000000000001E-7</c:v>
                </c:pt>
                <c:pt idx="5158">
                  <c:v>-1.4100000000000001E-7</c:v>
                </c:pt>
                <c:pt idx="5159">
                  <c:v>-1.4100000000000001E-7</c:v>
                </c:pt>
                <c:pt idx="5160">
                  <c:v>-1.4100000000000001E-7</c:v>
                </c:pt>
                <c:pt idx="5161">
                  <c:v>-1.4100000000000001E-7</c:v>
                </c:pt>
                <c:pt idx="5162">
                  <c:v>-1.4100000000000001E-7</c:v>
                </c:pt>
                <c:pt idx="5163">
                  <c:v>-1.4100000000000001E-7</c:v>
                </c:pt>
                <c:pt idx="5164">
                  <c:v>-1.4100000000000001E-7</c:v>
                </c:pt>
                <c:pt idx="5165">
                  <c:v>-1.4100000000000001E-7</c:v>
                </c:pt>
                <c:pt idx="5166">
                  <c:v>-1.4100000000000001E-7</c:v>
                </c:pt>
                <c:pt idx="5167">
                  <c:v>-1.4100000000000001E-7</c:v>
                </c:pt>
                <c:pt idx="5168">
                  <c:v>-1.4100000000000001E-7</c:v>
                </c:pt>
                <c:pt idx="5169">
                  <c:v>-1.4100000000000001E-7</c:v>
                </c:pt>
                <c:pt idx="5170">
                  <c:v>-1.4100000000000001E-7</c:v>
                </c:pt>
                <c:pt idx="5171">
                  <c:v>-1.4100000000000001E-7</c:v>
                </c:pt>
                <c:pt idx="5172">
                  <c:v>-1.4100000000000001E-7</c:v>
                </c:pt>
                <c:pt idx="5173">
                  <c:v>-1.4100000000000001E-7</c:v>
                </c:pt>
                <c:pt idx="5174">
                  <c:v>-1.4100000000000001E-7</c:v>
                </c:pt>
                <c:pt idx="5175">
                  <c:v>-1.4100000000000001E-7</c:v>
                </c:pt>
                <c:pt idx="5176">
                  <c:v>-1.4100000000000001E-7</c:v>
                </c:pt>
                <c:pt idx="5177">
                  <c:v>-1.4000000000000001E-7</c:v>
                </c:pt>
                <c:pt idx="5178">
                  <c:v>-1.4000000000000001E-7</c:v>
                </c:pt>
                <c:pt idx="5179">
                  <c:v>-1.4000000000000001E-7</c:v>
                </c:pt>
                <c:pt idx="5180">
                  <c:v>-1.4000000000000001E-7</c:v>
                </c:pt>
                <c:pt idx="5181">
                  <c:v>-1.4000000000000001E-7</c:v>
                </c:pt>
                <c:pt idx="5182">
                  <c:v>-1.4000000000000001E-7</c:v>
                </c:pt>
                <c:pt idx="5183">
                  <c:v>-1.4000000000000001E-7</c:v>
                </c:pt>
                <c:pt idx="5184">
                  <c:v>-1.4000000000000001E-7</c:v>
                </c:pt>
                <c:pt idx="5185">
                  <c:v>-1.4000000000000001E-7</c:v>
                </c:pt>
                <c:pt idx="5186">
                  <c:v>-1.4000000000000001E-7</c:v>
                </c:pt>
                <c:pt idx="5187">
                  <c:v>-1.4000000000000001E-7</c:v>
                </c:pt>
                <c:pt idx="5188">
                  <c:v>-1.4000000000000001E-7</c:v>
                </c:pt>
                <c:pt idx="5189">
                  <c:v>-1.4000000000000001E-7</c:v>
                </c:pt>
                <c:pt idx="5190">
                  <c:v>-1.4000000000000001E-7</c:v>
                </c:pt>
                <c:pt idx="5191">
                  <c:v>-1.4000000000000001E-7</c:v>
                </c:pt>
                <c:pt idx="5192">
                  <c:v>-1.4000000000000001E-7</c:v>
                </c:pt>
                <c:pt idx="5193">
                  <c:v>-1.4000000000000001E-7</c:v>
                </c:pt>
                <c:pt idx="5194">
                  <c:v>-1.4000000000000001E-7</c:v>
                </c:pt>
                <c:pt idx="5195">
                  <c:v>-1.4000000000000001E-7</c:v>
                </c:pt>
                <c:pt idx="5196">
                  <c:v>-1.4000000000000001E-7</c:v>
                </c:pt>
                <c:pt idx="5197">
                  <c:v>-1.3899999999999999E-7</c:v>
                </c:pt>
                <c:pt idx="5198">
                  <c:v>-1.3899999999999999E-7</c:v>
                </c:pt>
                <c:pt idx="5199">
                  <c:v>-1.3899999999999999E-7</c:v>
                </c:pt>
                <c:pt idx="5200">
                  <c:v>-1.3899999999999999E-7</c:v>
                </c:pt>
                <c:pt idx="5201">
                  <c:v>-1.3899999999999999E-7</c:v>
                </c:pt>
                <c:pt idx="5202">
                  <c:v>-1.3899999999999999E-7</c:v>
                </c:pt>
                <c:pt idx="5203">
                  <c:v>-1.3899999999999999E-7</c:v>
                </c:pt>
                <c:pt idx="5204">
                  <c:v>-1.3899999999999999E-7</c:v>
                </c:pt>
                <c:pt idx="5205">
                  <c:v>-1.3899999999999999E-7</c:v>
                </c:pt>
                <c:pt idx="5206">
                  <c:v>-1.3899999999999999E-7</c:v>
                </c:pt>
                <c:pt idx="5207">
                  <c:v>-1.3899999999999999E-7</c:v>
                </c:pt>
                <c:pt idx="5208">
                  <c:v>-1.3899999999999999E-7</c:v>
                </c:pt>
                <c:pt idx="5209">
                  <c:v>-1.3899999999999999E-7</c:v>
                </c:pt>
                <c:pt idx="5210">
                  <c:v>-1.3899999999999999E-7</c:v>
                </c:pt>
                <c:pt idx="5211">
                  <c:v>-1.3899999999999999E-7</c:v>
                </c:pt>
                <c:pt idx="5212">
                  <c:v>-1.3899999999999999E-7</c:v>
                </c:pt>
                <c:pt idx="5213">
                  <c:v>-1.3899999999999999E-7</c:v>
                </c:pt>
                <c:pt idx="5214">
                  <c:v>-1.3899999999999999E-7</c:v>
                </c:pt>
                <c:pt idx="5215">
                  <c:v>-1.3899999999999999E-7</c:v>
                </c:pt>
                <c:pt idx="5216">
                  <c:v>-1.3899999999999999E-7</c:v>
                </c:pt>
                <c:pt idx="5217">
                  <c:v>-1.3799999999999999E-7</c:v>
                </c:pt>
                <c:pt idx="5218">
                  <c:v>-1.3799999999999999E-7</c:v>
                </c:pt>
                <c:pt idx="5219">
                  <c:v>-1.3799999999999999E-7</c:v>
                </c:pt>
                <c:pt idx="5220">
                  <c:v>-1.3799999999999999E-7</c:v>
                </c:pt>
                <c:pt idx="5221">
                  <c:v>-1.3799999999999999E-7</c:v>
                </c:pt>
                <c:pt idx="5222">
                  <c:v>-1.3799999999999999E-7</c:v>
                </c:pt>
                <c:pt idx="5223">
                  <c:v>-1.3799999999999999E-7</c:v>
                </c:pt>
                <c:pt idx="5224">
                  <c:v>-1.3799999999999999E-7</c:v>
                </c:pt>
                <c:pt idx="5225">
                  <c:v>-1.3799999999999999E-7</c:v>
                </c:pt>
                <c:pt idx="5226">
                  <c:v>-1.3799999999999999E-7</c:v>
                </c:pt>
                <c:pt idx="5227">
                  <c:v>-1.3799999999999999E-7</c:v>
                </c:pt>
                <c:pt idx="5228">
                  <c:v>-1.3799999999999999E-7</c:v>
                </c:pt>
                <c:pt idx="5229">
                  <c:v>-1.3799999999999999E-7</c:v>
                </c:pt>
                <c:pt idx="5230">
                  <c:v>-1.3799999999999999E-7</c:v>
                </c:pt>
                <c:pt idx="5231">
                  <c:v>-1.3799999999999999E-7</c:v>
                </c:pt>
                <c:pt idx="5232">
                  <c:v>-1.3799999999999999E-7</c:v>
                </c:pt>
                <c:pt idx="5233">
                  <c:v>-1.3799999999999999E-7</c:v>
                </c:pt>
                <c:pt idx="5234">
                  <c:v>-1.3799999999999999E-7</c:v>
                </c:pt>
                <c:pt idx="5235">
                  <c:v>-1.3799999999999999E-7</c:v>
                </c:pt>
                <c:pt idx="5236">
                  <c:v>-1.3799999999999999E-7</c:v>
                </c:pt>
                <c:pt idx="5237">
                  <c:v>-1.37E-7</c:v>
                </c:pt>
                <c:pt idx="5238">
                  <c:v>-1.37E-7</c:v>
                </c:pt>
                <c:pt idx="5239">
                  <c:v>-1.37E-7</c:v>
                </c:pt>
                <c:pt idx="5240">
                  <c:v>-1.37E-7</c:v>
                </c:pt>
                <c:pt idx="5241">
                  <c:v>-1.37E-7</c:v>
                </c:pt>
                <c:pt idx="5242">
                  <c:v>-1.37E-7</c:v>
                </c:pt>
                <c:pt idx="5243">
                  <c:v>-1.37E-7</c:v>
                </c:pt>
                <c:pt idx="5244">
                  <c:v>-1.37E-7</c:v>
                </c:pt>
                <c:pt idx="5245">
                  <c:v>-1.37E-7</c:v>
                </c:pt>
                <c:pt idx="5246">
                  <c:v>-1.37E-7</c:v>
                </c:pt>
                <c:pt idx="5247">
                  <c:v>-1.37E-7</c:v>
                </c:pt>
                <c:pt idx="5248">
                  <c:v>-1.37E-7</c:v>
                </c:pt>
                <c:pt idx="5249">
                  <c:v>-1.37E-7</c:v>
                </c:pt>
                <c:pt idx="5250">
                  <c:v>-1.37E-7</c:v>
                </c:pt>
                <c:pt idx="5251">
                  <c:v>-1.37E-7</c:v>
                </c:pt>
                <c:pt idx="5252">
                  <c:v>-1.37E-7</c:v>
                </c:pt>
                <c:pt idx="5253">
                  <c:v>-1.37E-7</c:v>
                </c:pt>
                <c:pt idx="5254">
                  <c:v>-1.37E-7</c:v>
                </c:pt>
                <c:pt idx="5255">
                  <c:v>-1.37E-7</c:v>
                </c:pt>
                <c:pt idx="5256">
                  <c:v>-1.37E-7</c:v>
                </c:pt>
                <c:pt idx="5257">
                  <c:v>-1.36E-7</c:v>
                </c:pt>
                <c:pt idx="5258">
                  <c:v>-1.36E-7</c:v>
                </c:pt>
                <c:pt idx="5259">
                  <c:v>-1.36E-7</c:v>
                </c:pt>
                <c:pt idx="5260">
                  <c:v>-1.36E-7</c:v>
                </c:pt>
                <c:pt idx="5261">
                  <c:v>-1.36E-7</c:v>
                </c:pt>
                <c:pt idx="5262">
                  <c:v>-1.36E-7</c:v>
                </c:pt>
                <c:pt idx="5263">
                  <c:v>-1.36E-7</c:v>
                </c:pt>
                <c:pt idx="5264">
                  <c:v>-1.36E-7</c:v>
                </c:pt>
                <c:pt idx="5265">
                  <c:v>-1.36E-7</c:v>
                </c:pt>
                <c:pt idx="5266">
                  <c:v>-1.36E-7</c:v>
                </c:pt>
                <c:pt idx="5267">
                  <c:v>-1.36E-7</c:v>
                </c:pt>
                <c:pt idx="5268">
                  <c:v>-1.36E-7</c:v>
                </c:pt>
                <c:pt idx="5269">
                  <c:v>-1.36E-7</c:v>
                </c:pt>
                <c:pt idx="5270">
                  <c:v>-1.36E-7</c:v>
                </c:pt>
                <c:pt idx="5271">
                  <c:v>-1.36E-7</c:v>
                </c:pt>
                <c:pt idx="5272">
                  <c:v>-1.36E-7</c:v>
                </c:pt>
                <c:pt idx="5273">
                  <c:v>-1.36E-7</c:v>
                </c:pt>
                <c:pt idx="5274">
                  <c:v>-1.36E-7</c:v>
                </c:pt>
                <c:pt idx="5275">
                  <c:v>-1.36E-7</c:v>
                </c:pt>
                <c:pt idx="5276">
                  <c:v>-1.36E-7</c:v>
                </c:pt>
                <c:pt idx="5277">
                  <c:v>-1.35E-7</c:v>
                </c:pt>
                <c:pt idx="5278">
                  <c:v>-1.35E-7</c:v>
                </c:pt>
                <c:pt idx="5279">
                  <c:v>-1.35E-7</c:v>
                </c:pt>
                <c:pt idx="5280">
                  <c:v>-1.35E-7</c:v>
                </c:pt>
                <c:pt idx="5281">
                  <c:v>-1.35E-7</c:v>
                </c:pt>
                <c:pt idx="5282">
                  <c:v>-1.35E-7</c:v>
                </c:pt>
                <c:pt idx="5283">
                  <c:v>-1.35E-7</c:v>
                </c:pt>
                <c:pt idx="5284">
                  <c:v>-1.35E-7</c:v>
                </c:pt>
                <c:pt idx="5285">
                  <c:v>-1.35E-7</c:v>
                </c:pt>
                <c:pt idx="5286">
                  <c:v>-1.35E-7</c:v>
                </c:pt>
                <c:pt idx="5287">
                  <c:v>-1.35E-7</c:v>
                </c:pt>
                <c:pt idx="5288">
                  <c:v>-1.35E-7</c:v>
                </c:pt>
                <c:pt idx="5289">
                  <c:v>-1.35E-7</c:v>
                </c:pt>
                <c:pt idx="5290">
                  <c:v>-1.35E-7</c:v>
                </c:pt>
                <c:pt idx="5291">
                  <c:v>-1.35E-7</c:v>
                </c:pt>
                <c:pt idx="5292">
                  <c:v>-1.35E-7</c:v>
                </c:pt>
                <c:pt idx="5293">
                  <c:v>-1.35E-7</c:v>
                </c:pt>
                <c:pt idx="5294">
                  <c:v>-1.35E-7</c:v>
                </c:pt>
                <c:pt idx="5295">
                  <c:v>-1.35E-7</c:v>
                </c:pt>
                <c:pt idx="5296">
                  <c:v>-1.35E-7</c:v>
                </c:pt>
                <c:pt idx="5297">
                  <c:v>-1.3400000000000001E-7</c:v>
                </c:pt>
                <c:pt idx="5298">
                  <c:v>-1.3400000000000001E-7</c:v>
                </c:pt>
                <c:pt idx="5299">
                  <c:v>-1.3400000000000001E-7</c:v>
                </c:pt>
                <c:pt idx="5300">
                  <c:v>-1.3400000000000001E-7</c:v>
                </c:pt>
                <c:pt idx="5301">
                  <c:v>-1.3400000000000001E-7</c:v>
                </c:pt>
                <c:pt idx="5302">
                  <c:v>-1.3400000000000001E-7</c:v>
                </c:pt>
                <c:pt idx="5303">
                  <c:v>-1.3400000000000001E-7</c:v>
                </c:pt>
                <c:pt idx="5304">
                  <c:v>-1.3400000000000001E-7</c:v>
                </c:pt>
                <c:pt idx="5305">
                  <c:v>-1.3400000000000001E-7</c:v>
                </c:pt>
                <c:pt idx="5306">
                  <c:v>-1.3400000000000001E-7</c:v>
                </c:pt>
                <c:pt idx="5307">
                  <c:v>-1.3400000000000001E-7</c:v>
                </c:pt>
                <c:pt idx="5308">
                  <c:v>-1.3400000000000001E-7</c:v>
                </c:pt>
                <c:pt idx="5309">
                  <c:v>-1.3400000000000001E-7</c:v>
                </c:pt>
                <c:pt idx="5310">
                  <c:v>-1.3400000000000001E-7</c:v>
                </c:pt>
                <c:pt idx="5311">
                  <c:v>-1.3400000000000001E-7</c:v>
                </c:pt>
                <c:pt idx="5312">
                  <c:v>-1.3400000000000001E-7</c:v>
                </c:pt>
                <c:pt idx="5313">
                  <c:v>-1.3400000000000001E-7</c:v>
                </c:pt>
                <c:pt idx="5314">
                  <c:v>-1.3400000000000001E-7</c:v>
                </c:pt>
                <c:pt idx="5315">
                  <c:v>-1.3400000000000001E-7</c:v>
                </c:pt>
                <c:pt idx="5316">
                  <c:v>-1.3400000000000001E-7</c:v>
                </c:pt>
                <c:pt idx="5317">
                  <c:v>-1.3300000000000001E-7</c:v>
                </c:pt>
                <c:pt idx="5318">
                  <c:v>-1.3300000000000001E-7</c:v>
                </c:pt>
                <c:pt idx="5319">
                  <c:v>-1.3300000000000001E-7</c:v>
                </c:pt>
                <c:pt idx="5320">
                  <c:v>-1.3300000000000001E-7</c:v>
                </c:pt>
                <c:pt idx="5321">
                  <c:v>-1.3300000000000001E-7</c:v>
                </c:pt>
                <c:pt idx="5322">
                  <c:v>-1.3300000000000001E-7</c:v>
                </c:pt>
                <c:pt idx="5323">
                  <c:v>-1.3300000000000001E-7</c:v>
                </c:pt>
                <c:pt idx="5324">
                  <c:v>-1.3300000000000001E-7</c:v>
                </c:pt>
                <c:pt idx="5325">
                  <c:v>-1.3300000000000001E-7</c:v>
                </c:pt>
                <c:pt idx="5326">
                  <c:v>-1.3300000000000001E-7</c:v>
                </c:pt>
                <c:pt idx="5327">
                  <c:v>-1.3300000000000001E-7</c:v>
                </c:pt>
                <c:pt idx="5328">
                  <c:v>-1.3300000000000001E-7</c:v>
                </c:pt>
                <c:pt idx="5329">
                  <c:v>-1.3300000000000001E-7</c:v>
                </c:pt>
                <c:pt idx="5330">
                  <c:v>-1.3300000000000001E-7</c:v>
                </c:pt>
                <c:pt idx="5331">
                  <c:v>-1.3300000000000001E-7</c:v>
                </c:pt>
                <c:pt idx="5332">
                  <c:v>-1.3300000000000001E-7</c:v>
                </c:pt>
                <c:pt idx="5333">
                  <c:v>-1.3300000000000001E-7</c:v>
                </c:pt>
                <c:pt idx="5334">
                  <c:v>-1.3300000000000001E-7</c:v>
                </c:pt>
                <c:pt idx="5335">
                  <c:v>-1.3300000000000001E-7</c:v>
                </c:pt>
                <c:pt idx="5336">
                  <c:v>-1.3300000000000001E-7</c:v>
                </c:pt>
                <c:pt idx="5337">
                  <c:v>-1.3199999999999999E-7</c:v>
                </c:pt>
                <c:pt idx="5338">
                  <c:v>-1.3199999999999999E-7</c:v>
                </c:pt>
                <c:pt idx="5339">
                  <c:v>-1.3199999999999999E-7</c:v>
                </c:pt>
                <c:pt idx="5340">
                  <c:v>-1.3199999999999999E-7</c:v>
                </c:pt>
                <c:pt idx="5341">
                  <c:v>-1.3199999999999999E-7</c:v>
                </c:pt>
                <c:pt idx="5342">
                  <c:v>-1.3199999999999999E-7</c:v>
                </c:pt>
                <c:pt idx="5343">
                  <c:v>-1.3199999999999999E-7</c:v>
                </c:pt>
                <c:pt idx="5344">
                  <c:v>-1.3199999999999999E-7</c:v>
                </c:pt>
                <c:pt idx="5345">
                  <c:v>-1.3199999999999999E-7</c:v>
                </c:pt>
                <c:pt idx="5346">
                  <c:v>-1.3199999999999999E-7</c:v>
                </c:pt>
                <c:pt idx="5347">
                  <c:v>-1.3199999999999999E-7</c:v>
                </c:pt>
                <c:pt idx="5348">
                  <c:v>-1.3199999999999999E-7</c:v>
                </c:pt>
                <c:pt idx="5349">
                  <c:v>-1.3199999999999999E-7</c:v>
                </c:pt>
                <c:pt idx="5350">
                  <c:v>-1.3199999999999999E-7</c:v>
                </c:pt>
                <c:pt idx="5351">
                  <c:v>-1.3199999999999999E-7</c:v>
                </c:pt>
                <c:pt idx="5352">
                  <c:v>-1.3199999999999999E-7</c:v>
                </c:pt>
                <c:pt idx="5353">
                  <c:v>-1.3199999999999999E-7</c:v>
                </c:pt>
                <c:pt idx="5354">
                  <c:v>-1.3199999999999999E-7</c:v>
                </c:pt>
                <c:pt idx="5355">
                  <c:v>-1.3199999999999999E-7</c:v>
                </c:pt>
                <c:pt idx="5356">
                  <c:v>-1.3199999999999999E-7</c:v>
                </c:pt>
                <c:pt idx="5357">
                  <c:v>-1.31E-7</c:v>
                </c:pt>
                <c:pt idx="5358">
                  <c:v>-1.31E-7</c:v>
                </c:pt>
                <c:pt idx="5359">
                  <c:v>-1.31E-7</c:v>
                </c:pt>
                <c:pt idx="5360">
                  <c:v>-1.31E-7</c:v>
                </c:pt>
                <c:pt idx="5361">
                  <c:v>-1.31E-7</c:v>
                </c:pt>
                <c:pt idx="5362">
                  <c:v>-1.31E-7</c:v>
                </c:pt>
                <c:pt idx="5363">
                  <c:v>-1.31E-7</c:v>
                </c:pt>
                <c:pt idx="5364">
                  <c:v>-1.31E-7</c:v>
                </c:pt>
                <c:pt idx="5365">
                  <c:v>-1.31E-7</c:v>
                </c:pt>
                <c:pt idx="5366">
                  <c:v>-1.31E-7</c:v>
                </c:pt>
                <c:pt idx="5367">
                  <c:v>-1.31E-7</c:v>
                </c:pt>
                <c:pt idx="5368">
                  <c:v>-1.31E-7</c:v>
                </c:pt>
                <c:pt idx="5369">
                  <c:v>-1.31E-7</c:v>
                </c:pt>
                <c:pt idx="5370">
                  <c:v>-1.31E-7</c:v>
                </c:pt>
                <c:pt idx="5371">
                  <c:v>-1.31E-7</c:v>
                </c:pt>
                <c:pt idx="5372">
                  <c:v>-1.31E-7</c:v>
                </c:pt>
                <c:pt idx="5373">
                  <c:v>-1.31E-7</c:v>
                </c:pt>
                <c:pt idx="5374">
                  <c:v>-1.31E-7</c:v>
                </c:pt>
                <c:pt idx="5375">
                  <c:v>-1.31E-7</c:v>
                </c:pt>
                <c:pt idx="5376">
                  <c:v>-1.31E-7</c:v>
                </c:pt>
                <c:pt idx="5377">
                  <c:v>-1.3E-7</c:v>
                </c:pt>
                <c:pt idx="5378">
                  <c:v>-1.3E-7</c:v>
                </c:pt>
                <c:pt idx="5379">
                  <c:v>-1.3E-7</c:v>
                </c:pt>
                <c:pt idx="5380">
                  <c:v>-1.3E-7</c:v>
                </c:pt>
                <c:pt idx="5381">
                  <c:v>-1.3E-7</c:v>
                </c:pt>
                <c:pt idx="5382">
                  <c:v>-1.3E-7</c:v>
                </c:pt>
                <c:pt idx="5383">
                  <c:v>-1.3E-7</c:v>
                </c:pt>
                <c:pt idx="5384">
                  <c:v>-1.3E-7</c:v>
                </c:pt>
                <c:pt idx="5385">
                  <c:v>-1.3E-7</c:v>
                </c:pt>
                <c:pt idx="5386">
                  <c:v>-1.3E-7</c:v>
                </c:pt>
                <c:pt idx="5387">
                  <c:v>-1.3E-7</c:v>
                </c:pt>
                <c:pt idx="5388">
                  <c:v>-1.3E-7</c:v>
                </c:pt>
                <c:pt idx="5389">
                  <c:v>-1.3E-7</c:v>
                </c:pt>
                <c:pt idx="5390">
                  <c:v>-1.3E-7</c:v>
                </c:pt>
                <c:pt idx="5391">
                  <c:v>-1.3E-7</c:v>
                </c:pt>
                <c:pt idx="5392">
                  <c:v>-1.3E-7</c:v>
                </c:pt>
                <c:pt idx="5393">
                  <c:v>-1.3E-7</c:v>
                </c:pt>
                <c:pt idx="5394">
                  <c:v>-1.3E-7</c:v>
                </c:pt>
                <c:pt idx="5395">
                  <c:v>-1.3E-7</c:v>
                </c:pt>
                <c:pt idx="5396">
                  <c:v>-1.3E-7</c:v>
                </c:pt>
                <c:pt idx="5397">
                  <c:v>-1.29E-7</c:v>
                </c:pt>
                <c:pt idx="5398">
                  <c:v>-1.29E-7</c:v>
                </c:pt>
                <c:pt idx="5399">
                  <c:v>-1.29E-7</c:v>
                </c:pt>
                <c:pt idx="5400">
                  <c:v>-1.29E-7</c:v>
                </c:pt>
                <c:pt idx="5401">
                  <c:v>-1.29E-7</c:v>
                </c:pt>
                <c:pt idx="5402">
                  <c:v>-1.29E-7</c:v>
                </c:pt>
                <c:pt idx="5403">
                  <c:v>-1.29E-7</c:v>
                </c:pt>
                <c:pt idx="5404">
                  <c:v>-1.29E-7</c:v>
                </c:pt>
                <c:pt idx="5405">
                  <c:v>-1.29E-7</c:v>
                </c:pt>
                <c:pt idx="5406">
                  <c:v>-1.29E-7</c:v>
                </c:pt>
                <c:pt idx="5407">
                  <c:v>-1.29E-7</c:v>
                </c:pt>
                <c:pt idx="5408">
                  <c:v>-1.29E-7</c:v>
                </c:pt>
                <c:pt idx="5409">
                  <c:v>-1.29E-7</c:v>
                </c:pt>
                <c:pt idx="5410">
                  <c:v>-1.29E-7</c:v>
                </c:pt>
                <c:pt idx="5411">
                  <c:v>-1.29E-7</c:v>
                </c:pt>
                <c:pt idx="5412">
                  <c:v>-1.29E-7</c:v>
                </c:pt>
                <c:pt idx="5413">
                  <c:v>-1.29E-7</c:v>
                </c:pt>
                <c:pt idx="5414">
                  <c:v>-1.29E-7</c:v>
                </c:pt>
                <c:pt idx="5415">
                  <c:v>-1.29E-7</c:v>
                </c:pt>
                <c:pt idx="5416">
                  <c:v>-1.29E-7</c:v>
                </c:pt>
                <c:pt idx="5417">
                  <c:v>-1.2800000000000001E-7</c:v>
                </c:pt>
                <c:pt idx="5418">
                  <c:v>-1.2800000000000001E-7</c:v>
                </c:pt>
                <c:pt idx="5419">
                  <c:v>-1.2800000000000001E-7</c:v>
                </c:pt>
                <c:pt idx="5420">
                  <c:v>-1.2800000000000001E-7</c:v>
                </c:pt>
                <c:pt idx="5421">
                  <c:v>-1.2800000000000001E-7</c:v>
                </c:pt>
                <c:pt idx="5422">
                  <c:v>-1.2800000000000001E-7</c:v>
                </c:pt>
                <c:pt idx="5423">
                  <c:v>-1.2800000000000001E-7</c:v>
                </c:pt>
                <c:pt idx="5424">
                  <c:v>-1.2800000000000001E-7</c:v>
                </c:pt>
                <c:pt idx="5425">
                  <c:v>-1.2800000000000001E-7</c:v>
                </c:pt>
                <c:pt idx="5426">
                  <c:v>-1.2800000000000001E-7</c:v>
                </c:pt>
                <c:pt idx="5427">
                  <c:v>-1.2800000000000001E-7</c:v>
                </c:pt>
                <c:pt idx="5428">
                  <c:v>-1.2800000000000001E-7</c:v>
                </c:pt>
                <c:pt idx="5429">
                  <c:v>-1.2800000000000001E-7</c:v>
                </c:pt>
                <c:pt idx="5430">
                  <c:v>-1.2800000000000001E-7</c:v>
                </c:pt>
                <c:pt idx="5431">
                  <c:v>-1.2800000000000001E-7</c:v>
                </c:pt>
                <c:pt idx="5432">
                  <c:v>-1.2800000000000001E-7</c:v>
                </c:pt>
                <c:pt idx="5433">
                  <c:v>-1.2800000000000001E-7</c:v>
                </c:pt>
                <c:pt idx="5434">
                  <c:v>-1.2800000000000001E-7</c:v>
                </c:pt>
                <c:pt idx="5435">
                  <c:v>-1.2800000000000001E-7</c:v>
                </c:pt>
                <c:pt idx="5436">
                  <c:v>-1.2800000000000001E-7</c:v>
                </c:pt>
                <c:pt idx="5437">
                  <c:v>-1.2700000000000001E-7</c:v>
                </c:pt>
                <c:pt idx="5438">
                  <c:v>-1.2700000000000001E-7</c:v>
                </c:pt>
                <c:pt idx="5439">
                  <c:v>-1.2700000000000001E-7</c:v>
                </c:pt>
                <c:pt idx="5440">
                  <c:v>-1.2700000000000001E-7</c:v>
                </c:pt>
                <c:pt idx="5441">
                  <c:v>-1.2700000000000001E-7</c:v>
                </c:pt>
                <c:pt idx="5442">
                  <c:v>-1.2700000000000001E-7</c:v>
                </c:pt>
                <c:pt idx="5443">
                  <c:v>-1.2700000000000001E-7</c:v>
                </c:pt>
                <c:pt idx="5444">
                  <c:v>-1.2700000000000001E-7</c:v>
                </c:pt>
                <c:pt idx="5445">
                  <c:v>-1.2700000000000001E-7</c:v>
                </c:pt>
                <c:pt idx="5446">
                  <c:v>-1.2700000000000001E-7</c:v>
                </c:pt>
                <c:pt idx="5447">
                  <c:v>-1.2700000000000001E-7</c:v>
                </c:pt>
                <c:pt idx="5448">
                  <c:v>-1.2700000000000001E-7</c:v>
                </c:pt>
                <c:pt idx="5449">
                  <c:v>-1.2700000000000001E-7</c:v>
                </c:pt>
                <c:pt idx="5450">
                  <c:v>-1.2700000000000001E-7</c:v>
                </c:pt>
                <c:pt idx="5451">
                  <c:v>-1.2700000000000001E-7</c:v>
                </c:pt>
                <c:pt idx="5452">
                  <c:v>-1.2700000000000001E-7</c:v>
                </c:pt>
                <c:pt idx="5453">
                  <c:v>-1.2700000000000001E-7</c:v>
                </c:pt>
                <c:pt idx="5454">
                  <c:v>-1.2700000000000001E-7</c:v>
                </c:pt>
                <c:pt idx="5455">
                  <c:v>-1.2700000000000001E-7</c:v>
                </c:pt>
                <c:pt idx="5456">
                  <c:v>-1.2700000000000001E-7</c:v>
                </c:pt>
                <c:pt idx="5457">
                  <c:v>-1.2599999999999999E-7</c:v>
                </c:pt>
                <c:pt idx="5458">
                  <c:v>-1.2599999999999999E-7</c:v>
                </c:pt>
                <c:pt idx="5459">
                  <c:v>-1.2599999999999999E-7</c:v>
                </c:pt>
                <c:pt idx="5460">
                  <c:v>-1.2599999999999999E-7</c:v>
                </c:pt>
                <c:pt idx="5461">
                  <c:v>-1.2599999999999999E-7</c:v>
                </c:pt>
                <c:pt idx="5462">
                  <c:v>-1.2599999999999999E-7</c:v>
                </c:pt>
                <c:pt idx="5463">
                  <c:v>-1.2599999999999999E-7</c:v>
                </c:pt>
                <c:pt idx="5464">
                  <c:v>-1.2599999999999999E-7</c:v>
                </c:pt>
                <c:pt idx="5465">
                  <c:v>-1.2599999999999999E-7</c:v>
                </c:pt>
                <c:pt idx="5466">
                  <c:v>-1.2599999999999999E-7</c:v>
                </c:pt>
                <c:pt idx="5467">
                  <c:v>-1.2599999999999999E-7</c:v>
                </c:pt>
                <c:pt idx="5468">
                  <c:v>-1.2599999999999999E-7</c:v>
                </c:pt>
                <c:pt idx="5469">
                  <c:v>-1.2599999999999999E-7</c:v>
                </c:pt>
                <c:pt idx="5470">
                  <c:v>-1.2599999999999999E-7</c:v>
                </c:pt>
                <c:pt idx="5471">
                  <c:v>-1.2599999999999999E-7</c:v>
                </c:pt>
                <c:pt idx="5472">
                  <c:v>-1.2599999999999999E-7</c:v>
                </c:pt>
                <c:pt idx="5473">
                  <c:v>-1.2599999999999999E-7</c:v>
                </c:pt>
                <c:pt idx="5474">
                  <c:v>-1.2599999999999999E-7</c:v>
                </c:pt>
                <c:pt idx="5475">
                  <c:v>-1.2599999999999999E-7</c:v>
                </c:pt>
                <c:pt idx="5476">
                  <c:v>-1.2599999999999999E-7</c:v>
                </c:pt>
                <c:pt idx="5477">
                  <c:v>-1.2499999999999999E-7</c:v>
                </c:pt>
                <c:pt idx="5478">
                  <c:v>-1.2499999999999999E-7</c:v>
                </c:pt>
                <c:pt idx="5479">
                  <c:v>-1.2499999999999999E-7</c:v>
                </c:pt>
                <c:pt idx="5480">
                  <c:v>-1.2499999999999999E-7</c:v>
                </c:pt>
                <c:pt idx="5481">
                  <c:v>-1.2499999999999999E-7</c:v>
                </c:pt>
                <c:pt idx="5482">
                  <c:v>-1.2499999999999999E-7</c:v>
                </c:pt>
                <c:pt idx="5483">
                  <c:v>-1.2499999999999999E-7</c:v>
                </c:pt>
                <c:pt idx="5484">
                  <c:v>-1.2499999999999999E-7</c:v>
                </c:pt>
                <c:pt idx="5485">
                  <c:v>-1.2499999999999999E-7</c:v>
                </c:pt>
                <c:pt idx="5486">
                  <c:v>-1.2499999999999999E-7</c:v>
                </c:pt>
                <c:pt idx="5487">
                  <c:v>-1.2499999999999999E-7</c:v>
                </c:pt>
                <c:pt idx="5488">
                  <c:v>-1.2499999999999999E-7</c:v>
                </c:pt>
                <c:pt idx="5489">
                  <c:v>-1.2499999999999999E-7</c:v>
                </c:pt>
                <c:pt idx="5490">
                  <c:v>-1.2499999999999999E-7</c:v>
                </c:pt>
                <c:pt idx="5491">
                  <c:v>-1.2499999999999999E-7</c:v>
                </c:pt>
                <c:pt idx="5492">
                  <c:v>-1.2499999999999999E-7</c:v>
                </c:pt>
                <c:pt idx="5493">
                  <c:v>-1.2499999999999999E-7</c:v>
                </c:pt>
                <c:pt idx="5494">
                  <c:v>-1.2499999999999999E-7</c:v>
                </c:pt>
                <c:pt idx="5495">
                  <c:v>-1.2499999999999999E-7</c:v>
                </c:pt>
                <c:pt idx="5496">
                  <c:v>-1.2499999999999999E-7</c:v>
                </c:pt>
                <c:pt idx="5497">
                  <c:v>-1.24E-7</c:v>
                </c:pt>
                <c:pt idx="5498">
                  <c:v>-1.24E-7</c:v>
                </c:pt>
                <c:pt idx="5499">
                  <c:v>-1.24E-7</c:v>
                </c:pt>
                <c:pt idx="5500">
                  <c:v>-1.24E-7</c:v>
                </c:pt>
                <c:pt idx="5501">
                  <c:v>-1.24E-7</c:v>
                </c:pt>
                <c:pt idx="5502">
                  <c:v>-1.24E-7</c:v>
                </c:pt>
                <c:pt idx="5503">
                  <c:v>-1.24E-7</c:v>
                </c:pt>
                <c:pt idx="5504">
                  <c:v>-1.24E-7</c:v>
                </c:pt>
                <c:pt idx="5505">
                  <c:v>-1.24E-7</c:v>
                </c:pt>
                <c:pt idx="5506">
                  <c:v>-1.24E-7</c:v>
                </c:pt>
                <c:pt idx="5507">
                  <c:v>-1.24E-7</c:v>
                </c:pt>
                <c:pt idx="5508">
                  <c:v>-1.24E-7</c:v>
                </c:pt>
                <c:pt idx="5509">
                  <c:v>-1.24E-7</c:v>
                </c:pt>
                <c:pt idx="5510">
                  <c:v>-1.24E-7</c:v>
                </c:pt>
                <c:pt idx="5511">
                  <c:v>-1.24E-7</c:v>
                </c:pt>
                <c:pt idx="5512">
                  <c:v>-1.24E-7</c:v>
                </c:pt>
                <c:pt idx="5513">
                  <c:v>-1.24E-7</c:v>
                </c:pt>
                <c:pt idx="5514">
                  <c:v>-1.24E-7</c:v>
                </c:pt>
                <c:pt idx="5515">
                  <c:v>-1.24E-7</c:v>
                </c:pt>
                <c:pt idx="5516">
                  <c:v>-1.24E-7</c:v>
                </c:pt>
                <c:pt idx="5517">
                  <c:v>-1.23E-7</c:v>
                </c:pt>
                <c:pt idx="5518">
                  <c:v>-1.23E-7</c:v>
                </c:pt>
                <c:pt idx="5519">
                  <c:v>-1.23E-7</c:v>
                </c:pt>
                <c:pt idx="5520">
                  <c:v>-1.23E-7</c:v>
                </c:pt>
                <c:pt idx="5521">
                  <c:v>-1.23E-7</c:v>
                </c:pt>
                <c:pt idx="5522">
                  <c:v>-1.23E-7</c:v>
                </c:pt>
                <c:pt idx="5523">
                  <c:v>-1.23E-7</c:v>
                </c:pt>
                <c:pt idx="5524">
                  <c:v>-1.23E-7</c:v>
                </c:pt>
                <c:pt idx="5525">
                  <c:v>-1.23E-7</c:v>
                </c:pt>
                <c:pt idx="5526">
                  <c:v>-1.23E-7</c:v>
                </c:pt>
                <c:pt idx="5527">
                  <c:v>-1.23E-7</c:v>
                </c:pt>
                <c:pt idx="5528">
                  <c:v>-1.23E-7</c:v>
                </c:pt>
                <c:pt idx="5529">
                  <c:v>-1.23E-7</c:v>
                </c:pt>
                <c:pt idx="5530">
                  <c:v>-1.23E-7</c:v>
                </c:pt>
                <c:pt idx="5531">
                  <c:v>-1.23E-7</c:v>
                </c:pt>
                <c:pt idx="5532">
                  <c:v>-1.23E-7</c:v>
                </c:pt>
                <c:pt idx="5533">
                  <c:v>-1.23E-7</c:v>
                </c:pt>
                <c:pt idx="5534">
                  <c:v>-1.23E-7</c:v>
                </c:pt>
                <c:pt idx="5535">
                  <c:v>-1.23E-7</c:v>
                </c:pt>
                <c:pt idx="5536">
                  <c:v>-1.23E-7</c:v>
                </c:pt>
                <c:pt idx="5537">
                  <c:v>-1.2200000000000001E-7</c:v>
                </c:pt>
                <c:pt idx="5538">
                  <c:v>-1.2200000000000001E-7</c:v>
                </c:pt>
                <c:pt idx="5539">
                  <c:v>-1.2200000000000001E-7</c:v>
                </c:pt>
                <c:pt idx="5540">
                  <c:v>-1.2200000000000001E-7</c:v>
                </c:pt>
                <c:pt idx="5541">
                  <c:v>-1.2200000000000001E-7</c:v>
                </c:pt>
                <c:pt idx="5542">
                  <c:v>-1.2200000000000001E-7</c:v>
                </c:pt>
                <c:pt idx="5543">
                  <c:v>-1.2200000000000001E-7</c:v>
                </c:pt>
                <c:pt idx="5544">
                  <c:v>-1.2200000000000001E-7</c:v>
                </c:pt>
                <c:pt idx="5545">
                  <c:v>-1.2200000000000001E-7</c:v>
                </c:pt>
                <c:pt idx="5546">
                  <c:v>-1.2200000000000001E-7</c:v>
                </c:pt>
                <c:pt idx="5547">
                  <c:v>-1.2200000000000001E-7</c:v>
                </c:pt>
                <c:pt idx="5548">
                  <c:v>-1.2200000000000001E-7</c:v>
                </c:pt>
                <c:pt idx="5549">
                  <c:v>-1.2200000000000001E-7</c:v>
                </c:pt>
                <c:pt idx="5550">
                  <c:v>-1.2200000000000001E-7</c:v>
                </c:pt>
                <c:pt idx="5551">
                  <c:v>-1.2200000000000001E-7</c:v>
                </c:pt>
                <c:pt idx="5552">
                  <c:v>-1.2200000000000001E-7</c:v>
                </c:pt>
                <c:pt idx="5553">
                  <c:v>-1.2200000000000001E-7</c:v>
                </c:pt>
                <c:pt idx="5554">
                  <c:v>-1.2200000000000001E-7</c:v>
                </c:pt>
                <c:pt idx="5555">
                  <c:v>-1.2200000000000001E-7</c:v>
                </c:pt>
                <c:pt idx="5556">
                  <c:v>-1.2200000000000001E-7</c:v>
                </c:pt>
                <c:pt idx="5557">
                  <c:v>-1.2100000000000001E-7</c:v>
                </c:pt>
                <c:pt idx="5558">
                  <c:v>-1.2100000000000001E-7</c:v>
                </c:pt>
                <c:pt idx="5559">
                  <c:v>-1.2100000000000001E-7</c:v>
                </c:pt>
                <c:pt idx="5560">
                  <c:v>-1.2100000000000001E-7</c:v>
                </c:pt>
                <c:pt idx="5561">
                  <c:v>-1.2100000000000001E-7</c:v>
                </c:pt>
                <c:pt idx="5562">
                  <c:v>-1.2100000000000001E-7</c:v>
                </c:pt>
                <c:pt idx="5563">
                  <c:v>-1.2100000000000001E-7</c:v>
                </c:pt>
                <c:pt idx="5564">
                  <c:v>-1.2100000000000001E-7</c:v>
                </c:pt>
                <c:pt idx="5565">
                  <c:v>-1.2100000000000001E-7</c:v>
                </c:pt>
                <c:pt idx="5566">
                  <c:v>-1.2100000000000001E-7</c:v>
                </c:pt>
                <c:pt idx="5567">
                  <c:v>-1.2100000000000001E-7</c:v>
                </c:pt>
                <c:pt idx="5568">
                  <c:v>-1.2100000000000001E-7</c:v>
                </c:pt>
                <c:pt idx="5569">
                  <c:v>-1.2100000000000001E-7</c:v>
                </c:pt>
                <c:pt idx="5570">
                  <c:v>-1.2100000000000001E-7</c:v>
                </c:pt>
                <c:pt idx="5571">
                  <c:v>-1.2100000000000001E-7</c:v>
                </c:pt>
                <c:pt idx="5572">
                  <c:v>-1.2100000000000001E-7</c:v>
                </c:pt>
                <c:pt idx="5573">
                  <c:v>-1.2100000000000001E-7</c:v>
                </c:pt>
                <c:pt idx="5574">
                  <c:v>-1.2100000000000001E-7</c:v>
                </c:pt>
                <c:pt idx="5575">
                  <c:v>-1.2100000000000001E-7</c:v>
                </c:pt>
                <c:pt idx="5576">
                  <c:v>-1.2100000000000001E-7</c:v>
                </c:pt>
                <c:pt idx="5577">
                  <c:v>-1.1999999999999999E-7</c:v>
                </c:pt>
                <c:pt idx="5578">
                  <c:v>-1.1999999999999999E-7</c:v>
                </c:pt>
                <c:pt idx="5579">
                  <c:v>-1.1999999999999999E-7</c:v>
                </c:pt>
                <c:pt idx="5580">
                  <c:v>-1.1999999999999999E-7</c:v>
                </c:pt>
                <c:pt idx="5581">
                  <c:v>-1.1999999999999999E-7</c:v>
                </c:pt>
                <c:pt idx="5582">
                  <c:v>-1.1999999999999999E-7</c:v>
                </c:pt>
                <c:pt idx="5583">
                  <c:v>-1.1999999999999999E-7</c:v>
                </c:pt>
                <c:pt idx="5584">
                  <c:v>-1.1999999999999999E-7</c:v>
                </c:pt>
                <c:pt idx="5585">
                  <c:v>-1.1999999999999999E-7</c:v>
                </c:pt>
                <c:pt idx="5586">
                  <c:v>-1.1999999999999999E-7</c:v>
                </c:pt>
                <c:pt idx="5587">
                  <c:v>-1.1999999999999999E-7</c:v>
                </c:pt>
                <c:pt idx="5588">
                  <c:v>-1.1999999999999999E-7</c:v>
                </c:pt>
                <c:pt idx="5589">
                  <c:v>-1.1999999999999999E-7</c:v>
                </c:pt>
                <c:pt idx="5590">
                  <c:v>-1.1999999999999999E-7</c:v>
                </c:pt>
                <c:pt idx="5591">
                  <c:v>-1.1999999999999999E-7</c:v>
                </c:pt>
                <c:pt idx="5592">
                  <c:v>-1.1999999999999999E-7</c:v>
                </c:pt>
                <c:pt idx="5593">
                  <c:v>-1.1999999999999999E-7</c:v>
                </c:pt>
                <c:pt idx="5594">
                  <c:v>-1.1999999999999999E-7</c:v>
                </c:pt>
                <c:pt idx="5595">
                  <c:v>-1.1999999999999999E-7</c:v>
                </c:pt>
                <c:pt idx="5596">
                  <c:v>-1.1999999999999999E-7</c:v>
                </c:pt>
                <c:pt idx="5597">
                  <c:v>-1.1899999999999999E-7</c:v>
                </c:pt>
                <c:pt idx="5598">
                  <c:v>-1.1899999999999999E-7</c:v>
                </c:pt>
                <c:pt idx="5599">
                  <c:v>-1.1899999999999999E-7</c:v>
                </c:pt>
                <c:pt idx="5600">
                  <c:v>-1.1899999999999999E-7</c:v>
                </c:pt>
                <c:pt idx="5601">
                  <c:v>-1.1899999999999999E-7</c:v>
                </c:pt>
                <c:pt idx="5602">
                  <c:v>-1.1899999999999999E-7</c:v>
                </c:pt>
                <c:pt idx="5603">
                  <c:v>-1.1899999999999999E-7</c:v>
                </c:pt>
                <c:pt idx="5604">
                  <c:v>-1.1899999999999999E-7</c:v>
                </c:pt>
                <c:pt idx="5605">
                  <c:v>-1.1899999999999999E-7</c:v>
                </c:pt>
                <c:pt idx="5606">
                  <c:v>-1.1899999999999999E-7</c:v>
                </c:pt>
                <c:pt idx="5607">
                  <c:v>-1.1899999999999999E-7</c:v>
                </c:pt>
                <c:pt idx="5608">
                  <c:v>-1.1899999999999999E-7</c:v>
                </c:pt>
                <c:pt idx="5609">
                  <c:v>-1.1899999999999999E-7</c:v>
                </c:pt>
                <c:pt idx="5610">
                  <c:v>-1.1899999999999999E-7</c:v>
                </c:pt>
                <c:pt idx="5611">
                  <c:v>-1.1899999999999999E-7</c:v>
                </c:pt>
                <c:pt idx="5612">
                  <c:v>-1.1899999999999999E-7</c:v>
                </c:pt>
                <c:pt idx="5613">
                  <c:v>-1.1899999999999999E-7</c:v>
                </c:pt>
                <c:pt idx="5614">
                  <c:v>-1.1899999999999999E-7</c:v>
                </c:pt>
                <c:pt idx="5615">
                  <c:v>-1.1899999999999999E-7</c:v>
                </c:pt>
                <c:pt idx="5616">
                  <c:v>-1.1899999999999999E-7</c:v>
                </c:pt>
                <c:pt idx="5617">
                  <c:v>-1.18E-7</c:v>
                </c:pt>
                <c:pt idx="5618">
                  <c:v>-1.18E-7</c:v>
                </c:pt>
                <c:pt idx="5619">
                  <c:v>-1.18E-7</c:v>
                </c:pt>
                <c:pt idx="5620">
                  <c:v>-1.18E-7</c:v>
                </c:pt>
                <c:pt idx="5621">
                  <c:v>-1.18E-7</c:v>
                </c:pt>
                <c:pt idx="5622">
                  <c:v>-1.18E-7</c:v>
                </c:pt>
                <c:pt idx="5623">
                  <c:v>-1.18E-7</c:v>
                </c:pt>
                <c:pt idx="5624">
                  <c:v>-1.18E-7</c:v>
                </c:pt>
                <c:pt idx="5625">
                  <c:v>-1.18E-7</c:v>
                </c:pt>
                <c:pt idx="5626">
                  <c:v>-1.18E-7</c:v>
                </c:pt>
                <c:pt idx="5627">
                  <c:v>-1.18E-7</c:v>
                </c:pt>
                <c:pt idx="5628">
                  <c:v>-1.18E-7</c:v>
                </c:pt>
                <c:pt idx="5629">
                  <c:v>-1.18E-7</c:v>
                </c:pt>
                <c:pt idx="5630">
                  <c:v>-1.18E-7</c:v>
                </c:pt>
                <c:pt idx="5631">
                  <c:v>-1.18E-7</c:v>
                </c:pt>
                <c:pt idx="5632">
                  <c:v>-1.18E-7</c:v>
                </c:pt>
                <c:pt idx="5633">
                  <c:v>-1.18E-7</c:v>
                </c:pt>
                <c:pt idx="5634">
                  <c:v>-1.18E-7</c:v>
                </c:pt>
                <c:pt idx="5635">
                  <c:v>-1.18E-7</c:v>
                </c:pt>
                <c:pt idx="5636">
                  <c:v>-1.18E-7</c:v>
                </c:pt>
                <c:pt idx="5637">
                  <c:v>-1.17E-7</c:v>
                </c:pt>
                <c:pt idx="5638">
                  <c:v>-1.17E-7</c:v>
                </c:pt>
                <c:pt idx="5639">
                  <c:v>-1.17E-7</c:v>
                </c:pt>
                <c:pt idx="5640">
                  <c:v>-1.17E-7</c:v>
                </c:pt>
                <c:pt idx="5641">
                  <c:v>-1.17E-7</c:v>
                </c:pt>
                <c:pt idx="5642">
                  <c:v>-1.17E-7</c:v>
                </c:pt>
                <c:pt idx="5643">
                  <c:v>-1.17E-7</c:v>
                </c:pt>
                <c:pt idx="5644">
                  <c:v>-1.17E-7</c:v>
                </c:pt>
                <c:pt idx="5645">
                  <c:v>-1.17E-7</c:v>
                </c:pt>
                <c:pt idx="5646">
                  <c:v>-1.17E-7</c:v>
                </c:pt>
                <c:pt idx="5647">
                  <c:v>-1.17E-7</c:v>
                </c:pt>
                <c:pt idx="5648">
                  <c:v>-1.17E-7</c:v>
                </c:pt>
                <c:pt idx="5649">
                  <c:v>-1.17E-7</c:v>
                </c:pt>
                <c:pt idx="5650">
                  <c:v>-1.17E-7</c:v>
                </c:pt>
                <c:pt idx="5651">
                  <c:v>-1.17E-7</c:v>
                </c:pt>
                <c:pt idx="5652">
                  <c:v>-1.17E-7</c:v>
                </c:pt>
                <c:pt idx="5653">
                  <c:v>-1.17E-7</c:v>
                </c:pt>
                <c:pt idx="5654">
                  <c:v>-1.17E-7</c:v>
                </c:pt>
                <c:pt idx="5655">
                  <c:v>-1.17E-7</c:v>
                </c:pt>
                <c:pt idx="5656">
                  <c:v>-1.17E-7</c:v>
                </c:pt>
                <c:pt idx="5657">
                  <c:v>-1.1600000000000001E-7</c:v>
                </c:pt>
                <c:pt idx="5658">
                  <c:v>-1.1600000000000001E-7</c:v>
                </c:pt>
                <c:pt idx="5659">
                  <c:v>-1.1600000000000001E-7</c:v>
                </c:pt>
                <c:pt idx="5660">
                  <c:v>-1.1600000000000001E-7</c:v>
                </c:pt>
                <c:pt idx="5661">
                  <c:v>-1.1600000000000001E-7</c:v>
                </c:pt>
                <c:pt idx="5662">
                  <c:v>-1.1600000000000001E-7</c:v>
                </c:pt>
                <c:pt idx="5663">
                  <c:v>-1.1600000000000001E-7</c:v>
                </c:pt>
                <c:pt idx="5664">
                  <c:v>-1.1600000000000001E-7</c:v>
                </c:pt>
                <c:pt idx="5665">
                  <c:v>-1.1600000000000001E-7</c:v>
                </c:pt>
                <c:pt idx="5666">
                  <c:v>-1.1600000000000001E-7</c:v>
                </c:pt>
                <c:pt idx="5667">
                  <c:v>-1.1600000000000001E-7</c:v>
                </c:pt>
                <c:pt idx="5668">
                  <c:v>-1.1600000000000001E-7</c:v>
                </c:pt>
                <c:pt idx="5669">
                  <c:v>-1.1600000000000001E-7</c:v>
                </c:pt>
                <c:pt idx="5670">
                  <c:v>-1.1600000000000001E-7</c:v>
                </c:pt>
                <c:pt idx="5671">
                  <c:v>-1.1600000000000001E-7</c:v>
                </c:pt>
                <c:pt idx="5672">
                  <c:v>-1.1600000000000001E-7</c:v>
                </c:pt>
                <c:pt idx="5673">
                  <c:v>-1.1600000000000001E-7</c:v>
                </c:pt>
                <c:pt idx="5674">
                  <c:v>-1.1600000000000001E-7</c:v>
                </c:pt>
                <c:pt idx="5675">
                  <c:v>-1.1600000000000001E-7</c:v>
                </c:pt>
                <c:pt idx="5676">
                  <c:v>-1.1600000000000001E-7</c:v>
                </c:pt>
                <c:pt idx="5677">
                  <c:v>-1.15E-7</c:v>
                </c:pt>
                <c:pt idx="5678">
                  <c:v>-1.15E-7</c:v>
                </c:pt>
                <c:pt idx="5679">
                  <c:v>-1.15E-7</c:v>
                </c:pt>
                <c:pt idx="5680">
                  <c:v>-1.15E-7</c:v>
                </c:pt>
                <c:pt idx="5681">
                  <c:v>-1.15E-7</c:v>
                </c:pt>
                <c:pt idx="5682">
                  <c:v>-1.15E-7</c:v>
                </c:pt>
                <c:pt idx="5683">
                  <c:v>-1.15E-7</c:v>
                </c:pt>
                <c:pt idx="5684">
                  <c:v>-1.15E-7</c:v>
                </c:pt>
                <c:pt idx="5685">
                  <c:v>-1.15E-7</c:v>
                </c:pt>
                <c:pt idx="5686">
                  <c:v>-1.15E-7</c:v>
                </c:pt>
                <c:pt idx="5687">
                  <c:v>-1.15E-7</c:v>
                </c:pt>
                <c:pt idx="5688">
                  <c:v>-1.15E-7</c:v>
                </c:pt>
                <c:pt idx="5689">
                  <c:v>-1.15E-7</c:v>
                </c:pt>
                <c:pt idx="5690">
                  <c:v>-1.15E-7</c:v>
                </c:pt>
                <c:pt idx="5691">
                  <c:v>-1.15E-7</c:v>
                </c:pt>
                <c:pt idx="5692">
                  <c:v>-1.15E-7</c:v>
                </c:pt>
                <c:pt idx="5693">
                  <c:v>-1.15E-7</c:v>
                </c:pt>
                <c:pt idx="5694">
                  <c:v>-1.15E-7</c:v>
                </c:pt>
                <c:pt idx="5695">
                  <c:v>-1.15E-7</c:v>
                </c:pt>
                <c:pt idx="5696">
                  <c:v>-1.15E-7</c:v>
                </c:pt>
                <c:pt idx="5697">
                  <c:v>-1.14E-7</c:v>
                </c:pt>
                <c:pt idx="5698">
                  <c:v>-1.14E-7</c:v>
                </c:pt>
                <c:pt idx="5699">
                  <c:v>-1.14E-7</c:v>
                </c:pt>
                <c:pt idx="5700">
                  <c:v>-1.14E-7</c:v>
                </c:pt>
                <c:pt idx="5701">
                  <c:v>-1.14E-7</c:v>
                </c:pt>
                <c:pt idx="5702">
                  <c:v>-1.14E-7</c:v>
                </c:pt>
                <c:pt idx="5703">
                  <c:v>-1.14E-7</c:v>
                </c:pt>
                <c:pt idx="5704">
                  <c:v>-1.14E-7</c:v>
                </c:pt>
                <c:pt idx="5705">
                  <c:v>-1.14E-7</c:v>
                </c:pt>
                <c:pt idx="5706">
                  <c:v>-1.14E-7</c:v>
                </c:pt>
                <c:pt idx="5707">
                  <c:v>-1.14E-7</c:v>
                </c:pt>
                <c:pt idx="5708">
                  <c:v>-1.14E-7</c:v>
                </c:pt>
                <c:pt idx="5709">
                  <c:v>-1.14E-7</c:v>
                </c:pt>
                <c:pt idx="5710">
                  <c:v>-1.14E-7</c:v>
                </c:pt>
                <c:pt idx="5711">
                  <c:v>-1.14E-7</c:v>
                </c:pt>
                <c:pt idx="5712">
                  <c:v>-1.14E-7</c:v>
                </c:pt>
                <c:pt idx="5713">
                  <c:v>-1.14E-7</c:v>
                </c:pt>
                <c:pt idx="5714">
                  <c:v>-1.14E-7</c:v>
                </c:pt>
                <c:pt idx="5715">
                  <c:v>-1.14E-7</c:v>
                </c:pt>
                <c:pt idx="5716">
                  <c:v>-1.14E-7</c:v>
                </c:pt>
                <c:pt idx="5717">
                  <c:v>-1.1300000000000001E-7</c:v>
                </c:pt>
                <c:pt idx="5718">
                  <c:v>-1.1300000000000001E-7</c:v>
                </c:pt>
                <c:pt idx="5719">
                  <c:v>-1.1300000000000001E-7</c:v>
                </c:pt>
                <c:pt idx="5720">
                  <c:v>-1.1300000000000001E-7</c:v>
                </c:pt>
                <c:pt idx="5721">
                  <c:v>-1.1300000000000001E-7</c:v>
                </c:pt>
                <c:pt idx="5722">
                  <c:v>-1.1300000000000001E-7</c:v>
                </c:pt>
                <c:pt idx="5723">
                  <c:v>-1.1300000000000001E-7</c:v>
                </c:pt>
                <c:pt idx="5724">
                  <c:v>-1.1300000000000001E-7</c:v>
                </c:pt>
                <c:pt idx="5725">
                  <c:v>-1.1300000000000001E-7</c:v>
                </c:pt>
                <c:pt idx="5726">
                  <c:v>-1.1300000000000001E-7</c:v>
                </c:pt>
                <c:pt idx="5727">
                  <c:v>-1.1300000000000001E-7</c:v>
                </c:pt>
                <c:pt idx="5728">
                  <c:v>-1.1300000000000001E-7</c:v>
                </c:pt>
                <c:pt idx="5729">
                  <c:v>-1.1300000000000001E-7</c:v>
                </c:pt>
                <c:pt idx="5730">
                  <c:v>-1.1300000000000001E-7</c:v>
                </c:pt>
                <c:pt idx="5731">
                  <c:v>-1.1300000000000001E-7</c:v>
                </c:pt>
                <c:pt idx="5732">
                  <c:v>-1.1300000000000001E-7</c:v>
                </c:pt>
                <c:pt idx="5733">
                  <c:v>-1.1300000000000001E-7</c:v>
                </c:pt>
                <c:pt idx="5734">
                  <c:v>-1.1300000000000001E-7</c:v>
                </c:pt>
                <c:pt idx="5735">
                  <c:v>-1.1300000000000001E-7</c:v>
                </c:pt>
                <c:pt idx="5736">
                  <c:v>-1.1300000000000001E-7</c:v>
                </c:pt>
                <c:pt idx="5737">
                  <c:v>-1.12E-7</c:v>
                </c:pt>
                <c:pt idx="5738">
                  <c:v>-1.12E-7</c:v>
                </c:pt>
                <c:pt idx="5739">
                  <c:v>-1.12E-7</c:v>
                </c:pt>
                <c:pt idx="5740">
                  <c:v>-1.12E-7</c:v>
                </c:pt>
                <c:pt idx="5741">
                  <c:v>-1.12E-7</c:v>
                </c:pt>
                <c:pt idx="5742">
                  <c:v>-1.12E-7</c:v>
                </c:pt>
                <c:pt idx="5743">
                  <c:v>-1.12E-7</c:v>
                </c:pt>
                <c:pt idx="5744">
                  <c:v>-1.12E-7</c:v>
                </c:pt>
                <c:pt idx="5745">
                  <c:v>-1.12E-7</c:v>
                </c:pt>
                <c:pt idx="5746">
                  <c:v>-1.12E-7</c:v>
                </c:pt>
                <c:pt idx="5747">
                  <c:v>-1.12E-7</c:v>
                </c:pt>
                <c:pt idx="5748">
                  <c:v>-1.12E-7</c:v>
                </c:pt>
                <c:pt idx="5749">
                  <c:v>-1.12E-7</c:v>
                </c:pt>
                <c:pt idx="5750">
                  <c:v>-1.12E-7</c:v>
                </c:pt>
                <c:pt idx="5751">
                  <c:v>-1.12E-7</c:v>
                </c:pt>
                <c:pt idx="5752">
                  <c:v>-1.12E-7</c:v>
                </c:pt>
                <c:pt idx="5753">
                  <c:v>-1.12E-7</c:v>
                </c:pt>
                <c:pt idx="5754">
                  <c:v>-1.12E-7</c:v>
                </c:pt>
                <c:pt idx="5755">
                  <c:v>-1.12E-7</c:v>
                </c:pt>
                <c:pt idx="5756">
                  <c:v>-1.12E-7</c:v>
                </c:pt>
                <c:pt idx="5757">
                  <c:v>-1.11E-7</c:v>
                </c:pt>
                <c:pt idx="5758">
                  <c:v>-1.11E-7</c:v>
                </c:pt>
                <c:pt idx="5759">
                  <c:v>-1.11E-7</c:v>
                </c:pt>
                <c:pt idx="5760">
                  <c:v>-1.11E-7</c:v>
                </c:pt>
                <c:pt idx="5761">
                  <c:v>-1.11E-7</c:v>
                </c:pt>
                <c:pt idx="5762">
                  <c:v>-1.11E-7</c:v>
                </c:pt>
                <c:pt idx="5763">
                  <c:v>-1.11E-7</c:v>
                </c:pt>
                <c:pt idx="5764">
                  <c:v>-1.11E-7</c:v>
                </c:pt>
                <c:pt idx="5765">
                  <c:v>-1.11E-7</c:v>
                </c:pt>
                <c:pt idx="5766">
                  <c:v>-1.11E-7</c:v>
                </c:pt>
                <c:pt idx="5767">
                  <c:v>-1.11E-7</c:v>
                </c:pt>
                <c:pt idx="5768">
                  <c:v>-1.11E-7</c:v>
                </c:pt>
                <c:pt idx="5769">
                  <c:v>-1.11E-7</c:v>
                </c:pt>
                <c:pt idx="5770">
                  <c:v>-1.11E-7</c:v>
                </c:pt>
                <c:pt idx="5771">
                  <c:v>-1.11E-7</c:v>
                </c:pt>
                <c:pt idx="5772">
                  <c:v>-1.11E-7</c:v>
                </c:pt>
                <c:pt idx="5773">
                  <c:v>-1.11E-7</c:v>
                </c:pt>
                <c:pt idx="5774">
                  <c:v>-1.11E-7</c:v>
                </c:pt>
                <c:pt idx="5775">
                  <c:v>-1.11E-7</c:v>
                </c:pt>
                <c:pt idx="5776">
                  <c:v>-1.11E-7</c:v>
                </c:pt>
                <c:pt idx="5777">
                  <c:v>-1.1000000000000001E-7</c:v>
                </c:pt>
                <c:pt idx="5778">
                  <c:v>-1.1000000000000001E-7</c:v>
                </c:pt>
                <c:pt idx="5779">
                  <c:v>-1.1000000000000001E-7</c:v>
                </c:pt>
                <c:pt idx="5780">
                  <c:v>-1.1000000000000001E-7</c:v>
                </c:pt>
                <c:pt idx="5781">
                  <c:v>-1.1000000000000001E-7</c:v>
                </c:pt>
                <c:pt idx="5782">
                  <c:v>-1.1000000000000001E-7</c:v>
                </c:pt>
                <c:pt idx="5783">
                  <c:v>-1.1000000000000001E-7</c:v>
                </c:pt>
                <c:pt idx="5784">
                  <c:v>-1.1000000000000001E-7</c:v>
                </c:pt>
                <c:pt idx="5785">
                  <c:v>-1.1000000000000001E-7</c:v>
                </c:pt>
                <c:pt idx="5786">
                  <c:v>-1.1000000000000001E-7</c:v>
                </c:pt>
                <c:pt idx="5787">
                  <c:v>-1.1000000000000001E-7</c:v>
                </c:pt>
                <c:pt idx="5788">
                  <c:v>-1.1000000000000001E-7</c:v>
                </c:pt>
                <c:pt idx="5789">
                  <c:v>-1.1000000000000001E-7</c:v>
                </c:pt>
                <c:pt idx="5790">
                  <c:v>-1.1000000000000001E-7</c:v>
                </c:pt>
                <c:pt idx="5791">
                  <c:v>-1.1000000000000001E-7</c:v>
                </c:pt>
                <c:pt idx="5792">
                  <c:v>-1.1000000000000001E-7</c:v>
                </c:pt>
                <c:pt idx="5793">
                  <c:v>-1.1000000000000001E-7</c:v>
                </c:pt>
                <c:pt idx="5794">
                  <c:v>-1.1000000000000001E-7</c:v>
                </c:pt>
                <c:pt idx="5795">
                  <c:v>-1.1000000000000001E-7</c:v>
                </c:pt>
                <c:pt idx="5796">
                  <c:v>-1.1000000000000001E-7</c:v>
                </c:pt>
                <c:pt idx="5797">
                  <c:v>-1.09E-7</c:v>
                </c:pt>
                <c:pt idx="5798">
                  <c:v>-1.09E-7</c:v>
                </c:pt>
                <c:pt idx="5799">
                  <c:v>-1.09E-7</c:v>
                </c:pt>
                <c:pt idx="5800">
                  <c:v>-1.09E-7</c:v>
                </c:pt>
                <c:pt idx="5801">
                  <c:v>-1.09E-7</c:v>
                </c:pt>
                <c:pt idx="5802">
                  <c:v>-1.09E-7</c:v>
                </c:pt>
                <c:pt idx="5803">
                  <c:v>-1.09E-7</c:v>
                </c:pt>
                <c:pt idx="5804">
                  <c:v>-1.09E-7</c:v>
                </c:pt>
                <c:pt idx="5805">
                  <c:v>-1.09E-7</c:v>
                </c:pt>
                <c:pt idx="5806">
                  <c:v>-1.09E-7</c:v>
                </c:pt>
                <c:pt idx="5807">
                  <c:v>-1.09E-7</c:v>
                </c:pt>
                <c:pt idx="5808">
                  <c:v>-1.09E-7</c:v>
                </c:pt>
                <c:pt idx="5809">
                  <c:v>-1.09E-7</c:v>
                </c:pt>
                <c:pt idx="5810">
                  <c:v>-1.09E-7</c:v>
                </c:pt>
                <c:pt idx="5811">
                  <c:v>-1.09E-7</c:v>
                </c:pt>
                <c:pt idx="5812">
                  <c:v>-1.09E-7</c:v>
                </c:pt>
                <c:pt idx="5813">
                  <c:v>-1.09E-7</c:v>
                </c:pt>
                <c:pt idx="5814">
                  <c:v>-1.09E-7</c:v>
                </c:pt>
                <c:pt idx="5815">
                  <c:v>-1.09E-7</c:v>
                </c:pt>
                <c:pt idx="5816">
                  <c:v>-1.09E-7</c:v>
                </c:pt>
                <c:pt idx="5817">
                  <c:v>-1.08E-7</c:v>
                </c:pt>
                <c:pt idx="5818">
                  <c:v>-1.08E-7</c:v>
                </c:pt>
                <c:pt idx="5819">
                  <c:v>-1.08E-7</c:v>
                </c:pt>
                <c:pt idx="5820">
                  <c:v>-1.08E-7</c:v>
                </c:pt>
                <c:pt idx="5821">
                  <c:v>-1.08E-7</c:v>
                </c:pt>
                <c:pt idx="5822">
                  <c:v>-1.08E-7</c:v>
                </c:pt>
                <c:pt idx="5823">
                  <c:v>-1.08E-7</c:v>
                </c:pt>
                <c:pt idx="5824">
                  <c:v>-1.08E-7</c:v>
                </c:pt>
                <c:pt idx="5825">
                  <c:v>-1.08E-7</c:v>
                </c:pt>
                <c:pt idx="5826">
                  <c:v>-1.08E-7</c:v>
                </c:pt>
                <c:pt idx="5827">
                  <c:v>-1.08E-7</c:v>
                </c:pt>
                <c:pt idx="5828">
                  <c:v>-1.08E-7</c:v>
                </c:pt>
                <c:pt idx="5829">
                  <c:v>-1.08E-7</c:v>
                </c:pt>
                <c:pt idx="5830">
                  <c:v>-1.08E-7</c:v>
                </c:pt>
                <c:pt idx="5831">
                  <c:v>-1.08E-7</c:v>
                </c:pt>
                <c:pt idx="5832">
                  <c:v>-1.08E-7</c:v>
                </c:pt>
                <c:pt idx="5833">
                  <c:v>-1.08E-7</c:v>
                </c:pt>
                <c:pt idx="5834">
                  <c:v>-1.08E-7</c:v>
                </c:pt>
                <c:pt idx="5835">
                  <c:v>-1.08E-7</c:v>
                </c:pt>
                <c:pt idx="5836">
                  <c:v>-1.08E-7</c:v>
                </c:pt>
                <c:pt idx="5837">
                  <c:v>-1.0700000000000001E-7</c:v>
                </c:pt>
                <c:pt idx="5838">
                  <c:v>-1.0700000000000001E-7</c:v>
                </c:pt>
                <c:pt idx="5839">
                  <c:v>-1.0700000000000001E-7</c:v>
                </c:pt>
                <c:pt idx="5840">
                  <c:v>-1.0700000000000001E-7</c:v>
                </c:pt>
                <c:pt idx="5841">
                  <c:v>-1.0700000000000001E-7</c:v>
                </c:pt>
                <c:pt idx="5842">
                  <c:v>-1.0700000000000001E-7</c:v>
                </c:pt>
                <c:pt idx="5843">
                  <c:v>-1.0700000000000001E-7</c:v>
                </c:pt>
                <c:pt idx="5844">
                  <c:v>-1.0700000000000001E-7</c:v>
                </c:pt>
                <c:pt idx="5845">
                  <c:v>-1.0700000000000001E-7</c:v>
                </c:pt>
                <c:pt idx="5846">
                  <c:v>-1.0700000000000001E-7</c:v>
                </c:pt>
                <c:pt idx="5847">
                  <c:v>-1.0700000000000001E-7</c:v>
                </c:pt>
                <c:pt idx="5848">
                  <c:v>-1.0700000000000001E-7</c:v>
                </c:pt>
                <c:pt idx="5849">
                  <c:v>-1.0700000000000001E-7</c:v>
                </c:pt>
                <c:pt idx="5850">
                  <c:v>-1.0700000000000001E-7</c:v>
                </c:pt>
                <c:pt idx="5851">
                  <c:v>-1.0700000000000001E-7</c:v>
                </c:pt>
                <c:pt idx="5852">
                  <c:v>-1.0700000000000001E-7</c:v>
                </c:pt>
                <c:pt idx="5853">
                  <c:v>-1.0700000000000001E-7</c:v>
                </c:pt>
                <c:pt idx="5854">
                  <c:v>-1.0700000000000001E-7</c:v>
                </c:pt>
                <c:pt idx="5855">
                  <c:v>-1.0700000000000001E-7</c:v>
                </c:pt>
                <c:pt idx="5856">
                  <c:v>-1.0700000000000001E-7</c:v>
                </c:pt>
                <c:pt idx="5857">
                  <c:v>-1.06E-7</c:v>
                </c:pt>
                <c:pt idx="5858">
                  <c:v>-1.06E-7</c:v>
                </c:pt>
                <c:pt idx="5859">
                  <c:v>-1.06E-7</c:v>
                </c:pt>
                <c:pt idx="5860">
                  <c:v>-1.06E-7</c:v>
                </c:pt>
                <c:pt idx="5861">
                  <c:v>-1.06E-7</c:v>
                </c:pt>
                <c:pt idx="5862">
                  <c:v>-1.06E-7</c:v>
                </c:pt>
                <c:pt idx="5863">
                  <c:v>-1.06E-7</c:v>
                </c:pt>
                <c:pt idx="5864">
                  <c:v>-1.06E-7</c:v>
                </c:pt>
                <c:pt idx="5865">
                  <c:v>-1.06E-7</c:v>
                </c:pt>
                <c:pt idx="5866">
                  <c:v>-1.06E-7</c:v>
                </c:pt>
                <c:pt idx="5867">
                  <c:v>-1.06E-7</c:v>
                </c:pt>
                <c:pt idx="5868">
                  <c:v>-1.06E-7</c:v>
                </c:pt>
                <c:pt idx="5869">
                  <c:v>-1.06E-7</c:v>
                </c:pt>
                <c:pt idx="5870">
                  <c:v>-1.06E-7</c:v>
                </c:pt>
                <c:pt idx="5871">
                  <c:v>-1.06E-7</c:v>
                </c:pt>
                <c:pt idx="5872">
                  <c:v>-1.06E-7</c:v>
                </c:pt>
                <c:pt idx="5873">
                  <c:v>-1.06E-7</c:v>
                </c:pt>
                <c:pt idx="5874">
                  <c:v>-1.06E-7</c:v>
                </c:pt>
                <c:pt idx="5875">
                  <c:v>-1.06E-7</c:v>
                </c:pt>
                <c:pt idx="5876">
                  <c:v>-1.06E-7</c:v>
                </c:pt>
                <c:pt idx="5877">
                  <c:v>-1.05E-7</c:v>
                </c:pt>
                <c:pt idx="5878">
                  <c:v>-1.05E-7</c:v>
                </c:pt>
                <c:pt idx="5879">
                  <c:v>-1.05E-7</c:v>
                </c:pt>
                <c:pt idx="5880">
                  <c:v>-1.05E-7</c:v>
                </c:pt>
                <c:pt idx="5881">
                  <c:v>-1.05E-7</c:v>
                </c:pt>
                <c:pt idx="5882">
                  <c:v>-1.05E-7</c:v>
                </c:pt>
                <c:pt idx="5883">
                  <c:v>-1.05E-7</c:v>
                </c:pt>
                <c:pt idx="5884">
                  <c:v>-1.05E-7</c:v>
                </c:pt>
                <c:pt idx="5885">
                  <c:v>-1.05E-7</c:v>
                </c:pt>
                <c:pt idx="5886">
                  <c:v>-1.05E-7</c:v>
                </c:pt>
                <c:pt idx="5887">
                  <c:v>-1.05E-7</c:v>
                </c:pt>
                <c:pt idx="5888">
                  <c:v>-1.05E-7</c:v>
                </c:pt>
                <c:pt idx="5889">
                  <c:v>-1.05E-7</c:v>
                </c:pt>
                <c:pt idx="5890">
                  <c:v>-1.05E-7</c:v>
                </c:pt>
                <c:pt idx="5891">
                  <c:v>-1.05E-7</c:v>
                </c:pt>
                <c:pt idx="5892">
                  <c:v>-1.05E-7</c:v>
                </c:pt>
                <c:pt idx="5893">
                  <c:v>-1.05E-7</c:v>
                </c:pt>
                <c:pt idx="5894">
                  <c:v>-1.05E-7</c:v>
                </c:pt>
                <c:pt idx="5895">
                  <c:v>-1.05E-7</c:v>
                </c:pt>
                <c:pt idx="5896">
                  <c:v>-1.05E-7</c:v>
                </c:pt>
                <c:pt idx="5897">
                  <c:v>-1.04E-7</c:v>
                </c:pt>
                <c:pt idx="5898">
                  <c:v>-1.04E-7</c:v>
                </c:pt>
                <c:pt idx="5899">
                  <c:v>-1.04E-7</c:v>
                </c:pt>
                <c:pt idx="5900">
                  <c:v>-1.04E-7</c:v>
                </c:pt>
                <c:pt idx="5901">
                  <c:v>-1.04E-7</c:v>
                </c:pt>
                <c:pt idx="5902">
                  <c:v>-1.04E-7</c:v>
                </c:pt>
                <c:pt idx="5903">
                  <c:v>-1.04E-7</c:v>
                </c:pt>
                <c:pt idx="5904">
                  <c:v>-1.04E-7</c:v>
                </c:pt>
                <c:pt idx="5905">
                  <c:v>-1.04E-7</c:v>
                </c:pt>
                <c:pt idx="5906">
                  <c:v>-1.04E-7</c:v>
                </c:pt>
                <c:pt idx="5907">
                  <c:v>-1.04E-7</c:v>
                </c:pt>
                <c:pt idx="5908">
                  <c:v>-1.04E-7</c:v>
                </c:pt>
                <c:pt idx="5909">
                  <c:v>-1.04E-7</c:v>
                </c:pt>
                <c:pt idx="5910">
                  <c:v>-1.04E-7</c:v>
                </c:pt>
                <c:pt idx="5911">
                  <c:v>-1.04E-7</c:v>
                </c:pt>
                <c:pt idx="5912">
                  <c:v>-1.04E-7</c:v>
                </c:pt>
                <c:pt idx="5913">
                  <c:v>-1.04E-7</c:v>
                </c:pt>
                <c:pt idx="5914">
                  <c:v>-1.04E-7</c:v>
                </c:pt>
                <c:pt idx="5915">
                  <c:v>-1.04E-7</c:v>
                </c:pt>
                <c:pt idx="5916">
                  <c:v>-1.04E-7</c:v>
                </c:pt>
                <c:pt idx="5917">
                  <c:v>-1.03E-7</c:v>
                </c:pt>
                <c:pt idx="5918">
                  <c:v>-1.03E-7</c:v>
                </c:pt>
                <c:pt idx="5919">
                  <c:v>-1.03E-7</c:v>
                </c:pt>
                <c:pt idx="5920">
                  <c:v>-1.03E-7</c:v>
                </c:pt>
                <c:pt idx="5921">
                  <c:v>-1.03E-7</c:v>
                </c:pt>
                <c:pt idx="5922">
                  <c:v>-1.03E-7</c:v>
                </c:pt>
                <c:pt idx="5923">
                  <c:v>-1.03E-7</c:v>
                </c:pt>
                <c:pt idx="5924">
                  <c:v>-1.03E-7</c:v>
                </c:pt>
                <c:pt idx="5925">
                  <c:v>-1.03E-7</c:v>
                </c:pt>
                <c:pt idx="5926">
                  <c:v>-1.03E-7</c:v>
                </c:pt>
                <c:pt idx="5927">
                  <c:v>-1.03E-7</c:v>
                </c:pt>
                <c:pt idx="5928">
                  <c:v>-1.03E-7</c:v>
                </c:pt>
                <c:pt idx="5929">
                  <c:v>-1.03E-7</c:v>
                </c:pt>
                <c:pt idx="5930">
                  <c:v>-1.03E-7</c:v>
                </c:pt>
                <c:pt idx="5931">
                  <c:v>-1.03E-7</c:v>
                </c:pt>
                <c:pt idx="5932">
                  <c:v>-1.03E-7</c:v>
                </c:pt>
                <c:pt idx="5933">
                  <c:v>-1.03E-7</c:v>
                </c:pt>
                <c:pt idx="5934">
                  <c:v>-1.03E-7</c:v>
                </c:pt>
                <c:pt idx="5935">
                  <c:v>-1.03E-7</c:v>
                </c:pt>
                <c:pt idx="5936">
                  <c:v>-1.03E-7</c:v>
                </c:pt>
                <c:pt idx="5937">
                  <c:v>-1.02E-7</c:v>
                </c:pt>
                <c:pt idx="5938">
                  <c:v>-1.02E-7</c:v>
                </c:pt>
                <c:pt idx="5939">
                  <c:v>-1.02E-7</c:v>
                </c:pt>
                <c:pt idx="5940">
                  <c:v>-1.02E-7</c:v>
                </c:pt>
                <c:pt idx="5941">
                  <c:v>-1.02E-7</c:v>
                </c:pt>
                <c:pt idx="5942">
                  <c:v>-1.02E-7</c:v>
                </c:pt>
                <c:pt idx="5943">
                  <c:v>-1.02E-7</c:v>
                </c:pt>
                <c:pt idx="5944">
                  <c:v>-1.02E-7</c:v>
                </c:pt>
                <c:pt idx="5945">
                  <c:v>-1.02E-7</c:v>
                </c:pt>
                <c:pt idx="5946">
                  <c:v>-1.02E-7</c:v>
                </c:pt>
                <c:pt idx="5947">
                  <c:v>-1.02E-7</c:v>
                </c:pt>
                <c:pt idx="5948">
                  <c:v>-1.02E-7</c:v>
                </c:pt>
                <c:pt idx="5949">
                  <c:v>-1.02E-7</c:v>
                </c:pt>
                <c:pt idx="5950">
                  <c:v>-1.02E-7</c:v>
                </c:pt>
                <c:pt idx="5951">
                  <c:v>-1.02E-7</c:v>
                </c:pt>
                <c:pt idx="5952">
                  <c:v>-1.02E-7</c:v>
                </c:pt>
                <c:pt idx="5953">
                  <c:v>-1.02E-7</c:v>
                </c:pt>
                <c:pt idx="5954">
                  <c:v>-1.02E-7</c:v>
                </c:pt>
                <c:pt idx="5955">
                  <c:v>-1.02E-7</c:v>
                </c:pt>
                <c:pt idx="5956">
                  <c:v>-1.02E-7</c:v>
                </c:pt>
                <c:pt idx="5957">
                  <c:v>-1.01E-7</c:v>
                </c:pt>
                <c:pt idx="5958">
                  <c:v>-1.01E-7</c:v>
                </c:pt>
                <c:pt idx="5959">
                  <c:v>-1.01E-7</c:v>
                </c:pt>
                <c:pt idx="5960">
                  <c:v>-1.01E-7</c:v>
                </c:pt>
                <c:pt idx="5961">
                  <c:v>-1.01E-7</c:v>
                </c:pt>
                <c:pt idx="5962">
                  <c:v>-1.01E-7</c:v>
                </c:pt>
                <c:pt idx="5963">
                  <c:v>-1.01E-7</c:v>
                </c:pt>
                <c:pt idx="5964">
                  <c:v>-1.01E-7</c:v>
                </c:pt>
                <c:pt idx="5965">
                  <c:v>-1.01E-7</c:v>
                </c:pt>
                <c:pt idx="5966">
                  <c:v>-1.01E-7</c:v>
                </c:pt>
                <c:pt idx="5967">
                  <c:v>-1.01E-7</c:v>
                </c:pt>
                <c:pt idx="5968">
                  <c:v>-1.01E-7</c:v>
                </c:pt>
                <c:pt idx="5969">
                  <c:v>-1.01E-7</c:v>
                </c:pt>
                <c:pt idx="5970">
                  <c:v>-1.01E-7</c:v>
                </c:pt>
                <c:pt idx="5971">
                  <c:v>-1.01E-7</c:v>
                </c:pt>
                <c:pt idx="5972">
                  <c:v>-1.01E-7</c:v>
                </c:pt>
                <c:pt idx="5973">
                  <c:v>-1.01E-7</c:v>
                </c:pt>
                <c:pt idx="5974">
                  <c:v>-1.01E-7</c:v>
                </c:pt>
                <c:pt idx="5975">
                  <c:v>-1.01E-7</c:v>
                </c:pt>
                <c:pt idx="5976">
                  <c:v>-1.01E-7</c:v>
                </c:pt>
                <c:pt idx="5977">
                  <c:v>-9.9999999999999995E-8</c:v>
                </c:pt>
                <c:pt idx="5978">
                  <c:v>-9.9999999999999995E-8</c:v>
                </c:pt>
                <c:pt idx="5979">
                  <c:v>-9.9999999999999995E-8</c:v>
                </c:pt>
                <c:pt idx="5980">
                  <c:v>-9.9999999999999995E-8</c:v>
                </c:pt>
                <c:pt idx="5981">
                  <c:v>-9.9999999999999995E-8</c:v>
                </c:pt>
                <c:pt idx="5982">
                  <c:v>-9.9999999999999995E-8</c:v>
                </c:pt>
                <c:pt idx="5983">
                  <c:v>-9.9999999999999995E-8</c:v>
                </c:pt>
                <c:pt idx="5984">
                  <c:v>-9.9999999999999995E-8</c:v>
                </c:pt>
                <c:pt idx="5985">
                  <c:v>-9.9999999999999995E-8</c:v>
                </c:pt>
                <c:pt idx="5986">
                  <c:v>-9.9999999999999995E-8</c:v>
                </c:pt>
                <c:pt idx="5987">
                  <c:v>-9.9999999999999995E-8</c:v>
                </c:pt>
                <c:pt idx="5988">
                  <c:v>-9.9900000000000001E-8</c:v>
                </c:pt>
                <c:pt idx="5989">
                  <c:v>-9.9900000000000001E-8</c:v>
                </c:pt>
                <c:pt idx="5990">
                  <c:v>-9.9799999999999994E-8</c:v>
                </c:pt>
                <c:pt idx="5991">
                  <c:v>-9.9799999999999994E-8</c:v>
                </c:pt>
                <c:pt idx="5992">
                  <c:v>-9.9699999999999999E-8</c:v>
                </c:pt>
                <c:pt idx="5993">
                  <c:v>-9.9699999999999999E-8</c:v>
                </c:pt>
                <c:pt idx="5994">
                  <c:v>-9.9600000000000005E-8</c:v>
                </c:pt>
                <c:pt idx="5995">
                  <c:v>-9.9600000000000005E-8</c:v>
                </c:pt>
                <c:pt idx="5996">
                  <c:v>-9.9499999999999998E-8</c:v>
                </c:pt>
                <c:pt idx="5997">
                  <c:v>-9.9499999999999998E-8</c:v>
                </c:pt>
                <c:pt idx="5998">
                  <c:v>-9.9400000000000003E-8</c:v>
                </c:pt>
                <c:pt idx="5999">
                  <c:v>-9.9400000000000003E-8</c:v>
                </c:pt>
                <c:pt idx="6000">
                  <c:v>-9.9299999999999996E-8</c:v>
                </c:pt>
                <c:pt idx="6001">
                  <c:v>-9.9299999999999996E-8</c:v>
                </c:pt>
                <c:pt idx="6002">
                  <c:v>-9.9200000000000002E-8</c:v>
                </c:pt>
                <c:pt idx="6003">
                  <c:v>-9.9200000000000002E-8</c:v>
                </c:pt>
                <c:pt idx="6004">
                  <c:v>-9.9099999999999994E-8</c:v>
                </c:pt>
                <c:pt idx="6005">
                  <c:v>-9.9099999999999994E-8</c:v>
                </c:pt>
                <c:pt idx="6006">
                  <c:v>-9.9E-8</c:v>
                </c:pt>
                <c:pt idx="6007">
                  <c:v>-9.9E-8</c:v>
                </c:pt>
                <c:pt idx="6008">
                  <c:v>-9.8900000000000005E-8</c:v>
                </c:pt>
                <c:pt idx="6009">
                  <c:v>-9.8900000000000005E-8</c:v>
                </c:pt>
                <c:pt idx="6010">
                  <c:v>-9.8799999999999998E-8</c:v>
                </c:pt>
                <c:pt idx="6011">
                  <c:v>-9.8799999999999998E-8</c:v>
                </c:pt>
                <c:pt idx="6012">
                  <c:v>-9.8700000000000004E-8</c:v>
                </c:pt>
                <c:pt idx="6013">
                  <c:v>-9.8700000000000004E-8</c:v>
                </c:pt>
                <c:pt idx="6014">
                  <c:v>-9.8599999999999996E-8</c:v>
                </c:pt>
                <c:pt idx="6015">
                  <c:v>-9.8599999999999996E-8</c:v>
                </c:pt>
                <c:pt idx="6016">
                  <c:v>-9.8500000000000002E-8</c:v>
                </c:pt>
                <c:pt idx="6017">
                  <c:v>-9.8500000000000002E-8</c:v>
                </c:pt>
                <c:pt idx="6018">
                  <c:v>-9.8399999999999994E-8</c:v>
                </c:pt>
                <c:pt idx="6019">
                  <c:v>-9.8399999999999994E-8</c:v>
                </c:pt>
                <c:pt idx="6020">
                  <c:v>-9.83E-8</c:v>
                </c:pt>
                <c:pt idx="6021">
                  <c:v>-9.83E-8</c:v>
                </c:pt>
                <c:pt idx="6022">
                  <c:v>-9.8200000000000006E-8</c:v>
                </c:pt>
                <c:pt idx="6023">
                  <c:v>-9.8200000000000006E-8</c:v>
                </c:pt>
                <c:pt idx="6024">
                  <c:v>-9.8099999999999998E-8</c:v>
                </c:pt>
                <c:pt idx="6025">
                  <c:v>-9.8099999999999998E-8</c:v>
                </c:pt>
                <c:pt idx="6026">
                  <c:v>-9.8000000000000004E-8</c:v>
                </c:pt>
                <c:pt idx="6027">
                  <c:v>-9.8000000000000004E-8</c:v>
                </c:pt>
                <c:pt idx="6028">
                  <c:v>-9.7899999999999997E-8</c:v>
                </c:pt>
                <c:pt idx="6029">
                  <c:v>-9.7899999999999997E-8</c:v>
                </c:pt>
                <c:pt idx="6030">
                  <c:v>-9.7800000000000002E-8</c:v>
                </c:pt>
                <c:pt idx="6031">
                  <c:v>-9.7800000000000002E-8</c:v>
                </c:pt>
                <c:pt idx="6032">
                  <c:v>-9.7699999999999995E-8</c:v>
                </c:pt>
                <c:pt idx="6033">
                  <c:v>-9.7699999999999995E-8</c:v>
                </c:pt>
                <c:pt idx="6034">
                  <c:v>-9.76E-8</c:v>
                </c:pt>
                <c:pt idx="6035">
                  <c:v>-9.76E-8</c:v>
                </c:pt>
                <c:pt idx="6036">
                  <c:v>-9.7500000000000006E-8</c:v>
                </c:pt>
                <c:pt idx="6037">
                  <c:v>-9.7500000000000006E-8</c:v>
                </c:pt>
                <c:pt idx="6038">
                  <c:v>-9.7399999999999999E-8</c:v>
                </c:pt>
                <c:pt idx="6039">
                  <c:v>-9.7399999999999999E-8</c:v>
                </c:pt>
                <c:pt idx="6040">
                  <c:v>-9.7300000000000004E-8</c:v>
                </c:pt>
                <c:pt idx="6041">
                  <c:v>-9.7300000000000004E-8</c:v>
                </c:pt>
                <c:pt idx="6042">
                  <c:v>-9.7199999999999997E-8</c:v>
                </c:pt>
                <c:pt idx="6043">
                  <c:v>-9.7199999999999997E-8</c:v>
                </c:pt>
                <c:pt idx="6044">
                  <c:v>-9.7100000000000003E-8</c:v>
                </c:pt>
                <c:pt idx="6045">
                  <c:v>-9.7100000000000003E-8</c:v>
                </c:pt>
                <c:pt idx="6046">
                  <c:v>-9.6999999999999995E-8</c:v>
                </c:pt>
                <c:pt idx="6047">
                  <c:v>-9.6999999999999995E-8</c:v>
                </c:pt>
                <c:pt idx="6048">
                  <c:v>-9.6900000000000001E-8</c:v>
                </c:pt>
                <c:pt idx="6049">
                  <c:v>-9.6900000000000001E-8</c:v>
                </c:pt>
                <c:pt idx="6050">
                  <c:v>-9.6800000000000007E-8</c:v>
                </c:pt>
                <c:pt idx="6051">
                  <c:v>-9.6800000000000007E-8</c:v>
                </c:pt>
                <c:pt idx="6052">
                  <c:v>-9.6699999999999999E-8</c:v>
                </c:pt>
                <c:pt idx="6053">
                  <c:v>-9.6699999999999999E-8</c:v>
                </c:pt>
                <c:pt idx="6054">
                  <c:v>-9.6600000000000005E-8</c:v>
                </c:pt>
                <c:pt idx="6055">
                  <c:v>-9.6600000000000005E-8</c:v>
                </c:pt>
                <c:pt idx="6056">
                  <c:v>-9.6499999999999997E-8</c:v>
                </c:pt>
                <c:pt idx="6057">
                  <c:v>-9.6499999999999997E-8</c:v>
                </c:pt>
                <c:pt idx="6058">
                  <c:v>-9.6400000000000003E-8</c:v>
                </c:pt>
                <c:pt idx="6059">
                  <c:v>-9.6400000000000003E-8</c:v>
                </c:pt>
                <c:pt idx="6060">
                  <c:v>-9.6299999999999995E-8</c:v>
                </c:pt>
                <c:pt idx="6061">
                  <c:v>-9.6299999999999995E-8</c:v>
                </c:pt>
                <c:pt idx="6062">
                  <c:v>-9.6200000000000001E-8</c:v>
                </c:pt>
                <c:pt idx="6063">
                  <c:v>-9.6200000000000001E-8</c:v>
                </c:pt>
                <c:pt idx="6064">
                  <c:v>-9.6099999999999994E-8</c:v>
                </c:pt>
                <c:pt idx="6065">
                  <c:v>-9.6099999999999994E-8</c:v>
                </c:pt>
                <c:pt idx="6066">
                  <c:v>-9.5999999999999999E-8</c:v>
                </c:pt>
                <c:pt idx="6067">
                  <c:v>-9.5999999999999999E-8</c:v>
                </c:pt>
                <c:pt idx="6068">
                  <c:v>-9.5900000000000005E-8</c:v>
                </c:pt>
                <c:pt idx="6069">
                  <c:v>-9.5900000000000005E-8</c:v>
                </c:pt>
                <c:pt idx="6070">
                  <c:v>-9.5799999999999998E-8</c:v>
                </c:pt>
                <c:pt idx="6071">
                  <c:v>-9.5799999999999998E-8</c:v>
                </c:pt>
                <c:pt idx="6072">
                  <c:v>-9.5700000000000003E-8</c:v>
                </c:pt>
                <c:pt idx="6073">
                  <c:v>-9.5700000000000003E-8</c:v>
                </c:pt>
                <c:pt idx="6074">
                  <c:v>-9.5599999999999996E-8</c:v>
                </c:pt>
                <c:pt idx="6075">
                  <c:v>-9.5599999999999996E-8</c:v>
                </c:pt>
                <c:pt idx="6076">
                  <c:v>-9.5500000000000002E-8</c:v>
                </c:pt>
                <c:pt idx="6077">
                  <c:v>-9.5500000000000002E-8</c:v>
                </c:pt>
                <c:pt idx="6078">
                  <c:v>-9.5399999999999994E-8</c:v>
                </c:pt>
                <c:pt idx="6079">
                  <c:v>-9.5399999999999994E-8</c:v>
                </c:pt>
                <c:pt idx="6080">
                  <c:v>-9.53E-8</c:v>
                </c:pt>
                <c:pt idx="6081">
                  <c:v>-9.53E-8</c:v>
                </c:pt>
                <c:pt idx="6082">
                  <c:v>-9.5200000000000005E-8</c:v>
                </c:pt>
                <c:pt idx="6083">
                  <c:v>-9.5200000000000005E-8</c:v>
                </c:pt>
                <c:pt idx="6084">
                  <c:v>-9.5099999999999998E-8</c:v>
                </c:pt>
                <c:pt idx="6085">
                  <c:v>-9.5099999999999998E-8</c:v>
                </c:pt>
                <c:pt idx="6086">
                  <c:v>-9.5000000000000004E-8</c:v>
                </c:pt>
                <c:pt idx="6087">
                  <c:v>-9.5000000000000004E-8</c:v>
                </c:pt>
                <c:pt idx="6088">
                  <c:v>-9.4899999999999996E-8</c:v>
                </c:pt>
                <c:pt idx="6089">
                  <c:v>-9.4899999999999996E-8</c:v>
                </c:pt>
                <c:pt idx="6090">
                  <c:v>-9.4800000000000002E-8</c:v>
                </c:pt>
                <c:pt idx="6091">
                  <c:v>-9.4800000000000002E-8</c:v>
                </c:pt>
                <c:pt idx="6092">
                  <c:v>-9.4699999999999994E-8</c:v>
                </c:pt>
                <c:pt idx="6093">
                  <c:v>-9.4699999999999994E-8</c:v>
                </c:pt>
                <c:pt idx="6094">
                  <c:v>-9.46E-8</c:v>
                </c:pt>
                <c:pt idx="6095">
                  <c:v>-9.46E-8</c:v>
                </c:pt>
                <c:pt idx="6096">
                  <c:v>-9.4500000000000006E-8</c:v>
                </c:pt>
                <c:pt idx="6097">
                  <c:v>-9.4500000000000006E-8</c:v>
                </c:pt>
                <c:pt idx="6098">
                  <c:v>-9.4399999999999998E-8</c:v>
                </c:pt>
                <c:pt idx="6099">
                  <c:v>-9.4399999999999998E-8</c:v>
                </c:pt>
                <c:pt idx="6100">
                  <c:v>-9.4300000000000004E-8</c:v>
                </c:pt>
                <c:pt idx="6101">
                  <c:v>-9.4300000000000004E-8</c:v>
                </c:pt>
                <c:pt idx="6102">
                  <c:v>-9.4199999999999996E-8</c:v>
                </c:pt>
                <c:pt idx="6103">
                  <c:v>-9.4199999999999996E-8</c:v>
                </c:pt>
                <c:pt idx="6104">
                  <c:v>-9.4100000000000002E-8</c:v>
                </c:pt>
                <c:pt idx="6105">
                  <c:v>-9.4100000000000002E-8</c:v>
                </c:pt>
                <c:pt idx="6106">
                  <c:v>-9.3999999999999995E-8</c:v>
                </c:pt>
                <c:pt idx="6107">
                  <c:v>-9.3999999999999995E-8</c:v>
                </c:pt>
                <c:pt idx="6108">
                  <c:v>-9.39E-8</c:v>
                </c:pt>
                <c:pt idx="6109">
                  <c:v>-9.39E-8</c:v>
                </c:pt>
                <c:pt idx="6110">
                  <c:v>-9.3800000000000006E-8</c:v>
                </c:pt>
                <c:pt idx="6111">
                  <c:v>-9.3800000000000006E-8</c:v>
                </c:pt>
                <c:pt idx="6112">
                  <c:v>-9.3699999999999999E-8</c:v>
                </c:pt>
                <c:pt idx="6113">
                  <c:v>-9.3699999999999999E-8</c:v>
                </c:pt>
                <c:pt idx="6114">
                  <c:v>-9.3600000000000004E-8</c:v>
                </c:pt>
                <c:pt idx="6115">
                  <c:v>-9.3600000000000004E-8</c:v>
                </c:pt>
                <c:pt idx="6116">
                  <c:v>-9.3499999999999997E-8</c:v>
                </c:pt>
                <c:pt idx="6117">
                  <c:v>-9.3499999999999997E-8</c:v>
                </c:pt>
                <c:pt idx="6118">
                  <c:v>-9.3400000000000003E-8</c:v>
                </c:pt>
                <c:pt idx="6119">
                  <c:v>-9.3400000000000003E-8</c:v>
                </c:pt>
                <c:pt idx="6120">
                  <c:v>-9.3299999999999995E-8</c:v>
                </c:pt>
                <c:pt idx="6121">
                  <c:v>-9.3299999999999995E-8</c:v>
                </c:pt>
                <c:pt idx="6122">
                  <c:v>-9.3200000000000001E-8</c:v>
                </c:pt>
                <c:pt idx="6123">
                  <c:v>-9.3200000000000001E-8</c:v>
                </c:pt>
                <c:pt idx="6124">
                  <c:v>-9.3100000000000006E-8</c:v>
                </c:pt>
                <c:pt idx="6125">
                  <c:v>-9.3100000000000006E-8</c:v>
                </c:pt>
                <c:pt idx="6126">
                  <c:v>-9.2999999999999999E-8</c:v>
                </c:pt>
                <c:pt idx="6127">
                  <c:v>-9.2999999999999999E-8</c:v>
                </c:pt>
                <c:pt idx="6128">
                  <c:v>-9.2900000000000005E-8</c:v>
                </c:pt>
                <c:pt idx="6129">
                  <c:v>-9.2900000000000005E-8</c:v>
                </c:pt>
                <c:pt idx="6130">
                  <c:v>-9.2799999999999997E-8</c:v>
                </c:pt>
                <c:pt idx="6131">
                  <c:v>-9.2799999999999997E-8</c:v>
                </c:pt>
                <c:pt idx="6132">
                  <c:v>-9.2700000000000003E-8</c:v>
                </c:pt>
                <c:pt idx="6133">
                  <c:v>-9.2700000000000003E-8</c:v>
                </c:pt>
                <c:pt idx="6134">
                  <c:v>-9.2599999999999995E-8</c:v>
                </c:pt>
                <c:pt idx="6135">
                  <c:v>-9.2599999999999995E-8</c:v>
                </c:pt>
                <c:pt idx="6136">
                  <c:v>-9.2500000000000001E-8</c:v>
                </c:pt>
                <c:pt idx="6137">
                  <c:v>-9.2500000000000001E-8</c:v>
                </c:pt>
                <c:pt idx="6138">
                  <c:v>-9.2399999999999994E-8</c:v>
                </c:pt>
                <c:pt idx="6139">
                  <c:v>-9.2399999999999994E-8</c:v>
                </c:pt>
                <c:pt idx="6140">
                  <c:v>-9.2299999999999999E-8</c:v>
                </c:pt>
                <c:pt idx="6141">
                  <c:v>-9.2299999999999999E-8</c:v>
                </c:pt>
                <c:pt idx="6142">
                  <c:v>-9.2200000000000005E-8</c:v>
                </c:pt>
                <c:pt idx="6143">
                  <c:v>-9.2200000000000005E-8</c:v>
                </c:pt>
                <c:pt idx="6144">
                  <c:v>-9.2099999999999998E-8</c:v>
                </c:pt>
                <c:pt idx="6145">
                  <c:v>-9.2099999999999998E-8</c:v>
                </c:pt>
                <c:pt idx="6146">
                  <c:v>-9.2000000000000003E-8</c:v>
                </c:pt>
                <c:pt idx="6147">
                  <c:v>-9.2000000000000003E-8</c:v>
                </c:pt>
                <c:pt idx="6148">
                  <c:v>-9.1899999999999996E-8</c:v>
                </c:pt>
                <c:pt idx="6149">
                  <c:v>-9.1899999999999996E-8</c:v>
                </c:pt>
                <c:pt idx="6150">
                  <c:v>-9.1800000000000001E-8</c:v>
                </c:pt>
                <c:pt idx="6151">
                  <c:v>-9.1800000000000001E-8</c:v>
                </c:pt>
                <c:pt idx="6152">
                  <c:v>-9.1699999999999994E-8</c:v>
                </c:pt>
                <c:pt idx="6153">
                  <c:v>-9.1699999999999994E-8</c:v>
                </c:pt>
                <c:pt idx="6154">
                  <c:v>-9.16E-8</c:v>
                </c:pt>
                <c:pt idx="6155">
                  <c:v>-9.16E-8</c:v>
                </c:pt>
                <c:pt idx="6156">
                  <c:v>-9.1500000000000005E-8</c:v>
                </c:pt>
                <c:pt idx="6157">
                  <c:v>-9.1500000000000005E-8</c:v>
                </c:pt>
                <c:pt idx="6158">
                  <c:v>-9.1399999999999998E-8</c:v>
                </c:pt>
                <c:pt idx="6159">
                  <c:v>-9.1399999999999998E-8</c:v>
                </c:pt>
                <c:pt idx="6160">
                  <c:v>-9.1300000000000004E-8</c:v>
                </c:pt>
                <c:pt idx="6161">
                  <c:v>-9.1300000000000004E-8</c:v>
                </c:pt>
                <c:pt idx="6162">
                  <c:v>-9.1199999999999996E-8</c:v>
                </c:pt>
                <c:pt idx="6163">
                  <c:v>-9.1199999999999996E-8</c:v>
                </c:pt>
                <c:pt idx="6164">
                  <c:v>-9.1100000000000002E-8</c:v>
                </c:pt>
                <c:pt idx="6165">
                  <c:v>-9.1100000000000002E-8</c:v>
                </c:pt>
                <c:pt idx="6166">
                  <c:v>-9.0999999999999994E-8</c:v>
                </c:pt>
                <c:pt idx="6167">
                  <c:v>-9.0999999999999994E-8</c:v>
                </c:pt>
                <c:pt idx="6168">
                  <c:v>-9.09E-8</c:v>
                </c:pt>
                <c:pt idx="6169">
                  <c:v>-9.09E-8</c:v>
                </c:pt>
                <c:pt idx="6170">
                  <c:v>-9.0800000000000006E-8</c:v>
                </c:pt>
                <c:pt idx="6171">
                  <c:v>-9.0800000000000006E-8</c:v>
                </c:pt>
                <c:pt idx="6172">
                  <c:v>-9.0699999999999998E-8</c:v>
                </c:pt>
                <c:pt idx="6173">
                  <c:v>-9.0699999999999998E-8</c:v>
                </c:pt>
                <c:pt idx="6174">
                  <c:v>-9.0600000000000004E-8</c:v>
                </c:pt>
                <c:pt idx="6175">
                  <c:v>-9.0600000000000004E-8</c:v>
                </c:pt>
                <c:pt idx="6176">
                  <c:v>-9.0499999999999996E-8</c:v>
                </c:pt>
                <c:pt idx="6177">
                  <c:v>-9.0499999999999996E-8</c:v>
                </c:pt>
                <c:pt idx="6178">
                  <c:v>-9.0400000000000002E-8</c:v>
                </c:pt>
                <c:pt idx="6179">
                  <c:v>-9.0400000000000002E-8</c:v>
                </c:pt>
                <c:pt idx="6180">
                  <c:v>-9.0299999999999995E-8</c:v>
                </c:pt>
                <c:pt idx="6181">
                  <c:v>-9.0299999999999995E-8</c:v>
                </c:pt>
                <c:pt idx="6182">
                  <c:v>-9.02E-8</c:v>
                </c:pt>
                <c:pt idx="6183">
                  <c:v>-9.02E-8</c:v>
                </c:pt>
                <c:pt idx="6184">
                  <c:v>-9.0100000000000006E-8</c:v>
                </c:pt>
                <c:pt idx="6185">
                  <c:v>-9.0100000000000006E-8</c:v>
                </c:pt>
                <c:pt idx="6186">
                  <c:v>-8.9999999999999999E-8</c:v>
                </c:pt>
                <c:pt idx="6187">
                  <c:v>-8.9999999999999999E-8</c:v>
                </c:pt>
                <c:pt idx="6188">
                  <c:v>-8.9900000000000004E-8</c:v>
                </c:pt>
                <c:pt idx="6189">
                  <c:v>-8.9900000000000004E-8</c:v>
                </c:pt>
                <c:pt idx="6190">
                  <c:v>-8.9799999999999997E-8</c:v>
                </c:pt>
                <c:pt idx="6191">
                  <c:v>-8.9799999999999997E-8</c:v>
                </c:pt>
                <c:pt idx="6192">
                  <c:v>-8.9700000000000003E-8</c:v>
                </c:pt>
                <c:pt idx="6193">
                  <c:v>-8.9700000000000003E-8</c:v>
                </c:pt>
                <c:pt idx="6194">
                  <c:v>-8.9599999999999995E-8</c:v>
                </c:pt>
                <c:pt idx="6195">
                  <c:v>-8.9599999999999995E-8</c:v>
                </c:pt>
                <c:pt idx="6196">
                  <c:v>-8.9500000000000001E-8</c:v>
                </c:pt>
                <c:pt idx="6197">
                  <c:v>-8.9500000000000001E-8</c:v>
                </c:pt>
                <c:pt idx="6198">
                  <c:v>-8.9400000000000006E-8</c:v>
                </c:pt>
                <c:pt idx="6199">
                  <c:v>-8.9400000000000006E-8</c:v>
                </c:pt>
                <c:pt idx="6200">
                  <c:v>-8.9299999999999999E-8</c:v>
                </c:pt>
                <c:pt idx="6201">
                  <c:v>-8.9299999999999999E-8</c:v>
                </c:pt>
                <c:pt idx="6202">
                  <c:v>-8.9200000000000005E-8</c:v>
                </c:pt>
                <c:pt idx="6203">
                  <c:v>-8.9200000000000005E-8</c:v>
                </c:pt>
                <c:pt idx="6204">
                  <c:v>-8.9099999999999997E-8</c:v>
                </c:pt>
                <c:pt idx="6205">
                  <c:v>-8.9099999999999997E-8</c:v>
                </c:pt>
                <c:pt idx="6206">
                  <c:v>-8.9000000000000003E-8</c:v>
                </c:pt>
                <c:pt idx="6207">
                  <c:v>-8.9000000000000003E-8</c:v>
                </c:pt>
                <c:pt idx="6208">
                  <c:v>-8.8899999999999995E-8</c:v>
                </c:pt>
                <c:pt idx="6209">
                  <c:v>-8.8899999999999995E-8</c:v>
                </c:pt>
                <c:pt idx="6210">
                  <c:v>-8.8800000000000001E-8</c:v>
                </c:pt>
                <c:pt idx="6211">
                  <c:v>-8.8800000000000001E-8</c:v>
                </c:pt>
                <c:pt idx="6212">
                  <c:v>-8.8699999999999994E-8</c:v>
                </c:pt>
                <c:pt idx="6213">
                  <c:v>-8.8699999999999994E-8</c:v>
                </c:pt>
                <c:pt idx="6214">
                  <c:v>-8.8599999999999999E-8</c:v>
                </c:pt>
                <c:pt idx="6215">
                  <c:v>-8.8599999999999999E-8</c:v>
                </c:pt>
                <c:pt idx="6216">
                  <c:v>-8.8500000000000005E-8</c:v>
                </c:pt>
                <c:pt idx="6217">
                  <c:v>-8.8500000000000005E-8</c:v>
                </c:pt>
                <c:pt idx="6218">
                  <c:v>-8.8399999999999997E-8</c:v>
                </c:pt>
                <c:pt idx="6219">
                  <c:v>-8.8399999999999997E-8</c:v>
                </c:pt>
                <c:pt idx="6220">
                  <c:v>-8.8300000000000003E-8</c:v>
                </c:pt>
                <c:pt idx="6221">
                  <c:v>-8.8300000000000003E-8</c:v>
                </c:pt>
                <c:pt idx="6222">
                  <c:v>-8.8199999999999996E-8</c:v>
                </c:pt>
                <c:pt idx="6223">
                  <c:v>-8.8199999999999996E-8</c:v>
                </c:pt>
                <c:pt idx="6224">
                  <c:v>-8.8100000000000001E-8</c:v>
                </c:pt>
                <c:pt idx="6225">
                  <c:v>-8.8100000000000001E-8</c:v>
                </c:pt>
                <c:pt idx="6226">
                  <c:v>-8.7999999999999994E-8</c:v>
                </c:pt>
                <c:pt idx="6227">
                  <c:v>-8.7999999999999994E-8</c:v>
                </c:pt>
                <c:pt idx="6228">
                  <c:v>-8.79E-8</c:v>
                </c:pt>
                <c:pt idx="6229">
                  <c:v>-8.79E-8</c:v>
                </c:pt>
                <c:pt idx="6230">
                  <c:v>-8.7800000000000005E-8</c:v>
                </c:pt>
                <c:pt idx="6231">
                  <c:v>-8.7800000000000005E-8</c:v>
                </c:pt>
                <c:pt idx="6232">
                  <c:v>-8.7699999999999998E-8</c:v>
                </c:pt>
                <c:pt idx="6233">
                  <c:v>-8.7699999999999998E-8</c:v>
                </c:pt>
                <c:pt idx="6234">
                  <c:v>-8.7600000000000004E-8</c:v>
                </c:pt>
                <c:pt idx="6235">
                  <c:v>-8.7600000000000004E-8</c:v>
                </c:pt>
                <c:pt idx="6236">
                  <c:v>-8.7499999999999996E-8</c:v>
                </c:pt>
                <c:pt idx="6237">
                  <c:v>-8.7499999999999996E-8</c:v>
                </c:pt>
                <c:pt idx="6238">
                  <c:v>-8.7400000000000002E-8</c:v>
                </c:pt>
                <c:pt idx="6239">
                  <c:v>-8.7400000000000002E-8</c:v>
                </c:pt>
                <c:pt idx="6240">
                  <c:v>-8.7299999999999994E-8</c:v>
                </c:pt>
                <c:pt idx="6241">
                  <c:v>-8.7299999999999994E-8</c:v>
                </c:pt>
                <c:pt idx="6242">
                  <c:v>-8.72E-8</c:v>
                </c:pt>
                <c:pt idx="6243">
                  <c:v>-8.72E-8</c:v>
                </c:pt>
                <c:pt idx="6244">
                  <c:v>-8.7100000000000006E-8</c:v>
                </c:pt>
                <c:pt idx="6245">
                  <c:v>-8.7100000000000006E-8</c:v>
                </c:pt>
                <c:pt idx="6246">
                  <c:v>-8.6999999999999998E-8</c:v>
                </c:pt>
                <c:pt idx="6247">
                  <c:v>-8.6999999999999998E-8</c:v>
                </c:pt>
                <c:pt idx="6248">
                  <c:v>-8.6900000000000004E-8</c:v>
                </c:pt>
                <c:pt idx="6249">
                  <c:v>-8.6900000000000004E-8</c:v>
                </c:pt>
                <c:pt idx="6250">
                  <c:v>-8.6799999999999996E-8</c:v>
                </c:pt>
                <c:pt idx="6251">
                  <c:v>-8.6799999999999996E-8</c:v>
                </c:pt>
                <c:pt idx="6252">
                  <c:v>-8.6700000000000002E-8</c:v>
                </c:pt>
                <c:pt idx="6253">
                  <c:v>-8.6700000000000002E-8</c:v>
                </c:pt>
                <c:pt idx="6254">
                  <c:v>-8.6599999999999995E-8</c:v>
                </c:pt>
                <c:pt idx="6255">
                  <c:v>-8.6599999999999995E-8</c:v>
                </c:pt>
                <c:pt idx="6256">
                  <c:v>-8.65E-8</c:v>
                </c:pt>
                <c:pt idx="6257">
                  <c:v>-8.65E-8</c:v>
                </c:pt>
                <c:pt idx="6258">
                  <c:v>-8.6400000000000006E-8</c:v>
                </c:pt>
                <c:pt idx="6259">
                  <c:v>-8.6400000000000006E-8</c:v>
                </c:pt>
                <c:pt idx="6260">
                  <c:v>-8.6299999999999999E-8</c:v>
                </c:pt>
                <c:pt idx="6261">
                  <c:v>-8.6299999999999999E-8</c:v>
                </c:pt>
                <c:pt idx="6262">
                  <c:v>-8.6200000000000004E-8</c:v>
                </c:pt>
                <c:pt idx="6263">
                  <c:v>-8.6200000000000004E-8</c:v>
                </c:pt>
                <c:pt idx="6264">
                  <c:v>-8.6099999999999997E-8</c:v>
                </c:pt>
                <c:pt idx="6265">
                  <c:v>-8.6099999999999997E-8</c:v>
                </c:pt>
                <c:pt idx="6266">
                  <c:v>-8.6000000000000002E-8</c:v>
                </c:pt>
                <c:pt idx="6267">
                  <c:v>-8.6000000000000002E-8</c:v>
                </c:pt>
                <c:pt idx="6268">
                  <c:v>-8.5899999999999995E-8</c:v>
                </c:pt>
                <c:pt idx="6269">
                  <c:v>-8.5899999999999995E-8</c:v>
                </c:pt>
                <c:pt idx="6270">
                  <c:v>-8.5800000000000001E-8</c:v>
                </c:pt>
                <c:pt idx="6271">
                  <c:v>-8.5800000000000001E-8</c:v>
                </c:pt>
                <c:pt idx="6272">
                  <c:v>-8.5700000000000006E-8</c:v>
                </c:pt>
                <c:pt idx="6273">
                  <c:v>-8.5700000000000006E-8</c:v>
                </c:pt>
                <c:pt idx="6274">
                  <c:v>-8.5599999999999999E-8</c:v>
                </c:pt>
                <c:pt idx="6275">
                  <c:v>-8.5599999999999999E-8</c:v>
                </c:pt>
                <c:pt idx="6276">
                  <c:v>-8.5500000000000005E-8</c:v>
                </c:pt>
                <c:pt idx="6277">
                  <c:v>-8.5500000000000005E-8</c:v>
                </c:pt>
                <c:pt idx="6278">
                  <c:v>-8.5399999999999997E-8</c:v>
                </c:pt>
                <c:pt idx="6279">
                  <c:v>-8.5399999999999997E-8</c:v>
                </c:pt>
                <c:pt idx="6280">
                  <c:v>-8.5300000000000003E-8</c:v>
                </c:pt>
                <c:pt idx="6281">
                  <c:v>-8.5300000000000003E-8</c:v>
                </c:pt>
                <c:pt idx="6282">
                  <c:v>-8.5199999999999995E-8</c:v>
                </c:pt>
                <c:pt idx="6283">
                  <c:v>-8.5199999999999995E-8</c:v>
                </c:pt>
                <c:pt idx="6284">
                  <c:v>-8.5100000000000001E-8</c:v>
                </c:pt>
                <c:pt idx="6285">
                  <c:v>-8.5100000000000001E-8</c:v>
                </c:pt>
                <c:pt idx="6286">
                  <c:v>-8.4999999999999994E-8</c:v>
                </c:pt>
                <c:pt idx="6287">
                  <c:v>-8.4999999999999994E-8</c:v>
                </c:pt>
                <c:pt idx="6288">
                  <c:v>-8.4899999999999999E-8</c:v>
                </c:pt>
                <c:pt idx="6289">
                  <c:v>-8.4899999999999999E-8</c:v>
                </c:pt>
                <c:pt idx="6290">
                  <c:v>-8.4800000000000005E-8</c:v>
                </c:pt>
                <c:pt idx="6291">
                  <c:v>-8.4800000000000005E-8</c:v>
                </c:pt>
                <c:pt idx="6292">
                  <c:v>-8.4699999999999997E-8</c:v>
                </c:pt>
                <c:pt idx="6293">
                  <c:v>-8.4699999999999997E-8</c:v>
                </c:pt>
                <c:pt idx="6294">
                  <c:v>-8.4600000000000003E-8</c:v>
                </c:pt>
                <c:pt idx="6295">
                  <c:v>-8.4600000000000003E-8</c:v>
                </c:pt>
                <c:pt idx="6296">
                  <c:v>-8.4499999999999996E-8</c:v>
                </c:pt>
                <c:pt idx="6297">
                  <c:v>-8.4499999999999996E-8</c:v>
                </c:pt>
                <c:pt idx="6298">
                  <c:v>-8.4400000000000001E-8</c:v>
                </c:pt>
                <c:pt idx="6299">
                  <c:v>-8.4400000000000001E-8</c:v>
                </c:pt>
                <c:pt idx="6300">
                  <c:v>-8.4299999999999994E-8</c:v>
                </c:pt>
                <c:pt idx="6301">
                  <c:v>-8.4299999999999994E-8</c:v>
                </c:pt>
                <c:pt idx="6302">
                  <c:v>-8.42E-8</c:v>
                </c:pt>
                <c:pt idx="6303">
                  <c:v>-8.42E-8</c:v>
                </c:pt>
                <c:pt idx="6304">
                  <c:v>-8.4100000000000005E-8</c:v>
                </c:pt>
                <c:pt idx="6305">
                  <c:v>-8.4100000000000005E-8</c:v>
                </c:pt>
                <c:pt idx="6306">
                  <c:v>-8.3999999999999998E-8</c:v>
                </c:pt>
                <c:pt idx="6307">
                  <c:v>-8.3999999999999998E-8</c:v>
                </c:pt>
                <c:pt idx="6308">
                  <c:v>-8.3900000000000004E-8</c:v>
                </c:pt>
                <c:pt idx="6309">
                  <c:v>-8.3900000000000004E-8</c:v>
                </c:pt>
                <c:pt idx="6310">
                  <c:v>-8.3799999999999996E-8</c:v>
                </c:pt>
                <c:pt idx="6311">
                  <c:v>-8.3799999999999996E-8</c:v>
                </c:pt>
                <c:pt idx="6312">
                  <c:v>-8.3700000000000002E-8</c:v>
                </c:pt>
                <c:pt idx="6313">
                  <c:v>-8.3700000000000002E-8</c:v>
                </c:pt>
                <c:pt idx="6314">
                  <c:v>-8.3599999999999994E-8</c:v>
                </c:pt>
                <c:pt idx="6315">
                  <c:v>-8.3599999999999994E-8</c:v>
                </c:pt>
                <c:pt idx="6316">
                  <c:v>-8.35E-8</c:v>
                </c:pt>
                <c:pt idx="6317">
                  <c:v>-8.35E-8</c:v>
                </c:pt>
                <c:pt idx="6318">
                  <c:v>-8.3400000000000006E-8</c:v>
                </c:pt>
                <c:pt idx="6319">
                  <c:v>-8.3400000000000006E-8</c:v>
                </c:pt>
                <c:pt idx="6320">
                  <c:v>-8.3299999999999998E-8</c:v>
                </c:pt>
                <c:pt idx="6321">
                  <c:v>-8.3299999999999998E-8</c:v>
                </c:pt>
                <c:pt idx="6322">
                  <c:v>-8.3200000000000004E-8</c:v>
                </c:pt>
                <c:pt idx="6323">
                  <c:v>-8.3200000000000004E-8</c:v>
                </c:pt>
                <c:pt idx="6324">
                  <c:v>-8.3099999999999996E-8</c:v>
                </c:pt>
                <c:pt idx="6325">
                  <c:v>-8.3099999999999996E-8</c:v>
                </c:pt>
                <c:pt idx="6326">
                  <c:v>-8.3000000000000002E-8</c:v>
                </c:pt>
                <c:pt idx="6327">
                  <c:v>-8.3000000000000002E-8</c:v>
                </c:pt>
                <c:pt idx="6328">
                  <c:v>-8.2899999999999995E-8</c:v>
                </c:pt>
                <c:pt idx="6329">
                  <c:v>-8.2899999999999995E-8</c:v>
                </c:pt>
                <c:pt idx="6330">
                  <c:v>-8.28E-8</c:v>
                </c:pt>
                <c:pt idx="6331">
                  <c:v>-8.28E-8</c:v>
                </c:pt>
                <c:pt idx="6332">
                  <c:v>-8.2700000000000006E-8</c:v>
                </c:pt>
                <c:pt idx="6333">
                  <c:v>-8.2700000000000006E-8</c:v>
                </c:pt>
                <c:pt idx="6334">
                  <c:v>-8.2599999999999998E-8</c:v>
                </c:pt>
                <c:pt idx="6335">
                  <c:v>-8.2599999999999998E-8</c:v>
                </c:pt>
                <c:pt idx="6336">
                  <c:v>-8.2500000000000004E-8</c:v>
                </c:pt>
                <c:pt idx="6337">
                  <c:v>-8.2500000000000004E-8</c:v>
                </c:pt>
                <c:pt idx="6338">
                  <c:v>-8.2399999999999997E-8</c:v>
                </c:pt>
                <c:pt idx="6339">
                  <c:v>-8.2399999999999997E-8</c:v>
                </c:pt>
                <c:pt idx="6340">
                  <c:v>-8.2300000000000002E-8</c:v>
                </c:pt>
                <c:pt idx="6341">
                  <c:v>-8.2300000000000002E-8</c:v>
                </c:pt>
                <c:pt idx="6342">
                  <c:v>-8.2199999999999995E-8</c:v>
                </c:pt>
                <c:pt idx="6343">
                  <c:v>-8.2199999999999995E-8</c:v>
                </c:pt>
                <c:pt idx="6344">
                  <c:v>-8.2100000000000001E-8</c:v>
                </c:pt>
                <c:pt idx="6345">
                  <c:v>-8.2100000000000001E-8</c:v>
                </c:pt>
                <c:pt idx="6346">
                  <c:v>-8.2000000000000006E-8</c:v>
                </c:pt>
                <c:pt idx="6347">
                  <c:v>-8.2000000000000006E-8</c:v>
                </c:pt>
                <c:pt idx="6348">
                  <c:v>-8.1899999999999999E-8</c:v>
                </c:pt>
                <c:pt idx="6349">
                  <c:v>-8.1899999999999999E-8</c:v>
                </c:pt>
                <c:pt idx="6350">
                  <c:v>-8.1800000000000005E-8</c:v>
                </c:pt>
                <c:pt idx="6351">
                  <c:v>-8.1800000000000005E-8</c:v>
                </c:pt>
                <c:pt idx="6352">
                  <c:v>-8.1699999999999997E-8</c:v>
                </c:pt>
                <c:pt idx="6353">
                  <c:v>-8.1699999999999997E-8</c:v>
                </c:pt>
                <c:pt idx="6354">
                  <c:v>-8.1600000000000003E-8</c:v>
                </c:pt>
                <c:pt idx="6355">
                  <c:v>-8.1600000000000003E-8</c:v>
                </c:pt>
                <c:pt idx="6356">
                  <c:v>-8.1499999999999995E-8</c:v>
                </c:pt>
                <c:pt idx="6357">
                  <c:v>-8.1499999999999995E-8</c:v>
                </c:pt>
                <c:pt idx="6358">
                  <c:v>-8.1400000000000001E-8</c:v>
                </c:pt>
                <c:pt idx="6359">
                  <c:v>-8.1400000000000001E-8</c:v>
                </c:pt>
                <c:pt idx="6360">
                  <c:v>-8.1299999999999993E-8</c:v>
                </c:pt>
                <c:pt idx="6361">
                  <c:v>-8.1299999999999993E-8</c:v>
                </c:pt>
                <c:pt idx="6362">
                  <c:v>-8.1199999999999999E-8</c:v>
                </c:pt>
                <c:pt idx="6363">
                  <c:v>-8.1199999999999999E-8</c:v>
                </c:pt>
                <c:pt idx="6364">
                  <c:v>-8.1100000000000005E-8</c:v>
                </c:pt>
                <c:pt idx="6365">
                  <c:v>-8.1100000000000005E-8</c:v>
                </c:pt>
                <c:pt idx="6366">
                  <c:v>-8.0999999999999997E-8</c:v>
                </c:pt>
                <c:pt idx="6367">
                  <c:v>-8.0999999999999997E-8</c:v>
                </c:pt>
                <c:pt idx="6368">
                  <c:v>-8.0900000000000003E-8</c:v>
                </c:pt>
                <c:pt idx="6369">
                  <c:v>-8.0900000000000003E-8</c:v>
                </c:pt>
                <c:pt idx="6370">
                  <c:v>-8.0799999999999996E-8</c:v>
                </c:pt>
                <c:pt idx="6371">
                  <c:v>-8.0799999999999996E-8</c:v>
                </c:pt>
                <c:pt idx="6372">
                  <c:v>-8.0700000000000001E-8</c:v>
                </c:pt>
                <c:pt idx="6373">
                  <c:v>-8.0700000000000001E-8</c:v>
                </c:pt>
                <c:pt idx="6374">
                  <c:v>-8.0599999999999994E-8</c:v>
                </c:pt>
                <c:pt idx="6375">
                  <c:v>-8.0599999999999994E-8</c:v>
                </c:pt>
                <c:pt idx="6376">
                  <c:v>-8.05E-8</c:v>
                </c:pt>
                <c:pt idx="6377">
                  <c:v>-8.05E-8</c:v>
                </c:pt>
                <c:pt idx="6378">
                  <c:v>-8.0400000000000005E-8</c:v>
                </c:pt>
                <c:pt idx="6379">
                  <c:v>-8.0400000000000005E-8</c:v>
                </c:pt>
                <c:pt idx="6380">
                  <c:v>-8.0299999999999998E-8</c:v>
                </c:pt>
                <c:pt idx="6381">
                  <c:v>-8.0299999999999998E-8</c:v>
                </c:pt>
                <c:pt idx="6382">
                  <c:v>-8.0200000000000003E-8</c:v>
                </c:pt>
                <c:pt idx="6383">
                  <c:v>-8.0200000000000003E-8</c:v>
                </c:pt>
                <c:pt idx="6384">
                  <c:v>-8.0099999999999996E-8</c:v>
                </c:pt>
                <c:pt idx="6385">
                  <c:v>-8.0099999999999996E-8</c:v>
                </c:pt>
                <c:pt idx="6386">
                  <c:v>-8.0000000000000002E-8</c:v>
                </c:pt>
                <c:pt idx="6387">
                  <c:v>-8.0000000000000002E-8</c:v>
                </c:pt>
                <c:pt idx="6388">
                  <c:v>-7.9899999999999994E-8</c:v>
                </c:pt>
                <c:pt idx="6389">
                  <c:v>-7.9899999999999994E-8</c:v>
                </c:pt>
                <c:pt idx="6390">
                  <c:v>-7.98E-8</c:v>
                </c:pt>
                <c:pt idx="6391">
                  <c:v>-7.98E-8</c:v>
                </c:pt>
                <c:pt idx="6392">
                  <c:v>-7.9700000000000006E-8</c:v>
                </c:pt>
                <c:pt idx="6393">
                  <c:v>-7.9700000000000006E-8</c:v>
                </c:pt>
                <c:pt idx="6394">
                  <c:v>-7.9599999999999998E-8</c:v>
                </c:pt>
                <c:pt idx="6395">
                  <c:v>-7.9599999999999998E-8</c:v>
                </c:pt>
                <c:pt idx="6396">
                  <c:v>-7.9500000000000004E-8</c:v>
                </c:pt>
                <c:pt idx="6397">
                  <c:v>-7.9500000000000004E-8</c:v>
                </c:pt>
                <c:pt idx="6398">
                  <c:v>-7.9399999999999996E-8</c:v>
                </c:pt>
                <c:pt idx="6399">
                  <c:v>-7.9399999999999996E-8</c:v>
                </c:pt>
                <c:pt idx="6400">
                  <c:v>-7.9300000000000002E-8</c:v>
                </c:pt>
                <c:pt idx="6401">
                  <c:v>-7.9300000000000002E-8</c:v>
                </c:pt>
                <c:pt idx="6402">
                  <c:v>-7.9199999999999995E-8</c:v>
                </c:pt>
                <c:pt idx="6403">
                  <c:v>-7.9199999999999995E-8</c:v>
                </c:pt>
                <c:pt idx="6404">
                  <c:v>-7.91E-8</c:v>
                </c:pt>
                <c:pt idx="6405">
                  <c:v>-7.91E-8</c:v>
                </c:pt>
                <c:pt idx="6406">
                  <c:v>-7.9000000000000006E-8</c:v>
                </c:pt>
                <c:pt idx="6407">
                  <c:v>-7.9000000000000006E-8</c:v>
                </c:pt>
                <c:pt idx="6408">
                  <c:v>-7.8899999999999998E-8</c:v>
                </c:pt>
                <c:pt idx="6409">
                  <c:v>-7.8899999999999998E-8</c:v>
                </c:pt>
                <c:pt idx="6410">
                  <c:v>-7.8800000000000004E-8</c:v>
                </c:pt>
                <c:pt idx="6411">
                  <c:v>-7.8800000000000004E-8</c:v>
                </c:pt>
                <c:pt idx="6412">
                  <c:v>-7.8699999999999997E-8</c:v>
                </c:pt>
                <c:pt idx="6413">
                  <c:v>-7.8699999999999997E-8</c:v>
                </c:pt>
                <c:pt idx="6414">
                  <c:v>-7.8600000000000002E-8</c:v>
                </c:pt>
                <c:pt idx="6415">
                  <c:v>-7.8600000000000002E-8</c:v>
                </c:pt>
                <c:pt idx="6416">
                  <c:v>-7.8499999999999995E-8</c:v>
                </c:pt>
                <c:pt idx="6417">
                  <c:v>-7.8499999999999995E-8</c:v>
                </c:pt>
                <c:pt idx="6418">
                  <c:v>-7.8400000000000001E-8</c:v>
                </c:pt>
                <c:pt idx="6419">
                  <c:v>-7.8400000000000001E-8</c:v>
                </c:pt>
                <c:pt idx="6420">
                  <c:v>-7.8300000000000006E-8</c:v>
                </c:pt>
                <c:pt idx="6421">
                  <c:v>-7.8300000000000006E-8</c:v>
                </c:pt>
                <c:pt idx="6422">
                  <c:v>-7.8199999999999999E-8</c:v>
                </c:pt>
                <c:pt idx="6423">
                  <c:v>-7.8199999999999999E-8</c:v>
                </c:pt>
                <c:pt idx="6424">
                  <c:v>-7.8100000000000005E-8</c:v>
                </c:pt>
                <c:pt idx="6425">
                  <c:v>-7.8100000000000005E-8</c:v>
                </c:pt>
                <c:pt idx="6426">
                  <c:v>-7.7999999999999997E-8</c:v>
                </c:pt>
                <c:pt idx="6427">
                  <c:v>-7.7999999999999997E-8</c:v>
                </c:pt>
                <c:pt idx="6428">
                  <c:v>-7.7900000000000003E-8</c:v>
                </c:pt>
                <c:pt idx="6429">
                  <c:v>-7.7900000000000003E-8</c:v>
                </c:pt>
                <c:pt idx="6430">
                  <c:v>-7.7799999999999995E-8</c:v>
                </c:pt>
                <c:pt idx="6431">
                  <c:v>-7.7799999999999995E-8</c:v>
                </c:pt>
                <c:pt idx="6432">
                  <c:v>-7.7700000000000001E-8</c:v>
                </c:pt>
                <c:pt idx="6433">
                  <c:v>-7.7700000000000001E-8</c:v>
                </c:pt>
                <c:pt idx="6434">
                  <c:v>-7.7599999999999993E-8</c:v>
                </c:pt>
                <c:pt idx="6435">
                  <c:v>-7.7599999999999993E-8</c:v>
                </c:pt>
                <c:pt idx="6436">
                  <c:v>-7.7499999999999999E-8</c:v>
                </c:pt>
                <c:pt idx="6437">
                  <c:v>-7.7499999999999999E-8</c:v>
                </c:pt>
                <c:pt idx="6438">
                  <c:v>-7.7400000000000005E-8</c:v>
                </c:pt>
                <c:pt idx="6439">
                  <c:v>-7.7400000000000005E-8</c:v>
                </c:pt>
                <c:pt idx="6440">
                  <c:v>-7.7299999999999997E-8</c:v>
                </c:pt>
                <c:pt idx="6441">
                  <c:v>-7.7299999999999997E-8</c:v>
                </c:pt>
                <c:pt idx="6442">
                  <c:v>-7.7200000000000003E-8</c:v>
                </c:pt>
                <c:pt idx="6443">
                  <c:v>-7.7200000000000003E-8</c:v>
                </c:pt>
                <c:pt idx="6444">
                  <c:v>-7.7099999999999996E-8</c:v>
                </c:pt>
                <c:pt idx="6445">
                  <c:v>-7.7099999999999996E-8</c:v>
                </c:pt>
                <c:pt idx="6446">
                  <c:v>-7.7000000000000001E-8</c:v>
                </c:pt>
                <c:pt idx="6447">
                  <c:v>-7.7000000000000001E-8</c:v>
                </c:pt>
                <c:pt idx="6448">
                  <c:v>-7.6899999999999994E-8</c:v>
                </c:pt>
                <c:pt idx="6449">
                  <c:v>-7.6899999999999994E-8</c:v>
                </c:pt>
                <c:pt idx="6450">
                  <c:v>-7.6799999999999999E-8</c:v>
                </c:pt>
                <c:pt idx="6451">
                  <c:v>-7.6799999999999999E-8</c:v>
                </c:pt>
                <c:pt idx="6452">
                  <c:v>-7.6700000000000005E-8</c:v>
                </c:pt>
                <c:pt idx="6453">
                  <c:v>-7.6700000000000005E-8</c:v>
                </c:pt>
                <c:pt idx="6454">
                  <c:v>-7.6599999999999998E-8</c:v>
                </c:pt>
                <c:pt idx="6455">
                  <c:v>-7.6599999999999998E-8</c:v>
                </c:pt>
                <c:pt idx="6456">
                  <c:v>-7.6500000000000003E-8</c:v>
                </c:pt>
                <c:pt idx="6457">
                  <c:v>-7.6500000000000003E-8</c:v>
                </c:pt>
                <c:pt idx="6458">
                  <c:v>-7.6399999999999996E-8</c:v>
                </c:pt>
                <c:pt idx="6459">
                  <c:v>-7.6399999999999996E-8</c:v>
                </c:pt>
                <c:pt idx="6460">
                  <c:v>-7.6300000000000002E-8</c:v>
                </c:pt>
                <c:pt idx="6461">
                  <c:v>-7.6300000000000002E-8</c:v>
                </c:pt>
                <c:pt idx="6462">
                  <c:v>-7.6199999999999994E-8</c:v>
                </c:pt>
                <c:pt idx="6463">
                  <c:v>-7.6199999999999994E-8</c:v>
                </c:pt>
                <c:pt idx="6464">
                  <c:v>-7.61E-8</c:v>
                </c:pt>
                <c:pt idx="6465">
                  <c:v>-7.61E-8</c:v>
                </c:pt>
                <c:pt idx="6466">
                  <c:v>-7.6000000000000006E-8</c:v>
                </c:pt>
                <c:pt idx="6467">
                  <c:v>-7.6000000000000006E-8</c:v>
                </c:pt>
                <c:pt idx="6468">
                  <c:v>-7.5899999999999998E-8</c:v>
                </c:pt>
                <c:pt idx="6469">
                  <c:v>-7.5899999999999998E-8</c:v>
                </c:pt>
                <c:pt idx="6470">
                  <c:v>-7.5800000000000004E-8</c:v>
                </c:pt>
                <c:pt idx="6471">
                  <c:v>-7.5800000000000004E-8</c:v>
                </c:pt>
                <c:pt idx="6472">
                  <c:v>-7.5699999999999996E-8</c:v>
                </c:pt>
                <c:pt idx="6473">
                  <c:v>-7.5699999999999996E-8</c:v>
                </c:pt>
                <c:pt idx="6474">
                  <c:v>-7.5600000000000002E-8</c:v>
                </c:pt>
                <c:pt idx="6475">
                  <c:v>-7.5600000000000002E-8</c:v>
                </c:pt>
                <c:pt idx="6476">
                  <c:v>-7.5499999999999994E-8</c:v>
                </c:pt>
                <c:pt idx="6477">
                  <c:v>-7.5499999999999994E-8</c:v>
                </c:pt>
                <c:pt idx="6478">
                  <c:v>-7.54E-8</c:v>
                </c:pt>
                <c:pt idx="6479">
                  <c:v>-7.54E-8</c:v>
                </c:pt>
                <c:pt idx="6480">
                  <c:v>-7.5300000000000006E-8</c:v>
                </c:pt>
                <c:pt idx="6481">
                  <c:v>-7.5300000000000006E-8</c:v>
                </c:pt>
                <c:pt idx="6482">
                  <c:v>-7.5199999999999998E-8</c:v>
                </c:pt>
                <c:pt idx="6483">
                  <c:v>-7.5199999999999998E-8</c:v>
                </c:pt>
                <c:pt idx="6484">
                  <c:v>-7.5100000000000004E-8</c:v>
                </c:pt>
                <c:pt idx="6485">
                  <c:v>-7.5100000000000004E-8</c:v>
                </c:pt>
                <c:pt idx="6486">
                  <c:v>-7.4999999999999997E-8</c:v>
                </c:pt>
                <c:pt idx="6487">
                  <c:v>-7.4999999999999997E-8</c:v>
                </c:pt>
                <c:pt idx="6488">
                  <c:v>-7.4900000000000002E-8</c:v>
                </c:pt>
                <c:pt idx="6489">
                  <c:v>-7.4900000000000002E-8</c:v>
                </c:pt>
                <c:pt idx="6490">
                  <c:v>-7.4799999999999995E-8</c:v>
                </c:pt>
                <c:pt idx="6491">
                  <c:v>-7.4799999999999995E-8</c:v>
                </c:pt>
                <c:pt idx="6492">
                  <c:v>-7.4700000000000001E-8</c:v>
                </c:pt>
                <c:pt idx="6493">
                  <c:v>-7.4700000000000001E-8</c:v>
                </c:pt>
                <c:pt idx="6494">
                  <c:v>-7.4600000000000006E-8</c:v>
                </c:pt>
                <c:pt idx="6495">
                  <c:v>-7.4600000000000006E-8</c:v>
                </c:pt>
                <c:pt idx="6496">
                  <c:v>-7.4499999999999999E-8</c:v>
                </c:pt>
                <c:pt idx="6497">
                  <c:v>-7.4499999999999999E-8</c:v>
                </c:pt>
                <c:pt idx="6498">
                  <c:v>-7.4400000000000004E-8</c:v>
                </c:pt>
                <c:pt idx="6499">
                  <c:v>-7.4400000000000004E-8</c:v>
                </c:pt>
                <c:pt idx="6500">
                  <c:v>-7.4299999999999997E-8</c:v>
                </c:pt>
                <c:pt idx="6501">
                  <c:v>-7.4299999999999997E-8</c:v>
                </c:pt>
                <c:pt idx="6502">
                  <c:v>-7.4200000000000003E-8</c:v>
                </c:pt>
                <c:pt idx="6503">
                  <c:v>-7.4200000000000003E-8</c:v>
                </c:pt>
                <c:pt idx="6504">
                  <c:v>-7.4099999999999995E-8</c:v>
                </c:pt>
                <c:pt idx="6505">
                  <c:v>-7.4099999999999995E-8</c:v>
                </c:pt>
                <c:pt idx="6506">
                  <c:v>-7.4000000000000001E-8</c:v>
                </c:pt>
                <c:pt idx="6507">
                  <c:v>-7.4000000000000001E-8</c:v>
                </c:pt>
                <c:pt idx="6508">
                  <c:v>-7.3900000000000007E-8</c:v>
                </c:pt>
                <c:pt idx="6509">
                  <c:v>-7.3900000000000007E-8</c:v>
                </c:pt>
                <c:pt idx="6510">
                  <c:v>-7.3799999999999999E-8</c:v>
                </c:pt>
                <c:pt idx="6511">
                  <c:v>-7.3799999999999999E-8</c:v>
                </c:pt>
                <c:pt idx="6512">
                  <c:v>-7.3700000000000005E-8</c:v>
                </c:pt>
                <c:pt idx="6513">
                  <c:v>-7.3700000000000005E-8</c:v>
                </c:pt>
                <c:pt idx="6514">
                  <c:v>-7.3599999999999997E-8</c:v>
                </c:pt>
                <c:pt idx="6515">
                  <c:v>-7.3599999999999997E-8</c:v>
                </c:pt>
                <c:pt idx="6516">
                  <c:v>-7.3500000000000003E-8</c:v>
                </c:pt>
                <c:pt idx="6517">
                  <c:v>-7.3500000000000003E-8</c:v>
                </c:pt>
                <c:pt idx="6518">
                  <c:v>-7.3399999999999996E-8</c:v>
                </c:pt>
                <c:pt idx="6519">
                  <c:v>-7.3399999999999996E-8</c:v>
                </c:pt>
                <c:pt idx="6520">
                  <c:v>-7.3300000000000001E-8</c:v>
                </c:pt>
                <c:pt idx="6521">
                  <c:v>-7.3300000000000001E-8</c:v>
                </c:pt>
                <c:pt idx="6522">
                  <c:v>-7.3199999999999994E-8</c:v>
                </c:pt>
                <c:pt idx="6523">
                  <c:v>-7.3199999999999994E-8</c:v>
                </c:pt>
                <c:pt idx="6524">
                  <c:v>-7.3099999999999999E-8</c:v>
                </c:pt>
                <c:pt idx="6525">
                  <c:v>-7.3099999999999999E-8</c:v>
                </c:pt>
                <c:pt idx="6526">
                  <c:v>-7.3000000000000005E-8</c:v>
                </c:pt>
                <c:pt idx="6527">
                  <c:v>-7.3000000000000005E-8</c:v>
                </c:pt>
                <c:pt idx="6528">
                  <c:v>-7.2899999999999998E-8</c:v>
                </c:pt>
                <c:pt idx="6529">
                  <c:v>-7.2899999999999998E-8</c:v>
                </c:pt>
                <c:pt idx="6530">
                  <c:v>-7.2800000000000003E-8</c:v>
                </c:pt>
                <c:pt idx="6531">
                  <c:v>-7.2800000000000003E-8</c:v>
                </c:pt>
                <c:pt idx="6532">
                  <c:v>-7.2699999999999996E-8</c:v>
                </c:pt>
                <c:pt idx="6533">
                  <c:v>-7.2699999999999996E-8</c:v>
                </c:pt>
                <c:pt idx="6534">
                  <c:v>-7.2600000000000002E-8</c:v>
                </c:pt>
                <c:pt idx="6535">
                  <c:v>-7.2600000000000002E-8</c:v>
                </c:pt>
                <c:pt idx="6536">
                  <c:v>-7.2499999999999994E-8</c:v>
                </c:pt>
                <c:pt idx="6537">
                  <c:v>-7.2499999999999994E-8</c:v>
                </c:pt>
                <c:pt idx="6538">
                  <c:v>-7.24E-8</c:v>
                </c:pt>
                <c:pt idx="6539">
                  <c:v>-7.24E-8</c:v>
                </c:pt>
                <c:pt idx="6540">
                  <c:v>-7.2300000000000006E-8</c:v>
                </c:pt>
                <c:pt idx="6541">
                  <c:v>-7.2300000000000006E-8</c:v>
                </c:pt>
                <c:pt idx="6542">
                  <c:v>-7.2199999999999998E-8</c:v>
                </c:pt>
                <c:pt idx="6543">
                  <c:v>-7.2199999999999998E-8</c:v>
                </c:pt>
                <c:pt idx="6544">
                  <c:v>-7.2100000000000004E-8</c:v>
                </c:pt>
                <c:pt idx="6545">
                  <c:v>-7.2100000000000004E-8</c:v>
                </c:pt>
                <c:pt idx="6546">
                  <c:v>-7.1999999999999996E-8</c:v>
                </c:pt>
                <c:pt idx="6547">
                  <c:v>-7.1999999999999996E-8</c:v>
                </c:pt>
                <c:pt idx="6548">
                  <c:v>-7.1900000000000002E-8</c:v>
                </c:pt>
                <c:pt idx="6549">
                  <c:v>-7.1900000000000002E-8</c:v>
                </c:pt>
                <c:pt idx="6550">
                  <c:v>-7.1799999999999994E-8</c:v>
                </c:pt>
                <c:pt idx="6551">
                  <c:v>-7.1799999999999994E-8</c:v>
                </c:pt>
                <c:pt idx="6552">
                  <c:v>-7.17E-8</c:v>
                </c:pt>
                <c:pt idx="6553">
                  <c:v>-7.17E-8</c:v>
                </c:pt>
                <c:pt idx="6554">
                  <c:v>-7.1600000000000006E-8</c:v>
                </c:pt>
                <c:pt idx="6555">
                  <c:v>-7.1600000000000006E-8</c:v>
                </c:pt>
                <c:pt idx="6556">
                  <c:v>-7.1499999999999998E-8</c:v>
                </c:pt>
                <c:pt idx="6557">
                  <c:v>-7.1499999999999998E-8</c:v>
                </c:pt>
                <c:pt idx="6558">
                  <c:v>-7.1400000000000004E-8</c:v>
                </c:pt>
                <c:pt idx="6559">
                  <c:v>-7.1400000000000004E-8</c:v>
                </c:pt>
                <c:pt idx="6560">
                  <c:v>-7.1299999999999997E-8</c:v>
                </c:pt>
                <c:pt idx="6561">
                  <c:v>-7.1299999999999997E-8</c:v>
                </c:pt>
                <c:pt idx="6562">
                  <c:v>-7.1200000000000002E-8</c:v>
                </c:pt>
                <c:pt idx="6563">
                  <c:v>-7.1200000000000002E-8</c:v>
                </c:pt>
                <c:pt idx="6564">
                  <c:v>-7.1099999999999995E-8</c:v>
                </c:pt>
                <c:pt idx="6565">
                  <c:v>-7.1099999999999995E-8</c:v>
                </c:pt>
                <c:pt idx="6566">
                  <c:v>-7.1E-8</c:v>
                </c:pt>
                <c:pt idx="6567">
                  <c:v>-7.1E-8</c:v>
                </c:pt>
                <c:pt idx="6568">
                  <c:v>-7.0900000000000006E-8</c:v>
                </c:pt>
                <c:pt idx="6569">
                  <c:v>-7.0900000000000006E-8</c:v>
                </c:pt>
                <c:pt idx="6570">
                  <c:v>-7.0799999999999999E-8</c:v>
                </c:pt>
                <c:pt idx="6571">
                  <c:v>-7.0799999999999999E-8</c:v>
                </c:pt>
                <c:pt idx="6572">
                  <c:v>-7.0700000000000004E-8</c:v>
                </c:pt>
                <c:pt idx="6573">
                  <c:v>-7.0700000000000004E-8</c:v>
                </c:pt>
                <c:pt idx="6574">
                  <c:v>-7.0599999999999997E-8</c:v>
                </c:pt>
                <c:pt idx="6575">
                  <c:v>-7.0599999999999997E-8</c:v>
                </c:pt>
                <c:pt idx="6576">
                  <c:v>-7.0500000000000003E-8</c:v>
                </c:pt>
                <c:pt idx="6577">
                  <c:v>-7.0500000000000003E-8</c:v>
                </c:pt>
                <c:pt idx="6578">
                  <c:v>-7.0399999999999995E-8</c:v>
                </c:pt>
                <c:pt idx="6579">
                  <c:v>-7.0399999999999995E-8</c:v>
                </c:pt>
                <c:pt idx="6580">
                  <c:v>-7.0300000000000001E-8</c:v>
                </c:pt>
                <c:pt idx="6581">
                  <c:v>-7.0300000000000001E-8</c:v>
                </c:pt>
                <c:pt idx="6582">
                  <c:v>-7.0200000000000007E-8</c:v>
                </c:pt>
                <c:pt idx="6583">
                  <c:v>-7.0200000000000007E-8</c:v>
                </c:pt>
                <c:pt idx="6584">
                  <c:v>-7.0099999999999999E-8</c:v>
                </c:pt>
                <c:pt idx="6585">
                  <c:v>-7.0099999999999999E-8</c:v>
                </c:pt>
                <c:pt idx="6586">
                  <c:v>-7.0000000000000005E-8</c:v>
                </c:pt>
                <c:pt idx="6587">
                  <c:v>-7.0000000000000005E-8</c:v>
                </c:pt>
                <c:pt idx="6588">
                  <c:v>-6.9899999999999997E-8</c:v>
                </c:pt>
                <c:pt idx="6589">
                  <c:v>-6.9899999999999997E-8</c:v>
                </c:pt>
                <c:pt idx="6590">
                  <c:v>-6.9800000000000003E-8</c:v>
                </c:pt>
                <c:pt idx="6591">
                  <c:v>-6.9800000000000003E-8</c:v>
                </c:pt>
                <c:pt idx="6592">
                  <c:v>-6.9699999999999995E-8</c:v>
                </c:pt>
                <c:pt idx="6593">
                  <c:v>-6.9699999999999995E-8</c:v>
                </c:pt>
                <c:pt idx="6594">
                  <c:v>-6.9600000000000001E-8</c:v>
                </c:pt>
                <c:pt idx="6595">
                  <c:v>-6.9600000000000001E-8</c:v>
                </c:pt>
                <c:pt idx="6596">
                  <c:v>-6.9499999999999994E-8</c:v>
                </c:pt>
                <c:pt idx="6597">
                  <c:v>-6.9499999999999994E-8</c:v>
                </c:pt>
                <c:pt idx="6598">
                  <c:v>-6.9399999999999999E-8</c:v>
                </c:pt>
                <c:pt idx="6599">
                  <c:v>-6.9399999999999999E-8</c:v>
                </c:pt>
                <c:pt idx="6600">
                  <c:v>-6.9300000000000005E-8</c:v>
                </c:pt>
                <c:pt idx="6601">
                  <c:v>-6.9300000000000005E-8</c:v>
                </c:pt>
                <c:pt idx="6602">
                  <c:v>-6.9199999999999998E-8</c:v>
                </c:pt>
                <c:pt idx="6603">
                  <c:v>-6.9199999999999998E-8</c:v>
                </c:pt>
                <c:pt idx="6604">
                  <c:v>-6.9100000000000003E-8</c:v>
                </c:pt>
                <c:pt idx="6605">
                  <c:v>-6.9100000000000003E-8</c:v>
                </c:pt>
                <c:pt idx="6606">
                  <c:v>-6.8999999999999996E-8</c:v>
                </c:pt>
                <c:pt idx="6607">
                  <c:v>-6.8999999999999996E-8</c:v>
                </c:pt>
                <c:pt idx="6608">
                  <c:v>-6.8900000000000002E-8</c:v>
                </c:pt>
                <c:pt idx="6609">
                  <c:v>-6.8900000000000002E-8</c:v>
                </c:pt>
                <c:pt idx="6610">
                  <c:v>-6.8799999999999994E-8</c:v>
                </c:pt>
                <c:pt idx="6611">
                  <c:v>-6.8799999999999994E-8</c:v>
                </c:pt>
                <c:pt idx="6612">
                  <c:v>-6.87E-8</c:v>
                </c:pt>
                <c:pt idx="6613">
                  <c:v>-6.87E-8</c:v>
                </c:pt>
                <c:pt idx="6614">
                  <c:v>-6.8600000000000005E-8</c:v>
                </c:pt>
                <c:pt idx="6615">
                  <c:v>-6.8600000000000005E-8</c:v>
                </c:pt>
                <c:pt idx="6616">
                  <c:v>-6.8499999999999998E-8</c:v>
                </c:pt>
                <c:pt idx="6617">
                  <c:v>-6.8499999999999998E-8</c:v>
                </c:pt>
                <c:pt idx="6618">
                  <c:v>-6.8400000000000004E-8</c:v>
                </c:pt>
                <c:pt idx="6619">
                  <c:v>-6.8400000000000004E-8</c:v>
                </c:pt>
                <c:pt idx="6620">
                  <c:v>-6.8299999999999996E-8</c:v>
                </c:pt>
                <c:pt idx="6621">
                  <c:v>-6.8299999999999996E-8</c:v>
                </c:pt>
                <c:pt idx="6622">
                  <c:v>-6.8200000000000002E-8</c:v>
                </c:pt>
                <c:pt idx="6623">
                  <c:v>-6.8200000000000002E-8</c:v>
                </c:pt>
                <c:pt idx="6624">
                  <c:v>-6.8099999999999994E-8</c:v>
                </c:pt>
                <c:pt idx="6625">
                  <c:v>-6.8099999999999994E-8</c:v>
                </c:pt>
                <c:pt idx="6626">
                  <c:v>-6.8E-8</c:v>
                </c:pt>
                <c:pt idx="6627">
                  <c:v>-6.8E-8</c:v>
                </c:pt>
                <c:pt idx="6628">
                  <c:v>-6.7900000000000006E-8</c:v>
                </c:pt>
                <c:pt idx="6629">
                  <c:v>-6.7900000000000006E-8</c:v>
                </c:pt>
                <c:pt idx="6630">
                  <c:v>-6.7799999999999998E-8</c:v>
                </c:pt>
                <c:pt idx="6631">
                  <c:v>-6.7799999999999998E-8</c:v>
                </c:pt>
                <c:pt idx="6632">
                  <c:v>-6.7700000000000004E-8</c:v>
                </c:pt>
                <c:pt idx="6633">
                  <c:v>-6.7700000000000004E-8</c:v>
                </c:pt>
                <c:pt idx="6634">
                  <c:v>-6.7599999999999997E-8</c:v>
                </c:pt>
                <c:pt idx="6635">
                  <c:v>-6.7599999999999997E-8</c:v>
                </c:pt>
                <c:pt idx="6636">
                  <c:v>-6.7500000000000002E-8</c:v>
                </c:pt>
                <c:pt idx="6637">
                  <c:v>-6.7500000000000002E-8</c:v>
                </c:pt>
                <c:pt idx="6638">
                  <c:v>-6.7399999999999995E-8</c:v>
                </c:pt>
                <c:pt idx="6639">
                  <c:v>-6.7399999999999995E-8</c:v>
                </c:pt>
                <c:pt idx="6640">
                  <c:v>-6.73E-8</c:v>
                </c:pt>
                <c:pt idx="6641">
                  <c:v>-6.73E-8</c:v>
                </c:pt>
                <c:pt idx="6642">
                  <c:v>-6.7200000000000006E-8</c:v>
                </c:pt>
                <c:pt idx="6643">
                  <c:v>-6.7200000000000006E-8</c:v>
                </c:pt>
                <c:pt idx="6644">
                  <c:v>-6.7099999999999999E-8</c:v>
                </c:pt>
                <c:pt idx="6645">
                  <c:v>-6.7099999999999999E-8</c:v>
                </c:pt>
                <c:pt idx="6646">
                  <c:v>-6.7000000000000004E-8</c:v>
                </c:pt>
                <c:pt idx="6647">
                  <c:v>-6.7000000000000004E-8</c:v>
                </c:pt>
                <c:pt idx="6648">
                  <c:v>-6.6899999999999997E-8</c:v>
                </c:pt>
                <c:pt idx="6649">
                  <c:v>-6.6899999999999997E-8</c:v>
                </c:pt>
                <c:pt idx="6650">
                  <c:v>-6.6800000000000003E-8</c:v>
                </c:pt>
                <c:pt idx="6651">
                  <c:v>-6.6800000000000003E-8</c:v>
                </c:pt>
                <c:pt idx="6652">
                  <c:v>-6.6699999999999995E-8</c:v>
                </c:pt>
                <c:pt idx="6653">
                  <c:v>-6.6699999999999995E-8</c:v>
                </c:pt>
                <c:pt idx="6654">
                  <c:v>-6.6600000000000001E-8</c:v>
                </c:pt>
                <c:pt idx="6655">
                  <c:v>-6.6600000000000001E-8</c:v>
                </c:pt>
                <c:pt idx="6656">
                  <c:v>-6.6500000000000007E-8</c:v>
                </c:pt>
                <c:pt idx="6657">
                  <c:v>-6.6500000000000007E-8</c:v>
                </c:pt>
                <c:pt idx="6658">
                  <c:v>-6.6399999999999999E-8</c:v>
                </c:pt>
                <c:pt idx="6659">
                  <c:v>-6.6399999999999999E-8</c:v>
                </c:pt>
                <c:pt idx="6660">
                  <c:v>-6.6300000000000005E-8</c:v>
                </c:pt>
                <c:pt idx="6661">
                  <c:v>-6.6300000000000005E-8</c:v>
                </c:pt>
                <c:pt idx="6662">
                  <c:v>-6.6199999999999997E-8</c:v>
                </c:pt>
                <c:pt idx="6663">
                  <c:v>-6.6199999999999997E-8</c:v>
                </c:pt>
                <c:pt idx="6664">
                  <c:v>-6.6100000000000003E-8</c:v>
                </c:pt>
                <c:pt idx="6665">
                  <c:v>-6.6100000000000003E-8</c:v>
                </c:pt>
                <c:pt idx="6666">
                  <c:v>-6.5999999999999995E-8</c:v>
                </c:pt>
                <c:pt idx="6667">
                  <c:v>-6.5999999999999995E-8</c:v>
                </c:pt>
                <c:pt idx="6668">
                  <c:v>-6.5900000000000001E-8</c:v>
                </c:pt>
                <c:pt idx="6669">
                  <c:v>-6.5900000000000001E-8</c:v>
                </c:pt>
                <c:pt idx="6670">
                  <c:v>-6.5799999999999994E-8</c:v>
                </c:pt>
                <c:pt idx="6671">
                  <c:v>-6.5799999999999994E-8</c:v>
                </c:pt>
                <c:pt idx="6672">
                  <c:v>-6.5699999999999999E-8</c:v>
                </c:pt>
                <c:pt idx="6673">
                  <c:v>-6.5699999999999999E-8</c:v>
                </c:pt>
                <c:pt idx="6674">
                  <c:v>-6.5600000000000005E-8</c:v>
                </c:pt>
                <c:pt idx="6675">
                  <c:v>-6.5600000000000005E-8</c:v>
                </c:pt>
                <c:pt idx="6676">
                  <c:v>-6.5499999999999998E-8</c:v>
                </c:pt>
                <c:pt idx="6677">
                  <c:v>-6.5499999999999998E-8</c:v>
                </c:pt>
                <c:pt idx="6678">
                  <c:v>-6.5400000000000003E-8</c:v>
                </c:pt>
                <c:pt idx="6679">
                  <c:v>-6.5400000000000003E-8</c:v>
                </c:pt>
                <c:pt idx="6680">
                  <c:v>-6.5299999999999996E-8</c:v>
                </c:pt>
                <c:pt idx="6681">
                  <c:v>-6.5299999999999996E-8</c:v>
                </c:pt>
                <c:pt idx="6682">
                  <c:v>-6.5200000000000001E-8</c:v>
                </c:pt>
                <c:pt idx="6683">
                  <c:v>-6.5200000000000001E-8</c:v>
                </c:pt>
                <c:pt idx="6684">
                  <c:v>-6.5099999999999994E-8</c:v>
                </c:pt>
                <c:pt idx="6685">
                  <c:v>-6.5099999999999994E-8</c:v>
                </c:pt>
                <c:pt idx="6686">
                  <c:v>-6.5E-8</c:v>
                </c:pt>
                <c:pt idx="6687">
                  <c:v>-6.5E-8</c:v>
                </c:pt>
                <c:pt idx="6688">
                  <c:v>-6.4900000000000005E-8</c:v>
                </c:pt>
                <c:pt idx="6689">
                  <c:v>-6.4900000000000005E-8</c:v>
                </c:pt>
                <c:pt idx="6690">
                  <c:v>-6.4799999999999998E-8</c:v>
                </c:pt>
                <c:pt idx="6691">
                  <c:v>-6.4799999999999998E-8</c:v>
                </c:pt>
                <c:pt idx="6692">
                  <c:v>-6.4700000000000004E-8</c:v>
                </c:pt>
                <c:pt idx="6693">
                  <c:v>-6.4700000000000004E-8</c:v>
                </c:pt>
                <c:pt idx="6694">
                  <c:v>-6.4599999999999996E-8</c:v>
                </c:pt>
                <c:pt idx="6695">
                  <c:v>-6.4599999999999996E-8</c:v>
                </c:pt>
                <c:pt idx="6696">
                  <c:v>-6.4500000000000002E-8</c:v>
                </c:pt>
                <c:pt idx="6697">
                  <c:v>-6.4500000000000002E-8</c:v>
                </c:pt>
                <c:pt idx="6698">
                  <c:v>-6.4399999999999994E-8</c:v>
                </c:pt>
                <c:pt idx="6699">
                  <c:v>-6.4399999999999994E-8</c:v>
                </c:pt>
                <c:pt idx="6700">
                  <c:v>-6.43E-8</c:v>
                </c:pt>
                <c:pt idx="6701">
                  <c:v>-6.43E-8</c:v>
                </c:pt>
                <c:pt idx="6702">
                  <c:v>-6.4200000000000006E-8</c:v>
                </c:pt>
                <c:pt idx="6703">
                  <c:v>-6.4200000000000006E-8</c:v>
                </c:pt>
                <c:pt idx="6704">
                  <c:v>-6.4099999999999998E-8</c:v>
                </c:pt>
                <c:pt idx="6705">
                  <c:v>-6.4099999999999998E-8</c:v>
                </c:pt>
                <c:pt idx="6706">
                  <c:v>-6.4000000000000004E-8</c:v>
                </c:pt>
                <c:pt idx="6707">
                  <c:v>-6.4000000000000004E-8</c:v>
                </c:pt>
                <c:pt idx="6708">
                  <c:v>-6.3899999999999996E-8</c:v>
                </c:pt>
                <c:pt idx="6709">
                  <c:v>-6.3899999999999996E-8</c:v>
                </c:pt>
                <c:pt idx="6710">
                  <c:v>-6.3800000000000002E-8</c:v>
                </c:pt>
                <c:pt idx="6711">
                  <c:v>-6.3800000000000002E-8</c:v>
                </c:pt>
                <c:pt idx="6712">
                  <c:v>-6.3699999999999995E-8</c:v>
                </c:pt>
                <c:pt idx="6713">
                  <c:v>-6.3699999999999995E-8</c:v>
                </c:pt>
                <c:pt idx="6714">
                  <c:v>-6.36E-8</c:v>
                </c:pt>
                <c:pt idx="6715">
                  <c:v>-6.36E-8</c:v>
                </c:pt>
                <c:pt idx="6716">
                  <c:v>-6.3500000000000006E-8</c:v>
                </c:pt>
                <c:pt idx="6717">
                  <c:v>-6.3500000000000006E-8</c:v>
                </c:pt>
                <c:pt idx="6718">
                  <c:v>-6.3399999999999999E-8</c:v>
                </c:pt>
                <c:pt idx="6719">
                  <c:v>-6.3399999999999999E-8</c:v>
                </c:pt>
                <c:pt idx="6720">
                  <c:v>-6.3300000000000004E-8</c:v>
                </c:pt>
                <c:pt idx="6721">
                  <c:v>-6.3300000000000004E-8</c:v>
                </c:pt>
                <c:pt idx="6722">
                  <c:v>-6.3199999999999997E-8</c:v>
                </c:pt>
                <c:pt idx="6723">
                  <c:v>-6.3199999999999997E-8</c:v>
                </c:pt>
                <c:pt idx="6724">
                  <c:v>-6.3100000000000003E-8</c:v>
                </c:pt>
                <c:pt idx="6725">
                  <c:v>-6.3100000000000003E-8</c:v>
                </c:pt>
                <c:pt idx="6726">
                  <c:v>-6.2999999999999995E-8</c:v>
                </c:pt>
                <c:pt idx="6727">
                  <c:v>-6.2999999999999995E-8</c:v>
                </c:pt>
                <c:pt idx="6728">
                  <c:v>-6.2900000000000001E-8</c:v>
                </c:pt>
                <c:pt idx="6729">
                  <c:v>-6.2900000000000001E-8</c:v>
                </c:pt>
                <c:pt idx="6730">
                  <c:v>-6.2800000000000006E-8</c:v>
                </c:pt>
                <c:pt idx="6731">
                  <c:v>-6.2800000000000006E-8</c:v>
                </c:pt>
                <c:pt idx="6732">
                  <c:v>-6.2699999999999999E-8</c:v>
                </c:pt>
                <c:pt idx="6733">
                  <c:v>-6.2699999999999999E-8</c:v>
                </c:pt>
                <c:pt idx="6734">
                  <c:v>-6.2600000000000005E-8</c:v>
                </c:pt>
                <c:pt idx="6735">
                  <c:v>-6.2600000000000005E-8</c:v>
                </c:pt>
                <c:pt idx="6736">
                  <c:v>-6.2499999999999997E-8</c:v>
                </c:pt>
                <c:pt idx="6737">
                  <c:v>-6.2499999999999997E-8</c:v>
                </c:pt>
                <c:pt idx="6738">
                  <c:v>-6.2400000000000003E-8</c:v>
                </c:pt>
                <c:pt idx="6739">
                  <c:v>-6.2400000000000003E-8</c:v>
                </c:pt>
                <c:pt idx="6740">
                  <c:v>-6.2299999999999995E-8</c:v>
                </c:pt>
                <c:pt idx="6741">
                  <c:v>-6.2299999999999995E-8</c:v>
                </c:pt>
                <c:pt idx="6742">
                  <c:v>-6.2200000000000001E-8</c:v>
                </c:pt>
                <c:pt idx="6743">
                  <c:v>-6.2200000000000001E-8</c:v>
                </c:pt>
                <c:pt idx="6744">
                  <c:v>-6.2099999999999994E-8</c:v>
                </c:pt>
                <c:pt idx="6745">
                  <c:v>-6.2099999999999994E-8</c:v>
                </c:pt>
                <c:pt idx="6746">
                  <c:v>-6.1999999999999999E-8</c:v>
                </c:pt>
                <c:pt idx="6747">
                  <c:v>-6.1999999999999999E-8</c:v>
                </c:pt>
                <c:pt idx="6748">
                  <c:v>-6.1900000000000005E-8</c:v>
                </c:pt>
                <c:pt idx="6749">
                  <c:v>-6.1900000000000005E-8</c:v>
                </c:pt>
                <c:pt idx="6750">
                  <c:v>-6.1799999999999998E-8</c:v>
                </c:pt>
                <c:pt idx="6751">
                  <c:v>-6.1799999999999998E-8</c:v>
                </c:pt>
                <c:pt idx="6752">
                  <c:v>-6.1700000000000003E-8</c:v>
                </c:pt>
                <c:pt idx="6753">
                  <c:v>-6.1700000000000003E-8</c:v>
                </c:pt>
                <c:pt idx="6754">
                  <c:v>-6.1599999999999996E-8</c:v>
                </c:pt>
                <c:pt idx="6755">
                  <c:v>-6.1599999999999996E-8</c:v>
                </c:pt>
                <c:pt idx="6756">
                  <c:v>-6.1500000000000001E-8</c:v>
                </c:pt>
                <c:pt idx="6757">
                  <c:v>-6.1500000000000001E-8</c:v>
                </c:pt>
                <c:pt idx="6758">
                  <c:v>-6.1399999999999994E-8</c:v>
                </c:pt>
                <c:pt idx="6759">
                  <c:v>-6.1399999999999994E-8</c:v>
                </c:pt>
                <c:pt idx="6760">
                  <c:v>-6.13E-8</c:v>
                </c:pt>
                <c:pt idx="6761">
                  <c:v>-6.13E-8</c:v>
                </c:pt>
                <c:pt idx="6762">
                  <c:v>-6.1200000000000005E-8</c:v>
                </c:pt>
                <c:pt idx="6763">
                  <c:v>-6.1200000000000005E-8</c:v>
                </c:pt>
                <c:pt idx="6764">
                  <c:v>-6.1099999999999998E-8</c:v>
                </c:pt>
                <c:pt idx="6765">
                  <c:v>-6.1099999999999998E-8</c:v>
                </c:pt>
                <c:pt idx="6766">
                  <c:v>-6.1000000000000004E-8</c:v>
                </c:pt>
                <c:pt idx="6767">
                  <c:v>-6.1000000000000004E-8</c:v>
                </c:pt>
                <c:pt idx="6768">
                  <c:v>-6.0899999999999996E-8</c:v>
                </c:pt>
                <c:pt idx="6769">
                  <c:v>-6.0899999999999996E-8</c:v>
                </c:pt>
                <c:pt idx="6770">
                  <c:v>-6.0800000000000002E-8</c:v>
                </c:pt>
                <c:pt idx="6771">
                  <c:v>-6.0800000000000002E-8</c:v>
                </c:pt>
                <c:pt idx="6772">
                  <c:v>-6.0699999999999994E-8</c:v>
                </c:pt>
                <c:pt idx="6773">
                  <c:v>-6.0699999999999994E-8</c:v>
                </c:pt>
                <c:pt idx="6774">
                  <c:v>-6.06E-8</c:v>
                </c:pt>
                <c:pt idx="6775">
                  <c:v>-6.06E-8</c:v>
                </c:pt>
                <c:pt idx="6776">
                  <c:v>-6.0500000000000006E-8</c:v>
                </c:pt>
                <c:pt idx="6777">
                  <c:v>-6.0500000000000006E-8</c:v>
                </c:pt>
                <c:pt idx="6778">
                  <c:v>-6.0399999999999998E-8</c:v>
                </c:pt>
                <c:pt idx="6779">
                  <c:v>-6.0399999999999998E-8</c:v>
                </c:pt>
                <c:pt idx="6780">
                  <c:v>-6.0300000000000004E-8</c:v>
                </c:pt>
                <c:pt idx="6781">
                  <c:v>-6.0300000000000004E-8</c:v>
                </c:pt>
                <c:pt idx="6782">
                  <c:v>-6.0199999999999996E-8</c:v>
                </c:pt>
                <c:pt idx="6783">
                  <c:v>-6.0199999999999996E-8</c:v>
                </c:pt>
                <c:pt idx="6784">
                  <c:v>-6.0100000000000002E-8</c:v>
                </c:pt>
                <c:pt idx="6785">
                  <c:v>-6.0100000000000002E-8</c:v>
                </c:pt>
                <c:pt idx="6786">
                  <c:v>-5.9999999999999995E-8</c:v>
                </c:pt>
                <c:pt idx="6787">
                  <c:v>-5.9999999999999995E-8</c:v>
                </c:pt>
                <c:pt idx="6788">
                  <c:v>-5.99E-8</c:v>
                </c:pt>
                <c:pt idx="6789">
                  <c:v>-5.99E-8</c:v>
                </c:pt>
                <c:pt idx="6790">
                  <c:v>-5.9800000000000006E-8</c:v>
                </c:pt>
                <c:pt idx="6791">
                  <c:v>-5.9800000000000006E-8</c:v>
                </c:pt>
                <c:pt idx="6792">
                  <c:v>-5.9699999999999999E-8</c:v>
                </c:pt>
                <c:pt idx="6793">
                  <c:v>-5.9699999999999999E-8</c:v>
                </c:pt>
                <c:pt idx="6794">
                  <c:v>-5.9599999999999998E-8</c:v>
                </c:pt>
                <c:pt idx="6795">
                  <c:v>-5.9599999999999998E-8</c:v>
                </c:pt>
                <c:pt idx="6796">
                  <c:v>-5.9499999999999997E-8</c:v>
                </c:pt>
                <c:pt idx="6797">
                  <c:v>-5.9499999999999997E-8</c:v>
                </c:pt>
                <c:pt idx="6798">
                  <c:v>-5.9400000000000003E-8</c:v>
                </c:pt>
                <c:pt idx="6799">
                  <c:v>-5.9400000000000003E-8</c:v>
                </c:pt>
                <c:pt idx="6800">
                  <c:v>-5.9300000000000002E-8</c:v>
                </c:pt>
                <c:pt idx="6801">
                  <c:v>-5.9300000000000002E-8</c:v>
                </c:pt>
                <c:pt idx="6802">
                  <c:v>-5.9200000000000001E-8</c:v>
                </c:pt>
                <c:pt idx="6803">
                  <c:v>-5.9200000000000001E-8</c:v>
                </c:pt>
                <c:pt idx="6804">
                  <c:v>-5.91E-8</c:v>
                </c:pt>
                <c:pt idx="6805">
                  <c:v>-5.91E-8</c:v>
                </c:pt>
                <c:pt idx="6806">
                  <c:v>-5.8999999999999999E-8</c:v>
                </c:pt>
                <c:pt idx="6807">
                  <c:v>-5.8999999999999999E-8</c:v>
                </c:pt>
                <c:pt idx="6808">
                  <c:v>-5.8899999999999998E-8</c:v>
                </c:pt>
                <c:pt idx="6809">
                  <c:v>-5.8899999999999998E-8</c:v>
                </c:pt>
                <c:pt idx="6810">
                  <c:v>-5.8799999999999997E-8</c:v>
                </c:pt>
                <c:pt idx="6811">
                  <c:v>-5.8799999999999997E-8</c:v>
                </c:pt>
                <c:pt idx="6812">
                  <c:v>-5.8700000000000003E-8</c:v>
                </c:pt>
                <c:pt idx="6813">
                  <c:v>-5.8700000000000003E-8</c:v>
                </c:pt>
                <c:pt idx="6814">
                  <c:v>-5.8600000000000002E-8</c:v>
                </c:pt>
                <c:pt idx="6815">
                  <c:v>-5.8600000000000002E-8</c:v>
                </c:pt>
                <c:pt idx="6816">
                  <c:v>-5.8500000000000001E-8</c:v>
                </c:pt>
                <c:pt idx="6817">
                  <c:v>-5.8500000000000001E-8</c:v>
                </c:pt>
                <c:pt idx="6818">
                  <c:v>-5.84E-8</c:v>
                </c:pt>
                <c:pt idx="6819">
                  <c:v>-5.84E-8</c:v>
                </c:pt>
                <c:pt idx="6820">
                  <c:v>-5.8299999999999999E-8</c:v>
                </c:pt>
                <c:pt idx="6821">
                  <c:v>-5.8299999999999999E-8</c:v>
                </c:pt>
                <c:pt idx="6822">
                  <c:v>-5.8199999999999998E-8</c:v>
                </c:pt>
                <c:pt idx="6823">
                  <c:v>-5.8199999999999998E-8</c:v>
                </c:pt>
                <c:pt idx="6824">
                  <c:v>-5.8099999999999997E-8</c:v>
                </c:pt>
                <c:pt idx="6825">
                  <c:v>-5.8099999999999997E-8</c:v>
                </c:pt>
                <c:pt idx="6826">
                  <c:v>-5.8000000000000003E-8</c:v>
                </c:pt>
                <c:pt idx="6827">
                  <c:v>-5.8000000000000003E-8</c:v>
                </c:pt>
                <c:pt idx="6828">
                  <c:v>-5.7900000000000002E-8</c:v>
                </c:pt>
                <c:pt idx="6829">
                  <c:v>-5.7900000000000002E-8</c:v>
                </c:pt>
                <c:pt idx="6830">
                  <c:v>-5.7800000000000001E-8</c:v>
                </c:pt>
                <c:pt idx="6831">
                  <c:v>-5.7800000000000001E-8</c:v>
                </c:pt>
                <c:pt idx="6832">
                  <c:v>-5.7700000000000001E-8</c:v>
                </c:pt>
                <c:pt idx="6833">
                  <c:v>-5.7700000000000001E-8</c:v>
                </c:pt>
                <c:pt idx="6834">
                  <c:v>-5.76E-8</c:v>
                </c:pt>
                <c:pt idx="6835">
                  <c:v>-5.76E-8</c:v>
                </c:pt>
                <c:pt idx="6836">
                  <c:v>-5.7499999999999999E-8</c:v>
                </c:pt>
                <c:pt idx="6837">
                  <c:v>-5.7499999999999999E-8</c:v>
                </c:pt>
                <c:pt idx="6838">
                  <c:v>-5.7399999999999998E-8</c:v>
                </c:pt>
                <c:pt idx="6839">
                  <c:v>-5.7399999999999998E-8</c:v>
                </c:pt>
                <c:pt idx="6840">
                  <c:v>-5.7299999999999997E-8</c:v>
                </c:pt>
                <c:pt idx="6841">
                  <c:v>-5.7299999999999997E-8</c:v>
                </c:pt>
                <c:pt idx="6842">
                  <c:v>-5.7200000000000003E-8</c:v>
                </c:pt>
                <c:pt idx="6843">
                  <c:v>-5.7200000000000003E-8</c:v>
                </c:pt>
                <c:pt idx="6844">
                  <c:v>-5.7100000000000002E-8</c:v>
                </c:pt>
                <c:pt idx="6845">
                  <c:v>-5.7100000000000002E-8</c:v>
                </c:pt>
                <c:pt idx="6846">
                  <c:v>-5.7000000000000001E-8</c:v>
                </c:pt>
                <c:pt idx="6847">
                  <c:v>-5.7000000000000001E-8</c:v>
                </c:pt>
                <c:pt idx="6848">
                  <c:v>-5.69E-8</c:v>
                </c:pt>
                <c:pt idx="6849">
                  <c:v>-5.69E-8</c:v>
                </c:pt>
                <c:pt idx="6850">
                  <c:v>-5.6799999999999999E-8</c:v>
                </c:pt>
                <c:pt idx="6851">
                  <c:v>-5.6799999999999999E-8</c:v>
                </c:pt>
                <c:pt idx="6852">
                  <c:v>-5.6699999999999998E-8</c:v>
                </c:pt>
                <c:pt idx="6853">
                  <c:v>-5.6699999999999998E-8</c:v>
                </c:pt>
                <c:pt idx="6854">
                  <c:v>-5.6599999999999997E-8</c:v>
                </c:pt>
                <c:pt idx="6855">
                  <c:v>-5.6599999999999997E-8</c:v>
                </c:pt>
                <c:pt idx="6856">
                  <c:v>-5.6500000000000003E-8</c:v>
                </c:pt>
                <c:pt idx="6857">
                  <c:v>-5.6500000000000003E-8</c:v>
                </c:pt>
                <c:pt idx="6858">
                  <c:v>-5.6400000000000002E-8</c:v>
                </c:pt>
                <c:pt idx="6859">
                  <c:v>-5.6400000000000002E-8</c:v>
                </c:pt>
                <c:pt idx="6860">
                  <c:v>-5.6300000000000001E-8</c:v>
                </c:pt>
                <c:pt idx="6861">
                  <c:v>-5.6300000000000001E-8</c:v>
                </c:pt>
                <c:pt idx="6862">
                  <c:v>-5.62E-8</c:v>
                </c:pt>
                <c:pt idx="6863">
                  <c:v>-5.62E-8</c:v>
                </c:pt>
                <c:pt idx="6864">
                  <c:v>-5.6099999999999999E-8</c:v>
                </c:pt>
                <c:pt idx="6865">
                  <c:v>-5.6099999999999999E-8</c:v>
                </c:pt>
                <c:pt idx="6866">
                  <c:v>-5.5999999999999999E-8</c:v>
                </c:pt>
                <c:pt idx="6867">
                  <c:v>-5.5999999999999999E-8</c:v>
                </c:pt>
                <c:pt idx="6868">
                  <c:v>-5.5899999999999998E-8</c:v>
                </c:pt>
                <c:pt idx="6869">
                  <c:v>-5.5899999999999998E-8</c:v>
                </c:pt>
                <c:pt idx="6870">
                  <c:v>-5.5799999999999997E-8</c:v>
                </c:pt>
                <c:pt idx="6871">
                  <c:v>-5.5799999999999997E-8</c:v>
                </c:pt>
                <c:pt idx="6872">
                  <c:v>-5.5700000000000002E-8</c:v>
                </c:pt>
                <c:pt idx="6873">
                  <c:v>-5.5700000000000002E-8</c:v>
                </c:pt>
                <c:pt idx="6874">
                  <c:v>-5.5600000000000002E-8</c:v>
                </c:pt>
                <c:pt idx="6875">
                  <c:v>-5.5600000000000002E-8</c:v>
                </c:pt>
                <c:pt idx="6876">
                  <c:v>-5.5500000000000001E-8</c:v>
                </c:pt>
                <c:pt idx="6877">
                  <c:v>-5.5500000000000001E-8</c:v>
                </c:pt>
                <c:pt idx="6878">
                  <c:v>-5.54E-8</c:v>
                </c:pt>
                <c:pt idx="6879">
                  <c:v>-5.54E-8</c:v>
                </c:pt>
                <c:pt idx="6880">
                  <c:v>-5.5299999999999999E-8</c:v>
                </c:pt>
                <c:pt idx="6881">
                  <c:v>-5.5299999999999999E-8</c:v>
                </c:pt>
                <c:pt idx="6882">
                  <c:v>-5.5199999999999998E-8</c:v>
                </c:pt>
                <c:pt idx="6883">
                  <c:v>-5.5199999999999998E-8</c:v>
                </c:pt>
                <c:pt idx="6884">
                  <c:v>-5.5099999999999997E-8</c:v>
                </c:pt>
                <c:pt idx="6885">
                  <c:v>-5.5099999999999997E-8</c:v>
                </c:pt>
                <c:pt idx="6886">
                  <c:v>-5.5000000000000003E-8</c:v>
                </c:pt>
                <c:pt idx="6887">
                  <c:v>-5.5000000000000003E-8</c:v>
                </c:pt>
                <c:pt idx="6888">
                  <c:v>-5.4900000000000002E-8</c:v>
                </c:pt>
                <c:pt idx="6889">
                  <c:v>-5.4900000000000002E-8</c:v>
                </c:pt>
                <c:pt idx="6890">
                  <c:v>-5.4800000000000001E-8</c:v>
                </c:pt>
                <c:pt idx="6891">
                  <c:v>-5.4800000000000001E-8</c:v>
                </c:pt>
                <c:pt idx="6892">
                  <c:v>-5.47E-8</c:v>
                </c:pt>
                <c:pt idx="6893">
                  <c:v>-5.47E-8</c:v>
                </c:pt>
                <c:pt idx="6894">
                  <c:v>-5.4599999999999999E-8</c:v>
                </c:pt>
                <c:pt idx="6895">
                  <c:v>-5.4599999999999999E-8</c:v>
                </c:pt>
                <c:pt idx="6896">
                  <c:v>-5.4499999999999998E-8</c:v>
                </c:pt>
                <c:pt idx="6897">
                  <c:v>-5.4499999999999998E-8</c:v>
                </c:pt>
                <c:pt idx="6898">
                  <c:v>-5.4399999999999997E-8</c:v>
                </c:pt>
                <c:pt idx="6899">
                  <c:v>-5.4399999999999997E-8</c:v>
                </c:pt>
                <c:pt idx="6900">
                  <c:v>-5.4300000000000003E-8</c:v>
                </c:pt>
                <c:pt idx="6901">
                  <c:v>-5.4300000000000003E-8</c:v>
                </c:pt>
                <c:pt idx="6902">
                  <c:v>-5.4200000000000002E-8</c:v>
                </c:pt>
                <c:pt idx="6903">
                  <c:v>-5.4200000000000002E-8</c:v>
                </c:pt>
                <c:pt idx="6904">
                  <c:v>-5.4100000000000001E-8</c:v>
                </c:pt>
                <c:pt idx="6905">
                  <c:v>-5.4100000000000001E-8</c:v>
                </c:pt>
                <c:pt idx="6906">
                  <c:v>-5.4E-8</c:v>
                </c:pt>
                <c:pt idx="6907">
                  <c:v>-5.4E-8</c:v>
                </c:pt>
                <c:pt idx="6908">
                  <c:v>-5.39E-8</c:v>
                </c:pt>
                <c:pt idx="6909">
                  <c:v>-5.39E-8</c:v>
                </c:pt>
                <c:pt idx="6910">
                  <c:v>-5.3799999999999999E-8</c:v>
                </c:pt>
                <c:pt idx="6911">
                  <c:v>-5.3799999999999999E-8</c:v>
                </c:pt>
                <c:pt idx="6912">
                  <c:v>-5.3699999999999998E-8</c:v>
                </c:pt>
                <c:pt idx="6913">
                  <c:v>-5.3699999999999998E-8</c:v>
                </c:pt>
                <c:pt idx="6914">
                  <c:v>-5.3599999999999997E-8</c:v>
                </c:pt>
                <c:pt idx="6915">
                  <c:v>-5.3599999999999997E-8</c:v>
                </c:pt>
                <c:pt idx="6916">
                  <c:v>-5.3500000000000003E-8</c:v>
                </c:pt>
                <c:pt idx="6917">
                  <c:v>-5.3500000000000003E-8</c:v>
                </c:pt>
                <c:pt idx="6918">
                  <c:v>-5.3400000000000002E-8</c:v>
                </c:pt>
                <c:pt idx="6919">
                  <c:v>-5.3400000000000002E-8</c:v>
                </c:pt>
                <c:pt idx="6920">
                  <c:v>-5.3300000000000001E-8</c:v>
                </c:pt>
                <c:pt idx="6921">
                  <c:v>-5.3300000000000001E-8</c:v>
                </c:pt>
                <c:pt idx="6922">
                  <c:v>-5.32E-8</c:v>
                </c:pt>
                <c:pt idx="6923">
                  <c:v>-5.32E-8</c:v>
                </c:pt>
                <c:pt idx="6924">
                  <c:v>-5.3099999999999999E-8</c:v>
                </c:pt>
                <c:pt idx="6925">
                  <c:v>-5.3099999999999999E-8</c:v>
                </c:pt>
                <c:pt idx="6926">
                  <c:v>-5.2999999999999998E-8</c:v>
                </c:pt>
                <c:pt idx="6927">
                  <c:v>-5.2999999999999998E-8</c:v>
                </c:pt>
                <c:pt idx="6928">
                  <c:v>-5.2899999999999997E-8</c:v>
                </c:pt>
                <c:pt idx="6929">
                  <c:v>-5.2899999999999997E-8</c:v>
                </c:pt>
                <c:pt idx="6930">
                  <c:v>-5.2800000000000003E-8</c:v>
                </c:pt>
                <c:pt idx="6931">
                  <c:v>-5.2800000000000003E-8</c:v>
                </c:pt>
                <c:pt idx="6932">
                  <c:v>-5.2700000000000002E-8</c:v>
                </c:pt>
                <c:pt idx="6933">
                  <c:v>-5.2700000000000002E-8</c:v>
                </c:pt>
                <c:pt idx="6934">
                  <c:v>-5.2600000000000001E-8</c:v>
                </c:pt>
                <c:pt idx="6935">
                  <c:v>-5.2600000000000001E-8</c:v>
                </c:pt>
                <c:pt idx="6936">
                  <c:v>-5.25E-8</c:v>
                </c:pt>
                <c:pt idx="6937">
                  <c:v>-5.25E-8</c:v>
                </c:pt>
                <c:pt idx="6938">
                  <c:v>-5.2399999999999999E-8</c:v>
                </c:pt>
                <c:pt idx="6939">
                  <c:v>-5.2399999999999999E-8</c:v>
                </c:pt>
                <c:pt idx="6940">
                  <c:v>-5.2299999999999998E-8</c:v>
                </c:pt>
                <c:pt idx="6941">
                  <c:v>-5.2299999999999998E-8</c:v>
                </c:pt>
                <c:pt idx="6942">
                  <c:v>-5.2199999999999998E-8</c:v>
                </c:pt>
                <c:pt idx="6943">
                  <c:v>-5.2199999999999998E-8</c:v>
                </c:pt>
                <c:pt idx="6944">
                  <c:v>-5.2100000000000003E-8</c:v>
                </c:pt>
                <c:pt idx="6945">
                  <c:v>-5.2100000000000003E-8</c:v>
                </c:pt>
                <c:pt idx="6946">
                  <c:v>-5.2000000000000002E-8</c:v>
                </c:pt>
                <c:pt idx="6947">
                  <c:v>-5.2000000000000002E-8</c:v>
                </c:pt>
                <c:pt idx="6948">
                  <c:v>-5.1900000000000002E-8</c:v>
                </c:pt>
                <c:pt idx="6949">
                  <c:v>-5.1900000000000002E-8</c:v>
                </c:pt>
                <c:pt idx="6950">
                  <c:v>-5.1800000000000001E-8</c:v>
                </c:pt>
                <c:pt idx="6951">
                  <c:v>-5.1800000000000001E-8</c:v>
                </c:pt>
                <c:pt idx="6952">
                  <c:v>-5.17E-8</c:v>
                </c:pt>
                <c:pt idx="6953">
                  <c:v>-5.17E-8</c:v>
                </c:pt>
                <c:pt idx="6954">
                  <c:v>-5.1599999999999999E-8</c:v>
                </c:pt>
                <c:pt idx="6955">
                  <c:v>-5.1599999999999999E-8</c:v>
                </c:pt>
                <c:pt idx="6956">
                  <c:v>-5.1499999999999998E-8</c:v>
                </c:pt>
                <c:pt idx="6957">
                  <c:v>-5.1499999999999998E-8</c:v>
                </c:pt>
                <c:pt idx="6958">
                  <c:v>-5.1399999999999997E-8</c:v>
                </c:pt>
                <c:pt idx="6959">
                  <c:v>-5.1399999999999997E-8</c:v>
                </c:pt>
                <c:pt idx="6960">
                  <c:v>-5.1300000000000003E-8</c:v>
                </c:pt>
                <c:pt idx="6961">
                  <c:v>-5.1300000000000003E-8</c:v>
                </c:pt>
                <c:pt idx="6962">
                  <c:v>-5.1200000000000002E-8</c:v>
                </c:pt>
                <c:pt idx="6963">
                  <c:v>-5.1200000000000002E-8</c:v>
                </c:pt>
                <c:pt idx="6964">
                  <c:v>-5.1100000000000001E-8</c:v>
                </c:pt>
                <c:pt idx="6965">
                  <c:v>-5.1100000000000001E-8</c:v>
                </c:pt>
                <c:pt idx="6966">
                  <c:v>-5.1E-8</c:v>
                </c:pt>
                <c:pt idx="6967">
                  <c:v>-5.1E-8</c:v>
                </c:pt>
                <c:pt idx="6968">
                  <c:v>-5.0899999999999999E-8</c:v>
                </c:pt>
                <c:pt idx="6969">
                  <c:v>-5.0899999999999999E-8</c:v>
                </c:pt>
                <c:pt idx="6970">
                  <c:v>-5.0799999999999998E-8</c:v>
                </c:pt>
                <c:pt idx="6971">
                  <c:v>-5.0799999999999998E-8</c:v>
                </c:pt>
                <c:pt idx="6972">
                  <c:v>-5.0699999999999997E-8</c:v>
                </c:pt>
                <c:pt idx="6973">
                  <c:v>-5.0699999999999997E-8</c:v>
                </c:pt>
                <c:pt idx="6974">
                  <c:v>-5.0600000000000003E-8</c:v>
                </c:pt>
                <c:pt idx="6975">
                  <c:v>-5.0600000000000003E-8</c:v>
                </c:pt>
                <c:pt idx="6976">
                  <c:v>-5.0500000000000002E-8</c:v>
                </c:pt>
                <c:pt idx="6977">
                  <c:v>-5.0500000000000002E-8</c:v>
                </c:pt>
                <c:pt idx="6978">
                  <c:v>-5.0400000000000001E-8</c:v>
                </c:pt>
                <c:pt idx="6979">
                  <c:v>-5.0400000000000001E-8</c:v>
                </c:pt>
                <c:pt idx="6980">
                  <c:v>-5.03E-8</c:v>
                </c:pt>
                <c:pt idx="6981">
                  <c:v>-5.03E-8</c:v>
                </c:pt>
                <c:pt idx="6982">
                  <c:v>-5.02E-8</c:v>
                </c:pt>
                <c:pt idx="6983">
                  <c:v>-5.02E-8</c:v>
                </c:pt>
                <c:pt idx="6984">
                  <c:v>-5.0099999999999999E-8</c:v>
                </c:pt>
                <c:pt idx="6985">
                  <c:v>-5.0099999999999999E-8</c:v>
                </c:pt>
                <c:pt idx="6986">
                  <c:v>-4.9999999999999998E-8</c:v>
                </c:pt>
                <c:pt idx="6987">
                  <c:v>-4.9999999999999998E-8</c:v>
                </c:pt>
                <c:pt idx="6988">
                  <c:v>-4.9899999999999997E-8</c:v>
                </c:pt>
                <c:pt idx="6989">
                  <c:v>-4.9899999999999997E-8</c:v>
                </c:pt>
                <c:pt idx="6990">
                  <c:v>-4.9800000000000003E-8</c:v>
                </c:pt>
                <c:pt idx="6991">
                  <c:v>-4.9800000000000003E-8</c:v>
                </c:pt>
                <c:pt idx="6992">
                  <c:v>-4.9700000000000002E-8</c:v>
                </c:pt>
                <c:pt idx="6993">
                  <c:v>-4.9700000000000002E-8</c:v>
                </c:pt>
                <c:pt idx="6994">
                  <c:v>-4.9600000000000001E-8</c:v>
                </c:pt>
                <c:pt idx="6995">
                  <c:v>-4.9600000000000001E-8</c:v>
                </c:pt>
                <c:pt idx="6996">
                  <c:v>-4.95E-8</c:v>
                </c:pt>
                <c:pt idx="6997">
                  <c:v>-4.95E-8</c:v>
                </c:pt>
                <c:pt idx="6998">
                  <c:v>-4.9399999999999999E-8</c:v>
                </c:pt>
                <c:pt idx="6999">
                  <c:v>-4.9399999999999999E-8</c:v>
                </c:pt>
                <c:pt idx="7000">
                  <c:v>-4.9299999999999998E-8</c:v>
                </c:pt>
                <c:pt idx="7001">
                  <c:v>-4.9299999999999998E-8</c:v>
                </c:pt>
                <c:pt idx="7002">
                  <c:v>-4.9199999999999997E-8</c:v>
                </c:pt>
                <c:pt idx="7003">
                  <c:v>-4.9199999999999997E-8</c:v>
                </c:pt>
                <c:pt idx="7004">
                  <c:v>-4.9100000000000003E-8</c:v>
                </c:pt>
                <c:pt idx="7005">
                  <c:v>-4.9100000000000003E-8</c:v>
                </c:pt>
                <c:pt idx="7006">
                  <c:v>-4.9000000000000002E-8</c:v>
                </c:pt>
                <c:pt idx="7007">
                  <c:v>-4.9000000000000002E-8</c:v>
                </c:pt>
                <c:pt idx="7008">
                  <c:v>-4.8900000000000001E-8</c:v>
                </c:pt>
                <c:pt idx="7009">
                  <c:v>-4.8900000000000001E-8</c:v>
                </c:pt>
                <c:pt idx="7010">
                  <c:v>-4.88E-8</c:v>
                </c:pt>
                <c:pt idx="7011">
                  <c:v>-4.88E-8</c:v>
                </c:pt>
                <c:pt idx="7012">
                  <c:v>-4.8699999999999999E-8</c:v>
                </c:pt>
                <c:pt idx="7013">
                  <c:v>-4.8699999999999999E-8</c:v>
                </c:pt>
                <c:pt idx="7014">
                  <c:v>-4.8599999999999998E-8</c:v>
                </c:pt>
                <c:pt idx="7015">
                  <c:v>-4.8599999999999998E-8</c:v>
                </c:pt>
                <c:pt idx="7016">
                  <c:v>-4.8499999999999998E-8</c:v>
                </c:pt>
                <c:pt idx="7017">
                  <c:v>-4.8499999999999998E-8</c:v>
                </c:pt>
                <c:pt idx="7018">
                  <c:v>-4.8400000000000003E-8</c:v>
                </c:pt>
                <c:pt idx="7019">
                  <c:v>-4.8400000000000003E-8</c:v>
                </c:pt>
                <c:pt idx="7020">
                  <c:v>-4.8300000000000002E-8</c:v>
                </c:pt>
                <c:pt idx="7021">
                  <c:v>-4.8300000000000002E-8</c:v>
                </c:pt>
                <c:pt idx="7022">
                  <c:v>-4.8200000000000001E-8</c:v>
                </c:pt>
                <c:pt idx="7023">
                  <c:v>-4.8200000000000001E-8</c:v>
                </c:pt>
                <c:pt idx="7024">
                  <c:v>-4.8100000000000001E-8</c:v>
                </c:pt>
                <c:pt idx="7025">
                  <c:v>-4.8100000000000001E-8</c:v>
                </c:pt>
                <c:pt idx="7026">
                  <c:v>-4.8E-8</c:v>
                </c:pt>
                <c:pt idx="7027">
                  <c:v>-4.8E-8</c:v>
                </c:pt>
                <c:pt idx="7028">
                  <c:v>-4.7899999999999999E-8</c:v>
                </c:pt>
                <c:pt idx="7029">
                  <c:v>-4.7899999999999999E-8</c:v>
                </c:pt>
                <c:pt idx="7030">
                  <c:v>-4.7799999999999998E-8</c:v>
                </c:pt>
                <c:pt idx="7031">
                  <c:v>-4.7799999999999998E-8</c:v>
                </c:pt>
                <c:pt idx="7032">
                  <c:v>-4.7699999999999997E-8</c:v>
                </c:pt>
                <c:pt idx="7033">
                  <c:v>-4.7699999999999997E-8</c:v>
                </c:pt>
                <c:pt idx="7034">
                  <c:v>-4.7600000000000003E-8</c:v>
                </c:pt>
                <c:pt idx="7035">
                  <c:v>-4.7600000000000003E-8</c:v>
                </c:pt>
                <c:pt idx="7036">
                  <c:v>-4.7500000000000002E-8</c:v>
                </c:pt>
                <c:pt idx="7037">
                  <c:v>-4.7500000000000002E-8</c:v>
                </c:pt>
                <c:pt idx="7038">
                  <c:v>-4.7400000000000001E-8</c:v>
                </c:pt>
                <c:pt idx="7039">
                  <c:v>-4.7400000000000001E-8</c:v>
                </c:pt>
                <c:pt idx="7040">
                  <c:v>-4.73E-8</c:v>
                </c:pt>
                <c:pt idx="7041">
                  <c:v>-4.73E-8</c:v>
                </c:pt>
                <c:pt idx="7042">
                  <c:v>-4.7199999999999999E-8</c:v>
                </c:pt>
                <c:pt idx="7043">
                  <c:v>-4.7199999999999999E-8</c:v>
                </c:pt>
                <c:pt idx="7044">
                  <c:v>-4.7099999999999998E-8</c:v>
                </c:pt>
                <c:pt idx="7045">
                  <c:v>-4.7099999999999998E-8</c:v>
                </c:pt>
                <c:pt idx="7046">
                  <c:v>-4.6999999999999997E-8</c:v>
                </c:pt>
                <c:pt idx="7047">
                  <c:v>-4.6999999999999997E-8</c:v>
                </c:pt>
                <c:pt idx="7048">
                  <c:v>-4.6900000000000003E-8</c:v>
                </c:pt>
                <c:pt idx="7049">
                  <c:v>-4.6900000000000003E-8</c:v>
                </c:pt>
                <c:pt idx="7050">
                  <c:v>-4.6800000000000002E-8</c:v>
                </c:pt>
                <c:pt idx="7051">
                  <c:v>-4.6800000000000002E-8</c:v>
                </c:pt>
                <c:pt idx="7052">
                  <c:v>-4.6700000000000001E-8</c:v>
                </c:pt>
                <c:pt idx="7053">
                  <c:v>-4.6700000000000001E-8</c:v>
                </c:pt>
                <c:pt idx="7054">
                  <c:v>-4.66E-8</c:v>
                </c:pt>
                <c:pt idx="7055">
                  <c:v>-4.66E-8</c:v>
                </c:pt>
                <c:pt idx="7056">
                  <c:v>-4.6499999999999999E-8</c:v>
                </c:pt>
                <c:pt idx="7057">
                  <c:v>-4.6499999999999999E-8</c:v>
                </c:pt>
                <c:pt idx="7058">
                  <c:v>-4.6399999999999999E-8</c:v>
                </c:pt>
                <c:pt idx="7059">
                  <c:v>-4.6399999999999999E-8</c:v>
                </c:pt>
                <c:pt idx="7060">
                  <c:v>-4.6299999999999998E-8</c:v>
                </c:pt>
                <c:pt idx="7061">
                  <c:v>-4.6299999999999998E-8</c:v>
                </c:pt>
                <c:pt idx="7062">
                  <c:v>-4.6199999999999997E-8</c:v>
                </c:pt>
                <c:pt idx="7063">
                  <c:v>-4.6199999999999997E-8</c:v>
                </c:pt>
                <c:pt idx="7064">
                  <c:v>-4.6100000000000003E-8</c:v>
                </c:pt>
                <c:pt idx="7065">
                  <c:v>-4.6100000000000003E-8</c:v>
                </c:pt>
                <c:pt idx="7066">
                  <c:v>-4.6000000000000002E-8</c:v>
                </c:pt>
                <c:pt idx="7067">
                  <c:v>-4.6000000000000002E-8</c:v>
                </c:pt>
                <c:pt idx="7068">
                  <c:v>-4.5900000000000001E-8</c:v>
                </c:pt>
                <c:pt idx="7069">
                  <c:v>-4.5900000000000001E-8</c:v>
                </c:pt>
                <c:pt idx="7070">
                  <c:v>-4.58E-8</c:v>
                </c:pt>
                <c:pt idx="7071">
                  <c:v>-4.58E-8</c:v>
                </c:pt>
                <c:pt idx="7072">
                  <c:v>-4.5699999999999999E-8</c:v>
                </c:pt>
                <c:pt idx="7073">
                  <c:v>-4.5699999999999999E-8</c:v>
                </c:pt>
                <c:pt idx="7074">
                  <c:v>-4.5599999999999998E-8</c:v>
                </c:pt>
                <c:pt idx="7075">
                  <c:v>-4.5599999999999998E-8</c:v>
                </c:pt>
                <c:pt idx="7076">
                  <c:v>-4.5499999999999997E-8</c:v>
                </c:pt>
                <c:pt idx="7077">
                  <c:v>-4.5499999999999997E-8</c:v>
                </c:pt>
                <c:pt idx="7078">
                  <c:v>-4.5400000000000003E-8</c:v>
                </c:pt>
                <c:pt idx="7079">
                  <c:v>-4.5400000000000003E-8</c:v>
                </c:pt>
                <c:pt idx="7080">
                  <c:v>-4.5300000000000002E-8</c:v>
                </c:pt>
                <c:pt idx="7081">
                  <c:v>-4.5300000000000002E-8</c:v>
                </c:pt>
                <c:pt idx="7082">
                  <c:v>-4.5200000000000001E-8</c:v>
                </c:pt>
                <c:pt idx="7083">
                  <c:v>-4.5200000000000001E-8</c:v>
                </c:pt>
                <c:pt idx="7084">
                  <c:v>-4.51E-8</c:v>
                </c:pt>
                <c:pt idx="7085">
                  <c:v>-4.51E-8</c:v>
                </c:pt>
                <c:pt idx="7086">
                  <c:v>-4.4999999999999999E-8</c:v>
                </c:pt>
                <c:pt idx="7087">
                  <c:v>-4.4999999999999999E-8</c:v>
                </c:pt>
                <c:pt idx="7088">
                  <c:v>-4.4899999999999998E-8</c:v>
                </c:pt>
                <c:pt idx="7089">
                  <c:v>-4.4899999999999998E-8</c:v>
                </c:pt>
                <c:pt idx="7090">
                  <c:v>-4.4799999999999997E-8</c:v>
                </c:pt>
                <c:pt idx="7091">
                  <c:v>-4.4799999999999997E-8</c:v>
                </c:pt>
                <c:pt idx="7092">
                  <c:v>-4.4700000000000003E-8</c:v>
                </c:pt>
                <c:pt idx="7093">
                  <c:v>-4.4700000000000003E-8</c:v>
                </c:pt>
                <c:pt idx="7094">
                  <c:v>-4.4600000000000002E-8</c:v>
                </c:pt>
                <c:pt idx="7095">
                  <c:v>-4.4600000000000002E-8</c:v>
                </c:pt>
                <c:pt idx="7096">
                  <c:v>-4.4500000000000001E-8</c:v>
                </c:pt>
                <c:pt idx="7097">
                  <c:v>-4.4500000000000001E-8</c:v>
                </c:pt>
                <c:pt idx="7098">
                  <c:v>-4.4400000000000001E-8</c:v>
                </c:pt>
                <c:pt idx="7099">
                  <c:v>-4.4400000000000001E-8</c:v>
                </c:pt>
                <c:pt idx="7100">
                  <c:v>-4.43E-8</c:v>
                </c:pt>
                <c:pt idx="7101">
                  <c:v>-4.43E-8</c:v>
                </c:pt>
                <c:pt idx="7102">
                  <c:v>-4.4199999999999999E-8</c:v>
                </c:pt>
                <c:pt idx="7103">
                  <c:v>-4.4199999999999999E-8</c:v>
                </c:pt>
                <c:pt idx="7104">
                  <c:v>-4.4099999999999998E-8</c:v>
                </c:pt>
                <c:pt idx="7105">
                  <c:v>-4.4099999999999998E-8</c:v>
                </c:pt>
                <c:pt idx="7106">
                  <c:v>-4.3999999999999997E-8</c:v>
                </c:pt>
                <c:pt idx="7107">
                  <c:v>-4.3999999999999997E-8</c:v>
                </c:pt>
                <c:pt idx="7108">
                  <c:v>-4.3900000000000003E-8</c:v>
                </c:pt>
                <c:pt idx="7109">
                  <c:v>-4.3900000000000003E-8</c:v>
                </c:pt>
                <c:pt idx="7110">
                  <c:v>-4.3800000000000002E-8</c:v>
                </c:pt>
                <c:pt idx="7111">
                  <c:v>-4.3800000000000002E-8</c:v>
                </c:pt>
                <c:pt idx="7112">
                  <c:v>-4.3700000000000001E-8</c:v>
                </c:pt>
                <c:pt idx="7113">
                  <c:v>-4.3700000000000001E-8</c:v>
                </c:pt>
                <c:pt idx="7114">
                  <c:v>-4.36E-8</c:v>
                </c:pt>
                <c:pt idx="7115">
                  <c:v>-4.36E-8</c:v>
                </c:pt>
                <c:pt idx="7116">
                  <c:v>-4.3499999999999999E-8</c:v>
                </c:pt>
                <c:pt idx="7117">
                  <c:v>-4.3499999999999999E-8</c:v>
                </c:pt>
                <c:pt idx="7118">
                  <c:v>-4.3399999999999998E-8</c:v>
                </c:pt>
                <c:pt idx="7119">
                  <c:v>-4.3399999999999998E-8</c:v>
                </c:pt>
                <c:pt idx="7120">
                  <c:v>-4.3299999999999997E-8</c:v>
                </c:pt>
                <c:pt idx="7121">
                  <c:v>-4.3299999999999997E-8</c:v>
                </c:pt>
                <c:pt idx="7122">
                  <c:v>-4.3200000000000003E-8</c:v>
                </c:pt>
                <c:pt idx="7123">
                  <c:v>-4.3200000000000003E-8</c:v>
                </c:pt>
                <c:pt idx="7124">
                  <c:v>-4.3100000000000002E-8</c:v>
                </c:pt>
                <c:pt idx="7125">
                  <c:v>-4.3100000000000002E-8</c:v>
                </c:pt>
                <c:pt idx="7126">
                  <c:v>-4.3000000000000001E-8</c:v>
                </c:pt>
                <c:pt idx="7127">
                  <c:v>-4.3000000000000001E-8</c:v>
                </c:pt>
                <c:pt idx="7128">
                  <c:v>-4.29E-8</c:v>
                </c:pt>
                <c:pt idx="7129">
                  <c:v>-4.29E-8</c:v>
                </c:pt>
                <c:pt idx="7130">
                  <c:v>-4.2799999999999999E-8</c:v>
                </c:pt>
                <c:pt idx="7131">
                  <c:v>-4.2799999999999999E-8</c:v>
                </c:pt>
                <c:pt idx="7132">
                  <c:v>-4.2699999999999999E-8</c:v>
                </c:pt>
                <c:pt idx="7133">
                  <c:v>-4.2699999999999999E-8</c:v>
                </c:pt>
                <c:pt idx="7134">
                  <c:v>-4.2599999999999998E-8</c:v>
                </c:pt>
                <c:pt idx="7135">
                  <c:v>-4.2599999999999998E-8</c:v>
                </c:pt>
                <c:pt idx="7136">
                  <c:v>-4.2499999999999997E-8</c:v>
                </c:pt>
                <c:pt idx="7137">
                  <c:v>-4.2499999999999997E-8</c:v>
                </c:pt>
                <c:pt idx="7138">
                  <c:v>-4.2400000000000002E-8</c:v>
                </c:pt>
                <c:pt idx="7139">
                  <c:v>-4.2400000000000002E-8</c:v>
                </c:pt>
                <c:pt idx="7140">
                  <c:v>-4.2300000000000002E-8</c:v>
                </c:pt>
                <c:pt idx="7141">
                  <c:v>-4.2300000000000002E-8</c:v>
                </c:pt>
                <c:pt idx="7142">
                  <c:v>-4.2200000000000001E-8</c:v>
                </c:pt>
                <c:pt idx="7143">
                  <c:v>-4.2200000000000001E-8</c:v>
                </c:pt>
                <c:pt idx="7144">
                  <c:v>-4.21E-8</c:v>
                </c:pt>
                <c:pt idx="7145">
                  <c:v>-4.21E-8</c:v>
                </c:pt>
                <c:pt idx="7146">
                  <c:v>-4.1999999999999999E-8</c:v>
                </c:pt>
                <c:pt idx="7147">
                  <c:v>-4.1999999999999999E-8</c:v>
                </c:pt>
                <c:pt idx="7148">
                  <c:v>-4.1899999999999998E-8</c:v>
                </c:pt>
                <c:pt idx="7149">
                  <c:v>-4.1899999999999998E-8</c:v>
                </c:pt>
                <c:pt idx="7150">
                  <c:v>-4.1799999999999997E-8</c:v>
                </c:pt>
                <c:pt idx="7151">
                  <c:v>-4.1799999999999997E-8</c:v>
                </c:pt>
                <c:pt idx="7152">
                  <c:v>-4.1700000000000003E-8</c:v>
                </c:pt>
                <c:pt idx="7153">
                  <c:v>-4.1700000000000003E-8</c:v>
                </c:pt>
                <c:pt idx="7154">
                  <c:v>-4.1600000000000002E-8</c:v>
                </c:pt>
                <c:pt idx="7155">
                  <c:v>-4.1600000000000002E-8</c:v>
                </c:pt>
                <c:pt idx="7156">
                  <c:v>-4.1500000000000001E-8</c:v>
                </c:pt>
                <c:pt idx="7157">
                  <c:v>-4.1500000000000001E-8</c:v>
                </c:pt>
                <c:pt idx="7158">
                  <c:v>-4.14E-8</c:v>
                </c:pt>
                <c:pt idx="7159">
                  <c:v>-4.14E-8</c:v>
                </c:pt>
                <c:pt idx="7160">
                  <c:v>-4.1299999999999999E-8</c:v>
                </c:pt>
                <c:pt idx="7161">
                  <c:v>-4.1299999999999999E-8</c:v>
                </c:pt>
                <c:pt idx="7162">
                  <c:v>-4.1199999999999998E-8</c:v>
                </c:pt>
                <c:pt idx="7163">
                  <c:v>-4.1199999999999998E-8</c:v>
                </c:pt>
                <c:pt idx="7164">
                  <c:v>-4.1099999999999997E-8</c:v>
                </c:pt>
                <c:pt idx="7165">
                  <c:v>-4.1099999999999997E-8</c:v>
                </c:pt>
                <c:pt idx="7166">
                  <c:v>-4.1000000000000003E-8</c:v>
                </c:pt>
                <c:pt idx="7167">
                  <c:v>-4.1000000000000003E-8</c:v>
                </c:pt>
                <c:pt idx="7168">
                  <c:v>-4.0900000000000002E-8</c:v>
                </c:pt>
                <c:pt idx="7169">
                  <c:v>-4.0900000000000002E-8</c:v>
                </c:pt>
                <c:pt idx="7170">
                  <c:v>-4.0800000000000001E-8</c:v>
                </c:pt>
                <c:pt idx="7171">
                  <c:v>-4.0800000000000001E-8</c:v>
                </c:pt>
                <c:pt idx="7172">
                  <c:v>-4.07E-8</c:v>
                </c:pt>
                <c:pt idx="7173">
                  <c:v>-4.07E-8</c:v>
                </c:pt>
                <c:pt idx="7174">
                  <c:v>-4.06E-8</c:v>
                </c:pt>
                <c:pt idx="7175">
                  <c:v>-4.06E-8</c:v>
                </c:pt>
                <c:pt idx="7176">
                  <c:v>-4.0499999999999999E-8</c:v>
                </c:pt>
                <c:pt idx="7177">
                  <c:v>-4.0499999999999999E-8</c:v>
                </c:pt>
                <c:pt idx="7178">
                  <c:v>-4.0399999999999998E-8</c:v>
                </c:pt>
                <c:pt idx="7179">
                  <c:v>-4.0399999999999998E-8</c:v>
                </c:pt>
                <c:pt idx="7180">
                  <c:v>-4.0299999999999997E-8</c:v>
                </c:pt>
                <c:pt idx="7181">
                  <c:v>-4.0299999999999997E-8</c:v>
                </c:pt>
                <c:pt idx="7182">
                  <c:v>-4.0200000000000003E-8</c:v>
                </c:pt>
                <c:pt idx="7183">
                  <c:v>-4.0200000000000003E-8</c:v>
                </c:pt>
                <c:pt idx="7184">
                  <c:v>-4.0100000000000002E-8</c:v>
                </c:pt>
                <c:pt idx="7185">
                  <c:v>-4.0100000000000002E-8</c:v>
                </c:pt>
                <c:pt idx="7186">
                  <c:v>-4.0000000000000001E-8</c:v>
                </c:pt>
                <c:pt idx="7187">
                  <c:v>-4.0000000000000001E-8</c:v>
                </c:pt>
                <c:pt idx="7188">
                  <c:v>-3.99E-8</c:v>
                </c:pt>
                <c:pt idx="7189">
                  <c:v>-3.99E-8</c:v>
                </c:pt>
                <c:pt idx="7190">
                  <c:v>-3.9799999999999999E-8</c:v>
                </c:pt>
                <c:pt idx="7191">
                  <c:v>-3.9799999999999999E-8</c:v>
                </c:pt>
                <c:pt idx="7192">
                  <c:v>-3.9699999999999998E-8</c:v>
                </c:pt>
                <c:pt idx="7193">
                  <c:v>-3.9699999999999998E-8</c:v>
                </c:pt>
                <c:pt idx="7194">
                  <c:v>-3.9599999999999997E-8</c:v>
                </c:pt>
                <c:pt idx="7195">
                  <c:v>-3.9599999999999997E-8</c:v>
                </c:pt>
                <c:pt idx="7196">
                  <c:v>-3.9500000000000003E-8</c:v>
                </c:pt>
                <c:pt idx="7197">
                  <c:v>-3.9500000000000003E-8</c:v>
                </c:pt>
                <c:pt idx="7198">
                  <c:v>-3.9400000000000002E-8</c:v>
                </c:pt>
                <c:pt idx="7199">
                  <c:v>-3.9400000000000002E-8</c:v>
                </c:pt>
                <c:pt idx="7200">
                  <c:v>-3.9300000000000001E-8</c:v>
                </c:pt>
                <c:pt idx="7201">
                  <c:v>-3.9300000000000001E-8</c:v>
                </c:pt>
                <c:pt idx="7202">
                  <c:v>-3.92E-8</c:v>
                </c:pt>
                <c:pt idx="7203">
                  <c:v>-3.92E-8</c:v>
                </c:pt>
                <c:pt idx="7204">
                  <c:v>-3.9099999999999999E-8</c:v>
                </c:pt>
                <c:pt idx="7205">
                  <c:v>-3.9099999999999999E-8</c:v>
                </c:pt>
                <c:pt idx="7206">
                  <c:v>-3.8999999999999998E-8</c:v>
                </c:pt>
                <c:pt idx="7207">
                  <c:v>-3.8999999999999998E-8</c:v>
                </c:pt>
                <c:pt idx="7208">
                  <c:v>-3.8899999999999998E-8</c:v>
                </c:pt>
                <c:pt idx="7209">
                  <c:v>-3.8899999999999998E-8</c:v>
                </c:pt>
                <c:pt idx="7210">
                  <c:v>-3.8799999999999997E-8</c:v>
                </c:pt>
                <c:pt idx="7211">
                  <c:v>-3.8799999999999997E-8</c:v>
                </c:pt>
                <c:pt idx="7212">
                  <c:v>-3.8700000000000002E-8</c:v>
                </c:pt>
                <c:pt idx="7213">
                  <c:v>-3.8700000000000002E-8</c:v>
                </c:pt>
                <c:pt idx="7214">
                  <c:v>-3.8600000000000002E-8</c:v>
                </c:pt>
                <c:pt idx="7215">
                  <c:v>-3.8600000000000002E-8</c:v>
                </c:pt>
                <c:pt idx="7216">
                  <c:v>-3.8500000000000001E-8</c:v>
                </c:pt>
                <c:pt idx="7217">
                  <c:v>-3.8500000000000001E-8</c:v>
                </c:pt>
                <c:pt idx="7218">
                  <c:v>-3.84E-8</c:v>
                </c:pt>
                <c:pt idx="7219">
                  <c:v>-3.84E-8</c:v>
                </c:pt>
                <c:pt idx="7220">
                  <c:v>-3.8299999999999999E-8</c:v>
                </c:pt>
                <c:pt idx="7221">
                  <c:v>-3.8299999999999999E-8</c:v>
                </c:pt>
                <c:pt idx="7222">
                  <c:v>-3.8199999999999998E-8</c:v>
                </c:pt>
                <c:pt idx="7223">
                  <c:v>-3.8199999999999998E-8</c:v>
                </c:pt>
                <c:pt idx="7224">
                  <c:v>-3.8099999999999997E-8</c:v>
                </c:pt>
                <c:pt idx="7225">
                  <c:v>-3.8099999999999997E-8</c:v>
                </c:pt>
                <c:pt idx="7226">
                  <c:v>-3.8000000000000003E-8</c:v>
                </c:pt>
                <c:pt idx="7227">
                  <c:v>-3.8000000000000003E-8</c:v>
                </c:pt>
                <c:pt idx="7228">
                  <c:v>-3.7900000000000002E-8</c:v>
                </c:pt>
                <c:pt idx="7229">
                  <c:v>-3.7900000000000002E-8</c:v>
                </c:pt>
                <c:pt idx="7230">
                  <c:v>-3.7800000000000001E-8</c:v>
                </c:pt>
                <c:pt idx="7231">
                  <c:v>-3.7800000000000001E-8</c:v>
                </c:pt>
                <c:pt idx="7232">
                  <c:v>-3.77E-8</c:v>
                </c:pt>
                <c:pt idx="7233">
                  <c:v>-3.77E-8</c:v>
                </c:pt>
                <c:pt idx="7234">
                  <c:v>-3.7599999999999999E-8</c:v>
                </c:pt>
                <c:pt idx="7235">
                  <c:v>-3.7599999999999999E-8</c:v>
                </c:pt>
                <c:pt idx="7236">
                  <c:v>-3.7499999999999998E-8</c:v>
                </c:pt>
                <c:pt idx="7237">
                  <c:v>-3.7499999999999998E-8</c:v>
                </c:pt>
                <c:pt idx="7238">
                  <c:v>-3.7399999999999997E-8</c:v>
                </c:pt>
                <c:pt idx="7239">
                  <c:v>-3.7399999999999997E-8</c:v>
                </c:pt>
                <c:pt idx="7240">
                  <c:v>-3.7300000000000003E-8</c:v>
                </c:pt>
                <c:pt idx="7241">
                  <c:v>-3.7300000000000003E-8</c:v>
                </c:pt>
                <c:pt idx="7242">
                  <c:v>-3.7200000000000002E-8</c:v>
                </c:pt>
                <c:pt idx="7243">
                  <c:v>-3.7200000000000002E-8</c:v>
                </c:pt>
                <c:pt idx="7244">
                  <c:v>-3.7100000000000001E-8</c:v>
                </c:pt>
                <c:pt idx="7245">
                  <c:v>-3.7100000000000001E-8</c:v>
                </c:pt>
                <c:pt idx="7246">
                  <c:v>-3.7E-8</c:v>
                </c:pt>
                <c:pt idx="7247">
                  <c:v>-3.7E-8</c:v>
                </c:pt>
                <c:pt idx="7248">
                  <c:v>-3.69E-8</c:v>
                </c:pt>
                <c:pt idx="7249">
                  <c:v>-3.69E-8</c:v>
                </c:pt>
                <c:pt idx="7250">
                  <c:v>-3.6799999999999999E-8</c:v>
                </c:pt>
                <c:pt idx="7251">
                  <c:v>-3.6799999999999999E-8</c:v>
                </c:pt>
                <c:pt idx="7252">
                  <c:v>-3.6699999999999998E-8</c:v>
                </c:pt>
                <c:pt idx="7253">
                  <c:v>-3.6699999999999998E-8</c:v>
                </c:pt>
                <c:pt idx="7254">
                  <c:v>-3.6599999999999997E-8</c:v>
                </c:pt>
                <c:pt idx="7255">
                  <c:v>-3.6599999999999997E-8</c:v>
                </c:pt>
                <c:pt idx="7256">
                  <c:v>-3.6500000000000003E-8</c:v>
                </c:pt>
                <c:pt idx="7257">
                  <c:v>-3.6500000000000003E-8</c:v>
                </c:pt>
                <c:pt idx="7258">
                  <c:v>-3.6400000000000002E-8</c:v>
                </c:pt>
                <c:pt idx="7259">
                  <c:v>-3.6400000000000002E-8</c:v>
                </c:pt>
                <c:pt idx="7260">
                  <c:v>-3.6300000000000001E-8</c:v>
                </c:pt>
                <c:pt idx="7261">
                  <c:v>-3.6300000000000001E-8</c:v>
                </c:pt>
                <c:pt idx="7262">
                  <c:v>-3.62E-8</c:v>
                </c:pt>
                <c:pt idx="7263">
                  <c:v>-3.62E-8</c:v>
                </c:pt>
                <c:pt idx="7264">
                  <c:v>-3.6099999999999999E-8</c:v>
                </c:pt>
                <c:pt idx="7265">
                  <c:v>-3.6099999999999999E-8</c:v>
                </c:pt>
                <c:pt idx="7266">
                  <c:v>-3.5999999999999998E-8</c:v>
                </c:pt>
                <c:pt idx="7267">
                  <c:v>-3.5999999999999998E-8</c:v>
                </c:pt>
                <c:pt idx="7268">
                  <c:v>-3.5899999999999997E-8</c:v>
                </c:pt>
                <c:pt idx="7269">
                  <c:v>-3.5899999999999997E-8</c:v>
                </c:pt>
                <c:pt idx="7270">
                  <c:v>-3.5800000000000003E-8</c:v>
                </c:pt>
                <c:pt idx="7271">
                  <c:v>-3.5800000000000003E-8</c:v>
                </c:pt>
                <c:pt idx="7272">
                  <c:v>-3.5700000000000002E-8</c:v>
                </c:pt>
                <c:pt idx="7273">
                  <c:v>-3.5700000000000002E-8</c:v>
                </c:pt>
                <c:pt idx="7274">
                  <c:v>-3.5600000000000001E-8</c:v>
                </c:pt>
                <c:pt idx="7275">
                  <c:v>-3.5600000000000001E-8</c:v>
                </c:pt>
                <c:pt idx="7276">
                  <c:v>-3.55E-8</c:v>
                </c:pt>
                <c:pt idx="7277">
                  <c:v>-3.55E-8</c:v>
                </c:pt>
                <c:pt idx="7278">
                  <c:v>-3.5399999999999999E-8</c:v>
                </c:pt>
                <c:pt idx="7279">
                  <c:v>-3.5399999999999999E-8</c:v>
                </c:pt>
                <c:pt idx="7280">
                  <c:v>-3.5299999999999998E-8</c:v>
                </c:pt>
                <c:pt idx="7281">
                  <c:v>-3.5299999999999998E-8</c:v>
                </c:pt>
                <c:pt idx="7282">
                  <c:v>-3.5199999999999998E-8</c:v>
                </c:pt>
                <c:pt idx="7283">
                  <c:v>-3.5199999999999998E-8</c:v>
                </c:pt>
                <c:pt idx="7284">
                  <c:v>-3.5100000000000003E-8</c:v>
                </c:pt>
                <c:pt idx="7285">
                  <c:v>-3.5100000000000003E-8</c:v>
                </c:pt>
                <c:pt idx="7286">
                  <c:v>-3.5000000000000002E-8</c:v>
                </c:pt>
                <c:pt idx="7287">
                  <c:v>-3.5000000000000002E-8</c:v>
                </c:pt>
                <c:pt idx="7288">
                  <c:v>-3.4900000000000001E-8</c:v>
                </c:pt>
                <c:pt idx="7289">
                  <c:v>-3.4900000000000001E-8</c:v>
                </c:pt>
                <c:pt idx="7290">
                  <c:v>-3.4800000000000001E-8</c:v>
                </c:pt>
                <c:pt idx="7291">
                  <c:v>-3.4800000000000001E-8</c:v>
                </c:pt>
                <c:pt idx="7292">
                  <c:v>-3.47E-8</c:v>
                </c:pt>
                <c:pt idx="7293">
                  <c:v>-3.47E-8</c:v>
                </c:pt>
                <c:pt idx="7294">
                  <c:v>-3.4599999999999999E-8</c:v>
                </c:pt>
                <c:pt idx="7295">
                  <c:v>-3.4599999999999999E-8</c:v>
                </c:pt>
                <c:pt idx="7296">
                  <c:v>-3.4499999999999998E-8</c:v>
                </c:pt>
                <c:pt idx="7297">
                  <c:v>-3.4499999999999998E-8</c:v>
                </c:pt>
                <c:pt idx="7298">
                  <c:v>-3.4399999999999997E-8</c:v>
                </c:pt>
                <c:pt idx="7299">
                  <c:v>-3.4399999999999997E-8</c:v>
                </c:pt>
                <c:pt idx="7300">
                  <c:v>-3.4300000000000003E-8</c:v>
                </c:pt>
                <c:pt idx="7301">
                  <c:v>-3.4300000000000003E-8</c:v>
                </c:pt>
                <c:pt idx="7302">
                  <c:v>-3.4200000000000002E-8</c:v>
                </c:pt>
                <c:pt idx="7303">
                  <c:v>-3.4200000000000002E-8</c:v>
                </c:pt>
                <c:pt idx="7304">
                  <c:v>-3.4100000000000001E-8</c:v>
                </c:pt>
                <c:pt idx="7305">
                  <c:v>-3.4100000000000001E-8</c:v>
                </c:pt>
                <c:pt idx="7306">
                  <c:v>-3.4E-8</c:v>
                </c:pt>
                <c:pt idx="7307">
                  <c:v>-3.4E-8</c:v>
                </c:pt>
                <c:pt idx="7308">
                  <c:v>-3.3899999999999999E-8</c:v>
                </c:pt>
                <c:pt idx="7309">
                  <c:v>-3.3899999999999999E-8</c:v>
                </c:pt>
                <c:pt idx="7310">
                  <c:v>-3.3799999999999998E-8</c:v>
                </c:pt>
                <c:pt idx="7311">
                  <c:v>-3.3799999999999998E-8</c:v>
                </c:pt>
                <c:pt idx="7312">
                  <c:v>-3.3699999999999997E-8</c:v>
                </c:pt>
                <c:pt idx="7313">
                  <c:v>-3.3699999999999997E-8</c:v>
                </c:pt>
                <c:pt idx="7314">
                  <c:v>-3.3600000000000003E-8</c:v>
                </c:pt>
                <c:pt idx="7315">
                  <c:v>-3.3600000000000003E-8</c:v>
                </c:pt>
                <c:pt idx="7316">
                  <c:v>-3.3500000000000002E-8</c:v>
                </c:pt>
                <c:pt idx="7317">
                  <c:v>-3.3500000000000002E-8</c:v>
                </c:pt>
                <c:pt idx="7318">
                  <c:v>-3.3400000000000001E-8</c:v>
                </c:pt>
                <c:pt idx="7319">
                  <c:v>-3.3400000000000001E-8</c:v>
                </c:pt>
                <c:pt idx="7320">
                  <c:v>-3.33E-8</c:v>
                </c:pt>
                <c:pt idx="7321">
                  <c:v>-3.33E-8</c:v>
                </c:pt>
                <c:pt idx="7322">
                  <c:v>-3.32E-8</c:v>
                </c:pt>
                <c:pt idx="7323">
                  <c:v>-3.32E-8</c:v>
                </c:pt>
                <c:pt idx="7324">
                  <c:v>-3.3099999999999999E-8</c:v>
                </c:pt>
                <c:pt idx="7325">
                  <c:v>-3.3099999999999999E-8</c:v>
                </c:pt>
                <c:pt idx="7326">
                  <c:v>-3.2999999999999998E-8</c:v>
                </c:pt>
                <c:pt idx="7327">
                  <c:v>-3.2999999999999998E-8</c:v>
                </c:pt>
                <c:pt idx="7328">
                  <c:v>-3.2899999999999997E-8</c:v>
                </c:pt>
                <c:pt idx="7329">
                  <c:v>-3.2899999999999997E-8</c:v>
                </c:pt>
                <c:pt idx="7330">
                  <c:v>-3.2800000000000003E-8</c:v>
                </c:pt>
                <c:pt idx="7331">
                  <c:v>-3.2800000000000003E-8</c:v>
                </c:pt>
                <c:pt idx="7332">
                  <c:v>-3.2700000000000002E-8</c:v>
                </c:pt>
                <c:pt idx="7333">
                  <c:v>-3.2700000000000002E-8</c:v>
                </c:pt>
                <c:pt idx="7334">
                  <c:v>-3.2600000000000001E-8</c:v>
                </c:pt>
                <c:pt idx="7335">
                  <c:v>-3.2600000000000001E-8</c:v>
                </c:pt>
                <c:pt idx="7336">
                  <c:v>-3.25E-8</c:v>
                </c:pt>
                <c:pt idx="7337">
                  <c:v>-3.25E-8</c:v>
                </c:pt>
                <c:pt idx="7338">
                  <c:v>-3.2399999999999999E-8</c:v>
                </c:pt>
                <c:pt idx="7339">
                  <c:v>-3.2399999999999999E-8</c:v>
                </c:pt>
                <c:pt idx="7340">
                  <c:v>-3.2299999999999998E-8</c:v>
                </c:pt>
                <c:pt idx="7341">
                  <c:v>-3.2299999999999998E-8</c:v>
                </c:pt>
                <c:pt idx="7342">
                  <c:v>-3.2199999999999997E-8</c:v>
                </c:pt>
                <c:pt idx="7343">
                  <c:v>-3.2199999999999997E-8</c:v>
                </c:pt>
                <c:pt idx="7344">
                  <c:v>-3.2100000000000003E-8</c:v>
                </c:pt>
                <c:pt idx="7345">
                  <c:v>-3.2100000000000003E-8</c:v>
                </c:pt>
                <c:pt idx="7346">
                  <c:v>-3.2000000000000002E-8</c:v>
                </c:pt>
                <c:pt idx="7347">
                  <c:v>-3.2000000000000002E-8</c:v>
                </c:pt>
                <c:pt idx="7348">
                  <c:v>-3.1900000000000001E-8</c:v>
                </c:pt>
                <c:pt idx="7349">
                  <c:v>-3.1900000000000001E-8</c:v>
                </c:pt>
                <c:pt idx="7350">
                  <c:v>-3.18E-8</c:v>
                </c:pt>
                <c:pt idx="7351">
                  <c:v>-3.18E-8</c:v>
                </c:pt>
                <c:pt idx="7352">
                  <c:v>-3.1699999999999999E-8</c:v>
                </c:pt>
                <c:pt idx="7353">
                  <c:v>-3.1699999999999999E-8</c:v>
                </c:pt>
                <c:pt idx="7354">
                  <c:v>-3.1599999999999998E-8</c:v>
                </c:pt>
                <c:pt idx="7355">
                  <c:v>-3.1599999999999998E-8</c:v>
                </c:pt>
                <c:pt idx="7356">
                  <c:v>-3.1499999999999998E-8</c:v>
                </c:pt>
                <c:pt idx="7357">
                  <c:v>-3.1499999999999998E-8</c:v>
                </c:pt>
                <c:pt idx="7358">
                  <c:v>-3.1400000000000003E-8</c:v>
                </c:pt>
                <c:pt idx="7359">
                  <c:v>-3.1400000000000003E-8</c:v>
                </c:pt>
                <c:pt idx="7360">
                  <c:v>-3.1300000000000002E-8</c:v>
                </c:pt>
                <c:pt idx="7361">
                  <c:v>-3.1300000000000002E-8</c:v>
                </c:pt>
                <c:pt idx="7362">
                  <c:v>-3.1200000000000001E-8</c:v>
                </c:pt>
                <c:pt idx="7363">
                  <c:v>-3.1200000000000001E-8</c:v>
                </c:pt>
                <c:pt idx="7364">
                  <c:v>-3.1100000000000001E-8</c:v>
                </c:pt>
                <c:pt idx="7365">
                  <c:v>-3.1100000000000001E-8</c:v>
                </c:pt>
                <c:pt idx="7366">
                  <c:v>-3.1E-8</c:v>
                </c:pt>
                <c:pt idx="7367">
                  <c:v>-3.1E-8</c:v>
                </c:pt>
                <c:pt idx="7368">
                  <c:v>-3.0899999999999999E-8</c:v>
                </c:pt>
                <c:pt idx="7369">
                  <c:v>-3.0899999999999999E-8</c:v>
                </c:pt>
                <c:pt idx="7370">
                  <c:v>-3.0799999999999998E-8</c:v>
                </c:pt>
                <c:pt idx="7371">
                  <c:v>-3.0799999999999998E-8</c:v>
                </c:pt>
                <c:pt idx="7372">
                  <c:v>-3.0699999999999997E-8</c:v>
                </c:pt>
                <c:pt idx="7373">
                  <c:v>-3.0699999999999997E-8</c:v>
                </c:pt>
                <c:pt idx="7374">
                  <c:v>-3.0600000000000003E-8</c:v>
                </c:pt>
                <c:pt idx="7375">
                  <c:v>-3.0600000000000003E-8</c:v>
                </c:pt>
                <c:pt idx="7376">
                  <c:v>-3.0500000000000002E-8</c:v>
                </c:pt>
                <c:pt idx="7377">
                  <c:v>-3.0500000000000002E-8</c:v>
                </c:pt>
                <c:pt idx="7378">
                  <c:v>-3.0400000000000001E-8</c:v>
                </c:pt>
                <c:pt idx="7379">
                  <c:v>-3.0400000000000001E-8</c:v>
                </c:pt>
                <c:pt idx="7380">
                  <c:v>-3.03E-8</c:v>
                </c:pt>
                <c:pt idx="7381">
                  <c:v>-3.03E-8</c:v>
                </c:pt>
                <c:pt idx="7382">
                  <c:v>-3.0199999999999999E-8</c:v>
                </c:pt>
                <c:pt idx="7383">
                  <c:v>-3.0199999999999999E-8</c:v>
                </c:pt>
                <c:pt idx="7384">
                  <c:v>-3.0099999999999998E-8</c:v>
                </c:pt>
                <c:pt idx="7385">
                  <c:v>-3.0099999999999998E-8</c:v>
                </c:pt>
                <c:pt idx="7386">
                  <c:v>-2.9999999999999997E-8</c:v>
                </c:pt>
                <c:pt idx="7387">
                  <c:v>-2.9999999999999997E-8</c:v>
                </c:pt>
                <c:pt idx="7388">
                  <c:v>-2.9900000000000003E-8</c:v>
                </c:pt>
                <c:pt idx="7389">
                  <c:v>-2.9900000000000003E-8</c:v>
                </c:pt>
                <c:pt idx="7390">
                  <c:v>-2.9799999999999999E-8</c:v>
                </c:pt>
                <c:pt idx="7391">
                  <c:v>-2.9799999999999999E-8</c:v>
                </c:pt>
                <c:pt idx="7392">
                  <c:v>-2.9700000000000001E-8</c:v>
                </c:pt>
                <c:pt idx="7393">
                  <c:v>-2.9700000000000001E-8</c:v>
                </c:pt>
                <c:pt idx="7394">
                  <c:v>-2.96E-8</c:v>
                </c:pt>
                <c:pt idx="7395">
                  <c:v>-2.96E-8</c:v>
                </c:pt>
                <c:pt idx="7396">
                  <c:v>-2.9499999999999999E-8</c:v>
                </c:pt>
                <c:pt idx="7397">
                  <c:v>-2.9499999999999999E-8</c:v>
                </c:pt>
                <c:pt idx="7398">
                  <c:v>-2.9399999999999999E-8</c:v>
                </c:pt>
                <c:pt idx="7399">
                  <c:v>-2.9399999999999999E-8</c:v>
                </c:pt>
                <c:pt idx="7400">
                  <c:v>-2.9300000000000001E-8</c:v>
                </c:pt>
                <c:pt idx="7401">
                  <c:v>-2.9300000000000001E-8</c:v>
                </c:pt>
                <c:pt idx="7402">
                  <c:v>-2.92E-8</c:v>
                </c:pt>
                <c:pt idx="7403">
                  <c:v>-2.92E-8</c:v>
                </c:pt>
                <c:pt idx="7404">
                  <c:v>-2.9099999999999999E-8</c:v>
                </c:pt>
                <c:pt idx="7405">
                  <c:v>-2.9099999999999999E-8</c:v>
                </c:pt>
                <c:pt idx="7406">
                  <c:v>-2.9000000000000002E-8</c:v>
                </c:pt>
                <c:pt idx="7407">
                  <c:v>-2.9000000000000002E-8</c:v>
                </c:pt>
                <c:pt idx="7408">
                  <c:v>-2.8900000000000001E-8</c:v>
                </c:pt>
                <c:pt idx="7409">
                  <c:v>-2.8900000000000001E-8</c:v>
                </c:pt>
                <c:pt idx="7410">
                  <c:v>-2.88E-8</c:v>
                </c:pt>
                <c:pt idx="7411">
                  <c:v>-2.88E-8</c:v>
                </c:pt>
                <c:pt idx="7412">
                  <c:v>-2.8699999999999999E-8</c:v>
                </c:pt>
                <c:pt idx="7413">
                  <c:v>-2.8699999999999999E-8</c:v>
                </c:pt>
                <c:pt idx="7414">
                  <c:v>-2.8600000000000001E-8</c:v>
                </c:pt>
                <c:pt idx="7415">
                  <c:v>-2.8600000000000001E-8</c:v>
                </c:pt>
                <c:pt idx="7416">
                  <c:v>-2.85E-8</c:v>
                </c:pt>
                <c:pt idx="7417">
                  <c:v>-2.85E-8</c:v>
                </c:pt>
                <c:pt idx="7418">
                  <c:v>-2.84E-8</c:v>
                </c:pt>
                <c:pt idx="7419">
                  <c:v>-2.84E-8</c:v>
                </c:pt>
                <c:pt idx="7420">
                  <c:v>-2.8299999999999999E-8</c:v>
                </c:pt>
                <c:pt idx="7421">
                  <c:v>-2.8299999999999999E-8</c:v>
                </c:pt>
                <c:pt idx="7422">
                  <c:v>-2.8200000000000001E-8</c:v>
                </c:pt>
                <c:pt idx="7423">
                  <c:v>-2.8200000000000001E-8</c:v>
                </c:pt>
                <c:pt idx="7424">
                  <c:v>-2.81E-8</c:v>
                </c:pt>
                <c:pt idx="7425">
                  <c:v>-2.81E-8</c:v>
                </c:pt>
                <c:pt idx="7426">
                  <c:v>-2.7999999999999999E-8</c:v>
                </c:pt>
                <c:pt idx="7427">
                  <c:v>-2.7999999999999999E-8</c:v>
                </c:pt>
                <c:pt idx="7428">
                  <c:v>-2.7899999999999998E-8</c:v>
                </c:pt>
                <c:pt idx="7429">
                  <c:v>-2.7899999999999998E-8</c:v>
                </c:pt>
                <c:pt idx="7430">
                  <c:v>-2.7800000000000001E-8</c:v>
                </c:pt>
                <c:pt idx="7431">
                  <c:v>-2.7800000000000001E-8</c:v>
                </c:pt>
                <c:pt idx="7432">
                  <c:v>-2.77E-8</c:v>
                </c:pt>
                <c:pt idx="7433">
                  <c:v>-2.77E-8</c:v>
                </c:pt>
                <c:pt idx="7434">
                  <c:v>-2.7599999999999999E-8</c:v>
                </c:pt>
                <c:pt idx="7435">
                  <c:v>-2.7599999999999999E-8</c:v>
                </c:pt>
                <c:pt idx="7436">
                  <c:v>-2.7500000000000001E-8</c:v>
                </c:pt>
                <c:pt idx="7437">
                  <c:v>-2.7500000000000001E-8</c:v>
                </c:pt>
                <c:pt idx="7438">
                  <c:v>-2.7400000000000001E-8</c:v>
                </c:pt>
                <c:pt idx="7439">
                  <c:v>-2.7400000000000001E-8</c:v>
                </c:pt>
                <c:pt idx="7440">
                  <c:v>-2.73E-8</c:v>
                </c:pt>
                <c:pt idx="7441">
                  <c:v>-2.73E-8</c:v>
                </c:pt>
                <c:pt idx="7442">
                  <c:v>-2.7199999999999999E-8</c:v>
                </c:pt>
                <c:pt idx="7443">
                  <c:v>-2.7199999999999999E-8</c:v>
                </c:pt>
                <c:pt idx="7444">
                  <c:v>-2.7100000000000001E-8</c:v>
                </c:pt>
                <c:pt idx="7445">
                  <c:v>-2.7100000000000001E-8</c:v>
                </c:pt>
                <c:pt idx="7446">
                  <c:v>-2.7E-8</c:v>
                </c:pt>
                <c:pt idx="7447">
                  <c:v>-2.7E-8</c:v>
                </c:pt>
                <c:pt idx="7448">
                  <c:v>-2.6899999999999999E-8</c:v>
                </c:pt>
                <c:pt idx="7449">
                  <c:v>-2.6899999999999999E-8</c:v>
                </c:pt>
                <c:pt idx="7450">
                  <c:v>-2.6799999999999998E-8</c:v>
                </c:pt>
                <c:pt idx="7451">
                  <c:v>-2.6799999999999998E-8</c:v>
                </c:pt>
                <c:pt idx="7452">
                  <c:v>-2.6700000000000001E-8</c:v>
                </c:pt>
                <c:pt idx="7453">
                  <c:v>-2.6700000000000001E-8</c:v>
                </c:pt>
                <c:pt idx="7454">
                  <c:v>-2.66E-8</c:v>
                </c:pt>
                <c:pt idx="7455">
                  <c:v>-2.66E-8</c:v>
                </c:pt>
                <c:pt idx="7456">
                  <c:v>-2.6499999999999999E-8</c:v>
                </c:pt>
                <c:pt idx="7457">
                  <c:v>-2.6499999999999999E-8</c:v>
                </c:pt>
                <c:pt idx="7458">
                  <c:v>-2.6400000000000001E-8</c:v>
                </c:pt>
                <c:pt idx="7459">
                  <c:v>-2.6400000000000001E-8</c:v>
                </c:pt>
                <c:pt idx="7460">
                  <c:v>-2.6300000000000001E-8</c:v>
                </c:pt>
                <c:pt idx="7461">
                  <c:v>-2.6300000000000001E-8</c:v>
                </c:pt>
                <c:pt idx="7462">
                  <c:v>-2.62E-8</c:v>
                </c:pt>
                <c:pt idx="7463">
                  <c:v>-2.62E-8</c:v>
                </c:pt>
                <c:pt idx="7464">
                  <c:v>-2.6099999999999999E-8</c:v>
                </c:pt>
                <c:pt idx="7465">
                  <c:v>-2.6099999999999999E-8</c:v>
                </c:pt>
                <c:pt idx="7466">
                  <c:v>-2.6000000000000001E-8</c:v>
                </c:pt>
                <c:pt idx="7467">
                  <c:v>-2.6000000000000001E-8</c:v>
                </c:pt>
                <c:pt idx="7468">
                  <c:v>-2.59E-8</c:v>
                </c:pt>
                <c:pt idx="7469">
                  <c:v>-2.59E-8</c:v>
                </c:pt>
                <c:pt idx="7470">
                  <c:v>-2.5799999999999999E-8</c:v>
                </c:pt>
                <c:pt idx="7471">
                  <c:v>-2.5799999999999999E-8</c:v>
                </c:pt>
                <c:pt idx="7472">
                  <c:v>-2.5699999999999999E-8</c:v>
                </c:pt>
                <c:pt idx="7473">
                  <c:v>-2.5699999999999999E-8</c:v>
                </c:pt>
                <c:pt idx="7474">
                  <c:v>-2.5600000000000001E-8</c:v>
                </c:pt>
                <c:pt idx="7475">
                  <c:v>-2.5600000000000001E-8</c:v>
                </c:pt>
                <c:pt idx="7476">
                  <c:v>-2.55E-8</c:v>
                </c:pt>
                <c:pt idx="7477">
                  <c:v>-2.55E-8</c:v>
                </c:pt>
                <c:pt idx="7478">
                  <c:v>-2.5399999999999999E-8</c:v>
                </c:pt>
                <c:pt idx="7479">
                  <c:v>-2.5399999999999999E-8</c:v>
                </c:pt>
                <c:pt idx="7480">
                  <c:v>-2.5300000000000002E-8</c:v>
                </c:pt>
                <c:pt idx="7481">
                  <c:v>-2.5300000000000002E-8</c:v>
                </c:pt>
                <c:pt idx="7482">
                  <c:v>-2.5200000000000001E-8</c:v>
                </c:pt>
                <c:pt idx="7483">
                  <c:v>-2.5200000000000001E-8</c:v>
                </c:pt>
                <c:pt idx="7484">
                  <c:v>-2.51E-8</c:v>
                </c:pt>
                <c:pt idx="7485">
                  <c:v>-2.51E-8</c:v>
                </c:pt>
                <c:pt idx="7486">
                  <c:v>-2.4999999999999999E-8</c:v>
                </c:pt>
                <c:pt idx="7487">
                  <c:v>-2.4999999999999999E-8</c:v>
                </c:pt>
                <c:pt idx="7488">
                  <c:v>-2.4900000000000001E-8</c:v>
                </c:pt>
                <c:pt idx="7489">
                  <c:v>-2.4900000000000001E-8</c:v>
                </c:pt>
                <c:pt idx="7490">
                  <c:v>-2.48E-8</c:v>
                </c:pt>
                <c:pt idx="7491">
                  <c:v>-2.48E-8</c:v>
                </c:pt>
                <c:pt idx="7492">
                  <c:v>-2.4699999999999999E-8</c:v>
                </c:pt>
                <c:pt idx="7493">
                  <c:v>-2.4699999999999999E-8</c:v>
                </c:pt>
                <c:pt idx="7494">
                  <c:v>-2.4599999999999999E-8</c:v>
                </c:pt>
                <c:pt idx="7495">
                  <c:v>-2.4599999999999999E-8</c:v>
                </c:pt>
                <c:pt idx="7496">
                  <c:v>-2.4500000000000001E-8</c:v>
                </c:pt>
                <c:pt idx="7497">
                  <c:v>-2.4500000000000001E-8</c:v>
                </c:pt>
                <c:pt idx="7498">
                  <c:v>-2.44E-8</c:v>
                </c:pt>
                <c:pt idx="7499">
                  <c:v>-2.44E-8</c:v>
                </c:pt>
                <c:pt idx="7500">
                  <c:v>-2.4299999999999999E-8</c:v>
                </c:pt>
                <c:pt idx="7501">
                  <c:v>-2.4299999999999999E-8</c:v>
                </c:pt>
                <c:pt idx="7502">
                  <c:v>-2.4200000000000002E-8</c:v>
                </c:pt>
                <c:pt idx="7503">
                  <c:v>-2.4200000000000002E-8</c:v>
                </c:pt>
                <c:pt idx="7504">
                  <c:v>-2.4100000000000001E-8</c:v>
                </c:pt>
                <c:pt idx="7505">
                  <c:v>-2.4100000000000001E-8</c:v>
                </c:pt>
                <c:pt idx="7506">
                  <c:v>-2.4E-8</c:v>
                </c:pt>
                <c:pt idx="7507">
                  <c:v>-2.4E-8</c:v>
                </c:pt>
                <c:pt idx="7508">
                  <c:v>-2.3899999999999999E-8</c:v>
                </c:pt>
                <c:pt idx="7509">
                  <c:v>-2.3899999999999999E-8</c:v>
                </c:pt>
                <c:pt idx="7510">
                  <c:v>-2.3800000000000001E-8</c:v>
                </c:pt>
                <c:pt idx="7511">
                  <c:v>-2.3800000000000001E-8</c:v>
                </c:pt>
                <c:pt idx="7512">
                  <c:v>-2.37E-8</c:v>
                </c:pt>
                <c:pt idx="7513">
                  <c:v>-2.37E-8</c:v>
                </c:pt>
                <c:pt idx="7514">
                  <c:v>-2.36E-8</c:v>
                </c:pt>
                <c:pt idx="7515">
                  <c:v>-2.36E-8</c:v>
                </c:pt>
                <c:pt idx="7516">
                  <c:v>-2.3499999999999999E-8</c:v>
                </c:pt>
                <c:pt idx="7517">
                  <c:v>-2.3499999999999999E-8</c:v>
                </c:pt>
                <c:pt idx="7518">
                  <c:v>-2.3400000000000001E-8</c:v>
                </c:pt>
                <c:pt idx="7519">
                  <c:v>-2.3400000000000001E-8</c:v>
                </c:pt>
                <c:pt idx="7520">
                  <c:v>-2.33E-8</c:v>
                </c:pt>
                <c:pt idx="7521">
                  <c:v>-2.33E-8</c:v>
                </c:pt>
                <c:pt idx="7522">
                  <c:v>-2.3199999999999999E-8</c:v>
                </c:pt>
                <c:pt idx="7523">
                  <c:v>-2.3199999999999999E-8</c:v>
                </c:pt>
                <c:pt idx="7524">
                  <c:v>-2.3099999999999998E-8</c:v>
                </c:pt>
                <c:pt idx="7525">
                  <c:v>-2.3099999999999998E-8</c:v>
                </c:pt>
                <c:pt idx="7526">
                  <c:v>-2.3000000000000001E-8</c:v>
                </c:pt>
                <c:pt idx="7527">
                  <c:v>-2.3000000000000001E-8</c:v>
                </c:pt>
                <c:pt idx="7528">
                  <c:v>-2.29E-8</c:v>
                </c:pt>
                <c:pt idx="7529">
                  <c:v>-2.29E-8</c:v>
                </c:pt>
                <c:pt idx="7530">
                  <c:v>-2.2799999999999999E-8</c:v>
                </c:pt>
                <c:pt idx="7531">
                  <c:v>-2.2799999999999999E-8</c:v>
                </c:pt>
                <c:pt idx="7532">
                  <c:v>-2.2700000000000001E-8</c:v>
                </c:pt>
                <c:pt idx="7533">
                  <c:v>-2.2700000000000001E-8</c:v>
                </c:pt>
                <c:pt idx="7534">
                  <c:v>-2.2600000000000001E-8</c:v>
                </c:pt>
                <c:pt idx="7535">
                  <c:v>-2.2600000000000001E-8</c:v>
                </c:pt>
                <c:pt idx="7536">
                  <c:v>-2.25E-8</c:v>
                </c:pt>
                <c:pt idx="7537">
                  <c:v>-2.25E-8</c:v>
                </c:pt>
                <c:pt idx="7538">
                  <c:v>-2.2399999999999999E-8</c:v>
                </c:pt>
                <c:pt idx="7539">
                  <c:v>-2.2399999999999999E-8</c:v>
                </c:pt>
                <c:pt idx="7540">
                  <c:v>-2.2300000000000001E-8</c:v>
                </c:pt>
                <c:pt idx="7541">
                  <c:v>-2.2300000000000001E-8</c:v>
                </c:pt>
                <c:pt idx="7542">
                  <c:v>-2.22E-8</c:v>
                </c:pt>
                <c:pt idx="7543">
                  <c:v>-2.22E-8</c:v>
                </c:pt>
                <c:pt idx="7544">
                  <c:v>-2.2099999999999999E-8</c:v>
                </c:pt>
                <c:pt idx="7545">
                  <c:v>-2.2099999999999999E-8</c:v>
                </c:pt>
                <c:pt idx="7546">
                  <c:v>-2.1999999999999998E-8</c:v>
                </c:pt>
                <c:pt idx="7547">
                  <c:v>-2.1999999999999998E-8</c:v>
                </c:pt>
                <c:pt idx="7548">
                  <c:v>-2.1900000000000001E-8</c:v>
                </c:pt>
                <c:pt idx="7549">
                  <c:v>-2.1900000000000001E-8</c:v>
                </c:pt>
                <c:pt idx="7550">
                  <c:v>-2.18E-8</c:v>
                </c:pt>
                <c:pt idx="7551">
                  <c:v>-2.18E-8</c:v>
                </c:pt>
                <c:pt idx="7552">
                  <c:v>-2.1699999999999999E-8</c:v>
                </c:pt>
                <c:pt idx="7553">
                  <c:v>-2.1699999999999999E-8</c:v>
                </c:pt>
                <c:pt idx="7554">
                  <c:v>-2.1600000000000002E-8</c:v>
                </c:pt>
                <c:pt idx="7555">
                  <c:v>-2.1600000000000002E-8</c:v>
                </c:pt>
                <c:pt idx="7556">
                  <c:v>-2.1500000000000001E-8</c:v>
                </c:pt>
                <c:pt idx="7557">
                  <c:v>-2.1500000000000001E-8</c:v>
                </c:pt>
                <c:pt idx="7558">
                  <c:v>-2.14E-8</c:v>
                </c:pt>
                <c:pt idx="7559">
                  <c:v>-2.14E-8</c:v>
                </c:pt>
                <c:pt idx="7560">
                  <c:v>-2.1299999999999999E-8</c:v>
                </c:pt>
                <c:pt idx="7561">
                  <c:v>-2.1299999999999999E-8</c:v>
                </c:pt>
                <c:pt idx="7562">
                  <c:v>-2.1200000000000001E-8</c:v>
                </c:pt>
                <c:pt idx="7563">
                  <c:v>-2.1200000000000001E-8</c:v>
                </c:pt>
                <c:pt idx="7564">
                  <c:v>-2.11E-8</c:v>
                </c:pt>
                <c:pt idx="7565">
                  <c:v>-2.11E-8</c:v>
                </c:pt>
                <c:pt idx="7566">
                  <c:v>-2.0999999999999999E-8</c:v>
                </c:pt>
                <c:pt idx="7567">
                  <c:v>-2.0999999999999999E-8</c:v>
                </c:pt>
                <c:pt idx="7568">
                  <c:v>-2.0899999999999999E-8</c:v>
                </c:pt>
                <c:pt idx="7569">
                  <c:v>-2.0899999999999999E-8</c:v>
                </c:pt>
                <c:pt idx="7570">
                  <c:v>-2.0800000000000001E-8</c:v>
                </c:pt>
                <c:pt idx="7571">
                  <c:v>-2.0800000000000001E-8</c:v>
                </c:pt>
                <c:pt idx="7572">
                  <c:v>-2.07E-8</c:v>
                </c:pt>
                <c:pt idx="7573">
                  <c:v>-2.07E-8</c:v>
                </c:pt>
                <c:pt idx="7574">
                  <c:v>-2.0599999999999999E-8</c:v>
                </c:pt>
                <c:pt idx="7575">
                  <c:v>-2.0599999999999999E-8</c:v>
                </c:pt>
                <c:pt idx="7576">
                  <c:v>-2.0500000000000002E-8</c:v>
                </c:pt>
                <c:pt idx="7577">
                  <c:v>-2.0500000000000002E-8</c:v>
                </c:pt>
                <c:pt idx="7578">
                  <c:v>-2.0400000000000001E-8</c:v>
                </c:pt>
                <c:pt idx="7579">
                  <c:v>-2.0400000000000001E-8</c:v>
                </c:pt>
                <c:pt idx="7580">
                  <c:v>-2.03E-8</c:v>
                </c:pt>
                <c:pt idx="7581">
                  <c:v>-2.03E-8</c:v>
                </c:pt>
                <c:pt idx="7582">
                  <c:v>-2.0199999999999999E-8</c:v>
                </c:pt>
                <c:pt idx="7583">
                  <c:v>-2.0199999999999999E-8</c:v>
                </c:pt>
                <c:pt idx="7584">
                  <c:v>-2.0100000000000001E-8</c:v>
                </c:pt>
                <c:pt idx="7585">
                  <c:v>-2.0100000000000001E-8</c:v>
                </c:pt>
                <c:pt idx="7586">
                  <c:v>-2E-8</c:v>
                </c:pt>
                <c:pt idx="7587">
                  <c:v>-2E-8</c:v>
                </c:pt>
                <c:pt idx="7588">
                  <c:v>-1.99E-8</c:v>
                </c:pt>
                <c:pt idx="7589">
                  <c:v>-1.99E-8</c:v>
                </c:pt>
                <c:pt idx="7590">
                  <c:v>-1.9799999999999999E-8</c:v>
                </c:pt>
                <c:pt idx="7591">
                  <c:v>-1.9799999999999999E-8</c:v>
                </c:pt>
                <c:pt idx="7592">
                  <c:v>-1.9700000000000001E-8</c:v>
                </c:pt>
                <c:pt idx="7593">
                  <c:v>-1.9700000000000001E-8</c:v>
                </c:pt>
                <c:pt idx="7594">
                  <c:v>-1.96E-8</c:v>
                </c:pt>
                <c:pt idx="7595">
                  <c:v>-1.96E-8</c:v>
                </c:pt>
                <c:pt idx="7596">
                  <c:v>-1.9499999999999999E-8</c:v>
                </c:pt>
                <c:pt idx="7597">
                  <c:v>-1.9499999999999999E-8</c:v>
                </c:pt>
                <c:pt idx="7598">
                  <c:v>-1.9399999999999998E-8</c:v>
                </c:pt>
                <c:pt idx="7599">
                  <c:v>-1.9399999999999998E-8</c:v>
                </c:pt>
                <c:pt idx="7600">
                  <c:v>-1.9300000000000001E-8</c:v>
                </c:pt>
                <c:pt idx="7601">
                  <c:v>-1.9300000000000001E-8</c:v>
                </c:pt>
                <c:pt idx="7602">
                  <c:v>-1.92E-8</c:v>
                </c:pt>
                <c:pt idx="7603">
                  <c:v>-1.92E-8</c:v>
                </c:pt>
                <c:pt idx="7604">
                  <c:v>-1.9099999999999999E-8</c:v>
                </c:pt>
                <c:pt idx="7605">
                  <c:v>-1.9099999999999999E-8</c:v>
                </c:pt>
                <c:pt idx="7606">
                  <c:v>-1.9000000000000001E-8</c:v>
                </c:pt>
                <c:pt idx="7607">
                  <c:v>-1.9000000000000001E-8</c:v>
                </c:pt>
                <c:pt idx="7608">
                  <c:v>-1.89E-8</c:v>
                </c:pt>
                <c:pt idx="7609">
                  <c:v>-1.89E-8</c:v>
                </c:pt>
                <c:pt idx="7610">
                  <c:v>-1.88E-8</c:v>
                </c:pt>
                <c:pt idx="7611">
                  <c:v>-1.88E-8</c:v>
                </c:pt>
                <c:pt idx="7612">
                  <c:v>-1.8699999999999999E-8</c:v>
                </c:pt>
                <c:pt idx="7613">
                  <c:v>-1.8699999999999999E-8</c:v>
                </c:pt>
                <c:pt idx="7614">
                  <c:v>-1.8600000000000001E-8</c:v>
                </c:pt>
                <c:pt idx="7615">
                  <c:v>-1.8600000000000001E-8</c:v>
                </c:pt>
                <c:pt idx="7616">
                  <c:v>-1.85E-8</c:v>
                </c:pt>
                <c:pt idx="7617">
                  <c:v>-1.85E-8</c:v>
                </c:pt>
                <c:pt idx="7618">
                  <c:v>-1.8399999999999999E-8</c:v>
                </c:pt>
                <c:pt idx="7619">
                  <c:v>-1.8399999999999999E-8</c:v>
                </c:pt>
                <c:pt idx="7620">
                  <c:v>-1.8299999999999998E-8</c:v>
                </c:pt>
                <c:pt idx="7621">
                  <c:v>-1.8299999999999998E-8</c:v>
                </c:pt>
                <c:pt idx="7622">
                  <c:v>-1.8200000000000001E-8</c:v>
                </c:pt>
                <c:pt idx="7623">
                  <c:v>-1.8200000000000001E-8</c:v>
                </c:pt>
                <c:pt idx="7624">
                  <c:v>-1.81E-8</c:v>
                </c:pt>
                <c:pt idx="7625">
                  <c:v>-1.81E-8</c:v>
                </c:pt>
                <c:pt idx="7626">
                  <c:v>-1.7999999999999999E-8</c:v>
                </c:pt>
                <c:pt idx="7627">
                  <c:v>-1.7999999999999999E-8</c:v>
                </c:pt>
                <c:pt idx="7628">
                  <c:v>-1.7900000000000001E-8</c:v>
                </c:pt>
                <c:pt idx="7629">
                  <c:v>-1.7900000000000001E-8</c:v>
                </c:pt>
                <c:pt idx="7630">
                  <c:v>-1.7800000000000001E-8</c:v>
                </c:pt>
                <c:pt idx="7631">
                  <c:v>-1.7800000000000001E-8</c:v>
                </c:pt>
                <c:pt idx="7632">
                  <c:v>-1.77E-8</c:v>
                </c:pt>
                <c:pt idx="7633">
                  <c:v>-1.77E-8</c:v>
                </c:pt>
                <c:pt idx="7634">
                  <c:v>-1.7599999999999999E-8</c:v>
                </c:pt>
                <c:pt idx="7635">
                  <c:v>-1.7599999999999999E-8</c:v>
                </c:pt>
                <c:pt idx="7636">
                  <c:v>-1.7500000000000001E-8</c:v>
                </c:pt>
                <c:pt idx="7637">
                  <c:v>-1.7500000000000001E-8</c:v>
                </c:pt>
                <c:pt idx="7638">
                  <c:v>-1.74E-8</c:v>
                </c:pt>
                <c:pt idx="7639">
                  <c:v>-1.74E-8</c:v>
                </c:pt>
                <c:pt idx="7640">
                  <c:v>-1.7299999999999999E-8</c:v>
                </c:pt>
                <c:pt idx="7641">
                  <c:v>-1.7299999999999999E-8</c:v>
                </c:pt>
                <c:pt idx="7642">
                  <c:v>-1.7199999999999999E-8</c:v>
                </c:pt>
                <c:pt idx="7643">
                  <c:v>-1.7199999999999999E-8</c:v>
                </c:pt>
                <c:pt idx="7644">
                  <c:v>-1.7100000000000001E-8</c:v>
                </c:pt>
                <c:pt idx="7645">
                  <c:v>-1.7100000000000001E-8</c:v>
                </c:pt>
                <c:pt idx="7646">
                  <c:v>-1.7E-8</c:v>
                </c:pt>
                <c:pt idx="7647">
                  <c:v>-1.7E-8</c:v>
                </c:pt>
                <c:pt idx="7648">
                  <c:v>-1.6899999999999999E-8</c:v>
                </c:pt>
                <c:pt idx="7649">
                  <c:v>-1.6899999999999999E-8</c:v>
                </c:pt>
                <c:pt idx="7650">
                  <c:v>-1.6800000000000002E-8</c:v>
                </c:pt>
                <c:pt idx="7651">
                  <c:v>-1.6800000000000002E-8</c:v>
                </c:pt>
                <c:pt idx="7652">
                  <c:v>-1.6700000000000001E-8</c:v>
                </c:pt>
                <c:pt idx="7653">
                  <c:v>-1.6700000000000001E-8</c:v>
                </c:pt>
                <c:pt idx="7654">
                  <c:v>-1.66E-8</c:v>
                </c:pt>
                <c:pt idx="7655">
                  <c:v>-1.66E-8</c:v>
                </c:pt>
                <c:pt idx="7656">
                  <c:v>-1.6499999999999999E-8</c:v>
                </c:pt>
                <c:pt idx="7657">
                  <c:v>-1.6499999999999999E-8</c:v>
                </c:pt>
                <c:pt idx="7658">
                  <c:v>-1.6400000000000001E-8</c:v>
                </c:pt>
                <c:pt idx="7659">
                  <c:v>-1.6400000000000001E-8</c:v>
                </c:pt>
                <c:pt idx="7660">
                  <c:v>-1.63E-8</c:v>
                </c:pt>
                <c:pt idx="7661">
                  <c:v>-1.63E-8</c:v>
                </c:pt>
                <c:pt idx="7662">
                  <c:v>-1.6199999999999999E-8</c:v>
                </c:pt>
                <c:pt idx="7663">
                  <c:v>-1.6199999999999999E-8</c:v>
                </c:pt>
                <c:pt idx="7664">
                  <c:v>-1.6099999999999999E-8</c:v>
                </c:pt>
                <c:pt idx="7665">
                  <c:v>-1.6099999999999999E-8</c:v>
                </c:pt>
                <c:pt idx="7666">
                  <c:v>-1.6000000000000001E-8</c:v>
                </c:pt>
                <c:pt idx="7667">
                  <c:v>-1.6000000000000001E-8</c:v>
                </c:pt>
                <c:pt idx="7668">
                  <c:v>-1.59E-8</c:v>
                </c:pt>
                <c:pt idx="7669">
                  <c:v>-1.59E-8</c:v>
                </c:pt>
                <c:pt idx="7670">
                  <c:v>-1.5799999999999999E-8</c:v>
                </c:pt>
                <c:pt idx="7671">
                  <c:v>-1.5799999999999999E-8</c:v>
                </c:pt>
                <c:pt idx="7672">
                  <c:v>-1.5700000000000002E-8</c:v>
                </c:pt>
                <c:pt idx="7673">
                  <c:v>-1.5700000000000002E-8</c:v>
                </c:pt>
                <c:pt idx="7674">
                  <c:v>-1.5600000000000001E-8</c:v>
                </c:pt>
                <c:pt idx="7675">
                  <c:v>-1.5600000000000001E-8</c:v>
                </c:pt>
                <c:pt idx="7676">
                  <c:v>-1.55E-8</c:v>
                </c:pt>
                <c:pt idx="7677">
                  <c:v>-1.55E-8</c:v>
                </c:pt>
                <c:pt idx="7678">
                  <c:v>-1.5399999999999999E-8</c:v>
                </c:pt>
                <c:pt idx="7679">
                  <c:v>-1.5399999999999999E-8</c:v>
                </c:pt>
                <c:pt idx="7680">
                  <c:v>-1.5300000000000001E-8</c:v>
                </c:pt>
                <c:pt idx="7681">
                  <c:v>-1.5300000000000001E-8</c:v>
                </c:pt>
                <c:pt idx="7682">
                  <c:v>-1.52E-8</c:v>
                </c:pt>
                <c:pt idx="7683">
                  <c:v>-1.52E-8</c:v>
                </c:pt>
                <c:pt idx="7684">
                  <c:v>-1.51E-8</c:v>
                </c:pt>
                <c:pt idx="7685">
                  <c:v>-1.51E-8</c:v>
                </c:pt>
                <c:pt idx="7686">
                  <c:v>-1.4999999999999999E-8</c:v>
                </c:pt>
                <c:pt idx="7687">
                  <c:v>-1.4999999999999999E-8</c:v>
                </c:pt>
                <c:pt idx="7688">
                  <c:v>-1.4899999999999999E-8</c:v>
                </c:pt>
                <c:pt idx="7689">
                  <c:v>-1.4899999999999999E-8</c:v>
                </c:pt>
                <c:pt idx="7690">
                  <c:v>-1.48E-8</c:v>
                </c:pt>
                <c:pt idx="7691">
                  <c:v>-1.48E-8</c:v>
                </c:pt>
                <c:pt idx="7692">
                  <c:v>-1.4699999999999999E-8</c:v>
                </c:pt>
                <c:pt idx="7693">
                  <c:v>-1.4699999999999999E-8</c:v>
                </c:pt>
                <c:pt idx="7694">
                  <c:v>-1.46E-8</c:v>
                </c:pt>
                <c:pt idx="7695">
                  <c:v>-1.46E-8</c:v>
                </c:pt>
                <c:pt idx="7696">
                  <c:v>-1.4500000000000001E-8</c:v>
                </c:pt>
                <c:pt idx="7697">
                  <c:v>-1.4500000000000001E-8</c:v>
                </c:pt>
                <c:pt idx="7698">
                  <c:v>-1.44E-8</c:v>
                </c:pt>
                <c:pt idx="7699">
                  <c:v>-1.44E-8</c:v>
                </c:pt>
                <c:pt idx="7700">
                  <c:v>-1.4300000000000001E-8</c:v>
                </c:pt>
                <c:pt idx="7701">
                  <c:v>-1.4300000000000001E-8</c:v>
                </c:pt>
                <c:pt idx="7702">
                  <c:v>-1.42E-8</c:v>
                </c:pt>
                <c:pt idx="7703">
                  <c:v>-1.42E-8</c:v>
                </c:pt>
                <c:pt idx="7704">
                  <c:v>-1.4100000000000001E-8</c:v>
                </c:pt>
                <c:pt idx="7705">
                  <c:v>-1.4100000000000001E-8</c:v>
                </c:pt>
                <c:pt idx="7706">
                  <c:v>-1.4E-8</c:v>
                </c:pt>
                <c:pt idx="7707">
                  <c:v>-1.4E-8</c:v>
                </c:pt>
                <c:pt idx="7708">
                  <c:v>-1.39E-8</c:v>
                </c:pt>
                <c:pt idx="7709">
                  <c:v>-1.39E-8</c:v>
                </c:pt>
                <c:pt idx="7710">
                  <c:v>-1.3799999999999999E-8</c:v>
                </c:pt>
                <c:pt idx="7711">
                  <c:v>-1.3799999999999999E-8</c:v>
                </c:pt>
                <c:pt idx="7712">
                  <c:v>-1.37E-8</c:v>
                </c:pt>
                <c:pt idx="7713">
                  <c:v>-1.37E-8</c:v>
                </c:pt>
                <c:pt idx="7714">
                  <c:v>-1.3599999999999999E-8</c:v>
                </c:pt>
                <c:pt idx="7715">
                  <c:v>-1.3599999999999999E-8</c:v>
                </c:pt>
                <c:pt idx="7716">
                  <c:v>-1.35E-8</c:v>
                </c:pt>
                <c:pt idx="7717">
                  <c:v>-1.35E-8</c:v>
                </c:pt>
                <c:pt idx="7718">
                  <c:v>-1.3399999999999999E-8</c:v>
                </c:pt>
                <c:pt idx="7719">
                  <c:v>-1.3399999999999999E-8</c:v>
                </c:pt>
                <c:pt idx="7720">
                  <c:v>-1.33E-8</c:v>
                </c:pt>
                <c:pt idx="7721">
                  <c:v>-1.33E-8</c:v>
                </c:pt>
                <c:pt idx="7722">
                  <c:v>-1.3200000000000001E-8</c:v>
                </c:pt>
                <c:pt idx="7723">
                  <c:v>-1.3200000000000001E-8</c:v>
                </c:pt>
                <c:pt idx="7724">
                  <c:v>-1.31E-8</c:v>
                </c:pt>
                <c:pt idx="7725">
                  <c:v>-1.31E-8</c:v>
                </c:pt>
                <c:pt idx="7726">
                  <c:v>-1.3000000000000001E-8</c:v>
                </c:pt>
                <c:pt idx="7727">
                  <c:v>-1.3000000000000001E-8</c:v>
                </c:pt>
                <c:pt idx="7728">
                  <c:v>-1.29E-8</c:v>
                </c:pt>
                <c:pt idx="7729">
                  <c:v>-1.29E-8</c:v>
                </c:pt>
                <c:pt idx="7730">
                  <c:v>-1.28E-8</c:v>
                </c:pt>
                <c:pt idx="7731">
                  <c:v>-1.28E-8</c:v>
                </c:pt>
                <c:pt idx="7732">
                  <c:v>-1.27E-8</c:v>
                </c:pt>
                <c:pt idx="7733">
                  <c:v>-1.27E-8</c:v>
                </c:pt>
                <c:pt idx="7734">
                  <c:v>-1.26E-8</c:v>
                </c:pt>
                <c:pt idx="7735">
                  <c:v>-1.26E-8</c:v>
                </c:pt>
                <c:pt idx="7736">
                  <c:v>-1.2499999999999999E-8</c:v>
                </c:pt>
                <c:pt idx="7737">
                  <c:v>-1.2499999999999999E-8</c:v>
                </c:pt>
                <c:pt idx="7738">
                  <c:v>-1.24E-8</c:v>
                </c:pt>
                <c:pt idx="7739">
                  <c:v>-1.24E-8</c:v>
                </c:pt>
                <c:pt idx="7740">
                  <c:v>-1.2299999999999999E-8</c:v>
                </c:pt>
                <c:pt idx="7741">
                  <c:v>-1.2299999999999999E-8</c:v>
                </c:pt>
                <c:pt idx="7742">
                  <c:v>-1.22E-8</c:v>
                </c:pt>
                <c:pt idx="7743">
                  <c:v>-1.22E-8</c:v>
                </c:pt>
                <c:pt idx="7744">
                  <c:v>-1.2100000000000001E-8</c:v>
                </c:pt>
                <c:pt idx="7745">
                  <c:v>-1.2100000000000001E-8</c:v>
                </c:pt>
                <c:pt idx="7746">
                  <c:v>-1.2E-8</c:v>
                </c:pt>
                <c:pt idx="7747">
                  <c:v>-1.2E-8</c:v>
                </c:pt>
                <c:pt idx="7748">
                  <c:v>-1.1900000000000001E-8</c:v>
                </c:pt>
                <c:pt idx="7749">
                  <c:v>-1.1900000000000001E-8</c:v>
                </c:pt>
                <c:pt idx="7750">
                  <c:v>-1.18E-8</c:v>
                </c:pt>
                <c:pt idx="7751">
                  <c:v>-1.18E-8</c:v>
                </c:pt>
                <c:pt idx="7752">
                  <c:v>-1.1700000000000001E-8</c:v>
                </c:pt>
                <c:pt idx="7753">
                  <c:v>-1.1700000000000001E-8</c:v>
                </c:pt>
                <c:pt idx="7754">
                  <c:v>-1.16E-8</c:v>
                </c:pt>
                <c:pt idx="7755">
                  <c:v>-1.16E-8</c:v>
                </c:pt>
                <c:pt idx="7756">
                  <c:v>-1.15E-8</c:v>
                </c:pt>
                <c:pt idx="7757">
                  <c:v>-1.15E-8</c:v>
                </c:pt>
                <c:pt idx="7758">
                  <c:v>-1.14E-8</c:v>
                </c:pt>
                <c:pt idx="7759">
                  <c:v>-1.14E-8</c:v>
                </c:pt>
                <c:pt idx="7760">
                  <c:v>-1.13E-8</c:v>
                </c:pt>
                <c:pt idx="7761">
                  <c:v>-1.13E-8</c:v>
                </c:pt>
                <c:pt idx="7762">
                  <c:v>-1.1199999999999999E-8</c:v>
                </c:pt>
                <c:pt idx="7763">
                  <c:v>-1.1199999999999999E-8</c:v>
                </c:pt>
                <c:pt idx="7764">
                  <c:v>-1.11E-8</c:v>
                </c:pt>
                <c:pt idx="7765">
                  <c:v>-1.11E-8</c:v>
                </c:pt>
                <c:pt idx="7766">
                  <c:v>-1.0999999999999999E-8</c:v>
                </c:pt>
                <c:pt idx="7767">
                  <c:v>-1.0999999999999999E-8</c:v>
                </c:pt>
                <c:pt idx="7768">
                  <c:v>-1.09E-8</c:v>
                </c:pt>
                <c:pt idx="7769">
                  <c:v>-1.09E-8</c:v>
                </c:pt>
                <c:pt idx="7770">
                  <c:v>-1.0800000000000001E-8</c:v>
                </c:pt>
                <c:pt idx="7771">
                  <c:v>-1.0800000000000001E-8</c:v>
                </c:pt>
                <c:pt idx="7772">
                  <c:v>-1.07E-8</c:v>
                </c:pt>
                <c:pt idx="7773">
                  <c:v>-1.07E-8</c:v>
                </c:pt>
                <c:pt idx="7774">
                  <c:v>-1.0600000000000001E-8</c:v>
                </c:pt>
                <c:pt idx="7775">
                  <c:v>-1.0600000000000001E-8</c:v>
                </c:pt>
                <c:pt idx="7776">
                  <c:v>-1.05E-8</c:v>
                </c:pt>
                <c:pt idx="7777">
                  <c:v>-1.05E-8</c:v>
                </c:pt>
                <c:pt idx="7778">
                  <c:v>-1.04E-8</c:v>
                </c:pt>
                <c:pt idx="7779">
                  <c:v>-1.04E-8</c:v>
                </c:pt>
                <c:pt idx="7780">
                  <c:v>-1.03E-8</c:v>
                </c:pt>
                <c:pt idx="7781">
                  <c:v>-1.03E-8</c:v>
                </c:pt>
                <c:pt idx="7782">
                  <c:v>-1.02E-8</c:v>
                </c:pt>
                <c:pt idx="7783">
                  <c:v>-1.02E-8</c:v>
                </c:pt>
                <c:pt idx="7784">
                  <c:v>-1.0099999999999999E-8</c:v>
                </c:pt>
                <c:pt idx="7785">
                  <c:v>-1.0099999999999999E-8</c:v>
                </c:pt>
                <c:pt idx="7786">
                  <c:v>-1E-8</c:v>
                </c:pt>
                <c:pt idx="7787">
                  <c:v>-9.9599999999999995E-9</c:v>
                </c:pt>
                <c:pt idx="7788">
                  <c:v>-9.9100000000000007E-9</c:v>
                </c:pt>
                <c:pt idx="7789">
                  <c:v>-9.8600000000000003E-9</c:v>
                </c:pt>
                <c:pt idx="7790">
                  <c:v>-9.8099999999999998E-9</c:v>
                </c:pt>
                <c:pt idx="7791">
                  <c:v>-9.7599999999999994E-9</c:v>
                </c:pt>
                <c:pt idx="7792">
                  <c:v>-9.7100000000000006E-9</c:v>
                </c:pt>
                <c:pt idx="7793">
                  <c:v>-9.6600000000000001E-9</c:v>
                </c:pt>
                <c:pt idx="7794">
                  <c:v>-9.6099999999999997E-9</c:v>
                </c:pt>
                <c:pt idx="7795">
                  <c:v>-9.5599999999999992E-9</c:v>
                </c:pt>
                <c:pt idx="7796">
                  <c:v>-9.5100000000000005E-9</c:v>
                </c:pt>
                <c:pt idx="7797">
                  <c:v>-9.46E-9</c:v>
                </c:pt>
                <c:pt idx="7798">
                  <c:v>-9.4099999999999996E-9</c:v>
                </c:pt>
                <c:pt idx="7799">
                  <c:v>-9.3600000000000008E-9</c:v>
                </c:pt>
                <c:pt idx="7800">
                  <c:v>-9.3100000000000003E-9</c:v>
                </c:pt>
                <c:pt idx="7801">
                  <c:v>-9.2599999999999999E-9</c:v>
                </c:pt>
                <c:pt idx="7802">
                  <c:v>-9.2099999999999994E-9</c:v>
                </c:pt>
                <c:pt idx="7803">
                  <c:v>-9.1600000000000006E-9</c:v>
                </c:pt>
                <c:pt idx="7804">
                  <c:v>-9.1100000000000002E-9</c:v>
                </c:pt>
                <c:pt idx="7805">
                  <c:v>-9.0599999999999997E-9</c:v>
                </c:pt>
                <c:pt idx="7806">
                  <c:v>-9.0099999999999993E-9</c:v>
                </c:pt>
                <c:pt idx="7807">
                  <c:v>-8.9600000000000005E-9</c:v>
                </c:pt>
                <c:pt idx="7808">
                  <c:v>-8.91E-9</c:v>
                </c:pt>
                <c:pt idx="7809">
                  <c:v>-8.8599999999999996E-9</c:v>
                </c:pt>
                <c:pt idx="7810">
                  <c:v>-8.8100000000000008E-9</c:v>
                </c:pt>
                <c:pt idx="7811">
                  <c:v>-8.7600000000000004E-9</c:v>
                </c:pt>
                <c:pt idx="7812">
                  <c:v>-8.7099999999999999E-9</c:v>
                </c:pt>
                <c:pt idx="7813">
                  <c:v>-8.6599999999999995E-9</c:v>
                </c:pt>
                <c:pt idx="7814">
                  <c:v>-8.6100000000000007E-9</c:v>
                </c:pt>
                <c:pt idx="7815">
                  <c:v>-8.5600000000000002E-9</c:v>
                </c:pt>
                <c:pt idx="7816">
                  <c:v>-8.5099999999999998E-9</c:v>
                </c:pt>
                <c:pt idx="7817">
                  <c:v>-8.4599999999999993E-9</c:v>
                </c:pt>
                <c:pt idx="7818">
                  <c:v>-8.4100000000000005E-9</c:v>
                </c:pt>
                <c:pt idx="7819">
                  <c:v>-8.3600000000000001E-9</c:v>
                </c:pt>
                <c:pt idx="7820">
                  <c:v>-8.3099999999999996E-9</c:v>
                </c:pt>
                <c:pt idx="7821">
                  <c:v>-8.2599999999999992E-9</c:v>
                </c:pt>
                <c:pt idx="7822">
                  <c:v>-8.2100000000000004E-9</c:v>
                </c:pt>
                <c:pt idx="7823">
                  <c:v>-8.1599999999999999E-9</c:v>
                </c:pt>
                <c:pt idx="7824">
                  <c:v>-8.1099999999999995E-9</c:v>
                </c:pt>
                <c:pt idx="7825">
                  <c:v>-8.0600000000000007E-9</c:v>
                </c:pt>
                <c:pt idx="7826">
                  <c:v>-8.0100000000000003E-9</c:v>
                </c:pt>
                <c:pt idx="7827">
                  <c:v>-7.9599999999999998E-9</c:v>
                </c:pt>
                <c:pt idx="7828">
                  <c:v>-7.9099999999999994E-9</c:v>
                </c:pt>
                <c:pt idx="7829">
                  <c:v>-7.8600000000000006E-9</c:v>
                </c:pt>
                <c:pt idx="7830">
                  <c:v>-7.8100000000000001E-9</c:v>
                </c:pt>
                <c:pt idx="7831">
                  <c:v>-7.7599999999999997E-9</c:v>
                </c:pt>
                <c:pt idx="7832">
                  <c:v>-7.7099999999999992E-9</c:v>
                </c:pt>
                <c:pt idx="7833">
                  <c:v>-7.6600000000000004E-9</c:v>
                </c:pt>
                <c:pt idx="7834">
                  <c:v>-7.61E-9</c:v>
                </c:pt>
                <c:pt idx="7835">
                  <c:v>-7.5599999999999995E-9</c:v>
                </c:pt>
                <c:pt idx="7836">
                  <c:v>-7.5100000000000007E-9</c:v>
                </c:pt>
                <c:pt idx="7837">
                  <c:v>-7.4600000000000003E-9</c:v>
                </c:pt>
                <c:pt idx="7838">
                  <c:v>-7.4099999999999998E-9</c:v>
                </c:pt>
                <c:pt idx="7839">
                  <c:v>-7.3600000000000002E-9</c:v>
                </c:pt>
                <c:pt idx="7840">
                  <c:v>-7.3099999999999998E-9</c:v>
                </c:pt>
                <c:pt idx="7841">
                  <c:v>-7.2600000000000002E-9</c:v>
                </c:pt>
                <c:pt idx="7842">
                  <c:v>-7.2099999999999997E-9</c:v>
                </c:pt>
                <c:pt idx="7843">
                  <c:v>-7.1600000000000001E-9</c:v>
                </c:pt>
                <c:pt idx="7844">
                  <c:v>-7.1099999999999996E-9</c:v>
                </c:pt>
                <c:pt idx="7845">
                  <c:v>-7.06E-9</c:v>
                </c:pt>
                <c:pt idx="7846">
                  <c:v>-7.0100000000000004E-9</c:v>
                </c:pt>
                <c:pt idx="7847">
                  <c:v>-6.96E-9</c:v>
                </c:pt>
                <c:pt idx="7848">
                  <c:v>-6.9100000000000003E-9</c:v>
                </c:pt>
                <c:pt idx="7849">
                  <c:v>-6.8599999999999999E-9</c:v>
                </c:pt>
                <c:pt idx="7850">
                  <c:v>-6.8100000000000003E-9</c:v>
                </c:pt>
                <c:pt idx="7851">
                  <c:v>-6.7599999999999998E-9</c:v>
                </c:pt>
                <c:pt idx="7852">
                  <c:v>-6.7100000000000002E-9</c:v>
                </c:pt>
                <c:pt idx="7853">
                  <c:v>-6.6599999999999997E-9</c:v>
                </c:pt>
                <c:pt idx="7854">
                  <c:v>-6.6100000000000001E-9</c:v>
                </c:pt>
                <c:pt idx="7855">
                  <c:v>-6.5599999999999997E-9</c:v>
                </c:pt>
                <c:pt idx="7856">
                  <c:v>-6.5100000000000001E-9</c:v>
                </c:pt>
                <c:pt idx="7857">
                  <c:v>-6.4599999999999996E-9</c:v>
                </c:pt>
                <c:pt idx="7858">
                  <c:v>-6.41E-9</c:v>
                </c:pt>
                <c:pt idx="7859">
                  <c:v>-6.3600000000000004E-9</c:v>
                </c:pt>
                <c:pt idx="7860">
                  <c:v>-6.3099999999999999E-9</c:v>
                </c:pt>
                <c:pt idx="7861">
                  <c:v>-6.2600000000000003E-9</c:v>
                </c:pt>
                <c:pt idx="7862">
                  <c:v>-6.2099999999999999E-9</c:v>
                </c:pt>
                <c:pt idx="7863">
                  <c:v>-6.1600000000000002E-9</c:v>
                </c:pt>
                <c:pt idx="7864">
                  <c:v>-6.1099999999999998E-9</c:v>
                </c:pt>
                <c:pt idx="7865">
                  <c:v>-6.0600000000000002E-9</c:v>
                </c:pt>
                <c:pt idx="7866">
                  <c:v>-6.0099999999999997E-9</c:v>
                </c:pt>
                <c:pt idx="7867">
                  <c:v>-5.9600000000000001E-9</c:v>
                </c:pt>
                <c:pt idx="7868">
                  <c:v>-5.9099999999999997E-9</c:v>
                </c:pt>
                <c:pt idx="7869">
                  <c:v>-5.86E-9</c:v>
                </c:pt>
                <c:pt idx="7870">
                  <c:v>-5.8100000000000004E-9</c:v>
                </c:pt>
                <c:pt idx="7871">
                  <c:v>-5.76E-9</c:v>
                </c:pt>
                <c:pt idx="7872">
                  <c:v>-5.7100000000000003E-9</c:v>
                </c:pt>
                <c:pt idx="7873">
                  <c:v>-5.6599999999999999E-9</c:v>
                </c:pt>
                <c:pt idx="7874">
                  <c:v>-5.6100000000000003E-9</c:v>
                </c:pt>
                <c:pt idx="7875">
                  <c:v>-5.5599999999999998E-9</c:v>
                </c:pt>
                <c:pt idx="7876">
                  <c:v>-5.5100000000000002E-9</c:v>
                </c:pt>
                <c:pt idx="7877">
                  <c:v>-5.4599999999999998E-9</c:v>
                </c:pt>
                <c:pt idx="7878">
                  <c:v>-5.4100000000000001E-9</c:v>
                </c:pt>
                <c:pt idx="7879">
                  <c:v>-5.3599999999999997E-9</c:v>
                </c:pt>
                <c:pt idx="7880">
                  <c:v>-5.3100000000000001E-9</c:v>
                </c:pt>
                <c:pt idx="7881">
                  <c:v>-5.2599999999999996E-9</c:v>
                </c:pt>
                <c:pt idx="7882">
                  <c:v>-5.21E-9</c:v>
                </c:pt>
                <c:pt idx="7883">
                  <c:v>-5.1600000000000004E-9</c:v>
                </c:pt>
                <c:pt idx="7884">
                  <c:v>-5.1099999999999999E-9</c:v>
                </c:pt>
                <c:pt idx="7885">
                  <c:v>-5.0600000000000003E-9</c:v>
                </c:pt>
                <c:pt idx="7886">
                  <c:v>-5.0099999999999999E-9</c:v>
                </c:pt>
                <c:pt idx="7887">
                  <c:v>-4.9600000000000002E-9</c:v>
                </c:pt>
                <c:pt idx="7888">
                  <c:v>-4.9099999999999998E-9</c:v>
                </c:pt>
                <c:pt idx="7889">
                  <c:v>-4.8600000000000002E-9</c:v>
                </c:pt>
                <c:pt idx="7890">
                  <c:v>-4.8099999999999997E-9</c:v>
                </c:pt>
                <c:pt idx="7891">
                  <c:v>-4.7600000000000001E-9</c:v>
                </c:pt>
                <c:pt idx="7892">
                  <c:v>-4.7099999999999997E-9</c:v>
                </c:pt>
                <c:pt idx="7893">
                  <c:v>-4.66E-9</c:v>
                </c:pt>
                <c:pt idx="7894">
                  <c:v>-4.6099999999999996E-9</c:v>
                </c:pt>
                <c:pt idx="7895">
                  <c:v>-4.56E-9</c:v>
                </c:pt>
                <c:pt idx="7896">
                  <c:v>-4.5100000000000003E-9</c:v>
                </c:pt>
                <c:pt idx="7897">
                  <c:v>-4.4599999999999999E-9</c:v>
                </c:pt>
                <c:pt idx="7898">
                  <c:v>-4.4100000000000003E-9</c:v>
                </c:pt>
                <c:pt idx="7899">
                  <c:v>-4.3599999999999998E-9</c:v>
                </c:pt>
                <c:pt idx="7900">
                  <c:v>-4.3100000000000002E-9</c:v>
                </c:pt>
                <c:pt idx="7901">
                  <c:v>-4.2599999999999998E-9</c:v>
                </c:pt>
                <c:pt idx="7902">
                  <c:v>-4.2100000000000001E-9</c:v>
                </c:pt>
                <c:pt idx="7903">
                  <c:v>-4.1599999999999997E-9</c:v>
                </c:pt>
                <c:pt idx="7904">
                  <c:v>-4.1100000000000001E-9</c:v>
                </c:pt>
                <c:pt idx="7905">
                  <c:v>-4.0599999999999996E-9</c:v>
                </c:pt>
                <c:pt idx="7906">
                  <c:v>-4.01E-9</c:v>
                </c:pt>
                <c:pt idx="7907">
                  <c:v>-3.9600000000000004E-9</c:v>
                </c:pt>
                <c:pt idx="7908">
                  <c:v>-3.9099999999999999E-9</c:v>
                </c:pt>
                <c:pt idx="7909">
                  <c:v>-3.8600000000000003E-9</c:v>
                </c:pt>
                <c:pt idx="7910">
                  <c:v>-3.8099999999999999E-9</c:v>
                </c:pt>
                <c:pt idx="7911">
                  <c:v>-3.7600000000000003E-9</c:v>
                </c:pt>
                <c:pt idx="7912">
                  <c:v>-3.7099999999999998E-9</c:v>
                </c:pt>
                <c:pt idx="7913">
                  <c:v>-3.6600000000000002E-9</c:v>
                </c:pt>
                <c:pt idx="7914">
                  <c:v>-3.6100000000000001E-9</c:v>
                </c:pt>
                <c:pt idx="7915">
                  <c:v>-3.5600000000000001E-9</c:v>
                </c:pt>
                <c:pt idx="7916">
                  <c:v>-3.5100000000000001E-9</c:v>
                </c:pt>
                <c:pt idx="7917">
                  <c:v>-3.46E-9</c:v>
                </c:pt>
                <c:pt idx="7918">
                  <c:v>-3.41E-9</c:v>
                </c:pt>
                <c:pt idx="7919">
                  <c:v>-3.36E-9</c:v>
                </c:pt>
                <c:pt idx="7920">
                  <c:v>-3.3099999999999999E-9</c:v>
                </c:pt>
                <c:pt idx="7921">
                  <c:v>-3.2599999999999999E-9</c:v>
                </c:pt>
                <c:pt idx="7922">
                  <c:v>-3.2099999999999999E-9</c:v>
                </c:pt>
                <c:pt idx="7923">
                  <c:v>-3.1599999999999998E-9</c:v>
                </c:pt>
                <c:pt idx="7924">
                  <c:v>-3.1099999999999998E-9</c:v>
                </c:pt>
                <c:pt idx="7925">
                  <c:v>-3.0600000000000002E-9</c:v>
                </c:pt>
                <c:pt idx="7926">
                  <c:v>-3.0100000000000002E-9</c:v>
                </c:pt>
                <c:pt idx="7927">
                  <c:v>-2.9600000000000001E-9</c:v>
                </c:pt>
                <c:pt idx="7928">
                  <c:v>-2.9100000000000001E-9</c:v>
                </c:pt>
                <c:pt idx="7929">
                  <c:v>-2.86E-9</c:v>
                </c:pt>
                <c:pt idx="7930">
                  <c:v>-2.81E-9</c:v>
                </c:pt>
                <c:pt idx="7931">
                  <c:v>-2.76E-9</c:v>
                </c:pt>
                <c:pt idx="7932">
                  <c:v>-2.7099999999999999E-9</c:v>
                </c:pt>
                <c:pt idx="7933">
                  <c:v>-2.6599999999999999E-9</c:v>
                </c:pt>
                <c:pt idx="7934">
                  <c:v>-2.6099999999999999E-9</c:v>
                </c:pt>
                <c:pt idx="7935">
                  <c:v>-2.5599999999999998E-9</c:v>
                </c:pt>
                <c:pt idx="7936">
                  <c:v>-2.5099999999999998E-9</c:v>
                </c:pt>
                <c:pt idx="7937">
                  <c:v>-2.4600000000000002E-9</c:v>
                </c:pt>
                <c:pt idx="7938">
                  <c:v>-2.4100000000000002E-9</c:v>
                </c:pt>
                <c:pt idx="7939">
                  <c:v>-2.3600000000000001E-9</c:v>
                </c:pt>
                <c:pt idx="7940">
                  <c:v>-2.3100000000000001E-9</c:v>
                </c:pt>
                <c:pt idx="7941">
                  <c:v>-2.2600000000000001E-9</c:v>
                </c:pt>
                <c:pt idx="7942">
                  <c:v>-2.21E-9</c:v>
                </c:pt>
                <c:pt idx="7943">
                  <c:v>-2.16E-9</c:v>
                </c:pt>
                <c:pt idx="7944">
                  <c:v>-2.11E-9</c:v>
                </c:pt>
                <c:pt idx="7945">
                  <c:v>-2.0599999999999999E-9</c:v>
                </c:pt>
                <c:pt idx="7946">
                  <c:v>-2.0099999999999999E-9</c:v>
                </c:pt>
                <c:pt idx="7947">
                  <c:v>-1.9599999999999998E-9</c:v>
                </c:pt>
                <c:pt idx="7948">
                  <c:v>-1.9099999999999998E-9</c:v>
                </c:pt>
                <c:pt idx="7949">
                  <c:v>-1.86E-9</c:v>
                </c:pt>
                <c:pt idx="7950">
                  <c:v>-1.81E-9</c:v>
                </c:pt>
                <c:pt idx="7951">
                  <c:v>-1.7599999999999999E-9</c:v>
                </c:pt>
                <c:pt idx="7952">
                  <c:v>-1.7100000000000001E-9</c:v>
                </c:pt>
                <c:pt idx="7953">
                  <c:v>-1.6600000000000001E-9</c:v>
                </c:pt>
                <c:pt idx="7954">
                  <c:v>-1.61E-9</c:v>
                </c:pt>
                <c:pt idx="7955">
                  <c:v>-1.56E-9</c:v>
                </c:pt>
                <c:pt idx="7956">
                  <c:v>-1.51E-9</c:v>
                </c:pt>
                <c:pt idx="7957">
                  <c:v>-1.4599999999999999E-9</c:v>
                </c:pt>
                <c:pt idx="7958">
                  <c:v>-1.4100000000000001E-9</c:v>
                </c:pt>
                <c:pt idx="7959">
                  <c:v>-1.3600000000000001E-9</c:v>
                </c:pt>
                <c:pt idx="7960">
                  <c:v>-1.31E-9</c:v>
                </c:pt>
                <c:pt idx="7961">
                  <c:v>-1.26E-9</c:v>
                </c:pt>
                <c:pt idx="7962">
                  <c:v>-1.21E-9</c:v>
                </c:pt>
                <c:pt idx="7963">
                  <c:v>-1.1599999999999999E-9</c:v>
                </c:pt>
                <c:pt idx="7964">
                  <c:v>-1.1100000000000001E-9</c:v>
                </c:pt>
                <c:pt idx="7965">
                  <c:v>-1.0600000000000001E-9</c:v>
                </c:pt>
                <c:pt idx="7966">
                  <c:v>-1.01E-9</c:v>
                </c:pt>
                <c:pt idx="7967">
                  <c:v>-9.6100000000000009E-10</c:v>
                </c:pt>
                <c:pt idx="7968">
                  <c:v>-9.1099999999999996E-10</c:v>
                </c:pt>
                <c:pt idx="7969">
                  <c:v>-8.6100000000000003E-10</c:v>
                </c:pt>
                <c:pt idx="7970">
                  <c:v>-8.1099999999999999E-10</c:v>
                </c:pt>
                <c:pt idx="7971">
                  <c:v>-7.6099999999999996E-10</c:v>
                </c:pt>
                <c:pt idx="7972">
                  <c:v>-7.1100000000000003E-10</c:v>
                </c:pt>
                <c:pt idx="7973">
                  <c:v>-6.6099999999999999E-10</c:v>
                </c:pt>
                <c:pt idx="7974">
                  <c:v>-6.1099999999999996E-10</c:v>
                </c:pt>
                <c:pt idx="7975">
                  <c:v>-5.6100000000000003E-10</c:v>
                </c:pt>
                <c:pt idx="7976">
                  <c:v>-5.1099999999999999E-10</c:v>
                </c:pt>
                <c:pt idx="7977">
                  <c:v>-4.6100000000000001E-10</c:v>
                </c:pt>
                <c:pt idx="7978">
                  <c:v>-4.1099999999999998E-10</c:v>
                </c:pt>
                <c:pt idx="7979">
                  <c:v>-3.6099999999999999E-10</c:v>
                </c:pt>
                <c:pt idx="7980">
                  <c:v>-3.1100000000000001E-10</c:v>
                </c:pt>
                <c:pt idx="7981">
                  <c:v>-2.6099999999999998E-10</c:v>
                </c:pt>
                <c:pt idx="7982">
                  <c:v>-2.11E-10</c:v>
                </c:pt>
                <c:pt idx="7983">
                  <c:v>-1.6100000000000001E-10</c:v>
                </c:pt>
                <c:pt idx="7984">
                  <c:v>-1.11E-10</c:v>
                </c:pt>
                <c:pt idx="7985">
                  <c:v>-6.1100000000000001E-11</c:v>
                </c:pt>
                <c:pt idx="7986">
                  <c:v>-1.1100000000000001E-11</c:v>
                </c:pt>
                <c:pt idx="7987">
                  <c:v>3.8900000000000003E-11</c:v>
                </c:pt>
                <c:pt idx="7988">
                  <c:v>8.8899999999999998E-11</c:v>
                </c:pt>
                <c:pt idx="7989">
                  <c:v>1.3900000000000001E-10</c:v>
                </c:pt>
                <c:pt idx="7990">
                  <c:v>1.8899999999999999E-10</c:v>
                </c:pt>
                <c:pt idx="7991">
                  <c:v>2.39E-10</c:v>
                </c:pt>
                <c:pt idx="7992">
                  <c:v>2.8899999999999998E-10</c:v>
                </c:pt>
                <c:pt idx="7993">
                  <c:v>3.3900000000000002E-10</c:v>
                </c:pt>
                <c:pt idx="7994">
                  <c:v>3.89E-10</c:v>
                </c:pt>
                <c:pt idx="7995">
                  <c:v>4.3899999999999998E-10</c:v>
                </c:pt>
                <c:pt idx="7996">
                  <c:v>4.8899999999999997E-10</c:v>
                </c:pt>
                <c:pt idx="7997">
                  <c:v>5.39E-10</c:v>
                </c:pt>
                <c:pt idx="7998">
                  <c:v>5.8900000000000003E-10</c:v>
                </c:pt>
                <c:pt idx="7999">
                  <c:v>6.3899999999999996E-10</c:v>
                </c:pt>
                <c:pt idx="8000">
                  <c:v>6.89E-10</c:v>
                </c:pt>
                <c:pt idx="8001">
                  <c:v>7.3900000000000003E-10</c:v>
                </c:pt>
                <c:pt idx="8002">
                  <c:v>7.8899999999999996E-10</c:v>
                </c:pt>
                <c:pt idx="8003">
                  <c:v>8.39E-10</c:v>
                </c:pt>
                <c:pt idx="8004">
                  <c:v>8.8900000000000003E-10</c:v>
                </c:pt>
                <c:pt idx="8005">
                  <c:v>9.3899999999999996E-10</c:v>
                </c:pt>
                <c:pt idx="8006">
                  <c:v>9.89E-10</c:v>
                </c:pt>
                <c:pt idx="8007">
                  <c:v>1.0399999999999999E-9</c:v>
                </c:pt>
                <c:pt idx="8008">
                  <c:v>1.09E-9</c:v>
                </c:pt>
                <c:pt idx="8009">
                  <c:v>1.14E-9</c:v>
                </c:pt>
                <c:pt idx="8010">
                  <c:v>1.19E-9</c:v>
                </c:pt>
                <c:pt idx="8011">
                  <c:v>1.2400000000000001E-9</c:v>
                </c:pt>
                <c:pt idx="8012">
                  <c:v>1.2900000000000001E-9</c:v>
                </c:pt>
                <c:pt idx="8013">
                  <c:v>1.3399999999999999E-9</c:v>
                </c:pt>
                <c:pt idx="8014">
                  <c:v>1.39E-9</c:v>
                </c:pt>
                <c:pt idx="8015">
                  <c:v>1.44E-9</c:v>
                </c:pt>
                <c:pt idx="8016">
                  <c:v>1.49E-9</c:v>
                </c:pt>
                <c:pt idx="8017">
                  <c:v>1.5400000000000001E-9</c:v>
                </c:pt>
                <c:pt idx="8018">
                  <c:v>1.5900000000000001E-9</c:v>
                </c:pt>
                <c:pt idx="8019">
                  <c:v>1.6399999999999999E-9</c:v>
                </c:pt>
                <c:pt idx="8020">
                  <c:v>1.69E-9</c:v>
                </c:pt>
                <c:pt idx="8021">
                  <c:v>1.74E-9</c:v>
                </c:pt>
                <c:pt idx="8022">
                  <c:v>1.79E-9</c:v>
                </c:pt>
                <c:pt idx="8023">
                  <c:v>1.8400000000000001E-9</c:v>
                </c:pt>
                <c:pt idx="8024">
                  <c:v>1.8899999999999999E-9</c:v>
                </c:pt>
                <c:pt idx="8025">
                  <c:v>1.9399999999999999E-9</c:v>
                </c:pt>
                <c:pt idx="8026">
                  <c:v>1.99E-9</c:v>
                </c:pt>
                <c:pt idx="8027">
                  <c:v>2.04E-9</c:v>
                </c:pt>
                <c:pt idx="8028">
                  <c:v>2.09E-9</c:v>
                </c:pt>
                <c:pt idx="8029">
                  <c:v>2.1400000000000001E-9</c:v>
                </c:pt>
                <c:pt idx="8030">
                  <c:v>2.1900000000000001E-9</c:v>
                </c:pt>
                <c:pt idx="8031">
                  <c:v>2.2400000000000001E-9</c:v>
                </c:pt>
                <c:pt idx="8032">
                  <c:v>2.2900000000000002E-9</c:v>
                </c:pt>
                <c:pt idx="8033">
                  <c:v>2.3400000000000002E-9</c:v>
                </c:pt>
                <c:pt idx="8034">
                  <c:v>2.3899999999999998E-9</c:v>
                </c:pt>
                <c:pt idx="8035">
                  <c:v>2.4399999999999998E-9</c:v>
                </c:pt>
                <c:pt idx="8036">
                  <c:v>2.4899999999999999E-9</c:v>
                </c:pt>
                <c:pt idx="8037">
                  <c:v>2.5399999999999999E-9</c:v>
                </c:pt>
                <c:pt idx="8038">
                  <c:v>2.5899999999999999E-9</c:v>
                </c:pt>
                <c:pt idx="8039">
                  <c:v>2.64E-9</c:v>
                </c:pt>
                <c:pt idx="8040">
                  <c:v>2.69E-9</c:v>
                </c:pt>
                <c:pt idx="8041">
                  <c:v>2.7400000000000001E-9</c:v>
                </c:pt>
                <c:pt idx="8042">
                  <c:v>2.7900000000000001E-9</c:v>
                </c:pt>
                <c:pt idx="8043">
                  <c:v>2.8400000000000001E-9</c:v>
                </c:pt>
                <c:pt idx="8044">
                  <c:v>2.8900000000000002E-9</c:v>
                </c:pt>
                <c:pt idx="8045">
                  <c:v>2.9400000000000002E-9</c:v>
                </c:pt>
                <c:pt idx="8046">
                  <c:v>2.9899999999999998E-9</c:v>
                </c:pt>
                <c:pt idx="8047">
                  <c:v>3.0399999999999998E-9</c:v>
                </c:pt>
                <c:pt idx="8048">
                  <c:v>3.0899999999999999E-9</c:v>
                </c:pt>
                <c:pt idx="8049">
                  <c:v>3.1399999999999999E-9</c:v>
                </c:pt>
                <c:pt idx="8050">
                  <c:v>3.1899999999999999E-9</c:v>
                </c:pt>
                <c:pt idx="8051">
                  <c:v>3.24E-9</c:v>
                </c:pt>
                <c:pt idx="8052">
                  <c:v>3.29E-9</c:v>
                </c:pt>
                <c:pt idx="8053">
                  <c:v>3.34E-9</c:v>
                </c:pt>
                <c:pt idx="8054">
                  <c:v>3.3900000000000001E-9</c:v>
                </c:pt>
                <c:pt idx="8055">
                  <c:v>3.4400000000000001E-9</c:v>
                </c:pt>
                <c:pt idx="8056">
                  <c:v>3.4900000000000001E-9</c:v>
                </c:pt>
                <c:pt idx="8057">
                  <c:v>3.5400000000000002E-9</c:v>
                </c:pt>
                <c:pt idx="8058">
                  <c:v>3.5899999999999998E-9</c:v>
                </c:pt>
                <c:pt idx="8059">
                  <c:v>3.6399999999999998E-9</c:v>
                </c:pt>
                <c:pt idx="8060">
                  <c:v>3.6899999999999999E-9</c:v>
                </c:pt>
                <c:pt idx="8061">
                  <c:v>3.7399999999999999E-9</c:v>
                </c:pt>
                <c:pt idx="8062">
                  <c:v>3.7900000000000004E-9</c:v>
                </c:pt>
                <c:pt idx="8063">
                  <c:v>3.84E-9</c:v>
                </c:pt>
                <c:pt idx="8064">
                  <c:v>3.8899999999999996E-9</c:v>
                </c:pt>
                <c:pt idx="8065">
                  <c:v>3.94E-9</c:v>
                </c:pt>
                <c:pt idx="8066">
                  <c:v>3.9899999999999997E-9</c:v>
                </c:pt>
                <c:pt idx="8067">
                  <c:v>4.0400000000000001E-9</c:v>
                </c:pt>
                <c:pt idx="8068">
                  <c:v>4.0899999999999997E-9</c:v>
                </c:pt>
                <c:pt idx="8069">
                  <c:v>4.1400000000000002E-9</c:v>
                </c:pt>
                <c:pt idx="8070">
                  <c:v>4.1899999999999998E-9</c:v>
                </c:pt>
                <c:pt idx="8071">
                  <c:v>4.2400000000000002E-9</c:v>
                </c:pt>
                <c:pt idx="8072">
                  <c:v>4.2899999999999999E-9</c:v>
                </c:pt>
                <c:pt idx="8073">
                  <c:v>4.3400000000000003E-9</c:v>
                </c:pt>
                <c:pt idx="8074">
                  <c:v>4.3899999999999999E-9</c:v>
                </c:pt>
                <c:pt idx="8075">
                  <c:v>4.4400000000000004E-9</c:v>
                </c:pt>
                <c:pt idx="8076">
                  <c:v>4.49E-9</c:v>
                </c:pt>
                <c:pt idx="8077">
                  <c:v>4.5399999999999996E-9</c:v>
                </c:pt>
                <c:pt idx="8078">
                  <c:v>4.5900000000000001E-9</c:v>
                </c:pt>
                <c:pt idx="8079">
                  <c:v>4.6399999999999997E-9</c:v>
                </c:pt>
                <c:pt idx="8080">
                  <c:v>4.6900000000000001E-9</c:v>
                </c:pt>
                <c:pt idx="8081">
                  <c:v>4.7399999999999998E-9</c:v>
                </c:pt>
                <c:pt idx="8082">
                  <c:v>4.7900000000000002E-9</c:v>
                </c:pt>
                <c:pt idx="8083">
                  <c:v>4.8399999999999998E-9</c:v>
                </c:pt>
                <c:pt idx="8084">
                  <c:v>4.8900000000000003E-9</c:v>
                </c:pt>
                <c:pt idx="8085">
                  <c:v>4.9399999999999999E-9</c:v>
                </c:pt>
                <c:pt idx="8086">
                  <c:v>4.9900000000000003E-9</c:v>
                </c:pt>
                <c:pt idx="8087">
                  <c:v>5.04E-9</c:v>
                </c:pt>
                <c:pt idx="8088">
                  <c:v>5.0899999999999996E-9</c:v>
                </c:pt>
                <c:pt idx="8089">
                  <c:v>5.14E-9</c:v>
                </c:pt>
                <c:pt idx="8090">
                  <c:v>5.1899999999999997E-9</c:v>
                </c:pt>
                <c:pt idx="8091">
                  <c:v>5.2400000000000001E-9</c:v>
                </c:pt>
                <c:pt idx="8092">
                  <c:v>5.2899999999999997E-9</c:v>
                </c:pt>
                <c:pt idx="8093">
                  <c:v>5.3400000000000002E-9</c:v>
                </c:pt>
                <c:pt idx="8094">
                  <c:v>5.3899999999999998E-9</c:v>
                </c:pt>
                <c:pt idx="8095">
                  <c:v>5.4400000000000002E-9</c:v>
                </c:pt>
                <c:pt idx="8096">
                  <c:v>5.4899999999999999E-9</c:v>
                </c:pt>
                <c:pt idx="8097">
                  <c:v>5.5400000000000003E-9</c:v>
                </c:pt>
                <c:pt idx="8098">
                  <c:v>5.5899999999999999E-9</c:v>
                </c:pt>
                <c:pt idx="8099">
                  <c:v>5.6400000000000004E-9</c:v>
                </c:pt>
                <c:pt idx="8100">
                  <c:v>5.69E-9</c:v>
                </c:pt>
                <c:pt idx="8101">
                  <c:v>5.7399999999999996E-9</c:v>
                </c:pt>
                <c:pt idx="8102">
                  <c:v>5.7900000000000001E-9</c:v>
                </c:pt>
                <c:pt idx="8103">
                  <c:v>5.8399999999999997E-9</c:v>
                </c:pt>
                <c:pt idx="8104">
                  <c:v>5.8900000000000001E-9</c:v>
                </c:pt>
                <c:pt idx="8105">
                  <c:v>5.9399999999999998E-9</c:v>
                </c:pt>
                <c:pt idx="8106">
                  <c:v>5.9900000000000002E-9</c:v>
                </c:pt>
                <c:pt idx="8107">
                  <c:v>6.0399999999999998E-9</c:v>
                </c:pt>
                <c:pt idx="8108">
                  <c:v>6.0900000000000003E-9</c:v>
                </c:pt>
                <c:pt idx="8109">
                  <c:v>6.1399999999999999E-9</c:v>
                </c:pt>
                <c:pt idx="8110">
                  <c:v>6.1900000000000003E-9</c:v>
                </c:pt>
                <c:pt idx="8111">
                  <c:v>6.24E-9</c:v>
                </c:pt>
                <c:pt idx="8112">
                  <c:v>6.2900000000000004E-9</c:v>
                </c:pt>
                <c:pt idx="8113">
                  <c:v>6.34E-9</c:v>
                </c:pt>
                <c:pt idx="8114">
                  <c:v>6.3899999999999996E-9</c:v>
                </c:pt>
                <c:pt idx="8115">
                  <c:v>6.4400000000000001E-9</c:v>
                </c:pt>
                <c:pt idx="8116">
                  <c:v>6.4899999999999997E-9</c:v>
                </c:pt>
                <c:pt idx="8117">
                  <c:v>6.5400000000000002E-9</c:v>
                </c:pt>
                <c:pt idx="8118">
                  <c:v>6.5899999999999998E-9</c:v>
                </c:pt>
                <c:pt idx="8119">
                  <c:v>6.6400000000000002E-9</c:v>
                </c:pt>
                <c:pt idx="8120">
                  <c:v>6.6899999999999999E-9</c:v>
                </c:pt>
                <c:pt idx="8121">
                  <c:v>6.7400000000000003E-9</c:v>
                </c:pt>
                <c:pt idx="8122">
                  <c:v>6.7899999999999999E-9</c:v>
                </c:pt>
                <c:pt idx="8123">
                  <c:v>6.8400000000000004E-9</c:v>
                </c:pt>
                <c:pt idx="8124">
                  <c:v>6.89E-9</c:v>
                </c:pt>
                <c:pt idx="8125">
                  <c:v>6.9399999999999996E-9</c:v>
                </c:pt>
                <c:pt idx="8126">
                  <c:v>6.9900000000000001E-9</c:v>
                </c:pt>
                <c:pt idx="8127">
                  <c:v>7.0399999999999997E-9</c:v>
                </c:pt>
                <c:pt idx="8128">
                  <c:v>7.0900000000000001E-9</c:v>
                </c:pt>
                <c:pt idx="8129">
                  <c:v>7.1399999999999997E-9</c:v>
                </c:pt>
                <c:pt idx="8130">
                  <c:v>7.1900000000000002E-9</c:v>
                </c:pt>
                <c:pt idx="8131">
                  <c:v>7.2399999999999998E-9</c:v>
                </c:pt>
                <c:pt idx="8132">
                  <c:v>7.2900000000000003E-9</c:v>
                </c:pt>
                <c:pt idx="8133">
                  <c:v>7.3399999999999999E-9</c:v>
                </c:pt>
                <c:pt idx="8134">
                  <c:v>7.3900000000000003E-9</c:v>
                </c:pt>
                <c:pt idx="8135">
                  <c:v>7.44E-9</c:v>
                </c:pt>
                <c:pt idx="8136">
                  <c:v>7.4899999999999996E-9</c:v>
                </c:pt>
                <c:pt idx="8137">
                  <c:v>7.54E-9</c:v>
                </c:pt>
                <c:pt idx="8138">
                  <c:v>7.5900000000000005E-9</c:v>
                </c:pt>
                <c:pt idx="8139">
                  <c:v>7.6399999999999993E-9</c:v>
                </c:pt>
                <c:pt idx="8140">
                  <c:v>7.6899999999999997E-9</c:v>
                </c:pt>
                <c:pt idx="8141">
                  <c:v>7.7400000000000002E-9</c:v>
                </c:pt>
                <c:pt idx="8142">
                  <c:v>7.7900000000000006E-9</c:v>
                </c:pt>
                <c:pt idx="8143">
                  <c:v>7.8399999999999994E-9</c:v>
                </c:pt>
                <c:pt idx="8144">
                  <c:v>7.8899999999999998E-9</c:v>
                </c:pt>
                <c:pt idx="8145">
                  <c:v>7.9400000000000003E-9</c:v>
                </c:pt>
                <c:pt idx="8146">
                  <c:v>7.9900000000000007E-9</c:v>
                </c:pt>
                <c:pt idx="8147">
                  <c:v>8.0399999999999995E-9</c:v>
                </c:pt>
                <c:pt idx="8148">
                  <c:v>8.09E-9</c:v>
                </c:pt>
                <c:pt idx="8149">
                  <c:v>8.1400000000000004E-9</c:v>
                </c:pt>
                <c:pt idx="8150">
                  <c:v>8.1899999999999992E-9</c:v>
                </c:pt>
                <c:pt idx="8151">
                  <c:v>8.2399999999999997E-9</c:v>
                </c:pt>
                <c:pt idx="8152">
                  <c:v>8.2900000000000001E-9</c:v>
                </c:pt>
                <c:pt idx="8153">
                  <c:v>8.3400000000000006E-9</c:v>
                </c:pt>
                <c:pt idx="8154">
                  <c:v>8.3899999999999994E-9</c:v>
                </c:pt>
                <c:pt idx="8155">
                  <c:v>8.4399999999999998E-9</c:v>
                </c:pt>
                <c:pt idx="8156">
                  <c:v>8.4900000000000003E-9</c:v>
                </c:pt>
                <c:pt idx="8157">
                  <c:v>8.5400000000000007E-9</c:v>
                </c:pt>
                <c:pt idx="8158">
                  <c:v>8.5899999999999995E-9</c:v>
                </c:pt>
                <c:pt idx="8159">
                  <c:v>8.6399999999999999E-9</c:v>
                </c:pt>
                <c:pt idx="8160">
                  <c:v>8.6900000000000004E-9</c:v>
                </c:pt>
                <c:pt idx="8161">
                  <c:v>8.7399999999999992E-9</c:v>
                </c:pt>
                <c:pt idx="8162">
                  <c:v>8.7899999999999996E-9</c:v>
                </c:pt>
                <c:pt idx="8163">
                  <c:v>8.8400000000000001E-9</c:v>
                </c:pt>
                <c:pt idx="8164">
                  <c:v>8.8900000000000005E-9</c:v>
                </c:pt>
                <c:pt idx="8165">
                  <c:v>8.9399999999999993E-9</c:v>
                </c:pt>
                <c:pt idx="8166">
                  <c:v>8.9899999999999998E-9</c:v>
                </c:pt>
                <c:pt idx="8167">
                  <c:v>9.0400000000000002E-9</c:v>
                </c:pt>
                <c:pt idx="8168">
                  <c:v>9.0900000000000007E-9</c:v>
                </c:pt>
                <c:pt idx="8169">
                  <c:v>9.1399999999999995E-9</c:v>
                </c:pt>
                <c:pt idx="8170">
                  <c:v>9.1899999999999999E-9</c:v>
                </c:pt>
                <c:pt idx="8171">
                  <c:v>9.2400000000000004E-9</c:v>
                </c:pt>
                <c:pt idx="8172">
                  <c:v>9.2900000000000008E-9</c:v>
                </c:pt>
                <c:pt idx="8173">
                  <c:v>9.3399999999999996E-9</c:v>
                </c:pt>
                <c:pt idx="8174">
                  <c:v>9.39E-9</c:v>
                </c:pt>
                <c:pt idx="8175">
                  <c:v>9.4400000000000005E-9</c:v>
                </c:pt>
                <c:pt idx="8176">
                  <c:v>9.4899999999999993E-9</c:v>
                </c:pt>
                <c:pt idx="8177">
                  <c:v>9.5399999999999997E-9</c:v>
                </c:pt>
                <c:pt idx="8178">
                  <c:v>9.5900000000000002E-9</c:v>
                </c:pt>
                <c:pt idx="8179">
                  <c:v>9.6400000000000006E-9</c:v>
                </c:pt>
                <c:pt idx="8180">
                  <c:v>9.6899999999999994E-9</c:v>
                </c:pt>
                <c:pt idx="8181">
                  <c:v>9.7399999999999999E-9</c:v>
                </c:pt>
                <c:pt idx="8182">
                  <c:v>9.7900000000000003E-9</c:v>
                </c:pt>
                <c:pt idx="8183">
                  <c:v>9.8400000000000008E-9</c:v>
                </c:pt>
                <c:pt idx="8184">
                  <c:v>9.8899999999999996E-9</c:v>
                </c:pt>
                <c:pt idx="8185">
                  <c:v>9.94E-9</c:v>
                </c:pt>
                <c:pt idx="8186">
                  <c:v>9.9900000000000005E-9</c:v>
                </c:pt>
                <c:pt idx="8187">
                  <c:v>1E-8</c:v>
                </c:pt>
                <c:pt idx="8188">
                  <c:v>1.0099999999999999E-8</c:v>
                </c:pt>
                <c:pt idx="8189">
                  <c:v>1.0099999999999999E-8</c:v>
                </c:pt>
                <c:pt idx="8190">
                  <c:v>1.02E-8</c:v>
                </c:pt>
                <c:pt idx="8191">
                  <c:v>1.02E-8</c:v>
                </c:pt>
                <c:pt idx="8192">
                  <c:v>1.03E-8</c:v>
                </c:pt>
                <c:pt idx="8193">
                  <c:v>1.03E-8</c:v>
                </c:pt>
                <c:pt idx="8194">
                  <c:v>1.04E-8</c:v>
                </c:pt>
                <c:pt idx="8195">
                  <c:v>1.04E-8</c:v>
                </c:pt>
                <c:pt idx="8196">
                  <c:v>1.05E-8</c:v>
                </c:pt>
                <c:pt idx="8197">
                  <c:v>1.05E-8</c:v>
                </c:pt>
                <c:pt idx="8198">
                  <c:v>1.0600000000000001E-8</c:v>
                </c:pt>
                <c:pt idx="8199">
                  <c:v>1.0600000000000001E-8</c:v>
                </c:pt>
                <c:pt idx="8200">
                  <c:v>1.07E-8</c:v>
                </c:pt>
                <c:pt idx="8201">
                  <c:v>1.07E-8</c:v>
                </c:pt>
                <c:pt idx="8202">
                  <c:v>1.0800000000000001E-8</c:v>
                </c:pt>
                <c:pt idx="8203">
                  <c:v>1.0800000000000001E-8</c:v>
                </c:pt>
                <c:pt idx="8204">
                  <c:v>1.09E-8</c:v>
                </c:pt>
                <c:pt idx="8205">
                  <c:v>1.09E-8</c:v>
                </c:pt>
                <c:pt idx="8206">
                  <c:v>1.0999999999999999E-8</c:v>
                </c:pt>
                <c:pt idx="8207">
                  <c:v>1.0999999999999999E-8</c:v>
                </c:pt>
                <c:pt idx="8208">
                  <c:v>1.11E-8</c:v>
                </c:pt>
                <c:pt idx="8209">
                  <c:v>1.11E-8</c:v>
                </c:pt>
                <c:pt idx="8210">
                  <c:v>1.1199999999999999E-8</c:v>
                </c:pt>
                <c:pt idx="8211">
                  <c:v>1.1199999999999999E-8</c:v>
                </c:pt>
                <c:pt idx="8212">
                  <c:v>1.13E-8</c:v>
                </c:pt>
                <c:pt idx="8213">
                  <c:v>1.13E-8</c:v>
                </c:pt>
                <c:pt idx="8214">
                  <c:v>1.14E-8</c:v>
                </c:pt>
                <c:pt idx="8215">
                  <c:v>1.14E-8</c:v>
                </c:pt>
                <c:pt idx="8216">
                  <c:v>1.15E-8</c:v>
                </c:pt>
                <c:pt idx="8217">
                  <c:v>1.15E-8</c:v>
                </c:pt>
                <c:pt idx="8218">
                  <c:v>1.16E-8</c:v>
                </c:pt>
                <c:pt idx="8219">
                  <c:v>1.16E-8</c:v>
                </c:pt>
                <c:pt idx="8220">
                  <c:v>1.1700000000000001E-8</c:v>
                </c:pt>
                <c:pt idx="8221">
                  <c:v>1.1700000000000001E-8</c:v>
                </c:pt>
                <c:pt idx="8222">
                  <c:v>1.18E-8</c:v>
                </c:pt>
                <c:pt idx="8223">
                  <c:v>1.18E-8</c:v>
                </c:pt>
                <c:pt idx="8224">
                  <c:v>1.1900000000000001E-8</c:v>
                </c:pt>
                <c:pt idx="8225">
                  <c:v>1.1900000000000001E-8</c:v>
                </c:pt>
                <c:pt idx="8226">
                  <c:v>1.2E-8</c:v>
                </c:pt>
                <c:pt idx="8227">
                  <c:v>1.2E-8</c:v>
                </c:pt>
                <c:pt idx="8228">
                  <c:v>1.2100000000000001E-8</c:v>
                </c:pt>
                <c:pt idx="8229">
                  <c:v>1.2100000000000001E-8</c:v>
                </c:pt>
                <c:pt idx="8230">
                  <c:v>1.22E-8</c:v>
                </c:pt>
                <c:pt idx="8231">
                  <c:v>1.22E-8</c:v>
                </c:pt>
                <c:pt idx="8232">
                  <c:v>1.2299999999999999E-8</c:v>
                </c:pt>
                <c:pt idx="8233">
                  <c:v>1.2299999999999999E-8</c:v>
                </c:pt>
                <c:pt idx="8234">
                  <c:v>1.24E-8</c:v>
                </c:pt>
                <c:pt idx="8235">
                  <c:v>1.24E-8</c:v>
                </c:pt>
                <c:pt idx="8236">
                  <c:v>1.2499999999999999E-8</c:v>
                </c:pt>
                <c:pt idx="8237">
                  <c:v>1.2499999999999999E-8</c:v>
                </c:pt>
                <c:pt idx="8238">
                  <c:v>1.26E-8</c:v>
                </c:pt>
                <c:pt idx="8239">
                  <c:v>1.26E-8</c:v>
                </c:pt>
                <c:pt idx="8240">
                  <c:v>1.27E-8</c:v>
                </c:pt>
                <c:pt idx="8241">
                  <c:v>1.27E-8</c:v>
                </c:pt>
                <c:pt idx="8242">
                  <c:v>1.28E-8</c:v>
                </c:pt>
                <c:pt idx="8243">
                  <c:v>1.28E-8</c:v>
                </c:pt>
                <c:pt idx="8244">
                  <c:v>1.29E-8</c:v>
                </c:pt>
                <c:pt idx="8245">
                  <c:v>1.29E-8</c:v>
                </c:pt>
                <c:pt idx="8246">
                  <c:v>1.3000000000000001E-8</c:v>
                </c:pt>
                <c:pt idx="8247">
                  <c:v>1.3000000000000001E-8</c:v>
                </c:pt>
                <c:pt idx="8248">
                  <c:v>1.31E-8</c:v>
                </c:pt>
                <c:pt idx="8249">
                  <c:v>1.31E-8</c:v>
                </c:pt>
                <c:pt idx="8250">
                  <c:v>1.3200000000000001E-8</c:v>
                </c:pt>
                <c:pt idx="8251">
                  <c:v>1.3200000000000001E-8</c:v>
                </c:pt>
                <c:pt idx="8252">
                  <c:v>1.33E-8</c:v>
                </c:pt>
                <c:pt idx="8253">
                  <c:v>1.33E-8</c:v>
                </c:pt>
                <c:pt idx="8254">
                  <c:v>1.3399999999999999E-8</c:v>
                </c:pt>
                <c:pt idx="8255">
                  <c:v>1.3399999999999999E-8</c:v>
                </c:pt>
                <c:pt idx="8256">
                  <c:v>1.35E-8</c:v>
                </c:pt>
                <c:pt idx="8257">
                  <c:v>1.35E-8</c:v>
                </c:pt>
                <c:pt idx="8258">
                  <c:v>1.3599999999999999E-8</c:v>
                </c:pt>
                <c:pt idx="8259">
                  <c:v>1.3599999999999999E-8</c:v>
                </c:pt>
                <c:pt idx="8260">
                  <c:v>1.37E-8</c:v>
                </c:pt>
                <c:pt idx="8261">
                  <c:v>1.37E-8</c:v>
                </c:pt>
                <c:pt idx="8262">
                  <c:v>1.3799999999999999E-8</c:v>
                </c:pt>
                <c:pt idx="8263">
                  <c:v>1.3799999999999999E-8</c:v>
                </c:pt>
                <c:pt idx="8264">
                  <c:v>1.39E-8</c:v>
                </c:pt>
                <c:pt idx="8265">
                  <c:v>1.39E-8</c:v>
                </c:pt>
                <c:pt idx="8266">
                  <c:v>1.4E-8</c:v>
                </c:pt>
                <c:pt idx="8267">
                  <c:v>1.4E-8</c:v>
                </c:pt>
                <c:pt idx="8268">
                  <c:v>1.4100000000000001E-8</c:v>
                </c:pt>
                <c:pt idx="8269">
                  <c:v>1.4100000000000001E-8</c:v>
                </c:pt>
                <c:pt idx="8270">
                  <c:v>1.42E-8</c:v>
                </c:pt>
                <c:pt idx="8271">
                  <c:v>1.42E-8</c:v>
                </c:pt>
                <c:pt idx="8272">
                  <c:v>1.4300000000000001E-8</c:v>
                </c:pt>
                <c:pt idx="8273">
                  <c:v>1.4300000000000001E-8</c:v>
                </c:pt>
                <c:pt idx="8274">
                  <c:v>1.44E-8</c:v>
                </c:pt>
                <c:pt idx="8275">
                  <c:v>1.44E-8</c:v>
                </c:pt>
                <c:pt idx="8276">
                  <c:v>1.4500000000000001E-8</c:v>
                </c:pt>
                <c:pt idx="8277">
                  <c:v>1.4500000000000001E-8</c:v>
                </c:pt>
                <c:pt idx="8278">
                  <c:v>1.46E-8</c:v>
                </c:pt>
                <c:pt idx="8279">
                  <c:v>1.46E-8</c:v>
                </c:pt>
                <c:pt idx="8280">
                  <c:v>1.4699999999999999E-8</c:v>
                </c:pt>
                <c:pt idx="8281">
                  <c:v>1.4699999999999999E-8</c:v>
                </c:pt>
                <c:pt idx="8282">
                  <c:v>1.48E-8</c:v>
                </c:pt>
                <c:pt idx="8283">
                  <c:v>1.48E-8</c:v>
                </c:pt>
                <c:pt idx="8284">
                  <c:v>1.4899999999999999E-8</c:v>
                </c:pt>
                <c:pt idx="8285">
                  <c:v>1.4899999999999999E-8</c:v>
                </c:pt>
                <c:pt idx="8286">
                  <c:v>1.4999999999999999E-8</c:v>
                </c:pt>
                <c:pt idx="8287">
                  <c:v>1.4999999999999999E-8</c:v>
                </c:pt>
                <c:pt idx="8288">
                  <c:v>1.51E-8</c:v>
                </c:pt>
                <c:pt idx="8289">
                  <c:v>1.51E-8</c:v>
                </c:pt>
                <c:pt idx="8290">
                  <c:v>1.52E-8</c:v>
                </c:pt>
                <c:pt idx="8291">
                  <c:v>1.52E-8</c:v>
                </c:pt>
                <c:pt idx="8292">
                  <c:v>1.5300000000000001E-8</c:v>
                </c:pt>
                <c:pt idx="8293">
                  <c:v>1.5300000000000001E-8</c:v>
                </c:pt>
                <c:pt idx="8294">
                  <c:v>1.5399999999999999E-8</c:v>
                </c:pt>
                <c:pt idx="8295">
                  <c:v>1.5399999999999999E-8</c:v>
                </c:pt>
                <c:pt idx="8296">
                  <c:v>1.55E-8</c:v>
                </c:pt>
                <c:pt idx="8297">
                  <c:v>1.55E-8</c:v>
                </c:pt>
                <c:pt idx="8298">
                  <c:v>1.5600000000000001E-8</c:v>
                </c:pt>
                <c:pt idx="8299">
                  <c:v>1.5600000000000001E-8</c:v>
                </c:pt>
                <c:pt idx="8300">
                  <c:v>1.5700000000000002E-8</c:v>
                </c:pt>
                <c:pt idx="8301">
                  <c:v>1.5700000000000002E-8</c:v>
                </c:pt>
                <c:pt idx="8302">
                  <c:v>1.5799999999999999E-8</c:v>
                </c:pt>
                <c:pt idx="8303">
                  <c:v>1.5799999999999999E-8</c:v>
                </c:pt>
                <c:pt idx="8304">
                  <c:v>1.59E-8</c:v>
                </c:pt>
                <c:pt idx="8305">
                  <c:v>1.59E-8</c:v>
                </c:pt>
                <c:pt idx="8306">
                  <c:v>1.6000000000000001E-8</c:v>
                </c:pt>
                <c:pt idx="8307">
                  <c:v>1.6000000000000001E-8</c:v>
                </c:pt>
                <c:pt idx="8308">
                  <c:v>1.6099999999999999E-8</c:v>
                </c:pt>
                <c:pt idx="8309">
                  <c:v>1.6099999999999999E-8</c:v>
                </c:pt>
                <c:pt idx="8310">
                  <c:v>1.6199999999999999E-8</c:v>
                </c:pt>
                <c:pt idx="8311">
                  <c:v>1.6199999999999999E-8</c:v>
                </c:pt>
                <c:pt idx="8312">
                  <c:v>1.63E-8</c:v>
                </c:pt>
                <c:pt idx="8313">
                  <c:v>1.63E-8</c:v>
                </c:pt>
                <c:pt idx="8314">
                  <c:v>1.6400000000000001E-8</c:v>
                </c:pt>
                <c:pt idx="8315">
                  <c:v>1.6400000000000001E-8</c:v>
                </c:pt>
                <c:pt idx="8316">
                  <c:v>1.6499999999999999E-8</c:v>
                </c:pt>
                <c:pt idx="8317">
                  <c:v>1.6499999999999999E-8</c:v>
                </c:pt>
                <c:pt idx="8318">
                  <c:v>1.66E-8</c:v>
                </c:pt>
                <c:pt idx="8319">
                  <c:v>1.66E-8</c:v>
                </c:pt>
                <c:pt idx="8320">
                  <c:v>1.6700000000000001E-8</c:v>
                </c:pt>
                <c:pt idx="8321">
                  <c:v>1.6700000000000001E-8</c:v>
                </c:pt>
                <c:pt idx="8322">
                  <c:v>1.6800000000000002E-8</c:v>
                </c:pt>
                <c:pt idx="8323">
                  <c:v>1.6800000000000002E-8</c:v>
                </c:pt>
                <c:pt idx="8324">
                  <c:v>1.6899999999999999E-8</c:v>
                </c:pt>
                <c:pt idx="8325">
                  <c:v>1.6899999999999999E-8</c:v>
                </c:pt>
                <c:pt idx="8326">
                  <c:v>1.7E-8</c:v>
                </c:pt>
                <c:pt idx="8327">
                  <c:v>1.7E-8</c:v>
                </c:pt>
                <c:pt idx="8328">
                  <c:v>1.7100000000000001E-8</c:v>
                </c:pt>
                <c:pt idx="8329">
                  <c:v>1.7100000000000001E-8</c:v>
                </c:pt>
                <c:pt idx="8330">
                  <c:v>1.7199999999999999E-8</c:v>
                </c:pt>
                <c:pt idx="8331">
                  <c:v>1.7199999999999999E-8</c:v>
                </c:pt>
                <c:pt idx="8332">
                  <c:v>1.7299999999999999E-8</c:v>
                </c:pt>
                <c:pt idx="8333">
                  <c:v>1.7299999999999999E-8</c:v>
                </c:pt>
                <c:pt idx="8334">
                  <c:v>1.74E-8</c:v>
                </c:pt>
                <c:pt idx="8335">
                  <c:v>1.74E-8</c:v>
                </c:pt>
                <c:pt idx="8336">
                  <c:v>1.7500000000000001E-8</c:v>
                </c:pt>
                <c:pt idx="8337">
                  <c:v>1.7500000000000001E-8</c:v>
                </c:pt>
                <c:pt idx="8338">
                  <c:v>1.7599999999999999E-8</c:v>
                </c:pt>
                <c:pt idx="8339">
                  <c:v>1.7599999999999999E-8</c:v>
                </c:pt>
                <c:pt idx="8340">
                  <c:v>1.77E-8</c:v>
                </c:pt>
                <c:pt idx="8341">
                  <c:v>1.77E-8</c:v>
                </c:pt>
                <c:pt idx="8342">
                  <c:v>1.7800000000000001E-8</c:v>
                </c:pt>
                <c:pt idx="8343">
                  <c:v>1.7800000000000001E-8</c:v>
                </c:pt>
                <c:pt idx="8344">
                  <c:v>1.7900000000000001E-8</c:v>
                </c:pt>
                <c:pt idx="8345">
                  <c:v>1.7900000000000001E-8</c:v>
                </c:pt>
                <c:pt idx="8346">
                  <c:v>1.7999999999999999E-8</c:v>
                </c:pt>
                <c:pt idx="8347">
                  <c:v>1.7999999999999999E-8</c:v>
                </c:pt>
                <c:pt idx="8348">
                  <c:v>1.81E-8</c:v>
                </c:pt>
                <c:pt idx="8349">
                  <c:v>1.81E-8</c:v>
                </c:pt>
                <c:pt idx="8350">
                  <c:v>1.8200000000000001E-8</c:v>
                </c:pt>
                <c:pt idx="8351">
                  <c:v>1.8200000000000001E-8</c:v>
                </c:pt>
                <c:pt idx="8352">
                  <c:v>1.8299999999999998E-8</c:v>
                </c:pt>
                <c:pt idx="8353">
                  <c:v>1.8299999999999998E-8</c:v>
                </c:pt>
                <c:pt idx="8354">
                  <c:v>1.8399999999999999E-8</c:v>
                </c:pt>
                <c:pt idx="8355">
                  <c:v>1.8399999999999999E-8</c:v>
                </c:pt>
                <c:pt idx="8356">
                  <c:v>1.85E-8</c:v>
                </c:pt>
                <c:pt idx="8357">
                  <c:v>1.85E-8</c:v>
                </c:pt>
                <c:pt idx="8358">
                  <c:v>1.8600000000000001E-8</c:v>
                </c:pt>
                <c:pt idx="8359">
                  <c:v>1.8600000000000001E-8</c:v>
                </c:pt>
                <c:pt idx="8360">
                  <c:v>1.8699999999999999E-8</c:v>
                </c:pt>
                <c:pt idx="8361">
                  <c:v>1.8699999999999999E-8</c:v>
                </c:pt>
                <c:pt idx="8362">
                  <c:v>1.88E-8</c:v>
                </c:pt>
                <c:pt idx="8363">
                  <c:v>1.88E-8</c:v>
                </c:pt>
                <c:pt idx="8364">
                  <c:v>1.89E-8</c:v>
                </c:pt>
                <c:pt idx="8365">
                  <c:v>1.89E-8</c:v>
                </c:pt>
                <c:pt idx="8366">
                  <c:v>1.9000000000000001E-8</c:v>
                </c:pt>
                <c:pt idx="8367">
                  <c:v>1.9000000000000001E-8</c:v>
                </c:pt>
                <c:pt idx="8368">
                  <c:v>1.9099999999999999E-8</c:v>
                </c:pt>
                <c:pt idx="8369">
                  <c:v>1.9099999999999999E-8</c:v>
                </c:pt>
                <c:pt idx="8370">
                  <c:v>1.92E-8</c:v>
                </c:pt>
                <c:pt idx="8371">
                  <c:v>1.92E-8</c:v>
                </c:pt>
                <c:pt idx="8372">
                  <c:v>1.9300000000000001E-8</c:v>
                </c:pt>
                <c:pt idx="8373">
                  <c:v>1.9300000000000001E-8</c:v>
                </c:pt>
                <c:pt idx="8374">
                  <c:v>1.9399999999999998E-8</c:v>
                </c:pt>
                <c:pt idx="8375">
                  <c:v>1.9399999999999998E-8</c:v>
                </c:pt>
                <c:pt idx="8376">
                  <c:v>1.9499999999999999E-8</c:v>
                </c:pt>
                <c:pt idx="8377">
                  <c:v>1.9499999999999999E-8</c:v>
                </c:pt>
                <c:pt idx="8378">
                  <c:v>1.96E-8</c:v>
                </c:pt>
                <c:pt idx="8379">
                  <c:v>1.96E-8</c:v>
                </c:pt>
                <c:pt idx="8380">
                  <c:v>1.9700000000000001E-8</c:v>
                </c:pt>
                <c:pt idx="8381">
                  <c:v>1.9700000000000001E-8</c:v>
                </c:pt>
                <c:pt idx="8382">
                  <c:v>1.9799999999999999E-8</c:v>
                </c:pt>
                <c:pt idx="8383">
                  <c:v>1.9799999999999999E-8</c:v>
                </c:pt>
                <c:pt idx="8384">
                  <c:v>1.99E-8</c:v>
                </c:pt>
                <c:pt idx="8385">
                  <c:v>1.99E-8</c:v>
                </c:pt>
                <c:pt idx="8386">
                  <c:v>2E-8</c:v>
                </c:pt>
                <c:pt idx="8387">
                  <c:v>2E-8</c:v>
                </c:pt>
                <c:pt idx="8388">
                  <c:v>2.0100000000000001E-8</c:v>
                </c:pt>
                <c:pt idx="8389">
                  <c:v>2.0100000000000001E-8</c:v>
                </c:pt>
                <c:pt idx="8390">
                  <c:v>2.0199999999999999E-8</c:v>
                </c:pt>
                <c:pt idx="8391">
                  <c:v>2.0199999999999999E-8</c:v>
                </c:pt>
                <c:pt idx="8392">
                  <c:v>2.03E-8</c:v>
                </c:pt>
                <c:pt idx="8393">
                  <c:v>2.03E-8</c:v>
                </c:pt>
                <c:pt idx="8394">
                  <c:v>2.0400000000000001E-8</c:v>
                </c:pt>
                <c:pt idx="8395">
                  <c:v>2.0400000000000001E-8</c:v>
                </c:pt>
                <c:pt idx="8396">
                  <c:v>2.0500000000000002E-8</c:v>
                </c:pt>
                <c:pt idx="8397">
                  <c:v>2.0500000000000002E-8</c:v>
                </c:pt>
                <c:pt idx="8398">
                  <c:v>2.0599999999999999E-8</c:v>
                </c:pt>
                <c:pt idx="8399">
                  <c:v>2.0599999999999999E-8</c:v>
                </c:pt>
                <c:pt idx="8400">
                  <c:v>2.07E-8</c:v>
                </c:pt>
                <c:pt idx="8401">
                  <c:v>2.07E-8</c:v>
                </c:pt>
                <c:pt idx="8402">
                  <c:v>2.0800000000000001E-8</c:v>
                </c:pt>
                <c:pt idx="8403">
                  <c:v>2.0800000000000001E-8</c:v>
                </c:pt>
                <c:pt idx="8404">
                  <c:v>2.0899999999999999E-8</c:v>
                </c:pt>
                <c:pt idx="8405">
                  <c:v>2.0899999999999999E-8</c:v>
                </c:pt>
                <c:pt idx="8406">
                  <c:v>2.0999999999999999E-8</c:v>
                </c:pt>
                <c:pt idx="8407">
                  <c:v>2.0999999999999999E-8</c:v>
                </c:pt>
                <c:pt idx="8408">
                  <c:v>2.11E-8</c:v>
                </c:pt>
                <c:pt idx="8409">
                  <c:v>2.11E-8</c:v>
                </c:pt>
                <c:pt idx="8410">
                  <c:v>2.1200000000000001E-8</c:v>
                </c:pt>
                <c:pt idx="8411">
                  <c:v>2.1200000000000001E-8</c:v>
                </c:pt>
                <c:pt idx="8412">
                  <c:v>2.1299999999999999E-8</c:v>
                </c:pt>
                <c:pt idx="8413">
                  <c:v>2.1299999999999999E-8</c:v>
                </c:pt>
                <c:pt idx="8414">
                  <c:v>2.14E-8</c:v>
                </c:pt>
                <c:pt idx="8415">
                  <c:v>2.14E-8</c:v>
                </c:pt>
                <c:pt idx="8416">
                  <c:v>2.1500000000000001E-8</c:v>
                </c:pt>
                <c:pt idx="8417">
                  <c:v>2.1500000000000001E-8</c:v>
                </c:pt>
                <c:pt idx="8418">
                  <c:v>2.1600000000000002E-8</c:v>
                </c:pt>
                <c:pt idx="8419">
                  <c:v>2.1600000000000002E-8</c:v>
                </c:pt>
                <c:pt idx="8420">
                  <c:v>2.1699999999999999E-8</c:v>
                </c:pt>
                <c:pt idx="8421">
                  <c:v>2.1699999999999999E-8</c:v>
                </c:pt>
                <c:pt idx="8422">
                  <c:v>2.18E-8</c:v>
                </c:pt>
                <c:pt idx="8423">
                  <c:v>2.18E-8</c:v>
                </c:pt>
                <c:pt idx="8424">
                  <c:v>2.1900000000000001E-8</c:v>
                </c:pt>
                <c:pt idx="8425">
                  <c:v>2.1900000000000001E-8</c:v>
                </c:pt>
                <c:pt idx="8426">
                  <c:v>2.1999999999999998E-8</c:v>
                </c:pt>
                <c:pt idx="8427">
                  <c:v>2.1999999999999998E-8</c:v>
                </c:pt>
                <c:pt idx="8428">
                  <c:v>2.2099999999999999E-8</c:v>
                </c:pt>
                <c:pt idx="8429">
                  <c:v>2.2099999999999999E-8</c:v>
                </c:pt>
                <c:pt idx="8430">
                  <c:v>2.22E-8</c:v>
                </c:pt>
                <c:pt idx="8431">
                  <c:v>2.22E-8</c:v>
                </c:pt>
                <c:pt idx="8432">
                  <c:v>2.2300000000000001E-8</c:v>
                </c:pt>
                <c:pt idx="8433">
                  <c:v>2.2300000000000001E-8</c:v>
                </c:pt>
                <c:pt idx="8434">
                  <c:v>2.2399999999999999E-8</c:v>
                </c:pt>
                <c:pt idx="8435">
                  <c:v>2.2399999999999999E-8</c:v>
                </c:pt>
                <c:pt idx="8436">
                  <c:v>2.25E-8</c:v>
                </c:pt>
                <c:pt idx="8437">
                  <c:v>2.25E-8</c:v>
                </c:pt>
                <c:pt idx="8438">
                  <c:v>2.2600000000000001E-8</c:v>
                </c:pt>
                <c:pt idx="8439">
                  <c:v>2.2600000000000001E-8</c:v>
                </c:pt>
                <c:pt idx="8440">
                  <c:v>2.2700000000000001E-8</c:v>
                </c:pt>
                <c:pt idx="8441">
                  <c:v>2.2700000000000001E-8</c:v>
                </c:pt>
                <c:pt idx="8442">
                  <c:v>2.2799999999999999E-8</c:v>
                </c:pt>
                <c:pt idx="8443">
                  <c:v>2.2799999999999999E-8</c:v>
                </c:pt>
                <c:pt idx="8444">
                  <c:v>2.29E-8</c:v>
                </c:pt>
                <c:pt idx="8445">
                  <c:v>2.29E-8</c:v>
                </c:pt>
                <c:pt idx="8446">
                  <c:v>2.3000000000000001E-8</c:v>
                </c:pt>
                <c:pt idx="8447">
                  <c:v>2.3000000000000001E-8</c:v>
                </c:pt>
                <c:pt idx="8448">
                  <c:v>2.3099999999999998E-8</c:v>
                </c:pt>
                <c:pt idx="8449">
                  <c:v>2.3099999999999998E-8</c:v>
                </c:pt>
                <c:pt idx="8450">
                  <c:v>2.3199999999999999E-8</c:v>
                </c:pt>
                <c:pt idx="8451">
                  <c:v>2.3199999999999999E-8</c:v>
                </c:pt>
                <c:pt idx="8452">
                  <c:v>2.33E-8</c:v>
                </c:pt>
                <c:pt idx="8453">
                  <c:v>2.33E-8</c:v>
                </c:pt>
                <c:pt idx="8454">
                  <c:v>2.3400000000000001E-8</c:v>
                </c:pt>
                <c:pt idx="8455">
                  <c:v>2.3400000000000001E-8</c:v>
                </c:pt>
                <c:pt idx="8456">
                  <c:v>2.3499999999999999E-8</c:v>
                </c:pt>
                <c:pt idx="8457">
                  <c:v>2.3499999999999999E-8</c:v>
                </c:pt>
                <c:pt idx="8458">
                  <c:v>2.36E-8</c:v>
                </c:pt>
                <c:pt idx="8459">
                  <c:v>2.36E-8</c:v>
                </c:pt>
                <c:pt idx="8460">
                  <c:v>2.37E-8</c:v>
                </c:pt>
                <c:pt idx="8461">
                  <c:v>2.37E-8</c:v>
                </c:pt>
                <c:pt idx="8462">
                  <c:v>2.3800000000000001E-8</c:v>
                </c:pt>
                <c:pt idx="8463">
                  <c:v>2.3800000000000001E-8</c:v>
                </c:pt>
                <c:pt idx="8464">
                  <c:v>2.3899999999999999E-8</c:v>
                </c:pt>
                <c:pt idx="8465">
                  <c:v>2.3899999999999999E-8</c:v>
                </c:pt>
                <c:pt idx="8466">
                  <c:v>2.4E-8</c:v>
                </c:pt>
                <c:pt idx="8467">
                  <c:v>2.4E-8</c:v>
                </c:pt>
                <c:pt idx="8468">
                  <c:v>2.4100000000000001E-8</c:v>
                </c:pt>
                <c:pt idx="8469">
                  <c:v>2.4100000000000001E-8</c:v>
                </c:pt>
                <c:pt idx="8470">
                  <c:v>2.4200000000000002E-8</c:v>
                </c:pt>
                <c:pt idx="8471">
                  <c:v>2.4200000000000002E-8</c:v>
                </c:pt>
                <c:pt idx="8472">
                  <c:v>2.4299999999999999E-8</c:v>
                </c:pt>
                <c:pt idx="8473">
                  <c:v>2.4299999999999999E-8</c:v>
                </c:pt>
                <c:pt idx="8474">
                  <c:v>2.44E-8</c:v>
                </c:pt>
                <c:pt idx="8475">
                  <c:v>2.44E-8</c:v>
                </c:pt>
                <c:pt idx="8476">
                  <c:v>2.4500000000000001E-8</c:v>
                </c:pt>
                <c:pt idx="8477">
                  <c:v>2.4500000000000001E-8</c:v>
                </c:pt>
                <c:pt idx="8478">
                  <c:v>2.4599999999999999E-8</c:v>
                </c:pt>
                <c:pt idx="8479">
                  <c:v>2.4599999999999999E-8</c:v>
                </c:pt>
                <c:pt idx="8480">
                  <c:v>2.4699999999999999E-8</c:v>
                </c:pt>
                <c:pt idx="8481">
                  <c:v>2.4699999999999999E-8</c:v>
                </c:pt>
                <c:pt idx="8482">
                  <c:v>2.48E-8</c:v>
                </c:pt>
                <c:pt idx="8483">
                  <c:v>2.48E-8</c:v>
                </c:pt>
                <c:pt idx="8484">
                  <c:v>2.4900000000000001E-8</c:v>
                </c:pt>
                <c:pt idx="8485">
                  <c:v>2.4900000000000001E-8</c:v>
                </c:pt>
                <c:pt idx="8486">
                  <c:v>2.4999999999999999E-8</c:v>
                </c:pt>
                <c:pt idx="8487">
                  <c:v>2.4999999999999999E-8</c:v>
                </c:pt>
                <c:pt idx="8488">
                  <c:v>2.51E-8</c:v>
                </c:pt>
                <c:pt idx="8489">
                  <c:v>2.51E-8</c:v>
                </c:pt>
                <c:pt idx="8490">
                  <c:v>2.5200000000000001E-8</c:v>
                </c:pt>
                <c:pt idx="8491">
                  <c:v>2.5200000000000001E-8</c:v>
                </c:pt>
                <c:pt idx="8492">
                  <c:v>2.5300000000000002E-8</c:v>
                </c:pt>
                <c:pt idx="8493">
                  <c:v>2.5300000000000002E-8</c:v>
                </c:pt>
                <c:pt idx="8494">
                  <c:v>2.5399999999999999E-8</c:v>
                </c:pt>
                <c:pt idx="8495">
                  <c:v>2.5399999999999999E-8</c:v>
                </c:pt>
                <c:pt idx="8496">
                  <c:v>2.55E-8</c:v>
                </c:pt>
                <c:pt idx="8497">
                  <c:v>2.55E-8</c:v>
                </c:pt>
                <c:pt idx="8498">
                  <c:v>2.5600000000000001E-8</c:v>
                </c:pt>
                <c:pt idx="8499">
                  <c:v>2.5600000000000001E-8</c:v>
                </c:pt>
                <c:pt idx="8500">
                  <c:v>2.5699999999999999E-8</c:v>
                </c:pt>
                <c:pt idx="8501">
                  <c:v>2.5699999999999999E-8</c:v>
                </c:pt>
                <c:pt idx="8502">
                  <c:v>2.5799999999999999E-8</c:v>
                </c:pt>
                <c:pt idx="8503">
                  <c:v>2.5799999999999999E-8</c:v>
                </c:pt>
                <c:pt idx="8504">
                  <c:v>2.59E-8</c:v>
                </c:pt>
                <c:pt idx="8505">
                  <c:v>2.59E-8</c:v>
                </c:pt>
                <c:pt idx="8506">
                  <c:v>2.6000000000000001E-8</c:v>
                </c:pt>
                <c:pt idx="8507">
                  <c:v>2.6000000000000001E-8</c:v>
                </c:pt>
                <c:pt idx="8508">
                  <c:v>2.6099999999999999E-8</c:v>
                </c:pt>
                <c:pt idx="8509">
                  <c:v>2.6099999999999999E-8</c:v>
                </c:pt>
                <c:pt idx="8510">
                  <c:v>2.62E-8</c:v>
                </c:pt>
                <c:pt idx="8511">
                  <c:v>2.62E-8</c:v>
                </c:pt>
                <c:pt idx="8512">
                  <c:v>2.6300000000000001E-8</c:v>
                </c:pt>
                <c:pt idx="8513">
                  <c:v>2.6300000000000001E-8</c:v>
                </c:pt>
                <c:pt idx="8514">
                  <c:v>2.6400000000000001E-8</c:v>
                </c:pt>
                <c:pt idx="8515">
                  <c:v>2.6400000000000001E-8</c:v>
                </c:pt>
                <c:pt idx="8516">
                  <c:v>2.6499999999999999E-8</c:v>
                </c:pt>
                <c:pt idx="8517">
                  <c:v>2.6499999999999999E-8</c:v>
                </c:pt>
                <c:pt idx="8518">
                  <c:v>2.66E-8</c:v>
                </c:pt>
                <c:pt idx="8519">
                  <c:v>2.66E-8</c:v>
                </c:pt>
                <c:pt idx="8520">
                  <c:v>2.6700000000000001E-8</c:v>
                </c:pt>
                <c:pt idx="8521">
                  <c:v>2.6700000000000001E-8</c:v>
                </c:pt>
                <c:pt idx="8522">
                  <c:v>2.6799999999999998E-8</c:v>
                </c:pt>
                <c:pt idx="8523">
                  <c:v>2.6799999999999998E-8</c:v>
                </c:pt>
                <c:pt idx="8524">
                  <c:v>2.6899999999999999E-8</c:v>
                </c:pt>
                <c:pt idx="8525">
                  <c:v>2.6899999999999999E-8</c:v>
                </c:pt>
                <c:pt idx="8526">
                  <c:v>2.7E-8</c:v>
                </c:pt>
                <c:pt idx="8527">
                  <c:v>2.7E-8</c:v>
                </c:pt>
                <c:pt idx="8528">
                  <c:v>2.7100000000000001E-8</c:v>
                </c:pt>
                <c:pt idx="8529">
                  <c:v>2.7100000000000001E-8</c:v>
                </c:pt>
                <c:pt idx="8530">
                  <c:v>2.7199999999999999E-8</c:v>
                </c:pt>
                <c:pt idx="8531">
                  <c:v>2.7199999999999999E-8</c:v>
                </c:pt>
                <c:pt idx="8532">
                  <c:v>2.73E-8</c:v>
                </c:pt>
                <c:pt idx="8533">
                  <c:v>2.73E-8</c:v>
                </c:pt>
                <c:pt idx="8534">
                  <c:v>2.7400000000000001E-8</c:v>
                </c:pt>
                <c:pt idx="8535">
                  <c:v>2.7400000000000001E-8</c:v>
                </c:pt>
                <c:pt idx="8536">
                  <c:v>2.7500000000000001E-8</c:v>
                </c:pt>
                <c:pt idx="8537">
                  <c:v>2.7500000000000001E-8</c:v>
                </c:pt>
                <c:pt idx="8538">
                  <c:v>2.7599999999999999E-8</c:v>
                </c:pt>
                <c:pt idx="8539">
                  <c:v>2.7599999999999999E-8</c:v>
                </c:pt>
                <c:pt idx="8540">
                  <c:v>2.77E-8</c:v>
                </c:pt>
                <c:pt idx="8541">
                  <c:v>2.77E-8</c:v>
                </c:pt>
                <c:pt idx="8542">
                  <c:v>2.7800000000000001E-8</c:v>
                </c:pt>
                <c:pt idx="8543">
                  <c:v>2.7800000000000001E-8</c:v>
                </c:pt>
                <c:pt idx="8544">
                  <c:v>2.7899999999999998E-8</c:v>
                </c:pt>
                <c:pt idx="8545">
                  <c:v>2.7899999999999998E-8</c:v>
                </c:pt>
                <c:pt idx="8546">
                  <c:v>2.7999999999999999E-8</c:v>
                </c:pt>
                <c:pt idx="8547">
                  <c:v>2.7999999999999999E-8</c:v>
                </c:pt>
                <c:pt idx="8548">
                  <c:v>2.81E-8</c:v>
                </c:pt>
                <c:pt idx="8549">
                  <c:v>2.81E-8</c:v>
                </c:pt>
                <c:pt idx="8550">
                  <c:v>2.8200000000000001E-8</c:v>
                </c:pt>
                <c:pt idx="8551">
                  <c:v>2.8200000000000001E-8</c:v>
                </c:pt>
                <c:pt idx="8552">
                  <c:v>2.8299999999999999E-8</c:v>
                </c:pt>
                <c:pt idx="8553">
                  <c:v>2.8299999999999999E-8</c:v>
                </c:pt>
                <c:pt idx="8554">
                  <c:v>2.84E-8</c:v>
                </c:pt>
                <c:pt idx="8555">
                  <c:v>2.84E-8</c:v>
                </c:pt>
                <c:pt idx="8556">
                  <c:v>2.85E-8</c:v>
                </c:pt>
                <c:pt idx="8557">
                  <c:v>2.85E-8</c:v>
                </c:pt>
                <c:pt idx="8558">
                  <c:v>2.8600000000000001E-8</c:v>
                </c:pt>
                <c:pt idx="8559">
                  <c:v>2.8600000000000001E-8</c:v>
                </c:pt>
                <c:pt idx="8560">
                  <c:v>2.8699999999999999E-8</c:v>
                </c:pt>
                <c:pt idx="8561">
                  <c:v>2.8699999999999999E-8</c:v>
                </c:pt>
                <c:pt idx="8562">
                  <c:v>2.88E-8</c:v>
                </c:pt>
                <c:pt idx="8563">
                  <c:v>2.88E-8</c:v>
                </c:pt>
                <c:pt idx="8564">
                  <c:v>2.8900000000000001E-8</c:v>
                </c:pt>
                <c:pt idx="8565">
                  <c:v>2.8900000000000001E-8</c:v>
                </c:pt>
                <c:pt idx="8566">
                  <c:v>2.9000000000000002E-8</c:v>
                </c:pt>
                <c:pt idx="8567">
                  <c:v>2.9000000000000002E-8</c:v>
                </c:pt>
                <c:pt idx="8568">
                  <c:v>2.9099999999999999E-8</c:v>
                </c:pt>
                <c:pt idx="8569">
                  <c:v>2.9099999999999999E-8</c:v>
                </c:pt>
                <c:pt idx="8570">
                  <c:v>2.92E-8</c:v>
                </c:pt>
                <c:pt idx="8571">
                  <c:v>2.92E-8</c:v>
                </c:pt>
                <c:pt idx="8572">
                  <c:v>2.9300000000000001E-8</c:v>
                </c:pt>
                <c:pt idx="8573">
                  <c:v>2.9300000000000001E-8</c:v>
                </c:pt>
                <c:pt idx="8574">
                  <c:v>2.9399999999999999E-8</c:v>
                </c:pt>
                <c:pt idx="8575">
                  <c:v>2.9399999999999999E-8</c:v>
                </c:pt>
                <c:pt idx="8576">
                  <c:v>2.9499999999999999E-8</c:v>
                </c:pt>
                <c:pt idx="8577">
                  <c:v>2.9499999999999999E-8</c:v>
                </c:pt>
                <c:pt idx="8578">
                  <c:v>2.96E-8</c:v>
                </c:pt>
                <c:pt idx="8579">
                  <c:v>2.96E-8</c:v>
                </c:pt>
                <c:pt idx="8580">
                  <c:v>2.9700000000000001E-8</c:v>
                </c:pt>
                <c:pt idx="8581">
                  <c:v>2.9700000000000001E-8</c:v>
                </c:pt>
                <c:pt idx="8582">
                  <c:v>2.9799999999999999E-8</c:v>
                </c:pt>
                <c:pt idx="8583">
                  <c:v>2.9799999999999999E-8</c:v>
                </c:pt>
                <c:pt idx="8584">
                  <c:v>2.9900000000000003E-8</c:v>
                </c:pt>
                <c:pt idx="8585">
                  <c:v>2.9900000000000003E-8</c:v>
                </c:pt>
                <c:pt idx="8586">
                  <c:v>2.9999999999999997E-8</c:v>
                </c:pt>
                <c:pt idx="8587">
                  <c:v>2.9999999999999997E-8</c:v>
                </c:pt>
                <c:pt idx="8588">
                  <c:v>3.0099999999999998E-8</c:v>
                </c:pt>
                <c:pt idx="8589">
                  <c:v>3.0099999999999998E-8</c:v>
                </c:pt>
                <c:pt idx="8590">
                  <c:v>3.0199999999999999E-8</c:v>
                </c:pt>
                <c:pt idx="8591">
                  <c:v>3.0199999999999999E-8</c:v>
                </c:pt>
                <c:pt idx="8592">
                  <c:v>3.03E-8</c:v>
                </c:pt>
                <c:pt idx="8593">
                  <c:v>3.03E-8</c:v>
                </c:pt>
                <c:pt idx="8594">
                  <c:v>3.0400000000000001E-8</c:v>
                </c:pt>
                <c:pt idx="8595">
                  <c:v>3.0400000000000001E-8</c:v>
                </c:pt>
                <c:pt idx="8596">
                  <c:v>3.0500000000000002E-8</c:v>
                </c:pt>
                <c:pt idx="8597">
                  <c:v>3.0500000000000002E-8</c:v>
                </c:pt>
                <c:pt idx="8598">
                  <c:v>3.0600000000000003E-8</c:v>
                </c:pt>
                <c:pt idx="8599">
                  <c:v>3.0600000000000003E-8</c:v>
                </c:pt>
                <c:pt idx="8600">
                  <c:v>3.0699999999999997E-8</c:v>
                </c:pt>
                <c:pt idx="8601">
                  <c:v>3.0699999999999997E-8</c:v>
                </c:pt>
                <c:pt idx="8602">
                  <c:v>3.0799999999999998E-8</c:v>
                </c:pt>
                <c:pt idx="8603">
                  <c:v>3.0799999999999998E-8</c:v>
                </c:pt>
                <c:pt idx="8604">
                  <c:v>3.0899999999999999E-8</c:v>
                </c:pt>
                <c:pt idx="8605">
                  <c:v>3.0899999999999999E-8</c:v>
                </c:pt>
                <c:pt idx="8606">
                  <c:v>3.1E-8</c:v>
                </c:pt>
                <c:pt idx="8607">
                  <c:v>3.1E-8</c:v>
                </c:pt>
                <c:pt idx="8608">
                  <c:v>3.1100000000000001E-8</c:v>
                </c:pt>
                <c:pt idx="8609">
                  <c:v>3.1100000000000001E-8</c:v>
                </c:pt>
                <c:pt idx="8610">
                  <c:v>3.1200000000000001E-8</c:v>
                </c:pt>
                <c:pt idx="8611">
                  <c:v>3.1200000000000001E-8</c:v>
                </c:pt>
                <c:pt idx="8612">
                  <c:v>3.1300000000000002E-8</c:v>
                </c:pt>
                <c:pt idx="8613">
                  <c:v>3.1300000000000002E-8</c:v>
                </c:pt>
                <c:pt idx="8614">
                  <c:v>3.1400000000000003E-8</c:v>
                </c:pt>
                <c:pt idx="8615">
                  <c:v>3.1400000000000003E-8</c:v>
                </c:pt>
                <c:pt idx="8616">
                  <c:v>3.1499999999999998E-8</c:v>
                </c:pt>
                <c:pt idx="8617">
                  <c:v>3.1499999999999998E-8</c:v>
                </c:pt>
                <c:pt idx="8618">
                  <c:v>3.1599999999999998E-8</c:v>
                </c:pt>
                <c:pt idx="8619">
                  <c:v>3.1599999999999998E-8</c:v>
                </c:pt>
                <c:pt idx="8620">
                  <c:v>3.1699999999999999E-8</c:v>
                </c:pt>
                <c:pt idx="8621">
                  <c:v>3.1699999999999999E-8</c:v>
                </c:pt>
                <c:pt idx="8622">
                  <c:v>3.18E-8</c:v>
                </c:pt>
                <c:pt idx="8623">
                  <c:v>3.18E-8</c:v>
                </c:pt>
                <c:pt idx="8624">
                  <c:v>3.1900000000000001E-8</c:v>
                </c:pt>
                <c:pt idx="8625">
                  <c:v>3.1900000000000001E-8</c:v>
                </c:pt>
                <c:pt idx="8626">
                  <c:v>3.2000000000000002E-8</c:v>
                </c:pt>
                <c:pt idx="8627">
                  <c:v>3.2000000000000002E-8</c:v>
                </c:pt>
                <c:pt idx="8628">
                  <c:v>3.2100000000000003E-8</c:v>
                </c:pt>
                <c:pt idx="8629">
                  <c:v>3.2100000000000003E-8</c:v>
                </c:pt>
                <c:pt idx="8630">
                  <c:v>3.2199999999999997E-8</c:v>
                </c:pt>
                <c:pt idx="8631">
                  <c:v>3.2199999999999997E-8</c:v>
                </c:pt>
                <c:pt idx="8632">
                  <c:v>3.2299999999999998E-8</c:v>
                </c:pt>
                <c:pt idx="8633">
                  <c:v>3.2299999999999998E-8</c:v>
                </c:pt>
                <c:pt idx="8634">
                  <c:v>3.2399999999999999E-8</c:v>
                </c:pt>
                <c:pt idx="8635">
                  <c:v>3.2399999999999999E-8</c:v>
                </c:pt>
                <c:pt idx="8636">
                  <c:v>3.25E-8</c:v>
                </c:pt>
                <c:pt idx="8637">
                  <c:v>3.25E-8</c:v>
                </c:pt>
                <c:pt idx="8638">
                  <c:v>3.2600000000000001E-8</c:v>
                </c:pt>
                <c:pt idx="8639">
                  <c:v>3.2600000000000001E-8</c:v>
                </c:pt>
                <c:pt idx="8640">
                  <c:v>3.2700000000000002E-8</c:v>
                </c:pt>
                <c:pt idx="8641">
                  <c:v>3.2700000000000002E-8</c:v>
                </c:pt>
                <c:pt idx="8642">
                  <c:v>3.2800000000000003E-8</c:v>
                </c:pt>
                <c:pt idx="8643">
                  <c:v>3.2800000000000003E-8</c:v>
                </c:pt>
                <c:pt idx="8644">
                  <c:v>3.2899999999999997E-8</c:v>
                </c:pt>
                <c:pt idx="8645">
                  <c:v>3.2899999999999997E-8</c:v>
                </c:pt>
                <c:pt idx="8646">
                  <c:v>3.2999999999999998E-8</c:v>
                </c:pt>
                <c:pt idx="8647">
                  <c:v>3.2999999999999998E-8</c:v>
                </c:pt>
                <c:pt idx="8648">
                  <c:v>3.3099999999999999E-8</c:v>
                </c:pt>
                <c:pt idx="8649">
                  <c:v>3.3099999999999999E-8</c:v>
                </c:pt>
                <c:pt idx="8650">
                  <c:v>3.32E-8</c:v>
                </c:pt>
                <c:pt idx="8651">
                  <c:v>3.32E-8</c:v>
                </c:pt>
                <c:pt idx="8652">
                  <c:v>3.33E-8</c:v>
                </c:pt>
                <c:pt idx="8653">
                  <c:v>3.33E-8</c:v>
                </c:pt>
                <c:pt idx="8654">
                  <c:v>3.3400000000000001E-8</c:v>
                </c:pt>
                <c:pt idx="8655">
                  <c:v>3.3400000000000001E-8</c:v>
                </c:pt>
                <c:pt idx="8656">
                  <c:v>3.3500000000000002E-8</c:v>
                </c:pt>
                <c:pt idx="8657">
                  <c:v>3.3500000000000002E-8</c:v>
                </c:pt>
                <c:pt idx="8658">
                  <c:v>3.3600000000000003E-8</c:v>
                </c:pt>
                <c:pt idx="8659">
                  <c:v>3.3600000000000003E-8</c:v>
                </c:pt>
                <c:pt idx="8660">
                  <c:v>3.3699999999999997E-8</c:v>
                </c:pt>
                <c:pt idx="8661">
                  <c:v>3.3699999999999997E-8</c:v>
                </c:pt>
                <c:pt idx="8662">
                  <c:v>3.3799999999999998E-8</c:v>
                </c:pt>
                <c:pt idx="8663">
                  <c:v>3.3799999999999998E-8</c:v>
                </c:pt>
                <c:pt idx="8664">
                  <c:v>3.3899999999999999E-8</c:v>
                </c:pt>
                <c:pt idx="8665">
                  <c:v>3.3899999999999999E-8</c:v>
                </c:pt>
                <c:pt idx="8666">
                  <c:v>3.4E-8</c:v>
                </c:pt>
                <c:pt idx="8667">
                  <c:v>3.4E-8</c:v>
                </c:pt>
                <c:pt idx="8668">
                  <c:v>3.4100000000000001E-8</c:v>
                </c:pt>
                <c:pt idx="8669">
                  <c:v>3.4100000000000001E-8</c:v>
                </c:pt>
                <c:pt idx="8670">
                  <c:v>3.4200000000000002E-8</c:v>
                </c:pt>
                <c:pt idx="8671">
                  <c:v>3.4200000000000002E-8</c:v>
                </c:pt>
                <c:pt idx="8672">
                  <c:v>3.4300000000000003E-8</c:v>
                </c:pt>
                <c:pt idx="8673">
                  <c:v>3.4300000000000003E-8</c:v>
                </c:pt>
                <c:pt idx="8674">
                  <c:v>3.4399999999999997E-8</c:v>
                </c:pt>
                <c:pt idx="8675">
                  <c:v>3.4399999999999997E-8</c:v>
                </c:pt>
                <c:pt idx="8676">
                  <c:v>3.4499999999999998E-8</c:v>
                </c:pt>
                <c:pt idx="8677">
                  <c:v>3.4499999999999998E-8</c:v>
                </c:pt>
                <c:pt idx="8678">
                  <c:v>3.4599999999999999E-8</c:v>
                </c:pt>
                <c:pt idx="8679">
                  <c:v>3.4599999999999999E-8</c:v>
                </c:pt>
                <c:pt idx="8680">
                  <c:v>3.47E-8</c:v>
                </c:pt>
                <c:pt idx="8681">
                  <c:v>3.47E-8</c:v>
                </c:pt>
                <c:pt idx="8682">
                  <c:v>3.4800000000000001E-8</c:v>
                </c:pt>
                <c:pt idx="8683">
                  <c:v>3.4800000000000001E-8</c:v>
                </c:pt>
                <c:pt idx="8684">
                  <c:v>3.4900000000000001E-8</c:v>
                </c:pt>
                <c:pt idx="8685">
                  <c:v>3.4900000000000001E-8</c:v>
                </c:pt>
                <c:pt idx="8686">
                  <c:v>3.5000000000000002E-8</c:v>
                </c:pt>
                <c:pt idx="8687">
                  <c:v>3.5000000000000002E-8</c:v>
                </c:pt>
                <c:pt idx="8688">
                  <c:v>3.5100000000000003E-8</c:v>
                </c:pt>
                <c:pt idx="8689">
                  <c:v>3.5100000000000003E-8</c:v>
                </c:pt>
                <c:pt idx="8690">
                  <c:v>3.5199999999999998E-8</c:v>
                </c:pt>
                <c:pt idx="8691">
                  <c:v>3.5199999999999998E-8</c:v>
                </c:pt>
                <c:pt idx="8692">
                  <c:v>3.5299999999999998E-8</c:v>
                </c:pt>
                <c:pt idx="8693">
                  <c:v>3.5299999999999998E-8</c:v>
                </c:pt>
                <c:pt idx="8694">
                  <c:v>3.5399999999999999E-8</c:v>
                </c:pt>
                <c:pt idx="8695">
                  <c:v>3.5399999999999999E-8</c:v>
                </c:pt>
                <c:pt idx="8696">
                  <c:v>3.55E-8</c:v>
                </c:pt>
                <c:pt idx="8697">
                  <c:v>3.55E-8</c:v>
                </c:pt>
                <c:pt idx="8698">
                  <c:v>3.5600000000000001E-8</c:v>
                </c:pt>
                <c:pt idx="8699">
                  <c:v>3.5600000000000001E-8</c:v>
                </c:pt>
                <c:pt idx="8700">
                  <c:v>3.5700000000000002E-8</c:v>
                </c:pt>
                <c:pt idx="8701">
                  <c:v>3.5700000000000002E-8</c:v>
                </c:pt>
                <c:pt idx="8702">
                  <c:v>3.5800000000000003E-8</c:v>
                </c:pt>
                <c:pt idx="8703">
                  <c:v>3.5800000000000003E-8</c:v>
                </c:pt>
                <c:pt idx="8704">
                  <c:v>3.5899999999999997E-8</c:v>
                </c:pt>
                <c:pt idx="8705">
                  <c:v>3.5899999999999997E-8</c:v>
                </c:pt>
                <c:pt idx="8706">
                  <c:v>3.5999999999999998E-8</c:v>
                </c:pt>
                <c:pt idx="8707">
                  <c:v>3.5999999999999998E-8</c:v>
                </c:pt>
                <c:pt idx="8708">
                  <c:v>3.6099999999999999E-8</c:v>
                </c:pt>
                <c:pt idx="8709">
                  <c:v>3.6099999999999999E-8</c:v>
                </c:pt>
                <c:pt idx="8710">
                  <c:v>3.62E-8</c:v>
                </c:pt>
                <c:pt idx="8711">
                  <c:v>3.62E-8</c:v>
                </c:pt>
                <c:pt idx="8712">
                  <c:v>3.6300000000000001E-8</c:v>
                </c:pt>
                <c:pt idx="8713">
                  <c:v>3.6300000000000001E-8</c:v>
                </c:pt>
                <c:pt idx="8714">
                  <c:v>3.6400000000000002E-8</c:v>
                </c:pt>
                <c:pt idx="8715">
                  <c:v>3.6400000000000002E-8</c:v>
                </c:pt>
                <c:pt idx="8716">
                  <c:v>3.6500000000000003E-8</c:v>
                </c:pt>
                <c:pt idx="8717">
                  <c:v>3.6500000000000003E-8</c:v>
                </c:pt>
                <c:pt idx="8718">
                  <c:v>3.6599999999999997E-8</c:v>
                </c:pt>
                <c:pt idx="8719">
                  <c:v>3.6599999999999997E-8</c:v>
                </c:pt>
                <c:pt idx="8720">
                  <c:v>3.6699999999999998E-8</c:v>
                </c:pt>
                <c:pt idx="8721">
                  <c:v>3.6699999999999998E-8</c:v>
                </c:pt>
                <c:pt idx="8722">
                  <c:v>3.6799999999999999E-8</c:v>
                </c:pt>
                <c:pt idx="8723">
                  <c:v>3.6799999999999999E-8</c:v>
                </c:pt>
                <c:pt idx="8724">
                  <c:v>3.69E-8</c:v>
                </c:pt>
                <c:pt idx="8725">
                  <c:v>3.69E-8</c:v>
                </c:pt>
                <c:pt idx="8726">
                  <c:v>3.7E-8</c:v>
                </c:pt>
                <c:pt idx="8727">
                  <c:v>3.7E-8</c:v>
                </c:pt>
                <c:pt idx="8728">
                  <c:v>3.7100000000000001E-8</c:v>
                </c:pt>
                <c:pt idx="8729">
                  <c:v>3.7100000000000001E-8</c:v>
                </c:pt>
                <c:pt idx="8730">
                  <c:v>3.7200000000000002E-8</c:v>
                </c:pt>
                <c:pt idx="8731">
                  <c:v>3.7200000000000002E-8</c:v>
                </c:pt>
                <c:pt idx="8732">
                  <c:v>3.7300000000000003E-8</c:v>
                </c:pt>
                <c:pt idx="8733">
                  <c:v>3.7300000000000003E-8</c:v>
                </c:pt>
                <c:pt idx="8734">
                  <c:v>3.7399999999999997E-8</c:v>
                </c:pt>
                <c:pt idx="8735">
                  <c:v>3.7399999999999997E-8</c:v>
                </c:pt>
                <c:pt idx="8736">
                  <c:v>3.7499999999999998E-8</c:v>
                </c:pt>
                <c:pt idx="8737">
                  <c:v>3.7499999999999998E-8</c:v>
                </c:pt>
                <c:pt idx="8738">
                  <c:v>3.7599999999999999E-8</c:v>
                </c:pt>
                <c:pt idx="8739">
                  <c:v>3.7599999999999999E-8</c:v>
                </c:pt>
                <c:pt idx="8740">
                  <c:v>3.77E-8</c:v>
                </c:pt>
                <c:pt idx="8741">
                  <c:v>3.77E-8</c:v>
                </c:pt>
                <c:pt idx="8742">
                  <c:v>3.7800000000000001E-8</c:v>
                </c:pt>
                <c:pt idx="8743">
                  <c:v>3.7800000000000001E-8</c:v>
                </c:pt>
                <c:pt idx="8744">
                  <c:v>3.7900000000000002E-8</c:v>
                </c:pt>
                <c:pt idx="8745">
                  <c:v>3.7900000000000002E-8</c:v>
                </c:pt>
                <c:pt idx="8746">
                  <c:v>3.8000000000000003E-8</c:v>
                </c:pt>
                <c:pt idx="8747">
                  <c:v>3.8000000000000003E-8</c:v>
                </c:pt>
                <c:pt idx="8748">
                  <c:v>3.8099999999999997E-8</c:v>
                </c:pt>
                <c:pt idx="8749">
                  <c:v>3.8099999999999997E-8</c:v>
                </c:pt>
                <c:pt idx="8750">
                  <c:v>3.8199999999999998E-8</c:v>
                </c:pt>
                <c:pt idx="8751">
                  <c:v>3.8199999999999998E-8</c:v>
                </c:pt>
                <c:pt idx="8752">
                  <c:v>3.8299999999999999E-8</c:v>
                </c:pt>
                <c:pt idx="8753">
                  <c:v>3.8299999999999999E-8</c:v>
                </c:pt>
                <c:pt idx="8754">
                  <c:v>3.84E-8</c:v>
                </c:pt>
                <c:pt idx="8755">
                  <c:v>3.84E-8</c:v>
                </c:pt>
                <c:pt idx="8756">
                  <c:v>3.8500000000000001E-8</c:v>
                </c:pt>
                <c:pt idx="8757">
                  <c:v>3.8500000000000001E-8</c:v>
                </c:pt>
                <c:pt idx="8758">
                  <c:v>3.8600000000000002E-8</c:v>
                </c:pt>
                <c:pt idx="8759">
                  <c:v>3.8600000000000002E-8</c:v>
                </c:pt>
                <c:pt idx="8760">
                  <c:v>3.8700000000000002E-8</c:v>
                </c:pt>
                <c:pt idx="8761">
                  <c:v>3.8700000000000002E-8</c:v>
                </c:pt>
                <c:pt idx="8762">
                  <c:v>3.8799999999999997E-8</c:v>
                </c:pt>
                <c:pt idx="8763">
                  <c:v>3.8799999999999997E-8</c:v>
                </c:pt>
                <c:pt idx="8764">
                  <c:v>3.8899999999999998E-8</c:v>
                </c:pt>
                <c:pt idx="8765">
                  <c:v>3.8899999999999998E-8</c:v>
                </c:pt>
                <c:pt idx="8766">
                  <c:v>3.8999999999999998E-8</c:v>
                </c:pt>
                <c:pt idx="8767">
                  <c:v>3.8999999999999998E-8</c:v>
                </c:pt>
                <c:pt idx="8768">
                  <c:v>3.9099999999999999E-8</c:v>
                </c:pt>
                <c:pt idx="8769">
                  <c:v>3.9099999999999999E-8</c:v>
                </c:pt>
                <c:pt idx="8770">
                  <c:v>3.92E-8</c:v>
                </c:pt>
                <c:pt idx="8771">
                  <c:v>3.92E-8</c:v>
                </c:pt>
                <c:pt idx="8772">
                  <c:v>3.9300000000000001E-8</c:v>
                </c:pt>
                <c:pt idx="8773">
                  <c:v>3.9300000000000001E-8</c:v>
                </c:pt>
                <c:pt idx="8774">
                  <c:v>3.9400000000000002E-8</c:v>
                </c:pt>
                <c:pt idx="8775">
                  <c:v>3.9400000000000002E-8</c:v>
                </c:pt>
                <c:pt idx="8776">
                  <c:v>3.9500000000000003E-8</c:v>
                </c:pt>
                <c:pt idx="8777">
                  <c:v>3.9500000000000003E-8</c:v>
                </c:pt>
                <c:pt idx="8778">
                  <c:v>3.9599999999999997E-8</c:v>
                </c:pt>
                <c:pt idx="8779">
                  <c:v>3.9599999999999997E-8</c:v>
                </c:pt>
                <c:pt idx="8780">
                  <c:v>3.9699999999999998E-8</c:v>
                </c:pt>
                <c:pt idx="8781">
                  <c:v>3.9699999999999998E-8</c:v>
                </c:pt>
                <c:pt idx="8782">
                  <c:v>3.9799999999999999E-8</c:v>
                </c:pt>
                <c:pt idx="8783">
                  <c:v>3.9799999999999999E-8</c:v>
                </c:pt>
                <c:pt idx="8784">
                  <c:v>3.99E-8</c:v>
                </c:pt>
                <c:pt idx="8785">
                  <c:v>3.99E-8</c:v>
                </c:pt>
                <c:pt idx="8786">
                  <c:v>4.0000000000000001E-8</c:v>
                </c:pt>
                <c:pt idx="8787">
                  <c:v>4.0000000000000001E-8</c:v>
                </c:pt>
                <c:pt idx="8788">
                  <c:v>4.0100000000000002E-8</c:v>
                </c:pt>
                <c:pt idx="8789">
                  <c:v>4.0100000000000002E-8</c:v>
                </c:pt>
                <c:pt idx="8790">
                  <c:v>4.0200000000000003E-8</c:v>
                </c:pt>
                <c:pt idx="8791">
                  <c:v>4.0200000000000003E-8</c:v>
                </c:pt>
                <c:pt idx="8792">
                  <c:v>4.0299999999999997E-8</c:v>
                </c:pt>
                <c:pt idx="8793">
                  <c:v>4.0299999999999997E-8</c:v>
                </c:pt>
                <c:pt idx="8794">
                  <c:v>4.0399999999999998E-8</c:v>
                </c:pt>
                <c:pt idx="8795">
                  <c:v>4.0399999999999998E-8</c:v>
                </c:pt>
                <c:pt idx="8796">
                  <c:v>4.0499999999999999E-8</c:v>
                </c:pt>
                <c:pt idx="8797">
                  <c:v>4.0499999999999999E-8</c:v>
                </c:pt>
                <c:pt idx="8798">
                  <c:v>4.06E-8</c:v>
                </c:pt>
                <c:pt idx="8799">
                  <c:v>4.06E-8</c:v>
                </c:pt>
                <c:pt idx="8800">
                  <c:v>4.07E-8</c:v>
                </c:pt>
                <c:pt idx="8801">
                  <c:v>4.07E-8</c:v>
                </c:pt>
                <c:pt idx="8802">
                  <c:v>4.0800000000000001E-8</c:v>
                </c:pt>
                <c:pt idx="8803">
                  <c:v>4.0800000000000001E-8</c:v>
                </c:pt>
                <c:pt idx="8804">
                  <c:v>4.0900000000000002E-8</c:v>
                </c:pt>
                <c:pt idx="8805">
                  <c:v>4.0900000000000002E-8</c:v>
                </c:pt>
                <c:pt idx="8806">
                  <c:v>4.1000000000000003E-8</c:v>
                </c:pt>
                <c:pt idx="8807">
                  <c:v>4.1000000000000003E-8</c:v>
                </c:pt>
                <c:pt idx="8808">
                  <c:v>4.1099999999999997E-8</c:v>
                </c:pt>
                <c:pt idx="8809">
                  <c:v>4.1099999999999997E-8</c:v>
                </c:pt>
                <c:pt idx="8810">
                  <c:v>4.1199999999999998E-8</c:v>
                </c:pt>
                <c:pt idx="8811">
                  <c:v>4.1199999999999998E-8</c:v>
                </c:pt>
                <c:pt idx="8812">
                  <c:v>4.1299999999999999E-8</c:v>
                </c:pt>
                <c:pt idx="8813">
                  <c:v>4.1299999999999999E-8</c:v>
                </c:pt>
                <c:pt idx="8814">
                  <c:v>4.14E-8</c:v>
                </c:pt>
                <c:pt idx="8815">
                  <c:v>4.14E-8</c:v>
                </c:pt>
                <c:pt idx="8816">
                  <c:v>4.1500000000000001E-8</c:v>
                </c:pt>
                <c:pt idx="8817">
                  <c:v>4.1500000000000001E-8</c:v>
                </c:pt>
                <c:pt idx="8818">
                  <c:v>4.1600000000000002E-8</c:v>
                </c:pt>
                <c:pt idx="8819">
                  <c:v>4.1600000000000002E-8</c:v>
                </c:pt>
                <c:pt idx="8820">
                  <c:v>4.1700000000000003E-8</c:v>
                </c:pt>
                <c:pt idx="8821">
                  <c:v>4.1700000000000003E-8</c:v>
                </c:pt>
                <c:pt idx="8822">
                  <c:v>4.1799999999999997E-8</c:v>
                </c:pt>
                <c:pt idx="8823">
                  <c:v>4.1799999999999997E-8</c:v>
                </c:pt>
                <c:pt idx="8824">
                  <c:v>4.1899999999999998E-8</c:v>
                </c:pt>
                <c:pt idx="8825">
                  <c:v>4.1899999999999998E-8</c:v>
                </c:pt>
                <c:pt idx="8826">
                  <c:v>4.1999999999999999E-8</c:v>
                </c:pt>
                <c:pt idx="8827">
                  <c:v>4.1999999999999999E-8</c:v>
                </c:pt>
                <c:pt idx="8828">
                  <c:v>4.21E-8</c:v>
                </c:pt>
                <c:pt idx="8829">
                  <c:v>4.21E-8</c:v>
                </c:pt>
                <c:pt idx="8830">
                  <c:v>4.2200000000000001E-8</c:v>
                </c:pt>
                <c:pt idx="8831">
                  <c:v>4.2200000000000001E-8</c:v>
                </c:pt>
                <c:pt idx="8832">
                  <c:v>4.2300000000000002E-8</c:v>
                </c:pt>
                <c:pt idx="8833">
                  <c:v>4.2300000000000002E-8</c:v>
                </c:pt>
                <c:pt idx="8834">
                  <c:v>4.2400000000000002E-8</c:v>
                </c:pt>
                <c:pt idx="8835">
                  <c:v>4.2400000000000002E-8</c:v>
                </c:pt>
                <c:pt idx="8836">
                  <c:v>4.2499999999999997E-8</c:v>
                </c:pt>
                <c:pt idx="8837">
                  <c:v>4.2499999999999997E-8</c:v>
                </c:pt>
                <c:pt idx="8838">
                  <c:v>4.2599999999999998E-8</c:v>
                </c:pt>
                <c:pt idx="8839">
                  <c:v>4.2599999999999998E-8</c:v>
                </c:pt>
                <c:pt idx="8840">
                  <c:v>4.2699999999999999E-8</c:v>
                </c:pt>
                <c:pt idx="8841">
                  <c:v>4.2699999999999999E-8</c:v>
                </c:pt>
                <c:pt idx="8842">
                  <c:v>4.2799999999999999E-8</c:v>
                </c:pt>
                <c:pt idx="8843">
                  <c:v>4.2799999999999999E-8</c:v>
                </c:pt>
                <c:pt idx="8844">
                  <c:v>4.29E-8</c:v>
                </c:pt>
                <c:pt idx="8845">
                  <c:v>4.29E-8</c:v>
                </c:pt>
                <c:pt idx="8846">
                  <c:v>4.3000000000000001E-8</c:v>
                </c:pt>
                <c:pt idx="8847">
                  <c:v>4.3000000000000001E-8</c:v>
                </c:pt>
                <c:pt idx="8848">
                  <c:v>4.3100000000000002E-8</c:v>
                </c:pt>
                <c:pt idx="8849">
                  <c:v>4.3100000000000002E-8</c:v>
                </c:pt>
                <c:pt idx="8850">
                  <c:v>4.3200000000000003E-8</c:v>
                </c:pt>
                <c:pt idx="8851">
                  <c:v>4.3200000000000003E-8</c:v>
                </c:pt>
                <c:pt idx="8852">
                  <c:v>4.3299999999999997E-8</c:v>
                </c:pt>
                <c:pt idx="8853">
                  <c:v>4.3299999999999997E-8</c:v>
                </c:pt>
                <c:pt idx="8854">
                  <c:v>4.3399999999999998E-8</c:v>
                </c:pt>
                <c:pt idx="8855">
                  <c:v>4.3399999999999998E-8</c:v>
                </c:pt>
                <c:pt idx="8856">
                  <c:v>4.3499999999999999E-8</c:v>
                </c:pt>
                <c:pt idx="8857">
                  <c:v>4.3499999999999999E-8</c:v>
                </c:pt>
                <c:pt idx="8858">
                  <c:v>4.36E-8</c:v>
                </c:pt>
                <c:pt idx="8859">
                  <c:v>4.36E-8</c:v>
                </c:pt>
                <c:pt idx="8860">
                  <c:v>4.3700000000000001E-8</c:v>
                </c:pt>
                <c:pt idx="8861">
                  <c:v>4.3700000000000001E-8</c:v>
                </c:pt>
                <c:pt idx="8862">
                  <c:v>4.3800000000000002E-8</c:v>
                </c:pt>
                <c:pt idx="8863">
                  <c:v>4.3800000000000002E-8</c:v>
                </c:pt>
                <c:pt idx="8864">
                  <c:v>4.3900000000000003E-8</c:v>
                </c:pt>
                <c:pt idx="8865">
                  <c:v>4.3900000000000003E-8</c:v>
                </c:pt>
                <c:pt idx="8866">
                  <c:v>4.3999999999999997E-8</c:v>
                </c:pt>
                <c:pt idx="8867">
                  <c:v>4.3999999999999997E-8</c:v>
                </c:pt>
                <c:pt idx="8868">
                  <c:v>4.4099999999999998E-8</c:v>
                </c:pt>
                <c:pt idx="8869">
                  <c:v>4.4099999999999998E-8</c:v>
                </c:pt>
                <c:pt idx="8870">
                  <c:v>4.4199999999999999E-8</c:v>
                </c:pt>
                <c:pt idx="8871">
                  <c:v>4.4199999999999999E-8</c:v>
                </c:pt>
                <c:pt idx="8872">
                  <c:v>4.43E-8</c:v>
                </c:pt>
                <c:pt idx="8873">
                  <c:v>4.43E-8</c:v>
                </c:pt>
                <c:pt idx="8874">
                  <c:v>4.4400000000000001E-8</c:v>
                </c:pt>
                <c:pt idx="8875">
                  <c:v>4.4400000000000001E-8</c:v>
                </c:pt>
                <c:pt idx="8876">
                  <c:v>4.4500000000000001E-8</c:v>
                </c:pt>
                <c:pt idx="8877">
                  <c:v>4.4500000000000001E-8</c:v>
                </c:pt>
                <c:pt idx="8878">
                  <c:v>4.4600000000000002E-8</c:v>
                </c:pt>
                <c:pt idx="8879">
                  <c:v>4.4600000000000002E-8</c:v>
                </c:pt>
                <c:pt idx="8880">
                  <c:v>4.4700000000000003E-8</c:v>
                </c:pt>
                <c:pt idx="8881">
                  <c:v>4.4700000000000003E-8</c:v>
                </c:pt>
                <c:pt idx="8882">
                  <c:v>4.4799999999999997E-8</c:v>
                </c:pt>
                <c:pt idx="8883">
                  <c:v>4.4799999999999997E-8</c:v>
                </c:pt>
                <c:pt idx="8884">
                  <c:v>4.4899999999999998E-8</c:v>
                </c:pt>
                <c:pt idx="8885">
                  <c:v>4.4899999999999998E-8</c:v>
                </c:pt>
                <c:pt idx="8886">
                  <c:v>4.4999999999999999E-8</c:v>
                </c:pt>
                <c:pt idx="8887">
                  <c:v>4.4999999999999999E-8</c:v>
                </c:pt>
                <c:pt idx="8888">
                  <c:v>4.51E-8</c:v>
                </c:pt>
                <c:pt idx="8889">
                  <c:v>4.51E-8</c:v>
                </c:pt>
                <c:pt idx="8890">
                  <c:v>4.5200000000000001E-8</c:v>
                </c:pt>
                <c:pt idx="8891">
                  <c:v>4.5200000000000001E-8</c:v>
                </c:pt>
                <c:pt idx="8892">
                  <c:v>4.5300000000000002E-8</c:v>
                </c:pt>
                <c:pt idx="8893">
                  <c:v>4.5300000000000002E-8</c:v>
                </c:pt>
                <c:pt idx="8894">
                  <c:v>4.5400000000000003E-8</c:v>
                </c:pt>
                <c:pt idx="8895">
                  <c:v>4.5400000000000003E-8</c:v>
                </c:pt>
                <c:pt idx="8896">
                  <c:v>4.5499999999999997E-8</c:v>
                </c:pt>
                <c:pt idx="8897">
                  <c:v>4.5499999999999997E-8</c:v>
                </c:pt>
                <c:pt idx="8898">
                  <c:v>4.5599999999999998E-8</c:v>
                </c:pt>
                <c:pt idx="8899">
                  <c:v>4.5599999999999998E-8</c:v>
                </c:pt>
                <c:pt idx="8900">
                  <c:v>4.5699999999999999E-8</c:v>
                </c:pt>
                <c:pt idx="8901">
                  <c:v>4.5699999999999999E-8</c:v>
                </c:pt>
                <c:pt idx="8902">
                  <c:v>4.58E-8</c:v>
                </c:pt>
                <c:pt idx="8903">
                  <c:v>4.58E-8</c:v>
                </c:pt>
                <c:pt idx="8904">
                  <c:v>4.5900000000000001E-8</c:v>
                </c:pt>
                <c:pt idx="8905">
                  <c:v>4.5900000000000001E-8</c:v>
                </c:pt>
                <c:pt idx="8906">
                  <c:v>4.6000000000000002E-8</c:v>
                </c:pt>
                <c:pt idx="8907">
                  <c:v>4.6000000000000002E-8</c:v>
                </c:pt>
                <c:pt idx="8908">
                  <c:v>4.6100000000000003E-8</c:v>
                </c:pt>
                <c:pt idx="8909">
                  <c:v>4.6100000000000003E-8</c:v>
                </c:pt>
                <c:pt idx="8910">
                  <c:v>4.6199999999999997E-8</c:v>
                </c:pt>
                <c:pt idx="8911">
                  <c:v>4.6199999999999997E-8</c:v>
                </c:pt>
                <c:pt idx="8912">
                  <c:v>4.6299999999999998E-8</c:v>
                </c:pt>
                <c:pt idx="8913">
                  <c:v>4.6299999999999998E-8</c:v>
                </c:pt>
                <c:pt idx="8914">
                  <c:v>4.6399999999999999E-8</c:v>
                </c:pt>
                <c:pt idx="8915">
                  <c:v>4.6399999999999999E-8</c:v>
                </c:pt>
                <c:pt idx="8916">
                  <c:v>4.6499999999999999E-8</c:v>
                </c:pt>
                <c:pt idx="8917">
                  <c:v>4.6499999999999999E-8</c:v>
                </c:pt>
                <c:pt idx="8918">
                  <c:v>4.66E-8</c:v>
                </c:pt>
                <c:pt idx="8919">
                  <c:v>4.66E-8</c:v>
                </c:pt>
                <c:pt idx="8920">
                  <c:v>4.6700000000000001E-8</c:v>
                </c:pt>
                <c:pt idx="8921">
                  <c:v>4.6700000000000001E-8</c:v>
                </c:pt>
                <c:pt idx="8922">
                  <c:v>4.6800000000000002E-8</c:v>
                </c:pt>
                <c:pt idx="8923">
                  <c:v>4.6800000000000002E-8</c:v>
                </c:pt>
                <c:pt idx="8924">
                  <c:v>4.6900000000000003E-8</c:v>
                </c:pt>
                <c:pt idx="8925">
                  <c:v>4.6900000000000003E-8</c:v>
                </c:pt>
                <c:pt idx="8926">
                  <c:v>4.6999999999999997E-8</c:v>
                </c:pt>
                <c:pt idx="8927">
                  <c:v>4.6999999999999997E-8</c:v>
                </c:pt>
                <c:pt idx="8928">
                  <c:v>4.7099999999999998E-8</c:v>
                </c:pt>
                <c:pt idx="8929">
                  <c:v>4.7099999999999998E-8</c:v>
                </c:pt>
                <c:pt idx="8930">
                  <c:v>4.7199999999999999E-8</c:v>
                </c:pt>
                <c:pt idx="8931">
                  <c:v>4.7199999999999999E-8</c:v>
                </c:pt>
                <c:pt idx="8932">
                  <c:v>4.73E-8</c:v>
                </c:pt>
                <c:pt idx="8933">
                  <c:v>4.73E-8</c:v>
                </c:pt>
                <c:pt idx="8934">
                  <c:v>4.7400000000000001E-8</c:v>
                </c:pt>
                <c:pt idx="8935">
                  <c:v>4.7400000000000001E-8</c:v>
                </c:pt>
                <c:pt idx="8936">
                  <c:v>4.7500000000000002E-8</c:v>
                </c:pt>
                <c:pt idx="8937">
                  <c:v>4.7500000000000002E-8</c:v>
                </c:pt>
                <c:pt idx="8938">
                  <c:v>4.7600000000000003E-8</c:v>
                </c:pt>
                <c:pt idx="8939">
                  <c:v>4.7600000000000003E-8</c:v>
                </c:pt>
                <c:pt idx="8940">
                  <c:v>4.7699999999999997E-8</c:v>
                </c:pt>
                <c:pt idx="8941">
                  <c:v>4.7699999999999997E-8</c:v>
                </c:pt>
                <c:pt idx="8942">
                  <c:v>4.7799999999999998E-8</c:v>
                </c:pt>
                <c:pt idx="8943">
                  <c:v>4.7799999999999998E-8</c:v>
                </c:pt>
                <c:pt idx="8944">
                  <c:v>4.7899999999999999E-8</c:v>
                </c:pt>
                <c:pt idx="8945">
                  <c:v>4.7899999999999999E-8</c:v>
                </c:pt>
                <c:pt idx="8946">
                  <c:v>4.8E-8</c:v>
                </c:pt>
                <c:pt idx="8947">
                  <c:v>4.8E-8</c:v>
                </c:pt>
                <c:pt idx="8948">
                  <c:v>4.8100000000000001E-8</c:v>
                </c:pt>
                <c:pt idx="8949">
                  <c:v>4.8100000000000001E-8</c:v>
                </c:pt>
                <c:pt idx="8950">
                  <c:v>4.8200000000000001E-8</c:v>
                </c:pt>
                <c:pt idx="8951">
                  <c:v>4.8200000000000001E-8</c:v>
                </c:pt>
                <c:pt idx="8952">
                  <c:v>4.8300000000000002E-8</c:v>
                </c:pt>
                <c:pt idx="8953">
                  <c:v>4.8300000000000002E-8</c:v>
                </c:pt>
                <c:pt idx="8954">
                  <c:v>4.8400000000000003E-8</c:v>
                </c:pt>
                <c:pt idx="8955">
                  <c:v>4.8400000000000003E-8</c:v>
                </c:pt>
                <c:pt idx="8956">
                  <c:v>4.8499999999999998E-8</c:v>
                </c:pt>
                <c:pt idx="8957">
                  <c:v>4.8499999999999998E-8</c:v>
                </c:pt>
                <c:pt idx="8958">
                  <c:v>4.8599999999999998E-8</c:v>
                </c:pt>
                <c:pt idx="8959">
                  <c:v>4.8599999999999998E-8</c:v>
                </c:pt>
                <c:pt idx="8960">
                  <c:v>4.8699999999999999E-8</c:v>
                </c:pt>
                <c:pt idx="8961">
                  <c:v>4.8699999999999999E-8</c:v>
                </c:pt>
                <c:pt idx="8962">
                  <c:v>4.88E-8</c:v>
                </c:pt>
                <c:pt idx="8963">
                  <c:v>4.88E-8</c:v>
                </c:pt>
                <c:pt idx="8964">
                  <c:v>4.8900000000000001E-8</c:v>
                </c:pt>
                <c:pt idx="8965">
                  <c:v>4.8900000000000001E-8</c:v>
                </c:pt>
                <c:pt idx="8966">
                  <c:v>4.9000000000000002E-8</c:v>
                </c:pt>
                <c:pt idx="8967">
                  <c:v>4.9000000000000002E-8</c:v>
                </c:pt>
                <c:pt idx="8968">
                  <c:v>4.9100000000000003E-8</c:v>
                </c:pt>
                <c:pt idx="8969">
                  <c:v>4.9100000000000003E-8</c:v>
                </c:pt>
                <c:pt idx="8970">
                  <c:v>4.9199999999999997E-8</c:v>
                </c:pt>
                <c:pt idx="8971">
                  <c:v>4.9199999999999997E-8</c:v>
                </c:pt>
                <c:pt idx="8972">
                  <c:v>4.9299999999999998E-8</c:v>
                </c:pt>
                <c:pt idx="8973">
                  <c:v>4.9299999999999998E-8</c:v>
                </c:pt>
                <c:pt idx="8974">
                  <c:v>4.9399999999999999E-8</c:v>
                </c:pt>
                <c:pt idx="8975">
                  <c:v>4.9399999999999999E-8</c:v>
                </c:pt>
                <c:pt idx="8976">
                  <c:v>4.95E-8</c:v>
                </c:pt>
                <c:pt idx="8977">
                  <c:v>4.95E-8</c:v>
                </c:pt>
                <c:pt idx="8978">
                  <c:v>4.9600000000000001E-8</c:v>
                </c:pt>
                <c:pt idx="8979">
                  <c:v>4.9600000000000001E-8</c:v>
                </c:pt>
                <c:pt idx="8980">
                  <c:v>4.9700000000000002E-8</c:v>
                </c:pt>
                <c:pt idx="8981">
                  <c:v>4.9700000000000002E-8</c:v>
                </c:pt>
                <c:pt idx="8982">
                  <c:v>4.9800000000000003E-8</c:v>
                </c:pt>
                <c:pt idx="8983">
                  <c:v>4.9800000000000003E-8</c:v>
                </c:pt>
                <c:pt idx="8984">
                  <c:v>4.9899999999999997E-8</c:v>
                </c:pt>
                <c:pt idx="8985">
                  <c:v>4.9899999999999997E-8</c:v>
                </c:pt>
                <c:pt idx="8986">
                  <c:v>4.9999999999999998E-8</c:v>
                </c:pt>
                <c:pt idx="8987">
                  <c:v>4.9999999999999998E-8</c:v>
                </c:pt>
                <c:pt idx="8988">
                  <c:v>5.0099999999999999E-8</c:v>
                </c:pt>
                <c:pt idx="8989">
                  <c:v>5.0099999999999999E-8</c:v>
                </c:pt>
                <c:pt idx="8990">
                  <c:v>5.02E-8</c:v>
                </c:pt>
                <c:pt idx="8991">
                  <c:v>5.02E-8</c:v>
                </c:pt>
                <c:pt idx="8992">
                  <c:v>5.03E-8</c:v>
                </c:pt>
                <c:pt idx="8993">
                  <c:v>5.03E-8</c:v>
                </c:pt>
                <c:pt idx="8994">
                  <c:v>5.0400000000000001E-8</c:v>
                </c:pt>
                <c:pt idx="8995">
                  <c:v>5.0400000000000001E-8</c:v>
                </c:pt>
                <c:pt idx="8996">
                  <c:v>5.0500000000000002E-8</c:v>
                </c:pt>
                <c:pt idx="8997">
                  <c:v>5.0500000000000002E-8</c:v>
                </c:pt>
                <c:pt idx="8998">
                  <c:v>5.0600000000000003E-8</c:v>
                </c:pt>
                <c:pt idx="8999">
                  <c:v>5.0600000000000003E-8</c:v>
                </c:pt>
                <c:pt idx="9000">
                  <c:v>5.0699999999999997E-8</c:v>
                </c:pt>
                <c:pt idx="9001">
                  <c:v>5.0699999999999997E-8</c:v>
                </c:pt>
                <c:pt idx="9002">
                  <c:v>5.0799999999999998E-8</c:v>
                </c:pt>
                <c:pt idx="9003">
                  <c:v>5.0799999999999998E-8</c:v>
                </c:pt>
                <c:pt idx="9004">
                  <c:v>5.0899999999999999E-8</c:v>
                </c:pt>
                <c:pt idx="9005">
                  <c:v>5.0899999999999999E-8</c:v>
                </c:pt>
                <c:pt idx="9006">
                  <c:v>5.1E-8</c:v>
                </c:pt>
                <c:pt idx="9007">
                  <c:v>5.1E-8</c:v>
                </c:pt>
                <c:pt idx="9008">
                  <c:v>5.1100000000000001E-8</c:v>
                </c:pt>
                <c:pt idx="9009">
                  <c:v>5.1100000000000001E-8</c:v>
                </c:pt>
                <c:pt idx="9010">
                  <c:v>5.1200000000000002E-8</c:v>
                </c:pt>
                <c:pt idx="9011">
                  <c:v>5.1200000000000002E-8</c:v>
                </c:pt>
                <c:pt idx="9012">
                  <c:v>5.1300000000000003E-8</c:v>
                </c:pt>
                <c:pt idx="9013">
                  <c:v>5.1300000000000003E-8</c:v>
                </c:pt>
                <c:pt idx="9014">
                  <c:v>5.1399999999999997E-8</c:v>
                </c:pt>
                <c:pt idx="9015">
                  <c:v>5.1399999999999997E-8</c:v>
                </c:pt>
                <c:pt idx="9016">
                  <c:v>5.1499999999999998E-8</c:v>
                </c:pt>
                <c:pt idx="9017">
                  <c:v>5.1499999999999998E-8</c:v>
                </c:pt>
                <c:pt idx="9018">
                  <c:v>5.1599999999999999E-8</c:v>
                </c:pt>
                <c:pt idx="9019">
                  <c:v>5.1599999999999999E-8</c:v>
                </c:pt>
                <c:pt idx="9020">
                  <c:v>5.17E-8</c:v>
                </c:pt>
                <c:pt idx="9021">
                  <c:v>5.17E-8</c:v>
                </c:pt>
                <c:pt idx="9022">
                  <c:v>5.1800000000000001E-8</c:v>
                </c:pt>
                <c:pt idx="9023">
                  <c:v>5.1800000000000001E-8</c:v>
                </c:pt>
                <c:pt idx="9024">
                  <c:v>5.1900000000000002E-8</c:v>
                </c:pt>
                <c:pt idx="9025">
                  <c:v>5.1900000000000002E-8</c:v>
                </c:pt>
                <c:pt idx="9026">
                  <c:v>5.2000000000000002E-8</c:v>
                </c:pt>
                <c:pt idx="9027">
                  <c:v>5.2000000000000002E-8</c:v>
                </c:pt>
                <c:pt idx="9028">
                  <c:v>5.2100000000000003E-8</c:v>
                </c:pt>
                <c:pt idx="9029">
                  <c:v>5.2100000000000003E-8</c:v>
                </c:pt>
                <c:pt idx="9030">
                  <c:v>5.2199999999999998E-8</c:v>
                </c:pt>
                <c:pt idx="9031">
                  <c:v>5.2199999999999998E-8</c:v>
                </c:pt>
                <c:pt idx="9032">
                  <c:v>5.2299999999999998E-8</c:v>
                </c:pt>
                <c:pt idx="9033">
                  <c:v>5.2299999999999998E-8</c:v>
                </c:pt>
                <c:pt idx="9034">
                  <c:v>5.2399999999999999E-8</c:v>
                </c:pt>
                <c:pt idx="9035">
                  <c:v>5.2399999999999999E-8</c:v>
                </c:pt>
                <c:pt idx="9036">
                  <c:v>5.25E-8</c:v>
                </c:pt>
                <c:pt idx="9037">
                  <c:v>5.25E-8</c:v>
                </c:pt>
                <c:pt idx="9038">
                  <c:v>5.2600000000000001E-8</c:v>
                </c:pt>
                <c:pt idx="9039">
                  <c:v>5.2600000000000001E-8</c:v>
                </c:pt>
                <c:pt idx="9040">
                  <c:v>5.2700000000000002E-8</c:v>
                </c:pt>
                <c:pt idx="9041">
                  <c:v>5.2700000000000002E-8</c:v>
                </c:pt>
                <c:pt idx="9042">
                  <c:v>5.2800000000000003E-8</c:v>
                </c:pt>
                <c:pt idx="9043">
                  <c:v>5.2800000000000003E-8</c:v>
                </c:pt>
                <c:pt idx="9044">
                  <c:v>5.2899999999999997E-8</c:v>
                </c:pt>
                <c:pt idx="9045">
                  <c:v>5.2899999999999997E-8</c:v>
                </c:pt>
                <c:pt idx="9046">
                  <c:v>5.2999999999999998E-8</c:v>
                </c:pt>
                <c:pt idx="9047">
                  <c:v>5.2999999999999998E-8</c:v>
                </c:pt>
                <c:pt idx="9048">
                  <c:v>5.3099999999999999E-8</c:v>
                </c:pt>
                <c:pt idx="9049">
                  <c:v>5.3099999999999999E-8</c:v>
                </c:pt>
                <c:pt idx="9050">
                  <c:v>5.32E-8</c:v>
                </c:pt>
                <c:pt idx="9051">
                  <c:v>5.32E-8</c:v>
                </c:pt>
                <c:pt idx="9052">
                  <c:v>5.3300000000000001E-8</c:v>
                </c:pt>
                <c:pt idx="9053">
                  <c:v>5.3300000000000001E-8</c:v>
                </c:pt>
                <c:pt idx="9054">
                  <c:v>5.3400000000000002E-8</c:v>
                </c:pt>
                <c:pt idx="9055">
                  <c:v>5.3400000000000002E-8</c:v>
                </c:pt>
                <c:pt idx="9056">
                  <c:v>5.3500000000000003E-8</c:v>
                </c:pt>
                <c:pt idx="9057">
                  <c:v>5.3500000000000003E-8</c:v>
                </c:pt>
                <c:pt idx="9058">
                  <c:v>5.3599999999999997E-8</c:v>
                </c:pt>
                <c:pt idx="9059">
                  <c:v>5.3599999999999997E-8</c:v>
                </c:pt>
                <c:pt idx="9060">
                  <c:v>5.3699999999999998E-8</c:v>
                </c:pt>
                <c:pt idx="9061">
                  <c:v>5.3699999999999998E-8</c:v>
                </c:pt>
                <c:pt idx="9062">
                  <c:v>5.3799999999999999E-8</c:v>
                </c:pt>
                <c:pt idx="9063">
                  <c:v>5.3799999999999999E-8</c:v>
                </c:pt>
                <c:pt idx="9064">
                  <c:v>5.39E-8</c:v>
                </c:pt>
                <c:pt idx="9065">
                  <c:v>5.39E-8</c:v>
                </c:pt>
                <c:pt idx="9066">
                  <c:v>5.4E-8</c:v>
                </c:pt>
                <c:pt idx="9067">
                  <c:v>5.4E-8</c:v>
                </c:pt>
                <c:pt idx="9068">
                  <c:v>5.4100000000000001E-8</c:v>
                </c:pt>
                <c:pt idx="9069">
                  <c:v>5.4100000000000001E-8</c:v>
                </c:pt>
                <c:pt idx="9070">
                  <c:v>5.4200000000000002E-8</c:v>
                </c:pt>
                <c:pt idx="9071">
                  <c:v>5.4200000000000002E-8</c:v>
                </c:pt>
                <c:pt idx="9072">
                  <c:v>5.4300000000000003E-8</c:v>
                </c:pt>
                <c:pt idx="9073">
                  <c:v>5.4300000000000003E-8</c:v>
                </c:pt>
                <c:pt idx="9074">
                  <c:v>5.4399999999999997E-8</c:v>
                </c:pt>
                <c:pt idx="9075">
                  <c:v>5.4399999999999997E-8</c:v>
                </c:pt>
                <c:pt idx="9076">
                  <c:v>5.4499999999999998E-8</c:v>
                </c:pt>
                <c:pt idx="9077">
                  <c:v>5.4499999999999998E-8</c:v>
                </c:pt>
                <c:pt idx="9078">
                  <c:v>5.4599999999999999E-8</c:v>
                </c:pt>
                <c:pt idx="9079">
                  <c:v>5.4599999999999999E-8</c:v>
                </c:pt>
                <c:pt idx="9080">
                  <c:v>5.47E-8</c:v>
                </c:pt>
                <c:pt idx="9081">
                  <c:v>5.47E-8</c:v>
                </c:pt>
                <c:pt idx="9082">
                  <c:v>5.4800000000000001E-8</c:v>
                </c:pt>
                <c:pt idx="9083">
                  <c:v>5.4800000000000001E-8</c:v>
                </c:pt>
                <c:pt idx="9084">
                  <c:v>5.4900000000000002E-8</c:v>
                </c:pt>
                <c:pt idx="9085">
                  <c:v>5.4900000000000002E-8</c:v>
                </c:pt>
                <c:pt idx="9086">
                  <c:v>5.5000000000000003E-8</c:v>
                </c:pt>
                <c:pt idx="9087">
                  <c:v>5.5000000000000003E-8</c:v>
                </c:pt>
                <c:pt idx="9088">
                  <c:v>5.5099999999999997E-8</c:v>
                </c:pt>
                <c:pt idx="9089">
                  <c:v>5.5099999999999997E-8</c:v>
                </c:pt>
                <c:pt idx="9090">
                  <c:v>5.5199999999999998E-8</c:v>
                </c:pt>
                <c:pt idx="9091">
                  <c:v>5.5199999999999998E-8</c:v>
                </c:pt>
                <c:pt idx="9092">
                  <c:v>5.5299999999999999E-8</c:v>
                </c:pt>
                <c:pt idx="9093">
                  <c:v>5.5299999999999999E-8</c:v>
                </c:pt>
                <c:pt idx="9094">
                  <c:v>5.54E-8</c:v>
                </c:pt>
                <c:pt idx="9095">
                  <c:v>5.54E-8</c:v>
                </c:pt>
                <c:pt idx="9096">
                  <c:v>5.5500000000000001E-8</c:v>
                </c:pt>
                <c:pt idx="9097">
                  <c:v>5.5500000000000001E-8</c:v>
                </c:pt>
                <c:pt idx="9098">
                  <c:v>5.5600000000000002E-8</c:v>
                </c:pt>
                <c:pt idx="9099">
                  <c:v>5.5600000000000002E-8</c:v>
                </c:pt>
                <c:pt idx="9100">
                  <c:v>5.5700000000000002E-8</c:v>
                </c:pt>
                <c:pt idx="9101">
                  <c:v>5.5700000000000002E-8</c:v>
                </c:pt>
                <c:pt idx="9102">
                  <c:v>5.5799999999999997E-8</c:v>
                </c:pt>
                <c:pt idx="9103">
                  <c:v>5.5799999999999997E-8</c:v>
                </c:pt>
                <c:pt idx="9104">
                  <c:v>5.5899999999999998E-8</c:v>
                </c:pt>
                <c:pt idx="9105">
                  <c:v>5.5899999999999998E-8</c:v>
                </c:pt>
                <c:pt idx="9106">
                  <c:v>5.5999999999999999E-8</c:v>
                </c:pt>
                <c:pt idx="9107">
                  <c:v>5.5999999999999999E-8</c:v>
                </c:pt>
                <c:pt idx="9108">
                  <c:v>5.6099999999999999E-8</c:v>
                </c:pt>
                <c:pt idx="9109">
                  <c:v>5.6099999999999999E-8</c:v>
                </c:pt>
                <c:pt idx="9110">
                  <c:v>5.62E-8</c:v>
                </c:pt>
                <c:pt idx="9111">
                  <c:v>5.62E-8</c:v>
                </c:pt>
                <c:pt idx="9112">
                  <c:v>5.6300000000000001E-8</c:v>
                </c:pt>
                <c:pt idx="9113">
                  <c:v>5.6300000000000001E-8</c:v>
                </c:pt>
                <c:pt idx="9114">
                  <c:v>5.6400000000000002E-8</c:v>
                </c:pt>
                <c:pt idx="9115">
                  <c:v>5.6400000000000002E-8</c:v>
                </c:pt>
                <c:pt idx="9116">
                  <c:v>5.6500000000000003E-8</c:v>
                </c:pt>
                <c:pt idx="9117">
                  <c:v>5.6500000000000003E-8</c:v>
                </c:pt>
                <c:pt idx="9118">
                  <c:v>5.6599999999999997E-8</c:v>
                </c:pt>
                <c:pt idx="9119">
                  <c:v>5.6599999999999997E-8</c:v>
                </c:pt>
                <c:pt idx="9120">
                  <c:v>5.6699999999999998E-8</c:v>
                </c:pt>
                <c:pt idx="9121">
                  <c:v>5.6699999999999998E-8</c:v>
                </c:pt>
                <c:pt idx="9122">
                  <c:v>5.6799999999999999E-8</c:v>
                </c:pt>
                <c:pt idx="9123">
                  <c:v>5.6799999999999999E-8</c:v>
                </c:pt>
                <c:pt idx="9124">
                  <c:v>5.69E-8</c:v>
                </c:pt>
                <c:pt idx="9125">
                  <c:v>5.69E-8</c:v>
                </c:pt>
                <c:pt idx="9126">
                  <c:v>5.7000000000000001E-8</c:v>
                </c:pt>
                <c:pt idx="9127">
                  <c:v>5.7000000000000001E-8</c:v>
                </c:pt>
                <c:pt idx="9128">
                  <c:v>5.7100000000000002E-8</c:v>
                </c:pt>
                <c:pt idx="9129">
                  <c:v>5.7100000000000002E-8</c:v>
                </c:pt>
                <c:pt idx="9130">
                  <c:v>5.7200000000000003E-8</c:v>
                </c:pt>
                <c:pt idx="9131">
                  <c:v>5.7200000000000003E-8</c:v>
                </c:pt>
                <c:pt idx="9132">
                  <c:v>5.7299999999999997E-8</c:v>
                </c:pt>
                <c:pt idx="9133">
                  <c:v>5.7299999999999997E-8</c:v>
                </c:pt>
                <c:pt idx="9134">
                  <c:v>5.7399999999999998E-8</c:v>
                </c:pt>
                <c:pt idx="9135">
                  <c:v>5.7399999999999998E-8</c:v>
                </c:pt>
                <c:pt idx="9136">
                  <c:v>5.7499999999999999E-8</c:v>
                </c:pt>
                <c:pt idx="9137">
                  <c:v>5.7499999999999999E-8</c:v>
                </c:pt>
                <c:pt idx="9138">
                  <c:v>5.76E-8</c:v>
                </c:pt>
                <c:pt idx="9139">
                  <c:v>5.76E-8</c:v>
                </c:pt>
                <c:pt idx="9140">
                  <c:v>5.7700000000000001E-8</c:v>
                </c:pt>
                <c:pt idx="9141">
                  <c:v>5.7700000000000001E-8</c:v>
                </c:pt>
                <c:pt idx="9142">
                  <c:v>5.7800000000000001E-8</c:v>
                </c:pt>
                <c:pt idx="9143">
                  <c:v>5.7800000000000001E-8</c:v>
                </c:pt>
                <c:pt idx="9144">
                  <c:v>5.7900000000000002E-8</c:v>
                </c:pt>
                <c:pt idx="9145">
                  <c:v>5.7900000000000002E-8</c:v>
                </c:pt>
                <c:pt idx="9146">
                  <c:v>5.8000000000000003E-8</c:v>
                </c:pt>
                <c:pt idx="9147">
                  <c:v>5.8000000000000003E-8</c:v>
                </c:pt>
                <c:pt idx="9148">
                  <c:v>5.8099999999999997E-8</c:v>
                </c:pt>
                <c:pt idx="9149">
                  <c:v>5.8099999999999997E-8</c:v>
                </c:pt>
                <c:pt idx="9150">
                  <c:v>5.8199999999999998E-8</c:v>
                </c:pt>
                <c:pt idx="9151">
                  <c:v>5.8199999999999998E-8</c:v>
                </c:pt>
                <c:pt idx="9152">
                  <c:v>5.8299999999999999E-8</c:v>
                </c:pt>
                <c:pt idx="9153">
                  <c:v>5.8299999999999999E-8</c:v>
                </c:pt>
                <c:pt idx="9154">
                  <c:v>5.84E-8</c:v>
                </c:pt>
                <c:pt idx="9155">
                  <c:v>5.84E-8</c:v>
                </c:pt>
                <c:pt idx="9156">
                  <c:v>5.8500000000000001E-8</c:v>
                </c:pt>
                <c:pt idx="9157">
                  <c:v>5.8500000000000001E-8</c:v>
                </c:pt>
                <c:pt idx="9158">
                  <c:v>5.8600000000000002E-8</c:v>
                </c:pt>
                <c:pt idx="9159">
                  <c:v>5.8600000000000002E-8</c:v>
                </c:pt>
                <c:pt idx="9160">
                  <c:v>5.8700000000000003E-8</c:v>
                </c:pt>
                <c:pt idx="9161">
                  <c:v>5.8700000000000003E-8</c:v>
                </c:pt>
                <c:pt idx="9162">
                  <c:v>5.8799999999999997E-8</c:v>
                </c:pt>
                <c:pt idx="9163">
                  <c:v>5.8799999999999997E-8</c:v>
                </c:pt>
                <c:pt idx="9164">
                  <c:v>5.8899999999999998E-8</c:v>
                </c:pt>
                <c:pt idx="9165">
                  <c:v>5.8899999999999998E-8</c:v>
                </c:pt>
                <c:pt idx="9166">
                  <c:v>5.8999999999999999E-8</c:v>
                </c:pt>
                <c:pt idx="9167">
                  <c:v>5.8999999999999999E-8</c:v>
                </c:pt>
                <c:pt idx="9168">
                  <c:v>5.91E-8</c:v>
                </c:pt>
                <c:pt idx="9169">
                  <c:v>5.91E-8</c:v>
                </c:pt>
                <c:pt idx="9170">
                  <c:v>5.9200000000000001E-8</c:v>
                </c:pt>
                <c:pt idx="9171">
                  <c:v>5.9200000000000001E-8</c:v>
                </c:pt>
                <c:pt idx="9172">
                  <c:v>5.9300000000000002E-8</c:v>
                </c:pt>
                <c:pt idx="9173">
                  <c:v>5.9300000000000002E-8</c:v>
                </c:pt>
                <c:pt idx="9174">
                  <c:v>5.9400000000000003E-8</c:v>
                </c:pt>
                <c:pt idx="9175">
                  <c:v>5.9400000000000003E-8</c:v>
                </c:pt>
                <c:pt idx="9176">
                  <c:v>5.9499999999999997E-8</c:v>
                </c:pt>
                <c:pt idx="9177">
                  <c:v>5.9499999999999997E-8</c:v>
                </c:pt>
                <c:pt idx="9178">
                  <c:v>5.9599999999999998E-8</c:v>
                </c:pt>
                <c:pt idx="9179">
                  <c:v>5.9599999999999998E-8</c:v>
                </c:pt>
                <c:pt idx="9180">
                  <c:v>5.9699999999999999E-8</c:v>
                </c:pt>
                <c:pt idx="9181">
                  <c:v>5.9699999999999999E-8</c:v>
                </c:pt>
                <c:pt idx="9182">
                  <c:v>5.9800000000000006E-8</c:v>
                </c:pt>
                <c:pt idx="9183">
                  <c:v>5.9800000000000006E-8</c:v>
                </c:pt>
                <c:pt idx="9184">
                  <c:v>5.99E-8</c:v>
                </c:pt>
                <c:pt idx="9185">
                  <c:v>5.99E-8</c:v>
                </c:pt>
                <c:pt idx="9186">
                  <c:v>5.9999999999999995E-8</c:v>
                </c:pt>
                <c:pt idx="9187">
                  <c:v>5.9999999999999995E-8</c:v>
                </c:pt>
                <c:pt idx="9188">
                  <c:v>6.0100000000000002E-8</c:v>
                </c:pt>
                <c:pt idx="9189">
                  <c:v>6.0100000000000002E-8</c:v>
                </c:pt>
                <c:pt idx="9190">
                  <c:v>6.0199999999999996E-8</c:v>
                </c:pt>
                <c:pt idx="9191">
                  <c:v>6.0199999999999996E-8</c:v>
                </c:pt>
                <c:pt idx="9192">
                  <c:v>6.0300000000000004E-8</c:v>
                </c:pt>
                <c:pt idx="9193">
                  <c:v>6.0300000000000004E-8</c:v>
                </c:pt>
                <c:pt idx="9194">
                  <c:v>6.0399999999999998E-8</c:v>
                </c:pt>
                <c:pt idx="9195">
                  <c:v>6.0399999999999998E-8</c:v>
                </c:pt>
                <c:pt idx="9196">
                  <c:v>6.0500000000000006E-8</c:v>
                </c:pt>
                <c:pt idx="9197">
                  <c:v>6.0500000000000006E-8</c:v>
                </c:pt>
                <c:pt idx="9198">
                  <c:v>6.06E-8</c:v>
                </c:pt>
                <c:pt idx="9199">
                  <c:v>6.06E-8</c:v>
                </c:pt>
                <c:pt idx="9200">
                  <c:v>6.0699999999999994E-8</c:v>
                </c:pt>
                <c:pt idx="9201">
                  <c:v>6.0699999999999994E-8</c:v>
                </c:pt>
                <c:pt idx="9202">
                  <c:v>6.0800000000000002E-8</c:v>
                </c:pt>
                <c:pt idx="9203">
                  <c:v>6.0800000000000002E-8</c:v>
                </c:pt>
                <c:pt idx="9204">
                  <c:v>6.0899999999999996E-8</c:v>
                </c:pt>
                <c:pt idx="9205">
                  <c:v>6.0899999999999996E-8</c:v>
                </c:pt>
                <c:pt idx="9206">
                  <c:v>6.1000000000000004E-8</c:v>
                </c:pt>
                <c:pt idx="9207">
                  <c:v>6.1000000000000004E-8</c:v>
                </c:pt>
                <c:pt idx="9208">
                  <c:v>6.1099999999999998E-8</c:v>
                </c:pt>
                <c:pt idx="9209">
                  <c:v>6.1099999999999998E-8</c:v>
                </c:pt>
                <c:pt idx="9210">
                  <c:v>6.1200000000000005E-8</c:v>
                </c:pt>
                <c:pt idx="9211">
                  <c:v>6.1200000000000005E-8</c:v>
                </c:pt>
                <c:pt idx="9212">
                  <c:v>6.13E-8</c:v>
                </c:pt>
                <c:pt idx="9213">
                  <c:v>6.13E-8</c:v>
                </c:pt>
                <c:pt idx="9214">
                  <c:v>6.1399999999999994E-8</c:v>
                </c:pt>
                <c:pt idx="9215">
                  <c:v>6.1399999999999994E-8</c:v>
                </c:pt>
                <c:pt idx="9216">
                  <c:v>6.1500000000000001E-8</c:v>
                </c:pt>
                <c:pt idx="9217">
                  <c:v>6.1500000000000001E-8</c:v>
                </c:pt>
                <c:pt idx="9218">
                  <c:v>6.1599999999999996E-8</c:v>
                </c:pt>
                <c:pt idx="9219">
                  <c:v>6.1599999999999996E-8</c:v>
                </c:pt>
                <c:pt idx="9220">
                  <c:v>6.1700000000000003E-8</c:v>
                </c:pt>
                <c:pt idx="9221">
                  <c:v>6.1700000000000003E-8</c:v>
                </c:pt>
                <c:pt idx="9222">
                  <c:v>6.1799999999999998E-8</c:v>
                </c:pt>
                <c:pt idx="9223">
                  <c:v>6.1799999999999998E-8</c:v>
                </c:pt>
                <c:pt idx="9224">
                  <c:v>6.1900000000000005E-8</c:v>
                </c:pt>
                <c:pt idx="9225">
                  <c:v>6.1900000000000005E-8</c:v>
                </c:pt>
                <c:pt idx="9226">
                  <c:v>6.1999999999999999E-8</c:v>
                </c:pt>
                <c:pt idx="9227">
                  <c:v>6.1999999999999999E-8</c:v>
                </c:pt>
                <c:pt idx="9228">
                  <c:v>6.2099999999999994E-8</c:v>
                </c:pt>
                <c:pt idx="9229">
                  <c:v>6.2099999999999994E-8</c:v>
                </c:pt>
                <c:pt idx="9230">
                  <c:v>6.2200000000000001E-8</c:v>
                </c:pt>
                <c:pt idx="9231">
                  <c:v>6.2200000000000001E-8</c:v>
                </c:pt>
                <c:pt idx="9232">
                  <c:v>6.2299999999999995E-8</c:v>
                </c:pt>
                <c:pt idx="9233">
                  <c:v>6.2299999999999995E-8</c:v>
                </c:pt>
                <c:pt idx="9234">
                  <c:v>6.2400000000000003E-8</c:v>
                </c:pt>
                <c:pt idx="9235">
                  <c:v>6.2400000000000003E-8</c:v>
                </c:pt>
                <c:pt idx="9236">
                  <c:v>6.2499999999999997E-8</c:v>
                </c:pt>
                <c:pt idx="9237">
                  <c:v>6.2499999999999997E-8</c:v>
                </c:pt>
                <c:pt idx="9238">
                  <c:v>6.2600000000000005E-8</c:v>
                </c:pt>
                <c:pt idx="9239">
                  <c:v>6.2600000000000005E-8</c:v>
                </c:pt>
                <c:pt idx="9240">
                  <c:v>6.2699999999999999E-8</c:v>
                </c:pt>
                <c:pt idx="9241">
                  <c:v>6.2699999999999999E-8</c:v>
                </c:pt>
                <c:pt idx="9242">
                  <c:v>6.2800000000000006E-8</c:v>
                </c:pt>
                <c:pt idx="9243">
                  <c:v>6.2800000000000006E-8</c:v>
                </c:pt>
                <c:pt idx="9244">
                  <c:v>6.2900000000000001E-8</c:v>
                </c:pt>
                <c:pt idx="9245">
                  <c:v>6.2900000000000001E-8</c:v>
                </c:pt>
                <c:pt idx="9246">
                  <c:v>6.2999999999999995E-8</c:v>
                </c:pt>
                <c:pt idx="9247">
                  <c:v>6.2999999999999995E-8</c:v>
                </c:pt>
                <c:pt idx="9248">
                  <c:v>6.3100000000000003E-8</c:v>
                </c:pt>
                <c:pt idx="9249">
                  <c:v>6.3100000000000003E-8</c:v>
                </c:pt>
                <c:pt idx="9250">
                  <c:v>6.3199999999999997E-8</c:v>
                </c:pt>
                <c:pt idx="9251">
                  <c:v>6.3199999999999997E-8</c:v>
                </c:pt>
                <c:pt idx="9252">
                  <c:v>6.3300000000000004E-8</c:v>
                </c:pt>
                <c:pt idx="9253">
                  <c:v>6.3300000000000004E-8</c:v>
                </c:pt>
                <c:pt idx="9254">
                  <c:v>6.3399999999999999E-8</c:v>
                </c:pt>
                <c:pt idx="9255">
                  <c:v>6.3399999999999999E-8</c:v>
                </c:pt>
                <c:pt idx="9256">
                  <c:v>6.3500000000000006E-8</c:v>
                </c:pt>
                <c:pt idx="9257">
                  <c:v>6.3500000000000006E-8</c:v>
                </c:pt>
                <c:pt idx="9258">
                  <c:v>6.36E-8</c:v>
                </c:pt>
                <c:pt idx="9259">
                  <c:v>6.36E-8</c:v>
                </c:pt>
                <c:pt idx="9260">
                  <c:v>6.3699999999999995E-8</c:v>
                </c:pt>
                <c:pt idx="9261">
                  <c:v>6.3699999999999995E-8</c:v>
                </c:pt>
                <c:pt idx="9262">
                  <c:v>6.3800000000000002E-8</c:v>
                </c:pt>
                <c:pt idx="9263">
                  <c:v>6.3800000000000002E-8</c:v>
                </c:pt>
                <c:pt idx="9264">
                  <c:v>6.3899999999999996E-8</c:v>
                </c:pt>
                <c:pt idx="9265">
                  <c:v>6.3899999999999996E-8</c:v>
                </c:pt>
                <c:pt idx="9266">
                  <c:v>6.4000000000000004E-8</c:v>
                </c:pt>
                <c:pt idx="9267">
                  <c:v>6.4000000000000004E-8</c:v>
                </c:pt>
                <c:pt idx="9268">
                  <c:v>6.4099999999999998E-8</c:v>
                </c:pt>
                <c:pt idx="9269">
                  <c:v>6.4099999999999998E-8</c:v>
                </c:pt>
                <c:pt idx="9270">
                  <c:v>6.4200000000000006E-8</c:v>
                </c:pt>
                <c:pt idx="9271">
                  <c:v>6.4200000000000006E-8</c:v>
                </c:pt>
                <c:pt idx="9272">
                  <c:v>6.43E-8</c:v>
                </c:pt>
                <c:pt idx="9273">
                  <c:v>6.43E-8</c:v>
                </c:pt>
                <c:pt idx="9274">
                  <c:v>6.4399999999999994E-8</c:v>
                </c:pt>
                <c:pt idx="9275">
                  <c:v>6.4399999999999994E-8</c:v>
                </c:pt>
                <c:pt idx="9276">
                  <c:v>6.4500000000000002E-8</c:v>
                </c:pt>
                <c:pt idx="9277">
                  <c:v>6.4500000000000002E-8</c:v>
                </c:pt>
                <c:pt idx="9278">
                  <c:v>6.4599999999999996E-8</c:v>
                </c:pt>
                <c:pt idx="9279">
                  <c:v>6.4599999999999996E-8</c:v>
                </c:pt>
                <c:pt idx="9280">
                  <c:v>6.4700000000000004E-8</c:v>
                </c:pt>
                <c:pt idx="9281">
                  <c:v>6.4700000000000004E-8</c:v>
                </c:pt>
                <c:pt idx="9282">
                  <c:v>6.4799999999999998E-8</c:v>
                </c:pt>
                <c:pt idx="9283">
                  <c:v>6.4799999999999998E-8</c:v>
                </c:pt>
                <c:pt idx="9284">
                  <c:v>6.4900000000000005E-8</c:v>
                </c:pt>
                <c:pt idx="9285">
                  <c:v>6.4900000000000005E-8</c:v>
                </c:pt>
                <c:pt idx="9286">
                  <c:v>6.5E-8</c:v>
                </c:pt>
                <c:pt idx="9287">
                  <c:v>6.5E-8</c:v>
                </c:pt>
                <c:pt idx="9288">
                  <c:v>6.5099999999999994E-8</c:v>
                </c:pt>
                <c:pt idx="9289">
                  <c:v>6.5099999999999994E-8</c:v>
                </c:pt>
                <c:pt idx="9290">
                  <c:v>6.5200000000000001E-8</c:v>
                </c:pt>
                <c:pt idx="9291">
                  <c:v>6.5200000000000001E-8</c:v>
                </c:pt>
                <c:pt idx="9292">
                  <c:v>6.5299999999999996E-8</c:v>
                </c:pt>
                <c:pt idx="9293">
                  <c:v>6.5299999999999996E-8</c:v>
                </c:pt>
                <c:pt idx="9294">
                  <c:v>6.5400000000000003E-8</c:v>
                </c:pt>
                <c:pt idx="9295">
                  <c:v>6.5400000000000003E-8</c:v>
                </c:pt>
                <c:pt idx="9296">
                  <c:v>6.5499999999999998E-8</c:v>
                </c:pt>
                <c:pt idx="9297">
                  <c:v>6.5499999999999998E-8</c:v>
                </c:pt>
                <c:pt idx="9298">
                  <c:v>6.5600000000000005E-8</c:v>
                </c:pt>
                <c:pt idx="9299">
                  <c:v>6.5600000000000005E-8</c:v>
                </c:pt>
                <c:pt idx="9300">
                  <c:v>6.5699999999999999E-8</c:v>
                </c:pt>
                <c:pt idx="9301">
                  <c:v>6.5699999999999999E-8</c:v>
                </c:pt>
                <c:pt idx="9302">
                  <c:v>6.5799999999999994E-8</c:v>
                </c:pt>
                <c:pt idx="9303">
                  <c:v>6.5799999999999994E-8</c:v>
                </c:pt>
                <c:pt idx="9304">
                  <c:v>6.5900000000000001E-8</c:v>
                </c:pt>
                <c:pt idx="9305">
                  <c:v>6.5900000000000001E-8</c:v>
                </c:pt>
                <c:pt idx="9306">
                  <c:v>6.5999999999999995E-8</c:v>
                </c:pt>
                <c:pt idx="9307">
                  <c:v>6.5999999999999995E-8</c:v>
                </c:pt>
                <c:pt idx="9308">
                  <c:v>6.6100000000000003E-8</c:v>
                </c:pt>
                <c:pt idx="9309">
                  <c:v>6.6100000000000003E-8</c:v>
                </c:pt>
                <c:pt idx="9310">
                  <c:v>6.6199999999999997E-8</c:v>
                </c:pt>
                <c:pt idx="9311">
                  <c:v>6.6199999999999997E-8</c:v>
                </c:pt>
                <c:pt idx="9312">
                  <c:v>6.6300000000000005E-8</c:v>
                </c:pt>
                <c:pt idx="9313">
                  <c:v>6.6300000000000005E-8</c:v>
                </c:pt>
                <c:pt idx="9314">
                  <c:v>6.6399999999999999E-8</c:v>
                </c:pt>
                <c:pt idx="9315">
                  <c:v>6.6399999999999999E-8</c:v>
                </c:pt>
                <c:pt idx="9316">
                  <c:v>6.6500000000000007E-8</c:v>
                </c:pt>
                <c:pt idx="9317">
                  <c:v>6.6500000000000007E-8</c:v>
                </c:pt>
                <c:pt idx="9318">
                  <c:v>6.6600000000000001E-8</c:v>
                </c:pt>
                <c:pt idx="9319">
                  <c:v>6.6600000000000001E-8</c:v>
                </c:pt>
                <c:pt idx="9320">
                  <c:v>6.6699999999999995E-8</c:v>
                </c:pt>
                <c:pt idx="9321">
                  <c:v>6.6699999999999995E-8</c:v>
                </c:pt>
                <c:pt idx="9322">
                  <c:v>6.6800000000000003E-8</c:v>
                </c:pt>
                <c:pt idx="9323">
                  <c:v>6.6800000000000003E-8</c:v>
                </c:pt>
                <c:pt idx="9324">
                  <c:v>6.6899999999999997E-8</c:v>
                </c:pt>
                <c:pt idx="9325">
                  <c:v>6.6899999999999997E-8</c:v>
                </c:pt>
                <c:pt idx="9326">
                  <c:v>6.7000000000000004E-8</c:v>
                </c:pt>
                <c:pt idx="9327">
                  <c:v>6.7000000000000004E-8</c:v>
                </c:pt>
                <c:pt idx="9328">
                  <c:v>6.7099999999999999E-8</c:v>
                </c:pt>
                <c:pt idx="9329">
                  <c:v>6.7099999999999999E-8</c:v>
                </c:pt>
                <c:pt idx="9330">
                  <c:v>6.7200000000000006E-8</c:v>
                </c:pt>
                <c:pt idx="9331">
                  <c:v>6.7200000000000006E-8</c:v>
                </c:pt>
                <c:pt idx="9332">
                  <c:v>6.73E-8</c:v>
                </c:pt>
                <c:pt idx="9333">
                  <c:v>6.73E-8</c:v>
                </c:pt>
                <c:pt idx="9334">
                  <c:v>6.7399999999999995E-8</c:v>
                </c:pt>
                <c:pt idx="9335">
                  <c:v>6.7399999999999995E-8</c:v>
                </c:pt>
                <c:pt idx="9336">
                  <c:v>6.7500000000000002E-8</c:v>
                </c:pt>
                <c:pt idx="9337">
                  <c:v>6.7500000000000002E-8</c:v>
                </c:pt>
                <c:pt idx="9338">
                  <c:v>6.7599999999999997E-8</c:v>
                </c:pt>
                <c:pt idx="9339">
                  <c:v>6.7599999999999997E-8</c:v>
                </c:pt>
                <c:pt idx="9340">
                  <c:v>6.7700000000000004E-8</c:v>
                </c:pt>
                <c:pt idx="9341">
                  <c:v>6.7700000000000004E-8</c:v>
                </c:pt>
                <c:pt idx="9342">
                  <c:v>6.7799999999999998E-8</c:v>
                </c:pt>
                <c:pt idx="9343">
                  <c:v>6.7799999999999998E-8</c:v>
                </c:pt>
                <c:pt idx="9344">
                  <c:v>6.7900000000000006E-8</c:v>
                </c:pt>
                <c:pt idx="9345">
                  <c:v>6.7900000000000006E-8</c:v>
                </c:pt>
                <c:pt idx="9346">
                  <c:v>6.8E-8</c:v>
                </c:pt>
                <c:pt idx="9347">
                  <c:v>6.8E-8</c:v>
                </c:pt>
                <c:pt idx="9348">
                  <c:v>6.8099999999999994E-8</c:v>
                </c:pt>
                <c:pt idx="9349">
                  <c:v>6.8099999999999994E-8</c:v>
                </c:pt>
                <c:pt idx="9350">
                  <c:v>6.8200000000000002E-8</c:v>
                </c:pt>
                <c:pt idx="9351">
                  <c:v>6.8200000000000002E-8</c:v>
                </c:pt>
                <c:pt idx="9352">
                  <c:v>6.8299999999999996E-8</c:v>
                </c:pt>
                <c:pt idx="9353">
                  <c:v>6.8299999999999996E-8</c:v>
                </c:pt>
                <c:pt idx="9354">
                  <c:v>6.8400000000000004E-8</c:v>
                </c:pt>
                <c:pt idx="9355">
                  <c:v>6.8400000000000004E-8</c:v>
                </c:pt>
                <c:pt idx="9356">
                  <c:v>6.8499999999999998E-8</c:v>
                </c:pt>
                <c:pt idx="9357">
                  <c:v>6.8499999999999998E-8</c:v>
                </c:pt>
                <c:pt idx="9358">
                  <c:v>6.8600000000000005E-8</c:v>
                </c:pt>
                <c:pt idx="9359">
                  <c:v>6.8600000000000005E-8</c:v>
                </c:pt>
                <c:pt idx="9360">
                  <c:v>6.87E-8</c:v>
                </c:pt>
                <c:pt idx="9361">
                  <c:v>6.87E-8</c:v>
                </c:pt>
                <c:pt idx="9362">
                  <c:v>6.8799999999999994E-8</c:v>
                </c:pt>
                <c:pt idx="9363">
                  <c:v>6.8799999999999994E-8</c:v>
                </c:pt>
                <c:pt idx="9364">
                  <c:v>6.8900000000000002E-8</c:v>
                </c:pt>
                <c:pt idx="9365">
                  <c:v>6.8900000000000002E-8</c:v>
                </c:pt>
                <c:pt idx="9366">
                  <c:v>6.8999999999999996E-8</c:v>
                </c:pt>
                <c:pt idx="9367">
                  <c:v>6.8999999999999996E-8</c:v>
                </c:pt>
                <c:pt idx="9368">
                  <c:v>6.9100000000000003E-8</c:v>
                </c:pt>
                <c:pt idx="9369">
                  <c:v>6.9100000000000003E-8</c:v>
                </c:pt>
                <c:pt idx="9370">
                  <c:v>6.9199999999999998E-8</c:v>
                </c:pt>
                <c:pt idx="9371">
                  <c:v>6.9199999999999998E-8</c:v>
                </c:pt>
                <c:pt idx="9372">
                  <c:v>6.9300000000000005E-8</c:v>
                </c:pt>
                <c:pt idx="9373">
                  <c:v>6.9300000000000005E-8</c:v>
                </c:pt>
                <c:pt idx="9374">
                  <c:v>6.9399999999999999E-8</c:v>
                </c:pt>
                <c:pt idx="9375">
                  <c:v>6.9399999999999999E-8</c:v>
                </c:pt>
                <c:pt idx="9376">
                  <c:v>6.9499999999999994E-8</c:v>
                </c:pt>
                <c:pt idx="9377">
                  <c:v>6.9499999999999994E-8</c:v>
                </c:pt>
                <c:pt idx="9378">
                  <c:v>6.9600000000000001E-8</c:v>
                </c:pt>
                <c:pt idx="9379">
                  <c:v>6.9600000000000001E-8</c:v>
                </c:pt>
                <c:pt idx="9380">
                  <c:v>6.9699999999999995E-8</c:v>
                </c:pt>
                <c:pt idx="9381">
                  <c:v>6.9699999999999995E-8</c:v>
                </c:pt>
                <c:pt idx="9382">
                  <c:v>6.9800000000000003E-8</c:v>
                </c:pt>
                <c:pt idx="9383">
                  <c:v>6.9800000000000003E-8</c:v>
                </c:pt>
                <c:pt idx="9384">
                  <c:v>6.9899999999999997E-8</c:v>
                </c:pt>
                <c:pt idx="9385">
                  <c:v>6.9899999999999997E-8</c:v>
                </c:pt>
                <c:pt idx="9386">
                  <c:v>7.0000000000000005E-8</c:v>
                </c:pt>
                <c:pt idx="9387">
                  <c:v>7.0000000000000005E-8</c:v>
                </c:pt>
                <c:pt idx="9388">
                  <c:v>7.0099999999999999E-8</c:v>
                </c:pt>
                <c:pt idx="9389">
                  <c:v>7.0099999999999999E-8</c:v>
                </c:pt>
                <c:pt idx="9390">
                  <c:v>7.0200000000000007E-8</c:v>
                </c:pt>
                <c:pt idx="9391">
                  <c:v>7.0200000000000007E-8</c:v>
                </c:pt>
                <c:pt idx="9392">
                  <c:v>7.0300000000000001E-8</c:v>
                </c:pt>
                <c:pt idx="9393">
                  <c:v>7.0300000000000001E-8</c:v>
                </c:pt>
                <c:pt idx="9394">
                  <c:v>7.0399999999999995E-8</c:v>
                </c:pt>
                <c:pt idx="9395">
                  <c:v>7.0399999999999995E-8</c:v>
                </c:pt>
                <c:pt idx="9396">
                  <c:v>7.0500000000000003E-8</c:v>
                </c:pt>
                <c:pt idx="9397">
                  <c:v>7.0500000000000003E-8</c:v>
                </c:pt>
                <c:pt idx="9398">
                  <c:v>7.0599999999999997E-8</c:v>
                </c:pt>
                <c:pt idx="9399">
                  <c:v>7.0599999999999997E-8</c:v>
                </c:pt>
                <c:pt idx="9400">
                  <c:v>7.0700000000000004E-8</c:v>
                </c:pt>
                <c:pt idx="9401">
                  <c:v>7.0700000000000004E-8</c:v>
                </c:pt>
                <c:pt idx="9402">
                  <c:v>7.0799999999999999E-8</c:v>
                </c:pt>
                <c:pt idx="9403">
                  <c:v>7.0799999999999999E-8</c:v>
                </c:pt>
                <c:pt idx="9404">
                  <c:v>7.0900000000000006E-8</c:v>
                </c:pt>
                <c:pt idx="9405">
                  <c:v>7.0900000000000006E-8</c:v>
                </c:pt>
                <c:pt idx="9406">
                  <c:v>7.1E-8</c:v>
                </c:pt>
                <c:pt idx="9407">
                  <c:v>7.1E-8</c:v>
                </c:pt>
                <c:pt idx="9408">
                  <c:v>7.1099999999999995E-8</c:v>
                </c:pt>
                <c:pt idx="9409">
                  <c:v>7.1099999999999995E-8</c:v>
                </c:pt>
                <c:pt idx="9410">
                  <c:v>7.1200000000000002E-8</c:v>
                </c:pt>
                <c:pt idx="9411">
                  <c:v>7.1200000000000002E-8</c:v>
                </c:pt>
                <c:pt idx="9412">
                  <c:v>7.1299999999999997E-8</c:v>
                </c:pt>
                <c:pt idx="9413">
                  <c:v>7.1299999999999997E-8</c:v>
                </c:pt>
                <c:pt idx="9414">
                  <c:v>7.1400000000000004E-8</c:v>
                </c:pt>
                <c:pt idx="9415">
                  <c:v>7.1400000000000004E-8</c:v>
                </c:pt>
                <c:pt idx="9416">
                  <c:v>7.1499999999999998E-8</c:v>
                </c:pt>
                <c:pt idx="9417">
                  <c:v>7.1499999999999998E-8</c:v>
                </c:pt>
                <c:pt idx="9418">
                  <c:v>7.1600000000000006E-8</c:v>
                </c:pt>
                <c:pt idx="9419">
                  <c:v>7.1600000000000006E-8</c:v>
                </c:pt>
                <c:pt idx="9420">
                  <c:v>7.17E-8</c:v>
                </c:pt>
                <c:pt idx="9421">
                  <c:v>7.17E-8</c:v>
                </c:pt>
                <c:pt idx="9422">
                  <c:v>7.1799999999999994E-8</c:v>
                </c:pt>
                <c:pt idx="9423">
                  <c:v>7.1799999999999994E-8</c:v>
                </c:pt>
                <c:pt idx="9424">
                  <c:v>7.1900000000000002E-8</c:v>
                </c:pt>
                <c:pt idx="9425">
                  <c:v>7.1900000000000002E-8</c:v>
                </c:pt>
                <c:pt idx="9426">
                  <c:v>7.1999999999999996E-8</c:v>
                </c:pt>
                <c:pt idx="9427">
                  <c:v>7.1999999999999996E-8</c:v>
                </c:pt>
                <c:pt idx="9428">
                  <c:v>7.2100000000000004E-8</c:v>
                </c:pt>
                <c:pt idx="9429">
                  <c:v>7.2100000000000004E-8</c:v>
                </c:pt>
                <c:pt idx="9430">
                  <c:v>7.2199999999999998E-8</c:v>
                </c:pt>
                <c:pt idx="9431">
                  <c:v>7.2199999999999998E-8</c:v>
                </c:pt>
                <c:pt idx="9432">
                  <c:v>7.2300000000000006E-8</c:v>
                </c:pt>
                <c:pt idx="9433">
                  <c:v>7.2300000000000006E-8</c:v>
                </c:pt>
                <c:pt idx="9434">
                  <c:v>7.24E-8</c:v>
                </c:pt>
                <c:pt idx="9435">
                  <c:v>7.24E-8</c:v>
                </c:pt>
                <c:pt idx="9436">
                  <c:v>7.2499999999999994E-8</c:v>
                </c:pt>
                <c:pt idx="9437">
                  <c:v>7.2499999999999994E-8</c:v>
                </c:pt>
                <c:pt idx="9438">
                  <c:v>7.2600000000000002E-8</c:v>
                </c:pt>
                <c:pt idx="9439">
                  <c:v>7.2600000000000002E-8</c:v>
                </c:pt>
                <c:pt idx="9440">
                  <c:v>7.2699999999999996E-8</c:v>
                </c:pt>
                <c:pt idx="9441">
                  <c:v>7.2699999999999996E-8</c:v>
                </c:pt>
                <c:pt idx="9442">
                  <c:v>7.2800000000000003E-8</c:v>
                </c:pt>
                <c:pt idx="9443">
                  <c:v>7.2800000000000003E-8</c:v>
                </c:pt>
                <c:pt idx="9444">
                  <c:v>7.2899999999999998E-8</c:v>
                </c:pt>
                <c:pt idx="9445">
                  <c:v>7.2899999999999998E-8</c:v>
                </c:pt>
                <c:pt idx="9446">
                  <c:v>7.3000000000000005E-8</c:v>
                </c:pt>
                <c:pt idx="9447">
                  <c:v>7.3000000000000005E-8</c:v>
                </c:pt>
                <c:pt idx="9448">
                  <c:v>7.3099999999999999E-8</c:v>
                </c:pt>
                <c:pt idx="9449">
                  <c:v>7.3099999999999999E-8</c:v>
                </c:pt>
                <c:pt idx="9450">
                  <c:v>7.3199999999999994E-8</c:v>
                </c:pt>
                <c:pt idx="9451">
                  <c:v>7.3199999999999994E-8</c:v>
                </c:pt>
                <c:pt idx="9452">
                  <c:v>7.3300000000000001E-8</c:v>
                </c:pt>
                <c:pt idx="9453">
                  <c:v>7.3300000000000001E-8</c:v>
                </c:pt>
                <c:pt idx="9454">
                  <c:v>7.3399999999999996E-8</c:v>
                </c:pt>
                <c:pt idx="9455">
                  <c:v>7.3399999999999996E-8</c:v>
                </c:pt>
                <c:pt idx="9456">
                  <c:v>7.3500000000000003E-8</c:v>
                </c:pt>
                <c:pt idx="9457">
                  <c:v>7.3500000000000003E-8</c:v>
                </c:pt>
                <c:pt idx="9458">
                  <c:v>7.3599999999999997E-8</c:v>
                </c:pt>
                <c:pt idx="9459">
                  <c:v>7.3599999999999997E-8</c:v>
                </c:pt>
                <c:pt idx="9460">
                  <c:v>7.3700000000000005E-8</c:v>
                </c:pt>
                <c:pt idx="9461">
                  <c:v>7.3700000000000005E-8</c:v>
                </c:pt>
                <c:pt idx="9462">
                  <c:v>7.3799999999999999E-8</c:v>
                </c:pt>
                <c:pt idx="9463">
                  <c:v>7.3799999999999999E-8</c:v>
                </c:pt>
                <c:pt idx="9464">
                  <c:v>7.3900000000000007E-8</c:v>
                </c:pt>
                <c:pt idx="9465">
                  <c:v>7.3900000000000007E-8</c:v>
                </c:pt>
                <c:pt idx="9466">
                  <c:v>7.4000000000000001E-8</c:v>
                </c:pt>
                <c:pt idx="9467">
                  <c:v>7.4000000000000001E-8</c:v>
                </c:pt>
                <c:pt idx="9468">
                  <c:v>7.4099999999999995E-8</c:v>
                </c:pt>
                <c:pt idx="9469">
                  <c:v>7.4099999999999995E-8</c:v>
                </c:pt>
                <c:pt idx="9470">
                  <c:v>7.4200000000000003E-8</c:v>
                </c:pt>
                <c:pt idx="9471">
                  <c:v>7.4200000000000003E-8</c:v>
                </c:pt>
                <c:pt idx="9472">
                  <c:v>7.4299999999999997E-8</c:v>
                </c:pt>
                <c:pt idx="9473">
                  <c:v>7.4299999999999997E-8</c:v>
                </c:pt>
                <c:pt idx="9474">
                  <c:v>7.4400000000000004E-8</c:v>
                </c:pt>
                <c:pt idx="9475">
                  <c:v>7.4400000000000004E-8</c:v>
                </c:pt>
                <c:pt idx="9476">
                  <c:v>7.4499999999999999E-8</c:v>
                </c:pt>
                <c:pt idx="9477">
                  <c:v>7.4499999999999999E-8</c:v>
                </c:pt>
                <c:pt idx="9478">
                  <c:v>7.4600000000000006E-8</c:v>
                </c:pt>
                <c:pt idx="9479">
                  <c:v>7.4600000000000006E-8</c:v>
                </c:pt>
                <c:pt idx="9480">
                  <c:v>7.4700000000000001E-8</c:v>
                </c:pt>
                <c:pt idx="9481">
                  <c:v>7.4700000000000001E-8</c:v>
                </c:pt>
                <c:pt idx="9482">
                  <c:v>7.4799999999999995E-8</c:v>
                </c:pt>
                <c:pt idx="9483">
                  <c:v>7.4799999999999995E-8</c:v>
                </c:pt>
                <c:pt idx="9484">
                  <c:v>7.4900000000000002E-8</c:v>
                </c:pt>
                <c:pt idx="9485">
                  <c:v>7.4900000000000002E-8</c:v>
                </c:pt>
                <c:pt idx="9486">
                  <c:v>7.4999999999999997E-8</c:v>
                </c:pt>
                <c:pt idx="9487">
                  <c:v>7.4999999999999997E-8</c:v>
                </c:pt>
                <c:pt idx="9488">
                  <c:v>7.5100000000000004E-8</c:v>
                </c:pt>
                <c:pt idx="9489">
                  <c:v>7.5100000000000004E-8</c:v>
                </c:pt>
                <c:pt idx="9490">
                  <c:v>7.5199999999999998E-8</c:v>
                </c:pt>
                <c:pt idx="9491">
                  <c:v>7.5199999999999998E-8</c:v>
                </c:pt>
                <c:pt idx="9492">
                  <c:v>7.5300000000000006E-8</c:v>
                </c:pt>
                <c:pt idx="9493">
                  <c:v>7.5300000000000006E-8</c:v>
                </c:pt>
                <c:pt idx="9494">
                  <c:v>7.54E-8</c:v>
                </c:pt>
                <c:pt idx="9495">
                  <c:v>7.54E-8</c:v>
                </c:pt>
                <c:pt idx="9496">
                  <c:v>7.5499999999999994E-8</c:v>
                </c:pt>
                <c:pt idx="9497">
                  <c:v>7.5499999999999994E-8</c:v>
                </c:pt>
                <c:pt idx="9498">
                  <c:v>7.5600000000000002E-8</c:v>
                </c:pt>
                <c:pt idx="9499">
                  <c:v>7.5600000000000002E-8</c:v>
                </c:pt>
                <c:pt idx="9500">
                  <c:v>7.5699999999999996E-8</c:v>
                </c:pt>
                <c:pt idx="9501">
                  <c:v>7.5699999999999996E-8</c:v>
                </c:pt>
                <c:pt idx="9502">
                  <c:v>7.5800000000000004E-8</c:v>
                </c:pt>
                <c:pt idx="9503">
                  <c:v>7.5800000000000004E-8</c:v>
                </c:pt>
                <c:pt idx="9504">
                  <c:v>7.5899999999999998E-8</c:v>
                </c:pt>
                <c:pt idx="9505">
                  <c:v>7.5899999999999998E-8</c:v>
                </c:pt>
                <c:pt idx="9506">
                  <c:v>7.6000000000000006E-8</c:v>
                </c:pt>
                <c:pt idx="9507">
                  <c:v>7.6000000000000006E-8</c:v>
                </c:pt>
                <c:pt idx="9508">
                  <c:v>7.61E-8</c:v>
                </c:pt>
                <c:pt idx="9509">
                  <c:v>7.61E-8</c:v>
                </c:pt>
                <c:pt idx="9510">
                  <c:v>7.6199999999999994E-8</c:v>
                </c:pt>
                <c:pt idx="9511">
                  <c:v>7.6199999999999994E-8</c:v>
                </c:pt>
                <c:pt idx="9512">
                  <c:v>7.6300000000000002E-8</c:v>
                </c:pt>
                <c:pt idx="9513">
                  <c:v>7.6300000000000002E-8</c:v>
                </c:pt>
                <c:pt idx="9514">
                  <c:v>7.6399999999999996E-8</c:v>
                </c:pt>
                <c:pt idx="9515">
                  <c:v>7.6399999999999996E-8</c:v>
                </c:pt>
                <c:pt idx="9516">
                  <c:v>7.6500000000000003E-8</c:v>
                </c:pt>
                <c:pt idx="9517">
                  <c:v>7.6500000000000003E-8</c:v>
                </c:pt>
                <c:pt idx="9518">
                  <c:v>7.6599999999999998E-8</c:v>
                </c:pt>
                <c:pt idx="9519">
                  <c:v>7.6599999999999998E-8</c:v>
                </c:pt>
                <c:pt idx="9520">
                  <c:v>7.6700000000000005E-8</c:v>
                </c:pt>
                <c:pt idx="9521">
                  <c:v>7.6700000000000005E-8</c:v>
                </c:pt>
                <c:pt idx="9522">
                  <c:v>7.6799999999999999E-8</c:v>
                </c:pt>
                <c:pt idx="9523">
                  <c:v>7.6799999999999999E-8</c:v>
                </c:pt>
                <c:pt idx="9524">
                  <c:v>7.6899999999999994E-8</c:v>
                </c:pt>
                <c:pt idx="9525">
                  <c:v>7.6899999999999994E-8</c:v>
                </c:pt>
                <c:pt idx="9526">
                  <c:v>7.7000000000000001E-8</c:v>
                </c:pt>
                <c:pt idx="9527">
                  <c:v>7.7000000000000001E-8</c:v>
                </c:pt>
                <c:pt idx="9528">
                  <c:v>7.7099999999999996E-8</c:v>
                </c:pt>
                <c:pt idx="9529">
                  <c:v>7.7099999999999996E-8</c:v>
                </c:pt>
                <c:pt idx="9530">
                  <c:v>7.7200000000000003E-8</c:v>
                </c:pt>
                <c:pt idx="9531">
                  <c:v>7.7200000000000003E-8</c:v>
                </c:pt>
                <c:pt idx="9532">
                  <c:v>7.7299999999999997E-8</c:v>
                </c:pt>
                <c:pt idx="9533">
                  <c:v>7.7299999999999997E-8</c:v>
                </c:pt>
                <c:pt idx="9534">
                  <c:v>7.7400000000000005E-8</c:v>
                </c:pt>
                <c:pt idx="9535">
                  <c:v>7.7400000000000005E-8</c:v>
                </c:pt>
                <c:pt idx="9536">
                  <c:v>7.7499999999999999E-8</c:v>
                </c:pt>
                <c:pt idx="9537">
                  <c:v>7.7499999999999999E-8</c:v>
                </c:pt>
                <c:pt idx="9538">
                  <c:v>7.7599999999999993E-8</c:v>
                </c:pt>
                <c:pt idx="9539">
                  <c:v>7.7599999999999993E-8</c:v>
                </c:pt>
                <c:pt idx="9540">
                  <c:v>7.7700000000000001E-8</c:v>
                </c:pt>
                <c:pt idx="9541">
                  <c:v>7.7700000000000001E-8</c:v>
                </c:pt>
                <c:pt idx="9542">
                  <c:v>7.7799999999999995E-8</c:v>
                </c:pt>
                <c:pt idx="9543">
                  <c:v>7.7799999999999995E-8</c:v>
                </c:pt>
                <c:pt idx="9544">
                  <c:v>7.7900000000000003E-8</c:v>
                </c:pt>
                <c:pt idx="9545">
                  <c:v>7.7900000000000003E-8</c:v>
                </c:pt>
                <c:pt idx="9546">
                  <c:v>7.7999999999999997E-8</c:v>
                </c:pt>
                <c:pt idx="9547">
                  <c:v>7.7999999999999997E-8</c:v>
                </c:pt>
                <c:pt idx="9548">
                  <c:v>7.8100000000000005E-8</c:v>
                </c:pt>
                <c:pt idx="9549">
                  <c:v>7.8100000000000005E-8</c:v>
                </c:pt>
                <c:pt idx="9550">
                  <c:v>7.8199999999999999E-8</c:v>
                </c:pt>
                <c:pt idx="9551">
                  <c:v>7.8199999999999999E-8</c:v>
                </c:pt>
                <c:pt idx="9552">
                  <c:v>7.8300000000000006E-8</c:v>
                </c:pt>
                <c:pt idx="9553">
                  <c:v>7.8300000000000006E-8</c:v>
                </c:pt>
                <c:pt idx="9554">
                  <c:v>7.8400000000000001E-8</c:v>
                </c:pt>
                <c:pt idx="9555">
                  <c:v>7.8400000000000001E-8</c:v>
                </c:pt>
                <c:pt idx="9556">
                  <c:v>7.8499999999999995E-8</c:v>
                </c:pt>
                <c:pt idx="9557">
                  <c:v>7.8499999999999995E-8</c:v>
                </c:pt>
                <c:pt idx="9558">
                  <c:v>7.8600000000000002E-8</c:v>
                </c:pt>
                <c:pt idx="9559">
                  <c:v>7.8600000000000002E-8</c:v>
                </c:pt>
                <c:pt idx="9560">
                  <c:v>7.8699999999999997E-8</c:v>
                </c:pt>
                <c:pt idx="9561">
                  <c:v>7.8699999999999997E-8</c:v>
                </c:pt>
                <c:pt idx="9562">
                  <c:v>7.8800000000000004E-8</c:v>
                </c:pt>
                <c:pt idx="9563">
                  <c:v>7.8800000000000004E-8</c:v>
                </c:pt>
                <c:pt idx="9564">
                  <c:v>7.8899999999999998E-8</c:v>
                </c:pt>
                <c:pt idx="9565">
                  <c:v>7.8899999999999998E-8</c:v>
                </c:pt>
                <c:pt idx="9566">
                  <c:v>7.9000000000000006E-8</c:v>
                </c:pt>
                <c:pt idx="9567">
                  <c:v>7.9000000000000006E-8</c:v>
                </c:pt>
                <c:pt idx="9568">
                  <c:v>7.91E-8</c:v>
                </c:pt>
                <c:pt idx="9569">
                  <c:v>7.91E-8</c:v>
                </c:pt>
                <c:pt idx="9570">
                  <c:v>7.9199999999999995E-8</c:v>
                </c:pt>
                <c:pt idx="9571">
                  <c:v>7.9199999999999995E-8</c:v>
                </c:pt>
                <c:pt idx="9572">
                  <c:v>7.9300000000000002E-8</c:v>
                </c:pt>
                <c:pt idx="9573">
                  <c:v>7.9300000000000002E-8</c:v>
                </c:pt>
                <c:pt idx="9574">
                  <c:v>7.9399999999999996E-8</c:v>
                </c:pt>
                <c:pt idx="9575">
                  <c:v>7.9399999999999996E-8</c:v>
                </c:pt>
                <c:pt idx="9576">
                  <c:v>7.9500000000000004E-8</c:v>
                </c:pt>
                <c:pt idx="9577">
                  <c:v>7.9500000000000004E-8</c:v>
                </c:pt>
                <c:pt idx="9578">
                  <c:v>7.9599999999999998E-8</c:v>
                </c:pt>
                <c:pt idx="9579">
                  <c:v>7.9599999999999998E-8</c:v>
                </c:pt>
                <c:pt idx="9580">
                  <c:v>7.9700000000000006E-8</c:v>
                </c:pt>
                <c:pt idx="9581">
                  <c:v>7.9700000000000006E-8</c:v>
                </c:pt>
                <c:pt idx="9582">
                  <c:v>7.98E-8</c:v>
                </c:pt>
                <c:pt idx="9583">
                  <c:v>7.98E-8</c:v>
                </c:pt>
                <c:pt idx="9584">
                  <c:v>7.9899999999999994E-8</c:v>
                </c:pt>
                <c:pt idx="9585">
                  <c:v>7.9899999999999994E-8</c:v>
                </c:pt>
                <c:pt idx="9586">
                  <c:v>8.0000000000000002E-8</c:v>
                </c:pt>
                <c:pt idx="9587">
                  <c:v>8.0000000000000002E-8</c:v>
                </c:pt>
                <c:pt idx="9588">
                  <c:v>8.0099999999999996E-8</c:v>
                </c:pt>
                <c:pt idx="9589">
                  <c:v>8.0099999999999996E-8</c:v>
                </c:pt>
                <c:pt idx="9590">
                  <c:v>8.0200000000000003E-8</c:v>
                </c:pt>
                <c:pt idx="9591">
                  <c:v>8.0200000000000003E-8</c:v>
                </c:pt>
                <c:pt idx="9592">
                  <c:v>8.0299999999999998E-8</c:v>
                </c:pt>
                <c:pt idx="9593">
                  <c:v>8.0299999999999998E-8</c:v>
                </c:pt>
                <c:pt idx="9594">
                  <c:v>8.0400000000000005E-8</c:v>
                </c:pt>
                <c:pt idx="9595">
                  <c:v>8.0400000000000005E-8</c:v>
                </c:pt>
                <c:pt idx="9596">
                  <c:v>8.05E-8</c:v>
                </c:pt>
                <c:pt idx="9597">
                  <c:v>8.05E-8</c:v>
                </c:pt>
                <c:pt idx="9598">
                  <c:v>8.0599999999999994E-8</c:v>
                </c:pt>
                <c:pt idx="9599">
                  <c:v>8.0599999999999994E-8</c:v>
                </c:pt>
                <c:pt idx="9600">
                  <c:v>8.0700000000000001E-8</c:v>
                </c:pt>
                <c:pt idx="9601">
                  <c:v>8.0700000000000001E-8</c:v>
                </c:pt>
                <c:pt idx="9602">
                  <c:v>8.0799999999999996E-8</c:v>
                </c:pt>
                <c:pt idx="9603">
                  <c:v>8.0799999999999996E-8</c:v>
                </c:pt>
                <c:pt idx="9604">
                  <c:v>8.0900000000000003E-8</c:v>
                </c:pt>
                <c:pt idx="9605">
                  <c:v>8.0900000000000003E-8</c:v>
                </c:pt>
                <c:pt idx="9606">
                  <c:v>8.0999999999999997E-8</c:v>
                </c:pt>
                <c:pt idx="9607">
                  <c:v>8.0999999999999997E-8</c:v>
                </c:pt>
                <c:pt idx="9608">
                  <c:v>8.1100000000000005E-8</c:v>
                </c:pt>
                <c:pt idx="9609">
                  <c:v>8.1100000000000005E-8</c:v>
                </c:pt>
                <c:pt idx="9610">
                  <c:v>8.1199999999999999E-8</c:v>
                </c:pt>
                <c:pt idx="9611">
                  <c:v>8.1199999999999999E-8</c:v>
                </c:pt>
                <c:pt idx="9612">
                  <c:v>8.1299999999999993E-8</c:v>
                </c:pt>
                <c:pt idx="9613">
                  <c:v>8.1299999999999993E-8</c:v>
                </c:pt>
                <c:pt idx="9614">
                  <c:v>8.1400000000000001E-8</c:v>
                </c:pt>
                <c:pt idx="9615">
                  <c:v>8.1400000000000001E-8</c:v>
                </c:pt>
                <c:pt idx="9616">
                  <c:v>8.1499999999999995E-8</c:v>
                </c:pt>
                <c:pt idx="9617">
                  <c:v>8.1499999999999995E-8</c:v>
                </c:pt>
                <c:pt idx="9618">
                  <c:v>8.1600000000000003E-8</c:v>
                </c:pt>
                <c:pt idx="9619">
                  <c:v>8.1600000000000003E-8</c:v>
                </c:pt>
                <c:pt idx="9620">
                  <c:v>8.1699999999999997E-8</c:v>
                </c:pt>
                <c:pt idx="9621">
                  <c:v>8.1699999999999997E-8</c:v>
                </c:pt>
                <c:pt idx="9622">
                  <c:v>8.1800000000000005E-8</c:v>
                </c:pt>
                <c:pt idx="9623">
                  <c:v>8.1800000000000005E-8</c:v>
                </c:pt>
                <c:pt idx="9624">
                  <c:v>8.1899999999999999E-8</c:v>
                </c:pt>
                <c:pt idx="9625">
                  <c:v>8.1899999999999999E-8</c:v>
                </c:pt>
                <c:pt idx="9626">
                  <c:v>8.2000000000000006E-8</c:v>
                </c:pt>
                <c:pt idx="9627">
                  <c:v>8.2000000000000006E-8</c:v>
                </c:pt>
                <c:pt idx="9628">
                  <c:v>8.2100000000000001E-8</c:v>
                </c:pt>
                <c:pt idx="9629">
                  <c:v>8.2100000000000001E-8</c:v>
                </c:pt>
                <c:pt idx="9630">
                  <c:v>8.2199999999999995E-8</c:v>
                </c:pt>
                <c:pt idx="9631">
                  <c:v>8.2199999999999995E-8</c:v>
                </c:pt>
                <c:pt idx="9632">
                  <c:v>8.2300000000000002E-8</c:v>
                </c:pt>
                <c:pt idx="9633">
                  <c:v>8.2300000000000002E-8</c:v>
                </c:pt>
                <c:pt idx="9634">
                  <c:v>8.2399999999999997E-8</c:v>
                </c:pt>
                <c:pt idx="9635">
                  <c:v>8.2399999999999997E-8</c:v>
                </c:pt>
                <c:pt idx="9636">
                  <c:v>8.2500000000000004E-8</c:v>
                </c:pt>
                <c:pt idx="9637">
                  <c:v>8.2500000000000004E-8</c:v>
                </c:pt>
                <c:pt idx="9638">
                  <c:v>8.2599999999999998E-8</c:v>
                </c:pt>
                <c:pt idx="9639">
                  <c:v>8.2599999999999998E-8</c:v>
                </c:pt>
                <c:pt idx="9640">
                  <c:v>8.2700000000000006E-8</c:v>
                </c:pt>
                <c:pt idx="9641">
                  <c:v>8.2700000000000006E-8</c:v>
                </c:pt>
                <c:pt idx="9642">
                  <c:v>8.28E-8</c:v>
                </c:pt>
                <c:pt idx="9643">
                  <c:v>8.28E-8</c:v>
                </c:pt>
                <c:pt idx="9644">
                  <c:v>8.2899999999999995E-8</c:v>
                </c:pt>
                <c:pt idx="9645">
                  <c:v>8.2899999999999995E-8</c:v>
                </c:pt>
                <c:pt idx="9646">
                  <c:v>8.3000000000000002E-8</c:v>
                </c:pt>
                <c:pt idx="9647">
                  <c:v>8.3000000000000002E-8</c:v>
                </c:pt>
                <c:pt idx="9648">
                  <c:v>8.3099999999999996E-8</c:v>
                </c:pt>
                <c:pt idx="9649">
                  <c:v>8.3099999999999996E-8</c:v>
                </c:pt>
                <c:pt idx="9650">
                  <c:v>8.3200000000000004E-8</c:v>
                </c:pt>
                <c:pt idx="9651">
                  <c:v>8.3200000000000004E-8</c:v>
                </c:pt>
                <c:pt idx="9652">
                  <c:v>8.3299999999999998E-8</c:v>
                </c:pt>
                <c:pt idx="9653">
                  <c:v>8.3299999999999998E-8</c:v>
                </c:pt>
                <c:pt idx="9654">
                  <c:v>8.3400000000000006E-8</c:v>
                </c:pt>
                <c:pt idx="9655">
                  <c:v>8.3400000000000006E-8</c:v>
                </c:pt>
                <c:pt idx="9656">
                  <c:v>8.35E-8</c:v>
                </c:pt>
                <c:pt idx="9657">
                  <c:v>8.35E-8</c:v>
                </c:pt>
                <c:pt idx="9658">
                  <c:v>8.3599999999999994E-8</c:v>
                </c:pt>
                <c:pt idx="9659">
                  <c:v>8.3599999999999994E-8</c:v>
                </c:pt>
                <c:pt idx="9660">
                  <c:v>8.3700000000000002E-8</c:v>
                </c:pt>
                <c:pt idx="9661">
                  <c:v>8.3700000000000002E-8</c:v>
                </c:pt>
                <c:pt idx="9662">
                  <c:v>8.3799999999999996E-8</c:v>
                </c:pt>
                <c:pt idx="9663">
                  <c:v>8.3799999999999996E-8</c:v>
                </c:pt>
                <c:pt idx="9664">
                  <c:v>8.3900000000000004E-8</c:v>
                </c:pt>
                <c:pt idx="9665">
                  <c:v>8.3900000000000004E-8</c:v>
                </c:pt>
                <c:pt idx="9666">
                  <c:v>8.3999999999999998E-8</c:v>
                </c:pt>
                <c:pt idx="9667">
                  <c:v>8.3999999999999998E-8</c:v>
                </c:pt>
                <c:pt idx="9668">
                  <c:v>8.4100000000000005E-8</c:v>
                </c:pt>
                <c:pt idx="9669">
                  <c:v>8.4100000000000005E-8</c:v>
                </c:pt>
                <c:pt idx="9670">
                  <c:v>8.42E-8</c:v>
                </c:pt>
                <c:pt idx="9671">
                  <c:v>8.42E-8</c:v>
                </c:pt>
                <c:pt idx="9672">
                  <c:v>8.4299999999999994E-8</c:v>
                </c:pt>
                <c:pt idx="9673">
                  <c:v>8.4299999999999994E-8</c:v>
                </c:pt>
                <c:pt idx="9674">
                  <c:v>8.4400000000000001E-8</c:v>
                </c:pt>
                <c:pt idx="9675">
                  <c:v>8.4400000000000001E-8</c:v>
                </c:pt>
                <c:pt idx="9676">
                  <c:v>8.4499999999999996E-8</c:v>
                </c:pt>
                <c:pt idx="9677">
                  <c:v>8.4499999999999996E-8</c:v>
                </c:pt>
                <c:pt idx="9678">
                  <c:v>8.4600000000000003E-8</c:v>
                </c:pt>
                <c:pt idx="9679">
                  <c:v>8.4600000000000003E-8</c:v>
                </c:pt>
                <c:pt idx="9680">
                  <c:v>8.4699999999999997E-8</c:v>
                </c:pt>
                <c:pt idx="9681">
                  <c:v>8.4699999999999997E-8</c:v>
                </c:pt>
                <c:pt idx="9682">
                  <c:v>8.4800000000000005E-8</c:v>
                </c:pt>
                <c:pt idx="9683">
                  <c:v>8.4800000000000005E-8</c:v>
                </c:pt>
                <c:pt idx="9684">
                  <c:v>8.4899999999999999E-8</c:v>
                </c:pt>
                <c:pt idx="9685">
                  <c:v>8.4899999999999999E-8</c:v>
                </c:pt>
                <c:pt idx="9686">
                  <c:v>8.4999999999999994E-8</c:v>
                </c:pt>
                <c:pt idx="9687">
                  <c:v>8.4999999999999994E-8</c:v>
                </c:pt>
                <c:pt idx="9688">
                  <c:v>8.5100000000000001E-8</c:v>
                </c:pt>
                <c:pt idx="9689">
                  <c:v>8.5100000000000001E-8</c:v>
                </c:pt>
                <c:pt idx="9690">
                  <c:v>8.5199999999999995E-8</c:v>
                </c:pt>
                <c:pt idx="9691">
                  <c:v>8.5199999999999995E-8</c:v>
                </c:pt>
                <c:pt idx="9692">
                  <c:v>8.5300000000000003E-8</c:v>
                </c:pt>
                <c:pt idx="9693">
                  <c:v>8.5300000000000003E-8</c:v>
                </c:pt>
                <c:pt idx="9694">
                  <c:v>8.5399999999999997E-8</c:v>
                </c:pt>
                <c:pt idx="9695">
                  <c:v>8.5399999999999997E-8</c:v>
                </c:pt>
                <c:pt idx="9696">
                  <c:v>8.5500000000000005E-8</c:v>
                </c:pt>
                <c:pt idx="9697">
                  <c:v>8.5500000000000005E-8</c:v>
                </c:pt>
                <c:pt idx="9698">
                  <c:v>8.5599999999999999E-8</c:v>
                </c:pt>
                <c:pt idx="9699">
                  <c:v>8.5599999999999999E-8</c:v>
                </c:pt>
                <c:pt idx="9700">
                  <c:v>8.5700000000000006E-8</c:v>
                </c:pt>
                <c:pt idx="9701">
                  <c:v>8.5700000000000006E-8</c:v>
                </c:pt>
                <c:pt idx="9702">
                  <c:v>8.5800000000000001E-8</c:v>
                </c:pt>
                <c:pt idx="9703">
                  <c:v>8.5800000000000001E-8</c:v>
                </c:pt>
                <c:pt idx="9704">
                  <c:v>8.5899999999999995E-8</c:v>
                </c:pt>
                <c:pt idx="9705">
                  <c:v>8.5899999999999995E-8</c:v>
                </c:pt>
                <c:pt idx="9706">
                  <c:v>8.6000000000000002E-8</c:v>
                </c:pt>
                <c:pt idx="9707">
                  <c:v>8.6000000000000002E-8</c:v>
                </c:pt>
                <c:pt idx="9708">
                  <c:v>8.6099999999999997E-8</c:v>
                </c:pt>
                <c:pt idx="9709">
                  <c:v>8.6099999999999997E-8</c:v>
                </c:pt>
                <c:pt idx="9710">
                  <c:v>8.6200000000000004E-8</c:v>
                </c:pt>
                <c:pt idx="9711">
                  <c:v>8.6200000000000004E-8</c:v>
                </c:pt>
                <c:pt idx="9712">
                  <c:v>8.6299999999999999E-8</c:v>
                </c:pt>
                <c:pt idx="9713">
                  <c:v>8.6299999999999999E-8</c:v>
                </c:pt>
                <c:pt idx="9714">
                  <c:v>8.6400000000000006E-8</c:v>
                </c:pt>
                <c:pt idx="9715">
                  <c:v>8.6400000000000006E-8</c:v>
                </c:pt>
                <c:pt idx="9716">
                  <c:v>8.65E-8</c:v>
                </c:pt>
                <c:pt idx="9717">
                  <c:v>8.65E-8</c:v>
                </c:pt>
                <c:pt idx="9718">
                  <c:v>8.6599999999999995E-8</c:v>
                </c:pt>
                <c:pt idx="9719">
                  <c:v>8.6599999999999995E-8</c:v>
                </c:pt>
                <c:pt idx="9720">
                  <c:v>8.6700000000000002E-8</c:v>
                </c:pt>
                <c:pt idx="9721">
                  <c:v>8.6700000000000002E-8</c:v>
                </c:pt>
                <c:pt idx="9722">
                  <c:v>8.6799999999999996E-8</c:v>
                </c:pt>
                <c:pt idx="9723">
                  <c:v>8.6799999999999996E-8</c:v>
                </c:pt>
                <c:pt idx="9724">
                  <c:v>8.6900000000000004E-8</c:v>
                </c:pt>
                <c:pt idx="9725">
                  <c:v>8.6900000000000004E-8</c:v>
                </c:pt>
                <c:pt idx="9726">
                  <c:v>8.6999999999999998E-8</c:v>
                </c:pt>
                <c:pt idx="9727">
                  <c:v>8.6999999999999998E-8</c:v>
                </c:pt>
                <c:pt idx="9728">
                  <c:v>8.7100000000000006E-8</c:v>
                </c:pt>
                <c:pt idx="9729">
                  <c:v>8.7100000000000006E-8</c:v>
                </c:pt>
                <c:pt idx="9730">
                  <c:v>8.72E-8</c:v>
                </c:pt>
                <c:pt idx="9731">
                  <c:v>8.72E-8</c:v>
                </c:pt>
                <c:pt idx="9732">
                  <c:v>8.7299999999999994E-8</c:v>
                </c:pt>
                <c:pt idx="9733">
                  <c:v>8.7299999999999994E-8</c:v>
                </c:pt>
                <c:pt idx="9734">
                  <c:v>8.7400000000000002E-8</c:v>
                </c:pt>
                <c:pt idx="9735">
                  <c:v>8.7400000000000002E-8</c:v>
                </c:pt>
                <c:pt idx="9736">
                  <c:v>8.7499999999999996E-8</c:v>
                </c:pt>
                <c:pt idx="9737">
                  <c:v>8.7499999999999996E-8</c:v>
                </c:pt>
                <c:pt idx="9738">
                  <c:v>8.7600000000000004E-8</c:v>
                </c:pt>
                <c:pt idx="9739">
                  <c:v>8.7600000000000004E-8</c:v>
                </c:pt>
                <c:pt idx="9740">
                  <c:v>8.7699999999999998E-8</c:v>
                </c:pt>
                <c:pt idx="9741">
                  <c:v>8.7699999999999998E-8</c:v>
                </c:pt>
                <c:pt idx="9742">
                  <c:v>8.7800000000000005E-8</c:v>
                </c:pt>
                <c:pt idx="9743">
                  <c:v>8.7800000000000005E-8</c:v>
                </c:pt>
                <c:pt idx="9744">
                  <c:v>8.79E-8</c:v>
                </c:pt>
                <c:pt idx="9745">
                  <c:v>8.79E-8</c:v>
                </c:pt>
                <c:pt idx="9746">
                  <c:v>8.7999999999999994E-8</c:v>
                </c:pt>
                <c:pt idx="9747">
                  <c:v>8.7999999999999994E-8</c:v>
                </c:pt>
                <c:pt idx="9748">
                  <c:v>8.8100000000000001E-8</c:v>
                </c:pt>
                <c:pt idx="9749">
                  <c:v>8.8100000000000001E-8</c:v>
                </c:pt>
                <c:pt idx="9750">
                  <c:v>8.8199999999999996E-8</c:v>
                </c:pt>
                <c:pt idx="9751">
                  <c:v>8.8199999999999996E-8</c:v>
                </c:pt>
                <c:pt idx="9752">
                  <c:v>8.8300000000000003E-8</c:v>
                </c:pt>
                <c:pt idx="9753">
                  <c:v>8.8300000000000003E-8</c:v>
                </c:pt>
                <c:pt idx="9754">
                  <c:v>8.8399999999999997E-8</c:v>
                </c:pt>
                <c:pt idx="9755">
                  <c:v>8.8399999999999997E-8</c:v>
                </c:pt>
                <c:pt idx="9756">
                  <c:v>8.8500000000000005E-8</c:v>
                </c:pt>
                <c:pt idx="9757">
                  <c:v>8.8500000000000005E-8</c:v>
                </c:pt>
                <c:pt idx="9758">
                  <c:v>8.8599999999999999E-8</c:v>
                </c:pt>
                <c:pt idx="9759">
                  <c:v>8.8599999999999999E-8</c:v>
                </c:pt>
                <c:pt idx="9760">
                  <c:v>8.8699999999999994E-8</c:v>
                </c:pt>
                <c:pt idx="9761">
                  <c:v>8.8699999999999994E-8</c:v>
                </c:pt>
                <c:pt idx="9762">
                  <c:v>8.8800000000000001E-8</c:v>
                </c:pt>
                <c:pt idx="9763">
                  <c:v>8.8800000000000001E-8</c:v>
                </c:pt>
                <c:pt idx="9764">
                  <c:v>8.8899999999999995E-8</c:v>
                </c:pt>
                <c:pt idx="9765">
                  <c:v>8.8899999999999995E-8</c:v>
                </c:pt>
                <c:pt idx="9766">
                  <c:v>8.9000000000000003E-8</c:v>
                </c:pt>
                <c:pt idx="9767">
                  <c:v>8.9000000000000003E-8</c:v>
                </c:pt>
                <c:pt idx="9768">
                  <c:v>8.9099999999999997E-8</c:v>
                </c:pt>
                <c:pt idx="9769">
                  <c:v>8.9099999999999997E-8</c:v>
                </c:pt>
                <c:pt idx="9770">
                  <c:v>8.9200000000000005E-8</c:v>
                </c:pt>
                <c:pt idx="9771">
                  <c:v>8.9200000000000005E-8</c:v>
                </c:pt>
                <c:pt idx="9772">
                  <c:v>8.9299999999999999E-8</c:v>
                </c:pt>
                <c:pt idx="9773">
                  <c:v>8.9299999999999999E-8</c:v>
                </c:pt>
                <c:pt idx="9774">
                  <c:v>8.9400000000000006E-8</c:v>
                </c:pt>
                <c:pt idx="9775">
                  <c:v>8.9400000000000006E-8</c:v>
                </c:pt>
                <c:pt idx="9776">
                  <c:v>8.9500000000000001E-8</c:v>
                </c:pt>
                <c:pt idx="9777">
                  <c:v>8.9500000000000001E-8</c:v>
                </c:pt>
                <c:pt idx="9778">
                  <c:v>8.9599999999999995E-8</c:v>
                </c:pt>
                <c:pt idx="9779">
                  <c:v>8.9599999999999995E-8</c:v>
                </c:pt>
                <c:pt idx="9780">
                  <c:v>8.9700000000000003E-8</c:v>
                </c:pt>
                <c:pt idx="9781">
                  <c:v>8.9700000000000003E-8</c:v>
                </c:pt>
                <c:pt idx="9782">
                  <c:v>8.9799999999999997E-8</c:v>
                </c:pt>
                <c:pt idx="9783">
                  <c:v>8.9799999999999997E-8</c:v>
                </c:pt>
                <c:pt idx="9784">
                  <c:v>8.9900000000000004E-8</c:v>
                </c:pt>
                <c:pt idx="9785">
                  <c:v>8.9900000000000004E-8</c:v>
                </c:pt>
                <c:pt idx="9786">
                  <c:v>8.9999999999999999E-8</c:v>
                </c:pt>
                <c:pt idx="9787">
                  <c:v>8.9999999999999999E-8</c:v>
                </c:pt>
                <c:pt idx="9788">
                  <c:v>9.0100000000000006E-8</c:v>
                </c:pt>
                <c:pt idx="9789">
                  <c:v>9.0100000000000006E-8</c:v>
                </c:pt>
                <c:pt idx="9790">
                  <c:v>9.02E-8</c:v>
                </c:pt>
                <c:pt idx="9791">
                  <c:v>9.02E-8</c:v>
                </c:pt>
                <c:pt idx="9792">
                  <c:v>9.0299999999999995E-8</c:v>
                </c:pt>
                <c:pt idx="9793">
                  <c:v>9.0299999999999995E-8</c:v>
                </c:pt>
                <c:pt idx="9794">
                  <c:v>9.0400000000000002E-8</c:v>
                </c:pt>
                <c:pt idx="9795">
                  <c:v>9.0400000000000002E-8</c:v>
                </c:pt>
                <c:pt idx="9796">
                  <c:v>9.0499999999999996E-8</c:v>
                </c:pt>
                <c:pt idx="9797">
                  <c:v>9.0499999999999996E-8</c:v>
                </c:pt>
                <c:pt idx="9798">
                  <c:v>9.0600000000000004E-8</c:v>
                </c:pt>
                <c:pt idx="9799">
                  <c:v>9.0600000000000004E-8</c:v>
                </c:pt>
                <c:pt idx="9800">
                  <c:v>9.0699999999999998E-8</c:v>
                </c:pt>
                <c:pt idx="9801">
                  <c:v>9.0699999999999998E-8</c:v>
                </c:pt>
                <c:pt idx="9802">
                  <c:v>9.0800000000000006E-8</c:v>
                </c:pt>
                <c:pt idx="9803">
                  <c:v>9.0800000000000006E-8</c:v>
                </c:pt>
                <c:pt idx="9804">
                  <c:v>9.09E-8</c:v>
                </c:pt>
                <c:pt idx="9805">
                  <c:v>9.09E-8</c:v>
                </c:pt>
                <c:pt idx="9806">
                  <c:v>9.0999999999999994E-8</c:v>
                </c:pt>
                <c:pt idx="9807">
                  <c:v>9.0999999999999994E-8</c:v>
                </c:pt>
                <c:pt idx="9808">
                  <c:v>9.1100000000000002E-8</c:v>
                </c:pt>
                <c:pt idx="9809">
                  <c:v>9.1100000000000002E-8</c:v>
                </c:pt>
                <c:pt idx="9810">
                  <c:v>9.1199999999999996E-8</c:v>
                </c:pt>
                <c:pt idx="9811">
                  <c:v>9.1199999999999996E-8</c:v>
                </c:pt>
                <c:pt idx="9812">
                  <c:v>9.1300000000000004E-8</c:v>
                </c:pt>
                <c:pt idx="9813">
                  <c:v>9.1300000000000004E-8</c:v>
                </c:pt>
                <c:pt idx="9814">
                  <c:v>9.1399999999999998E-8</c:v>
                </c:pt>
                <c:pt idx="9815">
                  <c:v>9.1399999999999998E-8</c:v>
                </c:pt>
                <c:pt idx="9816">
                  <c:v>9.1500000000000005E-8</c:v>
                </c:pt>
                <c:pt idx="9817">
                  <c:v>9.1500000000000005E-8</c:v>
                </c:pt>
                <c:pt idx="9818">
                  <c:v>9.16E-8</c:v>
                </c:pt>
                <c:pt idx="9819">
                  <c:v>9.16E-8</c:v>
                </c:pt>
                <c:pt idx="9820">
                  <c:v>9.1699999999999994E-8</c:v>
                </c:pt>
                <c:pt idx="9821">
                  <c:v>9.1699999999999994E-8</c:v>
                </c:pt>
                <c:pt idx="9822">
                  <c:v>9.1800000000000001E-8</c:v>
                </c:pt>
                <c:pt idx="9823">
                  <c:v>9.1800000000000001E-8</c:v>
                </c:pt>
                <c:pt idx="9824">
                  <c:v>9.1899999999999996E-8</c:v>
                </c:pt>
                <c:pt idx="9825">
                  <c:v>9.1899999999999996E-8</c:v>
                </c:pt>
                <c:pt idx="9826">
                  <c:v>9.2000000000000003E-8</c:v>
                </c:pt>
                <c:pt idx="9827">
                  <c:v>9.2000000000000003E-8</c:v>
                </c:pt>
                <c:pt idx="9828">
                  <c:v>9.2099999999999998E-8</c:v>
                </c:pt>
                <c:pt idx="9829">
                  <c:v>9.2099999999999998E-8</c:v>
                </c:pt>
                <c:pt idx="9830">
                  <c:v>9.2200000000000005E-8</c:v>
                </c:pt>
                <c:pt idx="9831">
                  <c:v>9.2200000000000005E-8</c:v>
                </c:pt>
                <c:pt idx="9832">
                  <c:v>9.2299999999999999E-8</c:v>
                </c:pt>
                <c:pt idx="9833">
                  <c:v>9.2299999999999999E-8</c:v>
                </c:pt>
                <c:pt idx="9834">
                  <c:v>9.2399999999999994E-8</c:v>
                </c:pt>
                <c:pt idx="9835">
                  <c:v>9.2399999999999994E-8</c:v>
                </c:pt>
                <c:pt idx="9836">
                  <c:v>9.2500000000000001E-8</c:v>
                </c:pt>
                <c:pt idx="9837">
                  <c:v>9.2500000000000001E-8</c:v>
                </c:pt>
                <c:pt idx="9838">
                  <c:v>9.2599999999999995E-8</c:v>
                </c:pt>
                <c:pt idx="9839">
                  <c:v>9.2599999999999995E-8</c:v>
                </c:pt>
                <c:pt idx="9840">
                  <c:v>9.2700000000000003E-8</c:v>
                </c:pt>
                <c:pt idx="9841">
                  <c:v>9.2700000000000003E-8</c:v>
                </c:pt>
                <c:pt idx="9842">
                  <c:v>9.2799999999999997E-8</c:v>
                </c:pt>
                <c:pt idx="9843">
                  <c:v>9.2799999999999997E-8</c:v>
                </c:pt>
                <c:pt idx="9844">
                  <c:v>9.2900000000000005E-8</c:v>
                </c:pt>
                <c:pt idx="9845">
                  <c:v>9.2900000000000005E-8</c:v>
                </c:pt>
                <c:pt idx="9846">
                  <c:v>9.2999999999999999E-8</c:v>
                </c:pt>
                <c:pt idx="9847">
                  <c:v>9.2999999999999999E-8</c:v>
                </c:pt>
                <c:pt idx="9848">
                  <c:v>9.3100000000000006E-8</c:v>
                </c:pt>
                <c:pt idx="9849">
                  <c:v>9.3100000000000006E-8</c:v>
                </c:pt>
                <c:pt idx="9850">
                  <c:v>9.3200000000000001E-8</c:v>
                </c:pt>
                <c:pt idx="9851">
                  <c:v>9.3200000000000001E-8</c:v>
                </c:pt>
                <c:pt idx="9852">
                  <c:v>9.3299999999999995E-8</c:v>
                </c:pt>
                <c:pt idx="9853">
                  <c:v>9.3299999999999995E-8</c:v>
                </c:pt>
                <c:pt idx="9854">
                  <c:v>9.3400000000000003E-8</c:v>
                </c:pt>
                <c:pt idx="9855">
                  <c:v>9.3400000000000003E-8</c:v>
                </c:pt>
                <c:pt idx="9856">
                  <c:v>9.3499999999999997E-8</c:v>
                </c:pt>
                <c:pt idx="9857">
                  <c:v>9.3499999999999997E-8</c:v>
                </c:pt>
                <c:pt idx="9858">
                  <c:v>9.3600000000000004E-8</c:v>
                </c:pt>
                <c:pt idx="9859">
                  <c:v>9.3600000000000004E-8</c:v>
                </c:pt>
                <c:pt idx="9860">
                  <c:v>9.3699999999999999E-8</c:v>
                </c:pt>
                <c:pt idx="9861">
                  <c:v>9.3699999999999999E-8</c:v>
                </c:pt>
                <c:pt idx="9862">
                  <c:v>9.3800000000000006E-8</c:v>
                </c:pt>
                <c:pt idx="9863">
                  <c:v>9.3800000000000006E-8</c:v>
                </c:pt>
                <c:pt idx="9864">
                  <c:v>9.39E-8</c:v>
                </c:pt>
                <c:pt idx="9865">
                  <c:v>9.39E-8</c:v>
                </c:pt>
                <c:pt idx="9866">
                  <c:v>9.3999999999999995E-8</c:v>
                </c:pt>
                <c:pt idx="9867">
                  <c:v>9.3999999999999995E-8</c:v>
                </c:pt>
                <c:pt idx="9868">
                  <c:v>9.4100000000000002E-8</c:v>
                </c:pt>
                <c:pt idx="9869">
                  <c:v>9.4100000000000002E-8</c:v>
                </c:pt>
                <c:pt idx="9870">
                  <c:v>9.4199999999999996E-8</c:v>
                </c:pt>
                <c:pt idx="9871">
                  <c:v>9.4199999999999996E-8</c:v>
                </c:pt>
                <c:pt idx="9872">
                  <c:v>9.4300000000000004E-8</c:v>
                </c:pt>
                <c:pt idx="9873">
                  <c:v>9.4300000000000004E-8</c:v>
                </c:pt>
                <c:pt idx="9874">
                  <c:v>9.4399999999999998E-8</c:v>
                </c:pt>
                <c:pt idx="9875">
                  <c:v>9.4399999999999998E-8</c:v>
                </c:pt>
                <c:pt idx="9876">
                  <c:v>9.4500000000000006E-8</c:v>
                </c:pt>
                <c:pt idx="9877">
                  <c:v>9.4500000000000006E-8</c:v>
                </c:pt>
                <c:pt idx="9878">
                  <c:v>9.46E-8</c:v>
                </c:pt>
                <c:pt idx="9879">
                  <c:v>9.46E-8</c:v>
                </c:pt>
                <c:pt idx="9880">
                  <c:v>9.4699999999999994E-8</c:v>
                </c:pt>
                <c:pt idx="9881">
                  <c:v>9.4699999999999994E-8</c:v>
                </c:pt>
                <c:pt idx="9882">
                  <c:v>9.4800000000000002E-8</c:v>
                </c:pt>
                <c:pt idx="9883">
                  <c:v>9.4800000000000002E-8</c:v>
                </c:pt>
                <c:pt idx="9884">
                  <c:v>9.4899999999999996E-8</c:v>
                </c:pt>
                <c:pt idx="9885">
                  <c:v>9.4899999999999996E-8</c:v>
                </c:pt>
                <c:pt idx="9886">
                  <c:v>9.5000000000000004E-8</c:v>
                </c:pt>
                <c:pt idx="9887">
                  <c:v>9.5000000000000004E-8</c:v>
                </c:pt>
                <c:pt idx="9888">
                  <c:v>9.5099999999999998E-8</c:v>
                </c:pt>
                <c:pt idx="9889">
                  <c:v>9.5099999999999998E-8</c:v>
                </c:pt>
                <c:pt idx="9890">
                  <c:v>9.5200000000000005E-8</c:v>
                </c:pt>
                <c:pt idx="9891">
                  <c:v>9.5200000000000005E-8</c:v>
                </c:pt>
                <c:pt idx="9892">
                  <c:v>9.53E-8</c:v>
                </c:pt>
                <c:pt idx="9893">
                  <c:v>9.53E-8</c:v>
                </c:pt>
                <c:pt idx="9894">
                  <c:v>9.5399999999999994E-8</c:v>
                </c:pt>
                <c:pt idx="9895">
                  <c:v>9.5399999999999994E-8</c:v>
                </c:pt>
                <c:pt idx="9896">
                  <c:v>9.5500000000000002E-8</c:v>
                </c:pt>
                <c:pt idx="9897">
                  <c:v>9.5500000000000002E-8</c:v>
                </c:pt>
                <c:pt idx="9898">
                  <c:v>9.5599999999999996E-8</c:v>
                </c:pt>
                <c:pt idx="9899">
                  <c:v>9.5599999999999996E-8</c:v>
                </c:pt>
                <c:pt idx="9900">
                  <c:v>9.5700000000000003E-8</c:v>
                </c:pt>
                <c:pt idx="9901">
                  <c:v>9.5700000000000003E-8</c:v>
                </c:pt>
                <c:pt idx="9902">
                  <c:v>9.5799999999999998E-8</c:v>
                </c:pt>
                <c:pt idx="9903">
                  <c:v>9.5799999999999998E-8</c:v>
                </c:pt>
                <c:pt idx="9904">
                  <c:v>9.5900000000000005E-8</c:v>
                </c:pt>
                <c:pt idx="9905">
                  <c:v>9.5900000000000005E-8</c:v>
                </c:pt>
                <c:pt idx="9906">
                  <c:v>9.5999999999999999E-8</c:v>
                </c:pt>
                <c:pt idx="9907">
                  <c:v>9.5999999999999999E-8</c:v>
                </c:pt>
                <c:pt idx="9908">
                  <c:v>9.6099999999999994E-8</c:v>
                </c:pt>
                <c:pt idx="9909">
                  <c:v>9.6099999999999994E-8</c:v>
                </c:pt>
                <c:pt idx="9910">
                  <c:v>9.6200000000000001E-8</c:v>
                </c:pt>
                <c:pt idx="9911">
                  <c:v>9.6200000000000001E-8</c:v>
                </c:pt>
                <c:pt idx="9912">
                  <c:v>9.6299999999999995E-8</c:v>
                </c:pt>
                <c:pt idx="9913">
                  <c:v>9.6299999999999995E-8</c:v>
                </c:pt>
                <c:pt idx="9914">
                  <c:v>9.6400000000000003E-8</c:v>
                </c:pt>
                <c:pt idx="9915">
                  <c:v>9.6400000000000003E-8</c:v>
                </c:pt>
                <c:pt idx="9916">
                  <c:v>9.6499999999999997E-8</c:v>
                </c:pt>
                <c:pt idx="9917">
                  <c:v>9.6499999999999997E-8</c:v>
                </c:pt>
                <c:pt idx="9918">
                  <c:v>9.6600000000000005E-8</c:v>
                </c:pt>
                <c:pt idx="9919">
                  <c:v>9.6600000000000005E-8</c:v>
                </c:pt>
                <c:pt idx="9920">
                  <c:v>9.6699999999999999E-8</c:v>
                </c:pt>
                <c:pt idx="9921">
                  <c:v>9.6699999999999999E-8</c:v>
                </c:pt>
                <c:pt idx="9922">
                  <c:v>9.6800000000000007E-8</c:v>
                </c:pt>
                <c:pt idx="9923">
                  <c:v>9.6800000000000007E-8</c:v>
                </c:pt>
                <c:pt idx="9924">
                  <c:v>9.6900000000000001E-8</c:v>
                </c:pt>
                <c:pt idx="9925">
                  <c:v>9.6900000000000001E-8</c:v>
                </c:pt>
                <c:pt idx="9926">
                  <c:v>9.6999999999999995E-8</c:v>
                </c:pt>
                <c:pt idx="9927">
                  <c:v>9.6999999999999995E-8</c:v>
                </c:pt>
                <c:pt idx="9928">
                  <c:v>9.7100000000000003E-8</c:v>
                </c:pt>
                <c:pt idx="9929">
                  <c:v>9.7100000000000003E-8</c:v>
                </c:pt>
                <c:pt idx="9930">
                  <c:v>9.7199999999999997E-8</c:v>
                </c:pt>
                <c:pt idx="9931">
                  <c:v>9.7199999999999997E-8</c:v>
                </c:pt>
                <c:pt idx="9932">
                  <c:v>9.7300000000000004E-8</c:v>
                </c:pt>
                <c:pt idx="9933">
                  <c:v>9.7300000000000004E-8</c:v>
                </c:pt>
                <c:pt idx="9934">
                  <c:v>9.7399999999999999E-8</c:v>
                </c:pt>
                <c:pt idx="9935">
                  <c:v>9.7399999999999999E-8</c:v>
                </c:pt>
                <c:pt idx="9936">
                  <c:v>9.7500000000000006E-8</c:v>
                </c:pt>
                <c:pt idx="9937">
                  <c:v>9.7500000000000006E-8</c:v>
                </c:pt>
                <c:pt idx="9938">
                  <c:v>9.76E-8</c:v>
                </c:pt>
                <c:pt idx="9939">
                  <c:v>9.76E-8</c:v>
                </c:pt>
                <c:pt idx="9940">
                  <c:v>9.7699999999999995E-8</c:v>
                </c:pt>
                <c:pt idx="9941">
                  <c:v>9.7699999999999995E-8</c:v>
                </c:pt>
                <c:pt idx="9942">
                  <c:v>9.7800000000000002E-8</c:v>
                </c:pt>
                <c:pt idx="9943">
                  <c:v>9.7800000000000002E-8</c:v>
                </c:pt>
                <c:pt idx="9944">
                  <c:v>9.7899999999999997E-8</c:v>
                </c:pt>
                <c:pt idx="9945">
                  <c:v>9.7899999999999997E-8</c:v>
                </c:pt>
                <c:pt idx="9946">
                  <c:v>9.8000000000000004E-8</c:v>
                </c:pt>
                <c:pt idx="9947">
                  <c:v>9.8000000000000004E-8</c:v>
                </c:pt>
                <c:pt idx="9948">
                  <c:v>9.8099999999999998E-8</c:v>
                </c:pt>
                <c:pt idx="9949">
                  <c:v>9.8099999999999998E-8</c:v>
                </c:pt>
                <c:pt idx="9950">
                  <c:v>9.8200000000000006E-8</c:v>
                </c:pt>
                <c:pt idx="9951">
                  <c:v>9.8200000000000006E-8</c:v>
                </c:pt>
                <c:pt idx="9952">
                  <c:v>9.83E-8</c:v>
                </c:pt>
                <c:pt idx="9953">
                  <c:v>9.83E-8</c:v>
                </c:pt>
                <c:pt idx="9954">
                  <c:v>9.8399999999999994E-8</c:v>
                </c:pt>
                <c:pt idx="9955">
                  <c:v>9.8399999999999994E-8</c:v>
                </c:pt>
                <c:pt idx="9956">
                  <c:v>9.8500000000000002E-8</c:v>
                </c:pt>
                <c:pt idx="9957">
                  <c:v>9.8500000000000002E-8</c:v>
                </c:pt>
                <c:pt idx="9958">
                  <c:v>9.8599999999999996E-8</c:v>
                </c:pt>
                <c:pt idx="9959">
                  <c:v>9.8599999999999996E-8</c:v>
                </c:pt>
                <c:pt idx="9960">
                  <c:v>9.8700000000000004E-8</c:v>
                </c:pt>
                <c:pt idx="9961">
                  <c:v>9.8700000000000004E-8</c:v>
                </c:pt>
                <c:pt idx="9962">
                  <c:v>9.8799999999999998E-8</c:v>
                </c:pt>
                <c:pt idx="9963">
                  <c:v>9.8799999999999998E-8</c:v>
                </c:pt>
                <c:pt idx="9964">
                  <c:v>9.8900000000000005E-8</c:v>
                </c:pt>
                <c:pt idx="9965">
                  <c:v>9.8900000000000005E-8</c:v>
                </c:pt>
                <c:pt idx="9966">
                  <c:v>9.9E-8</c:v>
                </c:pt>
                <c:pt idx="9967">
                  <c:v>9.9E-8</c:v>
                </c:pt>
                <c:pt idx="9968">
                  <c:v>9.9099999999999994E-8</c:v>
                </c:pt>
                <c:pt idx="9969">
                  <c:v>9.9099999999999994E-8</c:v>
                </c:pt>
                <c:pt idx="9970">
                  <c:v>9.9200000000000002E-8</c:v>
                </c:pt>
                <c:pt idx="9971">
                  <c:v>9.9200000000000002E-8</c:v>
                </c:pt>
                <c:pt idx="9972">
                  <c:v>9.9299999999999996E-8</c:v>
                </c:pt>
                <c:pt idx="9973">
                  <c:v>9.9299999999999996E-8</c:v>
                </c:pt>
                <c:pt idx="9974">
                  <c:v>9.9400000000000003E-8</c:v>
                </c:pt>
                <c:pt idx="9975">
                  <c:v>9.9400000000000003E-8</c:v>
                </c:pt>
                <c:pt idx="9976">
                  <c:v>9.9499999999999998E-8</c:v>
                </c:pt>
                <c:pt idx="9977">
                  <c:v>9.9499999999999998E-8</c:v>
                </c:pt>
                <c:pt idx="9978">
                  <c:v>9.9600000000000005E-8</c:v>
                </c:pt>
                <c:pt idx="9979">
                  <c:v>9.9600000000000005E-8</c:v>
                </c:pt>
                <c:pt idx="9980">
                  <c:v>9.9699999999999999E-8</c:v>
                </c:pt>
                <c:pt idx="9981">
                  <c:v>9.9699999999999999E-8</c:v>
                </c:pt>
                <c:pt idx="9982">
                  <c:v>9.9799999999999994E-8</c:v>
                </c:pt>
                <c:pt idx="9983">
                  <c:v>9.9799999999999994E-8</c:v>
                </c:pt>
                <c:pt idx="9984">
                  <c:v>9.9900000000000001E-8</c:v>
                </c:pt>
                <c:pt idx="9985">
                  <c:v>9.9900000000000001E-8</c:v>
                </c:pt>
                <c:pt idx="9986">
                  <c:v>9.9999999999999995E-8</c:v>
                </c:pt>
                <c:pt idx="9987">
                  <c:v>9.9999999999999995E-8</c:v>
                </c:pt>
                <c:pt idx="9988">
                  <c:v>9.9999999999999995E-8</c:v>
                </c:pt>
                <c:pt idx="9989">
                  <c:v>9.9999999999999995E-8</c:v>
                </c:pt>
                <c:pt idx="9990">
                  <c:v>9.9999999999999995E-8</c:v>
                </c:pt>
                <c:pt idx="9991">
                  <c:v>9.9999999999999995E-8</c:v>
                </c:pt>
                <c:pt idx="9992">
                  <c:v>9.9999999999999995E-8</c:v>
                </c:pt>
                <c:pt idx="9993">
                  <c:v>9.9999999999999995E-8</c:v>
                </c:pt>
                <c:pt idx="9994">
                  <c:v>9.9999999999999995E-8</c:v>
                </c:pt>
                <c:pt idx="9995">
                  <c:v>9.9999999999999995E-8</c:v>
                </c:pt>
                <c:pt idx="9996">
                  <c:v>9.9999999999999995E-8</c:v>
                </c:pt>
                <c:pt idx="9997">
                  <c:v>1.01E-7</c:v>
                </c:pt>
                <c:pt idx="9998">
                  <c:v>1.01E-7</c:v>
                </c:pt>
                <c:pt idx="9999">
                  <c:v>1.01E-7</c:v>
                </c:pt>
                <c:pt idx="10000">
                  <c:v>1.01E-7</c:v>
                </c:pt>
                <c:pt idx="10001">
                  <c:v>1.01E-7</c:v>
                </c:pt>
                <c:pt idx="10002">
                  <c:v>1.01E-7</c:v>
                </c:pt>
                <c:pt idx="10003">
                  <c:v>1.01E-7</c:v>
                </c:pt>
                <c:pt idx="10004">
                  <c:v>1.01E-7</c:v>
                </c:pt>
                <c:pt idx="10005">
                  <c:v>1.01E-7</c:v>
                </c:pt>
                <c:pt idx="10006">
                  <c:v>1.01E-7</c:v>
                </c:pt>
                <c:pt idx="10007">
                  <c:v>1.01E-7</c:v>
                </c:pt>
                <c:pt idx="10008">
                  <c:v>1.01E-7</c:v>
                </c:pt>
                <c:pt idx="10009">
                  <c:v>1.01E-7</c:v>
                </c:pt>
                <c:pt idx="10010">
                  <c:v>1.01E-7</c:v>
                </c:pt>
                <c:pt idx="10011">
                  <c:v>1.01E-7</c:v>
                </c:pt>
                <c:pt idx="10012">
                  <c:v>1.01E-7</c:v>
                </c:pt>
                <c:pt idx="10013">
                  <c:v>1.01E-7</c:v>
                </c:pt>
                <c:pt idx="10014">
                  <c:v>1.01E-7</c:v>
                </c:pt>
                <c:pt idx="10015">
                  <c:v>1.01E-7</c:v>
                </c:pt>
                <c:pt idx="10016">
                  <c:v>1.01E-7</c:v>
                </c:pt>
                <c:pt idx="10017">
                  <c:v>1.02E-7</c:v>
                </c:pt>
                <c:pt idx="10018">
                  <c:v>1.02E-7</c:v>
                </c:pt>
                <c:pt idx="10019">
                  <c:v>1.02E-7</c:v>
                </c:pt>
                <c:pt idx="10020">
                  <c:v>1.02E-7</c:v>
                </c:pt>
                <c:pt idx="10021">
                  <c:v>1.02E-7</c:v>
                </c:pt>
                <c:pt idx="10022">
                  <c:v>1.02E-7</c:v>
                </c:pt>
                <c:pt idx="10023">
                  <c:v>1.02E-7</c:v>
                </c:pt>
                <c:pt idx="10024">
                  <c:v>1.02E-7</c:v>
                </c:pt>
                <c:pt idx="10025">
                  <c:v>1.02E-7</c:v>
                </c:pt>
                <c:pt idx="10026">
                  <c:v>1.02E-7</c:v>
                </c:pt>
                <c:pt idx="10027">
                  <c:v>1.02E-7</c:v>
                </c:pt>
                <c:pt idx="10028">
                  <c:v>1.02E-7</c:v>
                </c:pt>
                <c:pt idx="10029">
                  <c:v>1.02E-7</c:v>
                </c:pt>
                <c:pt idx="10030">
                  <c:v>1.02E-7</c:v>
                </c:pt>
                <c:pt idx="10031">
                  <c:v>1.02E-7</c:v>
                </c:pt>
                <c:pt idx="10032">
                  <c:v>1.02E-7</c:v>
                </c:pt>
                <c:pt idx="10033">
                  <c:v>1.02E-7</c:v>
                </c:pt>
                <c:pt idx="10034">
                  <c:v>1.02E-7</c:v>
                </c:pt>
                <c:pt idx="10035">
                  <c:v>1.02E-7</c:v>
                </c:pt>
                <c:pt idx="10036">
                  <c:v>1.02E-7</c:v>
                </c:pt>
                <c:pt idx="10037">
                  <c:v>1.03E-7</c:v>
                </c:pt>
                <c:pt idx="10038">
                  <c:v>1.03E-7</c:v>
                </c:pt>
                <c:pt idx="10039">
                  <c:v>1.03E-7</c:v>
                </c:pt>
                <c:pt idx="10040">
                  <c:v>1.03E-7</c:v>
                </c:pt>
                <c:pt idx="10041">
                  <c:v>1.03E-7</c:v>
                </c:pt>
                <c:pt idx="10042">
                  <c:v>1.03E-7</c:v>
                </c:pt>
                <c:pt idx="10043">
                  <c:v>1.03E-7</c:v>
                </c:pt>
                <c:pt idx="10044">
                  <c:v>1.03E-7</c:v>
                </c:pt>
                <c:pt idx="10045">
                  <c:v>1.03E-7</c:v>
                </c:pt>
                <c:pt idx="10046">
                  <c:v>1.03E-7</c:v>
                </c:pt>
                <c:pt idx="10047">
                  <c:v>1.03E-7</c:v>
                </c:pt>
                <c:pt idx="10048">
                  <c:v>1.03E-7</c:v>
                </c:pt>
                <c:pt idx="10049">
                  <c:v>1.03E-7</c:v>
                </c:pt>
                <c:pt idx="10050">
                  <c:v>1.03E-7</c:v>
                </c:pt>
                <c:pt idx="10051">
                  <c:v>1.03E-7</c:v>
                </c:pt>
                <c:pt idx="10052">
                  <c:v>1.03E-7</c:v>
                </c:pt>
                <c:pt idx="10053">
                  <c:v>1.03E-7</c:v>
                </c:pt>
                <c:pt idx="10054">
                  <c:v>1.03E-7</c:v>
                </c:pt>
                <c:pt idx="10055">
                  <c:v>1.03E-7</c:v>
                </c:pt>
                <c:pt idx="10056">
                  <c:v>1.03E-7</c:v>
                </c:pt>
                <c:pt idx="10057">
                  <c:v>1.04E-7</c:v>
                </c:pt>
                <c:pt idx="10058">
                  <c:v>1.04E-7</c:v>
                </c:pt>
                <c:pt idx="10059">
                  <c:v>1.04E-7</c:v>
                </c:pt>
                <c:pt idx="10060">
                  <c:v>1.04E-7</c:v>
                </c:pt>
                <c:pt idx="10061">
                  <c:v>1.04E-7</c:v>
                </c:pt>
                <c:pt idx="10062">
                  <c:v>1.04E-7</c:v>
                </c:pt>
                <c:pt idx="10063">
                  <c:v>1.04E-7</c:v>
                </c:pt>
                <c:pt idx="10064">
                  <c:v>1.04E-7</c:v>
                </c:pt>
                <c:pt idx="10065">
                  <c:v>1.04E-7</c:v>
                </c:pt>
                <c:pt idx="10066">
                  <c:v>1.04E-7</c:v>
                </c:pt>
                <c:pt idx="10067">
                  <c:v>1.04E-7</c:v>
                </c:pt>
                <c:pt idx="10068">
                  <c:v>1.04E-7</c:v>
                </c:pt>
                <c:pt idx="10069">
                  <c:v>1.04E-7</c:v>
                </c:pt>
                <c:pt idx="10070">
                  <c:v>1.04E-7</c:v>
                </c:pt>
                <c:pt idx="10071">
                  <c:v>1.04E-7</c:v>
                </c:pt>
                <c:pt idx="10072">
                  <c:v>1.04E-7</c:v>
                </c:pt>
                <c:pt idx="10073">
                  <c:v>1.04E-7</c:v>
                </c:pt>
                <c:pt idx="10074">
                  <c:v>1.04E-7</c:v>
                </c:pt>
                <c:pt idx="10075">
                  <c:v>1.04E-7</c:v>
                </c:pt>
                <c:pt idx="10076">
                  <c:v>1.04E-7</c:v>
                </c:pt>
                <c:pt idx="10077">
                  <c:v>1.05E-7</c:v>
                </c:pt>
                <c:pt idx="10078">
                  <c:v>1.05E-7</c:v>
                </c:pt>
                <c:pt idx="10079">
                  <c:v>1.05E-7</c:v>
                </c:pt>
                <c:pt idx="10080">
                  <c:v>1.05E-7</c:v>
                </c:pt>
                <c:pt idx="10081">
                  <c:v>1.05E-7</c:v>
                </c:pt>
                <c:pt idx="10082">
                  <c:v>1.05E-7</c:v>
                </c:pt>
                <c:pt idx="10083">
                  <c:v>1.05E-7</c:v>
                </c:pt>
                <c:pt idx="10084">
                  <c:v>1.05E-7</c:v>
                </c:pt>
                <c:pt idx="10085">
                  <c:v>1.05E-7</c:v>
                </c:pt>
                <c:pt idx="10086">
                  <c:v>1.05E-7</c:v>
                </c:pt>
                <c:pt idx="10087">
                  <c:v>1.05E-7</c:v>
                </c:pt>
                <c:pt idx="10088">
                  <c:v>1.05E-7</c:v>
                </c:pt>
                <c:pt idx="10089">
                  <c:v>1.05E-7</c:v>
                </c:pt>
                <c:pt idx="10090">
                  <c:v>1.05E-7</c:v>
                </c:pt>
                <c:pt idx="10091">
                  <c:v>1.05E-7</c:v>
                </c:pt>
                <c:pt idx="10092">
                  <c:v>1.05E-7</c:v>
                </c:pt>
                <c:pt idx="10093">
                  <c:v>1.05E-7</c:v>
                </c:pt>
                <c:pt idx="10094">
                  <c:v>1.05E-7</c:v>
                </c:pt>
                <c:pt idx="10095">
                  <c:v>1.05E-7</c:v>
                </c:pt>
                <c:pt idx="10096">
                  <c:v>1.05E-7</c:v>
                </c:pt>
                <c:pt idx="10097">
                  <c:v>1.06E-7</c:v>
                </c:pt>
                <c:pt idx="10098">
                  <c:v>1.06E-7</c:v>
                </c:pt>
                <c:pt idx="10099">
                  <c:v>1.06E-7</c:v>
                </c:pt>
                <c:pt idx="10100">
                  <c:v>1.06E-7</c:v>
                </c:pt>
                <c:pt idx="10101">
                  <c:v>1.06E-7</c:v>
                </c:pt>
                <c:pt idx="10102">
                  <c:v>1.06E-7</c:v>
                </c:pt>
                <c:pt idx="10103">
                  <c:v>1.06E-7</c:v>
                </c:pt>
                <c:pt idx="10104">
                  <c:v>1.06E-7</c:v>
                </c:pt>
                <c:pt idx="10105">
                  <c:v>1.06E-7</c:v>
                </c:pt>
                <c:pt idx="10106">
                  <c:v>1.06E-7</c:v>
                </c:pt>
                <c:pt idx="10107">
                  <c:v>1.06E-7</c:v>
                </c:pt>
                <c:pt idx="10108">
                  <c:v>1.06E-7</c:v>
                </c:pt>
                <c:pt idx="10109">
                  <c:v>1.06E-7</c:v>
                </c:pt>
                <c:pt idx="10110">
                  <c:v>1.06E-7</c:v>
                </c:pt>
                <c:pt idx="10111">
                  <c:v>1.06E-7</c:v>
                </c:pt>
                <c:pt idx="10112">
                  <c:v>1.06E-7</c:v>
                </c:pt>
                <c:pt idx="10113">
                  <c:v>1.06E-7</c:v>
                </c:pt>
                <c:pt idx="10114">
                  <c:v>1.06E-7</c:v>
                </c:pt>
                <c:pt idx="10115">
                  <c:v>1.06E-7</c:v>
                </c:pt>
                <c:pt idx="10116">
                  <c:v>1.06E-7</c:v>
                </c:pt>
                <c:pt idx="10117">
                  <c:v>1.0700000000000001E-7</c:v>
                </c:pt>
                <c:pt idx="10118">
                  <c:v>1.0700000000000001E-7</c:v>
                </c:pt>
                <c:pt idx="10119">
                  <c:v>1.0700000000000001E-7</c:v>
                </c:pt>
                <c:pt idx="10120">
                  <c:v>1.0700000000000001E-7</c:v>
                </c:pt>
                <c:pt idx="10121">
                  <c:v>1.0700000000000001E-7</c:v>
                </c:pt>
                <c:pt idx="10122">
                  <c:v>1.0700000000000001E-7</c:v>
                </c:pt>
                <c:pt idx="10123">
                  <c:v>1.0700000000000001E-7</c:v>
                </c:pt>
                <c:pt idx="10124">
                  <c:v>1.0700000000000001E-7</c:v>
                </c:pt>
                <c:pt idx="10125">
                  <c:v>1.0700000000000001E-7</c:v>
                </c:pt>
                <c:pt idx="10126">
                  <c:v>1.0700000000000001E-7</c:v>
                </c:pt>
                <c:pt idx="10127">
                  <c:v>1.0700000000000001E-7</c:v>
                </c:pt>
                <c:pt idx="10128">
                  <c:v>1.0700000000000001E-7</c:v>
                </c:pt>
                <c:pt idx="10129">
                  <c:v>1.0700000000000001E-7</c:v>
                </c:pt>
                <c:pt idx="10130">
                  <c:v>1.0700000000000001E-7</c:v>
                </c:pt>
                <c:pt idx="10131">
                  <c:v>1.0700000000000001E-7</c:v>
                </c:pt>
                <c:pt idx="10132">
                  <c:v>1.0700000000000001E-7</c:v>
                </c:pt>
                <c:pt idx="10133">
                  <c:v>1.0700000000000001E-7</c:v>
                </c:pt>
                <c:pt idx="10134">
                  <c:v>1.0700000000000001E-7</c:v>
                </c:pt>
                <c:pt idx="10135">
                  <c:v>1.0700000000000001E-7</c:v>
                </c:pt>
                <c:pt idx="10136">
                  <c:v>1.0700000000000001E-7</c:v>
                </c:pt>
                <c:pt idx="10137">
                  <c:v>1.08E-7</c:v>
                </c:pt>
                <c:pt idx="10138">
                  <c:v>1.08E-7</c:v>
                </c:pt>
                <c:pt idx="10139">
                  <c:v>1.08E-7</c:v>
                </c:pt>
                <c:pt idx="10140">
                  <c:v>1.08E-7</c:v>
                </c:pt>
                <c:pt idx="10141">
                  <c:v>1.08E-7</c:v>
                </c:pt>
                <c:pt idx="10142">
                  <c:v>1.08E-7</c:v>
                </c:pt>
                <c:pt idx="10143">
                  <c:v>1.08E-7</c:v>
                </c:pt>
                <c:pt idx="10144">
                  <c:v>1.08E-7</c:v>
                </c:pt>
                <c:pt idx="10145">
                  <c:v>1.08E-7</c:v>
                </c:pt>
                <c:pt idx="10146">
                  <c:v>1.08E-7</c:v>
                </c:pt>
                <c:pt idx="10147">
                  <c:v>1.08E-7</c:v>
                </c:pt>
                <c:pt idx="10148">
                  <c:v>1.08E-7</c:v>
                </c:pt>
                <c:pt idx="10149">
                  <c:v>1.08E-7</c:v>
                </c:pt>
                <c:pt idx="10150">
                  <c:v>1.08E-7</c:v>
                </c:pt>
                <c:pt idx="10151">
                  <c:v>1.08E-7</c:v>
                </c:pt>
                <c:pt idx="10152">
                  <c:v>1.08E-7</c:v>
                </c:pt>
                <c:pt idx="10153">
                  <c:v>1.08E-7</c:v>
                </c:pt>
                <c:pt idx="10154">
                  <c:v>1.08E-7</c:v>
                </c:pt>
                <c:pt idx="10155">
                  <c:v>1.08E-7</c:v>
                </c:pt>
                <c:pt idx="10156">
                  <c:v>1.08E-7</c:v>
                </c:pt>
                <c:pt idx="10157">
                  <c:v>1.09E-7</c:v>
                </c:pt>
                <c:pt idx="10158">
                  <c:v>1.09E-7</c:v>
                </c:pt>
                <c:pt idx="10159">
                  <c:v>1.09E-7</c:v>
                </c:pt>
                <c:pt idx="10160">
                  <c:v>1.09E-7</c:v>
                </c:pt>
                <c:pt idx="10161">
                  <c:v>1.09E-7</c:v>
                </c:pt>
                <c:pt idx="10162">
                  <c:v>1.09E-7</c:v>
                </c:pt>
                <c:pt idx="10163">
                  <c:v>1.09E-7</c:v>
                </c:pt>
                <c:pt idx="10164">
                  <c:v>1.09E-7</c:v>
                </c:pt>
                <c:pt idx="10165">
                  <c:v>1.09E-7</c:v>
                </c:pt>
                <c:pt idx="10166">
                  <c:v>1.09E-7</c:v>
                </c:pt>
                <c:pt idx="10167">
                  <c:v>1.09E-7</c:v>
                </c:pt>
                <c:pt idx="10168">
                  <c:v>1.09E-7</c:v>
                </c:pt>
                <c:pt idx="10169">
                  <c:v>1.09E-7</c:v>
                </c:pt>
                <c:pt idx="10170">
                  <c:v>1.09E-7</c:v>
                </c:pt>
                <c:pt idx="10171">
                  <c:v>1.09E-7</c:v>
                </c:pt>
                <c:pt idx="10172">
                  <c:v>1.09E-7</c:v>
                </c:pt>
                <c:pt idx="10173">
                  <c:v>1.09E-7</c:v>
                </c:pt>
                <c:pt idx="10174">
                  <c:v>1.09E-7</c:v>
                </c:pt>
                <c:pt idx="10175">
                  <c:v>1.09E-7</c:v>
                </c:pt>
                <c:pt idx="10176">
                  <c:v>1.09E-7</c:v>
                </c:pt>
                <c:pt idx="10177">
                  <c:v>1.1000000000000001E-7</c:v>
                </c:pt>
                <c:pt idx="10178">
                  <c:v>1.1000000000000001E-7</c:v>
                </c:pt>
                <c:pt idx="10179">
                  <c:v>1.1000000000000001E-7</c:v>
                </c:pt>
                <c:pt idx="10180">
                  <c:v>1.1000000000000001E-7</c:v>
                </c:pt>
                <c:pt idx="10181">
                  <c:v>1.1000000000000001E-7</c:v>
                </c:pt>
                <c:pt idx="10182">
                  <c:v>1.1000000000000001E-7</c:v>
                </c:pt>
                <c:pt idx="10183">
                  <c:v>1.1000000000000001E-7</c:v>
                </c:pt>
                <c:pt idx="10184">
                  <c:v>1.1000000000000001E-7</c:v>
                </c:pt>
                <c:pt idx="10185">
                  <c:v>1.1000000000000001E-7</c:v>
                </c:pt>
                <c:pt idx="10186">
                  <c:v>1.1000000000000001E-7</c:v>
                </c:pt>
                <c:pt idx="10187">
                  <c:v>1.1000000000000001E-7</c:v>
                </c:pt>
                <c:pt idx="10188">
                  <c:v>1.1000000000000001E-7</c:v>
                </c:pt>
                <c:pt idx="10189">
                  <c:v>1.1000000000000001E-7</c:v>
                </c:pt>
                <c:pt idx="10190">
                  <c:v>1.1000000000000001E-7</c:v>
                </c:pt>
                <c:pt idx="10191">
                  <c:v>1.1000000000000001E-7</c:v>
                </c:pt>
                <c:pt idx="10192">
                  <c:v>1.1000000000000001E-7</c:v>
                </c:pt>
                <c:pt idx="10193">
                  <c:v>1.1000000000000001E-7</c:v>
                </c:pt>
                <c:pt idx="10194">
                  <c:v>1.1000000000000001E-7</c:v>
                </c:pt>
                <c:pt idx="10195">
                  <c:v>1.1000000000000001E-7</c:v>
                </c:pt>
                <c:pt idx="10196">
                  <c:v>1.1000000000000001E-7</c:v>
                </c:pt>
                <c:pt idx="10197">
                  <c:v>1.11E-7</c:v>
                </c:pt>
                <c:pt idx="10198">
                  <c:v>1.11E-7</c:v>
                </c:pt>
                <c:pt idx="10199">
                  <c:v>1.11E-7</c:v>
                </c:pt>
                <c:pt idx="10200">
                  <c:v>1.11E-7</c:v>
                </c:pt>
                <c:pt idx="10201">
                  <c:v>1.11E-7</c:v>
                </c:pt>
                <c:pt idx="10202">
                  <c:v>1.11E-7</c:v>
                </c:pt>
                <c:pt idx="10203">
                  <c:v>1.11E-7</c:v>
                </c:pt>
                <c:pt idx="10204">
                  <c:v>1.11E-7</c:v>
                </c:pt>
                <c:pt idx="10205">
                  <c:v>1.11E-7</c:v>
                </c:pt>
                <c:pt idx="10206">
                  <c:v>1.11E-7</c:v>
                </c:pt>
                <c:pt idx="10207">
                  <c:v>1.11E-7</c:v>
                </c:pt>
                <c:pt idx="10208">
                  <c:v>1.11E-7</c:v>
                </c:pt>
                <c:pt idx="10209">
                  <c:v>1.11E-7</c:v>
                </c:pt>
                <c:pt idx="10210">
                  <c:v>1.11E-7</c:v>
                </c:pt>
                <c:pt idx="10211">
                  <c:v>1.11E-7</c:v>
                </c:pt>
                <c:pt idx="10212">
                  <c:v>1.11E-7</c:v>
                </c:pt>
                <c:pt idx="10213">
                  <c:v>1.11E-7</c:v>
                </c:pt>
                <c:pt idx="10214">
                  <c:v>1.11E-7</c:v>
                </c:pt>
                <c:pt idx="10215">
                  <c:v>1.11E-7</c:v>
                </c:pt>
                <c:pt idx="10216">
                  <c:v>1.11E-7</c:v>
                </c:pt>
                <c:pt idx="10217">
                  <c:v>1.12E-7</c:v>
                </c:pt>
                <c:pt idx="10218">
                  <c:v>1.12E-7</c:v>
                </c:pt>
                <c:pt idx="10219">
                  <c:v>1.12E-7</c:v>
                </c:pt>
                <c:pt idx="10220">
                  <c:v>1.12E-7</c:v>
                </c:pt>
                <c:pt idx="10221">
                  <c:v>1.12E-7</c:v>
                </c:pt>
                <c:pt idx="10222">
                  <c:v>1.12E-7</c:v>
                </c:pt>
                <c:pt idx="10223">
                  <c:v>1.12E-7</c:v>
                </c:pt>
                <c:pt idx="10224">
                  <c:v>1.12E-7</c:v>
                </c:pt>
                <c:pt idx="10225">
                  <c:v>1.12E-7</c:v>
                </c:pt>
                <c:pt idx="10226">
                  <c:v>1.12E-7</c:v>
                </c:pt>
                <c:pt idx="10227">
                  <c:v>1.12E-7</c:v>
                </c:pt>
                <c:pt idx="10228">
                  <c:v>1.12E-7</c:v>
                </c:pt>
                <c:pt idx="10229">
                  <c:v>1.12E-7</c:v>
                </c:pt>
                <c:pt idx="10230">
                  <c:v>1.12E-7</c:v>
                </c:pt>
                <c:pt idx="10231">
                  <c:v>1.12E-7</c:v>
                </c:pt>
                <c:pt idx="10232">
                  <c:v>1.12E-7</c:v>
                </c:pt>
                <c:pt idx="10233">
                  <c:v>1.12E-7</c:v>
                </c:pt>
                <c:pt idx="10234">
                  <c:v>1.12E-7</c:v>
                </c:pt>
                <c:pt idx="10235">
                  <c:v>1.12E-7</c:v>
                </c:pt>
                <c:pt idx="10236">
                  <c:v>1.12E-7</c:v>
                </c:pt>
                <c:pt idx="10237">
                  <c:v>1.1300000000000001E-7</c:v>
                </c:pt>
                <c:pt idx="10238">
                  <c:v>1.1300000000000001E-7</c:v>
                </c:pt>
                <c:pt idx="10239">
                  <c:v>1.1300000000000001E-7</c:v>
                </c:pt>
                <c:pt idx="10240">
                  <c:v>1.1300000000000001E-7</c:v>
                </c:pt>
                <c:pt idx="10241">
                  <c:v>1.1300000000000001E-7</c:v>
                </c:pt>
                <c:pt idx="10242">
                  <c:v>1.1300000000000001E-7</c:v>
                </c:pt>
                <c:pt idx="10243">
                  <c:v>1.1300000000000001E-7</c:v>
                </c:pt>
                <c:pt idx="10244">
                  <c:v>1.1300000000000001E-7</c:v>
                </c:pt>
                <c:pt idx="10245">
                  <c:v>1.1300000000000001E-7</c:v>
                </c:pt>
                <c:pt idx="10246">
                  <c:v>1.1300000000000001E-7</c:v>
                </c:pt>
                <c:pt idx="10247">
                  <c:v>1.1300000000000001E-7</c:v>
                </c:pt>
                <c:pt idx="10248">
                  <c:v>1.1300000000000001E-7</c:v>
                </c:pt>
                <c:pt idx="10249">
                  <c:v>1.1300000000000001E-7</c:v>
                </c:pt>
                <c:pt idx="10250">
                  <c:v>1.1300000000000001E-7</c:v>
                </c:pt>
                <c:pt idx="10251">
                  <c:v>1.1300000000000001E-7</c:v>
                </c:pt>
                <c:pt idx="10252">
                  <c:v>1.1300000000000001E-7</c:v>
                </c:pt>
                <c:pt idx="10253">
                  <c:v>1.1300000000000001E-7</c:v>
                </c:pt>
                <c:pt idx="10254">
                  <c:v>1.1300000000000001E-7</c:v>
                </c:pt>
                <c:pt idx="10255">
                  <c:v>1.1300000000000001E-7</c:v>
                </c:pt>
                <c:pt idx="10256">
                  <c:v>1.1300000000000001E-7</c:v>
                </c:pt>
                <c:pt idx="10257">
                  <c:v>1.14E-7</c:v>
                </c:pt>
                <c:pt idx="10258">
                  <c:v>1.14E-7</c:v>
                </c:pt>
                <c:pt idx="10259">
                  <c:v>1.14E-7</c:v>
                </c:pt>
                <c:pt idx="10260">
                  <c:v>1.14E-7</c:v>
                </c:pt>
                <c:pt idx="10261">
                  <c:v>1.14E-7</c:v>
                </c:pt>
                <c:pt idx="10262">
                  <c:v>1.14E-7</c:v>
                </c:pt>
                <c:pt idx="10263">
                  <c:v>1.14E-7</c:v>
                </c:pt>
                <c:pt idx="10264">
                  <c:v>1.14E-7</c:v>
                </c:pt>
                <c:pt idx="10265">
                  <c:v>1.14E-7</c:v>
                </c:pt>
                <c:pt idx="10266">
                  <c:v>1.14E-7</c:v>
                </c:pt>
                <c:pt idx="10267">
                  <c:v>1.14E-7</c:v>
                </c:pt>
                <c:pt idx="10268">
                  <c:v>1.14E-7</c:v>
                </c:pt>
                <c:pt idx="10269">
                  <c:v>1.14E-7</c:v>
                </c:pt>
                <c:pt idx="10270">
                  <c:v>1.14E-7</c:v>
                </c:pt>
                <c:pt idx="10271">
                  <c:v>1.14E-7</c:v>
                </c:pt>
                <c:pt idx="10272">
                  <c:v>1.14E-7</c:v>
                </c:pt>
                <c:pt idx="10273">
                  <c:v>1.14E-7</c:v>
                </c:pt>
                <c:pt idx="10274">
                  <c:v>1.14E-7</c:v>
                </c:pt>
                <c:pt idx="10275">
                  <c:v>1.14E-7</c:v>
                </c:pt>
                <c:pt idx="10276">
                  <c:v>1.14E-7</c:v>
                </c:pt>
                <c:pt idx="10277">
                  <c:v>1.15E-7</c:v>
                </c:pt>
                <c:pt idx="10278">
                  <c:v>1.15E-7</c:v>
                </c:pt>
                <c:pt idx="10279">
                  <c:v>1.15E-7</c:v>
                </c:pt>
                <c:pt idx="10280">
                  <c:v>1.15E-7</c:v>
                </c:pt>
                <c:pt idx="10281">
                  <c:v>1.15E-7</c:v>
                </c:pt>
                <c:pt idx="10282">
                  <c:v>1.15E-7</c:v>
                </c:pt>
                <c:pt idx="10283">
                  <c:v>1.15E-7</c:v>
                </c:pt>
                <c:pt idx="10284">
                  <c:v>1.15E-7</c:v>
                </c:pt>
                <c:pt idx="10285">
                  <c:v>1.15E-7</c:v>
                </c:pt>
                <c:pt idx="10286">
                  <c:v>1.15E-7</c:v>
                </c:pt>
                <c:pt idx="10287">
                  <c:v>1.15E-7</c:v>
                </c:pt>
                <c:pt idx="10288">
                  <c:v>1.15E-7</c:v>
                </c:pt>
                <c:pt idx="10289">
                  <c:v>1.15E-7</c:v>
                </c:pt>
                <c:pt idx="10290">
                  <c:v>1.15E-7</c:v>
                </c:pt>
                <c:pt idx="10291">
                  <c:v>1.15E-7</c:v>
                </c:pt>
                <c:pt idx="10292">
                  <c:v>1.15E-7</c:v>
                </c:pt>
                <c:pt idx="10293">
                  <c:v>1.15E-7</c:v>
                </c:pt>
                <c:pt idx="10294">
                  <c:v>1.15E-7</c:v>
                </c:pt>
                <c:pt idx="10295">
                  <c:v>1.15E-7</c:v>
                </c:pt>
                <c:pt idx="10296">
                  <c:v>1.15E-7</c:v>
                </c:pt>
                <c:pt idx="10297">
                  <c:v>1.1600000000000001E-7</c:v>
                </c:pt>
                <c:pt idx="10298">
                  <c:v>1.1600000000000001E-7</c:v>
                </c:pt>
                <c:pt idx="10299">
                  <c:v>1.1600000000000001E-7</c:v>
                </c:pt>
                <c:pt idx="10300">
                  <c:v>1.1600000000000001E-7</c:v>
                </c:pt>
                <c:pt idx="10301">
                  <c:v>1.1600000000000001E-7</c:v>
                </c:pt>
                <c:pt idx="10302">
                  <c:v>1.1600000000000001E-7</c:v>
                </c:pt>
                <c:pt idx="10303">
                  <c:v>1.1600000000000001E-7</c:v>
                </c:pt>
                <c:pt idx="10304">
                  <c:v>1.1600000000000001E-7</c:v>
                </c:pt>
                <c:pt idx="10305">
                  <c:v>1.1600000000000001E-7</c:v>
                </c:pt>
                <c:pt idx="10306">
                  <c:v>1.1600000000000001E-7</c:v>
                </c:pt>
                <c:pt idx="10307">
                  <c:v>1.1600000000000001E-7</c:v>
                </c:pt>
                <c:pt idx="10308">
                  <c:v>1.1600000000000001E-7</c:v>
                </c:pt>
                <c:pt idx="10309">
                  <c:v>1.1600000000000001E-7</c:v>
                </c:pt>
                <c:pt idx="10310">
                  <c:v>1.1600000000000001E-7</c:v>
                </c:pt>
                <c:pt idx="10311">
                  <c:v>1.1600000000000001E-7</c:v>
                </c:pt>
                <c:pt idx="10312">
                  <c:v>1.1600000000000001E-7</c:v>
                </c:pt>
                <c:pt idx="10313">
                  <c:v>1.1600000000000001E-7</c:v>
                </c:pt>
                <c:pt idx="10314">
                  <c:v>1.1600000000000001E-7</c:v>
                </c:pt>
                <c:pt idx="10315">
                  <c:v>1.1600000000000001E-7</c:v>
                </c:pt>
                <c:pt idx="10316">
                  <c:v>1.1600000000000001E-7</c:v>
                </c:pt>
                <c:pt idx="10317">
                  <c:v>1.17E-7</c:v>
                </c:pt>
                <c:pt idx="10318">
                  <c:v>1.17E-7</c:v>
                </c:pt>
                <c:pt idx="10319">
                  <c:v>1.17E-7</c:v>
                </c:pt>
                <c:pt idx="10320">
                  <c:v>1.17E-7</c:v>
                </c:pt>
                <c:pt idx="10321">
                  <c:v>1.17E-7</c:v>
                </c:pt>
                <c:pt idx="10322">
                  <c:v>1.17E-7</c:v>
                </c:pt>
                <c:pt idx="10323">
                  <c:v>1.17E-7</c:v>
                </c:pt>
                <c:pt idx="10324">
                  <c:v>1.17E-7</c:v>
                </c:pt>
                <c:pt idx="10325">
                  <c:v>1.17E-7</c:v>
                </c:pt>
                <c:pt idx="10326">
                  <c:v>1.17E-7</c:v>
                </c:pt>
                <c:pt idx="10327">
                  <c:v>1.17E-7</c:v>
                </c:pt>
                <c:pt idx="10328">
                  <c:v>1.17E-7</c:v>
                </c:pt>
                <c:pt idx="10329">
                  <c:v>1.17E-7</c:v>
                </c:pt>
                <c:pt idx="10330">
                  <c:v>1.17E-7</c:v>
                </c:pt>
                <c:pt idx="10331">
                  <c:v>1.17E-7</c:v>
                </c:pt>
                <c:pt idx="10332">
                  <c:v>1.17E-7</c:v>
                </c:pt>
                <c:pt idx="10333">
                  <c:v>1.17E-7</c:v>
                </c:pt>
                <c:pt idx="10334">
                  <c:v>1.17E-7</c:v>
                </c:pt>
                <c:pt idx="10335">
                  <c:v>1.17E-7</c:v>
                </c:pt>
                <c:pt idx="10336">
                  <c:v>1.17E-7</c:v>
                </c:pt>
                <c:pt idx="10337">
                  <c:v>1.18E-7</c:v>
                </c:pt>
                <c:pt idx="10338">
                  <c:v>1.18E-7</c:v>
                </c:pt>
                <c:pt idx="10339">
                  <c:v>1.18E-7</c:v>
                </c:pt>
                <c:pt idx="10340">
                  <c:v>1.18E-7</c:v>
                </c:pt>
                <c:pt idx="10341">
                  <c:v>1.18E-7</c:v>
                </c:pt>
                <c:pt idx="10342">
                  <c:v>1.18E-7</c:v>
                </c:pt>
                <c:pt idx="10343">
                  <c:v>1.18E-7</c:v>
                </c:pt>
                <c:pt idx="10344">
                  <c:v>1.18E-7</c:v>
                </c:pt>
                <c:pt idx="10345">
                  <c:v>1.18E-7</c:v>
                </c:pt>
                <c:pt idx="10346">
                  <c:v>1.18E-7</c:v>
                </c:pt>
                <c:pt idx="10347">
                  <c:v>1.18E-7</c:v>
                </c:pt>
                <c:pt idx="10348">
                  <c:v>1.18E-7</c:v>
                </c:pt>
                <c:pt idx="10349">
                  <c:v>1.18E-7</c:v>
                </c:pt>
                <c:pt idx="10350">
                  <c:v>1.18E-7</c:v>
                </c:pt>
                <c:pt idx="10351">
                  <c:v>1.18E-7</c:v>
                </c:pt>
                <c:pt idx="10352">
                  <c:v>1.18E-7</c:v>
                </c:pt>
                <c:pt idx="10353">
                  <c:v>1.18E-7</c:v>
                </c:pt>
                <c:pt idx="10354">
                  <c:v>1.18E-7</c:v>
                </c:pt>
                <c:pt idx="10355">
                  <c:v>1.18E-7</c:v>
                </c:pt>
                <c:pt idx="10356">
                  <c:v>1.18E-7</c:v>
                </c:pt>
                <c:pt idx="10357">
                  <c:v>1.1899999999999999E-7</c:v>
                </c:pt>
                <c:pt idx="10358">
                  <c:v>1.1899999999999999E-7</c:v>
                </c:pt>
                <c:pt idx="10359">
                  <c:v>1.1899999999999999E-7</c:v>
                </c:pt>
                <c:pt idx="10360">
                  <c:v>1.1899999999999999E-7</c:v>
                </c:pt>
                <c:pt idx="10361">
                  <c:v>1.1899999999999999E-7</c:v>
                </c:pt>
                <c:pt idx="10362">
                  <c:v>1.1899999999999999E-7</c:v>
                </c:pt>
                <c:pt idx="10363">
                  <c:v>1.1899999999999999E-7</c:v>
                </c:pt>
                <c:pt idx="10364">
                  <c:v>1.1899999999999999E-7</c:v>
                </c:pt>
                <c:pt idx="10365">
                  <c:v>1.1899999999999999E-7</c:v>
                </c:pt>
                <c:pt idx="10366">
                  <c:v>1.1899999999999999E-7</c:v>
                </c:pt>
                <c:pt idx="10367">
                  <c:v>1.1899999999999999E-7</c:v>
                </c:pt>
                <c:pt idx="10368">
                  <c:v>1.1899999999999999E-7</c:v>
                </c:pt>
                <c:pt idx="10369">
                  <c:v>1.1899999999999999E-7</c:v>
                </c:pt>
                <c:pt idx="10370">
                  <c:v>1.1899999999999999E-7</c:v>
                </c:pt>
                <c:pt idx="10371">
                  <c:v>1.1899999999999999E-7</c:v>
                </c:pt>
                <c:pt idx="10372">
                  <c:v>1.1899999999999999E-7</c:v>
                </c:pt>
                <c:pt idx="10373">
                  <c:v>1.1899999999999999E-7</c:v>
                </c:pt>
                <c:pt idx="10374">
                  <c:v>1.1899999999999999E-7</c:v>
                </c:pt>
                <c:pt idx="10375">
                  <c:v>1.1899999999999999E-7</c:v>
                </c:pt>
                <c:pt idx="10376">
                  <c:v>1.1899999999999999E-7</c:v>
                </c:pt>
                <c:pt idx="10377">
                  <c:v>1.1999999999999999E-7</c:v>
                </c:pt>
                <c:pt idx="10378">
                  <c:v>1.1999999999999999E-7</c:v>
                </c:pt>
                <c:pt idx="10379">
                  <c:v>1.1999999999999999E-7</c:v>
                </c:pt>
                <c:pt idx="10380">
                  <c:v>1.1999999999999999E-7</c:v>
                </c:pt>
                <c:pt idx="10381">
                  <c:v>1.1999999999999999E-7</c:v>
                </c:pt>
                <c:pt idx="10382">
                  <c:v>1.1999999999999999E-7</c:v>
                </c:pt>
                <c:pt idx="10383">
                  <c:v>1.1999999999999999E-7</c:v>
                </c:pt>
                <c:pt idx="10384">
                  <c:v>1.1999999999999999E-7</c:v>
                </c:pt>
                <c:pt idx="10385">
                  <c:v>1.1999999999999999E-7</c:v>
                </c:pt>
                <c:pt idx="10386">
                  <c:v>1.1999999999999999E-7</c:v>
                </c:pt>
                <c:pt idx="10387">
                  <c:v>1.1999999999999999E-7</c:v>
                </c:pt>
                <c:pt idx="10388">
                  <c:v>1.1999999999999999E-7</c:v>
                </c:pt>
                <c:pt idx="10389">
                  <c:v>1.1999999999999999E-7</c:v>
                </c:pt>
                <c:pt idx="10390">
                  <c:v>1.1999999999999999E-7</c:v>
                </c:pt>
                <c:pt idx="10391">
                  <c:v>1.1999999999999999E-7</c:v>
                </c:pt>
                <c:pt idx="10392">
                  <c:v>1.1999999999999999E-7</c:v>
                </c:pt>
                <c:pt idx="10393">
                  <c:v>1.1999999999999999E-7</c:v>
                </c:pt>
                <c:pt idx="10394">
                  <c:v>1.1999999999999999E-7</c:v>
                </c:pt>
                <c:pt idx="10395">
                  <c:v>1.1999999999999999E-7</c:v>
                </c:pt>
                <c:pt idx="10396">
                  <c:v>1.1999999999999999E-7</c:v>
                </c:pt>
                <c:pt idx="10397">
                  <c:v>1.2100000000000001E-7</c:v>
                </c:pt>
                <c:pt idx="10398">
                  <c:v>1.2100000000000001E-7</c:v>
                </c:pt>
                <c:pt idx="10399">
                  <c:v>1.2100000000000001E-7</c:v>
                </c:pt>
                <c:pt idx="10400">
                  <c:v>1.2100000000000001E-7</c:v>
                </c:pt>
                <c:pt idx="10401">
                  <c:v>1.2100000000000001E-7</c:v>
                </c:pt>
                <c:pt idx="10402">
                  <c:v>1.2100000000000001E-7</c:v>
                </c:pt>
                <c:pt idx="10403">
                  <c:v>1.2100000000000001E-7</c:v>
                </c:pt>
                <c:pt idx="10404">
                  <c:v>1.2100000000000001E-7</c:v>
                </c:pt>
                <c:pt idx="10405">
                  <c:v>1.2100000000000001E-7</c:v>
                </c:pt>
                <c:pt idx="10406">
                  <c:v>1.2100000000000001E-7</c:v>
                </c:pt>
                <c:pt idx="10407">
                  <c:v>1.2100000000000001E-7</c:v>
                </c:pt>
                <c:pt idx="10408">
                  <c:v>1.2100000000000001E-7</c:v>
                </c:pt>
                <c:pt idx="10409">
                  <c:v>1.2100000000000001E-7</c:v>
                </c:pt>
                <c:pt idx="10410">
                  <c:v>1.2100000000000001E-7</c:v>
                </c:pt>
                <c:pt idx="10411">
                  <c:v>1.2100000000000001E-7</c:v>
                </c:pt>
                <c:pt idx="10412">
                  <c:v>1.2100000000000001E-7</c:v>
                </c:pt>
                <c:pt idx="10413">
                  <c:v>1.2100000000000001E-7</c:v>
                </c:pt>
                <c:pt idx="10414">
                  <c:v>1.2100000000000001E-7</c:v>
                </c:pt>
                <c:pt idx="10415">
                  <c:v>1.2100000000000001E-7</c:v>
                </c:pt>
                <c:pt idx="10416">
                  <c:v>1.2100000000000001E-7</c:v>
                </c:pt>
                <c:pt idx="10417">
                  <c:v>1.2200000000000001E-7</c:v>
                </c:pt>
                <c:pt idx="10418">
                  <c:v>1.2200000000000001E-7</c:v>
                </c:pt>
                <c:pt idx="10419">
                  <c:v>1.2200000000000001E-7</c:v>
                </c:pt>
                <c:pt idx="10420">
                  <c:v>1.2200000000000001E-7</c:v>
                </c:pt>
                <c:pt idx="10421">
                  <c:v>1.2200000000000001E-7</c:v>
                </c:pt>
                <c:pt idx="10422">
                  <c:v>1.2200000000000001E-7</c:v>
                </c:pt>
                <c:pt idx="10423">
                  <c:v>1.2200000000000001E-7</c:v>
                </c:pt>
                <c:pt idx="10424">
                  <c:v>1.2200000000000001E-7</c:v>
                </c:pt>
                <c:pt idx="10425">
                  <c:v>1.2200000000000001E-7</c:v>
                </c:pt>
                <c:pt idx="10426">
                  <c:v>1.2200000000000001E-7</c:v>
                </c:pt>
                <c:pt idx="10427">
                  <c:v>1.2200000000000001E-7</c:v>
                </c:pt>
                <c:pt idx="10428">
                  <c:v>1.2200000000000001E-7</c:v>
                </c:pt>
                <c:pt idx="10429">
                  <c:v>1.2200000000000001E-7</c:v>
                </c:pt>
                <c:pt idx="10430">
                  <c:v>1.2200000000000001E-7</c:v>
                </c:pt>
                <c:pt idx="10431">
                  <c:v>1.2200000000000001E-7</c:v>
                </c:pt>
                <c:pt idx="10432">
                  <c:v>1.2200000000000001E-7</c:v>
                </c:pt>
                <c:pt idx="10433">
                  <c:v>1.2200000000000001E-7</c:v>
                </c:pt>
                <c:pt idx="10434">
                  <c:v>1.2200000000000001E-7</c:v>
                </c:pt>
                <c:pt idx="10435">
                  <c:v>1.2200000000000001E-7</c:v>
                </c:pt>
                <c:pt idx="10436">
                  <c:v>1.2200000000000001E-7</c:v>
                </c:pt>
                <c:pt idx="10437">
                  <c:v>1.23E-7</c:v>
                </c:pt>
                <c:pt idx="10438">
                  <c:v>1.23E-7</c:v>
                </c:pt>
                <c:pt idx="10439">
                  <c:v>1.23E-7</c:v>
                </c:pt>
                <c:pt idx="10440">
                  <c:v>1.23E-7</c:v>
                </c:pt>
                <c:pt idx="10441">
                  <c:v>1.23E-7</c:v>
                </c:pt>
                <c:pt idx="10442">
                  <c:v>1.23E-7</c:v>
                </c:pt>
                <c:pt idx="10443">
                  <c:v>1.23E-7</c:v>
                </c:pt>
                <c:pt idx="10444">
                  <c:v>1.23E-7</c:v>
                </c:pt>
                <c:pt idx="10445">
                  <c:v>1.23E-7</c:v>
                </c:pt>
                <c:pt idx="10446">
                  <c:v>1.23E-7</c:v>
                </c:pt>
                <c:pt idx="10447">
                  <c:v>1.23E-7</c:v>
                </c:pt>
                <c:pt idx="10448">
                  <c:v>1.23E-7</c:v>
                </c:pt>
                <c:pt idx="10449">
                  <c:v>1.23E-7</c:v>
                </c:pt>
                <c:pt idx="10450">
                  <c:v>1.23E-7</c:v>
                </c:pt>
                <c:pt idx="10451">
                  <c:v>1.23E-7</c:v>
                </c:pt>
                <c:pt idx="10452">
                  <c:v>1.23E-7</c:v>
                </c:pt>
                <c:pt idx="10453">
                  <c:v>1.23E-7</c:v>
                </c:pt>
                <c:pt idx="10454">
                  <c:v>1.23E-7</c:v>
                </c:pt>
                <c:pt idx="10455">
                  <c:v>1.23E-7</c:v>
                </c:pt>
                <c:pt idx="10456">
                  <c:v>1.23E-7</c:v>
                </c:pt>
                <c:pt idx="10457">
                  <c:v>1.24E-7</c:v>
                </c:pt>
                <c:pt idx="10458">
                  <c:v>1.24E-7</c:v>
                </c:pt>
                <c:pt idx="10459">
                  <c:v>1.24E-7</c:v>
                </c:pt>
                <c:pt idx="10460">
                  <c:v>1.24E-7</c:v>
                </c:pt>
                <c:pt idx="10461">
                  <c:v>1.24E-7</c:v>
                </c:pt>
                <c:pt idx="10462">
                  <c:v>1.24E-7</c:v>
                </c:pt>
                <c:pt idx="10463">
                  <c:v>1.24E-7</c:v>
                </c:pt>
                <c:pt idx="10464">
                  <c:v>1.24E-7</c:v>
                </c:pt>
                <c:pt idx="10465">
                  <c:v>1.24E-7</c:v>
                </c:pt>
                <c:pt idx="10466">
                  <c:v>1.24E-7</c:v>
                </c:pt>
                <c:pt idx="10467">
                  <c:v>1.24E-7</c:v>
                </c:pt>
                <c:pt idx="10468">
                  <c:v>1.24E-7</c:v>
                </c:pt>
                <c:pt idx="10469">
                  <c:v>1.24E-7</c:v>
                </c:pt>
                <c:pt idx="10470">
                  <c:v>1.24E-7</c:v>
                </c:pt>
                <c:pt idx="10471">
                  <c:v>1.24E-7</c:v>
                </c:pt>
                <c:pt idx="10472">
                  <c:v>1.24E-7</c:v>
                </c:pt>
                <c:pt idx="10473">
                  <c:v>1.24E-7</c:v>
                </c:pt>
                <c:pt idx="10474">
                  <c:v>1.24E-7</c:v>
                </c:pt>
                <c:pt idx="10475">
                  <c:v>1.24E-7</c:v>
                </c:pt>
                <c:pt idx="10476">
                  <c:v>1.24E-7</c:v>
                </c:pt>
                <c:pt idx="10477">
                  <c:v>1.2499999999999999E-7</c:v>
                </c:pt>
                <c:pt idx="10478">
                  <c:v>1.2499999999999999E-7</c:v>
                </c:pt>
                <c:pt idx="10479">
                  <c:v>1.2499999999999999E-7</c:v>
                </c:pt>
                <c:pt idx="10480">
                  <c:v>1.2499999999999999E-7</c:v>
                </c:pt>
                <c:pt idx="10481">
                  <c:v>1.2499999999999999E-7</c:v>
                </c:pt>
                <c:pt idx="10482">
                  <c:v>1.2499999999999999E-7</c:v>
                </c:pt>
                <c:pt idx="10483">
                  <c:v>1.2499999999999999E-7</c:v>
                </c:pt>
                <c:pt idx="10484">
                  <c:v>1.2499999999999999E-7</c:v>
                </c:pt>
                <c:pt idx="10485">
                  <c:v>1.2499999999999999E-7</c:v>
                </c:pt>
                <c:pt idx="10486">
                  <c:v>1.2499999999999999E-7</c:v>
                </c:pt>
                <c:pt idx="10487">
                  <c:v>1.2499999999999999E-7</c:v>
                </c:pt>
                <c:pt idx="10488">
                  <c:v>1.2499999999999999E-7</c:v>
                </c:pt>
                <c:pt idx="10489">
                  <c:v>1.2499999999999999E-7</c:v>
                </c:pt>
                <c:pt idx="10490">
                  <c:v>1.2499999999999999E-7</c:v>
                </c:pt>
                <c:pt idx="10491">
                  <c:v>1.2499999999999999E-7</c:v>
                </c:pt>
                <c:pt idx="10492">
                  <c:v>1.2499999999999999E-7</c:v>
                </c:pt>
                <c:pt idx="10493">
                  <c:v>1.2499999999999999E-7</c:v>
                </c:pt>
                <c:pt idx="10494">
                  <c:v>1.2499999999999999E-7</c:v>
                </c:pt>
                <c:pt idx="10495">
                  <c:v>1.2499999999999999E-7</c:v>
                </c:pt>
                <c:pt idx="10496">
                  <c:v>1.2499999999999999E-7</c:v>
                </c:pt>
                <c:pt idx="10497">
                  <c:v>1.2599999999999999E-7</c:v>
                </c:pt>
                <c:pt idx="10498">
                  <c:v>1.2599999999999999E-7</c:v>
                </c:pt>
                <c:pt idx="10499">
                  <c:v>1.2599999999999999E-7</c:v>
                </c:pt>
                <c:pt idx="10500">
                  <c:v>1.2599999999999999E-7</c:v>
                </c:pt>
                <c:pt idx="10501">
                  <c:v>1.2599999999999999E-7</c:v>
                </c:pt>
                <c:pt idx="10502">
                  <c:v>1.2599999999999999E-7</c:v>
                </c:pt>
                <c:pt idx="10503">
                  <c:v>1.2599999999999999E-7</c:v>
                </c:pt>
                <c:pt idx="10504">
                  <c:v>1.2599999999999999E-7</c:v>
                </c:pt>
                <c:pt idx="10505">
                  <c:v>1.2599999999999999E-7</c:v>
                </c:pt>
                <c:pt idx="10506">
                  <c:v>1.2599999999999999E-7</c:v>
                </c:pt>
                <c:pt idx="10507">
                  <c:v>1.2599999999999999E-7</c:v>
                </c:pt>
                <c:pt idx="10508">
                  <c:v>1.2599999999999999E-7</c:v>
                </c:pt>
                <c:pt idx="10509">
                  <c:v>1.2599999999999999E-7</c:v>
                </c:pt>
                <c:pt idx="10510">
                  <c:v>1.2599999999999999E-7</c:v>
                </c:pt>
                <c:pt idx="10511">
                  <c:v>1.2599999999999999E-7</c:v>
                </c:pt>
                <c:pt idx="10512">
                  <c:v>1.2599999999999999E-7</c:v>
                </c:pt>
                <c:pt idx="10513">
                  <c:v>1.2599999999999999E-7</c:v>
                </c:pt>
                <c:pt idx="10514">
                  <c:v>1.2599999999999999E-7</c:v>
                </c:pt>
                <c:pt idx="10515">
                  <c:v>1.2599999999999999E-7</c:v>
                </c:pt>
                <c:pt idx="10516">
                  <c:v>1.2599999999999999E-7</c:v>
                </c:pt>
                <c:pt idx="10517">
                  <c:v>1.2700000000000001E-7</c:v>
                </c:pt>
                <c:pt idx="10518">
                  <c:v>1.2700000000000001E-7</c:v>
                </c:pt>
                <c:pt idx="10519">
                  <c:v>1.2700000000000001E-7</c:v>
                </c:pt>
                <c:pt idx="10520">
                  <c:v>1.2700000000000001E-7</c:v>
                </c:pt>
                <c:pt idx="10521">
                  <c:v>1.2700000000000001E-7</c:v>
                </c:pt>
                <c:pt idx="10522">
                  <c:v>1.2700000000000001E-7</c:v>
                </c:pt>
                <c:pt idx="10523">
                  <c:v>1.2700000000000001E-7</c:v>
                </c:pt>
                <c:pt idx="10524">
                  <c:v>1.2700000000000001E-7</c:v>
                </c:pt>
                <c:pt idx="10525">
                  <c:v>1.2700000000000001E-7</c:v>
                </c:pt>
                <c:pt idx="10526">
                  <c:v>1.2700000000000001E-7</c:v>
                </c:pt>
                <c:pt idx="10527">
                  <c:v>1.2700000000000001E-7</c:v>
                </c:pt>
                <c:pt idx="10528">
                  <c:v>1.2700000000000001E-7</c:v>
                </c:pt>
                <c:pt idx="10529">
                  <c:v>1.2700000000000001E-7</c:v>
                </c:pt>
                <c:pt idx="10530">
                  <c:v>1.2700000000000001E-7</c:v>
                </c:pt>
                <c:pt idx="10531">
                  <c:v>1.2700000000000001E-7</c:v>
                </c:pt>
                <c:pt idx="10532">
                  <c:v>1.2700000000000001E-7</c:v>
                </c:pt>
                <c:pt idx="10533">
                  <c:v>1.2700000000000001E-7</c:v>
                </c:pt>
                <c:pt idx="10534">
                  <c:v>1.2700000000000001E-7</c:v>
                </c:pt>
                <c:pt idx="10535">
                  <c:v>1.2700000000000001E-7</c:v>
                </c:pt>
                <c:pt idx="10536">
                  <c:v>1.2700000000000001E-7</c:v>
                </c:pt>
                <c:pt idx="10537">
                  <c:v>1.2800000000000001E-7</c:v>
                </c:pt>
                <c:pt idx="10538">
                  <c:v>1.2800000000000001E-7</c:v>
                </c:pt>
                <c:pt idx="10539">
                  <c:v>1.2800000000000001E-7</c:v>
                </c:pt>
                <c:pt idx="10540">
                  <c:v>1.2800000000000001E-7</c:v>
                </c:pt>
                <c:pt idx="10541">
                  <c:v>1.2800000000000001E-7</c:v>
                </c:pt>
                <c:pt idx="10542">
                  <c:v>1.2800000000000001E-7</c:v>
                </c:pt>
                <c:pt idx="10543">
                  <c:v>1.2800000000000001E-7</c:v>
                </c:pt>
                <c:pt idx="10544">
                  <c:v>1.2800000000000001E-7</c:v>
                </c:pt>
                <c:pt idx="10545">
                  <c:v>1.2800000000000001E-7</c:v>
                </c:pt>
                <c:pt idx="10546">
                  <c:v>1.2800000000000001E-7</c:v>
                </c:pt>
                <c:pt idx="10547">
                  <c:v>1.2800000000000001E-7</c:v>
                </c:pt>
                <c:pt idx="10548">
                  <c:v>1.2800000000000001E-7</c:v>
                </c:pt>
                <c:pt idx="10549">
                  <c:v>1.2800000000000001E-7</c:v>
                </c:pt>
                <c:pt idx="10550">
                  <c:v>1.2800000000000001E-7</c:v>
                </c:pt>
                <c:pt idx="10551">
                  <c:v>1.2800000000000001E-7</c:v>
                </c:pt>
                <c:pt idx="10552">
                  <c:v>1.2800000000000001E-7</c:v>
                </c:pt>
                <c:pt idx="10553">
                  <c:v>1.2800000000000001E-7</c:v>
                </c:pt>
                <c:pt idx="10554">
                  <c:v>1.2800000000000001E-7</c:v>
                </c:pt>
                <c:pt idx="10555">
                  <c:v>1.2800000000000001E-7</c:v>
                </c:pt>
                <c:pt idx="10556">
                  <c:v>1.2800000000000001E-7</c:v>
                </c:pt>
                <c:pt idx="10557">
                  <c:v>1.29E-7</c:v>
                </c:pt>
                <c:pt idx="10558">
                  <c:v>1.29E-7</c:v>
                </c:pt>
                <c:pt idx="10559">
                  <c:v>1.29E-7</c:v>
                </c:pt>
                <c:pt idx="10560">
                  <c:v>1.29E-7</c:v>
                </c:pt>
                <c:pt idx="10561">
                  <c:v>1.29E-7</c:v>
                </c:pt>
                <c:pt idx="10562">
                  <c:v>1.29E-7</c:v>
                </c:pt>
                <c:pt idx="10563">
                  <c:v>1.29E-7</c:v>
                </c:pt>
                <c:pt idx="10564">
                  <c:v>1.29E-7</c:v>
                </c:pt>
                <c:pt idx="10565">
                  <c:v>1.29E-7</c:v>
                </c:pt>
                <c:pt idx="10566">
                  <c:v>1.29E-7</c:v>
                </c:pt>
                <c:pt idx="10567">
                  <c:v>1.29E-7</c:v>
                </c:pt>
                <c:pt idx="10568">
                  <c:v>1.29E-7</c:v>
                </c:pt>
                <c:pt idx="10569">
                  <c:v>1.29E-7</c:v>
                </c:pt>
                <c:pt idx="10570">
                  <c:v>1.29E-7</c:v>
                </c:pt>
                <c:pt idx="10571">
                  <c:v>1.29E-7</c:v>
                </c:pt>
                <c:pt idx="10572">
                  <c:v>1.29E-7</c:v>
                </c:pt>
                <c:pt idx="10573">
                  <c:v>1.29E-7</c:v>
                </c:pt>
                <c:pt idx="10574">
                  <c:v>1.29E-7</c:v>
                </c:pt>
                <c:pt idx="10575">
                  <c:v>1.29E-7</c:v>
                </c:pt>
                <c:pt idx="10576">
                  <c:v>1.29E-7</c:v>
                </c:pt>
                <c:pt idx="10577">
                  <c:v>1.3E-7</c:v>
                </c:pt>
                <c:pt idx="10578">
                  <c:v>1.3E-7</c:v>
                </c:pt>
                <c:pt idx="10579">
                  <c:v>1.3E-7</c:v>
                </c:pt>
                <c:pt idx="10580">
                  <c:v>1.3E-7</c:v>
                </c:pt>
                <c:pt idx="10581">
                  <c:v>1.3E-7</c:v>
                </c:pt>
                <c:pt idx="10582">
                  <c:v>1.3E-7</c:v>
                </c:pt>
                <c:pt idx="10583">
                  <c:v>1.3E-7</c:v>
                </c:pt>
                <c:pt idx="10584">
                  <c:v>1.3E-7</c:v>
                </c:pt>
                <c:pt idx="10585">
                  <c:v>1.3E-7</c:v>
                </c:pt>
                <c:pt idx="10586">
                  <c:v>1.3E-7</c:v>
                </c:pt>
                <c:pt idx="10587">
                  <c:v>1.3E-7</c:v>
                </c:pt>
                <c:pt idx="10588">
                  <c:v>1.3E-7</c:v>
                </c:pt>
                <c:pt idx="10589">
                  <c:v>1.3E-7</c:v>
                </c:pt>
                <c:pt idx="10590">
                  <c:v>1.3E-7</c:v>
                </c:pt>
                <c:pt idx="10591">
                  <c:v>1.3E-7</c:v>
                </c:pt>
                <c:pt idx="10592">
                  <c:v>1.3E-7</c:v>
                </c:pt>
                <c:pt idx="10593">
                  <c:v>1.3E-7</c:v>
                </c:pt>
                <c:pt idx="10594">
                  <c:v>1.3E-7</c:v>
                </c:pt>
                <c:pt idx="10595">
                  <c:v>1.3E-7</c:v>
                </c:pt>
                <c:pt idx="10596">
                  <c:v>1.3E-7</c:v>
                </c:pt>
                <c:pt idx="10597">
                  <c:v>1.31E-7</c:v>
                </c:pt>
                <c:pt idx="10598">
                  <c:v>1.31E-7</c:v>
                </c:pt>
                <c:pt idx="10599">
                  <c:v>1.31E-7</c:v>
                </c:pt>
                <c:pt idx="10600">
                  <c:v>1.31E-7</c:v>
                </c:pt>
                <c:pt idx="10601">
                  <c:v>1.31E-7</c:v>
                </c:pt>
                <c:pt idx="10602">
                  <c:v>1.31E-7</c:v>
                </c:pt>
                <c:pt idx="10603">
                  <c:v>1.31E-7</c:v>
                </c:pt>
                <c:pt idx="10604">
                  <c:v>1.31E-7</c:v>
                </c:pt>
                <c:pt idx="10605">
                  <c:v>1.31E-7</c:v>
                </c:pt>
                <c:pt idx="10606">
                  <c:v>1.31E-7</c:v>
                </c:pt>
                <c:pt idx="10607">
                  <c:v>1.31E-7</c:v>
                </c:pt>
                <c:pt idx="10608">
                  <c:v>1.31E-7</c:v>
                </c:pt>
                <c:pt idx="10609">
                  <c:v>1.31E-7</c:v>
                </c:pt>
                <c:pt idx="10610">
                  <c:v>1.31E-7</c:v>
                </c:pt>
                <c:pt idx="10611">
                  <c:v>1.31E-7</c:v>
                </c:pt>
                <c:pt idx="10612">
                  <c:v>1.31E-7</c:v>
                </c:pt>
                <c:pt idx="10613">
                  <c:v>1.31E-7</c:v>
                </c:pt>
                <c:pt idx="10614">
                  <c:v>1.31E-7</c:v>
                </c:pt>
                <c:pt idx="10615">
                  <c:v>1.31E-7</c:v>
                </c:pt>
                <c:pt idx="10616">
                  <c:v>1.31E-7</c:v>
                </c:pt>
                <c:pt idx="10617">
                  <c:v>1.3199999999999999E-7</c:v>
                </c:pt>
                <c:pt idx="10618">
                  <c:v>1.3199999999999999E-7</c:v>
                </c:pt>
                <c:pt idx="10619">
                  <c:v>1.3199999999999999E-7</c:v>
                </c:pt>
                <c:pt idx="10620">
                  <c:v>1.3199999999999999E-7</c:v>
                </c:pt>
                <c:pt idx="10621">
                  <c:v>1.3199999999999999E-7</c:v>
                </c:pt>
                <c:pt idx="10622">
                  <c:v>1.3199999999999999E-7</c:v>
                </c:pt>
                <c:pt idx="10623">
                  <c:v>1.3199999999999999E-7</c:v>
                </c:pt>
                <c:pt idx="10624">
                  <c:v>1.3199999999999999E-7</c:v>
                </c:pt>
                <c:pt idx="10625">
                  <c:v>1.3199999999999999E-7</c:v>
                </c:pt>
                <c:pt idx="10626">
                  <c:v>1.3199999999999999E-7</c:v>
                </c:pt>
                <c:pt idx="10627">
                  <c:v>1.3199999999999999E-7</c:v>
                </c:pt>
                <c:pt idx="10628">
                  <c:v>1.3199999999999999E-7</c:v>
                </c:pt>
                <c:pt idx="10629">
                  <c:v>1.3199999999999999E-7</c:v>
                </c:pt>
                <c:pt idx="10630">
                  <c:v>1.3199999999999999E-7</c:v>
                </c:pt>
                <c:pt idx="10631">
                  <c:v>1.3199999999999999E-7</c:v>
                </c:pt>
                <c:pt idx="10632">
                  <c:v>1.3199999999999999E-7</c:v>
                </c:pt>
                <c:pt idx="10633">
                  <c:v>1.3199999999999999E-7</c:v>
                </c:pt>
                <c:pt idx="10634">
                  <c:v>1.3199999999999999E-7</c:v>
                </c:pt>
                <c:pt idx="10635">
                  <c:v>1.3199999999999999E-7</c:v>
                </c:pt>
                <c:pt idx="10636">
                  <c:v>1.3199999999999999E-7</c:v>
                </c:pt>
                <c:pt idx="10637">
                  <c:v>1.3300000000000001E-7</c:v>
                </c:pt>
                <c:pt idx="10638">
                  <c:v>1.3300000000000001E-7</c:v>
                </c:pt>
                <c:pt idx="10639">
                  <c:v>1.3300000000000001E-7</c:v>
                </c:pt>
                <c:pt idx="10640">
                  <c:v>1.3300000000000001E-7</c:v>
                </c:pt>
                <c:pt idx="10641">
                  <c:v>1.3300000000000001E-7</c:v>
                </c:pt>
                <c:pt idx="10642">
                  <c:v>1.3300000000000001E-7</c:v>
                </c:pt>
                <c:pt idx="10643">
                  <c:v>1.3300000000000001E-7</c:v>
                </c:pt>
                <c:pt idx="10644">
                  <c:v>1.3300000000000001E-7</c:v>
                </c:pt>
                <c:pt idx="10645">
                  <c:v>1.3300000000000001E-7</c:v>
                </c:pt>
                <c:pt idx="10646">
                  <c:v>1.3300000000000001E-7</c:v>
                </c:pt>
                <c:pt idx="10647">
                  <c:v>1.3300000000000001E-7</c:v>
                </c:pt>
                <c:pt idx="10648">
                  <c:v>1.3300000000000001E-7</c:v>
                </c:pt>
                <c:pt idx="10649">
                  <c:v>1.3300000000000001E-7</c:v>
                </c:pt>
                <c:pt idx="10650">
                  <c:v>1.3300000000000001E-7</c:v>
                </c:pt>
                <c:pt idx="10651">
                  <c:v>1.3300000000000001E-7</c:v>
                </c:pt>
                <c:pt idx="10652">
                  <c:v>1.3300000000000001E-7</c:v>
                </c:pt>
                <c:pt idx="10653">
                  <c:v>1.3300000000000001E-7</c:v>
                </c:pt>
                <c:pt idx="10654">
                  <c:v>1.3300000000000001E-7</c:v>
                </c:pt>
                <c:pt idx="10655">
                  <c:v>1.3300000000000001E-7</c:v>
                </c:pt>
                <c:pt idx="10656">
                  <c:v>1.3300000000000001E-7</c:v>
                </c:pt>
                <c:pt idx="10657">
                  <c:v>1.3400000000000001E-7</c:v>
                </c:pt>
                <c:pt idx="10658">
                  <c:v>1.3400000000000001E-7</c:v>
                </c:pt>
                <c:pt idx="10659">
                  <c:v>1.3400000000000001E-7</c:v>
                </c:pt>
                <c:pt idx="10660">
                  <c:v>1.3400000000000001E-7</c:v>
                </c:pt>
                <c:pt idx="10661">
                  <c:v>1.3400000000000001E-7</c:v>
                </c:pt>
                <c:pt idx="10662">
                  <c:v>1.3400000000000001E-7</c:v>
                </c:pt>
                <c:pt idx="10663">
                  <c:v>1.3400000000000001E-7</c:v>
                </c:pt>
                <c:pt idx="10664">
                  <c:v>1.3400000000000001E-7</c:v>
                </c:pt>
                <c:pt idx="10665">
                  <c:v>1.3400000000000001E-7</c:v>
                </c:pt>
                <c:pt idx="10666">
                  <c:v>1.3400000000000001E-7</c:v>
                </c:pt>
                <c:pt idx="10667">
                  <c:v>1.3400000000000001E-7</c:v>
                </c:pt>
                <c:pt idx="10668">
                  <c:v>1.3400000000000001E-7</c:v>
                </c:pt>
                <c:pt idx="10669">
                  <c:v>1.3400000000000001E-7</c:v>
                </c:pt>
                <c:pt idx="10670">
                  <c:v>1.3400000000000001E-7</c:v>
                </c:pt>
                <c:pt idx="10671">
                  <c:v>1.3400000000000001E-7</c:v>
                </c:pt>
                <c:pt idx="10672">
                  <c:v>1.3400000000000001E-7</c:v>
                </c:pt>
                <c:pt idx="10673">
                  <c:v>1.3400000000000001E-7</c:v>
                </c:pt>
                <c:pt idx="10674">
                  <c:v>1.3400000000000001E-7</c:v>
                </c:pt>
                <c:pt idx="10675">
                  <c:v>1.3400000000000001E-7</c:v>
                </c:pt>
                <c:pt idx="10676">
                  <c:v>1.3400000000000001E-7</c:v>
                </c:pt>
                <c:pt idx="10677">
                  <c:v>1.35E-7</c:v>
                </c:pt>
                <c:pt idx="10678">
                  <c:v>1.35E-7</c:v>
                </c:pt>
                <c:pt idx="10679">
                  <c:v>1.35E-7</c:v>
                </c:pt>
                <c:pt idx="10680">
                  <c:v>1.35E-7</c:v>
                </c:pt>
                <c:pt idx="10681">
                  <c:v>1.35E-7</c:v>
                </c:pt>
                <c:pt idx="10682">
                  <c:v>1.35E-7</c:v>
                </c:pt>
                <c:pt idx="10683">
                  <c:v>1.35E-7</c:v>
                </c:pt>
                <c:pt idx="10684">
                  <c:v>1.35E-7</c:v>
                </c:pt>
                <c:pt idx="10685">
                  <c:v>1.35E-7</c:v>
                </c:pt>
                <c:pt idx="10686">
                  <c:v>1.35E-7</c:v>
                </c:pt>
                <c:pt idx="10687">
                  <c:v>1.35E-7</c:v>
                </c:pt>
                <c:pt idx="10688">
                  <c:v>1.35E-7</c:v>
                </c:pt>
                <c:pt idx="10689">
                  <c:v>1.35E-7</c:v>
                </c:pt>
                <c:pt idx="10690">
                  <c:v>1.35E-7</c:v>
                </c:pt>
                <c:pt idx="10691">
                  <c:v>1.35E-7</c:v>
                </c:pt>
                <c:pt idx="10692">
                  <c:v>1.35E-7</c:v>
                </c:pt>
                <c:pt idx="10693">
                  <c:v>1.35E-7</c:v>
                </c:pt>
                <c:pt idx="10694">
                  <c:v>1.35E-7</c:v>
                </c:pt>
                <c:pt idx="10695">
                  <c:v>1.35E-7</c:v>
                </c:pt>
                <c:pt idx="10696">
                  <c:v>1.35E-7</c:v>
                </c:pt>
                <c:pt idx="10697">
                  <c:v>1.36E-7</c:v>
                </c:pt>
                <c:pt idx="10698">
                  <c:v>1.36E-7</c:v>
                </c:pt>
                <c:pt idx="10699">
                  <c:v>1.36E-7</c:v>
                </c:pt>
                <c:pt idx="10700">
                  <c:v>1.36E-7</c:v>
                </c:pt>
                <c:pt idx="10701">
                  <c:v>1.36E-7</c:v>
                </c:pt>
                <c:pt idx="10702">
                  <c:v>1.36E-7</c:v>
                </c:pt>
                <c:pt idx="10703">
                  <c:v>1.36E-7</c:v>
                </c:pt>
                <c:pt idx="10704">
                  <c:v>1.36E-7</c:v>
                </c:pt>
                <c:pt idx="10705">
                  <c:v>1.36E-7</c:v>
                </c:pt>
                <c:pt idx="10706">
                  <c:v>1.36E-7</c:v>
                </c:pt>
                <c:pt idx="10707">
                  <c:v>1.36E-7</c:v>
                </c:pt>
                <c:pt idx="10708">
                  <c:v>1.36E-7</c:v>
                </c:pt>
                <c:pt idx="10709">
                  <c:v>1.36E-7</c:v>
                </c:pt>
                <c:pt idx="10710">
                  <c:v>1.36E-7</c:v>
                </c:pt>
                <c:pt idx="10711">
                  <c:v>1.36E-7</c:v>
                </c:pt>
                <c:pt idx="10712">
                  <c:v>1.36E-7</c:v>
                </c:pt>
                <c:pt idx="10713">
                  <c:v>1.36E-7</c:v>
                </c:pt>
                <c:pt idx="10714">
                  <c:v>1.36E-7</c:v>
                </c:pt>
                <c:pt idx="10715">
                  <c:v>1.36E-7</c:v>
                </c:pt>
                <c:pt idx="10716">
                  <c:v>1.36E-7</c:v>
                </c:pt>
                <c:pt idx="10717">
                  <c:v>1.37E-7</c:v>
                </c:pt>
                <c:pt idx="10718">
                  <c:v>1.37E-7</c:v>
                </c:pt>
                <c:pt idx="10719">
                  <c:v>1.37E-7</c:v>
                </c:pt>
                <c:pt idx="10720">
                  <c:v>1.37E-7</c:v>
                </c:pt>
                <c:pt idx="10721">
                  <c:v>1.37E-7</c:v>
                </c:pt>
                <c:pt idx="10722">
                  <c:v>1.37E-7</c:v>
                </c:pt>
                <c:pt idx="10723">
                  <c:v>1.37E-7</c:v>
                </c:pt>
                <c:pt idx="10724">
                  <c:v>1.37E-7</c:v>
                </c:pt>
                <c:pt idx="10725">
                  <c:v>1.37E-7</c:v>
                </c:pt>
                <c:pt idx="10726">
                  <c:v>1.37E-7</c:v>
                </c:pt>
                <c:pt idx="10727">
                  <c:v>1.37E-7</c:v>
                </c:pt>
                <c:pt idx="10728">
                  <c:v>1.37E-7</c:v>
                </c:pt>
                <c:pt idx="10729">
                  <c:v>1.37E-7</c:v>
                </c:pt>
                <c:pt idx="10730">
                  <c:v>1.37E-7</c:v>
                </c:pt>
                <c:pt idx="10731">
                  <c:v>1.37E-7</c:v>
                </c:pt>
                <c:pt idx="10732">
                  <c:v>1.37E-7</c:v>
                </c:pt>
                <c:pt idx="10733">
                  <c:v>1.37E-7</c:v>
                </c:pt>
                <c:pt idx="10734">
                  <c:v>1.37E-7</c:v>
                </c:pt>
                <c:pt idx="10735">
                  <c:v>1.37E-7</c:v>
                </c:pt>
                <c:pt idx="10736">
                  <c:v>1.37E-7</c:v>
                </c:pt>
                <c:pt idx="10737">
                  <c:v>1.3799999999999999E-7</c:v>
                </c:pt>
                <c:pt idx="10738">
                  <c:v>1.3799999999999999E-7</c:v>
                </c:pt>
                <c:pt idx="10739">
                  <c:v>1.3799999999999999E-7</c:v>
                </c:pt>
                <c:pt idx="10740">
                  <c:v>1.3799999999999999E-7</c:v>
                </c:pt>
                <c:pt idx="10741">
                  <c:v>1.3799999999999999E-7</c:v>
                </c:pt>
                <c:pt idx="10742">
                  <c:v>1.3799999999999999E-7</c:v>
                </c:pt>
                <c:pt idx="10743">
                  <c:v>1.3799999999999999E-7</c:v>
                </c:pt>
                <c:pt idx="10744">
                  <c:v>1.3799999999999999E-7</c:v>
                </c:pt>
                <c:pt idx="10745">
                  <c:v>1.3799999999999999E-7</c:v>
                </c:pt>
                <c:pt idx="10746">
                  <c:v>1.3799999999999999E-7</c:v>
                </c:pt>
                <c:pt idx="10747">
                  <c:v>1.3799999999999999E-7</c:v>
                </c:pt>
                <c:pt idx="10748">
                  <c:v>1.3799999999999999E-7</c:v>
                </c:pt>
                <c:pt idx="10749">
                  <c:v>1.3799999999999999E-7</c:v>
                </c:pt>
                <c:pt idx="10750">
                  <c:v>1.3799999999999999E-7</c:v>
                </c:pt>
                <c:pt idx="10751">
                  <c:v>1.3799999999999999E-7</c:v>
                </c:pt>
                <c:pt idx="10752">
                  <c:v>1.3799999999999999E-7</c:v>
                </c:pt>
                <c:pt idx="10753">
                  <c:v>1.3799999999999999E-7</c:v>
                </c:pt>
                <c:pt idx="10754">
                  <c:v>1.3799999999999999E-7</c:v>
                </c:pt>
                <c:pt idx="10755">
                  <c:v>1.3799999999999999E-7</c:v>
                </c:pt>
                <c:pt idx="10756">
                  <c:v>1.3799999999999999E-7</c:v>
                </c:pt>
                <c:pt idx="10757">
                  <c:v>1.3899999999999999E-7</c:v>
                </c:pt>
                <c:pt idx="10758">
                  <c:v>1.3899999999999999E-7</c:v>
                </c:pt>
                <c:pt idx="10759">
                  <c:v>1.3899999999999999E-7</c:v>
                </c:pt>
                <c:pt idx="10760">
                  <c:v>1.3899999999999999E-7</c:v>
                </c:pt>
                <c:pt idx="10761">
                  <c:v>1.3899999999999999E-7</c:v>
                </c:pt>
                <c:pt idx="10762">
                  <c:v>1.3899999999999999E-7</c:v>
                </c:pt>
                <c:pt idx="10763">
                  <c:v>1.3899999999999999E-7</c:v>
                </c:pt>
                <c:pt idx="10764">
                  <c:v>1.3899999999999999E-7</c:v>
                </c:pt>
                <c:pt idx="10765">
                  <c:v>1.3899999999999999E-7</c:v>
                </c:pt>
                <c:pt idx="10766">
                  <c:v>1.3899999999999999E-7</c:v>
                </c:pt>
                <c:pt idx="10767">
                  <c:v>1.3899999999999999E-7</c:v>
                </c:pt>
                <c:pt idx="10768">
                  <c:v>1.3899999999999999E-7</c:v>
                </c:pt>
                <c:pt idx="10769">
                  <c:v>1.3899999999999999E-7</c:v>
                </c:pt>
                <c:pt idx="10770">
                  <c:v>1.3899999999999999E-7</c:v>
                </c:pt>
                <c:pt idx="10771">
                  <c:v>1.3899999999999999E-7</c:v>
                </c:pt>
                <c:pt idx="10772">
                  <c:v>1.3899999999999999E-7</c:v>
                </c:pt>
                <c:pt idx="10773">
                  <c:v>1.3899999999999999E-7</c:v>
                </c:pt>
                <c:pt idx="10774">
                  <c:v>1.3899999999999999E-7</c:v>
                </c:pt>
                <c:pt idx="10775">
                  <c:v>1.3899999999999999E-7</c:v>
                </c:pt>
                <c:pt idx="10776">
                  <c:v>1.3899999999999999E-7</c:v>
                </c:pt>
                <c:pt idx="10777">
                  <c:v>1.4000000000000001E-7</c:v>
                </c:pt>
                <c:pt idx="10778">
                  <c:v>1.4000000000000001E-7</c:v>
                </c:pt>
                <c:pt idx="10779">
                  <c:v>1.4000000000000001E-7</c:v>
                </c:pt>
                <c:pt idx="10780">
                  <c:v>1.4000000000000001E-7</c:v>
                </c:pt>
                <c:pt idx="10781">
                  <c:v>1.4000000000000001E-7</c:v>
                </c:pt>
                <c:pt idx="10782">
                  <c:v>1.4000000000000001E-7</c:v>
                </c:pt>
                <c:pt idx="10783">
                  <c:v>1.4000000000000001E-7</c:v>
                </c:pt>
                <c:pt idx="10784">
                  <c:v>1.4000000000000001E-7</c:v>
                </c:pt>
                <c:pt idx="10785">
                  <c:v>1.4000000000000001E-7</c:v>
                </c:pt>
                <c:pt idx="10786">
                  <c:v>1.4000000000000001E-7</c:v>
                </c:pt>
                <c:pt idx="10787">
                  <c:v>1.4000000000000001E-7</c:v>
                </c:pt>
                <c:pt idx="10788">
                  <c:v>1.4000000000000001E-7</c:v>
                </c:pt>
                <c:pt idx="10789">
                  <c:v>1.4000000000000001E-7</c:v>
                </c:pt>
                <c:pt idx="10790">
                  <c:v>1.4000000000000001E-7</c:v>
                </c:pt>
                <c:pt idx="10791">
                  <c:v>1.4000000000000001E-7</c:v>
                </c:pt>
                <c:pt idx="10792">
                  <c:v>1.4000000000000001E-7</c:v>
                </c:pt>
                <c:pt idx="10793">
                  <c:v>1.4000000000000001E-7</c:v>
                </c:pt>
                <c:pt idx="10794">
                  <c:v>1.4000000000000001E-7</c:v>
                </c:pt>
                <c:pt idx="10795">
                  <c:v>1.4000000000000001E-7</c:v>
                </c:pt>
                <c:pt idx="10796">
                  <c:v>1.4000000000000001E-7</c:v>
                </c:pt>
                <c:pt idx="10797">
                  <c:v>1.4100000000000001E-7</c:v>
                </c:pt>
                <c:pt idx="10798">
                  <c:v>1.4100000000000001E-7</c:v>
                </c:pt>
                <c:pt idx="10799">
                  <c:v>1.4100000000000001E-7</c:v>
                </c:pt>
                <c:pt idx="10800">
                  <c:v>1.4100000000000001E-7</c:v>
                </c:pt>
                <c:pt idx="10801">
                  <c:v>1.4100000000000001E-7</c:v>
                </c:pt>
                <c:pt idx="10802">
                  <c:v>1.4100000000000001E-7</c:v>
                </c:pt>
                <c:pt idx="10803">
                  <c:v>1.4100000000000001E-7</c:v>
                </c:pt>
                <c:pt idx="10804">
                  <c:v>1.4100000000000001E-7</c:v>
                </c:pt>
                <c:pt idx="10805">
                  <c:v>1.4100000000000001E-7</c:v>
                </c:pt>
                <c:pt idx="10806">
                  <c:v>1.4100000000000001E-7</c:v>
                </c:pt>
                <c:pt idx="10807">
                  <c:v>1.4100000000000001E-7</c:v>
                </c:pt>
                <c:pt idx="10808">
                  <c:v>1.4100000000000001E-7</c:v>
                </c:pt>
                <c:pt idx="10809">
                  <c:v>1.4100000000000001E-7</c:v>
                </c:pt>
                <c:pt idx="10810">
                  <c:v>1.4100000000000001E-7</c:v>
                </c:pt>
                <c:pt idx="10811">
                  <c:v>1.4100000000000001E-7</c:v>
                </c:pt>
                <c:pt idx="10812">
                  <c:v>1.4100000000000001E-7</c:v>
                </c:pt>
                <c:pt idx="10813">
                  <c:v>1.4100000000000001E-7</c:v>
                </c:pt>
                <c:pt idx="10814">
                  <c:v>1.4100000000000001E-7</c:v>
                </c:pt>
                <c:pt idx="10815">
                  <c:v>1.4100000000000001E-7</c:v>
                </c:pt>
                <c:pt idx="10816">
                  <c:v>1.4100000000000001E-7</c:v>
                </c:pt>
                <c:pt idx="10817">
                  <c:v>1.42E-7</c:v>
                </c:pt>
                <c:pt idx="10818">
                  <c:v>1.42E-7</c:v>
                </c:pt>
                <c:pt idx="10819">
                  <c:v>1.42E-7</c:v>
                </c:pt>
                <c:pt idx="10820">
                  <c:v>1.42E-7</c:v>
                </c:pt>
                <c:pt idx="10821">
                  <c:v>1.42E-7</c:v>
                </c:pt>
                <c:pt idx="10822">
                  <c:v>1.42E-7</c:v>
                </c:pt>
                <c:pt idx="10823">
                  <c:v>1.42E-7</c:v>
                </c:pt>
                <c:pt idx="10824">
                  <c:v>1.42E-7</c:v>
                </c:pt>
                <c:pt idx="10825">
                  <c:v>1.42E-7</c:v>
                </c:pt>
                <c:pt idx="10826">
                  <c:v>1.42E-7</c:v>
                </c:pt>
                <c:pt idx="10827">
                  <c:v>1.42E-7</c:v>
                </c:pt>
                <c:pt idx="10828">
                  <c:v>1.42E-7</c:v>
                </c:pt>
                <c:pt idx="10829">
                  <c:v>1.42E-7</c:v>
                </c:pt>
                <c:pt idx="10830">
                  <c:v>1.42E-7</c:v>
                </c:pt>
                <c:pt idx="10831">
                  <c:v>1.42E-7</c:v>
                </c:pt>
                <c:pt idx="10832">
                  <c:v>1.42E-7</c:v>
                </c:pt>
                <c:pt idx="10833">
                  <c:v>1.42E-7</c:v>
                </c:pt>
                <c:pt idx="10834">
                  <c:v>1.42E-7</c:v>
                </c:pt>
                <c:pt idx="10835">
                  <c:v>1.42E-7</c:v>
                </c:pt>
                <c:pt idx="10836">
                  <c:v>1.42E-7</c:v>
                </c:pt>
                <c:pt idx="10837">
                  <c:v>1.43E-7</c:v>
                </c:pt>
                <c:pt idx="10838">
                  <c:v>1.43E-7</c:v>
                </c:pt>
                <c:pt idx="10839">
                  <c:v>1.43E-7</c:v>
                </c:pt>
                <c:pt idx="10840">
                  <c:v>1.43E-7</c:v>
                </c:pt>
                <c:pt idx="10841">
                  <c:v>1.43E-7</c:v>
                </c:pt>
                <c:pt idx="10842">
                  <c:v>1.43E-7</c:v>
                </c:pt>
                <c:pt idx="10843">
                  <c:v>1.43E-7</c:v>
                </c:pt>
                <c:pt idx="10844">
                  <c:v>1.43E-7</c:v>
                </c:pt>
                <c:pt idx="10845">
                  <c:v>1.43E-7</c:v>
                </c:pt>
                <c:pt idx="10846">
                  <c:v>1.43E-7</c:v>
                </c:pt>
                <c:pt idx="10847">
                  <c:v>1.43E-7</c:v>
                </c:pt>
                <c:pt idx="10848">
                  <c:v>1.43E-7</c:v>
                </c:pt>
                <c:pt idx="10849">
                  <c:v>1.43E-7</c:v>
                </c:pt>
                <c:pt idx="10850">
                  <c:v>1.43E-7</c:v>
                </c:pt>
                <c:pt idx="10851">
                  <c:v>1.43E-7</c:v>
                </c:pt>
                <c:pt idx="10852">
                  <c:v>1.43E-7</c:v>
                </c:pt>
                <c:pt idx="10853">
                  <c:v>1.43E-7</c:v>
                </c:pt>
                <c:pt idx="10854">
                  <c:v>1.43E-7</c:v>
                </c:pt>
                <c:pt idx="10855">
                  <c:v>1.43E-7</c:v>
                </c:pt>
                <c:pt idx="10856">
                  <c:v>1.43E-7</c:v>
                </c:pt>
                <c:pt idx="10857">
                  <c:v>1.4399999999999999E-7</c:v>
                </c:pt>
                <c:pt idx="10858">
                  <c:v>1.4399999999999999E-7</c:v>
                </c:pt>
                <c:pt idx="10859">
                  <c:v>1.4399999999999999E-7</c:v>
                </c:pt>
                <c:pt idx="10860">
                  <c:v>1.4399999999999999E-7</c:v>
                </c:pt>
                <c:pt idx="10861">
                  <c:v>1.4399999999999999E-7</c:v>
                </c:pt>
                <c:pt idx="10862">
                  <c:v>1.4399999999999999E-7</c:v>
                </c:pt>
                <c:pt idx="10863">
                  <c:v>1.4399999999999999E-7</c:v>
                </c:pt>
                <c:pt idx="10864">
                  <c:v>1.4399999999999999E-7</c:v>
                </c:pt>
                <c:pt idx="10865">
                  <c:v>1.4399999999999999E-7</c:v>
                </c:pt>
                <c:pt idx="10866">
                  <c:v>1.4399999999999999E-7</c:v>
                </c:pt>
                <c:pt idx="10867">
                  <c:v>1.4399999999999999E-7</c:v>
                </c:pt>
                <c:pt idx="10868">
                  <c:v>1.4399999999999999E-7</c:v>
                </c:pt>
                <c:pt idx="10869">
                  <c:v>1.4399999999999999E-7</c:v>
                </c:pt>
                <c:pt idx="10870">
                  <c:v>1.4399999999999999E-7</c:v>
                </c:pt>
                <c:pt idx="10871">
                  <c:v>1.4399999999999999E-7</c:v>
                </c:pt>
                <c:pt idx="10872">
                  <c:v>1.4399999999999999E-7</c:v>
                </c:pt>
                <c:pt idx="10873">
                  <c:v>1.4399999999999999E-7</c:v>
                </c:pt>
                <c:pt idx="10874">
                  <c:v>1.4399999999999999E-7</c:v>
                </c:pt>
                <c:pt idx="10875">
                  <c:v>1.4399999999999999E-7</c:v>
                </c:pt>
                <c:pt idx="10876">
                  <c:v>1.4399999999999999E-7</c:v>
                </c:pt>
                <c:pt idx="10877">
                  <c:v>1.4499999999999999E-7</c:v>
                </c:pt>
                <c:pt idx="10878">
                  <c:v>1.4499999999999999E-7</c:v>
                </c:pt>
                <c:pt idx="10879">
                  <c:v>1.4499999999999999E-7</c:v>
                </c:pt>
                <c:pt idx="10880">
                  <c:v>1.4499999999999999E-7</c:v>
                </c:pt>
                <c:pt idx="10881">
                  <c:v>1.4499999999999999E-7</c:v>
                </c:pt>
                <c:pt idx="10882">
                  <c:v>1.4499999999999999E-7</c:v>
                </c:pt>
                <c:pt idx="10883">
                  <c:v>1.4499999999999999E-7</c:v>
                </c:pt>
                <c:pt idx="10884">
                  <c:v>1.4499999999999999E-7</c:v>
                </c:pt>
                <c:pt idx="10885">
                  <c:v>1.4499999999999999E-7</c:v>
                </c:pt>
                <c:pt idx="10886">
                  <c:v>1.4499999999999999E-7</c:v>
                </c:pt>
                <c:pt idx="10887">
                  <c:v>1.4499999999999999E-7</c:v>
                </c:pt>
                <c:pt idx="10888">
                  <c:v>1.4499999999999999E-7</c:v>
                </c:pt>
                <c:pt idx="10889">
                  <c:v>1.4499999999999999E-7</c:v>
                </c:pt>
                <c:pt idx="10890">
                  <c:v>1.4499999999999999E-7</c:v>
                </c:pt>
                <c:pt idx="10891">
                  <c:v>1.4499999999999999E-7</c:v>
                </c:pt>
                <c:pt idx="10892">
                  <c:v>1.4499999999999999E-7</c:v>
                </c:pt>
                <c:pt idx="10893">
                  <c:v>1.4499999999999999E-7</c:v>
                </c:pt>
                <c:pt idx="10894">
                  <c:v>1.4499999999999999E-7</c:v>
                </c:pt>
                <c:pt idx="10895">
                  <c:v>1.4499999999999999E-7</c:v>
                </c:pt>
                <c:pt idx="10896">
                  <c:v>1.4499999999999999E-7</c:v>
                </c:pt>
                <c:pt idx="10897">
                  <c:v>1.4600000000000001E-7</c:v>
                </c:pt>
                <c:pt idx="10898">
                  <c:v>1.4600000000000001E-7</c:v>
                </c:pt>
                <c:pt idx="10899">
                  <c:v>1.4600000000000001E-7</c:v>
                </c:pt>
                <c:pt idx="10900">
                  <c:v>1.4600000000000001E-7</c:v>
                </c:pt>
                <c:pt idx="10901">
                  <c:v>1.4600000000000001E-7</c:v>
                </c:pt>
                <c:pt idx="10902">
                  <c:v>1.4600000000000001E-7</c:v>
                </c:pt>
                <c:pt idx="10903">
                  <c:v>1.4600000000000001E-7</c:v>
                </c:pt>
                <c:pt idx="10904">
                  <c:v>1.4600000000000001E-7</c:v>
                </c:pt>
                <c:pt idx="10905">
                  <c:v>1.4600000000000001E-7</c:v>
                </c:pt>
                <c:pt idx="10906">
                  <c:v>1.4600000000000001E-7</c:v>
                </c:pt>
                <c:pt idx="10907">
                  <c:v>1.4600000000000001E-7</c:v>
                </c:pt>
                <c:pt idx="10908">
                  <c:v>1.4600000000000001E-7</c:v>
                </c:pt>
                <c:pt idx="10909">
                  <c:v>1.4600000000000001E-7</c:v>
                </c:pt>
                <c:pt idx="10910">
                  <c:v>1.4600000000000001E-7</c:v>
                </c:pt>
                <c:pt idx="10911">
                  <c:v>1.4600000000000001E-7</c:v>
                </c:pt>
                <c:pt idx="10912">
                  <c:v>1.4600000000000001E-7</c:v>
                </c:pt>
                <c:pt idx="10913">
                  <c:v>1.4600000000000001E-7</c:v>
                </c:pt>
                <c:pt idx="10914">
                  <c:v>1.4600000000000001E-7</c:v>
                </c:pt>
                <c:pt idx="10915">
                  <c:v>1.4600000000000001E-7</c:v>
                </c:pt>
                <c:pt idx="10916">
                  <c:v>1.4600000000000001E-7</c:v>
                </c:pt>
                <c:pt idx="10917">
                  <c:v>1.4700000000000001E-7</c:v>
                </c:pt>
                <c:pt idx="10918">
                  <c:v>1.4700000000000001E-7</c:v>
                </c:pt>
                <c:pt idx="10919">
                  <c:v>1.4700000000000001E-7</c:v>
                </c:pt>
                <c:pt idx="10920">
                  <c:v>1.4700000000000001E-7</c:v>
                </c:pt>
                <c:pt idx="10921">
                  <c:v>1.4700000000000001E-7</c:v>
                </c:pt>
                <c:pt idx="10922">
                  <c:v>1.4700000000000001E-7</c:v>
                </c:pt>
                <c:pt idx="10923">
                  <c:v>1.4700000000000001E-7</c:v>
                </c:pt>
                <c:pt idx="10924">
                  <c:v>1.4700000000000001E-7</c:v>
                </c:pt>
                <c:pt idx="10925">
                  <c:v>1.4700000000000001E-7</c:v>
                </c:pt>
                <c:pt idx="10926">
                  <c:v>1.4700000000000001E-7</c:v>
                </c:pt>
                <c:pt idx="10927">
                  <c:v>1.4700000000000001E-7</c:v>
                </c:pt>
                <c:pt idx="10928">
                  <c:v>1.4700000000000001E-7</c:v>
                </c:pt>
                <c:pt idx="10929">
                  <c:v>1.4700000000000001E-7</c:v>
                </c:pt>
                <c:pt idx="10930">
                  <c:v>1.4700000000000001E-7</c:v>
                </c:pt>
                <c:pt idx="10931">
                  <c:v>1.4700000000000001E-7</c:v>
                </c:pt>
                <c:pt idx="10932">
                  <c:v>1.4700000000000001E-7</c:v>
                </c:pt>
                <c:pt idx="10933">
                  <c:v>1.4700000000000001E-7</c:v>
                </c:pt>
                <c:pt idx="10934">
                  <c:v>1.4700000000000001E-7</c:v>
                </c:pt>
                <c:pt idx="10935">
                  <c:v>1.4700000000000001E-7</c:v>
                </c:pt>
                <c:pt idx="10936">
                  <c:v>1.4700000000000001E-7</c:v>
                </c:pt>
                <c:pt idx="10937">
                  <c:v>1.48E-7</c:v>
                </c:pt>
                <c:pt idx="10938">
                  <c:v>1.48E-7</c:v>
                </c:pt>
                <c:pt idx="10939">
                  <c:v>1.48E-7</c:v>
                </c:pt>
                <c:pt idx="10940">
                  <c:v>1.48E-7</c:v>
                </c:pt>
                <c:pt idx="10941">
                  <c:v>1.48E-7</c:v>
                </c:pt>
                <c:pt idx="10942">
                  <c:v>1.48E-7</c:v>
                </c:pt>
                <c:pt idx="10943">
                  <c:v>1.48E-7</c:v>
                </c:pt>
                <c:pt idx="10944">
                  <c:v>1.48E-7</c:v>
                </c:pt>
                <c:pt idx="10945">
                  <c:v>1.48E-7</c:v>
                </c:pt>
                <c:pt idx="10946">
                  <c:v>1.48E-7</c:v>
                </c:pt>
                <c:pt idx="10947">
                  <c:v>1.48E-7</c:v>
                </c:pt>
                <c:pt idx="10948">
                  <c:v>1.48E-7</c:v>
                </c:pt>
                <c:pt idx="10949">
                  <c:v>1.48E-7</c:v>
                </c:pt>
                <c:pt idx="10950">
                  <c:v>1.48E-7</c:v>
                </c:pt>
                <c:pt idx="10951">
                  <c:v>1.48E-7</c:v>
                </c:pt>
                <c:pt idx="10952">
                  <c:v>1.48E-7</c:v>
                </c:pt>
                <c:pt idx="10953">
                  <c:v>1.48E-7</c:v>
                </c:pt>
                <c:pt idx="10954">
                  <c:v>1.48E-7</c:v>
                </c:pt>
                <c:pt idx="10955">
                  <c:v>1.48E-7</c:v>
                </c:pt>
                <c:pt idx="10956">
                  <c:v>1.48E-7</c:v>
                </c:pt>
                <c:pt idx="10957">
                  <c:v>1.49E-7</c:v>
                </c:pt>
                <c:pt idx="10958">
                  <c:v>1.49E-7</c:v>
                </c:pt>
                <c:pt idx="10959">
                  <c:v>1.49E-7</c:v>
                </c:pt>
                <c:pt idx="10960">
                  <c:v>1.49E-7</c:v>
                </c:pt>
                <c:pt idx="10961">
                  <c:v>1.49E-7</c:v>
                </c:pt>
                <c:pt idx="10962">
                  <c:v>1.49E-7</c:v>
                </c:pt>
                <c:pt idx="10963">
                  <c:v>1.49E-7</c:v>
                </c:pt>
                <c:pt idx="10964">
                  <c:v>1.49E-7</c:v>
                </c:pt>
                <c:pt idx="10965">
                  <c:v>1.49E-7</c:v>
                </c:pt>
                <c:pt idx="10966">
                  <c:v>1.49E-7</c:v>
                </c:pt>
                <c:pt idx="10967">
                  <c:v>1.49E-7</c:v>
                </c:pt>
                <c:pt idx="10968">
                  <c:v>1.49E-7</c:v>
                </c:pt>
                <c:pt idx="10969">
                  <c:v>1.49E-7</c:v>
                </c:pt>
                <c:pt idx="10970">
                  <c:v>1.49E-7</c:v>
                </c:pt>
                <c:pt idx="10971">
                  <c:v>1.49E-7</c:v>
                </c:pt>
                <c:pt idx="10972">
                  <c:v>1.49E-7</c:v>
                </c:pt>
                <c:pt idx="10973">
                  <c:v>1.49E-7</c:v>
                </c:pt>
                <c:pt idx="10974">
                  <c:v>1.49E-7</c:v>
                </c:pt>
                <c:pt idx="10975">
                  <c:v>1.49E-7</c:v>
                </c:pt>
                <c:pt idx="10976">
                  <c:v>1.49E-7</c:v>
                </c:pt>
                <c:pt idx="10977">
                  <c:v>1.4999999999999999E-7</c:v>
                </c:pt>
                <c:pt idx="10978">
                  <c:v>1.4999999999999999E-7</c:v>
                </c:pt>
                <c:pt idx="10979">
                  <c:v>1.4999999999999999E-7</c:v>
                </c:pt>
                <c:pt idx="10980">
                  <c:v>1.4999999999999999E-7</c:v>
                </c:pt>
                <c:pt idx="10981">
                  <c:v>1.4999999999999999E-7</c:v>
                </c:pt>
                <c:pt idx="10982">
                  <c:v>1.4999999999999999E-7</c:v>
                </c:pt>
                <c:pt idx="10983">
                  <c:v>1.4999999999999999E-7</c:v>
                </c:pt>
                <c:pt idx="10984">
                  <c:v>1.4999999999999999E-7</c:v>
                </c:pt>
                <c:pt idx="10985">
                  <c:v>1.4999999999999999E-7</c:v>
                </c:pt>
                <c:pt idx="10986">
                  <c:v>1.4999999999999999E-7</c:v>
                </c:pt>
                <c:pt idx="10987">
                  <c:v>1.4999999999999999E-7</c:v>
                </c:pt>
                <c:pt idx="10988">
                  <c:v>1.4999999999999999E-7</c:v>
                </c:pt>
                <c:pt idx="10989">
                  <c:v>1.4999999999999999E-7</c:v>
                </c:pt>
                <c:pt idx="10990">
                  <c:v>1.4999999999999999E-7</c:v>
                </c:pt>
                <c:pt idx="10991">
                  <c:v>1.4999999999999999E-7</c:v>
                </c:pt>
                <c:pt idx="10992">
                  <c:v>1.4999999999999999E-7</c:v>
                </c:pt>
                <c:pt idx="10993">
                  <c:v>1.4999999999999999E-7</c:v>
                </c:pt>
                <c:pt idx="10994">
                  <c:v>1.4999999999999999E-7</c:v>
                </c:pt>
                <c:pt idx="10995">
                  <c:v>1.4999999999999999E-7</c:v>
                </c:pt>
                <c:pt idx="10996">
                  <c:v>1.4999999999999999E-7</c:v>
                </c:pt>
                <c:pt idx="10997">
                  <c:v>1.5099999999999999E-7</c:v>
                </c:pt>
                <c:pt idx="10998">
                  <c:v>1.5099999999999999E-7</c:v>
                </c:pt>
                <c:pt idx="10999">
                  <c:v>1.5099999999999999E-7</c:v>
                </c:pt>
                <c:pt idx="11000">
                  <c:v>1.5099999999999999E-7</c:v>
                </c:pt>
                <c:pt idx="11001">
                  <c:v>1.5099999999999999E-7</c:v>
                </c:pt>
                <c:pt idx="11002">
                  <c:v>1.5099999999999999E-7</c:v>
                </c:pt>
                <c:pt idx="11003">
                  <c:v>1.5099999999999999E-7</c:v>
                </c:pt>
                <c:pt idx="11004">
                  <c:v>1.5099999999999999E-7</c:v>
                </c:pt>
                <c:pt idx="11005">
                  <c:v>1.5099999999999999E-7</c:v>
                </c:pt>
                <c:pt idx="11006">
                  <c:v>1.5099999999999999E-7</c:v>
                </c:pt>
                <c:pt idx="11007">
                  <c:v>1.5099999999999999E-7</c:v>
                </c:pt>
                <c:pt idx="11008">
                  <c:v>1.5099999999999999E-7</c:v>
                </c:pt>
                <c:pt idx="11009">
                  <c:v>1.5099999999999999E-7</c:v>
                </c:pt>
                <c:pt idx="11010">
                  <c:v>1.5099999999999999E-7</c:v>
                </c:pt>
                <c:pt idx="11011">
                  <c:v>1.5099999999999999E-7</c:v>
                </c:pt>
                <c:pt idx="11012">
                  <c:v>1.5099999999999999E-7</c:v>
                </c:pt>
                <c:pt idx="11013">
                  <c:v>1.5099999999999999E-7</c:v>
                </c:pt>
                <c:pt idx="11014">
                  <c:v>1.5099999999999999E-7</c:v>
                </c:pt>
                <c:pt idx="11015">
                  <c:v>1.5099999999999999E-7</c:v>
                </c:pt>
                <c:pt idx="11016">
                  <c:v>1.5099999999999999E-7</c:v>
                </c:pt>
                <c:pt idx="11017">
                  <c:v>1.5200000000000001E-7</c:v>
                </c:pt>
                <c:pt idx="11018">
                  <c:v>1.5200000000000001E-7</c:v>
                </c:pt>
                <c:pt idx="11019">
                  <c:v>1.5200000000000001E-7</c:v>
                </c:pt>
                <c:pt idx="11020">
                  <c:v>1.5200000000000001E-7</c:v>
                </c:pt>
                <c:pt idx="11021">
                  <c:v>1.5200000000000001E-7</c:v>
                </c:pt>
                <c:pt idx="11022">
                  <c:v>1.5200000000000001E-7</c:v>
                </c:pt>
                <c:pt idx="11023">
                  <c:v>1.5200000000000001E-7</c:v>
                </c:pt>
                <c:pt idx="11024">
                  <c:v>1.5200000000000001E-7</c:v>
                </c:pt>
                <c:pt idx="11025">
                  <c:v>1.5200000000000001E-7</c:v>
                </c:pt>
                <c:pt idx="11026">
                  <c:v>1.5200000000000001E-7</c:v>
                </c:pt>
                <c:pt idx="11027">
                  <c:v>1.5200000000000001E-7</c:v>
                </c:pt>
                <c:pt idx="11028">
                  <c:v>1.5200000000000001E-7</c:v>
                </c:pt>
                <c:pt idx="11029">
                  <c:v>1.5200000000000001E-7</c:v>
                </c:pt>
                <c:pt idx="11030">
                  <c:v>1.5200000000000001E-7</c:v>
                </c:pt>
                <c:pt idx="11031">
                  <c:v>1.5200000000000001E-7</c:v>
                </c:pt>
                <c:pt idx="11032">
                  <c:v>1.5200000000000001E-7</c:v>
                </c:pt>
                <c:pt idx="11033">
                  <c:v>1.5200000000000001E-7</c:v>
                </c:pt>
                <c:pt idx="11034">
                  <c:v>1.5200000000000001E-7</c:v>
                </c:pt>
                <c:pt idx="11035">
                  <c:v>1.5200000000000001E-7</c:v>
                </c:pt>
                <c:pt idx="11036">
                  <c:v>1.5200000000000001E-7</c:v>
                </c:pt>
                <c:pt idx="11037">
                  <c:v>1.5300000000000001E-7</c:v>
                </c:pt>
                <c:pt idx="11038">
                  <c:v>1.5300000000000001E-7</c:v>
                </c:pt>
                <c:pt idx="11039">
                  <c:v>1.5300000000000001E-7</c:v>
                </c:pt>
                <c:pt idx="11040">
                  <c:v>1.5300000000000001E-7</c:v>
                </c:pt>
                <c:pt idx="11041">
                  <c:v>1.5300000000000001E-7</c:v>
                </c:pt>
                <c:pt idx="11042">
                  <c:v>1.5300000000000001E-7</c:v>
                </c:pt>
                <c:pt idx="11043">
                  <c:v>1.5300000000000001E-7</c:v>
                </c:pt>
                <c:pt idx="11044">
                  <c:v>1.5300000000000001E-7</c:v>
                </c:pt>
                <c:pt idx="11045">
                  <c:v>1.5300000000000001E-7</c:v>
                </c:pt>
                <c:pt idx="11046">
                  <c:v>1.5300000000000001E-7</c:v>
                </c:pt>
                <c:pt idx="11047">
                  <c:v>1.5300000000000001E-7</c:v>
                </c:pt>
                <c:pt idx="11048">
                  <c:v>1.5300000000000001E-7</c:v>
                </c:pt>
                <c:pt idx="11049">
                  <c:v>1.5300000000000001E-7</c:v>
                </c:pt>
                <c:pt idx="11050">
                  <c:v>1.5300000000000001E-7</c:v>
                </c:pt>
                <c:pt idx="11051">
                  <c:v>1.5300000000000001E-7</c:v>
                </c:pt>
                <c:pt idx="11052">
                  <c:v>1.5300000000000001E-7</c:v>
                </c:pt>
                <c:pt idx="11053">
                  <c:v>1.5300000000000001E-7</c:v>
                </c:pt>
                <c:pt idx="11054">
                  <c:v>1.5300000000000001E-7</c:v>
                </c:pt>
                <c:pt idx="11055">
                  <c:v>1.5300000000000001E-7</c:v>
                </c:pt>
                <c:pt idx="11056">
                  <c:v>1.5300000000000001E-7</c:v>
                </c:pt>
                <c:pt idx="11057">
                  <c:v>1.54E-7</c:v>
                </c:pt>
                <c:pt idx="11058">
                  <c:v>1.54E-7</c:v>
                </c:pt>
                <c:pt idx="11059">
                  <c:v>1.54E-7</c:v>
                </c:pt>
                <c:pt idx="11060">
                  <c:v>1.54E-7</c:v>
                </c:pt>
                <c:pt idx="11061">
                  <c:v>1.54E-7</c:v>
                </c:pt>
                <c:pt idx="11062">
                  <c:v>1.54E-7</c:v>
                </c:pt>
                <c:pt idx="11063">
                  <c:v>1.54E-7</c:v>
                </c:pt>
                <c:pt idx="11064">
                  <c:v>1.54E-7</c:v>
                </c:pt>
                <c:pt idx="11065">
                  <c:v>1.54E-7</c:v>
                </c:pt>
                <c:pt idx="11066">
                  <c:v>1.54E-7</c:v>
                </c:pt>
                <c:pt idx="11067">
                  <c:v>1.54E-7</c:v>
                </c:pt>
                <c:pt idx="11068">
                  <c:v>1.54E-7</c:v>
                </c:pt>
                <c:pt idx="11069">
                  <c:v>1.54E-7</c:v>
                </c:pt>
                <c:pt idx="11070">
                  <c:v>1.54E-7</c:v>
                </c:pt>
                <c:pt idx="11071">
                  <c:v>1.54E-7</c:v>
                </c:pt>
                <c:pt idx="11072">
                  <c:v>1.54E-7</c:v>
                </c:pt>
                <c:pt idx="11073">
                  <c:v>1.54E-7</c:v>
                </c:pt>
                <c:pt idx="11074">
                  <c:v>1.54E-7</c:v>
                </c:pt>
                <c:pt idx="11075">
                  <c:v>1.54E-7</c:v>
                </c:pt>
                <c:pt idx="11076">
                  <c:v>1.54E-7</c:v>
                </c:pt>
                <c:pt idx="11077">
                  <c:v>1.55E-7</c:v>
                </c:pt>
                <c:pt idx="11078">
                  <c:v>1.55E-7</c:v>
                </c:pt>
                <c:pt idx="11079">
                  <c:v>1.55E-7</c:v>
                </c:pt>
                <c:pt idx="11080">
                  <c:v>1.55E-7</c:v>
                </c:pt>
                <c:pt idx="11081">
                  <c:v>1.55E-7</c:v>
                </c:pt>
                <c:pt idx="11082">
                  <c:v>1.55E-7</c:v>
                </c:pt>
                <c:pt idx="11083">
                  <c:v>1.55E-7</c:v>
                </c:pt>
                <c:pt idx="11084">
                  <c:v>1.55E-7</c:v>
                </c:pt>
                <c:pt idx="11085">
                  <c:v>1.55E-7</c:v>
                </c:pt>
                <c:pt idx="11086">
                  <c:v>1.55E-7</c:v>
                </c:pt>
                <c:pt idx="11087">
                  <c:v>1.55E-7</c:v>
                </c:pt>
                <c:pt idx="11088">
                  <c:v>1.55E-7</c:v>
                </c:pt>
                <c:pt idx="11089">
                  <c:v>1.55E-7</c:v>
                </c:pt>
                <c:pt idx="11090">
                  <c:v>1.55E-7</c:v>
                </c:pt>
                <c:pt idx="11091">
                  <c:v>1.55E-7</c:v>
                </c:pt>
                <c:pt idx="11092">
                  <c:v>1.55E-7</c:v>
                </c:pt>
                <c:pt idx="11093">
                  <c:v>1.55E-7</c:v>
                </c:pt>
                <c:pt idx="11094">
                  <c:v>1.55E-7</c:v>
                </c:pt>
                <c:pt idx="11095">
                  <c:v>1.55E-7</c:v>
                </c:pt>
                <c:pt idx="11096">
                  <c:v>1.55E-7</c:v>
                </c:pt>
                <c:pt idx="11097">
                  <c:v>1.5599999999999999E-7</c:v>
                </c:pt>
                <c:pt idx="11098">
                  <c:v>1.5599999999999999E-7</c:v>
                </c:pt>
                <c:pt idx="11099">
                  <c:v>1.5599999999999999E-7</c:v>
                </c:pt>
                <c:pt idx="11100">
                  <c:v>1.5599999999999999E-7</c:v>
                </c:pt>
                <c:pt idx="11101">
                  <c:v>1.5599999999999999E-7</c:v>
                </c:pt>
                <c:pt idx="11102">
                  <c:v>1.5599999999999999E-7</c:v>
                </c:pt>
                <c:pt idx="11103">
                  <c:v>1.5599999999999999E-7</c:v>
                </c:pt>
                <c:pt idx="11104">
                  <c:v>1.5599999999999999E-7</c:v>
                </c:pt>
                <c:pt idx="11105">
                  <c:v>1.5599999999999999E-7</c:v>
                </c:pt>
                <c:pt idx="11106">
                  <c:v>1.5599999999999999E-7</c:v>
                </c:pt>
                <c:pt idx="11107">
                  <c:v>1.5599999999999999E-7</c:v>
                </c:pt>
                <c:pt idx="11108">
                  <c:v>1.5599999999999999E-7</c:v>
                </c:pt>
                <c:pt idx="11109">
                  <c:v>1.5599999999999999E-7</c:v>
                </c:pt>
                <c:pt idx="11110">
                  <c:v>1.5599999999999999E-7</c:v>
                </c:pt>
                <c:pt idx="11111">
                  <c:v>1.5599999999999999E-7</c:v>
                </c:pt>
                <c:pt idx="11112">
                  <c:v>1.5599999999999999E-7</c:v>
                </c:pt>
                <c:pt idx="11113">
                  <c:v>1.5599999999999999E-7</c:v>
                </c:pt>
                <c:pt idx="11114">
                  <c:v>1.5599999999999999E-7</c:v>
                </c:pt>
                <c:pt idx="11115">
                  <c:v>1.5599999999999999E-7</c:v>
                </c:pt>
                <c:pt idx="11116">
                  <c:v>1.5599999999999999E-7</c:v>
                </c:pt>
                <c:pt idx="11117">
                  <c:v>1.5699999999999999E-7</c:v>
                </c:pt>
                <c:pt idx="11118">
                  <c:v>1.5699999999999999E-7</c:v>
                </c:pt>
                <c:pt idx="11119">
                  <c:v>1.5699999999999999E-7</c:v>
                </c:pt>
                <c:pt idx="11120">
                  <c:v>1.5699999999999999E-7</c:v>
                </c:pt>
                <c:pt idx="11121">
                  <c:v>1.5699999999999999E-7</c:v>
                </c:pt>
                <c:pt idx="11122">
                  <c:v>1.5699999999999999E-7</c:v>
                </c:pt>
                <c:pt idx="11123">
                  <c:v>1.5699999999999999E-7</c:v>
                </c:pt>
                <c:pt idx="11124">
                  <c:v>1.5699999999999999E-7</c:v>
                </c:pt>
                <c:pt idx="11125">
                  <c:v>1.5699999999999999E-7</c:v>
                </c:pt>
                <c:pt idx="11126">
                  <c:v>1.5699999999999999E-7</c:v>
                </c:pt>
                <c:pt idx="11127">
                  <c:v>1.5699999999999999E-7</c:v>
                </c:pt>
                <c:pt idx="11128">
                  <c:v>1.5699999999999999E-7</c:v>
                </c:pt>
                <c:pt idx="11129">
                  <c:v>1.5699999999999999E-7</c:v>
                </c:pt>
                <c:pt idx="11130">
                  <c:v>1.5699999999999999E-7</c:v>
                </c:pt>
                <c:pt idx="11131">
                  <c:v>1.5699999999999999E-7</c:v>
                </c:pt>
                <c:pt idx="11132">
                  <c:v>1.5699999999999999E-7</c:v>
                </c:pt>
                <c:pt idx="11133">
                  <c:v>1.5699999999999999E-7</c:v>
                </c:pt>
                <c:pt idx="11134">
                  <c:v>1.5699999999999999E-7</c:v>
                </c:pt>
                <c:pt idx="11135">
                  <c:v>1.5699999999999999E-7</c:v>
                </c:pt>
                <c:pt idx="11136">
                  <c:v>1.5699999999999999E-7</c:v>
                </c:pt>
                <c:pt idx="11137">
                  <c:v>1.5800000000000001E-7</c:v>
                </c:pt>
                <c:pt idx="11138">
                  <c:v>1.5800000000000001E-7</c:v>
                </c:pt>
                <c:pt idx="11139">
                  <c:v>1.5800000000000001E-7</c:v>
                </c:pt>
                <c:pt idx="11140">
                  <c:v>1.5800000000000001E-7</c:v>
                </c:pt>
                <c:pt idx="11141">
                  <c:v>1.5800000000000001E-7</c:v>
                </c:pt>
                <c:pt idx="11142">
                  <c:v>1.5800000000000001E-7</c:v>
                </c:pt>
                <c:pt idx="11143">
                  <c:v>1.5800000000000001E-7</c:v>
                </c:pt>
                <c:pt idx="11144">
                  <c:v>1.5800000000000001E-7</c:v>
                </c:pt>
                <c:pt idx="11145">
                  <c:v>1.5800000000000001E-7</c:v>
                </c:pt>
                <c:pt idx="11146">
                  <c:v>1.5800000000000001E-7</c:v>
                </c:pt>
                <c:pt idx="11147">
                  <c:v>1.5800000000000001E-7</c:v>
                </c:pt>
                <c:pt idx="11148">
                  <c:v>1.5800000000000001E-7</c:v>
                </c:pt>
                <c:pt idx="11149">
                  <c:v>1.5800000000000001E-7</c:v>
                </c:pt>
                <c:pt idx="11150">
                  <c:v>1.5800000000000001E-7</c:v>
                </c:pt>
                <c:pt idx="11151">
                  <c:v>1.5800000000000001E-7</c:v>
                </c:pt>
                <c:pt idx="11152">
                  <c:v>1.5800000000000001E-7</c:v>
                </c:pt>
                <c:pt idx="11153">
                  <c:v>1.5800000000000001E-7</c:v>
                </c:pt>
                <c:pt idx="11154">
                  <c:v>1.5800000000000001E-7</c:v>
                </c:pt>
                <c:pt idx="11155">
                  <c:v>1.5800000000000001E-7</c:v>
                </c:pt>
                <c:pt idx="11156">
                  <c:v>1.5800000000000001E-7</c:v>
                </c:pt>
                <c:pt idx="11157">
                  <c:v>1.5900000000000001E-7</c:v>
                </c:pt>
                <c:pt idx="11158">
                  <c:v>1.5900000000000001E-7</c:v>
                </c:pt>
                <c:pt idx="11159">
                  <c:v>1.5900000000000001E-7</c:v>
                </c:pt>
                <c:pt idx="11160">
                  <c:v>1.5900000000000001E-7</c:v>
                </c:pt>
                <c:pt idx="11161">
                  <c:v>1.5900000000000001E-7</c:v>
                </c:pt>
                <c:pt idx="11162">
                  <c:v>1.5900000000000001E-7</c:v>
                </c:pt>
                <c:pt idx="11163">
                  <c:v>1.5900000000000001E-7</c:v>
                </c:pt>
                <c:pt idx="11164">
                  <c:v>1.5900000000000001E-7</c:v>
                </c:pt>
                <c:pt idx="11165">
                  <c:v>1.5900000000000001E-7</c:v>
                </c:pt>
                <c:pt idx="11166">
                  <c:v>1.5900000000000001E-7</c:v>
                </c:pt>
                <c:pt idx="11167">
                  <c:v>1.5900000000000001E-7</c:v>
                </c:pt>
                <c:pt idx="11168">
                  <c:v>1.5900000000000001E-7</c:v>
                </c:pt>
                <c:pt idx="11169">
                  <c:v>1.5900000000000001E-7</c:v>
                </c:pt>
                <c:pt idx="11170">
                  <c:v>1.5900000000000001E-7</c:v>
                </c:pt>
                <c:pt idx="11171">
                  <c:v>1.5900000000000001E-7</c:v>
                </c:pt>
                <c:pt idx="11172">
                  <c:v>1.5900000000000001E-7</c:v>
                </c:pt>
                <c:pt idx="11173">
                  <c:v>1.5900000000000001E-7</c:v>
                </c:pt>
                <c:pt idx="11174">
                  <c:v>1.5900000000000001E-7</c:v>
                </c:pt>
                <c:pt idx="11175">
                  <c:v>1.5900000000000001E-7</c:v>
                </c:pt>
                <c:pt idx="11176">
                  <c:v>1.5900000000000001E-7</c:v>
                </c:pt>
                <c:pt idx="11177">
                  <c:v>1.6E-7</c:v>
                </c:pt>
                <c:pt idx="11178">
                  <c:v>1.6E-7</c:v>
                </c:pt>
                <c:pt idx="11179">
                  <c:v>1.6E-7</c:v>
                </c:pt>
                <c:pt idx="11180">
                  <c:v>1.6E-7</c:v>
                </c:pt>
                <c:pt idx="11181">
                  <c:v>1.6E-7</c:v>
                </c:pt>
                <c:pt idx="11182">
                  <c:v>1.6E-7</c:v>
                </c:pt>
                <c:pt idx="11183">
                  <c:v>1.6E-7</c:v>
                </c:pt>
                <c:pt idx="11184">
                  <c:v>1.6E-7</c:v>
                </c:pt>
                <c:pt idx="11185">
                  <c:v>1.6E-7</c:v>
                </c:pt>
                <c:pt idx="11186">
                  <c:v>1.6E-7</c:v>
                </c:pt>
                <c:pt idx="11187">
                  <c:v>1.6E-7</c:v>
                </c:pt>
                <c:pt idx="11188">
                  <c:v>1.6E-7</c:v>
                </c:pt>
                <c:pt idx="11189">
                  <c:v>1.6E-7</c:v>
                </c:pt>
                <c:pt idx="11190">
                  <c:v>1.6E-7</c:v>
                </c:pt>
                <c:pt idx="11191">
                  <c:v>1.6E-7</c:v>
                </c:pt>
                <c:pt idx="11192">
                  <c:v>1.6E-7</c:v>
                </c:pt>
                <c:pt idx="11193">
                  <c:v>1.6E-7</c:v>
                </c:pt>
                <c:pt idx="11194">
                  <c:v>1.6E-7</c:v>
                </c:pt>
                <c:pt idx="11195">
                  <c:v>1.6E-7</c:v>
                </c:pt>
                <c:pt idx="11196">
                  <c:v>1.6E-7</c:v>
                </c:pt>
                <c:pt idx="11197">
                  <c:v>1.61E-7</c:v>
                </c:pt>
                <c:pt idx="11198">
                  <c:v>1.61E-7</c:v>
                </c:pt>
                <c:pt idx="11199">
                  <c:v>1.61E-7</c:v>
                </c:pt>
                <c:pt idx="11200">
                  <c:v>1.61E-7</c:v>
                </c:pt>
                <c:pt idx="11201">
                  <c:v>1.61E-7</c:v>
                </c:pt>
                <c:pt idx="11202">
                  <c:v>1.61E-7</c:v>
                </c:pt>
                <c:pt idx="11203">
                  <c:v>1.61E-7</c:v>
                </c:pt>
                <c:pt idx="11204">
                  <c:v>1.61E-7</c:v>
                </c:pt>
                <c:pt idx="11205">
                  <c:v>1.61E-7</c:v>
                </c:pt>
                <c:pt idx="11206">
                  <c:v>1.61E-7</c:v>
                </c:pt>
                <c:pt idx="11207">
                  <c:v>1.61E-7</c:v>
                </c:pt>
                <c:pt idx="11208">
                  <c:v>1.61E-7</c:v>
                </c:pt>
                <c:pt idx="11209">
                  <c:v>1.61E-7</c:v>
                </c:pt>
                <c:pt idx="11210">
                  <c:v>1.61E-7</c:v>
                </c:pt>
                <c:pt idx="11211">
                  <c:v>1.61E-7</c:v>
                </c:pt>
                <c:pt idx="11212">
                  <c:v>1.61E-7</c:v>
                </c:pt>
                <c:pt idx="11213">
                  <c:v>1.61E-7</c:v>
                </c:pt>
                <c:pt idx="11214">
                  <c:v>1.61E-7</c:v>
                </c:pt>
                <c:pt idx="11215">
                  <c:v>1.61E-7</c:v>
                </c:pt>
                <c:pt idx="11216">
                  <c:v>1.61E-7</c:v>
                </c:pt>
                <c:pt idx="11217">
                  <c:v>1.6199999999999999E-7</c:v>
                </c:pt>
                <c:pt idx="11218">
                  <c:v>1.6199999999999999E-7</c:v>
                </c:pt>
                <c:pt idx="11219">
                  <c:v>1.6199999999999999E-7</c:v>
                </c:pt>
                <c:pt idx="11220">
                  <c:v>1.6199999999999999E-7</c:v>
                </c:pt>
                <c:pt idx="11221">
                  <c:v>1.6199999999999999E-7</c:v>
                </c:pt>
                <c:pt idx="11222">
                  <c:v>1.6199999999999999E-7</c:v>
                </c:pt>
                <c:pt idx="11223">
                  <c:v>1.6199999999999999E-7</c:v>
                </c:pt>
                <c:pt idx="11224">
                  <c:v>1.6199999999999999E-7</c:v>
                </c:pt>
                <c:pt idx="11225">
                  <c:v>1.6199999999999999E-7</c:v>
                </c:pt>
                <c:pt idx="11226">
                  <c:v>1.6199999999999999E-7</c:v>
                </c:pt>
                <c:pt idx="11227">
                  <c:v>1.6199999999999999E-7</c:v>
                </c:pt>
                <c:pt idx="11228">
                  <c:v>1.6199999999999999E-7</c:v>
                </c:pt>
                <c:pt idx="11229">
                  <c:v>1.6199999999999999E-7</c:v>
                </c:pt>
                <c:pt idx="11230">
                  <c:v>1.6199999999999999E-7</c:v>
                </c:pt>
                <c:pt idx="11231">
                  <c:v>1.6199999999999999E-7</c:v>
                </c:pt>
                <c:pt idx="11232">
                  <c:v>1.6199999999999999E-7</c:v>
                </c:pt>
                <c:pt idx="11233">
                  <c:v>1.6199999999999999E-7</c:v>
                </c:pt>
                <c:pt idx="11234">
                  <c:v>1.6199999999999999E-7</c:v>
                </c:pt>
                <c:pt idx="11235">
                  <c:v>1.6199999999999999E-7</c:v>
                </c:pt>
                <c:pt idx="11236">
                  <c:v>1.6199999999999999E-7</c:v>
                </c:pt>
                <c:pt idx="11237">
                  <c:v>1.6299999999999999E-7</c:v>
                </c:pt>
                <c:pt idx="11238">
                  <c:v>1.6299999999999999E-7</c:v>
                </c:pt>
                <c:pt idx="11239">
                  <c:v>1.6299999999999999E-7</c:v>
                </c:pt>
                <c:pt idx="11240">
                  <c:v>1.6299999999999999E-7</c:v>
                </c:pt>
                <c:pt idx="11241">
                  <c:v>1.6299999999999999E-7</c:v>
                </c:pt>
                <c:pt idx="11242">
                  <c:v>1.6299999999999999E-7</c:v>
                </c:pt>
                <c:pt idx="11243">
                  <c:v>1.6299999999999999E-7</c:v>
                </c:pt>
                <c:pt idx="11244">
                  <c:v>1.6299999999999999E-7</c:v>
                </c:pt>
                <c:pt idx="11245">
                  <c:v>1.6299999999999999E-7</c:v>
                </c:pt>
                <c:pt idx="11246">
                  <c:v>1.6299999999999999E-7</c:v>
                </c:pt>
                <c:pt idx="11247">
                  <c:v>1.6299999999999999E-7</c:v>
                </c:pt>
                <c:pt idx="11248">
                  <c:v>1.6299999999999999E-7</c:v>
                </c:pt>
                <c:pt idx="11249">
                  <c:v>1.6299999999999999E-7</c:v>
                </c:pt>
                <c:pt idx="11250">
                  <c:v>1.6299999999999999E-7</c:v>
                </c:pt>
                <c:pt idx="11251">
                  <c:v>1.6299999999999999E-7</c:v>
                </c:pt>
                <c:pt idx="11252">
                  <c:v>1.6299999999999999E-7</c:v>
                </c:pt>
                <c:pt idx="11253">
                  <c:v>1.6299999999999999E-7</c:v>
                </c:pt>
                <c:pt idx="11254">
                  <c:v>1.6299999999999999E-7</c:v>
                </c:pt>
                <c:pt idx="11255">
                  <c:v>1.6299999999999999E-7</c:v>
                </c:pt>
                <c:pt idx="11256">
                  <c:v>1.6299999999999999E-7</c:v>
                </c:pt>
                <c:pt idx="11257">
                  <c:v>1.6400000000000001E-7</c:v>
                </c:pt>
                <c:pt idx="11258">
                  <c:v>1.6400000000000001E-7</c:v>
                </c:pt>
                <c:pt idx="11259">
                  <c:v>1.6400000000000001E-7</c:v>
                </c:pt>
                <c:pt idx="11260">
                  <c:v>1.6400000000000001E-7</c:v>
                </c:pt>
                <c:pt idx="11261">
                  <c:v>1.6400000000000001E-7</c:v>
                </c:pt>
                <c:pt idx="11262">
                  <c:v>1.6400000000000001E-7</c:v>
                </c:pt>
                <c:pt idx="11263">
                  <c:v>1.6400000000000001E-7</c:v>
                </c:pt>
                <c:pt idx="11264">
                  <c:v>1.6400000000000001E-7</c:v>
                </c:pt>
                <c:pt idx="11265">
                  <c:v>1.6400000000000001E-7</c:v>
                </c:pt>
                <c:pt idx="11266">
                  <c:v>1.6400000000000001E-7</c:v>
                </c:pt>
                <c:pt idx="11267">
                  <c:v>1.6400000000000001E-7</c:v>
                </c:pt>
                <c:pt idx="11268">
                  <c:v>1.6400000000000001E-7</c:v>
                </c:pt>
                <c:pt idx="11269">
                  <c:v>1.6400000000000001E-7</c:v>
                </c:pt>
                <c:pt idx="11270">
                  <c:v>1.6400000000000001E-7</c:v>
                </c:pt>
                <c:pt idx="11271">
                  <c:v>1.6400000000000001E-7</c:v>
                </c:pt>
                <c:pt idx="11272">
                  <c:v>1.6400000000000001E-7</c:v>
                </c:pt>
                <c:pt idx="11273">
                  <c:v>1.6400000000000001E-7</c:v>
                </c:pt>
                <c:pt idx="11274">
                  <c:v>1.6400000000000001E-7</c:v>
                </c:pt>
                <c:pt idx="11275">
                  <c:v>1.6400000000000001E-7</c:v>
                </c:pt>
                <c:pt idx="11276">
                  <c:v>1.6400000000000001E-7</c:v>
                </c:pt>
                <c:pt idx="11277">
                  <c:v>1.6500000000000001E-7</c:v>
                </c:pt>
                <c:pt idx="11278">
                  <c:v>1.6500000000000001E-7</c:v>
                </c:pt>
                <c:pt idx="11279">
                  <c:v>1.6500000000000001E-7</c:v>
                </c:pt>
                <c:pt idx="11280">
                  <c:v>1.6500000000000001E-7</c:v>
                </c:pt>
                <c:pt idx="11281">
                  <c:v>1.6500000000000001E-7</c:v>
                </c:pt>
                <c:pt idx="11282">
                  <c:v>1.6500000000000001E-7</c:v>
                </c:pt>
                <c:pt idx="11283">
                  <c:v>1.6500000000000001E-7</c:v>
                </c:pt>
                <c:pt idx="11284">
                  <c:v>1.6500000000000001E-7</c:v>
                </c:pt>
                <c:pt idx="11285">
                  <c:v>1.6500000000000001E-7</c:v>
                </c:pt>
                <c:pt idx="11286">
                  <c:v>1.6500000000000001E-7</c:v>
                </c:pt>
                <c:pt idx="11287">
                  <c:v>1.6500000000000001E-7</c:v>
                </c:pt>
                <c:pt idx="11288">
                  <c:v>1.6500000000000001E-7</c:v>
                </c:pt>
                <c:pt idx="11289">
                  <c:v>1.6500000000000001E-7</c:v>
                </c:pt>
                <c:pt idx="11290">
                  <c:v>1.6500000000000001E-7</c:v>
                </c:pt>
                <c:pt idx="11291">
                  <c:v>1.6500000000000001E-7</c:v>
                </c:pt>
                <c:pt idx="11292">
                  <c:v>1.6500000000000001E-7</c:v>
                </c:pt>
                <c:pt idx="11293">
                  <c:v>1.6500000000000001E-7</c:v>
                </c:pt>
                <c:pt idx="11294">
                  <c:v>1.6500000000000001E-7</c:v>
                </c:pt>
                <c:pt idx="11295">
                  <c:v>1.6500000000000001E-7</c:v>
                </c:pt>
                <c:pt idx="11296">
                  <c:v>1.6500000000000001E-7</c:v>
                </c:pt>
                <c:pt idx="11297">
                  <c:v>1.66E-7</c:v>
                </c:pt>
                <c:pt idx="11298">
                  <c:v>1.66E-7</c:v>
                </c:pt>
                <c:pt idx="11299">
                  <c:v>1.66E-7</c:v>
                </c:pt>
                <c:pt idx="11300">
                  <c:v>1.66E-7</c:v>
                </c:pt>
                <c:pt idx="11301">
                  <c:v>1.66E-7</c:v>
                </c:pt>
                <c:pt idx="11302">
                  <c:v>1.66E-7</c:v>
                </c:pt>
                <c:pt idx="11303">
                  <c:v>1.66E-7</c:v>
                </c:pt>
                <c:pt idx="11304">
                  <c:v>1.66E-7</c:v>
                </c:pt>
                <c:pt idx="11305">
                  <c:v>1.66E-7</c:v>
                </c:pt>
                <c:pt idx="11306">
                  <c:v>1.66E-7</c:v>
                </c:pt>
                <c:pt idx="11307">
                  <c:v>1.66E-7</c:v>
                </c:pt>
                <c:pt idx="11308">
                  <c:v>1.66E-7</c:v>
                </c:pt>
                <c:pt idx="11309">
                  <c:v>1.66E-7</c:v>
                </c:pt>
                <c:pt idx="11310">
                  <c:v>1.66E-7</c:v>
                </c:pt>
                <c:pt idx="11311">
                  <c:v>1.66E-7</c:v>
                </c:pt>
                <c:pt idx="11312">
                  <c:v>1.66E-7</c:v>
                </c:pt>
                <c:pt idx="11313">
                  <c:v>1.66E-7</c:v>
                </c:pt>
                <c:pt idx="11314">
                  <c:v>1.66E-7</c:v>
                </c:pt>
                <c:pt idx="11315">
                  <c:v>1.66E-7</c:v>
                </c:pt>
                <c:pt idx="11316">
                  <c:v>1.66E-7</c:v>
                </c:pt>
                <c:pt idx="11317">
                  <c:v>1.67E-7</c:v>
                </c:pt>
                <c:pt idx="11318">
                  <c:v>1.67E-7</c:v>
                </c:pt>
                <c:pt idx="11319">
                  <c:v>1.67E-7</c:v>
                </c:pt>
                <c:pt idx="11320">
                  <c:v>1.67E-7</c:v>
                </c:pt>
                <c:pt idx="11321">
                  <c:v>1.67E-7</c:v>
                </c:pt>
                <c:pt idx="11322">
                  <c:v>1.67E-7</c:v>
                </c:pt>
                <c:pt idx="11323">
                  <c:v>1.67E-7</c:v>
                </c:pt>
                <c:pt idx="11324">
                  <c:v>1.67E-7</c:v>
                </c:pt>
                <c:pt idx="11325">
                  <c:v>1.67E-7</c:v>
                </c:pt>
                <c:pt idx="11326">
                  <c:v>1.67E-7</c:v>
                </c:pt>
                <c:pt idx="11327">
                  <c:v>1.67E-7</c:v>
                </c:pt>
                <c:pt idx="11328">
                  <c:v>1.67E-7</c:v>
                </c:pt>
                <c:pt idx="11329">
                  <c:v>1.67E-7</c:v>
                </c:pt>
                <c:pt idx="11330">
                  <c:v>1.67E-7</c:v>
                </c:pt>
                <c:pt idx="11331">
                  <c:v>1.67E-7</c:v>
                </c:pt>
                <c:pt idx="11332">
                  <c:v>1.67E-7</c:v>
                </c:pt>
                <c:pt idx="11333">
                  <c:v>1.67E-7</c:v>
                </c:pt>
                <c:pt idx="11334">
                  <c:v>1.67E-7</c:v>
                </c:pt>
                <c:pt idx="11335">
                  <c:v>1.67E-7</c:v>
                </c:pt>
                <c:pt idx="11336">
                  <c:v>1.67E-7</c:v>
                </c:pt>
                <c:pt idx="11337">
                  <c:v>1.68E-7</c:v>
                </c:pt>
                <c:pt idx="11338">
                  <c:v>1.68E-7</c:v>
                </c:pt>
                <c:pt idx="11339">
                  <c:v>1.68E-7</c:v>
                </c:pt>
                <c:pt idx="11340">
                  <c:v>1.68E-7</c:v>
                </c:pt>
                <c:pt idx="11341">
                  <c:v>1.68E-7</c:v>
                </c:pt>
                <c:pt idx="11342">
                  <c:v>1.68E-7</c:v>
                </c:pt>
                <c:pt idx="11343">
                  <c:v>1.68E-7</c:v>
                </c:pt>
                <c:pt idx="11344">
                  <c:v>1.68E-7</c:v>
                </c:pt>
                <c:pt idx="11345">
                  <c:v>1.68E-7</c:v>
                </c:pt>
                <c:pt idx="11346">
                  <c:v>1.68E-7</c:v>
                </c:pt>
                <c:pt idx="11347">
                  <c:v>1.68E-7</c:v>
                </c:pt>
                <c:pt idx="11348">
                  <c:v>1.68E-7</c:v>
                </c:pt>
                <c:pt idx="11349">
                  <c:v>1.68E-7</c:v>
                </c:pt>
                <c:pt idx="11350">
                  <c:v>1.68E-7</c:v>
                </c:pt>
                <c:pt idx="11351">
                  <c:v>1.68E-7</c:v>
                </c:pt>
                <c:pt idx="11352">
                  <c:v>1.68E-7</c:v>
                </c:pt>
                <c:pt idx="11353">
                  <c:v>1.68E-7</c:v>
                </c:pt>
                <c:pt idx="11354">
                  <c:v>1.68E-7</c:v>
                </c:pt>
                <c:pt idx="11355">
                  <c:v>1.68E-7</c:v>
                </c:pt>
                <c:pt idx="11356">
                  <c:v>1.68E-7</c:v>
                </c:pt>
                <c:pt idx="11357">
                  <c:v>1.6899999999999999E-7</c:v>
                </c:pt>
                <c:pt idx="11358">
                  <c:v>1.6899999999999999E-7</c:v>
                </c:pt>
                <c:pt idx="11359">
                  <c:v>1.6899999999999999E-7</c:v>
                </c:pt>
                <c:pt idx="11360">
                  <c:v>1.6899999999999999E-7</c:v>
                </c:pt>
                <c:pt idx="11361">
                  <c:v>1.6899999999999999E-7</c:v>
                </c:pt>
                <c:pt idx="11362">
                  <c:v>1.6899999999999999E-7</c:v>
                </c:pt>
                <c:pt idx="11363">
                  <c:v>1.6899999999999999E-7</c:v>
                </c:pt>
                <c:pt idx="11364">
                  <c:v>1.6899999999999999E-7</c:v>
                </c:pt>
                <c:pt idx="11365">
                  <c:v>1.6899999999999999E-7</c:v>
                </c:pt>
                <c:pt idx="11366">
                  <c:v>1.6899999999999999E-7</c:v>
                </c:pt>
                <c:pt idx="11367">
                  <c:v>1.6899999999999999E-7</c:v>
                </c:pt>
                <c:pt idx="11368">
                  <c:v>1.6899999999999999E-7</c:v>
                </c:pt>
                <c:pt idx="11369">
                  <c:v>1.6899999999999999E-7</c:v>
                </c:pt>
                <c:pt idx="11370">
                  <c:v>1.6899999999999999E-7</c:v>
                </c:pt>
                <c:pt idx="11371">
                  <c:v>1.6899999999999999E-7</c:v>
                </c:pt>
                <c:pt idx="11372">
                  <c:v>1.6899999999999999E-7</c:v>
                </c:pt>
                <c:pt idx="11373">
                  <c:v>1.6899999999999999E-7</c:v>
                </c:pt>
                <c:pt idx="11374">
                  <c:v>1.6899999999999999E-7</c:v>
                </c:pt>
                <c:pt idx="11375">
                  <c:v>1.6899999999999999E-7</c:v>
                </c:pt>
                <c:pt idx="11376">
                  <c:v>1.6899999999999999E-7</c:v>
                </c:pt>
                <c:pt idx="11377">
                  <c:v>1.6999999999999999E-7</c:v>
                </c:pt>
                <c:pt idx="11378">
                  <c:v>1.6999999999999999E-7</c:v>
                </c:pt>
                <c:pt idx="11379">
                  <c:v>1.6999999999999999E-7</c:v>
                </c:pt>
                <c:pt idx="11380">
                  <c:v>1.6999999999999999E-7</c:v>
                </c:pt>
                <c:pt idx="11381">
                  <c:v>1.6999999999999999E-7</c:v>
                </c:pt>
                <c:pt idx="11382">
                  <c:v>1.6999999999999999E-7</c:v>
                </c:pt>
                <c:pt idx="11383">
                  <c:v>1.6999999999999999E-7</c:v>
                </c:pt>
                <c:pt idx="11384">
                  <c:v>1.6999999999999999E-7</c:v>
                </c:pt>
                <c:pt idx="11385">
                  <c:v>1.6999999999999999E-7</c:v>
                </c:pt>
                <c:pt idx="11386">
                  <c:v>1.6999999999999999E-7</c:v>
                </c:pt>
                <c:pt idx="11387">
                  <c:v>1.6999999999999999E-7</c:v>
                </c:pt>
                <c:pt idx="11388">
                  <c:v>1.6999999999999999E-7</c:v>
                </c:pt>
                <c:pt idx="11389">
                  <c:v>1.6999999999999999E-7</c:v>
                </c:pt>
                <c:pt idx="11390">
                  <c:v>1.6999999999999999E-7</c:v>
                </c:pt>
                <c:pt idx="11391">
                  <c:v>1.6999999999999999E-7</c:v>
                </c:pt>
                <c:pt idx="11392">
                  <c:v>1.6999999999999999E-7</c:v>
                </c:pt>
                <c:pt idx="11393">
                  <c:v>1.6999999999999999E-7</c:v>
                </c:pt>
                <c:pt idx="11394">
                  <c:v>1.6999999999999999E-7</c:v>
                </c:pt>
                <c:pt idx="11395">
                  <c:v>1.6999999999999999E-7</c:v>
                </c:pt>
                <c:pt idx="11396">
                  <c:v>1.6999999999999999E-7</c:v>
                </c:pt>
                <c:pt idx="11397">
                  <c:v>1.7100000000000001E-7</c:v>
                </c:pt>
                <c:pt idx="11398">
                  <c:v>1.7100000000000001E-7</c:v>
                </c:pt>
                <c:pt idx="11399">
                  <c:v>1.7100000000000001E-7</c:v>
                </c:pt>
                <c:pt idx="11400">
                  <c:v>1.7100000000000001E-7</c:v>
                </c:pt>
                <c:pt idx="11401">
                  <c:v>1.7100000000000001E-7</c:v>
                </c:pt>
                <c:pt idx="11402">
                  <c:v>1.7100000000000001E-7</c:v>
                </c:pt>
                <c:pt idx="11403">
                  <c:v>1.7100000000000001E-7</c:v>
                </c:pt>
                <c:pt idx="11404">
                  <c:v>1.7100000000000001E-7</c:v>
                </c:pt>
                <c:pt idx="11405">
                  <c:v>1.7100000000000001E-7</c:v>
                </c:pt>
                <c:pt idx="11406">
                  <c:v>1.7100000000000001E-7</c:v>
                </c:pt>
                <c:pt idx="11407">
                  <c:v>1.7100000000000001E-7</c:v>
                </c:pt>
                <c:pt idx="11408">
                  <c:v>1.7100000000000001E-7</c:v>
                </c:pt>
                <c:pt idx="11409">
                  <c:v>1.7100000000000001E-7</c:v>
                </c:pt>
                <c:pt idx="11410">
                  <c:v>1.7100000000000001E-7</c:v>
                </c:pt>
                <c:pt idx="11411">
                  <c:v>1.7100000000000001E-7</c:v>
                </c:pt>
                <c:pt idx="11412">
                  <c:v>1.7100000000000001E-7</c:v>
                </c:pt>
                <c:pt idx="11413">
                  <c:v>1.7100000000000001E-7</c:v>
                </c:pt>
                <c:pt idx="11414">
                  <c:v>1.7100000000000001E-7</c:v>
                </c:pt>
                <c:pt idx="11415">
                  <c:v>1.7100000000000001E-7</c:v>
                </c:pt>
                <c:pt idx="11416">
                  <c:v>1.7100000000000001E-7</c:v>
                </c:pt>
                <c:pt idx="11417">
                  <c:v>1.72E-7</c:v>
                </c:pt>
                <c:pt idx="11418">
                  <c:v>1.72E-7</c:v>
                </c:pt>
                <c:pt idx="11419">
                  <c:v>1.72E-7</c:v>
                </c:pt>
                <c:pt idx="11420">
                  <c:v>1.72E-7</c:v>
                </c:pt>
                <c:pt idx="11421">
                  <c:v>1.72E-7</c:v>
                </c:pt>
                <c:pt idx="11422">
                  <c:v>1.72E-7</c:v>
                </c:pt>
                <c:pt idx="11423">
                  <c:v>1.72E-7</c:v>
                </c:pt>
                <c:pt idx="11424">
                  <c:v>1.72E-7</c:v>
                </c:pt>
                <c:pt idx="11425">
                  <c:v>1.72E-7</c:v>
                </c:pt>
                <c:pt idx="11426">
                  <c:v>1.72E-7</c:v>
                </c:pt>
                <c:pt idx="11427">
                  <c:v>1.72E-7</c:v>
                </c:pt>
                <c:pt idx="11428">
                  <c:v>1.72E-7</c:v>
                </c:pt>
                <c:pt idx="11429">
                  <c:v>1.72E-7</c:v>
                </c:pt>
                <c:pt idx="11430">
                  <c:v>1.72E-7</c:v>
                </c:pt>
                <c:pt idx="11431">
                  <c:v>1.72E-7</c:v>
                </c:pt>
                <c:pt idx="11432">
                  <c:v>1.72E-7</c:v>
                </c:pt>
                <c:pt idx="11433">
                  <c:v>1.72E-7</c:v>
                </c:pt>
                <c:pt idx="11434">
                  <c:v>1.72E-7</c:v>
                </c:pt>
                <c:pt idx="11435">
                  <c:v>1.72E-7</c:v>
                </c:pt>
                <c:pt idx="11436">
                  <c:v>1.72E-7</c:v>
                </c:pt>
                <c:pt idx="11437">
                  <c:v>1.73E-7</c:v>
                </c:pt>
                <c:pt idx="11438">
                  <c:v>1.73E-7</c:v>
                </c:pt>
                <c:pt idx="11439">
                  <c:v>1.73E-7</c:v>
                </c:pt>
                <c:pt idx="11440">
                  <c:v>1.73E-7</c:v>
                </c:pt>
                <c:pt idx="11441">
                  <c:v>1.73E-7</c:v>
                </c:pt>
                <c:pt idx="11442">
                  <c:v>1.73E-7</c:v>
                </c:pt>
                <c:pt idx="11443">
                  <c:v>1.73E-7</c:v>
                </c:pt>
                <c:pt idx="11444">
                  <c:v>1.73E-7</c:v>
                </c:pt>
                <c:pt idx="11445">
                  <c:v>1.73E-7</c:v>
                </c:pt>
                <c:pt idx="11446">
                  <c:v>1.73E-7</c:v>
                </c:pt>
                <c:pt idx="11447">
                  <c:v>1.73E-7</c:v>
                </c:pt>
                <c:pt idx="11448">
                  <c:v>1.73E-7</c:v>
                </c:pt>
                <c:pt idx="11449">
                  <c:v>1.73E-7</c:v>
                </c:pt>
                <c:pt idx="11450">
                  <c:v>1.73E-7</c:v>
                </c:pt>
                <c:pt idx="11451">
                  <c:v>1.73E-7</c:v>
                </c:pt>
                <c:pt idx="11452">
                  <c:v>1.73E-7</c:v>
                </c:pt>
                <c:pt idx="11453">
                  <c:v>1.73E-7</c:v>
                </c:pt>
                <c:pt idx="11454">
                  <c:v>1.73E-7</c:v>
                </c:pt>
                <c:pt idx="11455">
                  <c:v>1.73E-7</c:v>
                </c:pt>
                <c:pt idx="11456">
                  <c:v>1.73E-7</c:v>
                </c:pt>
                <c:pt idx="11457">
                  <c:v>1.74E-7</c:v>
                </c:pt>
                <c:pt idx="11458">
                  <c:v>1.74E-7</c:v>
                </c:pt>
                <c:pt idx="11459">
                  <c:v>1.74E-7</c:v>
                </c:pt>
                <c:pt idx="11460">
                  <c:v>1.74E-7</c:v>
                </c:pt>
                <c:pt idx="11461">
                  <c:v>1.74E-7</c:v>
                </c:pt>
                <c:pt idx="11462">
                  <c:v>1.74E-7</c:v>
                </c:pt>
                <c:pt idx="11463">
                  <c:v>1.74E-7</c:v>
                </c:pt>
                <c:pt idx="11464">
                  <c:v>1.74E-7</c:v>
                </c:pt>
                <c:pt idx="11465">
                  <c:v>1.74E-7</c:v>
                </c:pt>
                <c:pt idx="11466">
                  <c:v>1.74E-7</c:v>
                </c:pt>
                <c:pt idx="11467">
                  <c:v>1.74E-7</c:v>
                </c:pt>
                <c:pt idx="11468">
                  <c:v>1.74E-7</c:v>
                </c:pt>
                <c:pt idx="11469">
                  <c:v>1.74E-7</c:v>
                </c:pt>
                <c:pt idx="11470">
                  <c:v>1.74E-7</c:v>
                </c:pt>
                <c:pt idx="11471">
                  <c:v>1.74E-7</c:v>
                </c:pt>
                <c:pt idx="11472">
                  <c:v>1.74E-7</c:v>
                </c:pt>
                <c:pt idx="11473">
                  <c:v>1.74E-7</c:v>
                </c:pt>
                <c:pt idx="11474">
                  <c:v>1.74E-7</c:v>
                </c:pt>
                <c:pt idx="11475">
                  <c:v>1.74E-7</c:v>
                </c:pt>
                <c:pt idx="11476">
                  <c:v>1.74E-7</c:v>
                </c:pt>
                <c:pt idx="11477">
                  <c:v>1.7499999999999999E-7</c:v>
                </c:pt>
                <c:pt idx="11478">
                  <c:v>1.7499999999999999E-7</c:v>
                </c:pt>
                <c:pt idx="11479">
                  <c:v>1.7499999999999999E-7</c:v>
                </c:pt>
                <c:pt idx="11480">
                  <c:v>1.7499999999999999E-7</c:v>
                </c:pt>
                <c:pt idx="11481">
                  <c:v>1.7499999999999999E-7</c:v>
                </c:pt>
                <c:pt idx="11482">
                  <c:v>1.7499999999999999E-7</c:v>
                </c:pt>
                <c:pt idx="11483">
                  <c:v>1.7499999999999999E-7</c:v>
                </c:pt>
                <c:pt idx="11484">
                  <c:v>1.7499999999999999E-7</c:v>
                </c:pt>
                <c:pt idx="11485">
                  <c:v>1.7499999999999999E-7</c:v>
                </c:pt>
                <c:pt idx="11486">
                  <c:v>1.7499999999999999E-7</c:v>
                </c:pt>
                <c:pt idx="11487">
                  <c:v>1.7499999999999999E-7</c:v>
                </c:pt>
                <c:pt idx="11488">
                  <c:v>1.7499999999999999E-7</c:v>
                </c:pt>
                <c:pt idx="11489">
                  <c:v>1.7499999999999999E-7</c:v>
                </c:pt>
                <c:pt idx="11490">
                  <c:v>1.7499999999999999E-7</c:v>
                </c:pt>
                <c:pt idx="11491">
                  <c:v>1.7499999999999999E-7</c:v>
                </c:pt>
                <c:pt idx="11492">
                  <c:v>1.7499999999999999E-7</c:v>
                </c:pt>
                <c:pt idx="11493">
                  <c:v>1.7499999999999999E-7</c:v>
                </c:pt>
                <c:pt idx="11494">
                  <c:v>1.7499999999999999E-7</c:v>
                </c:pt>
                <c:pt idx="11495">
                  <c:v>1.7499999999999999E-7</c:v>
                </c:pt>
                <c:pt idx="11496">
                  <c:v>1.7499999999999999E-7</c:v>
                </c:pt>
                <c:pt idx="11497">
                  <c:v>1.7599999999999999E-7</c:v>
                </c:pt>
                <c:pt idx="11498">
                  <c:v>1.7599999999999999E-7</c:v>
                </c:pt>
                <c:pt idx="11499">
                  <c:v>1.7599999999999999E-7</c:v>
                </c:pt>
                <c:pt idx="11500">
                  <c:v>1.7599999999999999E-7</c:v>
                </c:pt>
                <c:pt idx="11501">
                  <c:v>1.7599999999999999E-7</c:v>
                </c:pt>
                <c:pt idx="11502">
                  <c:v>1.7599999999999999E-7</c:v>
                </c:pt>
                <c:pt idx="11503">
                  <c:v>1.7599999999999999E-7</c:v>
                </c:pt>
                <c:pt idx="11504">
                  <c:v>1.7599999999999999E-7</c:v>
                </c:pt>
                <c:pt idx="11505">
                  <c:v>1.7599999999999999E-7</c:v>
                </c:pt>
                <c:pt idx="11506">
                  <c:v>1.7599999999999999E-7</c:v>
                </c:pt>
                <c:pt idx="11507">
                  <c:v>1.7599999999999999E-7</c:v>
                </c:pt>
                <c:pt idx="11508">
                  <c:v>1.7599999999999999E-7</c:v>
                </c:pt>
                <c:pt idx="11509">
                  <c:v>1.7599999999999999E-7</c:v>
                </c:pt>
                <c:pt idx="11510">
                  <c:v>1.7599999999999999E-7</c:v>
                </c:pt>
                <c:pt idx="11511">
                  <c:v>1.7599999999999999E-7</c:v>
                </c:pt>
                <c:pt idx="11512">
                  <c:v>1.7599999999999999E-7</c:v>
                </c:pt>
                <c:pt idx="11513">
                  <c:v>1.7599999999999999E-7</c:v>
                </c:pt>
                <c:pt idx="11514">
                  <c:v>1.7599999999999999E-7</c:v>
                </c:pt>
                <c:pt idx="11515">
                  <c:v>1.7599999999999999E-7</c:v>
                </c:pt>
                <c:pt idx="11516">
                  <c:v>1.7599999999999999E-7</c:v>
                </c:pt>
                <c:pt idx="11517">
                  <c:v>1.7700000000000001E-7</c:v>
                </c:pt>
                <c:pt idx="11518">
                  <c:v>1.7700000000000001E-7</c:v>
                </c:pt>
                <c:pt idx="11519">
                  <c:v>1.7700000000000001E-7</c:v>
                </c:pt>
                <c:pt idx="11520">
                  <c:v>1.7700000000000001E-7</c:v>
                </c:pt>
                <c:pt idx="11521">
                  <c:v>1.7700000000000001E-7</c:v>
                </c:pt>
                <c:pt idx="11522">
                  <c:v>1.7700000000000001E-7</c:v>
                </c:pt>
                <c:pt idx="11523">
                  <c:v>1.7700000000000001E-7</c:v>
                </c:pt>
                <c:pt idx="11524">
                  <c:v>1.7700000000000001E-7</c:v>
                </c:pt>
                <c:pt idx="11525">
                  <c:v>1.7700000000000001E-7</c:v>
                </c:pt>
                <c:pt idx="11526">
                  <c:v>1.7700000000000001E-7</c:v>
                </c:pt>
                <c:pt idx="11527">
                  <c:v>1.7700000000000001E-7</c:v>
                </c:pt>
                <c:pt idx="11528">
                  <c:v>1.7700000000000001E-7</c:v>
                </c:pt>
                <c:pt idx="11529">
                  <c:v>1.7700000000000001E-7</c:v>
                </c:pt>
                <c:pt idx="11530">
                  <c:v>1.7700000000000001E-7</c:v>
                </c:pt>
                <c:pt idx="11531">
                  <c:v>1.7700000000000001E-7</c:v>
                </c:pt>
                <c:pt idx="11532">
                  <c:v>1.7700000000000001E-7</c:v>
                </c:pt>
                <c:pt idx="11533">
                  <c:v>1.7700000000000001E-7</c:v>
                </c:pt>
                <c:pt idx="11534">
                  <c:v>1.7700000000000001E-7</c:v>
                </c:pt>
                <c:pt idx="11535">
                  <c:v>1.7700000000000001E-7</c:v>
                </c:pt>
                <c:pt idx="11536">
                  <c:v>1.7700000000000001E-7</c:v>
                </c:pt>
                <c:pt idx="11537">
                  <c:v>1.7800000000000001E-7</c:v>
                </c:pt>
                <c:pt idx="11538">
                  <c:v>1.7800000000000001E-7</c:v>
                </c:pt>
                <c:pt idx="11539">
                  <c:v>1.7800000000000001E-7</c:v>
                </c:pt>
                <c:pt idx="11540">
                  <c:v>1.7800000000000001E-7</c:v>
                </c:pt>
                <c:pt idx="11541">
                  <c:v>1.7800000000000001E-7</c:v>
                </c:pt>
                <c:pt idx="11542">
                  <c:v>1.7800000000000001E-7</c:v>
                </c:pt>
                <c:pt idx="11543">
                  <c:v>1.7800000000000001E-7</c:v>
                </c:pt>
                <c:pt idx="11544">
                  <c:v>1.7800000000000001E-7</c:v>
                </c:pt>
                <c:pt idx="11545">
                  <c:v>1.7800000000000001E-7</c:v>
                </c:pt>
                <c:pt idx="11546">
                  <c:v>1.7800000000000001E-7</c:v>
                </c:pt>
                <c:pt idx="11547">
                  <c:v>1.7800000000000001E-7</c:v>
                </c:pt>
                <c:pt idx="11548">
                  <c:v>1.7800000000000001E-7</c:v>
                </c:pt>
                <c:pt idx="11549">
                  <c:v>1.7800000000000001E-7</c:v>
                </c:pt>
                <c:pt idx="11550">
                  <c:v>1.7800000000000001E-7</c:v>
                </c:pt>
                <c:pt idx="11551">
                  <c:v>1.7800000000000001E-7</c:v>
                </c:pt>
                <c:pt idx="11552">
                  <c:v>1.7800000000000001E-7</c:v>
                </c:pt>
                <c:pt idx="11553">
                  <c:v>1.7800000000000001E-7</c:v>
                </c:pt>
                <c:pt idx="11554">
                  <c:v>1.7800000000000001E-7</c:v>
                </c:pt>
                <c:pt idx="11555">
                  <c:v>1.7800000000000001E-7</c:v>
                </c:pt>
                <c:pt idx="11556">
                  <c:v>1.7800000000000001E-7</c:v>
                </c:pt>
                <c:pt idx="11557">
                  <c:v>1.79E-7</c:v>
                </c:pt>
                <c:pt idx="11558">
                  <c:v>1.79E-7</c:v>
                </c:pt>
                <c:pt idx="11559">
                  <c:v>1.79E-7</c:v>
                </c:pt>
                <c:pt idx="11560">
                  <c:v>1.79E-7</c:v>
                </c:pt>
                <c:pt idx="11561">
                  <c:v>1.79E-7</c:v>
                </c:pt>
                <c:pt idx="11562">
                  <c:v>1.79E-7</c:v>
                </c:pt>
                <c:pt idx="11563">
                  <c:v>1.79E-7</c:v>
                </c:pt>
                <c:pt idx="11564">
                  <c:v>1.79E-7</c:v>
                </c:pt>
                <c:pt idx="11565">
                  <c:v>1.79E-7</c:v>
                </c:pt>
                <c:pt idx="11566">
                  <c:v>1.79E-7</c:v>
                </c:pt>
                <c:pt idx="11567">
                  <c:v>1.79E-7</c:v>
                </c:pt>
                <c:pt idx="11568">
                  <c:v>1.79E-7</c:v>
                </c:pt>
                <c:pt idx="11569">
                  <c:v>1.79E-7</c:v>
                </c:pt>
                <c:pt idx="11570">
                  <c:v>1.79E-7</c:v>
                </c:pt>
                <c:pt idx="11571">
                  <c:v>1.79E-7</c:v>
                </c:pt>
                <c:pt idx="11572">
                  <c:v>1.79E-7</c:v>
                </c:pt>
                <c:pt idx="11573">
                  <c:v>1.79E-7</c:v>
                </c:pt>
                <c:pt idx="11574">
                  <c:v>1.79E-7</c:v>
                </c:pt>
                <c:pt idx="11575">
                  <c:v>1.79E-7</c:v>
                </c:pt>
                <c:pt idx="11576">
                  <c:v>1.79E-7</c:v>
                </c:pt>
                <c:pt idx="11577">
                  <c:v>1.8E-7</c:v>
                </c:pt>
                <c:pt idx="11578">
                  <c:v>1.8E-7</c:v>
                </c:pt>
                <c:pt idx="11579">
                  <c:v>1.8E-7</c:v>
                </c:pt>
                <c:pt idx="11580">
                  <c:v>1.8E-7</c:v>
                </c:pt>
                <c:pt idx="11581">
                  <c:v>1.8E-7</c:v>
                </c:pt>
                <c:pt idx="11582">
                  <c:v>1.8E-7</c:v>
                </c:pt>
                <c:pt idx="11583">
                  <c:v>1.8E-7</c:v>
                </c:pt>
                <c:pt idx="11584">
                  <c:v>1.8E-7</c:v>
                </c:pt>
                <c:pt idx="11585">
                  <c:v>1.8E-7</c:v>
                </c:pt>
                <c:pt idx="11586">
                  <c:v>1.8E-7</c:v>
                </c:pt>
                <c:pt idx="11587">
                  <c:v>1.8E-7</c:v>
                </c:pt>
                <c:pt idx="11588">
                  <c:v>1.8E-7</c:v>
                </c:pt>
                <c:pt idx="11589">
                  <c:v>1.8E-7</c:v>
                </c:pt>
                <c:pt idx="11590">
                  <c:v>1.8E-7</c:v>
                </c:pt>
                <c:pt idx="11591">
                  <c:v>1.8E-7</c:v>
                </c:pt>
                <c:pt idx="11592">
                  <c:v>1.8E-7</c:v>
                </c:pt>
                <c:pt idx="11593">
                  <c:v>1.8E-7</c:v>
                </c:pt>
                <c:pt idx="11594">
                  <c:v>1.8E-7</c:v>
                </c:pt>
                <c:pt idx="11595">
                  <c:v>1.8E-7</c:v>
                </c:pt>
                <c:pt idx="11596">
                  <c:v>1.8E-7</c:v>
                </c:pt>
                <c:pt idx="11597">
                  <c:v>1.8099999999999999E-7</c:v>
                </c:pt>
                <c:pt idx="11598">
                  <c:v>1.8099999999999999E-7</c:v>
                </c:pt>
                <c:pt idx="11599">
                  <c:v>1.8099999999999999E-7</c:v>
                </c:pt>
                <c:pt idx="11600">
                  <c:v>1.8099999999999999E-7</c:v>
                </c:pt>
                <c:pt idx="11601">
                  <c:v>1.8099999999999999E-7</c:v>
                </c:pt>
                <c:pt idx="11602">
                  <c:v>1.8099999999999999E-7</c:v>
                </c:pt>
                <c:pt idx="11603">
                  <c:v>1.8099999999999999E-7</c:v>
                </c:pt>
                <c:pt idx="11604">
                  <c:v>1.8099999999999999E-7</c:v>
                </c:pt>
                <c:pt idx="11605">
                  <c:v>1.8099999999999999E-7</c:v>
                </c:pt>
                <c:pt idx="11606">
                  <c:v>1.8099999999999999E-7</c:v>
                </c:pt>
                <c:pt idx="11607">
                  <c:v>1.8099999999999999E-7</c:v>
                </c:pt>
                <c:pt idx="11608">
                  <c:v>1.8099999999999999E-7</c:v>
                </c:pt>
                <c:pt idx="11609">
                  <c:v>1.8099999999999999E-7</c:v>
                </c:pt>
                <c:pt idx="11610">
                  <c:v>1.8099999999999999E-7</c:v>
                </c:pt>
                <c:pt idx="11611">
                  <c:v>1.8099999999999999E-7</c:v>
                </c:pt>
                <c:pt idx="11612">
                  <c:v>1.8099999999999999E-7</c:v>
                </c:pt>
                <c:pt idx="11613">
                  <c:v>1.8099999999999999E-7</c:v>
                </c:pt>
                <c:pt idx="11614">
                  <c:v>1.8099999999999999E-7</c:v>
                </c:pt>
                <c:pt idx="11615">
                  <c:v>1.8099999999999999E-7</c:v>
                </c:pt>
                <c:pt idx="11616">
                  <c:v>1.8099999999999999E-7</c:v>
                </c:pt>
                <c:pt idx="11617">
                  <c:v>1.8199999999999999E-7</c:v>
                </c:pt>
                <c:pt idx="11618">
                  <c:v>1.8199999999999999E-7</c:v>
                </c:pt>
                <c:pt idx="11619">
                  <c:v>1.8199999999999999E-7</c:v>
                </c:pt>
                <c:pt idx="11620">
                  <c:v>1.8199999999999999E-7</c:v>
                </c:pt>
                <c:pt idx="11621">
                  <c:v>1.8199999999999999E-7</c:v>
                </c:pt>
                <c:pt idx="11622">
                  <c:v>1.8199999999999999E-7</c:v>
                </c:pt>
                <c:pt idx="11623">
                  <c:v>1.8199999999999999E-7</c:v>
                </c:pt>
                <c:pt idx="11624">
                  <c:v>1.8199999999999999E-7</c:v>
                </c:pt>
                <c:pt idx="11625">
                  <c:v>1.8199999999999999E-7</c:v>
                </c:pt>
                <c:pt idx="11626">
                  <c:v>1.8199999999999999E-7</c:v>
                </c:pt>
                <c:pt idx="11627">
                  <c:v>1.8199999999999999E-7</c:v>
                </c:pt>
                <c:pt idx="11628">
                  <c:v>1.8199999999999999E-7</c:v>
                </c:pt>
                <c:pt idx="11629">
                  <c:v>1.8199999999999999E-7</c:v>
                </c:pt>
                <c:pt idx="11630">
                  <c:v>1.8199999999999999E-7</c:v>
                </c:pt>
                <c:pt idx="11631">
                  <c:v>1.8199999999999999E-7</c:v>
                </c:pt>
                <c:pt idx="11632">
                  <c:v>1.8199999999999999E-7</c:v>
                </c:pt>
                <c:pt idx="11633">
                  <c:v>1.8199999999999999E-7</c:v>
                </c:pt>
                <c:pt idx="11634">
                  <c:v>1.8199999999999999E-7</c:v>
                </c:pt>
                <c:pt idx="11635">
                  <c:v>1.8199999999999999E-7</c:v>
                </c:pt>
                <c:pt idx="11636">
                  <c:v>1.8199999999999999E-7</c:v>
                </c:pt>
                <c:pt idx="11637">
                  <c:v>1.8300000000000001E-7</c:v>
                </c:pt>
                <c:pt idx="11638">
                  <c:v>1.8300000000000001E-7</c:v>
                </c:pt>
                <c:pt idx="11639">
                  <c:v>1.8300000000000001E-7</c:v>
                </c:pt>
                <c:pt idx="11640">
                  <c:v>1.8300000000000001E-7</c:v>
                </c:pt>
                <c:pt idx="11641">
                  <c:v>1.8300000000000001E-7</c:v>
                </c:pt>
                <c:pt idx="11642">
                  <c:v>1.8300000000000001E-7</c:v>
                </c:pt>
                <c:pt idx="11643">
                  <c:v>1.8300000000000001E-7</c:v>
                </c:pt>
                <c:pt idx="11644">
                  <c:v>1.8300000000000001E-7</c:v>
                </c:pt>
                <c:pt idx="11645">
                  <c:v>1.8300000000000001E-7</c:v>
                </c:pt>
                <c:pt idx="11646">
                  <c:v>1.8300000000000001E-7</c:v>
                </c:pt>
                <c:pt idx="11647">
                  <c:v>1.8300000000000001E-7</c:v>
                </c:pt>
                <c:pt idx="11648">
                  <c:v>1.8300000000000001E-7</c:v>
                </c:pt>
                <c:pt idx="11649">
                  <c:v>1.8300000000000001E-7</c:v>
                </c:pt>
                <c:pt idx="11650">
                  <c:v>1.8300000000000001E-7</c:v>
                </c:pt>
                <c:pt idx="11651">
                  <c:v>1.8300000000000001E-7</c:v>
                </c:pt>
                <c:pt idx="11652">
                  <c:v>1.8300000000000001E-7</c:v>
                </c:pt>
                <c:pt idx="11653">
                  <c:v>1.8300000000000001E-7</c:v>
                </c:pt>
                <c:pt idx="11654">
                  <c:v>1.8300000000000001E-7</c:v>
                </c:pt>
                <c:pt idx="11655">
                  <c:v>1.8300000000000001E-7</c:v>
                </c:pt>
                <c:pt idx="11656">
                  <c:v>1.8300000000000001E-7</c:v>
                </c:pt>
                <c:pt idx="11657">
                  <c:v>1.8400000000000001E-7</c:v>
                </c:pt>
                <c:pt idx="11658">
                  <c:v>1.8400000000000001E-7</c:v>
                </c:pt>
                <c:pt idx="11659">
                  <c:v>1.8400000000000001E-7</c:v>
                </c:pt>
                <c:pt idx="11660">
                  <c:v>1.8400000000000001E-7</c:v>
                </c:pt>
                <c:pt idx="11661">
                  <c:v>1.8400000000000001E-7</c:v>
                </c:pt>
                <c:pt idx="11662">
                  <c:v>1.8400000000000001E-7</c:v>
                </c:pt>
                <c:pt idx="11663">
                  <c:v>1.8400000000000001E-7</c:v>
                </c:pt>
                <c:pt idx="11664">
                  <c:v>1.8400000000000001E-7</c:v>
                </c:pt>
                <c:pt idx="11665">
                  <c:v>1.8400000000000001E-7</c:v>
                </c:pt>
                <c:pt idx="11666">
                  <c:v>1.8400000000000001E-7</c:v>
                </c:pt>
                <c:pt idx="11667">
                  <c:v>1.8400000000000001E-7</c:v>
                </c:pt>
                <c:pt idx="11668">
                  <c:v>1.8400000000000001E-7</c:v>
                </c:pt>
                <c:pt idx="11669">
                  <c:v>1.8400000000000001E-7</c:v>
                </c:pt>
                <c:pt idx="11670">
                  <c:v>1.8400000000000001E-7</c:v>
                </c:pt>
                <c:pt idx="11671">
                  <c:v>1.8400000000000001E-7</c:v>
                </c:pt>
                <c:pt idx="11672">
                  <c:v>1.8400000000000001E-7</c:v>
                </c:pt>
                <c:pt idx="11673">
                  <c:v>1.8400000000000001E-7</c:v>
                </c:pt>
                <c:pt idx="11674">
                  <c:v>1.8400000000000001E-7</c:v>
                </c:pt>
                <c:pt idx="11675">
                  <c:v>1.8400000000000001E-7</c:v>
                </c:pt>
                <c:pt idx="11676">
                  <c:v>1.8400000000000001E-7</c:v>
                </c:pt>
                <c:pt idx="11677">
                  <c:v>1.85E-7</c:v>
                </c:pt>
                <c:pt idx="11678">
                  <c:v>1.85E-7</c:v>
                </c:pt>
                <c:pt idx="11679">
                  <c:v>1.85E-7</c:v>
                </c:pt>
                <c:pt idx="11680">
                  <c:v>1.85E-7</c:v>
                </c:pt>
                <c:pt idx="11681">
                  <c:v>1.85E-7</c:v>
                </c:pt>
                <c:pt idx="11682">
                  <c:v>1.85E-7</c:v>
                </c:pt>
                <c:pt idx="11683">
                  <c:v>1.85E-7</c:v>
                </c:pt>
                <c:pt idx="11684">
                  <c:v>1.85E-7</c:v>
                </c:pt>
                <c:pt idx="11685">
                  <c:v>1.85E-7</c:v>
                </c:pt>
                <c:pt idx="11686">
                  <c:v>1.85E-7</c:v>
                </c:pt>
                <c:pt idx="11687">
                  <c:v>1.85E-7</c:v>
                </c:pt>
                <c:pt idx="11688">
                  <c:v>1.85E-7</c:v>
                </c:pt>
                <c:pt idx="11689">
                  <c:v>1.85E-7</c:v>
                </c:pt>
                <c:pt idx="11690">
                  <c:v>1.85E-7</c:v>
                </c:pt>
                <c:pt idx="11691">
                  <c:v>1.85E-7</c:v>
                </c:pt>
                <c:pt idx="11692">
                  <c:v>1.85E-7</c:v>
                </c:pt>
                <c:pt idx="11693">
                  <c:v>1.85E-7</c:v>
                </c:pt>
                <c:pt idx="11694">
                  <c:v>1.85E-7</c:v>
                </c:pt>
                <c:pt idx="11695">
                  <c:v>1.85E-7</c:v>
                </c:pt>
                <c:pt idx="11696">
                  <c:v>1.85E-7</c:v>
                </c:pt>
                <c:pt idx="11697">
                  <c:v>1.86E-7</c:v>
                </c:pt>
                <c:pt idx="11698">
                  <c:v>1.86E-7</c:v>
                </c:pt>
                <c:pt idx="11699">
                  <c:v>1.86E-7</c:v>
                </c:pt>
                <c:pt idx="11700">
                  <c:v>1.86E-7</c:v>
                </c:pt>
                <c:pt idx="11701">
                  <c:v>1.86E-7</c:v>
                </c:pt>
                <c:pt idx="11702">
                  <c:v>1.86E-7</c:v>
                </c:pt>
                <c:pt idx="11703">
                  <c:v>1.86E-7</c:v>
                </c:pt>
                <c:pt idx="11704">
                  <c:v>1.86E-7</c:v>
                </c:pt>
                <c:pt idx="11705">
                  <c:v>1.86E-7</c:v>
                </c:pt>
                <c:pt idx="11706">
                  <c:v>1.86E-7</c:v>
                </c:pt>
                <c:pt idx="11707">
                  <c:v>1.86E-7</c:v>
                </c:pt>
                <c:pt idx="11708">
                  <c:v>1.86E-7</c:v>
                </c:pt>
                <c:pt idx="11709">
                  <c:v>1.86E-7</c:v>
                </c:pt>
                <c:pt idx="11710">
                  <c:v>1.86E-7</c:v>
                </c:pt>
                <c:pt idx="11711">
                  <c:v>1.86E-7</c:v>
                </c:pt>
                <c:pt idx="11712">
                  <c:v>1.86E-7</c:v>
                </c:pt>
                <c:pt idx="11713">
                  <c:v>1.86E-7</c:v>
                </c:pt>
                <c:pt idx="11714">
                  <c:v>1.86E-7</c:v>
                </c:pt>
                <c:pt idx="11715">
                  <c:v>1.86E-7</c:v>
                </c:pt>
                <c:pt idx="11716">
                  <c:v>1.86E-7</c:v>
                </c:pt>
                <c:pt idx="11717">
                  <c:v>1.8699999999999999E-7</c:v>
                </c:pt>
                <c:pt idx="11718">
                  <c:v>1.8699999999999999E-7</c:v>
                </c:pt>
                <c:pt idx="11719">
                  <c:v>1.8699999999999999E-7</c:v>
                </c:pt>
                <c:pt idx="11720">
                  <c:v>1.8699999999999999E-7</c:v>
                </c:pt>
                <c:pt idx="11721">
                  <c:v>1.8699999999999999E-7</c:v>
                </c:pt>
                <c:pt idx="11722">
                  <c:v>1.8699999999999999E-7</c:v>
                </c:pt>
                <c:pt idx="11723">
                  <c:v>1.8699999999999999E-7</c:v>
                </c:pt>
                <c:pt idx="11724">
                  <c:v>1.8699999999999999E-7</c:v>
                </c:pt>
                <c:pt idx="11725">
                  <c:v>1.8699999999999999E-7</c:v>
                </c:pt>
                <c:pt idx="11726">
                  <c:v>1.8699999999999999E-7</c:v>
                </c:pt>
                <c:pt idx="11727">
                  <c:v>1.8699999999999999E-7</c:v>
                </c:pt>
                <c:pt idx="11728">
                  <c:v>1.8699999999999999E-7</c:v>
                </c:pt>
                <c:pt idx="11729">
                  <c:v>1.8699999999999999E-7</c:v>
                </c:pt>
                <c:pt idx="11730">
                  <c:v>1.8699999999999999E-7</c:v>
                </c:pt>
                <c:pt idx="11731">
                  <c:v>1.8699999999999999E-7</c:v>
                </c:pt>
                <c:pt idx="11732">
                  <c:v>1.8699999999999999E-7</c:v>
                </c:pt>
                <c:pt idx="11733">
                  <c:v>1.8699999999999999E-7</c:v>
                </c:pt>
                <c:pt idx="11734">
                  <c:v>1.8699999999999999E-7</c:v>
                </c:pt>
                <c:pt idx="11735">
                  <c:v>1.8699999999999999E-7</c:v>
                </c:pt>
                <c:pt idx="11736">
                  <c:v>1.8699999999999999E-7</c:v>
                </c:pt>
                <c:pt idx="11737">
                  <c:v>1.8799999999999999E-7</c:v>
                </c:pt>
                <c:pt idx="11738">
                  <c:v>1.8799999999999999E-7</c:v>
                </c:pt>
                <c:pt idx="11739">
                  <c:v>1.8799999999999999E-7</c:v>
                </c:pt>
                <c:pt idx="11740">
                  <c:v>1.8799999999999999E-7</c:v>
                </c:pt>
                <c:pt idx="11741">
                  <c:v>1.8799999999999999E-7</c:v>
                </c:pt>
                <c:pt idx="11742">
                  <c:v>1.8799999999999999E-7</c:v>
                </c:pt>
                <c:pt idx="11743">
                  <c:v>1.8799999999999999E-7</c:v>
                </c:pt>
                <c:pt idx="11744">
                  <c:v>1.8799999999999999E-7</c:v>
                </c:pt>
                <c:pt idx="11745">
                  <c:v>1.8799999999999999E-7</c:v>
                </c:pt>
                <c:pt idx="11746">
                  <c:v>1.8799999999999999E-7</c:v>
                </c:pt>
                <c:pt idx="11747">
                  <c:v>1.8799999999999999E-7</c:v>
                </c:pt>
                <c:pt idx="11748">
                  <c:v>1.8799999999999999E-7</c:v>
                </c:pt>
                <c:pt idx="11749">
                  <c:v>1.8799999999999999E-7</c:v>
                </c:pt>
                <c:pt idx="11750">
                  <c:v>1.8799999999999999E-7</c:v>
                </c:pt>
                <c:pt idx="11751">
                  <c:v>1.8799999999999999E-7</c:v>
                </c:pt>
                <c:pt idx="11752">
                  <c:v>1.8799999999999999E-7</c:v>
                </c:pt>
                <c:pt idx="11753">
                  <c:v>1.8799999999999999E-7</c:v>
                </c:pt>
                <c:pt idx="11754">
                  <c:v>1.8799999999999999E-7</c:v>
                </c:pt>
                <c:pt idx="11755">
                  <c:v>1.8799999999999999E-7</c:v>
                </c:pt>
                <c:pt idx="11756">
                  <c:v>1.8799999999999999E-7</c:v>
                </c:pt>
                <c:pt idx="11757">
                  <c:v>1.8900000000000001E-7</c:v>
                </c:pt>
                <c:pt idx="11758">
                  <c:v>1.8900000000000001E-7</c:v>
                </c:pt>
                <c:pt idx="11759">
                  <c:v>1.8900000000000001E-7</c:v>
                </c:pt>
                <c:pt idx="11760">
                  <c:v>1.8900000000000001E-7</c:v>
                </c:pt>
                <c:pt idx="11761">
                  <c:v>1.8900000000000001E-7</c:v>
                </c:pt>
                <c:pt idx="11762">
                  <c:v>1.8900000000000001E-7</c:v>
                </c:pt>
                <c:pt idx="11763">
                  <c:v>1.8900000000000001E-7</c:v>
                </c:pt>
                <c:pt idx="11764">
                  <c:v>1.8900000000000001E-7</c:v>
                </c:pt>
                <c:pt idx="11765">
                  <c:v>1.8900000000000001E-7</c:v>
                </c:pt>
                <c:pt idx="11766">
                  <c:v>1.8900000000000001E-7</c:v>
                </c:pt>
                <c:pt idx="11767">
                  <c:v>1.8900000000000001E-7</c:v>
                </c:pt>
                <c:pt idx="11768">
                  <c:v>1.8900000000000001E-7</c:v>
                </c:pt>
                <c:pt idx="11769">
                  <c:v>1.8900000000000001E-7</c:v>
                </c:pt>
                <c:pt idx="11770">
                  <c:v>1.8900000000000001E-7</c:v>
                </c:pt>
                <c:pt idx="11771">
                  <c:v>1.8900000000000001E-7</c:v>
                </c:pt>
                <c:pt idx="11772">
                  <c:v>1.8900000000000001E-7</c:v>
                </c:pt>
                <c:pt idx="11773">
                  <c:v>1.8900000000000001E-7</c:v>
                </c:pt>
                <c:pt idx="11774">
                  <c:v>1.8900000000000001E-7</c:v>
                </c:pt>
                <c:pt idx="11775">
                  <c:v>1.8900000000000001E-7</c:v>
                </c:pt>
                <c:pt idx="11776">
                  <c:v>1.8900000000000001E-7</c:v>
                </c:pt>
                <c:pt idx="11777">
                  <c:v>1.9000000000000001E-7</c:v>
                </c:pt>
                <c:pt idx="11778">
                  <c:v>1.9000000000000001E-7</c:v>
                </c:pt>
                <c:pt idx="11779">
                  <c:v>1.9000000000000001E-7</c:v>
                </c:pt>
                <c:pt idx="11780">
                  <c:v>1.9000000000000001E-7</c:v>
                </c:pt>
                <c:pt idx="11781">
                  <c:v>1.9000000000000001E-7</c:v>
                </c:pt>
                <c:pt idx="11782">
                  <c:v>1.9000000000000001E-7</c:v>
                </c:pt>
                <c:pt idx="11783">
                  <c:v>1.9000000000000001E-7</c:v>
                </c:pt>
                <c:pt idx="11784">
                  <c:v>1.9000000000000001E-7</c:v>
                </c:pt>
                <c:pt idx="11785">
                  <c:v>1.9000000000000001E-7</c:v>
                </c:pt>
                <c:pt idx="11786">
                  <c:v>1.9000000000000001E-7</c:v>
                </c:pt>
                <c:pt idx="11787">
                  <c:v>1.9000000000000001E-7</c:v>
                </c:pt>
                <c:pt idx="11788">
                  <c:v>1.9000000000000001E-7</c:v>
                </c:pt>
                <c:pt idx="11789">
                  <c:v>1.9000000000000001E-7</c:v>
                </c:pt>
                <c:pt idx="11790">
                  <c:v>1.9000000000000001E-7</c:v>
                </c:pt>
                <c:pt idx="11791">
                  <c:v>1.9000000000000001E-7</c:v>
                </c:pt>
                <c:pt idx="11792">
                  <c:v>1.9000000000000001E-7</c:v>
                </c:pt>
                <c:pt idx="11793">
                  <c:v>1.9000000000000001E-7</c:v>
                </c:pt>
                <c:pt idx="11794">
                  <c:v>1.9000000000000001E-7</c:v>
                </c:pt>
                <c:pt idx="11795">
                  <c:v>1.9000000000000001E-7</c:v>
                </c:pt>
                <c:pt idx="11796">
                  <c:v>1.9000000000000001E-7</c:v>
                </c:pt>
                <c:pt idx="11797">
                  <c:v>1.91E-7</c:v>
                </c:pt>
                <c:pt idx="11798">
                  <c:v>1.91E-7</c:v>
                </c:pt>
                <c:pt idx="11799">
                  <c:v>1.91E-7</c:v>
                </c:pt>
                <c:pt idx="11800">
                  <c:v>1.91E-7</c:v>
                </c:pt>
                <c:pt idx="11801">
                  <c:v>1.91E-7</c:v>
                </c:pt>
                <c:pt idx="11802">
                  <c:v>1.91E-7</c:v>
                </c:pt>
                <c:pt idx="11803">
                  <c:v>1.91E-7</c:v>
                </c:pt>
                <c:pt idx="11804">
                  <c:v>1.91E-7</c:v>
                </c:pt>
                <c:pt idx="11805">
                  <c:v>1.91E-7</c:v>
                </c:pt>
                <c:pt idx="11806">
                  <c:v>1.91E-7</c:v>
                </c:pt>
                <c:pt idx="11807">
                  <c:v>1.91E-7</c:v>
                </c:pt>
                <c:pt idx="11808">
                  <c:v>1.91E-7</c:v>
                </c:pt>
                <c:pt idx="11809">
                  <c:v>1.91E-7</c:v>
                </c:pt>
                <c:pt idx="11810">
                  <c:v>1.91E-7</c:v>
                </c:pt>
                <c:pt idx="11811">
                  <c:v>1.91E-7</c:v>
                </c:pt>
                <c:pt idx="11812">
                  <c:v>1.91E-7</c:v>
                </c:pt>
                <c:pt idx="11813">
                  <c:v>1.91E-7</c:v>
                </c:pt>
                <c:pt idx="11814">
                  <c:v>1.91E-7</c:v>
                </c:pt>
                <c:pt idx="11815">
                  <c:v>1.91E-7</c:v>
                </c:pt>
                <c:pt idx="11816">
                  <c:v>1.91E-7</c:v>
                </c:pt>
                <c:pt idx="11817">
                  <c:v>1.92E-7</c:v>
                </c:pt>
                <c:pt idx="11818">
                  <c:v>1.92E-7</c:v>
                </c:pt>
                <c:pt idx="11819">
                  <c:v>1.92E-7</c:v>
                </c:pt>
                <c:pt idx="11820">
                  <c:v>1.92E-7</c:v>
                </c:pt>
                <c:pt idx="11821">
                  <c:v>1.92E-7</c:v>
                </c:pt>
                <c:pt idx="11822">
                  <c:v>1.92E-7</c:v>
                </c:pt>
                <c:pt idx="11823">
                  <c:v>1.92E-7</c:v>
                </c:pt>
                <c:pt idx="11824">
                  <c:v>1.92E-7</c:v>
                </c:pt>
                <c:pt idx="11825">
                  <c:v>1.92E-7</c:v>
                </c:pt>
                <c:pt idx="11826">
                  <c:v>1.92E-7</c:v>
                </c:pt>
                <c:pt idx="11827">
                  <c:v>1.92E-7</c:v>
                </c:pt>
                <c:pt idx="11828">
                  <c:v>1.92E-7</c:v>
                </c:pt>
                <c:pt idx="11829">
                  <c:v>1.92E-7</c:v>
                </c:pt>
                <c:pt idx="11830">
                  <c:v>1.92E-7</c:v>
                </c:pt>
                <c:pt idx="11831">
                  <c:v>1.92E-7</c:v>
                </c:pt>
                <c:pt idx="11832">
                  <c:v>1.92E-7</c:v>
                </c:pt>
                <c:pt idx="11833">
                  <c:v>1.92E-7</c:v>
                </c:pt>
                <c:pt idx="11834">
                  <c:v>1.92E-7</c:v>
                </c:pt>
                <c:pt idx="11835">
                  <c:v>1.92E-7</c:v>
                </c:pt>
                <c:pt idx="11836">
                  <c:v>1.92E-7</c:v>
                </c:pt>
                <c:pt idx="11837">
                  <c:v>1.9299999999999999E-7</c:v>
                </c:pt>
                <c:pt idx="11838">
                  <c:v>1.9299999999999999E-7</c:v>
                </c:pt>
                <c:pt idx="11839">
                  <c:v>1.9299999999999999E-7</c:v>
                </c:pt>
                <c:pt idx="11840">
                  <c:v>1.9299999999999999E-7</c:v>
                </c:pt>
                <c:pt idx="11841">
                  <c:v>1.9299999999999999E-7</c:v>
                </c:pt>
                <c:pt idx="11842">
                  <c:v>1.9299999999999999E-7</c:v>
                </c:pt>
                <c:pt idx="11843">
                  <c:v>1.9299999999999999E-7</c:v>
                </c:pt>
                <c:pt idx="11844">
                  <c:v>1.9299999999999999E-7</c:v>
                </c:pt>
                <c:pt idx="11845">
                  <c:v>1.9299999999999999E-7</c:v>
                </c:pt>
                <c:pt idx="11846">
                  <c:v>1.9299999999999999E-7</c:v>
                </c:pt>
                <c:pt idx="11847">
                  <c:v>1.9299999999999999E-7</c:v>
                </c:pt>
                <c:pt idx="11848">
                  <c:v>1.9299999999999999E-7</c:v>
                </c:pt>
                <c:pt idx="11849">
                  <c:v>1.9299999999999999E-7</c:v>
                </c:pt>
                <c:pt idx="11850">
                  <c:v>1.9299999999999999E-7</c:v>
                </c:pt>
                <c:pt idx="11851">
                  <c:v>1.9299999999999999E-7</c:v>
                </c:pt>
                <c:pt idx="11852">
                  <c:v>1.9299999999999999E-7</c:v>
                </c:pt>
                <c:pt idx="11853">
                  <c:v>1.9299999999999999E-7</c:v>
                </c:pt>
                <c:pt idx="11854">
                  <c:v>1.9299999999999999E-7</c:v>
                </c:pt>
                <c:pt idx="11855">
                  <c:v>1.9299999999999999E-7</c:v>
                </c:pt>
                <c:pt idx="11856">
                  <c:v>1.9299999999999999E-7</c:v>
                </c:pt>
                <c:pt idx="11857">
                  <c:v>1.9399999999999999E-7</c:v>
                </c:pt>
                <c:pt idx="11858">
                  <c:v>1.9399999999999999E-7</c:v>
                </c:pt>
                <c:pt idx="11859">
                  <c:v>1.9399999999999999E-7</c:v>
                </c:pt>
                <c:pt idx="11860">
                  <c:v>1.9399999999999999E-7</c:v>
                </c:pt>
                <c:pt idx="11861">
                  <c:v>1.9399999999999999E-7</c:v>
                </c:pt>
                <c:pt idx="11862">
                  <c:v>1.9399999999999999E-7</c:v>
                </c:pt>
                <c:pt idx="11863">
                  <c:v>1.9399999999999999E-7</c:v>
                </c:pt>
                <c:pt idx="11864">
                  <c:v>1.9399999999999999E-7</c:v>
                </c:pt>
                <c:pt idx="11865">
                  <c:v>1.9399999999999999E-7</c:v>
                </c:pt>
                <c:pt idx="11866">
                  <c:v>1.9399999999999999E-7</c:v>
                </c:pt>
                <c:pt idx="11867">
                  <c:v>1.9399999999999999E-7</c:v>
                </c:pt>
                <c:pt idx="11868">
                  <c:v>1.9399999999999999E-7</c:v>
                </c:pt>
                <c:pt idx="11869">
                  <c:v>1.9399999999999999E-7</c:v>
                </c:pt>
                <c:pt idx="11870">
                  <c:v>1.9399999999999999E-7</c:v>
                </c:pt>
                <c:pt idx="11871">
                  <c:v>1.9399999999999999E-7</c:v>
                </c:pt>
                <c:pt idx="11872">
                  <c:v>1.9399999999999999E-7</c:v>
                </c:pt>
                <c:pt idx="11873">
                  <c:v>1.9399999999999999E-7</c:v>
                </c:pt>
                <c:pt idx="11874">
                  <c:v>1.9399999999999999E-7</c:v>
                </c:pt>
                <c:pt idx="11875">
                  <c:v>1.9399999999999999E-7</c:v>
                </c:pt>
                <c:pt idx="11876">
                  <c:v>1.9399999999999999E-7</c:v>
                </c:pt>
                <c:pt idx="11877">
                  <c:v>1.9500000000000001E-7</c:v>
                </c:pt>
                <c:pt idx="11878">
                  <c:v>1.9500000000000001E-7</c:v>
                </c:pt>
                <c:pt idx="11879">
                  <c:v>1.9500000000000001E-7</c:v>
                </c:pt>
                <c:pt idx="11880">
                  <c:v>1.9500000000000001E-7</c:v>
                </c:pt>
                <c:pt idx="11881">
                  <c:v>1.9500000000000001E-7</c:v>
                </c:pt>
                <c:pt idx="11882">
                  <c:v>1.9500000000000001E-7</c:v>
                </c:pt>
                <c:pt idx="11883">
                  <c:v>1.9500000000000001E-7</c:v>
                </c:pt>
                <c:pt idx="11884">
                  <c:v>1.9500000000000001E-7</c:v>
                </c:pt>
                <c:pt idx="11885">
                  <c:v>1.9500000000000001E-7</c:v>
                </c:pt>
                <c:pt idx="11886">
                  <c:v>1.9500000000000001E-7</c:v>
                </c:pt>
                <c:pt idx="11887">
                  <c:v>1.9500000000000001E-7</c:v>
                </c:pt>
                <c:pt idx="11888">
                  <c:v>1.9500000000000001E-7</c:v>
                </c:pt>
                <c:pt idx="11889">
                  <c:v>1.9500000000000001E-7</c:v>
                </c:pt>
                <c:pt idx="11890">
                  <c:v>1.9500000000000001E-7</c:v>
                </c:pt>
                <c:pt idx="11891">
                  <c:v>1.9500000000000001E-7</c:v>
                </c:pt>
                <c:pt idx="11892">
                  <c:v>1.9500000000000001E-7</c:v>
                </c:pt>
                <c:pt idx="11893">
                  <c:v>1.9500000000000001E-7</c:v>
                </c:pt>
                <c:pt idx="11894">
                  <c:v>1.9500000000000001E-7</c:v>
                </c:pt>
                <c:pt idx="11895">
                  <c:v>1.9500000000000001E-7</c:v>
                </c:pt>
                <c:pt idx="11896">
                  <c:v>1.9500000000000001E-7</c:v>
                </c:pt>
                <c:pt idx="11897">
                  <c:v>1.9600000000000001E-7</c:v>
                </c:pt>
                <c:pt idx="11898">
                  <c:v>1.9600000000000001E-7</c:v>
                </c:pt>
                <c:pt idx="11899">
                  <c:v>1.9600000000000001E-7</c:v>
                </c:pt>
                <c:pt idx="11900">
                  <c:v>1.9600000000000001E-7</c:v>
                </c:pt>
                <c:pt idx="11901">
                  <c:v>1.9600000000000001E-7</c:v>
                </c:pt>
                <c:pt idx="11902">
                  <c:v>1.9600000000000001E-7</c:v>
                </c:pt>
                <c:pt idx="11903">
                  <c:v>1.9600000000000001E-7</c:v>
                </c:pt>
                <c:pt idx="11904">
                  <c:v>1.9600000000000001E-7</c:v>
                </c:pt>
                <c:pt idx="11905">
                  <c:v>1.9600000000000001E-7</c:v>
                </c:pt>
                <c:pt idx="11906">
                  <c:v>1.9600000000000001E-7</c:v>
                </c:pt>
                <c:pt idx="11907">
                  <c:v>1.9600000000000001E-7</c:v>
                </c:pt>
                <c:pt idx="11908">
                  <c:v>1.9600000000000001E-7</c:v>
                </c:pt>
                <c:pt idx="11909">
                  <c:v>1.9600000000000001E-7</c:v>
                </c:pt>
                <c:pt idx="11910">
                  <c:v>1.9600000000000001E-7</c:v>
                </c:pt>
                <c:pt idx="11911">
                  <c:v>1.9600000000000001E-7</c:v>
                </c:pt>
                <c:pt idx="11912">
                  <c:v>1.9600000000000001E-7</c:v>
                </c:pt>
                <c:pt idx="11913">
                  <c:v>1.9600000000000001E-7</c:v>
                </c:pt>
                <c:pt idx="11914">
                  <c:v>1.9600000000000001E-7</c:v>
                </c:pt>
                <c:pt idx="11915">
                  <c:v>1.9600000000000001E-7</c:v>
                </c:pt>
                <c:pt idx="11916">
                  <c:v>1.9600000000000001E-7</c:v>
                </c:pt>
                <c:pt idx="11917">
                  <c:v>1.97E-7</c:v>
                </c:pt>
                <c:pt idx="11918">
                  <c:v>1.97E-7</c:v>
                </c:pt>
                <c:pt idx="11919">
                  <c:v>1.97E-7</c:v>
                </c:pt>
                <c:pt idx="11920">
                  <c:v>1.97E-7</c:v>
                </c:pt>
                <c:pt idx="11921">
                  <c:v>1.97E-7</c:v>
                </c:pt>
                <c:pt idx="11922">
                  <c:v>1.97E-7</c:v>
                </c:pt>
                <c:pt idx="11923">
                  <c:v>1.97E-7</c:v>
                </c:pt>
                <c:pt idx="11924">
                  <c:v>1.97E-7</c:v>
                </c:pt>
                <c:pt idx="11925">
                  <c:v>1.97E-7</c:v>
                </c:pt>
                <c:pt idx="11926">
                  <c:v>1.97E-7</c:v>
                </c:pt>
                <c:pt idx="11927">
                  <c:v>1.97E-7</c:v>
                </c:pt>
                <c:pt idx="11928">
                  <c:v>1.97E-7</c:v>
                </c:pt>
                <c:pt idx="11929">
                  <c:v>1.97E-7</c:v>
                </c:pt>
                <c:pt idx="11930">
                  <c:v>1.97E-7</c:v>
                </c:pt>
                <c:pt idx="11931">
                  <c:v>1.97E-7</c:v>
                </c:pt>
                <c:pt idx="11932">
                  <c:v>1.97E-7</c:v>
                </c:pt>
                <c:pt idx="11933">
                  <c:v>1.97E-7</c:v>
                </c:pt>
                <c:pt idx="11934">
                  <c:v>1.97E-7</c:v>
                </c:pt>
                <c:pt idx="11935">
                  <c:v>1.97E-7</c:v>
                </c:pt>
                <c:pt idx="11936">
                  <c:v>1.97E-7</c:v>
                </c:pt>
                <c:pt idx="11937">
                  <c:v>1.98E-7</c:v>
                </c:pt>
                <c:pt idx="11938">
                  <c:v>1.98E-7</c:v>
                </c:pt>
                <c:pt idx="11939">
                  <c:v>1.98E-7</c:v>
                </c:pt>
                <c:pt idx="11940">
                  <c:v>1.98E-7</c:v>
                </c:pt>
                <c:pt idx="11941">
                  <c:v>1.98E-7</c:v>
                </c:pt>
                <c:pt idx="11942">
                  <c:v>1.98E-7</c:v>
                </c:pt>
                <c:pt idx="11943">
                  <c:v>1.98E-7</c:v>
                </c:pt>
                <c:pt idx="11944">
                  <c:v>1.98E-7</c:v>
                </c:pt>
                <c:pt idx="11945">
                  <c:v>1.98E-7</c:v>
                </c:pt>
                <c:pt idx="11946">
                  <c:v>1.98E-7</c:v>
                </c:pt>
                <c:pt idx="11947">
                  <c:v>1.98E-7</c:v>
                </c:pt>
                <c:pt idx="11948">
                  <c:v>1.98E-7</c:v>
                </c:pt>
                <c:pt idx="11949">
                  <c:v>1.98E-7</c:v>
                </c:pt>
                <c:pt idx="11950">
                  <c:v>1.98E-7</c:v>
                </c:pt>
                <c:pt idx="11951">
                  <c:v>1.98E-7</c:v>
                </c:pt>
                <c:pt idx="11952">
                  <c:v>1.98E-7</c:v>
                </c:pt>
                <c:pt idx="11953">
                  <c:v>1.98E-7</c:v>
                </c:pt>
                <c:pt idx="11954">
                  <c:v>1.98E-7</c:v>
                </c:pt>
                <c:pt idx="11955">
                  <c:v>1.98E-7</c:v>
                </c:pt>
                <c:pt idx="11956">
                  <c:v>1.98E-7</c:v>
                </c:pt>
                <c:pt idx="11957">
                  <c:v>1.99E-7</c:v>
                </c:pt>
                <c:pt idx="11958">
                  <c:v>1.99E-7</c:v>
                </c:pt>
                <c:pt idx="11959">
                  <c:v>1.99E-7</c:v>
                </c:pt>
                <c:pt idx="11960">
                  <c:v>1.99E-7</c:v>
                </c:pt>
                <c:pt idx="11961">
                  <c:v>1.99E-7</c:v>
                </c:pt>
                <c:pt idx="11962">
                  <c:v>1.99E-7</c:v>
                </c:pt>
                <c:pt idx="11963">
                  <c:v>1.99E-7</c:v>
                </c:pt>
                <c:pt idx="11964">
                  <c:v>1.99E-7</c:v>
                </c:pt>
                <c:pt idx="11965">
                  <c:v>1.99E-7</c:v>
                </c:pt>
                <c:pt idx="11966">
                  <c:v>1.99E-7</c:v>
                </c:pt>
                <c:pt idx="11967">
                  <c:v>1.99E-7</c:v>
                </c:pt>
                <c:pt idx="11968">
                  <c:v>1.99E-7</c:v>
                </c:pt>
                <c:pt idx="11969">
                  <c:v>1.99E-7</c:v>
                </c:pt>
                <c:pt idx="11970">
                  <c:v>1.99E-7</c:v>
                </c:pt>
                <c:pt idx="11971">
                  <c:v>1.99E-7</c:v>
                </c:pt>
                <c:pt idx="11972">
                  <c:v>1.99E-7</c:v>
                </c:pt>
                <c:pt idx="11973">
                  <c:v>1.99E-7</c:v>
                </c:pt>
                <c:pt idx="11974">
                  <c:v>1.99E-7</c:v>
                </c:pt>
                <c:pt idx="11975">
                  <c:v>1.99E-7</c:v>
                </c:pt>
                <c:pt idx="11976">
                  <c:v>1.99E-7</c:v>
                </c:pt>
                <c:pt idx="11977">
                  <c:v>1.9999999999999999E-7</c:v>
                </c:pt>
                <c:pt idx="11978">
                  <c:v>1.9999999999999999E-7</c:v>
                </c:pt>
                <c:pt idx="11979">
                  <c:v>1.9999999999999999E-7</c:v>
                </c:pt>
                <c:pt idx="11980">
                  <c:v>1.9999999999999999E-7</c:v>
                </c:pt>
                <c:pt idx="11981">
                  <c:v>1.9999999999999999E-7</c:v>
                </c:pt>
                <c:pt idx="11982">
                  <c:v>1.9999999999999999E-7</c:v>
                </c:pt>
                <c:pt idx="11983">
                  <c:v>1.9999999999999999E-7</c:v>
                </c:pt>
                <c:pt idx="11984">
                  <c:v>1.9999999999999999E-7</c:v>
                </c:pt>
                <c:pt idx="11985">
                  <c:v>1.9999999999999999E-7</c:v>
                </c:pt>
                <c:pt idx="11986">
                  <c:v>1.9999999999999999E-7</c:v>
                </c:pt>
                <c:pt idx="11987">
                  <c:v>1.9999999999999999E-7</c:v>
                </c:pt>
                <c:pt idx="11988">
                  <c:v>1.9999999999999999E-7</c:v>
                </c:pt>
                <c:pt idx="11989">
                  <c:v>1.9999999999999999E-7</c:v>
                </c:pt>
                <c:pt idx="11990">
                  <c:v>1.9999999999999999E-7</c:v>
                </c:pt>
                <c:pt idx="11991">
                  <c:v>1.9999999999999999E-7</c:v>
                </c:pt>
                <c:pt idx="11992">
                  <c:v>1.9999999999999999E-7</c:v>
                </c:pt>
                <c:pt idx="11993">
                  <c:v>1.9999999999999999E-7</c:v>
                </c:pt>
                <c:pt idx="11994">
                  <c:v>1.9999999999999999E-7</c:v>
                </c:pt>
                <c:pt idx="11995">
                  <c:v>1.9999999999999999E-7</c:v>
                </c:pt>
                <c:pt idx="11996">
                  <c:v>1.9999999999999999E-7</c:v>
                </c:pt>
                <c:pt idx="11997">
                  <c:v>2.0100000000000001E-7</c:v>
                </c:pt>
                <c:pt idx="11998">
                  <c:v>2.0100000000000001E-7</c:v>
                </c:pt>
                <c:pt idx="11999">
                  <c:v>2.0100000000000001E-7</c:v>
                </c:pt>
                <c:pt idx="12000">
                  <c:v>2.0100000000000001E-7</c:v>
                </c:pt>
                <c:pt idx="12001">
                  <c:v>2.0100000000000001E-7</c:v>
                </c:pt>
                <c:pt idx="12002">
                  <c:v>2.0100000000000001E-7</c:v>
                </c:pt>
                <c:pt idx="12003">
                  <c:v>2.0100000000000001E-7</c:v>
                </c:pt>
                <c:pt idx="12004">
                  <c:v>2.0100000000000001E-7</c:v>
                </c:pt>
                <c:pt idx="12005">
                  <c:v>2.0100000000000001E-7</c:v>
                </c:pt>
                <c:pt idx="12006">
                  <c:v>2.0100000000000001E-7</c:v>
                </c:pt>
                <c:pt idx="12007">
                  <c:v>2.0100000000000001E-7</c:v>
                </c:pt>
                <c:pt idx="12008">
                  <c:v>2.0100000000000001E-7</c:v>
                </c:pt>
                <c:pt idx="12009">
                  <c:v>2.0100000000000001E-7</c:v>
                </c:pt>
                <c:pt idx="12010">
                  <c:v>2.0100000000000001E-7</c:v>
                </c:pt>
                <c:pt idx="12011">
                  <c:v>2.0100000000000001E-7</c:v>
                </c:pt>
                <c:pt idx="12012">
                  <c:v>2.0100000000000001E-7</c:v>
                </c:pt>
                <c:pt idx="12013">
                  <c:v>2.0100000000000001E-7</c:v>
                </c:pt>
                <c:pt idx="12014">
                  <c:v>2.0100000000000001E-7</c:v>
                </c:pt>
                <c:pt idx="12015">
                  <c:v>2.0100000000000001E-7</c:v>
                </c:pt>
                <c:pt idx="12016">
                  <c:v>2.0100000000000001E-7</c:v>
                </c:pt>
                <c:pt idx="12017">
                  <c:v>2.0200000000000001E-7</c:v>
                </c:pt>
                <c:pt idx="12018">
                  <c:v>2.0200000000000001E-7</c:v>
                </c:pt>
                <c:pt idx="12019">
                  <c:v>2.0200000000000001E-7</c:v>
                </c:pt>
                <c:pt idx="12020">
                  <c:v>2.0200000000000001E-7</c:v>
                </c:pt>
                <c:pt idx="12021">
                  <c:v>2.0200000000000001E-7</c:v>
                </c:pt>
                <c:pt idx="12022">
                  <c:v>2.0200000000000001E-7</c:v>
                </c:pt>
                <c:pt idx="12023">
                  <c:v>2.0200000000000001E-7</c:v>
                </c:pt>
                <c:pt idx="12024">
                  <c:v>2.0200000000000001E-7</c:v>
                </c:pt>
                <c:pt idx="12025">
                  <c:v>2.0200000000000001E-7</c:v>
                </c:pt>
                <c:pt idx="12026">
                  <c:v>2.0200000000000001E-7</c:v>
                </c:pt>
                <c:pt idx="12027">
                  <c:v>2.0200000000000001E-7</c:v>
                </c:pt>
                <c:pt idx="12028">
                  <c:v>2.0200000000000001E-7</c:v>
                </c:pt>
                <c:pt idx="12029">
                  <c:v>2.0200000000000001E-7</c:v>
                </c:pt>
                <c:pt idx="12030">
                  <c:v>2.0200000000000001E-7</c:v>
                </c:pt>
                <c:pt idx="12031">
                  <c:v>2.0200000000000001E-7</c:v>
                </c:pt>
                <c:pt idx="12032">
                  <c:v>2.0200000000000001E-7</c:v>
                </c:pt>
                <c:pt idx="12033">
                  <c:v>2.0200000000000001E-7</c:v>
                </c:pt>
                <c:pt idx="12034">
                  <c:v>2.0200000000000001E-7</c:v>
                </c:pt>
                <c:pt idx="12035">
                  <c:v>2.0200000000000001E-7</c:v>
                </c:pt>
                <c:pt idx="12036">
                  <c:v>2.0200000000000001E-7</c:v>
                </c:pt>
                <c:pt idx="12037">
                  <c:v>2.03E-7</c:v>
                </c:pt>
                <c:pt idx="12038">
                  <c:v>2.03E-7</c:v>
                </c:pt>
                <c:pt idx="12039">
                  <c:v>2.03E-7</c:v>
                </c:pt>
                <c:pt idx="12040">
                  <c:v>2.03E-7</c:v>
                </c:pt>
                <c:pt idx="12041">
                  <c:v>2.03E-7</c:v>
                </c:pt>
                <c:pt idx="12042">
                  <c:v>2.03E-7</c:v>
                </c:pt>
                <c:pt idx="12043">
                  <c:v>2.03E-7</c:v>
                </c:pt>
                <c:pt idx="12044">
                  <c:v>2.03E-7</c:v>
                </c:pt>
                <c:pt idx="12045">
                  <c:v>2.03E-7</c:v>
                </c:pt>
                <c:pt idx="12046">
                  <c:v>2.03E-7</c:v>
                </c:pt>
                <c:pt idx="12047">
                  <c:v>2.03E-7</c:v>
                </c:pt>
                <c:pt idx="12048">
                  <c:v>2.03E-7</c:v>
                </c:pt>
                <c:pt idx="12049">
                  <c:v>2.03E-7</c:v>
                </c:pt>
                <c:pt idx="12050">
                  <c:v>2.03E-7</c:v>
                </c:pt>
                <c:pt idx="12051">
                  <c:v>2.03E-7</c:v>
                </c:pt>
                <c:pt idx="12052">
                  <c:v>2.03E-7</c:v>
                </c:pt>
                <c:pt idx="12053">
                  <c:v>2.03E-7</c:v>
                </c:pt>
                <c:pt idx="12054">
                  <c:v>2.03E-7</c:v>
                </c:pt>
                <c:pt idx="12055">
                  <c:v>2.03E-7</c:v>
                </c:pt>
                <c:pt idx="12056">
                  <c:v>2.03E-7</c:v>
                </c:pt>
                <c:pt idx="12057">
                  <c:v>2.04E-7</c:v>
                </c:pt>
                <c:pt idx="12058">
                  <c:v>2.04E-7</c:v>
                </c:pt>
                <c:pt idx="12059">
                  <c:v>2.04E-7</c:v>
                </c:pt>
                <c:pt idx="12060">
                  <c:v>2.04E-7</c:v>
                </c:pt>
                <c:pt idx="12061">
                  <c:v>2.04E-7</c:v>
                </c:pt>
                <c:pt idx="12062">
                  <c:v>2.04E-7</c:v>
                </c:pt>
                <c:pt idx="12063">
                  <c:v>2.04E-7</c:v>
                </c:pt>
                <c:pt idx="12064">
                  <c:v>2.04E-7</c:v>
                </c:pt>
                <c:pt idx="12065">
                  <c:v>2.04E-7</c:v>
                </c:pt>
                <c:pt idx="12066">
                  <c:v>2.04E-7</c:v>
                </c:pt>
                <c:pt idx="12067">
                  <c:v>2.04E-7</c:v>
                </c:pt>
                <c:pt idx="12068">
                  <c:v>2.04E-7</c:v>
                </c:pt>
                <c:pt idx="12069">
                  <c:v>2.04E-7</c:v>
                </c:pt>
                <c:pt idx="12070">
                  <c:v>2.04E-7</c:v>
                </c:pt>
                <c:pt idx="12071">
                  <c:v>2.04E-7</c:v>
                </c:pt>
                <c:pt idx="12072">
                  <c:v>2.04E-7</c:v>
                </c:pt>
                <c:pt idx="12073">
                  <c:v>2.04E-7</c:v>
                </c:pt>
                <c:pt idx="12074">
                  <c:v>2.04E-7</c:v>
                </c:pt>
                <c:pt idx="12075">
                  <c:v>2.04E-7</c:v>
                </c:pt>
                <c:pt idx="12076">
                  <c:v>2.04E-7</c:v>
                </c:pt>
                <c:pt idx="12077">
                  <c:v>2.05E-7</c:v>
                </c:pt>
                <c:pt idx="12078">
                  <c:v>2.05E-7</c:v>
                </c:pt>
                <c:pt idx="12079">
                  <c:v>2.05E-7</c:v>
                </c:pt>
                <c:pt idx="12080">
                  <c:v>2.05E-7</c:v>
                </c:pt>
                <c:pt idx="12081">
                  <c:v>2.05E-7</c:v>
                </c:pt>
                <c:pt idx="12082">
                  <c:v>2.05E-7</c:v>
                </c:pt>
                <c:pt idx="12083">
                  <c:v>2.05E-7</c:v>
                </c:pt>
                <c:pt idx="12084">
                  <c:v>2.05E-7</c:v>
                </c:pt>
                <c:pt idx="12085">
                  <c:v>2.05E-7</c:v>
                </c:pt>
                <c:pt idx="12086">
                  <c:v>2.05E-7</c:v>
                </c:pt>
                <c:pt idx="12087">
                  <c:v>2.05E-7</c:v>
                </c:pt>
                <c:pt idx="12088">
                  <c:v>2.05E-7</c:v>
                </c:pt>
                <c:pt idx="12089">
                  <c:v>2.05E-7</c:v>
                </c:pt>
                <c:pt idx="12090">
                  <c:v>2.05E-7</c:v>
                </c:pt>
                <c:pt idx="12091">
                  <c:v>2.05E-7</c:v>
                </c:pt>
                <c:pt idx="12092">
                  <c:v>2.05E-7</c:v>
                </c:pt>
                <c:pt idx="12093">
                  <c:v>2.05E-7</c:v>
                </c:pt>
                <c:pt idx="12094">
                  <c:v>2.05E-7</c:v>
                </c:pt>
                <c:pt idx="12095">
                  <c:v>2.05E-7</c:v>
                </c:pt>
                <c:pt idx="12096">
                  <c:v>2.05E-7</c:v>
                </c:pt>
                <c:pt idx="12097">
                  <c:v>2.0599999999999999E-7</c:v>
                </c:pt>
                <c:pt idx="12098">
                  <c:v>2.0599999999999999E-7</c:v>
                </c:pt>
                <c:pt idx="12099">
                  <c:v>2.0599999999999999E-7</c:v>
                </c:pt>
                <c:pt idx="12100">
                  <c:v>2.0599999999999999E-7</c:v>
                </c:pt>
                <c:pt idx="12101">
                  <c:v>2.0599999999999999E-7</c:v>
                </c:pt>
                <c:pt idx="12102">
                  <c:v>2.0599999999999999E-7</c:v>
                </c:pt>
                <c:pt idx="12103">
                  <c:v>2.0599999999999999E-7</c:v>
                </c:pt>
                <c:pt idx="12104">
                  <c:v>2.0599999999999999E-7</c:v>
                </c:pt>
                <c:pt idx="12105">
                  <c:v>2.0599999999999999E-7</c:v>
                </c:pt>
                <c:pt idx="12106">
                  <c:v>2.0599999999999999E-7</c:v>
                </c:pt>
                <c:pt idx="12107">
                  <c:v>2.0599999999999999E-7</c:v>
                </c:pt>
                <c:pt idx="12108">
                  <c:v>2.0599999999999999E-7</c:v>
                </c:pt>
                <c:pt idx="12109">
                  <c:v>2.0599999999999999E-7</c:v>
                </c:pt>
                <c:pt idx="12110">
                  <c:v>2.0599999999999999E-7</c:v>
                </c:pt>
                <c:pt idx="12111">
                  <c:v>2.0599999999999999E-7</c:v>
                </c:pt>
                <c:pt idx="12112">
                  <c:v>2.0599999999999999E-7</c:v>
                </c:pt>
                <c:pt idx="12113">
                  <c:v>2.0599999999999999E-7</c:v>
                </c:pt>
                <c:pt idx="12114">
                  <c:v>2.0599999999999999E-7</c:v>
                </c:pt>
                <c:pt idx="12115">
                  <c:v>2.0599999999999999E-7</c:v>
                </c:pt>
                <c:pt idx="12116">
                  <c:v>2.0599999999999999E-7</c:v>
                </c:pt>
                <c:pt idx="12117">
                  <c:v>2.0699999999999999E-7</c:v>
                </c:pt>
                <c:pt idx="12118">
                  <c:v>2.0699999999999999E-7</c:v>
                </c:pt>
                <c:pt idx="12119">
                  <c:v>2.0699999999999999E-7</c:v>
                </c:pt>
                <c:pt idx="12120">
                  <c:v>2.0699999999999999E-7</c:v>
                </c:pt>
                <c:pt idx="12121">
                  <c:v>2.0699999999999999E-7</c:v>
                </c:pt>
                <c:pt idx="12122">
                  <c:v>2.0699999999999999E-7</c:v>
                </c:pt>
                <c:pt idx="12123">
                  <c:v>2.0699999999999999E-7</c:v>
                </c:pt>
                <c:pt idx="12124">
                  <c:v>2.0699999999999999E-7</c:v>
                </c:pt>
                <c:pt idx="12125">
                  <c:v>2.0699999999999999E-7</c:v>
                </c:pt>
                <c:pt idx="12126">
                  <c:v>2.0699999999999999E-7</c:v>
                </c:pt>
                <c:pt idx="12127">
                  <c:v>2.0699999999999999E-7</c:v>
                </c:pt>
                <c:pt idx="12128">
                  <c:v>2.0699999999999999E-7</c:v>
                </c:pt>
                <c:pt idx="12129">
                  <c:v>2.0699999999999999E-7</c:v>
                </c:pt>
                <c:pt idx="12130">
                  <c:v>2.0699999999999999E-7</c:v>
                </c:pt>
                <c:pt idx="12131">
                  <c:v>2.0699999999999999E-7</c:v>
                </c:pt>
                <c:pt idx="12132">
                  <c:v>2.0699999999999999E-7</c:v>
                </c:pt>
                <c:pt idx="12133">
                  <c:v>2.0699999999999999E-7</c:v>
                </c:pt>
                <c:pt idx="12134">
                  <c:v>2.0699999999999999E-7</c:v>
                </c:pt>
                <c:pt idx="12135">
                  <c:v>2.0699999999999999E-7</c:v>
                </c:pt>
                <c:pt idx="12136">
                  <c:v>2.0699999999999999E-7</c:v>
                </c:pt>
                <c:pt idx="12137">
                  <c:v>2.0800000000000001E-7</c:v>
                </c:pt>
                <c:pt idx="12138">
                  <c:v>2.0800000000000001E-7</c:v>
                </c:pt>
                <c:pt idx="12139">
                  <c:v>2.0800000000000001E-7</c:v>
                </c:pt>
                <c:pt idx="12140">
                  <c:v>2.0800000000000001E-7</c:v>
                </c:pt>
                <c:pt idx="12141">
                  <c:v>2.0800000000000001E-7</c:v>
                </c:pt>
                <c:pt idx="12142">
                  <c:v>2.0800000000000001E-7</c:v>
                </c:pt>
                <c:pt idx="12143">
                  <c:v>2.0800000000000001E-7</c:v>
                </c:pt>
                <c:pt idx="12144">
                  <c:v>2.0800000000000001E-7</c:v>
                </c:pt>
                <c:pt idx="12145">
                  <c:v>2.0800000000000001E-7</c:v>
                </c:pt>
                <c:pt idx="12146">
                  <c:v>2.0800000000000001E-7</c:v>
                </c:pt>
                <c:pt idx="12147">
                  <c:v>2.0800000000000001E-7</c:v>
                </c:pt>
                <c:pt idx="12148">
                  <c:v>2.0800000000000001E-7</c:v>
                </c:pt>
                <c:pt idx="12149">
                  <c:v>2.0800000000000001E-7</c:v>
                </c:pt>
                <c:pt idx="12150">
                  <c:v>2.0800000000000001E-7</c:v>
                </c:pt>
                <c:pt idx="12151">
                  <c:v>2.0800000000000001E-7</c:v>
                </c:pt>
                <c:pt idx="12152">
                  <c:v>2.0800000000000001E-7</c:v>
                </c:pt>
                <c:pt idx="12153">
                  <c:v>2.0800000000000001E-7</c:v>
                </c:pt>
                <c:pt idx="12154">
                  <c:v>2.0800000000000001E-7</c:v>
                </c:pt>
                <c:pt idx="12155">
                  <c:v>2.0800000000000001E-7</c:v>
                </c:pt>
                <c:pt idx="12156">
                  <c:v>2.0800000000000001E-7</c:v>
                </c:pt>
                <c:pt idx="12157">
                  <c:v>2.0900000000000001E-7</c:v>
                </c:pt>
                <c:pt idx="12158">
                  <c:v>2.0900000000000001E-7</c:v>
                </c:pt>
                <c:pt idx="12159">
                  <c:v>2.0900000000000001E-7</c:v>
                </c:pt>
                <c:pt idx="12160">
                  <c:v>2.0900000000000001E-7</c:v>
                </c:pt>
                <c:pt idx="12161">
                  <c:v>2.0900000000000001E-7</c:v>
                </c:pt>
                <c:pt idx="12162">
                  <c:v>2.0900000000000001E-7</c:v>
                </c:pt>
                <c:pt idx="12163">
                  <c:v>2.0900000000000001E-7</c:v>
                </c:pt>
                <c:pt idx="12164">
                  <c:v>2.0900000000000001E-7</c:v>
                </c:pt>
                <c:pt idx="12165">
                  <c:v>2.0900000000000001E-7</c:v>
                </c:pt>
                <c:pt idx="12166">
                  <c:v>2.0900000000000001E-7</c:v>
                </c:pt>
                <c:pt idx="12167">
                  <c:v>2.0900000000000001E-7</c:v>
                </c:pt>
                <c:pt idx="12168">
                  <c:v>2.0900000000000001E-7</c:v>
                </c:pt>
                <c:pt idx="12169">
                  <c:v>2.0900000000000001E-7</c:v>
                </c:pt>
                <c:pt idx="12170">
                  <c:v>2.0900000000000001E-7</c:v>
                </c:pt>
                <c:pt idx="12171">
                  <c:v>2.0900000000000001E-7</c:v>
                </c:pt>
                <c:pt idx="12172">
                  <c:v>2.0900000000000001E-7</c:v>
                </c:pt>
                <c:pt idx="12173">
                  <c:v>2.0900000000000001E-7</c:v>
                </c:pt>
                <c:pt idx="12174">
                  <c:v>2.0900000000000001E-7</c:v>
                </c:pt>
                <c:pt idx="12175">
                  <c:v>2.0900000000000001E-7</c:v>
                </c:pt>
                <c:pt idx="12176">
                  <c:v>2.0900000000000001E-7</c:v>
                </c:pt>
                <c:pt idx="12177">
                  <c:v>2.1E-7</c:v>
                </c:pt>
                <c:pt idx="12178">
                  <c:v>2.1E-7</c:v>
                </c:pt>
                <c:pt idx="12179">
                  <c:v>2.1E-7</c:v>
                </c:pt>
                <c:pt idx="12180">
                  <c:v>2.1E-7</c:v>
                </c:pt>
                <c:pt idx="12181">
                  <c:v>2.1E-7</c:v>
                </c:pt>
                <c:pt idx="12182">
                  <c:v>2.1E-7</c:v>
                </c:pt>
                <c:pt idx="12183">
                  <c:v>2.1E-7</c:v>
                </c:pt>
                <c:pt idx="12184">
                  <c:v>2.1E-7</c:v>
                </c:pt>
                <c:pt idx="12185">
                  <c:v>2.1E-7</c:v>
                </c:pt>
                <c:pt idx="12186">
                  <c:v>2.1E-7</c:v>
                </c:pt>
                <c:pt idx="12187">
                  <c:v>2.1E-7</c:v>
                </c:pt>
                <c:pt idx="12188">
                  <c:v>2.1E-7</c:v>
                </c:pt>
                <c:pt idx="12189">
                  <c:v>2.1E-7</c:v>
                </c:pt>
                <c:pt idx="12190">
                  <c:v>2.1E-7</c:v>
                </c:pt>
                <c:pt idx="12191">
                  <c:v>2.1E-7</c:v>
                </c:pt>
                <c:pt idx="12192">
                  <c:v>2.1E-7</c:v>
                </c:pt>
                <c:pt idx="12193">
                  <c:v>2.1E-7</c:v>
                </c:pt>
                <c:pt idx="12194">
                  <c:v>2.1E-7</c:v>
                </c:pt>
                <c:pt idx="12195">
                  <c:v>2.1E-7</c:v>
                </c:pt>
                <c:pt idx="12196">
                  <c:v>2.1E-7</c:v>
                </c:pt>
                <c:pt idx="12197">
                  <c:v>2.11E-7</c:v>
                </c:pt>
                <c:pt idx="12198">
                  <c:v>2.11E-7</c:v>
                </c:pt>
                <c:pt idx="12199">
                  <c:v>2.11E-7</c:v>
                </c:pt>
                <c:pt idx="12200">
                  <c:v>2.11E-7</c:v>
                </c:pt>
                <c:pt idx="12201">
                  <c:v>2.11E-7</c:v>
                </c:pt>
                <c:pt idx="12202">
                  <c:v>2.11E-7</c:v>
                </c:pt>
                <c:pt idx="12203">
                  <c:v>2.11E-7</c:v>
                </c:pt>
                <c:pt idx="12204">
                  <c:v>2.11E-7</c:v>
                </c:pt>
                <c:pt idx="12205">
                  <c:v>2.11E-7</c:v>
                </c:pt>
                <c:pt idx="12206">
                  <c:v>2.11E-7</c:v>
                </c:pt>
                <c:pt idx="12207">
                  <c:v>2.11E-7</c:v>
                </c:pt>
                <c:pt idx="12208">
                  <c:v>2.11E-7</c:v>
                </c:pt>
                <c:pt idx="12209">
                  <c:v>2.11E-7</c:v>
                </c:pt>
                <c:pt idx="12210">
                  <c:v>2.11E-7</c:v>
                </c:pt>
                <c:pt idx="12211">
                  <c:v>2.11E-7</c:v>
                </c:pt>
                <c:pt idx="12212">
                  <c:v>2.11E-7</c:v>
                </c:pt>
                <c:pt idx="12213">
                  <c:v>2.11E-7</c:v>
                </c:pt>
                <c:pt idx="12214">
                  <c:v>2.11E-7</c:v>
                </c:pt>
                <c:pt idx="12215">
                  <c:v>2.11E-7</c:v>
                </c:pt>
                <c:pt idx="12216">
                  <c:v>2.11E-7</c:v>
                </c:pt>
                <c:pt idx="12217">
                  <c:v>2.1199999999999999E-7</c:v>
                </c:pt>
                <c:pt idx="12218">
                  <c:v>2.1199999999999999E-7</c:v>
                </c:pt>
                <c:pt idx="12219">
                  <c:v>2.1199999999999999E-7</c:v>
                </c:pt>
                <c:pt idx="12220">
                  <c:v>2.1199999999999999E-7</c:v>
                </c:pt>
                <c:pt idx="12221">
                  <c:v>2.1199999999999999E-7</c:v>
                </c:pt>
                <c:pt idx="12222">
                  <c:v>2.1199999999999999E-7</c:v>
                </c:pt>
                <c:pt idx="12223">
                  <c:v>2.1199999999999999E-7</c:v>
                </c:pt>
                <c:pt idx="12224">
                  <c:v>2.1199999999999999E-7</c:v>
                </c:pt>
                <c:pt idx="12225">
                  <c:v>2.1199999999999999E-7</c:v>
                </c:pt>
                <c:pt idx="12226">
                  <c:v>2.1199999999999999E-7</c:v>
                </c:pt>
                <c:pt idx="12227">
                  <c:v>2.1199999999999999E-7</c:v>
                </c:pt>
                <c:pt idx="12228">
                  <c:v>2.1199999999999999E-7</c:v>
                </c:pt>
                <c:pt idx="12229">
                  <c:v>2.1199999999999999E-7</c:v>
                </c:pt>
                <c:pt idx="12230">
                  <c:v>2.1199999999999999E-7</c:v>
                </c:pt>
                <c:pt idx="12231">
                  <c:v>2.1199999999999999E-7</c:v>
                </c:pt>
                <c:pt idx="12232">
                  <c:v>2.1199999999999999E-7</c:v>
                </c:pt>
                <c:pt idx="12233">
                  <c:v>2.1199999999999999E-7</c:v>
                </c:pt>
                <c:pt idx="12234">
                  <c:v>2.1199999999999999E-7</c:v>
                </c:pt>
                <c:pt idx="12235">
                  <c:v>2.1199999999999999E-7</c:v>
                </c:pt>
                <c:pt idx="12236">
                  <c:v>2.1199999999999999E-7</c:v>
                </c:pt>
                <c:pt idx="12237">
                  <c:v>2.1299999999999999E-7</c:v>
                </c:pt>
                <c:pt idx="12238">
                  <c:v>2.1299999999999999E-7</c:v>
                </c:pt>
                <c:pt idx="12239">
                  <c:v>2.1299999999999999E-7</c:v>
                </c:pt>
                <c:pt idx="12240">
                  <c:v>2.1299999999999999E-7</c:v>
                </c:pt>
                <c:pt idx="12241">
                  <c:v>2.1299999999999999E-7</c:v>
                </c:pt>
                <c:pt idx="12242">
                  <c:v>2.1299999999999999E-7</c:v>
                </c:pt>
                <c:pt idx="12243">
                  <c:v>2.1299999999999999E-7</c:v>
                </c:pt>
                <c:pt idx="12244">
                  <c:v>2.1299999999999999E-7</c:v>
                </c:pt>
                <c:pt idx="12245">
                  <c:v>2.1299999999999999E-7</c:v>
                </c:pt>
                <c:pt idx="12246">
                  <c:v>2.1299999999999999E-7</c:v>
                </c:pt>
                <c:pt idx="12247">
                  <c:v>2.1299999999999999E-7</c:v>
                </c:pt>
                <c:pt idx="12248">
                  <c:v>2.1299999999999999E-7</c:v>
                </c:pt>
                <c:pt idx="12249">
                  <c:v>2.1299999999999999E-7</c:v>
                </c:pt>
                <c:pt idx="12250">
                  <c:v>2.1299999999999999E-7</c:v>
                </c:pt>
                <c:pt idx="12251">
                  <c:v>2.1299999999999999E-7</c:v>
                </c:pt>
                <c:pt idx="12252">
                  <c:v>2.1299999999999999E-7</c:v>
                </c:pt>
                <c:pt idx="12253">
                  <c:v>2.1299999999999999E-7</c:v>
                </c:pt>
                <c:pt idx="12254">
                  <c:v>2.1299999999999999E-7</c:v>
                </c:pt>
                <c:pt idx="12255">
                  <c:v>2.1299999999999999E-7</c:v>
                </c:pt>
                <c:pt idx="12256">
                  <c:v>2.1299999999999999E-7</c:v>
                </c:pt>
                <c:pt idx="12257">
                  <c:v>2.1400000000000001E-7</c:v>
                </c:pt>
                <c:pt idx="12258">
                  <c:v>2.1400000000000001E-7</c:v>
                </c:pt>
                <c:pt idx="12259">
                  <c:v>2.1400000000000001E-7</c:v>
                </c:pt>
                <c:pt idx="12260">
                  <c:v>2.1400000000000001E-7</c:v>
                </c:pt>
                <c:pt idx="12261">
                  <c:v>2.1400000000000001E-7</c:v>
                </c:pt>
                <c:pt idx="12262">
                  <c:v>2.1400000000000001E-7</c:v>
                </c:pt>
                <c:pt idx="12263">
                  <c:v>2.1400000000000001E-7</c:v>
                </c:pt>
                <c:pt idx="12264">
                  <c:v>2.1400000000000001E-7</c:v>
                </c:pt>
                <c:pt idx="12265">
                  <c:v>2.1400000000000001E-7</c:v>
                </c:pt>
                <c:pt idx="12266">
                  <c:v>2.1400000000000001E-7</c:v>
                </c:pt>
                <c:pt idx="12267">
                  <c:v>2.1400000000000001E-7</c:v>
                </c:pt>
                <c:pt idx="12268">
                  <c:v>2.1400000000000001E-7</c:v>
                </c:pt>
                <c:pt idx="12269">
                  <c:v>2.1400000000000001E-7</c:v>
                </c:pt>
                <c:pt idx="12270">
                  <c:v>2.1400000000000001E-7</c:v>
                </c:pt>
                <c:pt idx="12271">
                  <c:v>2.1400000000000001E-7</c:v>
                </c:pt>
                <c:pt idx="12272">
                  <c:v>2.1400000000000001E-7</c:v>
                </c:pt>
                <c:pt idx="12273">
                  <c:v>2.1400000000000001E-7</c:v>
                </c:pt>
                <c:pt idx="12274">
                  <c:v>2.1400000000000001E-7</c:v>
                </c:pt>
                <c:pt idx="12275">
                  <c:v>2.1400000000000001E-7</c:v>
                </c:pt>
                <c:pt idx="12276">
                  <c:v>2.1400000000000001E-7</c:v>
                </c:pt>
                <c:pt idx="12277">
                  <c:v>2.1500000000000001E-7</c:v>
                </c:pt>
                <c:pt idx="12278">
                  <c:v>2.1500000000000001E-7</c:v>
                </c:pt>
                <c:pt idx="12279">
                  <c:v>2.1500000000000001E-7</c:v>
                </c:pt>
                <c:pt idx="12280">
                  <c:v>2.1500000000000001E-7</c:v>
                </c:pt>
                <c:pt idx="12281">
                  <c:v>2.1500000000000001E-7</c:v>
                </c:pt>
                <c:pt idx="12282">
                  <c:v>2.1500000000000001E-7</c:v>
                </c:pt>
                <c:pt idx="12283">
                  <c:v>2.1500000000000001E-7</c:v>
                </c:pt>
                <c:pt idx="12284">
                  <c:v>2.1500000000000001E-7</c:v>
                </c:pt>
                <c:pt idx="12285">
                  <c:v>2.1500000000000001E-7</c:v>
                </c:pt>
                <c:pt idx="12286">
                  <c:v>2.1500000000000001E-7</c:v>
                </c:pt>
                <c:pt idx="12287">
                  <c:v>2.1500000000000001E-7</c:v>
                </c:pt>
                <c:pt idx="12288">
                  <c:v>2.1500000000000001E-7</c:v>
                </c:pt>
                <c:pt idx="12289">
                  <c:v>2.1500000000000001E-7</c:v>
                </c:pt>
                <c:pt idx="12290">
                  <c:v>2.1500000000000001E-7</c:v>
                </c:pt>
                <c:pt idx="12291">
                  <c:v>2.1500000000000001E-7</c:v>
                </c:pt>
                <c:pt idx="12292">
                  <c:v>2.1500000000000001E-7</c:v>
                </c:pt>
                <c:pt idx="12293">
                  <c:v>2.1500000000000001E-7</c:v>
                </c:pt>
                <c:pt idx="12294">
                  <c:v>2.1500000000000001E-7</c:v>
                </c:pt>
                <c:pt idx="12295">
                  <c:v>2.1500000000000001E-7</c:v>
                </c:pt>
                <c:pt idx="12296">
                  <c:v>2.1500000000000001E-7</c:v>
                </c:pt>
                <c:pt idx="12297">
                  <c:v>2.16E-7</c:v>
                </c:pt>
                <c:pt idx="12298">
                  <c:v>2.16E-7</c:v>
                </c:pt>
                <c:pt idx="12299">
                  <c:v>2.16E-7</c:v>
                </c:pt>
                <c:pt idx="12300">
                  <c:v>2.16E-7</c:v>
                </c:pt>
                <c:pt idx="12301">
                  <c:v>2.16E-7</c:v>
                </c:pt>
                <c:pt idx="12302">
                  <c:v>2.16E-7</c:v>
                </c:pt>
                <c:pt idx="12303">
                  <c:v>2.16E-7</c:v>
                </c:pt>
                <c:pt idx="12304">
                  <c:v>2.16E-7</c:v>
                </c:pt>
                <c:pt idx="12305">
                  <c:v>2.16E-7</c:v>
                </c:pt>
                <c:pt idx="12306">
                  <c:v>2.16E-7</c:v>
                </c:pt>
                <c:pt idx="12307">
                  <c:v>2.16E-7</c:v>
                </c:pt>
                <c:pt idx="12308">
                  <c:v>2.16E-7</c:v>
                </c:pt>
                <c:pt idx="12309">
                  <c:v>2.16E-7</c:v>
                </c:pt>
                <c:pt idx="12310">
                  <c:v>2.16E-7</c:v>
                </c:pt>
                <c:pt idx="12311">
                  <c:v>2.16E-7</c:v>
                </c:pt>
                <c:pt idx="12312">
                  <c:v>2.16E-7</c:v>
                </c:pt>
                <c:pt idx="12313">
                  <c:v>2.16E-7</c:v>
                </c:pt>
                <c:pt idx="12314">
                  <c:v>2.16E-7</c:v>
                </c:pt>
                <c:pt idx="12315">
                  <c:v>2.16E-7</c:v>
                </c:pt>
                <c:pt idx="12316">
                  <c:v>2.16E-7</c:v>
                </c:pt>
                <c:pt idx="12317">
                  <c:v>2.17E-7</c:v>
                </c:pt>
                <c:pt idx="12318">
                  <c:v>2.17E-7</c:v>
                </c:pt>
                <c:pt idx="12319">
                  <c:v>2.17E-7</c:v>
                </c:pt>
                <c:pt idx="12320">
                  <c:v>2.17E-7</c:v>
                </c:pt>
                <c:pt idx="12321">
                  <c:v>2.17E-7</c:v>
                </c:pt>
                <c:pt idx="12322">
                  <c:v>2.17E-7</c:v>
                </c:pt>
                <c:pt idx="12323">
                  <c:v>2.17E-7</c:v>
                </c:pt>
                <c:pt idx="12324">
                  <c:v>2.17E-7</c:v>
                </c:pt>
                <c:pt idx="12325">
                  <c:v>2.17E-7</c:v>
                </c:pt>
                <c:pt idx="12326">
                  <c:v>2.17E-7</c:v>
                </c:pt>
                <c:pt idx="12327">
                  <c:v>2.17E-7</c:v>
                </c:pt>
                <c:pt idx="12328">
                  <c:v>2.17E-7</c:v>
                </c:pt>
                <c:pt idx="12329">
                  <c:v>2.17E-7</c:v>
                </c:pt>
                <c:pt idx="12330">
                  <c:v>2.17E-7</c:v>
                </c:pt>
                <c:pt idx="12331">
                  <c:v>2.17E-7</c:v>
                </c:pt>
                <c:pt idx="12332">
                  <c:v>2.17E-7</c:v>
                </c:pt>
                <c:pt idx="12333">
                  <c:v>2.17E-7</c:v>
                </c:pt>
                <c:pt idx="12334">
                  <c:v>2.17E-7</c:v>
                </c:pt>
                <c:pt idx="12335">
                  <c:v>2.17E-7</c:v>
                </c:pt>
                <c:pt idx="12336">
                  <c:v>2.17E-7</c:v>
                </c:pt>
                <c:pt idx="12337">
                  <c:v>2.1799999999999999E-7</c:v>
                </c:pt>
                <c:pt idx="12338">
                  <c:v>2.1799999999999999E-7</c:v>
                </c:pt>
                <c:pt idx="12339">
                  <c:v>2.1799999999999999E-7</c:v>
                </c:pt>
                <c:pt idx="12340">
                  <c:v>2.1799999999999999E-7</c:v>
                </c:pt>
                <c:pt idx="12341">
                  <c:v>2.1799999999999999E-7</c:v>
                </c:pt>
                <c:pt idx="12342">
                  <c:v>2.1799999999999999E-7</c:v>
                </c:pt>
                <c:pt idx="12343">
                  <c:v>2.1799999999999999E-7</c:v>
                </c:pt>
                <c:pt idx="12344">
                  <c:v>2.1799999999999999E-7</c:v>
                </c:pt>
                <c:pt idx="12345">
                  <c:v>2.1799999999999999E-7</c:v>
                </c:pt>
                <c:pt idx="12346">
                  <c:v>2.1799999999999999E-7</c:v>
                </c:pt>
                <c:pt idx="12347">
                  <c:v>2.1799999999999999E-7</c:v>
                </c:pt>
                <c:pt idx="12348">
                  <c:v>2.1799999999999999E-7</c:v>
                </c:pt>
                <c:pt idx="12349">
                  <c:v>2.1799999999999999E-7</c:v>
                </c:pt>
                <c:pt idx="12350">
                  <c:v>2.1799999999999999E-7</c:v>
                </c:pt>
                <c:pt idx="12351">
                  <c:v>2.1799999999999999E-7</c:v>
                </c:pt>
                <c:pt idx="12352">
                  <c:v>2.1799999999999999E-7</c:v>
                </c:pt>
                <c:pt idx="12353">
                  <c:v>2.1799999999999999E-7</c:v>
                </c:pt>
                <c:pt idx="12354">
                  <c:v>2.1799999999999999E-7</c:v>
                </c:pt>
                <c:pt idx="12355">
                  <c:v>2.1799999999999999E-7</c:v>
                </c:pt>
                <c:pt idx="12356">
                  <c:v>2.1799999999999999E-7</c:v>
                </c:pt>
                <c:pt idx="12357">
                  <c:v>2.1899999999999999E-7</c:v>
                </c:pt>
                <c:pt idx="12358">
                  <c:v>2.1899999999999999E-7</c:v>
                </c:pt>
                <c:pt idx="12359">
                  <c:v>2.1899999999999999E-7</c:v>
                </c:pt>
                <c:pt idx="12360">
                  <c:v>2.1899999999999999E-7</c:v>
                </c:pt>
                <c:pt idx="12361">
                  <c:v>2.1899999999999999E-7</c:v>
                </c:pt>
                <c:pt idx="12362">
                  <c:v>2.1899999999999999E-7</c:v>
                </c:pt>
                <c:pt idx="12363">
                  <c:v>2.1899999999999999E-7</c:v>
                </c:pt>
                <c:pt idx="12364">
                  <c:v>2.1899999999999999E-7</c:v>
                </c:pt>
                <c:pt idx="12365">
                  <c:v>2.1899999999999999E-7</c:v>
                </c:pt>
                <c:pt idx="12366">
                  <c:v>2.1899999999999999E-7</c:v>
                </c:pt>
                <c:pt idx="12367">
                  <c:v>2.1899999999999999E-7</c:v>
                </c:pt>
                <c:pt idx="12368">
                  <c:v>2.1899999999999999E-7</c:v>
                </c:pt>
                <c:pt idx="12369">
                  <c:v>2.1899999999999999E-7</c:v>
                </c:pt>
                <c:pt idx="12370">
                  <c:v>2.1899999999999999E-7</c:v>
                </c:pt>
                <c:pt idx="12371">
                  <c:v>2.1899999999999999E-7</c:v>
                </c:pt>
                <c:pt idx="12372">
                  <c:v>2.1899999999999999E-7</c:v>
                </c:pt>
                <c:pt idx="12373">
                  <c:v>2.1899999999999999E-7</c:v>
                </c:pt>
                <c:pt idx="12374">
                  <c:v>2.1899999999999999E-7</c:v>
                </c:pt>
                <c:pt idx="12375">
                  <c:v>2.1899999999999999E-7</c:v>
                </c:pt>
                <c:pt idx="12376">
                  <c:v>2.1899999999999999E-7</c:v>
                </c:pt>
                <c:pt idx="12377">
                  <c:v>2.2000000000000001E-7</c:v>
                </c:pt>
                <c:pt idx="12378">
                  <c:v>2.2000000000000001E-7</c:v>
                </c:pt>
                <c:pt idx="12379">
                  <c:v>2.2000000000000001E-7</c:v>
                </c:pt>
                <c:pt idx="12380">
                  <c:v>2.2000000000000001E-7</c:v>
                </c:pt>
                <c:pt idx="12381">
                  <c:v>2.2000000000000001E-7</c:v>
                </c:pt>
                <c:pt idx="12382">
                  <c:v>2.2000000000000001E-7</c:v>
                </c:pt>
                <c:pt idx="12383">
                  <c:v>2.2000000000000001E-7</c:v>
                </c:pt>
                <c:pt idx="12384">
                  <c:v>2.2000000000000001E-7</c:v>
                </c:pt>
                <c:pt idx="12385">
                  <c:v>2.2000000000000001E-7</c:v>
                </c:pt>
                <c:pt idx="12386">
                  <c:v>2.2000000000000001E-7</c:v>
                </c:pt>
                <c:pt idx="12387">
                  <c:v>2.2000000000000001E-7</c:v>
                </c:pt>
                <c:pt idx="12388">
                  <c:v>2.2000000000000001E-7</c:v>
                </c:pt>
                <c:pt idx="12389">
                  <c:v>2.2000000000000001E-7</c:v>
                </c:pt>
                <c:pt idx="12390">
                  <c:v>2.2000000000000001E-7</c:v>
                </c:pt>
                <c:pt idx="12391">
                  <c:v>2.2000000000000001E-7</c:v>
                </c:pt>
                <c:pt idx="12392">
                  <c:v>2.2000000000000001E-7</c:v>
                </c:pt>
                <c:pt idx="12393">
                  <c:v>2.2000000000000001E-7</c:v>
                </c:pt>
                <c:pt idx="12394">
                  <c:v>2.2000000000000001E-7</c:v>
                </c:pt>
                <c:pt idx="12395">
                  <c:v>2.2000000000000001E-7</c:v>
                </c:pt>
                <c:pt idx="12396">
                  <c:v>2.2000000000000001E-7</c:v>
                </c:pt>
                <c:pt idx="12397">
                  <c:v>2.2100000000000001E-7</c:v>
                </c:pt>
                <c:pt idx="12398">
                  <c:v>2.2100000000000001E-7</c:v>
                </c:pt>
                <c:pt idx="12399">
                  <c:v>2.2100000000000001E-7</c:v>
                </c:pt>
                <c:pt idx="12400">
                  <c:v>2.2100000000000001E-7</c:v>
                </c:pt>
                <c:pt idx="12401">
                  <c:v>2.2100000000000001E-7</c:v>
                </c:pt>
                <c:pt idx="12402">
                  <c:v>2.2100000000000001E-7</c:v>
                </c:pt>
                <c:pt idx="12403">
                  <c:v>2.2100000000000001E-7</c:v>
                </c:pt>
                <c:pt idx="12404">
                  <c:v>2.2100000000000001E-7</c:v>
                </c:pt>
                <c:pt idx="12405">
                  <c:v>2.2100000000000001E-7</c:v>
                </c:pt>
                <c:pt idx="12406">
                  <c:v>2.2100000000000001E-7</c:v>
                </c:pt>
                <c:pt idx="12407">
                  <c:v>2.2100000000000001E-7</c:v>
                </c:pt>
                <c:pt idx="12408">
                  <c:v>2.2100000000000001E-7</c:v>
                </c:pt>
                <c:pt idx="12409">
                  <c:v>2.2100000000000001E-7</c:v>
                </c:pt>
                <c:pt idx="12410">
                  <c:v>2.2100000000000001E-7</c:v>
                </c:pt>
                <c:pt idx="12411">
                  <c:v>2.2100000000000001E-7</c:v>
                </c:pt>
                <c:pt idx="12412">
                  <c:v>2.2100000000000001E-7</c:v>
                </c:pt>
                <c:pt idx="12413">
                  <c:v>2.2100000000000001E-7</c:v>
                </c:pt>
                <c:pt idx="12414">
                  <c:v>2.2100000000000001E-7</c:v>
                </c:pt>
                <c:pt idx="12415">
                  <c:v>2.2100000000000001E-7</c:v>
                </c:pt>
                <c:pt idx="12416">
                  <c:v>2.2100000000000001E-7</c:v>
                </c:pt>
                <c:pt idx="12417">
                  <c:v>2.22E-7</c:v>
                </c:pt>
                <c:pt idx="12418">
                  <c:v>2.22E-7</c:v>
                </c:pt>
                <c:pt idx="12419">
                  <c:v>2.22E-7</c:v>
                </c:pt>
                <c:pt idx="12420">
                  <c:v>2.22E-7</c:v>
                </c:pt>
                <c:pt idx="12421">
                  <c:v>2.22E-7</c:v>
                </c:pt>
                <c:pt idx="12422">
                  <c:v>2.22E-7</c:v>
                </c:pt>
                <c:pt idx="12423">
                  <c:v>2.22E-7</c:v>
                </c:pt>
                <c:pt idx="12424">
                  <c:v>2.22E-7</c:v>
                </c:pt>
                <c:pt idx="12425">
                  <c:v>2.22E-7</c:v>
                </c:pt>
                <c:pt idx="12426">
                  <c:v>2.22E-7</c:v>
                </c:pt>
                <c:pt idx="12427">
                  <c:v>2.22E-7</c:v>
                </c:pt>
                <c:pt idx="12428">
                  <c:v>2.22E-7</c:v>
                </c:pt>
                <c:pt idx="12429">
                  <c:v>2.22E-7</c:v>
                </c:pt>
                <c:pt idx="12430">
                  <c:v>2.22E-7</c:v>
                </c:pt>
                <c:pt idx="12431">
                  <c:v>2.22E-7</c:v>
                </c:pt>
                <c:pt idx="12432">
                  <c:v>2.22E-7</c:v>
                </c:pt>
                <c:pt idx="12433">
                  <c:v>2.22E-7</c:v>
                </c:pt>
                <c:pt idx="12434">
                  <c:v>2.22E-7</c:v>
                </c:pt>
                <c:pt idx="12435">
                  <c:v>2.22E-7</c:v>
                </c:pt>
                <c:pt idx="12436">
                  <c:v>2.22E-7</c:v>
                </c:pt>
                <c:pt idx="12437">
                  <c:v>2.23E-7</c:v>
                </c:pt>
                <c:pt idx="12438">
                  <c:v>2.23E-7</c:v>
                </c:pt>
                <c:pt idx="12439">
                  <c:v>2.23E-7</c:v>
                </c:pt>
                <c:pt idx="12440">
                  <c:v>2.23E-7</c:v>
                </c:pt>
                <c:pt idx="12441">
                  <c:v>2.23E-7</c:v>
                </c:pt>
                <c:pt idx="12442">
                  <c:v>2.23E-7</c:v>
                </c:pt>
                <c:pt idx="12443">
                  <c:v>2.23E-7</c:v>
                </c:pt>
                <c:pt idx="12444">
                  <c:v>2.23E-7</c:v>
                </c:pt>
                <c:pt idx="12445">
                  <c:v>2.23E-7</c:v>
                </c:pt>
                <c:pt idx="12446">
                  <c:v>2.23E-7</c:v>
                </c:pt>
                <c:pt idx="12447">
                  <c:v>2.23E-7</c:v>
                </c:pt>
                <c:pt idx="12448">
                  <c:v>2.23E-7</c:v>
                </c:pt>
                <c:pt idx="12449">
                  <c:v>2.23E-7</c:v>
                </c:pt>
                <c:pt idx="12450">
                  <c:v>2.23E-7</c:v>
                </c:pt>
                <c:pt idx="12451">
                  <c:v>2.23E-7</c:v>
                </c:pt>
                <c:pt idx="12452">
                  <c:v>2.23E-7</c:v>
                </c:pt>
                <c:pt idx="12453">
                  <c:v>2.23E-7</c:v>
                </c:pt>
                <c:pt idx="12454">
                  <c:v>2.23E-7</c:v>
                </c:pt>
                <c:pt idx="12455">
                  <c:v>2.23E-7</c:v>
                </c:pt>
                <c:pt idx="12456">
                  <c:v>2.23E-7</c:v>
                </c:pt>
                <c:pt idx="12457">
                  <c:v>2.2399999999999999E-7</c:v>
                </c:pt>
                <c:pt idx="12458">
                  <c:v>2.2399999999999999E-7</c:v>
                </c:pt>
                <c:pt idx="12459">
                  <c:v>2.2399999999999999E-7</c:v>
                </c:pt>
                <c:pt idx="12460">
                  <c:v>2.2399999999999999E-7</c:v>
                </c:pt>
                <c:pt idx="12461">
                  <c:v>2.2399999999999999E-7</c:v>
                </c:pt>
                <c:pt idx="12462">
                  <c:v>2.2399999999999999E-7</c:v>
                </c:pt>
                <c:pt idx="12463">
                  <c:v>2.2399999999999999E-7</c:v>
                </c:pt>
                <c:pt idx="12464">
                  <c:v>2.2399999999999999E-7</c:v>
                </c:pt>
                <c:pt idx="12465">
                  <c:v>2.2399999999999999E-7</c:v>
                </c:pt>
                <c:pt idx="12466">
                  <c:v>2.2399999999999999E-7</c:v>
                </c:pt>
                <c:pt idx="12467">
                  <c:v>2.2399999999999999E-7</c:v>
                </c:pt>
                <c:pt idx="12468">
                  <c:v>2.2399999999999999E-7</c:v>
                </c:pt>
                <c:pt idx="12469">
                  <c:v>2.2399999999999999E-7</c:v>
                </c:pt>
                <c:pt idx="12470">
                  <c:v>2.2399999999999999E-7</c:v>
                </c:pt>
                <c:pt idx="12471">
                  <c:v>2.2399999999999999E-7</c:v>
                </c:pt>
                <c:pt idx="12472">
                  <c:v>2.2399999999999999E-7</c:v>
                </c:pt>
                <c:pt idx="12473">
                  <c:v>2.2399999999999999E-7</c:v>
                </c:pt>
                <c:pt idx="12474">
                  <c:v>2.2399999999999999E-7</c:v>
                </c:pt>
                <c:pt idx="12475">
                  <c:v>2.2399999999999999E-7</c:v>
                </c:pt>
                <c:pt idx="12476">
                  <c:v>2.2399999999999999E-7</c:v>
                </c:pt>
                <c:pt idx="12477">
                  <c:v>2.2499999999999999E-7</c:v>
                </c:pt>
                <c:pt idx="12478">
                  <c:v>2.2499999999999999E-7</c:v>
                </c:pt>
                <c:pt idx="12479">
                  <c:v>2.2499999999999999E-7</c:v>
                </c:pt>
                <c:pt idx="12480">
                  <c:v>2.2499999999999999E-7</c:v>
                </c:pt>
                <c:pt idx="12481">
                  <c:v>2.2499999999999999E-7</c:v>
                </c:pt>
                <c:pt idx="12482">
                  <c:v>2.2499999999999999E-7</c:v>
                </c:pt>
                <c:pt idx="12483">
                  <c:v>2.2499999999999999E-7</c:v>
                </c:pt>
                <c:pt idx="12484">
                  <c:v>2.2499999999999999E-7</c:v>
                </c:pt>
                <c:pt idx="12485">
                  <c:v>2.2499999999999999E-7</c:v>
                </c:pt>
                <c:pt idx="12486">
                  <c:v>2.2499999999999999E-7</c:v>
                </c:pt>
                <c:pt idx="12487">
                  <c:v>2.2499999999999999E-7</c:v>
                </c:pt>
                <c:pt idx="12488">
                  <c:v>2.2499999999999999E-7</c:v>
                </c:pt>
                <c:pt idx="12489">
                  <c:v>2.2499999999999999E-7</c:v>
                </c:pt>
                <c:pt idx="12490">
                  <c:v>2.2499999999999999E-7</c:v>
                </c:pt>
                <c:pt idx="12491">
                  <c:v>2.2499999999999999E-7</c:v>
                </c:pt>
                <c:pt idx="12492">
                  <c:v>2.2499999999999999E-7</c:v>
                </c:pt>
                <c:pt idx="12493">
                  <c:v>2.2499999999999999E-7</c:v>
                </c:pt>
                <c:pt idx="12494">
                  <c:v>2.2499999999999999E-7</c:v>
                </c:pt>
                <c:pt idx="12495">
                  <c:v>2.2499999999999999E-7</c:v>
                </c:pt>
                <c:pt idx="12496">
                  <c:v>2.2499999999999999E-7</c:v>
                </c:pt>
                <c:pt idx="12497">
                  <c:v>2.2600000000000001E-7</c:v>
                </c:pt>
                <c:pt idx="12498">
                  <c:v>2.2600000000000001E-7</c:v>
                </c:pt>
                <c:pt idx="12499">
                  <c:v>2.2600000000000001E-7</c:v>
                </c:pt>
                <c:pt idx="12500">
                  <c:v>2.2600000000000001E-7</c:v>
                </c:pt>
                <c:pt idx="12501">
                  <c:v>2.2600000000000001E-7</c:v>
                </c:pt>
                <c:pt idx="12502">
                  <c:v>2.2600000000000001E-7</c:v>
                </c:pt>
                <c:pt idx="12503">
                  <c:v>2.2600000000000001E-7</c:v>
                </c:pt>
                <c:pt idx="12504">
                  <c:v>2.2600000000000001E-7</c:v>
                </c:pt>
                <c:pt idx="12505">
                  <c:v>2.2600000000000001E-7</c:v>
                </c:pt>
                <c:pt idx="12506">
                  <c:v>2.2600000000000001E-7</c:v>
                </c:pt>
                <c:pt idx="12507">
                  <c:v>2.2600000000000001E-7</c:v>
                </c:pt>
                <c:pt idx="12508">
                  <c:v>2.2600000000000001E-7</c:v>
                </c:pt>
                <c:pt idx="12509">
                  <c:v>2.2600000000000001E-7</c:v>
                </c:pt>
                <c:pt idx="12510">
                  <c:v>2.2600000000000001E-7</c:v>
                </c:pt>
                <c:pt idx="12511">
                  <c:v>2.2600000000000001E-7</c:v>
                </c:pt>
                <c:pt idx="12512">
                  <c:v>2.2600000000000001E-7</c:v>
                </c:pt>
                <c:pt idx="12513">
                  <c:v>2.2600000000000001E-7</c:v>
                </c:pt>
                <c:pt idx="12514">
                  <c:v>2.2600000000000001E-7</c:v>
                </c:pt>
                <c:pt idx="12515">
                  <c:v>2.2600000000000001E-7</c:v>
                </c:pt>
                <c:pt idx="12516">
                  <c:v>2.2600000000000001E-7</c:v>
                </c:pt>
                <c:pt idx="12517">
                  <c:v>2.2700000000000001E-7</c:v>
                </c:pt>
                <c:pt idx="12518">
                  <c:v>2.2700000000000001E-7</c:v>
                </c:pt>
                <c:pt idx="12519">
                  <c:v>2.2700000000000001E-7</c:v>
                </c:pt>
                <c:pt idx="12520">
                  <c:v>2.2700000000000001E-7</c:v>
                </c:pt>
                <c:pt idx="12521">
                  <c:v>2.2700000000000001E-7</c:v>
                </c:pt>
                <c:pt idx="12522">
                  <c:v>2.2700000000000001E-7</c:v>
                </c:pt>
                <c:pt idx="12523">
                  <c:v>2.2700000000000001E-7</c:v>
                </c:pt>
                <c:pt idx="12524">
                  <c:v>2.2700000000000001E-7</c:v>
                </c:pt>
                <c:pt idx="12525">
                  <c:v>2.2700000000000001E-7</c:v>
                </c:pt>
                <c:pt idx="12526">
                  <c:v>2.2700000000000001E-7</c:v>
                </c:pt>
                <c:pt idx="12527">
                  <c:v>2.2700000000000001E-7</c:v>
                </c:pt>
                <c:pt idx="12528">
                  <c:v>2.2700000000000001E-7</c:v>
                </c:pt>
                <c:pt idx="12529">
                  <c:v>2.2700000000000001E-7</c:v>
                </c:pt>
                <c:pt idx="12530">
                  <c:v>2.2700000000000001E-7</c:v>
                </c:pt>
                <c:pt idx="12531">
                  <c:v>2.2700000000000001E-7</c:v>
                </c:pt>
                <c:pt idx="12532">
                  <c:v>2.2700000000000001E-7</c:v>
                </c:pt>
                <c:pt idx="12533">
                  <c:v>2.2700000000000001E-7</c:v>
                </c:pt>
                <c:pt idx="12534">
                  <c:v>2.2700000000000001E-7</c:v>
                </c:pt>
                <c:pt idx="12535">
                  <c:v>2.2700000000000001E-7</c:v>
                </c:pt>
                <c:pt idx="12536">
                  <c:v>2.2700000000000001E-7</c:v>
                </c:pt>
                <c:pt idx="12537">
                  <c:v>2.28E-7</c:v>
                </c:pt>
                <c:pt idx="12538">
                  <c:v>2.28E-7</c:v>
                </c:pt>
                <c:pt idx="12539">
                  <c:v>2.28E-7</c:v>
                </c:pt>
                <c:pt idx="12540">
                  <c:v>2.28E-7</c:v>
                </c:pt>
                <c:pt idx="12541">
                  <c:v>2.28E-7</c:v>
                </c:pt>
                <c:pt idx="12542">
                  <c:v>2.28E-7</c:v>
                </c:pt>
                <c:pt idx="12543">
                  <c:v>2.28E-7</c:v>
                </c:pt>
                <c:pt idx="12544">
                  <c:v>2.28E-7</c:v>
                </c:pt>
                <c:pt idx="12545">
                  <c:v>2.28E-7</c:v>
                </c:pt>
                <c:pt idx="12546">
                  <c:v>2.28E-7</c:v>
                </c:pt>
                <c:pt idx="12547">
                  <c:v>2.28E-7</c:v>
                </c:pt>
                <c:pt idx="12548">
                  <c:v>2.28E-7</c:v>
                </c:pt>
                <c:pt idx="12549">
                  <c:v>2.28E-7</c:v>
                </c:pt>
                <c:pt idx="12550">
                  <c:v>2.28E-7</c:v>
                </c:pt>
                <c:pt idx="12551">
                  <c:v>2.28E-7</c:v>
                </c:pt>
                <c:pt idx="12552">
                  <c:v>2.28E-7</c:v>
                </c:pt>
                <c:pt idx="12553">
                  <c:v>2.28E-7</c:v>
                </c:pt>
                <c:pt idx="12554">
                  <c:v>2.28E-7</c:v>
                </c:pt>
                <c:pt idx="12555">
                  <c:v>2.28E-7</c:v>
                </c:pt>
                <c:pt idx="12556">
                  <c:v>2.28E-7</c:v>
                </c:pt>
                <c:pt idx="12557">
                  <c:v>2.29E-7</c:v>
                </c:pt>
                <c:pt idx="12558">
                  <c:v>2.29E-7</c:v>
                </c:pt>
                <c:pt idx="12559">
                  <c:v>2.29E-7</c:v>
                </c:pt>
                <c:pt idx="12560">
                  <c:v>2.29E-7</c:v>
                </c:pt>
                <c:pt idx="12561">
                  <c:v>2.29E-7</c:v>
                </c:pt>
                <c:pt idx="12562">
                  <c:v>2.29E-7</c:v>
                </c:pt>
                <c:pt idx="12563">
                  <c:v>2.29E-7</c:v>
                </c:pt>
                <c:pt idx="12564">
                  <c:v>2.29E-7</c:v>
                </c:pt>
                <c:pt idx="12565">
                  <c:v>2.29E-7</c:v>
                </c:pt>
                <c:pt idx="12566">
                  <c:v>2.29E-7</c:v>
                </c:pt>
                <c:pt idx="12567">
                  <c:v>2.29E-7</c:v>
                </c:pt>
                <c:pt idx="12568">
                  <c:v>2.29E-7</c:v>
                </c:pt>
                <c:pt idx="12569">
                  <c:v>2.29E-7</c:v>
                </c:pt>
                <c:pt idx="12570">
                  <c:v>2.29E-7</c:v>
                </c:pt>
                <c:pt idx="12571">
                  <c:v>2.29E-7</c:v>
                </c:pt>
                <c:pt idx="12572">
                  <c:v>2.29E-7</c:v>
                </c:pt>
                <c:pt idx="12573">
                  <c:v>2.29E-7</c:v>
                </c:pt>
                <c:pt idx="12574">
                  <c:v>2.29E-7</c:v>
                </c:pt>
                <c:pt idx="12575">
                  <c:v>2.29E-7</c:v>
                </c:pt>
                <c:pt idx="12576">
                  <c:v>2.29E-7</c:v>
                </c:pt>
                <c:pt idx="12577">
                  <c:v>2.2999999999999999E-7</c:v>
                </c:pt>
                <c:pt idx="12578">
                  <c:v>2.2999999999999999E-7</c:v>
                </c:pt>
                <c:pt idx="12579">
                  <c:v>2.2999999999999999E-7</c:v>
                </c:pt>
                <c:pt idx="12580">
                  <c:v>2.2999999999999999E-7</c:v>
                </c:pt>
                <c:pt idx="12581">
                  <c:v>2.2999999999999999E-7</c:v>
                </c:pt>
                <c:pt idx="12582">
                  <c:v>2.2999999999999999E-7</c:v>
                </c:pt>
                <c:pt idx="12583">
                  <c:v>2.2999999999999999E-7</c:v>
                </c:pt>
                <c:pt idx="12584">
                  <c:v>2.2999999999999999E-7</c:v>
                </c:pt>
                <c:pt idx="12585">
                  <c:v>2.2999999999999999E-7</c:v>
                </c:pt>
                <c:pt idx="12586">
                  <c:v>2.2999999999999999E-7</c:v>
                </c:pt>
                <c:pt idx="12587">
                  <c:v>2.2999999999999999E-7</c:v>
                </c:pt>
                <c:pt idx="12588">
                  <c:v>2.2999999999999999E-7</c:v>
                </c:pt>
                <c:pt idx="12589">
                  <c:v>2.2999999999999999E-7</c:v>
                </c:pt>
                <c:pt idx="12590">
                  <c:v>2.2999999999999999E-7</c:v>
                </c:pt>
                <c:pt idx="12591">
                  <c:v>2.2999999999999999E-7</c:v>
                </c:pt>
                <c:pt idx="12592">
                  <c:v>2.2999999999999999E-7</c:v>
                </c:pt>
                <c:pt idx="12593">
                  <c:v>2.2999999999999999E-7</c:v>
                </c:pt>
                <c:pt idx="12594">
                  <c:v>2.2999999999999999E-7</c:v>
                </c:pt>
                <c:pt idx="12595">
                  <c:v>2.2999999999999999E-7</c:v>
                </c:pt>
                <c:pt idx="12596">
                  <c:v>2.2999999999999999E-7</c:v>
                </c:pt>
                <c:pt idx="12597">
                  <c:v>2.3099999999999999E-7</c:v>
                </c:pt>
                <c:pt idx="12598">
                  <c:v>2.3099999999999999E-7</c:v>
                </c:pt>
                <c:pt idx="12599">
                  <c:v>2.3099999999999999E-7</c:v>
                </c:pt>
                <c:pt idx="12600">
                  <c:v>2.3099999999999999E-7</c:v>
                </c:pt>
                <c:pt idx="12601">
                  <c:v>2.3099999999999999E-7</c:v>
                </c:pt>
                <c:pt idx="12602">
                  <c:v>2.3099999999999999E-7</c:v>
                </c:pt>
                <c:pt idx="12603">
                  <c:v>2.3099999999999999E-7</c:v>
                </c:pt>
                <c:pt idx="12604">
                  <c:v>2.3099999999999999E-7</c:v>
                </c:pt>
                <c:pt idx="12605">
                  <c:v>2.3099999999999999E-7</c:v>
                </c:pt>
                <c:pt idx="12606">
                  <c:v>2.3099999999999999E-7</c:v>
                </c:pt>
                <c:pt idx="12607">
                  <c:v>2.3099999999999999E-7</c:v>
                </c:pt>
                <c:pt idx="12608">
                  <c:v>2.3099999999999999E-7</c:v>
                </c:pt>
                <c:pt idx="12609">
                  <c:v>2.3099999999999999E-7</c:v>
                </c:pt>
                <c:pt idx="12610">
                  <c:v>2.3099999999999999E-7</c:v>
                </c:pt>
                <c:pt idx="12611">
                  <c:v>2.3099999999999999E-7</c:v>
                </c:pt>
                <c:pt idx="12612">
                  <c:v>2.3099999999999999E-7</c:v>
                </c:pt>
                <c:pt idx="12613">
                  <c:v>2.3099999999999999E-7</c:v>
                </c:pt>
                <c:pt idx="12614">
                  <c:v>2.3099999999999999E-7</c:v>
                </c:pt>
                <c:pt idx="12615">
                  <c:v>2.3099999999999999E-7</c:v>
                </c:pt>
                <c:pt idx="12616">
                  <c:v>2.3099999999999999E-7</c:v>
                </c:pt>
                <c:pt idx="12617">
                  <c:v>2.3200000000000001E-7</c:v>
                </c:pt>
                <c:pt idx="12618">
                  <c:v>2.3200000000000001E-7</c:v>
                </c:pt>
                <c:pt idx="12619">
                  <c:v>2.3200000000000001E-7</c:v>
                </c:pt>
                <c:pt idx="12620">
                  <c:v>2.3200000000000001E-7</c:v>
                </c:pt>
                <c:pt idx="12621">
                  <c:v>2.3200000000000001E-7</c:v>
                </c:pt>
                <c:pt idx="12622">
                  <c:v>2.3200000000000001E-7</c:v>
                </c:pt>
                <c:pt idx="12623">
                  <c:v>2.3200000000000001E-7</c:v>
                </c:pt>
                <c:pt idx="12624">
                  <c:v>2.3200000000000001E-7</c:v>
                </c:pt>
                <c:pt idx="12625">
                  <c:v>2.3200000000000001E-7</c:v>
                </c:pt>
                <c:pt idx="12626">
                  <c:v>2.3200000000000001E-7</c:v>
                </c:pt>
                <c:pt idx="12627">
                  <c:v>2.3200000000000001E-7</c:v>
                </c:pt>
                <c:pt idx="12628">
                  <c:v>2.3200000000000001E-7</c:v>
                </c:pt>
                <c:pt idx="12629">
                  <c:v>2.3200000000000001E-7</c:v>
                </c:pt>
                <c:pt idx="12630">
                  <c:v>2.3200000000000001E-7</c:v>
                </c:pt>
                <c:pt idx="12631">
                  <c:v>2.3200000000000001E-7</c:v>
                </c:pt>
                <c:pt idx="12632">
                  <c:v>2.3200000000000001E-7</c:v>
                </c:pt>
                <c:pt idx="12633">
                  <c:v>2.3200000000000001E-7</c:v>
                </c:pt>
                <c:pt idx="12634">
                  <c:v>2.3200000000000001E-7</c:v>
                </c:pt>
                <c:pt idx="12635">
                  <c:v>2.3200000000000001E-7</c:v>
                </c:pt>
                <c:pt idx="12636">
                  <c:v>2.3200000000000001E-7</c:v>
                </c:pt>
                <c:pt idx="12637">
                  <c:v>2.3300000000000001E-7</c:v>
                </c:pt>
                <c:pt idx="12638">
                  <c:v>2.3300000000000001E-7</c:v>
                </c:pt>
                <c:pt idx="12639">
                  <c:v>2.3300000000000001E-7</c:v>
                </c:pt>
                <c:pt idx="12640">
                  <c:v>2.3300000000000001E-7</c:v>
                </c:pt>
                <c:pt idx="12641">
                  <c:v>2.3300000000000001E-7</c:v>
                </c:pt>
                <c:pt idx="12642">
                  <c:v>2.3300000000000001E-7</c:v>
                </c:pt>
                <c:pt idx="12643">
                  <c:v>2.3300000000000001E-7</c:v>
                </c:pt>
                <c:pt idx="12644">
                  <c:v>2.3300000000000001E-7</c:v>
                </c:pt>
                <c:pt idx="12645">
                  <c:v>2.3300000000000001E-7</c:v>
                </c:pt>
                <c:pt idx="12646">
                  <c:v>2.3300000000000001E-7</c:v>
                </c:pt>
                <c:pt idx="12647">
                  <c:v>2.3300000000000001E-7</c:v>
                </c:pt>
                <c:pt idx="12648">
                  <c:v>2.3300000000000001E-7</c:v>
                </c:pt>
                <c:pt idx="12649">
                  <c:v>2.3300000000000001E-7</c:v>
                </c:pt>
                <c:pt idx="12650">
                  <c:v>2.3300000000000001E-7</c:v>
                </c:pt>
                <c:pt idx="12651">
                  <c:v>2.3300000000000001E-7</c:v>
                </c:pt>
                <c:pt idx="12652">
                  <c:v>2.3300000000000001E-7</c:v>
                </c:pt>
                <c:pt idx="12653">
                  <c:v>2.3300000000000001E-7</c:v>
                </c:pt>
                <c:pt idx="12654">
                  <c:v>2.3300000000000001E-7</c:v>
                </c:pt>
                <c:pt idx="12655">
                  <c:v>2.3300000000000001E-7</c:v>
                </c:pt>
                <c:pt idx="12656">
                  <c:v>2.3300000000000001E-7</c:v>
                </c:pt>
                <c:pt idx="12657">
                  <c:v>2.34E-7</c:v>
                </c:pt>
                <c:pt idx="12658">
                  <c:v>2.34E-7</c:v>
                </c:pt>
                <c:pt idx="12659">
                  <c:v>2.34E-7</c:v>
                </c:pt>
                <c:pt idx="12660">
                  <c:v>2.34E-7</c:v>
                </c:pt>
                <c:pt idx="12661">
                  <c:v>2.34E-7</c:v>
                </c:pt>
                <c:pt idx="12662">
                  <c:v>2.34E-7</c:v>
                </c:pt>
                <c:pt idx="12663">
                  <c:v>2.34E-7</c:v>
                </c:pt>
                <c:pt idx="12664">
                  <c:v>2.34E-7</c:v>
                </c:pt>
                <c:pt idx="12665">
                  <c:v>2.34E-7</c:v>
                </c:pt>
                <c:pt idx="12666">
                  <c:v>2.34E-7</c:v>
                </c:pt>
                <c:pt idx="12667">
                  <c:v>2.34E-7</c:v>
                </c:pt>
                <c:pt idx="12668">
                  <c:v>2.34E-7</c:v>
                </c:pt>
                <c:pt idx="12669">
                  <c:v>2.34E-7</c:v>
                </c:pt>
                <c:pt idx="12670">
                  <c:v>2.34E-7</c:v>
                </c:pt>
                <c:pt idx="12671">
                  <c:v>2.34E-7</c:v>
                </c:pt>
                <c:pt idx="12672">
                  <c:v>2.34E-7</c:v>
                </c:pt>
                <c:pt idx="12673">
                  <c:v>2.34E-7</c:v>
                </c:pt>
                <c:pt idx="12674">
                  <c:v>2.34E-7</c:v>
                </c:pt>
                <c:pt idx="12675">
                  <c:v>2.34E-7</c:v>
                </c:pt>
                <c:pt idx="12676">
                  <c:v>2.34E-7</c:v>
                </c:pt>
                <c:pt idx="12677">
                  <c:v>2.35E-7</c:v>
                </c:pt>
                <c:pt idx="12678">
                  <c:v>2.35E-7</c:v>
                </c:pt>
                <c:pt idx="12679">
                  <c:v>2.35E-7</c:v>
                </c:pt>
                <c:pt idx="12680">
                  <c:v>2.35E-7</c:v>
                </c:pt>
                <c:pt idx="12681">
                  <c:v>2.35E-7</c:v>
                </c:pt>
                <c:pt idx="12682">
                  <c:v>2.35E-7</c:v>
                </c:pt>
                <c:pt idx="12683">
                  <c:v>2.35E-7</c:v>
                </c:pt>
                <c:pt idx="12684">
                  <c:v>2.35E-7</c:v>
                </c:pt>
                <c:pt idx="12685">
                  <c:v>2.35E-7</c:v>
                </c:pt>
                <c:pt idx="12686">
                  <c:v>2.35E-7</c:v>
                </c:pt>
                <c:pt idx="12687">
                  <c:v>2.35E-7</c:v>
                </c:pt>
                <c:pt idx="12688">
                  <c:v>2.35E-7</c:v>
                </c:pt>
                <c:pt idx="12689">
                  <c:v>2.35E-7</c:v>
                </c:pt>
                <c:pt idx="12690">
                  <c:v>2.35E-7</c:v>
                </c:pt>
                <c:pt idx="12691">
                  <c:v>2.35E-7</c:v>
                </c:pt>
                <c:pt idx="12692">
                  <c:v>2.35E-7</c:v>
                </c:pt>
                <c:pt idx="12693">
                  <c:v>2.35E-7</c:v>
                </c:pt>
                <c:pt idx="12694">
                  <c:v>2.35E-7</c:v>
                </c:pt>
                <c:pt idx="12695">
                  <c:v>2.35E-7</c:v>
                </c:pt>
                <c:pt idx="12696">
                  <c:v>2.35E-7</c:v>
                </c:pt>
                <c:pt idx="12697">
                  <c:v>2.36E-7</c:v>
                </c:pt>
                <c:pt idx="12698">
                  <c:v>2.36E-7</c:v>
                </c:pt>
                <c:pt idx="12699">
                  <c:v>2.36E-7</c:v>
                </c:pt>
                <c:pt idx="12700">
                  <c:v>2.36E-7</c:v>
                </c:pt>
                <c:pt idx="12701">
                  <c:v>2.36E-7</c:v>
                </c:pt>
                <c:pt idx="12702">
                  <c:v>2.36E-7</c:v>
                </c:pt>
                <c:pt idx="12703">
                  <c:v>2.36E-7</c:v>
                </c:pt>
                <c:pt idx="12704">
                  <c:v>2.36E-7</c:v>
                </c:pt>
                <c:pt idx="12705">
                  <c:v>2.36E-7</c:v>
                </c:pt>
                <c:pt idx="12706">
                  <c:v>2.36E-7</c:v>
                </c:pt>
                <c:pt idx="12707">
                  <c:v>2.36E-7</c:v>
                </c:pt>
                <c:pt idx="12708">
                  <c:v>2.36E-7</c:v>
                </c:pt>
                <c:pt idx="12709">
                  <c:v>2.36E-7</c:v>
                </c:pt>
                <c:pt idx="12710">
                  <c:v>2.36E-7</c:v>
                </c:pt>
                <c:pt idx="12711">
                  <c:v>2.36E-7</c:v>
                </c:pt>
                <c:pt idx="12712">
                  <c:v>2.36E-7</c:v>
                </c:pt>
                <c:pt idx="12713">
                  <c:v>2.36E-7</c:v>
                </c:pt>
                <c:pt idx="12714">
                  <c:v>2.36E-7</c:v>
                </c:pt>
                <c:pt idx="12715">
                  <c:v>2.36E-7</c:v>
                </c:pt>
                <c:pt idx="12716">
                  <c:v>2.36E-7</c:v>
                </c:pt>
                <c:pt idx="12717">
                  <c:v>2.3699999999999999E-7</c:v>
                </c:pt>
                <c:pt idx="12718">
                  <c:v>2.3699999999999999E-7</c:v>
                </c:pt>
                <c:pt idx="12719">
                  <c:v>2.3699999999999999E-7</c:v>
                </c:pt>
                <c:pt idx="12720">
                  <c:v>2.3699999999999999E-7</c:v>
                </c:pt>
                <c:pt idx="12721">
                  <c:v>2.3699999999999999E-7</c:v>
                </c:pt>
                <c:pt idx="12722">
                  <c:v>2.3699999999999999E-7</c:v>
                </c:pt>
                <c:pt idx="12723">
                  <c:v>2.3699999999999999E-7</c:v>
                </c:pt>
                <c:pt idx="12724">
                  <c:v>2.3699999999999999E-7</c:v>
                </c:pt>
                <c:pt idx="12725">
                  <c:v>2.3699999999999999E-7</c:v>
                </c:pt>
                <c:pt idx="12726">
                  <c:v>2.3699999999999999E-7</c:v>
                </c:pt>
                <c:pt idx="12727">
                  <c:v>2.3699999999999999E-7</c:v>
                </c:pt>
                <c:pt idx="12728">
                  <c:v>2.3699999999999999E-7</c:v>
                </c:pt>
                <c:pt idx="12729">
                  <c:v>2.3699999999999999E-7</c:v>
                </c:pt>
                <c:pt idx="12730">
                  <c:v>2.3699999999999999E-7</c:v>
                </c:pt>
                <c:pt idx="12731">
                  <c:v>2.3699999999999999E-7</c:v>
                </c:pt>
                <c:pt idx="12732">
                  <c:v>2.3699999999999999E-7</c:v>
                </c:pt>
                <c:pt idx="12733">
                  <c:v>2.3699999999999999E-7</c:v>
                </c:pt>
                <c:pt idx="12734">
                  <c:v>2.3699999999999999E-7</c:v>
                </c:pt>
                <c:pt idx="12735">
                  <c:v>2.3699999999999999E-7</c:v>
                </c:pt>
                <c:pt idx="12736">
                  <c:v>2.3699999999999999E-7</c:v>
                </c:pt>
                <c:pt idx="12737">
                  <c:v>2.3799999999999999E-7</c:v>
                </c:pt>
                <c:pt idx="12738">
                  <c:v>2.3799999999999999E-7</c:v>
                </c:pt>
                <c:pt idx="12739">
                  <c:v>2.3799999999999999E-7</c:v>
                </c:pt>
                <c:pt idx="12740">
                  <c:v>2.3799999999999999E-7</c:v>
                </c:pt>
                <c:pt idx="12741">
                  <c:v>2.3799999999999999E-7</c:v>
                </c:pt>
                <c:pt idx="12742">
                  <c:v>2.3799999999999999E-7</c:v>
                </c:pt>
                <c:pt idx="12743">
                  <c:v>2.3799999999999999E-7</c:v>
                </c:pt>
                <c:pt idx="12744">
                  <c:v>2.3799999999999999E-7</c:v>
                </c:pt>
                <c:pt idx="12745">
                  <c:v>2.3799999999999999E-7</c:v>
                </c:pt>
                <c:pt idx="12746">
                  <c:v>2.3799999999999999E-7</c:v>
                </c:pt>
                <c:pt idx="12747">
                  <c:v>2.3799999999999999E-7</c:v>
                </c:pt>
                <c:pt idx="12748">
                  <c:v>2.3799999999999999E-7</c:v>
                </c:pt>
                <c:pt idx="12749">
                  <c:v>2.3799999999999999E-7</c:v>
                </c:pt>
                <c:pt idx="12750">
                  <c:v>2.3799999999999999E-7</c:v>
                </c:pt>
                <c:pt idx="12751">
                  <c:v>2.3799999999999999E-7</c:v>
                </c:pt>
                <c:pt idx="12752">
                  <c:v>2.3799999999999999E-7</c:v>
                </c:pt>
                <c:pt idx="12753">
                  <c:v>2.3799999999999999E-7</c:v>
                </c:pt>
                <c:pt idx="12754">
                  <c:v>2.3799999999999999E-7</c:v>
                </c:pt>
                <c:pt idx="12755">
                  <c:v>2.3799999999999999E-7</c:v>
                </c:pt>
                <c:pt idx="12756">
                  <c:v>2.3799999999999999E-7</c:v>
                </c:pt>
                <c:pt idx="12757">
                  <c:v>2.3900000000000001E-7</c:v>
                </c:pt>
                <c:pt idx="12758">
                  <c:v>2.3900000000000001E-7</c:v>
                </c:pt>
                <c:pt idx="12759">
                  <c:v>2.3900000000000001E-7</c:v>
                </c:pt>
                <c:pt idx="12760">
                  <c:v>2.3900000000000001E-7</c:v>
                </c:pt>
                <c:pt idx="12761">
                  <c:v>2.3900000000000001E-7</c:v>
                </c:pt>
                <c:pt idx="12762">
                  <c:v>2.3900000000000001E-7</c:v>
                </c:pt>
                <c:pt idx="12763">
                  <c:v>2.3900000000000001E-7</c:v>
                </c:pt>
                <c:pt idx="12764">
                  <c:v>2.3900000000000001E-7</c:v>
                </c:pt>
                <c:pt idx="12765">
                  <c:v>2.3900000000000001E-7</c:v>
                </c:pt>
                <c:pt idx="12766">
                  <c:v>2.3900000000000001E-7</c:v>
                </c:pt>
                <c:pt idx="12767">
                  <c:v>2.3900000000000001E-7</c:v>
                </c:pt>
                <c:pt idx="12768">
                  <c:v>2.3900000000000001E-7</c:v>
                </c:pt>
                <c:pt idx="12769">
                  <c:v>2.3900000000000001E-7</c:v>
                </c:pt>
                <c:pt idx="12770">
                  <c:v>2.3900000000000001E-7</c:v>
                </c:pt>
                <c:pt idx="12771">
                  <c:v>2.3900000000000001E-7</c:v>
                </c:pt>
                <c:pt idx="12772">
                  <c:v>2.3900000000000001E-7</c:v>
                </c:pt>
                <c:pt idx="12773">
                  <c:v>2.3900000000000001E-7</c:v>
                </c:pt>
                <c:pt idx="12774">
                  <c:v>2.3900000000000001E-7</c:v>
                </c:pt>
                <c:pt idx="12775">
                  <c:v>2.3900000000000001E-7</c:v>
                </c:pt>
                <c:pt idx="12776">
                  <c:v>2.3900000000000001E-7</c:v>
                </c:pt>
                <c:pt idx="12777">
                  <c:v>2.3999999999999998E-7</c:v>
                </c:pt>
                <c:pt idx="12778">
                  <c:v>2.3999999999999998E-7</c:v>
                </c:pt>
                <c:pt idx="12779">
                  <c:v>2.3999999999999998E-7</c:v>
                </c:pt>
                <c:pt idx="12780">
                  <c:v>2.3999999999999998E-7</c:v>
                </c:pt>
                <c:pt idx="12781">
                  <c:v>2.3999999999999998E-7</c:v>
                </c:pt>
                <c:pt idx="12782">
                  <c:v>2.3999999999999998E-7</c:v>
                </c:pt>
                <c:pt idx="12783">
                  <c:v>2.3999999999999998E-7</c:v>
                </c:pt>
                <c:pt idx="12784">
                  <c:v>2.3999999999999998E-7</c:v>
                </c:pt>
                <c:pt idx="12785">
                  <c:v>2.3999999999999998E-7</c:v>
                </c:pt>
                <c:pt idx="12786">
                  <c:v>2.3999999999999998E-7</c:v>
                </c:pt>
                <c:pt idx="12787">
                  <c:v>2.3999999999999998E-7</c:v>
                </c:pt>
                <c:pt idx="12788">
                  <c:v>2.3999999999999998E-7</c:v>
                </c:pt>
                <c:pt idx="12789">
                  <c:v>2.3999999999999998E-7</c:v>
                </c:pt>
                <c:pt idx="12790">
                  <c:v>2.3999999999999998E-7</c:v>
                </c:pt>
                <c:pt idx="12791">
                  <c:v>2.3999999999999998E-7</c:v>
                </c:pt>
                <c:pt idx="12792">
                  <c:v>2.3999999999999998E-7</c:v>
                </c:pt>
                <c:pt idx="12793">
                  <c:v>2.3999999999999998E-7</c:v>
                </c:pt>
                <c:pt idx="12794">
                  <c:v>2.3999999999999998E-7</c:v>
                </c:pt>
                <c:pt idx="12795">
                  <c:v>2.3999999999999998E-7</c:v>
                </c:pt>
                <c:pt idx="12796">
                  <c:v>2.3999999999999998E-7</c:v>
                </c:pt>
                <c:pt idx="12797">
                  <c:v>2.41E-7</c:v>
                </c:pt>
                <c:pt idx="12798">
                  <c:v>2.41E-7</c:v>
                </c:pt>
                <c:pt idx="12799">
                  <c:v>2.41E-7</c:v>
                </c:pt>
                <c:pt idx="12800">
                  <c:v>2.41E-7</c:v>
                </c:pt>
                <c:pt idx="12801">
                  <c:v>2.41E-7</c:v>
                </c:pt>
                <c:pt idx="12802">
                  <c:v>2.41E-7</c:v>
                </c:pt>
                <c:pt idx="12803">
                  <c:v>2.41E-7</c:v>
                </c:pt>
                <c:pt idx="12804">
                  <c:v>2.41E-7</c:v>
                </c:pt>
                <c:pt idx="12805">
                  <c:v>2.41E-7</c:v>
                </c:pt>
                <c:pt idx="12806">
                  <c:v>2.41E-7</c:v>
                </c:pt>
                <c:pt idx="12807">
                  <c:v>2.41E-7</c:v>
                </c:pt>
                <c:pt idx="12808">
                  <c:v>2.41E-7</c:v>
                </c:pt>
                <c:pt idx="12809">
                  <c:v>2.41E-7</c:v>
                </c:pt>
                <c:pt idx="12810">
                  <c:v>2.41E-7</c:v>
                </c:pt>
                <c:pt idx="12811">
                  <c:v>2.41E-7</c:v>
                </c:pt>
                <c:pt idx="12812">
                  <c:v>2.41E-7</c:v>
                </c:pt>
                <c:pt idx="12813">
                  <c:v>2.41E-7</c:v>
                </c:pt>
                <c:pt idx="12814">
                  <c:v>2.41E-7</c:v>
                </c:pt>
                <c:pt idx="12815">
                  <c:v>2.41E-7</c:v>
                </c:pt>
                <c:pt idx="12816">
                  <c:v>2.41E-7</c:v>
                </c:pt>
                <c:pt idx="12817">
                  <c:v>2.4200000000000002E-7</c:v>
                </c:pt>
                <c:pt idx="12818">
                  <c:v>2.4200000000000002E-7</c:v>
                </c:pt>
                <c:pt idx="12819">
                  <c:v>2.4200000000000002E-7</c:v>
                </c:pt>
                <c:pt idx="12820">
                  <c:v>2.4200000000000002E-7</c:v>
                </c:pt>
                <c:pt idx="12821">
                  <c:v>2.4200000000000002E-7</c:v>
                </c:pt>
                <c:pt idx="12822">
                  <c:v>2.4200000000000002E-7</c:v>
                </c:pt>
                <c:pt idx="12823">
                  <c:v>2.4200000000000002E-7</c:v>
                </c:pt>
                <c:pt idx="12824">
                  <c:v>2.4200000000000002E-7</c:v>
                </c:pt>
                <c:pt idx="12825">
                  <c:v>2.4200000000000002E-7</c:v>
                </c:pt>
                <c:pt idx="12826">
                  <c:v>2.4200000000000002E-7</c:v>
                </c:pt>
                <c:pt idx="12827">
                  <c:v>2.4200000000000002E-7</c:v>
                </c:pt>
                <c:pt idx="12828">
                  <c:v>2.4200000000000002E-7</c:v>
                </c:pt>
                <c:pt idx="12829">
                  <c:v>2.4200000000000002E-7</c:v>
                </c:pt>
                <c:pt idx="12830">
                  <c:v>2.4200000000000002E-7</c:v>
                </c:pt>
                <c:pt idx="12831">
                  <c:v>2.4200000000000002E-7</c:v>
                </c:pt>
                <c:pt idx="12832">
                  <c:v>2.4200000000000002E-7</c:v>
                </c:pt>
                <c:pt idx="12833">
                  <c:v>2.4200000000000002E-7</c:v>
                </c:pt>
                <c:pt idx="12834">
                  <c:v>2.4200000000000002E-7</c:v>
                </c:pt>
                <c:pt idx="12835">
                  <c:v>2.4200000000000002E-7</c:v>
                </c:pt>
                <c:pt idx="12836">
                  <c:v>2.4200000000000002E-7</c:v>
                </c:pt>
                <c:pt idx="12837">
                  <c:v>2.4299999999999999E-7</c:v>
                </c:pt>
                <c:pt idx="12838">
                  <c:v>2.4299999999999999E-7</c:v>
                </c:pt>
                <c:pt idx="12839">
                  <c:v>2.4299999999999999E-7</c:v>
                </c:pt>
                <c:pt idx="12840">
                  <c:v>2.4299999999999999E-7</c:v>
                </c:pt>
                <c:pt idx="12841">
                  <c:v>2.4299999999999999E-7</c:v>
                </c:pt>
                <c:pt idx="12842">
                  <c:v>2.4299999999999999E-7</c:v>
                </c:pt>
                <c:pt idx="12843">
                  <c:v>2.4299999999999999E-7</c:v>
                </c:pt>
                <c:pt idx="12844">
                  <c:v>2.4299999999999999E-7</c:v>
                </c:pt>
                <c:pt idx="12845">
                  <c:v>2.4299999999999999E-7</c:v>
                </c:pt>
                <c:pt idx="12846">
                  <c:v>2.4299999999999999E-7</c:v>
                </c:pt>
                <c:pt idx="12847">
                  <c:v>2.4299999999999999E-7</c:v>
                </c:pt>
                <c:pt idx="12848">
                  <c:v>2.4299999999999999E-7</c:v>
                </c:pt>
                <c:pt idx="12849">
                  <c:v>2.4299999999999999E-7</c:v>
                </c:pt>
                <c:pt idx="12850">
                  <c:v>2.4299999999999999E-7</c:v>
                </c:pt>
                <c:pt idx="12851">
                  <c:v>2.4299999999999999E-7</c:v>
                </c:pt>
                <c:pt idx="12852">
                  <c:v>2.4299999999999999E-7</c:v>
                </c:pt>
                <c:pt idx="12853">
                  <c:v>2.4299999999999999E-7</c:v>
                </c:pt>
                <c:pt idx="12854">
                  <c:v>2.4299999999999999E-7</c:v>
                </c:pt>
                <c:pt idx="12855">
                  <c:v>2.4299999999999999E-7</c:v>
                </c:pt>
                <c:pt idx="12856">
                  <c:v>2.4299999999999999E-7</c:v>
                </c:pt>
                <c:pt idx="12857">
                  <c:v>2.4400000000000001E-7</c:v>
                </c:pt>
                <c:pt idx="12858">
                  <c:v>2.4400000000000001E-7</c:v>
                </c:pt>
                <c:pt idx="12859">
                  <c:v>2.4400000000000001E-7</c:v>
                </c:pt>
                <c:pt idx="12860">
                  <c:v>2.4400000000000001E-7</c:v>
                </c:pt>
                <c:pt idx="12861">
                  <c:v>2.4400000000000001E-7</c:v>
                </c:pt>
                <c:pt idx="12862">
                  <c:v>2.4400000000000001E-7</c:v>
                </c:pt>
                <c:pt idx="12863">
                  <c:v>2.4400000000000001E-7</c:v>
                </c:pt>
                <c:pt idx="12864">
                  <c:v>2.4400000000000001E-7</c:v>
                </c:pt>
                <c:pt idx="12865">
                  <c:v>2.4400000000000001E-7</c:v>
                </c:pt>
                <c:pt idx="12866">
                  <c:v>2.4400000000000001E-7</c:v>
                </c:pt>
                <c:pt idx="12867">
                  <c:v>2.4400000000000001E-7</c:v>
                </c:pt>
                <c:pt idx="12868">
                  <c:v>2.4400000000000001E-7</c:v>
                </c:pt>
                <c:pt idx="12869">
                  <c:v>2.4400000000000001E-7</c:v>
                </c:pt>
                <c:pt idx="12870">
                  <c:v>2.4400000000000001E-7</c:v>
                </c:pt>
                <c:pt idx="12871">
                  <c:v>2.4400000000000001E-7</c:v>
                </c:pt>
                <c:pt idx="12872">
                  <c:v>2.4400000000000001E-7</c:v>
                </c:pt>
                <c:pt idx="12873">
                  <c:v>2.4400000000000001E-7</c:v>
                </c:pt>
                <c:pt idx="12874">
                  <c:v>2.4400000000000001E-7</c:v>
                </c:pt>
                <c:pt idx="12875">
                  <c:v>2.4400000000000001E-7</c:v>
                </c:pt>
                <c:pt idx="12876">
                  <c:v>2.4400000000000001E-7</c:v>
                </c:pt>
                <c:pt idx="12877">
                  <c:v>2.4499999999999998E-7</c:v>
                </c:pt>
                <c:pt idx="12878">
                  <c:v>2.4499999999999998E-7</c:v>
                </c:pt>
                <c:pt idx="12879">
                  <c:v>2.4499999999999998E-7</c:v>
                </c:pt>
                <c:pt idx="12880">
                  <c:v>2.4499999999999998E-7</c:v>
                </c:pt>
                <c:pt idx="12881">
                  <c:v>2.4499999999999998E-7</c:v>
                </c:pt>
                <c:pt idx="12882">
                  <c:v>2.4499999999999998E-7</c:v>
                </c:pt>
                <c:pt idx="12883">
                  <c:v>2.4499999999999998E-7</c:v>
                </c:pt>
                <c:pt idx="12884">
                  <c:v>2.4499999999999998E-7</c:v>
                </c:pt>
                <c:pt idx="12885">
                  <c:v>2.4499999999999998E-7</c:v>
                </c:pt>
                <c:pt idx="12886">
                  <c:v>2.4499999999999998E-7</c:v>
                </c:pt>
                <c:pt idx="12887">
                  <c:v>2.4499999999999998E-7</c:v>
                </c:pt>
                <c:pt idx="12888">
                  <c:v>2.4499999999999998E-7</c:v>
                </c:pt>
                <c:pt idx="12889">
                  <c:v>2.4499999999999998E-7</c:v>
                </c:pt>
                <c:pt idx="12890">
                  <c:v>2.4499999999999998E-7</c:v>
                </c:pt>
                <c:pt idx="12891">
                  <c:v>2.4499999999999998E-7</c:v>
                </c:pt>
                <c:pt idx="12892">
                  <c:v>2.4499999999999998E-7</c:v>
                </c:pt>
                <c:pt idx="12893">
                  <c:v>2.4499999999999998E-7</c:v>
                </c:pt>
                <c:pt idx="12894">
                  <c:v>2.4499999999999998E-7</c:v>
                </c:pt>
                <c:pt idx="12895">
                  <c:v>2.4499999999999998E-7</c:v>
                </c:pt>
                <c:pt idx="12896">
                  <c:v>2.4499999999999998E-7</c:v>
                </c:pt>
                <c:pt idx="12897">
                  <c:v>2.4600000000000001E-7</c:v>
                </c:pt>
                <c:pt idx="12898">
                  <c:v>2.4600000000000001E-7</c:v>
                </c:pt>
                <c:pt idx="12899">
                  <c:v>2.4600000000000001E-7</c:v>
                </c:pt>
                <c:pt idx="12900">
                  <c:v>2.4600000000000001E-7</c:v>
                </c:pt>
                <c:pt idx="12901">
                  <c:v>2.4600000000000001E-7</c:v>
                </c:pt>
                <c:pt idx="12902">
                  <c:v>2.4600000000000001E-7</c:v>
                </c:pt>
                <c:pt idx="12903">
                  <c:v>2.4600000000000001E-7</c:v>
                </c:pt>
                <c:pt idx="12904">
                  <c:v>2.4600000000000001E-7</c:v>
                </c:pt>
                <c:pt idx="12905">
                  <c:v>2.4600000000000001E-7</c:v>
                </c:pt>
                <c:pt idx="12906">
                  <c:v>2.4600000000000001E-7</c:v>
                </c:pt>
                <c:pt idx="12907">
                  <c:v>2.4600000000000001E-7</c:v>
                </c:pt>
                <c:pt idx="12908">
                  <c:v>2.4600000000000001E-7</c:v>
                </c:pt>
                <c:pt idx="12909">
                  <c:v>2.4600000000000001E-7</c:v>
                </c:pt>
                <c:pt idx="12910">
                  <c:v>2.4600000000000001E-7</c:v>
                </c:pt>
                <c:pt idx="12911">
                  <c:v>2.4600000000000001E-7</c:v>
                </c:pt>
                <c:pt idx="12912">
                  <c:v>2.4600000000000001E-7</c:v>
                </c:pt>
                <c:pt idx="12913">
                  <c:v>2.4600000000000001E-7</c:v>
                </c:pt>
                <c:pt idx="12914">
                  <c:v>2.4600000000000001E-7</c:v>
                </c:pt>
                <c:pt idx="12915">
                  <c:v>2.4600000000000001E-7</c:v>
                </c:pt>
                <c:pt idx="12916">
                  <c:v>2.4600000000000001E-7</c:v>
                </c:pt>
                <c:pt idx="12917">
                  <c:v>2.4699999999999998E-7</c:v>
                </c:pt>
                <c:pt idx="12918">
                  <c:v>2.4699999999999998E-7</c:v>
                </c:pt>
                <c:pt idx="12919">
                  <c:v>2.4699999999999998E-7</c:v>
                </c:pt>
                <c:pt idx="12920">
                  <c:v>2.4699999999999998E-7</c:v>
                </c:pt>
                <c:pt idx="12921">
                  <c:v>2.4699999999999998E-7</c:v>
                </c:pt>
                <c:pt idx="12922">
                  <c:v>2.4699999999999998E-7</c:v>
                </c:pt>
                <c:pt idx="12923">
                  <c:v>2.4699999999999998E-7</c:v>
                </c:pt>
                <c:pt idx="12924">
                  <c:v>2.4699999999999998E-7</c:v>
                </c:pt>
                <c:pt idx="12925">
                  <c:v>2.4699999999999998E-7</c:v>
                </c:pt>
                <c:pt idx="12926">
                  <c:v>2.4699999999999998E-7</c:v>
                </c:pt>
                <c:pt idx="12927">
                  <c:v>2.4699999999999998E-7</c:v>
                </c:pt>
                <c:pt idx="12928">
                  <c:v>2.4699999999999998E-7</c:v>
                </c:pt>
                <c:pt idx="12929">
                  <c:v>2.4699999999999998E-7</c:v>
                </c:pt>
                <c:pt idx="12930">
                  <c:v>2.4699999999999998E-7</c:v>
                </c:pt>
                <c:pt idx="12931">
                  <c:v>2.4699999999999998E-7</c:v>
                </c:pt>
                <c:pt idx="12932">
                  <c:v>2.4699999999999998E-7</c:v>
                </c:pt>
                <c:pt idx="12933">
                  <c:v>2.4699999999999998E-7</c:v>
                </c:pt>
                <c:pt idx="12934">
                  <c:v>2.4699999999999998E-7</c:v>
                </c:pt>
                <c:pt idx="12935">
                  <c:v>2.4699999999999998E-7</c:v>
                </c:pt>
                <c:pt idx="12936">
                  <c:v>2.4699999999999998E-7</c:v>
                </c:pt>
                <c:pt idx="12937">
                  <c:v>2.48E-7</c:v>
                </c:pt>
                <c:pt idx="12938">
                  <c:v>2.48E-7</c:v>
                </c:pt>
                <c:pt idx="12939">
                  <c:v>2.48E-7</c:v>
                </c:pt>
                <c:pt idx="12940">
                  <c:v>2.48E-7</c:v>
                </c:pt>
                <c:pt idx="12941">
                  <c:v>2.48E-7</c:v>
                </c:pt>
                <c:pt idx="12942">
                  <c:v>2.48E-7</c:v>
                </c:pt>
                <c:pt idx="12943">
                  <c:v>2.48E-7</c:v>
                </c:pt>
                <c:pt idx="12944">
                  <c:v>2.48E-7</c:v>
                </c:pt>
                <c:pt idx="12945">
                  <c:v>2.48E-7</c:v>
                </c:pt>
                <c:pt idx="12946">
                  <c:v>2.48E-7</c:v>
                </c:pt>
                <c:pt idx="12947">
                  <c:v>2.48E-7</c:v>
                </c:pt>
                <c:pt idx="12948">
                  <c:v>2.48E-7</c:v>
                </c:pt>
                <c:pt idx="12949">
                  <c:v>2.48E-7</c:v>
                </c:pt>
                <c:pt idx="12950">
                  <c:v>2.48E-7</c:v>
                </c:pt>
                <c:pt idx="12951">
                  <c:v>2.48E-7</c:v>
                </c:pt>
                <c:pt idx="12952">
                  <c:v>2.48E-7</c:v>
                </c:pt>
                <c:pt idx="12953">
                  <c:v>2.48E-7</c:v>
                </c:pt>
                <c:pt idx="12954">
                  <c:v>2.48E-7</c:v>
                </c:pt>
                <c:pt idx="12955">
                  <c:v>2.48E-7</c:v>
                </c:pt>
                <c:pt idx="12956">
                  <c:v>2.48E-7</c:v>
                </c:pt>
                <c:pt idx="12957">
                  <c:v>2.4900000000000002E-7</c:v>
                </c:pt>
                <c:pt idx="12958">
                  <c:v>2.4900000000000002E-7</c:v>
                </c:pt>
                <c:pt idx="12959">
                  <c:v>2.4900000000000002E-7</c:v>
                </c:pt>
                <c:pt idx="12960">
                  <c:v>2.4900000000000002E-7</c:v>
                </c:pt>
                <c:pt idx="12961">
                  <c:v>2.4900000000000002E-7</c:v>
                </c:pt>
                <c:pt idx="12962">
                  <c:v>2.4900000000000002E-7</c:v>
                </c:pt>
                <c:pt idx="12963">
                  <c:v>2.4900000000000002E-7</c:v>
                </c:pt>
                <c:pt idx="12964">
                  <c:v>2.4900000000000002E-7</c:v>
                </c:pt>
                <c:pt idx="12965">
                  <c:v>2.4900000000000002E-7</c:v>
                </c:pt>
                <c:pt idx="12966">
                  <c:v>2.4900000000000002E-7</c:v>
                </c:pt>
                <c:pt idx="12967">
                  <c:v>2.4900000000000002E-7</c:v>
                </c:pt>
                <c:pt idx="12968">
                  <c:v>2.4900000000000002E-7</c:v>
                </c:pt>
                <c:pt idx="12969">
                  <c:v>2.4900000000000002E-7</c:v>
                </c:pt>
                <c:pt idx="12970">
                  <c:v>2.4900000000000002E-7</c:v>
                </c:pt>
                <c:pt idx="12971">
                  <c:v>2.4900000000000002E-7</c:v>
                </c:pt>
                <c:pt idx="12972">
                  <c:v>2.4900000000000002E-7</c:v>
                </c:pt>
                <c:pt idx="12973">
                  <c:v>2.4900000000000002E-7</c:v>
                </c:pt>
                <c:pt idx="12974">
                  <c:v>2.4900000000000002E-7</c:v>
                </c:pt>
                <c:pt idx="12975">
                  <c:v>2.4900000000000002E-7</c:v>
                </c:pt>
                <c:pt idx="12976">
                  <c:v>2.4900000000000002E-7</c:v>
                </c:pt>
                <c:pt idx="12977">
                  <c:v>2.4999999999999999E-7</c:v>
                </c:pt>
                <c:pt idx="12978">
                  <c:v>2.4999999999999999E-7</c:v>
                </c:pt>
                <c:pt idx="12979">
                  <c:v>2.4999999999999999E-7</c:v>
                </c:pt>
                <c:pt idx="12980">
                  <c:v>2.4999999999999999E-7</c:v>
                </c:pt>
                <c:pt idx="12981">
                  <c:v>2.4999999999999999E-7</c:v>
                </c:pt>
                <c:pt idx="12982">
                  <c:v>2.4999999999999999E-7</c:v>
                </c:pt>
                <c:pt idx="12983">
                  <c:v>2.4999999999999999E-7</c:v>
                </c:pt>
                <c:pt idx="12984">
                  <c:v>2.4999999999999999E-7</c:v>
                </c:pt>
                <c:pt idx="12985">
                  <c:v>2.4999999999999999E-7</c:v>
                </c:pt>
                <c:pt idx="12986">
                  <c:v>2.4999999999999999E-7</c:v>
                </c:pt>
                <c:pt idx="12987">
                  <c:v>2.4999999999999999E-7</c:v>
                </c:pt>
                <c:pt idx="12988">
                  <c:v>2.4999999999999999E-7</c:v>
                </c:pt>
                <c:pt idx="12989">
                  <c:v>2.4999999999999999E-7</c:v>
                </c:pt>
                <c:pt idx="12990">
                  <c:v>2.4999999999999999E-7</c:v>
                </c:pt>
                <c:pt idx="12991">
                  <c:v>2.4999999999999999E-7</c:v>
                </c:pt>
                <c:pt idx="12992">
                  <c:v>2.4999999999999999E-7</c:v>
                </c:pt>
                <c:pt idx="12993">
                  <c:v>2.4999999999999999E-7</c:v>
                </c:pt>
                <c:pt idx="12994">
                  <c:v>2.4999999999999999E-7</c:v>
                </c:pt>
                <c:pt idx="12995">
                  <c:v>2.4999999999999999E-7</c:v>
                </c:pt>
                <c:pt idx="12996">
                  <c:v>2.4999999999999999E-7</c:v>
                </c:pt>
                <c:pt idx="12997">
                  <c:v>2.5100000000000001E-7</c:v>
                </c:pt>
                <c:pt idx="12998">
                  <c:v>2.5100000000000001E-7</c:v>
                </c:pt>
                <c:pt idx="12999">
                  <c:v>2.5100000000000001E-7</c:v>
                </c:pt>
                <c:pt idx="13000">
                  <c:v>2.5100000000000001E-7</c:v>
                </c:pt>
                <c:pt idx="13001">
                  <c:v>2.5100000000000001E-7</c:v>
                </c:pt>
                <c:pt idx="13002">
                  <c:v>2.5100000000000001E-7</c:v>
                </c:pt>
                <c:pt idx="13003">
                  <c:v>2.5100000000000001E-7</c:v>
                </c:pt>
                <c:pt idx="13004">
                  <c:v>2.5100000000000001E-7</c:v>
                </c:pt>
                <c:pt idx="13005">
                  <c:v>2.5100000000000001E-7</c:v>
                </c:pt>
                <c:pt idx="13006">
                  <c:v>2.5100000000000001E-7</c:v>
                </c:pt>
                <c:pt idx="13007">
                  <c:v>2.5100000000000001E-7</c:v>
                </c:pt>
                <c:pt idx="13008">
                  <c:v>2.5100000000000001E-7</c:v>
                </c:pt>
                <c:pt idx="13009">
                  <c:v>2.5100000000000001E-7</c:v>
                </c:pt>
                <c:pt idx="13010">
                  <c:v>2.5100000000000001E-7</c:v>
                </c:pt>
                <c:pt idx="13011">
                  <c:v>2.5100000000000001E-7</c:v>
                </c:pt>
                <c:pt idx="13012">
                  <c:v>2.5100000000000001E-7</c:v>
                </c:pt>
                <c:pt idx="13013">
                  <c:v>2.5100000000000001E-7</c:v>
                </c:pt>
                <c:pt idx="13014">
                  <c:v>2.5100000000000001E-7</c:v>
                </c:pt>
                <c:pt idx="13015">
                  <c:v>2.5100000000000001E-7</c:v>
                </c:pt>
                <c:pt idx="13016">
                  <c:v>2.5100000000000001E-7</c:v>
                </c:pt>
                <c:pt idx="13017">
                  <c:v>2.5199999999999998E-7</c:v>
                </c:pt>
                <c:pt idx="13018">
                  <c:v>2.5199999999999998E-7</c:v>
                </c:pt>
                <c:pt idx="13019">
                  <c:v>2.5199999999999998E-7</c:v>
                </c:pt>
                <c:pt idx="13020">
                  <c:v>2.5199999999999998E-7</c:v>
                </c:pt>
                <c:pt idx="13021">
                  <c:v>2.5199999999999998E-7</c:v>
                </c:pt>
                <c:pt idx="13022">
                  <c:v>2.5199999999999998E-7</c:v>
                </c:pt>
                <c:pt idx="13023">
                  <c:v>2.5199999999999998E-7</c:v>
                </c:pt>
                <c:pt idx="13024">
                  <c:v>2.5199999999999998E-7</c:v>
                </c:pt>
                <c:pt idx="13025">
                  <c:v>2.5199999999999998E-7</c:v>
                </c:pt>
                <c:pt idx="13026">
                  <c:v>2.5199999999999998E-7</c:v>
                </c:pt>
                <c:pt idx="13027">
                  <c:v>2.5199999999999998E-7</c:v>
                </c:pt>
                <c:pt idx="13028">
                  <c:v>2.5199999999999998E-7</c:v>
                </c:pt>
                <c:pt idx="13029">
                  <c:v>2.5199999999999998E-7</c:v>
                </c:pt>
                <c:pt idx="13030">
                  <c:v>2.5199999999999998E-7</c:v>
                </c:pt>
                <c:pt idx="13031">
                  <c:v>2.5199999999999998E-7</c:v>
                </c:pt>
                <c:pt idx="13032">
                  <c:v>2.5199999999999998E-7</c:v>
                </c:pt>
                <c:pt idx="13033">
                  <c:v>2.5199999999999998E-7</c:v>
                </c:pt>
                <c:pt idx="13034">
                  <c:v>2.5199999999999998E-7</c:v>
                </c:pt>
                <c:pt idx="13035">
                  <c:v>2.5199999999999998E-7</c:v>
                </c:pt>
                <c:pt idx="13036">
                  <c:v>2.5199999999999998E-7</c:v>
                </c:pt>
                <c:pt idx="13037">
                  <c:v>2.53E-7</c:v>
                </c:pt>
                <c:pt idx="13038">
                  <c:v>2.53E-7</c:v>
                </c:pt>
                <c:pt idx="13039">
                  <c:v>2.53E-7</c:v>
                </c:pt>
                <c:pt idx="13040">
                  <c:v>2.53E-7</c:v>
                </c:pt>
                <c:pt idx="13041">
                  <c:v>2.53E-7</c:v>
                </c:pt>
                <c:pt idx="13042">
                  <c:v>2.53E-7</c:v>
                </c:pt>
                <c:pt idx="13043">
                  <c:v>2.53E-7</c:v>
                </c:pt>
                <c:pt idx="13044">
                  <c:v>2.53E-7</c:v>
                </c:pt>
                <c:pt idx="13045">
                  <c:v>2.53E-7</c:v>
                </c:pt>
                <c:pt idx="13046">
                  <c:v>2.53E-7</c:v>
                </c:pt>
                <c:pt idx="13047">
                  <c:v>2.53E-7</c:v>
                </c:pt>
                <c:pt idx="13048">
                  <c:v>2.53E-7</c:v>
                </c:pt>
                <c:pt idx="13049">
                  <c:v>2.53E-7</c:v>
                </c:pt>
                <c:pt idx="13050">
                  <c:v>2.53E-7</c:v>
                </c:pt>
                <c:pt idx="13051">
                  <c:v>2.53E-7</c:v>
                </c:pt>
                <c:pt idx="13052">
                  <c:v>2.53E-7</c:v>
                </c:pt>
                <c:pt idx="13053">
                  <c:v>2.53E-7</c:v>
                </c:pt>
                <c:pt idx="13054">
                  <c:v>2.53E-7</c:v>
                </c:pt>
                <c:pt idx="13055">
                  <c:v>2.53E-7</c:v>
                </c:pt>
                <c:pt idx="13056">
                  <c:v>2.53E-7</c:v>
                </c:pt>
                <c:pt idx="13057">
                  <c:v>2.5400000000000002E-7</c:v>
                </c:pt>
                <c:pt idx="13058">
                  <c:v>2.5400000000000002E-7</c:v>
                </c:pt>
                <c:pt idx="13059">
                  <c:v>2.5400000000000002E-7</c:v>
                </c:pt>
                <c:pt idx="13060">
                  <c:v>2.5400000000000002E-7</c:v>
                </c:pt>
                <c:pt idx="13061">
                  <c:v>2.5400000000000002E-7</c:v>
                </c:pt>
                <c:pt idx="13062">
                  <c:v>2.5400000000000002E-7</c:v>
                </c:pt>
                <c:pt idx="13063">
                  <c:v>2.5400000000000002E-7</c:v>
                </c:pt>
                <c:pt idx="13064">
                  <c:v>2.5400000000000002E-7</c:v>
                </c:pt>
                <c:pt idx="13065">
                  <c:v>2.5400000000000002E-7</c:v>
                </c:pt>
                <c:pt idx="13066">
                  <c:v>2.5400000000000002E-7</c:v>
                </c:pt>
                <c:pt idx="13067">
                  <c:v>2.5400000000000002E-7</c:v>
                </c:pt>
                <c:pt idx="13068">
                  <c:v>2.5400000000000002E-7</c:v>
                </c:pt>
                <c:pt idx="13069">
                  <c:v>2.5400000000000002E-7</c:v>
                </c:pt>
                <c:pt idx="13070">
                  <c:v>2.5400000000000002E-7</c:v>
                </c:pt>
                <c:pt idx="13071">
                  <c:v>2.5400000000000002E-7</c:v>
                </c:pt>
                <c:pt idx="13072">
                  <c:v>2.5400000000000002E-7</c:v>
                </c:pt>
                <c:pt idx="13073">
                  <c:v>2.5400000000000002E-7</c:v>
                </c:pt>
                <c:pt idx="13074">
                  <c:v>2.5400000000000002E-7</c:v>
                </c:pt>
                <c:pt idx="13075">
                  <c:v>2.5400000000000002E-7</c:v>
                </c:pt>
                <c:pt idx="13076">
                  <c:v>2.5400000000000002E-7</c:v>
                </c:pt>
                <c:pt idx="13077">
                  <c:v>2.5499999999999999E-7</c:v>
                </c:pt>
                <c:pt idx="13078">
                  <c:v>2.5499999999999999E-7</c:v>
                </c:pt>
                <c:pt idx="13079">
                  <c:v>2.5499999999999999E-7</c:v>
                </c:pt>
                <c:pt idx="13080">
                  <c:v>2.5499999999999999E-7</c:v>
                </c:pt>
                <c:pt idx="13081">
                  <c:v>2.5499999999999999E-7</c:v>
                </c:pt>
                <c:pt idx="13082">
                  <c:v>2.5499999999999999E-7</c:v>
                </c:pt>
                <c:pt idx="13083">
                  <c:v>2.5499999999999999E-7</c:v>
                </c:pt>
                <c:pt idx="13084">
                  <c:v>2.5499999999999999E-7</c:v>
                </c:pt>
                <c:pt idx="13085">
                  <c:v>2.5499999999999999E-7</c:v>
                </c:pt>
                <c:pt idx="13086">
                  <c:v>2.5499999999999999E-7</c:v>
                </c:pt>
                <c:pt idx="13087">
                  <c:v>2.5499999999999999E-7</c:v>
                </c:pt>
                <c:pt idx="13088">
                  <c:v>2.5499999999999999E-7</c:v>
                </c:pt>
                <c:pt idx="13089">
                  <c:v>2.5499999999999999E-7</c:v>
                </c:pt>
                <c:pt idx="13090">
                  <c:v>2.5499999999999999E-7</c:v>
                </c:pt>
                <c:pt idx="13091">
                  <c:v>2.5499999999999999E-7</c:v>
                </c:pt>
                <c:pt idx="13092">
                  <c:v>2.5499999999999999E-7</c:v>
                </c:pt>
                <c:pt idx="13093">
                  <c:v>2.5499999999999999E-7</c:v>
                </c:pt>
                <c:pt idx="13094">
                  <c:v>2.5499999999999999E-7</c:v>
                </c:pt>
                <c:pt idx="13095">
                  <c:v>2.5499999999999999E-7</c:v>
                </c:pt>
                <c:pt idx="13096">
                  <c:v>2.5499999999999999E-7</c:v>
                </c:pt>
                <c:pt idx="13097">
                  <c:v>2.5600000000000002E-7</c:v>
                </c:pt>
                <c:pt idx="13098">
                  <c:v>2.5600000000000002E-7</c:v>
                </c:pt>
                <c:pt idx="13099">
                  <c:v>2.5600000000000002E-7</c:v>
                </c:pt>
                <c:pt idx="13100">
                  <c:v>2.5600000000000002E-7</c:v>
                </c:pt>
                <c:pt idx="13101">
                  <c:v>2.5600000000000002E-7</c:v>
                </c:pt>
                <c:pt idx="13102">
                  <c:v>2.5600000000000002E-7</c:v>
                </c:pt>
                <c:pt idx="13103">
                  <c:v>2.5600000000000002E-7</c:v>
                </c:pt>
                <c:pt idx="13104">
                  <c:v>2.5600000000000002E-7</c:v>
                </c:pt>
                <c:pt idx="13105">
                  <c:v>2.5600000000000002E-7</c:v>
                </c:pt>
                <c:pt idx="13106">
                  <c:v>2.5600000000000002E-7</c:v>
                </c:pt>
                <c:pt idx="13107">
                  <c:v>2.5600000000000002E-7</c:v>
                </c:pt>
                <c:pt idx="13108">
                  <c:v>2.5600000000000002E-7</c:v>
                </c:pt>
                <c:pt idx="13109">
                  <c:v>2.5600000000000002E-7</c:v>
                </c:pt>
                <c:pt idx="13110">
                  <c:v>2.5600000000000002E-7</c:v>
                </c:pt>
                <c:pt idx="13111">
                  <c:v>2.5600000000000002E-7</c:v>
                </c:pt>
                <c:pt idx="13112">
                  <c:v>2.5600000000000002E-7</c:v>
                </c:pt>
                <c:pt idx="13113">
                  <c:v>2.5600000000000002E-7</c:v>
                </c:pt>
                <c:pt idx="13114">
                  <c:v>2.5600000000000002E-7</c:v>
                </c:pt>
                <c:pt idx="13115">
                  <c:v>2.5600000000000002E-7</c:v>
                </c:pt>
                <c:pt idx="13116">
                  <c:v>2.5600000000000002E-7</c:v>
                </c:pt>
                <c:pt idx="13117">
                  <c:v>2.5699999999999999E-7</c:v>
                </c:pt>
                <c:pt idx="13118">
                  <c:v>2.5699999999999999E-7</c:v>
                </c:pt>
                <c:pt idx="13119">
                  <c:v>2.5699999999999999E-7</c:v>
                </c:pt>
                <c:pt idx="13120">
                  <c:v>2.5699999999999999E-7</c:v>
                </c:pt>
                <c:pt idx="13121">
                  <c:v>2.5699999999999999E-7</c:v>
                </c:pt>
                <c:pt idx="13122">
                  <c:v>2.5699999999999999E-7</c:v>
                </c:pt>
                <c:pt idx="13123">
                  <c:v>2.5699999999999999E-7</c:v>
                </c:pt>
                <c:pt idx="13124">
                  <c:v>2.5699999999999999E-7</c:v>
                </c:pt>
                <c:pt idx="13125">
                  <c:v>2.5699999999999999E-7</c:v>
                </c:pt>
                <c:pt idx="13126">
                  <c:v>2.5699999999999999E-7</c:v>
                </c:pt>
                <c:pt idx="13127">
                  <c:v>2.5699999999999999E-7</c:v>
                </c:pt>
                <c:pt idx="13128">
                  <c:v>2.5699999999999999E-7</c:v>
                </c:pt>
                <c:pt idx="13129">
                  <c:v>2.5699999999999999E-7</c:v>
                </c:pt>
                <c:pt idx="13130">
                  <c:v>2.5699999999999999E-7</c:v>
                </c:pt>
                <c:pt idx="13131">
                  <c:v>2.5699999999999999E-7</c:v>
                </c:pt>
                <c:pt idx="13132">
                  <c:v>2.5699999999999999E-7</c:v>
                </c:pt>
                <c:pt idx="13133">
                  <c:v>2.5699999999999999E-7</c:v>
                </c:pt>
                <c:pt idx="13134">
                  <c:v>2.5699999999999999E-7</c:v>
                </c:pt>
                <c:pt idx="13135">
                  <c:v>2.5699999999999999E-7</c:v>
                </c:pt>
                <c:pt idx="13136">
                  <c:v>2.5699999999999999E-7</c:v>
                </c:pt>
                <c:pt idx="13137">
                  <c:v>2.5800000000000001E-7</c:v>
                </c:pt>
                <c:pt idx="13138">
                  <c:v>2.5800000000000001E-7</c:v>
                </c:pt>
                <c:pt idx="13139">
                  <c:v>2.5800000000000001E-7</c:v>
                </c:pt>
                <c:pt idx="13140">
                  <c:v>2.5800000000000001E-7</c:v>
                </c:pt>
                <c:pt idx="13141">
                  <c:v>2.5800000000000001E-7</c:v>
                </c:pt>
                <c:pt idx="13142">
                  <c:v>2.5800000000000001E-7</c:v>
                </c:pt>
                <c:pt idx="13143">
                  <c:v>2.5800000000000001E-7</c:v>
                </c:pt>
                <c:pt idx="13144">
                  <c:v>2.5800000000000001E-7</c:v>
                </c:pt>
                <c:pt idx="13145">
                  <c:v>2.5800000000000001E-7</c:v>
                </c:pt>
                <c:pt idx="13146">
                  <c:v>2.5800000000000001E-7</c:v>
                </c:pt>
                <c:pt idx="13147">
                  <c:v>2.5800000000000001E-7</c:v>
                </c:pt>
                <c:pt idx="13148">
                  <c:v>2.5800000000000001E-7</c:v>
                </c:pt>
                <c:pt idx="13149">
                  <c:v>2.5800000000000001E-7</c:v>
                </c:pt>
                <c:pt idx="13150">
                  <c:v>2.5800000000000001E-7</c:v>
                </c:pt>
                <c:pt idx="13151">
                  <c:v>2.5800000000000001E-7</c:v>
                </c:pt>
                <c:pt idx="13152">
                  <c:v>2.5800000000000001E-7</c:v>
                </c:pt>
                <c:pt idx="13153">
                  <c:v>2.5800000000000001E-7</c:v>
                </c:pt>
                <c:pt idx="13154">
                  <c:v>2.5800000000000001E-7</c:v>
                </c:pt>
                <c:pt idx="13155">
                  <c:v>2.5800000000000001E-7</c:v>
                </c:pt>
                <c:pt idx="13156">
                  <c:v>2.5800000000000001E-7</c:v>
                </c:pt>
                <c:pt idx="13157">
                  <c:v>2.5899999999999998E-7</c:v>
                </c:pt>
                <c:pt idx="13158">
                  <c:v>2.5899999999999998E-7</c:v>
                </c:pt>
                <c:pt idx="13159">
                  <c:v>2.5899999999999998E-7</c:v>
                </c:pt>
                <c:pt idx="13160">
                  <c:v>2.5899999999999998E-7</c:v>
                </c:pt>
                <c:pt idx="13161">
                  <c:v>2.5899999999999998E-7</c:v>
                </c:pt>
                <c:pt idx="13162">
                  <c:v>2.5899999999999998E-7</c:v>
                </c:pt>
                <c:pt idx="13163">
                  <c:v>2.5899999999999998E-7</c:v>
                </c:pt>
                <c:pt idx="13164">
                  <c:v>2.5899999999999998E-7</c:v>
                </c:pt>
                <c:pt idx="13165">
                  <c:v>2.5899999999999998E-7</c:v>
                </c:pt>
                <c:pt idx="13166">
                  <c:v>2.5899999999999998E-7</c:v>
                </c:pt>
                <c:pt idx="13167">
                  <c:v>2.5899999999999998E-7</c:v>
                </c:pt>
                <c:pt idx="13168">
                  <c:v>2.5899999999999998E-7</c:v>
                </c:pt>
                <c:pt idx="13169">
                  <c:v>2.5899999999999998E-7</c:v>
                </c:pt>
                <c:pt idx="13170">
                  <c:v>2.5899999999999998E-7</c:v>
                </c:pt>
                <c:pt idx="13171">
                  <c:v>2.5899999999999998E-7</c:v>
                </c:pt>
                <c:pt idx="13172">
                  <c:v>2.5899999999999998E-7</c:v>
                </c:pt>
                <c:pt idx="13173">
                  <c:v>2.5899999999999998E-7</c:v>
                </c:pt>
                <c:pt idx="13174">
                  <c:v>2.5899999999999998E-7</c:v>
                </c:pt>
                <c:pt idx="13175">
                  <c:v>2.5899999999999998E-7</c:v>
                </c:pt>
                <c:pt idx="13176">
                  <c:v>2.5899999999999998E-7</c:v>
                </c:pt>
                <c:pt idx="13177">
                  <c:v>2.6E-7</c:v>
                </c:pt>
                <c:pt idx="13178">
                  <c:v>2.6E-7</c:v>
                </c:pt>
                <c:pt idx="13179">
                  <c:v>2.6E-7</c:v>
                </c:pt>
                <c:pt idx="13180">
                  <c:v>2.6E-7</c:v>
                </c:pt>
                <c:pt idx="13181">
                  <c:v>2.6E-7</c:v>
                </c:pt>
                <c:pt idx="13182">
                  <c:v>2.6E-7</c:v>
                </c:pt>
                <c:pt idx="13183">
                  <c:v>2.6E-7</c:v>
                </c:pt>
                <c:pt idx="13184">
                  <c:v>2.6E-7</c:v>
                </c:pt>
                <c:pt idx="13185">
                  <c:v>2.6E-7</c:v>
                </c:pt>
                <c:pt idx="13186">
                  <c:v>2.6E-7</c:v>
                </c:pt>
                <c:pt idx="13187">
                  <c:v>2.6E-7</c:v>
                </c:pt>
                <c:pt idx="13188">
                  <c:v>2.6E-7</c:v>
                </c:pt>
                <c:pt idx="13189">
                  <c:v>2.6E-7</c:v>
                </c:pt>
                <c:pt idx="13190">
                  <c:v>2.6E-7</c:v>
                </c:pt>
                <c:pt idx="13191">
                  <c:v>2.6E-7</c:v>
                </c:pt>
                <c:pt idx="13192">
                  <c:v>2.6E-7</c:v>
                </c:pt>
                <c:pt idx="13193">
                  <c:v>2.6E-7</c:v>
                </c:pt>
                <c:pt idx="13194">
                  <c:v>2.6E-7</c:v>
                </c:pt>
                <c:pt idx="13195">
                  <c:v>2.6E-7</c:v>
                </c:pt>
                <c:pt idx="13196">
                  <c:v>2.6E-7</c:v>
                </c:pt>
                <c:pt idx="13197">
                  <c:v>2.6100000000000002E-7</c:v>
                </c:pt>
                <c:pt idx="13198">
                  <c:v>2.6100000000000002E-7</c:v>
                </c:pt>
                <c:pt idx="13199">
                  <c:v>2.6100000000000002E-7</c:v>
                </c:pt>
                <c:pt idx="13200">
                  <c:v>2.6100000000000002E-7</c:v>
                </c:pt>
                <c:pt idx="13201">
                  <c:v>2.6100000000000002E-7</c:v>
                </c:pt>
                <c:pt idx="13202">
                  <c:v>2.6100000000000002E-7</c:v>
                </c:pt>
                <c:pt idx="13203">
                  <c:v>2.6100000000000002E-7</c:v>
                </c:pt>
                <c:pt idx="13204">
                  <c:v>2.6100000000000002E-7</c:v>
                </c:pt>
                <c:pt idx="13205">
                  <c:v>2.6100000000000002E-7</c:v>
                </c:pt>
                <c:pt idx="13206">
                  <c:v>2.6100000000000002E-7</c:v>
                </c:pt>
                <c:pt idx="13207">
                  <c:v>2.6100000000000002E-7</c:v>
                </c:pt>
                <c:pt idx="13208">
                  <c:v>2.6100000000000002E-7</c:v>
                </c:pt>
                <c:pt idx="13209">
                  <c:v>2.6100000000000002E-7</c:v>
                </c:pt>
                <c:pt idx="13210">
                  <c:v>2.6100000000000002E-7</c:v>
                </c:pt>
                <c:pt idx="13211">
                  <c:v>2.6100000000000002E-7</c:v>
                </c:pt>
                <c:pt idx="13212">
                  <c:v>2.6100000000000002E-7</c:v>
                </c:pt>
                <c:pt idx="13213">
                  <c:v>2.6100000000000002E-7</c:v>
                </c:pt>
                <c:pt idx="13214">
                  <c:v>2.6100000000000002E-7</c:v>
                </c:pt>
                <c:pt idx="13215">
                  <c:v>2.6100000000000002E-7</c:v>
                </c:pt>
                <c:pt idx="13216">
                  <c:v>2.6100000000000002E-7</c:v>
                </c:pt>
                <c:pt idx="13217">
                  <c:v>2.6199999999999999E-7</c:v>
                </c:pt>
                <c:pt idx="13218">
                  <c:v>2.6199999999999999E-7</c:v>
                </c:pt>
                <c:pt idx="13219">
                  <c:v>2.6199999999999999E-7</c:v>
                </c:pt>
                <c:pt idx="13220">
                  <c:v>2.6199999999999999E-7</c:v>
                </c:pt>
                <c:pt idx="13221">
                  <c:v>2.6199999999999999E-7</c:v>
                </c:pt>
                <c:pt idx="13222">
                  <c:v>2.6199999999999999E-7</c:v>
                </c:pt>
                <c:pt idx="13223">
                  <c:v>2.6199999999999999E-7</c:v>
                </c:pt>
                <c:pt idx="13224">
                  <c:v>2.6199999999999999E-7</c:v>
                </c:pt>
                <c:pt idx="13225">
                  <c:v>2.6199999999999999E-7</c:v>
                </c:pt>
                <c:pt idx="13226">
                  <c:v>2.6199999999999999E-7</c:v>
                </c:pt>
                <c:pt idx="13227">
                  <c:v>2.6199999999999999E-7</c:v>
                </c:pt>
                <c:pt idx="13228">
                  <c:v>2.6199999999999999E-7</c:v>
                </c:pt>
                <c:pt idx="13229">
                  <c:v>2.6199999999999999E-7</c:v>
                </c:pt>
                <c:pt idx="13230">
                  <c:v>2.6199999999999999E-7</c:v>
                </c:pt>
                <c:pt idx="13231">
                  <c:v>2.6199999999999999E-7</c:v>
                </c:pt>
                <c:pt idx="13232">
                  <c:v>2.6199999999999999E-7</c:v>
                </c:pt>
                <c:pt idx="13233">
                  <c:v>2.6199999999999999E-7</c:v>
                </c:pt>
                <c:pt idx="13234">
                  <c:v>2.6199999999999999E-7</c:v>
                </c:pt>
                <c:pt idx="13235">
                  <c:v>2.6199999999999999E-7</c:v>
                </c:pt>
                <c:pt idx="13236">
                  <c:v>2.6199999999999999E-7</c:v>
                </c:pt>
                <c:pt idx="13237">
                  <c:v>2.6300000000000001E-7</c:v>
                </c:pt>
                <c:pt idx="13238">
                  <c:v>2.6300000000000001E-7</c:v>
                </c:pt>
                <c:pt idx="13239">
                  <c:v>2.6300000000000001E-7</c:v>
                </c:pt>
                <c:pt idx="13240">
                  <c:v>2.6300000000000001E-7</c:v>
                </c:pt>
                <c:pt idx="13241">
                  <c:v>2.6300000000000001E-7</c:v>
                </c:pt>
                <c:pt idx="13242">
                  <c:v>2.6300000000000001E-7</c:v>
                </c:pt>
                <c:pt idx="13243">
                  <c:v>2.6300000000000001E-7</c:v>
                </c:pt>
                <c:pt idx="13244">
                  <c:v>2.6300000000000001E-7</c:v>
                </c:pt>
                <c:pt idx="13245">
                  <c:v>2.6300000000000001E-7</c:v>
                </c:pt>
                <c:pt idx="13246">
                  <c:v>2.6300000000000001E-7</c:v>
                </c:pt>
                <c:pt idx="13247">
                  <c:v>2.6300000000000001E-7</c:v>
                </c:pt>
                <c:pt idx="13248">
                  <c:v>2.6300000000000001E-7</c:v>
                </c:pt>
                <c:pt idx="13249">
                  <c:v>2.6300000000000001E-7</c:v>
                </c:pt>
                <c:pt idx="13250">
                  <c:v>2.6300000000000001E-7</c:v>
                </c:pt>
                <c:pt idx="13251">
                  <c:v>2.6300000000000001E-7</c:v>
                </c:pt>
                <c:pt idx="13252">
                  <c:v>2.6300000000000001E-7</c:v>
                </c:pt>
                <c:pt idx="13253">
                  <c:v>2.6300000000000001E-7</c:v>
                </c:pt>
                <c:pt idx="13254">
                  <c:v>2.6300000000000001E-7</c:v>
                </c:pt>
                <c:pt idx="13255">
                  <c:v>2.6300000000000001E-7</c:v>
                </c:pt>
                <c:pt idx="13256">
                  <c:v>2.6300000000000001E-7</c:v>
                </c:pt>
                <c:pt idx="13257">
                  <c:v>2.6399999999999998E-7</c:v>
                </c:pt>
                <c:pt idx="13258">
                  <c:v>2.6399999999999998E-7</c:v>
                </c:pt>
                <c:pt idx="13259">
                  <c:v>2.6399999999999998E-7</c:v>
                </c:pt>
                <c:pt idx="13260">
                  <c:v>2.6399999999999998E-7</c:v>
                </c:pt>
                <c:pt idx="13261">
                  <c:v>2.6399999999999998E-7</c:v>
                </c:pt>
                <c:pt idx="13262">
                  <c:v>2.6399999999999998E-7</c:v>
                </c:pt>
                <c:pt idx="13263">
                  <c:v>2.6399999999999998E-7</c:v>
                </c:pt>
                <c:pt idx="13264">
                  <c:v>2.6399999999999998E-7</c:v>
                </c:pt>
                <c:pt idx="13265">
                  <c:v>2.6399999999999998E-7</c:v>
                </c:pt>
                <c:pt idx="13266">
                  <c:v>2.6399999999999998E-7</c:v>
                </c:pt>
                <c:pt idx="13267">
                  <c:v>2.6399999999999998E-7</c:v>
                </c:pt>
                <c:pt idx="13268">
                  <c:v>2.6399999999999998E-7</c:v>
                </c:pt>
                <c:pt idx="13269">
                  <c:v>2.6399999999999998E-7</c:v>
                </c:pt>
                <c:pt idx="13270">
                  <c:v>2.6399999999999998E-7</c:v>
                </c:pt>
                <c:pt idx="13271">
                  <c:v>2.6399999999999998E-7</c:v>
                </c:pt>
                <c:pt idx="13272">
                  <c:v>2.6399999999999998E-7</c:v>
                </c:pt>
                <c:pt idx="13273">
                  <c:v>2.6399999999999998E-7</c:v>
                </c:pt>
                <c:pt idx="13274">
                  <c:v>2.6399999999999998E-7</c:v>
                </c:pt>
                <c:pt idx="13275">
                  <c:v>2.6399999999999998E-7</c:v>
                </c:pt>
                <c:pt idx="13276">
                  <c:v>2.6399999999999998E-7</c:v>
                </c:pt>
                <c:pt idx="13277">
                  <c:v>2.65E-7</c:v>
                </c:pt>
                <c:pt idx="13278">
                  <c:v>2.65E-7</c:v>
                </c:pt>
                <c:pt idx="13279">
                  <c:v>2.65E-7</c:v>
                </c:pt>
                <c:pt idx="13280">
                  <c:v>2.65E-7</c:v>
                </c:pt>
                <c:pt idx="13281">
                  <c:v>2.65E-7</c:v>
                </c:pt>
                <c:pt idx="13282">
                  <c:v>2.65E-7</c:v>
                </c:pt>
                <c:pt idx="13283">
                  <c:v>2.65E-7</c:v>
                </c:pt>
                <c:pt idx="13284">
                  <c:v>2.65E-7</c:v>
                </c:pt>
                <c:pt idx="13285">
                  <c:v>2.65E-7</c:v>
                </c:pt>
                <c:pt idx="13286">
                  <c:v>2.65E-7</c:v>
                </c:pt>
                <c:pt idx="13287">
                  <c:v>2.65E-7</c:v>
                </c:pt>
                <c:pt idx="13288">
                  <c:v>2.65E-7</c:v>
                </c:pt>
                <c:pt idx="13289">
                  <c:v>2.65E-7</c:v>
                </c:pt>
                <c:pt idx="13290">
                  <c:v>2.65E-7</c:v>
                </c:pt>
                <c:pt idx="13291">
                  <c:v>2.65E-7</c:v>
                </c:pt>
                <c:pt idx="13292">
                  <c:v>2.65E-7</c:v>
                </c:pt>
                <c:pt idx="13293">
                  <c:v>2.65E-7</c:v>
                </c:pt>
                <c:pt idx="13294">
                  <c:v>2.65E-7</c:v>
                </c:pt>
                <c:pt idx="13295">
                  <c:v>2.65E-7</c:v>
                </c:pt>
                <c:pt idx="13296">
                  <c:v>2.65E-7</c:v>
                </c:pt>
                <c:pt idx="13297">
                  <c:v>2.6600000000000003E-7</c:v>
                </c:pt>
                <c:pt idx="13298">
                  <c:v>2.6600000000000003E-7</c:v>
                </c:pt>
                <c:pt idx="13299">
                  <c:v>2.6600000000000003E-7</c:v>
                </c:pt>
                <c:pt idx="13300">
                  <c:v>2.6600000000000003E-7</c:v>
                </c:pt>
                <c:pt idx="13301">
                  <c:v>2.6600000000000003E-7</c:v>
                </c:pt>
                <c:pt idx="13302">
                  <c:v>2.6600000000000003E-7</c:v>
                </c:pt>
                <c:pt idx="13303">
                  <c:v>2.6600000000000003E-7</c:v>
                </c:pt>
                <c:pt idx="13304">
                  <c:v>2.6600000000000003E-7</c:v>
                </c:pt>
                <c:pt idx="13305">
                  <c:v>2.6600000000000003E-7</c:v>
                </c:pt>
                <c:pt idx="13306">
                  <c:v>2.6600000000000003E-7</c:v>
                </c:pt>
                <c:pt idx="13307">
                  <c:v>2.6600000000000003E-7</c:v>
                </c:pt>
                <c:pt idx="13308">
                  <c:v>2.6600000000000003E-7</c:v>
                </c:pt>
                <c:pt idx="13309">
                  <c:v>2.6600000000000003E-7</c:v>
                </c:pt>
                <c:pt idx="13310">
                  <c:v>2.6600000000000003E-7</c:v>
                </c:pt>
                <c:pt idx="13311">
                  <c:v>2.6600000000000003E-7</c:v>
                </c:pt>
                <c:pt idx="13312">
                  <c:v>2.6600000000000003E-7</c:v>
                </c:pt>
                <c:pt idx="13313">
                  <c:v>2.6600000000000003E-7</c:v>
                </c:pt>
                <c:pt idx="13314">
                  <c:v>2.6600000000000003E-7</c:v>
                </c:pt>
                <c:pt idx="13315">
                  <c:v>2.6600000000000003E-7</c:v>
                </c:pt>
                <c:pt idx="13316">
                  <c:v>2.6600000000000003E-7</c:v>
                </c:pt>
                <c:pt idx="13317">
                  <c:v>2.67E-7</c:v>
                </c:pt>
                <c:pt idx="13318">
                  <c:v>2.67E-7</c:v>
                </c:pt>
                <c:pt idx="13319">
                  <c:v>2.67E-7</c:v>
                </c:pt>
                <c:pt idx="13320">
                  <c:v>2.67E-7</c:v>
                </c:pt>
                <c:pt idx="13321">
                  <c:v>2.67E-7</c:v>
                </c:pt>
                <c:pt idx="13322">
                  <c:v>2.67E-7</c:v>
                </c:pt>
                <c:pt idx="13323">
                  <c:v>2.67E-7</c:v>
                </c:pt>
                <c:pt idx="13324">
                  <c:v>2.67E-7</c:v>
                </c:pt>
                <c:pt idx="13325">
                  <c:v>2.67E-7</c:v>
                </c:pt>
                <c:pt idx="13326">
                  <c:v>2.67E-7</c:v>
                </c:pt>
                <c:pt idx="13327">
                  <c:v>2.67E-7</c:v>
                </c:pt>
                <c:pt idx="13328">
                  <c:v>2.67E-7</c:v>
                </c:pt>
                <c:pt idx="13329">
                  <c:v>2.67E-7</c:v>
                </c:pt>
                <c:pt idx="13330">
                  <c:v>2.67E-7</c:v>
                </c:pt>
                <c:pt idx="13331">
                  <c:v>2.67E-7</c:v>
                </c:pt>
                <c:pt idx="13332">
                  <c:v>2.67E-7</c:v>
                </c:pt>
                <c:pt idx="13333">
                  <c:v>2.67E-7</c:v>
                </c:pt>
                <c:pt idx="13334">
                  <c:v>2.67E-7</c:v>
                </c:pt>
                <c:pt idx="13335">
                  <c:v>2.67E-7</c:v>
                </c:pt>
                <c:pt idx="13336">
                  <c:v>2.67E-7</c:v>
                </c:pt>
                <c:pt idx="13337">
                  <c:v>2.6800000000000002E-7</c:v>
                </c:pt>
                <c:pt idx="13338">
                  <c:v>2.6800000000000002E-7</c:v>
                </c:pt>
                <c:pt idx="13339">
                  <c:v>2.6800000000000002E-7</c:v>
                </c:pt>
                <c:pt idx="13340">
                  <c:v>2.6800000000000002E-7</c:v>
                </c:pt>
                <c:pt idx="13341">
                  <c:v>2.6800000000000002E-7</c:v>
                </c:pt>
                <c:pt idx="13342">
                  <c:v>2.6800000000000002E-7</c:v>
                </c:pt>
                <c:pt idx="13343">
                  <c:v>2.6800000000000002E-7</c:v>
                </c:pt>
                <c:pt idx="13344">
                  <c:v>2.6800000000000002E-7</c:v>
                </c:pt>
                <c:pt idx="13345">
                  <c:v>2.6800000000000002E-7</c:v>
                </c:pt>
                <c:pt idx="13346">
                  <c:v>2.6800000000000002E-7</c:v>
                </c:pt>
                <c:pt idx="13347">
                  <c:v>2.6800000000000002E-7</c:v>
                </c:pt>
                <c:pt idx="13348">
                  <c:v>2.6800000000000002E-7</c:v>
                </c:pt>
                <c:pt idx="13349">
                  <c:v>2.6800000000000002E-7</c:v>
                </c:pt>
                <c:pt idx="13350">
                  <c:v>2.6800000000000002E-7</c:v>
                </c:pt>
                <c:pt idx="13351">
                  <c:v>2.6800000000000002E-7</c:v>
                </c:pt>
                <c:pt idx="13352">
                  <c:v>2.6800000000000002E-7</c:v>
                </c:pt>
                <c:pt idx="13353">
                  <c:v>2.6800000000000002E-7</c:v>
                </c:pt>
                <c:pt idx="13354">
                  <c:v>2.6800000000000002E-7</c:v>
                </c:pt>
                <c:pt idx="13355">
                  <c:v>2.6800000000000002E-7</c:v>
                </c:pt>
                <c:pt idx="13356">
                  <c:v>2.6800000000000002E-7</c:v>
                </c:pt>
                <c:pt idx="13357">
                  <c:v>2.6899999999999999E-7</c:v>
                </c:pt>
                <c:pt idx="13358">
                  <c:v>2.6899999999999999E-7</c:v>
                </c:pt>
                <c:pt idx="13359">
                  <c:v>2.6899999999999999E-7</c:v>
                </c:pt>
                <c:pt idx="13360">
                  <c:v>2.6899999999999999E-7</c:v>
                </c:pt>
                <c:pt idx="13361">
                  <c:v>2.6899999999999999E-7</c:v>
                </c:pt>
                <c:pt idx="13362">
                  <c:v>2.6899999999999999E-7</c:v>
                </c:pt>
                <c:pt idx="13363">
                  <c:v>2.6899999999999999E-7</c:v>
                </c:pt>
                <c:pt idx="13364">
                  <c:v>2.6899999999999999E-7</c:v>
                </c:pt>
                <c:pt idx="13365">
                  <c:v>2.6899999999999999E-7</c:v>
                </c:pt>
                <c:pt idx="13366">
                  <c:v>2.6899999999999999E-7</c:v>
                </c:pt>
                <c:pt idx="13367">
                  <c:v>2.6899999999999999E-7</c:v>
                </c:pt>
                <c:pt idx="13368">
                  <c:v>2.6899999999999999E-7</c:v>
                </c:pt>
                <c:pt idx="13369">
                  <c:v>2.6899999999999999E-7</c:v>
                </c:pt>
                <c:pt idx="13370">
                  <c:v>2.6899999999999999E-7</c:v>
                </c:pt>
                <c:pt idx="13371">
                  <c:v>2.6899999999999999E-7</c:v>
                </c:pt>
                <c:pt idx="13372">
                  <c:v>2.6899999999999999E-7</c:v>
                </c:pt>
                <c:pt idx="13373">
                  <c:v>2.6899999999999999E-7</c:v>
                </c:pt>
                <c:pt idx="13374">
                  <c:v>2.6899999999999999E-7</c:v>
                </c:pt>
                <c:pt idx="13375">
                  <c:v>2.6899999999999999E-7</c:v>
                </c:pt>
                <c:pt idx="13376">
                  <c:v>2.6899999999999999E-7</c:v>
                </c:pt>
                <c:pt idx="13377">
                  <c:v>2.7000000000000001E-7</c:v>
                </c:pt>
                <c:pt idx="13378">
                  <c:v>2.7000000000000001E-7</c:v>
                </c:pt>
                <c:pt idx="13379">
                  <c:v>2.7000000000000001E-7</c:v>
                </c:pt>
                <c:pt idx="13380">
                  <c:v>2.7000000000000001E-7</c:v>
                </c:pt>
                <c:pt idx="13381">
                  <c:v>2.7000000000000001E-7</c:v>
                </c:pt>
                <c:pt idx="13382">
                  <c:v>2.7000000000000001E-7</c:v>
                </c:pt>
                <c:pt idx="13383">
                  <c:v>2.7000000000000001E-7</c:v>
                </c:pt>
                <c:pt idx="13384">
                  <c:v>2.7000000000000001E-7</c:v>
                </c:pt>
                <c:pt idx="13385">
                  <c:v>2.7000000000000001E-7</c:v>
                </c:pt>
                <c:pt idx="13386">
                  <c:v>2.7000000000000001E-7</c:v>
                </c:pt>
                <c:pt idx="13387">
                  <c:v>2.7000000000000001E-7</c:v>
                </c:pt>
                <c:pt idx="13388">
                  <c:v>2.7000000000000001E-7</c:v>
                </c:pt>
                <c:pt idx="13389">
                  <c:v>2.7000000000000001E-7</c:v>
                </c:pt>
                <c:pt idx="13390">
                  <c:v>2.7000000000000001E-7</c:v>
                </c:pt>
                <c:pt idx="13391">
                  <c:v>2.7000000000000001E-7</c:v>
                </c:pt>
                <c:pt idx="13392">
                  <c:v>2.7000000000000001E-7</c:v>
                </c:pt>
                <c:pt idx="13393">
                  <c:v>2.7000000000000001E-7</c:v>
                </c:pt>
                <c:pt idx="13394">
                  <c:v>2.7000000000000001E-7</c:v>
                </c:pt>
                <c:pt idx="13395">
                  <c:v>2.7000000000000001E-7</c:v>
                </c:pt>
                <c:pt idx="13396">
                  <c:v>2.7000000000000001E-7</c:v>
                </c:pt>
                <c:pt idx="13397">
                  <c:v>2.7099999999999998E-7</c:v>
                </c:pt>
                <c:pt idx="13398">
                  <c:v>2.7099999999999998E-7</c:v>
                </c:pt>
                <c:pt idx="13399">
                  <c:v>2.7099999999999998E-7</c:v>
                </c:pt>
                <c:pt idx="13400">
                  <c:v>2.7099999999999998E-7</c:v>
                </c:pt>
                <c:pt idx="13401">
                  <c:v>2.7099999999999998E-7</c:v>
                </c:pt>
                <c:pt idx="13402">
                  <c:v>2.7099999999999998E-7</c:v>
                </c:pt>
                <c:pt idx="13403">
                  <c:v>2.7099999999999998E-7</c:v>
                </c:pt>
                <c:pt idx="13404">
                  <c:v>2.7099999999999998E-7</c:v>
                </c:pt>
                <c:pt idx="13405">
                  <c:v>2.7099999999999998E-7</c:v>
                </c:pt>
                <c:pt idx="13406">
                  <c:v>2.7099999999999998E-7</c:v>
                </c:pt>
                <c:pt idx="13407">
                  <c:v>2.7099999999999998E-7</c:v>
                </c:pt>
                <c:pt idx="13408">
                  <c:v>2.7099999999999998E-7</c:v>
                </c:pt>
                <c:pt idx="13409">
                  <c:v>2.7099999999999998E-7</c:v>
                </c:pt>
                <c:pt idx="13410">
                  <c:v>2.7099999999999998E-7</c:v>
                </c:pt>
                <c:pt idx="13411">
                  <c:v>2.7099999999999998E-7</c:v>
                </c:pt>
                <c:pt idx="13412">
                  <c:v>2.7099999999999998E-7</c:v>
                </c:pt>
                <c:pt idx="13413">
                  <c:v>2.7099999999999998E-7</c:v>
                </c:pt>
                <c:pt idx="13414">
                  <c:v>2.7099999999999998E-7</c:v>
                </c:pt>
                <c:pt idx="13415">
                  <c:v>2.7099999999999998E-7</c:v>
                </c:pt>
                <c:pt idx="13416">
                  <c:v>2.7099999999999998E-7</c:v>
                </c:pt>
                <c:pt idx="13417">
                  <c:v>2.72E-7</c:v>
                </c:pt>
                <c:pt idx="13418">
                  <c:v>2.72E-7</c:v>
                </c:pt>
                <c:pt idx="13419">
                  <c:v>2.72E-7</c:v>
                </c:pt>
                <c:pt idx="13420">
                  <c:v>2.72E-7</c:v>
                </c:pt>
                <c:pt idx="13421">
                  <c:v>2.72E-7</c:v>
                </c:pt>
                <c:pt idx="13422">
                  <c:v>2.72E-7</c:v>
                </c:pt>
                <c:pt idx="13423">
                  <c:v>2.72E-7</c:v>
                </c:pt>
                <c:pt idx="13424">
                  <c:v>2.72E-7</c:v>
                </c:pt>
                <c:pt idx="13425">
                  <c:v>2.72E-7</c:v>
                </c:pt>
                <c:pt idx="13426">
                  <c:v>2.72E-7</c:v>
                </c:pt>
                <c:pt idx="13427">
                  <c:v>2.72E-7</c:v>
                </c:pt>
                <c:pt idx="13428">
                  <c:v>2.72E-7</c:v>
                </c:pt>
                <c:pt idx="13429">
                  <c:v>2.72E-7</c:v>
                </c:pt>
                <c:pt idx="13430">
                  <c:v>2.72E-7</c:v>
                </c:pt>
                <c:pt idx="13431">
                  <c:v>2.72E-7</c:v>
                </c:pt>
                <c:pt idx="13432">
                  <c:v>2.72E-7</c:v>
                </c:pt>
                <c:pt idx="13433">
                  <c:v>2.72E-7</c:v>
                </c:pt>
                <c:pt idx="13434">
                  <c:v>2.72E-7</c:v>
                </c:pt>
                <c:pt idx="13435">
                  <c:v>2.72E-7</c:v>
                </c:pt>
                <c:pt idx="13436">
                  <c:v>2.72E-7</c:v>
                </c:pt>
                <c:pt idx="13437">
                  <c:v>2.7300000000000002E-7</c:v>
                </c:pt>
                <c:pt idx="13438">
                  <c:v>2.7300000000000002E-7</c:v>
                </c:pt>
                <c:pt idx="13439">
                  <c:v>2.7300000000000002E-7</c:v>
                </c:pt>
                <c:pt idx="13440">
                  <c:v>2.7300000000000002E-7</c:v>
                </c:pt>
                <c:pt idx="13441">
                  <c:v>2.7300000000000002E-7</c:v>
                </c:pt>
                <c:pt idx="13442">
                  <c:v>2.7300000000000002E-7</c:v>
                </c:pt>
                <c:pt idx="13443">
                  <c:v>2.7300000000000002E-7</c:v>
                </c:pt>
                <c:pt idx="13444">
                  <c:v>2.7300000000000002E-7</c:v>
                </c:pt>
                <c:pt idx="13445">
                  <c:v>2.7300000000000002E-7</c:v>
                </c:pt>
                <c:pt idx="13446">
                  <c:v>2.7300000000000002E-7</c:v>
                </c:pt>
                <c:pt idx="13447">
                  <c:v>2.7300000000000002E-7</c:v>
                </c:pt>
                <c:pt idx="13448">
                  <c:v>2.7300000000000002E-7</c:v>
                </c:pt>
                <c:pt idx="13449">
                  <c:v>2.7300000000000002E-7</c:v>
                </c:pt>
                <c:pt idx="13450">
                  <c:v>2.7300000000000002E-7</c:v>
                </c:pt>
                <c:pt idx="13451">
                  <c:v>2.7300000000000002E-7</c:v>
                </c:pt>
                <c:pt idx="13452">
                  <c:v>2.7300000000000002E-7</c:v>
                </c:pt>
                <c:pt idx="13453">
                  <c:v>2.7300000000000002E-7</c:v>
                </c:pt>
                <c:pt idx="13454">
                  <c:v>2.7300000000000002E-7</c:v>
                </c:pt>
                <c:pt idx="13455">
                  <c:v>2.7300000000000002E-7</c:v>
                </c:pt>
                <c:pt idx="13456">
                  <c:v>2.7300000000000002E-7</c:v>
                </c:pt>
                <c:pt idx="13457">
                  <c:v>2.7399999999999999E-7</c:v>
                </c:pt>
                <c:pt idx="13458">
                  <c:v>2.7399999999999999E-7</c:v>
                </c:pt>
                <c:pt idx="13459">
                  <c:v>2.7399999999999999E-7</c:v>
                </c:pt>
                <c:pt idx="13460">
                  <c:v>2.7399999999999999E-7</c:v>
                </c:pt>
                <c:pt idx="13461">
                  <c:v>2.7399999999999999E-7</c:v>
                </c:pt>
                <c:pt idx="13462">
                  <c:v>2.7399999999999999E-7</c:v>
                </c:pt>
                <c:pt idx="13463">
                  <c:v>2.7399999999999999E-7</c:v>
                </c:pt>
                <c:pt idx="13464">
                  <c:v>2.7399999999999999E-7</c:v>
                </c:pt>
                <c:pt idx="13465">
                  <c:v>2.7399999999999999E-7</c:v>
                </c:pt>
                <c:pt idx="13466">
                  <c:v>2.7399999999999999E-7</c:v>
                </c:pt>
                <c:pt idx="13467">
                  <c:v>2.7399999999999999E-7</c:v>
                </c:pt>
                <c:pt idx="13468">
                  <c:v>2.7399999999999999E-7</c:v>
                </c:pt>
                <c:pt idx="13469">
                  <c:v>2.7399999999999999E-7</c:v>
                </c:pt>
                <c:pt idx="13470">
                  <c:v>2.7399999999999999E-7</c:v>
                </c:pt>
                <c:pt idx="13471">
                  <c:v>2.7399999999999999E-7</c:v>
                </c:pt>
                <c:pt idx="13472">
                  <c:v>2.7399999999999999E-7</c:v>
                </c:pt>
                <c:pt idx="13473">
                  <c:v>2.7399999999999999E-7</c:v>
                </c:pt>
                <c:pt idx="13474">
                  <c:v>2.7399999999999999E-7</c:v>
                </c:pt>
                <c:pt idx="13475">
                  <c:v>2.7399999999999999E-7</c:v>
                </c:pt>
                <c:pt idx="13476">
                  <c:v>2.7399999999999999E-7</c:v>
                </c:pt>
                <c:pt idx="13477">
                  <c:v>2.7500000000000001E-7</c:v>
                </c:pt>
                <c:pt idx="13478">
                  <c:v>2.7500000000000001E-7</c:v>
                </c:pt>
                <c:pt idx="13479">
                  <c:v>2.7500000000000001E-7</c:v>
                </c:pt>
                <c:pt idx="13480">
                  <c:v>2.7500000000000001E-7</c:v>
                </c:pt>
                <c:pt idx="13481">
                  <c:v>2.7500000000000001E-7</c:v>
                </c:pt>
                <c:pt idx="13482">
                  <c:v>2.7500000000000001E-7</c:v>
                </c:pt>
                <c:pt idx="13483">
                  <c:v>2.7500000000000001E-7</c:v>
                </c:pt>
                <c:pt idx="13484">
                  <c:v>2.7500000000000001E-7</c:v>
                </c:pt>
                <c:pt idx="13485">
                  <c:v>2.7500000000000001E-7</c:v>
                </c:pt>
                <c:pt idx="13486">
                  <c:v>2.7500000000000001E-7</c:v>
                </c:pt>
                <c:pt idx="13487">
                  <c:v>2.7500000000000001E-7</c:v>
                </c:pt>
                <c:pt idx="13488">
                  <c:v>2.7500000000000001E-7</c:v>
                </c:pt>
                <c:pt idx="13489">
                  <c:v>2.7500000000000001E-7</c:v>
                </c:pt>
                <c:pt idx="13490">
                  <c:v>2.7500000000000001E-7</c:v>
                </c:pt>
                <c:pt idx="13491">
                  <c:v>2.7500000000000001E-7</c:v>
                </c:pt>
                <c:pt idx="13492">
                  <c:v>2.7500000000000001E-7</c:v>
                </c:pt>
                <c:pt idx="13493">
                  <c:v>2.7500000000000001E-7</c:v>
                </c:pt>
                <c:pt idx="13494">
                  <c:v>2.7500000000000001E-7</c:v>
                </c:pt>
                <c:pt idx="13495">
                  <c:v>2.7500000000000001E-7</c:v>
                </c:pt>
                <c:pt idx="13496">
                  <c:v>2.7500000000000001E-7</c:v>
                </c:pt>
                <c:pt idx="13497">
                  <c:v>2.7599999999999998E-7</c:v>
                </c:pt>
                <c:pt idx="13498">
                  <c:v>2.7599999999999998E-7</c:v>
                </c:pt>
                <c:pt idx="13499">
                  <c:v>2.7599999999999998E-7</c:v>
                </c:pt>
                <c:pt idx="13500">
                  <c:v>2.7599999999999998E-7</c:v>
                </c:pt>
                <c:pt idx="13501">
                  <c:v>2.7599999999999998E-7</c:v>
                </c:pt>
                <c:pt idx="13502">
                  <c:v>2.7599999999999998E-7</c:v>
                </c:pt>
                <c:pt idx="13503">
                  <c:v>2.7599999999999998E-7</c:v>
                </c:pt>
                <c:pt idx="13504">
                  <c:v>2.7599999999999998E-7</c:v>
                </c:pt>
                <c:pt idx="13505">
                  <c:v>2.7599999999999998E-7</c:v>
                </c:pt>
                <c:pt idx="13506">
                  <c:v>2.7599999999999998E-7</c:v>
                </c:pt>
                <c:pt idx="13507">
                  <c:v>2.7599999999999998E-7</c:v>
                </c:pt>
                <c:pt idx="13508">
                  <c:v>2.7599999999999998E-7</c:v>
                </c:pt>
                <c:pt idx="13509">
                  <c:v>2.7599999999999998E-7</c:v>
                </c:pt>
                <c:pt idx="13510">
                  <c:v>2.7599999999999998E-7</c:v>
                </c:pt>
                <c:pt idx="13511">
                  <c:v>2.7599999999999998E-7</c:v>
                </c:pt>
                <c:pt idx="13512">
                  <c:v>2.7599999999999998E-7</c:v>
                </c:pt>
                <c:pt idx="13513">
                  <c:v>2.7599999999999998E-7</c:v>
                </c:pt>
                <c:pt idx="13514">
                  <c:v>2.7599999999999998E-7</c:v>
                </c:pt>
                <c:pt idx="13515">
                  <c:v>2.7599999999999998E-7</c:v>
                </c:pt>
                <c:pt idx="13516">
                  <c:v>2.7599999999999998E-7</c:v>
                </c:pt>
                <c:pt idx="13517">
                  <c:v>2.7700000000000001E-7</c:v>
                </c:pt>
                <c:pt idx="13518">
                  <c:v>2.7700000000000001E-7</c:v>
                </c:pt>
                <c:pt idx="13519">
                  <c:v>2.7700000000000001E-7</c:v>
                </c:pt>
                <c:pt idx="13520">
                  <c:v>2.7700000000000001E-7</c:v>
                </c:pt>
                <c:pt idx="13521">
                  <c:v>2.7700000000000001E-7</c:v>
                </c:pt>
                <c:pt idx="13522">
                  <c:v>2.7700000000000001E-7</c:v>
                </c:pt>
                <c:pt idx="13523">
                  <c:v>2.7700000000000001E-7</c:v>
                </c:pt>
                <c:pt idx="13524">
                  <c:v>2.7700000000000001E-7</c:v>
                </c:pt>
                <c:pt idx="13525">
                  <c:v>2.7700000000000001E-7</c:v>
                </c:pt>
                <c:pt idx="13526">
                  <c:v>2.7700000000000001E-7</c:v>
                </c:pt>
                <c:pt idx="13527">
                  <c:v>2.7700000000000001E-7</c:v>
                </c:pt>
                <c:pt idx="13528">
                  <c:v>2.7700000000000001E-7</c:v>
                </c:pt>
                <c:pt idx="13529">
                  <c:v>2.7700000000000001E-7</c:v>
                </c:pt>
                <c:pt idx="13530">
                  <c:v>2.7700000000000001E-7</c:v>
                </c:pt>
                <c:pt idx="13531">
                  <c:v>2.7700000000000001E-7</c:v>
                </c:pt>
                <c:pt idx="13532">
                  <c:v>2.7700000000000001E-7</c:v>
                </c:pt>
                <c:pt idx="13533">
                  <c:v>2.7700000000000001E-7</c:v>
                </c:pt>
                <c:pt idx="13534">
                  <c:v>2.7700000000000001E-7</c:v>
                </c:pt>
                <c:pt idx="13535">
                  <c:v>2.7700000000000001E-7</c:v>
                </c:pt>
                <c:pt idx="13536">
                  <c:v>2.7700000000000001E-7</c:v>
                </c:pt>
                <c:pt idx="13537">
                  <c:v>2.7799999999999997E-7</c:v>
                </c:pt>
                <c:pt idx="13538">
                  <c:v>2.7799999999999997E-7</c:v>
                </c:pt>
                <c:pt idx="13539">
                  <c:v>2.7799999999999997E-7</c:v>
                </c:pt>
                <c:pt idx="13540">
                  <c:v>2.7799999999999997E-7</c:v>
                </c:pt>
                <c:pt idx="13541">
                  <c:v>2.7799999999999997E-7</c:v>
                </c:pt>
                <c:pt idx="13542">
                  <c:v>2.7799999999999997E-7</c:v>
                </c:pt>
                <c:pt idx="13543">
                  <c:v>2.7799999999999997E-7</c:v>
                </c:pt>
                <c:pt idx="13544">
                  <c:v>2.7799999999999997E-7</c:v>
                </c:pt>
                <c:pt idx="13545">
                  <c:v>2.7799999999999997E-7</c:v>
                </c:pt>
                <c:pt idx="13546">
                  <c:v>2.7799999999999997E-7</c:v>
                </c:pt>
                <c:pt idx="13547">
                  <c:v>2.7799999999999997E-7</c:v>
                </c:pt>
                <c:pt idx="13548">
                  <c:v>2.7799999999999997E-7</c:v>
                </c:pt>
                <c:pt idx="13549">
                  <c:v>2.7799999999999997E-7</c:v>
                </c:pt>
                <c:pt idx="13550">
                  <c:v>2.7799999999999997E-7</c:v>
                </c:pt>
                <c:pt idx="13551">
                  <c:v>2.7799999999999997E-7</c:v>
                </c:pt>
                <c:pt idx="13552">
                  <c:v>2.7799999999999997E-7</c:v>
                </c:pt>
                <c:pt idx="13553">
                  <c:v>2.7799999999999997E-7</c:v>
                </c:pt>
                <c:pt idx="13554">
                  <c:v>2.7799999999999997E-7</c:v>
                </c:pt>
                <c:pt idx="13555">
                  <c:v>2.7799999999999997E-7</c:v>
                </c:pt>
                <c:pt idx="13556">
                  <c:v>2.7799999999999997E-7</c:v>
                </c:pt>
                <c:pt idx="13557">
                  <c:v>2.79E-7</c:v>
                </c:pt>
                <c:pt idx="13558">
                  <c:v>2.79E-7</c:v>
                </c:pt>
                <c:pt idx="13559">
                  <c:v>2.79E-7</c:v>
                </c:pt>
                <c:pt idx="13560">
                  <c:v>2.79E-7</c:v>
                </c:pt>
                <c:pt idx="13561">
                  <c:v>2.79E-7</c:v>
                </c:pt>
                <c:pt idx="13562">
                  <c:v>2.79E-7</c:v>
                </c:pt>
                <c:pt idx="13563">
                  <c:v>2.79E-7</c:v>
                </c:pt>
                <c:pt idx="13564">
                  <c:v>2.79E-7</c:v>
                </c:pt>
                <c:pt idx="13565">
                  <c:v>2.79E-7</c:v>
                </c:pt>
                <c:pt idx="13566">
                  <c:v>2.79E-7</c:v>
                </c:pt>
                <c:pt idx="13567">
                  <c:v>2.79E-7</c:v>
                </c:pt>
                <c:pt idx="13568">
                  <c:v>2.79E-7</c:v>
                </c:pt>
                <c:pt idx="13569">
                  <c:v>2.79E-7</c:v>
                </c:pt>
                <c:pt idx="13570">
                  <c:v>2.79E-7</c:v>
                </c:pt>
                <c:pt idx="13571">
                  <c:v>2.79E-7</c:v>
                </c:pt>
                <c:pt idx="13572">
                  <c:v>2.79E-7</c:v>
                </c:pt>
                <c:pt idx="13573">
                  <c:v>2.79E-7</c:v>
                </c:pt>
                <c:pt idx="13574">
                  <c:v>2.79E-7</c:v>
                </c:pt>
                <c:pt idx="13575">
                  <c:v>2.79E-7</c:v>
                </c:pt>
                <c:pt idx="13576">
                  <c:v>2.79E-7</c:v>
                </c:pt>
                <c:pt idx="13577">
                  <c:v>2.8000000000000002E-7</c:v>
                </c:pt>
                <c:pt idx="13578">
                  <c:v>2.8000000000000002E-7</c:v>
                </c:pt>
                <c:pt idx="13579">
                  <c:v>2.8000000000000002E-7</c:v>
                </c:pt>
                <c:pt idx="13580">
                  <c:v>2.8000000000000002E-7</c:v>
                </c:pt>
                <c:pt idx="13581">
                  <c:v>2.8000000000000002E-7</c:v>
                </c:pt>
                <c:pt idx="13582">
                  <c:v>2.8000000000000002E-7</c:v>
                </c:pt>
                <c:pt idx="13583">
                  <c:v>2.8000000000000002E-7</c:v>
                </c:pt>
                <c:pt idx="13584">
                  <c:v>2.8000000000000002E-7</c:v>
                </c:pt>
                <c:pt idx="13585">
                  <c:v>2.8000000000000002E-7</c:v>
                </c:pt>
                <c:pt idx="13586">
                  <c:v>2.8000000000000002E-7</c:v>
                </c:pt>
                <c:pt idx="13587">
                  <c:v>2.8000000000000002E-7</c:v>
                </c:pt>
                <c:pt idx="13588">
                  <c:v>2.8000000000000002E-7</c:v>
                </c:pt>
                <c:pt idx="13589">
                  <c:v>2.8000000000000002E-7</c:v>
                </c:pt>
                <c:pt idx="13590">
                  <c:v>2.8000000000000002E-7</c:v>
                </c:pt>
                <c:pt idx="13591">
                  <c:v>2.8000000000000002E-7</c:v>
                </c:pt>
                <c:pt idx="13592">
                  <c:v>2.8000000000000002E-7</c:v>
                </c:pt>
                <c:pt idx="13593">
                  <c:v>2.8000000000000002E-7</c:v>
                </c:pt>
                <c:pt idx="13594">
                  <c:v>2.8000000000000002E-7</c:v>
                </c:pt>
                <c:pt idx="13595">
                  <c:v>2.8000000000000002E-7</c:v>
                </c:pt>
                <c:pt idx="13596">
                  <c:v>2.8000000000000002E-7</c:v>
                </c:pt>
                <c:pt idx="13597">
                  <c:v>2.8099999999999999E-7</c:v>
                </c:pt>
                <c:pt idx="13598">
                  <c:v>2.8099999999999999E-7</c:v>
                </c:pt>
                <c:pt idx="13599">
                  <c:v>2.8099999999999999E-7</c:v>
                </c:pt>
                <c:pt idx="13600">
                  <c:v>2.8099999999999999E-7</c:v>
                </c:pt>
                <c:pt idx="13601">
                  <c:v>2.8099999999999999E-7</c:v>
                </c:pt>
                <c:pt idx="13602">
                  <c:v>2.8099999999999999E-7</c:v>
                </c:pt>
                <c:pt idx="13603">
                  <c:v>2.8099999999999999E-7</c:v>
                </c:pt>
                <c:pt idx="13604">
                  <c:v>2.8099999999999999E-7</c:v>
                </c:pt>
                <c:pt idx="13605">
                  <c:v>2.8099999999999999E-7</c:v>
                </c:pt>
                <c:pt idx="13606">
                  <c:v>2.8099999999999999E-7</c:v>
                </c:pt>
                <c:pt idx="13607">
                  <c:v>2.8099999999999999E-7</c:v>
                </c:pt>
                <c:pt idx="13608">
                  <c:v>2.8099999999999999E-7</c:v>
                </c:pt>
                <c:pt idx="13609">
                  <c:v>2.8099999999999999E-7</c:v>
                </c:pt>
                <c:pt idx="13610">
                  <c:v>2.8099999999999999E-7</c:v>
                </c:pt>
                <c:pt idx="13611">
                  <c:v>2.8099999999999999E-7</c:v>
                </c:pt>
                <c:pt idx="13612">
                  <c:v>2.8099999999999999E-7</c:v>
                </c:pt>
                <c:pt idx="13613">
                  <c:v>2.8099999999999999E-7</c:v>
                </c:pt>
                <c:pt idx="13614">
                  <c:v>2.8099999999999999E-7</c:v>
                </c:pt>
                <c:pt idx="13615">
                  <c:v>2.8099999999999999E-7</c:v>
                </c:pt>
                <c:pt idx="13616">
                  <c:v>2.8099999999999999E-7</c:v>
                </c:pt>
                <c:pt idx="13617">
                  <c:v>2.8200000000000001E-7</c:v>
                </c:pt>
                <c:pt idx="13618">
                  <c:v>2.8200000000000001E-7</c:v>
                </c:pt>
                <c:pt idx="13619">
                  <c:v>2.8200000000000001E-7</c:v>
                </c:pt>
                <c:pt idx="13620">
                  <c:v>2.8200000000000001E-7</c:v>
                </c:pt>
                <c:pt idx="13621">
                  <c:v>2.8200000000000001E-7</c:v>
                </c:pt>
                <c:pt idx="13622">
                  <c:v>2.8200000000000001E-7</c:v>
                </c:pt>
                <c:pt idx="13623">
                  <c:v>2.8200000000000001E-7</c:v>
                </c:pt>
                <c:pt idx="13624">
                  <c:v>2.8200000000000001E-7</c:v>
                </c:pt>
                <c:pt idx="13625">
                  <c:v>2.8200000000000001E-7</c:v>
                </c:pt>
                <c:pt idx="13626">
                  <c:v>2.8200000000000001E-7</c:v>
                </c:pt>
                <c:pt idx="13627">
                  <c:v>2.8200000000000001E-7</c:v>
                </c:pt>
                <c:pt idx="13628">
                  <c:v>2.8200000000000001E-7</c:v>
                </c:pt>
                <c:pt idx="13629">
                  <c:v>2.8200000000000001E-7</c:v>
                </c:pt>
                <c:pt idx="13630">
                  <c:v>2.8200000000000001E-7</c:v>
                </c:pt>
                <c:pt idx="13631">
                  <c:v>2.8200000000000001E-7</c:v>
                </c:pt>
                <c:pt idx="13632">
                  <c:v>2.8200000000000001E-7</c:v>
                </c:pt>
                <c:pt idx="13633">
                  <c:v>2.8200000000000001E-7</c:v>
                </c:pt>
                <c:pt idx="13634">
                  <c:v>2.8200000000000001E-7</c:v>
                </c:pt>
                <c:pt idx="13635">
                  <c:v>2.8200000000000001E-7</c:v>
                </c:pt>
                <c:pt idx="13636">
                  <c:v>2.8200000000000001E-7</c:v>
                </c:pt>
                <c:pt idx="13637">
                  <c:v>2.8299999999999998E-7</c:v>
                </c:pt>
                <c:pt idx="13638">
                  <c:v>2.8299999999999998E-7</c:v>
                </c:pt>
                <c:pt idx="13639">
                  <c:v>2.8299999999999998E-7</c:v>
                </c:pt>
                <c:pt idx="13640">
                  <c:v>2.8299999999999998E-7</c:v>
                </c:pt>
                <c:pt idx="13641">
                  <c:v>2.8299999999999998E-7</c:v>
                </c:pt>
                <c:pt idx="13642">
                  <c:v>2.8299999999999998E-7</c:v>
                </c:pt>
                <c:pt idx="13643">
                  <c:v>2.8299999999999998E-7</c:v>
                </c:pt>
                <c:pt idx="13644">
                  <c:v>2.8299999999999998E-7</c:v>
                </c:pt>
                <c:pt idx="13645">
                  <c:v>2.8299999999999998E-7</c:v>
                </c:pt>
                <c:pt idx="13646">
                  <c:v>2.8299999999999998E-7</c:v>
                </c:pt>
                <c:pt idx="13647">
                  <c:v>2.8299999999999998E-7</c:v>
                </c:pt>
                <c:pt idx="13648">
                  <c:v>2.8299999999999998E-7</c:v>
                </c:pt>
                <c:pt idx="13649">
                  <c:v>2.8299999999999998E-7</c:v>
                </c:pt>
                <c:pt idx="13650">
                  <c:v>2.8299999999999998E-7</c:v>
                </c:pt>
                <c:pt idx="13651">
                  <c:v>2.8299999999999998E-7</c:v>
                </c:pt>
                <c:pt idx="13652">
                  <c:v>2.8299999999999998E-7</c:v>
                </c:pt>
                <c:pt idx="13653">
                  <c:v>2.8299999999999998E-7</c:v>
                </c:pt>
                <c:pt idx="13654">
                  <c:v>2.8299999999999998E-7</c:v>
                </c:pt>
                <c:pt idx="13655">
                  <c:v>2.8299999999999998E-7</c:v>
                </c:pt>
                <c:pt idx="13656">
                  <c:v>2.8299999999999998E-7</c:v>
                </c:pt>
                <c:pt idx="13657">
                  <c:v>2.84E-7</c:v>
                </c:pt>
                <c:pt idx="13658">
                  <c:v>2.84E-7</c:v>
                </c:pt>
                <c:pt idx="13659">
                  <c:v>2.84E-7</c:v>
                </c:pt>
                <c:pt idx="13660">
                  <c:v>2.84E-7</c:v>
                </c:pt>
                <c:pt idx="13661">
                  <c:v>2.84E-7</c:v>
                </c:pt>
                <c:pt idx="13662">
                  <c:v>2.84E-7</c:v>
                </c:pt>
                <c:pt idx="13663">
                  <c:v>2.84E-7</c:v>
                </c:pt>
                <c:pt idx="13664">
                  <c:v>2.84E-7</c:v>
                </c:pt>
                <c:pt idx="13665">
                  <c:v>2.84E-7</c:v>
                </c:pt>
                <c:pt idx="13666">
                  <c:v>2.84E-7</c:v>
                </c:pt>
                <c:pt idx="13667">
                  <c:v>2.84E-7</c:v>
                </c:pt>
                <c:pt idx="13668">
                  <c:v>2.84E-7</c:v>
                </c:pt>
                <c:pt idx="13669">
                  <c:v>2.84E-7</c:v>
                </c:pt>
                <c:pt idx="13670">
                  <c:v>2.84E-7</c:v>
                </c:pt>
                <c:pt idx="13671">
                  <c:v>2.84E-7</c:v>
                </c:pt>
                <c:pt idx="13672">
                  <c:v>2.84E-7</c:v>
                </c:pt>
                <c:pt idx="13673">
                  <c:v>2.84E-7</c:v>
                </c:pt>
                <c:pt idx="13674">
                  <c:v>2.84E-7</c:v>
                </c:pt>
                <c:pt idx="13675">
                  <c:v>2.84E-7</c:v>
                </c:pt>
                <c:pt idx="13676">
                  <c:v>2.84E-7</c:v>
                </c:pt>
                <c:pt idx="13677">
                  <c:v>2.8500000000000002E-7</c:v>
                </c:pt>
                <c:pt idx="13678">
                  <c:v>2.8500000000000002E-7</c:v>
                </c:pt>
                <c:pt idx="13679">
                  <c:v>2.8500000000000002E-7</c:v>
                </c:pt>
                <c:pt idx="13680">
                  <c:v>2.8500000000000002E-7</c:v>
                </c:pt>
                <c:pt idx="13681">
                  <c:v>2.8500000000000002E-7</c:v>
                </c:pt>
                <c:pt idx="13682">
                  <c:v>2.8500000000000002E-7</c:v>
                </c:pt>
                <c:pt idx="13683">
                  <c:v>2.8500000000000002E-7</c:v>
                </c:pt>
                <c:pt idx="13684">
                  <c:v>2.8500000000000002E-7</c:v>
                </c:pt>
                <c:pt idx="13685">
                  <c:v>2.8500000000000002E-7</c:v>
                </c:pt>
                <c:pt idx="13686">
                  <c:v>2.8500000000000002E-7</c:v>
                </c:pt>
                <c:pt idx="13687">
                  <c:v>2.8500000000000002E-7</c:v>
                </c:pt>
                <c:pt idx="13688">
                  <c:v>2.8500000000000002E-7</c:v>
                </c:pt>
                <c:pt idx="13689">
                  <c:v>2.8500000000000002E-7</c:v>
                </c:pt>
                <c:pt idx="13690">
                  <c:v>2.8500000000000002E-7</c:v>
                </c:pt>
                <c:pt idx="13691">
                  <c:v>2.8500000000000002E-7</c:v>
                </c:pt>
                <c:pt idx="13692">
                  <c:v>2.8500000000000002E-7</c:v>
                </c:pt>
                <c:pt idx="13693">
                  <c:v>2.8500000000000002E-7</c:v>
                </c:pt>
                <c:pt idx="13694">
                  <c:v>2.8500000000000002E-7</c:v>
                </c:pt>
                <c:pt idx="13695">
                  <c:v>2.8500000000000002E-7</c:v>
                </c:pt>
                <c:pt idx="13696">
                  <c:v>2.8500000000000002E-7</c:v>
                </c:pt>
                <c:pt idx="13697">
                  <c:v>2.8599999999999999E-7</c:v>
                </c:pt>
                <c:pt idx="13698">
                  <c:v>2.8599999999999999E-7</c:v>
                </c:pt>
                <c:pt idx="13699">
                  <c:v>2.8599999999999999E-7</c:v>
                </c:pt>
                <c:pt idx="13700">
                  <c:v>2.8599999999999999E-7</c:v>
                </c:pt>
                <c:pt idx="13701">
                  <c:v>2.8599999999999999E-7</c:v>
                </c:pt>
                <c:pt idx="13702">
                  <c:v>2.8599999999999999E-7</c:v>
                </c:pt>
                <c:pt idx="13703">
                  <c:v>2.8599999999999999E-7</c:v>
                </c:pt>
                <c:pt idx="13704">
                  <c:v>2.8599999999999999E-7</c:v>
                </c:pt>
                <c:pt idx="13705">
                  <c:v>2.8599999999999999E-7</c:v>
                </c:pt>
                <c:pt idx="13706">
                  <c:v>2.8599999999999999E-7</c:v>
                </c:pt>
                <c:pt idx="13707">
                  <c:v>2.8599999999999999E-7</c:v>
                </c:pt>
                <c:pt idx="13708">
                  <c:v>2.8599999999999999E-7</c:v>
                </c:pt>
                <c:pt idx="13709">
                  <c:v>2.8599999999999999E-7</c:v>
                </c:pt>
                <c:pt idx="13710">
                  <c:v>2.8599999999999999E-7</c:v>
                </c:pt>
                <c:pt idx="13711">
                  <c:v>2.8599999999999999E-7</c:v>
                </c:pt>
                <c:pt idx="13712">
                  <c:v>2.8599999999999999E-7</c:v>
                </c:pt>
                <c:pt idx="13713">
                  <c:v>2.8599999999999999E-7</c:v>
                </c:pt>
                <c:pt idx="13714">
                  <c:v>2.8599999999999999E-7</c:v>
                </c:pt>
                <c:pt idx="13715">
                  <c:v>2.8599999999999999E-7</c:v>
                </c:pt>
                <c:pt idx="13716">
                  <c:v>2.8599999999999999E-7</c:v>
                </c:pt>
                <c:pt idx="13717">
                  <c:v>2.8700000000000002E-7</c:v>
                </c:pt>
                <c:pt idx="13718">
                  <c:v>2.8700000000000002E-7</c:v>
                </c:pt>
                <c:pt idx="13719">
                  <c:v>2.8700000000000002E-7</c:v>
                </c:pt>
                <c:pt idx="13720">
                  <c:v>2.8700000000000002E-7</c:v>
                </c:pt>
                <c:pt idx="13721">
                  <c:v>2.8700000000000002E-7</c:v>
                </c:pt>
                <c:pt idx="13722">
                  <c:v>2.8700000000000002E-7</c:v>
                </c:pt>
                <c:pt idx="13723">
                  <c:v>2.8700000000000002E-7</c:v>
                </c:pt>
                <c:pt idx="13724">
                  <c:v>2.8700000000000002E-7</c:v>
                </c:pt>
                <c:pt idx="13725">
                  <c:v>2.8700000000000002E-7</c:v>
                </c:pt>
                <c:pt idx="13726">
                  <c:v>2.8700000000000002E-7</c:v>
                </c:pt>
                <c:pt idx="13727">
                  <c:v>2.8700000000000002E-7</c:v>
                </c:pt>
                <c:pt idx="13728">
                  <c:v>2.8700000000000002E-7</c:v>
                </c:pt>
                <c:pt idx="13729">
                  <c:v>2.8700000000000002E-7</c:v>
                </c:pt>
                <c:pt idx="13730">
                  <c:v>2.8700000000000002E-7</c:v>
                </c:pt>
                <c:pt idx="13731">
                  <c:v>2.8700000000000002E-7</c:v>
                </c:pt>
                <c:pt idx="13732">
                  <c:v>2.8700000000000002E-7</c:v>
                </c:pt>
                <c:pt idx="13733">
                  <c:v>2.8700000000000002E-7</c:v>
                </c:pt>
                <c:pt idx="13734">
                  <c:v>2.8700000000000002E-7</c:v>
                </c:pt>
                <c:pt idx="13735">
                  <c:v>2.8700000000000002E-7</c:v>
                </c:pt>
                <c:pt idx="13736">
                  <c:v>2.8700000000000002E-7</c:v>
                </c:pt>
                <c:pt idx="13737">
                  <c:v>2.8799999999999998E-7</c:v>
                </c:pt>
                <c:pt idx="13738">
                  <c:v>2.8799999999999998E-7</c:v>
                </c:pt>
                <c:pt idx="13739">
                  <c:v>2.8799999999999998E-7</c:v>
                </c:pt>
                <c:pt idx="13740">
                  <c:v>2.8799999999999998E-7</c:v>
                </c:pt>
                <c:pt idx="13741">
                  <c:v>2.8799999999999998E-7</c:v>
                </c:pt>
                <c:pt idx="13742">
                  <c:v>2.8799999999999998E-7</c:v>
                </c:pt>
                <c:pt idx="13743">
                  <c:v>2.8799999999999998E-7</c:v>
                </c:pt>
                <c:pt idx="13744">
                  <c:v>2.8799999999999998E-7</c:v>
                </c:pt>
                <c:pt idx="13745">
                  <c:v>2.8799999999999998E-7</c:v>
                </c:pt>
                <c:pt idx="13746">
                  <c:v>2.8799999999999998E-7</c:v>
                </c:pt>
                <c:pt idx="13747">
                  <c:v>2.8799999999999998E-7</c:v>
                </c:pt>
                <c:pt idx="13748">
                  <c:v>2.8799999999999998E-7</c:v>
                </c:pt>
                <c:pt idx="13749">
                  <c:v>2.8799999999999998E-7</c:v>
                </c:pt>
                <c:pt idx="13750">
                  <c:v>2.8799999999999998E-7</c:v>
                </c:pt>
                <c:pt idx="13751">
                  <c:v>2.8799999999999998E-7</c:v>
                </c:pt>
                <c:pt idx="13752">
                  <c:v>2.8799999999999998E-7</c:v>
                </c:pt>
                <c:pt idx="13753">
                  <c:v>2.8799999999999998E-7</c:v>
                </c:pt>
                <c:pt idx="13754">
                  <c:v>2.8799999999999998E-7</c:v>
                </c:pt>
                <c:pt idx="13755">
                  <c:v>2.8799999999999998E-7</c:v>
                </c:pt>
                <c:pt idx="13756">
                  <c:v>2.8799999999999998E-7</c:v>
                </c:pt>
                <c:pt idx="13757">
                  <c:v>2.8900000000000001E-7</c:v>
                </c:pt>
                <c:pt idx="13758">
                  <c:v>2.8900000000000001E-7</c:v>
                </c:pt>
                <c:pt idx="13759">
                  <c:v>2.8900000000000001E-7</c:v>
                </c:pt>
                <c:pt idx="13760">
                  <c:v>2.8900000000000001E-7</c:v>
                </c:pt>
                <c:pt idx="13761">
                  <c:v>2.8900000000000001E-7</c:v>
                </c:pt>
                <c:pt idx="13762">
                  <c:v>2.8900000000000001E-7</c:v>
                </c:pt>
                <c:pt idx="13763">
                  <c:v>2.8900000000000001E-7</c:v>
                </c:pt>
                <c:pt idx="13764">
                  <c:v>2.8900000000000001E-7</c:v>
                </c:pt>
                <c:pt idx="13765">
                  <c:v>2.8900000000000001E-7</c:v>
                </c:pt>
                <c:pt idx="13766">
                  <c:v>2.8900000000000001E-7</c:v>
                </c:pt>
                <c:pt idx="13767">
                  <c:v>2.8900000000000001E-7</c:v>
                </c:pt>
                <c:pt idx="13768">
                  <c:v>2.8900000000000001E-7</c:v>
                </c:pt>
                <c:pt idx="13769">
                  <c:v>2.8900000000000001E-7</c:v>
                </c:pt>
                <c:pt idx="13770">
                  <c:v>2.8900000000000001E-7</c:v>
                </c:pt>
                <c:pt idx="13771">
                  <c:v>2.8900000000000001E-7</c:v>
                </c:pt>
                <c:pt idx="13772">
                  <c:v>2.8900000000000001E-7</c:v>
                </c:pt>
                <c:pt idx="13773">
                  <c:v>2.8900000000000001E-7</c:v>
                </c:pt>
                <c:pt idx="13774">
                  <c:v>2.8900000000000001E-7</c:v>
                </c:pt>
                <c:pt idx="13775">
                  <c:v>2.8900000000000001E-7</c:v>
                </c:pt>
                <c:pt idx="13776">
                  <c:v>2.8900000000000001E-7</c:v>
                </c:pt>
                <c:pt idx="13777">
                  <c:v>2.8999999999999998E-7</c:v>
                </c:pt>
                <c:pt idx="13778">
                  <c:v>2.8999999999999998E-7</c:v>
                </c:pt>
                <c:pt idx="13779">
                  <c:v>2.8999999999999998E-7</c:v>
                </c:pt>
                <c:pt idx="13780">
                  <c:v>2.8999999999999998E-7</c:v>
                </c:pt>
                <c:pt idx="13781">
                  <c:v>2.8999999999999998E-7</c:v>
                </c:pt>
                <c:pt idx="13782">
                  <c:v>2.8999999999999998E-7</c:v>
                </c:pt>
                <c:pt idx="13783">
                  <c:v>2.8999999999999998E-7</c:v>
                </c:pt>
                <c:pt idx="13784">
                  <c:v>2.8999999999999998E-7</c:v>
                </c:pt>
                <c:pt idx="13785">
                  <c:v>2.8999999999999998E-7</c:v>
                </c:pt>
                <c:pt idx="13786">
                  <c:v>2.8999999999999998E-7</c:v>
                </c:pt>
                <c:pt idx="13787">
                  <c:v>2.8999999999999998E-7</c:v>
                </c:pt>
                <c:pt idx="13788">
                  <c:v>2.8999999999999998E-7</c:v>
                </c:pt>
                <c:pt idx="13789">
                  <c:v>2.8999999999999998E-7</c:v>
                </c:pt>
                <c:pt idx="13790">
                  <c:v>2.8999999999999998E-7</c:v>
                </c:pt>
                <c:pt idx="13791">
                  <c:v>2.8999999999999998E-7</c:v>
                </c:pt>
                <c:pt idx="13792">
                  <c:v>2.8999999999999998E-7</c:v>
                </c:pt>
                <c:pt idx="13793">
                  <c:v>2.8999999999999998E-7</c:v>
                </c:pt>
                <c:pt idx="13794">
                  <c:v>2.8999999999999998E-7</c:v>
                </c:pt>
                <c:pt idx="13795">
                  <c:v>2.8999999999999998E-7</c:v>
                </c:pt>
                <c:pt idx="13796">
                  <c:v>2.8999999999999998E-7</c:v>
                </c:pt>
                <c:pt idx="13797">
                  <c:v>2.91E-7</c:v>
                </c:pt>
                <c:pt idx="13798">
                  <c:v>2.91E-7</c:v>
                </c:pt>
                <c:pt idx="13799">
                  <c:v>2.91E-7</c:v>
                </c:pt>
                <c:pt idx="13800">
                  <c:v>2.91E-7</c:v>
                </c:pt>
                <c:pt idx="13801">
                  <c:v>2.91E-7</c:v>
                </c:pt>
                <c:pt idx="13802">
                  <c:v>2.91E-7</c:v>
                </c:pt>
                <c:pt idx="13803">
                  <c:v>2.91E-7</c:v>
                </c:pt>
                <c:pt idx="13804">
                  <c:v>2.91E-7</c:v>
                </c:pt>
                <c:pt idx="13805">
                  <c:v>2.91E-7</c:v>
                </c:pt>
                <c:pt idx="13806">
                  <c:v>2.91E-7</c:v>
                </c:pt>
                <c:pt idx="13807">
                  <c:v>2.91E-7</c:v>
                </c:pt>
                <c:pt idx="13808">
                  <c:v>2.91E-7</c:v>
                </c:pt>
                <c:pt idx="13809">
                  <c:v>2.91E-7</c:v>
                </c:pt>
                <c:pt idx="13810">
                  <c:v>2.91E-7</c:v>
                </c:pt>
                <c:pt idx="13811">
                  <c:v>2.91E-7</c:v>
                </c:pt>
                <c:pt idx="13812">
                  <c:v>2.91E-7</c:v>
                </c:pt>
                <c:pt idx="13813">
                  <c:v>2.91E-7</c:v>
                </c:pt>
                <c:pt idx="13814">
                  <c:v>2.91E-7</c:v>
                </c:pt>
                <c:pt idx="13815">
                  <c:v>2.91E-7</c:v>
                </c:pt>
                <c:pt idx="13816">
                  <c:v>2.91E-7</c:v>
                </c:pt>
                <c:pt idx="13817">
                  <c:v>2.9200000000000002E-7</c:v>
                </c:pt>
                <c:pt idx="13818">
                  <c:v>2.9200000000000002E-7</c:v>
                </c:pt>
                <c:pt idx="13819">
                  <c:v>2.9200000000000002E-7</c:v>
                </c:pt>
                <c:pt idx="13820">
                  <c:v>2.9200000000000002E-7</c:v>
                </c:pt>
                <c:pt idx="13821">
                  <c:v>2.9200000000000002E-7</c:v>
                </c:pt>
                <c:pt idx="13822">
                  <c:v>2.9200000000000002E-7</c:v>
                </c:pt>
                <c:pt idx="13823">
                  <c:v>2.9200000000000002E-7</c:v>
                </c:pt>
                <c:pt idx="13824">
                  <c:v>2.9200000000000002E-7</c:v>
                </c:pt>
                <c:pt idx="13825">
                  <c:v>2.9200000000000002E-7</c:v>
                </c:pt>
                <c:pt idx="13826">
                  <c:v>2.9200000000000002E-7</c:v>
                </c:pt>
                <c:pt idx="13827">
                  <c:v>2.9200000000000002E-7</c:v>
                </c:pt>
                <c:pt idx="13828">
                  <c:v>2.9200000000000002E-7</c:v>
                </c:pt>
                <c:pt idx="13829">
                  <c:v>2.9200000000000002E-7</c:v>
                </c:pt>
                <c:pt idx="13830">
                  <c:v>2.9200000000000002E-7</c:v>
                </c:pt>
                <c:pt idx="13831">
                  <c:v>2.9200000000000002E-7</c:v>
                </c:pt>
                <c:pt idx="13832">
                  <c:v>2.9200000000000002E-7</c:v>
                </c:pt>
                <c:pt idx="13833">
                  <c:v>2.9200000000000002E-7</c:v>
                </c:pt>
                <c:pt idx="13834">
                  <c:v>2.9200000000000002E-7</c:v>
                </c:pt>
                <c:pt idx="13835">
                  <c:v>2.9200000000000002E-7</c:v>
                </c:pt>
                <c:pt idx="13836">
                  <c:v>2.9200000000000002E-7</c:v>
                </c:pt>
                <c:pt idx="13837">
                  <c:v>2.9299999999999999E-7</c:v>
                </c:pt>
                <c:pt idx="13838">
                  <c:v>2.9299999999999999E-7</c:v>
                </c:pt>
                <c:pt idx="13839">
                  <c:v>2.9299999999999999E-7</c:v>
                </c:pt>
                <c:pt idx="13840">
                  <c:v>2.9299999999999999E-7</c:v>
                </c:pt>
                <c:pt idx="13841">
                  <c:v>2.9299999999999999E-7</c:v>
                </c:pt>
                <c:pt idx="13842">
                  <c:v>2.9299999999999999E-7</c:v>
                </c:pt>
                <c:pt idx="13843">
                  <c:v>2.9299999999999999E-7</c:v>
                </c:pt>
                <c:pt idx="13844">
                  <c:v>2.9299999999999999E-7</c:v>
                </c:pt>
                <c:pt idx="13845">
                  <c:v>2.9299999999999999E-7</c:v>
                </c:pt>
                <c:pt idx="13846">
                  <c:v>2.9299999999999999E-7</c:v>
                </c:pt>
                <c:pt idx="13847">
                  <c:v>2.9299999999999999E-7</c:v>
                </c:pt>
                <c:pt idx="13848">
                  <c:v>2.9299999999999999E-7</c:v>
                </c:pt>
                <c:pt idx="13849">
                  <c:v>2.9299999999999999E-7</c:v>
                </c:pt>
                <c:pt idx="13850">
                  <c:v>2.9299999999999999E-7</c:v>
                </c:pt>
                <c:pt idx="13851">
                  <c:v>2.9299999999999999E-7</c:v>
                </c:pt>
                <c:pt idx="13852">
                  <c:v>2.9299999999999999E-7</c:v>
                </c:pt>
                <c:pt idx="13853">
                  <c:v>2.9299999999999999E-7</c:v>
                </c:pt>
                <c:pt idx="13854">
                  <c:v>2.9299999999999999E-7</c:v>
                </c:pt>
                <c:pt idx="13855">
                  <c:v>2.9299999999999999E-7</c:v>
                </c:pt>
                <c:pt idx="13856">
                  <c:v>2.9299999999999999E-7</c:v>
                </c:pt>
                <c:pt idx="13857">
                  <c:v>2.9400000000000001E-7</c:v>
                </c:pt>
                <c:pt idx="13858">
                  <c:v>2.9400000000000001E-7</c:v>
                </c:pt>
                <c:pt idx="13859">
                  <c:v>2.9400000000000001E-7</c:v>
                </c:pt>
                <c:pt idx="13860">
                  <c:v>2.9400000000000001E-7</c:v>
                </c:pt>
                <c:pt idx="13861">
                  <c:v>2.9400000000000001E-7</c:v>
                </c:pt>
                <c:pt idx="13862">
                  <c:v>2.9400000000000001E-7</c:v>
                </c:pt>
                <c:pt idx="13863">
                  <c:v>2.9400000000000001E-7</c:v>
                </c:pt>
                <c:pt idx="13864">
                  <c:v>2.9400000000000001E-7</c:v>
                </c:pt>
                <c:pt idx="13865">
                  <c:v>2.9400000000000001E-7</c:v>
                </c:pt>
                <c:pt idx="13866">
                  <c:v>2.9400000000000001E-7</c:v>
                </c:pt>
                <c:pt idx="13867">
                  <c:v>2.9400000000000001E-7</c:v>
                </c:pt>
                <c:pt idx="13868">
                  <c:v>2.9400000000000001E-7</c:v>
                </c:pt>
                <c:pt idx="13869">
                  <c:v>2.9400000000000001E-7</c:v>
                </c:pt>
                <c:pt idx="13870">
                  <c:v>2.9400000000000001E-7</c:v>
                </c:pt>
                <c:pt idx="13871">
                  <c:v>2.9400000000000001E-7</c:v>
                </c:pt>
                <c:pt idx="13872">
                  <c:v>2.9400000000000001E-7</c:v>
                </c:pt>
                <c:pt idx="13873">
                  <c:v>2.9400000000000001E-7</c:v>
                </c:pt>
                <c:pt idx="13874">
                  <c:v>2.9400000000000001E-7</c:v>
                </c:pt>
                <c:pt idx="13875">
                  <c:v>2.9400000000000001E-7</c:v>
                </c:pt>
                <c:pt idx="13876">
                  <c:v>2.9400000000000001E-7</c:v>
                </c:pt>
                <c:pt idx="13877">
                  <c:v>2.9499999999999998E-7</c:v>
                </c:pt>
                <c:pt idx="13878">
                  <c:v>2.9499999999999998E-7</c:v>
                </c:pt>
                <c:pt idx="13879">
                  <c:v>2.9499999999999998E-7</c:v>
                </c:pt>
                <c:pt idx="13880">
                  <c:v>2.9499999999999998E-7</c:v>
                </c:pt>
                <c:pt idx="13881">
                  <c:v>2.9499999999999998E-7</c:v>
                </c:pt>
                <c:pt idx="13882">
                  <c:v>2.9499999999999998E-7</c:v>
                </c:pt>
                <c:pt idx="13883">
                  <c:v>2.9499999999999998E-7</c:v>
                </c:pt>
                <c:pt idx="13884">
                  <c:v>2.9499999999999998E-7</c:v>
                </c:pt>
                <c:pt idx="13885">
                  <c:v>2.9499999999999998E-7</c:v>
                </c:pt>
                <c:pt idx="13886">
                  <c:v>2.9499999999999998E-7</c:v>
                </c:pt>
                <c:pt idx="13887">
                  <c:v>2.9499999999999998E-7</c:v>
                </c:pt>
                <c:pt idx="13888">
                  <c:v>2.9499999999999998E-7</c:v>
                </c:pt>
                <c:pt idx="13889">
                  <c:v>2.9499999999999998E-7</c:v>
                </c:pt>
                <c:pt idx="13890">
                  <c:v>2.9499999999999998E-7</c:v>
                </c:pt>
                <c:pt idx="13891">
                  <c:v>2.9499999999999998E-7</c:v>
                </c:pt>
                <c:pt idx="13892">
                  <c:v>2.9499999999999998E-7</c:v>
                </c:pt>
                <c:pt idx="13893">
                  <c:v>2.9499999999999998E-7</c:v>
                </c:pt>
                <c:pt idx="13894">
                  <c:v>2.9499999999999998E-7</c:v>
                </c:pt>
                <c:pt idx="13895">
                  <c:v>2.9499999999999998E-7</c:v>
                </c:pt>
                <c:pt idx="13896">
                  <c:v>2.9499999999999998E-7</c:v>
                </c:pt>
                <c:pt idx="13897">
                  <c:v>2.96E-7</c:v>
                </c:pt>
                <c:pt idx="13898">
                  <c:v>2.96E-7</c:v>
                </c:pt>
                <c:pt idx="13899">
                  <c:v>2.96E-7</c:v>
                </c:pt>
                <c:pt idx="13900">
                  <c:v>2.96E-7</c:v>
                </c:pt>
                <c:pt idx="13901">
                  <c:v>2.96E-7</c:v>
                </c:pt>
                <c:pt idx="13902">
                  <c:v>2.96E-7</c:v>
                </c:pt>
                <c:pt idx="13903">
                  <c:v>2.96E-7</c:v>
                </c:pt>
                <c:pt idx="13904">
                  <c:v>2.96E-7</c:v>
                </c:pt>
                <c:pt idx="13905">
                  <c:v>2.96E-7</c:v>
                </c:pt>
                <c:pt idx="13906">
                  <c:v>2.96E-7</c:v>
                </c:pt>
                <c:pt idx="13907">
                  <c:v>2.96E-7</c:v>
                </c:pt>
                <c:pt idx="13908">
                  <c:v>2.96E-7</c:v>
                </c:pt>
                <c:pt idx="13909">
                  <c:v>2.96E-7</c:v>
                </c:pt>
                <c:pt idx="13910">
                  <c:v>2.96E-7</c:v>
                </c:pt>
                <c:pt idx="13911">
                  <c:v>2.96E-7</c:v>
                </c:pt>
                <c:pt idx="13912">
                  <c:v>2.96E-7</c:v>
                </c:pt>
                <c:pt idx="13913">
                  <c:v>2.96E-7</c:v>
                </c:pt>
                <c:pt idx="13914">
                  <c:v>2.96E-7</c:v>
                </c:pt>
                <c:pt idx="13915">
                  <c:v>2.96E-7</c:v>
                </c:pt>
                <c:pt idx="13916">
                  <c:v>2.96E-7</c:v>
                </c:pt>
                <c:pt idx="13917">
                  <c:v>2.9700000000000003E-7</c:v>
                </c:pt>
                <c:pt idx="13918">
                  <c:v>2.9700000000000003E-7</c:v>
                </c:pt>
                <c:pt idx="13919">
                  <c:v>2.9700000000000003E-7</c:v>
                </c:pt>
                <c:pt idx="13920">
                  <c:v>2.9700000000000003E-7</c:v>
                </c:pt>
                <c:pt idx="13921">
                  <c:v>2.9700000000000003E-7</c:v>
                </c:pt>
                <c:pt idx="13922">
                  <c:v>2.9700000000000003E-7</c:v>
                </c:pt>
                <c:pt idx="13923">
                  <c:v>2.9700000000000003E-7</c:v>
                </c:pt>
                <c:pt idx="13924">
                  <c:v>2.9700000000000003E-7</c:v>
                </c:pt>
                <c:pt idx="13925">
                  <c:v>2.9700000000000003E-7</c:v>
                </c:pt>
                <c:pt idx="13926">
                  <c:v>2.9700000000000003E-7</c:v>
                </c:pt>
                <c:pt idx="13927">
                  <c:v>2.9700000000000003E-7</c:v>
                </c:pt>
                <c:pt idx="13928">
                  <c:v>2.9700000000000003E-7</c:v>
                </c:pt>
                <c:pt idx="13929">
                  <c:v>2.9700000000000003E-7</c:v>
                </c:pt>
                <c:pt idx="13930">
                  <c:v>2.9700000000000003E-7</c:v>
                </c:pt>
                <c:pt idx="13931">
                  <c:v>2.9700000000000003E-7</c:v>
                </c:pt>
                <c:pt idx="13932">
                  <c:v>2.9700000000000003E-7</c:v>
                </c:pt>
                <c:pt idx="13933">
                  <c:v>2.9700000000000003E-7</c:v>
                </c:pt>
                <c:pt idx="13934">
                  <c:v>2.9700000000000003E-7</c:v>
                </c:pt>
                <c:pt idx="13935">
                  <c:v>2.9700000000000003E-7</c:v>
                </c:pt>
                <c:pt idx="13936">
                  <c:v>2.9700000000000003E-7</c:v>
                </c:pt>
                <c:pt idx="13937">
                  <c:v>2.9799999999999999E-7</c:v>
                </c:pt>
                <c:pt idx="13938">
                  <c:v>2.9799999999999999E-7</c:v>
                </c:pt>
                <c:pt idx="13939">
                  <c:v>2.9799999999999999E-7</c:v>
                </c:pt>
                <c:pt idx="13940">
                  <c:v>2.9799999999999999E-7</c:v>
                </c:pt>
                <c:pt idx="13941">
                  <c:v>2.9799999999999999E-7</c:v>
                </c:pt>
                <c:pt idx="13942">
                  <c:v>2.9799999999999999E-7</c:v>
                </c:pt>
                <c:pt idx="13943">
                  <c:v>2.9799999999999999E-7</c:v>
                </c:pt>
                <c:pt idx="13944">
                  <c:v>2.9799999999999999E-7</c:v>
                </c:pt>
                <c:pt idx="13945">
                  <c:v>2.9799999999999999E-7</c:v>
                </c:pt>
                <c:pt idx="13946">
                  <c:v>2.9799999999999999E-7</c:v>
                </c:pt>
                <c:pt idx="13947">
                  <c:v>2.9799999999999999E-7</c:v>
                </c:pt>
                <c:pt idx="13948">
                  <c:v>2.9799999999999999E-7</c:v>
                </c:pt>
                <c:pt idx="13949">
                  <c:v>2.9799999999999999E-7</c:v>
                </c:pt>
                <c:pt idx="13950">
                  <c:v>2.9799999999999999E-7</c:v>
                </c:pt>
                <c:pt idx="13951">
                  <c:v>2.9799999999999999E-7</c:v>
                </c:pt>
                <c:pt idx="13952">
                  <c:v>2.9799999999999999E-7</c:v>
                </c:pt>
                <c:pt idx="13953">
                  <c:v>2.9799999999999999E-7</c:v>
                </c:pt>
                <c:pt idx="13954">
                  <c:v>2.9799999999999999E-7</c:v>
                </c:pt>
                <c:pt idx="13955">
                  <c:v>2.9799999999999999E-7</c:v>
                </c:pt>
                <c:pt idx="13956">
                  <c:v>2.9799999999999999E-7</c:v>
                </c:pt>
                <c:pt idx="13957">
                  <c:v>2.9900000000000002E-7</c:v>
                </c:pt>
                <c:pt idx="13958">
                  <c:v>2.9900000000000002E-7</c:v>
                </c:pt>
                <c:pt idx="13959">
                  <c:v>2.9900000000000002E-7</c:v>
                </c:pt>
                <c:pt idx="13960">
                  <c:v>2.9900000000000002E-7</c:v>
                </c:pt>
                <c:pt idx="13961">
                  <c:v>2.9900000000000002E-7</c:v>
                </c:pt>
                <c:pt idx="13962">
                  <c:v>2.9900000000000002E-7</c:v>
                </c:pt>
                <c:pt idx="13963">
                  <c:v>2.9900000000000002E-7</c:v>
                </c:pt>
                <c:pt idx="13964">
                  <c:v>2.9900000000000002E-7</c:v>
                </c:pt>
                <c:pt idx="13965">
                  <c:v>2.9900000000000002E-7</c:v>
                </c:pt>
                <c:pt idx="13966">
                  <c:v>2.9900000000000002E-7</c:v>
                </c:pt>
                <c:pt idx="13967">
                  <c:v>2.9900000000000002E-7</c:v>
                </c:pt>
                <c:pt idx="13968">
                  <c:v>2.9900000000000002E-7</c:v>
                </c:pt>
                <c:pt idx="13969">
                  <c:v>2.9900000000000002E-7</c:v>
                </c:pt>
                <c:pt idx="13970">
                  <c:v>2.9900000000000002E-7</c:v>
                </c:pt>
                <c:pt idx="13971">
                  <c:v>2.9900000000000002E-7</c:v>
                </c:pt>
                <c:pt idx="13972">
                  <c:v>2.9900000000000002E-7</c:v>
                </c:pt>
                <c:pt idx="13973">
                  <c:v>2.9900000000000002E-7</c:v>
                </c:pt>
                <c:pt idx="13974">
                  <c:v>2.9900000000000002E-7</c:v>
                </c:pt>
                <c:pt idx="13975">
                  <c:v>2.9900000000000002E-7</c:v>
                </c:pt>
                <c:pt idx="13976">
                  <c:v>2.9900000000000002E-7</c:v>
                </c:pt>
                <c:pt idx="13977">
                  <c:v>2.9999999999999999E-7</c:v>
                </c:pt>
                <c:pt idx="13978">
                  <c:v>2.9999999999999999E-7</c:v>
                </c:pt>
                <c:pt idx="13979">
                  <c:v>2.9999999999999999E-7</c:v>
                </c:pt>
                <c:pt idx="13980">
                  <c:v>2.9999999999999999E-7</c:v>
                </c:pt>
                <c:pt idx="13981">
                  <c:v>2.9999999999999999E-7</c:v>
                </c:pt>
                <c:pt idx="13982">
                  <c:v>2.9999999999999999E-7</c:v>
                </c:pt>
                <c:pt idx="13983">
                  <c:v>2.9999999999999999E-7</c:v>
                </c:pt>
                <c:pt idx="13984">
                  <c:v>2.9999999999999999E-7</c:v>
                </c:pt>
                <c:pt idx="13985">
                  <c:v>2.9999999999999999E-7</c:v>
                </c:pt>
                <c:pt idx="13986">
                  <c:v>2.9999999999999999E-7</c:v>
                </c:pt>
                <c:pt idx="13987">
                  <c:v>2.9999999999999999E-7</c:v>
                </c:pt>
                <c:pt idx="13988">
                  <c:v>2.9999999999999999E-7</c:v>
                </c:pt>
                <c:pt idx="13989">
                  <c:v>2.9999999999999999E-7</c:v>
                </c:pt>
                <c:pt idx="13990">
                  <c:v>2.9999999999999999E-7</c:v>
                </c:pt>
                <c:pt idx="13991">
                  <c:v>2.9999999999999999E-7</c:v>
                </c:pt>
                <c:pt idx="13992">
                  <c:v>2.9999999999999999E-7</c:v>
                </c:pt>
                <c:pt idx="13993">
                  <c:v>2.9999999999999999E-7</c:v>
                </c:pt>
                <c:pt idx="13994">
                  <c:v>2.9999999999999999E-7</c:v>
                </c:pt>
                <c:pt idx="13995">
                  <c:v>2.9999999999999999E-7</c:v>
                </c:pt>
                <c:pt idx="13996">
                  <c:v>2.9999999999999999E-7</c:v>
                </c:pt>
                <c:pt idx="13997">
                  <c:v>3.0100000000000001E-7</c:v>
                </c:pt>
                <c:pt idx="13998">
                  <c:v>3.0100000000000001E-7</c:v>
                </c:pt>
                <c:pt idx="13999">
                  <c:v>3.0100000000000001E-7</c:v>
                </c:pt>
                <c:pt idx="14000">
                  <c:v>3.0100000000000001E-7</c:v>
                </c:pt>
                <c:pt idx="14001">
                  <c:v>3.0100000000000001E-7</c:v>
                </c:pt>
                <c:pt idx="14002">
                  <c:v>3.0100000000000001E-7</c:v>
                </c:pt>
                <c:pt idx="14003">
                  <c:v>3.0100000000000001E-7</c:v>
                </c:pt>
                <c:pt idx="14004">
                  <c:v>3.0100000000000001E-7</c:v>
                </c:pt>
                <c:pt idx="14005">
                  <c:v>3.0100000000000001E-7</c:v>
                </c:pt>
                <c:pt idx="14006">
                  <c:v>3.0100000000000001E-7</c:v>
                </c:pt>
                <c:pt idx="14007">
                  <c:v>3.0100000000000001E-7</c:v>
                </c:pt>
                <c:pt idx="14008">
                  <c:v>3.0100000000000001E-7</c:v>
                </c:pt>
                <c:pt idx="14009">
                  <c:v>3.0100000000000001E-7</c:v>
                </c:pt>
                <c:pt idx="14010">
                  <c:v>3.0100000000000001E-7</c:v>
                </c:pt>
                <c:pt idx="14011">
                  <c:v>3.0100000000000001E-7</c:v>
                </c:pt>
                <c:pt idx="14012">
                  <c:v>3.0100000000000001E-7</c:v>
                </c:pt>
                <c:pt idx="14013">
                  <c:v>3.0100000000000001E-7</c:v>
                </c:pt>
                <c:pt idx="14014">
                  <c:v>3.0100000000000001E-7</c:v>
                </c:pt>
                <c:pt idx="14015">
                  <c:v>3.0100000000000001E-7</c:v>
                </c:pt>
                <c:pt idx="14016">
                  <c:v>3.0100000000000001E-7</c:v>
                </c:pt>
                <c:pt idx="14017">
                  <c:v>3.0199999999999998E-7</c:v>
                </c:pt>
                <c:pt idx="14018">
                  <c:v>3.0199999999999998E-7</c:v>
                </c:pt>
                <c:pt idx="14019">
                  <c:v>3.0199999999999998E-7</c:v>
                </c:pt>
                <c:pt idx="14020">
                  <c:v>3.0199999999999998E-7</c:v>
                </c:pt>
                <c:pt idx="14021">
                  <c:v>3.0199999999999998E-7</c:v>
                </c:pt>
                <c:pt idx="14022">
                  <c:v>3.0199999999999998E-7</c:v>
                </c:pt>
                <c:pt idx="14023">
                  <c:v>3.0199999999999998E-7</c:v>
                </c:pt>
                <c:pt idx="14024">
                  <c:v>3.0199999999999998E-7</c:v>
                </c:pt>
                <c:pt idx="14025">
                  <c:v>3.0199999999999998E-7</c:v>
                </c:pt>
                <c:pt idx="14026">
                  <c:v>3.0199999999999998E-7</c:v>
                </c:pt>
                <c:pt idx="14027">
                  <c:v>3.0199999999999998E-7</c:v>
                </c:pt>
                <c:pt idx="14028">
                  <c:v>3.0199999999999998E-7</c:v>
                </c:pt>
                <c:pt idx="14029">
                  <c:v>3.0199999999999998E-7</c:v>
                </c:pt>
                <c:pt idx="14030">
                  <c:v>3.0199999999999998E-7</c:v>
                </c:pt>
                <c:pt idx="14031">
                  <c:v>3.0199999999999998E-7</c:v>
                </c:pt>
                <c:pt idx="14032">
                  <c:v>3.0199999999999998E-7</c:v>
                </c:pt>
                <c:pt idx="14033">
                  <c:v>3.0199999999999998E-7</c:v>
                </c:pt>
                <c:pt idx="14034">
                  <c:v>3.0199999999999998E-7</c:v>
                </c:pt>
                <c:pt idx="14035">
                  <c:v>3.0199999999999998E-7</c:v>
                </c:pt>
                <c:pt idx="14036">
                  <c:v>3.0199999999999998E-7</c:v>
                </c:pt>
                <c:pt idx="14037">
                  <c:v>3.03E-7</c:v>
                </c:pt>
                <c:pt idx="14038">
                  <c:v>3.03E-7</c:v>
                </c:pt>
                <c:pt idx="14039">
                  <c:v>3.03E-7</c:v>
                </c:pt>
                <c:pt idx="14040">
                  <c:v>3.03E-7</c:v>
                </c:pt>
                <c:pt idx="14041">
                  <c:v>3.03E-7</c:v>
                </c:pt>
                <c:pt idx="14042">
                  <c:v>3.03E-7</c:v>
                </c:pt>
                <c:pt idx="14043">
                  <c:v>3.03E-7</c:v>
                </c:pt>
                <c:pt idx="14044">
                  <c:v>3.03E-7</c:v>
                </c:pt>
                <c:pt idx="14045">
                  <c:v>3.03E-7</c:v>
                </c:pt>
                <c:pt idx="14046">
                  <c:v>3.03E-7</c:v>
                </c:pt>
                <c:pt idx="14047">
                  <c:v>3.03E-7</c:v>
                </c:pt>
                <c:pt idx="14048">
                  <c:v>3.03E-7</c:v>
                </c:pt>
                <c:pt idx="14049">
                  <c:v>3.03E-7</c:v>
                </c:pt>
                <c:pt idx="14050">
                  <c:v>3.03E-7</c:v>
                </c:pt>
                <c:pt idx="14051">
                  <c:v>3.03E-7</c:v>
                </c:pt>
                <c:pt idx="14052">
                  <c:v>3.03E-7</c:v>
                </c:pt>
                <c:pt idx="14053">
                  <c:v>3.03E-7</c:v>
                </c:pt>
                <c:pt idx="14054">
                  <c:v>3.03E-7</c:v>
                </c:pt>
                <c:pt idx="14055">
                  <c:v>3.03E-7</c:v>
                </c:pt>
                <c:pt idx="14056">
                  <c:v>3.03E-7</c:v>
                </c:pt>
                <c:pt idx="14057">
                  <c:v>3.0400000000000002E-7</c:v>
                </c:pt>
                <c:pt idx="14058">
                  <c:v>3.0400000000000002E-7</c:v>
                </c:pt>
                <c:pt idx="14059">
                  <c:v>3.0400000000000002E-7</c:v>
                </c:pt>
                <c:pt idx="14060">
                  <c:v>3.0400000000000002E-7</c:v>
                </c:pt>
                <c:pt idx="14061">
                  <c:v>3.0400000000000002E-7</c:v>
                </c:pt>
                <c:pt idx="14062">
                  <c:v>3.0400000000000002E-7</c:v>
                </c:pt>
                <c:pt idx="14063">
                  <c:v>3.0400000000000002E-7</c:v>
                </c:pt>
                <c:pt idx="14064">
                  <c:v>3.0400000000000002E-7</c:v>
                </c:pt>
                <c:pt idx="14065">
                  <c:v>3.0400000000000002E-7</c:v>
                </c:pt>
                <c:pt idx="14066">
                  <c:v>3.0400000000000002E-7</c:v>
                </c:pt>
                <c:pt idx="14067">
                  <c:v>3.0400000000000002E-7</c:v>
                </c:pt>
                <c:pt idx="14068">
                  <c:v>3.0400000000000002E-7</c:v>
                </c:pt>
                <c:pt idx="14069">
                  <c:v>3.0400000000000002E-7</c:v>
                </c:pt>
                <c:pt idx="14070">
                  <c:v>3.0400000000000002E-7</c:v>
                </c:pt>
                <c:pt idx="14071">
                  <c:v>3.0400000000000002E-7</c:v>
                </c:pt>
                <c:pt idx="14072">
                  <c:v>3.0400000000000002E-7</c:v>
                </c:pt>
                <c:pt idx="14073">
                  <c:v>3.0400000000000002E-7</c:v>
                </c:pt>
                <c:pt idx="14074">
                  <c:v>3.0400000000000002E-7</c:v>
                </c:pt>
                <c:pt idx="14075">
                  <c:v>3.0400000000000002E-7</c:v>
                </c:pt>
                <c:pt idx="14076">
                  <c:v>3.0400000000000002E-7</c:v>
                </c:pt>
                <c:pt idx="14077">
                  <c:v>3.0499999999999999E-7</c:v>
                </c:pt>
                <c:pt idx="14078">
                  <c:v>3.0499999999999999E-7</c:v>
                </c:pt>
                <c:pt idx="14079">
                  <c:v>3.0499999999999999E-7</c:v>
                </c:pt>
                <c:pt idx="14080">
                  <c:v>3.0499999999999999E-7</c:v>
                </c:pt>
                <c:pt idx="14081">
                  <c:v>3.0499999999999999E-7</c:v>
                </c:pt>
                <c:pt idx="14082">
                  <c:v>3.0499999999999999E-7</c:v>
                </c:pt>
                <c:pt idx="14083">
                  <c:v>3.0499999999999999E-7</c:v>
                </c:pt>
                <c:pt idx="14084">
                  <c:v>3.0499999999999999E-7</c:v>
                </c:pt>
                <c:pt idx="14085">
                  <c:v>3.0499999999999999E-7</c:v>
                </c:pt>
                <c:pt idx="14086">
                  <c:v>3.0499999999999999E-7</c:v>
                </c:pt>
                <c:pt idx="14087">
                  <c:v>3.0499999999999999E-7</c:v>
                </c:pt>
                <c:pt idx="14088">
                  <c:v>3.0499999999999999E-7</c:v>
                </c:pt>
                <c:pt idx="14089">
                  <c:v>3.0499999999999999E-7</c:v>
                </c:pt>
                <c:pt idx="14090">
                  <c:v>3.0499999999999999E-7</c:v>
                </c:pt>
                <c:pt idx="14091">
                  <c:v>3.0499999999999999E-7</c:v>
                </c:pt>
                <c:pt idx="14092">
                  <c:v>3.0499999999999999E-7</c:v>
                </c:pt>
                <c:pt idx="14093">
                  <c:v>3.0499999999999999E-7</c:v>
                </c:pt>
                <c:pt idx="14094">
                  <c:v>3.0499999999999999E-7</c:v>
                </c:pt>
                <c:pt idx="14095">
                  <c:v>3.0499999999999999E-7</c:v>
                </c:pt>
                <c:pt idx="14096">
                  <c:v>3.0499999999999999E-7</c:v>
                </c:pt>
                <c:pt idx="14097">
                  <c:v>3.0600000000000001E-7</c:v>
                </c:pt>
                <c:pt idx="14098">
                  <c:v>3.0600000000000001E-7</c:v>
                </c:pt>
                <c:pt idx="14099">
                  <c:v>3.0600000000000001E-7</c:v>
                </c:pt>
                <c:pt idx="14100">
                  <c:v>3.0600000000000001E-7</c:v>
                </c:pt>
                <c:pt idx="14101">
                  <c:v>3.0600000000000001E-7</c:v>
                </c:pt>
                <c:pt idx="14102">
                  <c:v>3.0600000000000001E-7</c:v>
                </c:pt>
                <c:pt idx="14103">
                  <c:v>3.0600000000000001E-7</c:v>
                </c:pt>
                <c:pt idx="14104">
                  <c:v>3.0600000000000001E-7</c:v>
                </c:pt>
                <c:pt idx="14105">
                  <c:v>3.0600000000000001E-7</c:v>
                </c:pt>
                <c:pt idx="14106">
                  <c:v>3.0600000000000001E-7</c:v>
                </c:pt>
                <c:pt idx="14107">
                  <c:v>3.0600000000000001E-7</c:v>
                </c:pt>
                <c:pt idx="14108">
                  <c:v>3.0600000000000001E-7</c:v>
                </c:pt>
                <c:pt idx="14109">
                  <c:v>3.0600000000000001E-7</c:v>
                </c:pt>
                <c:pt idx="14110">
                  <c:v>3.0600000000000001E-7</c:v>
                </c:pt>
                <c:pt idx="14111">
                  <c:v>3.0600000000000001E-7</c:v>
                </c:pt>
                <c:pt idx="14112">
                  <c:v>3.0600000000000001E-7</c:v>
                </c:pt>
                <c:pt idx="14113">
                  <c:v>3.0600000000000001E-7</c:v>
                </c:pt>
                <c:pt idx="14114">
                  <c:v>3.0600000000000001E-7</c:v>
                </c:pt>
                <c:pt idx="14115">
                  <c:v>3.0600000000000001E-7</c:v>
                </c:pt>
                <c:pt idx="14116">
                  <c:v>3.0600000000000001E-7</c:v>
                </c:pt>
                <c:pt idx="14117">
                  <c:v>3.0699999999999998E-7</c:v>
                </c:pt>
                <c:pt idx="14118">
                  <c:v>3.0699999999999998E-7</c:v>
                </c:pt>
                <c:pt idx="14119">
                  <c:v>3.0699999999999998E-7</c:v>
                </c:pt>
                <c:pt idx="14120">
                  <c:v>3.0699999999999998E-7</c:v>
                </c:pt>
                <c:pt idx="14121">
                  <c:v>3.0699999999999998E-7</c:v>
                </c:pt>
                <c:pt idx="14122">
                  <c:v>3.0699999999999998E-7</c:v>
                </c:pt>
                <c:pt idx="14123">
                  <c:v>3.0699999999999998E-7</c:v>
                </c:pt>
                <c:pt idx="14124">
                  <c:v>3.0699999999999998E-7</c:v>
                </c:pt>
                <c:pt idx="14125">
                  <c:v>3.0699999999999998E-7</c:v>
                </c:pt>
                <c:pt idx="14126">
                  <c:v>3.0699999999999998E-7</c:v>
                </c:pt>
                <c:pt idx="14127">
                  <c:v>3.0699999999999998E-7</c:v>
                </c:pt>
                <c:pt idx="14128">
                  <c:v>3.0699999999999998E-7</c:v>
                </c:pt>
                <c:pt idx="14129">
                  <c:v>3.0699999999999998E-7</c:v>
                </c:pt>
                <c:pt idx="14130">
                  <c:v>3.0699999999999998E-7</c:v>
                </c:pt>
                <c:pt idx="14131">
                  <c:v>3.0699999999999998E-7</c:v>
                </c:pt>
                <c:pt idx="14132">
                  <c:v>3.0699999999999998E-7</c:v>
                </c:pt>
                <c:pt idx="14133">
                  <c:v>3.0699999999999998E-7</c:v>
                </c:pt>
                <c:pt idx="14134">
                  <c:v>3.0699999999999998E-7</c:v>
                </c:pt>
                <c:pt idx="14135">
                  <c:v>3.0699999999999998E-7</c:v>
                </c:pt>
                <c:pt idx="14136">
                  <c:v>3.0699999999999998E-7</c:v>
                </c:pt>
                <c:pt idx="14137">
                  <c:v>3.0800000000000001E-7</c:v>
                </c:pt>
                <c:pt idx="14138">
                  <c:v>3.0800000000000001E-7</c:v>
                </c:pt>
                <c:pt idx="14139">
                  <c:v>3.0800000000000001E-7</c:v>
                </c:pt>
                <c:pt idx="14140">
                  <c:v>3.0800000000000001E-7</c:v>
                </c:pt>
                <c:pt idx="14141">
                  <c:v>3.0800000000000001E-7</c:v>
                </c:pt>
                <c:pt idx="14142">
                  <c:v>3.0800000000000001E-7</c:v>
                </c:pt>
                <c:pt idx="14143">
                  <c:v>3.0800000000000001E-7</c:v>
                </c:pt>
                <c:pt idx="14144">
                  <c:v>3.0800000000000001E-7</c:v>
                </c:pt>
                <c:pt idx="14145">
                  <c:v>3.0800000000000001E-7</c:v>
                </c:pt>
                <c:pt idx="14146">
                  <c:v>3.0800000000000001E-7</c:v>
                </c:pt>
                <c:pt idx="14147">
                  <c:v>3.0800000000000001E-7</c:v>
                </c:pt>
                <c:pt idx="14148">
                  <c:v>3.0800000000000001E-7</c:v>
                </c:pt>
                <c:pt idx="14149">
                  <c:v>3.0800000000000001E-7</c:v>
                </c:pt>
                <c:pt idx="14150">
                  <c:v>3.0800000000000001E-7</c:v>
                </c:pt>
                <c:pt idx="14151">
                  <c:v>3.0800000000000001E-7</c:v>
                </c:pt>
                <c:pt idx="14152">
                  <c:v>3.0800000000000001E-7</c:v>
                </c:pt>
                <c:pt idx="14153">
                  <c:v>3.0800000000000001E-7</c:v>
                </c:pt>
                <c:pt idx="14154">
                  <c:v>3.0800000000000001E-7</c:v>
                </c:pt>
                <c:pt idx="14155">
                  <c:v>3.0800000000000001E-7</c:v>
                </c:pt>
                <c:pt idx="14156">
                  <c:v>3.0800000000000001E-7</c:v>
                </c:pt>
                <c:pt idx="14157">
                  <c:v>3.0899999999999997E-7</c:v>
                </c:pt>
                <c:pt idx="14158">
                  <c:v>3.0899999999999997E-7</c:v>
                </c:pt>
                <c:pt idx="14159">
                  <c:v>3.0899999999999997E-7</c:v>
                </c:pt>
                <c:pt idx="14160">
                  <c:v>3.0899999999999997E-7</c:v>
                </c:pt>
                <c:pt idx="14161">
                  <c:v>3.0899999999999997E-7</c:v>
                </c:pt>
                <c:pt idx="14162">
                  <c:v>3.0899999999999997E-7</c:v>
                </c:pt>
                <c:pt idx="14163">
                  <c:v>3.0899999999999997E-7</c:v>
                </c:pt>
                <c:pt idx="14164">
                  <c:v>3.0899999999999997E-7</c:v>
                </c:pt>
                <c:pt idx="14165">
                  <c:v>3.0899999999999997E-7</c:v>
                </c:pt>
                <c:pt idx="14166">
                  <c:v>3.0899999999999997E-7</c:v>
                </c:pt>
                <c:pt idx="14167">
                  <c:v>3.0899999999999997E-7</c:v>
                </c:pt>
                <c:pt idx="14168">
                  <c:v>3.0899999999999997E-7</c:v>
                </c:pt>
                <c:pt idx="14169">
                  <c:v>3.0899999999999997E-7</c:v>
                </c:pt>
                <c:pt idx="14170">
                  <c:v>3.0899999999999997E-7</c:v>
                </c:pt>
                <c:pt idx="14171">
                  <c:v>3.0899999999999997E-7</c:v>
                </c:pt>
                <c:pt idx="14172">
                  <c:v>3.0899999999999997E-7</c:v>
                </c:pt>
                <c:pt idx="14173">
                  <c:v>3.0899999999999997E-7</c:v>
                </c:pt>
                <c:pt idx="14174">
                  <c:v>3.0899999999999997E-7</c:v>
                </c:pt>
                <c:pt idx="14175">
                  <c:v>3.0899999999999997E-7</c:v>
                </c:pt>
                <c:pt idx="14176">
                  <c:v>3.0899999999999997E-7</c:v>
                </c:pt>
                <c:pt idx="14177">
                  <c:v>3.1E-7</c:v>
                </c:pt>
                <c:pt idx="14178">
                  <c:v>3.1E-7</c:v>
                </c:pt>
                <c:pt idx="14179">
                  <c:v>3.1E-7</c:v>
                </c:pt>
                <c:pt idx="14180">
                  <c:v>3.1E-7</c:v>
                </c:pt>
                <c:pt idx="14181">
                  <c:v>3.1E-7</c:v>
                </c:pt>
                <c:pt idx="14182">
                  <c:v>3.1E-7</c:v>
                </c:pt>
                <c:pt idx="14183">
                  <c:v>3.1E-7</c:v>
                </c:pt>
                <c:pt idx="14184">
                  <c:v>3.1E-7</c:v>
                </c:pt>
                <c:pt idx="14185">
                  <c:v>3.1E-7</c:v>
                </c:pt>
                <c:pt idx="14186">
                  <c:v>3.1E-7</c:v>
                </c:pt>
                <c:pt idx="14187">
                  <c:v>3.1E-7</c:v>
                </c:pt>
                <c:pt idx="14188">
                  <c:v>3.1E-7</c:v>
                </c:pt>
                <c:pt idx="14189">
                  <c:v>3.1E-7</c:v>
                </c:pt>
                <c:pt idx="14190">
                  <c:v>3.1E-7</c:v>
                </c:pt>
                <c:pt idx="14191">
                  <c:v>3.1E-7</c:v>
                </c:pt>
                <c:pt idx="14192">
                  <c:v>3.1E-7</c:v>
                </c:pt>
                <c:pt idx="14193">
                  <c:v>3.1E-7</c:v>
                </c:pt>
                <c:pt idx="14194">
                  <c:v>3.1E-7</c:v>
                </c:pt>
                <c:pt idx="14195">
                  <c:v>3.1E-7</c:v>
                </c:pt>
                <c:pt idx="14196">
                  <c:v>3.1E-7</c:v>
                </c:pt>
                <c:pt idx="14197">
                  <c:v>3.1100000000000002E-7</c:v>
                </c:pt>
                <c:pt idx="14198">
                  <c:v>3.1100000000000002E-7</c:v>
                </c:pt>
                <c:pt idx="14199">
                  <c:v>3.1100000000000002E-7</c:v>
                </c:pt>
                <c:pt idx="14200">
                  <c:v>3.1100000000000002E-7</c:v>
                </c:pt>
                <c:pt idx="14201">
                  <c:v>3.1100000000000002E-7</c:v>
                </c:pt>
                <c:pt idx="14202">
                  <c:v>3.1100000000000002E-7</c:v>
                </c:pt>
                <c:pt idx="14203">
                  <c:v>3.1100000000000002E-7</c:v>
                </c:pt>
                <c:pt idx="14204">
                  <c:v>3.1100000000000002E-7</c:v>
                </c:pt>
                <c:pt idx="14205">
                  <c:v>3.1100000000000002E-7</c:v>
                </c:pt>
                <c:pt idx="14206">
                  <c:v>3.1100000000000002E-7</c:v>
                </c:pt>
                <c:pt idx="14207">
                  <c:v>3.1100000000000002E-7</c:v>
                </c:pt>
                <c:pt idx="14208">
                  <c:v>3.1100000000000002E-7</c:v>
                </c:pt>
                <c:pt idx="14209">
                  <c:v>3.1100000000000002E-7</c:v>
                </c:pt>
                <c:pt idx="14210">
                  <c:v>3.1100000000000002E-7</c:v>
                </c:pt>
                <c:pt idx="14211">
                  <c:v>3.1100000000000002E-7</c:v>
                </c:pt>
                <c:pt idx="14212">
                  <c:v>3.1100000000000002E-7</c:v>
                </c:pt>
                <c:pt idx="14213">
                  <c:v>3.1100000000000002E-7</c:v>
                </c:pt>
                <c:pt idx="14214">
                  <c:v>3.1100000000000002E-7</c:v>
                </c:pt>
                <c:pt idx="14215">
                  <c:v>3.1100000000000002E-7</c:v>
                </c:pt>
                <c:pt idx="14216">
                  <c:v>3.1100000000000002E-7</c:v>
                </c:pt>
                <c:pt idx="14217">
                  <c:v>3.1199999999999999E-7</c:v>
                </c:pt>
                <c:pt idx="14218">
                  <c:v>3.1199999999999999E-7</c:v>
                </c:pt>
                <c:pt idx="14219">
                  <c:v>3.1199999999999999E-7</c:v>
                </c:pt>
                <c:pt idx="14220">
                  <c:v>3.1199999999999999E-7</c:v>
                </c:pt>
                <c:pt idx="14221">
                  <c:v>3.1199999999999999E-7</c:v>
                </c:pt>
                <c:pt idx="14222">
                  <c:v>3.1199999999999999E-7</c:v>
                </c:pt>
                <c:pt idx="14223">
                  <c:v>3.1199999999999999E-7</c:v>
                </c:pt>
                <c:pt idx="14224">
                  <c:v>3.1199999999999999E-7</c:v>
                </c:pt>
                <c:pt idx="14225">
                  <c:v>3.1199999999999999E-7</c:v>
                </c:pt>
                <c:pt idx="14226">
                  <c:v>3.1199999999999999E-7</c:v>
                </c:pt>
                <c:pt idx="14227">
                  <c:v>3.1199999999999999E-7</c:v>
                </c:pt>
                <c:pt idx="14228">
                  <c:v>3.1199999999999999E-7</c:v>
                </c:pt>
                <c:pt idx="14229">
                  <c:v>3.1199999999999999E-7</c:v>
                </c:pt>
                <c:pt idx="14230">
                  <c:v>3.1199999999999999E-7</c:v>
                </c:pt>
                <c:pt idx="14231">
                  <c:v>3.1199999999999999E-7</c:v>
                </c:pt>
                <c:pt idx="14232">
                  <c:v>3.1199999999999999E-7</c:v>
                </c:pt>
                <c:pt idx="14233">
                  <c:v>3.1199999999999999E-7</c:v>
                </c:pt>
                <c:pt idx="14234">
                  <c:v>3.1199999999999999E-7</c:v>
                </c:pt>
                <c:pt idx="14235">
                  <c:v>3.1199999999999999E-7</c:v>
                </c:pt>
                <c:pt idx="14236">
                  <c:v>3.1199999999999999E-7</c:v>
                </c:pt>
                <c:pt idx="14237">
                  <c:v>3.1300000000000001E-7</c:v>
                </c:pt>
                <c:pt idx="14238">
                  <c:v>3.1300000000000001E-7</c:v>
                </c:pt>
                <c:pt idx="14239">
                  <c:v>3.1300000000000001E-7</c:v>
                </c:pt>
                <c:pt idx="14240">
                  <c:v>3.1300000000000001E-7</c:v>
                </c:pt>
                <c:pt idx="14241">
                  <c:v>3.1300000000000001E-7</c:v>
                </c:pt>
                <c:pt idx="14242">
                  <c:v>3.1300000000000001E-7</c:v>
                </c:pt>
                <c:pt idx="14243">
                  <c:v>3.1300000000000001E-7</c:v>
                </c:pt>
                <c:pt idx="14244">
                  <c:v>3.1300000000000001E-7</c:v>
                </c:pt>
                <c:pt idx="14245">
                  <c:v>3.1300000000000001E-7</c:v>
                </c:pt>
                <c:pt idx="14246">
                  <c:v>3.1300000000000001E-7</c:v>
                </c:pt>
                <c:pt idx="14247">
                  <c:v>3.1300000000000001E-7</c:v>
                </c:pt>
                <c:pt idx="14248">
                  <c:v>3.1300000000000001E-7</c:v>
                </c:pt>
                <c:pt idx="14249">
                  <c:v>3.1300000000000001E-7</c:v>
                </c:pt>
                <c:pt idx="14250">
                  <c:v>3.1300000000000001E-7</c:v>
                </c:pt>
                <c:pt idx="14251">
                  <c:v>3.1300000000000001E-7</c:v>
                </c:pt>
                <c:pt idx="14252">
                  <c:v>3.1300000000000001E-7</c:v>
                </c:pt>
                <c:pt idx="14253">
                  <c:v>3.1300000000000001E-7</c:v>
                </c:pt>
                <c:pt idx="14254">
                  <c:v>3.1300000000000001E-7</c:v>
                </c:pt>
                <c:pt idx="14255">
                  <c:v>3.1300000000000001E-7</c:v>
                </c:pt>
                <c:pt idx="14256">
                  <c:v>3.1300000000000001E-7</c:v>
                </c:pt>
                <c:pt idx="14257">
                  <c:v>3.1399999999999998E-7</c:v>
                </c:pt>
                <c:pt idx="14258">
                  <c:v>3.1399999999999998E-7</c:v>
                </c:pt>
                <c:pt idx="14259">
                  <c:v>3.1399999999999998E-7</c:v>
                </c:pt>
                <c:pt idx="14260">
                  <c:v>3.1399999999999998E-7</c:v>
                </c:pt>
                <c:pt idx="14261">
                  <c:v>3.1399999999999998E-7</c:v>
                </c:pt>
                <c:pt idx="14262">
                  <c:v>3.1399999999999998E-7</c:v>
                </c:pt>
                <c:pt idx="14263">
                  <c:v>3.1399999999999998E-7</c:v>
                </c:pt>
                <c:pt idx="14264">
                  <c:v>3.1399999999999998E-7</c:v>
                </c:pt>
                <c:pt idx="14265">
                  <c:v>3.1399999999999998E-7</c:v>
                </c:pt>
                <c:pt idx="14266">
                  <c:v>3.1399999999999998E-7</c:v>
                </c:pt>
                <c:pt idx="14267">
                  <c:v>3.1399999999999998E-7</c:v>
                </c:pt>
                <c:pt idx="14268">
                  <c:v>3.1399999999999998E-7</c:v>
                </c:pt>
                <c:pt idx="14269">
                  <c:v>3.1399999999999998E-7</c:v>
                </c:pt>
                <c:pt idx="14270">
                  <c:v>3.1399999999999998E-7</c:v>
                </c:pt>
                <c:pt idx="14271">
                  <c:v>3.1399999999999998E-7</c:v>
                </c:pt>
                <c:pt idx="14272">
                  <c:v>3.1399999999999998E-7</c:v>
                </c:pt>
                <c:pt idx="14273">
                  <c:v>3.1399999999999998E-7</c:v>
                </c:pt>
                <c:pt idx="14274">
                  <c:v>3.1399999999999998E-7</c:v>
                </c:pt>
                <c:pt idx="14275">
                  <c:v>3.1399999999999998E-7</c:v>
                </c:pt>
                <c:pt idx="14276">
                  <c:v>3.1399999999999998E-7</c:v>
                </c:pt>
                <c:pt idx="14277">
                  <c:v>3.15E-7</c:v>
                </c:pt>
                <c:pt idx="14278">
                  <c:v>3.15E-7</c:v>
                </c:pt>
                <c:pt idx="14279">
                  <c:v>3.15E-7</c:v>
                </c:pt>
                <c:pt idx="14280">
                  <c:v>3.15E-7</c:v>
                </c:pt>
                <c:pt idx="14281">
                  <c:v>3.15E-7</c:v>
                </c:pt>
                <c:pt idx="14282">
                  <c:v>3.15E-7</c:v>
                </c:pt>
                <c:pt idx="14283">
                  <c:v>3.15E-7</c:v>
                </c:pt>
                <c:pt idx="14284">
                  <c:v>3.15E-7</c:v>
                </c:pt>
                <c:pt idx="14285">
                  <c:v>3.15E-7</c:v>
                </c:pt>
                <c:pt idx="14286">
                  <c:v>3.15E-7</c:v>
                </c:pt>
                <c:pt idx="14287">
                  <c:v>3.15E-7</c:v>
                </c:pt>
                <c:pt idx="14288">
                  <c:v>3.15E-7</c:v>
                </c:pt>
                <c:pt idx="14289">
                  <c:v>3.15E-7</c:v>
                </c:pt>
                <c:pt idx="14290">
                  <c:v>3.15E-7</c:v>
                </c:pt>
                <c:pt idx="14291">
                  <c:v>3.15E-7</c:v>
                </c:pt>
                <c:pt idx="14292">
                  <c:v>3.15E-7</c:v>
                </c:pt>
                <c:pt idx="14293">
                  <c:v>3.15E-7</c:v>
                </c:pt>
                <c:pt idx="14294">
                  <c:v>3.15E-7</c:v>
                </c:pt>
                <c:pt idx="14295">
                  <c:v>3.15E-7</c:v>
                </c:pt>
                <c:pt idx="14296">
                  <c:v>3.15E-7</c:v>
                </c:pt>
                <c:pt idx="14297">
                  <c:v>3.1600000000000002E-7</c:v>
                </c:pt>
                <c:pt idx="14298">
                  <c:v>3.1600000000000002E-7</c:v>
                </c:pt>
                <c:pt idx="14299">
                  <c:v>3.1600000000000002E-7</c:v>
                </c:pt>
                <c:pt idx="14300">
                  <c:v>3.1600000000000002E-7</c:v>
                </c:pt>
                <c:pt idx="14301">
                  <c:v>3.1600000000000002E-7</c:v>
                </c:pt>
                <c:pt idx="14302">
                  <c:v>3.1600000000000002E-7</c:v>
                </c:pt>
                <c:pt idx="14303">
                  <c:v>3.1600000000000002E-7</c:v>
                </c:pt>
                <c:pt idx="14304">
                  <c:v>3.1600000000000002E-7</c:v>
                </c:pt>
                <c:pt idx="14305">
                  <c:v>3.1600000000000002E-7</c:v>
                </c:pt>
                <c:pt idx="14306">
                  <c:v>3.1600000000000002E-7</c:v>
                </c:pt>
                <c:pt idx="14307">
                  <c:v>3.1600000000000002E-7</c:v>
                </c:pt>
                <c:pt idx="14308">
                  <c:v>3.1600000000000002E-7</c:v>
                </c:pt>
                <c:pt idx="14309">
                  <c:v>3.1600000000000002E-7</c:v>
                </c:pt>
                <c:pt idx="14310">
                  <c:v>3.1600000000000002E-7</c:v>
                </c:pt>
                <c:pt idx="14311">
                  <c:v>3.1600000000000002E-7</c:v>
                </c:pt>
                <c:pt idx="14312">
                  <c:v>3.1600000000000002E-7</c:v>
                </c:pt>
                <c:pt idx="14313">
                  <c:v>3.1600000000000002E-7</c:v>
                </c:pt>
                <c:pt idx="14314">
                  <c:v>3.1600000000000002E-7</c:v>
                </c:pt>
                <c:pt idx="14315">
                  <c:v>3.1600000000000002E-7</c:v>
                </c:pt>
                <c:pt idx="14316">
                  <c:v>3.1600000000000002E-7</c:v>
                </c:pt>
                <c:pt idx="14317">
                  <c:v>3.1699999999999999E-7</c:v>
                </c:pt>
                <c:pt idx="14318">
                  <c:v>3.1699999999999999E-7</c:v>
                </c:pt>
                <c:pt idx="14319">
                  <c:v>3.1699999999999999E-7</c:v>
                </c:pt>
                <c:pt idx="14320">
                  <c:v>3.1699999999999999E-7</c:v>
                </c:pt>
                <c:pt idx="14321">
                  <c:v>3.1699999999999999E-7</c:v>
                </c:pt>
                <c:pt idx="14322">
                  <c:v>3.1699999999999999E-7</c:v>
                </c:pt>
                <c:pt idx="14323">
                  <c:v>3.1699999999999999E-7</c:v>
                </c:pt>
                <c:pt idx="14324">
                  <c:v>3.1699999999999999E-7</c:v>
                </c:pt>
                <c:pt idx="14325">
                  <c:v>3.1699999999999999E-7</c:v>
                </c:pt>
                <c:pt idx="14326">
                  <c:v>3.1699999999999999E-7</c:v>
                </c:pt>
                <c:pt idx="14327">
                  <c:v>3.1699999999999999E-7</c:v>
                </c:pt>
                <c:pt idx="14328">
                  <c:v>3.1699999999999999E-7</c:v>
                </c:pt>
                <c:pt idx="14329">
                  <c:v>3.1699999999999999E-7</c:v>
                </c:pt>
                <c:pt idx="14330">
                  <c:v>3.1699999999999999E-7</c:v>
                </c:pt>
                <c:pt idx="14331">
                  <c:v>3.1699999999999999E-7</c:v>
                </c:pt>
                <c:pt idx="14332">
                  <c:v>3.1699999999999999E-7</c:v>
                </c:pt>
                <c:pt idx="14333">
                  <c:v>3.1699999999999999E-7</c:v>
                </c:pt>
                <c:pt idx="14334">
                  <c:v>3.1699999999999999E-7</c:v>
                </c:pt>
                <c:pt idx="14335">
                  <c:v>3.1699999999999999E-7</c:v>
                </c:pt>
                <c:pt idx="14336">
                  <c:v>3.1699999999999999E-7</c:v>
                </c:pt>
                <c:pt idx="14337">
                  <c:v>3.1800000000000002E-7</c:v>
                </c:pt>
                <c:pt idx="14338">
                  <c:v>3.1800000000000002E-7</c:v>
                </c:pt>
                <c:pt idx="14339">
                  <c:v>3.1800000000000002E-7</c:v>
                </c:pt>
                <c:pt idx="14340">
                  <c:v>3.1800000000000002E-7</c:v>
                </c:pt>
                <c:pt idx="14341">
                  <c:v>3.1800000000000002E-7</c:v>
                </c:pt>
                <c:pt idx="14342">
                  <c:v>3.1800000000000002E-7</c:v>
                </c:pt>
                <c:pt idx="14343">
                  <c:v>3.1800000000000002E-7</c:v>
                </c:pt>
                <c:pt idx="14344">
                  <c:v>3.1800000000000002E-7</c:v>
                </c:pt>
                <c:pt idx="14345">
                  <c:v>3.1800000000000002E-7</c:v>
                </c:pt>
                <c:pt idx="14346">
                  <c:v>3.1800000000000002E-7</c:v>
                </c:pt>
                <c:pt idx="14347">
                  <c:v>3.1800000000000002E-7</c:v>
                </c:pt>
                <c:pt idx="14348">
                  <c:v>3.1800000000000002E-7</c:v>
                </c:pt>
                <c:pt idx="14349">
                  <c:v>3.1800000000000002E-7</c:v>
                </c:pt>
                <c:pt idx="14350">
                  <c:v>3.1800000000000002E-7</c:v>
                </c:pt>
                <c:pt idx="14351">
                  <c:v>3.1800000000000002E-7</c:v>
                </c:pt>
                <c:pt idx="14352">
                  <c:v>3.1800000000000002E-7</c:v>
                </c:pt>
                <c:pt idx="14353">
                  <c:v>3.1800000000000002E-7</c:v>
                </c:pt>
                <c:pt idx="14354">
                  <c:v>3.1800000000000002E-7</c:v>
                </c:pt>
                <c:pt idx="14355">
                  <c:v>3.1800000000000002E-7</c:v>
                </c:pt>
                <c:pt idx="14356">
                  <c:v>3.1800000000000002E-7</c:v>
                </c:pt>
                <c:pt idx="14357">
                  <c:v>3.1899999999999998E-7</c:v>
                </c:pt>
                <c:pt idx="14358">
                  <c:v>3.1899999999999998E-7</c:v>
                </c:pt>
                <c:pt idx="14359">
                  <c:v>3.1899999999999998E-7</c:v>
                </c:pt>
                <c:pt idx="14360">
                  <c:v>3.1899999999999998E-7</c:v>
                </c:pt>
                <c:pt idx="14361">
                  <c:v>3.1899999999999998E-7</c:v>
                </c:pt>
                <c:pt idx="14362">
                  <c:v>3.1899999999999998E-7</c:v>
                </c:pt>
                <c:pt idx="14363">
                  <c:v>3.1899999999999998E-7</c:v>
                </c:pt>
                <c:pt idx="14364">
                  <c:v>3.1899999999999998E-7</c:v>
                </c:pt>
                <c:pt idx="14365">
                  <c:v>3.1899999999999998E-7</c:v>
                </c:pt>
                <c:pt idx="14366">
                  <c:v>3.1899999999999998E-7</c:v>
                </c:pt>
                <c:pt idx="14367">
                  <c:v>3.1899999999999998E-7</c:v>
                </c:pt>
                <c:pt idx="14368">
                  <c:v>3.1899999999999998E-7</c:v>
                </c:pt>
                <c:pt idx="14369">
                  <c:v>3.1899999999999998E-7</c:v>
                </c:pt>
                <c:pt idx="14370">
                  <c:v>3.1899999999999998E-7</c:v>
                </c:pt>
                <c:pt idx="14371">
                  <c:v>3.1899999999999998E-7</c:v>
                </c:pt>
                <c:pt idx="14372">
                  <c:v>3.1899999999999998E-7</c:v>
                </c:pt>
                <c:pt idx="14373">
                  <c:v>3.1899999999999998E-7</c:v>
                </c:pt>
                <c:pt idx="14374">
                  <c:v>3.1899999999999998E-7</c:v>
                </c:pt>
                <c:pt idx="14375">
                  <c:v>3.1899999999999998E-7</c:v>
                </c:pt>
                <c:pt idx="14376">
                  <c:v>3.1899999999999998E-7</c:v>
                </c:pt>
                <c:pt idx="14377">
                  <c:v>3.2000000000000001E-7</c:v>
                </c:pt>
                <c:pt idx="14378">
                  <c:v>3.2000000000000001E-7</c:v>
                </c:pt>
                <c:pt idx="14379">
                  <c:v>3.2000000000000001E-7</c:v>
                </c:pt>
                <c:pt idx="14380">
                  <c:v>3.2000000000000001E-7</c:v>
                </c:pt>
                <c:pt idx="14381">
                  <c:v>3.2000000000000001E-7</c:v>
                </c:pt>
                <c:pt idx="14382">
                  <c:v>3.2000000000000001E-7</c:v>
                </c:pt>
                <c:pt idx="14383">
                  <c:v>3.2000000000000001E-7</c:v>
                </c:pt>
                <c:pt idx="14384">
                  <c:v>3.2000000000000001E-7</c:v>
                </c:pt>
                <c:pt idx="14385">
                  <c:v>3.2000000000000001E-7</c:v>
                </c:pt>
                <c:pt idx="14386">
                  <c:v>3.2000000000000001E-7</c:v>
                </c:pt>
                <c:pt idx="14387">
                  <c:v>3.2000000000000001E-7</c:v>
                </c:pt>
                <c:pt idx="14388">
                  <c:v>3.2000000000000001E-7</c:v>
                </c:pt>
                <c:pt idx="14389">
                  <c:v>3.2000000000000001E-7</c:v>
                </c:pt>
                <c:pt idx="14390">
                  <c:v>3.2000000000000001E-7</c:v>
                </c:pt>
                <c:pt idx="14391">
                  <c:v>3.2000000000000001E-7</c:v>
                </c:pt>
                <c:pt idx="14392">
                  <c:v>3.2000000000000001E-7</c:v>
                </c:pt>
                <c:pt idx="14393">
                  <c:v>3.2000000000000001E-7</c:v>
                </c:pt>
                <c:pt idx="14394">
                  <c:v>3.2000000000000001E-7</c:v>
                </c:pt>
                <c:pt idx="14395">
                  <c:v>3.2000000000000001E-7</c:v>
                </c:pt>
                <c:pt idx="14396">
                  <c:v>3.2000000000000001E-7</c:v>
                </c:pt>
                <c:pt idx="14397">
                  <c:v>3.2099999999999998E-7</c:v>
                </c:pt>
                <c:pt idx="14398">
                  <c:v>3.2099999999999998E-7</c:v>
                </c:pt>
                <c:pt idx="14399">
                  <c:v>3.2099999999999998E-7</c:v>
                </c:pt>
                <c:pt idx="14400">
                  <c:v>3.2099999999999998E-7</c:v>
                </c:pt>
                <c:pt idx="14401">
                  <c:v>3.2099999999999998E-7</c:v>
                </c:pt>
                <c:pt idx="14402">
                  <c:v>3.2099999999999998E-7</c:v>
                </c:pt>
                <c:pt idx="14403">
                  <c:v>3.2099999999999998E-7</c:v>
                </c:pt>
                <c:pt idx="14404">
                  <c:v>3.2099999999999998E-7</c:v>
                </c:pt>
                <c:pt idx="14405">
                  <c:v>3.2099999999999998E-7</c:v>
                </c:pt>
                <c:pt idx="14406">
                  <c:v>3.2099999999999998E-7</c:v>
                </c:pt>
                <c:pt idx="14407">
                  <c:v>3.2099999999999998E-7</c:v>
                </c:pt>
                <c:pt idx="14408">
                  <c:v>3.2099999999999998E-7</c:v>
                </c:pt>
                <c:pt idx="14409">
                  <c:v>3.2099999999999998E-7</c:v>
                </c:pt>
                <c:pt idx="14410">
                  <c:v>3.2099999999999998E-7</c:v>
                </c:pt>
                <c:pt idx="14411">
                  <c:v>3.2099999999999998E-7</c:v>
                </c:pt>
                <c:pt idx="14412">
                  <c:v>3.2099999999999998E-7</c:v>
                </c:pt>
                <c:pt idx="14413">
                  <c:v>3.2099999999999998E-7</c:v>
                </c:pt>
                <c:pt idx="14414">
                  <c:v>3.2099999999999998E-7</c:v>
                </c:pt>
                <c:pt idx="14415">
                  <c:v>3.2099999999999998E-7</c:v>
                </c:pt>
                <c:pt idx="14416">
                  <c:v>3.2099999999999998E-7</c:v>
                </c:pt>
                <c:pt idx="14417">
                  <c:v>3.22E-7</c:v>
                </c:pt>
                <c:pt idx="14418">
                  <c:v>3.22E-7</c:v>
                </c:pt>
                <c:pt idx="14419">
                  <c:v>3.22E-7</c:v>
                </c:pt>
                <c:pt idx="14420">
                  <c:v>3.22E-7</c:v>
                </c:pt>
                <c:pt idx="14421">
                  <c:v>3.22E-7</c:v>
                </c:pt>
                <c:pt idx="14422">
                  <c:v>3.22E-7</c:v>
                </c:pt>
                <c:pt idx="14423">
                  <c:v>3.22E-7</c:v>
                </c:pt>
                <c:pt idx="14424">
                  <c:v>3.22E-7</c:v>
                </c:pt>
                <c:pt idx="14425">
                  <c:v>3.22E-7</c:v>
                </c:pt>
                <c:pt idx="14426">
                  <c:v>3.22E-7</c:v>
                </c:pt>
                <c:pt idx="14427">
                  <c:v>3.22E-7</c:v>
                </c:pt>
                <c:pt idx="14428">
                  <c:v>3.22E-7</c:v>
                </c:pt>
                <c:pt idx="14429">
                  <c:v>3.22E-7</c:v>
                </c:pt>
                <c:pt idx="14430">
                  <c:v>3.22E-7</c:v>
                </c:pt>
                <c:pt idx="14431">
                  <c:v>3.22E-7</c:v>
                </c:pt>
                <c:pt idx="14432">
                  <c:v>3.22E-7</c:v>
                </c:pt>
                <c:pt idx="14433">
                  <c:v>3.22E-7</c:v>
                </c:pt>
                <c:pt idx="14434">
                  <c:v>3.22E-7</c:v>
                </c:pt>
                <c:pt idx="14435">
                  <c:v>3.22E-7</c:v>
                </c:pt>
                <c:pt idx="14436">
                  <c:v>3.22E-7</c:v>
                </c:pt>
                <c:pt idx="14437">
                  <c:v>3.2300000000000002E-7</c:v>
                </c:pt>
                <c:pt idx="14438">
                  <c:v>3.2300000000000002E-7</c:v>
                </c:pt>
                <c:pt idx="14439">
                  <c:v>3.2300000000000002E-7</c:v>
                </c:pt>
                <c:pt idx="14440">
                  <c:v>3.2300000000000002E-7</c:v>
                </c:pt>
                <c:pt idx="14441">
                  <c:v>3.2300000000000002E-7</c:v>
                </c:pt>
                <c:pt idx="14442">
                  <c:v>3.2300000000000002E-7</c:v>
                </c:pt>
                <c:pt idx="14443">
                  <c:v>3.2300000000000002E-7</c:v>
                </c:pt>
                <c:pt idx="14444">
                  <c:v>3.2300000000000002E-7</c:v>
                </c:pt>
                <c:pt idx="14445">
                  <c:v>3.2300000000000002E-7</c:v>
                </c:pt>
                <c:pt idx="14446">
                  <c:v>3.2300000000000002E-7</c:v>
                </c:pt>
                <c:pt idx="14447">
                  <c:v>3.2300000000000002E-7</c:v>
                </c:pt>
                <c:pt idx="14448">
                  <c:v>3.2300000000000002E-7</c:v>
                </c:pt>
                <c:pt idx="14449">
                  <c:v>3.2300000000000002E-7</c:v>
                </c:pt>
                <c:pt idx="14450">
                  <c:v>3.2300000000000002E-7</c:v>
                </c:pt>
                <c:pt idx="14451">
                  <c:v>3.2300000000000002E-7</c:v>
                </c:pt>
                <c:pt idx="14452">
                  <c:v>3.2300000000000002E-7</c:v>
                </c:pt>
                <c:pt idx="14453">
                  <c:v>3.2300000000000002E-7</c:v>
                </c:pt>
                <c:pt idx="14454">
                  <c:v>3.2300000000000002E-7</c:v>
                </c:pt>
                <c:pt idx="14455">
                  <c:v>3.2300000000000002E-7</c:v>
                </c:pt>
                <c:pt idx="14456">
                  <c:v>3.2300000000000002E-7</c:v>
                </c:pt>
                <c:pt idx="14457">
                  <c:v>3.2399999999999999E-7</c:v>
                </c:pt>
                <c:pt idx="14458">
                  <c:v>3.2399999999999999E-7</c:v>
                </c:pt>
                <c:pt idx="14459">
                  <c:v>3.2399999999999999E-7</c:v>
                </c:pt>
                <c:pt idx="14460">
                  <c:v>3.2399999999999999E-7</c:v>
                </c:pt>
                <c:pt idx="14461">
                  <c:v>3.2399999999999999E-7</c:v>
                </c:pt>
                <c:pt idx="14462">
                  <c:v>3.2399999999999999E-7</c:v>
                </c:pt>
                <c:pt idx="14463">
                  <c:v>3.2399999999999999E-7</c:v>
                </c:pt>
                <c:pt idx="14464">
                  <c:v>3.2399999999999999E-7</c:v>
                </c:pt>
                <c:pt idx="14465">
                  <c:v>3.2399999999999999E-7</c:v>
                </c:pt>
                <c:pt idx="14466">
                  <c:v>3.2399999999999999E-7</c:v>
                </c:pt>
                <c:pt idx="14467">
                  <c:v>3.2399999999999999E-7</c:v>
                </c:pt>
                <c:pt idx="14468">
                  <c:v>3.2399999999999999E-7</c:v>
                </c:pt>
                <c:pt idx="14469">
                  <c:v>3.2399999999999999E-7</c:v>
                </c:pt>
                <c:pt idx="14470">
                  <c:v>3.2399999999999999E-7</c:v>
                </c:pt>
                <c:pt idx="14471">
                  <c:v>3.2399999999999999E-7</c:v>
                </c:pt>
                <c:pt idx="14472">
                  <c:v>3.2399999999999999E-7</c:v>
                </c:pt>
                <c:pt idx="14473">
                  <c:v>3.2399999999999999E-7</c:v>
                </c:pt>
                <c:pt idx="14474">
                  <c:v>3.2399999999999999E-7</c:v>
                </c:pt>
                <c:pt idx="14475">
                  <c:v>3.2399999999999999E-7</c:v>
                </c:pt>
                <c:pt idx="14476">
                  <c:v>3.2399999999999999E-7</c:v>
                </c:pt>
                <c:pt idx="14477">
                  <c:v>3.2500000000000001E-7</c:v>
                </c:pt>
                <c:pt idx="14478">
                  <c:v>3.2500000000000001E-7</c:v>
                </c:pt>
                <c:pt idx="14479">
                  <c:v>3.2500000000000001E-7</c:v>
                </c:pt>
                <c:pt idx="14480">
                  <c:v>3.2500000000000001E-7</c:v>
                </c:pt>
                <c:pt idx="14481">
                  <c:v>3.2500000000000001E-7</c:v>
                </c:pt>
                <c:pt idx="14482">
                  <c:v>3.2500000000000001E-7</c:v>
                </c:pt>
                <c:pt idx="14483">
                  <c:v>3.2500000000000001E-7</c:v>
                </c:pt>
                <c:pt idx="14484">
                  <c:v>3.2500000000000001E-7</c:v>
                </c:pt>
                <c:pt idx="14485">
                  <c:v>3.2500000000000001E-7</c:v>
                </c:pt>
                <c:pt idx="14486">
                  <c:v>3.2500000000000001E-7</c:v>
                </c:pt>
                <c:pt idx="14487">
                  <c:v>3.2500000000000001E-7</c:v>
                </c:pt>
                <c:pt idx="14488">
                  <c:v>3.2500000000000001E-7</c:v>
                </c:pt>
                <c:pt idx="14489">
                  <c:v>3.2500000000000001E-7</c:v>
                </c:pt>
                <c:pt idx="14490">
                  <c:v>3.2500000000000001E-7</c:v>
                </c:pt>
                <c:pt idx="14491">
                  <c:v>3.2500000000000001E-7</c:v>
                </c:pt>
                <c:pt idx="14492">
                  <c:v>3.2500000000000001E-7</c:v>
                </c:pt>
                <c:pt idx="14493">
                  <c:v>3.2500000000000001E-7</c:v>
                </c:pt>
                <c:pt idx="14494">
                  <c:v>3.2500000000000001E-7</c:v>
                </c:pt>
                <c:pt idx="14495">
                  <c:v>3.2500000000000001E-7</c:v>
                </c:pt>
                <c:pt idx="14496">
                  <c:v>3.2500000000000001E-7</c:v>
                </c:pt>
                <c:pt idx="14497">
                  <c:v>3.2599999999999998E-7</c:v>
                </c:pt>
                <c:pt idx="14498">
                  <c:v>3.2599999999999998E-7</c:v>
                </c:pt>
                <c:pt idx="14499">
                  <c:v>3.2599999999999998E-7</c:v>
                </c:pt>
                <c:pt idx="14500">
                  <c:v>3.2599999999999998E-7</c:v>
                </c:pt>
                <c:pt idx="14501">
                  <c:v>3.2599999999999998E-7</c:v>
                </c:pt>
                <c:pt idx="14502">
                  <c:v>3.2599999999999998E-7</c:v>
                </c:pt>
                <c:pt idx="14503">
                  <c:v>3.2599999999999998E-7</c:v>
                </c:pt>
                <c:pt idx="14504">
                  <c:v>3.2599999999999998E-7</c:v>
                </c:pt>
                <c:pt idx="14505">
                  <c:v>3.2599999999999998E-7</c:v>
                </c:pt>
                <c:pt idx="14506">
                  <c:v>3.2599999999999998E-7</c:v>
                </c:pt>
                <c:pt idx="14507">
                  <c:v>3.2599999999999998E-7</c:v>
                </c:pt>
                <c:pt idx="14508">
                  <c:v>3.2599999999999998E-7</c:v>
                </c:pt>
                <c:pt idx="14509">
                  <c:v>3.2599999999999998E-7</c:v>
                </c:pt>
                <c:pt idx="14510">
                  <c:v>3.2599999999999998E-7</c:v>
                </c:pt>
                <c:pt idx="14511">
                  <c:v>3.2599999999999998E-7</c:v>
                </c:pt>
                <c:pt idx="14512">
                  <c:v>3.2599999999999998E-7</c:v>
                </c:pt>
                <c:pt idx="14513">
                  <c:v>3.2599999999999998E-7</c:v>
                </c:pt>
                <c:pt idx="14514">
                  <c:v>3.2599999999999998E-7</c:v>
                </c:pt>
                <c:pt idx="14515">
                  <c:v>3.2599999999999998E-7</c:v>
                </c:pt>
                <c:pt idx="14516">
                  <c:v>3.2599999999999998E-7</c:v>
                </c:pt>
                <c:pt idx="14517">
                  <c:v>3.27E-7</c:v>
                </c:pt>
                <c:pt idx="14518">
                  <c:v>3.27E-7</c:v>
                </c:pt>
                <c:pt idx="14519">
                  <c:v>3.27E-7</c:v>
                </c:pt>
                <c:pt idx="14520">
                  <c:v>3.27E-7</c:v>
                </c:pt>
                <c:pt idx="14521">
                  <c:v>3.27E-7</c:v>
                </c:pt>
                <c:pt idx="14522">
                  <c:v>3.27E-7</c:v>
                </c:pt>
                <c:pt idx="14523">
                  <c:v>3.27E-7</c:v>
                </c:pt>
                <c:pt idx="14524">
                  <c:v>3.27E-7</c:v>
                </c:pt>
                <c:pt idx="14525">
                  <c:v>3.27E-7</c:v>
                </c:pt>
                <c:pt idx="14526">
                  <c:v>3.27E-7</c:v>
                </c:pt>
                <c:pt idx="14527">
                  <c:v>3.27E-7</c:v>
                </c:pt>
                <c:pt idx="14528">
                  <c:v>3.27E-7</c:v>
                </c:pt>
                <c:pt idx="14529">
                  <c:v>3.27E-7</c:v>
                </c:pt>
                <c:pt idx="14530">
                  <c:v>3.27E-7</c:v>
                </c:pt>
                <c:pt idx="14531">
                  <c:v>3.27E-7</c:v>
                </c:pt>
                <c:pt idx="14532">
                  <c:v>3.27E-7</c:v>
                </c:pt>
                <c:pt idx="14533">
                  <c:v>3.27E-7</c:v>
                </c:pt>
                <c:pt idx="14534">
                  <c:v>3.27E-7</c:v>
                </c:pt>
                <c:pt idx="14535">
                  <c:v>3.27E-7</c:v>
                </c:pt>
                <c:pt idx="14536">
                  <c:v>3.27E-7</c:v>
                </c:pt>
                <c:pt idx="14537">
                  <c:v>3.2800000000000003E-7</c:v>
                </c:pt>
                <c:pt idx="14538">
                  <c:v>3.2800000000000003E-7</c:v>
                </c:pt>
                <c:pt idx="14539">
                  <c:v>3.2800000000000003E-7</c:v>
                </c:pt>
                <c:pt idx="14540">
                  <c:v>3.2800000000000003E-7</c:v>
                </c:pt>
                <c:pt idx="14541">
                  <c:v>3.2800000000000003E-7</c:v>
                </c:pt>
                <c:pt idx="14542">
                  <c:v>3.2800000000000003E-7</c:v>
                </c:pt>
                <c:pt idx="14543">
                  <c:v>3.2800000000000003E-7</c:v>
                </c:pt>
                <c:pt idx="14544">
                  <c:v>3.2800000000000003E-7</c:v>
                </c:pt>
                <c:pt idx="14545">
                  <c:v>3.2800000000000003E-7</c:v>
                </c:pt>
                <c:pt idx="14546">
                  <c:v>3.2800000000000003E-7</c:v>
                </c:pt>
                <c:pt idx="14547">
                  <c:v>3.2800000000000003E-7</c:v>
                </c:pt>
                <c:pt idx="14548">
                  <c:v>3.2800000000000003E-7</c:v>
                </c:pt>
                <c:pt idx="14549">
                  <c:v>3.2800000000000003E-7</c:v>
                </c:pt>
                <c:pt idx="14550">
                  <c:v>3.2800000000000003E-7</c:v>
                </c:pt>
                <c:pt idx="14551">
                  <c:v>3.2800000000000003E-7</c:v>
                </c:pt>
                <c:pt idx="14552">
                  <c:v>3.2800000000000003E-7</c:v>
                </c:pt>
                <c:pt idx="14553">
                  <c:v>3.2800000000000003E-7</c:v>
                </c:pt>
                <c:pt idx="14554">
                  <c:v>3.2800000000000003E-7</c:v>
                </c:pt>
                <c:pt idx="14555">
                  <c:v>3.2800000000000003E-7</c:v>
                </c:pt>
                <c:pt idx="14556">
                  <c:v>3.2800000000000003E-7</c:v>
                </c:pt>
                <c:pt idx="14557">
                  <c:v>3.2899999999999999E-7</c:v>
                </c:pt>
                <c:pt idx="14558">
                  <c:v>3.2899999999999999E-7</c:v>
                </c:pt>
                <c:pt idx="14559">
                  <c:v>3.2899999999999999E-7</c:v>
                </c:pt>
                <c:pt idx="14560">
                  <c:v>3.2899999999999999E-7</c:v>
                </c:pt>
                <c:pt idx="14561">
                  <c:v>3.2899999999999999E-7</c:v>
                </c:pt>
                <c:pt idx="14562">
                  <c:v>3.2899999999999999E-7</c:v>
                </c:pt>
                <c:pt idx="14563">
                  <c:v>3.2899999999999999E-7</c:v>
                </c:pt>
                <c:pt idx="14564">
                  <c:v>3.2899999999999999E-7</c:v>
                </c:pt>
                <c:pt idx="14565">
                  <c:v>3.2899999999999999E-7</c:v>
                </c:pt>
                <c:pt idx="14566">
                  <c:v>3.2899999999999999E-7</c:v>
                </c:pt>
                <c:pt idx="14567">
                  <c:v>3.2899999999999999E-7</c:v>
                </c:pt>
                <c:pt idx="14568">
                  <c:v>3.2899999999999999E-7</c:v>
                </c:pt>
                <c:pt idx="14569">
                  <c:v>3.2899999999999999E-7</c:v>
                </c:pt>
                <c:pt idx="14570">
                  <c:v>3.2899999999999999E-7</c:v>
                </c:pt>
                <c:pt idx="14571">
                  <c:v>3.2899999999999999E-7</c:v>
                </c:pt>
                <c:pt idx="14572">
                  <c:v>3.2899999999999999E-7</c:v>
                </c:pt>
                <c:pt idx="14573">
                  <c:v>3.2899999999999999E-7</c:v>
                </c:pt>
                <c:pt idx="14574">
                  <c:v>3.2899999999999999E-7</c:v>
                </c:pt>
                <c:pt idx="14575">
                  <c:v>3.2899999999999999E-7</c:v>
                </c:pt>
                <c:pt idx="14576">
                  <c:v>3.2899999999999999E-7</c:v>
                </c:pt>
                <c:pt idx="14577">
                  <c:v>3.3000000000000002E-7</c:v>
                </c:pt>
                <c:pt idx="14578">
                  <c:v>3.3000000000000002E-7</c:v>
                </c:pt>
                <c:pt idx="14579">
                  <c:v>3.3000000000000002E-7</c:v>
                </c:pt>
                <c:pt idx="14580">
                  <c:v>3.3000000000000002E-7</c:v>
                </c:pt>
                <c:pt idx="14581">
                  <c:v>3.3000000000000002E-7</c:v>
                </c:pt>
                <c:pt idx="14582">
                  <c:v>3.3000000000000002E-7</c:v>
                </c:pt>
                <c:pt idx="14583">
                  <c:v>3.3000000000000002E-7</c:v>
                </c:pt>
                <c:pt idx="14584">
                  <c:v>3.3000000000000002E-7</c:v>
                </c:pt>
                <c:pt idx="14585">
                  <c:v>3.3000000000000002E-7</c:v>
                </c:pt>
                <c:pt idx="14586">
                  <c:v>3.3000000000000002E-7</c:v>
                </c:pt>
                <c:pt idx="14587">
                  <c:v>3.3000000000000002E-7</c:v>
                </c:pt>
                <c:pt idx="14588">
                  <c:v>3.3000000000000002E-7</c:v>
                </c:pt>
                <c:pt idx="14589">
                  <c:v>3.3000000000000002E-7</c:v>
                </c:pt>
                <c:pt idx="14590">
                  <c:v>3.3000000000000002E-7</c:v>
                </c:pt>
                <c:pt idx="14591">
                  <c:v>3.3000000000000002E-7</c:v>
                </c:pt>
                <c:pt idx="14592">
                  <c:v>3.3000000000000002E-7</c:v>
                </c:pt>
                <c:pt idx="14593">
                  <c:v>3.3000000000000002E-7</c:v>
                </c:pt>
                <c:pt idx="14594">
                  <c:v>3.3000000000000002E-7</c:v>
                </c:pt>
                <c:pt idx="14595">
                  <c:v>3.3000000000000002E-7</c:v>
                </c:pt>
                <c:pt idx="14596">
                  <c:v>3.3000000000000002E-7</c:v>
                </c:pt>
                <c:pt idx="14597">
                  <c:v>3.3099999999999999E-7</c:v>
                </c:pt>
                <c:pt idx="14598">
                  <c:v>3.3099999999999999E-7</c:v>
                </c:pt>
                <c:pt idx="14599">
                  <c:v>3.3099999999999999E-7</c:v>
                </c:pt>
                <c:pt idx="14600">
                  <c:v>3.3099999999999999E-7</c:v>
                </c:pt>
                <c:pt idx="14601">
                  <c:v>3.3099999999999999E-7</c:v>
                </c:pt>
                <c:pt idx="14602">
                  <c:v>3.3099999999999999E-7</c:v>
                </c:pt>
                <c:pt idx="14603">
                  <c:v>3.3099999999999999E-7</c:v>
                </c:pt>
                <c:pt idx="14604">
                  <c:v>3.3099999999999999E-7</c:v>
                </c:pt>
                <c:pt idx="14605">
                  <c:v>3.3099999999999999E-7</c:v>
                </c:pt>
                <c:pt idx="14606">
                  <c:v>3.3099999999999999E-7</c:v>
                </c:pt>
                <c:pt idx="14607">
                  <c:v>3.3099999999999999E-7</c:v>
                </c:pt>
                <c:pt idx="14608">
                  <c:v>3.3099999999999999E-7</c:v>
                </c:pt>
                <c:pt idx="14609">
                  <c:v>3.3099999999999999E-7</c:v>
                </c:pt>
                <c:pt idx="14610">
                  <c:v>3.3099999999999999E-7</c:v>
                </c:pt>
                <c:pt idx="14611">
                  <c:v>3.3099999999999999E-7</c:v>
                </c:pt>
                <c:pt idx="14612">
                  <c:v>3.3099999999999999E-7</c:v>
                </c:pt>
                <c:pt idx="14613">
                  <c:v>3.3099999999999999E-7</c:v>
                </c:pt>
                <c:pt idx="14614">
                  <c:v>3.3099999999999999E-7</c:v>
                </c:pt>
                <c:pt idx="14615">
                  <c:v>3.3099999999999999E-7</c:v>
                </c:pt>
                <c:pt idx="14616">
                  <c:v>3.3099999999999999E-7</c:v>
                </c:pt>
                <c:pt idx="14617">
                  <c:v>3.3200000000000001E-7</c:v>
                </c:pt>
                <c:pt idx="14618">
                  <c:v>3.3200000000000001E-7</c:v>
                </c:pt>
                <c:pt idx="14619">
                  <c:v>3.3200000000000001E-7</c:v>
                </c:pt>
                <c:pt idx="14620">
                  <c:v>3.3200000000000001E-7</c:v>
                </c:pt>
                <c:pt idx="14621">
                  <c:v>3.3200000000000001E-7</c:v>
                </c:pt>
                <c:pt idx="14622">
                  <c:v>3.3200000000000001E-7</c:v>
                </c:pt>
                <c:pt idx="14623">
                  <c:v>3.3200000000000001E-7</c:v>
                </c:pt>
                <c:pt idx="14624">
                  <c:v>3.3200000000000001E-7</c:v>
                </c:pt>
                <c:pt idx="14625">
                  <c:v>3.3200000000000001E-7</c:v>
                </c:pt>
                <c:pt idx="14626">
                  <c:v>3.3200000000000001E-7</c:v>
                </c:pt>
                <c:pt idx="14627">
                  <c:v>3.3200000000000001E-7</c:v>
                </c:pt>
                <c:pt idx="14628">
                  <c:v>3.3200000000000001E-7</c:v>
                </c:pt>
                <c:pt idx="14629">
                  <c:v>3.3200000000000001E-7</c:v>
                </c:pt>
                <c:pt idx="14630">
                  <c:v>3.3200000000000001E-7</c:v>
                </c:pt>
                <c:pt idx="14631">
                  <c:v>3.3200000000000001E-7</c:v>
                </c:pt>
                <c:pt idx="14632">
                  <c:v>3.3200000000000001E-7</c:v>
                </c:pt>
                <c:pt idx="14633">
                  <c:v>3.3200000000000001E-7</c:v>
                </c:pt>
                <c:pt idx="14634">
                  <c:v>3.3200000000000001E-7</c:v>
                </c:pt>
                <c:pt idx="14635">
                  <c:v>3.3200000000000001E-7</c:v>
                </c:pt>
                <c:pt idx="14636">
                  <c:v>3.3200000000000001E-7</c:v>
                </c:pt>
                <c:pt idx="14637">
                  <c:v>3.3299999999999998E-7</c:v>
                </c:pt>
                <c:pt idx="14638">
                  <c:v>3.3299999999999998E-7</c:v>
                </c:pt>
                <c:pt idx="14639">
                  <c:v>3.3299999999999998E-7</c:v>
                </c:pt>
                <c:pt idx="14640">
                  <c:v>3.3299999999999998E-7</c:v>
                </c:pt>
                <c:pt idx="14641">
                  <c:v>3.3299999999999998E-7</c:v>
                </c:pt>
                <c:pt idx="14642">
                  <c:v>3.3299999999999998E-7</c:v>
                </c:pt>
                <c:pt idx="14643">
                  <c:v>3.3299999999999998E-7</c:v>
                </c:pt>
                <c:pt idx="14644">
                  <c:v>3.3299999999999998E-7</c:v>
                </c:pt>
                <c:pt idx="14645">
                  <c:v>3.3299999999999998E-7</c:v>
                </c:pt>
                <c:pt idx="14646">
                  <c:v>3.3299999999999998E-7</c:v>
                </c:pt>
                <c:pt idx="14647">
                  <c:v>3.3299999999999998E-7</c:v>
                </c:pt>
                <c:pt idx="14648">
                  <c:v>3.3299999999999998E-7</c:v>
                </c:pt>
                <c:pt idx="14649">
                  <c:v>3.3299999999999998E-7</c:v>
                </c:pt>
                <c:pt idx="14650">
                  <c:v>3.3299999999999998E-7</c:v>
                </c:pt>
                <c:pt idx="14651">
                  <c:v>3.3299999999999998E-7</c:v>
                </c:pt>
                <c:pt idx="14652">
                  <c:v>3.3299999999999998E-7</c:v>
                </c:pt>
                <c:pt idx="14653">
                  <c:v>3.3299999999999998E-7</c:v>
                </c:pt>
                <c:pt idx="14654">
                  <c:v>3.3299999999999998E-7</c:v>
                </c:pt>
                <c:pt idx="14655">
                  <c:v>3.3299999999999998E-7</c:v>
                </c:pt>
                <c:pt idx="14656">
                  <c:v>3.3299999999999998E-7</c:v>
                </c:pt>
                <c:pt idx="14657">
                  <c:v>3.34E-7</c:v>
                </c:pt>
                <c:pt idx="14658">
                  <c:v>3.34E-7</c:v>
                </c:pt>
                <c:pt idx="14659">
                  <c:v>3.34E-7</c:v>
                </c:pt>
                <c:pt idx="14660">
                  <c:v>3.34E-7</c:v>
                </c:pt>
                <c:pt idx="14661">
                  <c:v>3.34E-7</c:v>
                </c:pt>
                <c:pt idx="14662">
                  <c:v>3.34E-7</c:v>
                </c:pt>
                <c:pt idx="14663">
                  <c:v>3.34E-7</c:v>
                </c:pt>
                <c:pt idx="14664">
                  <c:v>3.34E-7</c:v>
                </c:pt>
                <c:pt idx="14665">
                  <c:v>3.34E-7</c:v>
                </c:pt>
                <c:pt idx="14666">
                  <c:v>3.34E-7</c:v>
                </c:pt>
                <c:pt idx="14667">
                  <c:v>3.34E-7</c:v>
                </c:pt>
                <c:pt idx="14668">
                  <c:v>3.34E-7</c:v>
                </c:pt>
                <c:pt idx="14669">
                  <c:v>3.34E-7</c:v>
                </c:pt>
                <c:pt idx="14670">
                  <c:v>3.34E-7</c:v>
                </c:pt>
                <c:pt idx="14671">
                  <c:v>3.34E-7</c:v>
                </c:pt>
                <c:pt idx="14672">
                  <c:v>3.34E-7</c:v>
                </c:pt>
                <c:pt idx="14673">
                  <c:v>3.34E-7</c:v>
                </c:pt>
                <c:pt idx="14674">
                  <c:v>3.34E-7</c:v>
                </c:pt>
                <c:pt idx="14675">
                  <c:v>3.34E-7</c:v>
                </c:pt>
                <c:pt idx="14676">
                  <c:v>3.34E-7</c:v>
                </c:pt>
                <c:pt idx="14677">
                  <c:v>3.3500000000000002E-7</c:v>
                </c:pt>
                <c:pt idx="14678">
                  <c:v>3.3500000000000002E-7</c:v>
                </c:pt>
                <c:pt idx="14679">
                  <c:v>3.3500000000000002E-7</c:v>
                </c:pt>
                <c:pt idx="14680">
                  <c:v>3.3500000000000002E-7</c:v>
                </c:pt>
                <c:pt idx="14681">
                  <c:v>3.3500000000000002E-7</c:v>
                </c:pt>
                <c:pt idx="14682">
                  <c:v>3.3500000000000002E-7</c:v>
                </c:pt>
                <c:pt idx="14683">
                  <c:v>3.3500000000000002E-7</c:v>
                </c:pt>
                <c:pt idx="14684">
                  <c:v>3.3500000000000002E-7</c:v>
                </c:pt>
                <c:pt idx="14685">
                  <c:v>3.3500000000000002E-7</c:v>
                </c:pt>
                <c:pt idx="14686">
                  <c:v>3.3500000000000002E-7</c:v>
                </c:pt>
                <c:pt idx="14687">
                  <c:v>3.3500000000000002E-7</c:v>
                </c:pt>
                <c:pt idx="14688">
                  <c:v>3.3500000000000002E-7</c:v>
                </c:pt>
                <c:pt idx="14689">
                  <c:v>3.3500000000000002E-7</c:v>
                </c:pt>
                <c:pt idx="14690">
                  <c:v>3.3500000000000002E-7</c:v>
                </c:pt>
                <c:pt idx="14691">
                  <c:v>3.3500000000000002E-7</c:v>
                </c:pt>
                <c:pt idx="14692">
                  <c:v>3.3500000000000002E-7</c:v>
                </c:pt>
                <c:pt idx="14693">
                  <c:v>3.3500000000000002E-7</c:v>
                </c:pt>
                <c:pt idx="14694">
                  <c:v>3.3500000000000002E-7</c:v>
                </c:pt>
                <c:pt idx="14695">
                  <c:v>3.3500000000000002E-7</c:v>
                </c:pt>
                <c:pt idx="14696">
                  <c:v>3.3500000000000002E-7</c:v>
                </c:pt>
                <c:pt idx="14697">
                  <c:v>3.3599999999999999E-7</c:v>
                </c:pt>
                <c:pt idx="14698">
                  <c:v>3.3599999999999999E-7</c:v>
                </c:pt>
                <c:pt idx="14699">
                  <c:v>3.3599999999999999E-7</c:v>
                </c:pt>
                <c:pt idx="14700">
                  <c:v>3.3599999999999999E-7</c:v>
                </c:pt>
                <c:pt idx="14701">
                  <c:v>3.3599999999999999E-7</c:v>
                </c:pt>
                <c:pt idx="14702">
                  <c:v>3.3599999999999999E-7</c:v>
                </c:pt>
                <c:pt idx="14703">
                  <c:v>3.3599999999999999E-7</c:v>
                </c:pt>
                <c:pt idx="14704">
                  <c:v>3.3599999999999999E-7</c:v>
                </c:pt>
                <c:pt idx="14705">
                  <c:v>3.3599999999999999E-7</c:v>
                </c:pt>
                <c:pt idx="14706">
                  <c:v>3.3599999999999999E-7</c:v>
                </c:pt>
                <c:pt idx="14707">
                  <c:v>3.3599999999999999E-7</c:v>
                </c:pt>
                <c:pt idx="14708">
                  <c:v>3.3599999999999999E-7</c:v>
                </c:pt>
                <c:pt idx="14709">
                  <c:v>3.3599999999999999E-7</c:v>
                </c:pt>
                <c:pt idx="14710">
                  <c:v>3.3599999999999999E-7</c:v>
                </c:pt>
                <c:pt idx="14711">
                  <c:v>3.3599999999999999E-7</c:v>
                </c:pt>
                <c:pt idx="14712">
                  <c:v>3.3599999999999999E-7</c:v>
                </c:pt>
                <c:pt idx="14713">
                  <c:v>3.3599999999999999E-7</c:v>
                </c:pt>
                <c:pt idx="14714">
                  <c:v>3.3599999999999999E-7</c:v>
                </c:pt>
                <c:pt idx="14715">
                  <c:v>3.3599999999999999E-7</c:v>
                </c:pt>
                <c:pt idx="14716">
                  <c:v>3.3599999999999999E-7</c:v>
                </c:pt>
                <c:pt idx="14717">
                  <c:v>3.3700000000000001E-7</c:v>
                </c:pt>
                <c:pt idx="14718">
                  <c:v>3.3700000000000001E-7</c:v>
                </c:pt>
                <c:pt idx="14719">
                  <c:v>3.3700000000000001E-7</c:v>
                </c:pt>
                <c:pt idx="14720">
                  <c:v>3.3700000000000001E-7</c:v>
                </c:pt>
                <c:pt idx="14721">
                  <c:v>3.3700000000000001E-7</c:v>
                </c:pt>
                <c:pt idx="14722">
                  <c:v>3.3700000000000001E-7</c:v>
                </c:pt>
                <c:pt idx="14723">
                  <c:v>3.3700000000000001E-7</c:v>
                </c:pt>
                <c:pt idx="14724">
                  <c:v>3.3700000000000001E-7</c:v>
                </c:pt>
                <c:pt idx="14725">
                  <c:v>3.3700000000000001E-7</c:v>
                </c:pt>
                <c:pt idx="14726">
                  <c:v>3.3700000000000001E-7</c:v>
                </c:pt>
                <c:pt idx="14727">
                  <c:v>3.3700000000000001E-7</c:v>
                </c:pt>
                <c:pt idx="14728">
                  <c:v>3.3700000000000001E-7</c:v>
                </c:pt>
                <c:pt idx="14729">
                  <c:v>3.3700000000000001E-7</c:v>
                </c:pt>
                <c:pt idx="14730">
                  <c:v>3.3700000000000001E-7</c:v>
                </c:pt>
                <c:pt idx="14731">
                  <c:v>3.3700000000000001E-7</c:v>
                </c:pt>
                <c:pt idx="14732">
                  <c:v>3.3700000000000001E-7</c:v>
                </c:pt>
                <c:pt idx="14733">
                  <c:v>3.3700000000000001E-7</c:v>
                </c:pt>
                <c:pt idx="14734">
                  <c:v>3.3700000000000001E-7</c:v>
                </c:pt>
                <c:pt idx="14735">
                  <c:v>3.3700000000000001E-7</c:v>
                </c:pt>
                <c:pt idx="14736">
                  <c:v>3.3700000000000001E-7</c:v>
                </c:pt>
                <c:pt idx="14737">
                  <c:v>3.3799999999999998E-7</c:v>
                </c:pt>
                <c:pt idx="14738">
                  <c:v>3.3799999999999998E-7</c:v>
                </c:pt>
                <c:pt idx="14739">
                  <c:v>3.3799999999999998E-7</c:v>
                </c:pt>
                <c:pt idx="14740">
                  <c:v>3.3799999999999998E-7</c:v>
                </c:pt>
                <c:pt idx="14741">
                  <c:v>3.3799999999999998E-7</c:v>
                </c:pt>
                <c:pt idx="14742">
                  <c:v>3.3799999999999998E-7</c:v>
                </c:pt>
                <c:pt idx="14743">
                  <c:v>3.3799999999999998E-7</c:v>
                </c:pt>
                <c:pt idx="14744">
                  <c:v>3.3799999999999998E-7</c:v>
                </c:pt>
                <c:pt idx="14745">
                  <c:v>3.3799999999999998E-7</c:v>
                </c:pt>
                <c:pt idx="14746">
                  <c:v>3.3799999999999998E-7</c:v>
                </c:pt>
                <c:pt idx="14747">
                  <c:v>3.3799999999999998E-7</c:v>
                </c:pt>
                <c:pt idx="14748">
                  <c:v>3.3799999999999998E-7</c:v>
                </c:pt>
                <c:pt idx="14749">
                  <c:v>3.3799999999999998E-7</c:v>
                </c:pt>
                <c:pt idx="14750">
                  <c:v>3.3799999999999998E-7</c:v>
                </c:pt>
                <c:pt idx="14751">
                  <c:v>3.3799999999999998E-7</c:v>
                </c:pt>
                <c:pt idx="14752">
                  <c:v>3.3799999999999998E-7</c:v>
                </c:pt>
                <c:pt idx="14753">
                  <c:v>3.3799999999999998E-7</c:v>
                </c:pt>
                <c:pt idx="14754">
                  <c:v>3.3799999999999998E-7</c:v>
                </c:pt>
                <c:pt idx="14755">
                  <c:v>3.3799999999999998E-7</c:v>
                </c:pt>
                <c:pt idx="14756">
                  <c:v>3.3799999999999998E-7</c:v>
                </c:pt>
                <c:pt idx="14757">
                  <c:v>3.39E-7</c:v>
                </c:pt>
                <c:pt idx="14758">
                  <c:v>3.39E-7</c:v>
                </c:pt>
                <c:pt idx="14759">
                  <c:v>3.39E-7</c:v>
                </c:pt>
                <c:pt idx="14760">
                  <c:v>3.39E-7</c:v>
                </c:pt>
                <c:pt idx="14761">
                  <c:v>3.39E-7</c:v>
                </c:pt>
                <c:pt idx="14762">
                  <c:v>3.39E-7</c:v>
                </c:pt>
                <c:pt idx="14763">
                  <c:v>3.39E-7</c:v>
                </c:pt>
                <c:pt idx="14764">
                  <c:v>3.39E-7</c:v>
                </c:pt>
                <c:pt idx="14765">
                  <c:v>3.39E-7</c:v>
                </c:pt>
                <c:pt idx="14766">
                  <c:v>3.39E-7</c:v>
                </c:pt>
                <c:pt idx="14767">
                  <c:v>3.39E-7</c:v>
                </c:pt>
                <c:pt idx="14768">
                  <c:v>3.39E-7</c:v>
                </c:pt>
                <c:pt idx="14769">
                  <c:v>3.39E-7</c:v>
                </c:pt>
                <c:pt idx="14770">
                  <c:v>3.39E-7</c:v>
                </c:pt>
                <c:pt idx="14771">
                  <c:v>3.39E-7</c:v>
                </c:pt>
                <c:pt idx="14772">
                  <c:v>3.39E-7</c:v>
                </c:pt>
                <c:pt idx="14773">
                  <c:v>3.39E-7</c:v>
                </c:pt>
                <c:pt idx="14774">
                  <c:v>3.39E-7</c:v>
                </c:pt>
                <c:pt idx="14775">
                  <c:v>3.39E-7</c:v>
                </c:pt>
                <c:pt idx="14776">
                  <c:v>3.39E-7</c:v>
                </c:pt>
                <c:pt idx="14777">
                  <c:v>3.3999999999999997E-7</c:v>
                </c:pt>
                <c:pt idx="14778">
                  <c:v>3.3999999999999997E-7</c:v>
                </c:pt>
                <c:pt idx="14779">
                  <c:v>3.3999999999999997E-7</c:v>
                </c:pt>
                <c:pt idx="14780">
                  <c:v>3.3999999999999997E-7</c:v>
                </c:pt>
                <c:pt idx="14781">
                  <c:v>3.3999999999999997E-7</c:v>
                </c:pt>
                <c:pt idx="14782">
                  <c:v>3.3999999999999997E-7</c:v>
                </c:pt>
                <c:pt idx="14783">
                  <c:v>3.3999999999999997E-7</c:v>
                </c:pt>
                <c:pt idx="14784">
                  <c:v>3.3999999999999997E-7</c:v>
                </c:pt>
                <c:pt idx="14785">
                  <c:v>3.3999999999999997E-7</c:v>
                </c:pt>
                <c:pt idx="14786">
                  <c:v>3.3999999999999997E-7</c:v>
                </c:pt>
                <c:pt idx="14787">
                  <c:v>3.3999999999999997E-7</c:v>
                </c:pt>
                <c:pt idx="14788">
                  <c:v>3.3999999999999997E-7</c:v>
                </c:pt>
                <c:pt idx="14789">
                  <c:v>3.3999999999999997E-7</c:v>
                </c:pt>
                <c:pt idx="14790">
                  <c:v>3.3999999999999997E-7</c:v>
                </c:pt>
                <c:pt idx="14791">
                  <c:v>3.3999999999999997E-7</c:v>
                </c:pt>
                <c:pt idx="14792">
                  <c:v>3.3999999999999997E-7</c:v>
                </c:pt>
                <c:pt idx="14793">
                  <c:v>3.3999999999999997E-7</c:v>
                </c:pt>
                <c:pt idx="14794">
                  <c:v>3.3999999999999997E-7</c:v>
                </c:pt>
                <c:pt idx="14795">
                  <c:v>3.3999999999999997E-7</c:v>
                </c:pt>
                <c:pt idx="14796">
                  <c:v>3.3999999999999997E-7</c:v>
                </c:pt>
                <c:pt idx="14797">
                  <c:v>3.41E-7</c:v>
                </c:pt>
                <c:pt idx="14798">
                  <c:v>3.41E-7</c:v>
                </c:pt>
                <c:pt idx="14799">
                  <c:v>3.41E-7</c:v>
                </c:pt>
                <c:pt idx="14800">
                  <c:v>3.41E-7</c:v>
                </c:pt>
                <c:pt idx="14801">
                  <c:v>3.41E-7</c:v>
                </c:pt>
                <c:pt idx="14802">
                  <c:v>3.41E-7</c:v>
                </c:pt>
                <c:pt idx="14803">
                  <c:v>3.41E-7</c:v>
                </c:pt>
                <c:pt idx="14804">
                  <c:v>3.41E-7</c:v>
                </c:pt>
                <c:pt idx="14805">
                  <c:v>3.41E-7</c:v>
                </c:pt>
                <c:pt idx="14806">
                  <c:v>3.41E-7</c:v>
                </c:pt>
                <c:pt idx="14807">
                  <c:v>3.41E-7</c:v>
                </c:pt>
                <c:pt idx="14808">
                  <c:v>3.41E-7</c:v>
                </c:pt>
                <c:pt idx="14809">
                  <c:v>3.41E-7</c:v>
                </c:pt>
                <c:pt idx="14810">
                  <c:v>3.41E-7</c:v>
                </c:pt>
                <c:pt idx="14811">
                  <c:v>3.41E-7</c:v>
                </c:pt>
                <c:pt idx="14812">
                  <c:v>3.41E-7</c:v>
                </c:pt>
                <c:pt idx="14813">
                  <c:v>3.41E-7</c:v>
                </c:pt>
                <c:pt idx="14814">
                  <c:v>3.41E-7</c:v>
                </c:pt>
                <c:pt idx="14815">
                  <c:v>3.41E-7</c:v>
                </c:pt>
                <c:pt idx="14816">
                  <c:v>3.41E-7</c:v>
                </c:pt>
                <c:pt idx="14817">
                  <c:v>3.4200000000000002E-7</c:v>
                </c:pt>
                <c:pt idx="14818">
                  <c:v>3.4200000000000002E-7</c:v>
                </c:pt>
                <c:pt idx="14819">
                  <c:v>3.4200000000000002E-7</c:v>
                </c:pt>
                <c:pt idx="14820">
                  <c:v>3.4200000000000002E-7</c:v>
                </c:pt>
                <c:pt idx="14821">
                  <c:v>3.4200000000000002E-7</c:v>
                </c:pt>
                <c:pt idx="14822">
                  <c:v>3.4200000000000002E-7</c:v>
                </c:pt>
                <c:pt idx="14823">
                  <c:v>3.4200000000000002E-7</c:v>
                </c:pt>
                <c:pt idx="14824">
                  <c:v>3.4200000000000002E-7</c:v>
                </c:pt>
                <c:pt idx="14825">
                  <c:v>3.4200000000000002E-7</c:v>
                </c:pt>
                <c:pt idx="14826">
                  <c:v>3.4200000000000002E-7</c:v>
                </c:pt>
                <c:pt idx="14827">
                  <c:v>3.4200000000000002E-7</c:v>
                </c:pt>
                <c:pt idx="14828">
                  <c:v>3.4200000000000002E-7</c:v>
                </c:pt>
                <c:pt idx="14829">
                  <c:v>3.4200000000000002E-7</c:v>
                </c:pt>
                <c:pt idx="14830">
                  <c:v>3.4200000000000002E-7</c:v>
                </c:pt>
                <c:pt idx="14831">
                  <c:v>3.4200000000000002E-7</c:v>
                </c:pt>
                <c:pt idx="14832">
                  <c:v>3.4200000000000002E-7</c:v>
                </c:pt>
                <c:pt idx="14833">
                  <c:v>3.4200000000000002E-7</c:v>
                </c:pt>
                <c:pt idx="14834">
                  <c:v>3.4200000000000002E-7</c:v>
                </c:pt>
                <c:pt idx="14835">
                  <c:v>3.4200000000000002E-7</c:v>
                </c:pt>
                <c:pt idx="14836">
                  <c:v>3.4200000000000002E-7</c:v>
                </c:pt>
                <c:pt idx="14837">
                  <c:v>3.4299999999999999E-7</c:v>
                </c:pt>
                <c:pt idx="14838">
                  <c:v>3.4299999999999999E-7</c:v>
                </c:pt>
                <c:pt idx="14839">
                  <c:v>3.4299999999999999E-7</c:v>
                </c:pt>
                <c:pt idx="14840">
                  <c:v>3.4299999999999999E-7</c:v>
                </c:pt>
                <c:pt idx="14841">
                  <c:v>3.4299999999999999E-7</c:v>
                </c:pt>
                <c:pt idx="14842">
                  <c:v>3.4299999999999999E-7</c:v>
                </c:pt>
                <c:pt idx="14843">
                  <c:v>3.4299999999999999E-7</c:v>
                </c:pt>
                <c:pt idx="14844">
                  <c:v>3.4299999999999999E-7</c:v>
                </c:pt>
                <c:pt idx="14845">
                  <c:v>3.4299999999999999E-7</c:v>
                </c:pt>
                <c:pt idx="14846">
                  <c:v>3.4299999999999999E-7</c:v>
                </c:pt>
                <c:pt idx="14847">
                  <c:v>3.4299999999999999E-7</c:v>
                </c:pt>
                <c:pt idx="14848">
                  <c:v>3.4299999999999999E-7</c:v>
                </c:pt>
                <c:pt idx="14849">
                  <c:v>3.4299999999999999E-7</c:v>
                </c:pt>
                <c:pt idx="14850">
                  <c:v>3.4299999999999999E-7</c:v>
                </c:pt>
                <c:pt idx="14851">
                  <c:v>3.4299999999999999E-7</c:v>
                </c:pt>
                <c:pt idx="14852">
                  <c:v>3.4299999999999999E-7</c:v>
                </c:pt>
                <c:pt idx="14853">
                  <c:v>3.4299999999999999E-7</c:v>
                </c:pt>
                <c:pt idx="14854">
                  <c:v>3.4299999999999999E-7</c:v>
                </c:pt>
                <c:pt idx="14855">
                  <c:v>3.4299999999999999E-7</c:v>
                </c:pt>
                <c:pt idx="14856">
                  <c:v>3.4299999999999999E-7</c:v>
                </c:pt>
                <c:pt idx="14857">
                  <c:v>3.4400000000000001E-7</c:v>
                </c:pt>
                <c:pt idx="14858">
                  <c:v>3.4400000000000001E-7</c:v>
                </c:pt>
                <c:pt idx="14859">
                  <c:v>3.4400000000000001E-7</c:v>
                </c:pt>
                <c:pt idx="14860">
                  <c:v>3.4400000000000001E-7</c:v>
                </c:pt>
                <c:pt idx="14861">
                  <c:v>3.4400000000000001E-7</c:v>
                </c:pt>
                <c:pt idx="14862">
                  <c:v>3.4400000000000001E-7</c:v>
                </c:pt>
                <c:pt idx="14863">
                  <c:v>3.4400000000000001E-7</c:v>
                </c:pt>
                <c:pt idx="14864">
                  <c:v>3.4400000000000001E-7</c:v>
                </c:pt>
                <c:pt idx="14865">
                  <c:v>3.4400000000000001E-7</c:v>
                </c:pt>
                <c:pt idx="14866">
                  <c:v>3.4400000000000001E-7</c:v>
                </c:pt>
                <c:pt idx="14867">
                  <c:v>3.4400000000000001E-7</c:v>
                </c:pt>
                <c:pt idx="14868">
                  <c:v>3.4400000000000001E-7</c:v>
                </c:pt>
                <c:pt idx="14869">
                  <c:v>3.4400000000000001E-7</c:v>
                </c:pt>
                <c:pt idx="14870">
                  <c:v>3.4400000000000001E-7</c:v>
                </c:pt>
                <c:pt idx="14871">
                  <c:v>3.4400000000000001E-7</c:v>
                </c:pt>
                <c:pt idx="14872">
                  <c:v>3.4400000000000001E-7</c:v>
                </c:pt>
                <c:pt idx="14873">
                  <c:v>3.4400000000000001E-7</c:v>
                </c:pt>
                <c:pt idx="14874">
                  <c:v>3.4400000000000001E-7</c:v>
                </c:pt>
                <c:pt idx="14875">
                  <c:v>3.4400000000000001E-7</c:v>
                </c:pt>
                <c:pt idx="14876">
                  <c:v>3.4400000000000001E-7</c:v>
                </c:pt>
                <c:pt idx="14877">
                  <c:v>3.4499999999999998E-7</c:v>
                </c:pt>
                <c:pt idx="14878">
                  <c:v>3.4499999999999998E-7</c:v>
                </c:pt>
                <c:pt idx="14879">
                  <c:v>3.4499999999999998E-7</c:v>
                </c:pt>
                <c:pt idx="14880">
                  <c:v>3.4499999999999998E-7</c:v>
                </c:pt>
                <c:pt idx="14881">
                  <c:v>3.4499999999999998E-7</c:v>
                </c:pt>
                <c:pt idx="14882">
                  <c:v>3.4499999999999998E-7</c:v>
                </c:pt>
                <c:pt idx="14883">
                  <c:v>3.4499999999999998E-7</c:v>
                </c:pt>
                <c:pt idx="14884">
                  <c:v>3.4499999999999998E-7</c:v>
                </c:pt>
                <c:pt idx="14885">
                  <c:v>3.4499999999999998E-7</c:v>
                </c:pt>
                <c:pt idx="14886">
                  <c:v>3.4499999999999998E-7</c:v>
                </c:pt>
                <c:pt idx="14887">
                  <c:v>3.4499999999999998E-7</c:v>
                </c:pt>
                <c:pt idx="14888">
                  <c:v>3.4499999999999998E-7</c:v>
                </c:pt>
                <c:pt idx="14889">
                  <c:v>3.4499999999999998E-7</c:v>
                </c:pt>
                <c:pt idx="14890">
                  <c:v>3.4499999999999998E-7</c:v>
                </c:pt>
                <c:pt idx="14891">
                  <c:v>3.4499999999999998E-7</c:v>
                </c:pt>
                <c:pt idx="14892">
                  <c:v>3.4499999999999998E-7</c:v>
                </c:pt>
                <c:pt idx="14893">
                  <c:v>3.4499999999999998E-7</c:v>
                </c:pt>
                <c:pt idx="14894">
                  <c:v>3.4499999999999998E-7</c:v>
                </c:pt>
                <c:pt idx="14895">
                  <c:v>3.4499999999999998E-7</c:v>
                </c:pt>
                <c:pt idx="14896">
                  <c:v>3.4499999999999998E-7</c:v>
                </c:pt>
                <c:pt idx="14897">
                  <c:v>3.46E-7</c:v>
                </c:pt>
                <c:pt idx="14898">
                  <c:v>3.46E-7</c:v>
                </c:pt>
                <c:pt idx="14899">
                  <c:v>3.46E-7</c:v>
                </c:pt>
                <c:pt idx="14900">
                  <c:v>3.46E-7</c:v>
                </c:pt>
                <c:pt idx="14901">
                  <c:v>3.46E-7</c:v>
                </c:pt>
                <c:pt idx="14902">
                  <c:v>3.46E-7</c:v>
                </c:pt>
                <c:pt idx="14903">
                  <c:v>3.46E-7</c:v>
                </c:pt>
                <c:pt idx="14904">
                  <c:v>3.46E-7</c:v>
                </c:pt>
                <c:pt idx="14905">
                  <c:v>3.46E-7</c:v>
                </c:pt>
                <c:pt idx="14906">
                  <c:v>3.46E-7</c:v>
                </c:pt>
                <c:pt idx="14907">
                  <c:v>3.46E-7</c:v>
                </c:pt>
                <c:pt idx="14908">
                  <c:v>3.46E-7</c:v>
                </c:pt>
                <c:pt idx="14909">
                  <c:v>3.46E-7</c:v>
                </c:pt>
                <c:pt idx="14910">
                  <c:v>3.46E-7</c:v>
                </c:pt>
                <c:pt idx="14911">
                  <c:v>3.46E-7</c:v>
                </c:pt>
                <c:pt idx="14912">
                  <c:v>3.46E-7</c:v>
                </c:pt>
                <c:pt idx="14913">
                  <c:v>3.46E-7</c:v>
                </c:pt>
                <c:pt idx="14914">
                  <c:v>3.46E-7</c:v>
                </c:pt>
                <c:pt idx="14915">
                  <c:v>3.46E-7</c:v>
                </c:pt>
                <c:pt idx="14916">
                  <c:v>3.46E-7</c:v>
                </c:pt>
                <c:pt idx="14917">
                  <c:v>3.4700000000000002E-7</c:v>
                </c:pt>
                <c:pt idx="14918">
                  <c:v>3.4700000000000002E-7</c:v>
                </c:pt>
                <c:pt idx="14919">
                  <c:v>3.4700000000000002E-7</c:v>
                </c:pt>
                <c:pt idx="14920">
                  <c:v>3.4700000000000002E-7</c:v>
                </c:pt>
                <c:pt idx="14921">
                  <c:v>3.4700000000000002E-7</c:v>
                </c:pt>
                <c:pt idx="14922">
                  <c:v>3.4700000000000002E-7</c:v>
                </c:pt>
                <c:pt idx="14923">
                  <c:v>3.4700000000000002E-7</c:v>
                </c:pt>
                <c:pt idx="14924">
                  <c:v>3.4700000000000002E-7</c:v>
                </c:pt>
                <c:pt idx="14925">
                  <c:v>3.4700000000000002E-7</c:v>
                </c:pt>
                <c:pt idx="14926">
                  <c:v>3.4700000000000002E-7</c:v>
                </c:pt>
                <c:pt idx="14927">
                  <c:v>3.4700000000000002E-7</c:v>
                </c:pt>
                <c:pt idx="14928">
                  <c:v>3.4700000000000002E-7</c:v>
                </c:pt>
                <c:pt idx="14929">
                  <c:v>3.4700000000000002E-7</c:v>
                </c:pt>
                <c:pt idx="14930">
                  <c:v>3.4700000000000002E-7</c:v>
                </c:pt>
                <c:pt idx="14931">
                  <c:v>3.4700000000000002E-7</c:v>
                </c:pt>
                <c:pt idx="14932">
                  <c:v>3.4700000000000002E-7</c:v>
                </c:pt>
                <c:pt idx="14933">
                  <c:v>3.4700000000000002E-7</c:v>
                </c:pt>
                <c:pt idx="14934">
                  <c:v>3.4700000000000002E-7</c:v>
                </c:pt>
                <c:pt idx="14935">
                  <c:v>3.4700000000000002E-7</c:v>
                </c:pt>
                <c:pt idx="14936">
                  <c:v>3.4700000000000002E-7</c:v>
                </c:pt>
                <c:pt idx="14937">
                  <c:v>3.4799999999999999E-7</c:v>
                </c:pt>
                <c:pt idx="14938">
                  <c:v>3.4799999999999999E-7</c:v>
                </c:pt>
                <c:pt idx="14939">
                  <c:v>3.4799999999999999E-7</c:v>
                </c:pt>
                <c:pt idx="14940">
                  <c:v>3.4799999999999999E-7</c:v>
                </c:pt>
                <c:pt idx="14941">
                  <c:v>3.4799999999999999E-7</c:v>
                </c:pt>
                <c:pt idx="14942">
                  <c:v>3.4799999999999999E-7</c:v>
                </c:pt>
                <c:pt idx="14943">
                  <c:v>3.4799999999999999E-7</c:v>
                </c:pt>
                <c:pt idx="14944">
                  <c:v>3.4799999999999999E-7</c:v>
                </c:pt>
                <c:pt idx="14945">
                  <c:v>3.4799999999999999E-7</c:v>
                </c:pt>
                <c:pt idx="14946">
                  <c:v>3.4799999999999999E-7</c:v>
                </c:pt>
                <c:pt idx="14947">
                  <c:v>3.4799999999999999E-7</c:v>
                </c:pt>
                <c:pt idx="14948">
                  <c:v>3.4799999999999999E-7</c:v>
                </c:pt>
                <c:pt idx="14949">
                  <c:v>3.4799999999999999E-7</c:v>
                </c:pt>
                <c:pt idx="14950">
                  <c:v>3.4799999999999999E-7</c:v>
                </c:pt>
                <c:pt idx="14951">
                  <c:v>3.4799999999999999E-7</c:v>
                </c:pt>
                <c:pt idx="14952">
                  <c:v>3.4799999999999999E-7</c:v>
                </c:pt>
                <c:pt idx="14953">
                  <c:v>3.4799999999999999E-7</c:v>
                </c:pt>
                <c:pt idx="14954">
                  <c:v>3.4799999999999999E-7</c:v>
                </c:pt>
                <c:pt idx="14955">
                  <c:v>3.4799999999999999E-7</c:v>
                </c:pt>
                <c:pt idx="14956">
                  <c:v>3.4799999999999999E-7</c:v>
                </c:pt>
                <c:pt idx="14957">
                  <c:v>3.4900000000000001E-7</c:v>
                </c:pt>
                <c:pt idx="14958">
                  <c:v>3.4900000000000001E-7</c:v>
                </c:pt>
                <c:pt idx="14959">
                  <c:v>3.4900000000000001E-7</c:v>
                </c:pt>
                <c:pt idx="14960">
                  <c:v>3.4900000000000001E-7</c:v>
                </c:pt>
                <c:pt idx="14961">
                  <c:v>3.4900000000000001E-7</c:v>
                </c:pt>
                <c:pt idx="14962">
                  <c:v>3.4900000000000001E-7</c:v>
                </c:pt>
                <c:pt idx="14963">
                  <c:v>3.4900000000000001E-7</c:v>
                </c:pt>
                <c:pt idx="14964">
                  <c:v>3.4900000000000001E-7</c:v>
                </c:pt>
                <c:pt idx="14965">
                  <c:v>3.4900000000000001E-7</c:v>
                </c:pt>
                <c:pt idx="14966">
                  <c:v>3.4900000000000001E-7</c:v>
                </c:pt>
                <c:pt idx="14967">
                  <c:v>3.4900000000000001E-7</c:v>
                </c:pt>
                <c:pt idx="14968">
                  <c:v>3.4900000000000001E-7</c:v>
                </c:pt>
                <c:pt idx="14969">
                  <c:v>3.4900000000000001E-7</c:v>
                </c:pt>
                <c:pt idx="14970">
                  <c:v>3.4900000000000001E-7</c:v>
                </c:pt>
                <c:pt idx="14971">
                  <c:v>3.4900000000000001E-7</c:v>
                </c:pt>
                <c:pt idx="14972">
                  <c:v>3.4900000000000001E-7</c:v>
                </c:pt>
                <c:pt idx="14973">
                  <c:v>3.4900000000000001E-7</c:v>
                </c:pt>
                <c:pt idx="14974">
                  <c:v>3.4900000000000001E-7</c:v>
                </c:pt>
                <c:pt idx="14975">
                  <c:v>3.4900000000000001E-7</c:v>
                </c:pt>
                <c:pt idx="14976">
                  <c:v>3.4900000000000001E-7</c:v>
                </c:pt>
                <c:pt idx="14977">
                  <c:v>3.4999999999999998E-7</c:v>
                </c:pt>
                <c:pt idx="14978">
                  <c:v>3.4999999999999998E-7</c:v>
                </c:pt>
                <c:pt idx="14979">
                  <c:v>3.4999999999999998E-7</c:v>
                </c:pt>
                <c:pt idx="14980">
                  <c:v>3.4999999999999998E-7</c:v>
                </c:pt>
                <c:pt idx="14981">
                  <c:v>3.4999999999999998E-7</c:v>
                </c:pt>
                <c:pt idx="14982">
                  <c:v>3.4999999999999998E-7</c:v>
                </c:pt>
                <c:pt idx="14983">
                  <c:v>3.4999999999999998E-7</c:v>
                </c:pt>
                <c:pt idx="14984">
                  <c:v>3.4999999999999998E-7</c:v>
                </c:pt>
                <c:pt idx="14985">
                  <c:v>3.4999999999999998E-7</c:v>
                </c:pt>
                <c:pt idx="14986">
                  <c:v>3.4999999999999998E-7</c:v>
                </c:pt>
                <c:pt idx="14987">
                  <c:v>3.4999999999999998E-7</c:v>
                </c:pt>
                <c:pt idx="14988">
                  <c:v>3.4999999999999998E-7</c:v>
                </c:pt>
                <c:pt idx="14989">
                  <c:v>3.4999999999999998E-7</c:v>
                </c:pt>
                <c:pt idx="14990">
                  <c:v>3.4999999999999998E-7</c:v>
                </c:pt>
                <c:pt idx="14991">
                  <c:v>3.4999999999999998E-7</c:v>
                </c:pt>
                <c:pt idx="14992">
                  <c:v>3.4999999999999998E-7</c:v>
                </c:pt>
                <c:pt idx="14993">
                  <c:v>3.4999999999999998E-7</c:v>
                </c:pt>
                <c:pt idx="14994">
                  <c:v>3.4999999999999998E-7</c:v>
                </c:pt>
                <c:pt idx="14995">
                  <c:v>3.4999999999999998E-7</c:v>
                </c:pt>
                <c:pt idx="14996">
                  <c:v>3.4999999999999998E-7</c:v>
                </c:pt>
                <c:pt idx="14997">
                  <c:v>3.5100000000000001E-7</c:v>
                </c:pt>
                <c:pt idx="14998">
                  <c:v>3.5100000000000001E-7</c:v>
                </c:pt>
                <c:pt idx="14999">
                  <c:v>3.5100000000000001E-7</c:v>
                </c:pt>
                <c:pt idx="15000">
                  <c:v>3.5100000000000001E-7</c:v>
                </c:pt>
                <c:pt idx="15001">
                  <c:v>3.5100000000000001E-7</c:v>
                </c:pt>
                <c:pt idx="15002">
                  <c:v>3.5100000000000001E-7</c:v>
                </c:pt>
                <c:pt idx="15003">
                  <c:v>3.5100000000000001E-7</c:v>
                </c:pt>
                <c:pt idx="15004">
                  <c:v>3.5100000000000001E-7</c:v>
                </c:pt>
                <c:pt idx="15005">
                  <c:v>3.5100000000000001E-7</c:v>
                </c:pt>
                <c:pt idx="15006">
                  <c:v>3.5100000000000001E-7</c:v>
                </c:pt>
                <c:pt idx="15007">
                  <c:v>3.5100000000000001E-7</c:v>
                </c:pt>
                <c:pt idx="15008">
                  <c:v>3.5100000000000001E-7</c:v>
                </c:pt>
                <c:pt idx="15009">
                  <c:v>3.5100000000000001E-7</c:v>
                </c:pt>
                <c:pt idx="15010">
                  <c:v>3.5100000000000001E-7</c:v>
                </c:pt>
                <c:pt idx="15011">
                  <c:v>3.5100000000000001E-7</c:v>
                </c:pt>
                <c:pt idx="15012">
                  <c:v>3.5100000000000001E-7</c:v>
                </c:pt>
                <c:pt idx="15013">
                  <c:v>3.5100000000000001E-7</c:v>
                </c:pt>
                <c:pt idx="15014">
                  <c:v>3.5100000000000001E-7</c:v>
                </c:pt>
                <c:pt idx="15015">
                  <c:v>3.5100000000000001E-7</c:v>
                </c:pt>
                <c:pt idx="15016">
                  <c:v>3.5100000000000001E-7</c:v>
                </c:pt>
                <c:pt idx="15017">
                  <c:v>3.5199999999999998E-7</c:v>
                </c:pt>
                <c:pt idx="15018">
                  <c:v>3.5199999999999998E-7</c:v>
                </c:pt>
                <c:pt idx="15019">
                  <c:v>3.5199999999999998E-7</c:v>
                </c:pt>
                <c:pt idx="15020">
                  <c:v>3.5199999999999998E-7</c:v>
                </c:pt>
                <c:pt idx="15021">
                  <c:v>3.5199999999999998E-7</c:v>
                </c:pt>
                <c:pt idx="15022">
                  <c:v>3.5199999999999998E-7</c:v>
                </c:pt>
                <c:pt idx="15023">
                  <c:v>3.5199999999999998E-7</c:v>
                </c:pt>
                <c:pt idx="15024">
                  <c:v>3.5199999999999998E-7</c:v>
                </c:pt>
                <c:pt idx="15025">
                  <c:v>3.5199999999999998E-7</c:v>
                </c:pt>
                <c:pt idx="15026">
                  <c:v>3.5199999999999998E-7</c:v>
                </c:pt>
                <c:pt idx="15027">
                  <c:v>3.5199999999999998E-7</c:v>
                </c:pt>
                <c:pt idx="15028">
                  <c:v>3.5199999999999998E-7</c:v>
                </c:pt>
                <c:pt idx="15029">
                  <c:v>3.5199999999999998E-7</c:v>
                </c:pt>
                <c:pt idx="15030">
                  <c:v>3.5199999999999998E-7</c:v>
                </c:pt>
                <c:pt idx="15031">
                  <c:v>3.5199999999999998E-7</c:v>
                </c:pt>
                <c:pt idx="15032">
                  <c:v>3.5199999999999998E-7</c:v>
                </c:pt>
                <c:pt idx="15033">
                  <c:v>3.5199999999999998E-7</c:v>
                </c:pt>
                <c:pt idx="15034">
                  <c:v>3.5199999999999998E-7</c:v>
                </c:pt>
                <c:pt idx="15035">
                  <c:v>3.5199999999999998E-7</c:v>
                </c:pt>
                <c:pt idx="15036">
                  <c:v>3.5199999999999998E-7</c:v>
                </c:pt>
                <c:pt idx="15037">
                  <c:v>3.53E-7</c:v>
                </c:pt>
                <c:pt idx="15038">
                  <c:v>3.53E-7</c:v>
                </c:pt>
                <c:pt idx="15039">
                  <c:v>3.53E-7</c:v>
                </c:pt>
                <c:pt idx="15040">
                  <c:v>3.53E-7</c:v>
                </c:pt>
                <c:pt idx="15041">
                  <c:v>3.53E-7</c:v>
                </c:pt>
                <c:pt idx="15042">
                  <c:v>3.53E-7</c:v>
                </c:pt>
                <c:pt idx="15043">
                  <c:v>3.53E-7</c:v>
                </c:pt>
                <c:pt idx="15044">
                  <c:v>3.53E-7</c:v>
                </c:pt>
                <c:pt idx="15045">
                  <c:v>3.53E-7</c:v>
                </c:pt>
                <c:pt idx="15046">
                  <c:v>3.53E-7</c:v>
                </c:pt>
                <c:pt idx="15047">
                  <c:v>3.53E-7</c:v>
                </c:pt>
                <c:pt idx="15048">
                  <c:v>3.53E-7</c:v>
                </c:pt>
                <c:pt idx="15049">
                  <c:v>3.53E-7</c:v>
                </c:pt>
                <c:pt idx="15050">
                  <c:v>3.53E-7</c:v>
                </c:pt>
                <c:pt idx="15051">
                  <c:v>3.53E-7</c:v>
                </c:pt>
                <c:pt idx="15052">
                  <c:v>3.53E-7</c:v>
                </c:pt>
                <c:pt idx="15053">
                  <c:v>3.53E-7</c:v>
                </c:pt>
                <c:pt idx="15054">
                  <c:v>3.53E-7</c:v>
                </c:pt>
                <c:pt idx="15055">
                  <c:v>3.53E-7</c:v>
                </c:pt>
                <c:pt idx="15056">
                  <c:v>3.53E-7</c:v>
                </c:pt>
                <c:pt idx="15057">
                  <c:v>3.5400000000000002E-7</c:v>
                </c:pt>
                <c:pt idx="15058">
                  <c:v>3.5400000000000002E-7</c:v>
                </c:pt>
                <c:pt idx="15059">
                  <c:v>3.5400000000000002E-7</c:v>
                </c:pt>
                <c:pt idx="15060">
                  <c:v>3.5400000000000002E-7</c:v>
                </c:pt>
                <c:pt idx="15061">
                  <c:v>3.5400000000000002E-7</c:v>
                </c:pt>
                <c:pt idx="15062">
                  <c:v>3.5400000000000002E-7</c:v>
                </c:pt>
                <c:pt idx="15063">
                  <c:v>3.5400000000000002E-7</c:v>
                </c:pt>
                <c:pt idx="15064">
                  <c:v>3.5400000000000002E-7</c:v>
                </c:pt>
                <c:pt idx="15065">
                  <c:v>3.5400000000000002E-7</c:v>
                </c:pt>
                <c:pt idx="15066">
                  <c:v>3.5400000000000002E-7</c:v>
                </c:pt>
                <c:pt idx="15067">
                  <c:v>3.5400000000000002E-7</c:v>
                </c:pt>
                <c:pt idx="15068">
                  <c:v>3.5400000000000002E-7</c:v>
                </c:pt>
                <c:pt idx="15069">
                  <c:v>3.5400000000000002E-7</c:v>
                </c:pt>
                <c:pt idx="15070">
                  <c:v>3.5400000000000002E-7</c:v>
                </c:pt>
                <c:pt idx="15071">
                  <c:v>3.5400000000000002E-7</c:v>
                </c:pt>
                <c:pt idx="15072">
                  <c:v>3.5400000000000002E-7</c:v>
                </c:pt>
                <c:pt idx="15073">
                  <c:v>3.5400000000000002E-7</c:v>
                </c:pt>
                <c:pt idx="15074">
                  <c:v>3.5400000000000002E-7</c:v>
                </c:pt>
                <c:pt idx="15075">
                  <c:v>3.5400000000000002E-7</c:v>
                </c:pt>
                <c:pt idx="15076">
                  <c:v>3.5400000000000002E-7</c:v>
                </c:pt>
                <c:pt idx="15077">
                  <c:v>3.5499999999999999E-7</c:v>
                </c:pt>
                <c:pt idx="15078">
                  <c:v>3.5499999999999999E-7</c:v>
                </c:pt>
                <c:pt idx="15079">
                  <c:v>3.5499999999999999E-7</c:v>
                </c:pt>
                <c:pt idx="15080">
                  <c:v>3.5499999999999999E-7</c:v>
                </c:pt>
                <c:pt idx="15081">
                  <c:v>3.5499999999999999E-7</c:v>
                </c:pt>
                <c:pt idx="15082">
                  <c:v>3.5499999999999999E-7</c:v>
                </c:pt>
                <c:pt idx="15083">
                  <c:v>3.5499999999999999E-7</c:v>
                </c:pt>
                <c:pt idx="15084">
                  <c:v>3.5499999999999999E-7</c:v>
                </c:pt>
                <c:pt idx="15085">
                  <c:v>3.5499999999999999E-7</c:v>
                </c:pt>
                <c:pt idx="15086">
                  <c:v>3.5499999999999999E-7</c:v>
                </c:pt>
                <c:pt idx="15087">
                  <c:v>3.5499999999999999E-7</c:v>
                </c:pt>
                <c:pt idx="15088">
                  <c:v>3.5499999999999999E-7</c:v>
                </c:pt>
                <c:pt idx="15089">
                  <c:v>3.5499999999999999E-7</c:v>
                </c:pt>
                <c:pt idx="15090">
                  <c:v>3.5499999999999999E-7</c:v>
                </c:pt>
                <c:pt idx="15091">
                  <c:v>3.5499999999999999E-7</c:v>
                </c:pt>
                <c:pt idx="15092">
                  <c:v>3.5499999999999999E-7</c:v>
                </c:pt>
                <c:pt idx="15093">
                  <c:v>3.5499999999999999E-7</c:v>
                </c:pt>
                <c:pt idx="15094">
                  <c:v>3.5499999999999999E-7</c:v>
                </c:pt>
                <c:pt idx="15095">
                  <c:v>3.5499999999999999E-7</c:v>
                </c:pt>
                <c:pt idx="15096">
                  <c:v>3.5499999999999999E-7</c:v>
                </c:pt>
                <c:pt idx="15097">
                  <c:v>3.5600000000000001E-7</c:v>
                </c:pt>
                <c:pt idx="15098">
                  <c:v>3.5600000000000001E-7</c:v>
                </c:pt>
                <c:pt idx="15099">
                  <c:v>3.5600000000000001E-7</c:v>
                </c:pt>
                <c:pt idx="15100">
                  <c:v>3.5600000000000001E-7</c:v>
                </c:pt>
                <c:pt idx="15101">
                  <c:v>3.5600000000000001E-7</c:v>
                </c:pt>
                <c:pt idx="15102">
                  <c:v>3.5600000000000001E-7</c:v>
                </c:pt>
                <c:pt idx="15103">
                  <c:v>3.5600000000000001E-7</c:v>
                </c:pt>
                <c:pt idx="15104">
                  <c:v>3.5600000000000001E-7</c:v>
                </c:pt>
                <c:pt idx="15105">
                  <c:v>3.5600000000000001E-7</c:v>
                </c:pt>
                <c:pt idx="15106">
                  <c:v>3.5600000000000001E-7</c:v>
                </c:pt>
                <c:pt idx="15107">
                  <c:v>3.5600000000000001E-7</c:v>
                </c:pt>
                <c:pt idx="15108">
                  <c:v>3.5600000000000001E-7</c:v>
                </c:pt>
                <c:pt idx="15109">
                  <c:v>3.5600000000000001E-7</c:v>
                </c:pt>
                <c:pt idx="15110">
                  <c:v>3.5600000000000001E-7</c:v>
                </c:pt>
                <c:pt idx="15111">
                  <c:v>3.5600000000000001E-7</c:v>
                </c:pt>
                <c:pt idx="15112">
                  <c:v>3.5600000000000001E-7</c:v>
                </c:pt>
                <c:pt idx="15113">
                  <c:v>3.5600000000000001E-7</c:v>
                </c:pt>
                <c:pt idx="15114">
                  <c:v>3.5600000000000001E-7</c:v>
                </c:pt>
                <c:pt idx="15115">
                  <c:v>3.5600000000000001E-7</c:v>
                </c:pt>
                <c:pt idx="15116">
                  <c:v>3.5600000000000001E-7</c:v>
                </c:pt>
                <c:pt idx="15117">
                  <c:v>3.5699999999999998E-7</c:v>
                </c:pt>
                <c:pt idx="15118">
                  <c:v>3.5699999999999998E-7</c:v>
                </c:pt>
                <c:pt idx="15119">
                  <c:v>3.5699999999999998E-7</c:v>
                </c:pt>
                <c:pt idx="15120">
                  <c:v>3.5699999999999998E-7</c:v>
                </c:pt>
                <c:pt idx="15121">
                  <c:v>3.5699999999999998E-7</c:v>
                </c:pt>
                <c:pt idx="15122">
                  <c:v>3.5699999999999998E-7</c:v>
                </c:pt>
                <c:pt idx="15123">
                  <c:v>3.5699999999999998E-7</c:v>
                </c:pt>
                <c:pt idx="15124">
                  <c:v>3.5699999999999998E-7</c:v>
                </c:pt>
                <c:pt idx="15125">
                  <c:v>3.5699999999999998E-7</c:v>
                </c:pt>
                <c:pt idx="15126">
                  <c:v>3.5699999999999998E-7</c:v>
                </c:pt>
                <c:pt idx="15127">
                  <c:v>3.5699999999999998E-7</c:v>
                </c:pt>
                <c:pt idx="15128">
                  <c:v>3.5699999999999998E-7</c:v>
                </c:pt>
                <c:pt idx="15129">
                  <c:v>3.5699999999999998E-7</c:v>
                </c:pt>
                <c:pt idx="15130">
                  <c:v>3.5699999999999998E-7</c:v>
                </c:pt>
                <c:pt idx="15131">
                  <c:v>3.5699999999999998E-7</c:v>
                </c:pt>
                <c:pt idx="15132">
                  <c:v>3.5699999999999998E-7</c:v>
                </c:pt>
                <c:pt idx="15133">
                  <c:v>3.5699999999999998E-7</c:v>
                </c:pt>
                <c:pt idx="15134">
                  <c:v>3.5699999999999998E-7</c:v>
                </c:pt>
                <c:pt idx="15135">
                  <c:v>3.5699999999999998E-7</c:v>
                </c:pt>
                <c:pt idx="15136">
                  <c:v>3.5699999999999998E-7</c:v>
                </c:pt>
                <c:pt idx="15137">
                  <c:v>3.58E-7</c:v>
                </c:pt>
                <c:pt idx="15138">
                  <c:v>3.58E-7</c:v>
                </c:pt>
                <c:pt idx="15139">
                  <c:v>3.58E-7</c:v>
                </c:pt>
                <c:pt idx="15140">
                  <c:v>3.58E-7</c:v>
                </c:pt>
                <c:pt idx="15141">
                  <c:v>3.58E-7</c:v>
                </c:pt>
                <c:pt idx="15142">
                  <c:v>3.58E-7</c:v>
                </c:pt>
                <c:pt idx="15143">
                  <c:v>3.58E-7</c:v>
                </c:pt>
                <c:pt idx="15144">
                  <c:v>3.58E-7</c:v>
                </c:pt>
                <c:pt idx="15145">
                  <c:v>3.58E-7</c:v>
                </c:pt>
                <c:pt idx="15146">
                  <c:v>3.58E-7</c:v>
                </c:pt>
                <c:pt idx="15147">
                  <c:v>3.58E-7</c:v>
                </c:pt>
                <c:pt idx="15148">
                  <c:v>3.58E-7</c:v>
                </c:pt>
                <c:pt idx="15149">
                  <c:v>3.58E-7</c:v>
                </c:pt>
                <c:pt idx="15150">
                  <c:v>3.58E-7</c:v>
                </c:pt>
                <c:pt idx="15151">
                  <c:v>3.58E-7</c:v>
                </c:pt>
                <c:pt idx="15152">
                  <c:v>3.58E-7</c:v>
                </c:pt>
                <c:pt idx="15153">
                  <c:v>3.58E-7</c:v>
                </c:pt>
                <c:pt idx="15154">
                  <c:v>3.58E-7</c:v>
                </c:pt>
                <c:pt idx="15155">
                  <c:v>3.58E-7</c:v>
                </c:pt>
                <c:pt idx="15156">
                  <c:v>3.58E-7</c:v>
                </c:pt>
                <c:pt idx="15157">
                  <c:v>3.5900000000000003E-7</c:v>
                </c:pt>
                <c:pt idx="15158">
                  <c:v>3.5900000000000003E-7</c:v>
                </c:pt>
                <c:pt idx="15159">
                  <c:v>3.5900000000000003E-7</c:v>
                </c:pt>
                <c:pt idx="15160">
                  <c:v>3.5900000000000003E-7</c:v>
                </c:pt>
                <c:pt idx="15161">
                  <c:v>3.5900000000000003E-7</c:v>
                </c:pt>
                <c:pt idx="15162">
                  <c:v>3.5900000000000003E-7</c:v>
                </c:pt>
                <c:pt idx="15163">
                  <c:v>3.5900000000000003E-7</c:v>
                </c:pt>
                <c:pt idx="15164">
                  <c:v>3.5900000000000003E-7</c:v>
                </c:pt>
                <c:pt idx="15165">
                  <c:v>3.5900000000000003E-7</c:v>
                </c:pt>
                <c:pt idx="15166">
                  <c:v>3.5900000000000003E-7</c:v>
                </c:pt>
                <c:pt idx="15167">
                  <c:v>3.5900000000000003E-7</c:v>
                </c:pt>
                <c:pt idx="15168">
                  <c:v>3.5900000000000003E-7</c:v>
                </c:pt>
                <c:pt idx="15169">
                  <c:v>3.5900000000000003E-7</c:v>
                </c:pt>
                <c:pt idx="15170">
                  <c:v>3.5900000000000003E-7</c:v>
                </c:pt>
                <c:pt idx="15171">
                  <c:v>3.5900000000000003E-7</c:v>
                </c:pt>
                <c:pt idx="15172">
                  <c:v>3.5900000000000003E-7</c:v>
                </c:pt>
                <c:pt idx="15173">
                  <c:v>3.5900000000000003E-7</c:v>
                </c:pt>
                <c:pt idx="15174">
                  <c:v>3.5900000000000003E-7</c:v>
                </c:pt>
                <c:pt idx="15175">
                  <c:v>3.5900000000000003E-7</c:v>
                </c:pt>
                <c:pt idx="15176">
                  <c:v>3.5900000000000003E-7</c:v>
                </c:pt>
                <c:pt idx="15177">
                  <c:v>3.5999999999999999E-7</c:v>
                </c:pt>
                <c:pt idx="15178">
                  <c:v>3.5999999999999999E-7</c:v>
                </c:pt>
                <c:pt idx="15179">
                  <c:v>3.5999999999999999E-7</c:v>
                </c:pt>
                <c:pt idx="15180">
                  <c:v>3.5999999999999999E-7</c:v>
                </c:pt>
                <c:pt idx="15181">
                  <c:v>3.5999999999999999E-7</c:v>
                </c:pt>
                <c:pt idx="15182">
                  <c:v>3.5999999999999999E-7</c:v>
                </c:pt>
                <c:pt idx="15183">
                  <c:v>3.5999999999999999E-7</c:v>
                </c:pt>
                <c:pt idx="15184">
                  <c:v>3.5999999999999999E-7</c:v>
                </c:pt>
                <c:pt idx="15185">
                  <c:v>3.5999999999999999E-7</c:v>
                </c:pt>
                <c:pt idx="15186">
                  <c:v>3.5999999999999999E-7</c:v>
                </c:pt>
                <c:pt idx="15187">
                  <c:v>3.5999999999999999E-7</c:v>
                </c:pt>
                <c:pt idx="15188">
                  <c:v>3.5999999999999999E-7</c:v>
                </c:pt>
                <c:pt idx="15189">
                  <c:v>3.5999999999999999E-7</c:v>
                </c:pt>
                <c:pt idx="15190">
                  <c:v>3.5999999999999999E-7</c:v>
                </c:pt>
                <c:pt idx="15191">
                  <c:v>3.5999999999999999E-7</c:v>
                </c:pt>
                <c:pt idx="15192">
                  <c:v>3.5999999999999999E-7</c:v>
                </c:pt>
                <c:pt idx="15193">
                  <c:v>3.5999999999999999E-7</c:v>
                </c:pt>
                <c:pt idx="15194">
                  <c:v>3.5999999999999999E-7</c:v>
                </c:pt>
                <c:pt idx="15195">
                  <c:v>3.5999999999999999E-7</c:v>
                </c:pt>
                <c:pt idx="15196">
                  <c:v>3.5999999999999999E-7</c:v>
                </c:pt>
                <c:pt idx="15197">
                  <c:v>3.6100000000000002E-7</c:v>
                </c:pt>
                <c:pt idx="15198">
                  <c:v>3.6100000000000002E-7</c:v>
                </c:pt>
                <c:pt idx="15199">
                  <c:v>3.6100000000000002E-7</c:v>
                </c:pt>
                <c:pt idx="15200">
                  <c:v>3.6100000000000002E-7</c:v>
                </c:pt>
                <c:pt idx="15201">
                  <c:v>3.6100000000000002E-7</c:v>
                </c:pt>
                <c:pt idx="15202">
                  <c:v>3.6100000000000002E-7</c:v>
                </c:pt>
                <c:pt idx="15203">
                  <c:v>3.6100000000000002E-7</c:v>
                </c:pt>
                <c:pt idx="15204">
                  <c:v>3.6100000000000002E-7</c:v>
                </c:pt>
                <c:pt idx="15205">
                  <c:v>3.6100000000000002E-7</c:v>
                </c:pt>
                <c:pt idx="15206">
                  <c:v>3.6100000000000002E-7</c:v>
                </c:pt>
                <c:pt idx="15207">
                  <c:v>3.6100000000000002E-7</c:v>
                </c:pt>
                <c:pt idx="15208">
                  <c:v>3.6100000000000002E-7</c:v>
                </c:pt>
                <c:pt idx="15209">
                  <c:v>3.6100000000000002E-7</c:v>
                </c:pt>
                <c:pt idx="15210">
                  <c:v>3.6100000000000002E-7</c:v>
                </c:pt>
                <c:pt idx="15211">
                  <c:v>3.6100000000000002E-7</c:v>
                </c:pt>
                <c:pt idx="15212">
                  <c:v>3.6100000000000002E-7</c:v>
                </c:pt>
                <c:pt idx="15213">
                  <c:v>3.6100000000000002E-7</c:v>
                </c:pt>
                <c:pt idx="15214">
                  <c:v>3.6100000000000002E-7</c:v>
                </c:pt>
                <c:pt idx="15215">
                  <c:v>3.6100000000000002E-7</c:v>
                </c:pt>
                <c:pt idx="15216">
                  <c:v>3.6100000000000002E-7</c:v>
                </c:pt>
                <c:pt idx="15217">
                  <c:v>3.6199999999999999E-7</c:v>
                </c:pt>
                <c:pt idx="15218">
                  <c:v>3.6199999999999999E-7</c:v>
                </c:pt>
                <c:pt idx="15219">
                  <c:v>3.6199999999999999E-7</c:v>
                </c:pt>
                <c:pt idx="15220">
                  <c:v>3.6199999999999999E-7</c:v>
                </c:pt>
                <c:pt idx="15221">
                  <c:v>3.6199999999999999E-7</c:v>
                </c:pt>
                <c:pt idx="15222">
                  <c:v>3.6199999999999999E-7</c:v>
                </c:pt>
                <c:pt idx="15223">
                  <c:v>3.6199999999999999E-7</c:v>
                </c:pt>
                <c:pt idx="15224">
                  <c:v>3.6199999999999999E-7</c:v>
                </c:pt>
                <c:pt idx="15225">
                  <c:v>3.6199999999999999E-7</c:v>
                </c:pt>
                <c:pt idx="15226">
                  <c:v>3.6199999999999999E-7</c:v>
                </c:pt>
                <c:pt idx="15227">
                  <c:v>3.6199999999999999E-7</c:v>
                </c:pt>
                <c:pt idx="15228">
                  <c:v>3.6199999999999999E-7</c:v>
                </c:pt>
                <c:pt idx="15229">
                  <c:v>3.6199999999999999E-7</c:v>
                </c:pt>
                <c:pt idx="15230">
                  <c:v>3.6199999999999999E-7</c:v>
                </c:pt>
                <c:pt idx="15231">
                  <c:v>3.6199999999999999E-7</c:v>
                </c:pt>
                <c:pt idx="15232">
                  <c:v>3.6199999999999999E-7</c:v>
                </c:pt>
                <c:pt idx="15233">
                  <c:v>3.6199999999999999E-7</c:v>
                </c:pt>
                <c:pt idx="15234">
                  <c:v>3.6199999999999999E-7</c:v>
                </c:pt>
                <c:pt idx="15235">
                  <c:v>3.6199999999999999E-7</c:v>
                </c:pt>
                <c:pt idx="15236">
                  <c:v>3.6199999999999999E-7</c:v>
                </c:pt>
                <c:pt idx="15237">
                  <c:v>3.6300000000000001E-7</c:v>
                </c:pt>
                <c:pt idx="15238">
                  <c:v>3.6300000000000001E-7</c:v>
                </c:pt>
                <c:pt idx="15239">
                  <c:v>3.6300000000000001E-7</c:v>
                </c:pt>
                <c:pt idx="15240">
                  <c:v>3.6300000000000001E-7</c:v>
                </c:pt>
                <c:pt idx="15241">
                  <c:v>3.6300000000000001E-7</c:v>
                </c:pt>
                <c:pt idx="15242">
                  <c:v>3.6300000000000001E-7</c:v>
                </c:pt>
                <c:pt idx="15243">
                  <c:v>3.6300000000000001E-7</c:v>
                </c:pt>
                <c:pt idx="15244">
                  <c:v>3.6300000000000001E-7</c:v>
                </c:pt>
                <c:pt idx="15245">
                  <c:v>3.6300000000000001E-7</c:v>
                </c:pt>
                <c:pt idx="15246">
                  <c:v>3.6300000000000001E-7</c:v>
                </c:pt>
                <c:pt idx="15247">
                  <c:v>3.6300000000000001E-7</c:v>
                </c:pt>
                <c:pt idx="15248">
                  <c:v>3.6300000000000001E-7</c:v>
                </c:pt>
                <c:pt idx="15249">
                  <c:v>3.6300000000000001E-7</c:v>
                </c:pt>
                <c:pt idx="15250">
                  <c:v>3.6300000000000001E-7</c:v>
                </c:pt>
                <c:pt idx="15251">
                  <c:v>3.6300000000000001E-7</c:v>
                </c:pt>
                <c:pt idx="15252">
                  <c:v>3.6300000000000001E-7</c:v>
                </c:pt>
                <c:pt idx="15253">
                  <c:v>3.6300000000000001E-7</c:v>
                </c:pt>
                <c:pt idx="15254">
                  <c:v>3.6300000000000001E-7</c:v>
                </c:pt>
                <c:pt idx="15255">
                  <c:v>3.6300000000000001E-7</c:v>
                </c:pt>
                <c:pt idx="15256">
                  <c:v>3.6300000000000001E-7</c:v>
                </c:pt>
                <c:pt idx="15257">
                  <c:v>3.6399999999999998E-7</c:v>
                </c:pt>
                <c:pt idx="15258">
                  <c:v>3.6399999999999998E-7</c:v>
                </c:pt>
                <c:pt idx="15259">
                  <c:v>3.6399999999999998E-7</c:v>
                </c:pt>
                <c:pt idx="15260">
                  <c:v>3.6399999999999998E-7</c:v>
                </c:pt>
                <c:pt idx="15261">
                  <c:v>3.6399999999999998E-7</c:v>
                </c:pt>
                <c:pt idx="15262">
                  <c:v>3.6399999999999998E-7</c:v>
                </c:pt>
                <c:pt idx="15263">
                  <c:v>3.6399999999999998E-7</c:v>
                </c:pt>
                <c:pt idx="15264">
                  <c:v>3.6399999999999998E-7</c:v>
                </c:pt>
                <c:pt idx="15265">
                  <c:v>3.6399999999999998E-7</c:v>
                </c:pt>
                <c:pt idx="15266">
                  <c:v>3.6399999999999998E-7</c:v>
                </c:pt>
                <c:pt idx="15267">
                  <c:v>3.6399999999999998E-7</c:v>
                </c:pt>
                <c:pt idx="15268">
                  <c:v>3.6399999999999998E-7</c:v>
                </c:pt>
                <c:pt idx="15269">
                  <c:v>3.6399999999999998E-7</c:v>
                </c:pt>
                <c:pt idx="15270">
                  <c:v>3.6399999999999998E-7</c:v>
                </c:pt>
                <c:pt idx="15271">
                  <c:v>3.6399999999999998E-7</c:v>
                </c:pt>
                <c:pt idx="15272">
                  <c:v>3.6399999999999998E-7</c:v>
                </c:pt>
                <c:pt idx="15273">
                  <c:v>3.6399999999999998E-7</c:v>
                </c:pt>
                <c:pt idx="15274">
                  <c:v>3.6399999999999998E-7</c:v>
                </c:pt>
                <c:pt idx="15275">
                  <c:v>3.6399999999999998E-7</c:v>
                </c:pt>
                <c:pt idx="15276">
                  <c:v>3.6399999999999998E-7</c:v>
                </c:pt>
                <c:pt idx="15277">
                  <c:v>3.65E-7</c:v>
                </c:pt>
                <c:pt idx="15278">
                  <c:v>3.65E-7</c:v>
                </c:pt>
                <c:pt idx="15279">
                  <c:v>3.65E-7</c:v>
                </c:pt>
                <c:pt idx="15280">
                  <c:v>3.65E-7</c:v>
                </c:pt>
                <c:pt idx="15281">
                  <c:v>3.65E-7</c:v>
                </c:pt>
                <c:pt idx="15282">
                  <c:v>3.65E-7</c:v>
                </c:pt>
                <c:pt idx="15283">
                  <c:v>3.65E-7</c:v>
                </c:pt>
                <c:pt idx="15284">
                  <c:v>3.65E-7</c:v>
                </c:pt>
                <c:pt idx="15285">
                  <c:v>3.65E-7</c:v>
                </c:pt>
                <c:pt idx="15286">
                  <c:v>3.65E-7</c:v>
                </c:pt>
                <c:pt idx="15287">
                  <c:v>3.65E-7</c:v>
                </c:pt>
                <c:pt idx="15288">
                  <c:v>3.65E-7</c:v>
                </c:pt>
                <c:pt idx="15289">
                  <c:v>3.65E-7</c:v>
                </c:pt>
                <c:pt idx="15290">
                  <c:v>3.65E-7</c:v>
                </c:pt>
                <c:pt idx="15291">
                  <c:v>3.65E-7</c:v>
                </c:pt>
                <c:pt idx="15292">
                  <c:v>3.65E-7</c:v>
                </c:pt>
                <c:pt idx="15293">
                  <c:v>3.65E-7</c:v>
                </c:pt>
                <c:pt idx="15294">
                  <c:v>3.65E-7</c:v>
                </c:pt>
                <c:pt idx="15295">
                  <c:v>3.65E-7</c:v>
                </c:pt>
                <c:pt idx="15296">
                  <c:v>3.65E-7</c:v>
                </c:pt>
                <c:pt idx="15297">
                  <c:v>3.6600000000000002E-7</c:v>
                </c:pt>
                <c:pt idx="15298">
                  <c:v>3.6600000000000002E-7</c:v>
                </c:pt>
                <c:pt idx="15299">
                  <c:v>3.6600000000000002E-7</c:v>
                </c:pt>
                <c:pt idx="15300">
                  <c:v>3.6600000000000002E-7</c:v>
                </c:pt>
                <c:pt idx="15301">
                  <c:v>3.6600000000000002E-7</c:v>
                </c:pt>
                <c:pt idx="15302">
                  <c:v>3.6600000000000002E-7</c:v>
                </c:pt>
                <c:pt idx="15303">
                  <c:v>3.6600000000000002E-7</c:v>
                </c:pt>
                <c:pt idx="15304">
                  <c:v>3.6600000000000002E-7</c:v>
                </c:pt>
                <c:pt idx="15305">
                  <c:v>3.6600000000000002E-7</c:v>
                </c:pt>
                <c:pt idx="15306">
                  <c:v>3.6600000000000002E-7</c:v>
                </c:pt>
                <c:pt idx="15307">
                  <c:v>3.6600000000000002E-7</c:v>
                </c:pt>
                <c:pt idx="15308">
                  <c:v>3.6600000000000002E-7</c:v>
                </c:pt>
                <c:pt idx="15309">
                  <c:v>3.6600000000000002E-7</c:v>
                </c:pt>
                <c:pt idx="15310">
                  <c:v>3.6600000000000002E-7</c:v>
                </c:pt>
                <c:pt idx="15311">
                  <c:v>3.6600000000000002E-7</c:v>
                </c:pt>
                <c:pt idx="15312">
                  <c:v>3.6600000000000002E-7</c:v>
                </c:pt>
                <c:pt idx="15313">
                  <c:v>3.6600000000000002E-7</c:v>
                </c:pt>
                <c:pt idx="15314">
                  <c:v>3.6600000000000002E-7</c:v>
                </c:pt>
                <c:pt idx="15315">
                  <c:v>3.6600000000000002E-7</c:v>
                </c:pt>
                <c:pt idx="15316">
                  <c:v>3.6600000000000002E-7</c:v>
                </c:pt>
                <c:pt idx="15317">
                  <c:v>3.6699999999999999E-7</c:v>
                </c:pt>
                <c:pt idx="15318">
                  <c:v>3.6699999999999999E-7</c:v>
                </c:pt>
                <c:pt idx="15319">
                  <c:v>3.6699999999999999E-7</c:v>
                </c:pt>
                <c:pt idx="15320">
                  <c:v>3.6699999999999999E-7</c:v>
                </c:pt>
                <c:pt idx="15321">
                  <c:v>3.6699999999999999E-7</c:v>
                </c:pt>
                <c:pt idx="15322">
                  <c:v>3.6699999999999999E-7</c:v>
                </c:pt>
                <c:pt idx="15323">
                  <c:v>3.6699999999999999E-7</c:v>
                </c:pt>
                <c:pt idx="15324">
                  <c:v>3.6699999999999999E-7</c:v>
                </c:pt>
                <c:pt idx="15325">
                  <c:v>3.6699999999999999E-7</c:v>
                </c:pt>
                <c:pt idx="15326">
                  <c:v>3.6699999999999999E-7</c:v>
                </c:pt>
                <c:pt idx="15327">
                  <c:v>3.6699999999999999E-7</c:v>
                </c:pt>
                <c:pt idx="15328">
                  <c:v>3.6699999999999999E-7</c:v>
                </c:pt>
                <c:pt idx="15329">
                  <c:v>3.6699999999999999E-7</c:v>
                </c:pt>
                <c:pt idx="15330">
                  <c:v>3.6699999999999999E-7</c:v>
                </c:pt>
                <c:pt idx="15331">
                  <c:v>3.6699999999999999E-7</c:v>
                </c:pt>
                <c:pt idx="15332">
                  <c:v>3.6699999999999999E-7</c:v>
                </c:pt>
                <c:pt idx="15333">
                  <c:v>3.6699999999999999E-7</c:v>
                </c:pt>
                <c:pt idx="15334">
                  <c:v>3.6699999999999999E-7</c:v>
                </c:pt>
                <c:pt idx="15335">
                  <c:v>3.6699999999999999E-7</c:v>
                </c:pt>
                <c:pt idx="15336">
                  <c:v>3.6699999999999999E-7</c:v>
                </c:pt>
                <c:pt idx="15337">
                  <c:v>3.6800000000000001E-7</c:v>
                </c:pt>
                <c:pt idx="15338">
                  <c:v>3.6800000000000001E-7</c:v>
                </c:pt>
                <c:pt idx="15339">
                  <c:v>3.6800000000000001E-7</c:v>
                </c:pt>
                <c:pt idx="15340">
                  <c:v>3.6800000000000001E-7</c:v>
                </c:pt>
                <c:pt idx="15341">
                  <c:v>3.6800000000000001E-7</c:v>
                </c:pt>
                <c:pt idx="15342">
                  <c:v>3.6800000000000001E-7</c:v>
                </c:pt>
                <c:pt idx="15343">
                  <c:v>3.6800000000000001E-7</c:v>
                </c:pt>
                <c:pt idx="15344">
                  <c:v>3.6800000000000001E-7</c:v>
                </c:pt>
                <c:pt idx="15345">
                  <c:v>3.6800000000000001E-7</c:v>
                </c:pt>
                <c:pt idx="15346">
                  <c:v>3.6800000000000001E-7</c:v>
                </c:pt>
                <c:pt idx="15347">
                  <c:v>3.6800000000000001E-7</c:v>
                </c:pt>
                <c:pt idx="15348">
                  <c:v>3.6800000000000001E-7</c:v>
                </c:pt>
                <c:pt idx="15349">
                  <c:v>3.6800000000000001E-7</c:v>
                </c:pt>
                <c:pt idx="15350">
                  <c:v>3.6800000000000001E-7</c:v>
                </c:pt>
                <c:pt idx="15351">
                  <c:v>3.6800000000000001E-7</c:v>
                </c:pt>
                <c:pt idx="15352">
                  <c:v>3.6800000000000001E-7</c:v>
                </c:pt>
                <c:pt idx="15353">
                  <c:v>3.6800000000000001E-7</c:v>
                </c:pt>
                <c:pt idx="15354">
                  <c:v>3.6800000000000001E-7</c:v>
                </c:pt>
                <c:pt idx="15355">
                  <c:v>3.6800000000000001E-7</c:v>
                </c:pt>
                <c:pt idx="15356">
                  <c:v>3.6800000000000001E-7</c:v>
                </c:pt>
                <c:pt idx="15357">
                  <c:v>3.6899999999999998E-7</c:v>
                </c:pt>
                <c:pt idx="15358">
                  <c:v>3.6899999999999998E-7</c:v>
                </c:pt>
                <c:pt idx="15359">
                  <c:v>3.6899999999999998E-7</c:v>
                </c:pt>
                <c:pt idx="15360">
                  <c:v>3.6899999999999998E-7</c:v>
                </c:pt>
                <c:pt idx="15361">
                  <c:v>3.6899999999999998E-7</c:v>
                </c:pt>
                <c:pt idx="15362">
                  <c:v>3.6899999999999998E-7</c:v>
                </c:pt>
                <c:pt idx="15363">
                  <c:v>3.6899999999999998E-7</c:v>
                </c:pt>
                <c:pt idx="15364">
                  <c:v>3.6899999999999998E-7</c:v>
                </c:pt>
                <c:pt idx="15365">
                  <c:v>3.6899999999999998E-7</c:v>
                </c:pt>
                <c:pt idx="15366">
                  <c:v>3.6899999999999998E-7</c:v>
                </c:pt>
                <c:pt idx="15367">
                  <c:v>3.6899999999999998E-7</c:v>
                </c:pt>
                <c:pt idx="15368">
                  <c:v>3.6899999999999998E-7</c:v>
                </c:pt>
                <c:pt idx="15369">
                  <c:v>3.6899999999999998E-7</c:v>
                </c:pt>
                <c:pt idx="15370">
                  <c:v>3.6899999999999998E-7</c:v>
                </c:pt>
                <c:pt idx="15371">
                  <c:v>3.6899999999999998E-7</c:v>
                </c:pt>
                <c:pt idx="15372">
                  <c:v>3.6899999999999998E-7</c:v>
                </c:pt>
                <c:pt idx="15373">
                  <c:v>3.6899999999999998E-7</c:v>
                </c:pt>
                <c:pt idx="15374">
                  <c:v>3.6899999999999998E-7</c:v>
                </c:pt>
                <c:pt idx="15375">
                  <c:v>3.6899999999999998E-7</c:v>
                </c:pt>
                <c:pt idx="15376">
                  <c:v>3.6899999999999998E-7</c:v>
                </c:pt>
                <c:pt idx="15377">
                  <c:v>3.7E-7</c:v>
                </c:pt>
                <c:pt idx="15378">
                  <c:v>3.7E-7</c:v>
                </c:pt>
                <c:pt idx="15379">
                  <c:v>3.7E-7</c:v>
                </c:pt>
                <c:pt idx="15380">
                  <c:v>3.7E-7</c:v>
                </c:pt>
                <c:pt idx="15381">
                  <c:v>3.7E-7</c:v>
                </c:pt>
                <c:pt idx="15382">
                  <c:v>3.7E-7</c:v>
                </c:pt>
                <c:pt idx="15383">
                  <c:v>3.7E-7</c:v>
                </c:pt>
                <c:pt idx="15384">
                  <c:v>3.7E-7</c:v>
                </c:pt>
                <c:pt idx="15385">
                  <c:v>3.7E-7</c:v>
                </c:pt>
                <c:pt idx="15386">
                  <c:v>3.7E-7</c:v>
                </c:pt>
                <c:pt idx="15387">
                  <c:v>3.7E-7</c:v>
                </c:pt>
                <c:pt idx="15388">
                  <c:v>3.7E-7</c:v>
                </c:pt>
                <c:pt idx="15389">
                  <c:v>3.7E-7</c:v>
                </c:pt>
                <c:pt idx="15390">
                  <c:v>3.7E-7</c:v>
                </c:pt>
                <c:pt idx="15391">
                  <c:v>3.7E-7</c:v>
                </c:pt>
                <c:pt idx="15392">
                  <c:v>3.7E-7</c:v>
                </c:pt>
                <c:pt idx="15393">
                  <c:v>3.7E-7</c:v>
                </c:pt>
                <c:pt idx="15394">
                  <c:v>3.7E-7</c:v>
                </c:pt>
                <c:pt idx="15395">
                  <c:v>3.7E-7</c:v>
                </c:pt>
                <c:pt idx="15396">
                  <c:v>3.7E-7</c:v>
                </c:pt>
                <c:pt idx="15397">
                  <c:v>3.7099999999999997E-7</c:v>
                </c:pt>
                <c:pt idx="15398">
                  <c:v>3.7099999999999997E-7</c:v>
                </c:pt>
                <c:pt idx="15399">
                  <c:v>3.7099999999999997E-7</c:v>
                </c:pt>
                <c:pt idx="15400">
                  <c:v>3.7099999999999997E-7</c:v>
                </c:pt>
                <c:pt idx="15401">
                  <c:v>3.7099999999999997E-7</c:v>
                </c:pt>
                <c:pt idx="15402">
                  <c:v>3.7099999999999997E-7</c:v>
                </c:pt>
                <c:pt idx="15403">
                  <c:v>3.7099999999999997E-7</c:v>
                </c:pt>
                <c:pt idx="15404">
                  <c:v>3.7099999999999997E-7</c:v>
                </c:pt>
                <c:pt idx="15405">
                  <c:v>3.7099999999999997E-7</c:v>
                </c:pt>
                <c:pt idx="15406">
                  <c:v>3.7099999999999997E-7</c:v>
                </c:pt>
                <c:pt idx="15407">
                  <c:v>3.7099999999999997E-7</c:v>
                </c:pt>
                <c:pt idx="15408">
                  <c:v>3.7099999999999997E-7</c:v>
                </c:pt>
                <c:pt idx="15409">
                  <c:v>3.7099999999999997E-7</c:v>
                </c:pt>
                <c:pt idx="15410">
                  <c:v>3.7099999999999997E-7</c:v>
                </c:pt>
                <c:pt idx="15411">
                  <c:v>3.7099999999999997E-7</c:v>
                </c:pt>
                <c:pt idx="15412">
                  <c:v>3.7099999999999997E-7</c:v>
                </c:pt>
                <c:pt idx="15413">
                  <c:v>3.7099999999999997E-7</c:v>
                </c:pt>
                <c:pt idx="15414">
                  <c:v>3.7099999999999997E-7</c:v>
                </c:pt>
                <c:pt idx="15415">
                  <c:v>3.7099999999999997E-7</c:v>
                </c:pt>
                <c:pt idx="15416">
                  <c:v>3.7099999999999997E-7</c:v>
                </c:pt>
                <c:pt idx="15417">
                  <c:v>3.72E-7</c:v>
                </c:pt>
                <c:pt idx="15418">
                  <c:v>3.72E-7</c:v>
                </c:pt>
                <c:pt idx="15419">
                  <c:v>3.72E-7</c:v>
                </c:pt>
                <c:pt idx="15420">
                  <c:v>3.72E-7</c:v>
                </c:pt>
                <c:pt idx="15421">
                  <c:v>3.72E-7</c:v>
                </c:pt>
                <c:pt idx="15422">
                  <c:v>3.72E-7</c:v>
                </c:pt>
                <c:pt idx="15423">
                  <c:v>3.72E-7</c:v>
                </c:pt>
                <c:pt idx="15424">
                  <c:v>3.72E-7</c:v>
                </c:pt>
                <c:pt idx="15425">
                  <c:v>3.72E-7</c:v>
                </c:pt>
                <c:pt idx="15426">
                  <c:v>3.72E-7</c:v>
                </c:pt>
                <c:pt idx="15427">
                  <c:v>3.72E-7</c:v>
                </c:pt>
                <c:pt idx="15428">
                  <c:v>3.72E-7</c:v>
                </c:pt>
                <c:pt idx="15429">
                  <c:v>3.72E-7</c:v>
                </c:pt>
                <c:pt idx="15430">
                  <c:v>3.72E-7</c:v>
                </c:pt>
                <c:pt idx="15431">
                  <c:v>3.72E-7</c:v>
                </c:pt>
                <c:pt idx="15432">
                  <c:v>3.72E-7</c:v>
                </c:pt>
                <c:pt idx="15433">
                  <c:v>3.72E-7</c:v>
                </c:pt>
                <c:pt idx="15434">
                  <c:v>3.72E-7</c:v>
                </c:pt>
                <c:pt idx="15435">
                  <c:v>3.72E-7</c:v>
                </c:pt>
                <c:pt idx="15436">
                  <c:v>3.72E-7</c:v>
                </c:pt>
                <c:pt idx="15437">
                  <c:v>3.7300000000000002E-7</c:v>
                </c:pt>
                <c:pt idx="15438">
                  <c:v>3.7300000000000002E-7</c:v>
                </c:pt>
                <c:pt idx="15439">
                  <c:v>3.7300000000000002E-7</c:v>
                </c:pt>
                <c:pt idx="15440">
                  <c:v>3.7300000000000002E-7</c:v>
                </c:pt>
                <c:pt idx="15441">
                  <c:v>3.7300000000000002E-7</c:v>
                </c:pt>
                <c:pt idx="15442">
                  <c:v>3.7300000000000002E-7</c:v>
                </c:pt>
                <c:pt idx="15443">
                  <c:v>3.7300000000000002E-7</c:v>
                </c:pt>
                <c:pt idx="15444">
                  <c:v>3.7300000000000002E-7</c:v>
                </c:pt>
                <c:pt idx="15445">
                  <c:v>3.7300000000000002E-7</c:v>
                </c:pt>
                <c:pt idx="15446">
                  <c:v>3.7300000000000002E-7</c:v>
                </c:pt>
                <c:pt idx="15447">
                  <c:v>3.7300000000000002E-7</c:v>
                </c:pt>
                <c:pt idx="15448">
                  <c:v>3.7300000000000002E-7</c:v>
                </c:pt>
                <c:pt idx="15449">
                  <c:v>3.7300000000000002E-7</c:v>
                </c:pt>
                <c:pt idx="15450">
                  <c:v>3.7300000000000002E-7</c:v>
                </c:pt>
                <c:pt idx="15451">
                  <c:v>3.7300000000000002E-7</c:v>
                </c:pt>
                <c:pt idx="15452">
                  <c:v>3.7300000000000002E-7</c:v>
                </c:pt>
                <c:pt idx="15453">
                  <c:v>3.7300000000000002E-7</c:v>
                </c:pt>
                <c:pt idx="15454">
                  <c:v>3.7300000000000002E-7</c:v>
                </c:pt>
                <c:pt idx="15455">
                  <c:v>3.7300000000000002E-7</c:v>
                </c:pt>
                <c:pt idx="15456">
                  <c:v>3.7300000000000002E-7</c:v>
                </c:pt>
                <c:pt idx="15457">
                  <c:v>3.7399999999999999E-7</c:v>
                </c:pt>
                <c:pt idx="15458">
                  <c:v>3.7399999999999999E-7</c:v>
                </c:pt>
                <c:pt idx="15459">
                  <c:v>3.7399999999999999E-7</c:v>
                </c:pt>
                <c:pt idx="15460">
                  <c:v>3.7399999999999999E-7</c:v>
                </c:pt>
                <c:pt idx="15461">
                  <c:v>3.7399999999999999E-7</c:v>
                </c:pt>
                <c:pt idx="15462">
                  <c:v>3.7399999999999999E-7</c:v>
                </c:pt>
                <c:pt idx="15463">
                  <c:v>3.7399999999999999E-7</c:v>
                </c:pt>
                <c:pt idx="15464">
                  <c:v>3.7399999999999999E-7</c:v>
                </c:pt>
                <c:pt idx="15465">
                  <c:v>3.7399999999999999E-7</c:v>
                </c:pt>
                <c:pt idx="15466">
                  <c:v>3.7399999999999999E-7</c:v>
                </c:pt>
                <c:pt idx="15467">
                  <c:v>3.7399999999999999E-7</c:v>
                </c:pt>
                <c:pt idx="15468">
                  <c:v>3.7399999999999999E-7</c:v>
                </c:pt>
                <c:pt idx="15469">
                  <c:v>3.7399999999999999E-7</c:v>
                </c:pt>
                <c:pt idx="15470">
                  <c:v>3.7399999999999999E-7</c:v>
                </c:pt>
                <c:pt idx="15471">
                  <c:v>3.7399999999999999E-7</c:v>
                </c:pt>
                <c:pt idx="15472">
                  <c:v>3.7399999999999999E-7</c:v>
                </c:pt>
                <c:pt idx="15473">
                  <c:v>3.7399999999999999E-7</c:v>
                </c:pt>
                <c:pt idx="15474">
                  <c:v>3.7399999999999999E-7</c:v>
                </c:pt>
                <c:pt idx="15475">
                  <c:v>3.7399999999999999E-7</c:v>
                </c:pt>
                <c:pt idx="15476">
                  <c:v>3.7399999999999999E-7</c:v>
                </c:pt>
                <c:pt idx="15477">
                  <c:v>3.7500000000000001E-7</c:v>
                </c:pt>
                <c:pt idx="15478">
                  <c:v>3.7500000000000001E-7</c:v>
                </c:pt>
                <c:pt idx="15479">
                  <c:v>3.7500000000000001E-7</c:v>
                </c:pt>
                <c:pt idx="15480">
                  <c:v>3.7500000000000001E-7</c:v>
                </c:pt>
                <c:pt idx="15481">
                  <c:v>3.7500000000000001E-7</c:v>
                </c:pt>
                <c:pt idx="15482">
                  <c:v>3.7500000000000001E-7</c:v>
                </c:pt>
                <c:pt idx="15483">
                  <c:v>3.7500000000000001E-7</c:v>
                </c:pt>
                <c:pt idx="15484">
                  <c:v>3.7500000000000001E-7</c:v>
                </c:pt>
                <c:pt idx="15485">
                  <c:v>3.7500000000000001E-7</c:v>
                </c:pt>
                <c:pt idx="15486">
                  <c:v>3.7500000000000001E-7</c:v>
                </c:pt>
                <c:pt idx="15487">
                  <c:v>3.7500000000000001E-7</c:v>
                </c:pt>
                <c:pt idx="15488">
                  <c:v>3.7500000000000001E-7</c:v>
                </c:pt>
                <c:pt idx="15489">
                  <c:v>3.7500000000000001E-7</c:v>
                </c:pt>
                <c:pt idx="15490">
                  <c:v>3.7500000000000001E-7</c:v>
                </c:pt>
                <c:pt idx="15491">
                  <c:v>3.7500000000000001E-7</c:v>
                </c:pt>
                <c:pt idx="15492">
                  <c:v>3.7500000000000001E-7</c:v>
                </c:pt>
                <c:pt idx="15493">
                  <c:v>3.7500000000000001E-7</c:v>
                </c:pt>
                <c:pt idx="15494">
                  <c:v>3.7500000000000001E-7</c:v>
                </c:pt>
                <c:pt idx="15495">
                  <c:v>3.7500000000000001E-7</c:v>
                </c:pt>
                <c:pt idx="15496">
                  <c:v>3.7500000000000001E-7</c:v>
                </c:pt>
                <c:pt idx="15497">
                  <c:v>3.7599999999999998E-7</c:v>
                </c:pt>
                <c:pt idx="15498">
                  <c:v>3.7599999999999998E-7</c:v>
                </c:pt>
                <c:pt idx="15499">
                  <c:v>3.7599999999999998E-7</c:v>
                </c:pt>
                <c:pt idx="15500">
                  <c:v>3.7599999999999998E-7</c:v>
                </c:pt>
                <c:pt idx="15501">
                  <c:v>3.7599999999999998E-7</c:v>
                </c:pt>
                <c:pt idx="15502">
                  <c:v>3.7599999999999998E-7</c:v>
                </c:pt>
                <c:pt idx="15503">
                  <c:v>3.7599999999999998E-7</c:v>
                </c:pt>
                <c:pt idx="15504">
                  <c:v>3.7599999999999998E-7</c:v>
                </c:pt>
                <c:pt idx="15505">
                  <c:v>3.7599999999999998E-7</c:v>
                </c:pt>
                <c:pt idx="15506">
                  <c:v>3.7599999999999998E-7</c:v>
                </c:pt>
                <c:pt idx="15507">
                  <c:v>3.7599999999999998E-7</c:v>
                </c:pt>
                <c:pt idx="15508">
                  <c:v>3.7599999999999998E-7</c:v>
                </c:pt>
                <c:pt idx="15509">
                  <c:v>3.7599999999999998E-7</c:v>
                </c:pt>
                <c:pt idx="15510">
                  <c:v>3.7599999999999998E-7</c:v>
                </c:pt>
                <c:pt idx="15511">
                  <c:v>3.7599999999999998E-7</c:v>
                </c:pt>
                <c:pt idx="15512">
                  <c:v>3.7599999999999998E-7</c:v>
                </c:pt>
                <c:pt idx="15513">
                  <c:v>3.7599999999999998E-7</c:v>
                </c:pt>
                <c:pt idx="15514">
                  <c:v>3.7599999999999998E-7</c:v>
                </c:pt>
                <c:pt idx="15515">
                  <c:v>3.7599999999999998E-7</c:v>
                </c:pt>
                <c:pt idx="15516">
                  <c:v>3.7599999999999998E-7</c:v>
                </c:pt>
                <c:pt idx="15517">
                  <c:v>3.77E-7</c:v>
                </c:pt>
                <c:pt idx="15518">
                  <c:v>3.77E-7</c:v>
                </c:pt>
                <c:pt idx="15519">
                  <c:v>3.77E-7</c:v>
                </c:pt>
                <c:pt idx="15520">
                  <c:v>3.77E-7</c:v>
                </c:pt>
                <c:pt idx="15521">
                  <c:v>3.77E-7</c:v>
                </c:pt>
                <c:pt idx="15522">
                  <c:v>3.77E-7</c:v>
                </c:pt>
                <c:pt idx="15523">
                  <c:v>3.77E-7</c:v>
                </c:pt>
                <c:pt idx="15524">
                  <c:v>3.77E-7</c:v>
                </c:pt>
                <c:pt idx="15525">
                  <c:v>3.77E-7</c:v>
                </c:pt>
                <c:pt idx="15526">
                  <c:v>3.77E-7</c:v>
                </c:pt>
                <c:pt idx="15527">
                  <c:v>3.77E-7</c:v>
                </c:pt>
                <c:pt idx="15528">
                  <c:v>3.77E-7</c:v>
                </c:pt>
                <c:pt idx="15529">
                  <c:v>3.77E-7</c:v>
                </c:pt>
                <c:pt idx="15530">
                  <c:v>3.77E-7</c:v>
                </c:pt>
                <c:pt idx="15531">
                  <c:v>3.77E-7</c:v>
                </c:pt>
                <c:pt idx="15532">
                  <c:v>3.77E-7</c:v>
                </c:pt>
                <c:pt idx="15533">
                  <c:v>3.77E-7</c:v>
                </c:pt>
                <c:pt idx="15534">
                  <c:v>3.77E-7</c:v>
                </c:pt>
                <c:pt idx="15535">
                  <c:v>3.77E-7</c:v>
                </c:pt>
                <c:pt idx="15536">
                  <c:v>3.77E-7</c:v>
                </c:pt>
                <c:pt idx="15537">
                  <c:v>3.7800000000000002E-7</c:v>
                </c:pt>
                <c:pt idx="15538">
                  <c:v>3.7800000000000002E-7</c:v>
                </c:pt>
                <c:pt idx="15539">
                  <c:v>3.7800000000000002E-7</c:v>
                </c:pt>
                <c:pt idx="15540">
                  <c:v>3.7800000000000002E-7</c:v>
                </c:pt>
                <c:pt idx="15541">
                  <c:v>3.7800000000000002E-7</c:v>
                </c:pt>
                <c:pt idx="15542">
                  <c:v>3.7800000000000002E-7</c:v>
                </c:pt>
                <c:pt idx="15543">
                  <c:v>3.7800000000000002E-7</c:v>
                </c:pt>
                <c:pt idx="15544">
                  <c:v>3.7800000000000002E-7</c:v>
                </c:pt>
                <c:pt idx="15545">
                  <c:v>3.7800000000000002E-7</c:v>
                </c:pt>
                <c:pt idx="15546">
                  <c:v>3.7800000000000002E-7</c:v>
                </c:pt>
                <c:pt idx="15547">
                  <c:v>3.7800000000000002E-7</c:v>
                </c:pt>
                <c:pt idx="15548">
                  <c:v>3.7800000000000002E-7</c:v>
                </c:pt>
                <c:pt idx="15549">
                  <c:v>3.7800000000000002E-7</c:v>
                </c:pt>
                <c:pt idx="15550">
                  <c:v>3.7800000000000002E-7</c:v>
                </c:pt>
                <c:pt idx="15551">
                  <c:v>3.7800000000000002E-7</c:v>
                </c:pt>
                <c:pt idx="15552">
                  <c:v>3.7800000000000002E-7</c:v>
                </c:pt>
                <c:pt idx="15553">
                  <c:v>3.7800000000000002E-7</c:v>
                </c:pt>
                <c:pt idx="15554">
                  <c:v>3.7800000000000002E-7</c:v>
                </c:pt>
                <c:pt idx="15555">
                  <c:v>3.7800000000000002E-7</c:v>
                </c:pt>
                <c:pt idx="15556">
                  <c:v>3.7800000000000002E-7</c:v>
                </c:pt>
                <c:pt idx="15557">
                  <c:v>3.7899999999999999E-7</c:v>
                </c:pt>
                <c:pt idx="15558">
                  <c:v>3.7899999999999999E-7</c:v>
                </c:pt>
                <c:pt idx="15559">
                  <c:v>3.7899999999999999E-7</c:v>
                </c:pt>
                <c:pt idx="15560">
                  <c:v>3.7899999999999999E-7</c:v>
                </c:pt>
                <c:pt idx="15561">
                  <c:v>3.7899999999999999E-7</c:v>
                </c:pt>
                <c:pt idx="15562">
                  <c:v>3.7899999999999999E-7</c:v>
                </c:pt>
                <c:pt idx="15563">
                  <c:v>3.7899999999999999E-7</c:v>
                </c:pt>
                <c:pt idx="15564">
                  <c:v>3.7899999999999999E-7</c:v>
                </c:pt>
                <c:pt idx="15565">
                  <c:v>3.7899999999999999E-7</c:v>
                </c:pt>
                <c:pt idx="15566">
                  <c:v>3.7899999999999999E-7</c:v>
                </c:pt>
                <c:pt idx="15567">
                  <c:v>3.7899999999999999E-7</c:v>
                </c:pt>
                <c:pt idx="15568">
                  <c:v>3.7899999999999999E-7</c:v>
                </c:pt>
                <c:pt idx="15569">
                  <c:v>3.7899999999999999E-7</c:v>
                </c:pt>
                <c:pt idx="15570">
                  <c:v>3.7899999999999999E-7</c:v>
                </c:pt>
                <c:pt idx="15571">
                  <c:v>3.7899999999999999E-7</c:v>
                </c:pt>
                <c:pt idx="15572">
                  <c:v>3.7899999999999999E-7</c:v>
                </c:pt>
                <c:pt idx="15573">
                  <c:v>3.7899999999999999E-7</c:v>
                </c:pt>
                <c:pt idx="15574">
                  <c:v>3.7899999999999999E-7</c:v>
                </c:pt>
                <c:pt idx="15575">
                  <c:v>3.7899999999999999E-7</c:v>
                </c:pt>
                <c:pt idx="15576">
                  <c:v>3.7899999999999999E-7</c:v>
                </c:pt>
                <c:pt idx="15577">
                  <c:v>3.8000000000000001E-7</c:v>
                </c:pt>
                <c:pt idx="15578">
                  <c:v>3.8000000000000001E-7</c:v>
                </c:pt>
                <c:pt idx="15579">
                  <c:v>3.8000000000000001E-7</c:v>
                </c:pt>
                <c:pt idx="15580">
                  <c:v>3.8000000000000001E-7</c:v>
                </c:pt>
                <c:pt idx="15581">
                  <c:v>3.8000000000000001E-7</c:v>
                </c:pt>
                <c:pt idx="15582">
                  <c:v>3.8000000000000001E-7</c:v>
                </c:pt>
                <c:pt idx="15583">
                  <c:v>3.8000000000000001E-7</c:v>
                </c:pt>
                <c:pt idx="15584">
                  <c:v>3.8000000000000001E-7</c:v>
                </c:pt>
                <c:pt idx="15585">
                  <c:v>3.8000000000000001E-7</c:v>
                </c:pt>
                <c:pt idx="15586">
                  <c:v>3.8000000000000001E-7</c:v>
                </c:pt>
                <c:pt idx="15587">
                  <c:v>3.8000000000000001E-7</c:v>
                </c:pt>
                <c:pt idx="15588">
                  <c:v>3.8000000000000001E-7</c:v>
                </c:pt>
                <c:pt idx="15589">
                  <c:v>3.8000000000000001E-7</c:v>
                </c:pt>
                <c:pt idx="15590">
                  <c:v>3.8000000000000001E-7</c:v>
                </c:pt>
                <c:pt idx="15591">
                  <c:v>3.8000000000000001E-7</c:v>
                </c:pt>
                <c:pt idx="15592">
                  <c:v>3.8000000000000001E-7</c:v>
                </c:pt>
                <c:pt idx="15593">
                  <c:v>3.8000000000000001E-7</c:v>
                </c:pt>
                <c:pt idx="15594">
                  <c:v>3.8000000000000001E-7</c:v>
                </c:pt>
                <c:pt idx="15595">
                  <c:v>3.8000000000000001E-7</c:v>
                </c:pt>
                <c:pt idx="15596">
                  <c:v>3.8000000000000001E-7</c:v>
                </c:pt>
                <c:pt idx="15597">
                  <c:v>3.8099999999999998E-7</c:v>
                </c:pt>
                <c:pt idx="15598">
                  <c:v>3.8099999999999998E-7</c:v>
                </c:pt>
                <c:pt idx="15599">
                  <c:v>3.8099999999999998E-7</c:v>
                </c:pt>
                <c:pt idx="15600">
                  <c:v>3.8099999999999998E-7</c:v>
                </c:pt>
                <c:pt idx="15601">
                  <c:v>3.8099999999999998E-7</c:v>
                </c:pt>
                <c:pt idx="15602">
                  <c:v>3.8099999999999998E-7</c:v>
                </c:pt>
                <c:pt idx="15603">
                  <c:v>3.8099999999999998E-7</c:v>
                </c:pt>
                <c:pt idx="15604">
                  <c:v>3.8099999999999998E-7</c:v>
                </c:pt>
                <c:pt idx="15605">
                  <c:v>3.8099999999999998E-7</c:v>
                </c:pt>
                <c:pt idx="15606">
                  <c:v>3.8099999999999998E-7</c:v>
                </c:pt>
                <c:pt idx="15607">
                  <c:v>3.8099999999999998E-7</c:v>
                </c:pt>
                <c:pt idx="15608">
                  <c:v>3.8099999999999998E-7</c:v>
                </c:pt>
                <c:pt idx="15609">
                  <c:v>3.8099999999999998E-7</c:v>
                </c:pt>
                <c:pt idx="15610">
                  <c:v>3.8099999999999998E-7</c:v>
                </c:pt>
                <c:pt idx="15611">
                  <c:v>3.8099999999999998E-7</c:v>
                </c:pt>
                <c:pt idx="15612">
                  <c:v>3.8099999999999998E-7</c:v>
                </c:pt>
                <c:pt idx="15613">
                  <c:v>3.8099999999999998E-7</c:v>
                </c:pt>
                <c:pt idx="15614">
                  <c:v>3.8099999999999998E-7</c:v>
                </c:pt>
                <c:pt idx="15615">
                  <c:v>3.8099999999999998E-7</c:v>
                </c:pt>
                <c:pt idx="15616">
                  <c:v>3.8099999999999998E-7</c:v>
                </c:pt>
                <c:pt idx="15617">
                  <c:v>3.8200000000000001E-7</c:v>
                </c:pt>
                <c:pt idx="15618">
                  <c:v>3.8200000000000001E-7</c:v>
                </c:pt>
                <c:pt idx="15619">
                  <c:v>3.8200000000000001E-7</c:v>
                </c:pt>
                <c:pt idx="15620">
                  <c:v>3.8200000000000001E-7</c:v>
                </c:pt>
                <c:pt idx="15621">
                  <c:v>3.8200000000000001E-7</c:v>
                </c:pt>
                <c:pt idx="15622">
                  <c:v>3.8200000000000001E-7</c:v>
                </c:pt>
                <c:pt idx="15623">
                  <c:v>3.8200000000000001E-7</c:v>
                </c:pt>
                <c:pt idx="15624">
                  <c:v>3.8200000000000001E-7</c:v>
                </c:pt>
                <c:pt idx="15625">
                  <c:v>3.8200000000000001E-7</c:v>
                </c:pt>
                <c:pt idx="15626">
                  <c:v>3.8200000000000001E-7</c:v>
                </c:pt>
                <c:pt idx="15627">
                  <c:v>3.8200000000000001E-7</c:v>
                </c:pt>
                <c:pt idx="15628">
                  <c:v>3.8200000000000001E-7</c:v>
                </c:pt>
                <c:pt idx="15629">
                  <c:v>3.8200000000000001E-7</c:v>
                </c:pt>
                <c:pt idx="15630">
                  <c:v>3.8200000000000001E-7</c:v>
                </c:pt>
                <c:pt idx="15631">
                  <c:v>3.8200000000000001E-7</c:v>
                </c:pt>
                <c:pt idx="15632">
                  <c:v>3.8200000000000001E-7</c:v>
                </c:pt>
                <c:pt idx="15633">
                  <c:v>3.8200000000000001E-7</c:v>
                </c:pt>
                <c:pt idx="15634">
                  <c:v>3.8200000000000001E-7</c:v>
                </c:pt>
                <c:pt idx="15635">
                  <c:v>3.8200000000000001E-7</c:v>
                </c:pt>
                <c:pt idx="15636">
                  <c:v>3.8200000000000001E-7</c:v>
                </c:pt>
                <c:pt idx="15637">
                  <c:v>3.8299999999999998E-7</c:v>
                </c:pt>
                <c:pt idx="15638">
                  <c:v>3.8299999999999998E-7</c:v>
                </c:pt>
                <c:pt idx="15639">
                  <c:v>3.8299999999999998E-7</c:v>
                </c:pt>
                <c:pt idx="15640">
                  <c:v>3.8299999999999998E-7</c:v>
                </c:pt>
                <c:pt idx="15641">
                  <c:v>3.8299999999999998E-7</c:v>
                </c:pt>
                <c:pt idx="15642">
                  <c:v>3.8299999999999998E-7</c:v>
                </c:pt>
                <c:pt idx="15643">
                  <c:v>3.8299999999999998E-7</c:v>
                </c:pt>
                <c:pt idx="15644">
                  <c:v>3.8299999999999998E-7</c:v>
                </c:pt>
                <c:pt idx="15645">
                  <c:v>3.8299999999999998E-7</c:v>
                </c:pt>
                <c:pt idx="15646">
                  <c:v>3.8299999999999998E-7</c:v>
                </c:pt>
                <c:pt idx="15647">
                  <c:v>3.8299999999999998E-7</c:v>
                </c:pt>
                <c:pt idx="15648">
                  <c:v>3.8299999999999998E-7</c:v>
                </c:pt>
                <c:pt idx="15649">
                  <c:v>3.8299999999999998E-7</c:v>
                </c:pt>
                <c:pt idx="15650">
                  <c:v>3.8299999999999998E-7</c:v>
                </c:pt>
                <c:pt idx="15651">
                  <c:v>3.8299999999999998E-7</c:v>
                </c:pt>
                <c:pt idx="15652">
                  <c:v>3.8299999999999998E-7</c:v>
                </c:pt>
                <c:pt idx="15653">
                  <c:v>3.8299999999999998E-7</c:v>
                </c:pt>
                <c:pt idx="15654">
                  <c:v>3.8299999999999998E-7</c:v>
                </c:pt>
                <c:pt idx="15655">
                  <c:v>3.8299999999999998E-7</c:v>
                </c:pt>
                <c:pt idx="15656">
                  <c:v>3.8299999999999998E-7</c:v>
                </c:pt>
                <c:pt idx="15657">
                  <c:v>3.84E-7</c:v>
                </c:pt>
                <c:pt idx="15658">
                  <c:v>3.84E-7</c:v>
                </c:pt>
                <c:pt idx="15659">
                  <c:v>3.84E-7</c:v>
                </c:pt>
                <c:pt idx="15660">
                  <c:v>3.84E-7</c:v>
                </c:pt>
                <c:pt idx="15661">
                  <c:v>3.84E-7</c:v>
                </c:pt>
                <c:pt idx="15662">
                  <c:v>3.84E-7</c:v>
                </c:pt>
                <c:pt idx="15663">
                  <c:v>3.84E-7</c:v>
                </c:pt>
                <c:pt idx="15664">
                  <c:v>3.84E-7</c:v>
                </c:pt>
                <c:pt idx="15665">
                  <c:v>3.84E-7</c:v>
                </c:pt>
                <c:pt idx="15666">
                  <c:v>3.84E-7</c:v>
                </c:pt>
                <c:pt idx="15667">
                  <c:v>3.84E-7</c:v>
                </c:pt>
                <c:pt idx="15668">
                  <c:v>3.84E-7</c:v>
                </c:pt>
                <c:pt idx="15669">
                  <c:v>3.84E-7</c:v>
                </c:pt>
                <c:pt idx="15670">
                  <c:v>3.84E-7</c:v>
                </c:pt>
                <c:pt idx="15671">
                  <c:v>3.84E-7</c:v>
                </c:pt>
                <c:pt idx="15672">
                  <c:v>3.84E-7</c:v>
                </c:pt>
                <c:pt idx="15673">
                  <c:v>3.84E-7</c:v>
                </c:pt>
                <c:pt idx="15674">
                  <c:v>3.84E-7</c:v>
                </c:pt>
                <c:pt idx="15675">
                  <c:v>3.84E-7</c:v>
                </c:pt>
                <c:pt idx="15676">
                  <c:v>3.84E-7</c:v>
                </c:pt>
                <c:pt idx="15677">
                  <c:v>3.8500000000000002E-7</c:v>
                </c:pt>
                <c:pt idx="15678">
                  <c:v>3.8500000000000002E-7</c:v>
                </c:pt>
                <c:pt idx="15679">
                  <c:v>3.8500000000000002E-7</c:v>
                </c:pt>
                <c:pt idx="15680">
                  <c:v>3.8500000000000002E-7</c:v>
                </c:pt>
                <c:pt idx="15681">
                  <c:v>3.8500000000000002E-7</c:v>
                </c:pt>
                <c:pt idx="15682">
                  <c:v>3.8500000000000002E-7</c:v>
                </c:pt>
                <c:pt idx="15683">
                  <c:v>3.8500000000000002E-7</c:v>
                </c:pt>
                <c:pt idx="15684">
                  <c:v>3.8500000000000002E-7</c:v>
                </c:pt>
                <c:pt idx="15685">
                  <c:v>3.8500000000000002E-7</c:v>
                </c:pt>
                <c:pt idx="15686">
                  <c:v>3.8500000000000002E-7</c:v>
                </c:pt>
                <c:pt idx="15687">
                  <c:v>3.8500000000000002E-7</c:v>
                </c:pt>
                <c:pt idx="15688">
                  <c:v>3.8500000000000002E-7</c:v>
                </c:pt>
                <c:pt idx="15689">
                  <c:v>3.8500000000000002E-7</c:v>
                </c:pt>
                <c:pt idx="15690">
                  <c:v>3.8500000000000002E-7</c:v>
                </c:pt>
                <c:pt idx="15691">
                  <c:v>3.8500000000000002E-7</c:v>
                </c:pt>
                <c:pt idx="15692">
                  <c:v>3.8500000000000002E-7</c:v>
                </c:pt>
                <c:pt idx="15693">
                  <c:v>3.8500000000000002E-7</c:v>
                </c:pt>
                <c:pt idx="15694">
                  <c:v>3.8500000000000002E-7</c:v>
                </c:pt>
                <c:pt idx="15695">
                  <c:v>3.8500000000000002E-7</c:v>
                </c:pt>
                <c:pt idx="15696">
                  <c:v>3.8500000000000002E-7</c:v>
                </c:pt>
                <c:pt idx="15697">
                  <c:v>3.8599999999999999E-7</c:v>
                </c:pt>
                <c:pt idx="15698">
                  <c:v>3.8599999999999999E-7</c:v>
                </c:pt>
                <c:pt idx="15699">
                  <c:v>3.8599999999999999E-7</c:v>
                </c:pt>
                <c:pt idx="15700">
                  <c:v>3.8599999999999999E-7</c:v>
                </c:pt>
                <c:pt idx="15701">
                  <c:v>3.8599999999999999E-7</c:v>
                </c:pt>
                <c:pt idx="15702">
                  <c:v>3.8599999999999999E-7</c:v>
                </c:pt>
                <c:pt idx="15703">
                  <c:v>3.8599999999999999E-7</c:v>
                </c:pt>
                <c:pt idx="15704">
                  <c:v>3.8599999999999999E-7</c:v>
                </c:pt>
                <c:pt idx="15705">
                  <c:v>3.8599999999999999E-7</c:v>
                </c:pt>
                <c:pt idx="15706">
                  <c:v>3.8599999999999999E-7</c:v>
                </c:pt>
                <c:pt idx="15707">
                  <c:v>3.8599999999999999E-7</c:v>
                </c:pt>
                <c:pt idx="15708">
                  <c:v>3.8599999999999999E-7</c:v>
                </c:pt>
                <c:pt idx="15709">
                  <c:v>3.8599999999999999E-7</c:v>
                </c:pt>
                <c:pt idx="15710">
                  <c:v>3.8599999999999999E-7</c:v>
                </c:pt>
                <c:pt idx="15711">
                  <c:v>3.8599999999999999E-7</c:v>
                </c:pt>
                <c:pt idx="15712">
                  <c:v>3.8599999999999999E-7</c:v>
                </c:pt>
                <c:pt idx="15713">
                  <c:v>3.8599999999999999E-7</c:v>
                </c:pt>
                <c:pt idx="15714">
                  <c:v>3.8599999999999999E-7</c:v>
                </c:pt>
                <c:pt idx="15715">
                  <c:v>3.8599999999999999E-7</c:v>
                </c:pt>
                <c:pt idx="15716">
                  <c:v>3.8599999999999999E-7</c:v>
                </c:pt>
                <c:pt idx="15717">
                  <c:v>3.8700000000000001E-7</c:v>
                </c:pt>
                <c:pt idx="15718">
                  <c:v>3.8700000000000001E-7</c:v>
                </c:pt>
                <c:pt idx="15719">
                  <c:v>3.8700000000000001E-7</c:v>
                </c:pt>
                <c:pt idx="15720">
                  <c:v>3.8700000000000001E-7</c:v>
                </c:pt>
                <c:pt idx="15721">
                  <c:v>3.8700000000000001E-7</c:v>
                </c:pt>
                <c:pt idx="15722">
                  <c:v>3.8700000000000001E-7</c:v>
                </c:pt>
                <c:pt idx="15723">
                  <c:v>3.8700000000000001E-7</c:v>
                </c:pt>
                <c:pt idx="15724">
                  <c:v>3.8700000000000001E-7</c:v>
                </c:pt>
                <c:pt idx="15725">
                  <c:v>3.8700000000000001E-7</c:v>
                </c:pt>
                <c:pt idx="15726">
                  <c:v>3.8700000000000001E-7</c:v>
                </c:pt>
                <c:pt idx="15727">
                  <c:v>3.8700000000000001E-7</c:v>
                </c:pt>
                <c:pt idx="15728">
                  <c:v>3.8700000000000001E-7</c:v>
                </c:pt>
                <c:pt idx="15729">
                  <c:v>3.8700000000000001E-7</c:v>
                </c:pt>
                <c:pt idx="15730">
                  <c:v>3.8700000000000001E-7</c:v>
                </c:pt>
                <c:pt idx="15731">
                  <c:v>3.8700000000000001E-7</c:v>
                </c:pt>
                <c:pt idx="15732">
                  <c:v>3.8700000000000001E-7</c:v>
                </c:pt>
                <c:pt idx="15733">
                  <c:v>3.8700000000000001E-7</c:v>
                </c:pt>
                <c:pt idx="15734">
                  <c:v>3.8700000000000001E-7</c:v>
                </c:pt>
                <c:pt idx="15735">
                  <c:v>3.8700000000000001E-7</c:v>
                </c:pt>
                <c:pt idx="15736">
                  <c:v>3.8700000000000001E-7</c:v>
                </c:pt>
                <c:pt idx="15737">
                  <c:v>3.8799999999999998E-7</c:v>
                </c:pt>
                <c:pt idx="15738">
                  <c:v>3.8799999999999998E-7</c:v>
                </c:pt>
                <c:pt idx="15739">
                  <c:v>3.8799999999999998E-7</c:v>
                </c:pt>
                <c:pt idx="15740">
                  <c:v>3.8799999999999998E-7</c:v>
                </c:pt>
                <c:pt idx="15741">
                  <c:v>3.8799999999999998E-7</c:v>
                </c:pt>
                <c:pt idx="15742">
                  <c:v>3.8799999999999998E-7</c:v>
                </c:pt>
                <c:pt idx="15743">
                  <c:v>3.8799999999999998E-7</c:v>
                </c:pt>
                <c:pt idx="15744">
                  <c:v>3.8799999999999998E-7</c:v>
                </c:pt>
                <c:pt idx="15745">
                  <c:v>3.8799999999999998E-7</c:v>
                </c:pt>
                <c:pt idx="15746">
                  <c:v>3.8799999999999998E-7</c:v>
                </c:pt>
                <c:pt idx="15747">
                  <c:v>3.8799999999999998E-7</c:v>
                </c:pt>
                <c:pt idx="15748">
                  <c:v>3.8799999999999998E-7</c:v>
                </c:pt>
                <c:pt idx="15749">
                  <c:v>3.8799999999999998E-7</c:v>
                </c:pt>
                <c:pt idx="15750">
                  <c:v>3.8799999999999998E-7</c:v>
                </c:pt>
                <c:pt idx="15751">
                  <c:v>3.8799999999999998E-7</c:v>
                </c:pt>
                <c:pt idx="15752">
                  <c:v>3.8799999999999998E-7</c:v>
                </c:pt>
                <c:pt idx="15753">
                  <c:v>3.8799999999999998E-7</c:v>
                </c:pt>
                <c:pt idx="15754">
                  <c:v>3.8799999999999998E-7</c:v>
                </c:pt>
                <c:pt idx="15755">
                  <c:v>3.8799999999999998E-7</c:v>
                </c:pt>
                <c:pt idx="15756">
                  <c:v>3.8799999999999998E-7</c:v>
                </c:pt>
                <c:pt idx="15757">
                  <c:v>3.89E-7</c:v>
                </c:pt>
                <c:pt idx="15758">
                  <c:v>3.89E-7</c:v>
                </c:pt>
                <c:pt idx="15759">
                  <c:v>3.89E-7</c:v>
                </c:pt>
                <c:pt idx="15760">
                  <c:v>3.89E-7</c:v>
                </c:pt>
                <c:pt idx="15761">
                  <c:v>3.89E-7</c:v>
                </c:pt>
                <c:pt idx="15762">
                  <c:v>3.89E-7</c:v>
                </c:pt>
                <c:pt idx="15763">
                  <c:v>3.89E-7</c:v>
                </c:pt>
                <c:pt idx="15764">
                  <c:v>3.89E-7</c:v>
                </c:pt>
                <c:pt idx="15765">
                  <c:v>3.89E-7</c:v>
                </c:pt>
                <c:pt idx="15766">
                  <c:v>3.89E-7</c:v>
                </c:pt>
                <c:pt idx="15767">
                  <c:v>3.89E-7</c:v>
                </c:pt>
                <c:pt idx="15768">
                  <c:v>3.89E-7</c:v>
                </c:pt>
                <c:pt idx="15769">
                  <c:v>3.89E-7</c:v>
                </c:pt>
                <c:pt idx="15770">
                  <c:v>3.89E-7</c:v>
                </c:pt>
                <c:pt idx="15771">
                  <c:v>3.89E-7</c:v>
                </c:pt>
                <c:pt idx="15772">
                  <c:v>3.89E-7</c:v>
                </c:pt>
                <c:pt idx="15773">
                  <c:v>3.89E-7</c:v>
                </c:pt>
                <c:pt idx="15774">
                  <c:v>3.89E-7</c:v>
                </c:pt>
                <c:pt idx="15775">
                  <c:v>3.89E-7</c:v>
                </c:pt>
                <c:pt idx="15776">
                  <c:v>3.89E-7</c:v>
                </c:pt>
                <c:pt idx="15777">
                  <c:v>3.9000000000000002E-7</c:v>
                </c:pt>
                <c:pt idx="15778">
                  <c:v>3.9000000000000002E-7</c:v>
                </c:pt>
                <c:pt idx="15779">
                  <c:v>3.9000000000000002E-7</c:v>
                </c:pt>
                <c:pt idx="15780">
                  <c:v>3.9000000000000002E-7</c:v>
                </c:pt>
                <c:pt idx="15781">
                  <c:v>3.9000000000000002E-7</c:v>
                </c:pt>
                <c:pt idx="15782">
                  <c:v>3.9000000000000002E-7</c:v>
                </c:pt>
                <c:pt idx="15783">
                  <c:v>3.9000000000000002E-7</c:v>
                </c:pt>
                <c:pt idx="15784">
                  <c:v>3.9000000000000002E-7</c:v>
                </c:pt>
                <c:pt idx="15785">
                  <c:v>3.9000000000000002E-7</c:v>
                </c:pt>
                <c:pt idx="15786">
                  <c:v>3.9000000000000002E-7</c:v>
                </c:pt>
                <c:pt idx="15787">
                  <c:v>3.9000000000000002E-7</c:v>
                </c:pt>
                <c:pt idx="15788">
                  <c:v>3.9000000000000002E-7</c:v>
                </c:pt>
                <c:pt idx="15789">
                  <c:v>3.9000000000000002E-7</c:v>
                </c:pt>
                <c:pt idx="15790">
                  <c:v>3.9000000000000002E-7</c:v>
                </c:pt>
                <c:pt idx="15791">
                  <c:v>3.9000000000000002E-7</c:v>
                </c:pt>
                <c:pt idx="15792">
                  <c:v>3.9000000000000002E-7</c:v>
                </c:pt>
                <c:pt idx="15793">
                  <c:v>3.9000000000000002E-7</c:v>
                </c:pt>
                <c:pt idx="15794">
                  <c:v>3.9000000000000002E-7</c:v>
                </c:pt>
                <c:pt idx="15795">
                  <c:v>3.9000000000000002E-7</c:v>
                </c:pt>
                <c:pt idx="15796">
                  <c:v>3.9000000000000002E-7</c:v>
                </c:pt>
                <c:pt idx="15797">
                  <c:v>3.9099999999999999E-7</c:v>
                </c:pt>
                <c:pt idx="15798">
                  <c:v>3.9099999999999999E-7</c:v>
                </c:pt>
                <c:pt idx="15799">
                  <c:v>3.9099999999999999E-7</c:v>
                </c:pt>
                <c:pt idx="15800">
                  <c:v>3.9099999999999999E-7</c:v>
                </c:pt>
                <c:pt idx="15801">
                  <c:v>3.9099999999999999E-7</c:v>
                </c:pt>
                <c:pt idx="15802">
                  <c:v>3.9099999999999999E-7</c:v>
                </c:pt>
                <c:pt idx="15803">
                  <c:v>3.9099999999999999E-7</c:v>
                </c:pt>
                <c:pt idx="15804">
                  <c:v>3.9099999999999999E-7</c:v>
                </c:pt>
                <c:pt idx="15805">
                  <c:v>3.9099999999999999E-7</c:v>
                </c:pt>
                <c:pt idx="15806">
                  <c:v>3.9099999999999999E-7</c:v>
                </c:pt>
                <c:pt idx="15807">
                  <c:v>3.9099999999999999E-7</c:v>
                </c:pt>
                <c:pt idx="15808">
                  <c:v>3.9099999999999999E-7</c:v>
                </c:pt>
                <c:pt idx="15809">
                  <c:v>3.9099999999999999E-7</c:v>
                </c:pt>
                <c:pt idx="15810">
                  <c:v>3.9099999999999999E-7</c:v>
                </c:pt>
                <c:pt idx="15811">
                  <c:v>3.9099999999999999E-7</c:v>
                </c:pt>
                <c:pt idx="15812">
                  <c:v>3.9099999999999999E-7</c:v>
                </c:pt>
                <c:pt idx="15813">
                  <c:v>3.9099999999999999E-7</c:v>
                </c:pt>
                <c:pt idx="15814">
                  <c:v>3.9099999999999999E-7</c:v>
                </c:pt>
                <c:pt idx="15815">
                  <c:v>3.9099999999999999E-7</c:v>
                </c:pt>
                <c:pt idx="15816">
                  <c:v>3.9099999999999999E-7</c:v>
                </c:pt>
                <c:pt idx="15817">
                  <c:v>3.9200000000000002E-7</c:v>
                </c:pt>
                <c:pt idx="15818">
                  <c:v>3.9200000000000002E-7</c:v>
                </c:pt>
                <c:pt idx="15819">
                  <c:v>3.9200000000000002E-7</c:v>
                </c:pt>
                <c:pt idx="15820">
                  <c:v>3.9200000000000002E-7</c:v>
                </c:pt>
                <c:pt idx="15821">
                  <c:v>3.9200000000000002E-7</c:v>
                </c:pt>
                <c:pt idx="15822">
                  <c:v>3.9200000000000002E-7</c:v>
                </c:pt>
                <c:pt idx="15823">
                  <c:v>3.9200000000000002E-7</c:v>
                </c:pt>
                <c:pt idx="15824">
                  <c:v>3.9200000000000002E-7</c:v>
                </c:pt>
                <c:pt idx="15825">
                  <c:v>3.9200000000000002E-7</c:v>
                </c:pt>
                <c:pt idx="15826">
                  <c:v>3.9200000000000002E-7</c:v>
                </c:pt>
                <c:pt idx="15827">
                  <c:v>3.9200000000000002E-7</c:v>
                </c:pt>
                <c:pt idx="15828">
                  <c:v>3.9200000000000002E-7</c:v>
                </c:pt>
                <c:pt idx="15829">
                  <c:v>3.9200000000000002E-7</c:v>
                </c:pt>
                <c:pt idx="15830">
                  <c:v>3.9200000000000002E-7</c:v>
                </c:pt>
                <c:pt idx="15831">
                  <c:v>3.9200000000000002E-7</c:v>
                </c:pt>
                <c:pt idx="15832">
                  <c:v>3.9200000000000002E-7</c:v>
                </c:pt>
                <c:pt idx="15833">
                  <c:v>3.9200000000000002E-7</c:v>
                </c:pt>
                <c:pt idx="15834">
                  <c:v>3.9200000000000002E-7</c:v>
                </c:pt>
                <c:pt idx="15835">
                  <c:v>3.9200000000000002E-7</c:v>
                </c:pt>
                <c:pt idx="15836">
                  <c:v>3.9200000000000002E-7</c:v>
                </c:pt>
                <c:pt idx="15837">
                  <c:v>3.9299999999999999E-7</c:v>
                </c:pt>
                <c:pt idx="15838">
                  <c:v>3.9299999999999999E-7</c:v>
                </c:pt>
                <c:pt idx="15839">
                  <c:v>3.9299999999999999E-7</c:v>
                </c:pt>
                <c:pt idx="15840">
                  <c:v>3.9299999999999999E-7</c:v>
                </c:pt>
                <c:pt idx="15841">
                  <c:v>3.9299999999999999E-7</c:v>
                </c:pt>
                <c:pt idx="15842">
                  <c:v>3.9299999999999999E-7</c:v>
                </c:pt>
                <c:pt idx="15843">
                  <c:v>3.9299999999999999E-7</c:v>
                </c:pt>
                <c:pt idx="15844">
                  <c:v>3.9299999999999999E-7</c:v>
                </c:pt>
                <c:pt idx="15845">
                  <c:v>3.9299999999999999E-7</c:v>
                </c:pt>
                <c:pt idx="15846">
                  <c:v>3.9299999999999999E-7</c:v>
                </c:pt>
                <c:pt idx="15847">
                  <c:v>3.9299999999999999E-7</c:v>
                </c:pt>
                <c:pt idx="15848">
                  <c:v>3.9299999999999999E-7</c:v>
                </c:pt>
                <c:pt idx="15849">
                  <c:v>3.9299999999999999E-7</c:v>
                </c:pt>
                <c:pt idx="15850">
                  <c:v>3.9299999999999999E-7</c:v>
                </c:pt>
                <c:pt idx="15851">
                  <c:v>3.9299999999999999E-7</c:v>
                </c:pt>
                <c:pt idx="15852">
                  <c:v>3.9299999999999999E-7</c:v>
                </c:pt>
                <c:pt idx="15853">
                  <c:v>3.9299999999999999E-7</c:v>
                </c:pt>
                <c:pt idx="15854">
                  <c:v>3.9299999999999999E-7</c:v>
                </c:pt>
                <c:pt idx="15855">
                  <c:v>3.9299999999999999E-7</c:v>
                </c:pt>
                <c:pt idx="15856">
                  <c:v>3.9299999999999999E-7</c:v>
                </c:pt>
                <c:pt idx="15857">
                  <c:v>3.9400000000000001E-7</c:v>
                </c:pt>
                <c:pt idx="15858">
                  <c:v>3.9400000000000001E-7</c:v>
                </c:pt>
                <c:pt idx="15859">
                  <c:v>3.9400000000000001E-7</c:v>
                </c:pt>
                <c:pt idx="15860">
                  <c:v>3.9400000000000001E-7</c:v>
                </c:pt>
                <c:pt idx="15861">
                  <c:v>3.9400000000000001E-7</c:v>
                </c:pt>
                <c:pt idx="15862">
                  <c:v>3.9400000000000001E-7</c:v>
                </c:pt>
                <c:pt idx="15863">
                  <c:v>3.9400000000000001E-7</c:v>
                </c:pt>
                <c:pt idx="15864">
                  <c:v>3.9400000000000001E-7</c:v>
                </c:pt>
                <c:pt idx="15865">
                  <c:v>3.9400000000000001E-7</c:v>
                </c:pt>
                <c:pt idx="15866">
                  <c:v>3.9400000000000001E-7</c:v>
                </c:pt>
                <c:pt idx="15867">
                  <c:v>3.9400000000000001E-7</c:v>
                </c:pt>
                <c:pt idx="15868">
                  <c:v>3.9400000000000001E-7</c:v>
                </c:pt>
                <c:pt idx="15869">
                  <c:v>3.9400000000000001E-7</c:v>
                </c:pt>
                <c:pt idx="15870">
                  <c:v>3.9400000000000001E-7</c:v>
                </c:pt>
                <c:pt idx="15871">
                  <c:v>3.9400000000000001E-7</c:v>
                </c:pt>
                <c:pt idx="15872">
                  <c:v>3.9400000000000001E-7</c:v>
                </c:pt>
                <c:pt idx="15873">
                  <c:v>3.9400000000000001E-7</c:v>
                </c:pt>
                <c:pt idx="15874">
                  <c:v>3.9400000000000001E-7</c:v>
                </c:pt>
                <c:pt idx="15875">
                  <c:v>3.9400000000000001E-7</c:v>
                </c:pt>
                <c:pt idx="15876">
                  <c:v>3.9400000000000001E-7</c:v>
                </c:pt>
                <c:pt idx="15877">
                  <c:v>3.9499999999999998E-7</c:v>
                </c:pt>
                <c:pt idx="15878">
                  <c:v>3.9499999999999998E-7</c:v>
                </c:pt>
                <c:pt idx="15879">
                  <c:v>3.9499999999999998E-7</c:v>
                </c:pt>
                <c:pt idx="15880">
                  <c:v>3.9499999999999998E-7</c:v>
                </c:pt>
                <c:pt idx="15881">
                  <c:v>3.9499999999999998E-7</c:v>
                </c:pt>
                <c:pt idx="15882">
                  <c:v>3.9499999999999998E-7</c:v>
                </c:pt>
                <c:pt idx="15883">
                  <c:v>3.9499999999999998E-7</c:v>
                </c:pt>
                <c:pt idx="15884">
                  <c:v>3.9499999999999998E-7</c:v>
                </c:pt>
                <c:pt idx="15885">
                  <c:v>3.9499999999999998E-7</c:v>
                </c:pt>
                <c:pt idx="15886">
                  <c:v>3.9499999999999998E-7</c:v>
                </c:pt>
                <c:pt idx="15887">
                  <c:v>3.9499999999999998E-7</c:v>
                </c:pt>
                <c:pt idx="15888">
                  <c:v>3.9499999999999998E-7</c:v>
                </c:pt>
                <c:pt idx="15889">
                  <c:v>3.9499999999999998E-7</c:v>
                </c:pt>
                <c:pt idx="15890">
                  <c:v>3.9499999999999998E-7</c:v>
                </c:pt>
                <c:pt idx="15891">
                  <c:v>3.9499999999999998E-7</c:v>
                </c:pt>
                <c:pt idx="15892">
                  <c:v>3.9499999999999998E-7</c:v>
                </c:pt>
                <c:pt idx="15893">
                  <c:v>3.9499999999999998E-7</c:v>
                </c:pt>
                <c:pt idx="15894">
                  <c:v>3.9499999999999998E-7</c:v>
                </c:pt>
                <c:pt idx="15895">
                  <c:v>3.9499999999999998E-7</c:v>
                </c:pt>
                <c:pt idx="15896">
                  <c:v>3.9499999999999998E-7</c:v>
                </c:pt>
                <c:pt idx="15897">
                  <c:v>3.96E-7</c:v>
                </c:pt>
                <c:pt idx="15898">
                  <c:v>3.96E-7</c:v>
                </c:pt>
                <c:pt idx="15899">
                  <c:v>3.96E-7</c:v>
                </c:pt>
                <c:pt idx="15900">
                  <c:v>3.96E-7</c:v>
                </c:pt>
                <c:pt idx="15901">
                  <c:v>3.96E-7</c:v>
                </c:pt>
                <c:pt idx="15902">
                  <c:v>3.96E-7</c:v>
                </c:pt>
                <c:pt idx="15903">
                  <c:v>3.96E-7</c:v>
                </c:pt>
                <c:pt idx="15904">
                  <c:v>3.96E-7</c:v>
                </c:pt>
                <c:pt idx="15905">
                  <c:v>3.96E-7</c:v>
                </c:pt>
                <c:pt idx="15906">
                  <c:v>3.96E-7</c:v>
                </c:pt>
                <c:pt idx="15907">
                  <c:v>3.96E-7</c:v>
                </c:pt>
                <c:pt idx="15908">
                  <c:v>3.96E-7</c:v>
                </c:pt>
                <c:pt idx="15909">
                  <c:v>3.96E-7</c:v>
                </c:pt>
                <c:pt idx="15910">
                  <c:v>3.96E-7</c:v>
                </c:pt>
                <c:pt idx="15911">
                  <c:v>3.96E-7</c:v>
                </c:pt>
                <c:pt idx="15912">
                  <c:v>3.96E-7</c:v>
                </c:pt>
                <c:pt idx="15913">
                  <c:v>3.96E-7</c:v>
                </c:pt>
                <c:pt idx="15914">
                  <c:v>3.96E-7</c:v>
                </c:pt>
                <c:pt idx="15915">
                  <c:v>3.96E-7</c:v>
                </c:pt>
                <c:pt idx="15916">
                  <c:v>3.96E-7</c:v>
                </c:pt>
                <c:pt idx="15917">
                  <c:v>3.9700000000000002E-7</c:v>
                </c:pt>
                <c:pt idx="15918">
                  <c:v>3.9700000000000002E-7</c:v>
                </c:pt>
                <c:pt idx="15919">
                  <c:v>3.9700000000000002E-7</c:v>
                </c:pt>
                <c:pt idx="15920">
                  <c:v>3.9700000000000002E-7</c:v>
                </c:pt>
                <c:pt idx="15921">
                  <c:v>3.9700000000000002E-7</c:v>
                </c:pt>
                <c:pt idx="15922">
                  <c:v>3.9700000000000002E-7</c:v>
                </c:pt>
                <c:pt idx="15923">
                  <c:v>3.9700000000000002E-7</c:v>
                </c:pt>
                <c:pt idx="15924">
                  <c:v>3.9700000000000002E-7</c:v>
                </c:pt>
                <c:pt idx="15925">
                  <c:v>3.9700000000000002E-7</c:v>
                </c:pt>
                <c:pt idx="15926">
                  <c:v>3.9700000000000002E-7</c:v>
                </c:pt>
                <c:pt idx="15927">
                  <c:v>3.9700000000000002E-7</c:v>
                </c:pt>
                <c:pt idx="15928">
                  <c:v>3.9700000000000002E-7</c:v>
                </c:pt>
                <c:pt idx="15929">
                  <c:v>3.9700000000000002E-7</c:v>
                </c:pt>
                <c:pt idx="15930">
                  <c:v>3.9700000000000002E-7</c:v>
                </c:pt>
                <c:pt idx="15931">
                  <c:v>3.9700000000000002E-7</c:v>
                </c:pt>
                <c:pt idx="15932">
                  <c:v>3.9700000000000002E-7</c:v>
                </c:pt>
                <c:pt idx="15933">
                  <c:v>3.9700000000000002E-7</c:v>
                </c:pt>
                <c:pt idx="15934">
                  <c:v>3.9700000000000002E-7</c:v>
                </c:pt>
                <c:pt idx="15935">
                  <c:v>3.9700000000000002E-7</c:v>
                </c:pt>
                <c:pt idx="15936">
                  <c:v>3.9700000000000002E-7</c:v>
                </c:pt>
                <c:pt idx="15937">
                  <c:v>3.9799999999999999E-7</c:v>
                </c:pt>
                <c:pt idx="15938">
                  <c:v>3.9799999999999999E-7</c:v>
                </c:pt>
                <c:pt idx="15939">
                  <c:v>3.9799999999999999E-7</c:v>
                </c:pt>
                <c:pt idx="15940">
                  <c:v>3.9799999999999999E-7</c:v>
                </c:pt>
                <c:pt idx="15941">
                  <c:v>3.9799999999999999E-7</c:v>
                </c:pt>
                <c:pt idx="15942">
                  <c:v>3.9799999999999999E-7</c:v>
                </c:pt>
                <c:pt idx="15943">
                  <c:v>3.9799999999999999E-7</c:v>
                </c:pt>
                <c:pt idx="15944">
                  <c:v>3.9799999999999999E-7</c:v>
                </c:pt>
                <c:pt idx="15945">
                  <c:v>3.9799999999999999E-7</c:v>
                </c:pt>
                <c:pt idx="15946">
                  <c:v>3.9799999999999999E-7</c:v>
                </c:pt>
                <c:pt idx="15947">
                  <c:v>3.9799999999999999E-7</c:v>
                </c:pt>
                <c:pt idx="15948">
                  <c:v>3.9799999999999999E-7</c:v>
                </c:pt>
                <c:pt idx="15949">
                  <c:v>3.9799999999999999E-7</c:v>
                </c:pt>
                <c:pt idx="15950">
                  <c:v>3.9799999999999999E-7</c:v>
                </c:pt>
                <c:pt idx="15951">
                  <c:v>3.9799999999999999E-7</c:v>
                </c:pt>
                <c:pt idx="15952">
                  <c:v>3.9799999999999999E-7</c:v>
                </c:pt>
                <c:pt idx="15953">
                  <c:v>3.9799999999999999E-7</c:v>
                </c:pt>
                <c:pt idx="15954">
                  <c:v>3.9799999999999999E-7</c:v>
                </c:pt>
                <c:pt idx="15955">
                  <c:v>3.9799999999999999E-7</c:v>
                </c:pt>
                <c:pt idx="15956">
                  <c:v>3.9799999999999999E-7</c:v>
                </c:pt>
                <c:pt idx="15957">
                  <c:v>3.9900000000000001E-7</c:v>
                </c:pt>
                <c:pt idx="15958">
                  <c:v>3.9900000000000001E-7</c:v>
                </c:pt>
                <c:pt idx="15959">
                  <c:v>3.9900000000000001E-7</c:v>
                </c:pt>
                <c:pt idx="15960">
                  <c:v>3.9900000000000001E-7</c:v>
                </c:pt>
                <c:pt idx="15961">
                  <c:v>3.9900000000000001E-7</c:v>
                </c:pt>
                <c:pt idx="15962">
                  <c:v>3.9900000000000001E-7</c:v>
                </c:pt>
                <c:pt idx="15963">
                  <c:v>3.9900000000000001E-7</c:v>
                </c:pt>
                <c:pt idx="15964">
                  <c:v>3.9900000000000001E-7</c:v>
                </c:pt>
                <c:pt idx="15965">
                  <c:v>3.9900000000000001E-7</c:v>
                </c:pt>
                <c:pt idx="15966">
                  <c:v>3.9900000000000001E-7</c:v>
                </c:pt>
                <c:pt idx="15967">
                  <c:v>3.9900000000000001E-7</c:v>
                </c:pt>
                <c:pt idx="15968">
                  <c:v>3.9900000000000001E-7</c:v>
                </c:pt>
                <c:pt idx="15969">
                  <c:v>3.9900000000000001E-7</c:v>
                </c:pt>
                <c:pt idx="15970">
                  <c:v>3.9900000000000001E-7</c:v>
                </c:pt>
                <c:pt idx="15971">
                  <c:v>3.9900000000000001E-7</c:v>
                </c:pt>
                <c:pt idx="15972">
                  <c:v>3.9900000000000001E-7</c:v>
                </c:pt>
                <c:pt idx="15973">
                  <c:v>3.9900000000000001E-7</c:v>
                </c:pt>
                <c:pt idx="15974">
                  <c:v>3.9900000000000001E-7</c:v>
                </c:pt>
                <c:pt idx="15975">
                  <c:v>3.9900000000000001E-7</c:v>
                </c:pt>
                <c:pt idx="15976">
                  <c:v>3.9900000000000001E-7</c:v>
                </c:pt>
                <c:pt idx="15977">
                  <c:v>3.9999999999999998E-7</c:v>
                </c:pt>
                <c:pt idx="15978">
                  <c:v>3.9999999999999998E-7</c:v>
                </c:pt>
                <c:pt idx="15979">
                  <c:v>3.9999999999999998E-7</c:v>
                </c:pt>
                <c:pt idx="15980">
                  <c:v>3.9999999999999998E-7</c:v>
                </c:pt>
                <c:pt idx="15981">
                  <c:v>3.9999999999999998E-7</c:v>
                </c:pt>
                <c:pt idx="15982">
                  <c:v>3.9999999999999998E-7</c:v>
                </c:pt>
                <c:pt idx="15983">
                  <c:v>3.9999999999999998E-7</c:v>
                </c:pt>
                <c:pt idx="15984">
                  <c:v>3.9999999999999998E-7</c:v>
                </c:pt>
              </c:numCache>
            </c:numRef>
          </c:xVal>
          <c:yVal>
            <c:numRef>
              <c:f>'Add1kohm-Amp'!$D$2:$D$15986</c:f>
              <c:numCache>
                <c:formatCode>0.00E+00</c:formatCode>
                <c:ptCount val="15985"/>
                <c:pt idx="0">
                  <c:v>3.34233333333365E-5</c:v>
                </c:pt>
                <c:pt idx="1">
                  <c:v>2.3423333333336474E-5</c:v>
                </c:pt>
                <c:pt idx="2">
                  <c:v>2.3423333333336474E-5</c:v>
                </c:pt>
                <c:pt idx="3">
                  <c:v>2.3423333333336474E-5</c:v>
                </c:pt>
                <c:pt idx="4">
                  <c:v>2.3423333333336474E-5</c:v>
                </c:pt>
                <c:pt idx="5">
                  <c:v>2.3423333333336474E-5</c:v>
                </c:pt>
                <c:pt idx="6">
                  <c:v>2.3423333333336474E-5</c:v>
                </c:pt>
                <c:pt idx="7">
                  <c:v>1.3423333333336448E-5</c:v>
                </c:pt>
                <c:pt idx="8">
                  <c:v>1.3423333333336448E-5</c:v>
                </c:pt>
                <c:pt idx="9">
                  <c:v>1.3423333333336448E-5</c:v>
                </c:pt>
                <c:pt idx="10">
                  <c:v>3.4233333333364216E-6</c:v>
                </c:pt>
                <c:pt idx="11">
                  <c:v>3.4233333333364216E-6</c:v>
                </c:pt>
                <c:pt idx="12">
                  <c:v>3.4233333333364216E-6</c:v>
                </c:pt>
                <c:pt idx="13">
                  <c:v>3.4233333333364216E-6</c:v>
                </c:pt>
                <c:pt idx="14">
                  <c:v>3.4233333333364216E-6</c:v>
                </c:pt>
                <c:pt idx="15">
                  <c:v>3.4233333333364216E-6</c:v>
                </c:pt>
                <c:pt idx="16">
                  <c:v>-6.5766666666636046E-6</c:v>
                </c:pt>
                <c:pt idx="17">
                  <c:v>-6.5766666666636046E-6</c:v>
                </c:pt>
                <c:pt idx="18">
                  <c:v>-6.5766666666636046E-6</c:v>
                </c:pt>
                <c:pt idx="19">
                  <c:v>-6.5766666666636046E-6</c:v>
                </c:pt>
                <c:pt idx="20">
                  <c:v>-6.5766666666636046E-6</c:v>
                </c:pt>
                <c:pt idx="21">
                  <c:v>-6.5766666666636046E-6</c:v>
                </c:pt>
                <c:pt idx="22">
                  <c:v>-6.5766666666636046E-6</c:v>
                </c:pt>
                <c:pt idx="23">
                  <c:v>-6.5766666666636046E-6</c:v>
                </c:pt>
                <c:pt idx="24">
                  <c:v>-6.5766666666636046E-6</c:v>
                </c:pt>
                <c:pt idx="25">
                  <c:v>-6.5766666666636046E-6</c:v>
                </c:pt>
                <c:pt idx="26">
                  <c:v>-6.5766666666636046E-6</c:v>
                </c:pt>
                <c:pt idx="27">
                  <c:v>-6.5766666666636046E-6</c:v>
                </c:pt>
                <c:pt idx="28">
                  <c:v>-6.5766666666636046E-6</c:v>
                </c:pt>
                <c:pt idx="29">
                  <c:v>3.4233333333364216E-6</c:v>
                </c:pt>
                <c:pt idx="30">
                  <c:v>3.4233333333364216E-6</c:v>
                </c:pt>
                <c:pt idx="31">
                  <c:v>3.4233333333364216E-6</c:v>
                </c:pt>
                <c:pt idx="32">
                  <c:v>3.4233333333364216E-6</c:v>
                </c:pt>
                <c:pt idx="33">
                  <c:v>3.4233333333364216E-6</c:v>
                </c:pt>
                <c:pt idx="34">
                  <c:v>3.4233333333364216E-6</c:v>
                </c:pt>
                <c:pt idx="35">
                  <c:v>1.3423333333336448E-5</c:v>
                </c:pt>
                <c:pt idx="36">
                  <c:v>1.3423333333336448E-5</c:v>
                </c:pt>
                <c:pt idx="37">
                  <c:v>2.3423333333336474E-5</c:v>
                </c:pt>
                <c:pt idx="38">
                  <c:v>2.3423333333336474E-5</c:v>
                </c:pt>
                <c:pt idx="39">
                  <c:v>2.3423333333336474E-5</c:v>
                </c:pt>
                <c:pt idx="40">
                  <c:v>2.3423333333336474E-5</c:v>
                </c:pt>
                <c:pt idx="41">
                  <c:v>3.34233333333365E-5</c:v>
                </c:pt>
                <c:pt idx="42">
                  <c:v>3.34233333333365E-5</c:v>
                </c:pt>
                <c:pt idx="43">
                  <c:v>3.34233333333365E-5</c:v>
                </c:pt>
                <c:pt idx="44">
                  <c:v>4.3423333333336527E-5</c:v>
                </c:pt>
                <c:pt idx="45">
                  <c:v>4.3423333333336527E-5</c:v>
                </c:pt>
                <c:pt idx="46">
                  <c:v>4.3423333333336527E-5</c:v>
                </c:pt>
                <c:pt idx="47">
                  <c:v>4.3423333333336527E-5</c:v>
                </c:pt>
                <c:pt idx="48">
                  <c:v>4.3423333333336527E-5</c:v>
                </c:pt>
                <c:pt idx="49">
                  <c:v>5.3423333333336553E-5</c:v>
                </c:pt>
                <c:pt idx="50">
                  <c:v>5.3423333333336553E-5</c:v>
                </c:pt>
                <c:pt idx="51">
                  <c:v>5.3423333333336553E-5</c:v>
                </c:pt>
                <c:pt idx="52">
                  <c:v>5.3423333333336553E-5</c:v>
                </c:pt>
                <c:pt idx="53">
                  <c:v>6.3423333333336579E-5</c:v>
                </c:pt>
                <c:pt idx="54">
                  <c:v>6.3423333333336579E-5</c:v>
                </c:pt>
                <c:pt idx="55">
                  <c:v>6.3423333333336579E-5</c:v>
                </c:pt>
                <c:pt idx="56">
                  <c:v>6.3423333333336579E-5</c:v>
                </c:pt>
                <c:pt idx="57">
                  <c:v>6.3423333333336579E-5</c:v>
                </c:pt>
                <c:pt idx="58">
                  <c:v>6.3423333333336579E-5</c:v>
                </c:pt>
                <c:pt idx="59">
                  <c:v>6.3423333333336579E-5</c:v>
                </c:pt>
                <c:pt idx="60">
                  <c:v>6.3423333333336579E-5</c:v>
                </c:pt>
                <c:pt idx="61">
                  <c:v>6.3423333333336579E-5</c:v>
                </c:pt>
                <c:pt idx="62">
                  <c:v>6.3423333333336579E-5</c:v>
                </c:pt>
                <c:pt idx="63">
                  <c:v>6.3423333333336579E-5</c:v>
                </c:pt>
                <c:pt idx="64">
                  <c:v>6.3423333333336579E-5</c:v>
                </c:pt>
                <c:pt idx="65">
                  <c:v>6.3423333333336579E-5</c:v>
                </c:pt>
                <c:pt idx="66">
                  <c:v>5.3423333333336553E-5</c:v>
                </c:pt>
                <c:pt idx="67">
                  <c:v>5.3423333333336553E-5</c:v>
                </c:pt>
                <c:pt idx="68">
                  <c:v>5.3423333333336553E-5</c:v>
                </c:pt>
                <c:pt idx="69">
                  <c:v>5.3423333333336553E-5</c:v>
                </c:pt>
                <c:pt idx="70">
                  <c:v>5.3423333333336553E-5</c:v>
                </c:pt>
                <c:pt idx="71">
                  <c:v>5.3423333333336553E-5</c:v>
                </c:pt>
                <c:pt idx="72">
                  <c:v>5.3423333333336553E-5</c:v>
                </c:pt>
                <c:pt idx="73">
                  <c:v>4.3423333333336527E-5</c:v>
                </c:pt>
                <c:pt idx="74">
                  <c:v>4.3423333333336527E-5</c:v>
                </c:pt>
                <c:pt idx="75">
                  <c:v>4.3423333333336527E-5</c:v>
                </c:pt>
                <c:pt idx="76">
                  <c:v>4.3423333333336527E-5</c:v>
                </c:pt>
                <c:pt idx="77">
                  <c:v>4.3423333333336527E-5</c:v>
                </c:pt>
                <c:pt idx="78">
                  <c:v>4.3423333333336527E-5</c:v>
                </c:pt>
                <c:pt idx="79">
                  <c:v>4.3423333333336527E-5</c:v>
                </c:pt>
                <c:pt idx="80">
                  <c:v>4.3423333333336527E-5</c:v>
                </c:pt>
                <c:pt idx="81">
                  <c:v>4.3423333333336527E-5</c:v>
                </c:pt>
                <c:pt idx="82">
                  <c:v>4.3423333333336527E-5</c:v>
                </c:pt>
                <c:pt idx="83">
                  <c:v>4.3423333333336527E-5</c:v>
                </c:pt>
                <c:pt idx="84">
                  <c:v>4.3423333333336527E-5</c:v>
                </c:pt>
                <c:pt idx="85">
                  <c:v>4.3423333333336527E-5</c:v>
                </c:pt>
                <c:pt idx="86">
                  <c:v>4.3423333333336527E-5</c:v>
                </c:pt>
                <c:pt idx="87">
                  <c:v>4.3423333333336527E-5</c:v>
                </c:pt>
                <c:pt idx="88">
                  <c:v>4.3423333333336527E-5</c:v>
                </c:pt>
                <c:pt idx="89">
                  <c:v>4.3423333333336527E-5</c:v>
                </c:pt>
                <c:pt idx="90">
                  <c:v>4.3423333333336527E-5</c:v>
                </c:pt>
                <c:pt idx="91">
                  <c:v>4.3423333333336527E-5</c:v>
                </c:pt>
                <c:pt idx="92">
                  <c:v>4.3423333333336527E-5</c:v>
                </c:pt>
                <c:pt idx="93">
                  <c:v>4.3423333333336527E-5</c:v>
                </c:pt>
                <c:pt idx="94">
                  <c:v>4.3423333333336527E-5</c:v>
                </c:pt>
                <c:pt idx="95">
                  <c:v>4.3423333333336527E-5</c:v>
                </c:pt>
                <c:pt idx="96">
                  <c:v>4.3423333333336527E-5</c:v>
                </c:pt>
                <c:pt idx="97">
                  <c:v>4.3423333333336527E-5</c:v>
                </c:pt>
                <c:pt idx="98">
                  <c:v>4.3423333333336527E-5</c:v>
                </c:pt>
                <c:pt idx="99">
                  <c:v>4.3423333333336527E-5</c:v>
                </c:pt>
                <c:pt idx="100">
                  <c:v>4.3423333333336527E-5</c:v>
                </c:pt>
                <c:pt idx="101">
                  <c:v>4.3423333333336527E-5</c:v>
                </c:pt>
                <c:pt idx="102">
                  <c:v>4.3423333333336527E-5</c:v>
                </c:pt>
                <c:pt idx="103">
                  <c:v>4.3423333333336527E-5</c:v>
                </c:pt>
                <c:pt idx="104">
                  <c:v>4.3423333333336527E-5</c:v>
                </c:pt>
                <c:pt idx="105">
                  <c:v>4.3423333333336527E-5</c:v>
                </c:pt>
                <c:pt idx="106">
                  <c:v>4.3423333333336527E-5</c:v>
                </c:pt>
                <c:pt idx="107">
                  <c:v>4.3423333333336527E-5</c:v>
                </c:pt>
                <c:pt idx="108">
                  <c:v>4.3423333333336527E-5</c:v>
                </c:pt>
                <c:pt idx="109">
                  <c:v>4.3423333333336527E-5</c:v>
                </c:pt>
                <c:pt idx="110">
                  <c:v>4.3423333333336527E-5</c:v>
                </c:pt>
                <c:pt idx="111">
                  <c:v>3.34233333333365E-5</c:v>
                </c:pt>
                <c:pt idx="112">
                  <c:v>3.34233333333365E-5</c:v>
                </c:pt>
                <c:pt idx="113">
                  <c:v>3.34233333333365E-5</c:v>
                </c:pt>
                <c:pt idx="114">
                  <c:v>3.34233333333365E-5</c:v>
                </c:pt>
                <c:pt idx="115">
                  <c:v>3.34233333333365E-5</c:v>
                </c:pt>
                <c:pt idx="116">
                  <c:v>3.34233333333365E-5</c:v>
                </c:pt>
                <c:pt idx="117">
                  <c:v>2.3423333333336474E-5</c:v>
                </c:pt>
                <c:pt idx="118">
                  <c:v>2.3423333333336474E-5</c:v>
                </c:pt>
                <c:pt idx="119">
                  <c:v>2.3423333333336474E-5</c:v>
                </c:pt>
                <c:pt idx="120">
                  <c:v>2.3423333333336474E-5</c:v>
                </c:pt>
                <c:pt idx="121">
                  <c:v>2.3423333333336474E-5</c:v>
                </c:pt>
                <c:pt idx="122">
                  <c:v>2.3423333333336474E-5</c:v>
                </c:pt>
                <c:pt idx="123">
                  <c:v>2.3423333333336474E-5</c:v>
                </c:pt>
                <c:pt idx="124">
                  <c:v>2.3423333333336474E-5</c:v>
                </c:pt>
                <c:pt idx="125">
                  <c:v>1.3423333333336448E-5</c:v>
                </c:pt>
                <c:pt idx="126">
                  <c:v>1.3423333333336448E-5</c:v>
                </c:pt>
                <c:pt idx="127">
                  <c:v>1.3423333333336448E-5</c:v>
                </c:pt>
                <c:pt idx="128">
                  <c:v>1.3423333333336448E-5</c:v>
                </c:pt>
                <c:pt idx="129">
                  <c:v>3.4233333333364216E-6</c:v>
                </c:pt>
                <c:pt idx="130">
                  <c:v>3.4233333333364216E-6</c:v>
                </c:pt>
                <c:pt idx="131">
                  <c:v>3.4233333333364216E-6</c:v>
                </c:pt>
                <c:pt idx="132">
                  <c:v>3.4233333333364216E-6</c:v>
                </c:pt>
                <c:pt idx="133">
                  <c:v>3.4233333333364216E-6</c:v>
                </c:pt>
                <c:pt idx="134">
                  <c:v>3.4233333333364216E-6</c:v>
                </c:pt>
                <c:pt idx="135">
                  <c:v>3.4233333333364216E-6</c:v>
                </c:pt>
                <c:pt idx="136">
                  <c:v>3.4233333333364216E-6</c:v>
                </c:pt>
                <c:pt idx="137">
                  <c:v>3.4233333333364216E-6</c:v>
                </c:pt>
                <c:pt idx="138">
                  <c:v>3.4233333333364216E-6</c:v>
                </c:pt>
                <c:pt idx="139">
                  <c:v>3.4233333333364216E-6</c:v>
                </c:pt>
                <c:pt idx="140">
                  <c:v>3.4233333333364216E-6</c:v>
                </c:pt>
                <c:pt idx="141">
                  <c:v>3.4233333333364216E-6</c:v>
                </c:pt>
                <c:pt idx="142">
                  <c:v>3.4233333333364216E-6</c:v>
                </c:pt>
                <c:pt idx="143">
                  <c:v>3.4233333333364216E-6</c:v>
                </c:pt>
                <c:pt idx="144">
                  <c:v>-6.5766666666636046E-6</c:v>
                </c:pt>
                <c:pt idx="145">
                  <c:v>-6.5766666666636046E-6</c:v>
                </c:pt>
                <c:pt idx="146">
                  <c:v>-6.5766666666636046E-6</c:v>
                </c:pt>
                <c:pt idx="147">
                  <c:v>-6.5766666666636046E-6</c:v>
                </c:pt>
                <c:pt idx="148">
                  <c:v>-6.5766666666636046E-6</c:v>
                </c:pt>
                <c:pt idx="149">
                  <c:v>-1.6576666666663631E-5</c:v>
                </c:pt>
                <c:pt idx="150">
                  <c:v>-1.6576666666663631E-5</c:v>
                </c:pt>
                <c:pt idx="151">
                  <c:v>-1.6576666666663631E-5</c:v>
                </c:pt>
                <c:pt idx="152">
                  <c:v>-1.6576666666663631E-5</c:v>
                </c:pt>
                <c:pt idx="153">
                  <c:v>-1.6576666666663631E-5</c:v>
                </c:pt>
                <c:pt idx="154">
                  <c:v>-1.6576666666663631E-5</c:v>
                </c:pt>
                <c:pt idx="155">
                  <c:v>-2.6576666666663657E-5</c:v>
                </c:pt>
                <c:pt idx="156">
                  <c:v>-2.6576666666663657E-5</c:v>
                </c:pt>
                <c:pt idx="157">
                  <c:v>-3.6576666666663683E-5</c:v>
                </c:pt>
                <c:pt idx="158">
                  <c:v>-3.6576666666663683E-5</c:v>
                </c:pt>
                <c:pt idx="159">
                  <c:v>-3.6576666666663683E-5</c:v>
                </c:pt>
                <c:pt idx="160">
                  <c:v>-3.6576666666663683E-5</c:v>
                </c:pt>
                <c:pt idx="161">
                  <c:v>-3.6576666666663683E-5</c:v>
                </c:pt>
                <c:pt idx="162">
                  <c:v>-3.6576666666663683E-5</c:v>
                </c:pt>
                <c:pt idx="163">
                  <c:v>-4.657666666666371E-5</c:v>
                </c:pt>
                <c:pt idx="164">
                  <c:v>-4.657666666666371E-5</c:v>
                </c:pt>
                <c:pt idx="165">
                  <c:v>-4.657666666666371E-5</c:v>
                </c:pt>
                <c:pt idx="166">
                  <c:v>-4.657666666666371E-5</c:v>
                </c:pt>
                <c:pt idx="167">
                  <c:v>-5.6576666666663736E-5</c:v>
                </c:pt>
                <c:pt idx="168">
                  <c:v>-4.657666666666371E-5</c:v>
                </c:pt>
                <c:pt idx="169">
                  <c:v>-5.6576666666663736E-5</c:v>
                </c:pt>
                <c:pt idx="170">
                  <c:v>-5.6576666666663736E-5</c:v>
                </c:pt>
                <c:pt idx="171">
                  <c:v>-4.657666666666371E-5</c:v>
                </c:pt>
                <c:pt idx="172">
                  <c:v>-4.657666666666371E-5</c:v>
                </c:pt>
                <c:pt idx="173">
                  <c:v>-4.657666666666371E-5</c:v>
                </c:pt>
                <c:pt idx="174">
                  <c:v>-4.657666666666371E-5</c:v>
                </c:pt>
                <c:pt idx="175">
                  <c:v>-4.657666666666371E-5</c:v>
                </c:pt>
                <c:pt idx="176">
                  <c:v>-3.6576666666663683E-5</c:v>
                </c:pt>
                <c:pt idx="177">
                  <c:v>-3.6576666666663683E-5</c:v>
                </c:pt>
                <c:pt idx="178">
                  <c:v>-3.6576666666663683E-5</c:v>
                </c:pt>
                <c:pt idx="179">
                  <c:v>-3.6576666666663683E-5</c:v>
                </c:pt>
                <c:pt idx="180">
                  <c:v>-3.6576666666663683E-5</c:v>
                </c:pt>
                <c:pt idx="181">
                  <c:v>-2.6576666666663657E-5</c:v>
                </c:pt>
                <c:pt idx="182">
                  <c:v>-2.6576666666663657E-5</c:v>
                </c:pt>
                <c:pt idx="183">
                  <c:v>-1.6576666666663631E-5</c:v>
                </c:pt>
                <c:pt idx="184">
                  <c:v>-1.6576666666663631E-5</c:v>
                </c:pt>
                <c:pt idx="185">
                  <c:v>-1.6576666666663631E-5</c:v>
                </c:pt>
                <c:pt idx="186">
                  <c:v>-1.6576666666663631E-5</c:v>
                </c:pt>
                <c:pt idx="187">
                  <c:v>-6.5766666666636046E-6</c:v>
                </c:pt>
                <c:pt idx="188">
                  <c:v>-6.5766666666636046E-6</c:v>
                </c:pt>
                <c:pt idx="189">
                  <c:v>-6.5766666666636046E-6</c:v>
                </c:pt>
                <c:pt idx="190">
                  <c:v>3.4233333333364216E-6</c:v>
                </c:pt>
                <c:pt idx="191">
                  <c:v>3.4233333333364216E-6</c:v>
                </c:pt>
                <c:pt idx="192">
                  <c:v>3.4233333333364216E-6</c:v>
                </c:pt>
                <c:pt idx="193">
                  <c:v>3.4233333333364216E-6</c:v>
                </c:pt>
                <c:pt idx="194">
                  <c:v>3.4233333333364216E-6</c:v>
                </c:pt>
                <c:pt idx="195">
                  <c:v>3.4233333333364216E-6</c:v>
                </c:pt>
                <c:pt idx="196">
                  <c:v>3.4233333333364216E-6</c:v>
                </c:pt>
                <c:pt idx="197">
                  <c:v>3.4233333333364216E-6</c:v>
                </c:pt>
                <c:pt idx="198">
                  <c:v>3.4233333333364216E-6</c:v>
                </c:pt>
                <c:pt idx="199">
                  <c:v>3.4233333333364216E-6</c:v>
                </c:pt>
                <c:pt idx="200">
                  <c:v>3.4233333333364216E-6</c:v>
                </c:pt>
                <c:pt idx="201">
                  <c:v>3.4233333333364216E-6</c:v>
                </c:pt>
                <c:pt idx="202">
                  <c:v>3.4233333333364216E-6</c:v>
                </c:pt>
                <c:pt idx="203">
                  <c:v>3.4233333333364216E-6</c:v>
                </c:pt>
                <c:pt idx="204">
                  <c:v>3.4233333333364216E-6</c:v>
                </c:pt>
                <c:pt idx="205">
                  <c:v>3.4233333333364216E-6</c:v>
                </c:pt>
                <c:pt idx="206">
                  <c:v>1.3423333333336448E-5</c:v>
                </c:pt>
                <c:pt idx="207">
                  <c:v>1.3423333333336448E-5</c:v>
                </c:pt>
                <c:pt idx="208">
                  <c:v>1.3423333333336448E-5</c:v>
                </c:pt>
                <c:pt idx="209">
                  <c:v>1.3423333333336448E-5</c:v>
                </c:pt>
                <c:pt idx="210">
                  <c:v>1.3423333333336448E-5</c:v>
                </c:pt>
                <c:pt idx="211">
                  <c:v>2.3423333333336474E-5</c:v>
                </c:pt>
                <c:pt idx="212">
                  <c:v>2.3423333333336474E-5</c:v>
                </c:pt>
                <c:pt idx="213">
                  <c:v>2.3423333333336474E-5</c:v>
                </c:pt>
                <c:pt idx="214">
                  <c:v>2.3423333333336474E-5</c:v>
                </c:pt>
                <c:pt idx="215">
                  <c:v>2.3423333333336474E-5</c:v>
                </c:pt>
                <c:pt idx="216">
                  <c:v>3.34233333333365E-5</c:v>
                </c:pt>
                <c:pt idx="217">
                  <c:v>3.34233333333365E-5</c:v>
                </c:pt>
                <c:pt idx="218">
                  <c:v>3.34233333333365E-5</c:v>
                </c:pt>
                <c:pt idx="219">
                  <c:v>4.3423333333336527E-5</c:v>
                </c:pt>
                <c:pt idx="220">
                  <c:v>4.3423333333336527E-5</c:v>
                </c:pt>
                <c:pt idx="221">
                  <c:v>4.3423333333336527E-5</c:v>
                </c:pt>
                <c:pt idx="222">
                  <c:v>4.3423333333336527E-5</c:v>
                </c:pt>
                <c:pt idx="223">
                  <c:v>5.3423333333336553E-5</c:v>
                </c:pt>
                <c:pt idx="224">
                  <c:v>5.3423333333336553E-5</c:v>
                </c:pt>
                <c:pt idx="225">
                  <c:v>6.3423333333336579E-5</c:v>
                </c:pt>
                <c:pt idx="226">
                  <c:v>6.3423333333336579E-5</c:v>
                </c:pt>
                <c:pt idx="227">
                  <c:v>6.3423333333336579E-5</c:v>
                </c:pt>
                <c:pt idx="228">
                  <c:v>6.3423333333336579E-5</c:v>
                </c:pt>
                <c:pt idx="229">
                  <c:v>6.3423333333336579E-5</c:v>
                </c:pt>
                <c:pt idx="230">
                  <c:v>6.3423333333336579E-5</c:v>
                </c:pt>
                <c:pt idx="231">
                  <c:v>6.3423333333336579E-5</c:v>
                </c:pt>
                <c:pt idx="232">
                  <c:v>6.3423333333336579E-5</c:v>
                </c:pt>
                <c:pt idx="233">
                  <c:v>6.3423333333336579E-5</c:v>
                </c:pt>
                <c:pt idx="234">
                  <c:v>6.3423333333336579E-5</c:v>
                </c:pt>
                <c:pt idx="235">
                  <c:v>6.3423333333336579E-5</c:v>
                </c:pt>
                <c:pt idx="236">
                  <c:v>6.3423333333336579E-5</c:v>
                </c:pt>
                <c:pt idx="237">
                  <c:v>6.3423333333336579E-5</c:v>
                </c:pt>
                <c:pt idx="238">
                  <c:v>6.3423333333336579E-5</c:v>
                </c:pt>
                <c:pt idx="239">
                  <c:v>6.3423333333336579E-5</c:v>
                </c:pt>
                <c:pt idx="240">
                  <c:v>6.3423333333336579E-5</c:v>
                </c:pt>
                <c:pt idx="241">
                  <c:v>6.3423333333336579E-5</c:v>
                </c:pt>
                <c:pt idx="242">
                  <c:v>6.3423333333336579E-5</c:v>
                </c:pt>
                <c:pt idx="243">
                  <c:v>6.3423333333336579E-5</c:v>
                </c:pt>
                <c:pt idx="244">
                  <c:v>6.3423333333336579E-5</c:v>
                </c:pt>
                <c:pt idx="245">
                  <c:v>6.3423333333336579E-5</c:v>
                </c:pt>
                <c:pt idx="246">
                  <c:v>5.3423333333336553E-5</c:v>
                </c:pt>
                <c:pt idx="247">
                  <c:v>5.3423333333336553E-5</c:v>
                </c:pt>
                <c:pt idx="248">
                  <c:v>5.3423333333336553E-5</c:v>
                </c:pt>
                <c:pt idx="249">
                  <c:v>5.3423333333336553E-5</c:v>
                </c:pt>
                <c:pt idx="250">
                  <c:v>5.3423333333336553E-5</c:v>
                </c:pt>
                <c:pt idx="251">
                  <c:v>5.3423333333336553E-5</c:v>
                </c:pt>
                <c:pt idx="252">
                  <c:v>5.3423333333336553E-5</c:v>
                </c:pt>
                <c:pt idx="253">
                  <c:v>5.3423333333336553E-5</c:v>
                </c:pt>
                <c:pt idx="254">
                  <c:v>5.3423333333336553E-5</c:v>
                </c:pt>
                <c:pt idx="255">
                  <c:v>5.3423333333336553E-5</c:v>
                </c:pt>
                <c:pt idx="256">
                  <c:v>5.3423333333336553E-5</c:v>
                </c:pt>
                <c:pt idx="257">
                  <c:v>6.3423333333336579E-5</c:v>
                </c:pt>
                <c:pt idx="258">
                  <c:v>6.3423333333336579E-5</c:v>
                </c:pt>
                <c:pt idx="259">
                  <c:v>6.3423333333336579E-5</c:v>
                </c:pt>
                <c:pt idx="260">
                  <c:v>6.3423333333336579E-5</c:v>
                </c:pt>
                <c:pt idx="261">
                  <c:v>6.3423333333336579E-5</c:v>
                </c:pt>
                <c:pt idx="262">
                  <c:v>6.3423333333336579E-5</c:v>
                </c:pt>
                <c:pt idx="263">
                  <c:v>6.3423333333336579E-5</c:v>
                </c:pt>
                <c:pt idx="264">
                  <c:v>6.3423333333336579E-5</c:v>
                </c:pt>
                <c:pt idx="265">
                  <c:v>7.3423333333336605E-5</c:v>
                </c:pt>
                <c:pt idx="266">
                  <c:v>7.3423333333336605E-5</c:v>
                </c:pt>
                <c:pt idx="267">
                  <c:v>7.3423333333336605E-5</c:v>
                </c:pt>
                <c:pt idx="268">
                  <c:v>7.3423333333336605E-5</c:v>
                </c:pt>
                <c:pt idx="269">
                  <c:v>7.3423333333336605E-5</c:v>
                </c:pt>
                <c:pt idx="270">
                  <c:v>7.3423333333336605E-5</c:v>
                </c:pt>
                <c:pt idx="271">
                  <c:v>7.3423333333336605E-5</c:v>
                </c:pt>
                <c:pt idx="272">
                  <c:v>7.3423333333336605E-5</c:v>
                </c:pt>
                <c:pt idx="273">
                  <c:v>7.3423333333336605E-5</c:v>
                </c:pt>
                <c:pt idx="274">
                  <c:v>7.3423333333336605E-5</c:v>
                </c:pt>
                <c:pt idx="275">
                  <c:v>7.3423333333336605E-5</c:v>
                </c:pt>
                <c:pt idx="276">
                  <c:v>7.3423333333336605E-5</c:v>
                </c:pt>
                <c:pt idx="277">
                  <c:v>7.3423333333336605E-5</c:v>
                </c:pt>
                <c:pt idx="278">
                  <c:v>6.3423333333336579E-5</c:v>
                </c:pt>
                <c:pt idx="279">
                  <c:v>6.3423333333336579E-5</c:v>
                </c:pt>
                <c:pt idx="280">
                  <c:v>6.3423333333336579E-5</c:v>
                </c:pt>
                <c:pt idx="281">
                  <c:v>6.3423333333336579E-5</c:v>
                </c:pt>
                <c:pt idx="282">
                  <c:v>6.3423333333336579E-5</c:v>
                </c:pt>
                <c:pt idx="283">
                  <c:v>5.3423333333336553E-5</c:v>
                </c:pt>
                <c:pt idx="284">
                  <c:v>5.3423333333336553E-5</c:v>
                </c:pt>
                <c:pt idx="285">
                  <c:v>4.3423333333336527E-5</c:v>
                </c:pt>
                <c:pt idx="286">
                  <c:v>4.3423333333336527E-5</c:v>
                </c:pt>
                <c:pt idx="287">
                  <c:v>4.3423333333336527E-5</c:v>
                </c:pt>
                <c:pt idx="288">
                  <c:v>4.3423333333336527E-5</c:v>
                </c:pt>
                <c:pt idx="289">
                  <c:v>3.34233333333365E-5</c:v>
                </c:pt>
                <c:pt idx="290">
                  <c:v>3.34233333333365E-5</c:v>
                </c:pt>
                <c:pt idx="291">
                  <c:v>2.3423333333336474E-5</c:v>
                </c:pt>
                <c:pt idx="292">
                  <c:v>2.3423333333336474E-5</c:v>
                </c:pt>
                <c:pt idx="293">
                  <c:v>2.3423333333336474E-5</c:v>
                </c:pt>
                <c:pt idx="294">
                  <c:v>2.3423333333336474E-5</c:v>
                </c:pt>
                <c:pt idx="295">
                  <c:v>1.3423333333336448E-5</c:v>
                </c:pt>
                <c:pt idx="296">
                  <c:v>1.3423333333336448E-5</c:v>
                </c:pt>
                <c:pt idx="297">
                  <c:v>3.4233333333364216E-6</c:v>
                </c:pt>
                <c:pt idx="298">
                  <c:v>3.4233333333364216E-6</c:v>
                </c:pt>
                <c:pt idx="299">
                  <c:v>3.4233333333364216E-6</c:v>
                </c:pt>
                <c:pt idx="300">
                  <c:v>3.4233333333364216E-6</c:v>
                </c:pt>
                <c:pt idx="301">
                  <c:v>3.4233333333364216E-6</c:v>
                </c:pt>
                <c:pt idx="302">
                  <c:v>3.4233333333364216E-6</c:v>
                </c:pt>
                <c:pt idx="303">
                  <c:v>-6.5766666666636046E-6</c:v>
                </c:pt>
                <c:pt idx="304">
                  <c:v>-6.5766666666636046E-6</c:v>
                </c:pt>
                <c:pt idx="305">
                  <c:v>-6.5766666666636046E-6</c:v>
                </c:pt>
                <c:pt idx="306">
                  <c:v>-6.5766666666636046E-6</c:v>
                </c:pt>
                <c:pt idx="307">
                  <c:v>-6.5766666666636046E-6</c:v>
                </c:pt>
                <c:pt idx="308">
                  <c:v>-6.5766666666636046E-6</c:v>
                </c:pt>
                <c:pt idx="309">
                  <c:v>-6.5766666666636046E-6</c:v>
                </c:pt>
                <c:pt idx="310">
                  <c:v>-6.5766666666636046E-6</c:v>
                </c:pt>
                <c:pt idx="311">
                  <c:v>-6.5766666666636046E-6</c:v>
                </c:pt>
                <c:pt idx="312">
                  <c:v>-6.5766666666636046E-6</c:v>
                </c:pt>
                <c:pt idx="313">
                  <c:v>-6.5766666666636046E-6</c:v>
                </c:pt>
                <c:pt idx="314">
                  <c:v>-6.5766666666636046E-6</c:v>
                </c:pt>
                <c:pt idx="315">
                  <c:v>-6.5766666666636046E-6</c:v>
                </c:pt>
                <c:pt idx="316">
                  <c:v>-6.5766666666636046E-6</c:v>
                </c:pt>
                <c:pt idx="317">
                  <c:v>-6.5766666666636046E-6</c:v>
                </c:pt>
                <c:pt idx="318">
                  <c:v>3.4233333333364216E-6</c:v>
                </c:pt>
                <c:pt idx="319">
                  <c:v>3.4233333333364216E-6</c:v>
                </c:pt>
                <c:pt idx="320">
                  <c:v>3.4233333333364216E-6</c:v>
                </c:pt>
                <c:pt idx="321">
                  <c:v>3.4233333333364216E-6</c:v>
                </c:pt>
                <c:pt idx="322">
                  <c:v>3.4233333333364216E-6</c:v>
                </c:pt>
                <c:pt idx="323">
                  <c:v>3.4233333333364216E-6</c:v>
                </c:pt>
                <c:pt idx="324">
                  <c:v>3.4233333333364216E-6</c:v>
                </c:pt>
                <c:pt idx="325">
                  <c:v>3.4233333333364216E-6</c:v>
                </c:pt>
                <c:pt idx="326">
                  <c:v>3.4233333333364216E-6</c:v>
                </c:pt>
                <c:pt idx="327">
                  <c:v>3.4233333333364216E-6</c:v>
                </c:pt>
                <c:pt idx="328">
                  <c:v>3.4233333333364216E-6</c:v>
                </c:pt>
                <c:pt idx="329">
                  <c:v>-6.5766666666636046E-6</c:v>
                </c:pt>
                <c:pt idx="330">
                  <c:v>-6.5766666666636046E-6</c:v>
                </c:pt>
                <c:pt idx="331">
                  <c:v>-6.5766666666636046E-6</c:v>
                </c:pt>
                <c:pt idx="332">
                  <c:v>-6.5766666666636046E-6</c:v>
                </c:pt>
                <c:pt idx="333">
                  <c:v>-1.6576666666663631E-5</c:v>
                </c:pt>
                <c:pt idx="334">
                  <c:v>-1.6576666666663631E-5</c:v>
                </c:pt>
                <c:pt idx="335">
                  <c:v>-1.6576666666663631E-5</c:v>
                </c:pt>
                <c:pt idx="336">
                  <c:v>-1.6576666666663631E-5</c:v>
                </c:pt>
                <c:pt idx="337">
                  <c:v>-1.6576666666663631E-5</c:v>
                </c:pt>
                <c:pt idx="338">
                  <c:v>-1.6576666666663631E-5</c:v>
                </c:pt>
                <c:pt idx="339">
                  <c:v>-2.6576666666663657E-5</c:v>
                </c:pt>
                <c:pt idx="340">
                  <c:v>-2.6576666666663657E-5</c:v>
                </c:pt>
                <c:pt idx="341">
                  <c:v>-3.6576666666663683E-5</c:v>
                </c:pt>
                <c:pt idx="342">
                  <c:v>-3.6576666666663683E-5</c:v>
                </c:pt>
                <c:pt idx="343">
                  <c:v>-3.6576666666663683E-5</c:v>
                </c:pt>
                <c:pt idx="344">
                  <c:v>-3.6576666666663683E-5</c:v>
                </c:pt>
                <c:pt idx="345">
                  <c:v>-4.657666666666371E-5</c:v>
                </c:pt>
                <c:pt idx="346">
                  <c:v>-4.657666666666371E-5</c:v>
                </c:pt>
                <c:pt idx="347">
                  <c:v>-5.6576666666663736E-5</c:v>
                </c:pt>
                <c:pt idx="348">
                  <c:v>-5.6576666666663736E-5</c:v>
                </c:pt>
                <c:pt idx="349">
                  <c:v>-5.6576666666663736E-5</c:v>
                </c:pt>
                <c:pt idx="350">
                  <c:v>-5.6576666666663736E-5</c:v>
                </c:pt>
                <c:pt idx="351">
                  <c:v>-5.6576666666663736E-5</c:v>
                </c:pt>
                <c:pt idx="352">
                  <c:v>-6.6576666666663762E-5</c:v>
                </c:pt>
                <c:pt idx="353">
                  <c:v>-6.6576666666663762E-5</c:v>
                </c:pt>
                <c:pt idx="354">
                  <c:v>-6.6576666666663762E-5</c:v>
                </c:pt>
                <c:pt idx="355">
                  <c:v>-6.6576666666663762E-5</c:v>
                </c:pt>
                <c:pt idx="356">
                  <c:v>-6.6576666666663762E-5</c:v>
                </c:pt>
                <c:pt idx="357">
                  <c:v>-6.6576666666663762E-5</c:v>
                </c:pt>
                <c:pt idx="358">
                  <c:v>-6.6576666666663762E-5</c:v>
                </c:pt>
                <c:pt idx="359">
                  <c:v>-5.6576666666663736E-5</c:v>
                </c:pt>
                <c:pt idx="360">
                  <c:v>-5.6576666666663736E-5</c:v>
                </c:pt>
                <c:pt idx="361">
                  <c:v>-5.6576666666663736E-5</c:v>
                </c:pt>
                <c:pt idx="362">
                  <c:v>-5.6576666666663736E-5</c:v>
                </c:pt>
                <c:pt idx="363">
                  <c:v>-5.6576666666663736E-5</c:v>
                </c:pt>
                <c:pt idx="364">
                  <c:v>-5.6576666666663736E-5</c:v>
                </c:pt>
                <c:pt idx="365">
                  <c:v>-4.657666666666371E-5</c:v>
                </c:pt>
                <c:pt idx="366">
                  <c:v>-4.657666666666371E-5</c:v>
                </c:pt>
                <c:pt idx="367">
                  <c:v>-3.6576666666663683E-5</c:v>
                </c:pt>
                <c:pt idx="368">
                  <c:v>-3.6576666666663683E-5</c:v>
                </c:pt>
                <c:pt idx="369">
                  <c:v>-3.6576666666663683E-5</c:v>
                </c:pt>
                <c:pt idx="370">
                  <c:v>-2.6576666666663657E-5</c:v>
                </c:pt>
                <c:pt idx="371">
                  <c:v>-2.6576666666663657E-5</c:v>
                </c:pt>
                <c:pt idx="372">
                  <c:v>-1.6576666666663631E-5</c:v>
                </c:pt>
                <c:pt idx="373">
                  <c:v>-1.6576666666663631E-5</c:v>
                </c:pt>
                <c:pt idx="374">
                  <c:v>-1.6576666666663631E-5</c:v>
                </c:pt>
                <c:pt idx="375">
                  <c:v>-6.5766666666636046E-6</c:v>
                </c:pt>
                <c:pt idx="376">
                  <c:v>-6.5766666666636046E-6</c:v>
                </c:pt>
                <c:pt idx="377">
                  <c:v>3.4233333333364216E-6</c:v>
                </c:pt>
                <c:pt idx="378">
                  <c:v>3.4233333333364216E-6</c:v>
                </c:pt>
                <c:pt idx="379">
                  <c:v>3.4233333333364216E-6</c:v>
                </c:pt>
                <c:pt idx="380">
                  <c:v>3.4233333333364216E-6</c:v>
                </c:pt>
                <c:pt idx="381">
                  <c:v>3.4233333333364216E-6</c:v>
                </c:pt>
                <c:pt idx="382">
                  <c:v>1.3423333333336448E-5</c:v>
                </c:pt>
                <c:pt idx="383">
                  <c:v>1.3423333333336448E-5</c:v>
                </c:pt>
                <c:pt idx="384">
                  <c:v>1.3423333333336448E-5</c:v>
                </c:pt>
                <c:pt idx="385">
                  <c:v>2.3423333333336474E-5</c:v>
                </c:pt>
                <c:pt idx="386">
                  <c:v>2.3423333333336474E-5</c:v>
                </c:pt>
                <c:pt idx="387">
                  <c:v>2.3423333333336474E-5</c:v>
                </c:pt>
                <c:pt idx="388">
                  <c:v>2.3423333333336474E-5</c:v>
                </c:pt>
                <c:pt idx="389">
                  <c:v>2.3423333333336474E-5</c:v>
                </c:pt>
                <c:pt idx="390">
                  <c:v>2.3423333333336474E-5</c:v>
                </c:pt>
                <c:pt idx="391">
                  <c:v>2.3423333333336474E-5</c:v>
                </c:pt>
                <c:pt idx="392">
                  <c:v>2.3423333333336474E-5</c:v>
                </c:pt>
                <c:pt idx="393">
                  <c:v>2.3423333333336474E-5</c:v>
                </c:pt>
                <c:pt idx="394">
                  <c:v>2.3423333333336474E-5</c:v>
                </c:pt>
                <c:pt idx="395">
                  <c:v>2.3423333333336474E-5</c:v>
                </c:pt>
                <c:pt idx="396">
                  <c:v>2.3423333333336474E-5</c:v>
                </c:pt>
                <c:pt idx="397">
                  <c:v>2.3423333333336474E-5</c:v>
                </c:pt>
                <c:pt idx="398">
                  <c:v>2.3423333333336474E-5</c:v>
                </c:pt>
                <c:pt idx="399">
                  <c:v>2.3423333333336474E-5</c:v>
                </c:pt>
                <c:pt idx="400">
                  <c:v>2.3423333333336474E-5</c:v>
                </c:pt>
                <c:pt idx="401">
                  <c:v>2.3423333333336474E-5</c:v>
                </c:pt>
                <c:pt idx="402">
                  <c:v>2.3423333333336474E-5</c:v>
                </c:pt>
                <c:pt idx="403">
                  <c:v>2.3423333333336474E-5</c:v>
                </c:pt>
                <c:pt idx="404">
                  <c:v>2.3423333333336474E-5</c:v>
                </c:pt>
                <c:pt idx="405">
                  <c:v>2.3423333333336474E-5</c:v>
                </c:pt>
                <c:pt idx="406">
                  <c:v>2.3423333333336474E-5</c:v>
                </c:pt>
                <c:pt idx="407">
                  <c:v>3.34233333333365E-5</c:v>
                </c:pt>
                <c:pt idx="408">
                  <c:v>3.34233333333365E-5</c:v>
                </c:pt>
                <c:pt idx="409">
                  <c:v>3.34233333333365E-5</c:v>
                </c:pt>
                <c:pt idx="410">
                  <c:v>3.34233333333365E-5</c:v>
                </c:pt>
                <c:pt idx="411">
                  <c:v>3.34233333333365E-5</c:v>
                </c:pt>
                <c:pt idx="412">
                  <c:v>4.3423333333336527E-5</c:v>
                </c:pt>
                <c:pt idx="413">
                  <c:v>4.3423333333336527E-5</c:v>
                </c:pt>
                <c:pt idx="414">
                  <c:v>4.3423333333336527E-5</c:v>
                </c:pt>
                <c:pt idx="415">
                  <c:v>4.3423333333336527E-5</c:v>
                </c:pt>
                <c:pt idx="416">
                  <c:v>4.3423333333336527E-5</c:v>
                </c:pt>
                <c:pt idx="417">
                  <c:v>4.3423333333336527E-5</c:v>
                </c:pt>
                <c:pt idx="418">
                  <c:v>4.3423333333336527E-5</c:v>
                </c:pt>
                <c:pt idx="419">
                  <c:v>4.3423333333336527E-5</c:v>
                </c:pt>
                <c:pt idx="420">
                  <c:v>4.3423333333336527E-5</c:v>
                </c:pt>
                <c:pt idx="421">
                  <c:v>4.3423333333336527E-5</c:v>
                </c:pt>
                <c:pt idx="422">
                  <c:v>4.3423333333336527E-5</c:v>
                </c:pt>
                <c:pt idx="423">
                  <c:v>4.3423333333336527E-5</c:v>
                </c:pt>
                <c:pt idx="424">
                  <c:v>4.3423333333336527E-5</c:v>
                </c:pt>
                <c:pt idx="425">
                  <c:v>4.3423333333336527E-5</c:v>
                </c:pt>
                <c:pt idx="426">
                  <c:v>4.3423333333336527E-5</c:v>
                </c:pt>
                <c:pt idx="427">
                  <c:v>4.3423333333336527E-5</c:v>
                </c:pt>
                <c:pt idx="428">
                  <c:v>4.3423333333336527E-5</c:v>
                </c:pt>
                <c:pt idx="429">
                  <c:v>4.3423333333336527E-5</c:v>
                </c:pt>
                <c:pt idx="430">
                  <c:v>4.3423333333336527E-5</c:v>
                </c:pt>
                <c:pt idx="431">
                  <c:v>4.3423333333336527E-5</c:v>
                </c:pt>
                <c:pt idx="432">
                  <c:v>4.3423333333336527E-5</c:v>
                </c:pt>
                <c:pt idx="433">
                  <c:v>3.34233333333365E-5</c:v>
                </c:pt>
                <c:pt idx="434">
                  <c:v>3.34233333333365E-5</c:v>
                </c:pt>
                <c:pt idx="435">
                  <c:v>3.34233333333365E-5</c:v>
                </c:pt>
                <c:pt idx="436">
                  <c:v>3.34233333333365E-5</c:v>
                </c:pt>
                <c:pt idx="437">
                  <c:v>2.3423333333336474E-5</c:v>
                </c:pt>
                <c:pt idx="438">
                  <c:v>2.3423333333336474E-5</c:v>
                </c:pt>
                <c:pt idx="439">
                  <c:v>2.3423333333336474E-5</c:v>
                </c:pt>
                <c:pt idx="440">
                  <c:v>2.3423333333336474E-5</c:v>
                </c:pt>
                <c:pt idx="441">
                  <c:v>2.3423333333336474E-5</c:v>
                </c:pt>
                <c:pt idx="442">
                  <c:v>2.3423333333336474E-5</c:v>
                </c:pt>
                <c:pt idx="443">
                  <c:v>1.3423333333336448E-5</c:v>
                </c:pt>
                <c:pt idx="444">
                  <c:v>1.3423333333336448E-5</c:v>
                </c:pt>
                <c:pt idx="445">
                  <c:v>1.3423333333336448E-5</c:v>
                </c:pt>
                <c:pt idx="446">
                  <c:v>3.4233333333364216E-6</c:v>
                </c:pt>
                <c:pt idx="447">
                  <c:v>3.4233333333364216E-6</c:v>
                </c:pt>
                <c:pt idx="448">
                  <c:v>3.4233333333364216E-6</c:v>
                </c:pt>
                <c:pt idx="449">
                  <c:v>3.4233333333364216E-6</c:v>
                </c:pt>
                <c:pt idx="450">
                  <c:v>3.4233333333364216E-6</c:v>
                </c:pt>
                <c:pt idx="451">
                  <c:v>-6.5766666666636046E-6</c:v>
                </c:pt>
                <c:pt idx="452">
                  <c:v>-6.5766666666636046E-6</c:v>
                </c:pt>
                <c:pt idx="453">
                  <c:v>-1.6576666666663631E-5</c:v>
                </c:pt>
                <c:pt idx="454">
                  <c:v>-1.6576666666663631E-5</c:v>
                </c:pt>
                <c:pt idx="455">
                  <c:v>-1.6576666666663631E-5</c:v>
                </c:pt>
                <c:pt idx="456">
                  <c:v>-1.6576666666663631E-5</c:v>
                </c:pt>
                <c:pt idx="457">
                  <c:v>-1.6576666666663631E-5</c:v>
                </c:pt>
                <c:pt idx="458">
                  <c:v>-1.6576666666663631E-5</c:v>
                </c:pt>
                <c:pt idx="459">
                  <c:v>-2.6576666666663657E-5</c:v>
                </c:pt>
                <c:pt idx="460">
                  <c:v>-2.6576666666663657E-5</c:v>
                </c:pt>
                <c:pt idx="461">
                  <c:v>-2.6576666666663657E-5</c:v>
                </c:pt>
                <c:pt idx="462">
                  <c:v>-2.6576666666663657E-5</c:v>
                </c:pt>
                <c:pt idx="463">
                  <c:v>-2.6576666666663657E-5</c:v>
                </c:pt>
                <c:pt idx="464">
                  <c:v>-3.6576666666663683E-5</c:v>
                </c:pt>
                <c:pt idx="465">
                  <c:v>-3.6576666666663683E-5</c:v>
                </c:pt>
                <c:pt idx="466">
                  <c:v>-3.6576666666663683E-5</c:v>
                </c:pt>
                <c:pt idx="467">
                  <c:v>-3.6576666666663683E-5</c:v>
                </c:pt>
                <c:pt idx="468">
                  <c:v>-3.6576666666663683E-5</c:v>
                </c:pt>
                <c:pt idx="469">
                  <c:v>-3.6576666666663683E-5</c:v>
                </c:pt>
                <c:pt idx="470">
                  <c:v>-2.6576666666663657E-5</c:v>
                </c:pt>
                <c:pt idx="471">
                  <c:v>-2.6576666666663657E-5</c:v>
                </c:pt>
                <c:pt idx="472">
                  <c:v>-2.6576666666663657E-5</c:v>
                </c:pt>
                <c:pt idx="473">
                  <c:v>-2.6576666666663657E-5</c:v>
                </c:pt>
                <c:pt idx="474">
                  <c:v>-2.6576666666663657E-5</c:v>
                </c:pt>
                <c:pt idx="475">
                  <c:v>-1.6576666666663631E-5</c:v>
                </c:pt>
                <c:pt idx="476">
                  <c:v>-1.6576666666663631E-5</c:v>
                </c:pt>
                <c:pt idx="477">
                  <c:v>-1.6576666666663631E-5</c:v>
                </c:pt>
                <c:pt idx="478">
                  <c:v>-1.6576666666663631E-5</c:v>
                </c:pt>
                <c:pt idx="479">
                  <c:v>-1.6576666666663631E-5</c:v>
                </c:pt>
                <c:pt idx="480">
                  <c:v>-1.6576666666663631E-5</c:v>
                </c:pt>
                <c:pt idx="481">
                  <c:v>-6.5766666666636046E-6</c:v>
                </c:pt>
                <c:pt idx="482">
                  <c:v>-6.5766666666636046E-6</c:v>
                </c:pt>
                <c:pt idx="483">
                  <c:v>3.4233333333364216E-6</c:v>
                </c:pt>
                <c:pt idx="484">
                  <c:v>3.4233333333364216E-6</c:v>
                </c:pt>
                <c:pt idx="485">
                  <c:v>3.4233333333364216E-6</c:v>
                </c:pt>
                <c:pt idx="486">
                  <c:v>3.4233333333364216E-6</c:v>
                </c:pt>
                <c:pt idx="487">
                  <c:v>3.4233333333364216E-6</c:v>
                </c:pt>
                <c:pt idx="488">
                  <c:v>3.4233333333364216E-6</c:v>
                </c:pt>
                <c:pt idx="489">
                  <c:v>3.4233333333364216E-6</c:v>
                </c:pt>
                <c:pt idx="490">
                  <c:v>3.4233333333364216E-6</c:v>
                </c:pt>
                <c:pt idx="491">
                  <c:v>3.4233333333364216E-6</c:v>
                </c:pt>
                <c:pt idx="492">
                  <c:v>3.4233333333364216E-6</c:v>
                </c:pt>
                <c:pt idx="493">
                  <c:v>3.4233333333364216E-6</c:v>
                </c:pt>
                <c:pt idx="494">
                  <c:v>3.4233333333364216E-6</c:v>
                </c:pt>
                <c:pt idx="495">
                  <c:v>3.4233333333364216E-6</c:v>
                </c:pt>
                <c:pt idx="496">
                  <c:v>3.4233333333364216E-6</c:v>
                </c:pt>
                <c:pt idx="497">
                  <c:v>3.4233333333364216E-6</c:v>
                </c:pt>
                <c:pt idx="498">
                  <c:v>3.4233333333364216E-6</c:v>
                </c:pt>
                <c:pt idx="499">
                  <c:v>-6.5766666666636046E-6</c:v>
                </c:pt>
                <c:pt idx="500">
                  <c:v>-6.5766666666636046E-6</c:v>
                </c:pt>
                <c:pt idx="501">
                  <c:v>-1.6576666666663631E-5</c:v>
                </c:pt>
                <c:pt idx="502">
                  <c:v>-1.6576666666663631E-5</c:v>
                </c:pt>
                <c:pt idx="503">
                  <c:v>-1.6576666666663631E-5</c:v>
                </c:pt>
                <c:pt idx="504">
                  <c:v>-1.6576666666663631E-5</c:v>
                </c:pt>
                <c:pt idx="505">
                  <c:v>-2.6576666666663657E-5</c:v>
                </c:pt>
                <c:pt idx="506">
                  <c:v>-3.6576666666663683E-5</c:v>
                </c:pt>
                <c:pt idx="507">
                  <c:v>-3.6576666666663683E-5</c:v>
                </c:pt>
                <c:pt idx="508">
                  <c:v>-3.6576666666663683E-5</c:v>
                </c:pt>
                <c:pt idx="509">
                  <c:v>-3.6576666666663683E-5</c:v>
                </c:pt>
                <c:pt idx="510">
                  <c:v>-4.657666666666371E-5</c:v>
                </c:pt>
                <c:pt idx="511">
                  <c:v>-4.657666666666371E-5</c:v>
                </c:pt>
                <c:pt idx="512">
                  <c:v>-5.6576666666663736E-5</c:v>
                </c:pt>
                <c:pt idx="513">
                  <c:v>-5.6576666666663736E-5</c:v>
                </c:pt>
                <c:pt idx="514">
                  <c:v>-5.6576666666663736E-5</c:v>
                </c:pt>
                <c:pt idx="515">
                  <c:v>-5.6576666666663736E-5</c:v>
                </c:pt>
                <c:pt idx="516">
                  <c:v>-5.6576666666663736E-5</c:v>
                </c:pt>
                <c:pt idx="517">
                  <c:v>-5.6576666666663736E-5</c:v>
                </c:pt>
                <c:pt idx="518">
                  <c:v>-5.6576666666663736E-5</c:v>
                </c:pt>
                <c:pt idx="519">
                  <c:v>-5.6576666666663736E-5</c:v>
                </c:pt>
                <c:pt idx="520">
                  <c:v>-5.6576666666663736E-5</c:v>
                </c:pt>
                <c:pt idx="521">
                  <c:v>-5.6576666666663736E-5</c:v>
                </c:pt>
                <c:pt idx="522">
                  <c:v>-5.6576666666663736E-5</c:v>
                </c:pt>
                <c:pt idx="523">
                  <c:v>-4.657666666666371E-5</c:v>
                </c:pt>
                <c:pt idx="524">
                  <c:v>-4.657666666666371E-5</c:v>
                </c:pt>
                <c:pt idx="525">
                  <c:v>-3.6576666666663683E-5</c:v>
                </c:pt>
                <c:pt idx="526">
                  <c:v>-3.6576666666663683E-5</c:v>
                </c:pt>
                <c:pt idx="527">
                  <c:v>-3.6576666666663683E-5</c:v>
                </c:pt>
                <c:pt idx="528">
                  <c:v>-2.6576666666663657E-5</c:v>
                </c:pt>
                <c:pt idx="529">
                  <c:v>-2.6576666666663657E-5</c:v>
                </c:pt>
                <c:pt idx="530">
                  <c:v>-1.6576666666663631E-5</c:v>
                </c:pt>
                <c:pt idx="531">
                  <c:v>-1.6576666666663631E-5</c:v>
                </c:pt>
                <c:pt idx="532">
                  <c:v>-6.5766666666636046E-6</c:v>
                </c:pt>
                <c:pt idx="533">
                  <c:v>3.4233333333364216E-6</c:v>
                </c:pt>
                <c:pt idx="534">
                  <c:v>3.4233333333364216E-6</c:v>
                </c:pt>
                <c:pt idx="535">
                  <c:v>3.4233333333364216E-6</c:v>
                </c:pt>
                <c:pt idx="536">
                  <c:v>1.3423333333336448E-5</c:v>
                </c:pt>
                <c:pt idx="537">
                  <c:v>2.3423333333336474E-5</c:v>
                </c:pt>
                <c:pt idx="538">
                  <c:v>2.3423333333336474E-5</c:v>
                </c:pt>
                <c:pt idx="539">
                  <c:v>2.3423333333336474E-5</c:v>
                </c:pt>
                <c:pt idx="540">
                  <c:v>3.34233333333365E-5</c:v>
                </c:pt>
                <c:pt idx="541">
                  <c:v>4.3423333333336527E-5</c:v>
                </c:pt>
                <c:pt idx="542">
                  <c:v>4.3423333333336527E-5</c:v>
                </c:pt>
                <c:pt idx="543">
                  <c:v>4.3423333333336527E-5</c:v>
                </c:pt>
                <c:pt idx="544">
                  <c:v>4.3423333333336527E-5</c:v>
                </c:pt>
                <c:pt idx="545">
                  <c:v>5.3423333333336553E-5</c:v>
                </c:pt>
                <c:pt idx="546">
                  <c:v>5.3423333333336553E-5</c:v>
                </c:pt>
                <c:pt idx="547">
                  <c:v>5.3423333333336553E-5</c:v>
                </c:pt>
                <c:pt idx="548">
                  <c:v>6.3423333333336579E-5</c:v>
                </c:pt>
                <c:pt idx="549">
                  <c:v>6.3423333333336579E-5</c:v>
                </c:pt>
                <c:pt idx="550">
                  <c:v>6.3423333333336579E-5</c:v>
                </c:pt>
                <c:pt idx="551">
                  <c:v>6.3423333333336579E-5</c:v>
                </c:pt>
                <c:pt idx="552">
                  <c:v>6.3423333333336579E-5</c:v>
                </c:pt>
                <c:pt idx="553">
                  <c:v>6.3423333333336579E-5</c:v>
                </c:pt>
                <c:pt idx="554">
                  <c:v>6.3423333333336579E-5</c:v>
                </c:pt>
                <c:pt idx="555">
                  <c:v>6.3423333333336579E-5</c:v>
                </c:pt>
                <c:pt idx="556">
                  <c:v>6.3423333333336579E-5</c:v>
                </c:pt>
                <c:pt idx="557">
                  <c:v>6.3423333333336579E-5</c:v>
                </c:pt>
                <c:pt idx="558">
                  <c:v>6.3423333333336579E-5</c:v>
                </c:pt>
                <c:pt idx="559">
                  <c:v>6.3423333333336579E-5</c:v>
                </c:pt>
                <c:pt idx="560">
                  <c:v>6.3423333333336579E-5</c:v>
                </c:pt>
                <c:pt idx="561">
                  <c:v>6.3423333333336579E-5</c:v>
                </c:pt>
                <c:pt idx="562">
                  <c:v>5.3423333333336553E-5</c:v>
                </c:pt>
                <c:pt idx="563">
                  <c:v>5.3423333333336553E-5</c:v>
                </c:pt>
                <c:pt idx="564">
                  <c:v>5.3423333333336553E-5</c:v>
                </c:pt>
                <c:pt idx="565">
                  <c:v>4.3423333333336527E-5</c:v>
                </c:pt>
                <c:pt idx="566">
                  <c:v>4.3423333333336527E-5</c:v>
                </c:pt>
                <c:pt idx="567">
                  <c:v>4.3423333333336527E-5</c:v>
                </c:pt>
                <c:pt idx="568">
                  <c:v>4.3423333333336527E-5</c:v>
                </c:pt>
                <c:pt idx="569">
                  <c:v>4.3423333333336527E-5</c:v>
                </c:pt>
                <c:pt idx="570">
                  <c:v>4.3423333333336527E-5</c:v>
                </c:pt>
                <c:pt idx="571">
                  <c:v>3.34233333333365E-5</c:v>
                </c:pt>
                <c:pt idx="572">
                  <c:v>3.34233333333365E-5</c:v>
                </c:pt>
                <c:pt idx="573">
                  <c:v>2.3423333333336474E-5</c:v>
                </c:pt>
                <c:pt idx="574">
                  <c:v>2.3423333333336474E-5</c:v>
                </c:pt>
                <c:pt idx="575">
                  <c:v>2.3423333333336474E-5</c:v>
                </c:pt>
                <c:pt idx="576">
                  <c:v>2.3423333333336474E-5</c:v>
                </c:pt>
                <c:pt idx="577">
                  <c:v>2.3423333333336474E-5</c:v>
                </c:pt>
                <c:pt idx="578">
                  <c:v>1.3423333333336448E-5</c:v>
                </c:pt>
                <c:pt idx="579">
                  <c:v>1.3423333333336448E-5</c:v>
                </c:pt>
                <c:pt idx="580">
                  <c:v>3.4233333333364216E-6</c:v>
                </c:pt>
                <c:pt idx="581">
                  <c:v>3.4233333333364216E-6</c:v>
                </c:pt>
                <c:pt idx="582">
                  <c:v>3.4233333333364216E-6</c:v>
                </c:pt>
                <c:pt idx="583">
                  <c:v>3.4233333333364216E-6</c:v>
                </c:pt>
                <c:pt idx="584">
                  <c:v>3.4233333333364216E-6</c:v>
                </c:pt>
                <c:pt idx="585">
                  <c:v>-6.5766666666636046E-6</c:v>
                </c:pt>
                <c:pt idx="586">
                  <c:v>-6.5766666666636046E-6</c:v>
                </c:pt>
                <c:pt idx="587">
                  <c:v>-6.5766666666636046E-6</c:v>
                </c:pt>
                <c:pt idx="588">
                  <c:v>-6.5766666666636046E-6</c:v>
                </c:pt>
                <c:pt idx="589">
                  <c:v>-1.6576666666663631E-5</c:v>
                </c:pt>
                <c:pt idx="590">
                  <c:v>-1.6576666666663631E-5</c:v>
                </c:pt>
                <c:pt idx="591">
                  <c:v>-1.6576666666663631E-5</c:v>
                </c:pt>
                <c:pt idx="592">
                  <c:v>-1.6576666666663631E-5</c:v>
                </c:pt>
                <c:pt idx="593">
                  <c:v>-1.6576666666663631E-5</c:v>
                </c:pt>
                <c:pt idx="594">
                  <c:v>-1.6576666666663631E-5</c:v>
                </c:pt>
                <c:pt idx="595">
                  <c:v>-1.6576666666663631E-5</c:v>
                </c:pt>
                <c:pt idx="596">
                  <c:v>-1.6576666666663631E-5</c:v>
                </c:pt>
                <c:pt idx="597">
                  <c:v>-1.6576666666663631E-5</c:v>
                </c:pt>
                <c:pt idx="598">
                  <c:v>-1.6576666666663631E-5</c:v>
                </c:pt>
                <c:pt idx="599">
                  <c:v>-1.6576666666663631E-5</c:v>
                </c:pt>
                <c:pt idx="600">
                  <c:v>-1.6576666666663631E-5</c:v>
                </c:pt>
                <c:pt idx="601">
                  <c:v>-1.6576666666663631E-5</c:v>
                </c:pt>
                <c:pt idx="602">
                  <c:v>-1.6576666666663631E-5</c:v>
                </c:pt>
                <c:pt idx="603">
                  <c:v>-1.6576666666663631E-5</c:v>
                </c:pt>
                <c:pt idx="604">
                  <c:v>-1.6576666666663631E-5</c:v>
                </c:pt>
                <c:pt idx="605">
                  <c:v>-1.6576666666663631E-5</c:v>
                </c:pt>
                <c:pt idx="606">
                  <c:v>-1.6576666666663631E-5</c:v>
                </c:pt>
                <c:pt idx="607">
                  <c:v>-1.6576666666663631E-5</c:v>
                </c:pt>
                <c:pt idx="608">
                  <c:v>-1.6576666666663631E-5</c:v>
                </c:pt>
                <c:pt idx="609">
                  <c:v>-1.6576666666663631E-5</c:v>
                </c:pt>
                <c:pt idx="610">
                  <c:v>-1.6576666666663631E-5</c:v>
                </c:pt>
                <c:pt idx="611">
                  <c:v>-1.6576666666663631E-5</c:v>
                </c:pt>
                <c:pt idx="612">
                  <c:v>-1.6576666666663631E-5</c:v>
                </c:pt>
                <c:pt idx="613">
                  <c:v>-1.6576666666663631E-5</c:v>
                </c:pt>
                <c:pt idx="614">
                  <c:v>-2.6576666666663657E-5</c:v>
                </c:pt>
                <c:pt idx="615">
                  <c:v>-2.6576666666663657E-5</c:v>
                </c:pt>
                <c:pt idx="616">
                  <c:v>-2.6576666666663657E-5</c:v>
                </c:pt>
                <c:pt idx="617">
                  <c:v>-2.6576666666663657E-5</c:v>
                </c:pt>
                <c:pt idx="618">
                  <c:v>-3.6576666666663683E-5</c:v>
                </c:pt>
                <c:pt idx="619">
                  <c:v>-3.6576666666663683E-5</c:v>
                </c:pt>
                <c:pt idx="620">
                  <c:v>-3.6576666666663683E-5</c:v>
                </c:pt>
                <c:pt idx="621">
                  <c:v>-3.6576666666663683E-5</c:v>
                </c:pt>
                <c:pt idx="622">
                  <c:v>-3.6576666666663683E-5</c:v>
                </c:pt>
                <c:pt idx="623">
                  <c:v>-3.6576666666663683E-5</c:v>
                </c:pt>
                <c:pt idx="624">
                  <c:v>-3.6576666666663683E-5</c:v>
                </c:pt>
                <c:pt idx="625">
                  <c:v>-4.657666666666371E-5</c:v>
                </c:pt>
                <c:pt idx="626">
                  <c:v>-4.657666666666371E-5</c:v>
                </c:pt>
                <c:pt idx="627">
                  <c:v>-4.657666666666371E-5</c:v>
                </c:pt>
                <c:pt idx="628">
                  <c:v>-4.657666666666371E-5</c:v>
                </c:pt>
                <c:pt idx="629">
                  <c:v>-4.657666666666371E-5</c:v>
                </c:pt>
                <c:pt idx="630">
                  <c:v>-4.657666666666371E-5</c:v>
                </c:pt>
                <c:pt idx="631">
                  <c:v>-4.657666666666371E-5</c:v>
                </c:pt>
                <c:pt idx="632">
                  <c:v>-4.657666666666371E-5</c:v>
                </c:pt>
                <c:pt idx="633">
                  <c:v>-4.657666666666371E-5</c:v>
                </c:pt>
                <c:pt idx="634">
                  <c:v>-4.657666666666371E-5</c:v>
                </c:pt>
                <c:pt idx="635">
                  <c:v>-4.657666666666371E-5</c:v>
                </c:pt>
                <c:pt idx="636">
                  <c:v>-4.657666666666371E-5</c:v>
                </c:pt>
                <c:pt idx="637">
                  <c:v>-4.657666666666371E-5</c:v>
                </c:pt>
                <c:pt idx="638">
                  <c:v>-3.6576666666663683E-5</c:v>
                </c:pt>
                <c:pt idx="639">
                  <c:v>-3.6576666666663683E-5</c:v>
                </c:pt>
                <c:pt idx="640">
                  <c:v>-3.6576666666663683E-5</c:v>
                </c:pt>
                <c:pt idx="641">
                  <c:v>-3.6576666666663683E-5</c:v>
                </c:pt>
                <c:pt idx="642">
                  <c:v>-3.6576666666663683E-5</c:v>
                </c:pt>
                <c:pt idx="643">
                  <c:v>-2.6576666666663657E-5</c:v>
                </c:pt>
                <c:pt idx="644">
                  <c:v>-2.6576666666663657E-5</c:v>
                </c:pt>
                <c:pt idx="645">
                  <c:v>-2.6576666666663657E-5</c:v>
                </c:pt>
                <c:pt idx="646">
                  <c:v>-1.6576666666663631E-5</c:v>
                </c:pt>
                <c:pt idx="647">
                  <c:v>-1.6576666666663631E-5</c:v>
                </c:pt>
                <c:pt idx="648">
                  <c:v>-1.6576666666663631E-5</c:v>
                </c:pt>
                <c:pt idx="649">
                  <c:v>-1.6576666666663631E-5</c:v>
                </c:pt>
                <c:pt idx="650">
                  <c:v>-1.6576666666663631E-5</c:v>
                </c:pt>
                <c:pt idx="651">
                  <c:v>-6.5766666666636046E-6</c:v>
                </c:pt>
                <c:pt idx="652">
                  <c:v>-6.5766666666636046E-6</c:v>
                </c:pt>
                <c:pt idx="653">
                  <c:v>3.4233333333364216E-6</c:v>
                </c:pt>
                <c:pt idx="654">
                  <c:v>3.4233333333364216E-6</c:v>
                </c:pt>
                <c:pt idx="655">
                  <c:v>3.4233333333364216E-6</c:v>
                </c:pt>
                <c:pt idx="656">
                  <c:v>3.4233333333364216E-6</c:v>
                </c:pt>
                <c:pt idx="657">
                  <c:v>3.4233333333364216E-6</c:v>
                </c:pt>
                <c:pt idx="658">
                  <c:v>3.4233333333364216E-6</c:v>
                </c:pt>
                <c:pt idx="659">
                  <c:v>3.4233333333364216E-6</c:v>
                </c:pt>
                <c:pt idx="660">
                  <c:v>3.4233333333364216E-6</c:v>
                </c:pt>
                <c:pt idx="661">
                  <c:v>3.4233333333364216E-6</c:v>
                </c:pt>
                <c:pt idx="662">
                  <c:v>1.3423333333336448E-5</c:v>
                </c:pt>
                <c:pt idx="663">
                  <c:v>1.3423333333336448E-5</c:v>
                </c:pt>
                <c:pt idx="664">
                  <c:v>1.3423333333336448E-5</c:v>
                </c:pt>
                <c:pt idx="665">
                  <c:v>1.3423333333336448E-5</c:v>
                </c:pt>
                <c:pt idx="666">
                  <c:v>1.3423333333336448E-5</c:v>
                </c:pt>
                <c:pt idx="667">
                  <c:v>1.3423333333336448E-5</c:v>
                </c:pt>
                <c:pt idx="668">
                  <c:v>1.3423333333336448E-5</c:v>
                </c:pt>
                <c:pt idx="669">
                  <c:v>1.3423333333336448E-5</c:v>
                </c:pt>
                <c:pt idx="670">
                  <c:v>1.3423333333336448E-5</c:v>
                </c:pt>
                <c:pt idx="671">
                  <c:v>1.3423333333336448E-5</c:v>
                </c:pt>
                <c:pt idx="672">
                  <c:v>2.3423333333336474E-5</c:v>
                </c:pt>
                <c:pt idx="673">
                  <c:v>2.3423333333336474E-5</c:v>
                </c:pt>
                <c:pt idx="674">
                  <c:v>2.3423333333336474E-5</c:v>
                </c:pt>
                <c:pt idx="675">
                  <c:v>2.3423333333336474E-5</c:v>
                </c:pt>
                <c:pt idx="676">
                  <c:v>2.3423333333336474E-5</c:v>
                </c:pt>
                <c:pt idx="677">
                  <c:v>2.3423333333336474E-5</c:v>
                </c:pt>
                <c:pt idx="678">
                  <c:v>2.3423333333336474E-5</c:v>
                </c:pt>
                <c:pt idx="679">
                  <c:v>2.3423333333336474E-5</c:v>
                </c:pt>
                <c:pt idx="680">
                  <c:v>2.3423333333336474E-5</c:v>
                </c:pt>
                <c:pt idx="681">
                  <c:v>2.3423333333336474E-5</c:v>
                </c:pt>
                <c:pt idx="682">
                  <c:v>2.3423333333336474E-5</c:v>
                </c:pt>
                <c:pt idx="683">
                  <c:v>2.3423333333336474E-5</c:v>
                </c:pt>
                <c:pt idx="684">
                  <c:v>2.3423333333336474E-5</c:v>
                </c:pt>
                <c:pt idx="685">
                  <c:v>2.3423333333336474E-5</c:v>
                </c:pt>
                <c:pt idx="686">
                  <c:v>2.3423333333336474E-5</c:v>
                </c:pt>
                <c:pt idx="687">
                  <c:v>2.3423333333336474E-5</c:v>
                </c:pt>
                <c:pt idx="688">
                  <c:v>2.3423333333336474E-5</c:v>
                </c:pt>
                <c:pt idx="689">
                  <c:v>3.34233333333365E-5</c:v>
                </c:pt>
                <c:pt idx="690">
                  <c:v>3.34233333333365E-5</c:v>
                </c:pt>
                <c:pt idx="691">
                  <c:v>3.34233333333365E-5</c:v>
                </c:pt>
                <c:pt idx="692">
                  <c:v>3.34233333333365E-5</c:v>
                </c:pt>
                <c:pt idx="693">
                  <c:v>2.3423333333336474E-5</c:v>
                </c:pt>
                <c:pt idx="694">
                  <c:v>2.3423333333336474E-5</c:v>
                </c:pt>
                <c:pt idx="695">
                  <c:v>2.3423333333336474E-5</c:v>
                </c:pt>
                <c:pt idx="696">
                  <c:v>2.3423333333336474E-5</c:v>
                </c:pt>
                <c:pt idx="697">
                  <c:v>2.3423333333336474E-5</c:v>
                </c:pt>
                <c:pt idx="698">
                  <c:v>2.3423333333336474E-5</c:v>
                </c:pt>
                <c:pt idx="699">
                  <c:v>2.3423333333336474E-5</c:v>
                </c:pt>
                <c:pt idx="700">
                  <c:v>2.3423333333336474E-5</c:v>
                </c:pt>
                <c:pt idx="701">
                  <c:v>2.3423333333336474E-5</c:v>
                </c:pt>
                <c:pt idx="702">
                  <c:v>1.3423333333336448E-5</c:v>
                </c:pt>
                <c:pt idx="703">
                  <c:v>1.3423333333336448E-5</c:v>
                </c:pt>
                <c:pt idx="704">
                  <c:v>3.4233333333364216E-6</c:v>
                </c:pt>
                <c:pt idx="705">
                  <c:v>3.4233333333364216E-6</c:v>
                </c:pt>
                <c:pt idx="706">
                  <c:v>3.4233333333364216E-6</c:v>
                </c:pt>
                <c:pt idx="707">
                  <c:v>3.4233333333364216E-6</c:v>
                </c:pt>
                <c:pt idx="708">
                  <c:v>-6.5766666666636046E-6</c:v>
                </c:pt>
                <c:pt idx="709">
                  <c:v>-6.5766666666636046E-6</c:v>
                </c:pt>
                <c:pt idx="710">
                  <c:v>-1.6576666666663631E-5</c:v>
                </c:pt>
                <c:pt idx="711">
                  <c:v>-1.6576666666663631E-5</c:v>
                </c:pt>
                <c:pt idx="712">
                  <c:v>-1.6576666666663631E-5</c:v>
                </c:pt>
                <c:pt idx="713">
                  <c:v>-2.6576666666663657E-5</c:v>
                </c:pt>
                <c:pt idx="714">
                  <c:v>-2.6576666666663657E-5</c:v>
                </c:pt>
                <c:pt idx="715">
                  <c:v>-3.6576666666663683E-5</c:v>
                </c:pt>
                <c:pt idx="716">
                  <c:v>-3.6576666666663683E-5</c:v>
                </c:pt>
                <c:pt idx="717">
                  <c:v>-4.657666666666371E-5</c:v>
                </c:pt>
                <c:pt idx="718">
                  <c:v>-4.657666666666371E-5</c:v>
                </c:pt>
                <c:pt idx="719">
                  <c:v>-5.6576666666663736E-5</c:v>
                </c:pt>
                <c:pt idx="720">
                  <c:v>-5.6576666666663736E-5</c:v>
                </c:pt>
                <c:pt idx="721">
                  <c:v>-5.6576666666663736E-5</c:v>
                </c:pt>
                <c:pt idx="722">
                  <c:v>-6.6576666666663762E-5</c:v>
                </c:pt>
                <c:pt idx="723">
                  <c:v>-6.6576666666663762E-5</c:v>
                </c:pt>
                <c:pt idx="724">
                  <c:v>-7.6576666666663355E-5</c:v>
                </c:pt>
                <c:pt idx="725">
                  <c:v>-7.6576666666663355E-5</c:v>
                </c:pt>
                <c:pt idx="726">
                  <c:v>-7.6576666666663355E-5</c:v>
                </c:pt>
                <c:pt idx="727">
                  <c:v>-8.6576666666663381E-5</c:v>
                </c:pt>
                <c:pt idx="728">
                  <c:v>-8.6576666666663381E-5</c:v>
                </c:pt>
                <c:pt idx="729">
                  <c:v>-8.6576666666663381E-5</c:v>
                </c:pt>
                <c:pt idx="730">
                  <c:v>-9.6576666666663407E-5</c:v>
                </c:pt>
                <c:pt idx="731">
                  <c:v>-9.6576666666663407E-5</c:v>
                </c:pt>
                <c:pt idx="732">
                  <c:v>-9.6576666666663407E-5</c:v>
                </c:pt>
                <c:pt idx="733">
                  <c:v>-9.6576666666663407E-5</c:v>
                </c:pt>
                <c:pt idx="734">
                  <c:v>-9.6576666666663407E-5</c:v>
                </c:pt>
                <c:pt idx="735">
                  <c:v>-9.6576666666663407E-5</c:v>
                </c:pt>
                <c:pt idx="736">
                  <c:v>-1.0657666666666343E-4</c:v>
                </c:pt>
                <c:pt idx="737">
                  <c:v>-1.0657666666666343E-4</c:v>
                </c:pt>
                <c:pt idx="738">
                  <c:v>-1.0657666666666343E-4</c:v>
                </c:pt>
                <c:pt idx="739">
                  <c:v>-1.0657666666666343E-4</c:v>
                </c:pt>
                <c:pt idx="740">
                  <c:v>-1.0657666666666343E-4</c:v>
                </c:pt>
                <c:pt idx="741">
                  <c:v>-1.0657666666666343E-4</c:v>
                </c:pt>
                <c:pt idx="742">
                  <c:v>-1.0657666666666343E-4</c:v>
                </c:pt>
                <c:pt idx="743">
                  <c:v>-1.0657666666666343E-4</c:v>
                </c:pt>
                <c:pt idx="744">
                  <c:v>-1.0657666666666343E-4</c:v>
                </c:pt>
                <c:pt idx="745">
                  <c:v>-1.0657666666666343E-4</c:v>
                </c:pt>
                <c:pt idx="746">
                  <c:v>-9.6576666666663407E-5</c:v>
                </c:pt>
                <c:pt idx="747">
                  <c:v>-9.6576666666663407E-5</c:v>
                </c:pt>
                <c:pt idx="748">
                  <c:v>-9.6576666666663407E-5</c:v>
                </c:pt>
                <c:pt idx="749">
                  <c:v>-9.6576666666663407E-5</c:v>
                </c:pt>
                <c:pt idx="750">
                  <c:v>-9.6576666666663407E-5</c:v>
                </c:pt>
                <c:pt idx="751">
                  <c:v>-9.6576666666663407E-5</c:v>
                </c:pt>
                <c:pt idx="752">
                  <c:v>-9.6576666666663407E-5</c:v>
                </c:pt>
                <c:pt idx="753">
                  <c:v>-8.6576666666663381E-5</c:v>
                </c:pt>
                <c:pt idx="754">
                  <c:v>-8.6576666666663381E-5</c:v>
                </c:pt>
                <c:pt idx="755">
                  <c:v>-7.6576666666663355E-5</c:v>
                </c:pt>
                <c:pt idx="756">
                  <c:v>-7.6576666666663355E-5</c:v>
                </c:pt>
                <c:pt idx="757">
                  <c:v>-7.6576666666663355E-5</c:v>
                </c:pt>
                <c:pt idx="758">
                  <c:v>-7.6576666666663355E-5</c:v>
                </c:pt>
                <c:pt idx="759">
                  <c:v>-6.6576666666663762E-5</c:v>
                </c:pt>
                <c:pt idx="760">
                  <c:v>-6.6576666666663762E-5</c:v>
                </c:pt>
                <c:pt idx="761">
                  <c:v>-5.6576666666663736E-5</c:v>
                </c:pt>
                <c:pt idx="762">
                  <c:v>-5.6576666666663736E-5</c:v>
                </c:pt>
                <c:pt idx="763">
                  <c:v>-5.6576666666663736E-5</c:v>
                </c:pt>
                <c:pt idx="764">
                  <c:v>-5.6576666666663736E-5</c:v>
                </c:pt>
                <c:pt idx="765">
                  <c:v>-5.6576666666663736E-5</c:v>
                </c:pt>
                <c:pt idx="766">
                  <c:v>-4.657666666666371E-5</c:v>
                </c:pt>
                <c:pt idx="767">
                  <c:v>-4.657666666666371E-5</c:v>
                </c:pt>
                <c:pt idx="768">
                  <c:v>-4.657666666666371E-5</c:v>
                </c:pt>
                <c:pt idx="769">
                  <c:v>-3.6576666666663683E-5</c:v>
                </c:pt>
                <c:pt idx="770">
                  <c:v>-3.6576666666663683E-5</c:v>
                </c:pt>
                <c:pt idx="771">
                  <c:v>-3.6576666666663683E-5</c:v>
                </c:pt>
                <c:pt idx="772">
                  <c:v>-3.6576666666663683E-5</c:v>
                </c:pt>
                <c:pt idx="773">
                  <c:v>-3.6576666666663683E-5</c:v>
                </c:pt>
                <c:pt idx="774">
                  <c:v>-3.6576666666663683E-5</c:v>
                </c:pt>
                <c:pt idx="775">
                  <c:v>-3.6576666666663683E-5</c:v>
                </c:pt>
                <c:pt idx="776">
                  <c:v>-2.6576666666663657E-5</c:v>
                </c:pt>
                <c:pt idx="777">
                  <c:v>-2.6576666666663657E-5</c:v>
                </c:pt>
                <c:pt idx="778">
                  <c:v>-2.6576666666663657E-5</c:v>
                </c:pt>
                <c:pt idx="779">
                  <c:v>-2.6576666666663657E-5</c:v>
                </c:pt>
                <c:pt idx="780">
                  <c:v>-1.6576666666663631E-5</c:v>
                </c:pt>
                <c:pt idx="781">
                  <c:v>-1.6576666666663631E-5</c:v>
                </c:pt>
                <c:pt idx="782">
                  <c:v>-1.6576666666663631E-5</c:v>
                </c:pt>
                <c:pt idx="783">
                  <c:v>-1.6576666666663631E-5</c:v>
                </c:pt>
                <c:pt idx="784">
                  <c:v>-1.6576666666663631E-5</c:v>
                </c:pt>
                <c:pt idx="785">
                  <c:v>-1.6576666666663631E-5</c:v>
                </c:pt>
                <c:pt idx="786">
                  <c:v>-1.6576666666663631E-5</c:v>
                </c:pt>
                <c:pt idx="787">
                  <c:v>-1.6576666666663631E-5</c:v>
                </c:pt>
                <c:pt idx="788">
                  <c:v>-1.6576666666663631E-5</c:v>
                </c:pt>
                <c:pt idx="789">
                  <c:v>-6.5766666666636046E-6</c:v>
                </c:pt>
                <c:pt idx="790">
                  <c:v>-6.5766666666636046E-6</c:v>
                </c:pt>
                <c:pt idx="791">
                  <c:v>-6.5766666666636046E-6</c:v>
                </c:pt>
                <c:pt idx="792">
                  <c:v>3.4233333333364216E-6</c:v>
                </c:pt>
                <c:pt idx="793">
                  <c:v>3.4233333333364216E-6</c:v>
                </c:pt>
                <c:pt idx="794">
                  <c:v>3.4233333333364216E-6</c:v>
                </c:pt>
                <c:pt idx="795">
                  <c:v>3.4233333333364216E-6</c:v>
                </c:pt>
                <c:pt idx="796">
                  <c:v>3.4233333333364216E-6</c:v>
                </c:pt>
                <c:pt idx="797">
                  <c:v>1.3423333333336448E-5</c:v>
                </c:pt>
                <c:pt idx="798">
                  <c:v>1.3423333333336448E-5</c:v>
                </c:pt>
                <c:pt idx="799">
                  <c:v>1.3423333333336448E-5</c:v>
                </c:pt>
                <c:pt idx="800">
                  <c:v>2.3423333333336474E-5</c:v>
                </c:pt>
                <c:pt idx="801">
                  <c:v>2.3423333333336474E-5</c:v>
                </c:pt>
                <c:pt idx="802">
                  <c:v>2.3423333333336474E-5</c:v>
                </c:pt>
                <c:pt idx="803">
                  <c:v>2.3423333333336474E-5</c:v>
                </c:pt>
                <c:pt idx="804">
                  <c:v>2.3423333333336474E-5</c:v>
                </c:pt>
                <c:pt idx="805">
                  <c:v>2.3423333333336474E-5</c:v>
                </c:pt>
                <c:pt idx="806">
                  <c:v>2.3423333333336474E-5</c:v>
                </c:pt>
                <c:pt idx="807">
                  <c:v>2.3423333333336474E-5</c:v>
                </c:pt>
                <c:pt idx="808">
                  <c:v>2.3423333333336474E-5</c:v>
                </c:pt>
                <c:pt idx="809">
                  <c:v>2.3423333333336474E-5</c:v>
                </c:pt>
                <c:pt idx="810">
                  <c:v>2.3423333333336474E-5</c:v>
                </c:pt>
                <c:pt idx="811">
                  <c:v>2.3423333333336474E-5</c:v>
                </c:pt>
                <c:pt idx="812">
                  <c:v>2.3423333333336474E-5</c:v>
                </c:pt>
                <c:pt idx="813">
                  <c:v>2.3423333333336474E-5</c:v>
                </c:pt>
                <c:pt idx="814">
                  <c:v>2.3423333333336474E-5</c:v>
                </c:pt>
                <c:pt idx="815">
                  <c:v>2.3423333333336474E-5</c:v>
                </c:pt>
                <c:pt idx="816">
                  <c:v>2.3423333333336474E-5</c:v>
                </c:pt>
                <c:pt idx="817">
                  <c:v>2.3423333333336474E-5</c:v>
                </c:pt>
                <c:pt idx="818">
                  <c:v>2.3423333333336474E-5</c:v>
                </c:pt>
                <c:pt idx="819">
                  <c:v>1.3423333333336448E-5</c:v>
                </c:pt>
                <c:pt idx="820">
                  <c:v>1.3423333333336448E-5</c:v>
                </c:pt>
                <c:pt idx="821">
                  <c:v>3.4233333333364216E-6</c:v>
                </c:pt>
                <c:pt idx="822">
                  <c:v>3.4233333333364216E-6</c:v>
                </c:pt>
                <c:pt idx="823">
                  <c:v>3.4233333333364216E-6</c:v>
                </c:pt>
                <c:pt idx="824">
                  <c:v>3.4233333333364216E-6</c:v>
                </c:pt>
                <c:pt idx="825">
                  <c:v>-6.5766666666636046E-6</c:v>
                </c:pt>
                <c:pt idx="826">
                  <c:v>-6.5766666666636046E-6</c:v>
                </c:pt>
                <c:pt idx="827">
                  <c:v>-1.6576666666663631E-5</c:v>
                </c:pt>
                <c:pt idx="828">
                  <c:v>-1.6576666666663631E-5</c:v>
                </c:pt>
                <c:pt idx="829">
                  <c:v>-1.6576666666663631E-5</c:v>
                </c:pt>
                <c:pt idx="830">
                  <c:v>-1.6576666666663631E-5</c:v>
                </c:pt>
                <c:pt idx="831">
                  <c:v>-1.6576666666663631E-5</c:v>
                </c:pt>
                <c:pt idx="832">
                  <c:v>-1.6576666666663631E-5</c:v>
                </c:pt>
                <c:pt idx="833">
                  <c:v>-1.6576666666663631E-5</c:v>
                </c:pt>
                <c:pt idx="834">
                  <c:v>-2.6576666666663657E-5</c:v>
                </c:pt>
                <c:pt idx="835">
                  <c:v>-2.6576666666663657E-5</c:v>
                </c:pt>
                <c:pt idx="836">
                  <c:v>-2.6576666666663657E-5</c:v>
                </c:pt>
                <c:pt idx="837">
                  <c:v>-2.6576666666663657E-5</c:v>
                </c:pt>
                <c:pt idx="838">
                  <c:v>-2.6576666666663657E-5</c:v>
                </c:pt>
                <c:pt idx="839">
                  <c:v>-2.6576666666663657E-5</c:v>
                </c:pt>
                <c:pt idx="840">
                  <c:v>-2.6576666666663657E-5</c:v>
                </c:pt>
                <c:pt idx="841">
                  <c:v>-2.6576666666663657E-5</c:v>
                </c:pt>
                <c:pt idx="842">
                  <c:v>-2.6576666666663657E-5</c:v>
                </c:pt>
                <c:pt idx="843">
                  <c:v>-2.6576666666663657E-5</c:v>
                </c:pt>
                <c:pt idx="844">
                  <c:v>-2.6576666666663657E-5</c:v>
                </c:pt>
                <c:pt idx="845">
                  <c:v>-2.6576666666663657E-5</c:v>
                </c:pt>
                <c:pt idx="846">
                  <c:v>-2.6576666666663657E-5</c:v>
                </c:pt>
                <c:pt idx="847">
                  <c:v>-2.6576666666663657E-5</c:v>
                </c:pt>
                <c:pt idx="848">
                  <c:v>-2.6576666666663657E-5</c:v>
                </c:pt>
                <c:pt idx="849">
                  <c:v>-2.6576666666663657E-5</c:v>
                </c:pt>
                <c:pt idx="850">
                  <c:v>-2.6576666666663657E-5</c:v>
                </c:pt>
                <c:pt idx="851">
                  <c:v>-2.6576666666663657E-5</c:v>
                </c:pt>
                <c:pt idx="852">
                  <c:v>-2.6576666666663657E-5</c:v>
                </c:pt>
                <c:pt idx="853">
                  <c:v>-2.6576666666663657E-5</c:v>
                </c:pt>
                <c:pt idx="854">
                  <c:v>-2.6576666666663657E-5</c:v>
                </c:pt>
                <c:pt idx="855">
                  <c:v>-2.6576666666663657E-5</c:v>
                </c:pt>
                <c:pt idx="856">
                  <c:v>-2.6576666666663657E-5</c:v>
                </c:pt>
                <c:pt idx="857">
                  <c:v>-3.6576666666663683E-5</c:v>
                </c:pt>
                <c:pt idx="858">
                  <c:v>-3.6576666666663683E-5</c:v>
                </c:pt>
                <c:pt idx="859">
                  <c:v>-3.6576666666663683E-5</c:v>
                </c:pt>
                <c:pt idx="860">
                  <c:v>-3.6576666666663683E-5</c:v>
                </c:pt>
                <c:pt idx="861">
                  <c:v>-3.6576666666663683E-5</c:v>
                </c:pt>
                <c:pt idx="862">
                  <c:v>-3.6576666666663683E-5</c:v>
                </c:pt>
                <c:pt idx="863">
                  <c:v>-3.6576666666663683E-5</c:v>
                </c:pt>
                <c:pt idx="864">
                  <c:v>-3.6576666666663683E-5</c:v>
                </c:pt>
                <c:pt idx="865">
                  <c:v>-4.657666666666371E-5</c:v>
                </c:pt>
                <c:pt idx="866">
                  <c:v>-4.657666666666371E-5</c:v>
                </c:pt>
                <c:pt idx="867">
                  <c:v>-4.657666666666371E-5</c:v>
                </c:pt>
                <c:pt idx="868">
                  <c:v>-4.657666666666371E-5</c:v>
                </c:pt>
                <c:pt idx="869">
                  <c:v>-5.6576666666663736E-5</c:v>
                </c:pt>
                <c:pt idx="870">
                  <c:v>-5.6576666666663736E-5</c:v>
                </c:pt>
                <c:pt idx="871">
                  <c:v>-5.6576666666663736E-5</c:v>
                </c:pt>
                <c:pt idx="872">
                  <c:v>-5.6576666666663736E-5</c:v>
                </c:pt>
                <c:pt idx="873">
                  <c:v>-5.6576666666663736E-5</c:v>
                </c:pt>
                <c:pt idx="874">
                  <c:v>-5.6576666666663736E-5</c:v>
                </c:pt>
                <c:pt idx="875">
                  <c:v>-5.6576666666663736E-5</c:v>
                </c:pt>
                <c:pt idx="876">
                  <c:v>-5.6576666666663736E-5</c:v>
                </c:pt>
                <c:pt idx="877">
                  <c:v>-5.6576666666663736E-5</c:v>
                </c:pt>
                <c:pt idx="878">
                  <c:v>-5.6576666666663736E-5</c:v>
                </c:pt>
                <c:pt idx="879">
                  <c:v>-6.6576666666663762E-5</c:v>
                </c:pt>
                <c:pt idx="880">
                  <c:v>-6.6576666666663762E-5</c:v>
                </c:pt>
                <c:pt idx="881">
                  <c:v>-6.6576666666663762E-5</c:v>
                </c:pt>
                <c:pt idx="882">
                  <c:v>-6.6576666666663762E-5</c:v>
                </c:pt>
                <c:pt idx="883">
                  <c:v>-6.6576666666663762E-5</c:v>
                </c:pt>
                <c:pt idx="884">
                  <c:v>-6.6576666666663762E-5</c:v>
                </c:pt>
                <c:pt idx="885">
                  <c:v>-6.6576666666663762E-5</c:v>
                </c:pt>
                <c:pt idx="886">
                  <c:v>-6.6576666666663762E-5</c:v>
                </c:pt>
                <c:pt idx="887">
                  <c:v>-6.6576666666663762E-5</c:v>
                </c:pt>
                <c:pt idx="888">
                  <c:v>-5.6576666666663736E-5</c:v>
                </c:pt>
                <c:pt idx="889">
                  <c:v>-5.6576666666663736E-5</c:v>
                </c:pt>
                <c:pt idx="890">
                  <c:v>-5.6576666666663736E-5</c:v>
                </c:pt>
                <c:pt idx="891">
                  <c:v>-5.6576666666663736E-5</c:v>
                </c:pt>
                <c:pt idx="892">
                  <c:v>-5.6576666666663736E-5</c:v>
                </c:pt>
                <c:pt idx="893">
                  <c:v>-5.6576666666663736E-5</c:v>
                </c:pt>
                <c:pt idx="894">
                  <c:v>-5.6576666666663736E-5</c:v>
                </c:pt>
                <c:pt idx="895">
                  <c:v>-5.6576666666663736E-5</c:v>
                </c:pt>
                <c:pt idx="896">
                  <c:v>-5.6576666666663736E-5</c:v>
                </c:pt>
                <c:pt idx="897">
                  <c:v>-5.6576666666663736E-5</c:v>
                </c:pt>
                <c:pt idx="898">
                  <c:v>-5.6576666666663736E-5</c:v>
                </c:pt>
                <c:pt idx="899">
                  <c:v>-5.6576666666663736E-5</c:v>
                </c:pt>
                <c:pt idx="900">
                  <c:v>-5.6576666666663736E-5</c:v>
                </c:pt>
                <c:pt idx="901">
                  <c:v>-5.6576666666663736E-5</c:v>
                </c:pt>
                <c:pt idx="902">
                  <c:v>-4.657666666666371E-5</c:v>
                </c:pt>
                <c:pt idx="903">
                  <c:v>-4.657666666666371E-5</c:v>
                </c:pt>
                <c:pt idx="904">
                  <c:v>-4.657666666666371E-5</c:v>
                </c:pt>
                <c:pt idx="905">
                  <c:v>-4.657666666666371E-5</c:v>
                </c:pt>
                <c:pt idx="906">
                  <c:v>-4.657666666666371E-5</c:v>
                </c:pt>
                <c:pt idx="907">
                  <c:v>-3.6576666666663683E-5</c:v>
                </c:pt>
                <c:pt idx="908">
                  <c:v>-3.6576666666663683E-5</c:v>
                </c:pt>
                <c:pt idx="909">
                  <c:v>-3.6576666666663683E-5</c:v>
                </c:pt>
                <c:pt idx="910">
                  <c:v>-3.6576666666663683E-5</c:v>
                </c:pt>
                <c:pt idx="911">
                  <c:v>-3.6576666666663683E-5</c:v>
                </c:pt>
                <c:pt idx="912">
                  <c:v>-3.6576666666663683E-5</c:v>
                </c:pt>
                <c:pt idx="913">
                  <c:v>-3.6576666666663683E-5</c:v>
                </c:pt>
                <c:pt idx="914">
                  <c:v>-3.6576666666663683E-5</c:v>
                </c:pt>
                <c:pt idx="915">
                  <c:v>-3.6576666666663683E-5</c:v>
                </c:pt>
                <c:pt idx="916">
                  <c:v>-3.6576666666663683E-5</c:v>
                </c:pt>
                <c:pt idx="917">
                  <c:v>-3.6576666666663683E-5</c:v>
                </c:pt>
                <c:pt idx="918">
                  <c:v>-3.6576666666663683E-5</c:v>
                </c:pt>
                <c:pt idx="919">
                  <c:v>-3.6576666666663683E-5</c:v>
                </c:pt>
                <c:pt idx="920">
                  <c:v>-3.6576666666663683E-5</c:v>
                </c:pt>
                <c:pt idx="921">
                  <c:v>-3.6576666666663683E-5</c:v>
                </c:pt>
                <c:pt idx="922">
                  <c:v>-3.6576666666663683E-5</c:v>
                </c:pt>
                <c:pt idx="923">
                  <c:v>-3.6576666666663683E-5</c:v>
                </c:pt>
                <c:pt idx="924">
                  <c:v>-3.6576666666663683E-5</c:v>
                </c:pt>
                <c:pt idx="925">
                  <c:v>-3.6576666666663683E-5</c:v>
                </c:pt>
                <c:pt idx="926">
                  <c:v>-3.6576666666663683E-5</c:v>
                </c:pt>
                <c:pt idx="927">
                  <c:v>-3.6576666666663683E-5</c:v>
                </c:pt>
                <c:pt idx="928">
                  <c:v>-4.657666666666371E-5</c:v>
                </c:pt>
                <c:pt idx="929">
                  <c:v>-4.657666666666371E-5</c:v>
                </c:pt>
                <c:pt idx="930">
                  <c:v>-4.657666666666371E-5</c:v>
                </c:pt>
                <c:pt idx="931">
                  <c:v>-5.6576666666663736E-5</c:v>
                </c:pt>
                <c:pt idx="932">
                  <c:v>-5.6576666666663736E-5</c:v>
                </c:pt>
                <c:pt idx="933">
                  <c:v>-5.6576666666663736E-5</c:v>
                </c:pt>
                <c:pt idx="934">
                  <c:v>-5.6576666666663736E-5</c:v>
                </c:pt>
                <c:pt idx="935">
                  <c:v>-5.6576666666663736E-5</c:v>
                </c:pt>
                <c:pt idx="936">
                  <c:v>-6.6576666666663762E-5</c:v>
                </c:pt>
                <c:pt idx="937">
                  <c:v>-6.6576666666663762E-5</c:v>
                </c:pt>
                <c:pt idx="938">
                  <c:v>-7.6576666666663355E-5</c:v>
                </c:pt>
                <c:pt idx="939">
                  <c:v>-7.6576666666663355E-5</c:v>
                </c:pt>
                <c:pt idx="940">
                  <c:v>-7.6576666666663355E-5</c:v>
                </c:pt>
                <c:pt idx="941">
                  <c:v>-7.6576666666663355E-5</c:v>
                </c:pt>
                <c:pt idx="942">
                  <c:v>-7.6576666666663355E-5</c:v>
                </c:pt>
                <c:pt idx="943">
                  <c:v>-7.6576666666663355E-5</c:v>
                </c:pt>
                <c:pt idx="944">
                  <c:v>-7.6576666666663355E-5</c:v>
                </c:pt>
                <c:pt idx="945">
                  <c:v>-8.6576666666663381E-5</c:v>
                </c:pt>
                <c:pt idx="946">
                  <c:v>-8.6576666666663381E-5</c:v>
                </c:pt>
                <c:pt idx="947">
                  <c:v>-8.6576666666663381E-5</c:v>
                </c:pt>
                <c:pt idx="948">
                  <c:v>-8.6576666666663381E-5</c:v>
                </c:pt>
                <c:pt idx="949">
                  <c:v>-8.6576666666663381E-5</c:v>
                </c:pt>
                <c:pt idx="950">
                  <c:v>-8.6576666666663381E-5</c:v>
                </c:pt>
                <c:pt idx="951">
                  <c:v>-8.6576666666663381E-5</c:v>
                </c:pt>
                <c:pt idx="952">
                  <c:v>-8.6576666666663381E-5</c:v>
                </c:pt>
                <c:pt idx="953">
                  <c:v>-8.6576666666663381E-5</c:v>
                </c:pt>
                <c:pt idx="954">
                  <c:v>-8.6576666666663381E-5</c:v>
                </c:pt>
                <c:pt idx="955">
                  <c:v>-8.6576666666663381E-5</c:v>
                </c:pt>
                <c:pt idx="956">
                  <c:v>-8.6576666666663381E-5</c:v>
                </c:pt>
                <c:pt idx="957">
                  <c:v>-8.6576666666663381E-5</c:v>
                </c:pt>
                <c:pt idx="958">
                  <c:v>-8.6576666666663381E-5</c:v>
                </c:pt>
                <c:pt idx="959">
                  <c:v>-8.6576666666663381E-5</c:v>
                </c:pt>
                <c:pt idx="960">
                  <c:v>-9.6576666666663407E-5</c:v>
                </c:pt>
                <c:pt idx="961">
                  <c:v>-9.6576666666663407E-5</c:v>
                </c:pt>
                <c:pt idx="962">
                  <c:v>-9.6576666666663407E-5</c:v>
                </c:pt>
                <c:pt idx="963">
                  <c:v>-9.6576666666663407E-5</c:v>
                </c:pt>
                <c:pt idx="964">
                  <c:v>-9.6576666666663407E-5</c:v>
                </c:pt>
                <c:pt idx="965">
                  <c:v>-9.6576666666663407E-5</c:v>
                </c:pt>
                <c:pt idx="966">
                  <c:v>-9.6576666666663407E-5</c:v>
                </c:pt>
                <c:pt idx="967">
                  <c:v>-9.6576666666663407E-5</c:v>
                </c:pt>
                <c:pt idx="968">
                  <c:v>-9.6576666666663407E-5</c:v>
                </c:pt>
                <c:pt idx="969">
                  <c:v>-9.6576666666663407E-5</c:v>
                </c:pt>
                <c:pt idx="970">
                  <c:v>-9.6576666666663407E-5</c:v>
                </c:pt>
                <c:pt idx="971">
                  <c:v>-9.6576666666663407E-5</c:v>
                </c:pt>
                <c:pt idx="972">
                  <c:v>-1.0657666666666343E-4</c:v>
                </c:pt>
                <c:pt idx="973">
                  <c:v>-1.0657666666666343E-4</c:v>
                </c:pt>
                <c:pt idx="974">
                  <c:v>-1.0657666666666343E-4</c:v>
                </c:pt>
                <c:pt idx="975">
                  <c:v>-1.0657666666666343E-4</c:v>
                </c:pt>
                <c:pt idx="976">
                  <c:v>-1.0657666666666343E-4</c:v>
                </c:pt>
                <c:pt idx="977">
                  <c:v>-1.0657666666666343E-4</c:v>
                </c:pt>
                <c:pt idx="978">
                  <c:v>-1.0657666666666343E-4</c:v>
                </c:pt>
                <c:pt idx="979">
                  <c:v>-1.0657666666666343E-4</c:v>
                </c:pt>
                <c:pt idx="980">
                  <c:v>-1.0657666666666343E-4</c:v>
                </c:pt>
                <c:pt idx="981">
                  <c:v>-1.1657666666666346E-4</c:v>
                </c:pt>
                <c:pt idx="982">
                  <c:v>-1.1657666666666346E-4</c:v>
                </c:pt>
                <c:pt idx="983">
                  <c:v>-1.1657666666666346E-4</c:v>
                </c:pt>
                <c:pt idx="984">
                  <c:v>-1.1657666666666346E-4</c:v>
                </c:pt>
                <c:pt idx="985">
                  <c:v>-1.1657666666666346E-4</c:v>
                </c:pt>
                <c:pt idx="986">
                  <c:v>-1.1657666666666346E-4</c:v>
                </c:pt>
                <c:pt idx="987">
                  <c:v>-1.1657666666666346E-4</c:v>
                </c:pt>
                <c:pt idx="988">
                  <c:v>-1.0657666666666343E-4</c:v>
                </c:pt>
                <c:pt idx="989">
                  <c:v>-1.0657666666666343E-4</c:v>
                </c:pt>
                <c:pt idx="990">
                  <c:v>-1.0657666666666343E-4</c:v>
                </c:pt>
                <c:pt idx="991">
                  <c:v>-1.0657666666666343E-4</c:v>
                </c:pt>
                <c:pt idx="992">
                  <c:v>-1.0657666666666343E-4</c:v>
                </c:pt>
                <c:pt idx="993">
                  <c:v>-1.0657666666666343E-4</c:v>
                </c:pt>
                <c:pt idx="994">
                  <c:v>-1.0657666666666343E-4</c:v>
                </c:pt>
                <c:pt idx="995">
                  <c:v>-9.6576666666663407E-5</c:v>
                </c:pt>
                <c:pt idx="996">
                  <c:v>-9.6576666666663407E-5</c:v>
                </c:pt>
                <c:pt idx="997">
                  <c:v>-9.6576666666663407E-5</c:v>
                </c:pt>
                <c:pt idx="998">
                  <c:v>-9.6576666666663407E-5</c:v>
                </c:pt>
                <c:pt idx="999">
                  <c:v>-9.6576666666663407E-5</c:v>
                </c:pt>
                <c:pt idx="1000">
                  <c:v>-8.6576666666663381E-5</c:v>
                </c:pt>
                <c:pt idx="1001">
                  <c:v>-8.6576666666663381E-5</c:v>
                </c:pt>
                <c:pt idx="1002">
                  <c:v>-8.6576666666663381E-5</c:v>
                </c:pt>
                <c:pt idx="1003">
                  <c:v>-7.6576666666663355E-5</c:v>
                </c:pt>
                <c:pt idx="1004">
                  <c:v>-7.6576666666663355E-5</c:v>
                </c:pt>
                <c:pt idx="1005">
                  <c:v>-7.6576666666663355E-5</c:v>
                </c:pt>
                <c:pt idx="1006">
                  <c:v>-7.6576666666663355E-5</c:v>
                </c:pt>
                <c:pt idx="1007">
                  <c:v>-7.6576666666663355E-5</c:v>
                </c:pt>
                <c:pt idx="1008">
                  <c:v>-7.6576666666663355E-5</c:v>
                </c:pt>
                <c:pt idx="1009">
                  <c:v>-7.6576666666663355E-5</c:v>
                </c:pt>
                <c:pt idx="1010">
                  <c:v>-6.6576666666663762E-5</c:v>
                </c:pt>
                <c:pt idx="1011">
                  <c:v>-6.6576666666663762E-5</c:v>
                </c:pt>
                <c:pt idx="1012">
                  <c:v>-6.6576666666663762E-5</c:v>
                </c:pt>
                <c:pt idx="1013">
                  <c:v>-6.6576666666663762E-5</c:v>
                </c:pt>
                <c:pt idx="1014">
                  <c:v>-6.6576666666663762E-5</c:v>
                </c:pt>
                <c:pt idx="1015">
                  <c:v>-5.6576666666663736E-5</c:v>
                </c:pt>
                <c:pt idx="1016">
                  <c:v>-5.6576666666663736E-5</c:v>
                </c:pt>
                <c:pt idx="1017">
                  <c:v>-5.6576666666663736E-5</c:v>
                </c:pt>
                <c:pt idx="1018">
                  <c:v>-5.6576666666663736E-5</c:v>
                </c:pt>
                <c:pt idx="1019">
                  <c:v>-5.6576666666663736E-5</c:v>
                </c:pt>
                <c:pt idx="1020">
                  <c:v>-5.6576666666663736E-5</c:v>
                </c:pt>
                <c:pt idx="1021">
                  <c:v>-5.6576666666663736E-5</c:v>
                </c:pt>
                <c:pt idx="1022">
                  <c:v>-4.657666666666371E-5</c:v>
                </c:pt>
                <c:pt idx="1023">
                  <c:v>-4.657666666666371E-5</c:v>
                </c:pt>
                <c:pt idx="1024">
                  <c:v>-3.6576666666663683E-5</c:v>
                </c:pt>
                <c:pt idx="1025">
                  <c:v>-3.6576666666663683E-5</c:v>
                </c:pt>
                <c:pt idx="1026">
                  <c:v>-3.6576666666663683E-5</c:v>
                </c:pt>
                <c:pt idx="1027">
                  <c:v>-2.6576666666663657E-5</c:v>
                </c:pt>
                <c:pt idx="1028">
                  <c:v>-2.6576666666663657E-5</c:v>
                </c:pt>
                <c:pt idx="1029">
                  <c:v>-1.6576666666663631E-5</c:v>
                </c:pt>
                <c:pt idx="1030">
                  <c:v>-1.6576666666663631E-5</c:v>
                </c:pt>
                <c:pt idx="1031">
                  <c:v>-6.5766666666636046E-6</c:v>
                </c:pt>
                <c:pt idx="1032">
                  <c:v>3.4233333333364216E-6</c:v>
                </c:pt>
                <c:pt idx="1033">
                  <c:v>3.4233333333364216E-6</c:v>
                </c:pt>
                <c:pt idx="1034">
                  <c:v>1.3423333333336448E-5</c:v>
                </c:pt>
                <c:pt idx="1035">
                  <c:v>2.3423333333336474E-5</c:v>
                </c:pt>
                <c:pt idx="1036">
                  <c:v>2.3423333333336474E-5</c:v>
                </c:pt>
                <c:pt idx="1037">
                  <c:v>3.34233333333365E-5</c:v>
                </c:pt>
                <c:pt idx="1038">
                  <c:v>4.3423333333336527E-5</c:v>
                </c:pt>
                <c:pt idx="1039">
                  <c:v>4.3423333333336527E-5</c:v>
                </c:pt>
                <c:pt idx="1040">
                  <c:v>4.3423333333336527E-5</c:v>
                </c:pt>
                <c:pt idx="1041">
                  <c:v>5.3423333333336553E-5</c:v>
                </c:pt>
                <c:pt idx="1042">
                  <c:v>6.3423333333336579E-5</c:v>
                </c:pt>
                <c:pt idx="1043">
                  <c:v>6.3423333333336579E-5</c:v>
                </c:pt>
                <c:pt idx="1044">
                  <c:v>7.3423333333336605E-5</c:v>
                </c:pt>
                <c:pt idx="1045">
                  <c:v>7.3423333333336605E-5</c:v>
                </c:pt>
                <c:pt idx="1046">
                  <c:v>8.3423333333336631E-5</c:v>
                </c:pt>
                <c:pt idx="1047">
                  <c:v>8.3423333333336631E-5</c:v>
                </c:pt>
                <c:pt idx="1048">
                  <c:v>8.3423333333336631E-5</c:v>
                </c:pt>
                <c:pt idx="1049">
                  <c:v>9.3423333333336658E-5</c:v>
                </c:pt>
                <c:pt idx="1050">
                  <c:v>9.3423333333336658E-5</c:v>
                </c:pt>
                <c:pt idx="1051">
                  <c:v>9.3423333333336658E-5</c:v>
                </c:pt>
                <c:pt idx="1052">
                  <c:v>9.3423333333336658E-5</c:v>
                </c:pt>
                <c:pt idx="1053">
                  <c:v>9.3423333333336658E-5</c:v>
                </c:pt>
                <c:pt idx="1054">
                  <c:v>1.0342333333333625E-4</c:v>
                </c:pt>
                <c:pt idx="1055">
                  <c:v>1.0342333333333625E-4</c:v>
                </c:pt>
                <c:pt idx="1056">
                  <c:v>9.3423333333336658E-5</c:v>
                </c:pt>
                <c:pt idx="1057">
                  <c:v>9.3423333333336658E-5</c:v>
                </c:pt>
                <c:pt idx="1058">
                  <c:v>9.3423333333336658E-5</c:v>
                </c:pt>
                <c:pt idx="1059">
                  <c:v>9.3423333333336658E-5</c:v>
                </c:pt>
                <c:pt idx="1060">
                  <c:v>9.3423333333336658E-5</c:v>
                </c:pt>
                <c:pt idx="1061">
                  <c:v>8.3423333333336631E-5</c:v>
                </c:pt>
                <c:pt idx="1062">
                  <c:v>8.3423333333336631E-5</c:v>
                </c:pt>
                <c:pt idx="1063">
                  <c:v>8.3423333333336631E-5</c:v>
                </c:pt>
                <c:pt idx="1064">
                  <c:v>8.3423333333336631E-5</c:v>
                </c:pt>
                <c:pt idx="1065">
                  <c:v>8.3423333333336631E-5</c:v>
                </c:pt>
                <c:pt idx="1066">
                  <c:v>8.3423333333336631E-5</c:v>
                </c:pt>
                <c:pt idx="1067">
                  <c:v>7.3423333333336605E-5</c:v>
                </c:pt>
                <c:pt idx="1068">
                  <c:v>7.3423333333336605E-5</c:v>
                </c:pt>
                <c:pt idx="1069">
                  <c:v>7.3423333333336605E-5</c:v>
                </c:pt>
                <c:pt idx="1070">
                  <c:v>6.3423333333336579E-5</c:v>
                </c:pt>
                <c:pt idx="1071">
                  <c:v>6.3423333333336579E-5</c:v>
                </c:pt>
                <c:pt idx="1072">
                  <c:v>6.3423333333336579E-5</c:v>
                </c:pt>
                <c:pt idx="1073">
                  <c:v>6.3423333333336579E-5</c:v>
                </c:pt>
                <c:pt idx="1074">
                  <c:v>6.3423333333336579E-5</c:v>
                </c:pt>
                <c:pt idx="1075">
                  <c:v>6.3423333333336579E-5</c:v>
                </c:pt>
                <c:pt idx="1076">
                  <c:v>5.3423333333336553E-5</c:v>
                </c:pt>
                <c:pt idx="1077">
                  <c:v>5.3423333333336553E-5</c:v>
                </c:pt>
                <c:pt idx="1078">
                  <c:v>5.3423333333336553E-5</c:v>
                </c:pt>
                <c:pt idx="1079">
                  <c:v>4.3423333333336527E-5</c:v>
                </c:pt>
                <c:pt idx="1080">
                  <c:v>4.3423333333336527E-5</c:v>
                </c:pt>
                <c:pt idx="1081">
                  <c:v>4.3423333333336527E-5</c:v>
                </c:pt>
                <c:pt idx="1082">
                  <c:v>4.3423333333336527E-5</c:v>
                </c:pt>
                <c:pt idx="1083">
                  <c:v>4.3423333333336527E-5</c:v>
                </c:pt>
                <c:pt idx="1084">
                  <c:v>4.3423333333336527E-5</c:v>
                </c:pt>
                <c:pt idx="1085">
                  <c:v>3.34233333333365E-5</c:v>
                </c:pt>
                <c:pt idx="1086">
                  <c:v>2.3423333333336474E-5</c:v>
                </c:pt>
                <c:pt idx="1087">
                  <c:v>2.3423333333336474E-5</c:v>
                </c:pt>
                <c:pt idx="1088">
                  <c:v>2.3423333333336474E-5</c:v>
                </c:pt>
                <c:pt idx="1089">
                  <c:v>2.3423333333336474E-5</c:v>
                </c:pt>
                <c:pt idx="1090">
                  <c:v>1.3423333333336448E-5</c:v>
                </c:pt>
                <c:pt idx="1091">
                  <c:v>3.4233333333364216E-6</c:v>
                </c:pt>
                <c:pt idx="1092">
                  <c:v>3.4233333333364216E-6</c:v>
                </c:pt>
                <c:pt idx="1093">
                  <c:v>3.4233333333364216E-6</c:v>
                </c:pt>
                <c:pt idx="1094">
                  <c:v>-6.5766666666636046E-6</c:v>
                </c:pt>
                <c:pt idx="1095">
                  <c:v>-1.6576666666663631E-5</c:v>
                </c:pt>
                <c:pt idx="1096">
                  <c:v>-1.6576666666663631E-5</c:v>
                </c:pt>
                <c:pt idx="1097">
                  <c:v>-2.6576666666663657E-5</c:v>
                </c:pt>
                <c:pt idx="1098">
                  <c:v>-3.6576666666663683E-5</c:v>
                </c:pt>
                <c:pt idx="1099">
                  <c:v>-3.6576666666663683E-5</c:v>
                </c:pt>
                <c:pt idx="1100">
                  <c:v>-3.6576666666663683E-5</c:v>
                </c:pt>
                <c:pt idx="1101">
                  <c:v>-4.657666666666371E-5</c:v>
                </c:pt>
                <c:pt idx="1102">
                  <c:v>-5.6576666666663736E-5</c:v>
                </c:pt>
                <c:pt idx="1103">
                  <c:v>-5.6576666666663736E-5</c:v>
                </c:pt>
                <c:pt idx="1104">
                  <c:v>-5.6576666666663736E-5</c:v>
                </c:pt>
                <c:pt idx="1105">
                  <c:v>-6.6576666666663762E-5</c:v>
                </c:pt>
                <c:pt idx="1106">
                  <c:v>-7.6576666666663355E-5</c:v>
                </c:pt>
                <c:pt idx="1107">
                  <c:v>-7.6576666666663355E-5</c:v>
                </c:pt>
                <c:pt idx="1108">
                  <c:v>-7.6576666666663355E-5</c:v>
                </c:pt>
                <c:pt idx="1109">
                  <c:v>-7.6576666666663355E-5</c:v>
                </c:pt>
                <c:pt idx="1110">
                  <c:v>-8.6576666666663381E-5</c:v>
                </c:pt>
                <c:pt idx="1111">
                  <c:v>-8.6576666666663381E-5</c:v>
                </c:pt>
                <c:pt idx="1112">
                  <c:v>-8.6576666666663381E-5</c:v>
                </c:pt>
                <c:pt idx="1113">
                  <c:v>-8.6576666666663381E-5</c:v>
                </c:pt>
                <c:pt idx="1114">
                  <c:v>-9.6576666666663407E-5</c:v>
                </c:pt>
                <c:pt idx="1115">
                  <c:v>-9.6576666666663407E-5</c:v>
                </c:pt>
                <c:pt idx="1116">
                  <c:v>-9.6576666666663407E-5</c:v>
                </c:pt>
                <c:pt idx="1117">
                  <c:v>-9.6576666666663407E-5</c:v>
                </c:pt>
                <c:pt idx="1118">
                  <c:v>-9.6576666666663407E-5</c:v>
                </c:pt>
                <c:pt idx="1119">
                  <c:v>-9.6576666666663407E-5</c:v>
                </c:pt>
                <c:pt idx="1120">
                  <c:v>-9.6576666666663407E-5</c:v>
                </c:pt>
                <c:pt idx="1121">
                  <c:v>-9.6576666666663407E-5</c:v>
                </c:pt>
                <c:pt idx="1122">
                  <c:v>-8.6576666666663381E-5</c:v>
                </c:pt>
                <c:pt idx="1123">
                  <c:v>-8.6576666666663381E-5</c:v>
                </c:pt>
                <c:pt idx="1124">
                  <c:v>-8.6576666666663381E-5</c:v>
                </c:pt>
                <c:pt idx="1125">
                  <c:v>-8.6576666666663381E-5</c:v>
                </c:pt>
                <c:pt idx="1126">
                  <c:v>-8.6576666666663381E-5</c:v>
                </c:pt>
                <c:pt idx="1127">
                  <c:v>-7.6576666666663355E-5</c:v>
                </c:pt>
                <c:pt idx="1128">
                  <c:v>-7.6576666666663355E-5</c:v>
                </c:pt>
                <c:pt idx="1129">
                  <c:v>-7.6576666666663355E-5</c:v>
                </c:pt>
                <c:pt idx="1130">
                  <c:v>-7.6576666666663355E-5</c:v>
                </c:pt>
                <c:pt idx="1131">
                  <c:v>-7.6576666666663355E-5</c:v>
                </c:pt>
                <c:pt idx="1132">
                  <c:v>-7.6576666666663355E-5</c:v>
                </c:pt>
                <c:pt idx="1133">
                  <c:v>-7.6576666666663355E-5</c:v>
                </c:pt>
                <c:pt idx="1134">
                  <c:v>-7.6576666666663355E-5</c:v>
                </c:pt>
                <c:pt idx="1135">
                  <c:v>-7.6576666666663355E-5</c:v>
                </c:pt>
                <c:pt idx="1136">
                  <c:v>-6.6576666666663762E-5</c:v>
                </c:pt>
                <c:pt idx="1137">
                  <c:v>-6.6576666666663762E-5</c:v>
                </c:pt>
                <c:pt idx="1138">
                  <c:v>-6.6576666666663762E-5</c:v>
                </c:pt>
                <c:pt idx="1139">
                  <c:v>-6.6576666666663762E-5</c:v>
                </c:pt>
                <c:pt idx="1140">
                  <c:v>-6.6576666666663762E-5</c:v>
                </c:pt>
                <c:pt idx="1141">
                  <c:v>-5.6576666666663736E-5</c:v>
                </c:pt>
                <c:pt idx="1142">
                  <c:v>-5.6576666666663736E-5</c:v>
                </c:pt>
                <c:pt idx="1143">
                  <c:v>-5.6576666666663736E-5</c:v>
                </c:pt>
                <c:pt idx="1144">
                  <c:v>-5.6576666666663736E-5</c:v>
                </c:pt>
                <c:pt idx="1145">
                  <c:v>-5.6576666666663736E-5</c:v>
                </c:pt>
                <c:pt idx="1146">
                  <c:v>-5.6576666666663736E-5</c:v>
                </c:pt>
                <c:pt idx="1147">
                  <c:v>-5.6576666666663736E-5</c:v>
                </c:pt>
                <c:pt idx="1148">
                  <c:v>-4.657666666666371E-5</c:v>
                </c:pt>
                <c:pt idx="1149">
                  <c:v>-4.657666666666371E-5</c:v>
                </c:pt>
                <c:pt idx="1150">
                  <c:v>-3.6576666666663683E-5</c:v>
                </c:pt>
                <c:pt idx="1151">
                  <c:v>-3.6576666666663683E-5</c:v>
                </c:pt>
                <c:pt idx="1152">
                  <c:v>-3.6576666666663683E-5</c:v>
                </c:pt>
                <c:pt idx="1153">
                  <c:v>-3.6576666666663683E-5</c:v>
                </c:pt>
                <c:pt idx="1154">
                  <c:v>-2.6576666666663657E-5</c:v>
                </c:pt>
                <c:pt idx="1155">
                  <c:v>-2.6576666666663657E-5</c:v>
                </c:pt>
                <c:pt idx="1156">
                  <c:v>-1.6576666666663631E-5</c:v>
                </c:pt>
                <c:pt idx="1157">
                  <c:v>-1.6576666666663631E-5</c:v>
                </c:pt>
                <c:pt idx="1158">
                  <c:v>-1.6576666666663631E-5</c:v>
                </c:pt>
                <c:pt idx="1159">
                  <c:v>-6.5766666666636046E-6</c:v>
                </c:pt>
                <c:pt idx="1160">
                  <c:v>-6.5766666666636046E-6</c:v>
                </c:pt>
                <c:pt idx="1161">
                  <c:v>3.4233333333364216E-6</c:v>
                </c:pt>
                <c:pt idx="1162">
                  <c:v>3.4233333333364216E-6</c:v>
                </c:pt>
                <c:pt idx="1163">
                  <c:v>3.4233333333364216E-6</c:v>
                </c:pt>
                <c:pt idx="1164">
                  <c:v>1.3423333333336448E-5</c:v>
                </c:pt>
                <c:pt idx="1165">
                  <c:v>2.3423333333336474E-5</c:v>
                </c:pt>
                <c:pt idx="1166">
                  <c:v>2.3423333333336474E-5</c:v>
                </c:pt>
                <c:pt idx="1167">
                  <c:v>2.3423333333336474E-5</c:v>
                </c:pt>
                <c:pt idx="1168">
                  <c:v>2.3423333333336474E-5</c:v>
                </c:pt>
                <c:pt idx="1169">
                  <c:v>3.34233333333365E-5</c:v>
                </c:pt>
                <c:pt idx="1170">
                  <c:v>4.3423333333336527E-5</c:v>
                </c:pt>
                <c:pt idx="1171">
                  <c:v>4.3423333333336527E-5</c:v>
                </c:pt>
                <c:pt idx="1172">
                  <c:v>4.3423333333336527E-5</c:v>
                </c:pt>
                <c:pt idx="1173">
                  <c:v>4.3423333333336527E-5</c:v>
                </c:pt>
                <c:pt idx="1174">
                  <c:v>5.3423333333336553E-5</c:v>
                </c:pt>
                <c:pt idx="1175">
                  <c:v>5.3423333333336553E-5</c:v>
                </c:pt>
                <c:pt idx="1176">
                  <c:v>6.3423333333336579E-5</c:v>
                </c:pt>
                <c:pt idx="1177">
                  <c:v>6.3423333333336579E-5</c:v>
                </c:pt>
                <c:pt idx="1178">
                  <c:v>6.3423333333336579E-5</c:v>
                </c:pt>
                <c:pt idx="1179">
                  <c:v>6.3423333333336579E-5</c:v>
                </c:pt>
                <c:pt idx="1180">
                  <c:v>6.3423333333336579E-5</c:v>
                </c:pt>
                <c:pt idx="1181">
                  <c:v>6.3423333333336579E-5</c:v>
                </c:pt>
                <c:pt idx="1182">
                  <c:v>6.3423333333336579E-5</c:v>
                </c:pt>
                <c:pt idx="1183">
                  <c:v>6.3423333333336579E-5</c:v>
                </c:pt>
                <c:pt idx="1184">
                  <c:v>7.3423333333336605E-5</c:v>
                </c:pt>
                <c:pt idx="1185">
                  <c:v>7.3423333333336605E-5</c:v>
                </c:pt>
                <c:pt idx="1186">
                  <c:v>7.3423333333336605E-5</c:v>
                </c:pt>
                <c:pt idx="1187">
                  <c:v>7.3423333333336605E-5</c:v>
                </c:pt>
                <c:pt idx="1188">
                  <c:v>7.3423333333336605E-5</c:v>
                </c:pt>
                <c:pt idx="1189">
                  <c:v>7.3423333333336605E-5</c:v>
                </c:pt>
                <c:pt idx="1190">
                  <c:v>7.3423333333336605E-5</c:v>
                </c:pt>
                <c:pt idx="1191">
                  <c:v>7.3423333333336605E-5</c:v>
                </c:pt>
                <c:pt idx="1192">
                  <c:v>7.3423333333336605E-5</c:v>
                </c:pt>
                <c:pt idx="1193">
                  <c:v>7.3423333333336605E-5</c:v>
                </c:pt>
                <c:pt idx="1194">
                  <c:v>7.3423333333336605E-5</c:v>
                </c:pt>
                <c:pt idx="1195">
                  <c:v>6.3423333333336579E-5</c:v>
                </c:pt>
                <c:pt idx="1196">
                  <c:v>6.3423333333336579E-5</c:v>
                </c:pt>
                <c:pt idx="1197">
                  <c:v>6.3423333333336579E-5</c:v>
                </c:pt>
                <c:pt idx="1198">
                  <c:v>6.3423333333336579E-5</c:v>
                </c:pt>
                <c:pt idx="1199">
                  <c:v>6.3423333333336579E-5</c:v>
                </c:pt>
                <c:pt idx="1200">
                  <c:v>6.3423333333336579E-5</c:v>
                </c:pt>
                <c:pt idx="1201">
                  <c:v>6.3423333333336579E-5</c:v>
                </c:pt>
                <c:pt idx="1202">
                  <c:v>6.3423333333336579E-5</c:v>
                </c:pt>
                <c:pt idx="1203">
                  <c:v>6.3423333333336579E-5</c:v>
                </c:pt>
                <c:pt idx="1204">
                  <c:v>5.3423333333336553E-5</c:v>
                </c:pt>
                <c:pt idx="1205">
                  <c:v>5.3423333333336553E-5</c:v>
                </c:pt>
                <c:pt idx="1206">
                  <c:v>5.3423333333336553E-5</c:v>
                </c:pt>
                <c:pt idx="1207">
                  <c:v>4.3423333333336527E-5</c:v>
                </c:pt>
                <c:pt idx="1208">
                  <c:v>4.3423333333336527E-5</c:v>
                </c:pt>
                <c:pt idx="1209">
                  <c:v>4.3423333333336527E-5</c:v>
                </c:pt>
                <c:pt idx="1210">
                  <c:v>4.3423333333336527E-5</c:v>
                </c:pt>
                <c:pt idx="1211">
                  <c:v>4.3423333333336527E-5</c:v>
                </c:pt>
                <c:pt idx="1212">
                  <c:v>4.3423333333336527E-5</c:v>
                </c:pt>
                <c:pt idx="1213">
                  <c:v>3.34233333333365E-5</c:v>
                </c:pt>
                <c:pt idx="1214">
                  <c:v>3.34233333333365E-5</c:v>
                </c:pt>
                <c:pt idx="1215">
                  <c:v>3.34233333333365E-5</c:v>
                </c:pt>
                <c:pt idx="1216">
                  <c:v>2.3423333333336474E-5</c:v>
                </c:pt>
                <c:pt idx="1217">
                  <c:v>2.3423333333336474E-5</c:v>
                </c:pt>
                <c:pt idx="1218">
                  <c:v>2.3423333333336474E-5</c:v>
                </c:pt>
                <c:pt idx="1219">
                  <c:v>2.3423333333336474E-5</c:v>
                </c:pt>
                <c:pt idx="1220">
                  <c:v>2.3423333333336474E-5</c:v>
                </c:pt>
                <c:pt idx="1221">
                  <c:v>2.3423333333336474E-5</c:v>
                </c:pt>
                <c:pt idx="1222">
                  <c:v>2.3423333333336474E-5</c:v>
                </c:pt>
                <c:pt idx="1223">
                  <c:v>1.3423333333336448E-5</c:v>
                </c:pt>
                <c:pt idx="1224">
                  <c:v>1.3423333333336448E-5</c:v>
                </c:pt>
                <c:pt idx="1225">
                  <c:v>1.3423333333336448E-5</c:v>
                </c:pt>
                <c:pt idx="1226">
                  <c:v>1.3423333333336448E-5</c:v>
                </c:pt>
                <c:pt idx="1227">
                  <c:v>1.3423333333336448E-5</c:v>
                </c:pt>
                <c:pt idx="1228">
                  <c:v>3.4233333333364216E-6</c:v>
                </c:pt>
                <c:pt idx="1229">
                  <c:v>3.4233333333364216E-6</c:v>
                </c:pt>
                <c:pt idx="1230">
                  <c:v>3.4233333333364216E-6</c:v>
                </c:pt>
                <c:pt idx="1231">
                  <c:v>3.4233333333364216E-6</c:v>
                </c:pt>
                <c:pt idx="1232">
                  <c:v>3.4233333333364216E-6</c:v>
                </c:pt>
                <c:pt idx="1233">
                  <c:v>3.4233333333364216E-6</c:v>
                </c:pt>
                <c:pt idx="1234">
                  <c:v>3.4233333333364216E-6</c:v>
                </c:pt>
                <c:pt idx="1235">
                  <c:v>3.4233333333364216E-6</c:v>
                </c:pt>
                <c:pt idx="1236">
                  <c:v>3.4233333333364216E-6</c:v>
                </c:pt>
                <c:pt idx="1237">
                  <c:v>3.4233333333364216E-6</c:v>
                </c:pt>
                <c:pt idx="1238">
                  <c:v>-6.5766666666636046E-6</c:v>
                </c:pt>
                <c:pt idx="1239">
                  <c:v>-6.5766666666636046E-6</c:v>
                </c:pt>
                <c:pt idx="1240">
                  <c:v>-6.5766666666636046E-6</c:v>
                </c:pt>
                <c:pt idx="1241">
                  <c:v>-6.5766666666636046E-6</c:v>
                </c:pt>
                <c:pt idx="1242">
                  <c:v>-6.5766666666636046E-6</c:v>
                </c:pt>
                <c:pt idx="1243">
                  <c:v>-1.6576666666663631E-5</c:v>
                </c:pt>
                <c:pt idx="1244">
                  <c:v>-1.6576666666663631E-5</c:v>
                </c:pt>
                <c:pt idx="1245">
                  <c:v>-1.6576666666663631E-5</c:v>
                </c:pt>
                <c:pt idx="1246">
                  <c:v>-1.6576666666663631E-5</c:v>
                </c:pt>
                <c:pt idx="1247">
                  <c:v>-1.6576666666663631E-5</c:v>
                </c:pt>
                <c:pt idx="1248">
                  <c:v>-1.6576666666663631E-5</c:v>
                </c:pt>
                <c:pt idx="1249">
                  <c:v>-1.6576666666663631E-5</c:v>
                </c:pt>
                <c:pt idx="1250">
                  <c:v>-1.6576666666663631E-5</c:v>
                </c:pt>
                <c:pt idx="1251">
                  <c:v>-1.6576666666663631E-5</c:v>
                </c:pt>
                <c:pt idx="1252">
                  <c:v>-1.6576666666663631E-5</c:v>
                </c:pt>
                <c:pt idx="1253">
                  <c:v>-1.6576666666663631E-5</c:v>
                </c:pt>
                <c:pt idx="1254">
                  <c:v>-2.6576666666663657E-5</c:v>
                </c:pt>
                <c:pt idx="1255">
                  <c:v>-2.6576666666663657E-5</c:v>
                </c:pt>
                <c:pt idx="1256">
                  <c:v>-2.6576666666663657E-5</c:v>
                </c:pt>
                <c:pt idx="1257">
                  <c:v>-2.6576666666663657E-5</c:v>
                </c:pt>
                <c:pt idx="1258">
                  <c:v>-2.6576666666663657E-5</c:v>
                </c:pt>
                <c:pt idx="1259">
                  <c:v>-2.6576666666663657E-5</c:v>
                </c:pt>
                <c:pt idx="1260">
                  <c:v>-2.6576666666663657E-5</c:v>
                </c:pt>
                <c:pt idx="1261">
                  <c:v>-2.6576666666663657E-5</c:v>
                </c:pt>
                <c:pt idx="1262">
                  <c:v>-2.6576666666663657E-5</c:v>
                </c:pt>
                <c:pt idx="1263">
                  <c:v>-2.6576666666663657E-5</c:v>
                </c:pt>
                <c:pt idx="1264">
                  <c:v>-1.6576666666663631E-5</c:v>
                </c:pt>
                <c:pt idx="1265">
                  <c:v>-1.6576666666663631E-5</c:v>
                </c:pt>
                <c:pt idx="1266">
                  <c:v>-1.6576666666663631E-5</c:v>
                </c:pt>
                <c:pt idx="1267">
                  <c:v>-1.6576666666663631E-5</c:v>
                </c:pt>
                <c:pt idx="1268">
                  <c:v>-1.6576666666663631E-5</c:v>
                </c:pt>
                <c:pt idx="1269">
                  <c:v>-1.6576666666663631E-5</c:v>
                </c:pt>
                <c:pt idx="1270">
                  <c:v>-1.6576666666663631E-5</c:v>
                </c:pt>
                <c:pt idx="1271">
                  <c:v>-1.6576666666663631E-5</c:v>
                </c:pt>
                <c:pt idx="1272">
                  <c:v>-1.6576666666663631E-5</c:v>
                </c:pt>
                <c:pt idx="1273">
                  <c:v>-6.5766666666636046E-6</c:v>
                </c:pt>
                <c:pt idx="1274">
                  <c:v>-6.5766666666636046E-6</c:v>
                </c:pt>
                <c:pt idx="1275">
                  <c:v>-6.5766666666636046E-6</c:v>
                </c:pt>
                <c:pt idx="1276">
                  <c:v>3.4233333333364216E-6</c:v>
                </c:pt>
                <c:pt idx="1277">
                  <c:v>3.4233333333364216E-6</c:v>
                </c:pt>
                <c:pt idx="1278">
                  <c:v>3.4233333333364216E-6</c:v>
                </c:pt>
                <c:pt idx="1279">
                  <c:v>3.4233333333364216E-6</c:v>
                </c:pt>
                <c:pt idx="1280">
                  <c:v>3.4233333333364216E-6</c:v>
                </c:pt>
                <c:pt idx="1281">
                  <c:v>3.4233333333364216E-6</c:v>
                </c:pt>
                <c:pt idx="1282">
                  <c:v>3.4233333333364216E-6</c:v>
                </c:pt>
                <c:pt idx="1283">
                  <c:v>3.4233333333364216E-6</c:v>
                </c:pt>
                <c:pt idx="1284">
                  <c:v>3.4233333333364216E-6</c:v>
                </c:pt>
                <c:pt idx="1285">
                  <c:v>3.4233333333364216E-6</c:v>
                </c:pt>
                <c:pt idx="1286">
                  <c:v>3.4233333333364216E-6</c:v>
                </c:pt>
                <c:pt idx="1287">
                  <c:v>3.4233333333364216E-6</c:v>
                </c:pt>
                <c:pt idx="1288">
                  <c:v>1.3423333333336448E-5</c:v>
                </c:pt>
                <c:pt idx="1289">
                  <c:v>1.3423333333336448E-5</c:v>
                </c:pt>
                <c:pt idx="1290">
                  <c:v>1.3423333333336448E-5</c:v>
                </c:pt>
                <c:pt idx="1291">
                  <c:v>1.3423333333336448E-5</c:v>
                </c:pt>
                <c:pt idx="1292">
                  <c:v>1.3423333333336448E-5</c:v>
                </c:pt>
                <c:pt idx="1293">
                  <c:v>1.3423333333336448E-5</c:v>
                </c:pt>
                <c:pt idx="1294">
                  <c:v>1.3423333333336448E-5</c:v>
                </c:pt>
                <c:pt idx="1295">
                  <c:v>1.3423333333336448E-5</c:v>
                </c:pt>
                <c:pt idx="1296">
                  <c:v>1.3423333333336448E-5</c:v>
                </c:pt>
                <c:pt idx="1297">
                  <c:v>2.3423333333336474E-5</c:v>
                </c:pt>
                <c:pt idx="1298">
                  <c:v>2.3423333333336474E-5</c:v>
                </c:pt>
                <c:pt idx="1299">
                  <c:v>2.3423333333336474E-5</c:v>
                </c:pt>
                <c:pt idx="1300">
                  <c:v>2.3423333333336474E-5</c:v>
                </c:pt>
                <c:pt idx="1301">
                  <c:v>2.3423333333336474E-5</c:v>
                </c:pt>
                <c:pt idx="1302">
                  <c:v>2.3423333333336474E-5</c:v>
                </c:pt>
                <c:pt idx="1303">
                  <c:v>2.3423333333336474E-5</c:v>
                </c:pt>
                <c:pt idx="1304">
                  <c:v>2.3423333333336474E-5</c:v>
                </c:pt>
                <c:pt idx="1305">
                  <c:v>3.34233333333365E-5</c:v>
                </c:pt>
                <c:pt idx="1306">
                  <c:v>3.34233333333365E-5</c:v>
                </c:pt>
                <c:pt idx="1307">
                  <c:v>3.34233333333365E-5</c:v>
                </c:pt>
                <c:pt idx="1308">
                  <c:v>4.3423333333336527E-5</c:v>
                </c:pt>
                <c:pt idx="1309">
                  <c:v>4.3423333333336527E-5</c:v>
                </c:pt>
                <c:pt idx="1310">
                  <c:v>4.3423333333336527E-5</c:v>
                </c:pt>
                <c:pt idx="1311">
                  <c:v>4.3423333333336527E-5</c:v>
                </c:pt>
                <c:pt idx="1312">
                  <c:v>4.3423333333336527E-5</c:v>
                </c:pt>
                <c:pt idx="1313">
                  <c:v>4.3423333333336527E-5</c:v>
                </c:pt>
                <c:pt idx="1314">
                  <c:v>4.3423333333336527E-5</c:v>
                </c:pt>
                <c:pt idx="1315">
                  <c:v>4.3423333333336527E-5</c:v>
                </c:pt>
                <c:pt idx="1316">
                  <c:v>4.3423333333336527E-5</c:v>
                </c:pt>
                <c:pt idx="1317">
                  <c:v>4.3423333333336527E-5</c:v>
                </c:pt>
                <c:pt idx="1318">
                  <c:v>4.3423333333336527E-5</c:v>
                </c:pt>
                <c:pt idx="1319">
                  <c:v>4.3423333333336527E-5</c:v>
                </c:pt>
                <c:pt idx="1320">
                  <c:v>4.3423333333336527E-5</c:v>
                </c:pt>
                <c:pt idx="1321">
                  <c:v>4.3423333333336527E-5</c:v>
                </c:pt>
                <c:pt idx="1322">
                  <c:v>4.3423333333336527E-5</c:v>
                </c:pt>
                <c:pt idx="1323">
                  <c:v>4.3423333333336527E-5</c:v>
                </c:pt>
                <c:pt idx="1324">
                  <c:v>4.3423333333336527E-5</c:v>
                </c:pt>
                <c:pt idx="1325">
                  <c:v>4.3423333333336527E-5</c:v>
                </c:pt>
                <c:pt idx="1326">
                  <c:v>3.34233333333365E-5</c:v>
                </c:pt>
                <c:pt idx="1327">
                  <c:v>3.34233333333365E-5</c:v>
                </c:pt>
                <c:pt idx="1328">
                  <c:v>2.3423333333336474E-5</c:v>
                </c:pt>
                <c:pt idx="1329">
                  <c:v>2.3423333333336474E-5</c:v>
                </c:pt>
                <c:pt idx="1330">
                  <c:v>2.3423333333336474E-5</c:v>
                </c:pt>
                <c:pt idx="1331">
                  <c:v>1.3423333333336448E-5</c:v>
                </c:pt>
                <c:pt idx="1332">
                  <c:v>1.3423333333336448E-5</c:v>
                </c:pt>
                <c:pt idx="1333">
                  <c:v>3.4233333333364216E-6</c:v>
                </c:pt>
                <c:pt idx="1334">
                  <c:v>3.4233333333364216E-6</c:v>
                </c:pt>
                <c:pt idx="1335">
                  <c:v>3.4233333333364216E-6</c:v>
                </c:pt>
                <c:pt idx="1336">
                  <c:v>-6.5766666666636046E-6</c:v>
                </c:pt>
                <c:pt idx="1337">
                  <c:v>-1.6576666666663631E-5</c:v>
                </c:pt>
                <c:pt idx="1338">
                  <c:v>-1.6576666666663631E-5</c:v>
                </c:pt>
                <c:pt idx="1339">
                  <c:v>-1.6576666666663631E-5</c:v>
                </c:pt>
                <c:pt idx="1340">
                  <c:v>-1.6576666666663631E-5</c:v>
                </c:pt>
                <c:pt idx="1341">
                  <c:v>-2.6576666666663657E-5</c:v>
                </c:pt>
                <c:pt idx="1342">
                  <c:v>-2.6576666666663657E-5</c:v>
                </c:pt>
                <c:pt idx="1343">
                  <c:v>-3.6576666666663683E-5</c:v>
                </c:pt>
                <c:pt idx="1344">
                  <c:v>-3.6576666666663683E-5</c:v>
                </c:pt>
                <c:pt idx="1345">
                  <c:v>-3.6576666666663683E-5</c:v>
                </c:pt>
                <c:pt idx="1346">
                  <c:v>-3.6576666666663683E-5</c:v>
                </c:pt>
                <c:pt idx="1347">
                  <c:v>-3.6576666666663683E-5</c:v>
                </c:pt>
                <c:pt idx="1348">
                  <c:v>-3.6576666666663683E-5</c:v>
                </c:pt>
                <c:pt idx="1349">
                  <c:v>-3.6576666666663683E-5</c:v>
                </c:pt>
                <c:pt idx="1350">
                  <c:v>-3.6576666666663683E-5</c:v>
                </c:pt>
                <c:pt idx="1351">
                  <c:v>-3.6576666666663683E-5</c:v>
                </c:pt>
                <c:pt idx="1352">
                  <c:v>-3.6576666666663683E-5</c:v>
                </c:pt>
                <c:pt idx="1353">
                  <c:v>-3.6576666666663683E-5</c:v>
                </c:pt>
                <c:pt idx="1354">
                  <c:v>-3.6576666666663683E-5</c:v>
                </c:pt>
                <c:pt idx="1355">
                  <c:v>-3.6576666666663683E-5</c:v>
                </c:pt>
                <c:pt idx="1356">
                  <c:v>-3.6576666666663683E-5</c:v>
                </c:pt>
                <c:pt idx="1357">
                  <c:v>-3.6576666666663683E-5</c:v>
                </c:pt>
                <c:pt idx="1358">
                  <c:v>-2.6576666666663657E-5</c:v>
                </c:pt>
                <c:pt idx="1359">
                  <c:v>-2.6576666666663657E-5</c:v>
                </c:pt>
                <c:pt idx="1360">
                  <c:v>-2.6576666666663657E-5</c:v>
                </c:pt>
                <c:pt idx="1361">
                  <c:v>-2.6576666666663657E-5</c:v>
                </c:pt>
                <c:pt idx="1362">
                  <c:v>-1.6576666666663631E-5</c:v>
                </c:pt>
                <c:pt idx="1363">
                  <c:v>-1.6576666666663631E-5</c:v>
                </c:pt>
                <c:pt idx="1364">
                  <c:v>-1.6576666666663631E-5</c:v>
                </c:pt>
                <c:pt idx="1365">
                  <c:v>-1.6576666666663631E-5</c:v>
                </c:pt>
                <c:pt idx="1366">
                  <c:v>-1.6576666666663631E-5</c:v>
                </c:pt>
                <c:pt idx="1367">
                  <c:v>-1.6576666666663631E-5</c:v>
                </c:pt>
                <c:pt idx="1368">
                  <c:v>-6.5766666666636046E-6</c:v>
                </c:pt>
                <c:pt idx="1369">
                  <c:v>-6.5766666666636046E-6</c:v>
                </c:pt>
                <c:pt idx="1370">
                  <c:v>-6.5766666666636046E-6</c:v>
                </c:pt>
                <c:pt idx="1371">
                  <c:v>3.4233333333364216E-6</c:v>
                </c:pt>
                <c:pt idx="1372">
                  <c:v>3.4233333333364216E-6</c:v>
                </c:pt>
                <c:pt idx="1373">
                  <c:v>3.4233333333364216E-6</c:v>
                </c:pt>
                <c:pt idx="1374">
                  <c:v>3.4233333333364216E-6</c:v>
                </c:pt>
                <c:pt idx="1375">
                  <c:v>3.4233333333364216E-6</c:v>
                </c:pt>
                <c:pt idx="1376">
                  <c:v>3.4233333333364216E-6</c:v>
                </c:pt>
                <c:pt idx="1377">
                  <c:v>3.4233333333364216E-6</c:v>
                </c:pt>
                <c:pt idx="1378">
                  <c:v>3.4233333333364216E-6</c:v>
                </c:pt>
                <c:pt idx="1379">
                  <c:v>3.4233333333364216E-6</c:v>
                </c:pt>
                <c:pt idx="1380">
                  <c:v>3.4233333333364216E-6</c:v>
                </c:pt>
                <c:pt idx="1381">
                  <c:v>1.3423333333336448E-5</c:v>
                </c:pt>
                <c:pt idx="1382">
                  <c:v>1.3423333333336448E-5</c:v>
                </c:pt>
                <c:pt idx="1383">
                  <c:v>1.3423333333336448E-5</c:v>
                </c:pt>
                <c:pt idx="1384">
                  <c:v>1.3423333333336448E-5</c:v>
                </c:pt>
                <c:pt idx="1385">
                  <c:v>1.3423333333336448E-5</c:v>
                </c:pt>
                <c:pt idx="1386">
                  <c:v>1.3423333333336448E-5</c:v>
                </c:pt>
                <c:pt idx="1387">
                  <c:v>1.3423333333336448E-5</c:v>
                </c:pt>
                <c:pt idx="1388">
                  <c:v>1.3423333333336448E-5</c:v>
                </c:pt>
                <c:pt idx="1389">
                  <c:v>1.3423333333336448E-5</c:v>
                </c:pt>
                <c:pt idx="1390">
                  <c:v>1.3423333333336448E-5</c:v>
                </c:pt>
                <c:pt idx="1391">
                  <c:v>1.3423333333336448E-5</c:v>
                </c:pt>
                <c:pt idx="1392">
                  <c:v>1.3423333333336448E-5</c:v>
                </c:pt>
                <c:pt idx="1393">
                  <c:v>1.3423333333336448E-5</c:v>
                </c:pt>
                <c:pt idx="1394">
                  <c:v>1.3423333333336448E-5</c:v>
                </c:pt>
                <c:pt idx="1395">
                  <c:v>1.3423333333336448E-5</c:v>
                </c:pt>
                <c:pt idx="1396">
                  <c:v>1.3423333333336448E-5</c:v>
                </c:pt>
                <c:pt idx="1397">
                  <c:v>1.3423333333336448E-5</c:v>
                </c:pt>
                <c:pt idx="1398">
                  <c:v>1.3423333333336448E-5</c:v>
                </c:pt>
                <c:pt idx="1399">
                  <c:v>1.3423333333336448E-5</c:v>
                </c:pt>
                <c:pt idx="1400">
                  <c:v>1.3423333333336448E-5</c:v>
                </c:pt>
                <c:pt idx="1401">
                  <c:v>3.4233333333364216E-6</c:v>
                </c:pt>
                <c:pt idx="1402">
                  <c:v>3.4233333333364216E-6</c:v>
                </c:pt>
                <c:pt idx="1403">
                  <c:v>3.4233333333364216E-6</c:v>
                </c:pt>
                <c:pt idx="1404">
                  <c:v>3.4233333333364216E-6</c:v>
                </c:pt>
                <c:pt idx="1405">
                  <c:v>3.4233333333364216E-6</c:v>
                </c:pt>
                <c:pt idx="1406">
                  <c:v>3.4233333333364216E-6</c:v>
                </c:pt>
                <c:pt idx="1407">
                  <c:v>3.4233333333364216E-6</c:v>
                </c:pt>
                <c:pt idx="1408">
                  <c:v>3.4233333333364216E-6</c:v>
                </c:pt>
                <c:pt idx="1409">
                  <c:v>3.4233333333364216E-6</c:v>
                </c:pt>
                <c:pt idx="1410">
                  <c:v>3.4233333333364216E-6</c:v>
                </c:pt>
                <c:pt idx="1411">
                  <c:v>3.4233333333364216E-6</c:v>
                </c:pt>
                <c:pt idx="1412">
                  <c:v>3.4233333333364216E-6</c:v>
                </c:pt>
                <c:pt idx="1413">
                  <c:v>3.4233333333364216E-6</c:v>
                </c:pt>
                <c:pt idx="1414">
                  <c:v>3.4233333333364216E-6</c:v>
                </c:pt>
                <c:pt idx="1415">
                  <c:v>3.4233333333364216E-6</c:v>
                </c:pt>
                <c:pt idx="1416">
                  <c:v>3.4233333333364216E-6</c:v>
                </c:pt>
                <c:pt idx="1417">
                  <c:v>3.4233333333364216E-6</c:v>
                </c:pt>
                <c:pt idx="1418">
                  <c:v>3.4233333333364216E-6</c:v>
                </c:pt>
                <c:pt idx="1419">
                  <c:v>3.4233333333364216E-6</c:v>
                </c:pt>
                <c:pt idx="1420">
                  <c:v>3.4233333333364216E-6</c:v>
                </c:pt>
                <c:pt idx="1421">
                  <c:v>3.4233333333364216E-6</c:v>
                </c:pt>
                <c:pt idx="1422">
                  <c:v>3.4233333333364216E-6</c:v>
                </c:pt>
                <c:pt idx="1423">
                  <c:v>3.4233333333364216E-6</c:v>
                </c:pt>
                <c:pt idx="1424">
                  <c:v>3.4233333333364216E-6</c:v>
                </c:pt>
                <c:pt idx="1425">
                  <c:v>3.4233333333364216E-6</c:v>
                </c:pt>
                <c:pt idx="1426">
                  <c:v>3.4233333333364216E-6</c:v>
                </c:pt>
                <c:pt idx="1427">
                  <c:v>3.4233333333364216E-6</c:v>
                </c:pt>
                <c:pt idx="1428">
                  <c:v>3.4233333333364216E-6</c:v>
                </c:pt>
                <c:pt idx="1429">
                  <c:v>3.4233333333364216E-6</c:v>
                </c:pt>
                <c:pt idx="1430">
                  <c:v>3.4233333333364216E-6</c:v>
                </c:pt>
                <c:pt idx="1431">
                  <c:v>3.4233333333364216E-6</c:v>
                </c:pt>
                <c:pt idx="1432">
                  <c:v>3.4233333333364216E-6</c:v>
                </c:pt>
                <c:pt idx="1433">
                  <c:v>3.4233333333364216E-6</c:v>
                </c:pt>
                <c:pt idx="1434">
                  <c:v>3.4233333333364216E-6</c:v>
                </c:pt>
                <c:pt idx="1435">
                  <c:v>3.4233333333364216E-6</c:v>
                </c:pt>
                <c:pt idx="1436">
                  <c:v>3.4233333333364216E-6</c:v>
                </c:pt>
                <c:pt idx="1437">
                  <c:v>3.4233333333364216E-6</c:v>
                </c:pt>
                <c:pt idx="1438">
                  <c:v>3.4233333333364216E-6</c:v>
                </c:pt>
                <c:pt idx="1439">
                  <c:v>-6.5766666666636046E-6</c:v>
                </c:pt>
                <c:pt idx="1440">
                  <c:v>-6.5766666666636046E-6</c:v>
                </c:pt>
                <c:pt idx="1441">
                  <c:v>-6.5766666666636046E-6</c:v>
                </c:pt>
                <c:pt idx="1442">
                  <c:v>-6.5766666666636046E-6</c:v>
                </c:pt>
                <c:pt idx="1443">
                  <c:v>-1.6576666666663631E-5</c:v>
                </c:pt>
                <c:pt idx="1444">
                  <c:v>-1.6576666666663631E-5</c:v>
                </c:pt>
                <c:pt idx="1445">
                  <c:v>-1.6576666666663631E-5</c:v>
                </c:pt>
                <c:pt idx="1446">
                  <c:v>-1.6576666666663631E-5</c:v>
                </c:pt>
                <c:pt idx="1447">
                  <c:v>-1.6576666666663631E-5</c:v>
                </c:pt>
                <c:pt idx="1448">
                  <c:v>-1.6576666666663631E-5</c:v>
                </c:pt>
                <c:pt idx="1449">
                  <c:v>-1.6576666666663631E-5</c:v>
                </c:pt>
                <c:pt idx="1450">
                  <c:v>-1.6576666666663631E-5</c:v>
                </c:pt>
                <c:pt idx="1451">
                  <c:v>-1.6576666666663631E-5</c:v>
                </c:pt>
                <c:pt idx="1452">
                  <c:v>-1.6576666666663631E-5</c:v>
                </c:pt>
                <c:pt idx="1453">
                  <c:v>-1.6576666666663631E-5</c:v>
                </c:pt>
                <c:pt idx="1454">
                  <c:v>-1.6576666666663631E-5</c:v>
                </c:pt>
                <c:pt idx="1455">
                  <c:v>-1.6576666666663631E-5</c:v>
                </c:pt>
                <c:pt idx="1456">
                  <c:v>-1.6576666666663631E-5</c:v>
                </c:pt>
                <c:pt idx="1457">
                  <c:v>-1.6576666666663631E-5</c:v>
                </c:pt>
                <c:pt idx="1458">
                  <c:v>-1.6576666666663631E-5</c:v>
                </c:pt>
                <c:pt idx="1459">
                  <c:v>-6.5766666666636046E-6</c:v>
                </c:pt>
                <c:pt idx="1460">
                  <c:v>-6.5766666666636046E-6</c:v>
                </c:pt>
                <c:pt idx="1461">
                  <c:v>3.4233333333364216E-6</c:v>
                </c:pt>
                <c:pt idx="1462">
                  <c:v>3.4233333333364216E-6</c:v>
                </c:pt>
                <c:pt idx="1463">
                  <c:v>3.4233333333364216E-6</c:v>
                </c:pt>
                <c:pt idx="1464">
                  <c:v>3.4233333333364216E-6</c:v>
                </c:pt>
                <c:pt idx="1465">
                  <c:v>3.4233333333364216E-6</c:v>
                </c:pt>
                <c:pt idx="1466">
                  <c:v>3.4233333333364216E-6</c:v>
                </c:pt>
                <c:pt idx="1467">
                  <c:v>1.3423333333336448E-5</c:v>
                </c:pt>
                <c:pt idx="1468">
                  <c:v>1.3423333333336448E-5</c:v>
                </c:pt>
                <c:pt idx="1469">
                  <c:v>1.3423333333336448E-5</c:v>
                </c:pt>
                <c:pt idx="1470">
                  <c:v>1.3423333333336448E-5</c:v>
                </c:pt>
                <c:pt idx="1471">
                  <c:v>1.3423333333336448E-5</c:v>
                </c:pt>
                <c:pt idx="1472">
                  <c:v>1.3423333333336448E-5</c:v>
                </c:pt>
                <c:pt idx="1473">
                  <c:v>1.3423333333336448E-5</c:v>
                </c:pt>
                <c:pt idx="1474">
                  <c:v>1.3423333333336448E-5</c:v>
                </c:pt>
                <c:pt idx="1475">
                  <c:v>1.3423333333336448E-5</c:v>
                </c:pt>
                <c:pt idx="1476">
                  <c:v>1.3423333333336448E-5</c:v>
                </c:pt>
                <c:pt idx="1477">
                  <c:v>3.4233333333364216E-6</c:v>
                </c:pt>
                <c:pt idx="1478">
                  <c:v>3.4233333333364216E-6</c:v>
                </c:pt>
                <c:pt idx="1479">
                  <c:v>3.4233333333364216E-6</c:v>
                </c:pt>
                <c:pt idx="1480">
                  <c:v>3.4233333333364216E-6</c:v>
                </c:pt>
                <c:pt idx="1481">
                  <c:v>-6.5766666666636046E-6</c:v>
                </c:pt>
                <c:pt idx="1482">
                  <c:v>-6.5766666666636046E-6</c:v>
                </c:pt>
                <c:pt idx="1483">
                  <c:v>-1.6576666666663631E-5</c:v>
                </c:pt>
                <c:pt idx="1484">
                  <c:v>-1.6576666666663631E-5</c:v>
                </c:pt>
                <c:pt idx="1485">
                  <c:v>-1.6576666666663631E-5</c:v>
                </c:pt>
                <c:pt idx="1486">
                  <c:v>-1.6576666666663631E-5</c:v>
                </c:pt>
                <c:pt idx="1487">
                  <c:v>-2.6576666666663657E-5</c:v>
                </c:pt>
                <c:pt idx="1488">
                  <c:v>-2.6576666666663657E-5</c:v>
                </c:pt>
                <c:pt idx="1489">
                  <c:v>-3.6576666666663683E-5</c:v>
                </c:pt>
                <c:pt idx="1490">
                  <c:v>-3.6576666666663683E-5</c:v>
                </c:pt>
                <c:pt idx="1491">
                  <c:v>-3.6576666666663683E-5</c:v>
                </c:pt>
                <c:pt idx="1492">
                  <c:v>-3.6576666666663683E-5</c:v>
                </c:pt>
                <c:pt idx="1493">
                  <c:v>-3.6576666666663683E-5</c:v>
                </c:pt>
                <c:pt idx="1494">
                  <c:v>-3.6576666666663683E-5</c:v>
                </c:pt>
                <c:pt idx="1495">
                  <c:v>-3.6576666666663683E-5</c:v>
                </c:pt>
                <c:pt idx="1496">
                  <c:v>-3.6576666666663683E-5</c:v>
                </c:pt>
                <c:pt idx="1497">
                  <c:v>-3.6576666666663683E-5</c:v>
                </c:pt>
                <c:pt idx="1498">
                  <c:v>-3.6576666666663683E-5</c:v>
                </c:pt>
                <c:pt idx="1499">
                  <c:v>-3.6576666666663683E-5</c:v>
                </c:pt>
                <c:pt idx="1500">
                  <c:v>-3.6576666666663683E-5</c:v>
                </c:pt>
                <c:pt idx="1501">
                  <c:v>-2.6576666666663657E-5</c:v>
                </c:pt>
                <c:pt idx="1502">
                  <c:v>-2.6576666666663657E-5</c:v>
                </c:pt>
                <c:pt idx="1503">
                  <c:v>-1.6576666666663631E-5</c:v>
                </c:pt>
                <c:pt idx="1504">
                  <c:v>-1.6576666666663631E-5</c:v>
                </c:pt>
                <c:pt idx="1505">
                  <c:v>-1.6576666666663631E-5</c:v>
                </c:pt>
                <c:pt idx="1506">
                  <c:v>-6.5766666666636046E-6</c:v>
                </c:pt>
                <c:pt idx="1507">
                  <c:v>-6.5766666666636046E-6</c:v>
                </c:pt>
                <c:pt idx="1508">
                  <c:v>3.4233333333364216E-6</c:v>
                </c:pt>
                <c:pt idx="1509">
                  <c:v>3.4233333333364216E-6</c:v>
                </c:pt>
                <c:pt idx="1510">
                  <c:v>3.4233333333364216E-6</c:v>
                </c:pt>
                <c:pt idx="1511">
                  <c:v>1.3423333333336448E-5</c:v>
                </c:pt>
                <c:pt idx="1512">
                  <c:v>1.3423333333336448E-5</c:v>
                </c:pt>
                <c:pt idx="1513">
                  <c:v>2.3423333333336474E-5</c:v>
                </c:pt>
                <c:pt idx="1514">
                  <c:v>2.3423333333336474E-5</c:v>
                </c:pt>
                <c:pt idx="1515">
                  <c:v>2.3423333333336474E-5</c:v>
                </c:pt>
                <c:pt idx="1516">
                  <c:v>2.3423333333336474E-5</c:v>
                </c:pt>
                <c:pt idx="1517">
                  <c:v>2.3423333333336474E-5</c:v>
                </c:pt>
                <c:pt idx="1518">
                  <c:v>2.3423333333336474E-5</c:v>
                </c:pt>
                <c:pt idx="1519">
                  <c:v>2.3423333333336474E-5</c:v>
                </c:pt>
                <c:pt idx="1520">
                  <c:v>2.3423333333336474E-5</c:v>
                </c:pt>
                <c:pt idx="1521">
                  <c:v>2.3423333333336474E-5</c:v>
                </c:pt>
                <c:pt idx="1522">
                  <c:v>2.3423333333336474E-5</c:v>
                </c:pt>
                <c:pt idx="1523">
                  <c:v>2.3423333333336474E-5</c:v>
                </c:pt>
                <c:pt idx="1524">
                  <c:v>2.3423333333336474E-5</c:v>
                </c:pt>
                <c:pt idx="1525">
                  <c:v>2.3423333333336474E-5</c:v>
                </c:pt>
                <c:pt idx="1526">
                  <c:v>2.3423333333336474E-5</c:v>
                </c:pt>
                <c:pt idx="1527">
                  <c:v>2.3423333333336474E-5</c:v>
                </c:pt>
                <c:pt idx="1528">
                  <c:v>2.3423333333336474E-5</c:v>
                </c:pt>
                <c:pt idx="1529">
                  <c:v>2.3423333333336474E-5</c:v>
                </c:pt>
                <c:pt idx="1530">
                  <c:v>1.3423333333336448E-5</c:v>
                </c:pt>
                <c:pt idx="1531">
                  <c:v>1.3423333333336448E-5</c:v>
                </c:pt>
                <c:pt idx="1532">
                  <c:v>1.3423333333336448E-5</c:v>
                </c:pt>
                <c:pt idx="1533">
                  <c:v>3.4233333333364216E-6</c:v>
                </c:pt>
                <c:pt idx="1534">
                  <c:v>3.4233333333364216E-6</c:v>
                </c:pt>
                <c:pt idx="1535">
                  <c:v>3.4233333333364216E-6</c:v>
                </c:pt>
                <c:pt idx="1536">
                  <c:v>3.4233333333364216E-6</c:v>
                </c:pt>
                <c:pt idx="1537">
                  <c:v>3.4233333333364216E-6</c:v>
                </c:pt>
                <c:pt idx="1538">
                  <c:v>3.4233333333364216E-6</c:v>
                </c:pt>
                <c:pt idx="1539">
                  <c:v>3.4233333333364216E-6</c:v>
                </c:pt>
                <c:pt idx="1540">
                  <c:v>3.4233333333364216E-6</c:v>
                </c:pt>
                <c:pt idx="1541">
                  <c:v>3.4233333333364216E-6</c:v>
                </c:pt>
                <c:pt idx="1542">
                  <c:v>3.4233333333364216E-6</c:v>
                </c:pt>
                <c:pt idx="1543">
                  <c:v>3.4233333333364216E-6</c:v>
                </c:pt>
                <c:pt idx="1544">
                  <c:v>3.4233333333364216E-6</c:v>
                </c:pt>
                <c:pt idx="1545">
                  <c:v>3.4233333333364216E-6</c:v>
                </c:pt>
                <c:pt idx="1546">
                  <c:v>3.4233333333364216E-6</c:v>
                </c:pt>
                <c:pt idx="1547">
                  <c:v>3.4233333333364216E-6</c:v>
                </c:pt>
                <c:pt idx="1548">
                  <c:v>3.4233333333364216E-6</c:v>
                </c:pt>
                <c:pt idx="1549">
                  <c:v>3.4233333333364216E-6</c:v>
                </c:pt>
                <c:pt idx="1550">
                  <c:v>3.4233333333364216E-6</c:v>
                </c:pt>
                <c:pt idx="1551">
                  <c:v>3.4233333333364216E-6</c:v>
                </c:pt>
                <c:pt idx="1552">
                  <c:v>3.4233333333364216E-6</c:v>
                </c:pt>
                <c:pt idx="1553">
                  <c:v>3.4233333333364216E-6</c:v>
                </c:pt>
                <c:pt idx="1554">
                  <c:v>3.4233333333364216E-6</c:v>
                </c:pt>
                <c:pt idx="1555">
                  <c:v>3.4233333333364216E-6</c:v>
                </c:pt>
                <c:pt idx="1556">
                  <c:v>3.4233333333364216E-6</c:v>
                </c:pt>
                <c:pt idx="1557">
                  <c:v>3.4233333333364216E-6</c:v>
                </c:pt>
                <c:pt idx="1558">
                  <c:v>3.4233333333364216E-6</c:v>
                </c:pt>
                <c:pt idx="1559">
                  <c:v>3.4233333333364216E-6</c:v>
                </c:pt>
                <c:pt idx="1560">
                  <c:v>3.4233333333364216E-6</c:v>
                </c:pt>
                <c:pt idx="1561">
                  <c:v>3.4233333333364216E-6</c:v>
                </c:pt>
                <c:pt idx="1562">
                  <c:v>-6.5766666666636046E-6</c:v>
                </c:pt>
                <c:pt idx="1563">
                  <c:v>-6.5766666666636046E-6</c:v>
                </c:pt>
                <c:pt idx="1564">
                  <c:v>-6.5766666666636046E-6</c:v>
                </c:pt>
                <c:pt idx="1565">
                  <c:v>-1.6576666666663631E-5</c:v>
                </c:pt>
                <c:pt idx="1566">
                  <c:v>-1.6576666666663631E-5</c:v>
                </c:pt>
                <c:pt idx="1567">
                  <c:v>-1.6576666666663631E-5</c:v>
                </c:pt>
                <c:pt idx="1568">
                  <c:v>-1.6576666666663631E-5</c:v>
                </c:pt>
                <c:pt idx="1569">
                  <c:v>-2.6576666666663657E-5</c:v>
                </c:pt>
                <c:pt idx="1570">
                  <c:v>-2.6576666666663657E-5</c:v>
                </c:pt>
                <c:pt idx="1571">
                  <c:v>-2.6576666666663657E-5</c:v>
                </c:pt>
                <c:pt idx="1572">
                  <c:v>-3.6576666666663683E-5</c:v>
                </c:pt>
                <c:pt idx="1573">
                  <c:v>-3.6576666666663683E-5</c:v>
                </c:pt>
                <c:pt idx="1574">
                  <c:v>-3.6576666666663683E-5</c:v>
                </c:pt>
                <c:pt idx="1575">
                  <c:v>-3.6576666666663683E-5</c:v>
                </c:pt>
                <c:pt idx="1576">
                  <c:v>-3.6576666666663683E-5</c:v>
                </c:pt>
                <c:pt idx="1577">
                  <c:v>-4.657666666666371E-5</c:v>
                </c:pt>
                <c:pt idx="1578">
                  <c:v>-4.657666666666371E-5</c:v>
                </c:pt>
                <c:pt idx="1579">
                  <c:v>-4.657666666666371E-5</c:v>
                </c:pt>
                <c:pt idx="1580">
                  <c:v>-5.6576666666663736E-5</c:v>
                </c:pt>
                <c:pt idx="1581">
                  <c:v>-5.6576666666663736E-5</c:v>
                </c:pt>
                <c:pt idx="1582">
                  <c:v>-5.6576666666663736E-5</c:v>
                </c:pt>
                <c:pt idx="1583">
                  <c:v>-5.6576666666663736E-5</c:v>
                </c:pt>
                <c:pt idx="1584">
                  <c:v>-5.6576666666663736E-5</c:v>
                </c:pt>
                <c:pt idx="1585">
                  <c:v>-5.6576666666663736E-5</c:v>
                </c:pt>
                <c:pt idx="1586">
                  <c:v>-5.6576666666663736E-5</c:v>
                </c:pt>
                <c:pt idx="1587">
                  <c:v>-5.6576666666663736E-5</c:v>
                </c:pt>
                <c:pt idx="1588">
                  <c:v>-6.6576666666663762E-5</c:v>
                </c:pt>
                <c:pt idx="1589">
                  <c:v>-6.6576666666663762E-5</c:v>
                </c:pt>
                <c:pt idx="1590">
                  <c:v>-6.6576666666663762E-5</c:v>
                </c:pt>
                <c:pt idx="1591">
                  <c:v>-6.6576666666663762E-5</c:v>
                </c:pt>
                <c:pt idx="1592">
                  <c:v>-6.6576666666663762E-5</c:v>
                </c:pt>
                <c:pt idx="1593">
                  <c:v>-6.6576666666663762E-5</c:v>
                </c:pt>
                <c:pt idx="1594">
                  <c:v>-6.6576666666663762E-5</c:v>
                </c:pt>
                <c:pt idx="1595">
                  <c:v>-6.6576666666663762E-5</c:v>
                </c:pt>
                <c:pt idx="1596">
                  <c:v>-6.6576666666663762E-5</c:v>
                </c:pt>
                <c:pt idx="1597">
                  <c:v>-6.6576666666663762E-5</c:v>
                </c:pt>
                <c:pt idx="1598">
                  <c:v>-6.6576666666663762E-5</c:v>
                </c:pt>
                <c:pt idx="1599">
                  <c:v>-6.6576666666663762E-5</c:v>
                </c:pt>
                <c:pt idx="1600">
                  <c:v>-6.6576666666663762E-5</c:v>
                </c:pt>
                <c:pt idx="1601">
                  <c:v>-6.6576666666663762E-5</c:v>
                </c:pt>
                <c:pt idx="1602">
                  <c:v>-6.6576666666663762E-5</c:v>
                </c:pt>
                <c:pt idx="1603">
                  <c:v>-6.6576666666663762E-5</c:v>
                </c:pt>
                <c:pt idx="1604">
                  <c:v>-6.6576666666663762E-5</c:v>
                </c:pt>
                <c:pt idx="1605">
                  <c:v>-6.6576666666663762E-5</c:v>
                </c:pt>
                <c:pt idx="1606">
                  <c:v>-6.6576666666663762E-5</c:v>
                </c:pt>
                <c:pt idx="1607">
                  <c:v>-6.6576666666663762E-5</c:v>
                </c:pt>
                <c:pt idx="1608">
                  <c:v>-5.6576666666663736E-5</c:v>
                </c:pt>
                <c:pt idx="1609">
                  <c:v>-5.6576666666663736E-5</c:v>
                </c:pt>
                <c:pt idx="1610">
                  <c:v>-5.6576666666663736E-5</c:v>
                </c:pt>
                <c:pt idx="1611">
                  <c:v>-5.6576666666663736E-5</c:v>
                </c:pt>
                <c:pt idx="1612">
                  <c:v>-5.6576666666663736E-5</c:v>
                </c:pt>
                <c:pt idx="1613">
                  <c:v>-5.6576666666663736E-5</c:v>
                </c:pt>
                <c:pt idx="1614">
                  <c:v>-5.6576666666663736E-5</c:v>
                </c:pt>
                <c:pt idx="1615">
                  <c:v>-5.6576666666663736E-5</c:v>
                </c:pt>
                <c:pt idx="1616">
                  <c:v>-4.657666666666371E-5</c:v>
                </c:pt>
                <c:pt idx="1617">
                  <c:v>-4.657666666666371E-5</c:v>
                </c:pt>
                <c:pt idx="1618">
                  <c:v>-4.657666666666371E-5</c:v>
                </c:pt>
                <c:pt idx="1619">
                  <c:v>-4.657666666666371E-5</c:v>
                </c:pt>
                <c:pt idx="1620">
                  <c:v>-3.6576666666663683E-5</c:v>
                </c:pt>
                <c:pt idx="1621">
                  <c:v>-3.6576666666663683E-5</c:v>
                </c:pt>
                <c:pt idx="1622">
                  <c:v>-3.6576666666663683E-5</c:v>
                </c:pt>
                <c:pt idx="1623">
                  <c:v>-3.6576666666663683E-5</c:v>
                </c:pt>
                <c:pt idx="1624">
                  <c:v>-3.6576666666663683E-5</c:v>
                </c:pt>
                <c:pt idx="1625">
                  <c:v>-3.6576666666663683E-5</c:v>
                </c:pt>
                <c:pt idx="1626">
                  <c:v>-3.6576666666663683E-5</c:v>
                </c:pt>
                <c:pt idx="1627">
                  <c:v>-3.6576666666663683E-5</c:v>
                </c:pt>
                <c:pt idx="1628">
                  <c:v>-3.6576666666663683E-5</c:v>
                </c:pt>
                <c:pt idx="1629">
                  <c:v>-3.6576666666663683E-5</c:v>
                </c:pt>
                <c:pt idx="1630">
                  <c:v>-3.6576666666663683E-5</c:v>
                </c:pt>
                <c:pt idx="1631">
                  <c:v>-3.6576666666663683E-5</c:v>
                </c:pt>
                <c:pt idx="1632">
                  <c:v>-3.6576666666663683E-5</c:v>
                </c:pt>
                <c:pt idx="1633">
                  <c:v>-3.6576666666663683E-5</c:v>
                </c:pt>
                <c:pt idx="1634">
                  <c:v>-3.6576666666663683E-5</c:v>
                </c:pt>
                <c:pt idx="1635">
                  <c:v>-3.6576666666663683E-5</c:v>
                </c:pt>
                <c:pt idx="1636">
                  <c:v>-3.6576666666663683E-5</c:v>
                </c:pt>
                <c:pt idx="1637">
                  <c:v>-3.6576666666663683E-5</c:v>
                </c:pt>
                <c:pt idx="1638">
                  <c:v>-3.6576666666663683E-5</c:v>
                </c:pt>
                <c:pt idx="1639">
                  <c:v>-3.6576666666663683E-5</c:v>
                </c:pt>
                <c:pt idx="1640">
                  <c:v>-3.6576666666663683E-5</c:v>
                </c:pt>
                <c:pt idx="1641">
                  <c:v>-3.6576666666663683E-5</c:v>
                </c:pt>
                <c:pt idx="1642">
                  <c:v>-2.6576666666663657E-5</c:v>
                </c:pt>
                <c:pt idx="1643">
                  <c:v>-2.6576666666663657E-5</c:v>
                </c:pt>
                <c:pt idx="1644">
                  <c:v>-2.6576666666663657E-5</c:v>
                </c:pt>
                <c:pt idx="1645">
                  <c:v>-1.6576666666663631E-5</c:v>
                </c:pt>
                <c:pt idx="1646">
                  <c:v>-1.6576666666663631E-5</c:v>
                </c:pt>
                <c:pt idx="1647">
                  <c:v>-1.6576666666663631E-5</c:v>
                </c:pt>
                <c:pt idx="1648">
                  <c:v>-6.5766666666636046E-6</c:v>
                </c:pt>
                <c:pt idx="1649">
                  <c:v>-6.5766666666636046E-6</c:v>
                </c:pt>
                <c:pt idx="1650">
                  <c:v>3.4233333333364216E-6</c:v>
                </c:pt>
                <c:pt idx="1651">
                  <c:v>3.4233333333364216E-6</c:v>
                </c:pt>
                <c:pt idx="1652">
                  <c:v>1.3423333333336448E-5</c:v>
                </c:pt>
                <c:pt idx="1653">
                  <c:v>2.3423333333336474E-5</c:v>
                </c:pt>
                <c:pt idx="1654">
                  <c:v>2.3423333333336474E-5</c:v>
                </c:pt>
                <c:pt idx="1655">
                  <c:v>2.3423333333336474E-5</c:v>
                </c:pt>
                <c:pt idx="1656">
                  <c:v>3.34233333333365E-5</c:v>
                </c:pt>
                <c:pt idx="1657">
                  <c:v>4.3423333333336527E-5</c:v>
                </c:pt>
                <c:pt idx="1658">
                  <c:v>4.3423333333336527E-5</c:v>
                </c:pt>
                <c:pt idx="1659">
                  <c:v>4.3423333333336527E-5</c:v>
                </c:pt>
                <c:pt idx="1660">
                  <c:v>5.3423333333336553E-5</c:v>
                </c:pt>
                <c:pt idx="1661">
                  <c:v>5.3423333333336553E-5</c:v>
                </c:pt>
                <c:pt idx="1662">
                  <c:v>6.3423333333336579E-5</c:v>
                </c:pt>
                <c:pt idx="1663">
                  <c:v>6.3423333333336579E-5</c:v>
                </c:pt>
                <c:pt idx="1664">
                  <c:v>6.3423333333336579E-5</c:v>
                </c:pt>
                <c:pt idx="1665">
                  <c:v>6.3423333333336579E-5</c:v>
                </c:pt>
                <c:pt idx="1666">
                  <c:v>6.3423333333336579E-5</c:v>
                </c:pt>
                <c:pt idx="1667">
                  <c:v>6.3423333333336579E-5</c:v>
                </c:pt>
                <c:pt idx="1668">
                  <c:v>6.3423333333336579E-5</c:v>
                </c:pt>
                <c:pt idx="1669">
                  <c:v>6.3423333333336579E-5</c:v>
                </c:pt>
                <c:pt idx="1670">
                  <c:v>5.3423333333336553E-5</c:v>
                </c:pt>
                <c:pt idx="1671">
                  <c:v>5.3423333333336553E-5</c:v>
                </c:pt>
                <c:pt idx="1672">
                  <c:v>4.3423333333336527E-5</c:v>
                </c:pt>
                <c:pt idx="1673">
                  <c:v>4.3423333333336527E-5</c:v>
                </c:pt>
                <c:pt idx="1674">
                  <c:v>4.3423333333336527E-5</c:v>
                </c:pt>
                <c:pt idx="1675">
                  <c:v>3.34233333333365E-5</c:v>
                </c:pt>
                <c:pt idx="1676">
                  <c:v>2.3423333333336474E-5</c:v>
                </c:pt>
                <c:pt idx="1677">
                  <c:v>2.3423333333336474E-5</c:v>
                </c:pt>
                <c:pt idx="1678">
                  <c:v>1.3423333333336448E-5</c:v>
                </c:pt>
                <c:pt idx="1679">
                  <c:v>3.4233333333364216E-6</c:v>
                </c:pt>
                <c:pt idx="1680">
                  <c:v>-6.5766666666636046E-6</c:v>
                </c:pt>
                <c:pt idx="1681">
                  <c:v>-1.6576666666663631E-5</c:v>
                </c:pt>
                <c:pt idx="1682">
                  <c:v>-1.6576666666663631E-5</c:v>
                </c:pt>
                <c:pt idx="1683">
                  <c:v>-2.6576666666663657E-5</c:v>
                </c:pt>
                <c:pt idx="1684">
                  <c:v>-3.6576666666663683E-5</c:v>
                </c:pt>
                <c:pt idx="1685">
                  <c:v>-3.6576666666663683E-5</c:v>
                </c:pt>
                <c:pt idx="1686">
                  <c:v>-4.657666666666371E-5</c:v>
                </c:pt>
                <c:pt idx="1687">
                  <c:v>-5.6576666666663736E-5</c:v>
                </c:pt>
                <c:pt idx="1688">
                  <c:v>-5.6576666666663736E-5</c:v>
                </c:pt>
                <c:pt idx="1689">
                  <c:v>-6.6576666666663762E-5</c:v>
                </c:pt>
                <c:pt idx="1690">
                  <c:v>-7.6576666666663355E-5</c:v>
                </c:pt>
                <c:pt idx="1691">
                  <c:v>-7.6576666666663355E-5</c:v>
                </c:pt>
                <c:pt idx="1692">
                  <c:v>-7.6576666666663355E-5</c:v>
                </c:pt>
                <c:pt idx="1693">
                  <c:v>-7.6576666666663355E-5</c:v>
                </c:pt>
                <c:pt idx="1694">
                  <c:v>-8.6576666666663381E-5</c:v>
                </c:pt>
                <c:pt idx="1695">
                  <c:v>-8.6576666666663381E-5</c:v>
                </c:pt>
                <c:pt idx="1696">
                  <c:v>-8.6576666666663381E-5</c:v>
                </c:pt>
                <c:pt idx="1697">
                  <c:v>-8.6576666666663381E-5</c:v>
                </c:pt>
                <c:pt idx="1698">
                  <c:v>-9.6576666666663407E-5</c:v>
                </c:pt>
                <c:pt idx="1699">
                  <c:v>-9.6576666666663407E-5</c:v>
                </c:pt>
                <c:pt idx="1700">
                  <c:v>-9.6576666666663407E-5</c:v>
                </c:pt>
                <c:pt idx="1701">
                  <c:v>-9.6576666666663407E-5</c:v>
                </c:pt>
                <c:pt idx="1702">
                  <c:v>-8.6576666666663381E-5</c:v>
                </c:pt>
                <c:pt idx="1703">
                  <c:v>-8.6576666666663381E-5</c:v>
                </c:pt>
                <c:pt idx="1704">
                  <c:v>-8.6576666666663381E-5</c:v>
                </c:pt>
                <c:pt idx="1705">
                  <c:v>-8.6576666666663381E-5</c:v>
                </c:pt>
                <c:pt idx="1706">
                  <c:v>-7.6576666666663355E-5</c:v>
                </c:pt>
                <c:pt idx="1707">
                  <c:v>-7.6576666666663355E-5</c:v>
                </c:pt>
                <c:pt idx="1708">
                  <c:v>-7.6576666666663355E-5</c:v>
                </c:pt>
                <c:pt idx="1709">
                  <c:v>-7.6576666666663355E-5</c:v>
                </c:pt>
                <c:pt idx="1710">
                  <c:v>-7.6576666666663355E-5</c:v>
                </c:pt>
                <c:pt idx="1711">
                  <c:v>-7.6576666666663355E-5</c:v>
                </c:pt>
                <c:pt idx="1712">
                  <c:v>-7.6576666666663355E-5</c:v>
                </c:pt>
                <c:pt idx="1713">
                  <c:v>-7.6576666666663355E-5</c:v>
                </c:pt>
                <c:pt idx="1714">
                  <c:v>-6.6576666666663762E-5</c:v>
                </c:pt>
                <c:pt idx="1715">
                  <c:v>-6.6576666666663762E-5</c:v>
                </c:pt>
                <c:pt idx="1716">
                  <c:v>-6.6576666666663762E-5</c:v>
                </c:pt>
                <c:pt idx="1717">
                  <c:v>-6.6576666666663762E-5</c:v>
                </c:pt>
                <c:pt idx="1718">
                  <c:v>-6.6576666666663762E-5</c:v>
                </c:pt>
                <c:pt idx="1719">
                  <c:v>-6.6576666666663762E-5</c:v>
                </c:pt>
                <c:pt idx="1720">
                  <c:v>-5.6576666666663736E-5</c:v>
                </c:pt>
                <c:pt idx="1721">
                  <c:v>-5.6576666666663736E-5</c:v>
                </c:pt>
                <c:pt idx="1722">
                  <c:v>-5.6576666666663736E-5</c:v>
                </c:pt>
                <c:pt idx="1723">
                  <c:v>-5.6576666666663736E-5</c:v>
                </c:pt>
                <c:pt idx="1724">
                  <c:v>-5.6576666666663736E-5</c:v>
                </c:pt>
                <c:pt idx="1725">
                  <c:v>-5.6576666666663736E-5</c:v>
                </c:pt>
                <c:pt idx="1726">
                  <c:v>-5.6576666666663736E-5</c:v>
                </c:pt>
                <c:pt idx="1727">
                  <c:v>-5.6576666666663736E-5</c:v>
                </c:pt>
                <c:pt idx="1728">
                  <c:v>-5.6576666666663736E-5</c:v>
                </c:pt>
                <c:pt idx="1729">
                  <c:v>-5.6576666666663736E-5</c:v>
                </c:pt>
                <c:pt idx="1730">
                  <c:v>-5.6576666666663736E-5</c:v>
                </c:pt>
                <c:pt idx="1731">
                  <c:v>-5.6576666666663736E-5</c:v>
                </c:pt>
                <c:pt idx="1732">
                  <c:v>-5.6576666666663736E-5</c:v>
                </c:pt>
                <c:pt idx="1733">
                  <c:v>-5.6576666666663736E-5</c:v>
                </c:pt>
                <c:pt idx="1734">
                  <c:v>-5.6576666666663736E-5</c:v>
                </c:pt>
                <c:pt idx="1735">
                  <c:v>-5.6576666666663736E-5</c:v>
                </c:pt>
                <c:pt idx="1736">
                  <c:v>-5.6576666666663736E-5</c:v>
                </c:pt>
                <c:pt idx="1737">
                  <c:v>-5.6576666666663736E-5</c:v>
                </c:pt>
                <c:pt idx="1738">
                  <c:v>-5.6576666666663736E-5</c:v>
                </c:pt>
                <c:pt idx="1739">
                  <c:v>-5.6576666666663736E-5</c:v>
                </c:pt>
                <c:pt idx="1740">
                  <c:v>-5.6576666666663736E-5</c:v>
                </c:pt>
                <c:pt idx="1741">
                  <c:v>-5.6576666666663736E-5</c:v>
                </c:pt>
                <c:pt idx="1742">
                  <c:v>-5.6576666666663736E-5</c:v>
                </c:pt>
                <c:pt idx="1743">
                  <c:v>-5.6576666666663736E-5</c:v>
                </c:pt>
                <c:pt idx="1744">
                  <c:v>-5.6576666666663736E-5</c:v>
                </c:pt>
                <c:pt idx="1745">
                  <c:v>-5.6576666666663736E-5</c:v>
                </c:pt>
                <c:pt idx="1746">
                  <c:v>-5.6576666666663736E-5</c:v>
                </c:pt>
                <c:pt idx="1747">
                  <c:v>-5.6576666666663736E-5</c:v>
                </c:pt>
                <c:pt idx="1748">
                  <c:v>-5.6576666666663736E-5</c:v>
                </c:pt>
                <c:pt idx="1749">
                  <c:v>-5.6576666666663736E-5</c:v>
                </c:pt>
                <c:pt idx="1750">
                  <c:v>-5.6576666666663736E-5</c:v>
                </c:pt>
                <c:pt idx="1751">
                  <c:v>-5.6576666666663736E-5</c:v>
                </c:pt>
                <c:pt idx="1752">
                  <c:v>-5.6576666666663736E-5</c:v>
                </c:pt>
                <c:pt idx="1753">
                  <c:v>-5.6576666666663736E-5</c:v>
                </c:pt>
                <c:pt idx="1754">
                  <c:v>-5.6576666666663736E-5</c:v>
                </c:pt>
                <c:pt idx="1755">
                  <c:v>-5.6576666666663736E-5</c:v>
                </c:pt>
                <c:pt idx="1756">
                  <c:v>-4.657666666666371E-5</c:v>
                </c:pt>
                <c:pt idx="1757">
                  <c:v>-4.657666666666371E-5</c:v>
                </c:pt>
                <c:pt idx="1758">
                  <c:v>-3.6576666666663683E-5</c:v>
                </c:pt>
                <c:pt idx="1759">
                  <c:v>-3.6576666666663683E-5</c:v>
                </c:pt>
                <c:pt idx="1760">
                  <c:v>-3.6576666666663683E-5</c:v>
                </c:pt>
                <c:pt idx="1761">
                  <c:v>-2.6576666666663657E-5</c:v>
                </c:pt>
                <c:pt idx="1762">
                  <c:v>-2.6576666666663657E-5</c:v>
                </c:pt>
                <c:pt idx="1763">
                  <c:v>-1.6576666666663631E-5</c:v>
                </c:pt>
                <c:pt idx="1764">
                  <c:v>-1.6576666666663631E-5</c:v>
                </c:pt>
                <c:pt idx="1765">
                  <c:v>-6.5766666666636046E-6</c:v>
                </c:pt>
                <c:pt idx="1766">
                  <c:v>3.4233333333364216E-6</c:v>
                </c:pt>
                <c:pt idx="1767">
                  <c:v>3.4233333333364216E-6</c:v>
                </c:pt>
                <c:pt idx="1768">
                  <c:v>1.3423333333336448E-5</c:v>
                </c:pt>
                <c:pt idx="1769">
                  <c:v>2.3423333333336474E-5</c:v>
                </c:pt>
                <c:pt idx="1770">
                  <c:v>3.34233333333365E-5</c:v>
                </c:pt>
                <c:pt idx="1771">
                  <c:v>4.3423333333336527E-5</c:v>
                </c:pt>
                <c:pt idx="1772">
                  <c:v>4.3423333333336527E-5</c:v>
                </c:pt>
                <c:pt idx="1773">
                  <c:v>5.3423333333336553E-5</c:v>
                </c:pt>
                <c:pt idx="1774">
                  <c:v>6.3423333333336579E-5</c:v>
                </c:pt>
                <c:pt idx="1775">
                  <c:v>6.3423333333336579E-5</c:v>
                </c:pt>
                <c:pt idx="1776">
                  <c:v>7.3423333333336605E-5</c:v>
                </c:pt>
                <c:pt idx="1777">
                  <c:v>8.3423333333336631E-5</c:v>
                </c:pt>
                <c:pt idx="1778">
                  <c:v>8.3423333333336631E-5</c:v>
                </c:pt>
                <c:pt idx="1779">
                  <c:v>9.3423333333336658E-5</c:v>
                </c:pt>
                <c:pt idx="1780">
                  <c:v>1.0342333333333625E-4</c:v>
                </c:pt>
                <c:pt idx="1781">
                  <c:v>1.0342333333333625E-4</c:v>
                </c:pt>
                <c:pt idx="1782">
                  <c:v>1.0342333333333625E-4</c:v>
                </c:pt>
                <c:pt idx="1783">
                  <c:v>1.1342333333333628E-4</c:v>
                </c:pt>
                <c:pt idx="1784">
                  <c:v>1.1342333333333628E-4</c:v>
                </c:pt>
                <c:pt idx="1785">
                  <c:v>1.1342333333333628E-4</c:v>
                </c:pt>
                <c:pt idx="1786">
                  <c:v>1.234233333333363E-4</c:v>
                </c:pt>
                <c:pt idx="1787">
                  <c:v>1.234233333333363E-4</c:v>
                </c:pt>
                <c:pt idx="1788">
                  <c:v>1.234233333333363E-4</c:v>
                </c:pt>
                <c:pt idx="1789">
                  <c:v>1.234233333333363E-4</c:v>
                </c:pt>
                <c:pt idx="1790">
                  <c:v>1.234233333333363E-4</c:v>
                </c:pt>
                <c:pt idx="1791">
                  <c:v>1.234233333333363E-4</c:v>
                </c:pt>
                <c:pt idx="1792">
                  <c:v>1.1342333333333628E-4</c:v>
                </c:pt>
                <c:pt idx="1793">
                  <c:v>1.1342333333333628E-4</c:v>
                </c:pt>
                <c:pt idx="1794">
                  <c:v>1.1342333333333628E-4</c:v>
                </c:pt>
                <c:pt idx="1795">
                  <c:v>1.1342333333333628E-4</c:v>
                </c:pt>
                <c:pt idx="1796">
                  <c:v>1.0342333333333625E-4</c:v>
                </c:pt>
                <c:pt idx="1797">
                  <c:v>1.0342333333333625E-4</c:v>
                </c:pt>
                <c:pt idx="1798">
                  <c:v>1.0342333333333625E-4</c:v>
                </c:pt>
                <c:pt idx="1799">
                  <c:v>1.0342333333333625E-4</c:v>
                </c:pt>
                <c:pt idx="1800">
                  <c:v>1.0342333333333625E-4</c:v>
                </c:pt>
                <c:pt idx="1801">
                  <c:v>9.3423333333336658E-5</c:v>
                </c:pt>
                <c:pt idx="1802">
                  <c:v>9.3423333333336658E-5</c:v>
                </c:pt>
                <c:pt idx="1803">
                  <c:v>9.3423333333336658E-5</c:v>
                </c:pt>
                <c:pt idx="1804">
                  <c:v>9.3423333333336658E-5</c:v>
                </c:pt>
                <c:pt idx="1805">
                  <c:v>8.3423333333336631E-5</c:v>
                </c:pt>
                <c:pt idx="1806">
                  <c:v>8.3423333333336631E-5</c:v>
                </c:pt>
                <c:pt idx="1807">
                  <c:v>8.3423333333336631E-5</c:v>
                </c:pt>
                <c:pt idx="1808">
                  <c:v>8.3423333333336631E-5</c:v>
                </c:pt>
                <c:pt idx="1809">
                  <c:v>8.3423333333336631E-5</c:v>
                </c:pt>
                <c:pt idx="1810">
                  <c:v>8.3423333333336631E-5</c:v>
                </c:pt>
                <c:pt idx="1811">
                  <c:v>8.3423333333336631E-5</c:v>
                </c:pt>
                <c:pt idx="1812">
                  <c:v>8.3423333333336631E-5</c:v>
                </c:pt>
                <c:pt idx="1813">
                  <c:v>8.3423333333336631E-5</c:v>
                </c:pt>
                <c:pt idx="1814">
                  <c:v>8.3423333333336631E-5</c:v>
                </c:pt>
                <c:pt idx="1815">
                  <c:v>8.3423333333336631E-5</c:v>
                </c:pt>
                <c:pt idx="1816">
                  <c:v>8.3423333333336631E-5</c:v>
                </c:pt>
                <c:pt idx="1817">
                  <c:v>8.3423333333336631E-5</c:v>
                </c:pt>
                <c:pt idx="1818">
                  <c:v>8.3423333333336631E-5</c:v>
                </c:pt>
                <c:pt idx="1819">
                  <c:v>8.3423333333336631E-5</c:v>
                </c:pt>
                <c:pt idx="1820">
                  <c:v>8.3423333333336631E-5</c:v>
                </c:pt>
                <c:pt idx="1821">
                  <c:v>8.3423333333336631E-5</c:v>
                </c:pt>
                <c:pt idx="1822">
                  <c:v>8.3423333333336631E-5</c:v>
                </c:pt>
                <c:pt idx="1823">
                  <c:v>8.3423333333336631E-5</c:v>
                </c:pt>
                <c:pt idx="1824">
                  <c:v>8.3423333333336631E-5</c:v>
                </c:pt>
                <c:pt idx="1825">
                  <c:v>8.3423333333336631E-5</c:v>
                </c:pt>
                <c:pt idx="1826">
                  <c:v>8.3423333333336631E-5</c:v>
                </c:pt>
                <c:pt idx="1827">
                  <c:v>8.3423333333336631E-5</c:v>
                </c:pt>
                <c:pt idx="1828">
                  <c:v>8.3423333333336631E-5</c:v>
                </c:pt>
                <c:pt idx="1829">
                  <c:v>8.3423333333336631E-5</c:v>
                </c:pt>
                <c:pt idx="1830">
                  <c:v>8.3423333333336631E-5</c:v>
                </c:pt>
                <c:pt idx="1831">
                  <c:v>8.3423333333336631E-5</c:v>
                </c:pt>
                <c:pt idx="1832">
                  <c:v>8.3423333333336631E-5</c:v>
                </c:pt>
                <c:pt idx="1833">
                  <c:v>8.3423333333336631E-5</c:v>
                </c:pt>
                <c:pt idx="1834">
                  <c:v>8.3423333333336631E-5</c:v>
                </c:pt>
                <c:pt idx="1835">
                  <c:v>8.3423333333336631E-5</c:v>
                </c:pt>
                <c:pt idx="1836">
                  <c:v>8.3423333333336631E-5</c:v>
                </c:pt>
                <c:pt idx="1837">
                  <c:v>8.3423333333336631E-5</c:v>
                </c:pt>
                <c:pt idx="1838">
                  <c:v>8.3423333333336631E-5</c:v>
                </c:pt>
                <c:pt idx="1839">
                  <c:v>8.3423333333336631E-5</c:v>
                </c:pt>
                <c:pt idx="1840">
                  <c:v>8.3423333333336631E-5</c:v>
                </c:pt>
                <c:pt idx="1841">
                  <c:v>8.3423333333336631E-5</c:v>
                </c:pt>
                <c:pt idx="1842">
                  <c:v>8.3423333333336631E-5</c:v>
                </c:pt>
                <c:pt idx="1843">
                  <c:v>8.3423333333336631E-5</c:v>
                </c:pt>
                <c:pt idx="1844">
                  <c:v>8.3423333333336631E-5</c:v>
                </c:pt>
                <c:pt idx="1845">
                  <c:v>7.3423333333336605E-5</c:v>
                </c:pt>
                <c:pt idx="1846">
                  <c:v>7.3423333333336605E-5</c:v>
                </c:pt>
                <c:pt idx="1847">
                  <c:v>7.3423333333336605E-5</c:v>
                </c:pt>
                <c:pt idx="1848">
                  <c:v>7.3423333333336605E-5</c:v>
                </c:pt>
                <c:pt idx="1849">
                  <c:v>7.3423333333336605E-5</c:v>
                </c:pt>
                <c:pt idx="1850">
                  <c:v>7.3423333333336605E-5</c:v>
                </c:pt>
                <c:pt idx="1851">
                  <c:v>6.3423333333336579E-5</c:v>
                </c:pt>
                <c:pt idx="1852">
                  <c:v>6.3423333333336579E-5</c:v>
                </c:pt>
                <c:pt idx="1853">
                  <c:v>6.3423333333336579E-5</c:v>
                </c:pt>
                <c:pt idx="1854">
                  <c:v>6.3423333333336579E-5</c:v>
                </c:pt>
                <c:pt idx="1855">
                  <c:v>6.3423333333336579E-5</c:v>
                </c:pt>
                <c:pt idx="1856">
                  <c:v>5.3423333333336553E-5</c:v>
                </c:pt>
                <c:pt idx="1857">
                  <c:v>5.3423333333336553E-5</c:v>
                </c:pt>
                <c:pt idx="1858">
                  <c:v>4.3423333333336527E-5</c:v>
                </c:pt>
                <c:pt idx="1859">
                  <c:v>4.3423333333336527E-5</c:v>
                </c:pt>
                <c:pt idx="1860">
                  <c:v>4.3423333333336527E-5</c:v>
                </c:pt>
                <c:pt idx="1861">
                  <c:v>3.34233333333365E-5</c:v>
                </c:pt>
                <c:pt idx="1862">
                  <c:v>2.3423333333336474E-5</c:v>
                </c:pt>
                <c:pt idx="1863">
                  <c:v>2.3423333333336474E-5</c:v>
                </c:pt>
                <c:pt idx="1864">
                  <c:v>2.3423333333336474E-5</c:v>
                </c:pt>
                <c:pt idx="1865">
                  <c:v>1.3423333333336448E-5</c:v>
                </c:pt>
                <c:pt idx="1866">
                  <c:v>3.4233333333364216E-6</c:v>
                </c:pt>
                <c:pt idx="1867">
                  <c:v>3.4233333333364216E-6</c:v>
                </c:pt>
                <c:pt idx="1868">
                  <c:v>-6.5766666666636046E-6</c:v>
                </c:pt>
                <c:pt idx="1869">
                  <c:v>-6.5766666666636046E-6</c:v>
                </c:pt>
                <c:pt idx="1870">
                  <c:v>-1.6576666666663631E-5</c:v>
                </c:pt>
                <c:pt idx="1871">
                  <c:v>-1.6576666666663631E-5</c:v>
                </c:pt>
                <c:pt idx="1872">
                  <c:v>-1.6576666666663631E-5</c:v>
                </c:pt>
                <c:pt idx="1873">
                  <c:v>-2.6576666666663657E-5</c:v>
                </c:pt>
                <c:pt idx="1874">
                  <c:v>-2.6576666666663657E-5</c:v>
                </c:pt>
                <c:pt idx="1875">
                  <c:v>-3.6576666666663683E-5</c:v>
                </c:pt>
                <c:pt idx="1876">
                  <c:v>-3.6576666666663683E-5</c:v>
                </c:pt>
                <c:pt idx="1877">
                  <c:v>-3.6576666666663683E-5</c:v>
                </c:pt>
                <c:pt idx="1878">
                  <c:v>-3.6576666666663683E-5</c:v>
                </c:pt>
                <c:pt idx="1879">
                  <c:v>-3.6576666666663683E-5</c:v>
                </c:pt>
                <c:pt idx="1880">
                  <c:v>-3.6576666666663683E-5</c:v>
                </c:pt>
                <c:pt idx="1881">
                  <c:v>-3.6576666666663683E-5</c:v>
                </c:pt>
                <c:pt idx="1882">
                  <c:v>-3.6576666666663683E-5</c:v>
                </c:pt>
                <c:pt idx="1883">
                  <c:v>-3.6576666666663683E-5</c:v>
                </c:pt>
                <c:pt idx="1884">
                  <c:v>-3.6576666666663683E-5</c:v>
                </c:pt>
                <c:pt idx="1885">
                  <c:v>-3.6576666666663683E-5</c:v>
                </c:pt>
                <c:pt idx="1886">
                  <c:v>-3.6576666666663683E-5</c:v>
                </c:pt>
                <c:pt idx="1887">
                  <c:v>-3.6576666666663683E-5</c:v>
                </c:pt>
                <c:pt idx="1888">
                  <c:v>-2.6576666666663657E-5</c:v>
                </c:pt>
                <c:pt idx="1889">
                  <c:v>-2.6576666666663657E-5</c:v>
                </c:pt>
                <c:pt idx="1890">
                  <c:v>-2.6576666666663657E-5</c:v>
                </c:pt>
                <c:pt idx="1891">
                  <c:v>-2.6576666666663657E-5</c:v>
                </c:pt>
                <c:pt idx="1892">
                  <c:v>-1.6576666666663631E-5</c:v>
                </c:pt>
                <c:pt idx="1893">
                  <c:v>-1.6576666666663631E-5</c:v>
                </c:pt>
                <c:pt idx="1894">
                  <c:v>-1.6576666666663631E-5</c:v>
                </c:pt>
                <c:pt idx="1895">
                  <c:v>-1.6576666666663631E-5</c:v>
                </c:pt>
                <c:pt idx="1896">
                  <c:v>-1.6576666666663631E-5</c:v>
                </c:pt>
                <c:pt idx="1897">
                  <c:v>-1.6576666666663631E-5</c:v>
                </c:pt>
                <c:pt idx="1898">
                  <c:v>-1.6576666666663631E-5</c:v>
                </c:pt>
                <c:pt idx="1899">
                  <c:v>-1.6576666666663631E-5</c:v>
                </c:pt>
                <c:pt idx="1900">
                  <c:v>-1.6576666666663631E-5</c:v>
                </c:pt>
                <c:pt idx="1901">
                  <c:v>-2.6576666666663657E-5</c:v>
                </c:pt>
                <c:pt idx="1902">
                  <c:v>-2.6576666666663657E-5</c:v>
                </c:pt>
                <c:pt idx="1903">
                  <c:v>-2.6576666666663657E-5</c:v>
                </c:pt>
                <c:pt idx="1904">
                  <c:v>-3.6576666666663683E-5</c:v>
                </c:pt>
                <c:pt idx="1905">
                  <c:v>-3.6576666666663683E-5</c:v>
                </c:pt>
                <c:pt idx="1906">
                  <c:v>-3.6576666666663683E-5</c:v>
                </c:pt>
                <c:pt idx="1907">
                  <c:v>-3.6576666666663683E-5</c:v>
                </c:pt>
                <c:pt idx="1908">
                  <c:v>-3.6576666666663683E-5</c:v>
                </c:pt>
                <c:pt idx="1909">
                  <c:v>-4.657666666666371E-5</c:v>
                </c:pt>
                <c:pt idx="1910">
                  <c:v>-4.657666666666371E-5</c:v>
                </c:pt>
                <c:pt idx="1911">
                  <c:v>-5.6576666666663736E-5</c:v>
                </c:pt>
                <c:pt idx="1912">
                  <c:v>-5.6576666666663736E-5</c:v>
                </c:pt>
                <c:pt idx="1913">
                  <c:v>-5.6576666666663736E-5</c:v>
                </c:pt>
                <c:pt idx="1914">
                  <c:v>-5.6576666666663736E-5</c:v>
                </c:pt>
                <c:pt idx="1915">
                  <c:v>-5.6576666666663736E-5</c:v>
                </c:pt>
                <c:pt idx="1916">
                  <c:v>-5.6576666666663736E-5</c:v>
                </c:pt>
                <c:pt idx="1917">
                  <c:v>-5.6576666666663736E-5</c:v>
                </c:pt>
                <c:pt idx="1918">
                  <c:v>-5.6576666666663736E-5</c:v>
                </c:pt>
                <c:pt idx="1919">
                  <c:v>-5.6576666666663736E-5</c:v>
                </c:pt>
                <c:pt idx="1920">
                  <c:v>-4.657666666666371E-5</c:v>
                </c:pt>
                <c:pt idx="1921">
                  <c:v>-4.657666666666371E-5</c:v>
                </c:pt>
                <c:pt idx="1922">
                  <c:v>-3.6576666666663683E-5</c:v>
                </c:pt>
                <c:pt idx="1923">
                  <c:v>-3.6576666666663683E-5</c:v>
                </c:pt>
                <c:pt idx="1924">
                  <c:v>-2.6576666666663657E-5</c:v>
                </c:pt>
                <c:pt idx="1925">
                  <c:v>-1.6576666666663631E-5</c:v>
                </c:pt>
                <c:pt idx="1926">
                  <c:v>-1.6576666666663631E-5</c:v>
                </c:pt>
                <c:pt idx="1927">
                  <c:v>-6.5766666666636046E-6</c:v>
                </c:pt>
                <c:pt idx="1928">
                  <c:v>3.4233333333364216E-6</c:v>
                </c:pt>
                <c:pt idx="1929">
                  <c:v>3.4233333333364216E-6</c:v>
                </c:pt>
                <c:pt idx="1930">
                  <c:v>1.3423333333336448E-5</c:v>
                </c:pt>
                <c:pt idx="1931">
                  <c:v>2.3423333333336474E-5</c:v>
                </c:pt>
                <c:pt idx="1932">
                  <c:v>2.3423333333336474E-5</c:v>
                </c:pt>
                <c:pt idx="1933">
                  <c:v>3.34233333333365E-5</c:v>
                </c:pt>
                <c:pt idx="1934">
                  <c:v>4.3423333333336527E-5</c:v>
                </c:pt>
                <c:pt idx="1935">
                  <c:v>4.3423333333336527E-5</c:v>
                </c:pt>
                <c:pt idx="1936">
                  <c:v>5.3423333333336553E-5</c:v>
                </c:pt>
                <c:pt idx="1937">
                  <c:v>6.3423333333336579E-5</c:v>
                </c:pt>
                <c:pt idx="1938">
                  <c:v>6.3423333333336579E-5</c:v>
                </c:pt>
                <c:pt idx="1939">
                  <c:v>6.3423333333336579E-5</c:v>
                </c:pt>
                <c:pt idx="1940">
                  <c:v>7.3423333333336605E-5</c:v>
                </c:pt>
                <c:pt idx="1941">
                  <c:v>7.3423333333336605E-5</c:v>
                </c:pt>
                <c:pt idx="1942">
                  <c:v>7.3423333333336605E-5</c:v>
                </c:pt>
                <c:pt idx="1943">
                  <c:v>7.3423333333336605E-5</c:v>
                </c:pt>
                <c:pt idx="1944">
                  <c:v>7.3423333333336605E-5</c:v>
                </c:pt>
                <c:pt idx="1945">
                  <c:v>7.3423333333336605E-5</c:v>
                </c:pt>
                <c:pt idx="1946">
                  <c:v>7.3423333333336605E-5</c:v>
                </c:pt>
                <c:pt idx="1947">
                  <c:v>6.3423333333336579E-5</c:v>
                </c:pt>
                <c:pt idx="1948">
                  <c:v>6.3423333333336579E-5</c:v>
                </c:pt>
                <c:pt idx="1949">
                  <c:v>6.3423333333336579E-5</c:v>
                </c:pt>
                <c:pt idx="1950">
                  <c:v>5.3423333333336553E-5</c:v>
                </c:pt>
                <c:pt idx="1951">
                  <c:v>4.3423333333336527E-5</c:v>
                </c:pt>
                <c:pt idx="1952">
                  <c:v>4.3423333333336527E-5</c:v>
                </c:pt>
                <c:pt idx="1953">
                  <c:v>4.3423333333336527E-5</c:v>
                </c:pt>
                <c:pt idx="1954">
                  <c:v>3.34233333333365E-5</c:v>
                </c:pt>
                <c:pt idx="1955">
                  <c:v>2.3423333333336474E-5</c:v>
                </c:pt>
                <c:pt idx="1956">
                  <c:v>2.3423333333336474E-5</c:v>
                </c:pt>
                <c:pt idx="1957">
                  <c:v>1.3423333333336448E-5</c:v>
                </c:pt>
                <c:pt idx="1958">
                  <c:v>3.4233333333364216E-6</c:v>
                </c:pt>
                <c:pt idx="1959">
                  <c:v>3.4233333333364216E-6</c:v>
                </c:pt>
                <c:pt idx="1960">
                  <c:v>-6.5766666666636046E-6</c:v>
                </c:pt>
                <c:pt idx="1961">
                  <c:v>-6.5766666666636046E-6</c:v>
                </c:pt>
                <c:pt idx="1962">
                  <c:v>-1.6576666666663631E-5</c:v>
                </c:pt>
                <c:pt idx="1963">
                  <c:v>-1.6576666666663631E-5</c:v>
                </c:pt>
                <c:pt idx="1964">
                  <c:v>-1.6576666666663631E-5</c:v>
                </c:pt>
                <c:pt idx="1965">
                  <c:v>-2.6576666666663657E-5</c:v>
                </c:pt>
                <c:pt idx="1966">
                  <c:v>-2.6576666666663657E-5</c:v>
                </c:pt>
                <c:pt idx="1967">
                  <c:v>-2.6576666666663657E-5</c:v>
                </c:pt>
                <c:pt idx="1968">
                  <c:v>-2.6576666666663657E-5</c:v>
                </c:pt>
                <c:pt idx="1969">
                  <c:v>-2.6576666666663657E-5</c:v>
                </c:pt>
                <c:pt idx="1970">
                  <c:v>-2.6576666666663657E-5</c:v>
                </c:pt>
                <c:pt idx="1971">
                  <c:v>-2.6576666666663657E-5</c:v>
                </c:pt>
                <c:pt idx="1972">
                  <c:v>-2.6576666666663657E-5</c:v>
                </c:pt>
                <c:pt idx="1973">
                  <c:v>-2.6576666666663657E-5</c:v>
                </c:pt>
                <c:pt idx="1974">
                  <c:v>-1.6576666666663631E-5</c:v>
                </c:pt>
                <c:pt idx="1975">
                  <c:v>-1.6576666666663631E-5</c:v>
                </c:pt>
                <c:pt idx="1976">
                  <c:v>-1.6576666666663631E-5</c:v>
                </c:pt>
                <c:pt idx="1977">
                  <c:v>-1.6576666666663631E-5</c:v>
                </c:pt>
                <c:pt idx="1978">
                  <c:v>-1.6576666666663631E-5</c:v>
                </c:pt>
                <c:pt idx="1979">
                  <c:v>-6.5766666666636046E-6</c:v>
                </c:pt>
                <c:pt idx="1980">
                  <c:v>3.4233333333364216E-6</c:v>
                </c:pt>
                <c:pt idx="1981">
                  <c:v>3.4233333333364216E-6</c:v>
                </c:pt>
                <c:pt idx="1982">
                  <c:v>3.4233333333364216E-6</c:v>
                </c:pt>
                <c:pt idx="1983">
                  <c:v>1.3423333333336448E-5</c:v>
                </c:pt>
                <c:pt idx="1984">
                  <c:v>1.3423333333336448E-5</c:v>
                </c:pt>
                <c:pt idx="1985">
                  <c:v>2.3423333333336474E-5</c:v>
                </c:pt>
                <c:pt idx="1986">
                  <c:v>2.3423333333336474E-5</c:v>
                </c:pt>
                <c:pt idx="1987">
                  <c:v>2.3423333333336474E-5</c:v>
                </c:pt>
                <c:pt idx="1988">
                  <c:v>3.34233333333365E-5</c:v>
                </c:pt>
                <c:pt idx="1989">
                  <c:v>3.34233333333365E-5</c:v>
                </c:pt>
                <c:pt idx="1990">
                  <c:v>4.3423333333336527E-5</c:v>
                </c:pt>
                <c:pt idx="1991">
                  <c:v>4.3423333333336527E-5</c:v>
                </c:pt>
                <c:pt idx="1992">
                  <c:v>4.3423333333336527E-5</c:v>
                </c:pt>
                <c:pt idx="1993">
                  <c:v>4.3423333333336527E-5</c:v>
                </c:pt>
                <c:pt idx="1994">
                  <c:v>5.3423333333336553E-5</c:v>
                </c:pt>
                <c:pt idx="1995">
                  <c:v>5.3423333333336553E-5</c:v>
                </c:pt>
                <c:pt idx="1996">
                  <c:v>5.3423333333336553E-5</c:v>
                </c:pt>
                <c:pt idx="1997">
                  <c:v>6.3423333333336579E-5</c:v>
                </c:pt>
                <c:pt idx="1998">
                  <c:v>6.3423333333336579E-5</c:v>
                </c:pt>
                <c:pt idx="1999">
                  <c:v>6.3423333333336579E-5</c:v>
                </c:pt>
                <c:pt idx="2000">
                  <c:v>6.3423333333336579E-5</c:v>
                </c:pt>
                <c:pt idx="2001">
                  <c:v>6.3423333333336579E-5</c:v>
                </c:pt>
                <c:pt idx="2002">
                  <c:v>7.3423333333336605E-5</c:v>
                </c:pt>
                <c:pt idx="2003">
                  <c:v>7.3423333333336605E-5</c:v>
                </c:pt>
                <c:pt idx="2004">
                  <c:v>7.3423333333336605E-5</c:v>
                </c:pt>
                <c:pt idx="2005">
                  <c:v>8.3423333333336631E-5</c:v>
                </c:pt>
                <c:pt idx="2006">
                  <c:v>8.3423333333336631E-5</c:v>
                </c:pt>
                <c:pt idx="2007">
                  <c:v>8.3423333333336631E-5</c:v>
                </c:pt>
                <c:pt idx="2008">
                  <c:v>8.3423333333336631E-5</c:v>
                </c:pt>
                <c:pt idx="2009">
                  <c:v>8.3423333333336631E-5</c:v>
                </c:pt>
                <c:pt idx="2010">
                  <c:v>8.3423333333336631E-5</c:v>
                </c:pt>
                <c:pt idx="2011">
                  <c:v>8.3423333333336631E-5</c:v>
                </c:pt>
                <c:pt idx="2012">
                  <c:v>8.3423333333336631E-5</c:v>
                </c:pt>
                <c:pt idx="2013">
                  <c:v>8.3423333333336631E-5</c:v>
                </c:pt>
                <c:pt idx="2014">
                  <c:v>8.3423333333336631E-5</c:v>
                </c:pt>
                <c:pt idx="2015">
                  <c:v>8.3423333333336631E-5</c:v>
                </c:pt>
                <c:pt idx="2016">
                  <c:v>8.3423333333336631E-5</c:v>
                </c:pt>
                <c:pt idx="2017">
                  <c:v>8.3423333333336631E-5</c:v>
                </c:pt>
                <c:pt idx="2018">
                  <c:v>8.3423333333336631E-5</c:v>
                </c:pt>
                <c:pt idx="2019">
                  <c:v>8.3423333333336631E-5</c:v>
                </c:pt>
                <c:pt idx="2020">
                  <c:v>8.3423333333336631E-5</c:v>
                </c:pt>
                <c:pt idx="2021">
                  <c:v>8.3423333333336631E-5</c:v>
                </c:pt>
                <c:pt idx="2022">
                  <c:v>8.3423333333336631E-5</c:v>
                </c:pt>
                <c:pt idx="2023">
                  <c:v>8.3423333333336631E-5</c:v>
                </c:pt>
                <c:pt idx="2024">
                  <c:v>8.3423333333336631E-5</c:v>
                </c:pt>
                <c:pt idx="2025">
                  <c:v>8.3423333333336631E-5</c:v>
                </c:pt>
                <c:pt idx="2026">
                  <c:v>7.3423333333336605E-5</c:v>
                </c:pt>
                <c:pt idx="2027">
                  <c:v>7.3423333333336605E-5</c:v>
                </c:pt>
                <c:pt idx="2028">
                  <c:v>7.3423333333336605E-5</c:v>
                </c:pt>
                <c:pt idx="2029">
                  <c:v>7.3423333333336605E-5</c:v>
                </c:pt>
                <c:pt idx="2030">
                  <c:v>7.3423333333336605E-5</c:v>
                </c:pt>
                <c:pt idx="2031">
                  <c:v>6.3423333333336579E-5</c:v>
                </c:pt>
                <c:pt idx="2032">
                  <c:v>6.3423333333336579E-5</c:v>
                </c:pt>
                <c:pt idx="2033">
                  <c:v>6.3423333333336579E-5</c:v>
                </c:pt>
                <c:pt idx="2034">
                  <c:v>6.3423333333336579E-5</c:v>
                </c:pt>
                <c:pt idx="2035">
                  <c:v>6.3423333333336579E-5</c:v>
                </c:pt>
                <c:pt idx="2036">
                  <c:v>6.3423333333336579E-5</c:v>
                </c:pt>
                <c:pt idx="2037">
                  <c:v>6.3423333333336579E-5</c:v>
                </c:pt>
                <c:pt idx="2038">
                  <c:v>5.3423333333336553E-5</c:v>
                </c:pt>
                <c:pt idx="2039">
                  <c:v>5.3423333333336553E-5</c:v>
                </c:pt>
                <c:pt idx="2040">
                  <c:v>5.3423333333336553E-5</c:v>
                </c:pt>
                <c:pt idx="2041">
                  <c:v>4.3423333333336527E-5</c:v>
                </c:pt>
                <c:pt idx="2042">
                  <c:v>4.3423333333336527E-5</c:v>
                </c:pt>
                <c:pt idx="2043">
                  <c:v>4.3423333333336527E-5</c:v>
                </c:pt>
                <c:pt idx="2044">
                  <c:v>4.3423333333336527E-5</c:v>
                </c:pt>
                <c:pt idx="2045">
                  <c:v>4.3423333333336527E-5</c:v>
                </c:pt>
                <c:pt idx="2046">
                  <c:v>4.3423333333336527E-5</c:v>
                </c:pt>
                <c:pt idx="2047">
                  <c:v>3.34233333333365E-5</c:v>
                </c:pt>
                <c:pt idx="2048">
                  <c:v>3.34233333333365E-5</c:v>
                </c:pt>
                <c:pt idx="2049">
                  <c:v>3.34233333333365E-5</c:v>
                </c:pt>
                <c:pt idx="2050">
                  <c:v>2.3423333333336474E-5</c:v>
                </c:pt>
                <c:pt idx="2051">
                  <c:v>2.3423333333336474E-5</c:v>
                </c:pt>
                <c:pt idx="2052">
                  <c:v>2.3423333333336474E-5</c:v>
                </c:pt>
                <c:pt idx="2053">
                  <c:v>2.3423333333336474E-5</c:v>
                </c:pt>
                <c:pt idx="2054">
                  <c:v>1.3423333333336448E-5</c:v>
                </c:pt>
                <c:pt idx="2055">
                  <c:v>1.3423333333336448E-5</c:v>
                </c:pt>
                <c:pt idx="2056">
                  <c:v>1.3423333333336448E-5</c:v>
                </c:pt>
                <c:pt idx="2057">
                  <c:v>3.4233333333364216E-6</c:v>
                </c:pt>
                <c:pt idx="2058">
                  <c:v>3.4233333333364216E-6</c:v>
                </c:pt>
                <c:pt idx="2059">
                  <c:v>3.4233333333364216E-6</c:v>
                </c:pt>
                <c:pt idx="2060">
                  <c:v>3.4233333333364216E-6</c:v>
                </c:pt>
                <c:pt idx="2061">
                  <c:v>3.4233333333364216E-6</c:v>
                </c:pt>
                <c:pt idx="2062">
                  <c:v>-6.5766666666636046E-6</c:v>
                </c:pt>
                <c:pt idx="2063">
                  <c:v>-6.5766666666636046E-6</c:v>
                </c:pt>
                <c:pt idx="2064">
                  <c:v>-6.5766666666636046E-6</c:v>
                </c:pt>
                <c:pt idx="2065">
                  <c:v>-6.5766666666636046E-6</c:v>
                </c:pt>
                <c:pt idx="2066">
                  <c:v>-1.6576666666663631E-5</c:v>
                </c:pt>
                <c:pt idx="2067">
                  <c:v>-1.6576666666663631E-5</c:v>
                </c:pt>
                <c:pt idx="2068">
                  <c:v>-1.6576666666663631E-5</c:v>
                </c:pt>
                <c:pt idx="2069">
                  <c:v>-1.6576666666663631E-5</c:v>
                </c:pt>
                <c:pt idx="2070">
                  <c:v>-1.6576666666663631E-5</c:v>
                </c:pt>
                <c:pt idx="2071">
                  <c:v>-6.5766666666636046E-6</c:v>
                </c:pt>
                <c:pt idx="2072">
                  <c:v>-6.5766666666636046E-6</c:v>
                </c:pt>
                <c:pt idx="2073">
                  <c:v>-6.5766666666636046E-6</c:v>
                </c:pt>
                <c:pt idx="2074">
                  <c:v>3.4233333333364216E-6</c:v>
                </c:pt>
                <c:pt idx="2075">
                  <c:v>3.4233333333364216E-6</c:v>
                </c:pt>
                <c:pt idx="2076">
                  <c:v>3.4233333333364216E-6</c:v>
                </c:pt>
                <c:pt idx="2077">
                  <c:v>3.4233333333364216E-6</c:v>
                </c:pt>
                <c:pt idx="2078">
                  <c:v>3.4233333333364216E-6</c:v>
                </c:pt>
                <c:pt idx="2079">
                  <c:v>1.3423333333336448E-5</c:v>
                </c:pt>
                <c:pt idx="2080">
                  <c:v>1.3423333333336448E-5</c:v>
                </c:pt>
                <c:pt idx="2081">
                  <c:v>2.3423333333336474E-5</c:v>
                </c:pt>
                <c:pt idx="2082">
                  <c:v>2.3423333333336474E-5</c:v>
                </c:pt>
                <c:pt idx="2083">
                  <c:v>2.3423333333336474E-5</c:v>
                </c:pt>
                <c:pt idx="2084">
                  <c:v>3.34233333333365E-5</c:v>
                </c:pt>
                <c:pt idx="2085">
                  <c:v>3.34233333333365E-5</c:v>
                </c:pt>
                <c:pt idx="2086">
                  <c:v>4.3423333333336527E-5</c:v>
                </c:pt>
                <c:pt idx="2087">
                  <c:v>4.3423333333336527E-5</c:v>
                </c:pt>
                <c:pt idx="2088">
                  <c:v>4.3423333333336527E-5</c:v>
                </c:pt>
                <c:pt idx="2089">
                  <c:v>4.3423333333336527E-5</c:v>
                </c:pt>
                <c:pt idx="2090">
                  <c:v>5.3423333333336553E-5</c:v>
                </c:pt>
                <c:pt idx="2091">
                  <c:v>5.3423333333336553E-5</c:v>
                </c:pt>
                <c:pt idx="2092">
                  <c:v>5.3423333333336553E-5</c:v>
                </c:pt>
                <c:pt idx="2093">
                  <c:v>6.3423333333336579E-5</c:v>
                </c:pt>
                <c:pt idx="2094">
                  <c:v>6.3423333333336579E-5</c:v>
                </c:pt>
                <c:pt idx="2095">
                  <c:v>6.3423333333336579E-5</c:v>
                </c:pt>
                <c:pt idx="2096">
                  <c:v>6.3423333333336579E-5</c:v>
                </c:pt>
                <c:pt idx="2097">
                  <c:v>6.3423333333336579E-5</c:v>
                </c:pt>
                <c:pt idx="2098">
                  <c:v>6.3423333333336579E-5</c:v>
                </c:pt>
                <c:pt idx="2099">
                  <c:v>6.3423333333336579E-5</c:v>
                </c:pt>
                <c:pt idx="2100">
                  <c:v>6.3423333333336579E-5</c:v>
                </c:pt>
                <c:pt idx="2101">
                  <c:v>6.3423333333336579E-5</c:v>
                </c:pt>
                <c:pt idx="2102">
                  <c:v>6.3423333333336579E-5</c:v>
                </c:pt>
                <c:pt idx="2103">
                  <c:v>6.3423333333336579E-5</c:v>
                </c:pt>
                <c:pt idx="2104">
                  <c:v>6.3423333333336579E-5</c:v>
                </c:pt>
                <c:pt idx="2105">
                  <c:v>6.3423333333336579E-5</c:v>
                </c:pt>
                <c:pt idx="2106">
                  <c:v>6.3423333333336579E-5</c:v>
                </c:pt>
                <c:pt idx="2107">
                  <c:v>6.3423333333336579E-5</c:v>
                </c:pt>
                <c:pt idx="2108">
                  <c:v>6.3423333333336579E-5</c:v>
                </c:pt>
                <c:pt idx="2109">
                  <c:v>6.3423333333336579E-5</c:v>
                </c:pt>
                <c:pt idx="2110">
                  <c:v>6.3423333333336579E-5</c:v>
                </c:pt>
                <c:pt idx="2111">
                  <c:v>6.3423333333336579E-5</c:v>
                </c:pt>
                <c:pt idx="2112">
                  <c:v>6.3423333333336579E-5</c:v>
                </c:pt>
                <c:pt idx="2113">
                  <c:v>6.3423333333336579E-5</c:v>
                </c:pt>
                <c:pt idx="2114">
                  <c:v>6.3423333333336579E-5</c:v>
                </c:pt>
                <c:pt idx="2115">
                  <c:v>5.3423333333336553E-5</c:v>
                </c:pt>
                <c:pt idx="2116">
                  <c:v>5.3423333333336553E-5</c:v>
                </c:pt>
                <c:pt idx="2117">
                  <c:v>5.3423333333336553E-5</c:v>
                </c:pt>
                <c:pt idx="2118">
                  <c:v>5.3423333333336553E-5</c:v>
                </c:pt>
                <c:pt idx="2119">
                  <c:v>5.3423333333336553E-5</c:v>
                </c:pt>
                <c:pt idx="2120">
                  <c:v>5.3423333333336553E-5</c:v>
                </c:pt>
                <c:pt idx="2121">
                  <c:v>5.3423333333336553E-5</c:v>
                </c:pt>
                <c:pt idx="2122">
                  <c:v>5.3423333333336553E-5</c:v>
                </c:pt>
                <c:pt idx="2123">
                  <c:v>4.3423333333336527E-5</c:v>
                </c:pt>
                <c:pt idx="2124">
                  <c:v>4.3423333333336527E-5</c:v>
                </c:pt>
                <c:pt idx="2125">
                  <c:v>4.3423333333336527E-5</c:v>
                </c:pt>
                <c:pt idx="2126">
                  <c:v>4.3423333333336527E-5</c:v>
                </c:pt>
                <c:pt idx="2127">
                  <c:v>4.3423333333336527E-5</c:v>
                </c:pt>
                <c:pt idx="2128">
                  <c:v>4.3423333333336527E-5</c:v>
                </c:pt>
                <c:pt idx="2129">
                  <c:v>4.3423333333336527E-5</c:v>
                </c:pt>
                <c:pt idx="2130">
                  <c:v>4.3423333333336527E-5</c:v>
                </c:pt>
                <c:pt idx="2131">
                  <c:v>3.34233333333365E-5</c:v>
                </c:pt>
                <c:pt idx="2132">
                  <c:v>3.34233333333365E-5</c:v>
                </c:pt>
                <c:pt idx="2133">
                  <c:v>2.3423333333336474E-5</c:v>
                </c:pt>
                <c:pt idx="2134">
                  <c:v>2.3423333333336474E-5</c:v>
                </c:pt>
                <c:pt idx="2135">
                  <c:v>2.3423333333336474E-5</c:v>
                </c:pt>
                <c:pt idx="2136">
                  <c:v>2.3423333333336474E-5</c:v>
                </c:pt>
                <c:pt idx="2137">
                  <c:v>2.3423333333336474E-5</c:v>
                </c:pt>
                <c:pt idx="2138">
                  <c:v>2.3423333333336474E-5</c:v>
                </c:pt>
                <c:pt idx="2139">
                  <c:v>1.3423333333336448E-5</c:v>
                </c:pt>
                <c:pt idx="2140">
                  <c:v>1.3423333333336448E-5</c:v>
                </c:pt>
                <c:pt idx="2141">
                  <c:v>1.3423333333336448E-5</c:v>
                </c:pt>
                <c:pt idx="2142">
                  <c:v>3.4233333333364216E-6</c:v>
                </c:pt>
                <c:pt idx="2143">
                  <c:v>3.4233333333364216E-6</c:v>
                </c:pt>
                <c:pt idx="2144">
                  <c:v>3.4233333333364216E-6</c:v>
                </c:pt>
                <c:pt idx="2145">
                  <c:v>3.4233333333364216E-6</c:v>
                </c:pt>
                <c:pt idx="2146">
                  <c:v>3.4233333333364216E-6</c:v>
                </c:pt>
                <c:pt idx="2147">
                  <c:v>3.4233333333364216E-6</c:v>
                </c:pt>
                <c:pt idx="2148">
                  <c:v>3.4233333333364216E-6</c:v>
                </c:pt>
                <c:pt idx="2149">
                  <c:v>3.4233333333364216E-6</c:v>
                </c:pt>
                <c:pt idx="2150">
                  <c:v>3.4233333333364216E-6</c:v>
                </c:pt>
                <c:pt idx="2151">
                  <c:v>-6.5766666666636046E-6</c:v>
                </c:pt>
                <c:pt idx="2152">
                  <c:v>-6.5766666666636046E-6</c:v>
                </c:pt>
                <c:pt idx="2153">
                  <c:v>-6.5766666666636046E-6</c:v>
                </c:pt>
                <c:pt idx="2154">
                  <c:v>-6.5766666666636046E-6</c:v>
                </c:pt>
                <c:pt idx="2155">
                  <c:v>-6.5766666666636046E-6</c:v>
                </c:pt>
                <c:pt idx="2156">
                  <c:v>-6.5766666666636046E-6</c:v>
                </c:pt>
                <c:pt idx="2157">
                  <c:v>-6.5766666666636046E-6</c:v>
                </c:pt>
                <c:pt idx="2158">
                  <c:v>-6.5766666666636046E-6</c:v>
                </c:pt>
                <c:pt idx="2159">
                  <c:v>-1.6576666666663631E-5</c:v>
                </c:pt>
                <c:pt idx="2160">
                  <c:v>-1.6576666666663631E-5</c:v>
                </c:pt>
                <c:pt idx="2161">
                  <c:v>-1.6576666666663631E-5</c:v>
                </c:pt>
                <c:pt idx="2162">
                  <c:v>-1.6576666666663631E-5</c:v>
                </c:pt>
                <c:pt idx="2163">
                  <c:v>-1.6576666666663631E-5</c:v>
                </c:pt>
                <c:pt idx="2164">
                  <c:v>-1.6576666666663631E-5</c:v>
                </c:pt>
                <c:pt idx="2165">
                  <c:v>-1.6576666666663631E-5</c:v>
                </c:pt>
                <c:pt idx="2166">
                  <c:v>-1.6576666666663631E-5</c:v>
                </c:pt>
                <c:pt idx="2167">
                  <c:v>-1.6576666666663631E-5</c:v>
                </c:pt>
                <c:pt idx="2168">
                  <c:v>-2.6576666666663657E-5</c:v>
                </c:pt>
                <c:pt idx="2169">
                  <c:v>-2.6576666666663657E-5</c:v>
                </c:pt>
                <c:pt idx="2170">
                  <c:v>-2.6576666666663657E-5</c:v>
                </c:pt>
                <c:pt idx="2171">
                  <c:v>-2.6576666666663657E-5</c:v>
                </c:pt>
                <c:pt idx="2172">
                  <c:v>-3.6576666666663683E-5</c:v>
                </c:pt>
                <c:pt idx="2173">
                  <c:v>-3.6576666666663683E-5</c:v>
                </c:pt>
                <c:pt idx="2174">
                  <c:v>-3.6576666666663683E-5</c:v>
                </c:pt>
                <c:pt idx="2175">
                  <c:v>-3.6576666666663683E-5</c:v>
                </c:pt>
                <c:pt idx="2176">
                  <c:v>-3.6576666666663683E-5</c:v>
                </c:pt>
                <c:pt idx="2177">
                  <c:v>-3.6576666666663683E-5</c:v>
                </c:pt>
                <c:pt idx="2178">
                  <c:v>-3.6576666666663683E-5</c:v>
                </c:pt>
                <c:pt idx="2179">
                  <c:v>-3.6576666666663683E-5</c:v>
                </c:pt>
                <c:pt idx="2180">
                  <c:v>-3.6576666666663683E-5</c:v>
                </c:pt>
                <c:pt idx="2181">
                  <c:v>-3.6576666666663683E-5</c:v>
                </c:pt>
                <c:pt idx="2182">
                  <c:v>-3.6576666666663683E-5</c:v>
                </c:pt>
                <c:pt idx="2183">
                  <c:v>-3.6576666666663683E-5</c:v>
                </c:pt>
                <c:pt idx="2184">
                  <c:v>-3.6576666666663683E-5</c:v>
                </c:pt>
                <c:pt idx="2185">
                  <c:v>-3.6576666666663683E-5</c:v>
                </c:pt>
                <c:pt idx="2186">
                  <c:v>-3.6576666666663683E-5</c:v>
                </c:pt>
                <c:pt idx="2187">
                  <c:v>-2.6576666666663657E-5</c:v>
                </c:pt>
                <c:pt idx="2188">
                  <c:v>-2.6576666666663657E-5</c:v>
                </c:pt>
                <c:pt idx="2189">
                  <c:v>-2.6576666666663657E-5</c:v>
                </c:pt>
                <c:pt idx="2190">
                  <c:v>-1.6576666666663631E-5</c:v>
                </c:pt>
                <c:pt idx="2191">
                  <c:v>-1.6576666666663631E-5</c:v>
                </c:pt>
                <c:pt idx="2192">
                  <c:v>-1.6576666666663631E-5</c:v>
                </c:pt>
                <c:pt idx="2193">
                  <c:v>-1.6576666666663631E-5</c:v>
                </c:pt>
                <c:pt idx="2194">
                  <c:v>-1.6576666666663631E-5</c:v>
                </c:pt>
                <c:pt idx="2195">
                  <c:v>-1.6576666666663631E-5</c:v>
                </c:pt>
                <c:pt idx="2196">
                  <c:v>-6.5766666666636046E-6</c:v>
                </c:pt>
                <c:pt idx="2197">
                  <c:v>-6.5766666666636046E-6</c:v>
                </c:pt>
                <c:pt idx="2198">
                  <c:v>-6.5766666666636046E-6</c:v>
                </c:pt>
                <c:pt idx="2199">
                  <c:v>3.4233333333364216E-6</c:v>
                </c:pt>
                <c:pt idx="2200">
                  <c:v>3.4233333333364216E-6</c:v>
                </c:pt>
                <c:pt idx="2201">
                  <c:v>3.4233333333364216E-6</c:v>
                </c:pt>
                <c:pt idx="2202">
                  <c:v>3.4233333333364216E-6</c:v>
                </c:pt>
                <c:pt idx="2203">
                  <c:v>3.4233333333364216E-6</c:v>
                </c:pt>
                <c:pt idx="2204">
                  <c:v>3.4233333333364216E-6</c:v>
                </c:pt>
                <c:pt idx="2205">
                  <c:v>3.4233333333364216E-6</c:v>
                </c:pt>
                <c:pt idx="2206">
                  <c:v>3.4233333333364216E-6</c:v>
                </c:pt>
                <c:pt idx="2207">
                  <c:v>3.4233333333364216E-6</c:v>
                </c:pt>
                <c:pt idx="2208">
                  <c:v>3.4233333333364216E-6</c:v>
                </c:pt>
                <c:pt idx="2209">
                  <c:v>3.4233333333364216E-6</c:v>
                </c:pt>
                <c:pt idx="2210">
                  <c:v>3.4233333333364216E-6</c:v>
                </c:pt>
                <c:pt idx="2211">
                  <c:v>3.4233333333364216E-6</c:v>
                </c:pt>
                <c:pt idx="2212">
                  <c:v>3.4233333333364216E-6</c:v>
                </c:pt>
                <c:pt idx="2213">
                  <c:v>3.4233333333364216E-6</c:v>
                </c:pt>
                <c:pt idx="2214">
                  <c:v>3.4233333333364216E-6</c:v>
                </c:pt>
                <c:pt idx="2215">
                  <c:v>3.4233333333364216E-6</c:v>
                </c:pt>
                <c:pt idx="2216">
                  <c:v>3.4233333333364216E-6</c:v>
                </c:pt>
                <c:pt idx="2217">
                  <c:v>3.4233333333364216E-6</c:v>
                </c:pt>
                <c:pt idx="2218">
                  <c:v>-6.5766666666636046E-6</c:v>
                </c:pt>
                <c:pt idx="2219">
                  <c:v>-6.5766666666636046E-6</c:v>
                </c:pt>
                <c:pt idx="2220">
                  <c:v>-6.5766666666636046E-6</c:v>
                </c:pt>
                <c:pt idx="2221">
                  <c:v>-6.5766666666636046E-6</c:v>
                </c:pt>
                <c:pt idx="2222">
                  <c:v>-6.5766666666636046E-6</c:v>
                </c:pt>
                <c:pt idx="2223">
                  <c:v>-6.5766666666636046E-6</c:v>
                </c:pt>
                <c:pt idx="2224">
                  <c:v>3.4233333333364216E-6</c:v>
                </c:pt>
                <c:pt idx="2225">
                  <c:v>3.4233333333364216E-6</c:v>
                </c:pt>
                <c:pt idx="2226">
                  <c:v>3.4233333333364216E-6</c:v>
                </c:pt>
                <c:pt idx="2227">
                  <c:v>3.4233333333364216E-6</c:v>
                </c:pt>
                <c:pt idx="2228">
                  <c:v>3.4233333333364216E-6</c:v>
                </c:pt>
                <c:pt idx="2229">
                  <c:v>3.4233333333364216E-6</c:v>
                </c:pt>
                <c:pt idx="2230">
                  <c:v>3.4233333333364216E-6</c:v>
                </c:pt>
                <c:pt idx="2231">
                  <c:v>3.4233333333364216E-6</c:v>
                </c:pt>
                <c:pt idx="2232">
                  <c:v>1.3423333333336448E-5</c:v>
                </c:pt>
                <c:pt idx="2233">
                  <c:v>1.3423333333336448E-5</c:v>
                </c:pt>
                <c:pt idx="2234">
                  <c:v>2.3423333333336474E-5</c:v>
                </c:pt>
                <c:pt idx="2235">
                  <c:v>2.3423333333336474E-5</c:v>
                </c:pt>
                <c:pt idx="2236">
                  <c:v>2.3423333333336474E-5</c:v>
                </c:pt>
                <c:pt idx="2237">
                  <c:v>2.3423333333336474E-5</c:v>
                </c:pt>
                <c:pt idx="2238">
                  <c:v>2.3423333333336474E-5</c:v>
                </c:pt>
                <c:pt idx="2239">
                  <c:v>3.34233333333365E-5</c:v>
                </c:pt>
                <c:pt idx="2240">
                  <c:v>3.34233333333365E-5</c:v>
                </c:pt>
                <c:pt idx="2241">
                  <c:v>4.3423333333336527E-5</c:v>
                </c:pt>
                <c:pt idx="2242">
                  <c:v>4.3423333333336527E-5</c:v>
                </c:pt>
                <c:pt idx="2243">
                  <c:v>4.3423333333336527E-5</c:v>
                </c:pt>
                <c:pt idx="2244">
                  <c:v>4.3423333333336527E-5</c:v>
                </c:pt>
                <c:pt idx="2245">
                  <c:v>4.3423333333336527E-5</c:v>
                </c:pt>
                <c:pt idx="2246">
                  <c:v>5.3423333333336553E-5</c:v>
                </c:pt>
                <c:pt idx="2247">
                  <c:v>5.3423333333336553E-5</c:v>
                </c:pt>
                <c:pt idx="2248">
                  <c:v>5.3423333333336553E-5</c:v>
                </c:pt>
                <c:pt idx="2249">
                  <c:v>5.3423333333336553E-5</c:v>
                </c:pt>
                <c:pt idx="2250">
                  <c:v>6.3423333333336579E-5</c:v>
                </c:pt>
                <c:pt idx="2251">
                  <c:v>6.3423333333336579E-5</c:v>
                </c:pt>
                <c:pt idx="2252">
                  <c:v>6.3423333333336579E-5</c:v>
                </c:pt>
                <c:pt idx="2253">
                  <c:v>6.3423333333336579E-5</c:v>
                </c:pt>
                <c:pt idx="2254">
                  <c:v>6.3423333333336579E-5</c:v>
                </c:pt>
                <c:pt idx="2255">
                  <c:v>6.3423333333336579E-5</c:v>
                </c:pt>
                <c:pt idx="2256">
                  <c:v>6.3423333333336579E-5</c:v>
                </c:pt>
                <c:pt idx="2257">
                  <c:v>5.3423333333336553E-5</c:v>
                </c:pt>
                <c:pt idx="2258">
                  <c:v>5.3423333333336553E-5</c:v>
                </c:pt>
                <c:pt idx="2259">
                  <c:v>5.3423333333336553E-5</c:v>
                </c:pt>
                <c:pt idx="2260">
                  <c:v>5.3423333333336553E-5</c:v>
                </c:pt>
                <c:pt idx="2261">
                  <c:v>4.3423333333336527E-5</c:v>
                </c:pt>
                <c:pt idx="2262">
                  <c:v>4.3423333333336527E-5</c:v>
                </c:pt>
                <c:pt idx="2263">
                  <c:v>4.3423333333336527E-5</c:v>
                </c:pt>
                <c:pt idx="2264">
                  <c:v>4.3423333333336527E-5</c:v>
                </c:pt>
                <c:pt idx="2265">
                  <c:v>3.34233333333365E-5</c:v>
                </c:pt>
                <c:pt idx="2266">
                  <c:v>3.34233333333365E-5</c:v>
                </c:pt>
                <c:pt idx="2267">
                  <c:v>2.3423333333336474E-5</c:v>
                </c:pt>
                <c:pt idx="2268">
                  <c:v>2.3423333333336474E-5</c:v>
                </c:pt>
                <c:pt idx="2269">
                  <c:v>2.3423333333336474E-5</c:v>
                </c:pt>
                <c:pt idx="2270">
                  <c:v>2.3423333333336474E-5</c:v>
                </c:pt>
                <c:pt idx="2271">
                  <c:v>1.3423333333336448E-5</c:v>
                </c:pt>
                <c:pt idx="2272">
                  <c:v>3.4233333333364216E-6</c:v>
                </c:pt>
                <c:pt idx="2273">
                  <c:v>3.4233333333364216E-6</c:v>
                </c:pt>
                <c:pt idx="2274">
                  <c:v>3.4233333333364216E-6</c:v>
                </c:pt>
                <c:pt idx="2275">
                  <c:v>3.4233333333364216E-6</c:v>
                </c:pt>
                <c:pt idx="2276">
                  <c:v>-6.5766666666636046E-6</c:v>
                </c:pt>
                <c:pt idx="2277">
                  <c:v>-1.6576666666663631E-5</c:v>
                </c:pt>
                <c:pt idx="2278">
                  <c:v>-1.6576666666663631E-5</c:v>
                </c:pt>
                <c:pt idx="2279">
                  <c:v>-1.6576666666663631E-5</c:v>
                </c:pt>
                <c:pt idx="2280">
                  <c:v>-1.6576666666663631E-5</c:v>
                </c:pt>
                <c:pt idx="2281">
                  <c:v>-2.6576666666663657E-5</c:v>
                </c:pt>
                <c:pt idx="2282">
                  <c:v>-2.6576666666663657E-5</c:v>
                </c:pt>
                <c:pt idx="2283">
                  <c:v>-3.6576666666663683E-5</c:v>
                </c:pt>
                <c:pt idx="2284">
                  <c:v>-3.6576666666663683E-5</c:v>
                </c:pt>
                <c:pt idx="2285">
                  <c:v>-3.6576666666663683E-5</c:v>
                </c:pt>
                <c:pt idx="2286">
                  <c:v>-3.6576666666663683E-5</c:v>
                </c:pt>
                <c:pt idx="2287">
                  <c:v>-3.6576666666663683E-5</c:v>
                </c:pt>
                <c:pt idx="2288">
                  <c:v>-4.657666666666371E-5</c:v>
                </c:pt>
                <c:pt idx="2289">
                  <c:v>-4.657666666666371E-5</c:v>
                </c:pt>
                <c:pt idx="2290">
                  <c:v>-4.657666666666371E-5</c:v>
                </c:pt>
                <c:pt idx="2291">
                  <c:v>-4.657666666666371E-5</c:v>
                </c:pt>
                <c:pt idx="2292">
                  <c:v>-4.657666666666371E-5</c:v>
                </c:pt>
                <c:pt idx="2293">
                  <c:v>-4.657666666666371E-5</c:v>
                </c:pt>
                <c:pt idx="2294">
                  <c:v>-5.6576666666663736E-5</c:v>
                </c:pt>
                <c:pt idx="2295">
                  <c:v>-5.6576666666663736E-5</c:v>
                </c:pt>
                <c:pt idx="2296">
                  <c:v>-4.657666666666371E-5</c:v>
                </c:pt>
                <c:pt idx="2297">
                  <c:v>-4.657666666666371E-5</c:v>
                </c:pt>
                <c:pt idx="2298">
                  <c:v>-4.657666666666371E-5</c:v>
                </c:pt>
                <c:pt idx="2299">
                  <c:v>-4.657666666666371E-5</c:v>
                </c:pt>
                <c:pt idx="2300">
                  <c:v>-4.657666666666371E-5</c:v>
                </c:pt>
                <c:pt idx="2301">
                  <c:v>-4.657666666666371E-5</c:v>
                </c:pt>
                <c:pt idx="2302">
                  <c:v>-4.657666666666371E-5</c:v>
                </c:pt>
                <c:pt idx="2303">
                  <c:v>-4.657666666666371E-5</c:v>
                </c:pt>
                <c:pt idx="2304">
                  <c:v>-3.6576666666663683E-5</c:v>
                </c:pt>
                <c:pt idx="2305">
                  <c:v>-3.6576666666663683E-5</c:v>
                </c:pt>
                <c:pt idx="2306">
                  <c:v>-3.6576666666663683E-5</c:v>
                </c:pt>
                <c:pt idx="2307">
                  <c:v>-3.6576666666663683E-5</c:v>
                </c:pt>
                <c:pt idx="2308">
                  <c:v>-3.6576666666663683E-5</c:v>
                </c:pt>
                <c:pt idx="2309">
                  <c:v>-3.6576666666663683E-5</c:v>
                </c:pt>
                <c:pt idx="2310">
                  <c:v>-3.6576666666663683E-5</c:v>
                </c:pt>
                <c:pt idx="2311">
                  <c:v>-3.6576666666663683E-5</c:v>
                </c:pt>
                <c:pt idx="2312">
                  <c:v>-3.6576666666663683E-5</c:v>
                </c:pt>
                <c:pt idx="2313">
                  <c:v>-3.6576666666663683E-5</c:v>
                </c:pt>
                <c:pt idx="2314">
                  <c:v>-3.6576666666663683E-5</c:v>
                </c:pt>
                <c:pt idx="2315">
                  <c:v>-3.6576666666663683E-5</c:v>
                </c:pt>
                <c:pt idx="2316">
                  <c:v>-3.6576666666663683E-5</c:v>
                </c:pt>
                <c:pt idx="2317">
                  <c:v>-3.6576666666663683E-5</c:v>
                </c:pt>
                <c:pt idx="2318">
                  <c:v>-3.6576666666663683E-5</c:v>
                </c:pt>
                <c:pt idx="2319">
                  <c:v>-3.6576666666663683E-5</c:v>
                </c:pt>
                <c:pt idx="2320">
                  <c:v>-3.6576666666663683E-5</c:v>
                </c:pt>
                <c:pt idx="2321">
                  <c:v>-3.6576666666663683E-5</c:v>
                </c:pt>
                <c:pt idx="2322">
                  <c:v>-3.6576666666663683E-5</c:v>
                </c:pt>
                <c:pt idx="2323">
                  <c:v>-3.6576666666663683E-5</c:v>
                </c:pt>
                <c:pt idx="2324">
                  <c:v>-4.657666666666371E-5</c:v>
                </c:pt>
                <c:pt idx="2325">
                  <c:v>-4.657666666666371E-5</c:v>
                </c:pt>
                <c:pt idx="2326">
                  <c:v>-4.657666666666371E-5</c:v>
                </c:pt>
                <c:pt idx="2327">
                  <c:v>-4.657666666666371E-5</c:v>
                </c:pt>
                <c:pt idx="2328">
                  <c:v>-4.657666666666371E-5</c:v>
                </c:pt>
                <c:pt idx="2329">
                  <c:v>-5.6576666666663736E-5</c:v>
                </c:pt>
                <c:pt idx="2330">
                  <c:v>-5.6576666666663736E-5</c:v>
                </c:pt>
                <c:pt idx="2331">
                  <c:v>-5.6576666666663736E-5</c:v>
                </c:pt>
                <c:pt idx="2332">
                  <c:v>-5.6576666666663736E-5</c:v>
                </c:pt>
                <c:pt idx="2333">
                  <c:v>-5.6576666666663736E-5</c:v>
                </c:pt>
                <c:pt idx="2334">
                  <c:v>-5.6576666666663736E-5</c:v>
                </c:pt>
                <c:pt idx="2335">
                  <c:v>-5.6576666666663736E-5</c:v>
                </c:pt>
                <c:pt idx="2336">
                  <c:v>-5.6576666666663736E-5</c:v>
                </c:pt>
                <c:pt idx="2337">
                  <c:v>-5.6576666666663736E-5</c:v>
                </c:pt>
                <c:pt idx="2338">
                  <c:v>-5.6576666666663736E-5</c:v>
                </c:pt>
                <c:pt idx="2339">
                  <c:v>-5.6576666666663736E-5</c:v>
                </c:pt>
                <c:pt idx="2340">
                  <c:v>-5.6576666666663736E-5</c:v>
                </c:pt>
                <c:pt idx="2341">
                  <c:v>-5.6576666666663736E-5</c:v>
                </c:pt>
                <c:pt idx="2342">
                  <c:v>-4.657666666666371E-5</c:v>
                </c:pt>
                <c:pt idx="2343">
                  <c:v>-4.657666666666371E-5</c:v>
                </c:pt>
                <c:pt idx="2344">
                  <c:v>-4.657666666666371E-5</c:v>
                </c:pt>
                <c:pt idx="2345">
                  <c:v>-3.6576666666663683E-5</c:v>
                </c:pt>
                <c:pt idx="2346">
                  <c:v>-3.6576666666663683E-5</c:v>
                </c:pt>
                <c:pt idx="2347">
                  <c:v>-3.6576666666663683E-5</c:v>
                </c:pt>
                <c:pt idx="2348">
                  <c:v>-3.6576666666663683E-5</c:v>
                </c:pt>
                <c:pt idx="2349">
                  <c:v>-3.6576666666663683E-5</c:v>
                </c:pt>
                <c:pt idx="2350">
                  <c:v>-2.6576666666663657E-5</c:v>
                </c:pt>
                <c:pt idx="2351">
                  <c:v>-2.6576666666663657E-5</c:v>
                </c:pt>
                <c:pt idx="2352">
                  <c:v>-2.6576666666663657E-5</c:v>
                </c:pt>
                <c:pt idx="2353">
                  <c:v>-1.6576666666663631E-5</c:v>
                </c:pt>
                <c:pt idx="2354">
                  <c:v>-1.6576666666663631E-5</c:v>
                </c:pt>
                <c:pt idx="2355">
                  <c:v>-1.6576666666663631E-5</c:v>
                </c:pt>
                <c:pt idx="2356">
                  <c:v>-1.6576666666663631E-5</c:v>
                </c:pt>
                <c:pt idx="2357">
                  <c:v>-1.6576666666663631E-5</c:v>
                </c:pt>
                <c:pt idx="2358">
                  <c:v>-1.6576666666663631E-5</c:v>
                </c:pt>
                <c:pt idx="2359">
                  <c:v>-1.6576666666663631E-5</c:v>
                </c:pt>
                <c:pt idx="2360">
                  <c:v>-1.6576666666663631E-5</c:v>
                </c:pt>
                <c:pt idx="2361">
                  <c:v>-1.6576666666663631E-5</c:v>
                </c:pt>
                <c:pt idx="2362">
                  <c:v>-1.6576666666663631E-5</c:v>
                </c:pt>
                <c:pt idx="2363">
                  <c:v>-1.6576666666663631E-5</c:v>
                </c:pt>
                <c:pt idx="2364">
                  <c:v>-1.6576666666663631E-5</c:v>
                </c:pt>
                <c:pt idx="2365">
                  <c:v>-1.6576666666663631E-5</c:v>
                </c:pt>
                <c:pt idx="2366">
                  <c:v>-1.6576666666663631E-5</c:v>
                </c:pt>
                <c:pt idx="2367">
                  <c:v>-1.6576666666663631E-5</c:v>
                </c:pt>
                <c:pt idx="2368">
                  <c:v>-1.6576666666663631E-5</c:v>
                </c:pt>
                <c:pt idx="2369">
                  <c:v>-1.6576666666663631E-5</c:v>
                </c:pt>
                <c:pt idx="2370">
                  <c:v>-1.6576666666663631E-5</c:v>
                </c:pt>
                <c:pt idx="2371">
                  <c:v>-1.6576666666663631E-5</c:v>
                </c:pt>
                <c:pt idx="2372">
                  <c:v>-1.6576666666663631E-5</c:v>
                </c:pt>
                <c:pt idx="2373">
                  <c:v>-1.6576666666663631E-5</c:v>
                </c:pt>
                <c:pt idx="2374">
                  <c:v>-1.6576666666663631E-5</c:v>
                </c:pt>
                <c:pt idx="2375">
                  <c:v>-1.6576666666663631E-5</c:v>
                </c:pt>
                <c:pt idx="2376">
                  <c:v>-1.6576666666663631E-5</c:v>
                </c:pt>
                <c:pt idx="2377">
                  <c:v>-1.6576666666663631E-5</c:v>
                </c:pt>
                <c:pt idx="2378">
                  <c:v>-1.6576666666663631E-5</c:v>
                </c:pt>
                <c:pt idx="2379">
                  <c:v>-1.6576666666663631E-5</c:v>
                </c:pt>
                <c:pt idx="2380">
                  <c:v>-1.6576666666663631E-5</c:v>
                </c:pt>
                <c:pt idx="2381">
                  <c:v>-1.6576666666663631E-5</c:v>
                </c:pt>
                <c:pt idx="2382">
                  <c:v>-1.6576666666663631E-5</c:v>
                </c:pt>
                <c:pt idx="2383">
                  <c:v>-1.6576666666663631E-5</c:v>
                </c:pt>
                <c:pt idx="2384">
                  <c:v>-1.6576666666663631E-5</c:v>
                </c:pt>
                <c:pt idx="2385">
                  <c:v>-1.6576666666663631E-5</c:v>
                </c:pt>
                <c:pt idx="2386">
                  <c:v>-1.6576666666663631E-5</c:v>
                </c:pt>
                <c:pt idx="2387">
                  <c:v>-1.6576666666663631E-5</c:v>
                </c:pt>
                <c:pt idx="2388">
                  <c:v>-6.5766666666636046E-6</c:v>
                </c:pt>
                <c:pt idx="2389">
                  <c:v>-6.5766666666636046E-6</c:v>
                </c:pt>
                <c:pt idx="2390">
                  <c:v>3.4233333333364216E-6</c:v>
                </c:pt>
                <c:pt idx="2391">
                  <c:v>3.4233333333364216E-6</c:v>
                </c:pt>
                <c:pt idx="2392">
                  <c:v>3.4233333333364216E-6</c:v>
                </c:pt>
                <c:pt idx="2393">
                  <c:v>3.4233333333364216E-6</c:v>
                </c:pt>
                <c:pt idx="2394">
                  <c:v>1.3423333333336448E-5</c:v>
                </c:pt>
                <c:pt idx="2395">
                  <c:v>1.3423333333336448E-5</c:v>
                </c:pt>
                <c:pt idx="2396">
                  <c:v>2.3423333333336474E-5</c:v>
                </c:pt>
                <c:pt idx="2397">
                  <c:v>2.3423333333336474E-5</c:v>
                </c:pt>
                <c:pt idx="2398">
                  <c:v>2.3423333333336474E-5</c:v>
                </c:pt>
                <c:pt idx="2399">
                  <c:v>2.3423333333336474E-5</c:v>
                </c:pt>
                <c:pt idx="2400">
                  <c:v>3.34233333333365E-5</c:v>
                </c:pt>
                <c:pt idx="2401">
                  <c:v>3.34233333333365E-5</c:v>
                </c:pt>
                <c:pt idx="2402">
                  <c:v>3.34233333333365E-5</c:v>
                </c:pt>
                <c:pt idx="2403">
                  <c:v>4.3423333333336527E-5</c:v>
                </c:pt>
                <c:pt idx="2404">
                  <c:v>4.3423333333336527E-5</c:v>
                </c:pt>
                <c:pt idx="2405">
                  <c:v>4.3423333333336527E-5</c:v>
                </c:pt>
                <c:pt idx="2406">
                  <c:v>4.3423333333336527E-5</c:v>
                </c:pt>
                <c:pt idx="2407">
                  <c:v>4.3423333333336527E-5</c:v>
                </c:pt>
                <c:pt idx="2408">
                  <c:v>4.3423333333336527E-5</c:v>
                </c:pt>
                <c:pt idx="2409">
                  <c:v>4.3423333333336527E-5</c:v>
                </c:pt>
                <c:pt idx="2410">
                  <c:v>4.3423333333336527E-5</c:v>
                </c:pt>
                <c:pt idx="2411">
                  <c:v>4.3423333333336527E-5</c:v>
                </c:pt>
                <c:pt idx="2412">
                  <c:v>3.34233333333365E-5</c:v>
                </c:pt>
                <c:pt idx="2413">
                  <c:v>3.34233333333365E-5</c:v>
                </c:pt>
                <c:pt idx="2414">
                  <c:v>3.34233333333365E-5</c:v>
                </c:pt>
                <c:pt idx="2415">
                  <c:v>2.3423333333336474E-5</c:v>
                </c:pt>
                <c:pt idx="2416">
                  <c:v>2.3423333333336474E-5</c:v>
                </c:pt>
                <c:pt idx="2417">
                  <c:v>2.3423333333336474E-5</c:v>
                </c:pt>
                <c:pt idx="2418">
                  <c:v>1.3423333333336448E-5</c:v>
                </c:pt>
                <c:pt idx="2419">
                  <c:v>3.4233333333364216E-6</c:v>
                </c:pt>
                <c:pt idx="2420">
                  <c:v>3.4233333333364216E-6</c:v>
                </c:pt>
                <c:pt idx="2421">
                  <c:v>3.4233333333364216E-6</c:v>
                </c:pt>
                <c:pt idx="2422">
                  <c:v>-6.5766666666636046E-6</c:v>
                </c:pt>
                <c:pt idx="2423">
                  <c:v>-1.6576666666663631E-5</c:v>
                </c:pt>
                <c:pt idx="2424">
                  <c:v>-1.6576666666663631E-5</c:v>
                </c:pt>
                <c:pt idx="2425">
                  <c:v>-2.6576666666663657E-5</c:v>
                </c:pt>
                <c:pt idx="2426">
                  <c:v>-3.6576666666663683E-5</c:v>
                </c:pt>
                <c:pt idx="2427">
                  <c:v>-3.6576666666663683E-5</c:v>
                </c:pt>
                <c:pt idx="2428">
                  <c:v>-3.6576666666663683E-5</c:v>
                </c:pt>
                <c:pt idx="2429">
                  <c:v>-4.657666666666371E-5</c:v>
                </c:pt>
                <c:pt idx="2430">
                  <c:v>-4.657666666666371E-5</c:v>
                </c:pt>
                <c:pt idx="2431">
                  <c:v>-5.6576666666663736E-5</c:v>
                </c:pt>
                <c:pt idx="2432">
                  <c:v>-5.6576666666663736E-5</c:v>
                </c:pt>
                <c:pt idx="2433">
                  <c:v>-5.6576666666663736E-5</c:v>
                </c:pt>
                <c:pt idx="2434">
                  <c:v>-5.6576666666663736E-5</c:v>
                </c:pt>
                <c:pt idx="2435">
                  <c:v>-5.6576666666663736E-5</c:v>
                </c:pt>
                <c:pt idx="2436">
                  <c:v>-5.6576666666663736E-5</c:v>
                </c:pt>
                <c:pt idx="2437">
                  <c:v>-6.6576666666663762E-5</c:v>
                </c:pt>
                <c:pt idx="2438">
                  <c:v>-6.6576666666663762E-5</c:v>
                </c:pt>
                <c:pt idx="2439">
                  <c:v>-5.6576666666663736E-5</c:v>
                </c:pt>
                <c:pt idx="2440">
                  <c:v>-5.6576666666663736E-5</c:v>
                </c:pt>
                <c:pt idx="2441">
                  <c:v>-5.6576666666663736E-5</c:v>
                </c:pt>
                <c:pt idx="2442">
                  <c:v>-5.6576666666663736E-5</c:v>
                </c:pt>
                <c:pt idx="2443">
                  <c:v>-5.6576666666663736E-5</c:v>
                </c:pt>
                <c:pt idx="2444">
                  <c:v>-5.6576666666663736E-5</c:v>
                </c:pt>
                <c:pt idx="2445">
                  <c:v>-4.657666666666371E-5</c:v>
                </c:pt>
                <c:pt idx="2446">
                  <c:v>-4.657666666666371E-5</c:v>
                </c:pt>
                <c:pt idx="2447">
                  <c:v>-3.6576666666663683E-5</c:v>
                </c:pt>
                <c:pt idx="2448">
                  <c:v>-3.6576666666663683E-5</c:v>
                </c:pt>
                <c:pt idx="2449">
                  <c:v>-3.6576666666663683E-5</c:v>
                </c:pt>
                <c:pt idx="2450">
                  <c:v>-2.6576666666663657E-5</c:v>
                </c:pt>
                <c:pt idx="2451">
                  <c:v>-2.6576666666663657E-5</c:v>
                </c:pt>
                <c:pt idx="2452">
                  <c:v>-1.6576666666663631E-5</c:v>
                </c:pt>
                <c:pt idx="2453">
                  <c:v>-1.6576666666663631E-5</c:v>
                </c:pt>
                <c:pt idx="2454">
                  <c:v>-1.6576666666663631E-5</c:v>
                </c:pt>
                <c:pt idx="2455">
                  <c:v>-6.5766666666636046E-6</c:v>
                </c:pt>
                <c:pt idx="2456">
                  <c:v>-6.5766666666636046E-6</c:v>
                </c:pt>
                <c:pt idx="2457">
                  <c:v>3.4233333333364216E-6</c:v>
                </c:pt>
                <c:pt idx="2458">
                  <c:v>3.4233333333364216E-6</c:v>
                </c:pt>
                <c:pt idx="2459">
                  <c:v>3.4233333333364216E-6</c:v>
                </c:pt>
                <c:pt idx="2460">
                  <c:v>3.4233333333364216E-6</c:v>
                </c:pt>
                <c:pt idx="2461">
                  <c:v>1.3423333333336448E-5</c:v>
                </c:pt>
                <c:pt idx="2462">
                  <c:v>1.3423333333336448E-5</c:v>
                </c:pt>
                <c:pt idx="2463">
                  <c:v>1.3423333333336448E-5</c:v>
                </c:pt>
                <c:pt idx="2464">
                  <c:v>1.3423333333336448E-5</c:v>
                </c:pt>
                <c:pt idx="2465">
                  <c:v>2.3423333333336474E-5</c:v>
                </c:pt>
                <c:pt idx="2466">
                  <c:v>2.3423333333336474E-5</c:v>
                </c:pt>
                <c:pt idx="2467">
                  <c:v>2.3423333333336474E-5</c:v>
                </c:pt>
                <c:pt idx="2468">
                  <c:v>2.3423333333336474E-5</c:v>
                </c:pt>
                <c:pt idx="2469">
                  <c:v>2.3423333333336474E-5</c:v>
                </c:pt>
                <c:pt idx="2470">
                  <c:v>2.3423333333336474E-5</c:v>
                </c:pt>
                <c:pt idx="2471">
                  <c:v>2.3423333333336474E-5</c:v>
                </c:pt>
                <c:pt idx="2472">
                  <c:v>2.3423333333336474E-5</c:v>
                </c:pt>
                <c:pt idx="2473">
                  <c:v>2.3423333333336474E-5</c:v>
                </c:pt>
                <c:pt idx="2474">
                  <c:v>2.3423333333336474E-5</c:v>
                </c:pt>
                <c:pt idx="2475">
                  <c:v>2.3423333333336474E-5</c:v>
                </c:pt>
                <c:pt idx="2476">
                  <c:v>2.3423333333336474E-5</c:v>
                </c:pt>
                <c:pt idx="2477">
                  <c:v>2.3423333333336474E-5</c:v>
                </c:pt>
                <c:pt idx="2478">
                  <c:v>2.3423333333336474E-5</c:v>
                </c:pt>
                <c:pt idx="2479">
                  <c:v>2.3423333333336474E-5</c:v>
                </c:pt>
                <c:pt idx="2480">
                  <c:v>2.3423333333336474E-5</c:v>
                </c:pt>
                <c:pt idx="2481">
                  <c:v>2.3423333333336474E-5</c:v>
                </c:pt>
                <c:pt idx="2482">
                  <c:v>2.3423333333336474E-5</c:v>
                </c:pt>
                <c:pt idx="2483">
                  <c:v>1.3423333333336448E-5</c:v>
                </c:pt>
                <c:pt idx="2484">
                  <c:v>1.3423333333336448E-5</c:v>
                </c:pt>
                <c:pt idx="2485">
                  <c:v>1.3423333333336448E-5</c:v>
                </c:pt>
                <c:pt idx="2486">
                  <c:v>1.3423333333336448E-5</c:v>
                </c:pt>
                <c:pt idx="2487">
                  <c:v>1.3423333333336448E-5</c:v>
                </c:pt>
                <c:pt idx="2488">
                  <c:v>1.3423333333336448E-5</c:v>
                </c:pt>
                <c:pt idx="2489">
                  <c:v>1.3423333333336448E-5</c:v>
                </c:pt>
                <c:pt idx="2490">
                  <c:v>3.4233333333364216E-6</c:v>
                </c:pt>
                <c:pt idx="2491">
                  <c:v>3.4233333333364216E-6</c:v>
                </c:pt>
                <c:pt idx="2492">
                  <c:v>3.4233333333364216E-6</c:v>
                </c:pt>
                <c:pt idx="2493">
                  <c:v>3.4233333333364216E-6</c:v>
                </c:pt>
                <c:pt idx="2494">
                  <c:v>3.4233333333364216E-6</c:v>
                </c:pt>
                <c:pt idx="2495">
                  <c:v>3.4233333333364216E-6</c:v>
                </c:pt>
                <c:pt idx="2496">
                  <c:v>3.4233333333364216E-6</c:v>
                </c:pt>
                <c:pt idx="2497">
                  <c:v>3.4233333333364216E-6</c:v>
                </c:pt>
                <c:pt idx="2498">
                  <c:v>3.4233333333364216E-6</c:v>
                </c:pt>
                <c:pt idx="2499">
                  <c:v>3.4233333333364216E-6</c:v>
                </c:pt>
                <c:pt idx="2500">
                  <c:v>-6.5766666666636046E-6</c:v>
                </c:pt>
                <c:pt idx="2501">
                  <c:v>-6.5766666666636046E-6</c:v>
                </c:pt>
                <c:pt idx="2502">
                  <c:v>-6.5766666666636046E-6</c:v>
                </c:pt>
                <c:pt idx="2503">
                  <c:v>-6.5766666666636046E-6</c:v>
                </c:pt>
                <c:pt idx="2504">
                  <c:v>-6.5766666666636046E-6</c:v>
                </c:pt>
                <c:pt idx="2505">
                  <c:v>-1.6576666666663631E-5</c:v>
                </c:pt>
                <c:pt idx="2506">
                  <c:v>-1.6576666666663631E-5</c:v>
                </c:pt>
                <c:pt idx="2507">
                  <c:v>-1.6576666666663631E-5</c:v>
                </c:pt>
                <c:pt idx="2508">
                  <c:v>-1.6576666666663631E-5</c:v>
                </c:pt>
                <c:pt idx="2509">
                  <c:v>-1.6576666666663631E-5</c:v>
                </c:pt>
                <c:pt idx="2510">
                  <c:v>-1.6576666666663631E-5</c:v>
                </c:pt>
                <c:pt idx="2511">
                  <c:v>-1.6576666666663631E-5</c:v>
                </c:pt>
                <c:pt idx="2512">
                  <c:v>-1.6576666666663631E-5</c:v>
                </c:pt>
                <c:pt idx="2513">
                  <c:v>-1.6576666666663631E-5</c:v>
                </c:pt>
                <c:pt idx="2514">
                  <c:v>-1.6576666666663631E-5</c:v>
                </c:pt>
                <c:pt idx="2515">
                  <c:v>-1.6576666666663631E-5</c:v>
                </c:pt>
                <c:pt idx="2516">
                  <c:v>-1.6576666666663631E-5</c:v>
                </c:pt>
                <c:pt idx="2517">
                  <c:v>-1.6576666666663631E-5</c:v>
                </c:pt>
                <c:pt idx="2518">
                  <c:v>-1.6576666666663631E-5</c:v>
                </c:pt>
                <c:pt idx="2519">
                  <c:v>-1.6576666666663631E-5</c:v>
                </c:pt>
                <c:pt idx="2520">
                  <c:v>-1.6576666666663631E-5</c:v>
                </c:pt>
                <c:pt idx="2521">
                  <c:v>-1.6576666666663631E-5</c:v>
                </c:pt>
                <c:pt idx="2522">
                  <c:v>-1.6576666666663631E-5</c:v>
                </c:pt>
                <c:pt idx="2523">
                  <c:v>-1.6576666666663631E-5</c:v>
                </c:pt>
                <c:pt idx="2524">
                  <c:v>-1.6576666666663631E-5</c:v>
                </c:pt>
                <c:pt idx="2525">
                  <c:v>-1.6576666666663631E-5</c:v>
                </c:pt>
                <c:pt idx="2526">
                  <c:v>-1.6576666666663631E-5</c:v>
                </c:pt>
                <c:pt idx="2527">
                  <c:v>-1.6576666666663631E-5</c:v>
                </c:pt>
                <c:pt idx="2528">
                  <c:v>-1.6576666666663631E-5</c:v>
                </c:pt>
                <c:pt idx="2529">
                  <c:v>-1.6576666666663631E-5</c:v>
                </c:pt>
                <c:pt idx="2530">
                  <c:v>-1.6576666666663631E-5</c:v>
                </c:pt>
                <c:pt idx="2531">
                  <c:v>-1.6576666666663631E-5</c:v>
                </c:pt>
                <c:pt idx="2532">
                  <c:v>-1.6576666666663631E-5</c:v>
                </c:pt>
                <c:pt idx="2533">
                  <c:v>-1.6576666666663631E-5</c:v>
                </c:pt>
                <c:pt idx="2534">
                  <c:v>-1.6576666666663631E-5</c:v>
                </c:pt>
                <c:pt idx="2535">
                  <c:v>-1.6576666666663631E-5</c:v>
                </c:pt>
                <c:pt idx="2536">
                  <c:v>-1.6576666666663631E-5</c:v>
                </c:pt>
                <c:pt idx="2537">
                  <c:v>-1.6576666666663631E-5</c:v>
                </c:pt>
                <c:pt idx="2538">
                  <c:v>-1.6576666666663631E-5</c:v>
                </c:pt>
                <c:pt idx="2539">
                  <c:v>-1.6576666666663631E-5</c:v>
                </c:pt>
                <c:pt idx="2540">
                  <c:v>-1.6576666666663631E-5</c:v>
                </c:pt>
                <c:pt idx="2541">
                  <c:v>-1.6576666666663631E-5</c:v>
                </c:pt>
                <c:pt idx="2542">
                  <c:v>-1.6576666666663631E-5</c:v>
                </c:pt>
                <c:pt idx="2543">
                  <c:v>-1.6576666666663631E-5</c:v>
                </c:pt>
                <c:pt idx="2544">
                  <c:v>-1.6576666666663631E-5</c:v>
                </c:pt>
                <c:pt idx="2545">
                  <c:v>-1.6576666666663631E-5</c:v>
                </c:pt>
                <c:pt idx="2546">
                  <c:v>-1.6576666666663631E-5</c:v>
                </c:pt>
                <c:pt idx="2547">
                  <c:v>-1.6576666666663631E-5</c:v>
                </c:pt>
                <c:pt idx="2548">
                  <c:v>-6.5766666666636046E-6</c:v>
                </c:pt>
                <c:pt idx="2549">
                  <c:v>-6.5766666666636046E-6</c:v>
                </c:pt>
                <c:pt idx="2550">
                  <c:v>-6.5766666666636046E-6</c:v>
                </c:pt>
                <c:pt idx="2551">
                  <c:v>3.4233333333364216E-6</c:v>
                </c:pt>
                <c:pt idx="2552">
                  <c:v>3.4233333333364216E-6</c:v>
                </c:pt>
                <c:pt idx="2553">
                  <c:v>3.4233333333364216E-6</c:v>
                </c:pt>
                <c:pt idx="2554">
                  <c:v>3.4233333333364216E-6</c:v>
                </c:pt>
                <c:pt idx="2555">
                  <c:v>3.4233333333364216E-6</c:v>
                </c:pt>
                <c:pt idx="2556">
                  <c:v>1.3423333333336448E-5</c:v>
                </c:pt>
                <c:pt idx="2557">
                  <c:v>2.3423333333336474E-5</c:v>
                </c:pt>
                <c:pt idx="2558">
                  <c:v>2.3423333333336474E-5</c:v>
                </c:pt>
                <c:pt idx="2559">
                  <c:v>2.3423333333336474E-5</c:v>
                </c:pt>
                <c:pt idx="2560">
                  <c:v>2.3423333333336474E-5</c:v>
                </c:pt>
                <c:pt idx="2561">
                  <c:v>3.34233333333365E-5</c:v>
                </c:pt>
                <c:pt idx="2562">
                  <c:v>4.3423333333336527E-5</c:v>
                </c:pt>
                <c:pt idx="2563">
                  <c:v>4.3423333333336527E-5</c:v>
                </c:pt>
                <c:pt idx="2564">
                  <c:v>4.3423333333336527E-5</c:v>
                </c:pt>
                <c:pt idx="2565">
                  <c:v>4.3423333333336527E-5</c:v>
                </c:pt>
                <c:pt idx="2566">
                  <c:v>5.3423333333336553E-5</c:v>
                </c:pt>
                <c:pt idx="2567">
                  <c:v>5.3423333333336553E-5</c:v>
                </c:pt>
                <c:pt idx="2568">
                  <c:v>5.3423333333336553E-5</c:v>
                </c:pt>
                <c:pt idx="2569">
                  <c:v>6.3423333333336579E-5</c:v>
                </c:pt>
                <c:pt idx="2570">
                  <c:v>6.3423333333336579E-5</c:v>
                </c:pt>
                <c:pt idx="2571">
                  <c:v>6.3423333333336579E-5</c:v>
                </c:pt>
                <c:pt idx="2572">
                  <c:v>6.3423333333336579E-5</c:v>
                </c:pt>
                <c:pt idx="2573">
                  <c:v>6.3423333333336579E-5</c:v>
                </c:pt>
                <c:pt idx="2574">
                  <c:v>6.3423333333336579E-5</c:v>
                </c:pt>
                <c:pt idx="2575">
                  <c:v>6.3423333333336579E-5</c:v>
                </c:pt>
                <c:pt idx="2576">
                  <c:v>6.3423333333336579E-5</c:v>
                </c:pt>
                <c:pt idx="2577">
                  <c:v>6.3423333333336579E-5</c:v>
                </c:pt>
                <c:pt idx="2578">
                  <c:v>6.3423333333336579E-5</c:v>
                </c:pt>
                <c:pt idx="2579">
                  <c:v>6.3423333333336579E-5</c:v>
                </c:pt>
                <c:pt idx="2580">
                  <c:v>6.3423333333336579E-5</c:v>
                </c:pt>
                <c:pt idx="2581">
                  <c:v>6.3423333333336579E-5</c:v>
                </c:pt>
                <c:pt idx="2582">
                  <c:v>6.3423333333336579E-5</c:v>
                </c:pt>
                <c:pt idx="2583">
                  <c:v>5.3423333333336553E-5</c:v>
                </c:pt>
                <c:pt idx="2584">
                  <c:v>5.3423333333336553E-5</c:v>
                </c:pt>
                <c:pt idx="2585">
                  <c:v>5.3423333333336553E-5</c:v>
                </c:pt>
                <c:pt idx="2586">
                  <c:v>5.3423333333336553E-5</c:v>
                </c:pt>
                <c:pt idx="2587">
                  <c:v>5.3423333333336553E-5</c:v>
                </c:pt>
                <c:pt idx="2588">
                  <c:v>5.3423333333336553E-5</c:v>
                </c:pt>
                <c:pt idx="2589">
                  <c:v>5.3423333333336553E-5</c:v>
                </c:pt>
                <c:pt idx="2590">
                  <c:v>5.3423333333336553E-5</c:v>
                </c:pt>
                <c:pt idx="2591">
                  <c:v>5.3423333333336553E-5</c:v>
                </c:pt>
                <c:pt idx="2592">
                  <c:v>5.3423333333336553E-5</c:v>
                </c:pt>
                <c:pt idx="2593">
                  <c:v>5.3423333333336553E-5</c:v>
                </c:pt>
                <c:pt idx="2594">
                  <c:v>5.3423333333336553E-5</c:v>
                </c:pt>
                <c:pt idx="2595">
                  <c:v>5.3423333333336553E-5</c:v>
                </c:pt>
                <c:pt idx="2596">
                  <c:v>5.3423333333336553E-5</c:v>
                </c:pt>
                <c:pt idx="2597">
                  <c:v>5.3423333333336553E-5</c:v>
                </c:pt>
                <c:pt idx="2598">
                  <c:v>6.3423333333336579E-5</c:v>
                </c:pt>
                <c:pt idx="2599">
                  <c:v>6.3423333333336579E-5</c:v>
                </c:pt>
                <c:pt idx="2600">
                  <c:v>6.3423333333336579E-5</c:v>
                </c:pt>
                <c:pt idx="2601">
                  <c:v>6.3423333333336579E-5</c:v>
                </c:pt>
                <c:pt idx="2602">
                  <c:v>6.3423333333336579E-5</c:v>
                </c:pt>
                <c:pt idx="2603">
                  <c:v>6.3423333333336579E-5</c:v>
                </c:pt>
                <c:pt idx="2604">
                  <c:v>7.3423333333336605E-5</c:v>
                </c:pt>
                <c:pt idx="2605">
                  <c:v>7.3423333333336605E-5</c:v>
                </c:pt>
                <c:pt idx="2606">
                  <c:v>8.3423333333336631E-5</c:v>
                </c:pt>
                <c:pt idx="2607">
                  <c:v>8.3423333333336631E-5</c:v>
                </c:pt>
                <c:pt idx="2608">
                  <c:v>8.3423333333336631E-5</c:v>
                </c:pt>
                <c:pt idx="2609">
                  <c:v>8.3423333333336631E-5</c:v>
                </c:pt>
                <c:pt idx="2610">
                  <c:v>8.3423333333336631E-5</c:v>
                </c:pt>
                <c:pt idx="2611">
                  <c:v>8.3423333333336631E-5</c:v>
                </c:pt>
                <c:pt idx="2612">
                  <c:v>9.3423333333336658E-5</c:v>
                </c:pt>
                <c:pt idx="2613">
                  <c:v>9.3423333333336658E-5</c:v>
                </c:pt>
                <c:pt idx="2614">
                  <c:v>9.3423333333336658E-5</c:v>
                </c:pt>
                <c:pt idx="2615">
                  <c:v>9.3423333333336658E-5</c:v>
                </c:pt>
                <c:pt idx="2616">
                  <c:v>1.0342333333333625E-4</c:v>
                </c:pt>
                <c:pt idx="2617">
                  <c:v>1.0342333333333625E-4</c:v>
                </c:pt>
                <c:pt idx="2618">
                  <c:v>1.0342333333333625E-4</c:v>
                </c:pt>
                <c:pt idx="2619">
                  <c:v>1.0342333333333625E-4</c:v>
                </c:pt>
                <c:pt idx="2620">
                  <c:v>1.0342333333333625E-4</c:v>
                </c:pt>
                <c:pt idx="2621">
                  <c:v>1.0342333333333625E-4</c:v>
                </c:pt>
                <c:pt idx="2622">
                  <c:v>1.0342333333333625E-4</c:v>
                </c:pt>
                <c:pt idx="2623">
                  <c:v>1.0342333333333625E-4</c:v>
                </c:pt>
                <c:pt idx="2624">
                  <c:v>1.0342333333333625E-4</c:v>
                </c:pt>
                <c:pt idx="2625">
                  <c:v>9.3423333333336658E-5</c:v>
                </c:pt>
                <c:pt idx="2626">
                  <c:v>9.3423333333336658E-5</c:v>
                </c:pt>
                <c:pt idx="2627">
                  <c:v>9.3423333333336658E-5</c:v>
                </c:pt>
                <c:pt idx="2628">
                  <c:v>9.3423333333336658E-5</c:v>
                </c:pt>
                <c:pt idx="2629">
                  <c:v>8.3423333333336631E-5</c:v>
                </c:pt>
                <c:pt idx="2630">
                  <c:v>8.3423333333336631E-5</c:v>
                </c:pt>
                <c:pt idx="2631">
                  <c:v>8.3423333333336631E-5</c:v>
                </c:pt>
                <c:pt idx="2632">
                  <c:v>8.3423333333336631E-5</c:v>
                </c:pt>
                <c:pt idx="2633">
                  <c:v>8.3423333333336631E-5</c:v>
                </c:pt>
                <c:pt idx="2634">
                  <c:v>8.3423333333336631E-5</c:v>
                </c:pt>
                <c:pt idx="2635">
                  <c:v>7.3423333333336605E-5</c:v>
                </c:pt>
                <c:pt idx="2636">
                  <c:v>7.3423333333336605E-5</c:v>
                </c:pt>
                <c:pt idx="2637">
                  <c:v>7.3423333333336605E-5</c:v>
                </c:pt>
                <c:pt idx="2638">
                  <c:v>6.3423333333336579E-5</c:v>
                </c:pt>
                <c:pt idx="2639">
                  <c:v>6.3423333333336579E-5</c:v>
                </c:pt>
                <c:pt idx="2640">
                  <c:v>6.3423333333336579E-5</c:v>
                </c:pt>
                <c:pt idx="2641">
                  <c:v>6.3423333333336579E-5</c:v>
                </c:pt>
                <c:pt idx="2642">
                  <c:v>6.3423333333336579E-5</c:v>
                </c:pt>
                <c:pt idx="2643">
                  <c:v>5.3423333333336553E-5</c:v>
                </c:pt>
                <c:pt idx="2644">
                  <c:v>5.3423333333336553E-5</c:v>
                </c:pt>
                <c:pt idx="2645">
                  <c:v>4.3423333333336527E-5</c:v>
                </c:pt>
                <c:pt idx="2646">
                  <c:v>4.3423333333336527E-5</c:v>
                </c:pt>
                <c:pt idx="2647">
                  <c:v>4.3423333333336527E-5</c:v>
                </c:pt>
                <c:pt idx="2648">
                  <c:v>4.3423333333336527E-5</c:v>
                </c:pt>
                <c:pt idx="2649">
                  <c:v>4.3423333333336527E-5</c:v>
                </c:pt>
                <c:pt idx="2650">
                  <c:v>3.34233333333365E-5</c:v>
                </c:pt>
                <c:pt idx="2651">
                  <c:v>3.34233333333365E-5</c:v>
                </c:pt>
                <c:pt idx="2652">
                  <c:v>2.3423333333336474E-5</c:v>
                </c:pt>
                <c:pt idx="2653">
                  <c:v>2.3423333333336474E-5</c:v>
                </c:pt>
                <c:pt idx="2654">
                  <c:v>2.3423333333336474E-5</c:v>
                </c:pt>
                <c:pt idx="2655">
                  <c:v>2.3423333333336474E-5</c:v>
                </c:pt>
                <c:pt idx="2656">
                  <c:v>1.3423333333336448E-5</c:v>
                </c:pt>
                <c:pt idx="2657">
                  <c:v>1.3423333333336448E-5</c:v>
                </c:pt>
                <c:pt idx="2658">
                  <c:v>1.3423333333336448E-5</c:v>
                </c:pt>
                <c:pt idx="2659">
                  <c:v>3.4233333333364216E-6</c:v>
                </c:pt>
                <c:pt idx="2660">
                  <c:v>3.4233333333364216E-6</c:v>
                </c:pt>
                <c:pt idx="2661">
                  <c:v>3.4233333333364216E-6</c:v>
                </c:pt>
                <c:pt idx="2662">
                  <c:v>3.4233333333364216E-6</c:v>
                </c:pt>
                <c:pt idx="2663">
                  <c:v>-6.5766666666636046E-6</c:v>
                </c:pt>
                <c:pt idx="2664">
                  <c:v>-6.5766666666636046E-6</c:v>
                </c:pt>
                <c:pt idx="2665">
                  <c:v>-6.5766666666636046E-6</c:v>
                </c:pt>
                <c:pt idx="2666">
                  <c:v>-1.6576666666663631E-5</c:v>
                </c:pt>
                <c:pt idx="2667">
                  <c:v>-1.6576666666663631E-5</c:v>
                </c:pt>
                <c:pt idx="2668">
                  <c:v>-1.6576666666663631E-5</c:v>
                </c:pt>
                <c:pt idx="2669">
                  <c:v>-1.6576666666663631E-5</c:v>
                </c:pt>
                <c:pt idx="2670">
                  <c:v>-1.6576666666663631E-5</c:v>
                </c:pt>
                <c:pt idx="2671">
                  <c:v>-1.6576666666663631E-5</c:v>
                </c:pt>
                <c:pt idx="2672">
                  <c:v>-1.6576666666663631E-5</c:v>
                </c:pt>
                <c:pt idx="2673">
                  <c:v>-2.6576666666663657E-5</c:v>
                </c:pt>
                <c:pt idx="2674">
                  <c:v>-2.6576666666663657E-5</c:v>
                </c:pt>
                <c:pt idx="2675">
                  <c:v>-2.6576666666663657E-5</c:v>
                </c:pt>
                <c:pt idx="2676">
                  <c:v>-2.6576666666663657E-5</c:v>
                </c:pt>
                <c:pt idx="2677">
                  <c:v>-2.6576666666663657E-5</c:v>
                </c:pt>
                <c:pt idx="2678">
                  <c:v>-2.6576666666663657E-5</c:v>
                </c:pt>
                <c:pt idx="2679">
                  <c:v>-2.6576666666663657E-5</c:v>
                </c:pt>
                <c:pt idx="2680">
                  <c:v>-2.6576666666663657E-5</c:v>
                </c:pt>
                <c:pt idx="2681">
                  <c:v>-2.6576666666663657E-5</c:v>
                </c:pt>
                <c:pt idx="2682">
                  <c:v>-2.6576666666663657E-5</c:v>
                </c:pt>
                <c:pt idx="2683">
                  <c:v>-3.6576666666663683E-5</c:v>
                </c:pt>
                <c:pt idx="2684">
                  <c:v>-3.6576666666663683E-5</c:v>
                </c:pt>
                <c:pt idx="2685">
                  <c:v>-3.6576666666663683E-5</c:v>
                </c:pt>
                <c:pt idx="2686">
                  <c:v>-3.6576666666663683E-5</c:v>
                </c:pt>
                <c:pt idx="2687">
                  <c:v>-3.6576666666663683E-5</c:v>
                </c:pt>
                <c:pt idx="2688">
                  <c:v>-3.6576666666663683E-5</c:v>
                </c:pt>
                <c:pt idx="2689">
                  <c:v>-3.6576666666663683E-5</c:v>
                </c:pt>
                <c:pt idx="2690">
                  <c:v>-3.6576666666663683E-5</c:v>
                </c:pt>
                <c:pt idx="2691">
                  <c:v>-3.6576666666663683E-5</c:v>
                </c:pt>
                <c:pt idx="2692">
                  <c:v>-3.6576666666663683E-5</c:v>
                </c:pt>
                <c:pt idx="2693">
                  <c:v>-3.6576666666663683E-5</c:v>
                </c:pt>
                <c:pt idx="2694">
                  <c:v>-3.6576666666663683E-5</c:v>
                </c:pt>
                <c:pt idx="2695">
                  <c:v>-3.6576666666663683E-5</c:v>
                </c:pt>
                <c:pt idx="2696">
                  <c:v>-3.6576666666663683E-5</c:v>
                </c:pt>
                <c:pt idx="2697">
                  <c:v>-3.6576666666663683E-5</c:v>
                </c:pt>
                <c:pt idx="2698">
                  <c:v>-3.6576666666663683E-5</c:v>
                </c:pt>
                <c:pt idx="2699">
                  <c:v>-3.6576666666663683E-5</c:v>
                </c:pt>
                <c:pt idx="2700">
                  <c:v>-3.6576666666663683E-5</c:v>
                </c:pt>
                <c:pt idx="2701">
                  <c:v>-3.6576666666663683E-5</c:v>
                </c:pt>
                <c:pt idx="2702">
                  <c:v>-3.6576666666663683E-5</c:v>
                </c:pt>
                <c:pt idx="2703">
                  <c:v>-3.6576666666663683E-5</c:v>
                </c:pt>
                <c:pt idx="2704">
                  <c:v>-3.6576666666663683E-5</c:v>
                </c:pt>
                <c:pt idx="2705">
                  <c:v>-3.6576666666663683E-5</c:v>
                </c:pt>
                <c:pt idx="2706">
                  <c:v>-3.6576666666663683E-5</c:v>
                </c:pt>
                <c:pt idx="2707">
                  <c:v>-3.6576666666663683E-5</c:v>
                </c:pt>
                <c:pt idx="2708">
                  <c:v>-3.6576666666663683E-5</c:v>
                </c:pt>
                <c:pt idx="2709">
                  <c:v>-3.6576666666663683E-5</c:v>
                </c:pt>
                <c:pt idx="2710">
                  <c:v>-3.6576666666663683E-5</c:v>
                </c:pt>
                <c:pt idx="2711">
                  <c:v>-3.6576666666663683E-5</c:v>
                </c:pt>
                <c:pt idx="2712">
                  <c:v>-3.6576666666663683E-5</c:v>
                </c:pt>
                <c:pt idx="2713">
                  <c:v>-3.6576666666663683E-5</c:v>
                </c:pt>
                <c:pt idx="2714">
                  <c:v>-3.6576666666663683E-5</c:v>
                </c:pt>
                <c:pt idx="2715">
                  <c:v>-3.6576666666663683E-5</c:v>
                </c:pt>
                <c:pt idx="2716">
                  <c:v>-3.6576666666663683E-5</c:v>
                </c:pt>
                <c:pt idx="2717">
                  <c:v>-3.6576666666663683E-5</c:v>
                </c:pt>
                <c:pt idx="2718">
                  <c:v>-3.6576666666663683E-5</c:v>
                </c:pt>
                <c:pt idx="2719">
                  <c:v>-3.6576666666663683E-5</c:v>
                </c:pt>
                <c:pt idx="2720">
                  <c:v>-3.6576666666663683E-5</c:v>
                </c:pt>
                <c:pt idx="2721">
                  <c:v>-3.6576666666663683E-5</c:v>
                </c:pt>
                <c:pt idx="2722">
                  <c:v>-3.6576666666663683E-5</c:v>
                </c:pt>
                <c:pt idx="2723">
                  <c:v>-3.6576666666663683E-5</c:v>
                </c:pt>
                <c:pt idx="2724">
                  <c:v>-3.6576666666663683E-5</c:v>
                </c:pt>
                <c:pt idx="2725">
                  <c:v>-3.6576666666663683E-5</c:v>
                </c:pt>
                <c:pt idx="2726">
                  <c:v>-3.6576666666663683E-5</c:v>
                </c:pt>
                <c:pt idx="2727">
                  <c:v>-3.6576666666663683E-5</c:v>
                </c:pt>
                <c:pt idx="2728">
                  <c:v>-3.6576666666663683E-5</c:v>
                </c:pt>
                <c:pt idx="2729">
                  <c:v>-3.6576666666663683E-5</c:v>
                </c:pt>
                <c:pt idx="2730">
                  <c:v>-3.6576666666663683E-5</c:v>
                </c:pt>
                <c:pt idx="2731">
                  <c:v>-3.6576666666663683E-5</c:v>
                </c:pt>
                <c:pt idx="2732">
                  <c:v>-2.6576666666663657E-5</c:v>
                </c:pt>
                <c:pt idx="2733">
                  <c:v>-2.6576666666663657E-5</c:v>
                </c:pt>
                <c:pt idx="2734">
                  <c:v>-2.6576666666663657E-5</c:v>
                </c:pt>
                <c:pt idx="2735">
                  <c:v>-2.6576666666663657E-5</c:v>
                </c:pt>
                <c:pt idx="2736">
                  <c:v>-2.6576666666663657E-5</c:v>
                </c:pt>
                <c:pt idx="2737">
                  <c:v>-1.6576666666663631E-5</c:v>
                </c:pt>
                <c:pt idx="2738">
                  <c:v>-1.6576666666663631E-5</c:v>
                </c:pt>
                <c:pt idx="2739">
                  <c:v>-1.6576666666663631E-5</c:v>
                </c:pt>
                <c:pt idx="2740">
                  <c:v>-1.6576666666663631E-5</c:v>
                </c:pt>
                <c:pt idx="2741">
                  <c:v>-1.6576666666663631E-5</c:v>
                </c:pt>
                <c:pt idx="2742">
                  <c:v>-1.6576666666663631E-5</c:v>
                </c:pt>
                <c:pt idx="2743">
                  <c:v>-1.6576666666663631E-5</c:v>
                </c:pt>
                <c:pt idx="2744">
                  <c:v>-6.5766666666636046E-6</c:v>
                </c:pt>
                <c:pt idx="2745">
                  <c:v>-6.5766666666636046E-6</c:v>
                </c:pt>
                <c:pt idx="2746">
                  <c:v>3.4233333333364216E-6</c:v>
                </c:pt>
                <c:pt idx="2747">
                  <c:v>3.4233333333364216E-6</c:v>
                </c:pt>
                <c:pt idx="2748">
                  <c:v>3.4233333333364216E-6</c:v>
                </c:pt>
                <c:pt idx="2749">
                  <c:v>3.4233333333364216E-6</c:v>
                </c:pt>
                <c:pt idx="2750">
                  <c:v>3.4233333333364216E-6</c:v>
                </c:pt>
                <c:pt idx="2751">
                  <c:v>3.4233333333364216E-6</c:v>
                </c:pt>
                <c:pt idx="2752">
                  <c:v>1.3423333333336448E-5</c:v>
                </c:pt>
                <c:pt idx="2753">
                  <c:v>1.3423333333336448E-5</c:v>
                </c:pt>
                <c:pt idx="2754">
                  <c:v>1.3423333333336448E-5</c:v>
                </c:pt>
                <c:pt idx="2755">
                  <c:v>2.3423333333336474E-5</c:v>
                </c:pt>
                <c:pt idx="2756">
                  <c:v>2.3423333333336474E-5</c:v>
                </c:pt>
                <c:pt idx="2757">
                  <c:v>2.3423333333336474E-5</c:v>
                </c:pt>
                <c:pt idx="2758">
                  <c:v>2.3423333333336474E-5</c:v>
                </c:pt>
                <c:pt idx="2759">
                  <c:v>2.3423333333336474E-5</c:v>
                </c:pt>
                <c:pt idx="2760">
                  <c:v>2.3423333333336474E-5</c:v>
                </c:pt>
                <c:pt idx="2761">
                  <c:v>2.3423333333336474E-5</c:v>
                </c:pt>
                <c:pt idx="2762">
                  <c:v>2.3423333333336474E-5</c:v>
                </c:pt>
                <c:pt idx="2763">
                  <c:v>2.3423333333336474E-5</c:v>
                </c:pt>
                <c:pt idx="2764">
                  <c:v>1.3423333333336448E-5</c:v>
                </c:pt>
                <c:pt idx="2765">
                  <c:v>1.3423333333336448E-5</c:v>
                </c:pt>
                <c:pt idx="2766">
                  <c:v>1.3423333333336448E-5</c:v>
                </c:pt>
                <c:pt idx="2767">
                  <c:v>1.3423333333336448E-5</c:v>
                </c:pt>
                <c:pt idx="2768">
                  <c:v>3.4233333333364216E-6</c:v>
                </c:pt>
                <c:pt idx="2769">
                  <c:v>3.4233333333364216E-6</c:v>
                </c:pt>
                <c:pt idx="2770">
                  <c:v>3.4233333333364216E-6</c:v>
                </c:pt>
                <c:pt idx="2771">
                  <c:v>3.4233333333364216E-6</c:v>
                </c:pt>
                <c:pt idx="2772">
                  <c:v>-6.5766666666636046E-6</c:v>
                </c:pt>
                <c:pt idx="2773">
                  <c:v>-6.5766666666636046E-6</c:v>
                </c:pt>
                <c:pt idx="2774">
                  <c:v>-1.6576666666663631E-5</c:v>
                </c:pt>
                <c:pt idx="2775">
                  <c:v>-1.6576666666663631E-5</c:v>
                </c:pt>
                <c:pt idx="2776">
                  <c:v>-1.6576666666663631E-5</c:v>
                </c:pt>
                <c:pt idx="2777">
                  <c:v>-1.6576666666663631E-5</c:v>
                </c:pt>
                <c:pt idx="2778">
                  <c:v>-2.6576666666663657E-5</c:v>
                </c:pt>
                <c:pt idx="2779">
                  <c:v>-2.6576666666663657E-5</c:v>
                </c:pt>
                <c:pt idx="2780">
                  <c:v>-2.6576666666663657E-5</c:v>
                </c:pt>
                <c:pt idx="2781">
                  <c:v>-3.6576666666663683E-5</c:v>
                </c:pt>
                <c:pt idx="2782">
                  <c:v>-3.6576666666663683E-5</c:v>
                </c:pt>
                <c:pt idx="2783">
                  <c:v>-3.6576666666663683E-5</c:v>
                </c:pt>
                <c:pt idx="2784">
                  <c:v>-3.6576666666663683E-5</c:v>
                </c:pt>
                <c:pt idx="2785">
                  <c:v>-3.6576666666663683E-5</c:v>
                </c:pt>
                <c:pt idx="2786">
                  <c:v>-3.6576666666663683E-5</c:v>
                </c:pt>
                <c:pt idx="2787">
                  <c:v>-3.6576666666663683E-5</c:v>
                </c:pt>
                <c:pt idx="2788">
                  <c:v>-3.6576666666663683E-5</c:v>
                </c:pt>
                <c:pt idx="2789">
                  <c:v>-3.6576666666663683E-5</c:v>
                </c:pt>
                <c:pt idx="2790">
                  <c:v>-3.6576666666663683E-5</c:v>
                </c:pt>
                <c:pt idx="2791">
                  <c:v>-3.6576666666663683E-5</c:v>
                </c:pt>
                <c:pt idx="2792">
                  <c:v>-2.6576666666663657E-5</c:v>
                </c:pt>
                <c:pt idx="2793">
                  <c:v>-2.6576666666663657E-5</c:v>
                </c:pt>
                <c:pt idx="2794">
                  <c:v>-2.6576666666663657E-5</c:v>
                </c:pt>
                <c:pt idx="2795">
                  <c:v>-1.6576666666663631E-5</c:v>
                </c:pt>
                <c:pt idx="2796">
                  <c:v>-1.6576666666663631E-5</c:v>
                </c:pt>
                <c:pt idx="2797">
                  <c:v>-1.6576666666663631E-5</c:v>
                </c:pt>
                <c:pt idx="2798">
                  <c:v>-1.6576666666663631E-5</c:v>
                </c:pt>
                <c:pt idx="2799">
                  <c:v>-1.6576666666663631E-5</c:v>
                </c:pt>
                <c:pt idx="2800">
                  <c:v>-1.6576666666663631E-5</c:v>
                </c:pt>
                <c:pt idx="2801">
                  <c:v>-1.6576666666663631E-5</c:v>
                </c:pt>
                <c:pt idx="2802">
                  <c:v>-6.5766666666636046E-6</c:v>
                </c:pt>
                <c:pt idx="2803">
                  <c:v>-6.5766666666636046E-6</c:v>
                </c:pt>
                <c:pt idx="2804">
                  <c:v>-6.5766666666636046E-6</c:v>
                </c:pt>
                <c:pt idx="2805">
                  <c:v>-6.5766666666636046E-6</c:v>
                </c:pt>
                <c:pt idx="2806">
                  <c:v>-6.5766666666636046E-6</c:v>
                </c:pt>
                <c:pt idx="2807">
                  <c:v>-6.5766666666636046E-6</c:v>
                </c:pt>
                <c:pt idx="2808">
                  <c:v>3.4233333333364216E-6</c:v>
                </c:pt>
                <c:pt idx="2809">
                  <c:v>3.4233333333364216E-6</c:v>
                </c:pt>
                <c:pt idx="2810">
                  <c:v>3.4233333333364216E-6</c:v>
                </c:pt>
                <c:pt idx="2811">
                  <c:v>3.4233333333364216E-6</c:v>
                </c:pt>
                <c:pt idx="2812">
                  <c:v>3.4233333333364216E-6</c:v>
                </c:pt>
                <c:pt idx="2813">
                  <c:v>3.4233333333364216E-6</c:v>
                </c:pt>
                <c:pt idx="2814">
                  <c:v>3.4233333333364216E-6</c:v>
                </c:pt>
                <c:pt idx="2815">
                  <c:v>3.4233333333364216E-6</c:v>
                </c:pt>
                <c:pt idx="2816">
                  <c:v>3.4233333333364216E-6</c:v>
                </c:pt>
                <c:pt idx="2817">
                  <c:v>3.4233333333364216E-6</c:v>
                </c:pt>
                <c:pt idx="2818">
                  <c:v>3.4233333333364216E-6</c:v>
                </c:pt>
                <c:pt idx="2819">
                  <c:v>3.4233333333364216E-6</c:v>
                </c:pt>
                <c:pt idx="2820">
                  <c:v>3.4233333333364216E-6</c:v>
                </c:pt>
                <c:pt idx="2821">
                  <c:v>3.4233333333364216E-6</c:v>
                </c:pt>
                <c:pt idx="2822">
                  <c:v>3.4233333333364216E-6</c:v>
                </c:pt>
                <c:pt idx="2823">
                  <c:v>3.4233333333364216E-6</c:v>
                </c:pt>
                <c:pt idx="2824">
                  <c:v>3.4233333333364216E-6</c:v>
                </c:pt>
                <c:pt idx="2825">
                  <c:v>3.4233333333364216E-6</c:v>
                </c:pt>
                <c:pt idx="2826">
                  <c:v>3.4233333333364216E-6</c:v>
                </c:pt>
                <c:pt idx="2827">
                  <c:v>3.4233333333364216E-6</c:v>
                </c:pt>
                <c:pt idx="2828">
                  <c:v>3.4233333333364216E-6</c:v>
                </c:pt>
                <c:pt idx="2829">
                  <c:v>1.3423333333336448E-5</c:v>
                </c:pt>
                <c:pt idx="2830">
                  <c:v>1.3423333333336448E-5</c:v>
                </c:pt>
                <c:pt idx="2831">
                  <c:v>1.3423333333336448E-5</c:v>
                </c:pt>
                <c:pt idx="2832">
                  <c:v>1.3423333333336448E-5</c:v>
                </c:pt>
                <c:pt idx="2833">
                  <c:v>2.3423333333336474E-5</c:v>
                </c:pt>
                <c:pt idx="2834">
                  <c:v>2.3423333333336474E-5</c:v>
                </c:pt>
                <c:pt idx="2835">
                  <c:v>2.3423333333336474E-5</c:v>
                </c:pt>
                <c:pt idx="2836">
                  <c:v>2.3423333333336474E-5</c:v>
                </c:pt>
                <c:pt idx="2837">
                  <c:v>2.3423333333336474E-5</c:v>
                </c:pt>
                <c:pt idx="2838">
                  <c:v>2.3423333333336474E-5</c:v>
                </c:pt>
                <c:pt idx="2839">
                  <c:v>2.3423333333336474E-5</c:v>
                </c:pt>
                <c:pt idx="2840">
                  <c:v>2.3423333333336474E-5</c:v>
                </c:pt>
                <c:pt idx="2841">
                  <c:v>3.34233333333365E-5</c:v>
                </c:pt>
                <c:pt idx="2842">
                  <c:v>3.34233333333365E-5</c:v>
                </c:pt>
                <c:pt idx="2843">
                  <c:v>3.34233333333365E-5</c:v>
                </c:pt>
                <c:pt idx="2844">
                  <c:v>3.34233333333365E-5</c:v>
                </c:pt>
                <c:pt idx="2845">
                  <c:v>3.34233333333365E-5</c:v>
                </c:pt>
                <c:pt idx="2846">
                  <c:v>3.34233333333365E-5</c:v>
                </c:pt>
                <c:pt idx="2847">
                  <c:v>3.34233333333365E-5</c:v>
                </c:pt>
                <c:pt idx="2848">
                  <c:v>3.34233333333365E-5</c:v>
                </c:pt>
                <c:pt idx="2849">
                  <c:v>3.34233333333365E-5</c:v>
                </c:pt>
                <c:pt idx="2850">
                  <c:v>4.3423333333336527E-5</c:v>
                </c:pt>
                <c:pt idx="2851">
                  <c:v>4.3423333333336527E-5</c:v>
                </c:pt>
                <c:pt idx="2852">
                  <c:v>4.3423333333336527E-5</c:v>
                </c:pt>
                <c:pt idx="2853">
                  <c:v>4.3423333333336527E-5</c:v>
                </c:pt>
                <c:pt idx="2854">
                  <c:v>4.3423333333336527E-5</c:v>
                </c:pt>
                <c:pt idx="2855">
                  <c:v>4.3423333333336527E-5</c:v>
                </c:pt>
                <c:pt idx="2856">
                  <c:v>4.3423333333336527E-5</c:v>
                </c:pt>
                <c:pt idx="2857">
                  <c:v>4.3423333333336527E-5</c:v>
                </c:pt>
                <c:pt idx="2858">
                  <c:v>4.3423333333336527E-5</c:v>
                </c:pt>
                <c:pt idx="2859">
                  <c:v>4.3423333333336527E-5</c:v>
                </c:pt>
                <c:pt idx="2860">
                  <c:v>4.3423333333336527E-5</c:v>
                </c:pt>
                <c:pt idx="2861">
                  <c:v>4.3423333333336527E-5</c:v>
                </c:pt>
                <c:pt idx="2862">
                  <c:v>4.3423333333336527E-5</c:v>
                </c:pt>
                <c:pt idx="2863">
                  <c:v>4.3423333333336527E-5</c:v>
                </c:pt>
                <c:pt idx="2864">
                  <c:v>4.3423333333336527E-5</c:v>
                </c:pt>
                <c:pt idx="2865">
                  <c:v>4.3423333333336527E-5</c:v>
                </c:pt>
                <c:pt idx="2866">
                  <c:v>4.3423333333336527E-5</c:v>
                </c:pt>
                <c:pt idx="2867">
                  <c:v>4.3423333333336527E-5</c:v>
                </c:pt>
                <c:pt idx="2868">
                  <c:v>4.3423333333336527E-5</c:v>
                </c:pt>
                <c:pt idx="2869">
                  <c:v>4.3423333333336527E-5</c:v>
                </c:pt>
                <c:pt idx="2870">
                  <c:v>4.3423333333336527E-5</c:v>
                </c:pt>
                <c:pt idx="2871">
                  <c:v>4.3423333333336527E-5</c:v>
                </c:pt>
                <c:pt idx="2872">
                  <c:v>4.3423333333336527E-5</c:v>
                </c:pt>
                <c:pt idx="2873">
                  <c:v>4.3423333333336527E-5</c:v>
                </c:pt>
                <c:pt idx="2874">
                  <c:v>4.3423333333336527E-5</c:v>
                </c:pt>
                <c:pt idx="2875">
                  <c:v>4.3423333333336527E-5</c:v>
                </c:pt>
                <c:pt idx="2876">
                  <c:v>4.3423333333336527E-5</c:v>
                </c:pt>
                <c:pt idx="2877">
                  <c:v>4.3423333333336527E-5</c:v>
                </c:pt>
                <c:pt idx="2878">
                  <c:v>4.3423333333336527E-5</c:v>
                </c:pt>
                <c:pt idx="2879">
                  <c:v>3.34233333333365E-5</c:v>
                </c:pt>
                <c:pt idx="2880">
                  <c:v>3.34233333333365E-5</c:v>
                </c:pt>
                <c:pt idx="2881">
                  <c:v>3.34233333333365E-5</c:v>
                </c:pt>
                <c:pt idx="2882">
                  <c:v>2.3423333333336474E-5</c:v>
                </c:pt>
                <c:pt idx="2883">
                  <c:v>2.3423333333336474E-5</c:v>
                </c:pt>
                <c:pt idx="2884">
                  <c:v>2.3423333333336474E-5</c:v>
                </c:pt>
                <c:pt idx="2885">
                  <c:v>2.3423333333336474E-5</c:v>
                </c:pt>
                <c:pt idx="2886">
                  <c:v>1.3423333333336448E-5</c:v>
                </c:pt>
                <c:pt idx="2887">
                  <c:v>1.3423333333336448E-5</c:v>
                </c:pt>
                <c:pt idx="2888">
                  <c:v>3.4233333333364216E-6</c:v>
                </c:pt>
                <c:pt idx="2889">
                  <c:v>3.4233333333364216E-6</c:v>
                </c:pt>
                <c:pt idx="2890">
                  <c:v>3.4233333333364216E-6</c:v>
                </c:pt>
                <c:pt idx="2891">
                  <c:v>3.4233333333364216E-6</c:v>
                </c:pt>
                <c:pt idx="2892">
                  <c:v>-6.5766666666636046E-6</c:v>
                </c:pt>
                <c:pt idx="2893">
                  <c:v>-6.5766666666636046E-6</c:v>
                </c:pt>
                <c:pt idx="2894">
                  <c:v>-6.5766666666636046E-6</c:v>
                </c:pt>
                <c:pt idx="2895">
                  <c:v>-1.6576666666663631E-5</c:v>
                </c:pt>
                <c:pt idx="2896">
                  <c:v>-1.6576666666663631E-5</c:v>
                </c:pt>
                <c:pt idx="2897">
                  <c:v>-1.6576666666663631E-5</c:v>
                </c:pt>
                <c:pt idx="2898">
                  <c:v>-1.6576666666663631E-5</c:v>
                </c:pt>
                <c:pt idx="2899">
                  <c:v>-1.6576666666663631E-5</c:v>
                </c:pt>
                <c:pt idx="2900">
                  <c:v>-1.6576666666663631E-5</c:v>
                </c:pt>
                <c:pt idx="2901">
                  <c:v>-1.6576666666663631E-5</c:v>
                </c:pt>
                <c:pt idx="2902">
                  <c:v>-1.6576666666663631E-5</c:v>
                </c:pt>
                <c:pt idx="2903">
                  <c:v>-1.6576666666663631E-5</c:v>
                </c:pt>
                <c:pt idx="2904">
                  <c:v>-1.6576666666663631E-5</c:v>
                </c:pt>
                <c:pt idx="2905">
                  <c:v>-1.6576666666663631E-5</c:v>
                </c:pt>
                <c:pt idx="2906">
                  <c:v>-1.6576666666663631E-5</c:v>
                </c:pt>
                <c:pt idx="2907">
                  <c:v>-1.6576666666663631E-5</c:v>
                </c:pt>
                <c:pt idx="2908">
                  <c:v>-1.6576666666663631E-5</c:v>
                </c:pt>
                <c:pt idx="2909">
                  <c:v>-1.6576666666663631E-5</c:v>
                </c:pt>
                <c:pt idx="2910">
                  <c:v>-1.6576666666663631E-5</c:v>
                </c:pt>
                <c:pt idx="2911">
                  <c:v>-1.6576666666663631E-5</c:v>
                </c:pt>
                <c:pt idx="2912">
                  <c:v>-1.6576666666663631E-5</c:v>
                </c:pt>
                <c:pt idx="2913">
                  <c:v>-1.6576666666663631E-5</c:v>
                </c:pt>
                <c:pt idx="2914">
                  <c:v>-1.6576666666663631E-5</c:v>
                </c:pt>
                <c:pt idx="2915">
                  <c:v>-6.5766666666636046E-6</c:v>
                </c:pt>
                <c:pt idx="2916">
                  <c:v>-6.5766666666636046E-6</c:v>
                </c:pt>
                <c:pt idx="2917">
                  <c:v>-6.5766666666636046E-6</c:v>
                </c:pt>
                <c:pt idx="2918">
                  <c:v>-6.5766666666636046E-6</c:v>
                </c:pt>
                <c:pt idx="2919">
                  <c:v>-6.5766666666636046E-6</c:v>
                </c:pt>
                <c:pt idx="2920">
                  <c:v>-6.5766666666636046E-6</c:v>
                </c:pt>
                <c:pt idx="2921">
                  <c:v>-6.5766666666636046E-6</c:v>
                </c:pt>
                <c:pt idx="2922">
                  <c:v>-6.5766666666636046E-6</c:v>
                </c:pt>
                <c:pt idx="2923">
                  <c:v>3.4233333333364216E-6</c:v>
                </c:pt>
                <c:pt idx="2924">
                  <c:v>3.4233333333364216E-6</c:v>
                </c:pt>
                <c:pt idx="2925">
                  <c:v>3.4233333333364216E-6</c:v>
                </c:pt>
                <c:pt idx="2926">
                  <c:v>3.4233333333364216E-6</c:v>
                </c:pt>
                <c:pt idx="2927">
                  <c:v>3.4233333333364216E-6</c:v>
                </c:pt>
                <c:pt idx="2928">
                  <c:v>3.4233333333364216E-6</c:v>
                </c:pt>
                <c:pt idx="2929">
                  <c:v>3.4233333333364216E-6</c:v>
                </c:pt>
                <c:pt idx="2930">
                  <c:v>3.4233333333364216E-6</c:v>
                </c:pt>
                <c:pt idx="2931">
                  <c:v>3.4233333333364216E-6</c:v>
                </c:pt>
                <c:pt idx="2932">
                  <c:v>3.4233333333364216E-6</c:v>
                </c:pt>
                <c:pt idx="2933">
                  <c:v>3.4233333333364216E-6</c:v>
                </c:pt>
                <c:pt idx="2934">
                  <c:v>3.4233333333364216E-6</c:v>
                </c:pt>
                <c:pt idx="2935">
                  <c:v>3.4233333333364216E-6</c:v>
                </c:pt>
                <c:pt idx="2936">
                  <c:v>3.4233333333364216E-6</c:v>
                </c:pt>
                <c:pt idx="2937">
                  <c:v>3.4233333333364216E-6</c:v>
                </c:pt>
                <c:pt idx="2938">
                  <c:v>3.4233333333364216E-6</c:v>
                </c:pt>
                <c:pt idx="2939">
                  <c:v>3.4233333333364216E-6</c:v>
                </c:pt>
                <c:pt idx="2940">
                  <c:v>3.4233333333364216E-6</c:v>
                </c:pt>
                <c:pt idx="2941">
                  <c:v>3.4233333333364216E-6</c:v>
                </c:pt>
                <c:pt idx="2942">
                  <c:v>3.4233333333364216E-6</c:v>
                </c:pt>
                <c:pt idx="2943">
                  <c:v>-6.5766666666636046E-6</c:v>
                </c:pt>
                <c:pt idx="2944">
                  <c:v>-6.5766666666636046E-6</c:v>
                </c:pt>
                <c:pt idx="2945">
                  <c:v>-6.5766666666636046E-6</c:v>
                </c:pt>
                <c:pt idx="2946">
                  <c:v>-6.5766666666636046E-6</c:v>
                </c:pt>
                <c:pt idx="2947">
                  <c:v>-6.5766666666636046E-6</c:v>
                </c:pt>
                <c:pt idx="2948">
                  <c:v>-6.5766666666636046E-6</c:v>
                </c:pt>
                <c:pt idx="2949">
                  <c:v>-6.5766666666636046E-6</c:v>
                </c:pt>
                <c:pt idx="2950">
                  <c:v>-6.5766666666636046E-6</c:v>
                </c:pt>
                <c:pt idx="2951">
                  <c:v>-1.6576666666663631E-5</c:v>
                </c:pt>
                <c:pt idx="2952">
                  <c:v>-1.6576666666663631E-5</c:v>
                </c:pt>
                <c:pt idx="2953">
                  <c:v>-1.6576666666663631E-5</c:v>
                </c:pt>
                <c:pt idx="2954">
                  <c:v>-1.6576666666663631E-5</c:v>
                </c:pt>
                <c:pt idx="2955">
                  <c:v>-1.6576666666663631E-5</c:v>
                </c:pt>
                <c:pt idx="2956">
                  <c:v>-1.6576666666663631E-5</c:v>
                </c:pt>
                <c:pt idx="2957">
                  <c:v>-1.6576666666663631E-5</c:v>
                </c:pt>
                <c:pt idx="2958">
                  <c:v>-1.6576666666663631E-5</c:v>
                </c:pt>
                <c:pt idx="2959">
                  <c:v>-1.6576666666663631E-5</c:v>
                </c:pt>
                <c:pt idx="2960">
                  <c:v>-2.6576666666663657E-5</c:v>
                </c:pt>
                <c:pt idx="2961">
                  <c:v>-2.6576666666663657E-5</c:v>
                </c:pt>
                <c:pt idx="2962">
                  <c:v>-2.6576666666663657E-5</c:v>
                </c:pt>
                <c:pt idx="2963">
                  <c:v>-2.6576666666663657E-5</c:v>
                </c:pt>
                <c:pt idx="2964">
                  <c:v>-2.6576666666663657E-5</c:v>
                </c:pt>
                <c:pt idx="2965">
                  <c:v>-2.6576666666663657E-5</c:v>
                </c:pt>
                <c:pt idx="2966">
                  <c:v>-2.6576666666663657E-5</c:v>
                </c:pt>
                <c:pt idx="2967">
                  <c:v>-2.6576666666663657E-5</c:v>
                </c:pt>
                <c:pt idx="2968">
                  <c:v>-2.6576666666663657E-5</c:v>
                </c:pt>
                <c:pt idx="2969">
                  <c:v>-2.6576666666663657E-5</c:v>
                </c:pt>
                <c:pt idx="2970">
                  <c:v>-2.6576666666663657E-5</c:v>
                </c:pt>
                <c:pt idx="2971">
                  <c:v>-2.6576666666663657E-5</c:v>
                </c:pt>
                <c:pt idx="2972">
                  <c:v>-1.6576666666663631E-5</c:v>
                </c:pt>
                <c:pt idx="2973">
                  <c:v>-1.6576666666663631E-5</c:v>
                </c:pt>
                <c:pt idx="2974">
                  <c:v>-1.6576666666663631E-5</c:v>
                </c:pt>
                <c:pt idx="2975">
                  <c:v>-1.6576666666663631E-5</c:v>
                </c:pt>
                <c:pt idx="2976">
                  <c:v>-1.6576666666663631E-5</c:v>
                </c:pt>
                <c:pt idx="2977">
                  <c:v>-1.6576666666663631E-5</c:v>
                </c:pt>
                <c:pt idx="2978">
                  <c:v>-1.6576666666663631E-5</c:v>
                </c:pt>
                <c:pt idx="2979">
                  <c:v>-6.5766666666636046E-6</c:v>
                </c:pt>
                <c:pt idx="2980">
                  <c:v>-6.5766666666636046E-6</c:v>
                </c:pt>
                <c:pt idx="2981">
                  <c:v>-6.5766666666636046E-6</c:v>
                </c:pt>
                <c:pt idx="2982">
                  <c:v>3.4233333333364216E-6</c:v>
                </c:pt>
                <c:pt idx="2983">
                  <c:v>3.4233333333364216E-6</c:v>
                </c:pt>
                <c:pt idx="2984">
                  <c:v>3.4233333333364216E-6</c:v>
                </c:pt>
                <c:pt idx="2985">
                  <c:v>3.4233333333364216E-6</c:v>
                </c:pt>
                <c:pt idx="2986">
                  <c:v>3.4233333333364216E-6</c:v>
                </c:pt>
                <c:pt idx="2987">
                  <c:v>3.4233333333364216E-6</c:v>
                </c:pt>
                <c:pt idx="2988">
                  <c:v>1.3423333333336448E-5</c:v>
                </c:pt>
                <c:pt idx="2989">
                  <c:v>1.3423333333336448E-5</c:v>
                </c:pt>
                <c:pt idx="2990">
                  <c:v>1.3423333333336448E-5</c:v>
                </c:pt>
                <c:pt idx="2991">
                  <c:v>1.3423333333336448E-5</c:v>
                </c:pt>
                <c:pt idx="2992">
                  <c:v>1.3423333333336448E-5</c:v>
                </c:pt>
                <c:pt idx="2993">
                  <c:v>1.3423333333336448E-5</c:v>
                </c:pt>
                <c:pt idx="2994">
                  <c:v>1.3423333333336448E-5</c:v>
                </c:pt>
                <c:pt idx="2995">
                  <c:v>1.3423333333336448E-5</c:v>
                </c:pt>
                <c:pt idx="2996">
                  <c:v>2.3423333333336474E-5</c:v>
                </c:pt>
                <c:pt idx="2997">
                  <c:v>1.3423333333336448E-5</c:v>
                </c:pt>
                <c:pt idx="2998">
                  <c:v>1.3423333333336448E-5</c:v>
                </c:pt>
                <c:pt idx="2999">
                  <c:v>1.3423333333336448E-5</c:v>
                </c:pt>
                <c:pt idx="3000">
                  <c:v>1.3423333333336448E-5</c:v>
                </c:pt>
                <c:pt idx="3001">
                  <c:v>1.3423333333336448E-5</c:v>
                </c:pt>
                <c:pt idx="3002">
                  <c:v>1.3423333333336448E-5</c:v>
                </c:pt>
                <c:pt idx="3003">
                  <c:v>1.3423333333336448E-5</c:v>
                </c:pt>
                <c:pt idx="3004">
                  <c:v>1.3423333333336448E-5</c:v>
                </c:pt>
                <c:pt idx="3005">
                  <c:v>1.3423333333336448E-5</c:v>
                </c:pt>
                <c:pt idx="3006">
                  <c:v>2.3423333333336474E-5</c:v>
                </c:pt>
                <c:pt idx="3007">
                  <c:v>2.3423333333336474E-5</c:v>
                </c:pt>
                <c:pt idx="3008">
                  <c:v>2.3423333333336474E-5</c:v>
                </c:pt>
                <c:pt idx="3009">
                  <c:v>2.3423333333336474E-5</c:v>
                </c:pt>
                <c:pt idx="3010">
                  <c:v>2.3423333333336474E-5</c:v>
                </c:pt>
                <c:pt idx="3011">
                  <c:v>2.3423333333336474E-5</c:v>
                </c:pt>
                <c:pt idx="3012">
                  <c:v>2.3423333333336474E-5</c:v>
                </c:pt>
                <c:pt idx="3013">
                  <c:v>2.3423333333336474E-5</c:v>
                </c:pt>
                <c:pt idx="3014">
                  <c:v>2.3423333333336474E-5</c:v>
                </c:pt>
                <c:pt idx="3015">
                  <c:v>2.3423333333336474E-5</c:v>
                </c:pt>
                <c:pt idx="3016">
                  <c:v>2.3423333333336474E-5</c:v>
                </c:pt>
                <c:pt idx="3017">
                  <c:v>3.34233333333365E-5</c:v>
                </c:pt>
                <c:pt idx="3018">
                  <c:v>3.34233333333365E-5</c:v>
                </c:pt>
                <c:pt idx="3019">
                  <c:v>3.34233333333365E-5</c:v>
                </c:pt>
                <c:pt idx="3020">
                  <c:v>4.3423333333336527E-5</c:v>
                </c:pt>
                <c:pt idx="3021">
                  <c:v>4.3423333333336527E-5</c:v>
                </c:pt>
                <c:pt idx="3022">
                  <c:v>4.3423333333336527E-5</c:v>
                </c:pt>
                <c:pt idx="3023">
                  <c:v>4.3423333333336527E-5</c:v>
                </c:pt>
                <c:pt idx="3024">
                  <c:v>4.3423333333336527E-5</c:v>
                </c:pt>
                <c:pt idx="3025">
                  <c:v>4.3423333333336527E-5</c:v>
                </c:pt>
                <c:pt idx="3026">
                  <c:v>4.3423333333336527E-5</c:v>
                </c:pt>
                <c:pt idx="3027">
                  <c:v>4.3423333333336527E-5</c:v>
                </c:pt>
                <c:pt idx="3028">
                  <c:v>4.3423333333336527E-5</c:v>
                </c:pt>
                <c:pt idx="3029">
                  <c:v>4.3423333333336527E-5</c:v>
                </c:pt>
                <c:pt idx="3030">
                  <c:v>4.3423333333336527E-5</c:v>
                </c:pt>
                <c:pt idx="3031">
                  <c:v>4.3423333333336527E-5</c:v>
                </c:pt>
                <c:pt idx="3032">
                  <c:v>4.3423333333336527E-5</c:v>
                </c:pt>
                <c:pt idx="3033">
                  <c:v>4.3423333333336527E-5</c:v>
                </c:pt>
                <c:pt idx="3034">
                  <c:v>4.3423333333336527E-5</c:v>
                </c:pt>
                <c:pt idx="3035">
                  <c:v>3.34233333333365E-5</c:v>
                </c:pt>
                <c:pt idx="3036">
                  <c:v>3.34233333333365E-5</c:v>
                </c:pt>
                <c:pt idx="3037">
                  <c:v>3.34233333333365E-5</c:v>
                </c:pt>
                <c:pt idx="3038">
                  <c:v>2.3423333333336474E-5</c:v>
                </c:pt>
                <c:pt idx="3039">
                  <c:v>2.3423333333336474E-5</c:v>
                </c:pt>
                <c:pt idx="3040">
                  <c:v>2.3423333333336474E-5</c:v>
                </c:pt>
                <c:pt idx="3041">
                  <c:v>2.3423333333336474E-5</c:v>
                </c:pt>
                <c:pt idx="3042">
                  <c:v>2.3423333333336474E-5</c:v>
                </c:pt>
                <c:pt idx="3043">
                  <c:v>1.3423333333336448E-5</c:v>
                </c:pt>
                <c:pt idx="3044">
                  <c:v>1.3423333333336448E-5</c:v>
                </c:pt>
                <c:pt idx="3045">
                  <c:v>1.3423333333336448E-5</c:v>
                </c:pt>
                <c:pt idx="3046">
                  <c:v>3.4233333333364216E-6</c:v>
                </c:pt>
                <c:pt idx="3047">
                  <c:v>3.4233333333364216E-6</c:v>
                </c:pt>
                <c:pt idx="3048">
                  <c:v>3.4233333333364216E-6</c:v>
                </c:pt>
                <c:pt idx="3049">
                  <c:v>3.4233333333364216E-6</c:v>
                </c:pt>
                <c:pt idx="3050">
                  <c:v>3.4233333333364216E-6</c:v>
                </c:pt>
                <c:pt idx="3051">
                  <c:v>3.4233333333364216E-6</c:v>
                </c:pt>
                <c:pt idx="3052">
                  <c:v>3.4233333333364216E-6</c:v>
                </c:pt>
                <c:pt idx="3053">
                  <c:v>3.4233333333364216E-6</c:v>
                </c:pt>
                <c:pt idx="3054">
                  <c:v>3.4233333333364216E-6</c:v>
                </c:pt>
                <c:pt idx="3055">
                  <c:v>3.4233333333364216E-6</c:v>
                </c:pt>
                <c:pt idx="3056">
                  <c:v>3.4233333333364216E-6</c:v>
                </c:pt>
                <c:pt idx="3057">
                  <c:v>1.3423333333336448E-5</c:v>
                </c:pt>
                <c:pt idx="3058">
                  <c:v>1.3423333333336448E-5</c:v>
                </c:pt>
                <c:pt idx="3059">
                  <c:v>1.3423333333336448E-5</c:v>
                </c:pt>
                <c:pt idx="3060">
                  <c:v>2.3423333333336474E-5</c:v>
                </c:pt>
                <c:pt idx="3061">
                  <c:v>2.3423333333336474E-5</c:v>
                </c:pt>
                <c:pt idx="3062">
                  <c:v>2.3423333333336474E-5</c:v>
                </c:pt>
                <c:pt idx="3063">
                  <c:v>2.3423333333336474E-5</c:v>
                </c:pt>
                <c:pt idx="3064">
                  <c:v>3.34233333333365E-5</c:v>
                </c:pt>
                <c:pt idx="3065">
                  <c:v>3.34233333333365E-5</c:v>
                </c:pt>
                <c:pt idx="3066">
                  <c:v>3.34233333333365E-5</c:v>
                </c:pt>
                <c:pt idx="3067">
                  <c:v>4.3423333333336527E-5</c:v>
                </c:pt>
                <c:pt idx="3068">
                  <c:v>4.3423333333336527E-5</c:v>
                </c:pt>
                <c:pt idx="3069">
                  <c:v>4.3423333333336527E-5</c:v>
                </c:pt>
                <c:pt idx="3070">
                  <c:v>4.3423333333336527E-5</c:v>
                </c:pt>
                <c:pt idx="3071">
                  <c:v>4.3423333333336527E-5</c:v>
                </c:pt>
                <c:pt idx="3072">
                  <c:v>4.3423333333336527E-5</c:v>
                </c:pt>
                <c:pt idx="3073">
                  <c:v>4.3423333333336527E-5</c:v>
                </c:pt>
                <c:pt idx="3074">
                  <c:v>4.3423333333336527E-5</c:v>
                </c:pt>
                <c:pt idx="3075">
                  <c:v>4.3423333333336527E-5</c:v>
                </c:pt>
                <c:pt idx="3076">
                  <c:v>4.3423333333336527E-5</c:v>
                </c:pt>
                <c:pt idx="3077">
                  <c:v>4.3423333333336527E-5</c:v>
                </c:pt>
                <c:pt idx="3078">
                  <c:v>3.34233333333365E-5</c:v>
                </c:pt>
                <c:pt idx="3079">
                  <c:v>3.34233333333365E-5</c:v>
                </c:pt>
                <c:pt idx="3080">
                  <c:v>3.34233333333365E-5</c:v>
                </c:pt>
                <c:pt idx="3081">
                  <c:v>2.3423333333336474E-5</c:v>
                </c:pt>
                <c:pt idx="3082">
                  <c:v>2.3423333333336474E-5</c:v>
                </c:pt>
                <c:pt idx="3083">
                  <c:v>2.3423333333336474E-5</c:v>
                </c:pt>
                <c:pt idx="3084">
                  <c:v>1.3423333333336448E-5</c:v>
                </c:pt>
                <c:pt idx="3085">
                  <c:v>3.4233333333364216E-6</c:v>
                </c:pt>
                <c:pt idx="3086">
                  <c:v>3.4233333333364216E-6</c:v>
                </c:pt>
                <c:pt idx="3087">
                  <c:v>3.4233333333364216E-6</c:v>
                </c:pt>
                <c:pt idx="3088">
                  <c:v>-6.5766666666636046E-6</c:v>
                </c:pt>
                <c:pt idx="3089">
                  <c:v>-6.5766666666636046E-6</c:v>
                </c:pt>
                <c:pt idx="3090">
                  <c:v>-1.6576666666663631E-5</c:v>
                </c:pt>
                <c:pt idx="3091">
                  <c:v>-1.6576666666663631E-5</c:v>
                </c:pt>
                <c:pt idx="3092">
                  <c:v>-1.6576666666663631E-5</c:v>
                </c:pt>
                <c:pt idx="3093">
                  <c:v>-1.6576666666663631E-5</c:v>
                </c:pt>
                <c:pt idx="3094">
                  <c:v>-2.6576666666663657E-5</c:v>
                </c:pt>
                <c:pt idx="3095">
                  <c:v>-2.6576666666663657E-5</c:v>
                </c:pt>
                <c:pt idx="3096">
                  <c:v>-2.6576666666663657E-5</c:v>
                </c:pt>
                <c:pt idx="3097">
                  <c:v>-2.6576666666663657E-5</c:v>
                </c:pt>
                <c:pt idx="3098">
                  <c:v>-2.6576666666663657E-5</c:v>
                </c:pt>
                <c:pt idx="3099">
                  <c:v>-2.6576666666663657E-5</c:v>
                </c:pt>
                <c:pt idx="3100">
                  <c:v>-2.6576666666663657E-5</c:v>
                </c:pt>
                <c:pt idx="3101">
                  <c:v>-2.6576666666663657E-5</c:v>
                </c:pt>
                <c:pt idx="3102">
                  <c:v>-2.6576666666663657E-5</c:v>
                </c:pt>
                <c:pt idx="3103">
                  <c:v>-2.6576666666663657E-5</c:v>
                </c:pt>
                <c:pt idx="3104">
                  <c:v>-2.6576666666663657E-5</c:v>
                </c:pt>
                <c:pt idx="3105">
                  <c:v>-1.6576666666663631E-5</c:v>
                </c:pt>
                <c:pt idx="3106">
                  <c:v>-1.6576666666663631E-5</c:v>
                </c:pt>
                <c:pt idx="3107">
                  <c:v>-1.6576666666663631E-5</c:v>
                </c:pt>
                <c:pt idx="3108">
                  <c:v>-1.6576666666663631E-5</c:v>
                </c:pt>
                <c:pt idx="3109">
                  <c:v>-6.5766666666636046E-6</c:v>
                </c:pt>
                <c:pt idx="3110">
                  <c:v>-6.5766666666636046E-6</c:v>
                </c:pt>
                <c:pt idx="3111">
                  <c:v>3.4233333333364216E-6</c:v>
                </c:pt>
                <c:pt idx="3112">
                  <c:v>3.4233333333364216E-6</c:v>
                </c:pt>
                <c:pt idx="3113">
                  <c:v>3.4233333333364216E-6</c:v>
                </c:pt>
                <c:pt idx="3114">
                  <c:v>3.4233333333364216E-6</c:v>
                </c:pt>
                <c:pt idx="3115">
                  <c:v>3.4233333333364216E-6</c:v>
                </c:pt>
                <c:pt idx="3116">
                  <c:v>3.4233333333364216E-6</c:v>
                </c:pt>
                <c:pt idx="3117">
                  <c:v>3.4233333333364216E-6</c:v>
                </c:pt>
                <c:pt idx="3118">
                  <c:v>1.3423333333336448E-5</c:v>
                </c:pt>
                <c:pt idx="3119">
                  <c:v>1.3423333333336448E-5</c:v>
                </c:pt>
                <c:pt idx="3120">
                  <c:v>3.4233333333364216E-6</c:v>
                </c:pt>
                <c:pt idx="3121">
                  <c:v>3.4233333333364216E-6</c:v>
                </c:pt>
                <c:pt idx="3122">
                  <c:v>3.4233333333364216E-6</c:v>
                </c:pt>
                <c:pt idx="3123">
                  <c:v>3.4233333333364216E-6</c:v>
                </c:pt>
                <c:pt idx="3124">
                  <c:v>3.4233333333364216E-6</c:v>
                </c:pt>
                <c:pt idx="3125">
                  <c:v>3.4233333333364216E-6</c:v>
                </c:pt>
                <c:pt idx="3126">
                  <c:v>-6.5766666666636046E-6</c:v>
                </c:pt>
                <c:pt idx="3127">
                  <c:v>-6.5766666666636046E-6</c:v>
                </c:pt>
                <c:pt idx="3128">
                  <c:v>-1.6576666666663631E-5</c:v>
                </c:pt>
                <c:pt idx="3129">
                  <c:v>-1.6576666666663631E-5</c:v>
                </c:pt>
                <c:pt idx="3130">
                  <c:v>-2.6576666666663657E-5</c:v>
                </c:pt>
                <c:pt idx="3131">
                  <c:v>-2.6576666666663657E-5</c:v>
                </c:pt>
                <c:pt idx="3132">
                  <c:v>-3.6576666666663683E-5</c:v>
                </c:pt>
                <c:pt idx="3133">
                  <c:v>-3.6576666666663683E-5</c:v>
                </c:pt>
                <c:pt idx="3134">
                  <c:v>-4.657666666666371E-5</c:v>
                </c:pt>
                <c:pt idx="3135">
                  <c:v>-5.6576666666663736E-5</c:v>
                </c:pt>
                <c:pt idx="3136">
                  <c:v>-5.6576666666663736E-5</c:v>
                </c:pt>
                <c:pt idx="3137">
                  <c:v>-5.6576666666663736E-5</c:v>
                </c:pt>
                <c:pt idx="3138">
                  <c:v>-6.6576666666663762E-5</c:v>
                </c:pt>
                <c:pt idx="3139">
                  <c:v>-7.6576666666663355E-5</c:v>
                </c:pt>
                <c:pt idx="3140">
                  <c:v>-7.6576666666663355E-5</c:v>
                </c:pt>
                <c:pt idx="3141">
                  <c:v>-7.6576666666663355E-5</c:v>
                </c:pt>
                <c:pt idx="3142">
                  <c:v>-7.6576666666663355E-5</c:v>
                </c:pt>
                <c:pt idx="3143">
                  <c:v>-7.6576666666663355E-5</c:v>
                </c:pt>
                <c:pt idx="3144">
                  <c:v>-7.6576666666663355E-5</c:v>
                </c:pt>
                <c:pt idx="3145">
                  <c:v>-8.6576666666663381E-5</c:v>
                </c:pt>
                <c:pt idx="3146">
                  <c:v>-8.6576666666663381E-5</c:v>
                </c:pt>
                <c:pt idx="3147">
                  <c:v>-7.6576666666663355E-5</c:v>
                </c:pt>
                <c:pt idx="3148">
                  <c:v>-7.6576666666663355E-5</c:v>
                </c:pt>
                <c:pt idx="3149">
                  <c:v>-7.6576666666663355E-5</c:v>
                </c:pt>
                <c:pt idx="3150">
                  <c:v>-7.6576666666663355E-5</c:v>
                </c:pt>
                <c:pt idx="3151">
                  <c:v>-7.6576666666663355E-5</c:v>
                </c:pt>
                <c:pt idx="3152">
                  <c:v>-6.6576666666663762E-5</c:v>
                </c:pt>
                <c:pt idx="3153">
                  <c:v>-6.6576666666663762E-5</c:v>
                </c:pt>
                <c:pt idx="3154">
                  <c:v>-5.6576666666663736E-5</c:v>
                </c:pt>
                <c:pt idx="3155">
                  <c:v>-5.6576666666663736E-5</c:v>
                </c:pt>
                <c:pt idx="3156">
                  <c:v>-4.657666666666371E-5</c:v>
                </c:pt>
                <c:pt idx="3157">
                  <c:v>-4.657666666666371E-5</c:v>
                </c:pt>
                <c:pt idx="3158">
                  <c:v>-3.6576666666663683E-5</c:v>
                </c:pt>
                <c:pt idx="3159">
                  <c:v>-3.6576666666663683E-5</c:v>
                </c:pt>
                <c:pt idx="3160">
                  <c:v>-2.6576666666663657E-5</c:v>
                </c:pt>
                <c:pt idx="3161">
                  <c:v>-2.6576666666663657E-5</c:v>
                </c:pt>
                <c:pt idx="3162">
                  <c:v>-1.6576666666663631E-5</c:v>
                </c:pt>
                <c:pt idx="3163">
                  <c:v>-1.6576666666663631E-5</c:v>
                </c:pt>
                <c:pt idx="3164">
                  <c:v>-6.5766666666636046E-6</c:v>
                </c:pt>
                <c:pt idx="3165">
                  <c:v>-6.5766666666636046E-6</c:v>
                </c:pt>
                <c:pt idx="3166">
                  <c:v>3.4233333333364216E-6</c:v>
                </c:pt>
                <c:pt idx="3167">
                  <c:v>3.4233333333364216E-6</c:v>
                </c:pt>
                <c:pt idx="3168">
                  <c:v>3.4233333333364216E-6</c:v>
                </c:pt>
                <c:pt idx="3169">
                  <c:v>1.3423333333336448E-5</c:v>
                </c:pt>
                <c:pt idx="3170">
                  <c:v>1.3423333333336448E-5</c:v>
                </c:pt>
                <c:pt idx="3171">
                  <c:v>2.3423333333336474E-5</c:v>
                </c:pt>
                <c:pt idx="3172">
                  <c:v>2.3423333333336474E-5</c:v>
                </c:pt>
                <c:pt idx="3173">
                  <c:v>2.3423333333336474E-5</c:v>
                </c:pt>
                <c:pt idx="3174">
                  <c:v>2.3423333333336474E-5</c:v>
                </c:pt>
                <c:pt idx="3175">
                  <c:v>2.3423333333336474E-5</c:v>
                </c:pt>
                <c:pt idx="3176">
                  <c:v>2.3423333333336474E-5</c:v>
                </c:pt>
                <c:pt idx="3177">
                  <c:v>2.3423333333336474E-5</c:v>
                </c:pt>
                <c:pt idx="3178">
                  <c:v>2.3423333333336474E-5</c:v>
                </c:pt>
                <c:pt idx="3179">
                  <c:v>2.3423333333336474E-5</c:v>
                </c:pt>
                <c:pt idx="3180">
                  <c:v>2.3423333333336474E-5</c:v>
                </c:pt>
                <c:pt idx="3181">
                  <c:v>2.3423333333336474E-5</c:v>
                </c:pt>
                <c:pt idx="3182">
                  <c:v>3.34233333333365E-5</c:v>
                </c:pt>
                <c:pt idx="3183">
                  <c:v>3.34233333333365E-5</c:v>
                </c:pt>
                <c:pt idx="3184">
                  <c:v>3.34233333333365E-5</c:v>
                </c:pt>
                <c:pt idx="3185">
                  <c:v>3.34233333333365E-5</c:v>
                </c:pt>
                <c:pt idx="3186">
                  <c:v>3.34233333333365E-5</c:v>
                </c:pt>
                <c:pt idx="3187">
                  <c:v>3.34233333333365E-5</c:v>
                </c:pt>
                <c:pt idx="3188">
                  <c:v>4.3423333333336527E-5</c:v>
                </c:pt>
                <c:pt idx="3189">
                  <c:v>4.3423333333336527E-5</c:v>
                </c:pt>
                <c:pt idx="3190">
                  <c:v>4.3423333333336527E-5</c:v>
                </c:pt>
                <c:pt idx="3191">
                  <c:v>4.3423333333336527E-5</c:v>
                </c:pt>
                <c:pt idx="3192">
                  <c:v>4.3423333333336527E-5</c:v>
                </c:pt>
                <c:pt idx="3193">
                  <c:v>4.3423333333336527E-5</c:v>
                </c:pt>
                <c:pt idx="3194">
                  <c:v>4.3423333333336527E-5</c:v>
                </c:pt>
                <c:pt idx="3195">
                  <c:v>4.3423333333336527E-5</c:v>
                </c:pt>
                <c:pt idx="3196">
                  <c:v>5.3423333333336553E-5</c:v>
                </c:pt>
                <c:pt idx="3197">
                  <c:v>5.3423333333336553E-5</c:v>
                </c:pt>
                <c:pt idx="3198">
                  <c:v>5.3423333333336553E-5</c:v>
                </c:pt>
                <c:pt idx="3199">
                  <c:v>6.3423333333336579E-5</c:v>
                </c:pt>
                <c:pt idx="3200">
                  <c:v>6.3423333333336579E-5</c:v>
                </c:pt>
                <c:pt idx="3201">
                  <c:v>6.3423333333336579E-5</c:v>
                </c:pt>
                <c:pt idx="3202">
                  <c:v>6.3423333333336579E-5</c:v>
                </c:pt>
                <c:pt idx="3203">
                  <c:v>6.3423333333336579E-5</c:v>
                </c:pt>
                <c:pt idx="3204">
                  <c:v>6.3423333333336579E-5</c:v>
                </c:pt>
                <c:pt idx="3205">
                  <c:v>7.3423333333336605E-5</c:v>
                </c:pt>
                <c:pt idx="3206">
                  <c:v>7.3423333333336605E-5</c:v>
                </c:pt>
                <c:pt idx="3207">
                  <c:v>7.3423333333336605E-5</c:v>
                </c:pt>
                <c:pt idx="3208">
                  <c:v>7.3423333333336605E-5</c:v>
                </c:pt>
                <c:pt idx="3209">
                  <c:v>7.3423333333336605E-5</c:v>
                </c:pt>
                <c:pt idx="3210">
                  <c:v>7.3423333333336605E-5</c:v>
                </c:pt>
                <c:pt idx="3211">
                  <c:v>7.3423333333336605E-5</c:v>
                </c:pt>
                <c:pt idx="3212">
                  <c:v>7.3423333333336605E-5</c:v>
                </c:pt>
                <c:pt idx="3213">
                  <c:v>7.3423333333336605E-5</c:v>
                </c:pt>
                <c:pt idx="3214">
                  <c:v>7.3423333333336605E-5</c:v>
                </c:pt>
                <c:pt idx="3215">
                  <c:v>7.3423333333336605E-5</c:v>
                </c:pt>
                <c:pt idx="3216">
                  <c:v>7.3423333333336605E-5</c:v>
                </c:pt>
                <c:pt idx="3217">
                  <c:v>7.3423333333336605E-5</c:v>
                </c:pt>
                <c:pt idx="3218">
                  <c:v>7.3423333333336605E-5</c:v>
                </c:pt>
                <c:pt idx="3219">
                  <c:v>6.3423333333336579E-5</c:v>
                </c:pt>
                <c:pt idx="3220">
                  <c:v>6.3423333333336579E-5</c:v>
                </c:pt>
                <c:pt idx="3221">
                  <c:v>6.3423333333336579E-5</c:v>
                </c:pt>
                <c:pt idx="3222">
                  <c:v>6.3423333333336579E-5</c:v>
                </c:pt>
                <c:pt idx="3223">
                  <c:v>6.3423333333336579E-5</c:v>
                </c:pt>
                <c:pt idx="3224">
                  <c:v>6.3423333333336579E-5</c:v>
                </c:pt>
                <c:pt idx="3225">
                  <c:v>6.3423333333336579E-5</c:v>
                </c:pt>
                <c:pt idx="3226">
                  <c:v>6.3423333333336579E-5</c:v>
                </c:pt>
                <c:pt idx="3227">
                  <c:v>6.3423333333336579E-5</c:v>
                </c:pt>
                <c:pt idx="3228">
                  <c:v>6.3423333333336579E-5</c:v>
                </c:pt>
                <c:pt idx="3229">
                  <c:v>6.3423333333336579E-5</c:v>
                </c:pt>
                <c:pt idx="3230">
                  <c:v>6.3423333333336579E-5</c:v>
                </c:pt>
                <c:pt idx="3231">
                  <c:v>6.3423333333336579E-5</c:v>
                </c:pt>
                <c:pt idx="3232">
                  <c:v>6.3423333333336579E-5</c:v>
                </c:pt>
                <c:pt idx="3233">
                  <c:v>6.3423333333336579E-5</c:v>
                </c:pt>
                <c:pt idx="3234">
                  <c:v>6.3423333333336579E-5</c:v>
                </c:pt>
                <c:pt idx="3235">
                  <c:v>6.3423333333336579E-5</c:v>
                </c:pt>
                <c:pt idx="3236">
                  <c:v>6.3423333333336579E-5</c:v>
                </c:pt>
                <c:pt idx="3237">
                  <c:v>6.3423333333336579E-5</c:v>
                </c:pt>
                <c:pt idx="3238">
                  <c:v>6.3423333333336579E-5</c:v>
                </c:pt>
                <c:pt idx="3239">
                  <c:v>6.3423333333336579E-5</c:v>
                </c:pt>
                <c:pt idx="3240">
                  <c:v>6.3423333333336579E-5</c:v>
                </c:pt>
                <c:pt idx="3241">
                  <c:v>7.3423333333336605E-5</c:v>
                </c:pt>
                <c:pt idx="3242">
                  <c:v>7.3423333333336605E-5</c:v>
                </c:pt>
                <c:pt idx="3243">
                  <c:v>7.3423333333336605E-5</c:v>
                </c:pt>
                <c:pt idx="3244">
                  <c:v>7.3423333333336605E-5</c:v>
                </c:pt>
                <c:pt idx="3245">
                  <c:v>7.3423333333336605E-5</c:v>
                </c:pt>
                <c:pt idx="3246">
                  <c:v>8.3423333333336631E-5</c:v>
                </c:pt>
                <c:pt idx="3247">
                  <c:v>8.3423333333336631E-5</c:v>
                </c:pt>
                <c:pt idx="3248">
                  <c:v>8.3423333333336631E-5</c:v>
                </c:pt>
                <c:pt idx="3249">
                  <c:v>8.3423333333336631E-5</c:v>
                </c:pt>
                <c:pt idx="3250">
                  <c:v>8.3423333333336631E-5</c:v>
                </c:pt>
                <c:pt idx="3251">
                  <c:v>8.3423333333336631E-5</c:v>
                </c:pt>
                <c:pt idx="3252">
                  <c:v>8.3423333333336631E-5</c:v>
                </c:pt>
                <c:pt idx="3253">
                  <c:v>8.3423333333336631E-5</c:v>
                </c:pt>
                <c:pt idx="3254">
                  <c:v>7.3423333333336605E-5</c:v>
                </c:pt>
                <c:pt idx="3255">
                  <c:v>7.3423333333336605E-5</c:v>
                </c:pt>
                <c:pt idx="3256">
                  <c:v>7.3423333333336605E-5</c:v>
                </c:pt>
                <c:pt idx="3257">
                  <c:v>6.3423333333336579E-5</c:v>
                </c:pt>
                <c:pt idx="3258">
                  <c:v>6.3423333333336579E-5</c:v>
                </c:pt>
                <c:pt idx="3259">
                  <c:v>6.3423333333336579E-5</c:v>
                </c:pt>
                <c:pt idx="3260">
                  <c:v>6.3423333333336579E-5</c:v>
                </c:pt>
                <c:pt idx="3261">
                  <c:v>5.3423333333336553E-5</c:v>
                </c:pt>
                <c:pt idx="3262">
                  <c:v>4.3423333333336527E-5</c:v>
                </c:pt>
                <c:pt idx="3263">
                  <c:v>4.3423333333336527E-5</c:v>
                </c:pt>
                <c:pt idx="3264">
                  <c:v>3.34233333333365E-5</c:v>
                </c:pt>
                <c:pt idx="3265">
                  <c:v>2.3423333333336474E-5</c:v>
                </c:pt>
                <c:pt idx="3266">
                  <c:v>2.3423333333336474E-5</c:v>
                </c:pt>
                <c:pt idx="3267">
                  <c:v>1.3423333333336448E-5</c:v>
                </c:pt>
                <c:pt idx="3268">
                  <c:v>3.4233333333364216E-6</c:v>
                </c:pt>
                <c:pt idx="3269">
                  <c:v>3.4233333333364216E-6</c:v>
                </c:pt>
                <c:pt idx="3270">
                  <c:v>-6.5766666666636046E-6</c:v>
                </c:pt>
                <c:pt idx="3271">
                  <c:v>-1.6576666666663631E-5</c:v>
                </c:pt>
                <c:pt idx="3272">
                  <c:v>-1.6576666666663631E-5</c:v>
                </c:pt>
                <c:pt idx="3273">
                  <c:v>-2.6576666666663657E-5</c:v>
                </c:pt>
                <c:pt idx="3274">
                  <c:v>-3.6576666666663683E-5</c:v>
                </c:pt>
                <c:pt idx="3275">
                  <c:v>-3.6576666666663683E-5</c:v>
                </c:pt>
                <c:pt idx="3276">
                  <c:v>-4.657666666666371E-5</c:v>
                </c:pt>
                <c:pt idx="3277">
                  <c:v>-4.657666666666371E-5</c:v>
                </c:pt>
                <c:pt idx="3278">
                  <c:v>-5.6576666666663736E-5</c:v>
                </c:pt>
                <c:pt idx="3279">
                  <c:v>-5.6576666666663736E-5</c:v>
                </c:pt>
                <c:pt idx="3280">
                  <c:v>-5.6576666666663736E-5</c:v>
                </c:pt>
                <c:pt idx="3281">
                  <c:v>-6.6576666666663762E-5</c:v>
                </c:pt>
                <c:pt idx="3282">
                  <c:v>-6.6576666666663762E-5</c:v>
                </c:pt>
                <c:pt idx="3283">
                  <c:v>-7.6576666666663355E-5</c:v>
                </c:pt>
                <c:pt idx="3284">
                  <c:v>-7.6576666666663355E-5</c:v>
                </c:pt>
                <c:pt idx="3285">
                  <c:v>-7.6576666666663355E-5</c:v>
                </c:pt>
                <c:pt idx="3286">
                  <c:v>-7.6576666666663355E-5</c:v>
                </c:pt>
                <c:pt idx="3287">
                  <c:v>-7.6576666666663355E-5</c:v>
                </c:pt>
                <c:pt idx="3288">
                  <c:v>-7.6576666666663355E-5</c:v>
                </c:pt>
                <c:pt idx="3289">
                  <c:v>-7.6576666666663355E-5</c:v>
                </c:pt>
                <c:pt idx="3290">
                  <c:v>-6.6576666666663762E-5</c:v>
                </c:pt>
                <c:pt idx="3291">
                  <c:v>-6.6576666666663762E-5</c:v>
                </c:pt>
                <c:pt idx="3292">
                  <c:v>-6.6576666666663762E-5</c:v>
                </c:pt>
                <c:pt idx="3293">
                  <c:v>-5.6576666666663736E-5</c:v>
                </c:pt>
                <c:pt idx="3294">
                  <c:v>-5.6576666666663736E-5</c:v>
                </c:pt>
                <c:pt idx="3295">
                  <c:v>-5.6576666666663736E-5</c:v>
                </c:pt>
                <c:pt idx="3296">
                  <c:v>-5.6576666666663736E-5</c:v>
                </c:pt>
                <c:pt idx="3297">
                  <c:v>-5.6576666666663736E-5</c:v>
                </c:pt>
                <c:pt idx="3298">
                  <c:v>-5.6576666666663736E-5</c:v>
                </c:pt>
                <c:pt idx="3299">
                  <c:v>-5.6576666666663736E-5</c:v>
                </c:pt>
                <c:pt idx="3300">
                  <c:v>-4.657666666666371E-5</c:v>
                </c:pt>
                <c:pt idx="3301">
                  <c:v>-4.657666666666371E-5</c:v>
                </c:pt>
                <c:pt idx="3302">
                  <c:v>-4.657666666666371E-5</c:v>
                </c:pt>
                <c:pt idx="3303">
                  <c:v>-4.657666666666371E-5</c:v>
                </c:pt>
                <c:pt idx="3304">
                  <c:v>-4.657666666666371E-5</c:v>
                </c:pt>
                <c:pt idx="3305">
                  <c:v>-5.6576666666663736E-5</c:v>
                </c:pt>
                <c:pt idx="3306">
                  <c:v>-5.6576666666663736E-5</c:v>
                </c:pt>
                <c:pt idx="3307">
                  <c:v>-5.6576666666663736E-5</c:v>
                </c:pt>
                <c:pt idx="3308">
                  <c:v>-5.6576666666663736E-5</c:v>
                </c:pt>
                <c:pt idx="3309">
                  <c:v>-5.6576666666663736E-5</c:v>
                </c:pt>
                <c:pt idx="3310">
                  <c:v>-5.6576666666663736E-5</c:v>
                </c:pt>
                <c:pt idx="3311">
                  <c:v>-5.6576666666663736E-5</c:v>
                </c:pt>
                <c:pt idx="3312">
                  <c:v>-6.6576666666663762E-5</c:v>
                </c:pt>
                <c:pt idx="3313">
                  <c:v>-6.6576666666663762E-5</c:v>
                </c:pt>
                <c:pt idx="3314">
                  <c:v>-7.6576666666663355E-5</c:v>
                </c:pt>
                <c:pt idx="3315">
                  <c:v>-7.6576666666663355E-5</c:v>
                </c:pt>
                <c:pt idx="3316">
                  <c:v>-7.6576666666663355E-5</c:v>
                </c:pt>
                <c:pt idx="3317">
                  <c:v>-7.6576666666663355E-5</c:v>
                </c:pt>
                <c:pt idx="3318">
                  <c:v>-7.6576666666663355E-5</c:v>
                </c:pt>
                <c:pt idx="3319">
                  <c:v>-7.6576666666663355E-5</c:v>
                </c:pt>
                <c:pt idx="3320">
                  <c:v>-8.6576666666663381E-5</c:v>
                </c:pt>
                <c:pt idx="3321">
                  <c:v>-8.6576666666663381E-5</c:v>
                </c:pt>
                <c:pt idx="3322">
                  <c:v>-8.6576666666663381E-5</c:v>
                </c:pt>
                <c:pt idx="3323">
                  <c:v>-8.6576666666663381E-5</c:v>
                </c:pt>
                <c:pt idx="3324">
                  <c:v>-8.6576666666663381E-5</c:v>
                </c:pt>
                <c:pt idx="3325">
                  <c:v>-7.6576666666663355E-5</c:v>
                </c:pt>
                <c:pt idx="3326">
                  <c:v>-7.6576666666663355E-5</c:v>
                </c:pt>
                <c:pt idx="3327">
                  <c:v>-7.6576666666663355E-5</c:v>
                </c:pt>
                <c:pt idx="3328">
                  <c:v>-7.6576666666663355E-5</c:v>
                </c:pt>
                <c:pt idx="3329">
                  <c:v>-7.6576666666663355E-5</c:v>
                </c:pt>
                <c:pt idx="3330">
                  <c:v>-6.6576666666663762E-5</c:v>
                </c:pt>
                <c:pt idx="3331">
                  <c:v>-5.6576666666663736E-5</c:v>
                </c:pt>
                <c:pt idx="3332">
                  <c:v>-5.6576666666663736E-5</c:v>
                </c:pt>
                <c:pt idx="3333">
                  <c:v>-5.6576666666663736E-5</c:v>
                </c:pt>
                <c:pt idx="3334">
                  <c:v>-4.657666666666371E-5</c:v>
                </c:pt>
                <c:pt idx="3335">
                  <c:v>-3.6576666666663683E-5</c:v>
                </c:pt>
                <c:pt idx="3336">
                  <c:v>-3.6576666666663683E-5</c:v>
                </c:pt>
                <c:pt idx="3337">
                  <c:v>-2.6576666666663657E-5</c:v>
                </c:pt>
                <c:pt idx="3338">
                  <c:v>-1.6576666666663631E-5</c:v>
                </c:pt>
                <c:pt idx="3339">
                  <c:v>-1.6576666666663631E-5</c:v>
                </c:pt>
                <c:pt idx="3340">
                  <c:v>-6.5766666666636046E-6</c:v>
                </c:pt>
                <c:pt idx="3341">
                  <c:v>3.4233333333364216E-6</c:v>
                </c:pt>
                <c:pt idx="3342">
                  <c:v>3.4233333333364216E-6</c:v>
                </c:pt>
                <c:pt idx="3343">
                  <c:v>1.3423333333336448E-5</c:v>
                </c:pt>
                <c:pt idx="3344">
                  <c:v>2.3423333333336474E-5</c:v>
                </c:pt>
                <c:pt idx="3345">
                  <c:v>2.3423333333336474E-5</c:v>
                </c:pt>
                <c:pt idx="3346">
                  <c:v>3.34233333333365E-5</c:v>
                </c:pt>
                <c:pt idx="3347">
                  <c:v>3.34233333333365E-5</c:v>
                </c:pt>
                <c:pt idx="3348">
                  <c:v>4.3423333333336527E-5</c:v>
                </c:pt>
                <c:pt idx="3349">
                  <c:v>4.3423333333336527E-5</c:v>
                </c:pt>
                <c:pt idx="3350">
                  <c:v>4.3423333333336527E-5</c:v>
                </c:pt>
                <c:pt idx="3351">
                  <c:v>4.3423333333336527E-5</c:v>
                </c:pt>
                <c:pt idx="3352">
                  <c:v>5.3423333333336553E-5</c:v>
                </c:pt>
                <c:pt idx="3353">
                  <c:v>5.3423333333336553E-5</c:v>
                </c:pt>
                <c:pt idx="3354">
                  <c:v>5.3423333333336553E-5</c:v>
                </c:pt>
                <c:pt idx="3355">
                  <c:v>5.3423333333336553E-5</c:v>
                </c:pt>
                <c:pt idx="3356">
                  <c:v>6.3423333333336579E-5</c:v>
                </c:pt>
                <c:pt idx="3357">
                  <c:v>6.3423333333336579E-5</c:v>
                </c:pt>
                <c:pt idx="3358">
                  <c:v>6.3423333333336579E-5</c:v>
                </c:pt>
                <c:pt idx="3359">
                  <c:v>6.3423333333336579E-5</c:v>
                </c:pt>
                <c:pt idx="3360">
                  <c:v>6.3423333333336579E-5</c:v>
                </c:pt>
                <c:pt idx="3361">
                  <c:v>6.3423333333336579E-5</c:v>
                </c:pt>
                <c:pt idx="3362">
                  <c:v>6.3423333333336579E-5</c:v>
                </c:pt>
                <c:pt idx="3363">
                  <c:v>6.3423333333336579E-5</c:v>
                </c:pt>
                <c:pt idx="3364">
                  <c:v>6.3423333333336579E-5</c:v>
                </c:pt>
                <c:pt idx="3365">
                  <c:v>6.3423333333336579E-5</c:v>
                </c:pt>
                <c:pt idx="3366">
                  <c:v>6.3423333333336579E-5</c:v>
                </c:pt>
                <c:pt idx="3367">
                  <c:v>6.3423333333336579E-5</c:v>
                </c:pt>
                <c:pt idx="3368">
                  <c:v>6.3423333333336579E-5</c:v>
                </c:pt>
                <c:pt idx="3369">
                  <c:v>6.3423333333336579E-5</c:v>
                </c:pt>
                <c:pt idx="3370">
                  <c:v>6.3423333333336579E-5</c:v>
                </c:pt>
                <c:pt idx="3371">
                  <c:v>6.3423333333336579E-5</c:v>
                </c:pt>
                <c:pt idx="3372">
                  <c:v>6.3423333333336579E-5</c:v>
                </c:pt>
                <c:pt idx="3373">
                  <c:v>6.3423333333336579E-5</c:v>
                </c:pt>
                <c:pt idx="3374">
                  <c:v>6.3423333333336579E-5</c:v>
                </c:pt>
                <c:pt idx="3375">
                  <c:v>6.3423333333336579E-5</c:v>
                </c:pt>
                <c:pt idx="3376">
                  <c:v>6.3423333333336579E-5</c:v>
                </c:pt>
                <c:pt idx="3377">
                  <c:v>6.3423333333336579E-5</c:v>
                </c:pt>
                <c:pt idx="3378">
                  <c:v>7.3423333333336605E-5</c:v>
                </c:pt>
                <c:pt idx="3379">
                  <c:v>7.3423333333336605E-5</c:v>
                </c:pt>
                <c:pt idx="3380">
                  <c:v>7.3423333333336605E-5</c:v>
                </c:pt>
                <c:pt idx="3381">
                  <c:v>7.3423333333336605E-5</c:v>
                </c:pt>
                <c:pt idx="3382">
                  <c:v>7.3423333333336605E-5</c:v>
                </c:pt>
                <c:pt idx="3383">
                  <c:v>7.3423333333336605E-5</c:v>
                </c:pt>
                <c:pt idx="3384">
                  <c:v>8.3423333333336631E-5</c:v>
                </c:pt>
                <c:pt idx="3385">
                  <c:v>8.3423333333336631E-5</c:v>
                </c:pt>
                <c:pt idx="3386">
                  <c:v>8.3423333333336631E-5</c:v>
                </c:pt>
                <c:pt idx="3387">
                  <c:v>8.3423333333336631E-5</c:v>
                </c:pt>
                <c:pt idx="3388">
                  <c:v>8.3423333333336631E-5</c:v>
                </c:pt>
                <c:pt idx="3389">
                  <c:v>8.3423333333336631E-5</c:v>
                </c:pt>
                <c:pt idx="3390">
                  <c:v>8.3423333333336631E-5</c:v>
                </c:pt>
                <c:pt idx="3391">
                  <c:v>8.3423333333336631E-5</c:v>
                </c:pt>
                <c:pt idx="3392">
                  <c:v>8.3423333333336631E-5</c:v>
                </c:pt>
                <c:pt idx="3393">
                  <c:v>7.3423333333336605E-5</c:v>
                </c:pt>
                <c:pt idx="3394">
                  <c:v>7.3423333333336605E-5</c:v>
                </c:pt>
                <c:pt idx="3395">
                  <c:v>7.3423333333336605E-5</c:v>
                </c:pt>
                <c:pt idx="3396">
                  <c:v>7.3423333333336605E-5</c:v>
                </c:pt>
                <c:pt idx="3397">
                  <c:v>7.3423333333336605E-5</c:v>
                </c:pt>
                <c:pt idx="3398">
                  <c:v>7.3423333333336605E-5</c:v>
                </c:pt>
                <c:pt idx="3399">
                  <c:v>6.3423333333336579E-5</c:v>
                </c:pt>
                <c:pt idx="3400">
                  <c:v>6.3423333333336579E-5</c:v>
                </c:pt>
                <c:pt idx="3401">
                  <c:v>6.3423333333336579E-5</c:v>
                </c:pt>
                <c:pt idx="3402">
                  <c:v>6.3423333333336579E-5</c:v>
                </c:pt>
                <c:pt idx="3403">
                  <c:v>6.3423333333336579E-5</c:v>
                </c:pt>
                <c:pt idx="3404">
                  <c:v>6.3423333333336579E-5</c:v>
                </c:pt>
                <c:pt idx="3405">
                  <c:v>6.3423333333336579E-5</c:v>
                </c:pt>
                <c:pt idx="3406">
                  <c:v>6.3423333333336579E-5</c:v>
                </c:pt>
                <c:pt idx="3407">
                  <c:v>6.3423333333336579E-5</c:v>
                </c:pt>
                <c:pt idx="3408">
                  <c:v>5.3423333333336553E-5</c:v>
                </c:pt>
                <c:pt idx="3409">
                  <c:v>5.3423333333336553E-5</c:v>
                </c:pt>
                <c:pt idx="3410">
                  <c:v>5.3423333333336553E-5</c:v>
                </c:pt>
                <c:pt idx="3411">
                  <c:v>5.3423333333336553E-5</c:v>
                </c:pt>
                <c:pt idx="3412">
                  <c:v>5.3423333333336553E-5</c:v>
                </c:pt>
                <c:pt idx="3413">
                  <c:v>4.3423333333336527E-5</c:v>
                </c:pt>
                <c:pt idx="3414">
                  <c:v>4.3423333333336527E-5</c:v>
                </c:pt>
                <c:pt idx="3415">
                  <c:v>4.3423333333336527E-5</c:v>
                </c:pt>
                <c:pt idx="3416">
                  <c:v>4.3423333333336527E-5</c:v>
                </c:pt>
                <c:pt idx="3417">
                  <c:v>4.3423333333336527E-5</c:v>
                </c:pt>
                <c:pt idx="3418">
                  <c:v>4.3423333333336527E-5</c:v>
                </c:pt>
                <c:pt idx="3419">
                  <c:v>4.3423333333336527E-5</c:v>
                </c:pt>
                <c:pt idx="3420">
                  <c:v>4.3423333333336527E-5</c:v>
                </c:pt>
                <c:pt idx="3421">
                  <c:v>3.34233333333365E-5</c:v>
                </c:pt>
                <c:pt idx="3422">
                  <c:v>3.34233333333365E-5</c:v>
                </c:pt>
                <c:pt idx="3423">
                  <c:v>3.34233333333365E-5</c:v>
                </c:pt>
                <c:pt idx="3424">
                  <c:v>2.3423333333336474E-5</c:v>
                </c:pt>
                <c:pt idx="3425">
                  <c:v>2.3423333333336474E-5</c:v>
                </c:pt>
                <c:pt idx="3426">
                  <c:v>2.3423333333336474E-5</c:v>
                </c:pt>
                <c:pt idx="3427">
                  <c:v>2.3423333333336474E-5</c:v>
                </c:pt>
                <c:pt idx="3428">
                  <c:v>2.3423333333336474E-5</c:v>
                </c:pt>
                <c:pt idx="3429">
                  <c:v>2.3423333333336474E-5</c:v>
                </c:pt>
                <c:pt idx="3430">
                  <c:v>1.3423333333336448E-5</c:v>
                </c:pt>
                <c:pt idx="3431">
                  <c:v>1.3423333333336448E-5</c:v>
                </c:pt>
                <c:pt idx="3432">
                  <c:v>1.3423333333336448E-5</c:v>
                </c:pt>
                <c:pt idx="3433">
                  <c:v>3.4233333333364216E-6</c:v>
                </c:pt>
                <c:pt idx="3434">
                  <c:v>3.4233333333364216E-6</c:v>
                </c:pt>
                <c:pt idx="3435">
                  <c:v>3.4233333333364216E-6</c:v>
                </c:pt>
                <c:pt idx="3436">
                  <c:v>3.4233333333364216E-6</c:v>
                </c:pt>
                <c:pt idx="3437">
                  <c:v>3.4233333333364216E-6</c:v>
                </c:pt>
                <c:pt idx="3438">
                  <c:v>3.4233333333364216E-6</c:v>
                </c:pt>
                <c:pt idx="3439">
                  <c:v>3.4233333333364216E-6</c:v>
                </c:pt>
                <c:pt idx="3440">
                  <c:v>3.4233333333364216E-6</c:v>
                </c:pt>
                <c:pt idx="3441">
                  <c:v>3.4233333333364216E-6</c:v>
                </c:pt>
                <c:pt idx="3442">
                  <c:v>-6.5766666666636046E-6</c:v>
                </c:pt>
                <c:pt idx="3443">
                  <c:v>-6.5766666666636046E-6</c:v>
                </c:pt>
                <c:pt idx="3444">
                  <c:v>-6.5766666666636046E-6</c:v>
                </c:pt>
                <c:pt idx="3445">
                  <c:v>-6.5766666666636046E-6</c:v>
                </c:pt>
                <c:pt idx="3446">
                  <c:v>-6.5766666666636046E-6</c:v>
                </c:pt>
                <c:pt idx="3447">
                  <c:v>-6.5766666666636046E-6</c:v>
                </c:pt>
                <c:pt idx="3448">
                  <c:v>-6.5766666666636046E-6</c:v>
                </c:pt>
                <c:pt idx="3449">
                  <c:v>-6.5766666666636046E-6</c:v>
                </c:pt>
                <c:pt idx="3450">
                  <c:v>3.4233333333364216E-6</c:v>
                </c:pt>
                <c:pt idx="3451">
                  <c:v>3.4233333333364216E-6</c:v>
                </c:pt>
                <c:pt idx="3452">
                  <c:v>3.4233333333364216E-6</c:v>
                </c:pt>
                <c:pt idx="3453">
                  <c:v>3.4233333333364216E-6</c:v>
                </c:pt>
                <c:pt idx="3454">
                  <c:v>3.4233333333364216E-6</c:v>
                </c:pt>
                <c:pt idx="3455">
                  <c:v>3.4233333333364216E-6</c:v>
                </c:pt>
                <c:pt idx="3456">
                  <c:v>3.4233333333364216E-6</c:v>
                </c:pt>
                <c:pt idx="3457">
                  <c:v>3.4233333333364216E-6</c:v>
                </c:pt>
                <c:pt idx="3458">
                  <c:v>3.4233333333364216E-6</c:v>
                </c:pt>
                <c:pt idx="3459">
                  <c:v>3.4233333333364216E-6</c:v>
                </c:pt>
                <c:pt idx="3460">
                  <c:v>3.4233333333364216E-6</c:v>
                </c:pt>
                <c:pt idx="3461">
                  <c:v>3.4233333333364216E-6</c:v>
                </c:pt>
                <c:pt idx="3462">
                  <c:v>3.4233333333364216E-6</c:v>
                </c:pt>
                <c:pt idx="3463">
                  <c:v>3.4233333333364216E-6</c:v>
                </c:pt>
                <c:pt idx="3464">
                  <c:v>3.4233333333364216E-6</c:v>
                </c:pt>
                <c:pt idx="3465">
                  <c:v>3.4233333333364216E-6</c:v>
                </c:pt>
                <c:pt idx="3466">
                  <c:v>3.4233333333364216E-6</c:v>
                </c:pt>
                <c:pt idx="3467">
                  <c:v>3.4233333333364216E-6</c:v>
                </c:pt>
                <c:pt idx="3468">
                  <c:v>3.4233333333364216E-6</c:v>
                </c:pt>
                <c:pt idx="3469">
                  <c:v>3.4233333333364216E-6</c:v>
                </c:pt>
                <c:pt idx="3470">
                  <c:v>3.4233333333364216E-6</c:v>
                </c:pt>
                <c:pt idx="3471">
                  <c:v>3.4233333333364216E-6</c:v>
                </c:pt>
                <c:pt idx="3472">
                  <c:v>3.4233333333364216E-6</c:v>
                </c:pt>
                <c:pt idx="3473">
                  <c:v>-6.5766666666636046E-6</c:v>
                </c:pt>
                <c:pt idx="3474">
                  <c:v>-6.5766666666636046E-6</c:v>
                </c:pt>
                <c:pt idx="3475">
                  <c:v>-6.5766666666636046E-6</c:v>
                </c:pt>
                <c:pt idx="3476">
                  <c:v>-1.6576666666663631E-5</c:v>
                </c:pt>
                <c:pt idx="3477">
                  <c:v>-1.6576666666663631E-5</c:v>
                </c:pt>
                <c:pt idx="3478">
                  <c:v>-1.6576666666663631E-5</c:v>
                </c:pt>
                <c:pt idx="3479">
                  <c:v>-1.6576666666663631E-5</c:v>
                </c:pt>
                <c:pt idx="3480">
                  <c:v>-1.6576666666663631E-5</c:v>
                </c:pt>
                <c:pt idx="3481">
                  <c:v>-2.6576666666663657E-5</c:v>
                </c:pt>
                <c:pt idx="3482">
                  <c:v>-2.6576666666663657E-5</c:v>
                </c:pt>
                <c:pt idx="3483">
                  <c:v>-3.6576666666663683E-5</c:v>
                </c:pt>
                <c:pt idx="3484">
                  <c:v>-3.6576666666663683E-5</c:v>
                </c:pt>
                <c:pt idx="3485">
                  <c:v>-3.6576666666663683E-5</c:v>
                </c:pt>
                <c:pt idx="3486">
                  <c:v>-3.6576666666663683E-5</c:v>
                </c:pt>
                <c:pt idx="3487">
                  <c:v>-3.6576666666663683E-5</c:v>
                </c:pt>
                <c:pt idx="3488">
                  <c:v>-4.657666666666371E-5</c:v>
                </c:pt>
                <c:pt idx="3489">
                  <c:v>-4.657666666666371E-5</c:v>
                </c:pt>
                <c:pt idx="3490">
                  <c:v>-4.657666666666371E-5</c:v>
                </c:pt>
                <c:pt idx="3491">
                  <c:v>-5.6576666666663736E-5</c:v>
                </c:pt>
                <c:pt idx="3492">
                  <c:v>-5.6576666666663736E-5</c:v>
                </c:pt>
                <c:pt idx="3493">
                  <c:v>-5.6576666666663736E-5</c:v>
                </c:pt>
                <c:pt idx="3494">
                  <c:v>-5.6576666666663736E-5</c:v>
                </c:pt>
                <c:pt idx="3495">
                  <c:v>-5.6576666666663736E-5</c:v>
                </c:pt>
                <c:pt idx="3496">
                  <c:v>-5.6576666666663736E-5</c:v>
                </c:pt>
                <c:pt idx="3497">
                  <c:v>-5.6576666666663736E-5</c:v>
                </c:pt>
                <c:pt idx="3498">
                  <c:v>-5.6576666666663736E-5</c:v>
                </c:pt>
                <c:pt idx="3499">
                  <c:v>-5.6576666666663736E-5</c:v>
                </c:pt>
                <c:pt idx="3500">
                  <c:v>-5.6576666666663736E-5</c:v>
                </c:pt>
                <c:pt idx="3501">
                  <c:v>-5.6576666666663736E-5</c:v>
                </c:pt>
                <c:pt idx="3502">
                  <c:v>-5.6576666666663736E-5</c:v>
                </c:pt>
                <c:pt idx="3503">
                  <c:v>-5.6576666666663736E-5</c:v>
                </c:pt>
                <c:pt idx="3504">
                  <c:v>-5.6576666666663736E-5</c:v>
                </c:pt>
                <c:pt idx="3505">
                  <c:v>-4.657666666666371E-5</c:v>
                </c:pt>
                <c:pt idx="3506">
                  <c:v>-4.657666666666371E-5</c:v>
                </c:pt>
                <c:pt idx="3507">
                  <c:v>-3.6576666666663683E-5</c:v>
                </c:pt>
                <c:pt idx="3508">
                  <c:v>-3.6576666666663683E-5</c:v>
                </c:pt>
                <c:pt idx="3509">
                  <c:v>-3.6576666666663683E-5</c:v>
                </c:pt>
                <c:pt idx="3510">
                  <c:v>-3.6576666666663683E-5</c:v>
                </c:pt>
                <c:pt idx="3511">
                  <c:v>-2.6576666666663657E-5</c:v>
                </c:pt>
                <c:pt idx="3512">
                  <c:v>-1.6576666666663631E-5</c:v>
                </c:pt>
                <c:pt idx="3513">
                  <c:v>-1.6576666666663631E-5</c:v>
                </c:pt>
                <c:pt idx="3514">
                  <c:v>-1.6576666666663631E-5</c:v>
                </c:pt>
                <c:pt idx="3515">
                  <c:v>-1.6576666666663631E-5</c:v>
                </c:pt>
                <c:pt idx="3516">
                  <c:v>-6.5766666666636046E-6</c:v>
                </c:pt>
                <c:pt idx="3517">
                  <c:v>3.4233333333364216E-6</c:v>
                </c:pt>
                <c:pt idx="3518">
                  <c:v>3.4233333333364216E-6</c:v>
                </c:pt>
                <c:pt idx="3519">
                  <c:v>3.4233333333364216E-6</c:v>
                </c:pt>
                <c:pt idx="3520">
                  <c:v>1.3423333333336448E-5</c:v>
                </c:pt>
                <c:pt idx="3521">
                  <c:v>1.3423333333336448E-5</c:v>
                </c:pt>
                <c:pt idx="3522">
                  <c:v>2.3423333333336474E-5</c:v>
                </c:pt>
                <c:pt idx="3523">
                  <c:v>2.3423333333336474E-5</c:v>
                </c:pt>
                <c:pt idx="3524">
                  <c:v>2.3423333333336474E-5</c:v>
                </c:pt>
                <c:pt idx="3525">
                  <c:v>2.3423333333336474E-5</c:v>
                </c:pt>
                <c:pt idx="3526">
                  <c:v>2.3423333333336474E-5</c:v>
                </c:pt>
                <c:pt idx="3527">
                  <c:v>2.3423333333336474E-5</c:v>
                </c:pt>
                <c:pt idx="3528">
                  <c:v>3.34233333333365E-5</c:v>
                </c:pt>
                <c:pt idx="3529">
                  <c:v>3.34233333333365E-5</c:v>
                </c:pt>
                <c:pt idx="3530">
                  <c:v>3.34233333333365E-5</c:v>
                </c:pt>
                <c:pt idx="3531">
                  <c:v>3.34233333333365E-5</c:v>
                </c:pt>
                <c:pt idx="3532">
                  <c:v>3.34233333333365E-5</c:v>
                </c:pt>
                <c:pt idx="3533">
                  <c:v>3.34233333333365E-5</c:v>
                </c:pt>
                <c:pt idx="3534">
                  <c:v>3.34233333333365E-5</c:v>
                </c:pt>
                <c:pt idx="3535">
                  <c:v>3.34233333333365E-5</c:v>
                </c:pt>
                <c:pt idx="3536">
                  <c:v>2.3423333333336474E-5</c:v>
                </c:pt>
                <c:pt idx="3537">
                  <c:v>2.3423333333336474E-5</c:v>
                </c:pt>
                <c:pt idx="3538">
                  <c:v>2.3423333333336474E-5</c:v>
                </c:pt>
                <c:pt idx="3539">
                  <c:v>2.3423333333336474E-5</c:v>
                </c:pt>
                <c:pt idx="3540">
                  <c:v>2.3423333333336474E-5</c:v>
                </c:pt>
                <c:pt idx="3541">
                  <c:v>2.3423333333336474E-5</c:v>
                </c:pt>
                <c:pt idx="3542">
                  <c:v>1.3423333333336448E-5</c:v>
                </c:pt>
                <c:pt idx="3543">
                  <c:v>1.3423333333336448E-5</c:v>
                </c:pt>
                <c:pt idx="3544">
                  <c:v>1.3423333333336448E-5</c:v>
                </c:pt>
                <c:pt idx="3545">
                  <c:v>3.4233333333364216E-6</c:v>
                </c:pt>
                <c:pt idx="3546">
                  <c:v>3.4233333333364216E-6</c:v>
                </c:pt>
                <c:pt idx="3547">
                  <c:v>3.4233333333364216E-6</c:v>
                </c:pt>
                <c:pt idx="3548">
                  <c:v>3.4233333333364216E-6</c:v>
                </c:pt>
                <c:pt idx="3549">
                  <c:v>3.4233333333364216E-6</c:v>
                </c:pt>
                <c:pt idx="3550">
                  <c:v>3.4233333333364216E-6</c:v>
                </c:pt>
                <c:pt idx="3551">
                  <c:v>3.4233333333364216E-6</c:v>
                </c:pt>
                <c:pt idx="3552">
                  <c:v>3.4233333333364216E-6</c:v>
                </c:pt>
                <c:pt idx="3553">
                  <c:v>3.4233333333364216E-6</c:v>
                </c:pt>
                <c:pt idx="3554">
                  <c:v>3.4233333333364216E-6</c:v>
                </c:pt>
                <c:pt idx="3555">
                  <c:v>-6.5766666666636046E-6</c:v>
                </c:pt>
                <c:pt idx="3556">
                  <c:v>3.4233333333364216E-6</c:v>
                </c:pt>
                <c:pt idx="3557">
                  <c:v>-6.5766666666636046E-6</c:v>
                </c:pt>
                <c:pt idx="3558">
                  <c:v>3.4233333333364216E-6</c:v>
                </c:pt>
                <c:pt idx="3559">
                  <c:v>3.4233333333364216E-6</c:v>
                </c:pt>
                <c:pt idx="3560">
                  <c:v>3.4233333333364216E-6</c:v>
                </c:pt>
                <c:pt idx="3561">
                  <c:v>3.4233333333364216E-6</c:v>
                </c:pt>
                <c:pt idx="3562">
                  <c:v>3.4233333333364216E-6</c:v>
                </c:pt>
                <c:pt idx="3563">
                  <c:v>3.4233333333364216E-6</c:v>
                </c:pt>
                <c:pt idx="3564">
                  <c:v>3.4233333333364216E-6</c:v>
                </c:pt>
                <c:pt idx="3565">
                  <c:v>3.4233333333364216E-6</c:v>
                </c:pt>
                <c:pt idx="3566">
                  <c:v>3.4233333333364216E-6</c:v>
                </c:pt>
                <c:pt idx="3567">
                  <c:v>3.4233333333364216E-6</c:v>
                </c:pt>
                <c:pt idx="3568">
                  <c:v>3.4233333333364216E-6</c:v>
                </c:pt>
                <c:pt idx="3569">
                  <c:v>3.4233333333364216E-6</c:v>
                </c:pt>
                <c:pt idx="3570">
                  <c:v>1.3423333333336448E-5</c:v>
                </c:pt>
                <c:pt idx="3571">
                  <c:v>1.3423333333336448E-5</c:v>
                </c:pt>
                <c:pt idx="3572">
                  <c:v>1.3423333333336448E-5</c:v>
                </c:pt>
                <c:pt idx="3573">
                  <c:v>1.3423333333336448E-5</c:v>
                </c:pt>
                <c:pt idx="3574">
                  <c:v>2.3423333333336474E-5</c:v>
                </c:pt>
                <c:pt idx="3575">
                  <c:v>2.3423333333336474E-5</c:v>
                </c:pt>
                <c:pt idx="3576">
                  <c:v>2.3423333333336474E-5</c:v>
                </c:pt>
                <c:pt idx="3577">
                  <c:v>2.3423333333336474E-5</c:v>
                </c:pt>
                <c:pt idx="3578">
                  <c:v>2.3423333333336474E-5</c:v>
                </c:pt>
                <c:pt idx="3579">
                  <c:v>2.3423333333336474E-5</c:v>
                </c:pt>
                <c:pt idx="3580">
                  <c:v>2.3423333333336474E-5</c:v>
                </c:pt>
                <c:pt idx="3581">
                  <c:v>2.3423333333336474E-5</c:v>
                </c:pt>
                <c:pt idx="3582">
                  <c:v>2.3423333333336474E-5</c:v>
                </c:pt>
                <c:pt idx="3583">
                  <c:v>3.34233333333365E-5</c:v>
                </c:pt>
                <c:pt idx="3584">
                  <c:v>3.34233333333365E-5</c:v>
                </c:pt>
                <c:pt idx="3585">
                  <c:v>3.34233333333365E-5</c:v>
                </c:pt>
                <c:pt idx="3586">
                  <c:v>3.34233333333365E-5</c:v>
                </c:pt>
                <c:pt idx="3587">
                  <c:v>3.34233333333365E-5</c:v>
                </c:pt>
                <c:pt idx="3588">
                  <c:v>4.3423333333336527E-5</c:v>
                </c:pt>
                <c:pt idx="3589">
                  <c:v>4.3423333333336527E-5</c:v>
                </c:pt>
                <c:pt idx="3590">
                  <c:v>4.3423333333336527E-5</c:v>
                </c:pt>
                <c:pt idx="3591">
                  <c:v>4.3423333333336527E-5</c:v>
                </c:pt>
                <c:pt idx="3592">
                  <c:v>4.3423333333336527E-5</c:v>
                </c:pt>
                <c:pt idx="3593">
                  <c:v>4.3423333333336527E-5</c:v>
                </c:pt>
                <c:pt idx="3594">
                  <c:v>4.3423333333336527E-5</c:v>
                </c:pt>
                <c:pt idx="3595">
                  <c:v>4.3423333333336527E-5</c:v>
                </c:pt>
                <c:pt idx="3596">
                  <c:v>4.3423333333336527E-5</c:v>
                </c:pt>
                <c:pt idx="3597">
                  <c:v>4.3423333333336527E-5</c:v>
                </c:pt>
                <c:pt idx="3598">
                  <c:v>4.3423333333336527E-5</c:v>
                </c:pt>
                <c:pt idx="3599">
                  <c:v>4.3423333333336527E-5</c:v>
                </c:pt>
                <c:pt idx="3600">
                  <c:v>4.3423333333336527E-5</c:v>
                </c:pt>
                <c:pt idx="3601">
                  <c:v>4.3423333333336527E-5</c:v>
                </c:pt>
                <c:pt idx="3602">
                  <c:v>4.3423333333336527E-5</c:v>
                </c:pt>
                <c:pt idx="3603">
                  <c:v>4.3423333333336527E-5</c:v>
                </c:pt>
                <c:pt idx="3604">
                  <c:v>4.3423333333336527E-5</c:v>
                </c:pt>
                <c:pt idx="3605">
                  <c:v>4.3423333333336527E-5</c:v>
                </c:pt>
                <c:pt idx="3606">
                  <c:v>3.34233333333365E-5</c:v>
                </c:pt>
                <c:pt idx="3607">
                  <c:v>3.34233333333365E-5</c:v>
                </c:pt>
                <c:pt idx="3608">
                  <c:v>3.34233333333365E-5</c:v>
                </c:pt>
                <c:pt idx="3609">
                  <c:v>3.34233333333365E-5</c:v>
                </c:pt>
                <c:pt idx="3610">
                  <c:v>3.34233333333365E-5</c:v>
                </c:pt>
                <c:pt idx="3611">
                  <c:v>2.3423333333336474E-5</c:v>
                </c:pt>
                <c:pt idx="3612">
                  <c:v>2.3423333333336474E-5</c:v>
                </c:pt>
                <c:pt idx="3613">
                  <c:v>2.3423333333336474E-5</c:v>
                </c:pt>
                <c:pt idx="3614">
                  <c:v>2.3423333333336474E-5</c:v>
                </c:pt>
                <c:pt idx="3615">
                  <c:v>2.3423333333336474E-5</c:v>
                </c:pt>
                <c:pt idx="3616">
                  <c:v>2.3423333333336474E-5</c:v>
                </c:pt>
                <c:pt idx="3617">
                  <c:v>2.3423333333336474E-5</c:v>
                </c:pt>
                <c:pt idx="3618">
                  <c:v>2.3423333333336474E-5</c:v>
                </c:pt>
                <c:pt idx="3619">
                  <c:v>2.3423333333336474E-5</c:v>
                </c:pt>
                <c:pt idx="3620">
                  <c:v>2.3423333333336474E-5</c:v>
                </c:pt>
                <c:pt idx="3621">
                  <c:v>2.3423333333336474E-5</c:v>
                </c:pt>
                <c:pt idx="3622">
                  <c:v>2.3423333333336474E-5</c:v>
                </c:pt>
                <c:pt idx="3623">
                  <c:v>2.3423333333336474E-5</c:v>
                </c:pt>
                <c:pt idx="3624">
                  <c:v>2.3423333333336474E-5</c:v>
                </c:pt>
                <c:pt idx="3625">
                  <c:v>2.3423333333336474E-5</c:v>
                </c:pt>
                <c:pt idx="3626">
                  <c:v>2.3423333333336474E-5</c:v>
                </c:pt>
                <c:pt idx="3627">
                  <c:v>2.3423333333336474E-5</c:v>
                </c:pt>
                <c:pt idx="3628">
                  <c:v>3.34233333333365E-5</c:v>
                </c:pt>
                <c:pt idx="3629">
                  <c:v>3.34233333333365E-5</c:v>
                </c:pt>
                <c:pt idx="3630">
                  <c:v>3.34233333333365E-5</c:v>
                </c:pt>
                <c:pt idx="3631">
                  <c:v>3.34233333333365E-5</c:v>
                </c:pt>
                <c:pt idx="3632">
                  <c:v>3.34233333333365E-5</c:v>
                </c:pt>
                <c:pt idx="3633">
                  <c:v>4.3423333333336527E-5</c:v>
                </c:pt>
                <c:pt idx="3634">
                  <c:v>4.3423333333336527E-5</c:v>
                </c:pt>
                <c:pt idx="3635">
                  <c:v>4.3423333333336527E-5</c:v>
                </c:pt>
                <c:pt idx="3636">
                  <c:v>4.3423333333336527E-5</c:v>
                </c:pt>
                <c:pt idx="3637">
                  <c:v>4.3423333333336527E-5</c:v>
                </c:pt>
                <c:pt idx="3638">
                  <c:v>4.3423333333336527E-5</c:v>
                </c:pt>
                <c:pt idx="3639">
                  <c:v>4.3423333333336527E-5</c:v>
                </c:pt>
                <c:pt idx="3640">
                  <c:v>4.3423333333336527E-5</c:v>
                </c:pt>
                <c:pt idx="3641">
                  <c:v>4.3423333333336527E-5</c:v>
                </c:pt>
                <c:pt idx="3642">
                  <c:v>4.3423333333336527E-5</c:v>
                </c:pt>
                <c:pt idx="3643">
                  <c:v>4.3423333333336527E-5</c:v>
                </c:pt>
                <c:pt idx="3644">
                  <c:v>4.3423333333336527E-5</c:v>
                </c:pt>
                <c:pt idx="3645">
                  <c:v>4.3423333333336527E-5</c:v>
                </c:pt>
                <c:pt idx="3646">
                  <c:v>3.34233333333365E-5</c:v>
                </c:pt>
                <c:pt idx="3647">
                  <c:v>3.34233333333365E-5</c:v>
                </c:pt>
                <c:pt idx="3648">
                  <c:v>2.3423333333336474E-5</c:v>
                </c:pt>
                <c:pt idx="3649">
                  <c:v>2.3423333333336474E-5</c:v>
                </c:pt>
                <c:pt idx="3650">
                  <c:v>2.3423333333336474E-5</c:v>
                </c:pt>
                <c:pt idx="3651">
                  <c:v>2.3423333333336474E-5</c:v>
                </c:pt>
                <c:pt idx="3652">
                  <c:v>1.3423333333336448E-5</c:v>
                </c:pt>
                <c:pt idx="3653">
                  <c:v>1.3423333333336448E-5</c:v>
                </c:pt>
                <c:pt idx="3654">
                  <c:v>3.4233333333364216E-6</c:v>
                </c:pt>
                <c:pt idx="3655">
                  <c:v>3.4233333333364216E-6</c:v>
                </c:pt>
                <c:pt idx="3656">
                  <c:v>3.4233333333364216E-6</c:v>
                </c:pt>
                <c:pt idx="3657">
                  <c:v>-6.5766666666636046E-6</c:v>
                </c:pt>
                <c:pt idx="3658">
                  <c:v>-6.5766666666636046E-6</c:v>
                </c:pt>
                <c:pt idx="3659">
                  <c:v>-1.6576666666663631E-5</c:v>
                </c:pt>
                <c:pt idx="3660">
                  <c:v>-1.6576666666663631E-5</c:v>
                </c:pt>
                <c:pt idx="3661">
                  <c:v>-1.6576666666663631E-5</c:v>
                </c:pt>
                <c:pt idx="3662">
                  <c:v>-2.6576666666663657E-5</c:v>
                </c:pt>
                <c:pt idx="3663">
                  <c:v>-2.6576666666663657E-5</c:v>
                </c:pt>
                <c:pt idx="3664">
                  <c:v>-3.6576666666663683E-5</c:v>
                </c:pt>
                <c:pt idx="3665">
                  <c:v>-3.6576666666663683E-5</c:v>
                </c:pt>
                <c:pt idx="3666">
                  <c:v>-3.6576666666663683E-5</c:v>
                </c:pt>
                <c:pt idx="3667">
                  <c:v>-3.6576666666663683E-5</c:v>
                </c:pt>
                <c:pt idx="3668">
                  <c:v>-3.6576666666663683E-5</c:v>
                </c:pt>
                <c:pt idx="3669">
                  <c:v>-3.6576666666663683E-5</c:v>
                </c:pt>
                <c:pt idx="3670">
                  <c:v>-3.6576666666663683E-5</c:v>
                </c:pt>
                <c:pt idx="3671">
                  <c:v>-3.6576666666663683E-5</c:v>
                </c:pt>
                <c:pt idx="3672">
                  <c:v>-3.6576666666663683E-5</c:v>
                </c:pt>
                <c:pt idx="3673">
                  <c:v>-3.6576666666663683E-5</c:v>
                </c:pt>
                <c:pt idx="3674">
                  <c:v>-3.6576666666663683E-5</c:v>
                </c:pt>
                <c:pt idx="3675">
                  <c:v>-3.6576666666663683E-5</c:v>
                </c:pt>
                <c:pt idx="3676">
                  <c:v>-3.6576666666663683E-5</c:v>
                </c:pt>
                <c:pt idx="3677">
                  <c:v>-3.6576666666663683E-5</c:v>
                </c:pt>
                <c:pt idx="3678">
                  <c:v>-3.6576666666663683E-5</c:v>
                </c:pt>
                <c:pt idx="3679">
                  <c:v>-3.6576666666663683E-5</c:v>
                </c:pt>
                <c:pt idx="3680">
                  <c:v>-3.6576666666663683E-5</c:v>
                </c:pt>
                <c:pt idx="3681">
                  <c:v>-3.6576666666663683E-5</c:v>
                </c:pt>
                <c:pt idx="3682">
                  <c:v>-3.6576666666663683E-5</c:v>
                </c:pt>
                <c:pt idx="3683">
                  <c:v>-3.6576666666663683E-5</c:v>
                </c:pt>
                <c:pt idx="3684">
                  <c:v>-3.6576666666663683E-5</c:v>
                </c:pt>
                <c:pt idx="3685">
                  <c:v>-3.6576666666663683E-5</c:v>
                </c:pt>
                <c:pt idx="3686">
                  <c:v>-3.6576666666663683E-5</c:v>
                </c:pt>
                <c:pt idx="3687">
                  <c:v>-3.6576666666663683E-5</c:v>
                </c:pt>
                <c:pt idx="3688">
                  <c:v>-2.6576666666663657E-5</c:v>
                </c:pt>
                <c:pt idx="3689">
                  <c:v>-3.6576666666663683E-5</c:v>
                </c:pt>
                <c:pt idx="3690">
                  <c:v>-3.6576666666663683E-5</c:v>
                </c:pt>
                <c:pt idx="3691">
                  <c:v>-3.6576666666663683E-5</c:v>
                </c:pt>
                <c:pt idx="3692">
                  <c:v>-3.6576666666663683E-5</c:v>
                </c:pt>
                <c:pt idx="3693">
                  <c:v>-3.6576666666663683E-5</c:v>
                </c:pt>
                <c:pt idx="3694">
                  <c:v>-3.6576666666663683E-5</c:v>
                </c:pt>
                <c:pt idx="3695">
                  <c:v>-3.6576666666663683E-5</c:v>
                </c:pt>
                <c:pt idx="3696">
                  <c:v>-3.6576666666663683E-5</c:v>
                </c:pt>
                <c:pt idx="3697">
                  <c:v>-3.6576666666663683E-5</c:v>
                </c:pt>
                <c:pt idx="3698">
                  <c:v>-3.6576666666663683E-5</c:v>
                </c:pt>
                <c:pt idx="3699">
                  <c:v>-3.6576666666663683E-5</c:v>
                </c:pt>
                <c:pt idx="3700">
                  <c:v>-4.657666666666371E-5</c:v>
                </c:pt>
                <c:pt idx="3701">
                  <c:v>-4.657666666666371E-5</c:v>
                </c:pt>
                <c:pt idx="3702">
                  <c:v>-5.6576666666663736E-5</c:v>
                </c:pt>
                <c:pt idx="3703">
                  <c:v>-5.6576666666663736E-5</c:v>
                </c:pt>
                <c:pt idx="3704">
                  <c:v>-5.6576666666663736E-5</c:v>
                </c:pt>
                <c:pt idx="3705">
                  <c:v>-5.6576666666663736E-5</c:v>
                </c:pt>
                <c:pt idx="3706">
                  <c:v>-5.6576666666663736E-5</c:v>
                </c:pt>
                <c:pt idx="3707">
                  <c:v>-6.6576666666663762E-5</c:v>
                </c:pt>
                <c:pt idx="3708">
                  <c:v>-6.6576666666663762E-5</c:v>
                </c:pt>
                <c:pt idx="3709">
                  <c:v>-7.6576666666663355E-5</c:v>
                </c:pt>
                <c:pt idx="3710">
                  <c:v>-7.6576666666663355E-5</c:v>
                </c:pt>
                <c:pt idx="3711">
                  <c:v>-7.6576666666663355E-5</c:v>
                </c:pt>
                <c:pt idx="3712">
                  <c:v>-7.6576666666663355E-5</c:v>
                </c:pt>
                <c:pt idx="3713">
                  <c:v>-7.6576666666663355E-5</c:v>
                </c:pt>
                <c:pt idx="3714">
                  <c:v>-7.6576666666663355E-5</c:v>
                </c:pt>
                <c:pt idx="3715">
                  <c:v>-7.6576666666663355E-5</c:v>
                </c:pt>
                <c:pt idx="3716">
                  <c:v>-7.6576666666663355E-5</c:v>
                </c:pt>
                <c:pt idx="3717">
                  <c:v>-7.6576666666663355E-5</c:v>
                </c:pt>
                <c:pt idx="3718">
                  <c:v>-7.6576666666663355E-5</c:v>
                </c:pt>
                <c:pt idx="3719">
                  <c:v>-7.6576666666663355E-5</c:v>
                </c:pt>
                <c:pt idx="3720">
                  <c:v>-7.6576666666663355E-5</c:v>
                </c:pt>
                <c:pt idx="3721">
                  <c:v>-7.6576666666663355E-5</c:v>
                </c:pt>
                <c:pt idx="3722">
                  <c:v>-7.6576666666663355E-5</c:v>
                </c:pt>
                <c:pt idx="3723">
                  <c:v>-7.6576666666663355E-5</c:v>
                </c:pt>
                <c:pt idx="3724">
                  <c:v>-7.6576666666663355E-5</c:v>
                </c:pt>
                <c:pt idx="3725">
                  <c:v>-7.6576666666663355E-5</c:v>
                </c:pt>
                <c:pt idx="3726">
                  <c:v>-6.6576666666663762E-5</c:v>
                </c:pt>
                <c:pt idx="3727">
                  <c:v>-6.6576666666663762E-5</c:v>
                </c:pt>
                <c:pt idx="3728">
                  <c:v>-5.6576666666663736E-5</c:v>
                </c:pt>
                <c:pt idx="3729">
                  <c:v>-5.6576666666663736E-5</c:v>
                </c:pt>
                <c:pt idx="3730">
                  <c:v>-5.6576666666663736E-5</c:v>
                </c:pt>
                <c:pt idx="3731">
                  <c:v>-5.6576666666663736E-5</c:v>
                </c:pt>
                <c:pt idx="3732">
                  <c:v>-4.657666666666371E-5</c:v>
                </c:pt>
                <c:pt idx="3733">
                  <c:v>-4.657666666666371E-5</c:v>
                </c:pt>
                <c:pt idx="3734">
                  <c:v>-4.657666666666371E-5</c:v>
                </c:pt>
                <c:pt idx="3735">
                  <c:v>-3.6576666666663683E-5</c:v>
                </c:pt>
                <c:pt idx="3736">
                  <c:v>-3.6576666666663683E-5</c:v>
                </c:pt>
                <c:pt idx="3737">
                  <c:v>-3.6576666666663683E-5</c:v>
                </c:pt>
                <c:pt idx="3738">
                  <c:v>-3.6576666666663683E-5</c:v>
                </c:pt>
                <c:pt idx="3739">
                  <c:v>-2.6576666666663657E-5</c:v>
                </c:pt>
                <c:pt idx="3740">
                  <c:v>-2.6576666666663657E-5</c:v>
                </c:pt>
                <c:pt idx="3741">
                  <c:v>-2.6576666666663657E-5</c:v>
                </c:pt>
                <c:pt idx="3742">
                  <c:v>-1.6576666666663631E-5</c:v>
                </c:pt>
                <c:pt idx="3743">
                  <c:v>-1.6576666666663631E-5</c:v>
                </c:pt>
                <c:pt idx="3744">
                  <c:v>-1.6576666666663631E-5</c:v>
                </c:pt>
                <c:pt idx="3745">
                  <c:v>-1.6576666666663631E-5</c:v>
                </c:pt>
                <c:pt idx="3746">
                  <c:v>-1.6576666666663631E-5</c:v>
                </c:pt>
                <c:pt idx="3747">
                  <c:v>-1.6576666666663631E-5</c:v>
                </c:pt>
                <c:pt idx="3748">
                  <c:v>-1.6576666666663631E-5</c:v>
                </c:pt>
                <c:pt idx="3749">
                  <c:v>-1.6576666666663631E-5</c:v>
                </c:pt>
                <c:pt idx="3750">
                  <c:v>-6.5766666666636046E-6</c:v>
                </c:pt>
                <c:pt idx="3751">
                  <c:v>-6.5766666666636046E-6</c:v>
                </c:pt>
                <c:pt idx="3752">
                  <c:v>-6.5766666666636046E-6</c:v>
                </c:pt>
                <c:pt idx="3753">
                  <c:v>-6.5766666666636046E-6</c:v>
                </c:pt>
                <c:pt idx="3754">
                  <c:v>-6.5766666666636046E-6</c:v>
                </c:pt>
                <c:pt idx="3755">
                  <c:v>3.4233333333364216E-6</c:v>
                </c:pt>
                <c:pt idx="3756">
                  <c:v>3.4233333333364216E-6</c:v>
                </c:pt>
                <c:pt idx="3757">
                  <c:v>3.4233333333364216E-6</c:v>
                </c:pt>
                <c:pt idx="3758">
                  <c:v>3.4233333333364216E-6</c:v>
                </c:pt>
                <c:pt idx="3759">
                  <c:v>3.4233333333364216E-6</c:v>
                </c:pt>
                <c:pt idx="3760">
                  <c:v>3.4233333333364216E-6</c:v>
                </c:pt>
                <c:pt idx="3761">
                  <c:v>3.4233333333364216E-6</c:v>
                </c:pt>
                <c:pt idx="3762">
                  <c:v>3.4233333333364216E-6</c:v>
                </c:pt>
                <c:pt idx="3763">
                  <c:v>1.3423333333336448E-5</c:v>
                </c:pt>
                <c:pt idx="3764">
                  <c:v>1.3423333333336448E-5</c:v>
                </c:pt>
                <c:pt idx="3765">
                  <c:v>1.3423333333336448E-5</c:v>
                </c:pt>
                <c:pt idx="3766">
                  <c:v>1.3423333333336448E-5</c:v>
                </c:pt>
                <c:pt idx="3767">
                  <c:v>2.3423333333336474E-5</c:v>
                </c:pt>
                <c:pt idx="3768">
                  <c:v>2.3423333333336474E-5</c:v>
                </c:pt>
                <c:pt idx="3769">
                  <c:v>2.3423333333336474E-5</c:v>
                </c:pt>
                <c:pt idx="3770">
                  <c:v>2.3423333333336474E-5</c:v>
                </c:pt>
                <c:pt idx="3771">
                  <c:v>2.3423333333336474E-5</c:v>
                </c:pt>
                <c:pt idx="3772">
                  <c:v>2.3423333333336474E-5</c:v>
                </c:pt>
                <c:pt idx="3773">
                  <c:v>2.3423333333336474E-5</c:v>
                </c:pt>
                <c:pt idx="3774">
                  <c:v>2.3423333333336474E-5</c:v>
                </c:pt>
                <c:pt idx="3775">
                  <c:v>2.3423333333336474E-5</c:v>
                </c:pt>
                <c:pt idx="3776">
                  <c:v>2.3423333333336474E-5</c:v>
                </c:pt>
                <c:pt idx="3777">
                  <c:v>2.3423333333336474E-5</c:v>
                </c:pt>
                <c:pt idx="3778">
                  <c:v>2.3423333333336474E-5</c:v>
                </c:pt>
                <c:pt idx="3779">
                  <c:v>2.3423333333336474E-5</c:v>
                </c:pt>
                <c:pt idx="3780">
                  <c:v>2.3423333333336474E-5</c:v>
                </c:pt>
                <c:pt idx="3781">
                  <c:v>2.3423333333336474E-5</c:v>
                </c:pt>
                <c:pt idx="3782">
                  <c:v>2.3423333333336474E-5</c:v>
                </c:pt>
                <c:pt idx="3783">
                  <c:v>2.3423333333336474E-5</c:v>
                </c:pt>
                <c:pt idx="3784">
                  <c:v>2.3423333333336474E-5</c:v>
                </c:pt>
                <c:pt idx="3785">
                  <c:v>2.3423333333336474E-5</c:v>
                </c:pt>
                <c:pt idx="3786">
                  <c:v>2.3423333333336474E-5</c:v>
                </c:pt>
                <c:pt idx="3787">
                  <c:v>2.3423333333336474E-5</c:v>
                </c:pt>
                <c:pt idx="3788">
                  <c:v>2.3423333333336474E-5</c:v>
                </c:pt>
                <c:pt idx="3789">
                  <c:v>2.3423333333336474E-5</c:v>
                </c:pt>
                <c:pt idx="3790">
                  <c:v>1.3423333333336448E-5</c:v>
                </c:pt>
                <c:pt idx="3791">
                  <c:v>1.3423333333336448E-5</c:v>
                </c:pt>
                <c:pt idx="3792">
                  <c:v>1.3423333333336448E-5</c:v>
                </c:pt>
                <c:pt idx="3793">
                  <c:v>1.3423333333336448E-5</c:v>
                </c:pt>
                <c:pt idx="3794">
                  <c:v>3.4233333333364216E-6</c:v>
                </c:pt>
                <c:pt idx="3795">
                  <c:v>3.4233333333364216E-6</c:v>
                </c:pt>
                <c:pt idx="3796">
                  <c:v>3.4233333333364216E-6</c:v>
                </c:pt>
                <c:pt idx="3797">
                  <c:v>3.4233333333364216E-6</c:v>
                </c:pt>
                <c:pt idx="3798">
                  <c:v>3.4233333333364216E-6</c:v>
                </c:pt>
                <c:pt idx="3799">
                  <c:v>3.4233333333364216E-6</c:v>
                </c:pt>
                <c:pt idx="3800">
                  <c:v>3.4233333333364216E-6</c:v>
                </c:pt>
                <c:pt idx="3801">
                  <c:v>-6.5766666666636046E-6</c:v>
                </c:pt>
                <c:pt idx="3802">
                  <c:v>-6.5766666666636046E-6</c:v>
                </c:pt>
                <c:pt idx="3803">
                  <c:v>-6.5766666666636046E-6</c:v>
                </c:pt>
                <c:pt idx="3804">
                  <c:v>-1.6576666666663631E-5</c:v>
                </c:pt>
                <c:pt idx="3805">
                  <c:v>-1.6576666666663631E-5</c:v>
                </c:pt>
                <c:pt idx="3806">
                  <c:v>-1.6576666666663631E-5</c:v>
                </c:pt>
                <c:pt idx="3807">
                  <c:v>-1.6576666666663631E-5</c:v>
                </c:pt>
                <c:pt idx="3808">
                  <c:v>-1.6576666666663631E-5</c:v>
                </c:pt>
                <c:pt idx="3809">
                  <c:v>-1.6576666666663631E-5</c:v>
                </c:pt>
                <c:pt idx="3810">
                  <c:v>-1.6576666666663631E-5</c:v>
                </c:pt>
                <c:pt idx="3811">
                  <c:v>-2.6576666666663657E-5</c:v>
                </c:pt>
                <c:pt idx="3812">
                  <c:v>-2.6576666666663657E-5</c:v>
                </c:pt>
                <c:pt idx="3813">
                  <c:v>-2.6576666666663657E-5</c:v>
                </c:pt>
                <c:pt idx="3814">
                  <c:v>-2.6576666666663657E-5</c:v>
                </c:pt>
                <c:pt idx="3815">
                  <c:v>-2.6576666666663657E-5</c:v>
                </c:pt>
                <c:pt idx="3816">
                  <c:v>-2.6576666666663657E-5</c:v>
                </c:pt>
                <c:pt idx="3817">
                  <c:v>-3.6576666666663683E-5</c:v>
                </c:pt>
                <c:pt idx="3818">
                  <c:v>-3.6576666666663683E-5</c:v>
                </c:pt>
                <c:pt idx="3819">
                  <c:v>-3.6576666666663683E-5</c:v>
                </c:pt>
                <c:pt idx="3820">
                  <c:v>-3.6576666666663683E-5</c:v>
                </c:pt>
                <c:pt idx="3821">
                  <c:v>-3.6576666666663683E-5</c:v>
                </c:pt>
                <c:pt idx="3822">
                  <c:v>-3.6576666666663683E-5</c:v>
                </c:pt>
                <c:pt idx="3823">
                  <c:v>-2.6576666666663657E-5</c:v>
                </c:pt>
                <c:pt idx="3824">
                  <c:v>-2.6576666666663657E-5</c:v>
                </c:pt>
                <c:pt idx="3825">
                  <c:v>-2.6576666666663657E-5</c:v>
                </c:pt>
                <c:pt idx="3826">
                  <c:v>-2.6576666666663657E-5</c:v>
                </c:pt>
                <c:pt idx="3827">
                  <c:v>-2.6576666666663657E-5</c:v>
                </c:pt>
                <c:pt idx="3828">
                  <c:v>-1.6576666666663631E-5</c:v>
                </c:pt>
                <c:pt idx="3829">
                  <c:v>-1.6576666666663631E-5</c:v>
                </c:pt>
                <c:pt idx="3830">
                  <c:v>-1.6576666666663631E-5</c:v>
                </c:pt>
                <c:pt idx="3831">
                  <c:v>-1.6576666666663631E-5</c:v>
                </c:pt>
                <c:pt idx="3832">
                  <c:v>-1.6576666666663631E-5</c:v>
                </c:pt>
                <c:pt idx="3833">
                  <c:v>-6.5766666666636046E-6</c:v>
                </c:pt>
                <c:pt idx="3834">
                  <c:v>-6.5766666666636046E-6</c:v>
                </c:pt>
                <c:pt idx="3835">
                  <c:v>3.4233333333364216E-6</c:v>
                </c:pt>
                <c:pt idx="3836">
                  <c:v>3.4233333333364216E-6</c:v>
                </c:pt>
                <c:pt idx="3837">
                  <c:v>3.4233333333364216E-6</c:v>
                </c:pt>
                <c:pt idx="3838">
                  <c:v>3.4233333333364216E-6</c:v>
                </c:pt>
                <c:pt idx="3839">
                  <c:v>1.3423333333336448E-5</c:v>
                </c:pt>
                <c:pt idx="3840">
                  <c:v>1.3423333333336448E-5</c:v>
                </c:pt>
                <c:pt idx="3841">
                  <c:v>2.3423333333336474E-5</c:v>
                </c:pt>
                <c:pt idx="3842">
                  <c:v>2.3423333333336474E-5</c:v>
                </c:pt>
                <c:pt idx="3843">
                  <c:v>2.3423333333336474E-5</c:v>
                </c:pt>
                <c:pt idx="3844">
                  <c:v>2.3423333333336474E-5</c:v>
                </c:pt>
                <c:pt idx="3845">
                  <c:v>3.34233333333365E-5</c:v>
                </c:pt>
                <c:pt idx="3846">
                  <c:v>3.34233333333365E-5</c:v>
                </c:pt>
                <c:pt idx="3847">
                  <c:v>3.34233333333365E-5</c:v>
                </c:pt>
                <c:pt idx="3848">
                  <c:v>3.34233333333365E-5</c:v>
                </c:pt>
                <c:pt idx="3849">
                  <c:v>4.3423333333336527E-5</c:v>
                </c:pt>
                <c:pt idx="3850">
                  <c:v>4.3423333333336527E-5</c:v>
                </c:pt>
                <c:pt idx="3851">
                  <c:v>4.3423333333336527E-5</c:v>
                </c:pt>
                <c:pt idx="3852">
                  <c:v>4.3423333333336527E-5</c:v>
                </c:pt>
                <c:pt idx="3853">
                  <c:v>4.3423333333336527E-5</c:v>
                </c:pt>
                <c:pt idx="3854">
                  <c:v>4.3423333333336527E-5</c:v>
                </c:pt>
                <c:pt idx="3855">
                  <c:v>4.3423333333336527E-5</c:v>
                </c:pt>
                <c:pt idx="3856">
                  <c:v>3.34233333333365E-5</c:v>
                </c:pt>
                <c:pt idx="3857">
                  <c:v>3.34233333333365E-5</c:v>
                </c:pt>
                <c:pt idx="3858">
                  <c:v>3.34233333333365E-5</c:v>
                </c:pt>
                <c:pt idx="3859">
                  <c:v>3.34233333333365E-5</c:v>
                </c:pt>
                <c:pt idx="3860">
                  <c:v>2.3423333333336474E-5</c:v>
                </c:pt>
                <c:pt idx="3861">
                  <c:v>2.3423333333336474E-5</c:v>
                </c:pt>
                <c:pt idx="3862">
                  <c:v>2.3423333333336474E-5</c:v>
                </c:pt>
                <c:pt idx="3863">
                  <c:v>2.3423333333336474E-5</c:v>
                </c:pt>
                <c:pt idx="3864">
                  <c:v>2.3423333333336474E-5</c:v>
                </c:pt>
                <c:pt idx="3865">
                  <c:v>2.3423333333336474E-5</c:v>
                </c:pt>
                <c:pt idx="3866">
                  <c:v>1.3423333333336448E-5</c:v>
                </c:pt>
                <c:pt idx="3867">
                  <c:v>1.3423333333336448E-5</c:v>
                </c:pt>
                <c:pt idx="3868">
                  <c:v>1.3423333333336448E-5</c:v>
                </c:pt>
                <c:pt idx="3869">
                  <c:v>3.4233333333364216E-6</c:v>
                </c:pt>
                <c:pt idx="3870">
                  <c:v>3.4233333333364216E-6</c:v>
                </c:pt>
                <c:pt idx="3871">
                  <c:v>3.4233333333364216E-6</c:v>
                </c:pt>
                <c:pt idx="3872">
                  <c:v>3.4233333333364216E-6</c:v>
                </c:pt>
                <c:pt idx="3873">
                  <c:v>3.4233333333364216E-6</c:v>
                </c:pt>
                <c:pt idx="3874">
                  <c:v>3.4233333333364216E-6</c:v>
                </c:pt>
                <c:pt idx="3875">
                  <c:v>3.4233333333364216E-6</c:v>
                </c:pt>
                <c:pt idx="3876">
                  <c:v>3.4233333333364216E-6</c:v>
                </c:pt>
                <c:pt idx="3877">
                  <c:v>3.4233333333364216E-6</c:v>
                </c:pt>
                <c:pt idx="3878">
                  <c:v>-6.5766666666636046E-6</c:v>
                </c:pt>
                <c:pt idx="3879">
                  <c:v>-6.5766666666636046E-6</c:v>
                </c:pt>
                <c:pt idx="3880">
                  <c:v>-6.5766666666636046E-6</c:v>
                </c:pt>
                <c:pt idx="3881">
                  <c:v>-6.5766666666636046E-6</c:v>
                </c:pt>
                <c:pt idx="3882">
                  <c:v>-6.5766666666636046E-6</c:v>
                </c:pt>
                <c:pt idx="3883">
                  <c:v>-6.5766666666636046E-6</c:v>
                </c:pt>
                <c:pt idx="3884">
                  <c:v>-6.5766666666636046E-6</c:v>
                </c:pt>
                <c:pt idx="3885">
                  <c:v>-6.5766666666636046E-6</c:v>
                </c:pt>
                <c:pt idx="3886">
                  <c:v>-6.5766666666636046E-6</c:v>
                </c:pt>
                <c:pt idx="3887">
                  <c:v>-1.6576666666663631E-5</c:v>
                </c:pt>
                <c:pt idx="3888">
                  <c:v>-1.6576666666663631E-5</c:v>
                </c:pt>
                <c:pt idx="3889">
                  <c:v>-1.6576666666663631E-5</c:v>
                </c:pt>
                <c:pt idx="3890">
                  <c:v>-1.6576666666663631E-5</c:v>
                </c:pt>
                <c:pt idx="3891">
                  <c:v>-1.6576666666663631E-5</c:v>
                </c:pt>
                <c:pt idx="3892">
                  <c:v>-1.6576666666663631E-5</c:v>
                </c:pt>
                <c:pt idx="3893">
                  <c:v>-1.6576666666663631E-5</c:v>
                </c:pt>
                <c:pt idx="3894">
                  <c:v>-1.6576666666663631E-5</c:v>
                </c:pt>
                <c:pt idx="3895">
                  <c:v>-1.6576666666663631E-5</c:v>
                </c:pt>
                <c:pt idx="3896">
                  <c:v>-1.6576666666663631E-5</c:v>
                </c:pt>
                <c:pt idx="3897">
                  <c:v>-1.6576666666663631E-5</c:v>
                </c:pt>
                <c:pt idx="3898">
                  <c:v>-1.6576666666663631E-5</c:v>
                </c:pt>
                <c:pt idx="3899">
                  <c:v>-1.6576666666663631E-5</c:v>
                </c:pt>
                <c:pt idx="3900">
                  <c:v>-1.6576666666663631E-5</c:v>
                </c:pt>
                <c:pt idx="3901">
                  <c:v>-1.6576666666663631E-5</c:v>
                </c:pt>
                <c:pt idx="3902">
                  <c:v>-1.6576666666663631E-5</c:v>
                </c:pt>
                <c:pt idx="3903">
                  <c:v>-1.6576666666663631E-5</c:v>
                </c:pt>
                <c:pt idx="3904">
                  <c:v>-1.6576666666663631E-5</c:v>
                </c:pt>
                <c:pt idx="3905">
                  <c:v>-1.6576666666663631E-5</c:v>
                </c:pt>
                <c:pt idx="3906">
                  <c:v>-1.6576666666663631E-5</c:v>
                </c:pt>
                <c:pt idx="3907">
                  <c:v>-1.6576666666663631E-5</c:v>
                </c:pt>
                <c:pt idx="3908">
                  <c:v>-1.6576666666663631E-5</c:v>
                </c:pt>
                <c:pt idx="3909">
                  <c:v>-1.6576666666663631E-5</c:v>
                </c:pt>
                <c:pt idx="3910">
                  <c:v>-1.6576666666663631E-5</c:v>
                </c:pt>
                <c:pt idx="3911">
                  <c:v>-1.6576666666663631E-5</c:v>
                </c:pt>
                <c:pt idx="3912">
                  <c:v>-6.5766666666636046E-6</c:v>
                </c:pt>
                <c:pt idx="3913">
                  <c:v>-6.5766666666636046E-6</c:v>
                </c:pt>
                <c:pt idx="3914">
                  <c:v>-6.5766666666636046E-6</c:v>
                </c:pt>
                <c:pt idx="3915">
                  <c:v>-6.5766666666636046E-6</c:v>
                </c:pt>
                <c:pt idx="3916">
                  <c:v>-6.5766666666636046E-6</c:v>
                </c:pt>
                <c:pt idx="3917">
                  <c:v>-6.5766666666636046E-6</c:v>
                </c:pt>
                <c:pt idx="3918">
                  <c:v>-6.5766666666636046E-6</c:v>
                </c:pt>
                <c:pt idx="3919">
                  <c:v>-6.5766666666636046E-6</c:v>
                </c:pt>
                <c:pt idx="3920">
                  <c:v>-6.5766666666636046E-6</c:v>
                </c:pt>
                <c:pt idx="3921">
                  <c:v>-6.5766666666636046E-6</c:v>
                </c:pt>
                <c:pt idx="3922">
                  <c:v>-6.5766666666636046E-6</c:v>
                </c:pt>
                <c:pt idx="3923">
                  <c:v>-6.5766666666636046E-6</c:v>
                </c:pt>
                <c:pt idx="3924">
                  <c:v>-6.5766666666636046E-6</c:v>
                </c:pt>
                <c:pt idx="3925">
                  <c:v>-6.5766666666636046E-6</c:v>
                </c:pt>
                <c:pt idx="3926">
                  <c:v>-6.5766666666636046E-6</c:v>
                </c:pt>
                <c:pt idx="3927">
                  <c:v>-6.5766666666636046E-6</c:v>
                </c:pt>
                <c:pt idx="3928">
                  <c:v>-6.5766666666636046E-6</c:v>
                </c:pt>
                <c:pt idx="3929">
                  <c:v>-6.5766666666636046E-6</c:v>
                </c:pt>
                <c:pt idx="3930">
                  <c:v>-1.6576666666663631E-5</c:v>
                </c:pt>
                <c:pt idx="3931">
                  <c:v>-1.6576666666663631E-5</c:v>
                </c:pt>
                <c:pt idx="3932">
                  <c:v>-1.6576666666663631E-5</c:v>
                </c:pt>
                <c:pt idx="3933">
                  <c:v>-1.6576666666663631E-5</c:v>
                </c:pt>
                <c:pt idx="3934">
                  <c:v>-1.6576666666663631E-5</c:v>
                </c:pt>
                <c:pt idx="3935">
                  <c:v>-1.6576666666663631E-5</c:v>
                </c:pt>
                <c:pt idx="3936">
                  <c:v>-1.6576666666663631E-5</c:v>
                </c:pt>
                <c:pt idx="3937">
                  <c:v>-1.6576666666663631E-5</c:v>
                </c:pt>
                <c:pt idx="3938">
                  <c:v>-1.6576666666663631E-5</c:v>
                </c:pt>
                <c:pt idx="3939">
                  <c:v>-1.6576666666663631E-5</c:v>
                </c:pt>
                <c:pt idx="3940">
                  <c:v>-1.6576666666663631E-5</c:v>
                </c:pt>
                <c:pt idx="3941">
                  <c:v>-1.6576666666663631E-5</c:v>
                </c:pt>
                <c:pt idx="3942">
                  <c:v>-1.6576666666663631E-5</c:v>
                </c:pt>
                <c:pt idx="3943">
                  <c:v>-1.6576666666663631E-5</c:v>
                </c:pt>
                <c:pt idx="3944">
                  <c:v>-1.6576666666663631E-5</c:v>
                </c:pt>
                <c:pt idx="3945">
                  <c:v>-1.6576666666663631E-5</c:v>
                </c:pt>
                <c:pt idx="3946">
                  <c:v>-1.6576666666663631E-5</c:v>
                </c:pt>
                <c:pt idx="3947">
                  <c:v>-6.5766666666636046E-6</c:v>
                </c:pt>
                <c:pt idx="3948">
                  <c:v>-6.5766666666636046E-6</c:v>
                </c:pt>
                <c:pt idx="3949">
                  <c:v>-6.5766666666636046E-6</c:v>
                </c:pt>
                <c:pt idx="3950">
                  <c:v>3.4233333333364216E-6</c:v>
                </c:pt>
                <c:pt idx="3951">
                  <c:v>3.4233333333364216E-6</c:v>
                </c:pt>
                <c:pt idx="3952">
                  <c:v>3.4233333333364216E-6</c:v>
                </c:pt>
                <c:pt idx="3953">
                  <c:v>3.4233333333364216E-6</c:v>
                </c:pt>
                <c:pt idx="3954">
                  <c:v>1.3423333333336448E-5</c:v>
                </c:pt>
                <c:pt idx="3955">
                  <c:v>1.3423333333336448E-5</c:v>
                </c:pt>
                <c:pt idx="3956">
                  <c:v>2.3423333333336474E-5</c:v>
                </c:pt>
                <c:pt idx="3957">
                  <c:v>2.3423333333336474E-5</c:v>
                </c:pt>
                <c:pt idx="3958">
                  <c:v>2.3423333333336474E-5</c:v>
                </c:pt>
                <c:pt idx="3959">
                  <c:v>2.3423333333336474E-5</c:v>
                </c:pt>
                <c:pt idx="3960">
                  <c:v>2.3423333333336474E-5</c:v>
                </c:pt>
                <c:pt idx="3961">
                  <c:v>2.3423333333336474E-5</c:v>
                </c:pt>
                <c:pt idx="3962">
                  <c:v>3.34233333333365E-5</c:v>
                </c:pt>
                <c:pt idx="3963">
                  <c:v>3.34233333333365E-5</c:v>
                </c:pt>
                <c:pt idx="3964">
                  <c:v>3.34233333333365E-5</c:v>
                </c:pt>
                <c:pt idx="3965">
                  <c:v>3.34233333333365E-5</c:v>
                </c:pt>
                <c:pt idx="3966">
                  <c:v>3.34233333333365E-5</c:v>
                </c:pt>
                <c:pt idx="3967">
                  <c:v>2.3423333333336474E-5</c:v>
                </c:pt>
                <c:pt idx="3968">
                  <c:v>2.3423333333336474E-5</c:v>
                </c:pt>
                <c:pt idx="3969">
                  <c:v>2.3423333333336474E-5</c:v>
                </c:pt>
                <c:pt idx="3970">
                  <c:v>2.3423333333336474E-5</c:v>
                </c:pt>
                <c:pt idx="3971">
                  <c:v>2.3423333333336474E-5</c:v>
                </c:pt>
                <c:pt idx="3972">
                  <c:v>1.3423333333336448E-5</c:v>
                </c:pt>
                <c:pt idx="3973">
                  <c:v>1.3423333333336448E-5</c:v>
                </c:pt>
                <c:pt idx="3974">
                  <c:v>3.4233333333364216E-6</c:v>
                </c:pt>
                <c:pt idx="3975">
                  <c:v>3.4233333333364216E-6</c:v>
                </c:pt>
                <c:pt idx="3976">
                  <c:v>3.4233333333364216E-6</c:v>
                </c:pt>
                <c:pt idx="3977">
                  <c:v>-6.5766666666636046E-6</c:v>
                </c:pt>
                <c:pt idx="3978">
                  <c:v>-6.5766666666636046E-6</c:v>
                </c:pt>
                <c:pt idx="3979">
                  <c:v>-1.6576666666663631E-5</c:v>
                </c:pt>
                <c:pt idx="3980">
                  <c:v>-1.6576666666663631E-5</c:v>
                </c:pt>
                <c:pt idx="3981">
                  <c:v>-1.6576666666663631E-5</c:v>
                </c:pt>
                <c:pt idx="3982">
                  <c:v>-1.6576666666663631E-5</c:v>
                </c:pt>
                <c:pt idx="3983">
                  <c:v>-2.6576666666663657E-5</c:v>
                </c:pt>
                <c:pt idx="3984">
                  <c:v>-2.6576666666663657E-5</c:v>
                </c:pt>
                <c:pt idx="3985">
                  <c:v>-2.6576666666663657E-5</c:v>
                </c:pt>
                <c:pt idx="3986">
                  <c:v>-3.6576666666663683E-5</c:v>
                </c:pt>
                <c:pt idx="3987">
                  <c:v>-3.6576666666663683E-5</c:v>
                </c:pt>
                <c:pt idx="3988">
                  <c:v>-3.6576666666663683E-5</c:v>
                </c:pt>
                <c:pt idx="3989">
                  <c:v>-3.6576666666663683E-5</c:v>
                </c:pt>
                <c:pt idx="3990">
                  <c:v>-3.6576666666663683E-5</c:v>
                </c:pt>
                <c:pt idx="3991">
                  <c:v>-2.6576666666663657E-5</c:v>
                </c:pt>
                <c:pt idx="3992">
                  <c:v>-2.6576666666663657E-5</c:v>
                </c:pt>
                <c:pt idx="3993">
                  <c:v>-2.6576666666663657E-5</c:v>
                </c:pt>
                <c:pt idx="3994">
                  <c:v>-1.6576666666663631E-5</c:v>
                </c:pt>
                <c:pt idx="3995">
                  <c:v>-1.6576666666663631E-5</c:v>
                </c:pt>
                <c:pt idx="3996">
                  <c:v>-1.6576666666663631E-5</c:v>
                </c:pt>
                <c:pt idx="3997">
                  <c:v>-1.6576666666663631E-5</c:v>
                </c:pt>
                <c:pt idx="3998">
                  <c:v>-6.5766666666636046E-6</c:v>
                </c:pt>
                <c:pt idx="3999">
                  <c:v>-6.5766666666636046E-6</c:v>
                </c:pt>
                <c:pt idx="4000">
                  <c:v>3.4233333333364216E-6</c:v>
                </c:pt>
                <c:pt idx="4001">
                  <c:v>3.4233333333364216E-6</c:v>
                </c:pt>
                <c:pt idx="4002">
                  <c:v>1.3423333333336448E-5</c:v>
                </c:pt>
                <c:pt idx="4003">
                  <c:v>1.3423333333336448E-5</c:v>
                </c:pt>
                <c:pt idx="4004">
                  <c:v>2.3423333333336474E-5</c:v>
                </c:pt>
                <c:pt idx="4005">
                  <c:v>2.3423333333336474E-5</c:v>
                </c:pt>
                <c:pt idx="4006">
                  <c:v>2.3423333333336474E-5</c:v>
                </c:pt>
                <c:pt idx="4007">
                  <c:v>2.3423333333336474E-5</c:v>
                </c:pt>
                <c:pt idx="4008">
                  <c:v>3.34233333333365E-5</c:v>
                </c:pt>
                <c:pt idx="4009">
                  <c:v>3.34233333333365E-5</c:v>
                </c:pt>
                <c:pt idx="4010">
                  <c:v>4.3423333333336527E-5</c:v>
                </c:pt>
                <c:pt idx="4011">
                  <c:v>4.3423333333336527E-5</c:v>
                </c:pt>
                <c:pt idx="4012">
                  <c:v>4.3423333333336527E-5</c:v>
                </c:pt>
                <c:pt idx="4013">
                  <c:v>4.3423333333336527E-5</c:v>
                </c:pt>
                <c:pt idx="4014">
                  <c:v>4.3423333333336527E-5</c:v>
                </c:pt>
                <c:pt idx="4015">
                  <c:v>4.3423333333336527E-5</c:v>
                </c:pt>
                <c:pt idx="4016">
                  <c:v>4.3423333333336527E-5</c:v>
                </c:pt>
                <c:pt idx="4017">
                  <c:v>4.3423333333336527E-5</c:v>
                </c:pt>
                <c:pt idx="4018">
                  <c:v>4.3423333333336527E-5</c:v>
                </c:pt>
                <c:pt idx="4019">
                  <c:v>4.3423333333336527E-5</c:v>
                </c:pt>
                <c:pt idx="4020">
                  <c:v>4.3423333333336527E-5</c:v>
                </c:pt>
                <c:pt idx="4021">
                  <c:v>4.3423333333336527E-5</c:v>
                </c:pt>
                <c:pt idx="4022">
                  <c:v>4.3423333333336527E-5</c:v>
                </c:pt>
                <c:pt idx="4023">
                  <c:v>4.3423333333336527E-5</c:v>
                </c:pt>
                <c:pt idx="4024">
                  <c:v>3.34233333333365E-5</c:v>
                </c:pt>
                <c:pt idx="4025">
                  <c:v>3.34233333333365E-5</c:v>
                </c:pt>
                <c:pt idx="4026">
                  <c:v>3.34233333333365E-5</c:v>
                </c:pt>
                <c:pt idx="4027">
                  <c:v>2.3423333333336474E-5</c:v>
                </c:pt>
                <c:pt idx="4028">
                  <c:v>2.3423333333336474E-5</c:v>
                </c:pt>
                <c:pt idx="4029">
                  <c:v>2.3423333333336474E-5</c:v>
                </c:pt>
                <c:pt idx="4030">
                  <c:v>2.3423333333336474E-5</c:v>
                </c:pt>
                <c:pt idx="4031">
                  <c:v>2.3423333333336474E-5</c:v>
                </c:pt>
                <c:pt idx="4032">
                  <c:v>2.3423333333336474E-5</c:v>
                </c:pt>
                <c:pt idx="4033">
                  <c:v>2.3423333333336474E-5</c:v>
                </c:pt>
                <c:pt idx="4034">
                  <c:v>2.3423333333336474E-5</c:v>
                </c:pt>
                <c:pt idx="4035">
                  <c:v>2.3423333333336474E-5</c:v>
                </c:pt>
                <c:pt idx="4036">
                  <c:v>2.3423333333336474E-5</c:v>
                </c:pt>
                <c:pt idx="4037">
                  <c:v>2.3423333333336474E-5</c:v>
                </c:pt>
                <c:pt idx="4038">
                  <c:v>2.3423333333336474E-5</c:v>
                </c:pt>
                <c:pt idx="4039">
                  <c:v>2.3423333333336474E-5</c:v>
                </c:pt>
                <c:pt idx="4040">
                  <c:v>2.3423333333336474E-5</c:v>
                </c:pt>
                <c:pt idx="4041">
                  <c:v>2.3423333333336474E-5</c:v>
                </c:pt>
                <c:pt idx="4042">
                  <c:v>2.3423333333336474E-5</c:v>
                </c:pt>
                <c:pt idx="4043">
                  <c:v>2.3423333333336474E-5</c:v>
                </c:pt>
                <c:pt idx="4044">
                  <c:v>2.3423333333336474E-5</c:v>
                </c:pt>
                <c:pt idx="4045">
                  <c:v>3.34233333333365E-5</c:v>
                </c:pt>
                <c:pt idx="4046">
                  <c:v>3.34233333333365E-5</c:v>
                </c:pt>
                <c:pt idx="4047">
                  <c:v>3.34233333333365E-5</c:v>
                </c:pt>
                <c:pt idx="4048">
                  <c:v>4.3423333333336527E-5</c:v>
                </c:pt>
                <c:pt idx="4049">
                  <c:v>4.3423333333336527E-5</c:v>
                </c:pt>
                <c:pt idx="4050">
                  <c:v>4.3423333333336527E-5</c:v>
                </c:pt>
                <c:pt idx="4051">
                  <c:v>4.3423333333336527E-5</c:v>
                </c:pt>
                <c:pt idx="4052">
                  <c:v>4.3423333333336527E-5</c:v>
                </c:pt>
                <c:pt idx="4053">
                  <c:v>4.3423333333336527E-5</c:v>
                </c:pt>
                <c:pt idx="4054">
                  <c:v>4.3423333333336527E-5</c:v>
                </c:pt>
                <c:pt idx="4055">
                  <c:v>5.3423333333336553E-5</c:v>
                </c:pt>
                <c:pt idx="4056">
                  <c:v>5.3423333333336553E-5</c:v>
                </c:pt>
                <c:pt idx="4057">
                  <c:v>5.3423333333336553E-5</c:v>
                </c:pt>
                <c:pt idx="4058">
                  <c:v>5.3423333333336553E-5</c:v>
                </c:pt>
                <c:pt idx="4059">
                  <c:v>5.3423333333336553E-5</c:v>
                </c:pt>
                <c:pt idx="4060">
                  <c:v>5.3423333333336553E-5</c:v>
                </c:pt>
                <c:pt idx="4061">
                  <c:v>5.3423333333336553E-5</c:v>
                </c:pt>
                <c:pt idx="4062">
                  <c:v>5.3423333333336553E-5</c:v>
                </c:pt>
                <c:pt idx="4063">
                  <c:v>5.3423333333336553E-5</c:v>
                </c:pt>
                <c:pt idx="4064">
                  <c:v>4.3423333333336527E-5</c:v>
                </c:pt>
                <c:pt idx="4065">
                  <c:v>4.3423333333336527E-5</c:v>
                </c:pt>
                <c:pt idx="4066">
                  <c:v>4.3423333333336527E-5</c:v>
                </c:pt>
                <c:pt idx="4067">
                  <c:v>4.3423333333336527E-5</c:v>
                </c:pt>
                <c:pt idx="4068">
                  <c:v>4.3423333333336527E-5</c:v>
                </c:pt>
                <c:pt idx="4069">
                  <c:v>3.34233333333365E-5</c:v>
                </c:pt>
                <c:pt idx="4070">
                  <c:v>3.34233333333365E-5</c:v>
                </c:pt>
                <c:pt idx="4071">
                  <c:v>2.3423333333336474E-5</c:v>
                </c:pt>
                <c:pt idx="4072">
                  <c:v>2.3423333333336474E-5</c:v>
                </c:pt>
                <c:pt idx="4073">
                  <c:v>2.3423333333336474E-5</c:v>
                </c:pt>
                <c:pt idx="4074">
                  <c:v>2.3423333333336474E-5</c:v>
                </c:pt>
                <c:pt idx="4075">
                  <c:v>1.3423333333336448E-5</c:v>
                </c:pt>
                <c:pt idx="4076">
                  <c:v>1.3423333333336448E-5</c:v>
                </c:pt>
                <c:pt idx="4077">
                  <c:v>3.4233333333364216E-6</c:v>
                </c:pt>
                <c:pt idx="4078">
                  <c:v>3.4233333333364216E-6</c:v>
                </c:pt>
                <c:pt idx="4079">
                  <c:v>3.4233333333364216E-6</c:v>
                </c:pt>
                <c:pt idx="4080">
                  <c:v>-6.5766666666636046E-6</c:v>
                </c:pt>
                <c:pt idx="4081">
                  <c:v>-6.5766666666636046E-6</c:v>
                </c:pt>
                <c:pt idx="4082">
                  <c:v>-6.5766666666636046E-6</c:v>
                </c:pt>
                <c:pt idx="4083">
                  <c:v>-1.6576666666663631E-5</c:v>
                </c:pt>
                <c:pt idx="4084">
                  <c:v>-1.6576666666663631E-5</c:v>
                </c:pt>
                <c:pt idx="4085">
                  <c:v>-1.6576666666663631E-5</c:v>
                </c:pt>
                <c:pt idx="4086">
                  <c:v>-1.6576666666663631E-5</c:v>
                </c:pt>
                <c:pt idx="4087">
                  <c:v>-1.6576666666663631E-5</c:v>
                </c:pt>
                <c:pt idx="4088">
                  <c:v>-1.6576666666663631E-5</c:v>
                </c:pt>
                <c:pt idx="4089">
                  <c:v>-1.6576666666663631E-5</c:v>
                </c:pt>
                <c:pt idx="4090">
                  <c:v>-1.6576666666663631E-5</c:v>
                </c:pt>
                <c:pt idx="4091">
                  <c:v>-1.6576666666663631E-5</c:v>
                </c:pt>
                <c:pt idx="4092">
                  <c:v>-1.6576666666663631E-5</c:v>
                </c:pt>
                <c:pt idx="4093">
                  <c:v>-1.6576666666663631E-5</c:v>
                </c:pt>
                <c:pt idx="4094">
                  <c:v>-1.6576666666663631E-5</c:v>
                </c:pt>
                <c:pt idx="4095">
                  <c:v>-1.6576666666663631E-5</c:v>
                </c:pt>
                <c:pt idx="4096">
                  <c:v>-1.6576666666663631E-5</c:v>
                </c:pt>
                <c:pt idx="4097">
                  <c:v>-1.6576666666663631E-5</c:v>
                </c:pt>
                <c:pt idx="4098">
                  <c:v>-1.6576666666663631E-5</c:v>
                </c:pt>
                <c:pt idx="4099">
                  <c:v>-1.6576666666663631E-5</c:v>
                </c:pt>
                <c:pt idx="4100">
                  <c:v>-1.6576666666663631E-5</c:v>
                </c:pt>
                <c:pt idx="4101">
                  <c:v>-1.6576666666663631E-5</c:v>
                </c:pt>
                <c:pt idx="4102">
                  <c:v>-1.6576666666663631E-5</c:v>
                </c:pt>
                <c:pt idx="4103">
                  <c:v>-1.6576666666663631E-5</c:v>
                </c:pt>
                <c:pt idx="4104">
                  <c:v>-6.5766666666636046E-6</c:v>
                </c:pt>
                <c:pt idx="4105">
                  <c:v>-6.5766666666636046E-6</c:v>
                </c:pt>
                <c:pt idx="4106">
                  <c:v>-6.5766666666636046E-6</c:v>
                </c:pt>
                <c:pt idx="4107">
                  <c:v>-6.5766666666636046E-6</c:v>
                </c:pt>
                <c:pt idx="4108">
                  <c:v>-6.5766666666636046E-6</c:v>
                </c:pt>
                <c:pt idx="4109">
                  <c:v>-6.5766666666636046E-6</c:v>
                </c:pt>
                <c:pt idx="4110">
                  <c:v>-1.6576666666663631E-5</c:v>
                </c:pt>
                <c:pt idx="4111">
                  <c:v>-1.6576666666663631E-5</c:v>
                </c:pt>
                <c:pt idx="4112">
                  <c:v>-1.6576666666663631E-5</c:v>
                </c:pt>
                <c:pt idx="4113">
                  <c:v>-1.6576666666663631E-5</c:v>
                </c:pt>
                <c:pt idx="4114">
                  <c:v>-1.6576666666663631E-5</c:v>
                </c:pt>
                <c:pt idx="4115">
                  <c:v>-1.6576666666663631E-5</c:v>
                </c:pt>
                <c:pt idx="4116">
                  <c:v>-1.6576666666663631E-5</c:v>
                </c:pt>
                <c:pt idx="4117">
                  <c:v>-1.6576666666663631E-5</c:v>
                </c:pt>
                <c:pt idx="4118">
                  <c:v>-1.6576666666663631E-5</c:v>
                </c:pt>
                <c:pt idx="4119">
                  <c:v>-1.6576666666663631E-5</c:v>
                </c:pt>
                <c:pt idx="4120">
                  <c:v>-1.6576666666663631E-5</c:v>
                </c:pt>
                <c:pt idx="4121">
                  <c:v>-1.6576666666663631E-5</c:v>
                </c:pt>
                <c:pt idx="4122">
                  <c:v>-1.6576666666663631E-5</c:v>
                </c:pt>
                <c:pt idx="4123">
                  <c:v>-1.6576666666663631E-5</c:v>
                </c:pt>
                <c:pt idx="4124">
                  <c:v>-1.6576666666663631E-5</c:v>
                </c:pt>
                <c:pt idx="4125">
                  <c:v>-1.6576666666663631E-5</c:v>
                </c:pt>
                <c:pt idx="4126">
                  <c:v>-1.6576666666663631E-5</c:v>
                </c:pt>
                <c:pt idx="4127">
                  <c:v>-1.6576666666663631E-5</c:v>
                </c:pt>
                <c:pt idx="4128">
                  <c:v>-1.6576666666663631E-5</c:v>
                </c:pt>
                <c:pt idx="4129">
                  <c:v>-1.6576666666663631E-5</c:v>
                </c:pt>
                <c:pt idx="4130">
                  <c:v>-1.6576666666663631E-5</c:v>
                </c:pt>
                <c:pt idx="4131">
                  <c:v>-1.6576666666663631E-5</c:v>
                </c:pt>
                <c:pt idx="4132">
                  <c:v>-1.6576666666663631E-5</c:v>
                </c:pt>
                <c:pt idx="4133">
                  <c:v>-1.6576666666663631E-5</c:v>
                </c:pt>
                <c:pt idx="4134">
                  <c:v>-6.5766666666636046E-6</c:v>
                </c:pt>
                <c:pt idx="4135">
                  <c:v>-6.5766666666636046E-6</c:v>
                </c:pt>
                <c:pt idx="4136">
                  <c:v>-6.5766666666636046E-6</c:v>
                </c:pt>
                <c:pt idx="4137">
                  <c:v>-6.5766666666636046E-6</c:v>
                </c:pt>
                <c:pt idx="4138">
                  <c:v>-6.5766666666636046E-6</c:v>
                </c:pt>
                <c:pt idx="4139">
                  <c:v>-6.5766666666636046E-6</c:v>
                </c:pt>
                <c:pt idx="4140">
                  <c:v>-6.5766666666636046E-6</c:v>
                </c:pt>
                <c:pt idx="4141">
                  <c:v>-6.5766666666636046E-6</c:v>
                </c:pt>
                <c:pt idx="4142">
                  <c:v>-6.5766666666636046E-6</c:v>
                </c:pt>
                <c:pt idx="4143">
                  <c:v>-6.5766666666636046E-6</c:v>
                </c:pt>
                <c:pt idx="4144">
                  <c:v>-6.5766666666636046E-6</c:v>
                </c:pt>
                <c:pt idx="4145">
                  <c:v>-6.5766666666636046E-6</c:v>
                </c:pt>
                <c:pt idx="4146">
                  <c:v>-6.5766666666636046E-6</c:v>
                </c:pt>
                <c:pt idx="4147">
                  <c:v>-6.5766666666636046E-6</c:v>
                </c:pt>
                <c:pt idx="4148">
                  <c:v>-6.5766666666636046E-6</c:v>
                </c:pt>
                <c:pt idx="4149">
                  <c:v>-1.6576666666663631E-5</c:v>
                </c:pt>
                <c:pt idx="4150">
                  <c:v>-1.6576666666663631E-5</c:v>
                </c:pt>
                <c:pt idx="4151">
                  <c:v>-1.6576666666663631E-5</c:v>
                </c:pt>
                <c:pt idx="4152">
                  <c:v>-1.6576666666663631E-5</c:v>
                </c:pt>
                <c:pt idx="4153">
                  <c:v>-1.6576666666663631E-5</c:v>
                </c:pt>
                <c:pt idx="4154">
                  <c:v>-1.6576666666663631E-5</c:v>
                </c:pt>
                <c:pt idx="4155">
                  <c:v>-1.6576666666663631E-5</c:v>
                </c:pt>
                <c:pt idx="4156">
                  <c:v>-1.6576666666663631E-5</c:v>
                </c:pt>
                <c:pt idx="4157">
                  <c:v>-1.6576666666663631E-5</c:v>
                </c:pt>
                <c:pt idx="4158">
                  <c:v>-1.6576666666663631E-5</c:v>
                </c:pt>
                <c:pt idx="4159">
                  <c:v>-1.6576666666663631E-5</c:v>
                </c:pt>
                <c:pt idx="4160">
                  <c:v>-1.6576666666663631E-5</c:v>
                </c:pt>
                <c:pt idx="4161">
                  <c:v>-1.6576666666663631E-5</c:v>
                </c:pt>
                <c:pt idx="4162">
                  <c:v>-1.6576666666663631E-5</c:v>
                </c:pt>
                <c:pt idx="4163">
                  <c:v>-1.6576666666663631E-5</c:v>
                </c:pt>
                <c:pt idx="4164">
                  <c:v>-1.6576666666663631E-5</c:v>
                </c:pt>
                <c:pt idx="4165">
                  <c:v>-1.6576666666663631E-5</c:v>
                </c:pt>
                <c:pt idx="4166">
                  <c:v>-1.6576666666663631E-5</c:v>
                </c:pt>
                <c:pt idx="4167">
                  <c:v>-1.6576666666663631E-5</c:v>
                </c:pt>
                <c:pt idx="4168">
                  <c:v>-6.5766666666636046E-6</c:v>
                </c:pt>
                <c:pt idx="4169">
                  <c:v>-6.5766666666636046E-6</c:v>
                </c:pt>
                <c:pt idx="4170">
                  <c:v>3.4233333333364216E-6</c:v>
                </c:pt>
                <c:pt idx="4171">
                  <c:v>3.4233333333364216E-6</c:v>
                </c:pt>
                <c:pt idx="4172">
                  <c:v>3.4233333333364216E-6</c:v>
                </c:pt>
                <c:pt idx="4173">
                  <c:v>3.4233333333364216E-6</c:v>
                </c:pt>
                <c:pt idx="4174">
                  <c:v>1.3423333333336448E-5</c:v>
                </c:pt>
                <c:pt idx="4175">
                  <c:v>2.3423333333336474E-5</c:v>
                </c:pt>
                <c:pt idx="4176">
                  <c:v>2.3423333333336474E-5</c:v>
                </c:pt>
                <c:pt idx="4177">
                  <c:v>2.3423333333336474E-5</c:v>
                </c:pt>
                <c:pt idx="4178">
                  <c:v>3.34233333333365E-5</c:v>
                </c:pt>
                <c:pt idx="4179">
                  <c:v>3.34233333333365E-5</c:v>
                </c:pt>
                <c:pt idx="4180">
                  <c:v>4.3423333333336527E-5</c:v>
                </c:pt>
                <c:pt idx="4181">
                  <c:v>4.3423333333336527E-5</c:v>
                </c:pt>
                <c:pt idx="4182">
                  <c:v>4.3423333333336527E-5</c:v>
                </c:pt>
                <c:pt idx="4183">
                  <c:v>4.3423333333336527E-5</c:v>
                </c:pt>
                <c:pt idx="4184">
                  <c:v>4.3423333333336527E-5</c:v>
                </c:pt>
                <c:pt idx="4185">
                  <c:v>5.3423333333336553E-5</c:v>
                </c:pt>
                <c:pt idx="4186">
                  <c:v>5.3423333333336553E-5</c:v>
                </c:pt>
                <c:pt idx="4187">
                  <c:v>5.3423333333336553E-5</c:v>
                </c:pt>
                <c:pt idx="4188">
                  <c:v>5.3423333333336553E-5</c:v>
                </c:pt>
                <c:pt idx="4189">
                  <c:v>5.3423333333336553E-5</c:v>
                </c:pt>
                <c:pt idx="4190">
                  <c:v>5.3423333333336553E-5</c:v>
                </c:pt>
                <c:pt idx="4191">
                  <c:v>5.3423333333336553E-5</c:v>
                </c:pt>
                <c:pt idx="4192">
                  <c:v>4.3423333333336527E-5</c:v>
                </c:pt>
                <c:pt idx="4193">
                  <c:v>4.3423333333336527E-5</c:v>
                </c:pt>
                <c:pt idx="4194">
                  <c:v>4.3423333333336527E-5</c:v>
                </c:pt>
                <c:pt idx="4195">
                  <c:v>4.3423333333336527E-5</c:v>
                </c:pt>
                <c:pt idx="4196">
                  <c:v>4.3423333333336527E-5</c:v>
                </c:pt>
                <c:pt idx="4197">
                  <c:v>4.3423333333336527E-5</c:v>
                </c:pt>
                <c:pt idx="4198">
                  <c:v>3.34233333333365E-5</c:v>
                </c:pt>
                <c:pt idx="4199">
                  <c:v>3.34233333333365E-5</c:v>
                </c:pt>
                <c:pt idx="4200">
                  <c:v>2.3423333333336474E-5</c:v>
                </c:pt>
                <c:pt idx="4201">
                  <c:v>2.3423333333336474E-5</c:v>
                </c:pt>
                <c:pt idx="4202">
                  <c:v>2.3423333333336474E-5</c:v>
                </c:pt>
                <c:pt idx="4203">
                  <c:v>2.3423333333336474E-5</c:v>
                </c:pt>
                <c:pt idx="4204">
                  <c:v>1.3423333333336448E-5</c:v>
                </c:pt>
                <c:pt idx="4205">
                  <c:v>1.3423333333336448E-5</c:v>
                </c:pt>
                <c:pt idx="4206">
                  <c:v>1.3423333333336448E-5</c:v>
                </c:pt>
                <c:pt idx="4207">
                  <c:v>3.4233333333364216E-6</c:v>
                </c:pt>
                <c:pt idx="4208">
                  <c:v>3.4233333333364216E-6</c:v>
                </c:pt>
                <c:pt idx="4209">
                  <c:v>3.4233333333364216E-6</c:v>
                </c:pt>
                <c:pt idx="4210">
                  <c:v>3.4233333333364216E-6</c:v>
                </c:pt>
                <c:pt idx="4211">
                  <c:v>3.4233333333364216E-6</c:v>
                </c:pt>
                <c:pt idx="4212">
                  <c:v>-6.5766666666636046E-6</c:v>
                </c:pt>
                <c:pt idx="4213">
                  <c:v>-6.5766666666636046E-6</c:v>
                </c:pt>
                <c:pt idx="4214">
                  <c:v>-6.5766666666636046E-6</c:v>
                </c:pt>
                <c:pt idx="4215">
                  <c:v>-6.5766666666636046E-6</c:v>
                </c:pt>
                <c:pt idx="4216">
                  <c:v>-6.5766666666636046E-6</c:v>
                </c:pt>
                <c:pt idx="4217">
                  <c:v>-1.6576666666663631E-5</c:v>
                </c:pt>
                <c:pt idx="4218">
                  <c:v>-1.6576666666663631E-5</c:v>
                </c:pt>
                <c:pt idx="4219">
                  <c:v>-1.6576666666663631E-5</c:v>
                </c:pt>
                <c:pt idx="4220">
                  <c:v>-1.6576666666663631E-5</c:v>
                </c:pt>
                <c:pt idx="4221">
                  <c:v>-1.6576666666663631E-5</c:v>
                </c:pt>
                <c:pt idx="4222">
                  <c:v>-1.6576666666663631E-5</c:v>
                </c:pt>
                <c:pt idx="4223">
                  <c:v>-1.6576666666663631E-5</c:v>
                </c:pt>
                <c:pt idx="4224">
                  <c:v>-1.6576666666663631E-5</c:v>
                </c:pt>
                <c:pt idx="4225">
                  <c:v>-1.6576666666663631E-5</c:v>
                </c:pt>
                <c:pt idx="4226">
                  <c:v>-1.6576666666663631E-5</c:v>
                </c:pt>
                <c:pt idx="4227">
                  <c:v>-1.6576666666663631E-5</c:v>
                </c:pt>
                <c:pt idx="4228">
                  <c:v>-1.6576666666663631E-5</c:v>
                </c:pt>
                <c:pt idx="4229">
                  <c:v>-1.6576666666663631E-5</c:v>
                </c:pt>
                <c:pt idx="4230">
                  <c:v>-1.6576666666663631E-5</c:v>
                </c:pt>
                <c:pt idx="4231">
                  <c:v>-1.6576666666663631E-5</c:v>
                </c:pt>
                <c:pt idx="4232">
                  <c:v>-6.5766666666636046E-6</c:v>
                </c:pt>
                <c:pt idx="4233">
                  <c:v>-6.5766666666636046E-6</c:v>
                </c:pt>
                <c:pt idx="4234">
                  <c:v>-6.5766666666636046E-6</c:v>
                </c:pt>
                <c:pt idx="4235">
                  <c:v>-6.5766666666636046E-6</c:v>
                </c:pt>
                <c:pt idx="4236">
                  <c:v>-6.5766666666636046E-6</c:v>
                </c:pt>
                <c:pt idx="4237">
                  <c:v>-6.5766666666636046E-6</c:v>
                </c:pt>
                <c:pt idx="4238">
                  <c:v>-6.5766666666636046E-6</c:v>
                </c:pt>
                <c:pt idx="4239">
                  <c:v>-6.5766666666636046E-6</c:v>
                </c:pt>
                <c:pt idx="4240">
                  <c:v>-6.5766666666636046E-6</c:v>
                </c:pt>
                <c:pt idx="4241">
                  <c:v>-6.5766666666636046E-6</c:v>
                </c:pt>
                <c:pt idx="4242">
                  <c:v>-6.5766666666636046E-6</c:v>
                </c:pt>
                <c:pt idx="4243">
                  <c:v>-6.5766666666636046E-6</c:v>
                </c:pt>
                <c:pt idx="4244">
                  <c:v>-6.5766666666636046E-6</c:v>
                </c:pt>
                <c:pt idx="4245">
                  <c:v>-6.5766666666636046E-6</c:v>
                </c:pt>
                <c:pt idx="4246">
                  <c:v>-1.6576666666663631E-5</c:v>
                </c:pt>
                <c:pt idx="4247">
                  <c:v>-1.6576666666663631E-5</c:v>
                </c:pt>
                <c:pt idx="4248">
                  <c:v>-1.6576666666663631E-5</c:v>
                </c:pt>
                <c:pt idx="4249">
                  <c:v>-1.6576666666663631E-5</c:v>
                </c:pt>
                <c:pt idx="4250">
                  <c:v>-1.6576666666663631E-5</c:v>
                </c:pt>
                <c:pt idx="4251">
                  <c:v>-1.6576666666663631E-5</c:v>
                </c:pt>
                <c:pt idx="4252">
                  <c:v>-1.6576666666663631E-5</c:v>
                </c:pt>
                <c:pt idx="4253">
                  <c:v>-1.6576666666663631E-5</c:v>
                </c:pt>
                <c:pt idx="4254">
                  <c:v>-1.6576666666663631E-5</c:v>
                </c:pt>
                <c:pt idx="4255">
                  <c:v>-1.6576666666663631E-5</c:v>
                </c:pt>
                <c:pt idx="4256">
                  <c:v>-2.6576666666663657E-5</c:v>
                </c:pt>
                <c:pt idx="4257">
                  <c:v>-2.6576666666663657E-5</c:v>
                </c:pt>
                <c:pt idx="4258">
                  <c:v>-3.6576666666663683E-5</c:v>
                </c:pt>
                <c:pt idx="4259">
                  <c:v>-3.6576666666663683E-5</c:v>
                </c:pt>
                <c:pt idx="4260">
                  <c:v>-3.6576666666663683E-5</c:v>
                </c:pt>
                <c:pt idx="4261">
                  <c:v>-3.6576666666663683E-5</c:v>
                </c:pt>
                <c:pt idx="4262">
                  <c:v>-3.6576666666663683E-5</c:v>
                </c:pt>
                <c:pt idx="4263">
                  <c:v>-4.657666666666371E-5</c:v>
                </c:pt>
                <c:pt idx="4264">
                  <c:v>-4.657666666666371E-5</c:v>
                </c:pt>
                <c:pt idx="4265">
                  <c:v>-5.6576666666663736E-5</c:v>
                </c:pt>
                <c:pt idx="4266">
                  <c:v>-5.6576666666663736E-5</c:v>
                </c:pt>
                <c:pt idx="4267">
                  <c:v>-5.6576666666663736E-5</c:v>
                </c:pt>
                <c:pt idx="4268">
                  <c:v>-5.6576666666663736E-5</c:v>
                </c:pt>
                <c:pt idx="4269">
                  <c:v>-6.6576666666663762E-5</c:v>
                </c:pt>
                <c:pt idx="4270">
                  <c:v>-6.6576666666663762E-5</c:v>
                </c:pt>
                <c:pt idx="4271">
                  <c:v>-7.6576666666663355E-5</c:v>
                </c:pt>
                <c:pt idx="4272">
                  <c:v>-7.6576666666663355E-5</c:v>
                </c:pt>
                <c:pt idx="4273">
                  <c:v>-7.6576666666663355E-5</c:v>
                </c:pt>
                <c:pt idx="4274">
                  <c:v>-7.6576666666663355E-5</c:v>
                </c:pt>
                <c:pt idx="4275">
                  <c:v>-7.6576666666663355E-5</c:v>
                </c:pt>
                <c:pt idx="4276">
                  <c:v>-8.6576666666663381E-5</c:v>
                </c:pt>
                <c:pt idx="4277">
                  <c:v>-8.6576666666663381E-5</c:v>
                </c:pt>
                <c:pt idx="4278">
                  <c:v>-8.6576666666663381E-5</c:v>
                </c:pt>
                <c:pt idx="4279">
                  <c:v>-8.6576666666663381E-5</c:v>
                </c:pt>
                <c:pt idx="4280">
                  <c:v>-8.6576666666663381E-5</c:v>
                </c:pt>
                <c:pt idx="4281">
                  <c:v>-8.6576666666663381E-5</c:v>
                </c:pt>
                <c:pt idx="4282">
                  <c:v>-8.6576666666663381E-5</c:v>
                </c:pt>
                <c:pt idx="4283">
                  <c:v>-8.6576666666663381E-5</c:v>
                </c:pt>
                <c:pt idx="4284">
                  <c:v>-8.6576666666663381E-5</c:v>
                </c:pt>
                <c:pt idx="4285">
                  <c:v>-8.6576666666663381E-5</c:v>
                </c:pt>
                <c:pt idx="4286">
                  <c:v>-8.6576666666663381E-5</c:v>
                </c:pt>
                <c:pt idx="4287">
                  <c:v>-8.6576666666663381E-5</c:v>
                </c:pt>
                <c:pt idx="4288">
                  <c:v>-8.6576666666663381E-5</c:v>
                </c:pt>
                <c:pt idx="4289">
                  <c:v>-8.6576666666663381E-5</c:v>
                </c:pt>
                <c:pt idx="4290">
                  <c:v>-7.6576666666663355E-5</c:v>
                </c:pt>
                <c:pt idx="4291">
                  <c:v>-7.6576666666663355E-5</c:v>
                </c:pt>
                <c:pt idx="4292">
                  <c:v>-7.6576666666663355E-5</c:v>
                </c:pt>
                <c:pt idx="4293">
                  <c:v>-7.6576666666663355E-5</c:v>
                </c:pt>
                <c:pt idx="4294">
                  <c:v>-7.6576666666663355E-5</c:v>
                </c:pt>
                <c:pt idx="4295">
                  <c:v>-6.6576666666663762E-5</c:v>
                </c:pt>
                <c:pt idx="4296">
                  <c:v>-5.6576666666663736E-5</c:v>
                </c:pt>
                <c:pt idx="4297">
                  <c:v>-5.6576666666663736E-5</c:v>
                </c:pt>
                <c:pt idx="4298">
                  <c:v>-5.6576666666663736E-5</c:v>
                </c:pt>
                <c:pt idx="4299">
                  <c:v>-5.6576666666663736E-5</c:v>
                </c:pt>
                <c:pt idx="4300">
                  <c:v>-4.657666666666371E-5</c:v>
                </c:pt>
                <c:pt idx="4301">
                  <c:v>-3.6576666666663683E-5</c:v>
                </c:pt>
                <c:pt idx="4302">
                  <c:v>-3.6576666666663683E-5</c:v>
                </c:pt>
                <c:pt idx="4303">
                  <c:v>-3.6576666666663683E-5</c:v>
                </c:pt>
                <c:pt idx="4304">
                  <c:v>-2.6576666666663657E-5</c:v>
                </c:pt>
                <c:pt idx="4305">
                  <c:v>-2.6576666666663657E-5</c:v>
                </c:pt>
                <c:pt idx="4306">
                  <c:v>-1.6576666666663631E-5</c:v>
                </c:pt>
                <c:pt idx="4307">
                  <c:v>-1.6576666666663631E-5</c:v>
                </c:pt>
                <c:pt idx="4308">
                  <c:v>-6.5766666666636046E-6</c:v>
                </c:pt>
                <c:pt idx="4309">
                  <c:v>-6.5766666666636046E-6</c:v>
                </c:pt>
                <c:pt idx="4310">
                  <c:v>3.4233333333364216E-6</c:v>
                </c:pt>
                <c:pt idx="4311">
                  <c:v>3.4233333333364216E-6</c:v>
                </c:pt>
                <c:pt idx="4312">
                  <c:v>1.3423333333336448E-5</c:v>
                </c:pt>
                <c:pt idx="4313">
                  <c:v>1.3423333333336448E-5</c:v>
                </c:pt>
                <c:pt idx="4314">
                  <c:v>2.3423333333336474E-5</c:v>
                </c:pt>
                <c:pt idx="4315">
                  <c:v>2.3423333333336474E-5</c:v>
                </c:pt>
                <c:pt idx="4316">
                  <c:v>2.3423333333336474E-5</c:v>
                </c:pt>
                <c:pt idx="4317">
                  <c:v>3.34233333333365E-5</c:v>
                </c:pt>
                <c:pt idx="4318">
                  <c:v>3.34233333333365E-5</c:v>
                </c:pt>
                <c:pt idx="4319">
                  <c:v>4.3423333333336527E-5</c:v>
                </c:pt>
                <c:pt idx="4320">
                  <c:v>4.3423333333336527E-5</c:v>
                </c:pt>
                <c:pt idx="4321">
                  <c:v>4.3423333333336527E-5</c:v>
                </c:pt>
                <c:pt idx="4322">
                  <c:v>4.3423333333336527E-5</c:v>
                </c:pt>
                <c:pt idx="4323">
                  <c:v>5.3423333333336553E-5</c:v>
                </c:pt>
                <c:pt idx="4324">
                  <c:v>5.3423333333336553E-5</c:v>
                </c:pt>
                <c:pt idx="4325">
                  <c:v>5.3423333333336553E-5</c:v>
                </c:pt>
                <c:pt idx="4326">
                  <c:v>6.3423333333336579E-5</c:v>
                </c:pt>
                <c:pt idx="4327">
                  <c:v>6.3423333333336579E-5</c:v>
                </c:pt>
                <c:pt idx="4328">
                  <c:v>6.3423333333336579E-5</c:v>
                </c:pt>
                <c:pt idx="4329">
                  <c:v>6.3423333333336579E-5</c:v>
                </c:pt>
                <c:pt idx="4330">
                  <c:v>6.3423333333336579E-5</c:v>
                </c:pt>
                <c:pt idx="4331">
                  <c:v>6.3423333333336579E-5</c:v>
                </c:pt>
                <c:pt idx="4332">
                  <c:v>6.3423333333336579E-5</c:v>
                </c:pt>
                <c:pt idx="4333">
                  <c:v>6.3423333333336579E-5</c:v>
                </c:pt>
                <c:pt idx="4334">
                  <c:v>6.3423333333336579E-5</c:v>
                </c:pt>
                <c:pt idx="4335">
                  <c:v>6.3423333333336579E-5</c:v>
                </c:pt>
                <c:pt idx="4336">
                  <c:v>6.3423333333336579E-5</c:v>
                </c:pt>
                <c:pt idx="4337">
                  <c:v>6.3423333333336579E-5</c:v>
                </c:pt>
                <c:pt idx="4338">
                  <c:v>6.3423333333336579E-5</c:v>
                </c:pt>
                <c:pt idx="4339">
                  <c:v>6.3423333333336579E-5</c:v>
                </c:pt>
                <c:pt idx="4340">
                  <c:v>6.3423333333336579E-5</c:v>
                </c:pt>
                <c:pt idx="4341">
                  <c:v>6.3423333333336579E-5</c:v>
                </c:pt>
                <c:pt idx="4342">
                  <c:v>6.3423333333336579E-5</c:v>
                </c:pt>
                <c:pt idx="4343">
                  <c:v>6.3423333333336579E-5</c:v>
                </c:pt>
                <c:pt idx="4344">
                  <c:v>6.3423333333336579E-5</c:v>
                </c:pt>
                <c:pt idx="4345">
                  <c:v>6.3423333333336579E-5</c:v>
                </c:pt>
                <c:pt idx="4346">
                  <c:v>6.3423333333336579E-5</c:v>
                </c:pt>
                <c:pt idx="4347">
                  <c:v>6.3423333333336579E-5</c:v>
                </c:pt>
                <c:pt idx="4348">
                  <c:v>6.3423333333336579E-5</c:v>
                </c:pt>
                <c:pt idx="4349">
                  <c:v>6.3423333333336579E-5</c:v>
                </c:pt>
                <c:pt idx="4350">
                  <c:v>6.3423333333336579E-5</c:v>
                </c:pt>
                <c:pt idx="4351">
                  <c:v>6.3423333333336579E-5</c:v>
                </c:pt>
                <c:pt idx="4352">
                  <c:v>6.3423333333336579E-5</c:v>
                </c:pt>
                <c:pt idx="4353">
                  <c:v>6.3423333333336579E-5</c:v>
                </c:pt>
                <c:pt idx="4354">
                  <c:v>6.3423333333336579E-5</c:v>
                </c:pt>
                <c:pt idx="4355">
                  <c:v>6.3423333333336579E-5</c:v>
                </c:pt>
                <c:pt idx="4356">
                  <c:v>6.3423333333336579E-5</c:v>
                </c:pt>
                <c:pt idx="4357">
                  <c:v>6.3423333333336579E-5</c:v>
                </c:pt>
                <c:pt idx="4358">
                  <c:v>6.3423333333336579E-5</c:v>
                </c:pt>
                <c:pt idx="4359">
                  <c:v>6.3423333333336579E-5</c:v>
                </c:pt>
                <c:pt idx="4360">
                  <c:v>6.3423333333336579E-5</c:v>
                </c:pt>
                <c:pt idx="4361">
                  <c:v>6.3423333333336579E-5</c:v>
                </c:pt>
                <c:pt idx="4362">
                  <c:v>6.3423333333336579E-5</c:v>
                </c:pt>
                <c:pt idx="4363">
                  <c:v>6.3423333333336579E-5</c:v>
                </c:pt>
                <c:pt idx="4364">
                  <c:v>6.3423333333336579E-5</c:v>
                </c:pt>
                <c:pt idx="4365">
                  <c:v>6.3423333333336579E-5</c:v>
                </c:pt>
                <c:pt idx="4366">
                  <c:v>7.3423333333336605E-5</c:v>
                </c:pt>
                <c:pt idx="4367">
                  <c:v>6.3423333333336579E-5</c:v>
                </c:pt>
                <c:pt idx="4368">
                  <c:v>6.3423333333336579E-5</c:v>
                </c:pt>
                <c:pt idx="4369">
                  <c:v>6.3423333333336579E-5</c:v>
                </c:pt>
                <c:pt idx="4370">
                  <c:v>7.3423333333336605E-5</c:v>
                </c:pt>
                <c:pt idx="4371">
                  <c:v>6.3423333333336579E-5</c:v>
                </c:pt>
                <c:pt idx="4372">
                  <c:v>6.3423333333336579E-5</c:v>
                </c:pt>
                <c:pt idx="4373">
                  <c:v>6.3423333333336579E-5</c:v>
                </c:pt>
                <c:pt idx="4374">
                  <c:v>6.3423333333336579E-5</c:v>
                </c:pt>
                <c:pt idx="4375">
                  <c:v>6.3423333333336579E-5</c:v>
                </c:pt>
                <c:pt idx="4376">
                  <c:v>6.3423333333336579E-5</c:v>
                </c:pt>
                <c:pt idx="4377">
                  <c:v>6.3423333333336579E-5</c:v>
                </c:pt>
                <c:pt idx="4378">
                  <c:v>6.3423333333336579E-5</c:v>
                </c:pt>
                <c:pt idx="4379">
                  <c:v>6.3423333333336579E-5</c:v>
                </c:pt>
                <c:pt idx="4380">
                  <c:v>6.3423333333336579E-5</c:v>
                </c:pt>
                <c:pt idx="4381">
                  <c:v>6.3423333333336579E-5</c:v>
                </c:pt>
                <c:pt idx="4382">
                  <c:v>5.3423333333336553E-5</c:v>
                </c:pt>
                <c:pt idx="4383">
                  <c:v>5.3423333333336553E-5</c:v>
                </c:pt>
                <c:pt idx="4384">
                  <c:v>4.3423333333336527E-5</c:v>
                </c:pt>
                <c:pt idx="4385">
                  <c:v>4.3423333333336527E-5</c:v>
                </c:pt>
                <c:pt idx="4386">
                  <c:v>4.3423333333336527E-5</c:v>
                </c:pt>
                <c:pt idx="4387">
                  <c:v>4.3423333333336527E-5</c:v>
                </c:pt>
                <c:pt idx="4388">
                  <c:v>4.3423333333336527E-5</c:v>
                </c:pt>
                <c:pt idx="4389">
                  <c:v>3.34233333333365E-5</c:v>
                </c:pt>
                <c:pt idx="4390">
                  <c:v>3.34233333333365E-5</c:v>
                </c:pt>
                <c:pt idx="4391">
                  <c:v>2.3423333333336474E-5</c:v>
                </c:pt>
                <c:pt idx="4392">
                  <c:v>2.3423333333336474E-5</c:v>
                </c:pt>
                <c:pt idx="4393">
                  <c:v>2.3423333333336474E-5</c:v>
                </c:pt>
                <c:pt idx="4394">
                  <c:v>2.3423333333336474E-5</c:v>
                </c:pt>
                <c:pt idx="4395">
                  <c:v>1.3423333333336448E-5</c:v>
                </c:pt>
                <c:pt idx="4396">
                  <c:v>1.3423333333336448E-5</c:v>
                </c:pt>
                <c:pt idx="4397">
                  <c:v>3.4233333333364216E-6</c:v>
                </c:pt>
                <c:pt idx="4398">
                  <c:v>3.4233333333364216E-6</c:v>
                </c:pt>
                <c:pt idx="4399">
                  <c:v>3.4233333333364216E-6</c:v>
                </c:pt>
                <c:pt idx="4400">
                  <c:v>-6.5766666666636046E-6</c:v>
                </c:pt>
                <c:pt idx="4401">
                  <c:v>-6.5766666666636046E-6</c:v>
                </c:pt>
                <c:pt idx="4402">
                  <c:v>-1.6576666666663631E-5</c:v>
                </c:pt>
                <c:pt idx="4403">
                  <c:v>-1.6576666666663631E-5</c:v>
                </c:pt>
                <c:pt idx="4404">
                  <c:v>-1.6576666666663631E-5</c:v>
                </c:pt>
                <c:pt idx="4405">
                  <c:v>-1.6576666666663631E-5</c:v>
                </c:pt>
                <c:pt idx="4406">
                  <c:v>-1.6576666666663631E-5</c:v>
                </c:pt>
                <c:pt idx="4407">
                  <c:v>-2.6576666666663657E-5</c:v>
                </c:pt>
                <c:pt idx="4408">
                  <c:v>-2.6576666666663657E-5</c:v>
                </c:pt>
                <c:pt idx="4409">
                  <c:v>-3.6576666666663683E-5</c:v>
                </c:pt>
                <c:pt idx="4410">
                  <c:v>-3.6576666666663683E-5</c:v>
                </c:pt>
                <c:pt idx="4411">
                  <c:v>-3.6576666666663683E-5</c:v>
                </c:pt>
                <c:pt idx="4412">
                  <c:v>-3.6576666666663683E-5</c:v>
                </c:pt>
                <c:pt idx="4413">
                  <c:v>-3.6576666666663683E-5</c:v>
                </c:pt>
                <c:pt idx="4414">
                  <c:v>-3.6576666666663683E-5</c:v>
                </c:pt>
                <c:pt idx="4415">
                  <c:v>-3.6576666666663683E-5</c:v>
                </c:pt>
                <c:pt idx="4416">
                  <c:v>-3.6576666666663683E-5</c:v>
                </c:pt>
                <c:pt idx="4417">
                  <c:v>-4.657666666666371E-5</c:v>
                </c:pt>
                <c:pt idx="4418">
                  <c:v>-4.657666666666371E-5</c:v>
                </c:pt>
                <c:pt idx="4419">
                  <c:v>-4.657666666666371E-5</c:v>
                </c:pt>
                <c:pt idx="4420">
                  <c:v>-4.657666666666371E-5</c:v>
                </c:pt>
                <c:pt idx="4421">
                  <c:v>-4.657666666666371E-5</c:v>
                </c:pt>
                <c:pt idx="4422">
                  <c:v>-4.657666666666371E-5</c:v>
                </c:pt>
                <c:pt idx="4423">
                  <c:v>-4.657666666666371E-5</c:v>
                </c:pt>
                <c:pt idx="4424">
                  <c:v>-4.657666666666371E-5</c:v>
                </c:pt>
                <c:pt idx="4425">
                  <c:v>-4.657666666666371E-5</c:v>
                </c:pt>
                <c:pt idx="4426">
                  <c:v>-4.657666666666371E-5</c:v>
                </c:pt>
                <c:pt idx="4427">
                  <c:v>-4.657666666666371E-5</c:v>
                </c:pt>
                <c:pt idx="4428">
                  <c:v>-4.657666666666371E-5</c:v>
                </c:pt>
                <c:pt idx="4429">
                  <c:v>-4.657666666666371E-5</c:v>
                </c:pt>
                <c:pt idx="4430">
                  <c:v>-4.657666666666371E-5</c:v>
                </c:pt>
                <c:pt idx="4431">
                  <c:v>-4.657666666666371E-5</c:v>
                </c:pt>
                <c:pt idx="4432">
                  <c:v>-4.657666666666371E-5</c:v>
                </c:pt>
                <c:pt idx="4433">
                  <c:v>-4.657666666666371E-5</c:v>
                </c:pt>
                <c:pt idx="4434">
                  <c:v>-4.657666666666371E-5</c:v>
                </c:pt>
                <c:pt idx="4435">
                  <c:v>-4.657666666666371E-5</c:v>
                </c:pt>
                <c:pt idx="4436">
                  <c:v>-3.6576666666663683E-5</c:v>
                </c:pt>
                <c:pt idx="4437">
                  <c:v>-3.6576666666663683E-5</c:v>
                </c:pt>
                <c:pt idx="4438">
                  <c:v>-3.6576666666663683E-5</c:v>
                </c:pt>
                <c:pt idx="4439">
                  <c:v>-3.6576666666663683E-5</c:v>
                </c:pt>
                <c:pt idx="4440">
                  <c:v>-3.6576666666663683E-5</c:v>
                </c:pt>
                <c:pt idx="4441">
                  <c:v>-3.6576666666663683E-5</c:v>
                </c:pt>
                <c:pt idx="4442">
                  <c:v>-3.6576666666663683E-5</c:v>
                </c:pt>
                <c:pt idx="4443">
                  <c:v>-3.6576666666663683E-5</c:v>
                </c:pt>
                <c:pt idx="4444">
                  <c:v>-3.6576666666663683E-5</c:v>
                </c:pt>
                <c:pt idx="4445">
                  <c:v>-3.6576666666663683E-5</c:v>
                </c:pt>
                <c:pt idx="4446">
                  <c:v>-3.6576666666663683E-5</c:v>
                </c:pt>
                <c:pt idx="4447">
                  <c:v>-3.6576666666663683E-5</c:v>
                </c:pt>
                <c:pt idx="4448">
                  <c:v>-3.6576666666663683E-5</c:v>
                </c:pt>
                <c:pt idx="4449">
                  <c:v>-3.6576666666663683E-5</c:v>
                </c:pt>
                <c:pt idx="4450">
                  <c:v>-3.6576666666663683E-5</c:v>
                </c:pt>
                <c:pt idx="4451">
                  <c:v>-4.657666666666371E-5</c:v>
                </c:pt>
                <c:pt idx="4452">
                  <c:v>-4.657666666666371E-5</c:v>
                </c:pt>
                <c:pt idx="4453">
                  <c:v>-4.657666666666371E-5</c:v>
                </c:pt>
                <c:pt idx="4454">
                  <c:v>-4.657666666666371E-5</c:v>
                </c:pt>
                <c:pt idx="4455">
                  <c:v>-4.657666666666371E-5</c:v>
                </c:pt>
                <c:pt idx="4456">
                  <c:v>-4.657666666666371E-5</c:v>
                </c:pt>
                <c:pt idx="4457">
                  <c:v>-5.6576666666663736E-5</c:v>
                </c:pt>
                <c:pt idx="4458">
                  <c:v>-5.6576666666663736E-5</c:v>
                </c:pt>
                <c:pt idx="4459">
                  <c:v>-5.6576666666663736E-5</c:v>
                </c:pt>
                <c:pt idx="4460">
                  <c:v>-5.6576666666663736E-5</c:v>
                </c:pt>
                <c:pt idx="4461">
                  <c:v>-5.6576666666663736E-5</c:v>
                </c:pt>
                <c:pt idx="4462">
                  <c:v>-5.6576666666663736E-5</c:v>
                </c:pt>
                <c:pt idx="4463">
                  <c:v>-5.6576666666663736E-5</c:v>
                </c:pt>
                <c:pt idx="4464">
                  <c:v>-5.6576666666663736E-5</c:v>
                </c:pt>
                <c:pt idx="4465">
                  <c:v>-5.6576666666663736E-5</c:v>
                </c:pt>
                <c:pt idx="4466">
                  <c:v>-5.6576666666663736E-5</c:v>
                </c:pt>
                <c:pt idx="4467">
                  <c:v>-5.6576666666663736E-5</c:v>
                </c:pt>
                <c:pt idx="4468">
                  <c:v>-5.6576666666663736E-5</c:v>
                </c:pt>
                <c:pt idx="4469">
                  <c:v>-5.6576666666663736E-5</c:v>
                </c:pt>
                <c:pt idx="4470">
                  <c:v>-5.6576666666663736E-5</c:v>
                </c:pt>
                <c:pt idx="4471">
                  <c:v>-5.6576666666663736E-5</c:v>
                </c:pt>
                <c:pt idx="4472">
                  <c:v>-5.6576666666663736E-5</c:v>
                </c:pt>
                <c:pt idx="4473">
                  <c:v>-5.6576666666663736E-5</c:v>
                </c:pt>
                <c:pt idx="4474">
                  <c:v>-5.6576666666663736E-5</c:v>
                </c:pt>
                <c:pt idx="4475">
                  <c:v>-5.6576666666663736E-5</c:v>
                </c:pt>
                <c:pt idx="4476">
                  <c:v>-4.657666666666371E-5</c:v>
                </c:pt>
                <c:pt idx="4477">
                  <c:v>-4.657666666666371E-5</c:v>
                </c:pt>
                <c:pt idx="4478">
                  <c:v>-3.6576666666663683E-5</c:v>
                </c:pt>
                <c:pt idx="4479">
                  <c:v>-3.6576666666663683E-5</c:v>
                </c:pt>
                <c:pt idx="4480">
                  <c:v>-3.6576666666663683E-5</c:v>
                </c:pt>
                <c:pt idx="4481">
                  <c:v>-3.6576666666663683E-5</c:v>
                </c:pt>
                <c:pt idx="4482">
                  <c:v>-2.6576666666663657E-5</c:v>
                </c:pt>
                <c:pt idx="4483">
                  <c:v>-1.6576666666663631E-5</c:v>
                </c:pt>
                <c:pt idx="4484">
                  <c:v>-1.6576666666663631E-5</c:v>
                </c:pt>
                <c:pt idx="4485">
                  <c:v>-1.6576666666663631E-5</c:v>
                </c:pt>
                <c:pt idx="4486">
                  <c:v>-6.5766666666636046E-6</c:v>
                </c:pt>
                <c:pt idx="4487">
                  <c:v>3.4233333333364216E-6</c:v>
                </c:pt>
                <c:pt idx="4488">
                  <c:v>3.4233333333364216E-6</c:v>
                </c:pt>
                <c:pt idx="4489">
                  <c:v>3.4233333333364216E-6</c:v>
                </c:pt>
                <c:pt idx="4490">
                  <c:v>1.3423333333336448E-5</c:v>
                </c:pt>
                <c:pt idx="4491">
                  <c:v>1.3423333333336448E-5</c:v>
                </c:pt>
                <c:pt idx="4492">
                  <c:v>2.3423333333336474E-5</c:v>
                </c:pt>
                <c:pt idx="4493">
                  <c:v>2.3423333333336474E-5</c:v>
                </c:pt>
                <c:pt idx="4494">
                  <c:v>2.3423333333336474E-5</c:v>
                </c:pt>
                <c:pt idx="4495">
                  <c:v>2.3423333333336474E-5</c:v>
                </c:pt>
                <c:pt idx="4496">
                  <c:v>2.3423333333336474E-5</c:v>
                </c:pt>
                <c:pt idx="4497">
                  <c:v>2.3423333333336474E-5</c:v>
                </c:pt>
                <c:pt idx="4498">
                  <c:v>2.3423333333336474E-5</c:v>
                </c:pt>
                <c:pt idx="4499">
                  <c:v>2.3423333333336474E-5</c:v>
                </c:pt>
                <c:pt idx="4500">
                  <c:v>2.3423333333336474E-5</c:v>
                </c:pt>
                <c:pt idx="4501">
                  <c:v>2.3423333333336474E-5</c:v>
                </c:pt>
                <c:pt idx="4502">
                  <c:v>2.3423333333336474E-5</c:v>
                </c:pt>
                <c:pt idx="4503">
                  <c:v>2.3423333333336474E-5</c:v>
                </c:pt>
                <c:pt idx="4504">
                  <c:v>2.3423333333336474E-5</c:v>
                </c:pt>
                <c:pt idx="4505">
                  <c:v>2.3423333333336474E-5</c:v>
                </c:pt>
                <c:pt idx="4506">
                  <c:v>1.3423333333336448E-5</c:v>
                </c:pt>
                <c:pt idx="4507">
                  <c:v>1.3423333333336448E-5</c:v>
                </c:pt>
                <c:pt idx="4508">
                  <c:v>3.4233333333364216E-6</c:v>
                </c:pt>
                <c:pt idx="4509">
                  <c:v>3.4233333333364216E-6</c:v>
                </c:pt>
                <c:pt idx="4510">
                  <c:v>3.4233333333364216E-6</c:v>
                </c:pt>
                <c:pt idx="4511">
                  <c:v>-6.5766666666636046E-6</c:v>
                </c:pt>
                <c:pt idx="4512">
                  <c:v>-6.5766666666636046E-6</c:v>
                </c:pt>
                <c:pt idx="4513">
                  <c:v>-1.6576666666663631E-5</c:v>
                </c:pt>
                <c:pt idx="4514">
                  <c:v>-1.6576666666663631E-5</c:v>
                </c:pt>
                <c:pt idx="4515">
                  <c:v>-1.6576666666663631E-5</c:v>
                </c:pt>
                <c:pt idx="4516">
                  <c:v>-2.6576666666663657E-5</c:v>
                </c:pt>
                <c:pt idx="4517">
                  <c:v>-2.6576666666663657E-5</c:v>
                </c:pt>
                <c:pt idx="4518">
                  <c:v>-3.6576666666663683E-5</c:v>
                </c:pt>
                <c:pt idx="4519">
                  <c:v>-3.6576666666663683E-5</c:v>
                </c:pt>
                <c:pt idx="4520">
                  <c:v>-3.6576666666663683E-5</c:v>
                </c:pt>
                <c:pt idx="4521">
                  <c:v>-3.6576666666663683E-5</c:v>
                </c:pt>
                <c:pt idx="4522">
                  <c:v>-3.6576666666663683E-5</c:v>
                </c:pt>
                <c:pt idx="4523">
                  <c:v>-3.6576666666663683E-5</c:v>
                </c:pt>
                <c:pt idx="4524">
                  <c:v>-3.6576666666663683E-5</c:v>
                </c:pt>
                <c:pt idx="4525">
                  <c:v>-4.657666666666371E-5</c:v>
                </c:pt>
                <c:pt idx="4526">
                  <c:v>-4.657666666666371E-5</c:v>
                </c:pt>
                <c:pt idx="4527">
                  <c:v>-4.657666666666371E-5</c:v>
                </c:pt>
                <c:pt idx="4528">
                  <c:v>-4.657666666666371E-5</c:v>
                </c:pt>
                <c:pt idx="4529">
                  <c:v>-4.657666666666371E-5</c:v>
                </c:pt>
                <c:pt idx="4530">
                  <c:v>-3.6576666666663683E-5</c:v>
                </c:pt>
                <c:pt idx="4531">
                  <c:v>-3.6576666666663683E-5</c:v>
                </c:pt>
                <c:pt idx="4532">
                  <c:v>-3.6576666666663683E-5</c:v>
                </c:pt>
                <c:pt idx="4533">
                  <c:v>-3.6576666666663683E-5</c:v>
                </c:pt>
                <c:pt idx="4534">
                  <c:v>-3.6576666666663683E-5</c:v>
                </c:pt>
                <c:pt idx="4535">
                  <c:v>-3.6576666666663683E-5</c:v>
                </c:pt>
                <c:pt idx="4536">
                  <c:v>-3.6576666666663683E-5</c:v>
                </c:pt>
                <c:pt idx="4537">
                  <c:v>-3.6576666666663683E-5</c:v>
                </c:pt>
                <c:pt idx="4538">
                  <c:v>-3.6576666666663683E-5</c:v>
                </c:pt>
                <c:pt idx="4539">
                  <c:v>-3.6576666666663683E-5</c:v>
                </c:pt>
                <c:pt idx="4540">
                  <c:v>-2.6576666666663657E-5</c:v>
                </c:pt>
                <c:pt idx="4541">
                  <c:v>-2.6576666666663657E-5</c:v>
                </c:pt>
                <c:pt idx="4542">
                  <c:v>-2.6576666666663657E-5</c:v>
                </c:pt>
                <c:pt idx="4543">
                  <c:v>-2.6576666666663657E-5</c:v>
                </c:pt>
                <c:pt idx="4544">
                  <c:v>-2.6576666666663657E-5</c:v>
                </c:pt>
                <c:pt idx="4545">
                  <c:v>-1.6576666666663631E-5</c:v>
                </c:pt>
                <c:pt idx="4546">
                  <c:v>-1.6576666666663631E-5</c:v>
                </c:pt>
                <c:pt idx="4547">
                  <c:v>-1.6576666666663631E-5</c:v>
                </c:pt>
                <c:pt idx="4548">
                  <c:v>-1.6576666666663631E-5</c:v>
                </c:pt>
                <c:pt idx="4549">
                  <c:v>-1.6576666666663631E-5</c:v>
                </c:pt>
                <c:pt idx="4550">
                  <c:v>-1.6576666666663631E-5</c:v>
                </c:pt>
                <c:pt idx="4551">
                  <c:v>-1.6576666666663631E-5</c:v>
                </c:pt>
                <c:pt idx="4552">
                  <c:v>-1.6576666666663631E-5</c:v>
                </c:pt>
                <c:pt idx="4553">
                  <c:v>-1.6576666666663631E-5</c:v>
                </c:pt>
                <c:pt idx="4554">
                  <c:v>-6.5766666666636046E-6</c:v>
                </c:pt>
                <c:pt idx="4555">
                  <c:v>-6.5766666666636046E-6</c:v>
                </c:pt>
                <c:pt idx="4556">
                  <c:v>3.4233333333364216E-6</c:v>
                </c:pt>
                <c:pt idx="4557">
                  <c:v>3.4233333333364216E-6</c:v>
                </c:pt>
                <c:pt idx="4558">
                  <c:v>3.4233333333364216E-6</c:v>
                </c:pt>
                <c:pt idx="4559">
                  <c:v>3.4233333333364216E-6</c:v>
                </c:pt>
                <c:pt idx="4560">
                  <c:v>1.3423333333336448E-5</c:v>
                </c:pt>
                <c:pt idx="4561">
                  <c:v>1.3423333333336448E-5</c:v>
                </c:pt>
                <c:pt idx="4562">
                  <c:v>2.3423333333336474E-5</c:v>
                </c:pt>
                <c:pt idx="4563">
                  <c:v>2.3423333333336474E-5</c:v>
                </c:pt>
                <c:pt idx="4564">
                  <c:v>2.3423333333336474E-5</c:v>
                </c:pt>
                <c:pt idx="4565">
                  <c:v>3.34233333333365E-5</c:v>
                </c:pt>
                <c:pt idx="4566">
                  <c:v>4.3423333333336527E-5</c:v>
                </c:pt>
                <c:pt idx="4567">
                  <c:v>4.3423333333336527E-5</c:v>
                </c:pt>
                <c:pt idx="4568">
                  <c:v>4.3423333333336527E-5</c:v>
                </c:pt>
                <c:pt idx="4569">
                  <c:v>5.3423333333336553E-5</c:v>
                </c:pt>
                <c:pt idx="4570">
                  <c:v>5.3423333333336553E-5</c:v>
                </c:pt>
                <c:pt idx="4571">
                  <c:v>6.3423333333336579E-5</c:v>
                </c:pt>
                <c:pt idx="4572">
                  <c:v>6.3423333333336579E-5</c:v>
                </c:pt>
                <c:pt idx="4573">
                  <c:v>7.3423333333336605E-5</c:v>
                </c:pt>
                <c:pt idx="4574">
                  <c:v>7.3423333333336605E-5</c:v>
                </c:pt>
                <c:pt idx="4575">
                  <c:v>8.3423333333336631E-5</c:v>
                </c:pt>
                <c:pt idx="4576">
                  <c:v>8.3423333333336631E-5</c:v>
                </c:pt>
                <c:pt idx="4577">
                  <c:v>8.3423333333336631E-5</c:v>
                </c:pt>
                <c:pt idx="4578">
                  <c:v>8.3423333333336631E-5</c:v>
                </c:pt>
                <c:pt idx="4579">
                  <c:v>9.3423333333336658E-5</c:v>
                </c:pt>
                <c:pt idx="4580">
                  <c:v>9.3423333333336658E-5</c:v>
                </c:pt>
                <c:pt idx="4581">
                  <c:v>9.3423333333336658E-5</c:v>
                </c:pt>
                <c:pt idx="4582">
                  <c:v>1.0342333333333625E-4</c:v>
                </c:pt>
                <c:pt idx="4583">
                  <c:v>1.0342333333333625E-4</c:v>
                </c:pt>
                <c:pt idx="4584">
                  <c:v>1.0342333333333625E-4</c:v>
                </c:pt>
                <c:pt idx="4585">
                  <c:v>1.0342333333333625E-4</c:v>
                </c:pt>
                <c:pt idx="4586">
                  <c:v>1.0342333333333625E-4</c:v>
                </c:pt>
                <c:pt idx="4587">
                  <c:v>1.0342333333333625E-4</c:v>
                </c:pt>
                <c:pt idx="4588">
                  <c:v>1.0342333333333625E-4</c:v>
                </c:pt>
                <c:pt idx="4589">
                  <c:v>1.0342333333333625E-4</c:v>
                </c:pt>
                <c:pt idx="4590">
                  <c:v>1.0342333333333625E-4</c:v>
                </c:pt>
                <c:pt idx="4591">
                  <c:v>1.0342333333333625E-4</c:v>
                </c:pt>
                <c:pt idx="4592">
                  <c:v>1.0342333333333625E-4</c:v>
                </c:pt>
                <c:pt idx="4593">
                  <c:v>9.3423333333336658E-5</c:v>
                </c:pt>
                <c:pt idx="4594">
                  <c:v>9.3423333333336658E-5</c:v>
                </c:pt>
                <c:pt idx="4595">
                  <c:v>9.3423333333336658E-5</c:v>
                </c:pt>
                <c:pt idx="4596">
                  <c:v>9.3423333333336658E-5</c:v>
                </c:pt>
                <c:pt idx="4597">
                  <c:v>9.3423333333336658E-5</c:v>
                </c:pt>
                <c:pt idx="4598">
                  <c:v>8.3423333333336631E-5</c:v>
                </c:pt>
                <c:pt idx="4599">
                  <c:v>8.3423333333336631E-5</c:v>
                </c:pt>
                <c:pt idx="4600">
                  <c:v>8.3423333333336631E-5</c:v>
                </c:pt>
                <c:pt idx="4601">
                  <c:v>8.3423333333336631E-5</c:v>
                </c:pt>
                <c:pt idx="4602">
                  <c:v>8.3423333333336631E-5</c:v>
                </c:pt>
                <c:pt idx="4603">
                  <c:v>8.3423333333336631E-5</c:v>
                </c:pt>
                <c:pt idx="4604">
                  <c:v>8.3423333333336631E-5</c:v>
                </c:pt>
                <c:pt idx="4605">
                  <c:v>8.3423333333336631E-5</c:v>
                </c:pt>
                <c:pt idx="4606">
                  <c:v>8.3423333333336631E-5</c:v>
                </c:pt>
                <c:pt idx="4607">
                  <c:v>8.3423333333336631E-5</c:v>
                </c:pt>
                <c:pt idx="4608">
                  <c:v>8.3423333333336631E-5</c:v>
                </c:pt>
                <c:pt idx="4609">
                  <c:v>8.3423333333336631E-5</c:v>
                </c:pt>
                <c:pt idx="4610">
                  <c:v>8.3423333333336631E-5</c:v>
                </c:pt>
                <c:pt idx="4611">
                  <c:v>8.3423333333336631E-5</c:v>
                </c:pt>
                <c:pt idx="4612">
                  <c:v>8.3423333333336631E-5</c:v>
                </c:pt>
                <c:pt idx="4613">
                  <c:v>8.3423333333336631E-5</c:v>
                </c:pt>
                <c:pt idx="4614">
                  <c:v>8.3423333333336631E-5</c:v>
                </c:pt>
                <c:pt idx="4615">
                  <c:v>8.3423333333336631E-5</c:v>
                </c:pt>
                <c:pt idx="4616">
                  <c:v>8.3423333333336631E-5</c:v>
                </c:pt>
                <c:pt idx="4617">
                  <c:v>7.3423333333336605E-5</c:v>
                </c:pt>
                <c:pt idx="4618">
                  <c:v>7.3423333333336605E-5</c:v>
                </c:pt>
                <c:pt idx="4619">
                  <c:v>7.3423333333336605E-5</c:v>
                </c:pt>
                <c:pt idx="4620">
                  <c:v>6.3423333333336579E-5</c:v>
                </c:pt>
                <c:pt idx="4621">
                  <c:v>6.3423333333336579E-5</c:v>
                </c:pt>
                <c:pt idx="4622">
                  <c:v>6.3423333333336579E-5</c:v>
                </c:pt>
                <c:pt idx="4623">
                  <c:v>6.3423333333336579E-5</c:v>
                </c:pt>
                <c:pt idx="4624">
                  <c:v>5.3423333333336553E-5</c:v>
                </c:pt>
                <c:pt idx="4625">
                  <c:v>5.3423333333336553E-5</c:v>
                </c:pt>
                <c:pt idx="4626">
                  <c:v>4.3423333333336527E-5</c:v>
                </c:pt>
                <c:pt idx="4627">
                  <c:v>4.3423333333336527E-5</c:v>
                </c:pt>
                <c:pt idx="4628">
                  <c:v>4.3423333333336527E-5</c:v>
                </c:pt>
                <c:pt idx="4629">
                  <c:v>3.34233333333365E-5</c:v>
                </c:pt>
                <c:pt idx="4630">
                  <c:v>2.3423333333336474E-5</c:v>
                </c:pt>
                <c:pt idx="4631">
                  <c:v>2.3423333333336474E-5</c:v>
                </c:pt>
                <c:pt idx="4632">
                  <c:v>1.3423333333336448E-5</c:v>
                </c:pt>
                <c:pt idx="4633">
                  <c:v>3.4233333333364216E-6</c:v>
                </c:pt>
                <c:pt idx="4634">
                  <c:v>3.4233333333364216E-6</c:v>
                </c:pt>
                <c:pt idx="4635">
                  <c:v>-6.5766666666636046E-6</c:v>
                </c:pt>
                <c:pt idx="4636">
                  <c:v>-1.6576666666663631E-5</c:v>
                </c:pt>
                <c:pt idx="4637">
                  <c:v>-1.6576666666663631E-5</c:v>
                </c:pt>
                <c:pt idx="4638">
                  <c:v>-1.6576666666663631E-5</c:v>
                </c:pt>
                <c:pt idx="4639">
                  <c:v>-2.6576666666663657E-5</c:v>
                </c:pt>
                <c:pt idx="4640">
                  <c:v>-3.6576666666663683E-5</c:v>
                </c:pt>
                <c:pt idx="4641">
                  <c:v>-3.6576666666663683E-5</c:v>
                </c:pt>
                <c:pt idx="4642">
                  <c:v>-4.657666666666371E-5</c:v>
                </c:pt>
                <c:pt idx="4643">
                  <c:v>-5.6576666666663736E-5</c:v>
                </c:pt>
                <c:pt idx="4644">
                  <c:v>-5.6576666666663736E-5</c:v>
                </c:pt>
                <c:pt idx="4645">
                  <c:v>-5.6576666666663736E-5</c:v>
                </c:pt>
                <c:pt idx="4646">
                  <c:v>-6.6576666666663762E-5</c:v>
                </c:pt>
                <c:pt idx="4647">
                  <c:v>-7.6576666666663355E-5</c:v>
                </c:pt>
                <c:pt idx="4648">
                  <c:v>-7.6576666666663355E-5</c:v>
                </c:pt>
                <c:pt idx="4649">
                  <c:v>-7.6576666666663355E-5</c:v>
                </c:pt>
                <c:pt idx="4650">
                  <c:v>-7.6576666666663355E-5</c:v>
                </c:pt>
                <c:pt idx="4651">
                  <c:v>-7.6576666666663355E-5</c:v>
                </c:pt>
                <c:pt idx="4652">
                  <c:v>-8.6576666666663381E-5</c:v>
                </c:pt>
                <c:pt idx="4653">
                  <c:v>-8.6576666666663381E-5</c:v>
                </c:pt>
                <c:pt idx="4654">
                  <c:v>-8.6576666666663381E-5</c:v>
                </c:pt>
                <c:pt idx="4655">
                  <c:v>-9.6576666666663407E-5</c:v>
                </c:pt>
                <c:pt idx="4656">
                  <c:v>-9.6576666666663407E-5</c:v>
                </c:pt>
                <c:pt idx="4657">
                  <c:v>-9.6576666666663407E-5</c:v>
                </c:pt>
                <c:pt idx="4658">
                  <c:v>-9.6576666666663407E-5</c:v>
                </c:pt>
                <c:pt idx="4659">
                  <c:v>-9.6576666666663407E-5</c:v>
                </c:pt>
                <c:pt idx="4660">
                  <c:v>-9.6576666666663407E-5</c:v>
                </c:pt>
                <c:pt idx="4661">
                  <c:v>-9.6576666666663407E-5</c:v>
                </c:pt>
                <c:pt idx="4662">
                  <c:v>-9.6576666666663407E-5</c:v>
                </c:pt>
                <c:pt idx="4663">
                  <c:v>-9.6576666666663407E-5</c:v>
                </c:pt>
                <c:pt idx="4664">
                  <c:v>-9.6576666666663407E-5</c:v>
                </c:pt>
                <c:pt idx="4665">
                  <c:v>-9.6576666666663407E-5</c:v>
                </c:pt>
                <c:pt idx="4666">
                  <c:v>-9.6576666666663407E-5</c:v>
                </c:pt>
                <c:pt idx="4667">
                  <c:v>-8.6576666666663381E-5</c:v>
                </c:pt>
                <c:pt idx="4668">
                  <c:v>-8.6576666666663381E-5</c:v>
                </c:pt>
                <c:pt idx="4669">
                  <c:v>-8.6576666666663381E-5</c:v>
                </c:pt>
                <c:pt idx="4670">
                  <c:v>-8.6576666666663381E-5</c:v>
                </c:pt>
                <c:pt idx="4671">
                  <c:v>-8.6576666666663381E-5</c:v>
                </c:pt>
                <c:pt idx="4672">
                  <c:v>-7.6576666666663355E-5</c:v>
                </c:pt>
                <c:pt idx="4673">
                  <c:v>-7.6576666666663355E-5</c:v>
                </c:pt>
                <c:pt idx="4674">
                  <c:v>-7.6576666666663355E-5</c:v>
                </c:pt>
                <c:pt idx="4675">
                  <c:v>-7.6576666666663355E-5</c:v>
                </c:pt>
                <c:pt idx="4676">
                  <c:v>-7.6576666666663355E-5</c:v>
                </c:pt>
                <c:pt idx="4677">
                  <c:v>-7.6576666666663355E-5</c:v>
                </c:pt>
                <c:pt idx="4678">
                  <c:v>-7.6576666666663355E-5</c:v>
                </c:pt>
                <c:pt idx="4679">
                  <c:v>-7.6576666666663355E-5</c:v>
                </c:pt>
                <c:pt idx="4680">
                  <c:v>-6.6576666666663762E-5</c:v>
                </c:pt>
                <c:pt idx="4681">
                  <c:v>-6.6576666666663762E-5</c:v>
                </c:pt>
                <c:pt idx="4682">
                  <c:v>-6.6576666666663762E-5</c:v>
                </c:pt>
                <c:pt idx="4683">
                  <c:v>-6.6576666666663762E-5</c:v>
                </c:pt>
                <c:pt idx="4684">
                  <c:v>-5.6576666666663736E-5</c:v>
                </c:pt>
                <c:pt idx="4685">
                  <c:v>-5.6576666666663736E-5</c:v>
                </c:pt>
                <c:pt idx="4686">
                  <c:v>-5.6576666666663736E-5</c:v>
                </c:pt>
                <c:pt idx="4687">
                  <c:v>-5.6576666666663736E-5</c:v>
                </c:pt>
                <c:pt idx="4688">
                  <c:v>-5.6576666666663736E-5</c:v>
                </c:pt>
                <c:pt idx="4689">
                  <c:v>-5.6576666666663736E-5</c:v>
                </c:pt>
                <c:pt idx="4690">
                  <c:v>-5.6576666666663736E-5</c:v>
                </c:pt>
                <c:pt idx="4691">
                  <c:v>-5.6576666666663736E-5</c:v>
                </c:pt>
                <c:pt idx="4692">
                  <c:v>-5.6576666666663736E-5</c:v>
                </c:pt>
                <c:pt idx="4693">
                  <c:v>-5.6576666666663736E-5</c:v>
                </c:pt>
                <c:pt idx="4694">
                  <c:v>-4.657666666666371E-5</c:v>
                </c:pt>
                <c:pt idx="4695">
                  <c:v>-4.657666666666371E-5</c:v>
                </c:pt>
                <c:pt idx="4696">
                  <c:v>-4.657666666666371E-5</c:v>
                </c:pt>
                <c:pt idx="4697">
                  <c:v>-4.657666666666371E-5</c:v>
                </c:pt>
                <c:pt idx="4698">
                  <c:v>-3.6576666666663683E-5</c:v>
                </c:pt>
                <c:pt idx="4699">
                  <c:v>-3.6576666666663683E-5</c:v>
                </c:pt>
                <c:pt idx="4700">
                  <c:v>-3.6576666666663683E-5</c:v>
                </c:pt>
                <c:pt idx="4701">
                  <c:v>-3.6576666666663683E-5</c:v>
                </c:pt>
                <c:pt idx="4702">
                  <c:v>-2.6576666666663657E-5</c:v>
                </c:pt>
                <c:pt idx="4703">
                  <c:v>-2.6576666666663657E-5</c:v>
                </c:pt>
                <c:pt idx="4704">
                  <c:v>-1.6576666666663631E-5</c:v>
                </c:pt>
                <c:pt idx="4705">
                  <c:v>-1.6576666666663631E-5</c:v>
                </c:pt>
                <c:pt idx="4706">
                  <c:v>-1.6576666666663631E-5</c:v>
                </c:pt>
                <c:pt idx="4707">
                  <c:v>-1.6576666666663631E-5</c:v>
                </c:pt>
                <c:pt idx="4708">
                  <c:v>-6.5766666666636046E-6</c:v>
                </c:pt>
                <c:pt idx="4709">
                  <c:v>3.4233333333364216E-6</c:v>
                </c:pt>
                <c:pt idx="4710">
                  <c:v>3.4233333333364216E-6</c:v>
                </c:pt>
                <c:pt idx="4711">
                  <c:v>3.4233333333364216E-6</c:v>
                </c:pt>
                <c:pt idx="4712">
                  <c:v>3.4233333333364216E-6</c:v>
                </c:pt>
                <c:pt idx="4713">
                  <c:v>1.3423333333336448E-5</c:v>
                </c:pt>
                <c:pt idx="4714">
                  <c:v>2.3423333333336474E-5</c:v>
                </c:pt>
                <c:pt idx="4715">
                  <c:v>2.3423333333336474E-5</c:v>
                </c:pt>
                <c:pt idx="4716">
                  <c:v>2.3423333333336474E-5</c:v>
                </c:pt>
                <c:pt idx="4717">
                  <c:v>2.3423333333336474E-5</c:v>
                </c:pt>
                <c:pt idx="4718">
                  <c:v>3.34233333333365E-5</c:v>
                </c:pt>
                <c:pt idx="4719">
                  <c:v>3.34233333333365E-5</c:v>
                </c:pt>
                <c:pt idx="4720">
                  <c:v>4.3423333333336527E-5</c:v>
                </c:pt>
                <c:pt idx="4721">
                  <c:v>4.3423333333336527E-5</c:v>
                </c:pt>
                <c:pt idx="4722">
                  <c:v>4.3423333333336527E-5</c:v>
                </c:pt>
                <c:pt idx="4723">
                  <c:v>4.3423333333336527E-5</c:v>
                </c:pt>
                <c:pt idx="4724">
                  <c:v>4.3423333333336527E-5</c:v>
                </c:pt>
                <c:pt idx="4725">
                  <c:v>4.3423333333336527E-5</c:v>
                </c:pt>
                <c:pt idx="4726">
                  <c:v>4.3423333333336527E-5</c:v>
                </c:pt>
                <c:pt idx="4727">
                  <c:v>4.3423333333336527E-5</c:v>
                </c:pt>
                <c:pt idx="4728">
                  <c:v>4.3423333333336527E-5</c:v>
                </c:pt>
                <c:pt idx="4729">
                  <c:v>4.3423333333336527E-5</c:v>
                </c:pt>
                <c:pt idx="4730">
                  <c:v>3.34233333333365E-5</c:v>
                </c:pt>
                <c:pt idx="4731">
                  <c:v>3.34233333333365E-5</c:v>
                </c:pt>
                <c:pt idx="4732">
                  <c:v>2.3423333333336474E-5</c:v>
                </c:pt>
                <c:pt idx="4733">
                  <c:v>2.3423333333336474E-5</c:v>
                </c:pt>
                <c:pt idx="4734">
                  <c:v>2.3423333333336474E-5</c:v>
                </c:pt>
                <c:pt idx="4735">
                  <c:v>2.3423333333336474E-5</c:v>
                </c:pt>
                <c:pt idx="4736">
                  <c:v>1.3423333333336448E-5</c:v>
                </c:pt>
                <c:pt idx="4737">
                  <c:v>1.3423333333336448E-5</c:v>
                </c:pt>
                <c:pt idx="4738">
                  <c:v>3.4233333333364216E-6</c:v>
                </c:pt>
                <c:pt idx="4739">
                  <c:v>3.4233333333364216E-6</c:v>
                </c:pt>
                <c:pt idx="4740">
                  <c:v>3.4233333333364216E-6</c:v>
                </c:pt>
                <c:pt idx="4741">
                  <c:v>3.4233333333364216E-6</c:v>
                </c:pt>
                <c:pt idx="4742">
                  <c:v>-6.5766666666636046E-6</c:v>
                </c:pt>
                <c:pt idx="4743">
                  <c:v>-6.5766666666636046E-6</c:v>
                </c:pt>
                <c:pt idx="4744">
                  <c:v>-6.5766666666636046E-6</c:v>
                </c:pt>
                <c:pt idx="4745">
                  <c:v>-6.5766666666636046E-6</c:v>
                </c:pt>
                <c:pt idx="4746">
                  <c:v>-1.6576666666663631E-5</c:v>
                </c:pt>
                <c:pt idx="4747">
                  <c:v>-1.6576666666663631E-5</c:v>
                </c:pt>
                <c:pt idx="4748">
                  <c:v>-6.5766666666636046E-6</c:v>
                </c:pt>
                <c:pt idx="4749">
                  <c:v>-6.5766666666636046E-6</c:v>
                </c:pt>
                <c:pt idx="4750">
                  <c:v>-6.5766666666636046E-6</c:v>
                </c:pt>
                <c:pt idx="4751">
                  <c:v>-6.5766666666636046E-6</c:v>
                </c:pt>
                <c:pt idx="4752">
                  <c:v>3.4233333333364216E-6</c:v>
                </c:pt>
                <c:pt idx="4753">
                  <c:v>3.4233333333364216E-6</c:v>
                </c:pt>
                <c:pt idx="4754">
                  <c:v>3.4233333333364216E-6</c:v>
                </c:pt>
                <c:pt idx="4755">
                  <c:v>1.3423333333336448E-5</c:v>
                </c:pt>
                <c:pt idx="4756">
                  <c:v>1.3423333333336448E-5</c:v>
                </c:pt>
                <c:pt idx="4757">
                  <c:v>2.3423333333336474E-5</c:v>
                </c:pt>
                <c:pt idx="4758">
                  <c:v>2.3423333333336474E-5</c:v>
                </c:pt>
                <c:pt idx="4759">
                  <c:v>3.34233333333365E-5</c:v>
                </c:pt>
                <c:pt idx="4760">
                  <c:v>4.3423333333336527E-5</c:v>
                </c:pt>
                <c:pt idx="4761">
                  <c:v>4.3423333333336527E-5</c:v>
                </c:pt>
                <c:pt idx="4762">
                  <c:v>4.3423333333336527E-5</c:v>
                </c:pt>
                <c:pt idx="4763">
                  <c:v>5.3423333333336553E-5</c:v>
                </c:pt>
                <c:pt idx="4764">
                  <c:v>6.3423333333336579E-5</c:v>
                </c:pt>
                <c:pt idx="4765">
                  <c:v>6.3423333333336579E-5</c:v>
                </c:pt>
                <c:pt idx="4766">
                  <c:v>6.3423333333336579E-5</c:v>
                </c:pt>
                <c:pt idx="4767">
                  <c:v>7.3423333333336605E-5</c:v>
                </c:pt>
                <c:pt idx="4768">
                  <c:v>7.3423333333336605E-5</c:v>
                </c:pt>
                <c:pt idx="4769">
                  <c:v>7.3423333333336605E-5</c:v>
                </c:pt>
                <c:pt idx="4770">
                  <c:v>8.3423333333336631E-5</c:v>
                </c:pt>
                <c:pt idx="4771">
                  <c:v>8.3423333333336631E-5</c:v>
                </c:pt>
                <c:pt idx="4772">
                  <c:v>8.3423333333336631E-5</c:v>
                </c:pt>
                <c:pt idx="4773">
                  <c:v>8.3423333333336631E-5</c:v>
                </c:pt>
                <c:pt idx="4774">
                  <c:v>8.3423333333336631E-5</c:v>
                </c:pt>
                <c:pt idx="4775">
                  <c:v>8.3423333333336631E-5</c:v>
                </c:pt>
                <c:pt idx="4776">
                  <c:v>8.3423333333336631E-5</c:v>
                </c:pt>
                <c:pt idx="4777">
                  <c:v>8.3423333333336631E-5</c:v>
                </c:pt>
                <c:pt idx="4778">
                  <c:v>8.3423333333336631E-5</c:v>
                </c:pt>
                <c:pt idx="4779">
                  <c:v>7.3423333333336605E-5</c:v>
                </c:pt>
                <c:pt idx="4780">
                  <c:v>7.3423333333336605E-5</c:v>
                </c:pt>
                <c:pt idx="4781">
                  <c:v>6.3423333333336579E-5</c:v>
                </c:pt>
                <c:pt idx="4782">
                  <c:v>6.3423333333336579E-5</c:v>
                </c:pt>
                <c:pt idx="4783">
                  <c:v>6.3423333333336579E-5</c:v>
                </c:pt>
                <c:pt idx="4784">
                  <c:v>6.3423333333336579E-5</c:v>
                </c:pt>
                <c:pt idx="4785">
                  <c:v>5.3423333333336553E-5</c:v>
                </c:pt>
                <c:pt idx="4786">
                  <c:v>5.3423333333336553E-5</c:v>
                </c:pt>
                <c:pt idx="4787">
                  <c:v>4.3423333333336527E-5</c:v>
                </c:pt>
                <c:pt idx="4788">
                  <c:v>4.3423333333336527E-5</c:v>
                </c:pt>
                <c:pt idx="4789">
                  <c:v>4.3423333333336527E-5</c:v>
                </c:pt>
                <c:pt idx="4790">
                  <c:v>4.3423333333336527E-5</c:v>
                </c:pt>
                <c:pt idx="4791">
                  <c:v>4.3423333333336527E-5</c:v>
                </c:pt>
                <c:pt idx="4792">
                  <c:v>4.3423333333336527E-5</c:v>
                </c:pt>
                <c:pt idx="4793">
                  <c:v>4.3423333333336527E-5</c:v>
                </c:pt>
                <c:pt idx="4794">
                  <c:v>3.34233333333365E-5</c:v>
                </c:pt>
                <c:pt idx="4795">
                  <c:v>3.34233333333365E-5</c:v>
                </c:pt>
                <c:pt idx="4796">
                  <c:v>3.34233333333365E-5</c:v>
                </c:pt>
                <c:pt idx="4797">
                  <c:v>3.34233333333365E-5</c:v>
                </c:pt>
                <c:pt idx="4798">
                  <c:v>4.3423333333336527E-5</c:v>
                </c:pt>
                <c:pt idx="4799">
                  <c:v>4.3423333333336527E-5</c:v>
                </c:pt>
                <c:pt idx="4800">
                  <c:v>4.3423333333336527E-5</c:v>
                </c:pt>
                <c:pt idx="4801">
                  <c:v>4.3423333333336527E-5</c:v>
                </c:pt>
                <c:pt idx="4802">
                  <c:v>4.3423333333336527E-5</c:v>
                </c:pt>
                <c:pt idx="4803">
                  <c:v>4.3423333333336527E-5</c:v>
                </c:pt>
                <c:pt idx="4804">
                  <c:v>5.3423333333336553E-5</c:v>
                </c:pt>
                <c:pt idx="4805">
                  <c:v>5.3423333333336553E-5</c:v>
                </c:pt>
                <c:pt idx="4806">
                  <c:v>5.3423333333336553E-5</c:v>
                </c:pt>
                <c:pt idx="4807">
                  <c:v>6.3423333333336579E-5</c:v>
                </c:pt>
                <c:pt idx="4808">
                  <c:v>6.3423333333336579E-5</c:v>
                </c:pt>
                <c:pt idx="4809">
                  <c:v>6.3423333333336579E-5</c:v>
                </c:pt>
                <c:pt idx="4810">
                  <c:v>6.3423333333336579E-5</c:v>
                </c:pt>
                <c:pt idx="4811">
                  <c:v>7.3423333333336605E-5</c:v>
                </c:pt>
                <c:pt idx="4812">
                  <c:v>7.3423333333336605E-5</c:v>
                </c:pt>
                <c:pt idx="4813">
                  <c:v>8.3423333333336631E-5</c:v>
                </c:pt>
                <c:pt idx="4814">
                  <c:v>8.3423333333336631E-5</c:v>
                </c:pt>
                <c:pt idx="4815">
                  <c:v>8.3423333333336631E-5</c:v>
                </c:pt>
                <c:pt idx="4816">
                  <c:v>8.3423333333336631E-5</c:v>
                </c:pt>
                <c:pt idx="4817">
                  <c:v>8.3423333333336631E-5</c:v>
                </c:pt>
                <c:pt idx="4818">
                  <c:v>8.3423333333336631E-5</c:v>
                </c:pt>
                <c:pt idx="4819">
                  <c:v>9.3423333333336658E-5</c:v>
                </c:pt>
                <c:pt idx="4820">
                  <c:v>9.3423333333336658E-5</c:v>
                </c:pt>
                <c:pt idx="4821">
                  <c:v>9.3423333333336658E-5</c:v>
                </c:pt>
                <c:pt idx="4822">
                  <c:v>9.3423333333336658E-5</c:v>
                </c:pt>
                <c:pt idx="4823">
                  <c:v>9.3423333333336658E-5</c:v>
                </c:pt>
                <c:pt idx="4824">
                  <c:v>9.3423333333336658E-5</c:v>
                </c:pt>
                <c:pt idx="4825">
                  <c:v>8.3423333333336631E-5</c:v>
                </c:pt>
                <c:pt idx="4826">
                  <c:v>8.3423333333336631E-5</c:v>
                </c:pt>
                <c:pt idx="4827">
                  <c:v>8.3423333333336631E-5</c:v>
                </c:pt>
                <c:pt idx="4828">
                  <c:v>8.3423333333336631E-5</c:v>
                </c:pt>
                <c:pt idx="4829">
                  <c:v>8.3423333333336631E-5</c:v>
                </c:pt>
                <c:pt idx="4830">
                  <c:v>8.3423333333336631E-5</c:v>
                </c:pt>
                <c:pt idx="4831">
                  <c:v>8.3423333333336631E-5</c:v>
                </c:pt>
                <c:pt idx="4832">
                  <c:v>7.3423333333336605E-5</c:v>
                </c:pt>
                <c:pt idx="4833">
                  <c:v>7.3423333333336605E-5</c:v>
                </c:pt>
                <c:pt idx="4834">
                  <c:v>6.3423333333336579E-5</c:v>
                </c:pt>
                <c:pt idx="4835">
                  <c:v>6.3423333333336579E-5</c:v>
                </c:pt>
                <c:pt idx="4836">
                  <c:v>6.3423333333336579E-5</c:v>
                </c:pt>
                <c:pt idx="4837">
                  <c:v>6.3423333333336579E-5</c:v>
                </c:pt>
                <c:pt idx="4838">
                  <c:v>5.3423333333336553E-5</c:v>
                </c:pt>
                <c:pt idx="4839">
                  <c:v>5.3423333333336553E-5</c:v>
                </c:pt>
                <c:pt idx="4840">
                  <c:v>5.3423333333336553E-5</c:v>
                </c:pt>
                <c:pt idx="4841">
                  <c:v>4.3423333333336527E-5</c:v>
                </c:pt>
                <c:pt idx="4842">
                  <c:v>4.3423333333336527E-5</c:v>
                </c:pt>
                <c:pt idx="4843">
                  <c:v>4.3423333333336527E-5</c:v>
                </c:pt>
                <c:pt idx="4844">
                  <c:v>4.3423333333336527E-5</c:v>
                </c:pt>
                <c:pt idx="4845">
                  <c:v>4.3423333333336527E-5</c:v>
                </c:pt>
                <c:pt idx="4846">
                  <c:v>4.3423333333336527E-5</c:v>
                </c:pt>
                <c:pt idx="4847">
                  <c:v>4.3423333333336527E-5</c:v>
                </c:pt>
                <c:pt idx="4848">
                  <c:v>4.3423333333336527E-5</c:v>
                </c:pt>
                <c:pt idx="4849">
                  <c:v>4.3423333333336527E-5</c:v>
                </c:pt>
                <c:pt idx="4850">
                  <c:v>4.3423333333336527E-5</c:v>
                </c:pt>
                <c:pt idx="4851">
                  <c:v>4.3423333333336527E-5</c:v>
                </c:pt>
                <c:pt idx="4852">
                  <c:v>4.3423333333336527E-5</c:v>
                </c:pt>
                <c:pt idx="4853">
                  <c:v>4.3423333333336527E-5</c:v>
                </c:pt>
                <c:pt idx="4854">
                  <c:v>4.3423333333336527E-5</c:v>
                </c:pt>
                <c:pt idx="4855">
                  <c:v>4.3423333333336527E-5</c:v>
                </c:pt>
                <c:pt idx="4856">
                  <c:v>4.3423333333336527E-5</c:v>
                </c:pt>
                <c:pt idx="4857">
                  <c:v>4.3423333333336527E-5</c:v>
                </c:pt>
                <c:pt idx="4858">
                  <c:v>4.3423333333336527E-5</c:v>
                </c:pt>
                <c:pt idx="4859">
                  <c:v>4.3423333333336527E-5</c:v>
                </c:pt>
                <c:pt idx="4860">
                  <c:v>4.3423333333336527E-5</c:v>
                </c:pt>
                <c:pt idx="4861">
                  <c:v>4.3423333333336527E-5</c:v>
                </c:pt>
                <c:pt idx="4862">
                  <c:v>4.3423333333336527E-5</c:v>
                </c:pt>
                <c:pt idx="4863">
                  <c:v>4.3423333333336527E-5</c:v>
                </c:pt>
                <c:pt idx="4864">
                  <c:v>4.3423333333336527E-5</c:v>
                </c:pt>
                <c:pt idx="4865">
                  <c:v>4.3423333333336527E-5</c:v>
                </c:pt>
                <c:pt idx="4866">
                  <c:v>4.3423333333336527E-5</c:v>
                </c:pt>
                <c:pt idx="4867">
                  <c:v>4.3423333333336527E-5</c:v>
                </c:pt>
                <c:pt idx="4868">
                  <c:v>4.3423333333336527E-5</c:v>
                </c:pt>
                <c:pt idx="4869">
                  <c:v>3.34233333333365E-5</c:v>
                </c:pt>
                <c:pt idx="4870">
                  <c:v>3.34233333333365E-5</c:v>
                </c:pt>
                <c:pt idx="4871">
                  <c:v>3.34233333333365E-5</c:v>
                </c:pt>
                <c:pt idx="4872">
                  <c:v>3.34233333333365E-5</c:v>
                </c:pt>
                <c:pt idx="4873">
                  <c:v>2.3423333333336474E-5</c:v>
                </c:pt>
                <c:pt idx="4874">
                  <c:v>2.3423333333336474E-5</c:v>
                </c:pt>
                <c:pt idx="4875">
                  <c:v>2.3423333333336474E-5</c:v>
                </c:pt>
                <c:pt idx="4876">
                  <c:v>2.3423333333336474E-5</c:v>
                </c:pt>
                <c:pt idx="4877">
                  <c:v>2.3423333333336474E-5</c:v>
                </c:pt>
                <c:pt idx="4878">
                  <c:v>1.3423333333336448E-5</c:v>
                </c:pt>
                <c:pt idx="4879">
                  <c:v>1.3423333333336448E-5</c:v>
                </c:pt>
                <c:pt idx="4880">
                  <c:v>3.4233333333364216E-6</c:v>
                </c:pt>
                <c:pt idx="4881">
                  <c:v>3.4233333333364216E-6</c:v>
                </c:pt>
                <c:pt idx="4882">
                  <c:v>3.4233333333364216E-6</c:v>
                </c:pt>
                <c:pt idx="4883">
                  <c:v>3.4233333333364216E-6</c:v>
                </c:pt>
                <c:pt idx="4884">
                  <c:v>3.4233333333364216E-6</c:v>
                </c:pt>
                <c:pt idx="4885">
                  <c:v>3.4233333333364216E-6</c:v>
                </c:pt>
                <c:pt idx="4886">
                  <c:v>3.4233333333364216E-6</c:v>
                </c:pt>
                <c:pt idx="4887">
                  <c:v>3.4233333333364216E-6</c:v>
                </c:pt>
                <c:pt idx="4888">
                  <c:v>3.4233333333364216E-6</c:v>
                </c:pt>
                <c:pt idx="4889">
                  <c:v>3.4233333333364216E-6</c:v>
                </c:pt>
                <c:pt idx="4890">
                  <c:v>3.4233333333364216E-6</c:v>
                </c:pt>
                <c:pt idx="4891">
                  <c:v>3.4233333333364216E-6</c:v>
                </c:pt>
                <c:pt idx="4892">
                  <c:v>3.4233333333364216E-6</c:v>
                </c:pt>
                <c:pt idx="4893">
                  <c:v>3.4233333333364216E-6</c:v>
                </c:pt>
                <c:pt idx="4894">
                  <c:v>3.4233333333364216E-6</c:v>
                </c:pt>
                <c:pt idx="4895">
                  <c:v>3.4233333333364216E-6</c:v>
                </c:pt>
                <c:pt idx="4896">
                  <c:v>1.3423333333336448E-5</c:v>
                </c:pt>
                <c:pt idx="4897">
                  <c:v>1.3423333333336448E-5</c:v>
                </c:pt>
                <c:pt idx="4898">
                  <c:v>1.3423333333336448E-5</c:v>
                </c:pt>
                <c:pt idx="4899">
                  <c:v>2.3423333333336474E-5</c:v>
                </c:pt>
                <c:pt idx="4900">
                  <c:v>2.3423333333336474E-5</c:v>
                </c:pt>
                <c:pt idx="4901">
                  <c:v>2.3423333333336474E-5</c:v>
                </c:pt>
                <c:pt idx="4902">
                  <c:v>2.3423333333336474E-5</c:v>
                </c:pt>
                <c:pt idx="4903">
                  <c:v>2.3423333333336474E-5</c:v>
                </c:pt>
                <c:pt idx="4904">
                  <c:v>2.3423333333336474E-5</c:v>
                </c:pt>
                <c:pt idx="4905">
                  <c:v>2.3423333333336474E-5</c:v>
                </c:pt>
                <c:pt idx="4906">
                  <c:v>2.3423333333336474E-5</c:v>
                </c:pt>
                <c:pt idx="4907">
                  <c:v>2.3423333333336474E-5</c:v>
                </c:pt>
                <c:pt idx="4908">
                  <c:v>2.3423333333336474E-5</c:v>
                </c:pt>
                <c:pt idx="4909">
                  <c:v>2.3423333333336474E-5</c:v>
                </c:pt>
                <c:pt idx="4910">
                  <c:v>2.3423333333336474E-5</c:v>
                </c:pt>
                <c:pt idx="4911">
                  <c:v>2.3423333333336474E-5</c:v>
                </c:pt>
                <c:pt idx="4912">
                  <c:v>2.3423333333336474E-5</c:v>
                </c:pt>
                <c:pt idx="4913">
                  <c:v>2.3423333333336474E-5</c:v>
                </c:pt>
                <c:pt idx="4914">
                  <c:v>2.3423333333336474E-5</c:v>
                </c:pt>
                <c:pt idx="4915">
                  <c:v>1.3423333333336448E-5</c:v>
                </c:pt>
                <c:pt idx="4916">
                  <c:v>1.3423333333336448E-5</c:v>
                </c:pt>
                <c:pt idx="4917">
                  <c:v>3.4233333333364216E-6</c:v>
                </c:pt>
                <c:pt idx="4918">
                  <c:v>3.4233333333364216E-6</c:v>
                </c:pt>
                <c:pt idx="4919">
                  <c:v>3.4233333333364216E-6</c:v>
                </c:pt>
                <c:pt idx="4920">
                  <c:v>3.4233333333364216E-6</c:v>
                </c:pt>
                <c:pt idx="4921">
                  <c:v>3.4233333333364216E-6</c:v>
                </c:pt>
                <c:pt idx="4922">
                  <c:v>-6.5766666666636046E-6</c:v>
                </c:pt>
                <c:pt idx="4923">
                  <c:v>-6.5766666666636046E-6</c:v>
                </c:pt>
                <c:pt idx="4924">
                  <c:v>-6.5766666666636046E-6</c:v>
                </c:pt>
                <c:pt idx="4925">
                  <c:v>-1.6576666666663631E-5</c:v>
                </c:pt>
                <c:pt idx="4926">
                  <c:v>-1.6576666666663631E-5</c:v>
                </c:pt>
                <c:pt idx="4927">
                  <c:v>-1.6576666666663631E-5</c:v>
                </c:pt>
                <c:pt idx="4928">
                  <c:v>-1.6576666666663631E-5</c:v>
                </c:pt>
                <c:pt idx="4929">
                  <c:v>-1.6576666666663631E-5</c:v>
                </c:pt>
                <c:pt idx="4930">
                  <c:v>-1.6576666666663631E-5</c:v>
                </c:pt>
                <c:pt idx="4931">
                  <c:v>-1.6576666666663631E-5</c:v>
                </c:pt>
                <c:pt idx="4932">
                  <c:v>-1.6576666666663631E-5</c:v>
                </c:pt>
                <c:pt idx="4933">
                  <c:v>-1.6576666666663631E-5</c:v>
                </c:pt>
                <c:pt idx="4934">
                  <c:v>-6.5766666666636046E-6</c:v>
                </c:pt>
                <c:pt idx="4935">
                  <c:v>-6.5766666666636046E-6</c:v>
                </c:pt>
                <c:pt idx="4936">
                  <c:v>-6.5766666666636046E-6</c:v>
                </c:pt>
                <c:pt idx="4937">
                  <c:v>3.4233333333364216E-6</c:v>
                </c:pt>
                <c:pt idx="4938">
                  <c:v>3.4233333333364216E-6</c:v>
                </c:pt>
                <c:pt idx="4939">
                  <c:v>3.4233333333364216E-6</c:v>
                </c:pt>
                <c:pt idx="4940">
                  <c:v>3.4233333333364216E-6</c:v>
                </c:pt>
                <c:pt idx="4941">
                  <c:v>1.3423333333336448E-5</c:v>
                </c:pt>
                <c:pt idx="4942">
                  <c:v>2.3423333333336474E-5</c:v>
                </c:pt>
                <c:pt idx="4943">
                  <c:v>2.3423333333336474E-5</c:v>
                </c:pt>
                <c:pt idx="4944">
                  <c:v>2.3423333333336474E-5</c:v>
                </c:pt>
                <c:pt idx="4945">
                  <c:v>3.34233333333365E-5</c:v>
                </c:pt>
                <c:pt idx="4946">
                  <c:v>3.34233333333365E-5</c:v>
                </c:pt>
                <c:pt idx="4947">
                  <c:v>4.3423333333336527E-5</c:v>
                </c:pt>
                <c:pt idx="4948">
                  <c:v>4.3423333333336527E-5</c:v>
                </c:pt>
                <c:pt idx="4949">
                  <c:v>4.3423333333336527E-5</c:v>
                </c:pt>
                <c:pt idx="4950">
                  <c:v>5.3423333333336553E-5</c:v>
                </c:pt>
                <c:pt idx="4951">
                  <c:v>5.3423333333336553E-5</c:v>
                </c:pt>
                <c:pt idx="4952">
                  <c:v>6.3423333333336579E-5</c:v>
                </c:pt>
                <c:pt idx="4953">
                  <c:v>6.3423333333336579E-5</c:v>
                </c:pt>
                <c:pt idx="4954">
                  <c:v>6.3423333333336579E-5</c:v>
                </c:pt>
                <c:pt idx="4955">
                  <c:v>7.3423333333336605E-5</c:v>
                </c:pt>
                <c:pt idx="4956">
                  <c:v>7.3423333333336605E-5</c:v>
                </c:pt>
                <c:pt idx="4957">
                  <c:v>8.3423333333336631E-5</c:v>
                </c:pt>
                <c:pt idx="4958">
                  <c:v>8.3423333333336631E-5</c:v>
                </c:pt>
                <c:pt idx="4959">
                  <c:v>8.3423333333336631E-5</c:v>
                </c:pt>
                <c:pt idx="4960">
                  <c:v>8.3423333333336631E-5</c:v>
                </c:pt>
                <c:pt idx="4961">
                  <c:v>8.3423333333336631E-5</c:v>
                </c:pt>
                <c:pt idx="4962">
                  <c:v>9.3423333333336658E-5</c:v>
                </c:pt>
                <c:pt idx="4963">
                  <c:v>9.3423333333336658E-5</c:v>
                </c:pt>
                <c:pt idx="4964">
                  <c:v>9.3423333333336658E-5</c:v>
                </c:pt>
                <c:pt idx="4965">
                  <c:v>1.0342333333333625E-4</c:v>
                </c:pt>
                <c:pt idx="4966">
                  <c:v>1.0342333333333625E-4</c:v>
                </c:pt>
                <c:pt idx="4967">
                  <c:v>1.0342333333333625E-4</c:v>
                </c:pt>
                <c:pt idx="4968">
                  <c:v>1.0342333333333625E-4</c:v>
                </c:pt>
                <c:pt idx="4969">
                  <c:v>1.0342333333333625E-4</c:v>
                </c:pt>
                <c:pt idx="4970">
                  <c:v>1.0342333333333625E-4</c:v>
                </c:pt>
                <c:pt idx="4971">
                  <c:v>1.0342333333333625E-4</c:v>
                </c:pt>
                <c:pt idx="4972">
                  <c:v>1.0342333333333625E-4</c:v>
                </c:pt>
                <c:pt idx="4973">
                  <c:v>1.0342333333333625E-4</c:v>
                </c:pt>
                <c:pt idx="4974">
                  <c:v>1.0342333333333625E-4</c:v>
                </c:pt>
                <c:pt idx="4975">
                  <c:v>1.0342333333333625E-4</c:v>
                </c:pt>
                <c:pt idx="4976">
                  <c:v>1.0342333333333625E-4</c:v>
                </c:pt>
                <c:pt idx="4977">
                  <c:v>1.0342333333333625E-4</c:v>
                </c:pt>
                <c:pt idx="4978">
                  <c:v>1.0342333333333625E-4</c:v>
                </c:pt>
                <c:pt idx="4979">
                  <c:v>9.3423333333336658E-5</c:v>
                </c:pt>
                <c:pt idx="4980">
                  <c:v>9.3423333333336658E-5</c:v>
                </c:pt>
                <c:pt idx="4981">
                  <c:v>9.3423333333336658E-5</c:v>
                </c:pt>
                <c:pt idx="4982">
                  <c:v>8.3423333333336631E-5</c:v>
                </c:pt>
                <c:pt idx="4983">
                  <c:v>8.3423333333336631E-5</c:v>
                </c:pt>
                <c:pt idx="4984">
                  <c:v>8.3423333333336631E-5</c:v>
                </c:pt>
                <c:pt idx="4985">
                  <c:v>8.3423333333336631E-5</c:v>
                </c:pt>
                <c:pt idx="4986">
                  <c:v>7.3423333333336605E-5</c:v>
                </c:pt>
                <c:pt idx="4987">
                  <c:v>7.3423333333336605E-5</c:v>
                </c:pt>
                <c:pt idx="4988">
                  <c:v>6.3423333333336579E-5</c:v>
                </c:pt>
                <c:pt idx="4989">
                  <c:v>6.3423333333336579E-5</c:v>
                </c:pt>
                <c:pt idx="4990">
                  <c:v>6.3423333333336579E-5</c:v>
                </c:pt>
                <c:pt idx="4991">
                  <c:v>5.3423333333336553E-5</c:v>
                </c:pt>
                <c:pt idx="4992">
                  <c:v>5.3423333333336553E-5</c:v>
                </c:pt>
                <c:pt idx="4993">
                  <c:v>4.3423333333336527E-5</c:v>
                </c:pt>
                <c:pt idx="4994">
                  <c:v>4.3423333333336527E-5</c:v>
                </c:pt>
                <c:pt idx="4995">
                  <c:v>4.3423333333336527E-5</c:v>
                </c:pt>
                <c:pt idx="4996">
                  <c:v>3.34233333333365E-5</c:v>
                </c:pt>
                <c:pt idx="4997">
                  <c:v>2.3423333333336474E-5</c:v>
                </c:pt>
                <c:pt idx="4998">
                  <c:v>2.3423333333336474E-5</c:v>
                </c:pt>
                <c:pt idx="4999">
                  <c:v>2.3423333333336474E-5</c:v>
                </c:pt>
                <c:pt idx="5000">
                  <c:v>1.3423333333336448E-5</c:v>
                </c:pt>
                <c:pt idx="5001">
                  <c:v>1.3423333333336448E-5</c:v>
                </c:pt>
                <c:pt idx="5002">
                  <c:v>3.4233333333364216E-6</c:v>
                </c:pt>
                <c:pt idx="5003">
                  <c:v>3.4233333333364216E-6</c:v>
                </c:pt>
                <c:pt idx="5004">
                  <c:v>3.4233333333364216E-6</c:v>
                </c:pt>
                <c:pt idx="5005">
                  <c:v>-6.5766666666636046E-6</c:v>
                </c:pt>
                <c:pt idx="5006">
                  <c:v>-6.5766666666636046E-6</c:v>
                </c:pt>
                <c:pt idx="5007">
                  <c:v>-1.6576666666663631E-5</c:v>
                </c:pt>
                <c:pt idx="5008">
                  <c:v>-1.6576666666663631E-5</c:v>
                </c:pt>
                <c:pt idx="5009">
                  <c:v>-1.6576666666663631E-5</c:v>
                </c:pt>
                <c:pt idx="5010">
                  <c:v>-2.6576666666663657E-5</c:v>
                </c:pt>
                <c:pt idx="5011">
                  <c:v>-2.6576666666663657E-5</c:v>
                </c:pt>
                <c:pt idx="5012">
                  <c:v>-3.6576666666663683E-5</c:v>
                </c:pt>
                <c:pt idx="5013">
                  <c:v>-3.6576666666663683E-5</c:v>
                </c:pt>
                <c:pt idx="5014">
                  <c:v>-3.6576666666663683E-5</c:v>
                </c:pt>
                <c:pt idx="5015">
                  <c:v>-3.6576666666663683E-5</c:v>
                </c:pt>
                <c:pt idx="5016">
                  <c:v>-4.657666666666371E-5</c:v>
                </c:pt>
                <c:pt idx="5017">
                  <c:v>-4.657666666666371E-5</c:v>
                </c:pt>
                <c:pt idx="5018">
                  <c:v>-5.6576666666663736E-5</c:v>
                </c:pt>
                <c:pt idx="5019">
                  <c:v>-5.6576666666663736E-5</c:v>
                </c:pt>
                <c:pt idx="5020">
                  <c:v>-5.6576666666663736E-5</c:v>
                </c:pt>
                <c:pt idx="5021">
                  <c:v>-5.6576666666663736E-5</c:v>
                </c:pt>
                <c:pt idx="5022">
                  <c:v>-6.6576666666663762E-5</c:v>
                </c:pt>
                <c:pt idx="5023">
                  <c:v>-6.6576666666663762E-5</c:v>
                </c:pt>
                <c:pt idx="5024">
                  <c:v>-7.6576666666663355E-5</c:v>
                </c:pt>
                <c:pt idx="5025">
                  <c:v>-7.6576666666663355E-5</c:v>
                </c:pt>
                <c:pt idx="5026">
                  <c:v>-7.6576666666663355E-5</c:v>
                </c:pt>
                <c:pt idx="5027">
                  <c:v>-7.6576666666663355E-5</c:v>
                </c:pt>
                <c:pt idx="5028">
                  <c:v>-7.6576666666663355E-5</c:v>
                </c:pt>
                <c:pt idx="5029">
                  <c:v>-7.6576666666663355E-5</c:v>
                </c:pt>
                <c:pt idx="5030">
                  <c:v>-7.6576666666663355E-5</c:v>
                </c:pt>
                <c:pt idx="5031">
                  <c:v>-8.6576666666663381E-5</c:v>
                </c:pt>
                <c:pt idx="5032">
                  <c:v>-8.6576666666663381E-5</c:v>
                </c:pt>
                <c:pt idx="5033">
                  <c:v>-8.6576666666663381E-5</c:v>
                </c:pt>
                <c:pt idx="5034">
                  <c:v>-8.6576666666663381E-5</c:v>
                </c:pt>
                <c:pt idx="5035">
                  <c:v>-8.6576666666663381E-5</c:v>
                </c:pt>
                <c:pt idx="5036">
                  <c:v>-8.6576666666663381E-5</c:v>
                </c:pt>
                <c:pt idx="5037">
                  <c:v>-8.6576666666663381E-5</c:v>
                </c:pt>
                <c:pt idx="5038">
                  <c:v>-8.6576666666663381E-5</c:v>
                </c:pt>
                <c:pt idx="5039">
                  <c:v>-7.6576666666663355E-5</c:v>
                </c:pt>
                <c:pt idx="5040">
                  <c:v>-7.6576666666663355E-5</c:v>
                </c:pt>
                <c:pt idx="5041">
                  <c:v>-7.6576666666663355E-5</c:v>
                </c:pt>
                <c:pt idx="5042">
                  <c:v>-7.6576666666663355E-5</c:v>
                </c:pt>
                <c:pt idx="5043">
                  <c:v>-7.6576666666663355E-5</c:v>
                </c:pt>
                <c:pt idx="5044">
                  <c:v>-7.6576666666663355E-5</c:v>
                </c:pt>
                <c:pt idx="5045">
                  <c:v>-7.6576666666663355E-5</c:v>
                </c:pt>
                <c:pt idx="5046">
                  <c:v>-7.6576666666663355E-5</c:v>
                </c:pt>
                <c:pt idx="5047">
                  <c:v>-7.6576666666663355E-5</c:v>
                </c:pt>
                <c:pt idx="5048">
                  <c:v>-6.6576666666663762E-5</c:v>
                </c:pt>
                <c:pt idx="5049">
                  <c:v>-6.6576666666663762E-5</c:v>
                </c:pt>
                <c:pt idx="5050">
                  <c:v>-6.6576666666663762E-5</c:v>
                </c:pt>
                <c:pt idx="5051">
                  <c:v>-6.6576666666663762E-5</c:v>
                </c:pt>
                <c:pt idx="5052">
                  <c:v>-6.6576666666663762E-5</c:v>
                </c:pt>
                <c:pt idx="5053">
                  <c:v>-6.6576666666663762E-5</c:v>
                </c:pt>
                <c:pt idx="5054">
                  <c:v>-6.6576666666663762E-5</c:v>
                </c:pt>
                <c:pt idx="5055">
                  <c:v>-6.6576666666663762E-5</c:v>
                </c:pt>
                <c:pt idx="5056">
                  <c:v>-6.6576666666663762E-5</c:v>
                </c:pt>
                <c:pt idx="5057">
                  <c:v>-6.6576666666663762E-5</c:v>
                </c:pt>
                <c:pt idx="5058">
                  <c:v>-6.6576666666663762E-5</c:v>
                </c:pt>
                <c:pt idx="5059">
                  <c:v>-6.6576666666663762E-5</c:v>
                </c:pt>
                <c:pt idx="5060">
                  <c:v>-6.6576666666663762E-5</c:v>
                </c:pt>
                <c:pt idx="5061">
                  <c:v>-6.6576666666663762E-5</c:v>
                </c:pt>
                <c:pt idx="5062">
                  <c:v>-6.6576666666663762E-5</c:v>
                </c:pt>
                <c:pt idx="5063">
                  <c:v>-7.6576666666663355E-5</c:v>
                </c:pt>
                <c:pt idx="5064">
                  <c:v>-7.6576666666663355E-5</c:v>
                </c:pt>
                <c:pt idx="5065">
                  <c:v>-7.6576666666663355E-5</c:v>
                </c:pt>
                <c:pt idx="5066">
                  <c:v>-7.6576666666663355E-5</c:v>
                </c:pt>
                <c:pt idx="5067">
                  <c:v>-7.6576666666663355E-5</c:v>
                </c:pt>
                <c:pt idx="5068">
                  <c:v>-7.6576666666663355E-5</c:v>
                </c:pt>
                <c:pt idx="5069">
                  <c:v>-7.6576666666663355E-5</c:v>
                </c:pt>
                <c:pt idx="5070">
                  <c:v>-7.6576666666663355E-5</c:v>
                </c:pt>
                <c:pt idx="5071">
                  <c:v>-6.6576666666663762E-5</c:v>
                </c:pt>
                <c:pt idx="5072">
                  <c:v>-6.6576666666663762E-5</c:v>
                </c:pt>
                <c:pt idx="5073">
                  <c:v>-6.6576666666663762E-5</c:v>
                </c:pt>
                <c:pt idx="5074">
                  <c:v>-6.6576666666663762E-5</c:v>
                </c:pt>
                <c:pt idx="5075">
                  <c:v>-5.6576666666663736E-5</c:v>
                </c:pt>
                <c:pt idx="5076">
                  <c:v>-5.6576666666663736E-5</c:v>
                </c:pt>
                <c:pt idx="5077">
                  <c:v>-5.6576666666663736E-5</c:v>
                </c:pt>
                <c:pt idx="5078">
                  <c:v>-4.657666666666371E-5</c:v>
                </c:pt>
                <c:pt idx="5079">
                  <c:v>-4.657666666666371E-5</c:v>
                </c:pt>
                <c:pt idx="5080">
                  <c:v>-3.6576666666663683E-5</c:v>
                </c:pt>
                <c:pt idx="5081">
                  <c:v>-3.6576666666663683E-5</c:v>
                </c:pt>
                <c:pt idx="5082">
                  <c:v>-3.6576666666663683E-5</c:v>
                </c:pt>
                <c:pt idx="5083">
                  <c:v>-2.6576666666663657E-5</c:v>
                </c:pt>
                <c:pt idx="5084">
                  <c:v>-1.6576666666663631E-5</c:v>
                </c:pt>
                <c:pt idx="5085">
                  <c:v>-1.6576666666663631E-5</c:v>
                </c:pt>
                <c:pt idx="5086">
                  <c:v>-6.5766666666636046E-6</c:v>
                </c:pt>
                <c:pt idx="5087">
                  <c:v>3.4233333333364216E-6</c:v>
                </c:pt>
                <c:pt idx="5088">
                  <c:v>3.4233333333364216E-6</c:v>
                </c:pt>
                <c:pt idx="5089">
                  <c:v>3.4233333333364216E-6</c:v>
                </c:pt>
                <c:pt idx="5090">
                  <c:v>1.3423333333336448E-5</c:v>
                </c:pt>
                <c:pt idx="5091">
                  <c:v>1.3423333333336448E-5</c:v>
                </c:pt>
                <c:pt idx="5092">
                  <c:v>2.3423333333336474E-5</c:v>
                </c:pt>
                <c:pt idx="5093">
                  <c:v>2.3423333333336474E-5</c:v>
                </c:pt>
                <c:pt idx="5094">
                  <c:v>2.3423333333336474E-5</c:v>
                </c:pt>
                <c:pt idx="5095">
                  <c:v>3.34233333333365E-5</c:v>
                </c:pt>
                <c:pt idx="5096">
                  <c:v>3.34233333333365E-5</c:v>
                </c:pt>
                <c:pt idx="5097">
                  <c:v>3.34233333333365E-5</c:v>
                </c:pt>
                <c:pt idx="5098">
                  <c:v>3.34233333333365E-5</c:v>
                </c:pt>
                <c:pt idx="5099">
                  <c:v>4.3423333333336527E-5</c:v>
                </c:pt>
                <c:pt idx="5100">
                  <c:v>4.3423333333336527E-5</c:v>
                </c:pt>
                <c:pt idx="5101">
                  <c:v>4.3423333333336527E-5</c:v>
                </c:pt>
                <c:pt idx="5102">
                  <c:v>4.3423333333336527E-5</c:v>
                </c:pt>
                <c:pt idx="5103">
                  <c:v>4.3423333333336527E-5</c:v>
                </c:pt>
                <c:pt idx="5104">
                  <c:v>3.34233333333365E-5</c:v>
                </c:pt>
                <c:pt idx="5105">
                  <c:v>3.34233333333365E-5</c:v>
                </c:pt>
                <c:pt idx="5106">
                  <c:v>3.34233333333365E-5</c:v>
                </c:pt>
                <c:pt idx="5107">
                  <c:v>3.34233333333365E-5</c:v>
                </c:pt>
                <c:pt idx="5108">
                  <c:v>3.34233333333365E-5</c:v>
                </c:pt>
                <c:pt idx="5109">
                  <c:v>2.3423333333336474E-5</c:v>
                </c:pt>
                <c:pt idx="5110">
                  <c:v>2.3423333333336474E-5</c:v>
                </c:pt>
                <c:pt idx="5111">
                  <c:v>2.3423333333336474E-5</c:v>
                </c:pt>
                <c:pt idx="5112">
                  <c:v>2.3423333333336474E-5</c:v>
                </c:pt>
                <c:pt idx="5113">
                  <c:v>2.3423333333336474E-5</c:v>
                </c:pt>
                <c:pt idx="5114">
                  <c:v>2.3423333333336474E-5</c:v>
                </c:pt>
                <c:pt idx="5115">
                  <c:v>2.3423333333336474E-5</c:v>
                </c:pt>
                <c:pt idx="5116">
                  <c:v>2.3423333333336474E-5</c:v>
                </c:pt>
                <c:pt idx="5117">
                  <c:v>2.3423333333336474E-5</c:v>
                </c:pt>
                <c:pt idx="5118">
                  <c:v>2.3423333333336474E-5</c:v>
                </c:pt>
                <c:pt idx="5119">
                  <c:v>2.3423333333336474E-5</c:v>
                </c:pt>
                <c:pt idx="5120">
                  <c:v>2.3423333333336474E-5</c:v>
                </c:pt>
                <c:pt idx="5121">
                  <c:v>2.3423333333336474E-5</c:v>
                </c:pt>
                <c:pt idx="5122">
                  <c:v>2.3423333333336474E-5</c:v>
                </c:pt>
                <c:pt idx="5123">
                  <c:v>2.3423333333336474E-5</c:v>
                </c:pt>
                <c:pt idx="5124">
                  <c:v>2.3423333333336474E-5</c:v>
                </c:pt>
                <c:pt idx="5125">
                  <c:v>2.3423333333336474E-5</c:v>
                </c:pt>
                <c:pt idx="5126">
                  <c:v>2.3423333333336474E-5</c:v>
                </c:pt>
                <c:pt idx="5127">
                  <c:v>2.3423333333336474E-5</c:v>
                </c:pt>
                <c:pt idx="5128">
                  <c:v>2.3423333333336474E-5</c:v>
                </c:pt>
                <c:pt idx="5129">
                  <c:v>2.3423333333336474E-5</c:v>
                </c:pt>
                <c:pt idx="5130">
                  <c:v>2.3423333333336474E-5</c:v>
                </c:pt>
                <c:pt idx="5131">
                  <c:v>2.3423333333336474E-5</c:v>
                </c:pt>
                <c:pt idx="5132">
                  <c:v>3.34233333333365E-5</c:v>
                </c:pt>
                <c:pt idx="5133">
                  <c:v>3.34233333333365E-5</c:v>
                </c:pt>
                <c:pt idx="5134">
                  <c:v>3.34233333333365E-5</c:v>
                </c:pt>
                <c:pt idx="5135">
                  <c:v>3.34233333333365E-5</c:v>
                </c:pt>
                <c:pt idx="5136">
                  <c:v>3.34233333333365E-5</c:v>
                </c:pt>
                <c:pt idx="5137">
                  <c:v>3.34233333333365E-5</c:v>
                </c:pt>
                <c:pt idx="5138">
                  <c:v>3.34233333333365E-5</c:v>
                </c:pt>
                <c:pt idx="5139">
                  <c:v>3.34233333333365E-5</c:v>
                </c:pt>
                <c:pt idx="5140">
                  <c:v>4.3423333333336527E-5</c:v>
                </c:pt>
                <c:pt idx="5141">
                  <c:v>3.34233333333365E-5</c:v>
                </c:pt>
                <c:pt idx="5142">
                  <c:v>3.34233333333365E-5</c:v>
                </c:pt>
                <c:pt idx="5143">
                  <c:v>3.34233333333365E-5</c:v>
                </c:pt>
                <c:pt idx="5144">
                  <c:v>3.34233333333365E-5</c:v>
                </c:pt>
                <c:pt idx="5145">
                  <c:v>3.34233333333365E-5</c:v>
                </c:pt>
                <c:pt idx="5146">
                  <c:v>3.34233333333365E-5</c:v>
                </c:pt>
                <c:pt idx="5147">
                  <c:v>3.34233333333365E-5</c:v>
                </c:pt>
                <c:pt idx="5148">
                  <c:v>3.34233333333365E-5</c:v>
                </c:pt>
                <c:pt idx="5149">
                  <c:v>2.3423333333336474E-5</c:v>
                </c:pt>
                <c:pt idx="5150">
                  <c:v>2.3423333333336474E-5</c:v>
                </c:pt>
                <c:pt idx="5151">
                  <c:v>2.3423333333336474E-5</c:v>
                </c:pt>
                <c:pt idx="5152">
                  <c:v>2.3423333333336474E-5</c:v>
                </c:pt>
                <c:pt idx="5153">
                  <c:v>2.3423333333336474E-5</c:v>
                </c:pt>
                <c:pt idx="5154">
                  <c:v>2.3423333333336474E-5</c:v>
                </c:pt>
                <c:pt idx="5155">
                  <c:v>2.3423333333336474E-5</c:v>
                </c:pt>
                <c:pt idx="5156">
                  <c:v>2.3423333333336474E-5</c:v>
                </c:pt>
                <c:pt idx="5157">
                  <c:v>2.3423333333336474E-5</c:v>
                </c:pt>
                <c:pt idx="5158">
                  <c:v>2.3423333333336474E-5</c:v>
                </c:pt>
                <c:pt idx="5159">
                  <c:v>1.3423333333336448E-5</c:v>
                </c:pt>
                <c:pt idx="5160">
                  <c:v>1.3423333333336448E-5</c:v>
                </c:pt>
                <c:pt idx="5161">
                  <c:v>1.3423333333336448E-5</c:v>
                </c:pt>
                <c:pt idx="5162">
                  <c:v>1.3423333333336448E-5</c:v>
                </c:pt>
                <c:pt idx="5163">
                  <c:v>1.3423333333336448E-5</c:v>
                </c:pt>
                <c:pt idx="5164">
                  <c:v>1.3423333333336448E-5</c:v>
                </c:pt>
                <c:pt idx="5165">
                  <c:v>1.3423333333336448E-5</c:v>
                </c:pt>
                <c:pt idx="5166">
                  <c:v>3.4233333333364216E-6</c:v>
                </c:pt>
                <c:pt idx="5167">
                  <c:v>3.4233333333364216E-6</c:v>
                </c:pt>
                <c:pt idx="5168">
                  <c:v>3.4233333333364216E-6</c:v>
                </c:pt>
                <c:pt idx="5169">
                  <c:v>3.4233333333364216E-6</c:v>
                </c:pt>
                <c:pt idx="5170">
                  <c:v>3.4233333333364216E-6</c:v>
                </c:pt>
                <c:pt idx="5171">
                  <c:v>3.4233333333364216E-6</c:v>
                </c:pt>
                <c:pt idx="5172">
                  <c:v>3.4233333333364216E-6</c:v>
                </c:pt>
                <c:pt idx="5173">
                  <c:v>3.4233333333364216E-6</c:v>
                </c:pt>
                <c:pt idx="5174">
                  <c:v>3.4233333333364216E-6</c:v>
                </c:pt>
                <c:pt idx="5175">
                  <c:v>3.4233333333364216E-6</c:v>
                </c:pt>
                <c:pt idx="5176">
                  <c:v>3.4233333333364216E-6</c:v>
                </c:pt>
                <c:pt idx="5177">
                  <c:v>3.4233333333364216E-6</c:v>
                </c:pt>
                <c:pt idx="5178">
                  <c:v>3.4233333333364216E-6</c:v>
                </c:pt>
                <c:pt idx="5179">
                  <c:v>3.4233333333364216E-6</c:v>
                </c:pt>
                <c:pt idx="5180">
                  <c:v>3.4233333333364216E-6</c:v>
                </c:pt>
                <c:pt idx="5181">
                  <c:v>3.4233333333364216E-6</c:v>
                </c:pt>
                <c:pt idx="5182">
                  <c:v>3.4233333333364216E-6</c:v>
                </c:pt>
                <c:pt idx="5183">
                  <c:v>3.4233333333364216E-6</c:v>
                </c:pt>
                <c:pt idx="5184">
                  <c:v>3.4233333333364216E-6</c:v>
                </c:pt>
                <c:pt idx="5185">
                  <c:v>3.4233333333364216E-6</c:v>
                </c:pt>
                <c:pt idx="5186">
                  <c:v>3.4233333333364216E-6</c:v>
                </c:pt>
                <c:pt idx="5187">
                  <c:v>-6.5766666666636046E-6</c:v>
                </c:pt>
                <c:pt idx="5188">
                  <c:v>-6.5766666666636046E-6</c:v>
                </c:pt>
                <c:pt idx="5189">
                  <c:v>-6.5766666666636046E-6</c:v>
                </c:pt>
                <c:pt idx="5190">
                  <c:v>-6.5766666666636046E-6</c:v>
                </c:pt>
                <c:pt idx="5191">
                  <c:v>-6.5766666666636046E-6</c:v>
                </c:pt>
                <c:pt idx="5192">
                  <c:v>-6.5766666666636046E-6</c:v>
                </c:pt>
                <c:pt idx="5193">
                  <c:v>-6.5766666666636046E-6</c:v>
                </c:pt>
                <c:pt idx="5194">
                  <c:v>-6.5766666666636046E-6</c:v>
                </c:pt>
                <c:pt idx="5195">
                  <c:v>3.4233333333364216E-6</c:v>
                </c:pt>
                <c:pt idx="5196">
                  <c:v>3.4233333333364216E-6</c:v>
                </c:pt>
                <c:pt idx="5197">
                  <c:v>3.4233333333364216E-6</c:v>
                </c:pt>
                <c:pt idx="5198">
                  <c:v>3.4233333333364216E-6</c:v>
                </c:pt>
                <c:pt idx="5199">
                  <c:v>3.4233333333364216E-6</c:v>
                </c:pt>
                <c:pt idx="5200">
                  <c:v>3.4233333333364216E-6</c:v>
                </c:pt>
                <c:pt idx="5201">
                  <c:v>3.4233333333364216E-6</c:v>
                </c:pt>
                <c:pt idx="5202">
                  <c:v>3.4233333333364216E-6</c:v>
                </c:pt>
                <c:pt idx="5203">
                  <c:v>3.4233333333364216E-6</c:v>
                </c:pt>
                <c:pt idx="5204">
                  <c:v>3.4233333333364216E-6</c:v>
                </c:pt>
                <c:pt idx="5205">
                  <c:v>1.3423333333336448E-5</c:v>
                </c:pt>
                <c:pt idx="5206">
                  <c:v>1.3423333333336448E-5</c:v>
                </c:pt>
                <c:pt idx="5207">
                  <c:v>1.3423333333336448E-5</c:v>
                </c:pt>
                <c:pt idx="5208">
                  <c:v>2.3423333333336474E-5</c:v>
                </c:pt>
                <c:pt idx="5209">
                  <c:v>2.3423333333336474E-5</c:v>
                </c:pt>
                <c:pt idx="5210">
                  <c:v>2.3423333333336474E-5</c:v>
                </c:pt>
                <c:pt idx="5211">
                  <c:v>2.3423333333336474E-5</c:v>
                </c:pt>
                <c:pt idx="5212">
                  <c:v>2.3423333333336474E-5</c:v>
                </c:pt>
                <c:pt idx="5213">
                  <c:v>2.3423333333336474E-5</c:v>
                </c:pt>
                <c:pt idx="5214">
                  <c:v>2.3423333333336474E-5</c:v>
                </c:pt>
                <c:pt idx="5215">
                  <c:v>2.3423333333336474E-5</c:v>
                </c:pt>
                <c:pt idx="5216">
                  <c:v>3.34233333333365E-5</c:v>
                </c:pt>
                <c:pt idx="5217">
                  <c:v>3.34233333333365E-5</c:v>
                </c:pt>
                <c:pt idx="5218">
                  <c:v>3.34233333333365E-5</c:v>
                </c:pt>
                <c:pt idx="5219">
                  <c:v>3.34233333333365E-5</c:v>
                </c:pt>
                <c:pt idx="5220">
                  <c:v>3.34233333333365E-5</c:v>
                </c:pt>
                <c:pt idx="5221">
                  <c:v>3.34233333333365E-5</c:v>
                </c:pt>
                <c:pt idx="5222">
                  <c:v>4.3423333333336527E-5</c:v>
                </c:pt>
                <c:pt idx="5223">
                  <c:v>4.3423333333336527E-5</c:v>
                </c:pt>
                <c:pt idx="5224">
                  <c:v>4.3423333333336527E-5</c:v>
                </c:pt>
                <c:pt idx="5225">
                  <c:v>4.3423333333336527E-5</c:v>
                </c:pt>
                <c:pt idx="5226">
                  <c:v>4.3423333333336527E-5</c:v>
                </c:pt>
                <c:pt idx="5227">
                  <c:v>4.3423333333336527E-5</c:v>
                </c:pt>
                <c:pt idx="5228">
                  <c:v>4.3423333333336527E-5</c:v>
                </c:pt>
                <c:pt idx="5229">
                  <c:v>4.3423333333336527E-5</c:v>
                </c:pt>
                <c:pt idx="5230">
                  <c:v>4.3423333333336527E-5</c:v>
                </c:pt>
                <c:pt idx="5231">
                  <c:v>3.34233333333365E-5</c:v>
                </c:pt>
                <c:pt idx="5232">
                  <c:v>3.34233333333365E-5</c:v>
                </c:pt>
                <c:pt idx="5233">
                  <c:v>3.34233333333365E-5</c:v>
                </c:pt>
                <c:pt idx="5234">
                  <c:v>3.34233333333365E-5</c:v>
                </c:pt>
                <c:pt idx="5235">
                  <c:v>3.34233333333365E-5</c:v>
                </c:pt>
                <c:pt idx="5236">
                  <c:v>3.34233333333365E-5</c:v>
                </c:pt>
                <c:pt idx="5237">
                  <c:v>2.3423333333336474E-5</c:v>
                </c:pt>
                <c:pt idx="5238">
                  <c:v>2.3423333333336474E-5</c:v>
                </c:pt>
                <c:pt idx="5239">
                  <c:v>2.3423333333336474E-5</c:v>
                </c:pt>
                <c:pt idx="5240">
                  <c:v>2.3423333333336474E-5</c:v>
                </c:pt>
                <c:pt idx="5241">
                  <c:v>2.3423333333336474E-5</c:v>
                </c:pt>
                <c:pt idx="5242">
                  <c:v>2.3423333333336474E-5</c:v>
                </c:pt>
                <c:pt idx="5243">
                  <c:v>2.3423333333336474E-5</c:v>
                </c:pt>
                <c:pt idx="5244">
                  <c:v>1.3423333333336448E-5</c:v>
                </c:pt>
                <c:pt idx="5245">
                  <c:v>1.3423333333336448E-5</c:v>
                </c:pt>
                <c:pt idx="5246">
                  <c:v>1.3423333333336448E-5</c:v>
                </c:pt>
                <c:pt idx="5247">
                  <c:v>3.4233333333364216E-6</c:v>
                </c:pt>
                <c:pt idx="5248">
                  <c:v>3.4233333333364216E-6</c:v>
                </c:pt>
                <c:pt idx="5249">
                  <c:v>3.4233333333364216E-6</c:v>
                </c:pt>
                <c:pt idx="5250">
                  <c:v>3.4233333333364216E-6</c:v>
                </c:pt>
                <c:pt idx="5251">
                  <c:v>-6.5766666666636046E-6</c:v>
                </c:pt>
                <c:pt idx="5252">
                  <c:v>-6.5766666666636046E-6</c:v>
                </c:pt>
                <c:pt idx="5253">
                  <c:v>-1.6576666666663631E-5</c:v>
                </c:pt>
                <c:pt idx="5254">
                  <c:v>-1.6576666666663631E-5</c:v>
                </c:pt>
                <c:pt idx="5255">
                  <c:v>-1.6576666666663631E-5</c:v>
                </c:pt>
                <c:pt idx="5256">
                  <c:v>-2.6576666666663657E-5</c:v>
                </c:pt>
                <c:pt idx="5257">
                  <c:v>-2.6576666666663657E-5</c:v>
                </c:pt>
                <c:pt idx="5258">
                  <c:v>-3.6576666666663683E-5</c:v>
                </c:pt>
                <c:pt idx="5259">
                  <c:v>-3.6576666666663683E-5</c:v>
                </c:pt>
                <c:pt idx="5260">
                  <c:v>-3.6576666666663683E-5</c:v>
                </c:pt>
                <c:pt idx="5261">
                  <c:v>-4.657666666666371E-5</c:v>
                </c:pt>
                <c:pt idx="5262">
                  <c:v>-5.6576666666663736E-5</c:v>
                </c:pt>
                <c:pt idx="5263">
                  <c:v>-5.6576666666663736E-5</c:v>
                </c:pt>
                <c:pt idx="5264">
                  <c:v>-5.6576666666663736E-5</c:v>
                </c:pt>
                <c:pt idx="5265">
                  <c:v>-5.6576666666663736E-5</c:v>
                </c:pt>
                <c:pt idx="5266">
                  <c:v>-6.6576666666663762E-5</c:v>
                </c:pt>
                <c:pt idx="5267">
                  <c:v>-6.6576666666663762E-5</c:v>
                </c:pt>
                <c:pt idx="5268">
                  <c:v>-7.6576666666663355E-5</c:v>
                </c:pt>
                <c:pt idx="5269">
                  <c:v>-7.6576666666663355E-5</c:v>
                </c:pt>
                <c:pt idx="5270">
                  <c:v>-7.6576666666663355E-5</c:v>
                </c:pt>
                <c:pt idx="5271">
                  <c:v>-7.6576666666663355E-5</c:v>
                </c:pt>
                <c:pt idx="5272">
                  <c:v>-7.6576666666663355E-5</c:v>
                </c:pt>
                <c:pt idx="5273">
                  <c:v>-7.6576666666663355E-5</c:v>
                </c:pt>
                <c:pt idx="5274">
                  <c:v>-7.6576666666663355E-5</c:v>
                </c:pt>
                <c:pt idx="5275">
                  <c:v>-7.6576666666663355E-5</c:v>
                </c:pt>
                <c:pt idx="5276">
                  <c:v>-7.6576666666663355E-5</c:v>
                </c:pt>
                <c:pt idx="5277">
                  <c:v>-7.6576666666663355E-5</c:v>
                </c:pt>
                <c:pt idx="5278">
                  <c:v>-7.6576666666663355E-5</c:v>
                </c:pt>
                <c:pt idx="5279">
                  <c:v>-7.6576666666663355E-5</c:v>
                </c:pt>
                <c:pt idx="5280">
                  <c:v>-7.6576666666663355E-5</c:v>
                </c:pt>
                <c:pt idx="5281">
                  <c:v>-7.6576666666663355E-5</c:v>
                </c:pt>
                <c:pt idx="5282">
                  <c:v>-6.6576666666663762E-5</c:v>
                </c:pt>
                <c:pt idx="5283">
                  <c:v>-6.6576666666663762E-5</c:v>
                </c:pt>
                <c:pt idx="5284">
                  <c:v>-6.6576666666663762E-5</c:v>
                </c:pt>
                <c:pt idx="5285">
                  <c:v>-5.6576666666663736E-5</c:v>
                </c:pt>
                <c:pt idx="5286">
                  <c:v>-5.6576666666663736E-5</c:v>
                </c:pt>
                <c:pt idx="5287">
                  <c:v>-5.6576666666663736E-5</c:v>
                </c:pt>
                <c:pt idx="5288">
                  <c:v>-5.6576666666663736E-5</c:v>
                </c:pt>
                <c:pt idx="5289">
                  <c:v>-4.657666666666371E-5</c:v>
                </c:pt>
                <c:pt idx="5290">
                  <c:v>-4.657666666666371E-5</c:v>
                </c:pt>
                <c:pt idx="5291">
                  <c:v>-3.6576666666663683E-5</c:v>
                </c:pt>
                <c:pt idx="5292">
                  <c:v>-3.6576666666663683E-5</c:v>
                </c:pt>
                <c:pt idx="5293">
                  <c:v>-3.6576666666663683E-5</c:v>
                </c:pt>
                <c:pt idx="5294">
                  <c:v>-3.6576666666663683E-5</c:v>
                </c:pt>
                <c:pt idx="5295">
                  <c:v>-3.6576666666663683E-5</c:v>
                </c:pt>
                <c:pt idx="5296">
                  <c:v>-3.6576666666663683E-5</c:v>
                </c:pt>
                <c:pt idx="5297">
                  <c:v>-3.6576666666663683E-5</c:v>
                </c:pt>
                <c:pt idx="5298">
                  <c:v>-3.6576666666663683E-5</c:v>
                </c:pt>
                <c:pt idx="5299">
                  <c:v>-3.6576666666663683E-5</c:v>
                </c:pt>
                <c:pt idx="5300">
                  <c:v>-3.6576666666663683E-5</c:v>
                </c:pt>
                <c:pt idx="5301">
                  <c:v>-3.6576666666663683E-5</c:v>
                </c:pt>
                <c:pt idx="5302">
                  <c:v>-3.6576666666663683E-5</c:v>
                </c:pt>
                <c:pt idx="5303">
                  <c:v>-3.6576666666663683E-5</c:v>
                </c:pt>
                <c:pt idx="5304">
                  <c:v>-3.6576666666663683E-5</c:v>
                </c:pt>
                <c:pt idx="5305">
                  <c:v>-3.6576666666663683E-5</c:v>
                </c:pt>
                <c:pt idx="5306">
                  <c:v>-3.6576666666663683E-5</c:v>
                </c:pt>
                <c:pt idx="5307">
                  <c:v>-3.6576666666663683E-5</c:v>
                </c:pt>
                <c:pt idx="5308">
                  <c:v>-3.6576666666663683E-5</c:v>
                </c:pt>
                <c:pt idx="5309">
                  <c:v>-3.6576666666663683E-5</c:v>
                </c:pt>
                <c:pt idx="5310">
                  <c:v>-4.657666666666371E-5</c:v>
                </c:pt>
                <c:pt idx="5311">
                  <c:v>-4.657666666666371E-5</c:v>
                </c:pt>
                <c:pt idx="5312">
                  <c:v>-4.657666666666371E-5</c:v>
                </c:pt>
                <c:pt idx="5313">
                  <c:v>-4.657666666666371E-5</c:v>
                </c:pt>
                <c:pt idx="5314">
                  <c:v>-5.6576666666663736E-5</c:v>
                </c:pt>
                <c:pt idx="5315">
                  <c:v>-5.6576666666663736E-5</c:v>
                </c:pt>
                <c:pt idx="5316">
                  <c:v>-5.6576666666663736E-5</c:v>
                </c:pt>
                <c:pt idx="5317">
                  <c:v>-5.6576666666663736E-5</c:v>
                </c:pt>
                <c:pt idx="5318">
                  <c:v>-5.6576666666663736E-5</c:v>
                </c:pt>
                <c:pt idx="5319">
                  <c:v>-5.6576666666663736E-5</c:v>
                </c:pt>
                <c:pt idx="5320">
                  <c:v>-5.6576666666663736E-5</c:v>
                </c:pt>
                <c:pt idx="5321">
                  <c:v>-5.6576666666663736E-5</c:v>
                </c:pt>
                <c:pt idx="5322">
                  <c:v>-5.6576666666663736E-5</c:v>
                </c:pt>
                <c:pt idx="5323">
                  <c:v>-5.6576666666663736E-5</c:v>
                </c:pt>
                <c:pt idx="5324">
                  <c:v>-5.6576666666663736E-5</c:v>
                </c:pt>
                <c:pt idx="5325">
                  <c:v>-5.6576666666663736E-5</c:v>
                </c:pt>
                <c:pt idx="5326">
                  <c:v>-4.657666666666371E-5</c:v>
                </c:pt>
                <c:pt idx="5327">
                  <c:v>-4.657666666666371E-5</c:v>
                </c:pt>
                <c:pt idx="5328">
                  <c:v>-4.657666666666371E-5</c:v>
                </c:pt>
                <c:pt idx="5329">
                  <c:v>-3.6576666666663683E-5</c:v>
                </c:pt>
                <c:pt idx="5330">
                  <c:v>-3.6576666666663683E-5</c:v>
                </c:pt>
                <c:pt idx="5331">
                  <c:v>-3.6576666666663683E-5</c:v>
                </c:pt>
                <c:pt idx="5332">
                  <c:v>-3.6576666666663683E-5</c:v>
                </c:pt>
                <c:pt idx="5333">
                  <c:v>-3.6576666666663683E-5</c:v>
                </c:pt>
                <c:pt idx="5334">
                  <c:v>-3.6576666666663683E-5</c:v>
                </c:pt>
                <c:pt idx="5335">
                  <c:v>-2.6576666666663657E-5</c:v>
                </c:pt>
                <c:pt idx="5336">
                  <c:v>-2.6576666666663657E-5</c:v>
                </c:pt>
                <c:pt idx="5337">
                  <c:v>-2.6576666666663657E-5</c:v>
                </c:pt>
                <c:pt idx="5338">
                  <c:v>-2.6576666666663657E-5</c:v>
                </c:pt>
                <c:pt idx="5339">
                  <c:v>-1.6576666666663631E-5</c:v>
                </c:pt>
                <c:pt idx="5340">
                  <c:v>-1.6576666666663631E-5</c:v>
                </c:pt>
                <c:pt idx="5341">
                  <c:v>-1.6576666666663631E-5</c:v>
                </c:pt>
                <c:pt idx="5342">
                  <c:v>-1.6576666666663631E-5</c:v>
                </c:pt>
                <c:pt idx="5343">
                  <c:v>-1.6576666666663631E-5</c:v>
                </c:pt>
                <c:pt idx="5344">
                  <c:v>-1.6576666666663631E-5</c:v>
                </c:pt>
                <c:pt idx="5345">
                  <c:v>-1.6576666666663631E-5</c:v>
                </c:pt>
                <c:pt idx="5346">
                  <c:v>-1.6576666666663631E-5</c:v>
                </c:pt>
                <c:pt idx="5347">
                  <c:v>-1.6576666666663631E-5</c:v>
                </c:pt>
                <c:pt idx="5348">
                  <c:v>-1.6576666666663631E-5</c:v>
                </c:pt>
                <c:pt idx="5349">
                  <c:v>-1.6576666666663631E-5</c:v>
                </c:pt>
                <c:pt idx="5350">
                  <c:v>-1.6576666666663631E-5</c:v>
                </c:pt>
                <c:pt idx="5351">
                  <c:v>-1.6576666666663631E-5</c:v>
                </c:pt>
                <c:pt idx="5352">
                  <c:v>-1.6576666666663631E-5</c:v>
                </c:pt>
                <c:pt idx="5353">
                  <c:v>-1.6576666666663631E-5</c:v>
                </c:pt>
                <c:pt idx="5354">
                  <c:v>-1.6576666666663631E-5</c:v>
                </c:pt>
                <c:pt idx="5355">
                  <c:v>-1.6576666666663631E-5</c:v>
                </c:pt>
                <c:pt idx="5356">
                  <c:v>-1.6576666666663631E-5</c:v>
                </c:pt>
                <c:pt idx="5357">
                  <c:v>-1.6576666666663631E-5</c:v>
                </c:pt>
                <c:pt idx="5358">
                  <c:v>-1.6576666666663631E-5</c:v>
                </c:pt>
                <c:pt idx="5359">
                  <c:v>-1.6576666666663631E-5</c:v>
                </c:pt>
                <c:pt idx="5360">
                  <c:v>-1.6576666666663631E-5</c:v>
                </c:pt>
                <c:pt idx="5361">
                  <c:v>-1.6576666666663631E-5</c:v>
                </c:pt>
                <c:pt idx="5362">
                  <c:v>-1.6576666666663631E-5</c:v>
                </c:pt>
                <c:pt idx="5363">
                  <c:v>-1.6576666666663631E-5</c:v>
                </c:pt>
                <c:pt idx="5364">
                  <c:v>-1.6576666666663631E-5</c:v>
                </c:pt>
                <c:pt idx="5365">
                  <c:v>-1.6576666666663631E-5</c:v>
                </c:pt>
                <c:pt idx="5366">
                  <c:v>-1.6576666666663631E-5</c:v>
                </c:pt>
                <c:pt idx="5367">
                  <c:v>-1.6576666666663631E-5</c:v>
                </c:pt>
                <c:pt idx="5368">
                  <c:v>-1.6576666666663631E-5</c:v>
                </c:pt>
                <c:pt idx="5369">
                  <c:v>-6.5766666666636046E-6</c:v>
                </c:pt>
                <c:pt idx="5370">
                  <c:v>-6.5766666666636046E-6</c:v>
                </c:pt>
                <c:pt idx="5371">
                  <c:v>-6.5766666666636046E-6</c:v>
                </c:pt>
                <c:pt idx="5372">
                  <c:v>-6.5766666666636046E-6</c:v>
                </c:pt>
                <c:pt idx="5373">
                  <c:v>-6.5766666666636046E-6</c:v>
                </c:pt>
                <c:pt idx="5374">
                  <c:v>3.4233333333364216E-6</c:v>
                </c:pt>
                <c:pt idx="5375">
                  <c:v>3.4233333333364216E-6</c:v>
                </c:pt>
                <c:pt idx="5376">
                  <c:v>3.4233333333364216E-6</c:v>
                </c:pt>
                <c:pt idx="5377">
                  <c:v>3.4233333333364216E-6</c:v>
                </c:pt>
                <c:pt idx="5378">
                  <c:v>3.4233333333364216E-6</c:v>
                </c:pt>
                <c:pt idx="5379">
                  <c:v>3.4233333333364216E-6</c:v>
                </c:pt>
                <c:pt idx="5380">
                  <c:v>1.3423333333336448E-5</c:v>
                </c:pt>
                <c:pt idx="5381">
                  <c:v>1.3423333333336448E-5</c:v>
                </c:pt>
                <c:pt idx="5382">
                  <c:v>1.3423333333336448E-5</c:v>
                </c:pt>
                <c:pt idx="5383">
                  <c:v>1.3423333333336448E-5</c:v>
                </c:pt>
                <c:pt idx="5384">
                  <c:v>2.3423333333336474E-5</c:v>
                </c:pt>
                <c:pt idx="5385">
                  <c:v>2.3423333333336474E-5</c:v>
                </c:pt>
                <c:pt idx="5386">
                  <c:v>2.3423333333336474E-5</c:v>
                </c:pt>
                <c:pt idx="5387">
                  <c:v>2.3423333333336474E-5</c:v>
                </c:pt>
                <c:pt idx="5388">
                  <c:v>2.3423333333336474E-5</c:v>
                </c:pt>
                <c:pt idx="5389">
                  <c:v>2.3423333333336474E-5</c:v>
                </c:pt>
                <c:pt idx="5390">
                  <c:v>2.3423333333336474E-5</c:v>
                </c:pt>
                <c:pt idx="5391">
                  <c:v>3.34233333333365E-5</c:v>
                </c:pt>
                <c:pt idx="5392">
                  <c:v>3.34233333333365E-5</c:v>
                </c:pt>
                <c:pt idx="5393">
                  <c:v>3.34233333333365E-5</c:v>
                </c:pt>
                <c:pt idx="5394">
                  <c:v>3.34233333333365E-5</c:v>
                </c:pt>
                <c:pt idx="5395">
                  <c:v>3.34233333333365E-5</c:v>
                </c:pt>
                <c:pt idx="5396">
                  <c:v>3.34233333333365E-5</c:v>
                </c:pt>
                <c:pt idx="5397">
                  <c:v>3.34233333333365E-5</c:v>
                </c:pt>
                <c:pt idx="5398">
                  <c:v>3.34233333333365E-5</c:v>
                </c:pt>
                <c:pt idx="5399">
                  <c:v>3.34233333333365E-5</c:v>
                </c:pt>
                <c:pt idx="5400">
                  <c:v>3.34233333333365E-5</c:v>
                </c:pt>
                <c:pt idx="5401">
                  <c:v>3.34233333333365E-5</c:v>
                </c:pt>
                <c:pt idx="5402">
                  <c:v>2.3423333333336474E-5</c:v>
                </c:pt>
                <c:pt idx="5403">
                  <c:v>2.3423333333336474E-5</c:v>
                </c:pt>
                <c:pt idx="5404">
                  <c:v>2.3423333333336474E-5</c:v>
                </c:pt>
                <c:pt idx="5405">
                  <c:v>2.3423333333336474E-5</c:v>
                </c:pt>
                <c:pt idx="5406">
                  <c:v>2.3423333333336474E-5</c:v>
                </c:pt>
                <c:pt idx="5407">
                  <c:v>2.3423333333336474E-5</c:v>
                </c:pt>
                <c:pt idx="5408">
                  <c:v>1.3423333333336448E-5</c:v>
                </c:pt>
                <c:pt idx="5409">
                  <c:v>1.3423333333336448E-5</c:v>
                </c:pt>
                <c:pt idx="5410">
                  <c:v>3.4233333333364216E-6</c:v>
                </c:pt>
                <c:pt idx="5411">
                  <c:v>3.4233333333364216E-6</c:v>
                </c:pt>
                <c:pt idx="5412">
                  <c:v>3.4233333333364216E-6</c:v>
                </c:pt>
                <c:pt idx="5413">
                  <c:v>-6.5766666666636046E-6</c:v>
                </c:pt>
                <c:pt idx="5414">
                  <c:v>-6.5766666666636046E-6</c:v>
                </c:pt>
                <c:pt idx="5415">
                  <c:v>-1.6576666666663631E-5</c:v>
                </c:pt>
                <c:pt idx="5416">
                  <c:v>-1.6576666666663631E-5</c:v>
                </c:pt>
                <c:pt idx="5417">
                  <c:v>-1.6576666666663631E-5</c:v>
                </c:pt>
                <c:pt idx="5418">
                  <c:v>-1.6576666666663631E-5</c:v>
                </c:pt>
                <c:pt idx="5419">
                  <c:v>-2.6576666666663657E-5</c:v>
                </c:pt>
                <c:pt idx="5420">
                  <c:v>-2.6576666666663657E-5</c:v>
                </c:pt>
                <c:pt idx="5421">
                  <c:v>-3.6576666666663683E-5</c:v>
                </c:pt>
                <c:pt idx="5422">
                  <c:v>-3.6576666666663683E-5</c:v>
                </c:pt>
                <c:pt idx="5423">
                  <c:v>-3.6576666666663683E-5</c:v>
                </c:pt>
                <c:pt idx="5424">
                  <c:v>-3.6576666666663683E-5</c:v>
                </c:pt>
                <c:pt idx="5425">
                  <c:v>-4.657666666666371E-5</c:v>
                </c:pt>
                <c:pt idx="5426">
                  <c:v>-4.657666666666371E-5</c:v>
                </c:pt>
                <c:pt idx="5427">
                  <c:v>-4.657666666666371E-5</c:v>
                </c:pt>
                <c:pt idx="5428">
                  <c:v>-5.6576666666663736E-5</c:v>
                </c:pt>
                <c:pt idx="5429">
                  <c:v>-5.6576666666663736E-5</c:v>
                </c:pt>
                <c:pt idx="5430">
                  <c:v>-5.6576666666663736E-5</c:v>
                </c:pt>
                <c:pt idx="5431">
                  <c:v>-5.6576666666663736E-5</c:v>
                </c:pt>
                <c:pt idx="5432">
                  <c:v>-5.6576666666663736E-5</c:v>
                </c:pt>
                <c:pt idx="5433">
                  <c:v>-5.6576666666663736E-5</c:v>
                </c:pt>
                <c:pt idx="5434">
                  <c:v>-5.6576666666663736E-5</c:v>
                </c:pt>
                <c:pt idx="5435">
                  <c:v>-5.6576666666663736E-5</c:v>
                </c:pt>
                <c:pt idx="5436">
                  <c:v>-5.6576666666663736E-5</c:v>
                </c:pt>
                <c:pt idx="5437">
                  <c:v>-5.6576666666663736E-5</c:v>
                </c:pt>
                <c:pt idx="5438">
                  <c:v>-5.6576666666663736E-5</c:v>
                </c:pt>
                <c:pt idx="5439">
                  <c:v>-5.6576666666663736E-5</c:v>
                </c:pt>
                <c:pt idx="5440">
                  <c:v>-6.6576666666663762E-5</c:v>
                </c:pt>
                <c:pt idx="5441">
                  <c:v>-6.6576666666663762E-5</c:v>
                </c:pt>
                <c:pt idx="5442">
                  <c:v>-6.6576666666663762E-5</c:v>
                </c:pt>
                <c:pt idx="5443">
                  <c:v>-6.6576666666663762E-5</c:v>
                </c:pt>
                <c:pt idx="5444">
                  <c:v>-7.6576666666663355E-5</c:v>
                </c:pt>
                <c:pt idx="5445">
                  <c:v>-7.6576666666663355E-5</c:v>
                </c:pt>
                <c:pt idx="5446">
                  <c:v>-7.6576666666663355E-5</c:v>
                </c:pt>
                <c:pt idx="5447">
                  <c:v>-7.6576666666663355E-5</c:v>
                </c:pt>
                <c:pt idx="5448">
                  <c:v>-8.6576666666663381E-5</c:v>
                </c:pt>
                <c:pt idx="5449">
                  <c:v>-8.6576666666663381E-5</c:v>
                </c:pt>
                <c:pt idx="5450">
                  <c:v>-9.6576666666663407E-5</c:v>
                </c:pt>
                <c:pt idx="5451">
                  <c:v>-9.6576666666663407E-5</c:v>
                </c:pt>
                <c:pt idx="5452">
                  <c:v>-9.6576666666663407E-5</c:v>
                </c:pt>
                <c:pt idx="5453">
                  <c:v>-1.0657666666666343E-4</c:v>
                </c:pt>
                <c:pt idx="5454">
                  <c:v>-1.0657666666666343E-4</c:v>
                </c:pt>
                <c:pt idx="5455">
                  <c:v>-1.0657666666666343E-4</c:v>
                </c:pt>
                <c:pt idx="5456">
                  <c:v>-1.1657666666666346E-4</c:v>
                </c:pt>
                <c:pt idx="5457">
                  <c:v>-1.1657666666666346E-4</c:v>
                </c:pt>
                <c:pt idx="5458">
                  <c:v>-1.2657666666666349E-4</c:v>
                </c:pt>
                <c:pt idx="5459">
                  <c:v>-1.2657666666666349E-4</c:v>
                </c:pt>
                <c:pt idx="5460">
                  <c:v>-1.2657666666666349E-4</c:v>
                </c:pt>
                <c:pt idx="5461">
                  <c:v>-1.2657666666666349E-4</c:v>
                </c:pt>
                <c:pt idx="5462">
                  <c:v>-1.3657666666666351E-4</c:v>
                </c:pt>
                <c:pt idx="5463">
                  <c:v>-1.3657666666666351E-4</c:v>
                </c:pt>
                <c:pt idx="5464">
                  <c:v>-1.3657666666666351E-4</c:v>
                </c:pt>
                <c:pt idx="5465">
                  <c:v>-1.3657666666666351E-4</c:v>
                </c:pt>
                <c:pt idx="5466">
                  <c:v>-1.3657666666666351E-4</c:v>
                </c:pt>
                <c:pt idx="5467">
                  <c:v>-1.3657666666666351E-4</c:v>
                </c:pt>
                <c:pt idx="5468">
                  <c:v>-1.3657666666666351E-4</c:v>
                </c:pt>
                <c:pt idx="5469">
                  <c:v>-1.3657666666666351E-4</c:v>
                </c:pt>
                <c:pt idx="5470">
                  <c:v>-1.3657666666666351E-4</c:v>
                </c:pt>
                <c:pt idx="5471">
                  <c:v>-1.3657666666666351E-4</c:v>
                </c:pt>
                <c:pt idx="5472">
                  <c:v>-1.2657666666666349E-4</c:v>
                </c:pt>
                <c:pt idx="5473">
                  <c:v>-1.2657666666666349E-4</c:v>
                </c:pt>
                <c:pt idx="5474">
                  <c:v>-1.2657666666666349E-4</c:v>
                </c:pt>
                <c:pt idx="5475">
                  <c:v>-1.2657666666666349E-4</c:v>
                </c:pt>
                <c:pt idx="5476">
                  <c:v>-1.1657666666666346E-4</c:v>
                </c:pt>
                <c:pt idx="5477">
                  <c:v>-1.1657666666666346E-4</c:v>
                </c:pt>
                <c:pt idx="5478">
                  <c:v>-1.0657666666666343E-4</c:v>
                </c:pt>
                <c:pt idx="5479">
                  <c:v>-1.0657666666666343E-4</c:v>
                </c:pt>
                <c:pt idx="5480">
                  <c:v>-1.0657666666666343E-4</c:v>
                </c:pt>
                <c:pt idx="5481">
                  <c:v>-1.0657666666666343E-4</c:v>
                </c:pt>
                <c:pt idx="5482">
                  <c:v>-9.6576666666663407E-5</c:v>
                </c:pt>
                <c:pt idx="5483">
                  <c:v>-9.6576666666663407E-5</c:v>
                </c:pt>
                <c:pt idx="5484">
                  <c:v>-9.6576666666663407E-5</c:v>
                </c:pt>
                <c:pt idx="5485">
                  <c:v>-9.6576666666663407E-5</c:v>
                </c:pt>
                <c:pt idx="5486">
                  <c:v>-8.6576666666663381E-5</c:v>
                </c:pt>
                <c:pt idx="5487">
                  <c:v>-8.6576666666663381E-5</c:v>
                </c:pt>
                <c:pt idx="5488">
                  <c:v>-8.6576666666663381E-5</c:v>
                </c:pt>
                <c:pt idx="5489">
                  <c:v>-8.6576666666663381E-5</c:v>
                </c:pt>
                <c:pt idx="5490">
                  <c:v>-7.6576666666663355E-5</c:v>
                </c:pt>
                <c:pt idx="5491">
                  <c:v>-7.6576666666663355E-5</c:v>
                </c:pt>
                <c:pt idx="5492">
                  <c:v>-7.6576666666663355E-5</c:v>
                </c:pt>
                <c:pt idx="5493">
                  <c:v>-7.6576666666663355E-5</c:v>
                </c:pt>
                <c:pt idx="5494">
                  <c:v>-8.6576666666663381E-5</c:v>
                </c:pt>
                <c:pt idx="5495">
                  <c:v>-8.6576666666663381E-5</c:v>
                </c:pt>
                <c:pt idx="5496">
                  <c:v>-8.6576666666663381E-5</c:v>
                </c:pt>
                <c:pt idx="5497">
                  <c:v>-8.6576666666663381E-5</c:v>
                </c:pt>
                <c:pt idx="5498">
                  <c:v>-9.6576666666663407E-5</c:v>
                </c:pt>
                <c:pt idx="5499">
                  <c:v>-9.6576666666663407E-5</c:v>
                </c:pt>
                <c:pt idx="5500">
                  <c:v>-9.6576666666663407E-5</c:v>
                </c:pt>
                <c:pt idx="5501">
                  <c:v>-9.6576666666663407E-5</c:v>
                </c:pt>
                <c:pt idx="5502">
                  <c:v>-9.6576666666663407E-5</c:v>
                </c:pt>
                <c:pt idx="5503">
                  <c:v>-1.0657666666666343E-4</c:v>
                </c:pt>
                <c:pt idx="5504">
                  <c:v>-1.0657666666666343E-4</c:v>
                </c:pt>
                <c:pt idx="5505">
                  <c:v>-1.0657666666666343E-4</c:v>
                </c:pt>
                <c:pt idx="5506">
                  <c:v>-1.0657666666666343E-4</c:v>
                </c:pt>
                <c:pt idx="5507">
                  <c:v>-1.0657666666666343E-4</c:v>
                </c:pt>
                <c:pt idx="5508">
                  <c:v>-1.1657666666666346E-4</c:v>
                </c:pt>
                <c:pt idx="5509">
                  <c:v>-1.1657666666666346E-4</c:v>
                </c:pt>
                <c:pt idx="5510">
                  <c:v>-1.1657666666666346E-4</c:v>
                </c:pt>
                <c:pt idx="5511">
                  <c:v>-1.1657666666666346E-4</c:v>
                </c:pt>
                <c:pt idx="5512">
                  <c:v>-1.1657666666666346E-4</c:v>
                </c:pt>
                <c:pt idx="5513">
                  <c:v>-1.1657666666666346E-4</c:v>
                </c:pt>
                <c:pt idx="5514">
                  <c:v>-1.1657666666666346E-4</c:v>
                </c:pt>
                <c:pt idx="5515">
                  <c:v>-1.1657666666666346E-4</c:v>
                </c:pt>
                <c:pt idx="5516">
                  <c:v>-1.0657666666666343E-4</c:v>
                </c:pt>
                <c:pt idx="5517">
                  <c:v>-1.0657666666666343E-4</c:v>
                </c:pt>
                <c:pt idx="5518">
                  <c:v>-1.0657666666666343E-4</c:v>
                </c:pt>
                <c:pt idx="5519">
                  <c:v>-1.0657666666666343E-4</c:v>
                </c:pt>
                <c:pt idx="5520">
                  <c:v>-1.0657666666666343E-4</c:v>
                </c:pt>
                <c:pt idx="5521">
                  <c:v>-9.6576666666663407E-5</c:v>
                </c:pt>
                <c:pt idx="5522">
                  <c:v>-9.6576666666663407E-5</c:v>
                </c:pt>
                <c:pt idx="5523">
                  <c:v>-8.6576666666663381E-5</c:v>
                </c:pt>
                <c:pt idx="5524">
                  <c:v>-8.6576666666663381E-5</c:v>
                </c:pt>
                <c:pt idx="5525">
                  <c:v>-7.6576666666663355E-5</c:v>
                </c:pt>
                <c:pt idx="5526">
                  <c:v>-7.6576666666663355E-5</c:v>
                </c:pt>
                <c:pt idx="5527">
                  <c:v>-6.6576666666663762E-5</c:v>
                </c:pt>
                <c:pt idx="5528">
                  <c:v>-5.6576666666663736E-5</c:v>
                </c:pt>
                <c:pt idx="5529">
                  <c:v>-5.6576666666663736E-5</c:v>
                </c:pt>
                <c:pt idx="5530">
                  <c:v>-4.657666666666371E-5</c:v>
                </c:pt>
                <c:pt idx="5531">
                  <c:v>-3.6576666666663683E-5</c:v>
                </c:pt>
                <c:pt idx="5532">
                  <c:v>-3.6576666666663683E-5</c:v>
                </c:pt>
                <c:pt idx="5533">
                  <c:v>-2.6576666666663657E-5</c:v>
                </c:pt>
                <c:pt idx="5534">
                  <c:v>-1.6576666666663631E-5</c:v>
                </c:pt>
                <c:pt idx="5535">
                  <c:v>-1.6576666666663631E-5</c:v>
                </c:pt>
                <c:pt idx="5536">
                  <c:v>-1.6576666666663631E-5</c:v>
                </c:pt>
                <c:pt idx="5537">
                  <c:v>-6.5766666666636046E-6</c:v>
                </c:pt>
                <c:pt idx="5538">
                  <c:v>3.4233333333364216E-6</c:v>
                </c:pt>
                <c:pt idx="5539">
                  <c:v>3.4233333333364216E-6</c:v>
                </c:pt>
                <c:pt idx="5540">
                  <c:v>3.4233333333364216E-6</c:v>
                </c:pt>
                <c:pt idx="5541">
                  <c:v>1.3423333333336448E-5</c:v>
                </c:pt>
                <c:pt idx="5542">
                  <c:v>2.3423333333336474E-5</c:v>
                </c:pt>
                <c:pt idx="5543">
                  <c:v>2.3423333333336474E-5</c:v>
                </c:pt>
                <c:pt idx="5544">
                  <c:v>2.3423333333336474E-5</c:v>
                </c:pt>
                <c:pt idx="5545">
                  <c:v>2.3423333333336474E-5</c:v>
                </c:pt>
                <c:pt idx="5546">
                  <c:v>2.3423333333336474E-5</c:v>
                </c:pt>
                <c:pt idx="5547">
                  <c:v>2.3423333333336474E-5</c:v>
                </c:pt>
                <c:pt idx="5548">
                  <c:v>3.34233333333365E-5</c:v>
                </c:pt>
                <c:pt idx="5549">
                  <c:v>3.34233333333365E-5</c:v>
                </c:pt>
                <c:pt idx="5550">
                  <c:v>3.34233333333365E-5</c:v>
                </c:pt>
                <c:pt idx="5551">
                  <c:v>3.34233333333365E-5</c:v>
                </c:pt>
                <c:pt idx="5552">
                  <c:v>3.34233333333365E-5</c:v>
                </c:pt>
                <c:pt idx="5553">
                  <c:v>3.34233333333365E-5</c:v>
                </c:pt>
                <c:pt idx="5554">
                  <c:v>2.3423333333336474E-5</c:v>
                </c:pt>
                <c:pt idx="5555">
                  <c:v>2.3423333333336474E-5</c:v>
                </c:pt>
                <c:pt idx="5556">
                  <c:v>2.3423333333336474E-5</c:v>
                </c:pt>
                <c:pt idx="5557">
                  <c:v>2.3423333333336474E-5</c:v>
                </c:pt>
                <c:pt idx="5558">
                  <c:v>2.3423333333336474E-5</c:v>
                </c:pt>
                <c:pt idx="5559">
                  <c:v>1.3423333333336448E-5</c:v>
                </c:pt>
                <c:pt idx="5560">
                  <c:v>1.3423333333336448E-5</c:v>
                </c:pt>
                <c:pt idx="5561">
                  <c:v>3.4233333333364216E-6</c:v>
                </c:pt>
                <c:pt idx="5562">
                  <c:v>3.4233333333364216E-6</c:v>
                </c:pt>
                <c:pt idx="5563">
                  <c:v>3.4233333333364216E-6</c:v>
                </c:pt>
                <c:pt idx="5564">
                  <c:v>-6.5766666666636046E-6</c:v>
                </c:pt>
                <c:pt idx="5565">
                  <c:v>-1.6576666666663631E-5</c:v>
                </c:pt>
                <c:pt idx="5566">
                  <c:v>-1.6576666666663631E-5</c:v>
                </c:pt>
                <c:pt idx="5567">
                  <c:v>-1.6576666666663631E-5</c:v>
                </c:pt>
                <c:pt idx="5568">
                  <c:v>-2.6576666666663657E-5</c:v>
                </c:pt>
                <c:pt idx="5569">
                  <c:v>-3.6576666666663683E-5</c:v>
                </c:pt>
                <c:pt idx="5570">
                  <c:v>-3.6576666666663683E-5</c:v>
                </c:pt>
                <c:pt idx="5571">
                  <c:v>-3.6576666666663683E-5</c:v>
                </c:pt>
                <c:pt idx="5572">
                  <c:v>-4.657666666666371E-5</c:v>
                </c:pt>
                <c:pt idx="5573">
                  <c:v>-4.657666666666371E-5</c:v>
                </c:pt>
                <c:pt idx="5574">
                  <c:v>-5.6576666666663736E-5</c:v>
                </c:pt>
                <c:pt idx="5575">
                  <c:v>-5.6576666666663736E-5</c:v>
                </c:pt>
                <c:pt idx="5576">
                  <c:v>-5.6576666666663736E-5</c:v>
                </c:pt>
                <c:pt idx="5577">
                  <c:v>-6.6576666666663762E-5</c:v>
                </c:pt>
                <c:pt idx="5578">
                  <c:v>-6.6576666666663762E-5</c:v>
                </c:pt>
                <c:pt idx="5579">
                  <c:v>-7.6576666666663355E-5</c:v>
                </c:pt>
                <c:pt idx="5580">
                  <c:v>-7.6576666666663355E-5</c:v>
                </c:pt>
                <c:pt idx="5581">
                  <c:v>-7.6576666666663355E-5</c:v>
                </c:pt>
                <c:pt idx="5582">
                  <c:v>-7.6576666666663355E-5</c:v>
                </c:pt>
                <c:pt idx="5583">
                  <c:v>-7.6576666666663355E-5</c:v>
                </c:pt>
                <c:pt idx="5584">
                  <c:v>-7.6576666666663355E-5</c:v>
                </c:pt>
                <c:pt idx="5585">
                  <c:v>-7.6576666666663355E-5</c:v>
                </c:pt>
                <c:pt idx="5586">
                  <c:v>-7.6576666666663355E-5</c:v>
                </c:pt>
                <c:pt idx="5587">
                  <c:v>-7.6576666666663355E-5</c:v>
                </c:pt>
                <c:pt idx="5588">
                  <c:v>-7.6576666666663355E-5</c:v>
                </c:pt>
                <c:pt idx="5589">
                  <c:v>-7.6576666666663355E-5</c:v>
                </c:pt>
                <c:pt idx="5590">
                  <c:v>-7.6576666666663355E-5</c:v>
                </c:pt>
                <c:pt idx="5591">
                  <c:v>-7.6576666666663355E-5</c:v>
                </c:pt>
                <c:pt idx="5592">
                  <c:v>-7.6576666666663355E-5</c:v>
                </c:pt>
                <c:pt idx="5593">
                  <c:v>-7.6576666666663355E-5</c:v>
                </c:pt>
                <c:pt idx="5594">
                  <c:v>-7.6576666666663355E-5</c:v>
                </c:pt>
                <c:pt idx="5595">
                  <c:v>-7.6576666666663355E-5</c:v>
                </c:pt>
                <c:pt idx="5596">
                  <c:v>-7.6576666666663355E-5</c:v>
                </c:pt>
                <c:pt idx="5597">
                  <c:v>-7.6576666666663355E-5</c:v>
                </c:pt>
                <c:pt idx="5598">
                  <c:v>-7.6576666666663355E-5</c:v>
                </c:pt>
                <c:pt idx="5599">
                  <c:v>-7.6576666666663355E-5</c:v>
                </c:pt>
                <c:pt idx="5600">
                  <c:v>-7.6576666666663355E-5</c:v>
                </c:pt>
                <c:pt idx="5601">
                  <c:v>-7.6576666666663355E-5</c:v>
                </c:pt>
                <c:pt idx="5602">
                  <c:v>-7.6576666666663355E-5</c:v>
                </c:pt>
                <c:pt idx="5603">
                  <c:v>-7.6576666666663355E-5</c:v>
                </c:pt>
                <c:pt idx="5604">
                  <c:v>-7.6576666666663355E-5</c:v>
                </c:pt>
                <c:pt idx="5605">
                  <c:v>-7.6576666666663355E-5</c:v>
                </c:pt>
                <c:pt idx="5606">
                  <c:v>-7.6576666666663355E-5</c:v>
                </c:pt>
                <c:pt idx="5607">
                  <c:v>-7.6576666666663355E-5</c:v>
                </c:pt>
                <c:pt idx="5608">
                  <c:v>-7.6576666666663355E-5</c:v>
                </c:pt>
                <c:pt idx="5609">
                  <c:v>-7.6576666666663355E-5</c:v>
                </c:pt>
                <c:pt idx="5610">
                  <c:v>-7.6576666666663355E-5</c:v>
                </c:pt>
                <c:pt idx="5611">
                  <c:v>-7.6576666666663355E-5</c:v>
                </c:pt>
                <c:pt idx="5612">
                  <c:v>-7.6576666666663355E-5</c:v>
                </c:pt>
                <c:pt idx="5613">
                  <c:v>-8.6576666666663381E-5</c:v>
                </c:pt>
                <c:pt idx="5614">
                  <c:v>-8.6576666666663381E-5</c:v>
                </c:pt>
                <c:pt idx="5615">
                  <c:v>-8.6576666666663381E-5</c:v>
                </c:pt>
                <c:pt idx="5616">
                  <c:v>-9.6576666666663407E-5</c:v>
                </c:pt>
                <c:pt idx="5617">
                  <c:v>-9.6576666666663407E-5</c:v>
                </c:pt>
                <c:pt idx="5618">
                  <c:v>-9.6576666666663407E-5</c:v>
                </c:pt>
                <c:pt idx="5619">
                  <c:v>-9.6576666666663407E-5</c:v>
                </c:pt>
                <c:pt idx="5620">
                  <c:v>-9.6576666666663407E-5</c:v>
                </c:pt>
                <c:pt idx="5621">
                  <c:v>-9.6576666666663407E-5</c:v>
                </c:pt>
                <c:pt idx="5622">
                  <c:v>-9.6576666666663407E-5</c:v>
                </c:pt>
                <c:pt idx="5623">
                  <c:v>-9.6576666666663407E-5</c:v>
                </c:pt>
                <c:pt idx="5624">
                  <c:v>-9.6576666666663407E-5</c:v>
                </c:pt>
                <c:pt idx="5625">
                  <c:v>-9.6576666666663407E-5</c:v>
                </c:pt>
                <c:pt idx="5626">
                  <c:v>-9.6576666666663407E-5</c:v>
                </c:pt>
                <c:pt idx="5627">
                  <c:v>-9.6576666666663407E-5</c:v>
                </c:pt>
                <c:pt idx="5628">
                  <c:v>-8.6576666666663381E-5</c:v>
                </c:pt>
                <c:pt idx="5629">
                  <c:v>-8.6576666666663381E-5</c:v>
                </c:pt>
                <c:pt idx="5630">
                  <c:v>-7.6576666666663355E-5</c:v>
                </c:pt>
                <c:pt idx="5631">
                  <c:v>-7.6576666666663355E-5</c:v>
                </c:pt>
                <c:pt idx="5632">
                  <c:v>-7.6576666666663355E-5</c:v>
                </c:pt>
                <c:pt idx="5633">
                  <c:v>-7.6576666666663355E-5</c:v>
                </c:pt>
                <c:pt idx="5634">
                  <c:v>-6.6576666666663762E-5</c:v>
                </c:pt>
                <c:pt idx="5635">
                  <c:v>-6.6576666666663762E-5</c:v>
                </c:pt>
                <c:pt idx="5636">
                  <c:v>-5.6576666666663736E-5</c:v>
                </c:pt>
                <c:pt idx="5637">
                  <c:v>-5.6576666666663736E-5</c:v>
                </c:pt>
                <c:pt idx="5638">
                  <c:v>-5.6576666666663736E-5</c:v>
                </c:pt>
                <c:pt idx="5639">
                  <c:v>-4.657666666666371E-5</c:v>
                </c:pt>
                <c:pt idx="5640">
                  <c:v>-4.657666666666371E-5</c:v>
                </c:pt>
                <c:pt idx="5641">
                  <c:v>-3.6576666666663683E-5</c:v>
                </c:pt>
                <c:pt idx="5642">
                  <c:v>-3.6576666666663683E-5</c:v>
                </c:pt>
                <c:pt idx="5643">
                  <c:v>-3.6576666666663683E-5</c:v>
                </c:pt>
                <c:pt idx="5644">
                  <c:v>-3.6576666666663683E-5</c:v>
                </c:pt>
                <c:pt idx="5645">
                  <c:v>-3.6576666666663683E-5</c:v>
                </c:pt>
                <c:pt idx="5646">
                  <c:v>-3.6576666666663683E-5</c:v>
                </c:pt>
                <c:pt idx="5647">
                  <c:v>-3.6576666666663683E-5</c:v>
                </c:pt>
                <c:pt idx="5648">
                  <c:v>-3.6576666666663683E-5</c:v>
                </c:pt>
                <c:pt idx="5649">
                  <c:v>-3.6576666666663683E-5</c:v>
                </c:pt>
                <c:pt idx="5650">
                  <c:v>-3.6576666666663683E-5</c:v>
                </c:pt>
                <c:pt idx="5651">
                  <c:v>-3.6576666666663683E-5</c:v>
                </c:pt>
                <c:pt idx="5652">
                  <c:v>-3.6576666666663683E-5</c:v>
                </c:pt>
                <c:pt idx="5653">
                  <c:v>-3.6576666666663683E-5</c:v>
                </c:pt>
                <c:pt idx="5654">
                  <c:v>-3.6576666666663683E-5</c:v>
                </c:pt>
                <c:pt idx="5655">
                  <c:v>-4.657666666666371E-5</c:v>
                </c:pt>
                <c:pt idx="5656">
                  <c:v>-4.657666666666371E-5</c:v>
                </c:pt>
                <c:pt idx="5657">
                  <c:v>-5.6576666666663736E-5</c:v>
                </c:pt>
                <c:pt idx="5658">
                  <c:v>-5.6576666666663736E-5</c:v>
                </c:pt>
                <c:pt idx="5659">
                  <c:v>-5.6576666666663736E-5</c:v>
                </c:pt>
                <c:pt idx="5660">
                  <c:v>-6.6576666666663762E-5</c:v>
                </c:pt>
                <c:pt idx="5661">
                  <c:v>-7.6576666666663355E-5</c:v>
                </c:pt>
                <c:pt idx="5662">
                  <c:v>-7.6576666666663355E-5</c:v>
                </c:pt>
                <c:pt idx="5663">
                  <c:v>-7.6576666666663355E-5</c:v>
                </c:pt>
                <c:pt idx="5664">
                  <c:v>-8.6576666666663381E-5</c:v>
                </c:pt>
                <c:pt idx="5665">
                  <c:v>-9.6576666666663407E-5</c:v>
                </c:pt>
                <c:pt idx="5666">
                  <c:v>-9.6576666666663407E-5</c:v>
                </c:pt>
                <c:pt idx="5667">
                  <c:v>-9.6576666666663407E-5</c:v>
                </c:pt>
                <c:pt idx="5668">
                  <c:v>-1.0657666666666343E-4</c:v>
                </c:pt>
                <c:pt idx="5669">
                  <c:v>-1.0657666666666343E-4</c:v>
                </c:pt>
                <c:pt idx="5670">
                  <c:v>-1.0657666666666343E-4</c:v>
                </c:pt>
                <c:pt idx="5671">
                  <c:v>-1.1657666666666346E-4</c:v>
                </c:pt>
                <c:pt idx="5672">
                  <c:v>-1.2657666666666349E-4</c:v>
                </c:pt>
                <c:pt idx="5673">
                  <c:v>-1.2657666666666349E-4</c:v>
                </c:pt>
                <c:pt idx="5674">
                  <c:v>-1.2657666666666349E-4</c:v>
                </c:pt>
                <c:pt idx="5675">
                  <c:v>-1.2657666666666349E-4</c:v>
                </c:pt>
                <c:pt idx="5676">
                  <c:v>-1.3657666666666351E-4</c:v>
                </c:pt>
                <c:pt idx="5677">
                  <c:v>-1.3657666666666351E-4</c:v>
                </c:pt>
                <c:pt idx="5678">
                  <c:v>-1.3657666666666351E-4</c:v>
                </c:pt>
                <c:pt idx="5679">
                  <c:v>-1.4657666666666354E-4</c:v>
                </c:pt>
                <c:pt idx="5680">
                  <c:v>-1.4657666666666354E-4</c:v>
                </c:pt>
                <c:pt idx="5681">
                  <c:v>-1.4657666666666354E-4</c:v>
                </c:pt>
                <c:pt idx="5682">
                  <c:v>-1.4657666666666354E-4</c:v>
                </c:pt>
                <c:pt idx="5683">
                  <c:v>-1.4657666666666354E-4</c:v>
                </c:pt>
                <c:pt idx="5684">
                  <c:v>-1.4657666666666354E-4</c:v>
                </c:pt>
                <c:pt idx="5685">
                  <c:v>-1.4657666666666354E-4</c:v>
                </c:pt>
                <c:pt idx="5686">
                  <c:v>-1.4657666666666354E-4</c:v>
                </c:pt>
                <c:pt idx="5687">
                  <c:v>-1.4657666666666354E-4</c:v>
                </c:pt>
                <c:pt idx="5688">
                  <c:v>-1.4657666666666354E-4</c:v>
                </c:pt>
                <c:pt idx="5689">
                  <c:v>-1.4657666666666354E-4</c:v>
                </c:pt>
                <c:pt idx="5690">
                  <c:v>-1.4657666666666354E-4</c:v>
                </c:pt>
                <c:pt idx="5691">
                  <c:v>-1.4657666666666354E-4</c:v>
                </c:pt>
                <c:pt idx="5692">
                  <c:v>-1.4657666666666354E-4</c:v>
                </c:pt>
                <c:pt idx="5693">
                  <c:v>-1.3657666666666351E-4</c:v>
                </c:pt>
                <c:pt idx="5694">
                  <c:v>-1.3657666666666351E-4</c:v>
                </c:pt>
                <c:pt idx="5695">
                  <c:v>-1.3657666666666351E-4</c:v>
                </c:pt>
                <c:pt idx="5696">
                  <c:v>-1.2657666666666349E-4</c:v>
                </c:pt>
                <c:pt idx="5697">
                  <c:v>-1.2657666666666349E-4</c:v>
                </c:pt>
                <c:pt idx="5698">
                  <c:v>-1.2657666666666349E-4</c:v>
                </c:pt>
                <c:pt idx="5699">
                  <c:v>-1.2657666666666349E-4</c:v>
                </c:pt>
                <c:pt idx="5700">
                  <c:v>-1.2657666666666349E-4</c:v>
                </c:pt>
                <c:pt idx="5701">
                  <c:v>-1.1657666666666346E-4</c:v>
                </c:pt>
                <c:pt idx="5702">
                  <c:v>-1.1657666666666346E-4</c:v>
                </c:pt>
                <c:pt idx="5703">
                  <c:v>-1.0657666666666343E-4</c:v>
                </c:pt>
                <c:pt idx="5704">
                  <c:v>-1.0657666666666343E-4</c:v>
                </c:pt>
                <c:pt idx="5705">
                  <c:v>-1.0657666666666343E-4</c:v>
                </c:pt>
                <c:pt idx="5706">
                  <c:v>-1.0657666666666343E-4</c:v>
                </c:pt>
                <c:pt idx="5707">
                  <c:v>-1.0657666666666343E-4</c:v>
                </c:pt>
                <c:pt idx="5708">
                  <c:v>-9.6576666666663407E-5</c:v>
                </c:pt>
                <c:pt idx="5709">
                  <c:v>-9.6576666666663407E-5</c:v>
                </c:pt>
                <c:pt idx="5710">
                  <c:v>-9.6576666666663407E-5</c:v>
                </c:pt>
                <c:pt idx="5711">
                  <c:v>-9.6576666666663407E-5</c:v>
                </c:pt>
                <c:pt idx="5712">
                  <c:v>-9.6576666666663407E-5</c:v>
                </c:pt>
                <c:pt idx="5713">
                  <c:v>-9.6576666666663407E-5</c:v>
                </c:pt>
                <c:pt idx="5714">
                  <c:v>-9.6576666666663407E-5</c:v>
                </c:pt>
                <c:pt idx="5715">
                  <c:v>-9.6576666666663407E-5</c:v>
                </c:pt>
                <c:pt idx="5716">
                  <c:v>-9.6576666666663407E-5</c:v>
                </c:pt>
                <c:pt idx="5717">
                  <c:v>-9.6576666666663407E-5</c:v>
                </c:pt>
                <c:pt idx="5718">
                  <c:v>-9.6576666666663407E-5</c:v>
                </c:pt>
                <c:pt idx="5719">
                  <c:v>-9.6576666666663407E-5</c:v>
                </c:pt>
                <c:pt idx="5720">
                  <c:v>-9.6576666666663407E-5</c:v>
                </c:pt>
                <c:pt idx="5721">
                  <c:v>-1.0657666666666343E-4</c:v>
                </c:pt>
                <c:pt idx="5722">
                  <c:v>-1.0657666666666343E-4</c:v>
                </c:pt>
                <c:pt idx="5723">
                  <c:v>-1.0657666666666343E-4</c:v>
                </c:pt>
                <c:pt idx="5724">
                  <c:v>-1.0657666666666343E-4</c:v>
                </c:pt>
                <c:pt idx="5725">
                  <c:v>-1.0657666666666343E-4</c:v>
                </c:pt>
                <c:pt idx="5726">
                  <c:v>-1.1657666666666346E-4</c:v>
                </c:pt>
                <c:pt idx="5727">
                  <c:v>-1.1657666666666346E-4</c:v>
                </c:pt>
                <c:pt idx="5728">
                  <c:v>-1.2657666666666349E-4</c:v>
                </c:pt>
                <c:pt idx="5729">
                  <c:v>-1.2657666666666349E-4</c:v>
                </c:pt>
                <c:pt idx="5730">
                  <c:v>-1.2657666666666349E-4</c:v>
                </c:pt>
                <c:pt idx="5731">
                  <c:v>-1.2657666666666349E-4</c:v>
                </c:pt>
                <c:pt idx="5732">
                  <c:v>-1.2657666666666349E-4</c:v>
                </c:pt>
                <c:pt idx="5733">
                  <c:v>-1.2657666666666349E-4</c:v>
                </c:pt>
                <c:pt idx="5734">
                  <c:v>-1.2657666666666349E-4</c:v>
                </c:pt>
                <c:pt idx="5735">
                  <c:v>-1.2657666666666349E-4</c:v>
                </c:pt>
                <c:pt idx="5736">
                  <c:v>-1.2657666666666349E-4</c:v>
                </c:pt>
                <c:pt idx="5737">
                  <c:v>-1.2657666666666349E-4</c:v>
                </c:pt>
                <c:pt idx="5738">
                  <c:v>-1.2657666666666349E-4</c:v>
                </c:pt>
                <c:pt idx="5739">
                  <c:v>-1.2657666666666349E-4</c:v>
                </c:pt>
                <c:pt idx="5740">
                  <c:v>-1.2657666666666349E-4</c:v>
                </c:pt>
                <c:pt idx="5741">
                  <c:v>-1.1657666666666346E-4</c:v>
                </c:pt>
                <c:pt idx="5742">
                  <c:v>-1.1657666666666346E-4</c:v>
                </c:pt>
                <c:pt idx="5743">
                  <c:v>-1.0657666666666343E-4</c:v>
                </c:pt>
                <c:pt idx="5744">
                  <c:v>-1.0657666666666343E-4</c:v>
                </c:pt>
                <c:pt idx="5745">
                  <c:v>-1.0657666666666343E-4</c:v>
                </c:pt>
                <c:pt idx="5746">
                  <c:v>-9.6576666666663407E-5</c:v>
                </c:pt>
                <c:pt idx="5747">
                  <c:v>-9.6576666666663407E-5</c:v>
                </c:pt>
                <c:pt idx="5748">
                  <c:v>-8.6576666666663381E-5</c:v>
                </c:pt>
                <c:pt idx="5749">
                  <c:v>-7.6576666666663355E-5</c:v>
                </c:pt>
                <c:pt idx="5750">
                  <c:v>-7.6576666666663355E-5</c:v>
                </c:pt>
                <c:pt idx="5751">
                  <c:v>-6.6576666666663762E-5</c:v>
                </c:pt>
                <c:pt idx="5752">
                  <c:v>-5.6576666666663736E-5</c:v>
                </c:pt>
                <c:pt idx="5753">
                  <c:v>-5.6576666666663736E-5</c:v>
                </c:pt>
                <c:pt idx="5754">
                  <c:v>-4.657666666666371E-5</c:v>
                </c:pt>
                <c:pt idx="5755">
                  <c:v>-3.6576666666663683E-5</c:v>
                </c:pt>
                <c:pt idx="5756">
                  <c:v>-3.6576666666663683E-5</c:v>
                </c:pt>
                <c:pt idx="5757">
                  <c:v>-2.6576666666663657E-5</c:v>
                </c:pt>
                <c:pt idx="5758">
                  <c:v>-1.6576666666663631E-5</c:v>
                </c:pt>
                <c:pt idx="5759">
                  <c:v>-1.6576666666663631E-5</c:v>
                </c:pt>
                <c:pt idx="5760">
                  <c:v>-1.6576666666663631E-5</c:v>
                </c:pt>
                <c:pt idx="5761">
                  <c:v>-6.5766666666636046E-6</c:v>
                </c:pt>
                <c:pt idx="5762">
                  <c:v>-6.5766666666636046E-6</c:v>
                </c:pt>
                <c:pt idx="5763">
                  <c:v>3.4233333333364216E-6</c:v>
                </c:pt>
                <c:pt idx="5764">
                  <c:v>3.4233333333364216E-6</c:v>
                </c:pt>
                <c:pt idx="5765">
                  <c:v>3.4233333333364216E-6</c:v>
                </c:pt>
                <c:pt idx="5766">
                  <c:v>3.4233333333364216E-6</c:v>
                </c:pt>
                <c:pt idx="5767">
                  <c:v>3.4233333333364216E-6</c:v>
                </c:pt>
                <c:pt idx="5768">
                  <c:v>3.4233333333364216E-6</c:v>
                </c:pt>
                <c:pt idx="5769">
                  <c:v>3.4233333333364216E-6</c:v>
                </c:pt>
                <c:pt idx="5770">
                  <c:v>3.4233333333364216E-6</c:v>
                </c:pt>
                <c:pt idx="5771">
                  <c:v>3.4233333333364216E-6</c:v>
                </c:pt>
                <c:pt idx="5772">
                  <c:v>3.4233333333364216E-6</c:v>
                </c:pt>
                <c:pt idx="5773">
                  <c:v>3.4233333333364216E-6</c:v>
                </c:pt>
                <c:pt idx="5774">
                  <c:v>-6.5766666666636046E-6</c:v>
                </c:pt>
                <c:pt idx="5775">
                  <c:v>-6.5766666666636046E-6</c:v>
                </c:pt>
                <c:pt idx="5776">
                  <c:v>-6.5766666666636046E-6</c:v>
                </c:pt>
                <c:pt idx="5777">
                  <c:v>-1.6576666666663631E-5</c:v>
                </c:pt>
                <c:pt idx="5778">
                  <c:v>-1.6576666666663631E-5</c:v>
                </c:pt>
                <c:pt idx="5779">
                  <c:v>-1.6576666666663631E-5</c:v>
                </c:pt>
                <c:pt idx="5780">
                  <c:v>-1.6576666666663631E-5</c:v>
                </c:pt>
                <c:pt idx="5781">
                  <c:v>-1.6576666666663631E-5</c:v>
                </c:pt>
                <c:pt idx="5782">
                  <c:v>-1.6576666666663631E-5</c:v>
                </c:pt>
                <c:pt idx="5783">
                  <c:v>-1.6576666666663631E-5</c:v>
                </c:pt>
                <c:pt idx="5784">
                  <c:v>-1.6576666666663631E-5</c:v>
                </c:pt>
                <c:pt idx="5785">
                  <c:v>-1.6576666666663631E-5</c:v>
                </c:pt>
                <c:pt idx="5786">
                  <c:v>-1.6576666666663631E-5</c:v>
                </c:pt>
                <c:pt idx="5787">
                  <c:v>-1.6576666666663631E-5</c:v>
                </c:pt>
                <c:pt idx="5788">
                  <c:v>-1.6576666666663631E-5</c:v>
                </c:pt>
                <c:pt idx="5789">
                  <c:v>-1.6576666666663631E-5</c:v>
                </c:pt>
                <c:pt idx="5790">
                  <c:v>-1.6576666666663631E-5</c:v>
                </c:pt>
                <c:pt idx="5791">
                  <c:v>-1.6576666666663631E-5</c:v>
                </c:pt>
                <c:pt idx="5792">
                  <c:v>-1.6576666666663631E-5</c:v>
                </c:pt>
                <c:pt idx="5793">
                  <c:v>-1.6576666666663631E-5</c:v>
                </c:pt>
                <c:pt idx="5794">
                  <c:v>-1.6576666666663631E-5</c:v>
                </c:pt>
                <c:pt idx="5795">
                  <c:v>-1.6576666666663631E-5</c:v>
                </c:pt>
                <c:pt idx="5796">
                  <c:v>-1.6576666666663631E-5</c:v>
                </c:pt>
                <c:pt idx="5797">
                  <c:v>-1.6576666666663631E-5</c:v>
                </c:pt>
                <c:pt idx="5798">
                  <c:v>-6.5766666666636046E-6</c:v>
                </c:pt>
                <c:pt idx="5799">
                  <c:v>-6.5766666666636046E-6</c:v>
                </c:pt>
                <c:pt idx="5800">
                  <c:v>-6.5766666666636046E-6</c:v>
                </c:pt>
                <c:pt idx="5801">
                  <c:v>-6.5766666666636046E-6</c:v>
                </c:pt>
                <c:pt idx="5802">
                  <c:v>-6.5766666666636046E-6</c:v>
                </c:pt>
                <c:pt idx="5803">
                  <c:v>-6.5766666666636046E-6</c:v>
                </c:pt>
                <c:pt idx="5804">
                  <c:v>-6.5766666666636046E-6</c:v>
                </c:pt>
                <c:pt idx="5805">
                  <c:v>-6.5766666666636046E-6</c:v>
                </c:pt>
                <c:pt idx="5806">
                  <c:v>-6.5766666666636046E-6</c:v>
                </c:pt>
                <c:pt idx="5807">
                  <c:v>-6.5766666666636046E-6</c:v>
                </c:pt>
                <c:pt idx="5808">
                  <c:v>-6.5766666666636046E-6</c:v>
                </c:pt>
                <c:pt idx="5809">
                  <c:v>-1.6576666666663631E-5</c:v>
                </c:pt>
                <c:pt idx="5810">
                  <c:v>-1.6576666666663631E-5</c:v>
                </c:pt>
                <c:pt idx="5811">
                  <c:v>-1.6576666666663631E-5</c:v>
                </c:pt>
                <c:pt idx="5812">
                  <c:v>-1.6576666666663631E-5</c:v>
                </c:pt>
                <c:pt idx="5813">
                  <c:v>-2.6576666666663657E-5</c:v>
                </c:pt>
                <c:pt idx="5814">
                  <c:v>-2.6576666666663657E-5</c:v>
                </c:pt>
                <c:pt idx="5815">
                  <c:v>-3.6576666666663683E-5</c:v>
                </c:pt>
                <c:pt idx="5816">
                  <c:v>-3.6576666666663683E-5</c:v>
                </c:pt>
                <c:pt idx="5817">
                  <c:v>-3.6576666666663683E-5</c:v>
                </c:pt>
                <c:pt idx="5818">
                  <c:v>-4.657666666666371E-5</c:v>
                </c:pt>
                <c:pt idx="5819">
                  <c:v>-5.6576666666663736E-5</c:v>
                </c:pt>
                <c:pt idx="5820">
                  <c:v>-5.6576666666663736E-5</c:v>
                </c:pt>
                <c:pt idx="5821">
                  <c:v>-5.6576666666663736E-5</c:v>
                </c:pt>
                <c:pt idx="5822">
                  <c:v>-6.6576666666663762E-5</c:v>
                </c:pt>
                <c:pt idx="5823">
                  <c:v>-7.6576666666663355E-5</c:v>
                </c:pt>
                <c:pt idx="5824">
                  <c:v>-7.6576666666663355E-5</c:v>
                </c:pt>
                <c:pt idx="5825">
                  <c:v>-7.6576666666663355E-5</c:v>
                </c:pt>
                <c:pt idx="5826">
                  <c:v>-8.6576666666663381E-5</c:v>
                </c:pt>
                <c:pt idx="5827">
                  <c:v>-9.6576666666663407E-5</c:v>
                </c:pt>
                <c:pt idx="5828">
                  <c:v>-9.6576666666663407E-5</c:v>
                </c:pt>
                <c:pt idx="5829">
                  <c:v>-9.6576666666663407E-5</c:v>
                </c:pt>
                <c:pt idx="5830">
                  <c:v>-9.6576666666663407E-5</c:v>
                </c:pt>
                <c:pt idx="5831">
                  <c:v>-1.0657666666666343E-4</c:v>
                </c:pt>
                <c:pt idx="5832">
                  <c:v>-1.0657666666666343E-4</c:v>
                </c:pt>
                <c:pt idx="5833">
                  <c:v>-1.0657666666666343E-4</c:v>
                </c:pt>
                <c:pt idx="5834">
                  <c:v>-1.0657666666666343E-4</c:v>
                </c:pt>
                <c:pt idx="5835">
                  <c:v>-1.0657666666666343E-4</c:v>
                </c:pt>
                <c:pt idx="5836">
                  <c:v>-1.0657666666666343E-4</c:v>
                </c:pt>
                <c:pt idx="5837">
                  <c:v>-1.0657666666666343E-4</c:v>
                </c:pt>
                <c:pt idx="5838">
                  <c:v>-1.0657666666666343E-4</c:v>
                </c:pt>
                <c:pt idx="5839">
                  <c:v>-1.0657666666666343E-4</c:v>
                </c:pt>
                <c:pt idx="5840">
                  <c:v>-9.6576666666663407E-5</c:v>
                </c:pt>
                <c:pt idx="5841">
                  <c:v>-9.6576666666663407E-5</c:v>
                </c:pt>
                <c:pt idx="5842">
                  <c:v>-9.6576666666663407E-5</c:v>
                </c:pt>
                <c:pt idx="5843">
                  <c:v>-9.6576666666663407E-5</c:v>
                </c:pt>
                <c:pt idx="5844">
                  <c:v>-8.6576666666663381E-5</c:v>
                </c:pt>
                <c:pt idx="5845">
                  <c:v>-8.6576666666663381E-5</c:v>
                </c:pt>
                <c:pt idx="5846">
                  <c:v>-7.6576666666663355E-5</c:v>
                </c:pt>
                <c:pt idx="5847">
                  <c:v>-7.6576666666663355E-5</c:v>
                </c:pt>
                <c:pt idx="5848">
                  <c:v>-7.6576666666663355E-5</c:v>
                </c:pt>
                <c:pt idx="5849">
                  <c:v>-6.6576666666663762E-5</c:v>
                </c:pt>
                <c:pt idx="5850">
                  <c:v>-6.6576666666663762E-5</c:v>
                </c:pt>
                <c:pt idx="5851">
                  <c:v>-5.6576666666663736E-5</c:v>
                </c:pt>
                <c:pt idx="5852">
                  <c:v>-5.6576666666663736E-5</c:v>
                </c:pt>
                <c:pt idx="5853">
                  <c:v>-5.6576666666663736E-5</c:v>
                </c:pt>
                <c:pt idx="5854">
                  <c:v>-4.657666666666371E-5</c:v>
                </c:pt>
                <c:pt idx="5855">
                  <c:v>-4.657666666666371E-5</c:v>
                </c:pt>
                <c:pt idx="5856">
                  <c:v>-4.657666666666371E-5</c:v>
                </c:pt>
                <c:pt idx="5857">
                  <c:v>-3.6576666666663683E-5</c:v>
                </c:pt>
                <c:pt idx="5858">
                  <c:v>-3.6576666666663683E-5</c:v>
                </c:pt>
                <c:pt idx="5859">
                  <c:v>-3.6576666666663683E-5</c:v>
                </c:pt>
                <c:pt idx="5860">
                  <c:v>-3.6576666666663683E-5</c:v>
                </c:pt>
                <c:pt idx="5861">
                  <c:v>-3.6576666666663683E-5</c:v>
                </c:pt>
                <c:pt idx="5862">
                  <c:v>-3.6576666666663683E-5</c:v>
                </c:pt>
                <c:pt idx="5863">
                  <c:v>-3.6576666666663683E-5</c:v>
                </c:pt>
                <c:pt idx="5864">
                  <c:v>-3.6576666666663683E-5</c:v>
                </c:pt>
                <c:pt idx="5865">
                  <c:v>-3.6576666666663683E-5</c:v>
                </c:pt>
                <c:pt idx="5866">
                  <c:v>-4.657666666666371E-5</c:v>
                </c:pt>
                <c:pt idx="5867">
                  <c:v>-4.657666666666371E-5</c:v>
                </c:pt>
                <c:pt idx="5868">
                  <c:v>-4.657666666666371E-5</c:v>
                </c:pt>
                <c:pt idx="5869">
                  <c:v>-5.6576666666663736E-5</c:v>
                </c:pt>
                <c:pt idx="5870">
                  <c:v>-5.6576666666663736E-5</c:v>
                </c:pt>
                <c:pt idx="5871">
                  <c:v>-5.6576666666663736E-5</c:v>
                </c:pt>
                <c:pt idx="5872">
                  <c:v>-6.6576666666663762E-5</c:v>
                </c:pt>
                <c:pt idx="5873">
                  <c:v>-6.6576666666663762E-5</c:v>
                </c:pt>
                <c:pt idx="5874">
                  <c:v>-7.6576666666663355E-5</c:v>
                </c:pt>
                <c:pt idx="5875">
                  <c:v>-7.6576666666663355E-5</c:v>
                </c:pt>
                <c:pt idx="5876">
                  <c:v>-7.6576666666663355E-5</c:v>
                </c:pt>
                <c:pt idx="5877">
                  <c:v>-7.6576666666663355E-5</c:v>
                </c:pt>
                <c:pt idx="5878">
                  <c:v>-8.6576666666663381E-5</c:v>
                </c:pt>
                <c:pt idx="5879">
                  <c:v>-8.6576666666663381E-5</c:v>
                </c:pt>
                <c:pt idx="5880">
                  <c:v>-8.6576666666663381E-5</c:v>
                </c:pt>
                <c:pt idx="5881">
                  <c:v>-9.6576666666663407E-5</c:v>
                </c:pt>
                <c:pt idx="5882">
                  <c:v>-9.6576666666663407E-5</c:v>
                </c:pt>
                <c:pt idx="5883">
                  <c:v>-9.6576666666663407E-5</c:v>
                </c:pt>
                <c:pt idx="5884">
                  <c:v>-9.6576666666663407E-5</c:v>
                </c:pt>
                <c:pt idx="5885">
                  <c:v>-9.6576666666663407E-5</c:v>
                </c:pt>
                <c:pt idx="5886">
                  <c:v>-9.6576666666663407E-5</c:v>
                </c:pt>
                <c:pt idx="5887">
                  <c:v>-9.6576666666663407E-5</c:v>
                </c:pt>
                <c:pt idx="5888">
                  <c:v>-9.6576666666663407E-5</c:v>
                </c:pt>
                <c:pt idx="5889">
                  <c:v>-9.6576666666663407E-5</c:v>
                </c:pt>
                <c:pt idx="5890">
                  <c:v>-9.6576666666663407E-5</c:v>
                </c:pt>
                <c:pt idx="5891">
                  <c:v>-9.6576666666663407E-5</c:v>
                </c:pt>
                <c:pt idx="5892">
                  <c:v>-8.6576666666663381E-5</c:v>
                </c:pt>
                <c:pt idx="5893">
                  <c:v>-8.6576666666663381E-5</c:v>
                </c:pt>
                <c:pt idx="5894">
                  <c:v>-8.6576666666663381E-5</c:v>
                </c:pt>
                <c:pt idx="5895">
                  <c:v>-7.6576666666663355E-5</c:v>
                </c:pt>
                <c:pt idx="5896">
                  <c:v>-7.6576666666663355E-5</c:v>
                </c:pt>
                <c:pt idx="5897">
                  <c:v>-7.6576666666663355E-5</c:v>
                </c:pt>
                <c:pt idx="5898">
                  <c:v>-7.6576666666663355E-5</c:v>
                </c:pt>
                <c:pt idx="5899">
                  <c:v>-6.6576666666663762E-5</c:v>
                </c:pt>
                <c:pt idx="5900">
                  <c:v>-6.6576666666663762E-5</c:v>
                </c:pt>
                <c:pt idx="5901">
                  <c:v>-5.6576666666663736E-5</c:v>
                </c:pt>
                <c:pt idx="5902">
                  <c:v>-5.6576666666663736E-5</c:v>
                </c:pt>
                <c:pt idx="5903">
                  <c:v>-5.6576666666663736E-5</c:v>
                </c:pt>
                <c:pt idx="5904">
                  <c:v>-5.6576666666663736E-5</c:v>
                </c:pt>
                <c:pt idx="5905">
                  <c:v>-4.657666666666371E-5</c:v>
                </c:pt>
                <c:pt idx="5906">
                  <c:v>-4.657666666666371E-5</c:v>
                </c:pt>
                <c:pt idx="5907">
                  <c:v>-3.6576666666663683E-5</c:v>
                </c:pt>
                <c:pt idx="5908">
                  <c:v>-3.6576666666663683E-5</c:v>
                </c:pt>
                <c:pt idx="5909">
                  <c:v>-3.6576666666663683E-5</c:v>
                </c:pt>
                <c:pt idx="5910">
                  <c:v>-3.6576666666663683E-5</c:v>
                </c:pt>
                <c:pt idx="5911">
                  <c:v>-2.6576666666663657E-5</c:v>
                </c:pt>
                <c:pt idx="5912">
                  <c:v>-2.6576666666663657E-5</c:v>
                </c:pt>
                <c:pt idx="5913">
                  <c:v>-1.6576666666663631E-5</c:v>
                </c:pt>
                <c:pt idx="5914">
                  <c:v>-1.6576666666663631E-5</c:v>
                </c:pt>
                <c:pt idx="5915">
                  <c:v>-1.6576666666663631E-5</c:v>
                </c:pt>
                <c:pt idx="5916">
                  <c:v>-1.6576666666663631E-5</c:v>
                </c:pt>
                <c:pt idx="5917">
                  <c:v>-1.6576666666663631E-5</c:v>
                </c:pt>
                <c:pt idx="5918">
                  <c:v>-6.5766666666636046E-6</c:v>
                </c:pt>
                <c:pt idx="5919">
                  <c:v>-6.5766666666636046E-6</c:v>
                </c:pt>
                <c:pt idx="5920">
                  <c:v>3.4233333333364216E-6</c:v>
                </c:pt>
                <c:pt idx="5921">
                  <c:v>3.4233333333364216E-6</c:v>
                </c:pt>
                <c:pt idx="5922">
                  <c:v>3.4233333333364216E-6</c:v>
                </c:pt>
                <c:pt idx="5923">
                  <c:v>3.4233333333364216E-6</c:v>
                </c:pt>
                <c:pt idx="5924">
                  <c:v>3.4233333333364216E-6</c:v>
                </c:pt>
                <c:pt idx="5925">
                  <c:v>3.4233333333364216E-6</c:v>
                </c:pt>
                <c:pt idx="5926">
                  <c:v>1.3423333333336448E-5</c:v>
                </c:pt>
                <c:pt idx="5927">
                  <c:v>1.3423333333336448E-5</c:v>
                </c:pt>
                <c:pt idx="5928">
                  <c:v>2.3423333333336474E-5</c:v>
                </c:pt>
                <c:pt idx="5929">
                  <c:v>2.3423333333336474E-5</c:v>
                </c:pt>
                <c:pt idx="5930">
                  <c:v>2.3423333333336474E-5</c:v>
                </c:pt>
                <c:pt idx="5931">
                  <c:v>2.3423333333336474E-5</c:v>
                </c:pt>
                <c:pt idx="5932">
                  <c:v>2.3423333333336474E-5</c:v>
                </c:pt>
                <c:pt idx="5933">
                  <c:v>2.3423333333336474E-5</c:v>
                </c:pt>
                <c:pt idx="5934">
                  <c:v>2.3423333333336474E-5</c:v>
                </c:pt>
                <c:pt idx="5935">
                  <c:v>2.3423333333336474E-5</c:v>
                </c:pt>
                <c:pt idx="5936">
                  <c:v>2.3423333333336474E-5</c:v>
                </c:pt>
                <c:pt idx="5937">
                  <c:v>3.34233333333365E-5</c:v>
                </c:pt>
                <c:pt idx="5938">
                  <c:v>3.34233333333365E-5</c:v>
                </c:pt>
                <c:pt idx="5939">
                  <c:v>3.34233333333365E-5</c:v>
                </c:pt>
                <c:pt idx="5940">
                  <c:v>3.34233333333365E-5</c:v>
                </c:pt>
                <c:pt idx="5941">
                  <c:v>2.3423333333336474E-5</c:v>
                </c:pt>
                <c:pt idx="5942">
                  <c:v>2.3423333333336474E-5</c:v>
                </c:pt>
                <c:pt idx="5943">
                  <c:v>2.3423333333336474E-5</c:v>
                </c:pt>
                <c:pt idx="5944">
                  <c:v>2.3423333333336474E-5</c:v>
                </c:pt>
                <c:pt idx="5945">
                  <c:v>2.3423333333336474E-5</c:v>
                </c:pt>
                <c:pt idx="5946">
                  <c:v>2.3423333333336474E-5</c:v>
                </c:pt>
                <c:pt idx="5947">
                  <c:v>2.3423333333336474E-5</c:v>
                </c:pt>
                <c:pt idx="5948">
                  <c:v>1.3423333333336448E-5</c:v>
                </c:pt>
                <c:pt idx="5949">
                  <c:v>1.3423333333336448E-5</c:v>
                </c:pt>
                <c:pt idx="5950">
                  <c:v>1.3423333333336448E-5</c:v>
                </c:pt>
                <c:pt idx="5951">
                  <c:v>3.4233333333364216E-6</c:v>
                </c:pt>
                <c:pt idx="5952">
                  <c:v>3.4233333333364216E-6</c:v>
                </c:pt>
                <c:pt idx="5953">
                  <c:v>3.4233333333364216E-6</c:v>
                </c:pt>
                <c:pt idx="5954">
                  <c:v>-6.5766666666636046E-6</c:v>
                </c:pt>
                <c:pt idx="5955">
                  <c:v>-6.5766666666636046E-6</c:v>
                </c:pt>
                <c:pt idx="5956">
                  <c:v>-1.6576666666663631E-5</c:v>
                </c:pt>
                <c:pt idx="5957">
                  <c:v>-1.6576666666663631E-5</c:v>
                </c:pt>
                <c:pt idx="5958">
                  <c:v>-1.6576666666663631E-5</c:v>
                </c:pt>
                <c:pt idx="5959">
                  <c:v>-2.6576666666663657E-5</c:v>
                </c:pt>
                <c:pt idx="5960">
                  <c:v>-2.6576666666663657E-5</c:v>
                </c:pt>
                <c:pt idx="5961">
                  <c:v>-3.6576666666663683E-5</c:v>
                </c:pt>
                <c:pt idx="5962">
                  <c:v>-3.6576666666663683E-5</c:v>
                </c:pt>
                <c:pt idx="5963">
                  <c:v>-3.6576666666663683E-5</c:v>
                </c:pt>
                <c:pt idx="5964">
                  <c:v>-3.6576666666663683E-5</c:v>
                </c:pt>
                <c:pt idx="5965">
                  <c:v>-3.6576666666663683E-5</c:v>
                </c:pt>
                <c:pt idx="5966">
                  <c:v>-4.657666666666371E-5</c:v>
                </c:pt>
                <c:pt idx="5967">
                  <c:v>-4.657666666666371E-5</c:v>
                </c:pt>
                <c:pt idx="5968">
                  <c:v>-4.657666666666371E-5</c:v>
                </c:pt>
                <c:pt idx="5969">
                  <c:v>-5.6576666666663736E-5</c:v>
                </c:pt>
                <c:pt idx="5970">
                  <c:v>-5.6576666666663736E-5</c:v>
                </c:pt>
                <c:pt idx="5971">
                  <c:v>-5.6576666666663736E-5</c:v>
                </c:pt>
                <c:pt idx="5972">
                  <c:v>-5.6576666666663736E-5</c:v>
                </c:pt>
                <c:pt idx="5973">
                  <c:v>-5.6576666666663736E-5</c:v>
                </c:pt>
                <c:pt idx="5974">
                  <c:v>-5.6576666666663736E-5</c:v>
                </c:pt>
                <c:pt idx="5975">
                  <c:v>-5.6576666666663736E-5</c:v>
                </c:pt>
                <c:pt idx="5976">
                  <c:v>-5.6576666666663736E-5</c:v>
                </c:pt>
                <c:pt idx="5977">
                  <c:v>-5.6576666666663736E-5</c:v>
                </c:pt>
                <c:pt idx="5978">
                  <c:v>-5.6576666666663736E-5</c:v>
                </c:pt>
                <c:pt idx="5979">
                  <c:v>-5.6576666666663736E-5</c:v>
                </c:pt>
                <c:pt idx="5980">
                  <c:v>-5.6576666666663736E-5</c:v>
                </c:pt>
                <c:pt idx="5981">
                  <c:v>-5.6576666666663736E-5</c:v>
                </c:pt>
                <c:pt idx="5982">
                  <c:v>-5.6576666666663736E-5</c:v>
                </c:pt>
                <c:pt idx="5983">
                  <c:v>-6.6576666666663762E-5</c:v>
                </c:pt>
                <c:pt idx="5984">
                  <c:v>-6.6576666666663762E-5</c:v>
                </c:pt>
                <c:pt idx="5985">
                  <c:v>-6.6576666666663762E-5</c:v>
                </c:pt>
                <c:pt idx="5986">
                  <c:v>-6.6576666666663762E-5</c:v>
                </c:pt>
                <c:pt idx="5987">
                  <c:v>-6.6576666666663762E-5</c:v>
                </c:pt>
                <c:pt idx="5988">
                  <c:v>-6.6576666666663762E-5</c:v>
                </c:pt>
                <c:pt idx="5989">
                  <c:v>-6.6576666666663762E-5</c:v>
                </c:pt>
                <c:pt idx="5990">
                  <c:v>-6.6576666666663762E-5</c:v>
                </c:pt>
                <c:pt idx="5991">
                  <c:v>-6.6576666666663762E-5</c:v>
                </c:pt>
                <c:pt idx="5992">
                  <c:v>-6.6576666666663762E-5</c:v>
                </c:pt>
                <c:pt idx="5993">
                  <c:v>-7.6576666666663355E-5</c:v>
                </c:pt>
                <c:pt idx="5994">
                  <c:v>-7.6576666666663355E-5</c:v>
                </c:pt>
                <c:pt idx="5995">
                  <c:v>-7.6576666666663355E-5</c:v>
                </c:pt>
                <c:pt idx="5996">
                  <c:v>-7.6576666666663355E-5</c:v>
                </c:pt>
                <c:pt idx="5997">
                  <c:v>-7.6576666666663355E-5</c:v>
                </c:pt>
                <c:pt idx="5998">
                  <c:v>-7.6576666666663355E-5</c:v>
                </c:pt>
                <c:pt idx="5999">
                  <c:v>-7.6576666666663355E-5</c:v>
                </c:pt>
                <c:pt idx="6000">
                  <c:v>-7.6576666666663355E-5</c:v>
                </c:pt>
                <c:pt idx="6001">
                  <c:v>-7.6576666666663355E-5</c:v>
                </c:pt>
                <c:pt idx="6002">
                  <c:v>-7.6576666666663355E-5</c:v>
                </c:pt>
                <c:pt idx="6003">
                  <c:v>-7.6576666666663355E-5</c:v>
                </c:pt>
                <c:pt idx="6004">
                  <c:v>-7.6576666666663355E-5</c:v>
                </c:pt>
                <c:pt idx="6005">
                  <c:v>-7.6576666666663355E-5</c:v>
                </c:pt>
                <c:pt idx="6006">
                  <c:v>-7.6576666666663355E-5</c:v>
                </c:pt>
                <c:pt idx="6007">
                  <c:v>-7.6576666666663355E-5</c:v>
                </c:pt>
                <c:pt idx="6008">
                  <c:v>-7.6576666666663355E-5</c:v>
                </c:pt>
                <c:pt idx="6009">
                  <c:v>-7.6576666666663355E-5</c:v>
                </c:pt>
                <c:pt idx="6010">
                  <c:v>-7.6576666666663355E-5</c:v>
                </c:pt>
                <c:pt idx="6011">
                  <c:v>-7.6576666666663355E-5</c:v>
                </c:pt>
                <c:pt idx="6012">
                  <c:v>-7.6576666666663355E-5</c:v>
                </c:pt>
                <c:pt idx="6013">
                  <c:v>-7.6576666666663355E-5</c:v>
                </c:pt>
                <c:pt idx="6014">
                  <c:v>-7.6576666666663355E-5</c:v>
                </c:pt>
                <c:pt idx="6015">
                  <c:v>-7.6576666666663355E-5</c:v>
                </c:pt>
                <c:pt idx="6016">
                  <c:v>-7.6576666666663355E-5</c:v>
                </c:pt>
                <c:pt idx="6017">
                  <c:v>-7.6576666666663355E-5</c:v>
                </c:pt>
                <c:pt idx="6018">
                  <c:v>-7.6576666666663355E-5</c:v>
                </c:pt>
                <c:pt idx="6019">
                  <c:v>-7.6576666666663355E-5</c:v>
                </c:pt>
                <c:pt idx="6020">
                  <c:v>-7.6576666666663355E-5</c:v>
                </c:pt>
                <c:pt idx="6021">
                  <c:v>-7.6576666666663355E-5</c:v>
                </c:pt>
                <c:pt idx="6022">
                  <c:v>-7.6576666666663355E-5</c:v>
                </c:pt>
                <c:pt idx="6023">
                  <c:v>-7.6576666666663355E-5</c:v>
                </c:pt>
                <c:pt idx="6024">
                  <c:v>-7.6576666666663355E-5</c:v>
                </c:pt>
                <c:pt idx="6025">
                  <c:v>-7.6576666666663355E-5</c:v>
                </c:pt>
                <c:pt idx="6026">
                  <c:v>-7.6576666666663355E-5</c:v>
                </c:pt>
                <c:pt idx="6027">
                  <c:v>-7.6576666666663355E-5</c:v>
                </c:pt>
                <c:pt idx="6028">
                  <c:v>-8.6576666666663381E-5</c:v>
                </c:pt>
                <c:pt idx="6029">
                  <c:v>-8.6576666666663381E-5</c:v>
                </c:pt>
                <c:pt idx="6030">
                  <c:v>-8.6576666666663381E-5</c:v>
                </c:pt>
                <c:pt idx="6031">
                  <c:v>-8.6576666666663381E-5</c:v>
                </c:pt>
                <c:pt idx="6032">
                  <c:v>-9.6576666666663407E-5</c:v>
                </c:pt>
                <c:pt idx="6033">
                  <c:v>-9.6576666666663407E-5</c:v>
                </c:pt>
                <c:pt idx="6034">
                  <c:v>-9.6576666666663407E-5</c:v>
                </c:pt>
                <c:pt idx="6035">
                  <c:v>-9.6576666666663407E-5</c:v>
                </c:pt>
                <c:pt idx="6036">
                  <c:v>-9.6576666666663407E-5</c:v>
                </c:pt>
                <c:pt idx="6037">
                  <c:v>-9.6576666666663407E-5</c:v>
                </c:pt>
                <c:pt idx="6038">
                  <c:v>-9.6576666666663407E-5</c:v>
                </c:pt>
                <c:pt idx="6039">
                  <c:v>-9.6576666666663407E-5</c:v>
                </c:pt>
                <c:pt idx="6040">
                  <c:v>-9.6576666666663407E-5</c:v>
                </c:pt>
                <c:pt idx="6041">
                  <c:v>-1.0657666666666343E-4</c:v>
                </c:pt>
                <c:pt idx="6042">
                  <c:v>-1.0657666666666343E-4</c:v>
                </c:pt>
                <c:pt idx="6043">
                  <c:v>-1.0657666666666343E-4</c:v>
                </c:pt>
                <c:pt idx="6044">
                  <c:v>-1.0657666666666343E-4</c:v>
                </c:pt>
                <c:pt idx="6045">
                  <c:v>-1.0657666666666343E-4</c:v>
                </c:pt>
                <c:pt idx="6046">
                  <c:v>-9.6576666666663407E-5</c:v>
                </c:pt>
                <c:pt idx="6047">
                  <c:v>-9.6576666666663407E-5</c:v>
                </c:pt>
                <c:pt idx="6048">
                  <c:v>-9.6576666666663407E-5</c:v>
                </c:pt>
                <c:pt idx="6049">
                  <c:v>-9.6576666666663407E-5</c:v>
                </c:pt>
                <c:pt idx="6050">
                  <c:v>-9.6576666666663407E-5</c:v>
                </c:pt>
                <c:pt idx="6051">
                  <c:v>-9.6576666666663407E-5</c:v>
                </c:pt>
                <c:pt idx="6052">
                  <c:v>-9.6576666666663407E-5</c:v>
                </c:pt>
                <c:pt idx="6053">
                  <c:v>-9.6576666666663407E-5</c:v>
                </c:pt>
                <c:pt idx="6054">
                  <c:v>-9.6576666666663407E-5</c:v>
                </c:pt>
                <c:pt idx="6055">
                  <c:v>-8.6576666666663381E-5</c:v>
                </c:pt>
                <c:pt idx="6056">
                  <c:v>-8.6576666666663381E-5</c:v>
                </c:pt>
                <c:pt idx="6057">
                  <c:v>-8.6576666666663381E-5</c:v>
                </c:pt>
                <c:pt idx="6058">
                  <c:v>-7.6576666666663355E-5</c:v>
                </c:pt>
                <c:pt idx="6059">
                  <c:v>-7.6576666666663355E-5</c:v>
                </c:pt>
                <c:pt idx="6060">
                  <c:v>-7.6576666666663355E-5</c:v>
                </c:pt>
                <c:pt idx="6061">
                  <c:v>-7.6576666666663355E-5</c:v>
                </c:pt>
                <c:pt idx="6062">
                  <c:v>-7.6576666666663355E-5</c:v>
                </c:pt>
                <c:pt idx="6063">
                  <c:v>-7.6576666666663355E-5</c:v>
                </c:pt>
                <c:pt idx="6064">
                  <c:v>-7.6576666666663355E-5</c:v>
                </c:pt>
                <c:pt idx="6065">
                  <c:v>-7.6576666666663355E-5</c:v>
                </c:pt>
                <c:pt idx="6066">
                  <c:v>-7.6576666666663355E-5</c:v>
                </c:pt>
                <c:pt idx="6067">
                  <c:v>-7.6576666666663355E-5</c:v>
                </c:pt>
                <c:pt idx="6068">
                  <c:v>-6.6576666666663762E-5</c:v>
                </c:pt>
                <c:pt idx="6069">
                  <c:v>-6.6576666666663762E-5</c:v>
                </c:pt>
                <c:pt idx="6070">
                  <c:v>-7.6576666666663355E-5</c:v>
                </c:pt>
                <c:pt idx="6071">
                  <c:v>-7.6576666666663355E-5</c:v>
                </c:pt>
                <c:pt idx="6072">
                  <c:v>-7.6576666666663355E-5</c:v>
                </c:pt>
                <c:pt idx="6073">
                  <c:v>-7.6576666666663355E-5</c:v>
                </c:pt>
                <c:pt idx="6074">
                  <c:v>-7.6576666666663355E-5</c:v>
                </c:pt>
                <c:pt idx="6075">
                  <c:v>-7.6576666666663355E-5</c:v>
                </c:pt>
                <c:pt idx="6076">
                  <c:v>-7.6576666666663355E-5</c:v>
                </c:pt>
                <c:pt idx="6077">
                  <c:v>-7.6576666666663355E-5</c:v>
                </c:pt>
                <c:pt idx="6078">
                  <c:v>-7.6576666666663355E-5</c:v>
                </c:pt>
                <c:pt idx="6079">
                  <c:v>-7.6576666666663355E-5</c:v>
                </c:pt>
                <c:pt idx="6080">
                  <c:v>-7.6576666666663355E-5</c:v>
                </c:pt>
                <c:pt idx="6081">
                  <c:v>-7.6576666666663355E-5</c:v>
                </c:pt>
                <c:pt idx="6082">
                  <c:v>-7.6576666666663355E-5</c:v>
                </c:pt>
                <c:pt idx="6083">
                  <c:v>-7.6576666666663355E-5</c:v>
                </c:pt>
                <c:pt idx="6084">
                  <c:v>-7.6576666666663355E-5</c:v>
                </c:pt>
                <c:pt idx="6085">
                  <c:v>-7.6576666666663355E-5</c:v>
                </c:pt>
                <c:pt idx="6086">
                  <c:v>-7.6576666666663355E-5</c:v>
                </c:pt>
                <c:pt idx="6087">
                  <c:v>-7.6576666666663355E-5</c:v>
                </c:pt>
                <c:pt idx="6088">
                  <c:v>-6.6576666666663762E-5</c:v>
                </c:pt>
                <c:pt idx="6089">
                  <c:v>-6.6576666666663762E-5</c:v>
                </c:pt>
                <c:pt idx="6090">
                  <c:v>-6.6576666666663762E-5</c:v>
                </c:pt>
                <c:pt idx="6091">
                  <c:v>-6.6576666666663762E-5</c:v>
                </c:pt>
                <c:pt idx="6092">
                  <c:v>-5.6576666666663736E-5</c:v>
                </c:pt>
                <c:pt idx="6093">
                  <c:v>-5.6576666666663736E-5</c:v>
                </c:pt>
                <c:pt idx="6094">
                  <c:v>-5.6576666666663736E-5</c:v>
                </c:pt>
                <c:pt idx="6095">
                  <c:v>-5.6576666666663736E-5</c:v>
                </c:pt>
                <c:pt idx="6096">
                  <c:v>-5.6576666666663736E-5</c:v>
                </c:pt>
                <c:pt idx="6097">
                  <c:v>-4.657666666666371E-5</c:v>
                </c:pt>
                <c:pt idx="6098">
                  <c:v>-4.657666666666371E-5</c:v>
                </c:pt>
                <c:pt idx="6099">
                  <c:v>-4.657666666666371E-5</c:v>
                </c:pt>
                <c:pt idx="6100">
                  <c:v>-3.6576666666663683E-5</c:v>
                </c:pt>
                <c:pt idx="6101">
                  <c:v>-3.6576666666663683E-5</c:v>
                </c:pt>
                <c:pt idx="6102">
                  <c:v>-3.6576666666663683E-5</c:v>
                </c:pt>
                <c:pt idx="6103">
                  <c:v>-3.6576666666663683E-5</c:v>
                </c:pt>
                <c:pt idx="6104">
                  <c:v>-3.6576666666663683E-5</c:v>
                </c:pt>
                <c:pt idx="6105">
                  <c:v>-3.6576666666663683E-5</c:v>
                </c:pt>
                <c:pt idx="6106">
                  <c:v>-3.6576666666663683E-5</c:v>
                </c:pt>
                <c:pt idx="6107">
                  <c:v>-3.6576666666663683E-5</c:v>
                </c:pt>
                <c:pt idx="6108">
                  <c:v>-2.6576666666663657E-5</c:v>
                </c:pt>
                <c:pt idx="6109">
                  <c:v>-2.6576666666663657E-5</c:v>
                </c:pt>
                <c:pt idx="6110">
                  <c:v>-2.6576666666663657E-5</c:v>
                </c:pt>
                <c:pt idx="6111">
                  <c:v>-2.6576666666663657E-5</c:v>
                </c:pt>
                <c:pt idx="6112">
                  <c:v>-2.6576666666663657E-5</c:v>
                </c:pt>
                <c:pt idx="6113">
                  <c:v>-2.6576666666663657E-5</c:v>
                </c:pt>
                <c:pt idx="6114">
                  <c:v>-2.6576666666663657E-5</c:v>
                </c:pt>
                <c:pt idx="6115">
                  <c:v>-3.6576666666663683E-5</c:v>
                </c:pt>
                <c:pt idx="6116">
                  <c:v>-3.6576666666663683E-5</c:v>
                </c:pt>
                <c:pt idx="6117">
                  <c:v>-3.6576666666663683E-5</c:v>
                </c:pt>
                <c:pt idx="6118">
                  <c:v>-3.6576666666663683E-5</c:v>
                </c:pt>
                <c:pt idx="6119">
                  <c:v>-3.6576666666663683E-5</c:v>
                </c:pt>
                <c:pt idx="6120">
                  <c:v>-3.6576666666663683E-5</c:v>
                </c:pt>
                <c:pt idx="6121">
                  <c:v>-3.6576666666663683E-5</c:v>
                </c:pt>
                <c:pt idx="6122">
                  <c:v>-3.6576666666663683E-5</c:v>
                </c:pt>
                <c:pt idx="6123">
                  <c:v>-3.6576666666663683E-5</c:v>
                </c:pt>
                <c:pt idx="6124">
                  <c:v>-3.6576666666663683E-5</c:v>
                </c:pt>
                <c:pt idx="6125">
                  <c:v>-3.6576666666663683E-5</c:v>
                </c:pt>
                <c:pt idx="6126">
                  <c:v>-3.6576666666663683E-5</c:v>
                </c:pt>
                <c:pt idx="6127">
                  <c:v>-4.657666666666371E-5</c:v>
                </c:pt>
                <c:pt idx="6128">
                  <c:v>-4.657666666666371E-5</c:v>
                </c:pt>
                <c:pt idx="6129">
                  <c:v>-4.657666666666371E-5</c:v>
                </c:pt>
                <c:pt idx="6130">
                  <c:v>-4.657666666666371E-5</c:v>
                </c:pt>
                <c:pt idx="6131">
                  <c:v>-4.657666666666371E-5</c:v>
                </c:pt>
                <c:pt idx="6132">
                  <c:v>-3.6576666666663683E-5</c:v>
                </c:pt>
                <c:pt idx="6133">
                  <c:v>-3.6576666666663683E-5</c:v>
                </c:pt>
                <c:pt idx="6134">
                  <c:v>-3.6576666666663683E-5</c:v>
                </c:pt>
                <c:pt idx="6135">
                  <c:v>-3.6576666666663683E-5</c:v>
                </c:pt>
                <c:pt idx="6136">
                  <c:v>-3.6576666666663683E-5</c:v>
                </c:pt>
                <c:pt idx="6137">
                  <c:v>-3.6576666666663683E-5</c:v>
                </c:pt>
                <c:pt idx="6138">
                  <c:v>-3.6576666666663683E-5</c:v>
                </c:pt>
                <c:pt idx="6139">
                  <c:v>-3.6576666666663683E-5</c:v>
                </c:pt>
                <c:pt idx="6140">
                  <c:v>-2.6576666666663657E-5</c:v>
                </c:pt>
                <c:pt idx="6141">
                  <c:v>-2.6576666666663657E-5</c:v>
                </c:pt>
                <c:pt idx="6142">
                  <c:v>-2.6576666666663657E-5</c:v>
                </c:pt>
                <c:pt idx="6143">
                  <c:v>-1.6576666666663631E-5</c:v>
                </c:pt>
                <c:pt idx="6144">
                  <c:v>-1.6576666666663631E-5</c:v>
                </c:pt>
                <c:pt idx="6145">
                  <c:v>-1.6576666666663631E-5</c:v>
                </c:pt>
                <c:pt idx="6146">
                  <c:v>-6.5766666666636046E-6</c:v>
                </c:pt>
                <c:pt idx="6147">
                  <c:v>-6.5766666666636046E-6</c:v>
                </c:pt>
                <c:pt idx="6148">
                  <c:v>3.4233333333364216E-6</c:v>
                </c:pt>
                <c:pt idx="6149">
                  <c:v>3.4233333333364216E-6</c:v>
                </c:pt>
                <c:pt idx="6150">
                  <c:v>3.4233333333364216E-6</c:v>
                </c:pt>
                <c:pt idx="6151">
                  <c:v>3.4233333333364216E-6</c:v>
                </c:pt>
                <c:pt idx="6152">
                  <c:v>1.3423333333336448E-5</c:v>
                </c:pt>
                <c:pt idx="6153">
                  <c:v>2.3423333333336474E-5</c:v>
                </c:pt>
                <c:pt idx="6154">
                  <c:v>2.3423333333336474E-5</c:v>
                </c:pt>
                <c:pt idx="6155">
                  <c:v>2.3423333333336474E-5</c:v>
                </c:pt>
                <c:pt idx="6156">
                  <c:v>2.3423333333336474E-5</c:v>
                </c:pt>
                <c:pt idx="6157">
                  <c:v>3.34233333333365E-5</c:v>
                </c:pt>
                <c:pt idx="6158">
                  <c:v>3.34233333333365E-5</c:v>
                </c:pt>
                <c:pt idx="6159">
                  <c:v>3.34233333333365E-5</c:v>
                </c:pt>
                <c:pt idx="6160">
                  <c:v>4.3423333333336527E-5</c:v>
                </c:pt>
                <c:pt idx="6161">
                  <c:v>4.3423333333336527E-5</c:v>
                </c:pt>
                <c:pt idx="6162">
                  <c:v>4.3423333333336527E-5</c:v>
                </c:pt>
                <c:pt idx="6163">
                  <c:v>4.3423333333336527E-5</c:v>
                </c:pt>
                <c:pt idx="6164">
                  <c:v>4.3423333333336527E-5</c:v>
                </c:pt>
                <c:pt idx="6165">
                  <c:v>4.3423333333336527E-5</c:v>
                </c:pt>
                <c:pt idx="6166">
                  <c:v>4.3423333333336527E-5</c:v>
                </c:pt>
                <c:pt idx="6167">
                  <c:v>4.3423333333336527E-5</c:v>
                </c:pt>
                <c:pt idx="6168">
                  <c:v>4.3423333333336527E-5</c:v>
                </c:pt>
                <c:pt idx="6169">
                  <c:v>4.3423333333336527E-5</c:v>
                </c:pt>
                <c:pt idx="6170">
                  <c:v>4.3423333333336527E-5</c:v>
                </c:pt>
                <c:pt idx="6171">
                  <c:v>4.3423333333336527E-5</c:v>
                </c:pt>
                <c:pt idx="6172">
                  <c:v>4.3423333333336527E-5</c:v>
                </c:pt>
                <c:pt idx="6173">
                  <c:v>4.3423333333336527E-5</c:v>
                </c:pt>
                <c:pt idx="6174">
                  <c:v>4.3423333333336527E-5</c:v>
                </c:pt>
                <c:pt idx="6175">
                  <c:v>3.34233333333365E-5</c:v>
                </c:pt>
                <c:pt idx="6176">
                  <c:v>3.34233333333365E-5</c:v>
                </c:pt>
                <c:pt idx="6177">
                  <c:v>3.34233333333365E-5</c:v>
                </c:pt>
                <c:pt idx="6178">
                  <c:v>3.34233333333365E-5</c:v>
                </c:pt>
                <c:pt idx="6179">
                  <c:v>3.34233333333365E-5</c:v>
                </c:pt>
                <c:pt idx="6180">
                  <c:v>3.34233333333365E-5</c:v>
                </c:pt>
                <c:pt idx="6181">
                  <c:v>3.34233333333365E-5</c:v>
                </c:pt>
                <c:pt idx="6182">
                  <c:v>3.34233333333365E-5</c:v>
                </c:pt>
                <c:pt idx="6183">
                  <c:v>3.34233333333365E-5</c:v>
                </c:pt>
                <c:pt idx="6184">
                  <c:v>3.34233333333365E-5</c:v>
                </c:pt>
                <c:pt idx="6185">
                  <c:v>3.34233333333365E-5</c:v>
                </c:pt>
                <c:pt idx="6186">
                  <c:v>3.34233333333365E-5</c:v>
                </c:pt>
                <c:pt idx="6187">
                  <c:v>3.34233333333365E-5</c:v>
                </c:pt>
                <c:pt idx="6188">
                  <c:v>3.34233333333365E-5</c:v>
                </c:pt>
                <c:pt idx="6189">
                  <c:v>4.3423333333336527E-5</c:v>
                </c:pt>
                <c:pt idx="6190">
                  <c:v>4.3423333333336527E-5</c:v>
                </c:pt>
                <c:pt idx="6191">
                  <c:v>4.3423333333336527E-5</c:v>
                </c:pt>
                <c:pt idx="6192">
                  <c:v>4.3423333333336527E-5</c:v>
                </c:pt>
                <c:pt idx="6193">
                  <c:v>4.3423333333336527E-5</c:v>
                </c:pt>
                <c:pt idx="6194">
                  <c:v>5.3423333333336553E-5</c:v>
                </c:pt>
                <c:pt idx="6195">
                  <c:v>5.3423333333336553E-5</c:v>
                </c:pt>
                <c:pt idx="6196">
                  <c:v>6.3423333333336579E-5</c:v>
                </c:pt>
                <c:pt idx="6197">
                  <c:v>6.3423333333336579E-5</c:v>
                </c:pt>
                <c:pt idx="6198">
                  <c:v>6.3423333333336579E-5</c:v>
                </c:pt>
                <c:pt idx="6199">
                  <c:v>6.3423333333336579E-5</c:v>
                </c:pt>
                <c:pt idx="6200">
                  <c:v>6.3423333333336579E-5</c:v>
                </c:pt>
                <c:pt idx="6201">
                  <c:v>7.3423333333336605E-5</c:v>
                </c:pt>
                <c:pt idx="6202">
                  <c:v>7.3423333333336605E-5</c:v>
                </c:pt>
                <c:pt idx="6203">
                  <c:v>7.3423333333336605E-5</c:v>
                </c:pt>
                <c:pt idx="6204">
                  <c:v>8.3423333333336631E-5</c:v>
                </c:pt>
                <c:pt idx="6205">
                  <c:v>8.3423333333336631E-5</c:v>
                </c:pt>
                <c:pt idx="6206">
                  <c:v>8.3423333333336631E-5</c:v>
                </c:pt>
                <c:pt idx="6207">
                  <c:v>8.3423333333336631E-5</c:v>
                </c:pt>
                <c:pt idx="6208">
                  <c:v>8.3423333333336631E-5</c:v>
                </c:pt>
                <c:pt idx="6209">
                  <c:v>8.3423333333336631E-5</c:v>
                </c:pt>
                <c:pt idx="6210">
                  <c:v>8.3423333333336631E-5</c:v>
                </c:pt>
                <c:pt idx="6211">
                  <c:v>8.3423333333336631E-5</c:v>
                </c:pt>
                <c:pt idx="6212">
                  <c:v>8.3423333333336631E-5</c:v>
                </c:pt>
                <c:pt idx="6213">
                  <c:v>8.3423333333336631E-5</c:v>
                </c:pt>
                <c:pt idx="6214">
                  <c:v>7.3423333333336605E-5</c:v>
                </c:pt>
                <c:pt idx="6215">
                  <c:v>7.3423333333336605E-5</c:v>
                </c:pt>
                <c:pt idx="6216">
                  <c:v>7.3423333333336605E-5</c:v>
                </c:pt>
                <c:pt idx="6217">
                  <c:v>6.3423333333336579E-5</c:v>
                </c:pt>
                <c:pt idx="6218">
                  <c:v>6.3423333333336579E-5</c:v>
                </c:pt>
                <c:pt idx="6219">
                  <c:v>6.3423333333336579E-5</c:v>
                </c:pt>
                <c:pt idx="6220">
                  <c:v>6.3423333333336579E-5</c:v>
                </c:pt>
                <c:pt idx="6221">
                  <c:v>6.3423333333336579E-5</c:v>
                </c:pt>
                <c:pt idx="6222">
                  <c:v>6.3423333333336579E-5</c:v>
                </c:pt>
                <c:pt idx="6223">
                  <c:v>5.3423333333336553E-5</c:v>
                </c:pt>
                <c:pt idx="6224">
                  <c:v>5.3423333333336553E-5</c:v>
                </c:pt>
                <c:pt idx="6225">
                  <c:v>4.3423333333336527E-5</c:v>
                </c:pt>
                <c:pt idx="6226">
                  <c:v>4.3423333333336527E-5</c:v>
                </c:pt>
                <c:pt idx="6227">
                  <c:v>4.3423333333336527E-5</c:v>
                </c:pt>
                <c:pt idx="6228">
                  <c:v>4.3423333333336527E-5</c:v>
                </c:pt>
                <c:pt idx="6229">
                  <c:v>4.3423333333336527E-5</c:v>
                </c:pt>
                <c:pt idx="6230">
                  <c:v>4.3423333333336527E-5</c:v>
                </c:pt>
                <c:pt idx="6231">
                  <c:v>3.34233333333365E-5</c:v>
                </c:pt>
                <c:pt idx="6232">
                  <c:v>3.34233333333365E-5</c:v>
                </c:pt>
                <c:pt idx="6233">
                  <c:v>3.34233333333365E-5</c:v>
                </c:pt>
                <c:pt idx="6234">
                  <c:v>3.34233333333365E-5</c:v>
                </c:pt>
                <c:pt idx="6235">
                  <c:v>3.34233333333365E-5</c:v>
                </c:pt>
                <c:pt idx="6236">
                  <c:v>3.34233333333365E-5</c:v>
                </c:pt>
                <c:pt idx="6237">
                  <c:v>3.34233333333365E-5</c:v>
                </c:pt>
                <c:pt idx="6238">
                  <c:v>3.34233333333365E-5</c:v>
                </c:pt>
                <c:pt idx="6239">
                  <c:v>3.34233333333365E-5</c:v>
                </c:pt>
                <c:pt idx="6240">
                  <c:v>2.3423333333336474E-5</c:v>
                </c:pt>
                <c:pt idx="6241">
                  <c:v>2.3423333333336474E-5</c:v>
                </c:pt>
                <c:pt idx="6242">
                  <c:v>2.3423333333336474E-5</c:v>
                </c:pt>
                <c:pt idx="6243">
                  <c:v>2.3423333333336474E-5</c:v>
                </c:pt>
                <c:pt idx="6244">
                  <c:v>2.3423333333336474E-5</c:v>
                </c:pt>
                <c:pt idx="6245">
                  <c:v>2.3423333333336474E-5</c:v>
                </c:pt>
                <c:pt idx="6246">
                  <c:v>2.3423333333336474E-5</c:v>
                </c:pt>
                <c:pt idx="6247">
                  <c:v>2.3423333333336474E-5</c:v>
                </c:pt>
                <c:pt idx="6248">
                  <c:v>2.3423333333336474E-5</c:v>
                </c:pt>
                <c:pt idx="6249">
                  <c:v>2.3423333333336474E-5</c:v>
                </c:pt>
                <c:pt idx="6250">
                  <c:v>1.3423333333336448E-5</c:v>
                </c:pt>
                <c:pt idx="6251">
                  <c:v>1.3423333333336448E-5</c:v>
                </c:pt>
                <c:pt idx="6252">
                  <c:v>3.4233333333364216E-6</c:v>
                </c:pt>
                <c:pt idx="6253">
                  <c:v>3.4233333333364216E-6</c:v>
                </c:pt>
                <c:pt idx="6254">
                  <c:v>3.4233333333364216E-6</c:v>
                </c:pt>
                <c:pt idx="6255">
                  <c:v>3.4233333333364216E-6</c:v>
                </c:pt>
                <c:pt idx="6256">
                  <c:v>-6.5766666666636046E-6</c:v>
                </c:pt>
                <c:pt idx="6257">
                  <c:v>-6.5766666666636046E-6</c:v>
                </c:pt>
                <c:pt idx="6258">
                  <c:v>-1.6576666666663631E-5</c:v>
                </c:pt>
                <c:pt idx="6259">
                  <c:v>-1.6576666666663631E-5</c:v>
                </c:pt>
                <c:pt idx="6260">
                  <c:v>-1.6576666666663631E-5</c:v>
                </c:pt>
                <c:pt idx="6261">
                  <c:v>-1.6576666666663631E-5</c:v>
                </c:pt>
                <c:pt idx="6262">
                  <c:v>-2.6576666666663657E-5</c:v>
                </c:pt>
                <c:pt idx="6263">
                  <c:v>-2.6576666666663657E-5</c:v>
                </c:pt>
                <c:pt idx="6264">
                  <c:v>-3.6576666666663683E-5</c:v>
                </c:pt>
                <c:pt idx="6265">
                  <c:v>-3.6576666666663683E-5</c:v>
                </c:pt>
                <c:pt idx="6266">
                  <c:v>-3.6576666666663683E-5</c:v>
                </c:pt>
                <c:pt idx="6267">
                  <c:v>-3.6576666666663683E-5</c:v>
                </c:pt>
                <c:pt idx="6268">
                  <c:v>-3.6576666666663683E-5</c:v>
                </c:pt>
                <c:pt idx="6269">
                  <c:v>-4.657666666666371E-5</c:v>
                </c:pt>
                <c:pt idx="6270">
                  <c:v>-4.657666666666371E-5</c:v>
                </c:pt>
                <c:pt idx="6271">
                  <c:v>-4.657666666666371E-5</c:v>
                </c:pt>
                <c:pt idx="6272">
                  <c:v>-4.657666666666371E-5</c:v>
                </c:pt>
                <c:pt idx="6273">
                  <c:v>-4.657666666666371E-5</c:v>
                </c:pt>
                <c:pt idx="6274">
                  <c:v>-4.657666666666371E-5</c:v>
                </c:pt>
                <c:pt idx="6275">
                  <c:v>-5.6576666666663736E-5</c:v>
                </c:pt>
                <c:pt idx="6276">
                  <c:v>-5.6576666666663736E-5</c:v>
                </c:pt>
                <c:pt idx="6277">
                  <c:v>-5.6576666666663736E-5</c:v>
                </c:pt>
                <c:pt idx="6278">
                  <c:v>-5.6576666666663736E-5</c:v>
                </c:pt>
                <c:pt idx="6279">
                  <c:v>-5.6576666666663736E-5</c:v>
                </c:pt>
                <c:pt idx="6280">
                  <c:v>-4.657666666666371E-5</c:v>
                </c:pt>
                <c:pt idx="6281">
                  <c:v>-4.657666666666371E-5</c:v>
                </c:pt>
                <c:pt idx="6282">
                  <c:v>-4.657666666666371E-5</c:v>
                </c:pt>
                <c:pt idx="6283">
                  <c:v>-4.657666666666371E-5</c:v>
                </c:pt>
                <c:pt idx="6284">
                  <c:v>-4.657666666666371E-5</c:v>
                </c:pt>
                <c:pt idx="6285">
                  <c:v>-4.657666666666371E-5</c:v>
                </c:pt>
                <c:pt idx="6286">
                  <c:v>-4.657666666666371E-5</c:v>
                </c:pt>
                <c:pt idx="6287">
                  <c:v>-4.657666666666371E-5</c:v>
                </c:pt>
                <c:pt idx="6288">
                  <c:v>-4.657666666666371E-5</c:v>
                </c:pt>
                <c:pt idx="6289">
                  <c:v>-4.657666666666371E-5</c:v>
                </c:pt>
                <c:pt idx="6290">
                  <c:v>-4.657666666666371E-5</c:v>
                </c:pt>
                <c:pt idx="6291">
                  <c:v>-4.657666666666371E-5</c:v>
                </c:pt>
                <c:pt idx="6292">
                  <c:v>-4.657666666666371E-5</c:v>
                </c:pt>
                <c:pt idx="6293">
                  <c:v>-4.657666666666371E-5</c:v>
                </c:pt>
                <c:pt idx="6294">
                  <c:v>-4.657666666666371E-5</c:v>
                </c:pt>
                <c:pt idx="6295">
                  <c:v>-4.657666666666371E-5</c:v>
                </c:pt>
                <c:pt idx="6296">
                  <c:v>-4.657666666666371E-5</c:v>
                </c:pt>
                <c:pt idx="6297">
                  <c:v>-4.657666666666371E-5</c:v>
                </c:pt>
                <c:pt idx="6298">
                  <c:v>-4.657666666666371E-5</c:v>
                </c:pt>
                <c:pt idx="6299">
                  <c:v>-4.657666666666371E-5</c:v>
                </c:pt>
                <c:pt idx="6300">
                  <c:v>-4.657666666666371E-5</c:v>
                </c:pt>
                <c:pt idx="6301">
                  <c:v>-4.657666666666371E-5</c:v>
                </c:pt>
                <c:pt idx="6302">
                  <c:v>-4.657666666666371E-5</c:v>
                </c:pt>
                <c:pt idx="6303">
                  <c:v>-4.657666666666371E-5</c:v>
                </c:pt>
                <c:pt idx="6304">
                  <c:v>-4.657666666666371E-5</c:v>
                </c:pt>
                <c:pt idx="6305">
                  <c:v>-4.657666666666371E-5</c:v>
                </c:pt>
                <c:pt idx="6306">
                  <c:v>-4.657666666666371E-5</c:v>
                </c:pt>
                <c:pt idx="6307">
                  <c:v>-4.657666666666371E-5</c:v>
                </c:pt>
                <c:pt idx="6308">
                  <c:v>-4.657666666666371E-5</c:v>
                </c:pt>
                <c:pt idx="6309">
                  <c:v>-4.657666666666371E-5</c:v>
                </c:pt>
                <c:pt idx="6310">
                  <c:v>-4.657666666666371E-5</c:v>
                </c:pt>
                <c:pt idx="6311">
                  <c:v>-3.6576666666663683E-5</c:v>
                </c:pt>
                <c:pt idx="6312">
                  <c:v>-3.6576666666663683E-5</c:v>
                </c:pt>
                <c:pt idx="6313">
                  <c:v>-3.6576666666663683E-5</c:v>
                </c:pt>
                <c:pt idx="6314">
                  <c:v>-3.6576666666663683E-5</c:v>
                </c:pt>
                <c:pt idx="6315">
                  <c:v>-3.6576666666663683E-5</c:v>
                </c:pt>
                <c:pt idx="6316">
                  <c:v>-3.6576666666663683E-5</c:v>
                </c:pt>
                <c:pt idx="6317">
                  <c:v>-2.6576666666663657E-5</c:v>
                </c:pt>
                <c:pt idx="6318">
                  <c:v>-2.6576666666663657E-5</c:v>
                </c:pt>
                <c:pt idx="6319">
                  <c:v>-1.6576666666663631E-5</c:v>
                </c:pt>
                <c:pt idx="6320">
                  <c:v>-1.6576666666663631E-5</c:v>
                </c:pt>
                <c:pt idx="6321">
                  <c:v>-1.6576666666663631E-5</c:v>
                </c:pt>
                <c:pt idx="6322">
                  <c:v>-1.6576666666663631E-5</c:v>
                </c:pt>
                <c:pt idx="6323">
                  <c:v>-6.5766666666636046E-6</c:v>
                </c:pt>
                <c:pt idx="6324">
                  <c:v>3.4233333333364216E-6</c:v>
                </c:pt>
                <c:pt idx="6325">
                  <c:v>3.4233333333364216E-6</c:v>
                </c:pt>
                <c:pt idx="6326">
                  <c:v>3.4233333333364216E-6</c:v>
                </c:pt>
                <c:pt idx="6327">
                  <c:v>3.4233333333364216E-6</c:v>
                </c:pt>
                <c:pt idx="6328">
                  <c:v>1.3423333333336448E-5</c:v>
                </c:pt>
                <c:pt idx="6329">
                  <c:v>1.3423333333336448E-5</c:v>
                </c:pt>
                <c:pt idx="6330">
                  <c:v>2.3423333333336474E-5</c:v>
                </c:pt>
                <c:pt idx="6331">
                  <c:v>2.3423333333336474E-5</c:v>
                </c:pt>
                <c:pt idx="6332">
                  <c:v>2.3423333333336474E-5</c:v>
                </c:pt>
                <c:pt idx="6333">
                  <c:v>3.34233333333365E-5</c:v>
                </c:pt>
                <c:pt idx="6334">
                  <c:v>3.34233333333365E-5</c:v>
                </c:pt>
                <c:pt idx="6335">
                  <c:v>4.3423333333336527E-5</c:v>
                </c:pt>
                <c:pt idx="6336">
                  <c:v>4.3423333333336527E-5</c:v>
                </c:pt>
                <c:pt idx="6337">
                  <c:v>4.3423333333336527E-5</c:v>
                </c:pt>
                <c:pt idx="6338">
                  <c:v>5.3423333333336553E-5</c:v>
                </c:pt>
                <c:pt idx="6339">
                  <c:v>5.3423333333336553E-5</c:v>
                </c:pt>
                <c:pt idx="6340">
                  <c:v>6.3423333333336579E-5</c:v>
                </c:pt>
                <c:pt idx="6341">
                  <c:v>6.3423333333336579E-5</c:v>
                </c:pt>
                <c:pt idx="6342">
                  <c:v>6.3423333333336579E-5</c:v>
                </c:pt>
                <c:pt idx="6343">
                  <c:v>7.3423333333336605E-5</c:v>
                </c:pt>
                <c:pt idx="6344">
                  <c:v>8.3423333333336631E-5</c:v>
                </c:pt>
                <c:pt idx="6345">
                  <c:v>8.3423333333336631E-5</c:v>
                </c:pt>
                <c:pt idx="6346">
                  <c:v>8.3423333333336631E-5</c:v>
                </c:pt>
                <c:pt idx="6347">
                  <c:v>8.3423333333336631E-5</c:v>
                </c:pt>
                <c:pt idx="6348">
                  <c:v>9.3423333333336658E-5</c:v>
                </c:pt>
                <c:pt idx="6349">
                  <c:v>1.0342333333333625E-4</c:v>
                </c:pt>
                <c:pt idx="6350">
                  <c:v>1.0342333333333625E-4</c:v>
                </c:pt>
                <c:pt idx="6351">
                  <c:v>1.0342333333333625E-4</c:v>
                </c:pt>
                <c:pt idx="6352">
                  <c:v>1.1342333333333628E-4</c:v>
                </c:pt>
                <c:pt idx="6353">
                  <c:v>1.1342333333333628E-4</c:v>
                </c:pt>
                <c:pt idx="6354">
                  <c:v>1.234233333333363E-4</c:v>
                </c:pt>
                <c:pt idx="6355">
                  <c:v>1.234233333333363E-4</c:v>
                </c:pt>
                <c:pt idx="6356">
                  <c:v>1.234233333333363E-4</c:v>
                </c:pt>
                <c:pt idx="6357">
                  <c:v>1.234233333333363E-4</c:v>
                </c:pt>
                <c:pt idx="6358">
                  <c:v>1.234233333333363E-4</c:v>
                </c:pt>
                <c:pt idx="6359">
                  <c:v>1.3342333333333633E-4</c:v>
                </c:pt>
                <c:pt idx="6360">
                  <c:v>1.3342333333333633E-4</c:v>
                </c:pt>
                <c:pt idx="6361">
                  <c:v>1.3342333333333633E-4</c:v>
                </c:pt>
                <c:pt idx="6362">
                  <c:v>1.4342333333333636E-4</c:v>
                </c:pt>
                <c:pt idx="6363">
                  <c:v>1.4342333333333636E-4</c:v>
                </c:pt>
                <c:pt idx="6364">
                  <c:v>1.4342333333333636E-4</c:v>
                </c:pt>
                <c:pt idx="6365">
                  <c:v>1.4342333333333636E-4</c:v>
                </c:pt>
                <c:pt idx="6366">
                  <c:v>1.4342333333333636E-4</c:v>
                </c:pt>
                <c:pt idx="6367">
                  <c:v>1.4342333333333636E-4</c:v>
                </c:pt>
                <c:pt idx="6368">
                  <c:v>1.3342333333333633E-4</c:v>
                </c:pt>
                <c:pt idx="6369">
                  <c:v>1.3342333333333633E-4</c:v>
                </c:pt>
                <c:pt idx="6370">
                  <c:v>1.3342333333333633E-4</c:v>
                </c:pt>
                <c:pt idx="6371">
                  <c:v>1.234233333333363E-4</c:v>
                </c:pt>
                <c:pt idx="6372">
                  <c:v>1.234233333333363E-4</c:v>
                </c:pt>
                <c:pt idx="6373">
                  <c:v>1.234233333333363E-4</c:v>
                </c:pt>
                <c:pt idx="6374">
                  <c:v>1.234233333333363E-4</c:v>
                </c:pt>
                <c:pt idx="6375">
                  <c:v>1.1342333333333628E-4</c:v>
                </c:pt>
                <c:pt idx="6376">
                  <c:v>1.1342333333333628E-4</c:v>
                </c:pt>
                <c:pt idx="6377">
                  <c:v>1.0342333333333625E-4</c:v>
                </c:pt>
                <c:pt idx="6378">
                  <c:v>1.0342333333333625E-4</c:v>
                </c:pt>
                <c:pt idx="6379">
                  <c:v>1.0342333333333625E-4</c:v>
                </c:pt>
                <c:pt idx="6380">
                  <c:v>9.3423333333336658E-5</c:v>
                </c:pt>
                <c:pt idx="6381">
                  <c:v>9.3423333333336658E-5</c:v>
                </c:pt>
                <c:pt idx="6382">
                  <c:v>8.3423333333336631E-5</c:v>
                </c:pt>
                <c:pt idx="6383">
                  <c:v>8.3423333333336631E-5</c:v>
                </c:pt>
                <c:pt idx="6384">
                  <c:v>8.3423333333336631E-5</c:v>
                </c:pt>
                <c:pt idx="6385">
                  <c:v>7.3423333333336605E-5</c:v>
                </c:pt>
                <c:pt idx="6386">
                  <c:v>6.3423333333336579E-5</c:v>
                </c:pt>
                <c:pt idx="6387">
                  <c:v>6.3423333333336579E-5</c:v>
                </c:pt>
                <c:pt idx="6388">
                  <c:v>6.3423333333336579E-5</c:v>
                </c:pt>
                <c:pt idx="6389">
                  <c:v>5.3423333333336553E-5</c:v>
                </c:pt>
                <c:pt idx="6390">
                  <c:v>5.3423333333336553E-5</c:v>
                </c:pt>
                <c:pt idx="6391">
                  <c:v>4.3423333333336527E-5</c:v>
                </c:pt>
                <c:pt idx="6392">
                  <c:v>4.3423333333336527E-5</c:v>
                </c:pt>
                <c:pt idx="6393">
                  <c:v>4.3423333333336527E-5</c:v>
                </c:pt>
                <c:pt idx="6394">
                  <c:v>4.3423333333336527E-5</c:v>
                </c:pt>
                <c:pt idx="6395">
                  <c:v>3.34233333333365E-5</c:v>
                </c:pt>
                <c:pt idx="6396">
                  <c:v>3.34233333333365E-5</c:v>
                </c:pt>
                <c:pt idx="6397">
                  <c:v>3.34233333333365E-5</c:v>
                </c:pt>
                <c:pt idx="6398">
                  <c:v>2.3423333333336474E-5</c:v>
                </c:pt>
                <c:pt idx="6399">
                  <c:v>2.3423333333336474E-5</c:v>
                </c:pt>
                <c:pt idx="6400">
                  <c:v>2.3423333333336474E-5</c:v>
                </c:pt>
                <c:pt idx="6401">
                  <c:v>2.3423333333336474E-5</c:v>
                </c:pt>
                <c:pt idx="6402">
                  <c:v>2.3423333333336474E-5</c:v>
                </c:pt>
                <c:pt idx="6403">
                  <c:v>1.3423333333336448E-5</c:v>
                </c:pt>
                <c:pt idx="6404">
                  <c:v>1.3423333333336448E-5</c:v>
                </c:pt>
                <c:pt idx="6405">
                  <c:v>1.3423333333336448E-5</c:v>
                </c:pt>
                <c:pt idx="6406">
                  <c:v>3.4233333333364216E-6</c:v>
                </c:pt>
                <c:pt idx="6407">
                  <c:v>3.4233333333364216E-6</c:v>
                </c:pt>
                <c:pt idx="6408">
                  <c:v>3.4233333333364216E-6</c:v>
                </c:pt>
                <c:pt idx="6409">
                  <c:v>3.4233333333364216E-6</c:v>
                </c:pt>
                <c:pt idx="6410">
                  <c:v>3.4233333333364216E-6</c:v>
                </c:pt>
                <c:pt idx="6411">
                  <c:v>3.4233333333364216E-6</c:v>
                </c:pt>
                <c:pt idx="6412">
                  <c:v>-6.5766666666636046E-6</c:v>
                </c:pt>
                <c:pt idx="6413">
                  <c:v>-6.5766666666636046E-6</c:v>
                </c:pt>
                <c:pt idx="6414">
                  <c:v>-1.6576666666663631E-5</c:v>
                </c:pt>
                <c:pt idx="6415">
                  <c:v>-1.6576666666663631E-5</c:v>
                </c:pt>
                <c:pt idx="6416">
                  <c:v>-1.6576666666663631E-5</c:v>
                </c:pt>
                <c:pt idx="6417">
                  <c:v>-1.6576666666663631E-5</c:v>
                </c:pt>
                <c:pt idx="6418">
                  <c:v>-1.6576666666663631E-5</c:v>
                </c:pt>
                <c:pt idx="6419">
                  <c:v>-2.6576666666663657E-5</c:v>
                </c:pt>
                <c:pt idx="6420">
                  <c:v>-2.6576666666663657E-5</c:v>
                </c:pt>
                <c:pt idx="6421">
                  <c:v>-2.6576666666663657E-5</c:v>
                </c:pt>
                <c:pt idx="6422">
                  <c:v>-3.6576666666663683E-5</c:v>
                </c:pt>
                <c:pt idx="6423">
                  <c:v>-3.6576666666663683E-5</c:v>
                </c:pt>
                <c:pt idx="6424">
                  <c:v>-3.6576666666663683E-5</c:v>
                </c:pt>
                <c:pt idx="6425">
                  <c:v>-3.6576666666663683E-5</c:v>
                </c:pt>
                <c:pt idx="6426">
                  <c:v>-3.6576666666663683E-5</c:v>
                </c:pt>
                <c:pt idx="6427">
                  <c:v>-4.657666666666371E-5</c:v>
                </c:pt>
                <c:pt idx="6428">
                  <c:v>-4.657666666666371E-5</c:v>
                </c:pt>
                <c:pt idx="6429">
                  <c:v>-4.657666666666371E-5</c:v>
                </c:pt>
                <c:pt idx="6430">
                  <c:v>-4.657666666666371E-5</c:v>
                </c:pt>
                <c:pt idx="6431">
                  <c:v>-4.657666666666371E-5</c:v>
                </c:pt>
                <c:pt idx="6432">
                  <c:v>-5.6576666666663736E-5</c:v>
                </c:pt>
                <c:pt idx="6433">
                  <c:v>-5.6576666666663736E-5</c:v>
                </c:pt>
                <c:pt idx="6434">
                  <c:v>-5.6576666666663736E-5</c:v>
                </c:pt>
                <c:pt idx="6435">
                  <c:v>-5.6576666666663736E-5</c:v>
                </c:pt>
                <c:pt idx="6436">
                  <c:v>-5.6576666666663736E-5</c:v>
                </c:pt>
                <c:pt idx="6437">
                  <c:v>-5.6576666666663736E-5</c:v>
                </c:pt>
                <c:pt idx="6438">
                  <c:v>-5.6576666666663736E-5</c:v>
                </c:pt>
                <c:pt idx="6439">
                  <c:v>-4.657666666666371E-5</c:v>
                </c:pt>
                <c:pt idx="6440">
                  <c:v>-4.657666666666371E-5</c:v>
                </c:pt>
                <c:pt idx="6441">
                  <c:v>-4.657666666666371E-5</c:v>
                </c:pt>
                <c:pt idx="6442">
                  <c:v>-4.657666666666371E-5</c:v>
                </c:pt>
                <c:pt idx="6443">
                  <c:v>-3.6576666666663683E-5</c:v>
                </c:pt>
                <c:pt idx="6444">
                  <c:v>-3.6576666666663683E-5</c:v>
                </c:pt>
                <c:pt idx="6445">
                  <c:v>-3.6576666666663683E-5</c:v>
                </c:pt>
                <c:pt idx="6446">
                  <c:v>-3.6576666666663683E-5</c:v>
                </c:pt>
                <c:pt idx="6447">
                  <c:v>-2.6576666666663657E-5</c:v>
                </c:pt>
                <c:pt idx="6448">
                  <c:v>-2.6576666666663657E-5</c:v>
                </c:pt>
                <c:pt idx="6449">
                  <c:v>-1.6576666666663631E-5</c:v>
                </c:pt>
                <c:pt idx="6450">
                  <c:v>-1.6576666666663631E-5</c:v>
                </c:pt>
                <c:pt idx="6451">
                  <c:v>-1.6576666666663631E-5</c:v>
                </c:pt>
                <c:pt idx="6452">
                  <c:v>-6.5766666666636046E-6</c:v>
                </c:pt>
                <c:pt idx="6453">
                  <c:v>3.4233333333364216E-6</c:v>
                </c:pt>
                <c:pt idx="6454">
                  <c:v>3.4233333333364216E-6</c:v>
                </c:pt>
                <c:pt idx="6455">
                  <c:v>3.4233333333364216E-6</c:v>
                </c:pt>
                <c:pt idx="6456">
                  <c:v>1.3423333333336448E-5</c:v>
                </c:pt>
                <c:pt idx="6457">
                  <c:v>2.3423333333336474E-5</c:v>
                </c:pt>
                <c:pt idx="6458">
                  <c:v>2.3423333333336474E-5</c:v>
                </c:pt>
                <c:pt idx="6459">
                  <c:v>2.3423333333336474E-5</c:v>
                </c:pt>
                <c:pt idx="6460">
                  <c:v>3.34233333333365E-5</c:v>
                </c:pt>
                <c:pt idx="6461">
                  <c:v>3.34233333333365E-5</c:v>
                </c:pt>
                <c:pt idx="6462">
                  <c:v>4.3423333333336527E-5</c:v>
                </c:pt>
                <c:pt idx="6463">
                  <c:v>4.3423333333336527E-5</c:v>
                </c:pt>
                <c:pt idx="6464">
                  <c:v>4.3423333333336527E-5</c:v>
                </c:pt>
                <c:pt idx="6465">
                  <c:v>4.3423333333336527E-5</c:v>
                </c:pt>
                <c:pt idx="6466">
                  <c:v>4.3423333333336527E-5</c:v>
                </c:pt>
                <c:pt idx="6467">
                  <c:v>4.3423333333336527E-5</c:v>
                </c:pt>
                <c:pt idx="6468">
                  <c:v>5.3423333333336553E-5</c:v>
                </c:pt>
                <c:pt idx="6469">
                  <c:v>5.3423333333336553E-5</c:v>
                </c:pt>
                <c:pt idx="6470">
                  <c:v>5.3423333333336553E-5</c:v>
                </c:pt>
                <c:pt idx="6471">
                  <c:v>5.3423333333336553E-5</c:v>
                </c:pt>
                <c:pt idx="6472">
                  <c:v>5.3423333333336553E-5</c:v>
                </c:pt>
                <c:pt idx="6473">
                  <c:v>4.3423333333336527E-5</c:v>
                </c:pt>
                <c:pt idx="6474">
                  <c:v>4.3423333333336527E-5</c:v>
                </c:pt>
                <c:pt idx="6475">
                  <c:v>4.3423333333336527E-5</c:v>
                </c:pt>
                <c:pt idx="6476">
                  <c:v>4.3423333333336527E-5</c:v>
                </c:pt>
                <c:pt idx="6477">
                  <c:v>4.3423333333336527E-5</c:v>
                </c:pt>
                <c:pt idx="6478">
                  <c:v>4.3423333333336527E-5</c:v>
                </c:pt>
                <c:pt idx="6479">
                  <c:v>4.3423333333336527E-5</c:v>
                </c:pt>
                <c:pt idx="6480">
                  <c:v>3.34233333333365E-5</c:v>
                </c:pt>
                <c:pt idx="6481">
                  <c:v>3.34233333333365E-5</c:v>
                </c:pt>
                <c:pt idx="6482">
                  <c:v>3.34233333333365E-5</c:v>
                </c:pt>
                <c:pt idx="6483">
                  <c:v>2.3423333333336474E-5</c:v>
                </c:pt>
                <c:pt idx="6484">
                  <c:v>2.3423333333336474E-5</c:v>
                </c:pt>
                <c:pt idx="6485">
                  <c:v>2.3423333333336474E-5</c:v>
                </c:pt>
                <c:pt idx="6486">
                  <c:v>2.3423333333336474E-5</c:v>
                </c:pt>
                <c:pt idx="6487">
                  <c:v>2.3423333333336474E-5</c:v>
                </c:pt>
                <c:pt idx="6488">
                  <c:v>2.3423333333336474E-5</c:v>
                </c:pt>
                <c:pt idx="6489">
                  <c:v>2.3423333333336474E-5</c:v>
                </c:pt>
                <c:pt idx="6490">
                  <c:v>2.3423333333336474E-5</c:v>
                </c:pt>
                <c:pt idx="6491">
                  <c:v>2.3423333333336474E-5</c:v>
                </c:pt>
                <c:pt idx="6492">
                  <c:v>2.3423333333336474E-5</c:v>
                </c:pt>
                <c:pt idx="6493">
                  <c:v>2.3423333333336474E-5</c:v>
                </c:pt>
                <c:pt idx="6494">
                  <c:v>2.3423333333336474E-5</c:v>
                </c:pt>
                <c:pt idx="6495">
                  <c:v>2.3423333333336474E-5</c:v>
                </c:pt>
                <c:pt idx="6496">
                  <c:v>3.34233333333365E-5</c:v>
                </c:pt>
                <c:pt idx="6497">
                  <c:v>3.34233333333365E-5</c:v>
                </c:pt>
                <c:pt idx="6498">
                  <c:v>4.3423333333336527E-5</c:v>
                </c:pt>
                <c:pt idx="6499">
                  <c:v>4.3423333333336527E-5</c:v>
                </c:pt>
                <c:pt idx="6500">
                  <c:v>4.3423333333336527E-5</c:v>
                </c:pt>
                <c:pt idx="6501">
                  <c:v>5.3423333333336553E-5</c:v>
                </c:pt>
                <c:pt idx="6502">
                  <c:v>5.3423333333336553E-5</c:v>
                </c:pt>
                <c:pt idx="6503">
                  <c:v>6.3423333333336579E-5</c:v>
                </c:pt>
                <c:pt idx="6504">
                  <c:v>6.3423333333336579E-5</c:v>
                </c:pt>
                <c:pt idx="6505">
                  <c:v>7.3423333333336605E-5</c:v>
                </c:pt>
                <c:pt idx="6506">
                  <c:v>8.3423333333336631E-5</c:v>
                </c:pt>
                <c:pt idx="6507">
                  <c:v>8.3423333333336631E-5</c:v>
                </c:pt>
                <c:pt idx="6508">
                  <c:v>8.3423333333336631E-5</c:v>
                </c:pt>
                <c:pt idx="6509">
                  <c:v>9.3423333333336658E-5</c:v>
                </c:pt>
                <c:pt idx="6510">
                  <c:v>1.0342333333333625E-4</c:v>
                </c:pt>
                <c:pt idx="6511">
                  <c:v>1.0342333333333625E-4</c:v>
                </c:pt>
                <c:pt idx="6512">
                  <c:v>1.0342333333333625E-4</c:v>
                </c:pt>
                <c:pt idx="6513">
                  <c:v>1.1342333333333628E-4</c:v>
                </c:pt>
                <c:pt idx="6514">
                  <c:v>1.234233333333363E-4</c:v>
                </c:pt>
                <c:pt idx="6515">
                  <c:v>1.234233333333363E-4</c:v>
                </c:pt>
                <c:pt idx="6516">
                  <c:v>1.234233333333363E-4</c:v>
                </c:pt>
                <c:pt idx="6517">
                  <c:v>1.234233333333363E-4</c:v>
                </c:pt>
                <c:pt idx="6518">
                  <c:v>1.3342333333333633E-4</c:v>
                </c:pt>
                <c:pt idx="6519">
                  <c:v>1.3342333333333633E-4</c:v>
                </c:pt>
                <c:pt idx="6520">
                  <c:v>1.3342333333333633E-4</c:v>
                </c:pt>
                <c:pt idx="6521">
                  <c:v>1.3342333333333633E-4</c:v>
                </c:pt>
                <c:pt idx="6522">
                  <c:v>1.3342333333333633E-4</c:v>
                </c:pt>
                <c:pt idx="6523">
                  <c:v>1.3342333333333633E-4</c:v>
                </c:pt>
                <c:pt idx="6524">
                  <c:v>1.3342333333333633E-4</c:v>
                </c:pt>
                <c:pt idx="6525">
                  <c:v>1.3342333333333633E-4</c:v>
                </c:pt>
                <c:pt idx="6526">
                  <c:v>1.3342333333333633E-4</c:v>
                </c:pt>
                <c:pt idx="6527">
                  <c:v>1.3342333333333633E-4</c:v>
                </c:pt>
                <c:pt idx="6528">
                  <c:v>1.234233333333363E-4</c:v>
                </c:pt>
                <c:pt idx="6529">
                  <c:v>1.234233333333363E-4</c:v>
                </c:pt>
                <c:pt idx="6530">
                  <c:v>1.234233333333363E-4</c:v>
                </c:pt>
                <c:pt idx="6531">
                  <c:v>1.234233333333363E-4</c:v>
                </c:pt>
                <c:pt idx="6532">
                  <c:v>1.234233333333363E-4</c:v>
                </c:pt>
                <c:pt idx="6533">
                  <c:v>1.1342333333333628E-4</c:v>
                </c:pt>
                <c:pt idx="6534">
                  <c:v>1.1342333333333628E-4</c:v>
                </c:pt>
                <c:pt idx="6535">
                  <c:v>1.0342333333333625E-4</c:v>
                </c:pt>
                <c:pt idx="6536">
                  <c:v>1.0342333333333625E-4</c:v>
                </c:pt>
                <c:pt idx="6537">
                  <c:v>1.0342333333333625E-4</c:v>
                </c:pt>
                <c:pt idx="6538">
                  <c:v>9.3423333333336658E-5</c:v>
                </c:pt>
                <c:pt idx="6539">
                  <c:v>9.3423333333336658E-5</c:v>
                </c:pt>
                <c:pt idx="6540">
                  <c:v>8.3423333333336631E-5</c:v>
                </c:pt>
                <c:pt idx="6541">
                  <c:v>8.3423333333336631E-5</c:v>
                </c:pt>
                <c:pt idx="6542">
                  <c:v>8.3423333333336631E-5</c:v>
                </c:pt>
                <c:pt idx="6543">
                  <c:v>7.3423333333336605E-5</c:v>
                </c:pt>
                <c:pt idx="6544">
                  <c:v>6.3423333333336579E-5</c:v>
                </c:pt>
                <c:pt idx="6545">
                  <c:v>6.3423333333336579E-5</c:v>
                </c:pt>
                <c:pt idx="6546">
                  <c:v>6.3423333333336579E-5</c:v>
                </c:pt>
                <c:pt idx="6547">
                  <c:v>6.3423333333336579E-5</c:v>
                </c:pt>
                <c:pt idx="6548">
                  <c:v>5.3423333333336553E-5</c:v>
                </c:pt>
                <c:pt idx="6549">
                  <c:v>4.3423333333336527E-5</c:v>
                </c:pt>
                <c:pt idx="6550">
                  <c:v>4.3423333333336527E-5</c:v>
                </c:pt>
                <c:pt idx="6551">
                  <c:v>4.3423333333336527E-5</c:v>
                </c:pt>
                <c:pt idx="6552">
                  <c:v>3.34233333333365E-5</c:v>
                </c:pt>
                <c:pt idx="6553">
                  <c:v>3.34233333333365E-5</c:v>
                </c:pt>
                <c:pt idx="6554">
                  <c:v>2.3423333333336474E-5</c:v>
                </c:pt>
                <c:pt idx="6555">
                  <c:v>2.3423333333336474E-5</c:v>
                </c:pt>
                <c:pt idx="6556">
                  <c:v>2.3423333333336474E-5</c:v>
                </c:pt>
                <c:pt idx="6557">
                  <c:v>1.3423333333336448E-5</c:v>
                </c:pt>
                <c:pt idx="6558">
                  <c:v>1.3423333333336448E-5</c:v>
                </c:pt>
                <c:pt idx="6559">
                  <c:v>3.4233333333364216E-6</c:v>
                </c:pt>
                <c:pt idx="6560">
                  <c:v>3.4233333333364216E-6</c:v>
                </c:pt>
                <c:pt idx="6561">
                  <c:v>3.4233333333364216E-6</c:v>
                </c:pt>
                <c:pt idx="6562">
                  <c:v>-6.5766666666636046E-6</c:v>
                </c:pt>
                <c:pt idx="6563">
                  <c:v>-6.5766666666636046E-6</c:v>
                </c:pt>
                <c:pt idx="6564">
                  <c:v>-1.6576666666663631E-5</c:v>
                </c:pt>
                <c:pt idx="6565">
                  <c:v>-1.6576666666663631E-5</c:v>
                </c:pt>
                <c:pt idx="6566">
                  <c:v>-1.6576666666663631E-5</c:v>
                </c:pt>
                <c:pt idx="6567">
                  <c:v>-2.6576666666663657E-5</c:v>
                </c:pt>
                <c:pt idx="6568">
                  <c:v>-2.6576666666663657E-5</c:v>
                </c:pt>
                <c:pt idx="6569">
                  <c:v>-3.6576666666663683E-5</c:v>
                </c:pt>
                <c:pt idx="6570">
                  <c:v>-3.6576666666663683E-5</c:v>
                </c:pt>
                <c:pt idx="6571">
                  <c:v>-3.6576666666663683E-5</c:v>
                </c:pt>
                <c:pt idx="6572">
                  <c:v>-3.6576666666663683E-5</c:v>
                </c:pt>
                <c:pt idx="6573">
                  <c:v>-3.6576666666663683E-5</c:v>
                </c:pt>
                <c:pt idx="6574">
                  <c:v>-4.657666666666371E-5</c:v>
                </c:pt>
                <c:pt idx="6575">
                  <c:v>-4.657666666666371E-5</c:v>
                </c:pt>
                <c:pt idx="6576">
                  <c:v>-4.657666666666371E-5</c:v>
                </c:pt>
                <c:pt idx="6577">
                  <c:v>-5.6576666666663736E-5</c:v>
                </c:pt>
                <c:pt idx="6578">
                  <c:v>-5.6576666666663736E-5</c:v>
                </c:pt>
                <c:pt idx="6579">
                  <c:v>-5.6576666666663736E-5</c:v>
                </c:pt>
                <c:pt idx="6580">
                  <c:v>-5.6576666666663736E-5</c:v>
                </c:pt>
                <c:pt idx="6581">
                  <c:v>-5.6576666666663736E-5</c:v>
                </c:pt>
                <c:pt idx="6582">
                  <c:v>-5.6576666666663736E-5</c:v>
                </c:pt>
                <c:pt idx="6583">
                  <c:v>-5.6576666666663736E-5</c:v>
                </c:pt>
                <c:pt idx="6584">
                  <c:v>-5.6576666666663736E-5</c:v>
                </c:pt>
                <c:pt idx="6585">
                  <c:v>-5.6576666666663736E-5</c:v>
                </c:pt>
                <c:pt idx="6586">
                  <c:v>-5.6576666666663736E-5</c:v>
                </c:pt>
                <c:pt idx="6587">
                  <c:v>-5.6576666666663736E-5</c:v>
                </c:pt>
                <c:pt idx="6588">
                  <c:v>-5.6576666666663736E-5</c:v>
                </c:pt>
                <c:pt idx="6589">
                  <c:v>-5.6576666666663736E-5</c:v>
                </c:pt>
                <c:pt idx="6590">
                  <c:v>-5.6576666666663736E-5</c:v>
                </c:pt>
                <c:pt idx="6591">
                  <c:v>-5.6576666666663736E-5</c:v>
                </c:pt>
                <c:pt idx="6592">
                  <c:v>-5.6576666666663736E-5</c:v>
                </c:pt>
                <c:pt idx="6593">
                  <c:v>-4.657666666666371E-5</c:v>
                </c:pt>
                <c:pt idx="6594">
                  <c:v>-4.657666666666371E-5</c:v>
                </c:pt>
                <c:pt idx="6595">
                  <c:v>-4.657666666666371E-5</c:v>
                </c:pt>
                <c:pt idx="6596">
                  <c:v>-4.657666666666371E-5</c:v>
                </c:pt>
                <c:pt idx="6597">
                  <c:v>-4.657666666666371E-5</c:v>
                </c:pt>
                <c:pt idx="6598">
                  <c:v>-3.6576666666663683E-5</c:v>
                </c:pt>
                <c:pt idx="6599">
                  <c:v>-3.6576666666663683E-5</c:v>
                </c:pt>
                <c:pt idx="6600">
                  <c:v>-3.6576666666663683E-5</c:v>
                </c:pt>
                <c:pt idx="6601">
                  <c:v>-3.6576666666663683E-5</c:v>
                </c:pt>
                <c:pt idx="6602">
                  <c:v>-3.6576666666663683E-5</c:v>
                </c:pt>
                <c:pt idx="6603">
                  <c:v>-3.6576666666663683E-5</c:v>
                </c:pt>
                <c:pt idx="6604">
                  <c:v>-2.6576666666663657E-5</c:v>
                </c:pt>
                <c:pt idx="6605">
                  <c:v>-2.6576666666663657E-5</c:v>
                </c:pt>
                <c:pt idx="6606">
                  <c:v>-2.6576666666663657E-5</c:v>
                </c:pt>
                <c:pt idx="6607">
                  <c:v>-2.6576666666663657E-5</c:v>
                </c:pt>
                <c:pt idx="6608">
                  <c:v>-1.6576666666663631E-5</c:v>
                </c:pt>
                <c:pt idx="6609">
                  <c:v>-1.6576666666663631E-5</c:v>
                </c:pt>
                <c:pt idx="6610">
                  <c:v>-1.6576666666663631E-5</c:v>
                </c:pt>
                <c:pt idx="6611">
                  <c:v>-1.6576666666663631E-5</c:v>
                </c:pt>
                <c:pt idx="6612">
                  <c:v>-1.6576666666663631E-5</c:v>
                </c:pt>
                <c:pt idx="6613">
                  <c:v>-1.6576666666663631E-5</c:v>
                </c:pt>
                <c:pt idx="6614">
                  <c:v>-1.6576666666663631E-5</c:v>
                </c:pt>
                <c:pt idx="6615">
                  <c:v>-6.5766666666636046E-6</c:v>
                </c:pt>
                <c:pt idx="6616">
                  <c:v>-6.5766666666636046E-6</c:v>
                </c:pt>
                <c:pt idx="6617">
                  <c:v>-6.5766666666636046E-6</c:v>
                </c:pt>
                <c:pt idx="6618">
                  <c:v>-6.5766666666636046E-6</c:v>
                </c:pt>
                <c:pt idx="6619">
                  <c:v>3.4233333333364216E-6</c:v>
                </c:pt>
                <c:pt idx="6620">
                  <c:v>3.4233333333364216E-6</c:v>
                </c:pt>
                <c:pt idx="6621">
                  <c:v>3.4233333333364216E-6</c:v>
                </c:pt>
                <c:pt idx="6622">
                  <c:v>3.4233333333364216E-6</c:v>
                </c:pt>
                <c:pt idx="6623">
                  <c:v>3.4233333333364216E-6</c:v>
                </c:pt>
                <c:pt idx="6624">
                  <c:v>3.4233333333364216E-6</c:v>
                </c:pt>
                <c:pt idx="6625">
                  <c:v>3.4233333333364216E-6</c:v>
                </c:pt>
                <c:pt idx="6626">
                  <c:v>3.4233333333364216E-6</c:v>
                </c:pt>
                <c:pt idx="6627">
                  <c:v>3.4233333333364216E-6</c:v>
                </c:pt>
                <c:pt idx="6628">
                  <c:v>3.4233333333364216E-6</c:v>
                </c:pt>
                <c:pt idx="6629">
                  <c:v>3.4233333333364216E-6</c:v>
                </c:pt>
                <c:pt idx="6630">
                  <c:v>3.4233333333364216E-6</c:v>
                </c:pt>
                <c:pt idx="6631">
                  <c:v>3.4233333333364216E-6</c:v>
                </c:pt>
                <c:pt idx="6632">
                  <c:v>3.4233333333364216E-6</c:v>
                </c:pt>
                <c:pt idx="6633">
                  <c:v>3.4233333333364216E-6</c:v>
                </c:pt>
                <c:pt idx="6634">
                  <c:v>3.4233333333364216E-6</c:v>
                </c:pt>
                <c:pt idx="6635">
                  <c:v>3.4233333333364216E-6</c:v>
                </c:pt>
                <c:pt idx="6636">
                  <c:v>3.4233333333364216E-6</c:v>
                </c:pt>
                <c:pt idx="6637">
                  <c:v>3.4233333333364216E-6</c:v>
                </c:pt>
                <c:pt idx="6638">
                  <c:v>3.4233333333364216E-6</c:v>
                </c:pt>
                <c:pt idx="6639">
                  <c:v>3.4233333333364216E-6</c:v>
                </c:pt>
                <c:pt idx="6640">
                  <c:v>3.4233333333364216E-6</c:v>
                </c:pt>
                <c:pt idx="6641">
                  <c:v>3.4233333333364216E-6</c:v>
                </c:pt>
                <c:pt idx="6642">
                  <c:v>3.4233333333364216E-6</c:v>
                </c:pt>
                <c:pt idx="6643">
                  <c:v>3.4233333333364216E-6</c:v>
                </c:pt>
                <c:pt idx="6644">
                  <c:v>3.4233333333364216E-6</c:v>
                </c:pt>
                <c:pt idx="6645">
                  <c:v>3.4233333333364216E-6</c:v>
                </c:pt>
                <c:pt idx="6646">
                  <c:v>3.4233333333364216E-6</c:v>
                </c:pt>
                <c:pt idx="6647">
                  <c:v>3.4233333333364216E-6</c:v>
                </c:pt>
                <c:pt idx="6648">
                  <c:v>3.4233333333364216E-6</c:v>
                </c:pt>
                <c:pt idx="6649">
                  <c:v>3.4233333333364216E-6</c:v>
                </c:pt>
                <c:pt idx="6650">
                  <c:v>3.4233333333364216E-6</c:v>
                </c:pt>
                <c:pt idx="6651">
                  <c:v>3.4233333333364216E-6</c:v>
                </c:pt>
                <c:pt idx="6652">
                  <c:v>3.4233333333364216E-6</c:v>
                </c:pt>
                <c:pt idx="6653">
                  <c:v>3.4233333333364216E-6</c:v>
                </c:pt>
                <c:pt idx="6654">
                  <c:v>3.4233333333364216E-6</c:v>
                </c:pt>
                <c:pt idx="6655">
                  <c:v>-6.5766666666636046E-6</c:v>
                </c:pt>
                <c:pt idx="6656">
                  <c:v>-6.5766666666636046E-6</c:v>
                </c:pt>
                <c:pt idx="6657">
                  <c:v>3.4233333333364216E-6</c:v>
                </c:pt>
                <c:pt idx="6658">
                  <c:v>3.4233333333364216E-6</c:v>
                </c:pt>
                <c:pt idx="6659">
                  <c:v>3.4233333333364216E-6</c:v>
                </c:pt>
                <c:pt idx="6660">
                  <c:v>3.4233333333364216E-6</c:v>
                </c:pt>
                <c:pt idx="6661">
                  <c:v>3.4233333333364216E-6</c:v>
                </c:pt>
                <c:pt idx="6662">
                  <c:v>3.4233333333364216E-6</c:v>
                </c:pt>
                <c:pt idx="6663">
                  <c:v>3.4233333333364216E-6</c:v>
                </c:pt>
                <c:pt idx="6664">
                  <c:v>3.4233333333364216E-6</c:v>
                </c:pt>
                <c:pt idx="6665">
                  <c:v>3.4233333333364216E-6</c:v>
                </c:pt>
                <c:pt idx="6666">
                  <c:v>3.4233333333364216E-6</c:v>
                </c:pt>
                <c:pt idx="6667">
                  <c:v>3.4233333333364216E-6</c:v>
                </c:pt>
                <c:pt idx="6668">
                  <c:v>3.4233333333364216E-6</c:v>
                </c:pt>
                <c:pt idx="6669">
                  <c:v>3.4233333333364216E-6</c:v>
                </c:pt>
                <c:pt idx="6670">
                  <c:v>3.4233333333364216E-6</c:v>
                </c:pt>
                <c:pt idx="6671">
                  <c:v>3.4233333333364216E-6</c:v>
                </c:pt>
                <c:pt idx="6672">
                  <c:v>3.4233333333364216E-6</c:v>
                </c:pt>
                <c:pt idx="6673">
                  <c:v>3.4233333333364216E-6</c:v>
                </c:pt>
                <c:pt idx="6674">
                  <c:v>3.4233333333364216E-6</c:v>
                </c:pt>
                <c:pt idx="6675">
                  <c:v>3.4233333333364216E-6</c:v>
                </c:pt>
                <c:pt idx="6676">
                  <c:v>3.4233333333364216E-6</c:v>
                </c:pt>
                <c:pt idx="6677">
                  <c:v>3.4233333333364216E-6</c:v>
                </c:pt>
                <c:pt idx="6678">
                  <c:v>3.4233333333364216E-6</c:v>
                </c:pt>
                <c:pt idx="6679">
                  <c:v>3.4233333333364216E-6</c:v>
                </c:pt>
                <c:pt idx="6680">
                  <c:v>3.4233333333364216E-6</c:v>
                </c:pt>
                <c:pt idx="6681">
                  <c:v>3.4233333333364216E-6</c:v>
                </c:pt>
                <c:pt idx="6682">
                  <c:v>3.4233333333364216E-6</c:v>
                </c:pt>
                <c:pt idx="6683">
                  <c:v>3.4233333333364216E-6</c:v>
                </c:pt>
                <c:pt idx="6684">
                  <c:v>3.4233333333364216E-6</c:v>
                </c:pt>
                <c:pt idx="6685">
                  <c:v>3.4233333333364216E-6</c:v>
                </c:pt>
                <c:pt idx="6686">
                  <c:v>3.4233333333364216E-6</c:v>
                </c:pt>
                <c:pt idx="6687">
                  <c:v>3.4233333333364216E-6</c:v>
                </c:pt>
                <c:pt idx="6688">
                  <c:v>3.4233333333364216E-6</c:v>
                </c:pt>
                <c:pt idx="6689">
                  <c:v>3.4233333333364216E-6</c:v>
                </c:pt>
                <c:pt idx="6690">
                  <c:v>3.4233333333364216E-6</c:v>
                </c:pt>
                <c:pt idx="6691">
                  <c:v>3.4233333333364216E-6</c:v>
                </c:pt>
                <c:pt idx="6692">
                  <c:v>3.4233333333364216E-6</c:v>
                </c:pt>
                <c:pt idx="6693">
                  <c:v>3.4233333333364216E-6</c:v>
                </c:pt>
                <c:pt idx="6694">
                  <c:v>3.4233333333364216E-6</c:v>
                </c:pt>
                <c:pt idx="6695">
                  <c:v>3.4233333333364216E-6</c:v>
                </c:pt>
                <c:pt idx="6696">
                  <c:v>3.4233333333364216E-6</c:v>
                </c:pt>
                <c:pt idx="6697">
                  <c:v>3.4233333333364216E-6</c:v>
                </c:pt>
                <c:pt idx="6698">
                  <c:v>-6.5766666666636046E-6</c:v>
                </c:pt>
                <c:pt idx="6699">
                  <c:v>-6.5766666666636046E-6</c:v>
                </c:pt>
                <c:pt idx="6700">
                  <c:v>-6.5766666666636046E-6</c:v>
                </c:pt>
                <c:pt idx="6701">
                  <c:v>-6.5766666666636046E-6</c:v>
                </c:pt>
                <c:pt idx="6702">
                  <c:v>-6.5766666666636046E-6</c:v>
                </c:pt>
                <c:pt idx="6703">
                  <c:v>-6.5766666666636046E-6</c:v>
                </c:pt>
                <c:pt idx="6704">
                  <c:v>-6.5766666666636046E-6</c:v>
                </c:pt>
                <c:pt idx="6705">
                  <c:v>-6.5766666666636046E-6</c:v>
                </c:pt>
                <c:pt idx="6706">
                  <c:v>3.4233333333364216E-6</c:v>
                </c:pt>
                <c:pt idx="6707">
                  <c:v>3.4233333333364216E-6</c:v>
                </c:pt>
                <c:pt idx="6708">
                  <c:v>3.4233333333364216E-6</c:v>
                </c:pt>
                <c:pt idx="6709">
                  <c:v>3.4233333333364216E-6</c:v>
                </c:pt>
                <c:pt idx="6710">
                  <c:v>3.4233333333364216E-6</c:v>
                </c:pt>
                <c:pt idx="6711">
                  <c:v>3.4233333333364216E-6</c:v>
                </c:pt>
                <c:pt idx="6712">
                  <c:v>1.3423333333336448E-5</c:v>
                </c:pt>
                <c:pt idx="6713">
                  <c:v>1.3423333333336448E-5</c:v>
                </c:pt>
                <c:pt idx="6714">
                  <c:v>2.3423333333336474E-5</c:v>
                </c:pt>
                <c:pt idx="6715">
                  <c:v>2.3423333333336474E-5</c:v>
                </c:pt>
                <c:pt idx="6716">
                  <c:v>2.3423333333336474E-5</c:v>
                </c:pt>
                <c:pt idx="6717">
                  <c:v>3.34233333333365E-5</c:v>
                </c:pt>
                <c:pt idx="6718">
                  <c:v>4.3423333333336527E-5</c:v>
                </c:pt>
                <c:pt idx="6719">
                  <c:v>4.3423333333336527E-5</c:v>
                </c:pt>
                <c:pt idx="6720">
                  <c:v>5.3423333333336553E-5</c:v>
                </c:pt>
                <c:pt idx="6721">
                  <c:v>6.3423333333336579E-5</c:v>
                </c:pt>
                <c:pt idx="6722">
                  <c:v>6.3423333333336579E-5</c:v>
                </c:pt>
                <c:pt idx="6723">
                  <c:v>7.3423333333336605E-5</c:v>
                </c:pt>
                <c:pt idx="6724">
                  <c:v>8.3423333333336631E-5</c:v>
                </c:pt>
                <c:pt idx="6725">
                  <c:v>8.3423333333336631E-5</c:v>
                </c:pt>
                <c:pt idx="6726">
                  <c:v>9.3423333333336658E-5</c:v>
                </c:pt>
                <c:pt idx="6727">
                  <c:v>1.0342333333333625E-4</c:v>
                </c:pt>
                <c:pt idx="6728">
                  <c:v>1.0342333333333625E-4</c:v>
                </c:pt>
                <c:pt idx="6729">
                  <c:v>1.1342333333333628E-4</c:v>
                </c:pt>
                <c:pt idx="6730">
                  <c:v>1.234233333333363E-4</c:v>
                </c:pt>
                <c:pt idx="6731">
                  <c:v>1.3342333333333633E-4</c:v>
                </c:pt>
                <c:pt idx="6732">
                  <c:v>1.4342333333333636E-4</c:v>
                </c:pt>
                <c:pt idx="6733">
                  <c:v>1.4342333333333636E-4</c:v>
                </c:pt>
                <c:pt idx="6734">
                  <c:v>1.5342333333333638E-4</c:v>
                </c:pt>
                <c:pt idx="6735">
                  <c:v>1.5342333333333638E-4</c:v>
                </c:pt>
                <c:pt idx="6736">
                  <c:v>1.5342333333333638E-4</c:v>
                </c:pt>
                <c:pt idx="6737">
                  <c:v>1.6342333333333641E-4</c:v>
                </c:pt>
                <c:pt idx="6738">
                  <c:v>1.7342333333333643E-4</c:v>
                </c:pt>
                <c:pt idx="6739">
                  <c:v>1.7342333333333643E-4</c:v>
                </c:pt>
                <c:pt idx="6740">
                  <c:v>1.7342333333333643E-4</c:v>
                </c:pt>
                <c:pt idx="6741">
                  <c:v>1.7342333333333643E-4</c:v>
                </c:pt>
                <c:pt idx="6742">
                  <c:v>1.8342333333333646E-4</c:v>
                </c:pt>
                <c:pt idx="6743">
                  <c:v>1.8342333333333646E-4</c:v>
                </c:pt>
                <c:pt idx="6744">
                  <c:v>1.8342333333333646E-4</c:v>
                </c:pt>
                <c:pt idx="6745">
                  <c:v>1.8342333333333646E-4</c:v>
                </c:pt>
                <c:pt idx="6746">
                  <c:v>1.8342333333333646E-4</c:v>
                </c:pt>
                <c:pt idx="6747">
                  <c:v>1.8342333333333646E-4</c:v>
                </c:pt>
                <c:pt idx="6748">
                  <c:v>1.7342333333333643E-4</c:v>
                </c:pt>
                <c:pt idx="6749">
                  <c:v>1.7342333333333643E-4</c:v>
                </c:pt>
                <c:pt idx="6750">
                  <c:v>1.7342333333333643E-4</c:v>
                </c:pt>
                <c:pt idx="6751">
                  <c:v>1.7342333333333643E-4</c:v>
                </c:pt>
                <c:pt idx="6752">
                  <c:v>1.7342333333333643E-4</c:v>
                </c:pt>
                <c:pt idx="6753">
                  <c:v>1.6342333333333641E-4</c:v>
                </c:pt>
                <c:pt idx="6754">
                  <c:v>1.5342333333333638E-4</c:v>
                </c:pt>
                <c:pt idx="6755">
                  <c:v>1.5342333333333638E-4</c:v>
                </c:pt>
                <c:pt idx="6756">
                  <c:v>1.5342333333333638E-4</c:v>
                </c:pt>
                <c:pt idx="6757">
                  <c:v>1.4342333333333636E-4</c:v>
                </c:pt>
                <c:pt idx="6758">
                  <c:v>1.4342333333333636E-4</c:v>
                </c:pt>
                <c:pt idx="6759">
                  <c:v>1.3342333333333633E-4</c:v>
                </c:pt>
                <c:pt idx="6760">
                  <c:v>1.234233333333363E-4</c:v>
                </c:pt>
                <c:pt idx="6761">
                  <c:v>1.234233333333363E-4</c:v>
                </c:pt>
                <c:pt idx="6762">
                  <c:v>1.1342333333333628E-4</c:v>
                </c:pt>
                <c:pt idx="6763">
                  <c:v>1.0342333333333625E-4</c:v>
                </c:pt>
                <c:pt idx="6764">
                  <c:v>1.0342333333333625E-4</c:v>
                </c:pt>
                <c:pt idx="6765">
                  <c:v>9.3423333333336658E-5</c:v>
                </c:pt>
                <c:pt idx="6766">
                  <c:v>8.3423333333336631E-5</c:v>
                </c:pt>
                <c:pt idx="6767">
                  <c:v>8.3423333333336631E-5</c:v>
                </c:pt>
                <c:pt idx="6768">
                  <c:v>7.3423333333336605E-5</c:v>
                </c:pt>
                <c:pt idx="6769">
                  <c:v>7.3423333333336605E-5</c:v>
                </c:pt>
                <c:pt idx="6770">
                  <c:v>6.3423333333336579E-5</c:v>
                </c:pt>
                <c:pt idx="6771">
                  <c:v>6.3423333333336579E-5</c:v>
                </c:pt>
                <c:pt idx="6772">
                  <c:v>5.3423333333336553E-5</c:v>
                </c:pt>
                <c:pt idx="6773">
                  <c:v>4.3423333333336527E-5</c:v>
                </c:pt>
                <c:pt idx="6774">
                  <c:v>4.3423333333336527E-5</c:v>
                </c:pt>
                <c:pt idx="6775">
                  <c:v>4.3423333333336527E-5</c:v>
                </c:pt>
                <c:pt idx="6776">
                  <c:v>3.34233333333365E-5</c:v>
                </c:pt>
                <c:pt idx="6777">
                  <c:v>3.34233333333365E-5</c:v>
                </c:pt>
                <c:pt idx="6778">
                  <c:v>2.3423333333336474E-5</c:v>
                </c:pt>
                <c:pt idx="6779">
                  <c:v>2.3423333333336474E-5</c:v>
                </c:pt>
                <c:pt idx="6780">
                  <c:v>2.3423333333336474E-5</c:v>
                </c:pt>
                <c:pt idx="6781">
                  <c:v>2.3423333333336474E-5</c:v>
                </c:pt>
                <c:pt idx="6782">
                  <c:v>1.3423333333336448E-5</c:v>
                </c:pt>
                <c:pt idx="6783">
                  <c:v>1.3423333333336448E-5</c:v>
                </c:pt>
                <c:pt idx="6784">
                  <c:v>3.4233333333364216E-6</c:v>
                </c:pt>
                <c:pt idx="6785">
                  <c:v>3.4233333333364216E-6</c:v>
                </c:pt>
                <c:pt idx="6786">
                  <c:v>3.4233333333364216E-6</c:v>
                </c:pt>
                <c:pt idx="6787">
                  <c:v>3.4233333333364216E-6</c:v>
                </c:pt>
                <c:pt idx="6788">
                  <c:v>3.4233333333364216E-6</c:v>
                </c:pt>
                <c:pt idx="6789">
                  <c:v>3.4233333333364216E-6</c:v>
                </c:pt>
                <c:pt idx="6790">
                  <c:v>3.4233333333364216E-6</c:v>
                </c:pt>
                <c:pt idx="6791">
                  <c:v>-6.5766666666636046E-6</c:v>
                </c:pt>
                <c:pt idx="6792">
                  <c:v>-6.5766666666636046E-6</c:v>
                </c:pt>
                <c:pt idx="6793">
                  <c:v>-6.5766666666636046E-6</c:v>
                </c:pt>
                <c:pt idx="6794">
                  <c:v>-6.5766666666636046E-6</c:v>
                </c:pt>
                <c:pt idx="6795">
                  <c:v>-1.6576666666663631E-5</c:v>
                </c:pt>
                <c:pt idx="6796">
                  <c:v>-1.6576666666663631E-5</c:v>
                </c:pt>
                <c:pt idx="6797">
                  <c:v>-1.6576666666663631E-5</c:v>
                </c:pt>
                <c:pt idx="6798">
                  <c:v>-1.6576666666663631E-5</c:v>
                </c:pt>
                <c:pt idx="6799">
                  <c:v>-1.6576666666663631E-5</c:v>
                </c:pt>
                <c:pt idx="6800">
                  <c:v>-1.6576666666663631E-5</c:v>
                </c:pt>
                <c:pt idx="6801">
                  <c:v>-1.6576666666663631E-5</c:v>
                </c:pt>
                <c:pt idx="6802">
                  <c:v>-1.6576666666663631E-5</c:v>
                </c:pt>
                <c:pt idx="6803">
                  <c:v>-1.6576666666663631E-5</c:v>
                </c:pt>
                <c:pt idx="6804">
                  <c:v>-1.6576666666663631E-5</c:v>
                </c:pt>
                <c:pt idx="6805">
                  <c:v>-1.6576666666663631E-5</c:v>
                </c:pt>
                <c:pt idx="6806">
                  <c:v>-1.6576666666663631E-5</c:v>
                </c:pt>
                <c:pt idx="6807">
                  <c:v>-2.6576666666663657E-5</c:v>
                </c:pt>
                <c:pt idx="6808">
                  <c:v>-2.6576666666663657E-5</c:v>
                </c:pt>
                <c:pt idx="6809">
                  <c:v>-2.6576666666663657E-5</c:v>
                </c:pt>
                <c:pt idx="6810">
                  <c:v>-2.6576666666663657E-5</c:v>
                </c:pt>
                <c:pt idx="6811">
                  <c:v>-2.6576666666663657E-5</c:v>
                </c:pt>
                <c:pt idx="6812">
                  <c:v>-2.6576666666663657E-5</c:v>
                </c:pt>
                <c:pt idx="6813">
                  <c:v>-2.6576666666663657E-5</c:v>
                </c:pt>
                <c:pt idx="6814">
                  <c:v>-2.6576666666663657E-5</c:v>
                </c:pt>
                <c:pt idx="6815">
                  <c:v>-3.6576666666663683E-5</c:v>
                </c:pt>
                <c:pt idx="6816">
                  <c:v>-3.6576666666663683E-5</c:v>
                </c:pt>
                <c:pt idx="6817">
                  <c:v>-3.6576666666663683E-5</c:v>
                </c:pt>
                <c:pt idx="6818">
                  <c:v>-3.6576666666663683E-5</c:v>
                </c:pt>
                <c:pt idx="6819">
                  <c:v>-3.6576666666663683E-5</c:v>
                </c:pt>
                <c:pt idx="6820">
                  <c:v>-3.6576666666663683E-5</c:v>
                </c:pt>
                <c:pt idx="6821">
                  <c:v>-3.6576666666663683E-5</c:v>
                </c:pt>
                <c:pt idx="6822">
                  <c:v>-3.6576666666663683E-5</c:v>
                </c:pt>
                <c:pt idx="6823">
                  <c:v>-3.6576666666663683E-5</c:v>
                </c:pt>
                <c:pt idx="6824">
                  <c:v>-3.6576666666663683E-5</c:v>
                </c:pt>
                <c:pt idx="6825">
                  <c:v>-3.6576666666663683E-5</c:v>
                </c:pt>
                <c:pt idx="6826">
                  <c:v>-3.6576666666663683E-5</c:v>
                </c:pt>
                <c:pt idx="6827">
                  <c:v>-2.6576666666663657E-5</c:v>
                </c:pt>
                <c:pt idx="6828">
                  <c:v>-2.6576666666663657E-5</c:v>
                </c:pt>
                <c:pt idx="6829">
                  <c:v>-2.6576666666663657E-5</c:v>
                </c:pt>
                <c:pt idx="6830">
                  <c:v>-2.6576666666663657E-5</c:v>
                </c:pt>
                <c:pt idx="6831">
                  <c:v>-2.6576666666663657E-5</c:v>
                </c:pt>
                <c:pt idx="6832">
                  <c:v>-1.6576666666663631E-5</c:v>
                </c:pt>
                <c:pt idx="6833">
                  <c:v>-1.6576666666663631E-5</c:v>
                </c:pt>
                <c:pt idx="6834">
                  <c:v>-1.6576666666663631E-5</c:v>
                </c:pt>
                <c:pt idx="6835">
                  <c:v>-1.6576666666663631E-5</c:v>
                </c:pt>
                <c:pt idx="6836">
                  <c:v>-1.6576666666663631E-5</c:v>
                </c:pt>
                <c:pt idx="6837">
                  <c:v>-1.6576666666663631E-5</c:v>
                </c:pt>
                <c:pt idx="6838">
                  <c:v>-6.5766666666636046E-6</c:v>
                </c:pt>
                <c:pt idx="6839">
                  <c:v>-6.5766666666636046E-6</c:v>
                </c:pt>
                <c:pt idx="6840">
                  <c:v>3.4233333333364216E-6</c:v>
                </c:pt>
                <c:pt idx="6841">
                  <c:v>3.4233333333364216E-6</c:v>
                </c:pt>
                <c:pt idx="6842">
                  <c:v>3.4233333333364216E-6</c:v>
                </c:pt>
                <c:pt idx="6843">
                  <c:v>3.4233333333364216E-6</c:v>
                </c:pt>
                <c:pt idx="6844">
                  <c:v>1.3423333333336448E-5</c:v>
                </c:pt>
                <c:pt idx="6845">
                  <c:v>2.3423333333336474E-5</c:v>
                </c:pt>
                <c:pt idx="6846">
                  <c:v>2.3423333333336474E-5</c:v>
                </c:pt>
                <c:pt idx="6847">
                  <c:v>2.3423333333336474E-5</c:v>
                </c:pt>
                <c:pt idx="6848">
                  <c:v>2.3423333333336474E-5</c:v>
                </c:pt>
                <c:pt idx="6849">
                  <c:v>3.34233333333365E-5</c:v>
                </c:pt>
                <c:pt idx="6850">
                  <c:v>4.3423333333336527E-5</c:v>
                </c:pt>
                <c:pt idx="6851">
                  <c:v>4.3423333333336527E-5</c:v>
                </c:pt>
                <c:pt idx="6852">
                  <c:v>4.3423333333336527E-5</c:v>
                </c:pt>
                <c:pt idx="6853">
                  <c:v>5.3423333333336553E-5</c:v>
                </c:pt>
                <c:pt idx="6854">
                  <c:v>5.3423333333336553E-5</c:v>
                </c:pt>
                <c:pt idx="6855">
                  <c:v>6.3423333333336579E-5</c:v>
                </c:pt>
                <c:pt idx="6856">
                  <c:v>6.3423333333336579E-5</c:v>
                </c:pt>
                <c:pt idx="6857">
                  <c:v>6.3423333333336579E-5</c:v>
                </c:pt>
                <c:pt idx="6858">
                  <c:v>6.3423333333336579E-5</c:v>
                </c:pt>
                <c:pt idx="6859">
                  <c:v>7.3423333333336605E-5</c:v>
                </c:pt>
                <c:pt idx="6860">
                  <c:v>7.3423333333336605E-5</c:v>
                </c:pt>
                <c:pt idx="6861">
                  <c:v>8.3423333333336631E-5</c:v>
                </c:pt>
                <c:pt idx="6862">
                  <c:v>8.3423333333336631E-5</c:v>
                </c:pt>
                <c:pt idx="6863">
                  <c:v>8.3423333333336631E-5</c:v>
                </c:pt>
                <c:pt idx="6864">
                  <c:v>8.3423333333336631E-5</c:v>
                </c:pt>
                <c:pt idx="6865">
                  <c:v>8.3423333333336631E-5</c:v>
                </c:pt>
                <c:pt idx="6866">
                  <c:v>8.3423333333336631E-5</c:v>
                </c:pt>
                <c:pt idx="6867">
                  <c:v>8.3423333333336631E-5</c:v>
                </c:pt>
                <c:pt idx="6868">
                  <c:v>8.3423333333336631E-5</c:v>
                </c:pt>
                <c:pt idx="6869">
                  <c:v>8.3423333333336631E-5</c:v>
                </c:pt>
                <c:pt idx="6870">
                  <c:v>8.3423333333336631E-5</c:v>
                </c:pt>
                <c:pt idx="6871">
                  <c:v>8.3423333333336631E-5</c:v>
                </c:pt>
                <c:pt idx="6872">
                  <c:v>8.3423333333336631E-5</c:v>
                </c:pt>
                <c:pt idx="6873">
                  <c:v>8.3423333333336631E-5</c:v>
                </c:pt>
                <c:pt idx="6874">
                  <c:v>8.3423333333336631E-5</c:v>
                </c:pt>
                <c:pt idx="6875">
                  <c:v>8.3423333333336631E-5</c:v>
                </c:pt>
                <c:pt idx="6876">
                  <c:v>8.3423333333336631E-5</c:v>
                </c:pt>
                <c:pt idx="6877">
                  <c:v>8.3423333333336631E-5</c:v>
                </c:pt>
                <c:pt idx="6878">
                  <c:v>8.3423333333336631E-5</c:v>
                </c:pt>
                <c:pt idx="6879">
                  <c:v>8.3423333333336631E-5</c:v>
                </c:pt>
                <c:pt idx="6880">
                  <c:v>7.3423333333336605E-5</c:v>
                </c:pt>
                <c:pt idx="6881">
                  <c:v>7.3423333333336605E-5</c:v>
                </c:pt>
                <c:pt idx="6882">
                  <c:v>7.3423333333336605E-5</c:v>
                </c:pt>
                <c:pt idx="6883">
                  <c:v>6.3423333333336579E-5</c:v>
                </c:pt>
                <c:pt idx="6884">
                  <c:v>6.3423333333336579E-5</c:v>
                </c:pt>
                <c:pt idx="6885">
                  <c:v>6.3423333333336579E-5</c:v>
                </c:pt>
                <c:pt idx="6886">
                  <c:v>6.3423333333336579E-5</c:v>
                </c:pt>
                <c:pt idx="6887">
                  <c:v>6.3423333333336579E-5</c:v>
                </c:pt>
                <c:pt idx="6888">
                  <c:v>6.3423333333336579E-5</c:v>
                </c:pt>
                <c:pt idx="6889">
                  <c:v>6.3423333333336579E-5</c:v>
                </c:pt>
                <c:pt idx="6890">
                  <c:v>5.3423333333336553E-5</c:v>
                </c:pt>
                <c:pt idx="6891">
                  <c:v>5.3423333333336553E-5</c:v>
                </c:pt>
                <c:pt idx="6892">
                  <c:v>5.3423333333336553E-5</c:v>
                </c:pt>
                <c:pt idx="6893">
                  <c:v>5.3423333333336553E-5</c:v>
                </c:pt>
                <c:pt idx="6894">
                  <c:v>5.3423333333336553E-5</c:v>
                </c:pt>
                <c:pt idx="6895">
                  <c:v>5.3423333333336553E-5</c:v>
                </c:pt>
                <c:pt idx="6896">
                  <c:v>4.3423333333336527E-5</c:v>
                </c:pt>
                <c:pt idx="6897">
                  <c:v>4.3423333333336527E-5</c:v>
                </c:pt>
                <c:pt idx="6898">
                  <c:v>5.3423333333336553E-5</c:v>
                </c:pt>
                <c:pt idx="6899">
                  <c:v>5.3423333333336553E-5</c:v>
                </c:pt>
                <c:pt idx="6900">
                  <c:v>5.3423333333336553E-5</c:v>
                </c:pt>
                <c:pt idx="6901">
                  <c:v>5.3423333333336553E-5</c:v>
                </c:pt>
                <c:pt idx="6902">
                  <c:v>5.3423333333336553E-5</c:v>
                </c:pt>
                <c:pt idx="6903">
                  <c:v>5.3423333333336553E-5</c:v>
                </c:pt>
                <c:pt idx="6904">
                  <c:v>5.3423333333336553E-5</c:v>
                </c:pt>
                <c:pt idx="6905">
                  <c:v>5.3423333333336553E-5</c:v>
                </c:pt>
                <c:pt idx="6906">
                  <c:v>5.3423333333336553E-5</c:v>
                </c:pt>
                <c:pt idx="6907">
                  <c:v>5.3423333333336553E-5</c:v>
                </c:pt>
                <c:pt idx="6908">
                  <c:v>5.3423333333336553E-5</c:v>
                </c:pt>
                <c:pt idx="6909">
                  <c:v>5.3423333333336553E-5</c:v>
                </c:pt>
                <c:pt idx="6910">
                  <c:v>5.3423333333336553E-5</c:v>
                </c:pt>
                <c:pt idx="6911">
                  <c:v>5.3423333333336553E-5</c:v>
                </c:pt>
                <c:pt idx="6912">
                  <c:v>5.3423333333336553E-5</c:v>
                </c:pt>
                <c:pt idx="6913">
                  <c:v>5.3423333333336553E-5</c:v>
                </c:pt>
                <c:pt idx="6914">
                  <c:v>5.3423333333336553E-5</c:v>
                </c:pt>
                <c:pt idx="6915">
                  <c:v>5.3423333333336553E-5</c:v>
                </c:pt>
                <c:pt idx="6916">
                  <c:v>5.3423333333336553E-5</c:v>
                </c:pt>
                <c:pt idx="6917">
                  <c:v>5.3423333333336553E-5</c:v>
                </c:pt>
                <c:pt idx="6918">
                  <c:v>5.3423333333336553E-5</c:v>
                </c:pt>
                <c:pt idx="6919">
                  <c:v>5.3423333333336553E-5</c:v>
                </c:pt>
                <c:pt idx="6920">
                  <c:v>4.3423333333336527E-5</c:v>
                </c:pt>
                <c:pt idx="6921">
                  <c:v>4.3423333333336527E-5</c:v>
                </c:pt>
                <c:pt idx="6922">
                  <c:v>4.3423333333336527E-5</c:v>
                </c:pt>
                <c:pt idx="6923">
                  <c:v>4.3423333333336527E-5</c:v>
                </c:pt>
                <c:pt idx="6924">
                  <c:v>4.3423333333336527E-5</c:v>
                </c:pt>
                <c:pt idx="6925">
                  <c:v>4.3423333333336527E-5</c:v>
                </c:pt>
                <c:pt idx="6926">
                  <c:v>3.34233333333365E-5</c:v>
                </c:pt>
                <c:pt idx="6927">
                  <c:v>3.34233333333365E-5</c:v>
                </c:pt>
                <c:pt idx="6928">
                  <c:v>2.3423333333336474E-5</c:v>
                </c:pt>
                <c:pt idx="6929">
                  <c:v>2.3423333333336474E-5</c:v>
                </c:pt>
                <c:pt idx="6930">
                  <c:v>2.3423333333336474E-5</c:v>
                </c:pt>
                <c:pt idx="6931">
                  <c:v>2.3423333333336474E-5</c:v>
                </c:pt>
                <c:pt idx="6932">
                  <c:v>2.3423333333336474E-5</c:v>
                </c:pt>
                <c:pt idx="6933">
                  <c:v>2.3423333333336474E-5</c:v>
                </c:pt>
                <c:pt idx="6934">
                  <c:v>1.3423333333336448E-5</c:v>
                </c:pt>
                <c:pt idx="6935">
                  <c:v>1.3423333333336448E-5</c:v>
                </c:pt>
                <c:pt idx="6936">
                  <c:v>1.3423333333336448E-5</c:v>
                </c:pt>
                <c:pt idx="6937">
                  <c:v>1.3423333333336448E-5</c:v>
                </c:pt>
                <c:pt idx="6938">
                  <c:v>3.4233333333364216E-6</c:v>
                </c:pt>
                <c:pt idx="6939">
                  <c:v>3.4233333333364216E-6</c:v>
                </c:pt>
                <c:pt idx="6940">
                  <c:v>3.4233333333364216E-6</c:v>
                </c:pt>
                <c:pt idx="6941">
                  <c:v>3.4233333333364216E-6</c:v>
                </c:pt>
                <c:pt idx="6942">
                  <c:v>3.4233333333364216E-6</c:v>
                </c:pt>
                <c:pt idx="6943">
                  <c:v>3.4233333333364216E-6</c:v>
                </c:pt>
                <c:pt idx="6944">
                  <c:v>1.3423333333336448E-5</c:v>
                </c:pt>
                <c:pt idx="6945">
                  <c:v>1.3423333333336448E-5</c:v>
                </c:pt>
                <c:pt idx="6946">
                  <c:v>1.3423333333336448E-5</c:v>
                </c:pt>
                <c:pt idx="6947">
                  <c:v>1.3423333333336448E-5</c:v>
                </c:pt>
                <c:pt idx="6948">
                  <c:v>1.3423333333336448E-5</c:v>
                </c:pt>
                <c:pt idx="6949">
                  <c:v>2.3423333333336474E-5</c:v>
                </c:pt>
                <c:pt idx="6950">
                  <c:v>2.3423333333336474E-5</c:v>
                </c:pt>
                <c:pt idx="6951">
                  <c:v>2.3423333333336474E-5</c:v>
                </c:pt>
                <c:pt idx="6952">
                  <c:v>2.3423333333336474E-5</c:v>
                </c:pt>
                <c:pt idx="6953">
                  <c:v>2.3423333333336474E-5</c:v>
                </c:pt>
                <c:pt idx="6954">
                  <c:v>2.3423333333336474E-5</c:v>
                </c:pt>
                <c:pt idx="6955">
                  <c:v>2.3423333333336474E-5</c:v>
                </c:pt>
                <c:pt idx="6956">
                  <c:v>2.3423333333336474E-5</c:v>
                </c:pt>
                <c:pt idx="6957">
                  <c:v>2.3423333333336474E-5</c:v>
                </c:pt>
                <c:pt idx="6958">
                  <c:v>2.3423333333336474E-5</c:v>
                </c:pt>
                <c:pt idx="6959">
                  <c:v>2.3423333333336474E-5</c:v>
                </c:pt>
                <c:pt idx="6960">
                  <c:v>2.3423333333336474E-5</c:v>
                </c:pt>
                <c:pt idx="6961">
                  <c:v>2.3423333333336474E-5</c:v>
                </c:pt>
                <c:pt idx="6962">
                  <c:v>2.3423333333336474E-5</c:v>
                </c:pt>
                <c:pt idx="6963">
                  <c:v>2.3423333333336474E-5</c:v>
                </c:pt>
                <c:pt idx="6964">
                  <c:v>2.3423333333336474E-5</c:v>
                </c:pt>
                <c:pt idx="6965">
                  <c:v>2.3423333333336474E-5</c:v>
                </c:pt>
                <c:pt idx="6966">
                  <c:v>2.3423333333336474E-5</c:v>
                </c:pt>
                <c:pt idx="6967">
                  <c:v>2.3423333333336474E-5</c:v>
                </c:pt>
                <c:pt idx="6968">
                  <c:v>2.3423333333336474E-5</c:v>
                </c:pt>
                <c:pt idx="6969">
                  <c:v>1.3423333333336448E-5</c:v>
                </c:pt>
                <c:pt idx="6970">
                  <c:v>1.3423333333336448E-5</c:v>
                </c:pt>
                <c:pt idx="6971">
                  <c:v>1.3423333333336448E-5</c:v>
                </c:pt>
                <c:pt idx="6972">
                  <c:v>3.4233333333364216E-6</c:v>
                </c:pt>
                <c:pt idx="6973">
                  <c:v>3.4233333333364216E-6</c:v>
                </c:pt>
                <c:pt idx="6974">
                  <c:v>3.4233333333364216E-6</c:v>
                </c:pt>
                <c:pt idx="6975">
                  <c:v>3.4233333333364216E-6</c:v>
                </c:pt>
                <c:pt idx="6976">
                  <c:v>3.4233333333364216E-6</c:v>
                </c:pt>
                <c:pt idx="6977">
                  <c:v>-6.5766666666636046E-6</c:v>
                </c:pt>
                <c:pt idx="6978">
                  <c:v>-6.5766666666636046E-6</c:v>
                </c:pt>
                <c:pt idx="6979">
                  <c:v>-6.5766666666636046E-6</c:v>
                </c:pt>
                <c:pt idx="6980">
                  <c:v>-1.6576666666663631E-5</c:v>
                </c:pt>
                <c:pt idx="6981">
                  <c:v>-1.6576666666663631E-5</c:v>
                </c:pt>
                <c:pt idx="6982">
                  <c:v>-1.6576666666663631E-5</c:v>
                </c:pt>
                <c:pt idx="6983">
                  <c:v>-1.6576666666663631E-5</c:v>
                </c:pt>
                <c:pt idx="6984">
                  <c:v>-1.6576666666663631E-5</c:v>
                </c:pt>
                <c:pt idx="6985">
                  <c:v>-1.6576666666663631E-5</c:v>
                </c:pt>
                <c:pt idx="6986">
                  <c:v>-1.6576666666663631E-5</c:v>
                </c:pt>
                <c:pt idx="6987">
                  <c:v>-1.6576666666663631E-5</c:v>
                </c:pt>
                <c:pt idx="6988">
                  <c:v>-1.6576666666663631E-5</c:v>
                </c:pt>
                <c:pt idx="6989">
                  <c:v>-1.6576666666663631E-5</c:v>
                </c:pt>
                <c:pt idx="6990">
                  <c:v>-1.6576666666663631E-5</c:v>
                </c:pt>
                <c:pt idx="6991">
                  <c:v>-1.6576666666663631E-5</c:v>
                </c:pt>
                <c:pt idx="6992">
                  <c:v>-1.6576666666663631E-5</c:v>
                </c:pt>
                <c:pt idx="6993">
                  <c:v>-1.6576666666663631E-5</c:v>
                </c:pt>
                <c:pt idx="6994">
                  <c:v>-1.6576666666663631E-5</c:v>
                </c:pt>
                <c:pt idx="6995">
                  <c:v>-1.6576666666663631E-5</c:v>
                </c:pt>
                <c:pt idx="6996">
                  <c:v>-1.6576666666663631E-5</c:v>
                </c:pt>
                <c:pt idx="6997">
                  <c:v>-1.6576666666663631E-5</c:v>
                </c:pt>
                <c:pt idx="6998">
                  <c:v>-1.6576666666663631E-5</c:v>
                </c:pt>
                <c:pt idx="6999">
                  <c:v>-1.6576666666663631E-5</c:v>
                </c:pt>
                <c:pt idx="7000">
                  <c:v>-6.5766666666636046E-6</c:v>
                </c:pt>
                <c:pt idx="7001">
                  <c:v>-6.5766666666636046E-6</c:v>
                </c:pt>
                <c:pt idx="7002">
                  <c:v>-6.5766666666636046E-6</c:v>
                </c:pt>
                <c:pt idx="7003">
                  <c:v>-6.5766666666636046E-6</c:v>
                </c:pt>
                <c:pt idx="7004">
                  <c:v>-6.5766666666636046E-6</c:v>
                </c:pt>
                <c:pt idx="7005">
                  <c:v>-6.5766666666636046E-6</c:v>
                </c:pt>
                <c:pt idx="7006">
                  <c:v>-6.5766666666636046E-6</c:v>
                </c:pt>
                <c:pt idx="7007">
                  <c:v>-6.5766666666636046E-6</c:v>
                </c:pt>
                <c:pt idx="7008">
                  <c:v>-1.6576666666663631E-5</c:v>
                </c:pt>
                <c:pt idx="7009">
                  <c:v>-1.6576666666663631E-5</c:v>
                </c:pt>
                <c:pt idx="7010">
                  <c:v>-1.6576666666663631E-5</c:v>
                </c:pt>
                <c:pt idx="7011">
                  <c:v>-1.6576666666663631E-5</c:v>
                </c:pt>
                <c:pt idx="7012">
                  <c:v>-1.6576666666663631E-5</c:v>
                </c:pt>
                <c:pt idx="7013">
                  <c:v>-1.6576666666663631E-5</c:v>
                </c:pt>
                <c:pt idx="7014">
                  <c:v>-1.6576666666663631E-5</c:v>
                </c:pt>
                <c:pt idx="7015">
                  <c:v>-1.6576666666663631E-5</c:v>
                </c:pt>
                <c:pt idx="7016">
                  <c:v>-1.6576666666663631E-5</c:v>
                </c:pt>
                <c:pt idx="7017">
                  <c:v>-1.6576666666663631E-5</c:v>
                </c:pt>
                <c:pt idx="7018">
                  <c:v>-1.6576666666663631E-5</c:v>
                </c:pt>
                <c:pt idx="7019">
                  <c:v>-2.6576666666663657E-5</c:v>
                </c:pt>
                <c:pt idx="7020">
                  <c:v>-2.6576666666663657E-5</c:v>
                </c:pt>
                <c:pt idx="7021">
                  <c:v>-2.6576666666663657E-5</c:v>
                </c:pt>
                <c:pt idx="7022">
                  <c:v>-2.6576666666663657E-5</c:v>
                </c:pt>
                <c:pt idx="7023">
                  <c:v>-2.6576666666663657E-5</c:v>
                </c:pt>
                <c:pt idx="7024">
                  <c:v>-3.6576666666663683E-5</c:v>
                </c:pt>
                <c:pt idx="7025">
                  <c:v>-3.6576666666663683E-5</c:v>
                </c:pt>
                <c:pt idx="7026">
                  <c:v>-3.6576666666663683E-5</c:v>
                </c:pt>
                <c:pt idx="7027">
                  <c:v>-3.6576666666663683E-5</c:v>
                </c:pt>
                <c:pt idx="7028">
                  <c:v>-3.6576666666663683E-5</c:v>
                </c:pt>
                <c:pt idx="7029">
                  <c:v>-3.6576666666663683E-5</c:v>
                </c:pt>
                <c:pt idx="7030">
                  <c:v>-3.6576666666663683E-5</c:v>
                </c:pt>
                <c:pt idx="7031">
                  <c:v>-3.6576666666663683E-5</c:v>
                </c:pt>
                <c:pt idx="7032">
                  <c:v>-3.6576666666663683E-5</c:v>
                </c:pt>
                <c:pt idx="7033">
                  <c:v>-3.6576666666663683E-5</c:v>
                </c:pt>
                <c:pt idx="7034">
                  <c:v>-3.6576666666663683E-5</c:v>
                </c:pt>
                <c:pt idx="7035">
                  <c:v>-3.6576666666663683E-5</c:v>
                </c:pt>
                <c:pt idx="7036">
                  <c:v>-3.6576666666663683E-5</c:v>
                </c:pt>
                <c:pt idx="7037">
                  <c:v>-3.6576666666663683E-5</c:v>
                </c:pt>
                <c:pt idx="7038">
                  <c:v>-3.6576666666663683E-5</c:v>
                </c:pt>
                <c:pt idx="7039">
                  <c:v>-3.6576666666663683E-5</c:v>
                </c:pt>
                <c:pt idx="7040">
                  <c:v>-4.657666666666371E-5</c:v>
                </c:pt>
                <c:pt idx="7041">
                  <c:v>-4.657666666666371E-5</c:v>
                </c:pt>
                <c:pt idx="7042">
                  <c:v>-4.657666666666371E-5</c:v>
                </c:pt>
                <c:pt idx="7043">
                  <c:v>-4.657666666666371E-5</c:v>
                </c:pt>
                <c:pt idx="7044">
                  <c:v>-4.657666666666371E-5</c:v>
                </c:pt>
                <c:pt idx="7045">
                  <c:v>-5.6576666666663736E-5</c:v>
                </c:pt>
                <c:pt idx="7046">
                  <c:v>-5.6576666666663736E-5</c:v>
                </c:pt>
                <c:pt idx="7047">
                  <c:v>-5.6576666666663736E-5</c:v>
                </c:pt>
                <c:pt idx="7048">
                  <c:v>-5.6576666666663736E-5</c:v>
                </c:pt>
                <c:pt idx="7049">
                  <c:v>-5.6576666666663736E-5</c:v>
                </c:pt>
                <c:pt idx="7050">
                  <c:v>-6.6576666666663762E-5</c:v>
                </c:pt>
                <c:pt idx="7051">
                  <c:v>-6.6576666666663762E-5</c:v>
                </c:pt>
                <c:pt idx="7052">
                  <c:v>-6.6576666666663762E-5</c:v>
                </c:pt>
                <c:pt idx="7053">
                  <c:v>-7.6576666666663355E-5</c:v>
                </c:pt>
                <c:pt idx="7054">
                  <c:v>-7.6576666666663355E-5</c:v>
                </c:pt>
                <c:pt idx="7055">
                  <c:v>-7.6576666666663355E-5</c:v>
                </c:pt>
                <c:pt idx="7056">
                  <c:v>-7.6576666666663355E-5</c:v>
                </c:pt>
                <c:pt idx="7057">
                  <c:v>-7.6576666666663355E-5</c:v>
                </c:pt>
                <c:pt idx="7058">
                  <c:v>-7.6576666666663355E-5</c:v>
                </c:pt>
                <c:pt idx="7059">
                  <c:v>-7.6576666666663355E-5</c:v>
                </c:pt>
                <c:pt idx="7060">
                  <c:v>-7.6576666666663355E-5</c:v>
                </c:pt>
                <c:pt idx="7061">
                  <c:v>-8.6576666666663381E-5</c:v>
                </c:pt>
                <c:pt idx="7062">
                  <c:v>-8.6576666666663381E-5</c:v>
                </c:pt>
                <c:pt idx="7063">
                  <c:v>-8.6576666666663381E-5</c:v>
                </c:pt>
                <c:pt idx="7064">
                  <c:v>-8.6576666666663381E-5</c:v>
                </c:pt>
                <c:pt idx="7065">
                  <c:v>-7.6576666666663355E-5</c:v>
                </c:pt>
                <c:pt idx="7066">
                  <c:v>-7.6576666666663355E-5</c:v>
                </c:pt>
                <c:pt idx="7067">
                  <c:v>-7.6576666666663355E-5</c:v>
                </c:pt>
                <c:pt idx="7068">
                  <c:v>-7.6576666666663355E-5</c:v>
                </c:pt>
                <c:pt idx="7069">
                  <c:v>-7.6576666666663355E-5</c:v>
                </c:pt>
                <c:pt idx="7070">
                  <c:v>-7.6576666666663355E-5</c:v>
                </c:pt>
                <c:pt idx="7071">
                  <c:v>-7.6576666666663355E-5</c:v>
                </c:pt>
                <c:pt idx="7072">
                  <c:v>-6.6576666666663762E-5</c:v>
                </c:pt>
                <c:pt idx="7073">
                  <c:v>-6.6576666666663762E-5</c:v>
                </c:pt>
                <c:pt idx="7074">
                  <c:v>-5.6576666666663736E-5</c:v>
                </c:pt>
                <c:pt idx="7075">
                  <c:v>-5.6576666666663736E-5</c:v>
                </c:pt>
                <c:pt idx="7076">
                  <c:v>-5.6576666666663736E-5</c:v>
                </c:pt>
                <c:pt idx="7077">
                  <c:v>-5.6576666666663736E-5</c:v>
                </c:pt>
                <c:pt idx="7078">
                  <c:v>-4.657666666666371E-5</c:v>
                </c:pt>
                <c:pt idx="7079">
                  <c:v>-4.657666666666371E-5</c:v>
                </c:pt>
                <c:pt idx="7080">
                  <c:v>-3.6576666666663683E-5</c:v>
                </c:pt>
                <c:pt idx="7081">
                  <c:v>-3.6576666666663683E-5</c:v>
                </c:pt>
                <c:pt idx="7082">
                  <c:v>-3.6576666666663683E-5</c:v>
                </c:pt>
                <c:pt idx="7083">
                  <c:v>-3.6576666666663683E-5</c:v>
                </c:pt>
                <c:pt idx="7084">
                  <c:v>-3.6576666666663683E-5</c:v>
                </c:pt>
                <c:pt idx="7085">
                  <c:v>-3.6576666666663683E-5</c:v>
                </c:pt>
                <c:pt idx="7086">
                  <c:v>-2.6576666666663657E-5</c:v>
                </c:pt>
                <c:pt idx="7087">
                  <c:v>-2.6576666666663657E-5</c:v>
                </c:pt>
                <c:pt idx="7088">
                  <c:v>-2.6576666666663657E-5</c:v>
                </c:pt>
                <c:pt idx="7089">
                  <c:v>-2.6576666666663657E-5</c:v>
                </c:pt>
                <c:pt idx="7090">
                  <c:v>-2.6576666666663657E-5</c:v>
                </c:pt>
                <c:pt idx="7091">
                  <c:v>-2.6576666666663657E-5</c:v>
                </c:pt>
                <c:pt idx="7092">
                  <c:v>-1.6576666666663631E-5</c:v>
                </c:pt>
                <c:pt idx="7093">
                  <c:v>-1.6576666666663631E-5</c:v>
                </c:pt>
                <c:pt idx="7094">
                  <c:v>-1.6576666666663631E-5</c:v>
                </c:pt>
                <c:pt idx="7095">
                  <c:v>-1.6576666666663631E-5</c:v>
                </c:pt>
                <c:pt idx="7096">
                  <c:v>-1.6576666666663631E-5</c:v>
                </c:pt>
                <c:pt idx="7097">
                  <c:v>-2.6576666666663657E-5</c:v>
                </c:pt>
                <c:pt idx="7098">
                  <c:v>-1.6576666666663631E-5</c:v>
                </c:pt>
                <c:pt idx="7099">
                  <c:v>-1.6576666666663631E-5</c:v>
                </c:pt>
                <c:pt idx="7100">
                  <c:v>-1.6576666666663631E-5</c:v>
                </c:pt>
                <c:pt idx="7101">
                  <c:v>-1.6576666666663631E-5</c:v>
                </c:pt>
                <c:pt idx="7102">
                  <c:v>-1.6576666666663631E-5</c:v>
                </c:pt>
                <c:pt idx="7103">
                  <c:v>-1.6576666666663631E-5</c:v>
                </c:pt>
                <c:pt idx="7104">
                  <c:v>-1.6576666666663631E-5</c:v>
                </c:pt>
                <c:pt idx="7105">
                  <c:v>-1.6576666666663631E-5</c:v>
                </c:pt>
                <c:pt idx="7106">
                  <c:v>-1.6576666666663631E-5</c:v>
                </c:pt>
                <c:pt idx="7107">
                  <c:v>-1.6576666666663631E-5</c:v>
                </c:pt>
                <c:pt idx="7108">
                  <c:v>-1.6576666666663631E-5</c:v>
                </c:pt>
                <c:pt idx="7109">
                  <c:v>-1.6576666666663631E-5</c:v>
                </c:pt>
                <c:pt idx="7110">
                  <c:v>-1.6576666666663631E-5</c:v>
                </c:pt>
                <c:pt idx="7111">
                  <c:v>-6.5766666666636046E-6</c:v>
                </c:pt>
                <c:pt idx="7112">
                  <c:v>-6.5766666666636046E-6</c:v>
                </c:pt>
                <c:pt idx="7113">
                  <c:v>-6.5766666666636046E-6</c:v>
                </c:pt>
                <c:pt idx="7114">
                  <c:v>3.4233333333364216E-6</c:v>
                </c:pt>
                <c:pt idx="7115">
                  <c:v>3.4233333333364216E-6</c:v>
                </c:pt>
                <c:pt idx="7116">
                  <c:v>3.4233333333364216E-6</c:v>
                </c:pt>
                <c:pt idx="7117">
                  <c:v>3.4233333333364216E-6</c:v>
                </c:pt>
                <c:pt idx="7118">
                  <c:v>1.3423333333336448E-5</c:v>
                </c:pt>
                <c:pt idx="7119">
                  <c:v>1.3423333333336448E-5</c:v>
                </c:pt>
                <c:pt idx="7120">
                  <c:v>1.3423333333336448E-5</c:v>
                </c:pt>
                <c:pt idx="7121">
                  <c:v>2.3423333333336474E-5</c:v>
                </c:pt>
                <c:pt idx="7122">
                  <c:v>2.3423333333336474E-5</c:v>
                </c:pt>
                <c:pt idx="7123">
                  <c:v>2.3423333333336474E-5</c:v>
                </c:pt>
                <c:pt idx="7124">
                  <c:v>2.3423333333336474E-5</c:v>
                </c:pt>
                <c:pt idx="7125">
                  <c:v>2.3423333333336474E-5</c:v>
                </c:pt>
                <c:pt idx="7126">
                  <c:v>2.3423333333336474E-5</c:v>
                </c:pt>
                <c:pt idx="7127">
                  <c:v>2.3423333333336474E-5</c:v>
                </c:pt>
                <c:pt idx="7128">
                  <c:v>2.3423333333336474E-5</c:v>
                </c:pt>
                <c:pt idx="7129">
                  <c:v>2.3423333333336474E-5</c:v>
                </c:pt>
                <c:pt idx="7130">
                  <c:v>2.3423333333336474E-5</c:v>
                </c:pt>
                <c:pt idx="7131">
                  <c:v>2.3423333333336474E-5</c:v>
                </c:pt>
                <c:pt idx="7132">
                  <c:v>2.3423333333336474E-5</c:v>
                </c:pt>
                <c:pt idx="7133">
                  <c:v>2.3423333333336474E-5</c:v>
                </c:pt>
                <c:pt idx="7134">
                  <c:v>2.3423333333336474E-5</c:v>
                </c:pt>
                <c:pt idx="7135">
                  <c:v>2.3423333333336474E-5</c:v>
                </c:pt>
                <c:pt idx="7136">
                  <c:v>2.3423333333336474E-5</c:v>
                </c:pt>
                <c:pt idx="7137">
                  <c:v>1.3423333333336448E-5</c:v>
                </c:pt>
                <c:pt idx="7138">
                  <c:v>1.3423333333336448E-5</c:v>
                </c:pt>
                <c:pt idx="7139">
                  <c:v>1.3423333333336448E-5</c:v>
                </c:pt>
                <c:pt idx="7140">
                  <c:v>1.3423333333336448E-5</c:v>
                </c:pt>
                <c:pt idx="7141">
                  <c:v>3.4233333333364216E-6</c:v>
                </c:pt>
                <c:pt idx="7142">
                  <c:v>3.4233333333364216E-6</c:v>
                </c:pt>
                <c:pt idx="7143">
                  <c:v>3.4233333333364216E-6</c:v>
                </c:pt>
                <c:pt idx="7144">
                  <c:v>3.4233333333364216E-6</c:v>
                </c:pt>
                <c:pt idx="7145">
                  <c:v>3.4233333333364216E-6</c:v>
                </c:pt>
                <c:pt idx="7146">
                  <c:v>3.4233333333364216E-6</c:v>
                </c:pt>
                <c:pt idx="7147">
                  <c:v>3.4233333333364216E-6</c:v>
                </c:pt>
                <c:pt idx="7148">
                  <c:v>3.4233333333364216E-6</c:v>
                </c:pt>
                <c:pt idx="7149">
                  <c:v>3.4233333333364216E-6</c:v>
                </c:pt>
                <c:pt idx="7150">
                  <c:v>3.4233333333364216E-6</c:v>
                </c:pt>
                <c:pt idx="7151">
                  <c:v>3.4233333333364216E-6</c:v>
                </c:pt>
                <c:pt idx="7152">
                  <c:v>3.4233333333364216E-6</c:v>
                </c:pt>
                <c:pt idx="7153">
                  <c:v>3.4233333333364216E-6</c:v>
                </c:pt>
                <c:pt idx="7154">
                  <c:v>3.4233333333364216E-6</c:v>
                </c:pt>
                <c:pt idx="7155">
                  <c:v>3.4233333333364216E-6</c:v>
                </c:pt>
                <c:pt idx="7156">
                  <c:v>3.4233333333364216E-6</c:v>
                </c:pt>
                <c:pt idx="7157">
                  <c:v>3.4233333333364216E-6</c:v>
                </c:pt>
                <c:pt idx="7158">
                  <c:v>3.4233333333364216E-6</c:v>
                </c:pt>
                <c:pt idx="7159">
                  <c:v>3.4233333333364216E-6</c:v>
                </c:pt>
                <c:pt idx="7160">
                  <c:v>3.4233333333364216E-6</c:v>
                </c:pt>
                <c:pt idx="7161">
                  <c:v>3.4233333333364216E-6</c:v>
                </c:pt>
                <c:pt idx="7162">
                  <c:v>3.4233333333364216E-6</c:v>
                </c:pt>
                <c:pt idx="7163">
                  <c:v>3.4233333333364216E-6</c:v>
                </c:pt>
                <c:pt idx="7164">
                  <c:v>3.4233333333364216E-6</c:v>
                </c:pt>
                <c:pt idx="7165">
                  <c:v>3.4233333333364216E-6</c:v>
                </c:pt>
                <c:pt idx="7166">
                  <c:v>3.4233333333364216E-6</c:v>
                </c:pt>
                <c:pt idx="7167">
                  <c:v>3.4233333333364216E-6</c:v>
                </c:pt>
                <c:pt idx="7168">
                  <c:v>3.4233333333364216E-6</c:v>
                </c:pt>
                <c:pt idx="7169">
                  <c:v>3.4233333333364216E-6</c:v>
                </c:pt>
                <c:pt idx="7170">
                  <c:v>3.4233333333364216E-6</c:v>
                </c:pt>
                <c:pt idx="7171">
                  <c:v>3.4233333333364216E-6</c:v>
                </c:pt>
                <c:pt idx="7172">
                  <c:v>3.4233333333364216E-6</c:v>
                </c:pt>
                <c:pt idx="7173">
                  <c:v>3.4233333333364216E-6</c:v>
                </c:pt>
                <c:pt idx="7174">
                  <c:v>3.4233333333364216E-6</c:v>
                </c:pt>
                <c:pt idx="7175">
                  <c:v>3.4233333333364216E-6</c:v>
                </c:pt>
                <c:pt idx="7176">
                  <c:v>3.4233333333364216E-6</c:v>
                </c:pt>
                <c:pt idx="7177">
                  <c:v>3.4233333333364216E-6</c:v>
                </c:pt>
                <c:pt idx="7178">
                  <c:v>3.4233333333364216E-6</c:v>
                </c:pt>
                <c:pt idx="7179">
                  <c:v>3.4233333333364216E-6</c:v>
                </c:pt>
                <c:pt idx="7180">
                  <c:v>3.4233333333364216E-6</c:v>
                </c:pt>
                <c:pt idx="7181">
                  <c:v>3.4233333333364216E-6</c:v>
                </c:pt>
                <c:pt idx="7182">
                  <c:v>3.4233333333364216E-6</c:v>
                </c:pt>
                <c:pt idx="7183">
                  <c:v>3.4233333333364216E-6</c:v>
                </c:pt>
                <c:pt idx="7184">
                  <c:v>3.4233333333364216E-6</c:v>
                </c:pt>
                <c:pt idx="7185">
                  <c:v>3.4233333333364216E-6</c:v>
                </c:pt>
                <c:pt idx="7186">
                  <c:v>3.4233333333364216E-6</c:v>
                </c:pt>
                <c:pt idx="7187">
                  <c:v>3.4233333333364216E-6</c:v>
                </c:pt>
                <c:pt idx="7188">
                  <c:v>3.4233333333364216E-6</c:v>
                </c:pt>
                <c:pt idx="7189">
                  <c:v>3.4233333333364216E-6</c:v>
                </c:pt>
                <c:pt idx="7190">
                  <c:v>3.4233333333364216E-6</c:v>
                </c:pt>
                <c:pt idx="7191">
                  <c:v>3.4233333333364216E-6</c:v>
                </c:pt>
                <c:pt idx="7192">
                  <c:v>3.4233333333364216E-6</c:v>
                </c:pt>
                <c:pt idx="7193">
                  <c:v>3.4233333333364216E-6</c:v>
                </c:pt>
                <c:pt idx="7194">
                  <c:v>3.4233333333364216E-6</c:v>
                </c:pt>
                <c:pt idx="7195">
                  <c:v>3.4233333333364216E-6</c:v>
                </c:pt>
                <c:pt idx="7196">
                  <c:v>3.4233333333364216E-6</c:v>
                </c:pt>
                <c:pt idx="7197">
                  <c:v>3.4233333333364216E-6</c:v>
                </c:pt>
                <c:pt idx="7198">
                  <c:v>3.4233333333364216E-6</c:v>
                </c:pt>
                <c:pt idx="7199">
                  <c:v>3.4233333333364216E-6</c:v>
                </c:pt>
                <c:pt idx="7200">
                  <c:v>3.4233333333364216E-6</c:v>
                </c:pt>
                <c:pt idx="7201">
                  <c:v>3.4233333333364216E-6</c:v>
                </c:pt>
                <c:pt idx="7202">
                  <c:v>3.4233333333364216E-6</c:v>
                </c:pt>
                <c:pt idx="7203">
                  <c:v>3.4233333333364216E-6</c:v>
                </c:pt>
                <c:pt idx="7204">
                  <c:v>3.4233333333364216E-6</c:v>
                </c:pt>
                <c:pt idx="7205">
                  <c:v>3.4233333333364216E-6</c:v>
                </c:pt>
                <c:pt idx="7206">
                  <c:v>3.4233333333364216E-6</c:v>
                </c:pt>
                <c:pt idx="7207">
                  <c:v>3.4233333333364216E-6</c:v>
                </c:pt>
                <c:pt idx="7208">
                  <c:v>3.4233333333364216E-6</c:v>
                </c:pt>
                <c:pt idx="7209">
                  <c:v>3.4233333333364216E-6</c:v>
                </c:pt>
                <c:pt idx="7210">
                  <c:v>3.4233333333364216E-6</c:v>
                </c:pt>
                <c:pt idx="7211">
                  <c:v>3.4233333333364216E-6</c:v>
                </c:pt>
                <c:pt idx="7212">
                  <c:v>3.4233333333364216E-6</c:v>
                </c:pt>
                <c:pt idx="7213">
                  <c:v>3.4233333333364216E-6</c:v>
                </c:pt>
                <c:pt idx="7214">
                  <c:v>3.4233333333364216E-6</c:v>
                </c:pt>
                <c:pt idx="7215">
                  <c:v>1.3423333333336448E-5</c:v>
                </c:pt>
                <c:pt idx="7216">
                  <c:v>1.3423333333336448E-5</c:v>
                </c:pt>
                <c:pt idx="7217">
                  <c:v>2.3423333333336474E-5</c:v>
                </c:pt>
                <c:pt idx="7218">
                  <c:v>2.3423333333336474E-5</c:v>
                </c:pt>
                <c:pt idx="7219">
                  <c:v>2.3423333333336474E-5</c:v>
                </c:pt>
                <c:pt idx="7220">
                  <c:v>2.3423333333336474E-5</c:v>
                </c:pt>
                <c:pt idx="7221">
                  <c:v>3.34233333333365E-5</c:v>
                </c:pt>
                <c:pt idx="7222">
                  <c:v>3.34233333333365E-5</c:v>
                </c:pt>
                <c:pt idx="7223">
                  <c:v>4.3423333333336527E-5</c:v>
                </c:pt>
                <c:pt idx="7224">
                  <c:v>4.3423333333336527E-5</c:v>
                </c:pt>
                <c:pt idx="7225">
                  <c:v>4.3423333333336527E-5</c:v>
                </c:pt>
                <c:pt idx="7226">
                  <c:v>5.3423333333336553E-5</c:v>
                </c:pt>
                <c:pt idx="7227">
                  <c:v>5.3423333333336553E-5</c:v>
                </c:pt>
                <c:pt idx="7228">
                  <c:v>6.3423333333336579E-5</c:v>
                </c:pt>
                <c:pt idx="7229">
                  <c:v>6.3423333333336579E-5</c:v>
                </c:pt>
                <c:pt idx="7230">
                  <c:v>6.3423333333336579E-5</c:v>
                </c:pt>
                <c:pt idx="7231">
                  <c:v>6.3423333333336579E-5</c:v>
                </c:pt>
                <c:pt idx="7232">
                  <c:v>6.3423333333336579E-5</c:v>
                </c:pt>
                <c:pt idx="7233">
                  <c:v>6.3423333333336579E-5</c:v>
                </c:pt>
                <c:pt idx="7234">
                  <c:v>6.3423333333336579E-5</c:v>
                </c:pt>
                <c:pt idx="7235">
                  <c:v>6.3423333333336579E-5</c:v>
                </c:pt>
                <c:pt idx="7236">
                  <c:v>6.3423333333336579E-5</c:v>
                </c:pt>
                <c:pt idx="7237">
                  <c:v>6.3423333333336579E-5</c:v>
                </c:pt>
                <c:pt idx="7238">
                  <c:v>6.3423333333336579E-5</c:v>
                </c:pt>
                <c:pt idx="7239">
                  <c:v>6.3423333333336579E-5</c:v>
                </c:pt>
                <c:pt idx="7240">
                  <c:v>6.3423333333336579E-5</c:v>
                </c:pt>
                <c:pt idx="7241">
                  <c:v>5.3423333333336553E-5</c:v>
                </c:pt>
                <c:pt idx="7242">
                  <c:v>5.3423333333336553E-5</c:v>
                </c:pt>
                <c:pt idx="7243">
                  <c:v>5.3423333333336553E-5</c:v>
                </c:pt>
                <c:pt idx="7244">
                  <c:v>4.3423333333336527E-5</c:v>
                </c:pt>
                <c:pt idx="7245">
                  <c:v>4.3423333333336527E-5</c:v>
                </c:pt>
                <c:pt idx="7246">
                  <c:v>4.3423333333336527E-5</c:v>
                </c:pt>
                <c:pt idx="7247">
                  <c:v>3.34233333333365E-5</c:v>
                </c:pt>
                <c:pt idx="7248">
                  <c:v>3.34233333333365E-5</c:v>
                </c:pt>
                <c:pt idx="7249">
                  <c:v>2.3423333333336474E-5</c:v>
                </c:pt>
                <c:pt idx="7250">
                  <c:v>2.3423333333336474E-5</c:v>
                </c:pt>
                <c:pt idx="7251">
                  <c:v>2.3423333333336474E-5</c:v>
                </c:pt>
                <c:pt idx="7252">
                  <c:v>2.3423333333336474E-5</c:v>
                </c:pt>
                <c:pt idx="7253">
                  <c:v>1.3423333333336448E-5</c:v>
                </c:pt>
                <c:pt idx="7254">
                  <c:v>1.3423333333336448E-5</c:v>
                </c:pt>
                <c:pt idx="7255">
                  <c:v>1.3423333333336448E-5</c:v>
                </c:pt>
                <c:pt idx="7256">
                  <c:v>1.3423333333336448E-5</c:v>
                </c:pt>
                <c:pt idx="7257">
                  <c:v>1.3423333333336448E-5</c:v>
                </c:pt>
                <c:pt idx="7258">
                  <c:v>3.4233333333364216E-6</c:v>
                </c:pt>
                <c:pt idx="7259">
                  <c:v>3.4233333333364216E-6</c:v>
                </c:pt>
                <c:pt idx="7260">
                  <c:v>3.4233333333364216E-6</c:v>
                </c:pt>
                <c:pt idx="7261">
                  <c:v>3.4233333333364216E-6</c:v>
                </c:pt>
                <c:pt idx="7262">
                  <c:v>3.4233333333364216E-6</c:v>
                </c:pt>
                <c:pt idx="7263">
                  <c:v>3.4233333333364216E-6</c:v>
                </c:pt>
                <c:pt idx="7264">
                  <c:v>3.4233333333364216E-6</c:v>
                </c:pt>
                <c:pt idx="7265">
                  <c:v>1.3423333333336448E-5</c:v>
                </c:pt>
                <c:pt idx="7266">
                  <c:v>1.3423333333336448E-5</c:v>
                </c:pt>
                <c:pt idx="7267">
                  <c:v>1.3423333333336448E-5</c:v>
                </c:pt>
                <c:pt idx="7268">
                  <c:v>1.3423333333336448E-5</c:v>
                </c:pt>
                <c:pt idx="7269">
                  <c:v>1.3423333333336448E-5</c:v>
                </c:pt>
                <c:pt idx="7270">
                  <c:v>1.3423333333336448E-5</c:v>
                </c:pt>
                <c:pt idx="7271">
                  <c:v>3.4233333333364216E-6</c:v>
                </c:pt>
                <c:pt idx="7272">
                  <c:v>3.4233333333364216E-6</c:v>
                </c:pt>
                <c:pt idx="7273">
                  <c:v>3.4233333333364216E-6</c:v>
                </c:pt>
                <c:pt idx="7274">
                  <c:v>3.4233333333364216E-6</c:v>
                </c:pt>
                <c:pt idx="7275">
                  <c:v>3.4233333333364216E-6</c:v>
                </c:pt>
                <c:pt idx="7276">
                  <c:v>3.4233333333364216E-6</c:v>
                </c:pt>
                <c:pt idx="7277">
                  <c:v>3.4233333333364216E-6</c:v>
                </c:pt>
                <c:pt idx="7278">
                  <c:v>-6.5766666666636046E-6</c:v>
                </c:pt>
                <c:pt idx="7279">
                  <c:v>-6.5766666666636046E-6</c:v>
                </c:pt>
                <c:pt idx="7280">
                  <c:v>-1.6576666666663631E-5</c:v>
                </c:pt>
                <c:pt idx="7281">
                  <c:v>-1.6576666666663631E-5</c:v>
                </c:pt>
                <c:pt idx="7282">
                  <c:v>-1.6576666666663631E-5</c:v>
                </c:pt>
                <c:pt idx="7283">
                  <c:v>-2.6576666666663657E-5</c:v>
                </c:pt>
                <c:pt idx="7284">
                  <c:v>-2.6576666666663657E-5</c:v>
                </c:pt>
                <c:pt idx="7285">
                  <c:v>-3.6576666666663683E-5</c:v>
                </c:pt>
                <c:pt idx="7286">
                  <c:v>-3.6576666666663683E-5</c:v>
                </c:pt>
                <c:pt idx="7287">
                  <c:v>-3.6576666666663683E-5</c:v>
                </c:pt>
                <c:pt idx="7288">
                  <c:v>-4.657666666666371E-5</c:v>
                </c:pt>
                <c:pt idx="7289">
                  <c:v>-4.657666666666371E-5</c:v>
                </c:pt>
                <c:pt idx="7290">
                  <c:v>-5.6576666666663736E-5</c:v>
                </c:pt>
                <c:pt idx="7291">
                  <c:v>-5.6576666666663736E-5</c:v>
                </c:pt>
                <c:pt idx="7292">
                  <c:v>-5.6576666666663736E-5</c:v>
                </c:pt>
                <c:pt idx="7293">
                  <c:v>-5.6576666666663736E-5</c:v>
                </c:pt>
                <c:pt idx="7294">
                  <c:v>-5.6576666666663736E-5</c:v>
                </c:pt>
                <c:pt idx="7295">
                  <c:v>-5.6576666666663736E-5</c:v>
                </c:pt>
                <c:pt idx="7296">
                  <c:v>-5.6576666666663736E-5</c:v>
                </c:pt>
                <c:pt idx="7297">
                  <c:v>-5.6576666666663736E-5</c:v>
                </c:pt>
                <c:pt idx="7298">
                  <c:v>-5.6576666666663736E-5</c:v>
                </c:pt>
                <c:pt idx="7299">
                  <c:v>-5.6576666666663736E-5</c:v>
                </c:pt>
                <c:pt idx="7300">
                  <c:v>-5.6576666666663736E-5</c:v>
                </c:pt>
                <c:pt idx="7301">
                  <c:v>-5.6576666666663736E-5</c:v>
                </c:pt>
                <c:pt idx="7302">
                  <c:v>-5.6576666666663736E-5</c:v>
                </c:pt>
                <c:pt idx="7303">
                  <c:v>-5.6576666666663736E-5</c:v>
                </c:pt>
                <c:pt idx="7304">
                  <c:v>-4.657666666666371E-5</c:v>
                </c:pt>
                <c:pt idx="7305">
                  <c:v>-4.657666666666371E-5</c:v>
                </c:pt>
                <c:pt idx="7306">
                  <c:v>-3.6576666666663683E-5</c:v>
                </c:pt>
                <c:pt idx="7307">
                  <c:v>-3.6576666666663683E-5</c:v>
                </c:pt>
                <c:pt idx="7308">
                  <c:v>-3.6576666666663683E-5</c:v>
                </c:pt>
                <c:pt idx="7309">
                  <c:v>-2.6576666666663657E-5</c:v>
                </c:pt>
                <c:pt idx="7310">
                  <c:v>-1.6576666666663631E-5</c:v>
                </c:pt>
                <c:pt idx="7311">
                  <c:v>-1.6576666666663631E-5</c:v>
                </c:pt>
                <c:pt idx="7312">
                  <c:v>-1.6576666666663631E-5</c:v>
                </c:pt>
                <c:pt idx="7313">
                  <c:v>-6.5766666666636046E-6</c:v>
                </c:pt>
                <c:pt idx="7314">
                  <c:v>-6.5766666666636046E-6</c:v>
                </c:pt>
                <c:pt idx="7315">
                  <c:v>3.4233333333364216E-6</c:v>
                </c:pt>
                <c:pt idx="7316">
                  <c:v>3.4233333333364216E-6</c:v>
                </c:pt>
                <c:pt idx="7317">
                  <c:v>3.4233333333364216E-6</c:v>
                </c:pt>
                <c:pt idx="7318">
                  <c:v>1.3423333333336448E-5</c:v>
                </c:pt>
                <c:pt idx="7319">
                  <c:v>1.3423333333336448E-5</c:v>
                </c:pt>
                <c:pt idx="7320">
                  <c:v>2.3423333333336474E-5</c:v>
                </c:pt>
                <c:pt idx="7321">
                  <c:v>2.3423333333336474E-5</c:v>
                </c:pt>
                <c:pt idx="7322">
                  <c:v>2.3423333333336474E-5</c:v>
                </c:pt>
                <c:pt idx="7323">
                  <c:v>3.34233333333365E-5</c:v>
                </c:pt>
                <c:pt idx="7324">
                  <c:v>3.34233333333365E-5</c:v>
                </c:pt>
                <c:pt idx="7325">
                  <c:v>3.34233333333365E-5</c:v>
                </c:pt>
                <c:pt idx="7326">
                  <c:v>4.3423333333336527E-5</c:v>
                </c:pt>
                <c:pt idx="7327">
                  <c:v>4.3423333333336527E-5</c:v>
                </c:pt>
                <c:pt idx="7328">
                  <c:v>4.3423333333336527E-5</c:v>
                </c:pt>
                <c:pt idx="7329">
                  <c:v>4.3423333333336527E-5</c:v>
                </c:pt>
                <c:pt idx="7330">
                  <c:v>5.3423333333336553E-5</c:v>
                </c:pt>
                <c:pt idx="7331">
                  <c:v>5.3423333333336553E-5</c:v>
                </c:pt>
                <c:pt idx="7332">
                  <c:v>6.3423333333336579E-5</c:v>
                </c:pt>
                <c:pt idx="7333">
                  <c:v>6.3423333333336579E-5</c:v>
                </c:pt>
                <c:pt idx="7334">
                  <c:v>6.3423333333336579E-5</c:v>
                </c:pt>
                <c:pt idx="7335">
                  <c:v>6.3423333333336579E-5</c:v>
                </c:pt>
                <c:pt idx="7336">
                  <c:v>7.3423333333336605E-5</c:v>
                </c:pt>
                <c:pt idx="7337">
                  <c:v>7.3423333333336605E-5</c:v>
                </c:pt>
                <c:pt idx="7338">
                  <c:v>8.3423333333336631E-5</c:v>
                </c:pt>
                <c:pt idx="7339">
                  <c:v>8.3423333333336631E-5</c:v>
                </c:pt>
                <c:pt idx="7340">
                  <c:v>8.3423333333336631E-5</c:v>
                </c:pt>
                <c:pt idx="7341">
                  <c:v>8.3423333333336631E-5</c:v>
                </c:pt>
                <c:pt idx="7342">
                  <c:v>8.3423333333336631E-5</c:v>
                </c:pt>
                <c:pt idx="7343">
                  <c:v>9.3423333333336658E-5</c:v>
                </c:pt>
                <c:pt idx="7344">
                  <c:v>9.3423333333336658E-5</c:v>
                </c:pt>
                <c:pt idx="7345">
                  <c:v>1.0342333333333625E-4</c:v>
                </c:pt>
                <c:pt idx="7346">
                  <c:v>1.0342333333333625E-4</c:v>
                </c:pt>
                <c:pt idx="7347">
                  <c:v>1.0342333333333625E-4</c:v>
                </c:pt>
                <c:pt idx="7348">
                  <c:v>1.0342333333333625E-4</c:v>
                </c:pt>
                <c:pt idx="7349">
                  <c:v>1.0342333333333625E-4</c:v>
                </c:pt>
                <c:pt idx="7350">
                  <c:v>1.0342333333333625E-4</c:v>
                </c:pt>
                <c:pt idx="7351">
                  <c:v>1.0342333333333625E-4</c:v>
                </c:pt>
                <c:pt idx="7352">
                  <c:v>1.1342333333333628E-4</c:v>
                </c:pt>
                <c:pt idx="7353">
                  <c:v>1.1342333333333628E-4</c:v>
                </c:pt>
                <c:pt idx="7354">
                  <c:v>1.1342333333333628E-4</c:v>
                </c:pt>
                <c:pt idx="7355">
                  <c:v>1.1342333333333628E-4</c:v>
                </c:pt>
                <c:pt idx="7356">
                  <c:v>1.1342333333333628E-4</c:v>
                </c:pt>
                <c:pt idx="7357">
                  <c:v>1.1342333333333628E-4</c:v>
                </c:pt>
                <c:pt idx="7358">
                  <c:v>1.1342333333333628E-4</c:v>
                </c:pt>
                <c:pt idx="7359">
                  <c:v>1.1342333333333628E-4</c:v>
                </c:pt>
                <c:pt idx="7360">
                  <c:v>1.0342333333333625E-4</c:v>
                </c:pt>
                <c:pt idx="7361">
                  <c:v>1.0342333333333625E-4</c:v>
                </c:pt>
                <c:pt idx="7362">
                  <c:v>1.0342333333333625E-4</c:v>
                </c:pt>
                <c:pt idx="7363">
                  <c:v>1.0342333333333625E-4</c:v>
                </c:pt>
                <c:pt idx="7364">
                  <c:v>1.0342333333333625E-4</c:v>
                </c:pt>
                <c:pt idx="7365">
                  <c:v>1.0342333333333625E-4</c:v>
                </c:pt>
                <c:pt idx="7366">
                  <c:v>1.0342333333333625E-4</c:v>
                </c:pt>
                <c:pt idx="7367">
                  <c:v>1.0342333333333625E-4</c:v>
                </c:pt>
                <c:pt idx="7368">
                  <c:v>1.0342333333333625E-4</c:v>
                </c:pt>
                <c:pt idx="7369">
                  <c:v>1.0342333333333625E-4</c:v>
                </c:pt>
                <c:pt idx="7370">
                  <c:v>9.3423333333336658E-5</c:v>
                </c:pt>
                <c:pt idx="7371">
                  <c:v>9.3423333333336658E-5</c:v>
                </c:pt>
                <c:pt idx="7372">
                  <c:v>9.3423333333336658E-5</c:v>
                </c:pt>
                <c:pt idx="7373">
                  <c:v>9.3423333333336658E-5</c:v>
                </c:pt>
                <c:pt idx="7374">
                  <c:v>8.3423333333336631E-5</c:v>
                </c:pt>
                <c:pt idx="7375">
                  <c:v>8.3423333333336631E-5</c:v>
                </c:pt>
                <c:pt idx="7376">
                  <c:v>8.3423333333336631E-5</c:v>
                </c:pt>
                <c:pt idx="7377">
                  <c:v>8.3423333333336631E-5</c:v>
                </c:pt>
                <c:pt idx="7378">
                  <c:v>8.3423333333336631E-5</c:v>
                </c:pt>
                <c:pt idx="7379">
                  <c:v>8.3423333333336631E-5</c:v>
                </c:pt>
                <c:pt idx="7380">
                  <c:v>7.3423333333336605E-5</c:v>
                </c:pt>
                <c:pt idx="7381">
                  <c:v>7.3423333333336605E-5</c:v>
                </c:pt>
                <c:pt idx="7382">
                  <c:v>7.3423333333336605E-5</c:v>
                </c:pt>
                <c:pt idx="7383">
                  <c:v>6.3423333333336579E-5</c:v>
                </c:pt>
                <c:pt idx="7384">
                  <c:v>6.3423333333336579E-5</c:v>
                </c:pt>
                <c:pt idx="7385">
                  <c:v>6.3423333333336579E-5</c:v>
                </c:pt>
                <c:pt idx="7386">
                  <c:v>6.3423333333336579E-5</c:v>
                </c:pt>
                <c:pt idx="7387">
                  <c:v>5.3423333333336553E-5</c:v>
                </c:pt>
                <c:pt idx="7388">
                  <c:v>5.3423333333336553E-5</c:v>
                </c:pt>
                <c:pt idx="7389">
                  <c:v>4.3423333333336527E-5</c:v>
                </c:pt>
                <c:pt idx="7390">
                  <c:v>4.3423333333336527E-5</c:v>
                </c:pt>
                <c:pt idx="7391">
                  <c:v>4.3423333333336527E-5</c:v>
                </c:pt>
                <c:pt idx="7392">
                  <c:v>3.34233333333365E-5</c:v>
                </c:pt>
                <c:pt idx="7393">
                  <c:v>2.3423333333336474E-5</c:v>
                </c:pt>
                <c:pt idx="7394">
                  <c:v>2.3423333333336474E-5</c:v>
                </c:pt>
                <c:pt idx="7395">
                  <c:v>2.3423333333336474E-5</c:v>
                </c:pt>
                <c:pt idx="7396">
                  <c:v>2.3423333333336474E-5</c:v>
                </c:pt>
                <c:pt idx="7397">
                  <c:v>1.3423333333336448E-5</c:v>
                </c:pt>
                <c:pt idx="7398">
                  <c:v>1.3423333333336448E-5</c:v>
                </c:pt>
                <c:pt idx="7399">
                  <c:v>3.4233333333364216E-6</c:v>
                </c:pt>
                <c:pt idx="7400">
                  <c:v>3.4233333333364216E-6</c:v>
                </c:pt>
                <c:pt idx="7401">
                  <c:v>3.4233333333364216E-6</c:v>
                </c:pt>
                <c:pt idx="7402">
                  <c:v>3.4233333333364216E-6</c:v>
                </c:pt>
                <c:pt idx="7403">
                  <c:v>3.4233333333364216E-6</c:v>
                </c:pt>
                <c:pt idx="7404">
                  <c:v>-6.5766666666636046E-6</c:v>
                </c:pt>
                <c:pt idx="7405">
                  <c:v>-6.5766666666636046E-6</c:v>
                </c:pt>
                <c:pt idx="7406">
                  <c:v>-6.5766666666636046E-6</c:v>
                </c:pt>
                <c:pt idx="7407">
                  <c:v>-6.5766666666636046E-6</c:v>
                </c:pt>
                <c:pt idx="7408">
                  <c:v>-6.5766666666636046E-6</c:v>
                </c:pt>
                <c:pt idx="7409">
                  <c:v>-6.5766666666636046E-6</c:v>
                </c:pt>
                <c:pt idx="7410">
                  <c:v>-6.5766666666636046E-6</c:v>
                </c:pt>
                <c:pt idx="7411">
                  <c:v>-6.5766666666636046E-6</c:v>
                </c:pt>
                <c:pt idx="7412">
                  <c:v>-6.5766666666636046E-6</c:v>
                </c:pt>
                <c:pt idx="7413">
                  <c:v>-6.5766666666636046E-6</c:v>
                </c:pt>
                <c:pt idx="7414">
                  <c:v>-6.5766666666636046E-6</c:v>
                </c:pt>
                <c:pt idx="7415">
                  <c:v>3.4233333333364216E-6</c:v>
                </c:pt>
                <c:pt idx="7416">
                  <c:v>3.4233333333364216E-6</c:v>
                </c:pt>
                <c:pt idx="7417">
                  <c:v>3.4233333333364216E-6</c:v>
                </c:pt>
                <c:pt idx="7418">
                  <c:v>3.4233333333364216E-6</c:v>
                </c:pt>
                <c:pt idx="7419">
                  <c:v>3.4233333333364216E-6</c:v>
                </c:pt>
                <c:pt idx="7420">
                  <c:v>3.4233333333364216E-6</c:v>
                </c:pt>
                <c:pt idx="7421">
                  <c:v>3.4233333333364216E-6</c:v>
                </c:pt>
                <c:pt idx="7422">
                  <c:v>3.4233333333364216E-6</c:v>
                </c:pt>
                <c:pt idx="7423">
                  <c:v>3.4233333333364216E-6</c:v>
                </c:pt>
                <c:pt idx="7424">
                  <c:v>3.4233333333364216E-6</c:v>
                </c:pt>
                <c:pt idx="7425">
                  <c:v>3.4233333333364216E-6</c:v>
                </c:pt>
                <c:pt idx="7426">
                  <c:v>3.4233333333364216E-6</c:v>
                </c:pt>
                <c:pt idx="7427">
                  <c:v>-6.5766666666636046E-6</c:v>
                </c:pt>
                <c:pt idx="7428">
                  <c:v>-6.5766666666636046E-6</c:v>
                </c:pt>
                <c:pt idx="7429">
                  <c:v>-6.5766666666636046E-6</c:v>
                </c:pt>
                <c:pt idx="7430">
                  <c:v>-1.6576666666663631E-5</c:v>
                </c:pt>
                <c:pt idx="7431">
                  <c:v>-1.6576666666663631E-5</c:v>
                </c:pt>
                <c:pt idx="7432">
                  <c:v>-1.6576666666663631E-5</c:v>
                </c:pt>
                <c:pt idx="7433">
                  <c:v>-1.6576666666663631E-5</c:v>
                </c:pt>
                <c:pt idx="7434">
                  <c:v>-2.6576666666663657E-5</c:v>
                </c:pt>
                <c:pt idx="7435">
                  <c:v>-2.6576666666663657E-5</c:v>
                </c:pt>
                <c:pt idx="7436">
                  <c:v>-2.6576666666663657E-5</c:v>
                </c:pt>
                <c:pt idx="7437">
                  <c:v>-3.6576666666663683E-5</c:v>
                </c:pt>
                <c:pt idx="7438">
                  <c:v>-3.6576666666663683E-5</c:v>
                </c:pt>
                <c:pt idx="7439">
                  <c:v>-3.6576666666663683E-5</c:v>
                </c:pt>
                <c:pt idx="7440">
                  <c:v>-3.6576666666663683E-5</c:v>
                </c:pt>
                <c:pt idx="7441">
                  <c:v>-4.657666666666371E-5</c:v>
                </c:pt>
                <c:pt idx="7442">
                  <c:v>-4.657666666666371E-5</c:v>
                </c:pt>
                <c:pt idx="7443">
                  <c:v>-4.657666666666371E-5</c:v>
                </c:pt>
                <c:pt idx="7444">
                  <c:v>-4.657666666666371E-5</c:v>
                </c:pt>
                <c:pt idx="7445">
                  <c:v>-4.657666666666371E-5</c:v>
                </c:pt>
                <c:pt idx="7446">
                  <c:v>-4.657666666666371E-5</c:v>
                </c:pt>
                <c:pt idx="7447">
                  <c:v>-4.657666666666371E-5</c:v>
                </c:pt>
                <c:pt idx="7448">
                  <c:v>-4.657666666666371E-5</c:v>
                </c:pt>
                <c:pt idx="7449">
                  <c:v>-4.657666666666371E-5</c:v>
                </c:pt>
                <c:pt idx="7450">
                  <c:v>-4.657666666666371E-5</c:v>
                </c:pt>
                <c:pt idx="7451">
                  <c:v>-3.6576666666663683E-5</c:v>
                </c:pt>
                <c:pt idx="7452">
                  <c:v>-3.6576666666663683E-5</c:v>
                </c:pt>
                <c:pt idx="7453">
                  <c:v>-3.6576666666663683E-5</c:v>
                </c:pt>
                <c:pt idx="7454">
                  <c:v>-3.6576666666663683E-5</c:v>
                </c:pt>
                <c:pt idx="7455">
                  <c:v>-2.6576666666663657E-5</c:v>
                </c:pt>
                <c:pt idx="7456">
                  <c:v>-2.6576666666663657E-5</c:v>
                </c:pt>
                <c:pt idx="7457">
                  <c:v>-1.6576666666663631E-5</c:v>
                </c:pt>
                <c:pt idx="7458">
                  <c:v>-1.6576666666663631E-5</c:v>
                </c:pt>
                <c:pt idx="7459">
                  <c:v>-1.6576666666663631E-5</c:v>
                </c:pt>
                <c:pt idx="7460">
                  <c:v>-6.5766666666636046E-6</c:v>
                </c:pt>
                <c:pt idx="7461">
                  <c:v>-6.5766666666636046E-6</c:v>
                </c:pt>
                <c:pt idx="7462">
                  <c:v>3.4233333333364216E-6</c:v>
                </c:pt>
                <c:pt idx="7463">
                  <c:v>3.4233333333364216E-6</c:v>
                </c:pt>
                <c:pt idx="7464">
                  <c:v>3.4233333333364216E-6</c:v>
                </c:pt>
                <c:pt idx="7465">
                  <c:v>3.4233333333364216E-6</c:v>
                </c:pt>
                <c:pt idx="7466">
                  <c:v>1.3423333333336448E-5</c:v>
                </c:pt>
                <c:pt idx="7467">
                  <c:v>1.3423333333336448E-5</c:v>
                </c:pt>
                <c:pt idx="7468">
                  <c:v>1.3423333333336448E-5</c:v>
                </c:pt>
                <c:pt idx="7469">
                  <c:v>1.3423333333336448E-5</c:v>
                </c:pt>
                <c:pt idx="7470">
                  <c:v>1.3423333333336448E-5</c:v>
                </c:pt>
                <c:pt idx="7471">
                  <c:v>1.3423333333336448E-5</c:v>
                </c:pt>
                <c:pt idx="7472">
                  <c:v>1.3423333333336448E-5</c:v>
                </c:pt>
                <c:pt idx="7473">
                  <c:v>1.3423333333336448E-5</c:v>
                </c:pt>
                <c:pt idx="7474">
                  <c:v>1.3423333333336448E-5</c:v>
                </c:pt>
                <c:pt idx="7475">
                  <c:v>1.3423333333336448E-5</c:v>
                </c:pt>
                <c:pt idx="7476">
                  <c:v>1.3423333333336448E-5</c:v>
                </c:pt>
                <c:pt idx="7477">
                  <c:v>1.3423333333336448E-5</c:v>
                </c:pt>
                <c:pt idx="7478">
                  <c:v>3.4233333333364216E-6</c:v>
                </c:pt>
                <c:pt idx="7479">
                  <c:v>3.4233333333364216E-6</c:v>
                </c:pt>
                <c:pt idx="7480">
                  <c:v>3.4233333333364216E-6</c:v>
                </c:pt>
                <c:pt idx="7481">
                  <c:v>3.4233333333364216E-6</c:v>
                </c:pt>
                <c:pt idx="7482">
                  <c:v>3.4233333333364216E-6</c:v>
                </c:pt>
                <c:pt idx="7483">
                  <c:v>3.4233333333364216E-6</c:v>
                </c:pt>
                <c:pt idx="7484">
                  <c:v>3.4233333333364216E-6</c:v>
                </c:pt>
                <c:pt idx="7485">
                  <c:v>3.4233333333364216E-6</c:v>
                </c:pt>
                <c:pt idx="7486">
                  <c:v>3.4233333333364216E-6</c:v>
                </c:pt>
                <c:pt idx="7487">
                  <c:v>3.4233333333364216E-6</c:v>
                </c:pt>
                <c:pt idx="7488">
                  <c:v>3.4233333333364216E-6</c:v>
                </c:pt>
                <c:pt idx="7489">
                  <c:v>3.4233333333364216E-6</c:v>
                </c:pt>
                <c:pt idx="7490">
                  <c:v>3.4233333333364216E-6</c:v>
                </c:pt>
                <c:pt idx="7491">
                  <c:v>3.4233333333364216E-6</c:v>
                </c:pt>
                <c:pt idx="7492">
                  <c:v>3.4233333333364216E-6</c:v>
                </c:pt>
                <c:pt idx="7493">
                  <c:v>3.4233333333364216E-6</c:v>
                </c:pt>
                <c:pt idx="7494">
                  <c:v>3.4233333333364216E-6</c:v>
                </c:pt>
                <c:pt idx="7495">
                  <c:v>3.4233333333364216E-6</c:v>
                </c:pt>
                <c:pt idx="7496">
                  <c:v>3.4233333333364216E-6</c:v>
                </c:pt>
                <c:pt idx="7497">
                  <c:v>3.4233333333364216E-6</c:v>
                </c:pt>
                <c:pt idx="7498">
                  <c:v>3.4233333333364216E-6</c:v>
                </c:pt>
                <c:pt idx="7499">
                  <c:v>1.3423333333336448E-5</c:v>
                </c:pt>
                <c:pt idx="7500">
                  <c:v>1.3423333333336448E-5</c:v>
                </c:pt>
                <c:pt idx="7501">
                  <c:v>1.3423333333336448E-5</c:v>
                </c:pt>
                <c:pt idx="7502">
                  <c:v>2.3423333333336474E-5</c:v>
                </c:pt>
                <c:pt idx="7503">
                  <c:v>2.3423333333336474E-5</c:v>
                </c:pt>
                <c:pt idx="7504">
                  <c:v>2.3423333333336474E-5</c:v>
                </c:pt>
                <c:pt idx="7505">
                  <c:v>2.3423333333336474E-5</c:v>
                </c:pt>
                <c:pt idx="7506">
                  <c:v>2.3423333333336474E-5</c:v>
                </c:pt>
                <c:pt idx="7507">
                  <c:v>2.3423333333336474E-5</c:v>
                </c:pt>
                <c:pt idx="7508">
                  <c:v>2.3423333333336474E-5</c:v>
                </c:pt>
                <c:pt idx="7509">
                  <c:v>2.3423333333336474E-5</c:v>
                </c:pt>
                <c:pt idx="7510">
                  <c:v>2.3423333333336474E-5</c:v>
                </c:pt>
                <c:pt idx="7511">
                  <c:v>2.3423333333336474E-5</c:v>
                </c:pt>
                <c:pt idx="7512">
                  <c:v>2.3423333333336474E-5</c:v>
                </c:pt>
                <c:pt idx="7513">
                  <c:v>2.3423333333336474E-5</c:v>
                </c:pt>
                <c:pt idx="7514">
                  <c:v>2.3423333333336474E-5</c:v>
                </c:pt>
                <c:pt idx="7515">
                  <c:v>2.3423333333336474E-5</c:v>
                </c:pt>
                <c:pt idx="7516">
                  <c:v>2.3423333333336474E-5</c:v>
                </c:pt>
                <c:pt idx="7517">
                  <c:v>2.3423333333336474E-5</c:v>
                </c:pt>
                <c:pt idx="7518">
                  <c:v>2.3423333333336474E-5</c:v>
                </c:pt>
                <c:pt idx="7519">
                  <c:v>2.3423333333336474E-5</c:v>
                </c:pt>
                <c:pt idx="7520">
                  <c:v>2.3423333333336474E-5</c:v>
                </c:pt>
                <c:pt idx="7521">
                  <c:v>2.3423333333336474E-5</c:v>
                </c:pt>
                <c:pt idx="7522">
                  <c:v>2.3423333333336474E-5</c:v>
                </c:pt>
                <c:pt idx="7523">
                  <c:v>2.3423333333336474E-5</c:v>
                </c:pt>
                <c:pt idx="7524">
                  <c:v>2.3423333333336474E-5</c:v>
                </c:pt>
                <c:pt idx="7525">
                  <c:v>2.3423333333336474E-5</c:v>
                </c:pt>
                <c:pt idx="7526">
                  <c:v>2.3423333333336474E-5</c:v>
                </c:pt>
                <c:pt idx="7527">
                  <c:v>2.3423333333336474E-5</c:v>
                </c:pt>
                <c:pt idx="7528">
                  <c:v>2.3423333333336474E-5</c:v>
                </c:pt>
                <c:pt idx="7529">
                  <c:v>2.3423333333336474E-5</c:v>
                </c:pt>
                <c:pt idx="7530">
                  <c:v>2.3423333333336474E-5</c:v>
                </c:pt>
                <c:pt idx="7531">
                  <c:v>2.3423333333336474E-5</c:v>
                </c:pt>
                <c:pt idx="7532">
                  <c:v>2.3423333333336474E-5</c:v>
                </c:pt>
                <c:pt idx="7533">
                  <c:v>2.3423333333336474E-5</c:v>
                </c:pt>
                <c:pt idx="7534">
                  <c:v>2.3423333333336474E-5</c:v>
                </c:pt>
                <c:pt idx="7535">
                  <c:v>2.3423333333336474E-5</c:v>
                </c:pt>
                <c:pt idx="7536">
                  <c:v>2.3423333333336474E-5</c:v>
                </c:pt>
                <c:pt idx="7537">
                  <c:v>2.3423333333336474E-5</c:v>
                </c:pt>
                <c:pt idx="7538">
                  <c:v>2.3423333333336474E-5</c:v>
                </c:pt>
                <c:pt idx="7539">
                  <c:v>2.3423333333336474E-5</c:v>
                </c:pt>
                <c:pt idx="7540">
                  <c:v>2.3423333333336474E-5</c:v>
                </c:pt>
                <c:pt idx="7541">
                  <c:v>2.3423333333336474E-5</c:v>
                </c:pt>
                <c:pt idx="7542">
                  <c:v>2.3423333333336474E-5</c:v>
                </c:pt>
                <c:pt idx="7543">
                  <c:v>2.3423333333336474E-5</c:v>
                </c:pt>
                <c:pt idx="7544">
                  <c:v>3.34233333333365E-5</c:v>
                </c:pt>
                <c:pt idx="7545">
                  <c:v>3.34233333333365E-5</c:v>
                </c:pt>
                <c:pt idx="7546">
                  <c:v>3.34233333333365E-5</c:v>
                </c:pt>
                <c:pt idx="7547">
                  <c:v>3.34233333333365E-5</c:v>
                </c:pt>
                <c:pt idx="7548">
                  <c:v>4.3423333333336527E-5</c:v>
                </c:pt>
                <c:pt idx="7549">
                  <c:v>4.3423333333336527E-5</c:v>
                </c:pt>
                <c:pt idx="7550">
                  <c:v>4.3423333333336527E-5</c:v>
                </c:pt>
                <c:pt idx="7551">
                  <c:v>4.3423333333336527E-5</c:v>
                </c:pt>
                <c:pt idx="7552">
                  <c:v>4.3423333333336527E-5</c:v>
                </c:pt>
                <c:pt idx="7553">
                  <c:v>4.3423333333336527E-5</c:v>
                </c:pt>
                <c:pt idx="7554">
                  <c:v>4.3423333333336527E-5</c:v>
                </c:pt>
                <c:pt idx="7555">
                  <c:v>5.3423333333336553E-5</c:v>
                </c:pt>
                <c:pt idx="7556">
                  <c:v>5.3423333333336553E-5</c:v>
                </c:pt>
                <c:pt idx="7557">
                  <c:v>5.3423333333336553E-5</c:v>
                </c:pt>
                <c:pt idx="7558">
                  <c:v>5.3423333333336553E-5</c:v>
                </c:pt>
                <c:pt idx="7559">
                  <c:v>6.3423333333336579E-5</c:v>
                </c:pt>
                <c:pt idx="7560">
                  <c:v>6.3423333333336579E-5</c:v>
                </c:pt>
                <c:pt idx="7561">
                  <c:v>6.3423333333336579E-5</c:v>
                </c:pt>
                <c:pt idx="7562">
                  <c:v>6.3423333333336579E-5</c:v>
                </c:pt>
                <c:pt idx="7563">
                  <c:v>6.3423333333336579E-5</c:v>
                </c:pt>
                <c:pt idx="7564">
                  <c:v>6.3423333333336579E-5</c:v>
                </c:pt>
                <c:pt idx="7565">
                  <c:v>6.3423333333336579E-5</c:v>
                </c:pt>
                <c:pt idx="7566">
                  <c:v>6.3423333333336579E-5</c:v>
                </c:pt>
                <c:pt idx="7567">
                  <c:v>6.3423333333336579E-5</c:v>
                </c:pt>
                <c:pt idx="7568">
                  <c:v>6.3423333333336579E-5</c:v>
                </c:pt>
                <c:pt idx="7569">
                  <c:v>6.3423333333336579E-5</c:v>
                </c:pt>
                <c:pt idx="7570">
                  <c:v>6.3423333333336579E-5</c:v>
                </c:pt>
                <c:pt idx="7571">
                  <c:v>6.3423333333336579E-5</c:v>
                </c:pt>
                <c:pt idx="7572">
                  <c:v>6.3423333333336579E-5</c:v>
                </c:pt>
                <c:pt idx="7573">
                  <c:v>5.3423333333336553E-5</c:v>
                </c:pt>
                <c:pt idx="7574">
                  <c:v>5.3423333333336553E-5</c:v>
                </c:pt>
                <c:pt idx="7575">
                  <c:v>5.3423333333336553E-5</c:v>
                </c:pt>
                <c:pt idx="7576">
                  <c:v>4.3423333333336527E-5</c:v>
                </c:pt>
                <c:pt idx="7577">
                  <c:v>4.3423333333336527E-5</c:v>
                </c:pt>
                <c:pt idx="7578">
                  <c:v>4.3423333333336527E-5</c:v>
                </c:pt>
                <c:pt idx="7579">
                  <c:v>4.3423333333336527E-5</c:v>
                </c:pt>
                <c:pt idx="7580">
                  <c:v>4.3423333333336527E-5</c:v>
                </c:pt>
                <c:pt idx="7581">
                  <c:v>4.3423333333336527E-5</c:v>
                </c:pt>
                <c:pt idx="7582">
                  <c:v>3.34233333333365E-5</c:v>
                </c:pt>
                <c:pt idx="7583">
                  <c:v>3.34233333333365E-5</c:v>
                </c:pt>
                <c:pt idx="7584">
                  <c:v>3.34233333333365E-5</c:v>
                </c:pt>
                <c:pt idx="7585">
                  <c:v>2.3423333333336474E-5</c:v>
                </c:pt>
                <c:pt idx="7586">
                  <c:v>2.3423333333336474E-5</c:v>
                </c:pt>
                <c:pt idx="7587">
                  <c:v>2.3423333333336474E-5</c:v>
                </c:pt>
                <c:pt idx="7588">
                  <c:v>2.3423333333336474E-5</c:v>
                </c:pt>
                <c:pt idx="7589">
                  <c:v>2.3423333333336474E-5</c:v>
                </c:pt>
                <c:pt idx="7590">
                  <c:v>2.3423333333336474E-5</c:v>
                </c:pt>
                <c:pt idx="7591">
                  <c:v>2.3423333333336474E-5</c:v>
                </c:pt>
                <c:pt idx="7592">
                  <c:v>2.3423333333336474E-5</c:v>
                </c:pt>
                <c:pt idx="7593">
                  <c:v>2.3423333333336474E-5</c:v>
                </c:pt>
                <c:pt idx="7594">
                  <c:v>2.3423333333336474E-5</c:v>
                </c:pt>
                <c:pt idx="7595">
                  <c:v>2.3423333333336474E-5</c:v>
                </c:pt>
                <c:pt idx="7596">
                  <c:v>2.3423333333336474E-5</c:v>
                </c:pt>
                <c:pt idx="7597">
                  <c:v>3.34233333333365E-5</c:v>
                </c:pt>
                <c:pt idx="7598">
                  <c:v>3.34233333333365E-5</c:v>
                </c:pt>
                <c:pt idx="7599">
                  <c:v>3.34233333333365E-5</c:v>
                </c:pt>
                <c:pt idx="7600">
                  <c:v>3.34233333333365E-5</c:v>
                </c:pt>
                <c:pt idx="7601">
                  <c:v>4.3423333333336527E-5</c:v>
                </c:pt>
                <c:pt idx="7602">
                  <c:v>4.3423333333336527E-5</c:v>
                </c:pt>
                <c:pt idx="7603">
                  <c:v>4.3423333333336527E-5</c:v>
                </c:pt>
                <c:pt idx="7604">
                  <c:v>4.3423333333336527E-5</c:v>
                </c:pt>
                <c:pt idx="7605">
                  <c:v>4.3423333333336527E-5</c:v>
                </c:pt>
                <c:pt idx="7606">
                  <c:v>5.3423333333336553E-5</c:v>
                </c:pt>
                <c:pt idx="7607">
                  <c:v>5.3423333333336553E-5</c:v>
                </c:pt>
                <c:pt idx="7608">
                  <c:v>5.3423333333336553E-5</c:v>
                </c:pt>
                <c:pt idx="7609">
                  <c:v>6.3423333333336579E-5</c:v>
                </c:pt>
                <c:pt idx="7610">
                  <c:v>6.3423333333336579E-5</c:v>
                </c:pt>
                <c:pt idx="7611">
                  <c:v>6.3423333333336579E-5</c:v>
                </c:pt>
                <c:pt idx="7612">
                  <c:v>6.3423333333336579E-5</c:v>
                </c:pt>
                <c:pt idx="7613">
                  <c:v>6.3423333333336579E-5</c:v>
                </c:pt>
                <c:pt idx="7614">
                  <c:v>6.3423333333336579E-5</c:v>
                </c:pt>
                <c:pt idx="7615">
                  <c:v>6.3423333333336579E-5</c:v>
                </c:pt>
                <c:pt idx="7616">
                  <c:v>6.3423333333336579E-5</c:v>
                </c:pt>
                <c:pt idx="7617">
                  <c:v>6.3423333333336579E-5</c:v>
                </c:pt>
                <c:pt idx="7618">
                  <c:v>6.3423333333336579E-5</c:v>
                </c:pt>
                <c:pt idx="7619">
                  <c:v>6.3423333333336579E-5</c:v>
                </c:pt>
                <c:pt idx="7620">
                  <c:v>6.3423333333336579E-5</c:v>
                </c:pt>
                <c:pt idx="7621">
                  <c:v>5.3423333333336553E-5</c:v>
                </c:pt>
                <c:pt idx="7622">
                  <c:v>5.3423333333336553E-5</c:v>
                </c:pt>
                <c:pt idx="7623">
                  <c:v>5.3423333333336553E-5</c:v>
                </c:pt>
                <c:pt idx="7624">
                  <c:v>4.3423333333336527E-5</c:v>
                </c:pt>
                <c:pt idx="7625">
                  <c:v>4.3423333333336527E-5</c:v>
                </c:pt>
                <c:pt idx="7626">
                  <c:v>4.3423333333336527E-5</c:v>
                </c:pt>
                <c:pt idx="7627">
                  <c:v>4.3423333333336527E-5</c:v>
                </c:pt>
                <c:pt idx="7628">
                  <c:v>4.3423333333336527E-5</c:v>
                </c:pt>
                <c:pt idx="7629">
                  <c:v>3.34233333333365E-5</c:v>
                </c:pt>
                <c:pt idx="7630">
                  <c:v>3.34233333333365E-5</c:v>
                </c:pt>
                <c:pt idx="7631">
                  <c:v>2.3423333333336474E-5</c:v>
                </c:pt>
                <c:pt idx="7632">
                  <c:v>2.3423333333336474E-5</c:v>
                </c:pt>
                <c:pt idx="7633">
                  <c:v>2.3423333333336474E-5</c:v>
                </c:pt>
                <c:pt idx="7634">
                  <c:v>2.3423333333336474E-5</c:v>
                </c:pt>
                <c:pt idx="7635">
                  <c:v>1.3423333333336448E-5</c:v>
                </c:pt>
                <c:pt idx="7636">
                  <c:v>1.3423333333336448E-5</c:v>
                </c:pt>
                <c:pt idx="7637">
                  <c:v>1.3423333333336448E-5</c:v>
                </c:pt>
                <c:pt idx="7638">
                  <c:v>1.3423333333336448E-5</c:v>
                </c:pt>
                <c:pt idx="7639">
                  <c:v>3.4233333333364216E-6</c:v>
                </c:pt>
                <c:pt idx="7640">
                  <c:v>3.4233333333364216E-6</c:v>
                </c:pt>
                <c:pt idx="7641">
                  <c:v>3.4233333333364216E-6</c:v>
                </c:pt>
                <c:pt idx="7642">
                  <c:v>3.4233333333364216E-6</c:v>
                </c:pt>
                <c:pt idx="7643">
                  <c:v>3.4233333333364216E-6</c:v>
                </c:pt>
                <c:pt idx="7644">
                  <c:v>3.4233333333364216E-6</c:v>
                </c:pt>
                <c:pt idx="7645">
                  <c:v>3.4233333333364216E-6</c:v>
                </c:pt>
                <c:pt idx="7646">
                  <c:v>3.4233333333364216E-6</c:v>
                </c:pt>
                <c:pt idx="7647">
                  <c:v>3.4233333333364216E-6</c:v>
                </c:pt>
                <c:pt idx="7648">
                  <c:v>3.4233333333364216E-6</c:v>
                </c:pt>
                <c:pt idx="7649">
                  <c:v>3.4233333333364216E-6</c:v>
                </c:pt>
                <c:pt idx="7650">
                  <c:v>3.4233333333364216E-6</c:v>
                </c:pt>
                <c:pt idx="7651">
                  <c:v>3.4233333333364216E-6</c:v>
                </c:pt>
                <c:pt idx="7652">
                  <c:v>3.4233333333364216E-6</c:v>
                </c:pt>
                <c:pt idx="7653">
                  <c:v>3.4233333333364216E-6</c:v>
                </c:pt>
                <c:pt idx="7654">
                  <c:v>3.4233333333364216E-6</c:v>
                </c:pt>
                <c:pt idx="7655">
                  <c:v>3.4233333333364216E-6</c:v>
                </c:pt>
                <c:pt idx="7656">
                  <c:v>3.4233333333364216E-6</c:v>
                </c:pt>
                <c:pt idx="7657">
                  <c:v>3.4233333333364216E-6</c:v>
                </c:pt>
                <c:pt idx="7658">
                  <c:v>3.4233333333364216E-6</c:v>
                </c:pt>
                <c:pt idx="7659">
                  <c:v>3.4233333333364216E-6</c:v>
                </c:pt>
                <c:pt idx="7660">
                  <c:v>3.4233333333364216E-6</c:v>
                </c:pt>
                <c:pt idx="7661">
                  <c:v>3.4233333333364216E-6</c:v>
                </c:pt>
                <c:pt idx="7662">
                  <c:v>1.3423333333336448E-5</c:v>
                </c:pt>
                <c:pt idx="7663">
                  <c:v>1.3423333333336448E-5</c:v>
                </c:pt>
                <c:pt idx="7664">
                  <c:v>1.3423333333336448E-5</c:v>
                </c:pt>
                <c:pt idx="7665">
                  <c:v>1.3423333333336448E-5</c:v>
                </c:pt>
                <c:pt idx="7666">
                  <c:v>1.3423333333336448E-5</c:v>
                </c:pt>
                <c:pt idx="7667">
                  <c:v>1.3423333333336448E-5</c:v>
                </c:pt>
                <c:pt idx="7668">
                  <c:v>1.3423333333336448E-5</c:v>
                </c:pt>
                <c:pt idx="7669">
                  <c:v>1.3423333333336448E-5</c:v>
                </c:pt>
                <c:pt idx="7670">
                  <c:v>1.3423333333336448E-5</c:v>
                </c:pt>
                <c:pt idx="7671">
                  <c:v>1.3423333333336448E-5</c:v>
                </c:pt>
                <c:pt idx="7672">
                  <c:v>1.3423333333336448E-5</c:v>
                </c:pt>
                <c:pt idx="7673">
                  <c:v>1.3423333333336448E-5</c:v>
                </c:pt>
                <c:pt idx="7674">
                  <c:v>1.3423333333336448E-5</c:v>
                </c:pt>
                <c:pt idx="7675">
                  <c:v>1.3423333333336448E-5</c:v>
                </c:pt>
                <c:pt idx="7676">
                  <c:v>1.3423333333336448E-5</c:v>
                </c:pt>
                <c:pt idx="7677">
                  <c:v>1.3423333333336448E-5</c:v>
                </c:pt>
                <c:pt idx="7678">
                  <c:v>1.3423333333336448E-5</c:v>
                </c:pt>
                <c:pt idx="7679">
                  <c:v>1.3423333333336448E-5</c:v>
                </c:pt>
                <c:pt idx="7680">
                  <c:v>1.3423333333336448E-5</c:v>
                </c:pt>
                <c:pt idx="7681">
                  <c:v>1.3423333333336448E-5</c:v>
                </c:pt>
                <c:pt idx="7682">
                  <c:v>1.3423333333336448E-5</c:v>
                </c:pt>
                <c:pt idx="7683">
                  <c:v>1.3423333333336448E-5</c:v>
                </c:pt>
                <c:pt idx="7684">
                  <c:v>1.3423333333336448E-5</c:v>
                </c:pt>
                <c:pt idx="7685">
                  <c:v>1.3423333333336448E-5</c:v>
                </c:pt>
                <c:pt idx="7686">
                  <c:v>2.3423333333336474E-5</c:v>
                </c:pt>
                <c:pt idx="7687">
                  <c:v>2.3423333333336474E-5</c:v>
                </c:pt>
                <c:pt idx="7688">
                  <c:v>2.3423333333336474E-5</c:v>
                </c:pt>
                <c:pt idx="7689">
                  <c:v>2.3423333333336474E-5</c:v>
                </c:pt>
                <c:pt idx="7690">
                  <c:v>2.3423333333336474E-5</c:v>
                </c:pt>
                <c:pt idx="7691">
                  <c:v>2.3423333333336474E-5</c:v>
                </c:pt>
                <c:pt idx="7692">
                  <c:v>2.3423333333336474E-5</c:v>
                </c:pt>
                <c:pt idx="7693">
                  <c:v>2.3423333333336474E-5</c:v>
                </c:pt>
                <c:pt idx="7694">
                  <c:v>3.34233333333365E-5</c:v>
                </c:pt>
                <c:pt idx="7695">
                  <c:v>3.34233333333365E-5</c:v>
                </c:pt>
                <c:pt idx="7696">
                  <c:v>4.3423333333336527E-5</c:v>
                </c:pt>
                <c:pt idx="7697">
                  <c:v>4.3423333333336527E-5</c:v>
                </c:pt>
                <c:pt idx="7698">
                  <c:v>4.3423333333336527E-5</c:v>
                </c:pt>
                <c:pt idx="7699">
                  <c:v>4.3423333333336527E-5</c:v>
                </c:pt>
                <c:pt idx="7700">
                  <c:v>5.3423333333336553E-5</c:v>
                </c:pt>
                <c:pt idx="7701">
                  <c:v>6.3423333333336579E-5</c:v>
                </c:pt>
                <c:pt idx="7702">
                  <c:v>6.3423333333336579E-5</c:v>
                </c:pt>
                <c:pt idx="7703">
                  <c:v>6.3423333333336579E-5</c:v>
                </c:pt>
                <c:pt idx="7704">
                  <c:v>6.3423333333336579E-5</c:v>
                </c:pt>
                <c:pt idx="7705">
                  <c:v>7.3423333333336605E-5</c:v>
                </c:pt>
                <c:pt idx="7706">
                  <c:v>8.3423333333336631E-5</c:v>
                </c:pt>
                <c:pt idx="7707">
                  <c:v>8.3423333333336631E-5</c:v>
                </c:pt>
                <c:pt idx="7708">
                  <c:v>8.3423333333336631E-5</c:v>
                </c:pt>
                <c:pt idx="7709">
                  <c:v>8.3423333333336631E-5</c:v>
                </c:pt>
                <c:pt idx="7710">
                  <c:v>9.3423333333336658E-5</c:v>
                </c:pt>
                <c:pt idx="7711">
                  <c:v>9.3423333333336658E-5</c:v>
                </c:pt>
                <c:pt idx="7712">
                  <c:v>9.3423333333336658E-5</c:v>
                </c:pt>
                <c:pt idx="7713">
                  <c:v>1.0342333333333625E-4</c:v>
                </c:pt>
                <c:pt idx="7714">
                  <c:v>1.0342333333333625E-4</c:v>
                </c:pt>
                <c:pt idx="7715">
                  <c:v>1.0342333333333625E-4</c:v>
                </c:pt>
                <c:pt idx="7716">
                  <c:v>1.0342333333333625E-4</c:v>
                </c:pt>
                <c:pt idx="7717">
                  <c:v>1.0342333333333625E-4</c:v>
                </c:pt>
                <c:pt idx="7718">
                  <c:v>1.0342333333333625E-4</c:v>
                </c:pt>
                <c:pt idx="7719">
                  <c:v>1.0342333333333625E-4</c:v>
                </c:pt>
                <c:pt idx="7720">
                  <c:v>1.0342333333333625E-4</c:v>
                </c:pt>
                <c:pt idx="7721">
                  <c:v>1.0342333333333625E-4</c:v>
                </c:pt>
                <c:pt idx="7722">
                  <c:v>9.3423333333336658E-5</c:v>
                </c:pt>
                <c:pt idx="7723">
                  <c:v>9.3423333333336658E-5</c:v>
                </c:pt>
                <c:pt idx="7724">
                  <c:v>9.3423333333336658E-5</c:v>
                </c:pt>
                <c:pt idx="7725">
                  <c:v>8.3423333333336631E-5</c:v>
                </c:pt>
                <c:pt idx="7726">
                  <c:v>8.3423333333336631E-5</c:v>
                </c:pt>
                <c:pt idx="7727">
                  <c:v>8.3423333333336631E-5</c:v>
                </c:pt>
                <c:pt idx="7728">
                  <c:v>7.3423333333336605E-5</c:v>
                </c:pt>
                <c:pt idx="7729">
                  <c:v>7.3423333333336605E-5</c:v>
                </c:pt>
                <c:pt idx="7730">
                  <c:v>6.3423333333336579E-5</c:v>
                </c:pt>
                <c:pt idx="7731">
                  <c:v>6.3423333333336579E-5</c:v>
                </c:pt>
                <c:pt idx="7732">
                  <c:v>6.3423333333336579E-5</c:v>
                </c:pt>
                <c:pt idx="7733">
                  <c:v>5.3423333333336553E-5</c:v>
                </c:pt>
                <c:pt idx="7734">
                  <c:v>5.3423333333336553E-5</c:v>
                </c:pt>
                <c:pt idx="7735">
                  <c:v>4.3423333333336527E-5</c:v>
                </c:pt>
                <c:pt idx="7736">
                  <c:v>4.3423333333336527E-5</c:v>
                </c:pt>
                <c:pt idx="7737">
                  <c:v>4.3423333333336527E-5</c:v>
                </c:pt>
                <c:pt idx="7738">
                  <c:v>4.3423333333336527E-5</c:v>
                </c:pt>
                <c:pt idx="7739">
                  <c:v>3.34233333333365E-5</c:v>
                </c:pt>
                <c:pt idx="7740">
                  <c:v>3.34233333333365E-5</c:v>
                </c:pt>
                <c:pt idx="7741">
                  <c:v>3.34233333333365E-5</c:v>
                </c:pt>
                <c:pt idx="7742">
                  <c:v>2.3423333333336474E-5</c:v>
                </c:pt>
                <c:pt idx="7743">
                  <c:v>2.3423333333336474E-5</c:v>
                </c:pt>
                <c:pt idx="7744">
                  <c:v>2.3423333333336474E-5</c:v>
                </c:pt>
                <c:pt idx="7745">
                  <c:v>2.3423333333336474E-5</c:v>
                </c:pt>
                <c:pt idx="7746">
                  <c:v>2.3423333333336474E-5</c:v>
                </c:pt>
                <c:pt idx="7747">
                  <c:v>2.3423333333336474E-5</c:v>
                </c:pt>
                <c:pt idx="7748">
                  <c:v>2.3423333333336474E-5</c:v>
                </c:pt>
                <c:pt idx="7749">
                  <c:v>1.3423333333336448E-5</c:v>
                </c:pt>
                <c:pt idx="7750">
                  <c:v>1.3423333333336448E-5</c:v>
                </c:pt>
                <c:pt idx="7751">
                  <c:v>1.3423333333336448E-5</c:v>
                </c:pt>
                <c:pt idx="7752">
                  <c:v>1.3423333333336448E-5</c:v>
                </c:pt>
                <c:pt idx="7753">
                  <c:v>3.4233333333364216E-6</c:v>
                </c:pt>
                <c:pt idx="7754">
                  <c:v>3.4233333333364216E-6</c:v>
                </c:pt>
                <c:pt idx="7755">
                  <c:v>3.4233333333364216E-6</c:v>
                </c:pt>
                <c:pt idx="7756">
                  <c:v>3.4233333333364216E-6</c:v>
                </c:pt>
                <c:pt idx="7757">
                  <c:v>3.4233333333364216E-6</c:v>
                </c:pt>
                <c:pt idx="7758">
                  <c:v>3.4233333333364216E-6</c:v>
                </c:pt>
                <c:pt idx="7759">
                  <c:v>3.4233333333364216E-6</c:v>
                </c:pt>
                <c:pt idx="7760">
                  <c:v>-6.5766666666636046E-6</c:v>
                </c:pt>
                <c:pt idx="7761">
                  <c:v>-6.5766666666636046E-6</c:v>
                </c:pt>
                <c:pt idx="7762">
                  <c:v>-1.6576666666663631E-5</c:v>
                </c:pt>
                <c:pt idx="7763">
                  <c:v>-1.6576666666663631E-5</c:v>
                </c:pt>
                <c:pt idx="7764">
                  <c:v>-1.6576666666663631E-5</c:v>
                </c:pt>
                <c:pt idx="7765">
                  <c:v>-1.6576666666663631E-5</c:v>
                </c:pt>
                <c:pt idx="7766">
                  <c:v>-1.6576666666663631E-5</c:v>
                </c:pt>
                <c:pt idx="7767">
                  <c:v>-2.6576666666663657E-5</c:v>
                </c:pt>
                <c:pt idx="7768">
                  <c:v>-2.6576666666663657E-5</c:v>
                </c:pt>
                <c:pt idx="7769">
                  <c:v>-2.6576666666663657E-5</c:v>
                </c:pt>
                <c:pt idx="7770">
                  <c:v>-3.6576666666663683E-5</c:v>
                </c:pt>
                <c:pt idx="7771">
                  <c:v>-3.6576666666663683E-5</c:v>
                </c:pt>
                <c:pt idx="7772">
                  <c:v>-3.6576666666663683E-5</c:v>
                </c:pt>
                <c:pt idx="7773">
                  <c:v>-3.6576666666663683E-5</c:v>
                </c:pt>
                <c:pt idx="7774">
                  <c:v>-3.6576666666663683E-5</c:v>
                </c:pt>
                <c:pt idx="7775">
                  <c:v>-3.6576666666663683E-5</c:v>
                </c:pt>
                <c:pt idx="7776">
                  <c:v>-3.6576666666663683E-5</c:v>
                </c:pt>
                <c:pt idx="7777">
                  <c:v>-3.6576666666663683E-5</c:v>
                </c:pt>
                <c:pt idx="7778">
                  <c:v>-3.6576666666663683E-5</c:v>
                </c:pt>
                <c:pt idx="7779">
                  <c:v>-3.6576666666663683E-5</c:v>
                </c:pt>
                <c:pt idx="7780">
                  <c:v>-2.6576666666663657E-5</c:v>
                </c:pt>
                <c:pt idx="7781">
                  <c:v>-2.6576666666663657E-5</c:v>
                </c:pt>
                <c:pt idx="7782">
                  <c:v>-2.6576666666663657E-5</c:v>
                </c:pt>
                <c:pt idx="7783">
                  <c:v>-2.6576666666663657E-5</c:v>
                </c:pt>
                <c:pt idx="7784">
                  <c:v>-1.6576666666663631E-5</c:v>
                </c:pt>
                <c:pt idx="7785">
                  <c:v>-1.6576666666663631E-5</c:v>
                </c:pt>
                <c:pt idx="7786">
                  <c:v>-1.6576666666663631E-5</c:v>
                </c:pt>
                <c:pt idx="7787">
                  <c:v>-1.6576666666663631E-5</c:v>
                </c:pt>
                <c:pt idx="7788">
                  <c:v>-6.5766666666636046E-6</c:v>
                </c:pt>
                <c:pt idx="7789">
                  <c:v>-6.5766666666636046E-6</c:v>
                </c:pt>
                <c:pt idx="7790">
                  <c:v>3.4233333333364216E-6</c:v>
                </c:pt>
                <c:pt idx="7791">
                  <c:v>3.4233333333364216E-6</c:v>
                </c:pt>
                <c:pt idx="7792">
                  <c:v>3.4233333333364216E-6</c:v>
                </c:pt>
                <c:pt idx="7793">
                  <c:v>3.4233333333364216E-6</c:v>
                </c:pt>
                <c:pt idx="7794">
                  <c:v>3.4233333333364216E-6</c:v>
                </c:pt>
                <c:pt idx="7795">
                  <c:v>3.4233333333364216E-6</c:v>
                </c:pt>
                <c:pt idx="7796">
                  <c:v>3.4233333333364216E-6</c:v>
                </c:pt>
                <c:pt idx="7797">
                  <c:v>3.4233333333364216E-6</c:v>
                </c:pt>
                <c:pt idx="7798">
                  <c:v>3.4233333333364216E-6</c:v>
                </c:pt>
                <c:pt idx="7799">
                  <c:v>3.4233333333364216E-6</c:v>
                </c:pt>
                <c:pt idx="7800">
                  <c:v>3.4233333333364216E-6</c:v>
                </c:pt>
                <c:pt idx="7801">
                  <c:v>3.4233333333364216E-6</c:v>
                </c:pt>
                <c:pt idx="7802">
                  <c:v>3.4233333333364216E-6</c:v>
                </c:pt>
                <c:pt idx="7803">
                  <c:v>3.4233333333364216E-6</c:v>
                </c:pt>
                <c:pt idx="7804">
                  <c:v>3.4233333333364216E-6</c:v>
                </c:pt>
                <c:pt idx="7805">
                  <c:v>3.4233333333364216E-6</c:v>
                </c:pt>
                <c:pt idx="7806">
                  <c:v>-6.5766666666636046E-6</c:v>
                </c:pt>
                <c:pt idx="7807">
                  <c:v>-6.5766666666636046E-6</c:v>
                </c:pt>
                <c:pt idx="7808">
                  <c:v>-6.5766666666636046E-6</c:v>
                </c:pt>
                <c:pt idx="7809">
                  <c:v>-1.6576666666663631E-5</c:v>
                </c:pt>
                <c:pt idx="7810">
                  <c:v>-1.6576666666663631E-5</c:v>
                </c:pt>
                <c:pt idx="7811">
                  <c:v>-1.6576666666663631E-5</c:v>
                </c:pt>
                <c:pt idx="7812">
                  <c:v>-1.6576666666663631E-5</c:v>
                </c:pt>
                <c:pt idx="7813">
                  <c:v>-1.6576666666663631E-5</c:v>
                </c:pt>
                <c:pt idx="7814">
                  <c:v>-2.6576666666663657E-5</c:v>
                </c:pt>
                <c:pt idx="7815">
                  <c:v>-2.6576666666663657E-5</c:v>
                </c:pt>
                <c:pt idx="7816">
                  <c:v>-2.6576666666663657E-5</c:v>
                </c:pt>
                <c:pt idx="7817">
                  <c:v>-3.6576666666663683E-5</c:v>
                </c:pt>
                <c:pt idx="7818">
                  <c:v>-3.6576666666663683E-5</c:v>
                </c:pt>
                <c:pt idx="7819">
                  <c:v>-3.6576666666663683E-5</c:v>
                </c:pt>
                <c:pt idx="7820">
                  <c:v>-3.6576666666663683E-5</c:v>
                </c:pt>
                <c:pt idx="7821">
                  <c:v>-3.6576666666663683E-5</c:v>
                </c:pt>
                <c:pt idx="7822">
                  <c:v>-3.6576666666663683E-5</c:v>
                </c:pt>
                <c:pt idx="7823">
                  <c:v>-3.6576666666663683E-5</c:v>
                </c:pt>
                <c:pt idx="7824">
                  <c:v>-2.6576666666663657E-5</c:v>
                </c:pt>
                <c:pt idx="7825">
                  <c:v>-2.6576666666663657E-5</c:v>
                </c:pt>
                <c:pt idx="7826">
                  <c:v>-2.6576666666663657E-5</c:v>
                </c:pt>
                <c:pt idx="7827">
                  <c:v>-2.6576666666663657E-5</c:v>
                </c:pt>
                <c:pt idx="7828">
                  <c:v>-1.6576666666663631E-5</c:v>
                </c:pt>
                <c:pt idx="7829">
                  <c:v>-1.6576666666663631E-5</c:v>
                </c:pt>
                <c:pt idx="7830">
                  <c:v>-1.6576666666663631E-5</c:v>
                </c:pt>
                <c:pt idx="7831">
                  <c:v>-1.6576666666663631E-5</c:v>
                </c:pt>
                <c:pt idx="7832">
                  <c:v>-1.6576666666663631E-5</c:v>
                </c:pt>
                <c:pt idx="7833">
                  <c:v>-6.5766666666636046E-6</c:v>
                </c:pt>
                <c:pt idx="7834">
                  <c:v>-6.5766666666636046E-6</c:v>
                </c:pt>
                <c:pt idx="7835">
                  <c:v>-6.5766666666636046E-6</c:v>
                </c:pt>
                <c:pt idx="7836">
                  <c:v>3.4233333333364216E-6</c:v>
                </c:pt>
                <c:pt idx="7837">
                  <c:v>3.4233333333364216E-6</c:v>
                </c:pt>
                <c:pt idx="7838">
                  <c:v>3.4233333333364216E-6</c:v>
                </c:pt>
                <c:pt idx="7839">
                  <c:v>3.4233333333364216E-6</c:v>
                </c:pt>
                <c:pt idx="7840">
                  <c:v>3.4233333333364216E-6</c:v>
                </c:pt>
                <c:pt idx="7841">
                  <c:v>3.4233333333364216E-6</c:v>
                </c:pt>
                <c:pt idx="7842">
                  <c:v>1.3423333333336448E-5</c:v>
                </c:pt>
                <c:pt idx="7843">
                  <c:v>1.3423333333336448E-5</c:v>
                </c:pt>
                <c:pt idx="7844">
                  <c:v>1.3423333333336448E-5</c:v>
                </c:pt>
                <c:pt idx="7845">
                  <c:v>1.3423333333336448E-5</c:v>
                </c:pt>
                <c:pt idx="7846">
                  <c:v>1.3423333333336448E-5</c:v>
                </c:pt>
                <c:pt idx="7847">
                  <c:v>1.3423333333336448E-5</c:v>
                </c:pt>
                <c:pt idx="7848">
                  <c:v>1.3423333333336448E-5</c:v>
                </c:pt>
                <c:pt idx="7849">
                  <c:v>1.3423333333336448E-5</c:v>
                </c:pt>
                <c:pt idx="7850">
                  <c:v>1.3423333333336448E-5</c:v>
                </c:pt>
                <c:pt idx="7851">
                  <c:v>1.3423333333336448E-5</c:v>
                </c:pt>
                <c:pt idx="7852">
                  <c:v>1.3423333333336448E-5</c:v>
                </c:pt>
                <c:pt idx="7853">
                  <c:v>1.3423333333336448E-5</c:v>
                </c:pt>
                <c:pt idx="7854">
                  <c:v>1.3423333333336448E-5</c:v>
                </c:pt>
                <c:pt idx="7855">
                  <c:v>1.3423333333336448E-5</c:v>
                </c:pt>
                <c:pt idx="7856">
                  <c:v>1.3423333333336448E-5</c:v>
                </c:pt>
                <c:pt idx="7857">
                  <c:v>1.3423333333336448E-5</c:v>
                </c:pt>
                <c:pt idx="7858">
                  <c:v>1.3423333333336448E-5</c:v>
                </c:pt>
                <c:pt idx="7859">
                  <c:v>3.4233333333364216E-6</c:v>
                </c:pt>
                <c:pt idx="7860">
                  <c:v>3.4233333333364216E-6</c:v>
                </c:pt>
                <c:pt idx="7861">
                  <c:v>3.4233333333364216E-6</c:v>
                </c:pt>
                <c:pt idx="7862">
                  <c:v>3.4233333333364216E-6</c:v>
                </c:pt>
                <c:pt idx="7863">
                  <c:v>3.4233333333364216E-6</c:v>
                </c:pt>
                <c:pt idx="7864">
                  <c:v>3.4233333333364216E-6</c:v>
                </c:pt>
                <c:pt idx="7865">
                  <c:v>3.4233333333364216E-6</c:v>
                </c:pt>
                <c:pt idx="7866">
                  <c:v>3.4233333333364216E-6</c:v>
                </c:pt>
                <c:pt idx="7867">
                  <c:v>3.4233333333364216E-6</c:v>
                </c:pt>
                <c:pt idx="7868">
                  <c:v>-6.5766666666636046E-6</c:v>
                </c:pt>
                <c:pt idx="7869">
                  <c:v>-6.5766666666636046E-6</c:v>
                </c:pt>
                <c:pt idx="7870">
                  <c:v>-6.5766666666636046E-6</c:v>
                </c:pt>
                <c:pt idx="7871">
                  <c:v>-1.6576666666663631E-5</c:v>
                </c:pt>
                <c:pt idx="7872">
                  <c:v>-1.6576666666663631E-5</c:v>
                </c:pt>
                <c:pt idx="7873">
                  <c:v>-1.6576666666663631E-5</c:v>
                </c:pt>
                <c:pt idx="7874">
                  <c:v>-1.6576666666663631E-5</c:v>
                </c:pt>
                <c:pt idx="7875">
                  <c:v>-1.6576666666663631E-5</c:v>
                </c:pt>
                <c:pt idx="7876">
                  <c:v>-1.6576666666663631E-5</c:v>
                </c:pt>
                <c:pt idx="7877">
                  <c:v>-2.6576666666663657E-5</c:v>
                </c:pt>
                <c:pt idx="7878">
                  <c:v>-2.6576666666663657E-5</c:v>
                </c:pt>
                <c:pt idx="7879">
                  <c:v>-2.6576666666663657E-5</c:v>
                </c:pt>
                <c:pt idx="7880">
                  <c:v>-3.6576666666663683E-5</c:v>
                </c:pt>
                <c:pt idx="7881">
                  <c:v>-3.6576666666663683E-5</c:v>
                </c:pt>
                <c:pt idx="7882">
                  <c:v>-3.6576666666663683E-5</c:v>
                </c:pt>
                <c:pt idx="7883">
                  <c:v>-3.6576666666663683E-5</c:v>
                </c:pt>
                <c:pt idx="7884">
                  <c:v>-3.6576666666663683E-5</c:v>
                </c:pt>
                <c:pt idx="7885">
                  <c:v>-3.6576666666663683E-5</c:v>
                </c:pt>
                <c:pt idx="7886">
                  <c:v>-3.6576666666663683E-5</c:v>
                </c:pt>
                <c:pt idx="7887">
                  <c:v>-3.6576666666663683E-5</c:v>
                </c:pt>
                <c:pt idx="7888">
                  <c:v>-3.6576666666663683E-5</c:v>
                </c:pt>
                <c:pt idx="7889">
                  <c:v>-3.6576666666663683E-5</c:v>
                </c:pt>
                <c:pt idx="7890">
                  <c:v>-3.6576666666663683E-5</c:v>
                </c:pt>
                <c:pt idx="7891">
                  <c:v>-3.6576666666663683E-5</c:v>
                </c:pt>
                <c:pt idx="7892">
                  <c:v>-3.6576666666663683E-5</c:v>
                </c:pt>
                <c:pt idx="7893">
                  <c:v>-3.6576666666663683E-5</c:v>
                </c:pt>
                <c:pt idx="7894">
                  <c:v>-3.6576666666663683E-5</c:v>
                </c:pt>
                <c:pt idx="7895">
                  <c:v>-3.6576666666663683E-5</c:v>
                </c:pt>
                <c:pt idx="7896">
                  <c:v>-3.6576666666663683E-5</c:v>
                </c:pt>
                <c:pt idx="7897">
                  <c:v>-3.6576666666663683E-5</c:v>
                </c:pt>
                <c:pt idx="7898">
                  <c:v>-3.6576666666663683E-5</c:v>
                </c:pt>
                <c:pt idx="7899">
                  <c:v>-3.6576666666663683E-5</c:v>
                </c:pt>
                <c:pt idx="7900">
                  <c:v>-3.6576666666663683E-5</c:v>
                </c:pt>
                <c:pt idx="7901">
                  <c:v>-3.6576666666663683E-5</c:v>
                </c:pt>
                <c:pt idx="7902">
                  <c:v>-2.6576666666663657E-5</c:v>
                </c:pt>
                <c:pt idx="7903">
                  <c:v>-2.6576666666663657E-5</c:v>
                </c:pt>
                <c:pt idx="7904">
                  <c:v>-2.6576666666663657E-5</c:v>
                </c:pt>
                <c:pt idx="7905">
                  <c:v>-2.6576666666663657E-5</c:v>
                </c:pt>
                <c:pt idx="7906">
                  <c:v>-2.6576666666663657E-5</c:v>
                </c:pt>
                <c:pt idx="7907">
                  <c:v>-1.6576666666663631E-5</c:v>
                </c:pt>
                <c:pt idx="7908">
                  <c:v>-1.6576666666663631E-5</c:v>
                </c:pt>
                <c:pt idx="7909">
                  <c:v>-1.6576666666663631E-5</c:v>
                </c:pt>
                <c:pt idx="7910">
                  <c:v>-1.6576666666663631E-5</c:v>
                </c:pt>
                <c:pt idx="7911">
                  <c:v>-1.6576666666663631E-5</c:v>
                </c:pt>
                <c:pt idx="7912">
                  <c:v>-1.6576666666663631E-5</c:v>
                </c:pt>
                <c:pt idx="7913">
                  <c:v>-1.6576666666663631E-5</c:v>
                </c:pt>
                <c:pt idx="7914">
                  <c:v>-1.6576666666663631E-5</c:v>
                </c:pt>
                <c:pt idx="7915">
                  <c:v>-6.5766666666636046E-6</c:v>
                </c:pt>
                <c:pt idx="7916">
                  <c:v>-6.5766666666636046E-6</c:v>
                </c:pt>
                <c:pt idx="7917">
                  <c:v>3.4233333333364216E-6</c:v>
                </c:pt>
                <c:pt idx="7918">
                  <c:v>3.4233333333364216E-6</c:v>
                </c:pt>
                <c:pt idx="7919">
                  <c:v>3.4233333333364216E-6</c:v>
                </c:pt>
                <c:pt idx="7920">
                  <c:v>3.4233333333364216E-6</c:v>
                </c:pt>
                <c:pt idx="7921">
                  <c:v>3.4233333333364216E-6</c:v>
                </c:pt>
                <c:pt idx="7922">
                  <c:v>1.3423333333336448E-5</c:v>
                </c:pt>
                <c:pt idx="7923">
                  <c:v>1.3423333333336448E-5</c:v>
                </c:pt>
                <c:pt idx="7924">
                  <c:v>2.3423333333336474E-5</c:v>
                </c:pt>
                <c:pt idx="7925">
                  <c:v>2.3423333333336474E-5</c:v>
                </c:pt>
                <c:pt idx="7926">
                  <c:v>2.3423333333336474E-5</c:v>
                </c:pt>
                <c:pt idx="7927">
                  <c:v>3.34233333333365E-5</c:v>
                </c:pt>
                <c:pt idx="7928">
                  <c:v>3.34233333333365E-5</c:v>
                </c:pt>
                <c:pt idx="7929">
                  <c:v>4.3423333333336527E-5</c:v>
                </c:pt>
                <c:pt idx="7930">
                  <c:v>4.3423333333336527E-5</c:v>
                </c:pt>
                <c:pt idx="7931">
                  <c:v>4.3423333333336527E-5</c:v>
                </c:pt>
                <c:pt idx="7932">
                  <c:v>5.3423333333336553E-5</c:v>
                </c:pt>
                <c:pt idx="7933">
                  <c:v>5.3423333333336553E-5</c:v>
                </c:pt>
                <c:pt idx="7934">
                  <c:v>6.3423333333336579E-5</c:v>
                </c:pt>
                <c:pt idx="7935">
                  <c:v>6.3423333333336579E-5</c:v>
                </c:pt>
                <c:pt idx="7936">
                  <c:v>6.3423333333336579E-5</c:v>
                </c:pt>
                <c:pt idx="7937">
                  <c:v>6.3423333333336579E-5</c:v>
                </c:pt>
                <c:pt idx="7938">
                  <c:v>6.3423333333336579E-5</c:v>
                </c:pt>
                <c:pt idx="7939">
                  <c:v>6.3423333333336579E-5</c:v>
                </c:pt>
                <c:pt idx="7940">
                  <c:v>6.3423333333336579E-5</c:v>
                </c:pt>
                <c:pt idx="7941">
                  <c:v>6.3423333333336579E-5</c:v>
                </c:pt>
                <c:pt idx="7942">
                  <c:v>7.3423333333336605E-5</c:v>
                </c:pt>
                <c:pt idx="7943">
                  <c:v>6.3423333333336579E-5</c:v>
                </c:pt>
                <c:pt idx="7944">
                  <c:v>6.3423333333336579E-5</c:v>
                </c:pt>
                <c:pt idx="7945">
                  <c:v>6.3423333333336579E-5</c:v>
                </c:pt>
                <c:pt idx="7946">
                  <c:v>6.3423333333336579E-5</c:v>
                </c:pt>
                <c:pt idx="7947">
                  <c:v>6.3423333333336579E-5</c:v>
                </c:pt>
                <c:pt idx="7948">
                  <c:v>6.3423333333336579E-5</c:v>
                </c:pt>
                <c:pt idx="7949">
                  <c:v>6.3423333333336579E-5</c:v>
                </c:pt>
                <c:pt idx="7950">
                  <c:v>6.3423333333336579E-5</c:v>
                </c:pt>
                <c:pt idx="7951">
                  <c:v>6.3423333333336579E-5</c:v>
                </c:pt>
                <c:pt idx="7952">
                  <c:v>5.3423333333336553E-5</c:v>
                </c:pt>
                <c:pt idx="7953">
                  <c:v>5.3423333333336553E-5</c:v>
                </c:pt>
                <c:pt idx="7954">
                  <c:v>5.3423333333336553E-5</c:v>
                </c:pt>
                <c:pt idx="7955">
                  <c:v>4.3423333333336527E-5</c:v>
                </c:pt>
                <c:pt idx="7956">
                  <c:v>4.3423333333336527E-5</c:v>
                </c:pt>
                <c:pt idx="7957">
                  <c:v>4.3423333333336527E-5</c:v>
                </c:pt>
                <c:pt idx="7958">
                  <c:v>4.3423333333336527E-5</c:v>
                </c:pt>
                <c:pt idx="7959">
                  <c:v>4.3423333333336527E-5</c:v>
                </c:pt>
                <c:pt idx="7960">
                  <c:v>4.3423333333336527E-5</c:v>
                </c:pt>
                <c:pt idx="7961">
                  <c:v>4.3423333333336527E-5</c:v>
                </c:pt>
                <c:pt idx="7962">
                  <c:v>4.3423333333336527E-5</c:v>
                </c:pt>
                <c:pt idx="7963">
                  <c:v>4.3423333333336527E-5</c:v>
                </c:pt>
                <c:pt idx="7964">
                  <c:v>4.3423333333336527E-5</c:v>
                </c:pt>
                <c:pt idx="7965">
                  <c:v>4.3423333333336527E-5</c:v>
                </c:pt>
                <c:pt idx="7966">
                  <c:v>4.3423333333336527E-5</c:v>
                </c:pt>
                <c:pt idx="7967">
                  <c:v>4.3423333333336527E-5</c:v>
                </c:pt>
                <c:pt idx="7968">
                  <c:v>5.3423333333336553E-5</c:v>
                </c:pt>
                <c:pt idx="7969">
                  <c:v>5.3423333333336553E-5</c:v>
                </c:pt>
                <c:pt idx="7970">
                  <c:v>5.3423333333336553E-5</c:v>
                </c:pt>
                <c:pt idx="7971">
                  <c:v>4.3423333333336527E-5</c:v>
                </c:pt>
                <c:pt idx="7972">
                  <c:v>4.3423333333336527E-5</c:v>
                </c:pt>
                <c:pt idx="7973">
                  <c:v>4.3423333333336527E-5</c:v>
                </c:pt>
                <c:pt idx="7974">
                  <c:v>5.3423333333336553E-5</c:v>
                </c:pt>
                <c:pt idx="7975">
                  <c:v>6.3423333333336579E-5</c:v>
                </c:pt>
                <c:pt idx="7976">
                  <c:v>6.3423333333336579E-5</c:v>
                </c:pt>
                <c:pt idx="7977">
                  <c:v>6.3423333333336579E-5</c:v>
                </c:pt>
                <c:pt idx="7978">
                  <c:v>7.3423333333336605E-5</c:v>
                </c:pt>
                <c:pt idx="7979">
                  <c:v>7.3423333333336605E-5</c:v>
                </c:pt>
                <c:pt idx="7980">
                  <c:v>7.3423333333336605E-5</c:v>
                </c:pt>
                <c:pt idx="7981">
                  <c:v>7.3423333333336605E-5</c:v>
                </c:pt>
                <c:pt idx="7982">
                  <c:v>7.3423333333336605E-5</c:v>
                </c:pt>
                <c:pt idx="7983">
                  <c:v>7.3423333333336605E-5</c:v>
                </c:pt>
                <c:pt idx="7984">
                  <c:v>6.3423333333336579E-5</c:v>
                </c:pt>
                <c:pt idx="7985">
                  <c:v>6.3423333333336579E-5</c:v>
                </c:pt>
                <c:pt idx="7986">
                  <c:v>6.3423333333336579E-5</c:v>
                </c:pt>
                <c:pt idx="7987">
                  <c:v>4.3423333333336527E-5</c:v>
                </c:pt>
                <c:pt idx="7988">
                  <c:v>4.3423333333336527E-5</c:v>
                </c:pt>
                <c:pt idx="7989">
                  <c:v>4.3423333333336527E-5</c:v>
                </c:pt>
                <c:pt idx="7990">
                  <c:v>4.3423333333336527E-5</c:v>
                </c:pt>
                <c:pt idx="7991">
                  <c:v>5.3423333333336553E-5</c:v>
                </c:pt>
                <c:pt idx="7992">
                  <c:v>6.3423333333336579E-5</c:v>
                </c:pt>
                <c:pt idx="7993">
                  <c:v>6.3423333333336579E-5</c:v>
                </c:pt>
                <c:pt idx="7994">
                  <c:v>7.3423333333336605E-5</c:v>
                </c:pt>
                <c:pt idx="7995">
                  <c:v>7.3423333333336605E-5</c:v>
                </c:pt>
                <c:pt idx="7996">
                  <c:v>8.3423333333336631E-5</c:v>
                </c:pt>
                <c:pt idx="7997">
                  <c:v>8.3423333333336631E-5</c:v>
                </c:pt>
                <c:pt idx="7998">
                  <c:v>8.3423333333336631E-5</c:v>
                </c:pt>
                <c:pt idx="7999">
                  <c:v>8.3423333333336631E-5</c:v>
                </c:pt>
                <c:pt idx="8000">
                  <c:v>8.3423333333336631E-5</c:v>
                </c:pt>
                <c:pt idx="8001">
                  <c:v>8.3423333333336631E-5</c:v>
                </c:pt>
                <c:pt idx="8002">
                  <c:v>8.3423333333336631E-5</c:v>
                </c:pt>
                <c:pt idx="8003">
                  <c:v>7.3423333333336605E-5</c:v>
                </c:pt>
                <c:pt idx="8004">
                  <c:v>6.3423333333336579E-5</c:v>
                </c:pt>
                <c:pt idx="8005">
                  <c:v>7.3423333333336605E-5</c:v>
                </c:pt>
                <c:pt idx="8006">
                  <c:v>8.3423333333336631E-5</c:v>
                </c:pt>
                <c:pt idx="8007">
                  <c:v>9.3423333333336658E-5</c:v>
                </c:pt>
                <c:pt idx="8008">
                  <c:v>1.0342333333333625E-4</c:v>
                </c:pt>
                <c:pt idx="8009">
                  <c:v>1.1342333333333628E-4</c:v>
                </c:pt>
                <c:pt idx="8010">
                  <c:v>1.234233333333363E-4</c:v>
                </c:pt>
                <c:pt idx="8011">
                  <c:v>1.3342333333333633E-4</c:v>
                </c:pt>
                <c:pt idx="8012">
                  <c:v>1.4342333333333636E-4</c:v>
                </c:pt>
                <c:pt idx="8013">
                  <c:v>1.4342333333333636E-4</c:v>
                </c:pt>
                <c:pt idx="8014">
                  <c:v>1.4342333333333636E-4</c:v>
                </c:pt>
                <c:pt idx="8015">
                  <c:v>1.4342333333333636E-4</c:v>
                </c:pt>
                <c:pt idx="8016">
                  <c:v>1.3342333333333633E-4</c:v>
                </c:pt>
                <c:pt idx="8017">
                  <c:v>1.3342333333333633E-4</c:v>
                </c:pt>
                <c:pt idx="8018">
                  <c:v>1.234233333333363E-4</c:v>
                </c:pt>
                <c:pt idx="8019">
                  <c:v>1.1342333333333628E-4</c:v>
                </c:pt>
                <c:pt idx="8020">
                  <c:v>1.0342333333333625E-4</c:v>
                </c:pt>
                <c:pt idx="8021">
                  <c:v>9.3423333333336658E-5</c:v>
                </c:pt>
                <c:pt idx="8022">
                  <c:v>9.3423333333336658E-5</c:v>
                </c:pt>
                <c:pt idx="8023">
                  <c:v>8.3423333333336631E-5</c:v>
                </c:pt>
                <c:pt idx="8024">
                  <c:v>8.3423333333336631E-5</c:v>
                </c:pt>
                <c:pt idx="8025">
                  <c:v>8.3423333333336631E-5</c:v>
                </c:pt>
                <c:pt idx="8026">
                  <c:v>8.3423333333336631E-5</c:v>
                </c:pt>
                <c:pt idx="8027">
                  <c:v>7.3423333333336605E-5</c:v>
                </c:pt>
                <c:pt idx="8028">
                  <c:v>6.3423333333336579E-5</c:v>
                </c:pt>
                <c:pt idx="8029">
                  <c:v>5.3423333333336553E-5</c:v>
                </c:pt>
                <c:pt idx="8030">
                  <c:v>4.3423333333336527E-5</c:v>
                </c:pt>
                <c:pt idx="8031">
                  <c:v>2.3423333333336474E-5</c:v>
                </c:pt>
                <c:pt idx="8032">
                  <c:v>1.3423333333336448E-5</c:v>
                </c:pt>
                <c:pt idx="8033">
                  <c:v>3.4233333333364216E-6</c:v>
                </c:pt>
                <c:pt idx="8034">
                  <c:v>-1.6576666666663631E-5</c:v>
                </c:pt>
                <c:pt idx="8035">
                  <c:v>-2.6576666666663657E-5</c:v>
                </c:pt>
                <c:pt idx="8036">
                  <c:v>-3.6576666666663683E-5</c:v>
                </c:pt>
                <c:pt idx="8037">
                  <c:v>-4.657666666666371E-5</c:v>
                </c:pt>
                <c:pt idx="8038">
                  <c:v>-5.6576666666663736E-5</c:v>
                </c:pt>
                <c:pt idx="8039">
                  <c:v>-5.6576666666663736E-5</c:v>
                </c:pt>
                <c:pt idx="8040">
                  <c:v>-6.6576666666663762E-5</c:v>
                </c:pt>
                <c:pt idx="8041">
                  <c:v>-6.6576666666663762E-5</c:v>
                </c:pt>
                <c:pt idx="8042">
                  <c:v>-7.6576666666663355E-5</c:v>
                </c:pt>
                <c:pt idx="8043">
                  <c:v>-7.6576666666663355E-5</c:v>
                </c:pt>
                <c:pt idx="8044">
                  <c:v>-7.6576666666663355E-5</c:v>
                </c:pt>
                <c:pt idx="8045">
                  <c:v>-7.6576666666663355E-5</c:v>
                </c:pt>
                <c:pt idx="8046">
                  <c:v>-7.6576666666663355E-5</c:v>
                </c:pt>
                <c:pt idx="8047">
                  <c:v>-7.6576666666663355E-5</c:v>
                </c:pt>
                <c:pt idx="8048">
                  <c:v>-7.6576666666663355E-5</c:v>
                </c:pt>
                <c:pt idx="8049">
                  <c:v>-7.6576666666663355E-5</c:v>
                </c:pt>
                <c:pt idx="8050">
                  <c:v>-7.6576666666663355E-5</c:v>
                </c:pt>
                <c:pt idx="8051">
                  <c:v>-6.6576666666663762E-5</c:v>
                </c:pt>
                <c:pt idx="8052">
                  <c:v>-5.6576666666663736E-5</c:v>
                </c:pt>
                <c:pt idx="8053">
                  <c:v>-5.6576666666663736E-5</c:v>
                </c:pt>
                <c:pt idx="8054">
                  <c:v>-4.657666666666371E-5</c:v>
                </c:pt>
                <c:pt idx="8055">
                  <c:v>-3.6576666666663683E-5</c:v>
                </c:pt>
                <c:pt idx="8056">
                  <c:v>-1.6576666666663631E-5</c:v>
                </c:pt>
                <c:pt idx="8057">
                  <c:v>-6.5766666666636046E-6</c:v>
                </c:pt>
                <c:pt idx="8058">
                  <c:v>3.4233333333364216E-6</c:v>
                </c:pt>
                <c:pt idx="8059">
                  <c:v>2.3423333333336474E-5</c:v>
                </c:pt>
                <c:pt idx="8060">
                  <c:v>4.3423333333336527E-5</c:v>
                </c:pt>
                <c:pt idx="8061">
                  <c:v>5.3423333333336553E-5</c:v>
                </c:pt>
                <c:pt idx="8062">
                  <c:v>7.3423333333336605E-5</c:v>
                </c:pt>
                <c:pt idx="8063">
                  <c:v>1.0342333333333625E-4</c:v>
                </c:pt>
                <c:pt idx="8064">
                  <c:v>1.234233333333363E-4</c:v>
                </c:pt>
                <c:pt idx="8065">
                  <c:v>1.5342333333333638E-4</c:v>
                </c:pt>
                <c:pt idx="8066">
                  <c:v>1.8342333333333646E-4</c:v>
                </c:pt>
                <c:pt idx="8067">
                  <c:v>2.2342333333333635E-4</c:v>
                </c:pt>
                <c:pt idx="8068">
                  <c:v>2.6342333333333645E-4</c:v>
                </c:pt>
                <c:pt idx="8069">
                  <c:v>3.1342333333333637E-4</c:v>
                </c:pt>
                <c:pt idx="8070">
                  <c:v>3.634233333333365E-4</c:v>
                </c:pt>
                <c:pt idx="8071">
                  <c:v>4.1342333333333641E-4</c:v>
                </c:pt>
                <c:pt idx="8072">
                  <c:v>4.7342333333333635E-4</c:v>
                </c:pt>
                <c:pt idx="8073">
                  <c:v>5.4342333333333654E-4</c:v>
                </c:pt>
                <c:pt idx="8074">
                  <c:v>6.2342333333333653E-4</c:v>
                </c:pt>
                <c:pt idx="8075">
                  <c:v>7.0342333333333652E-4</c:v>
                </c:pt>
                <c:pt idx="8076">
                  <c:v>7.9342333333333654E-4</c:v>
                </c:pt>
                <c:pt idx="8077">
                  <c:v>8.9342333333333637E-4</c:v>
                </c:pt>
                <c:pt idx="8078">
                  <c:v>1.0034233333333364E-3</c:v>
                </c:pt>
                <c:pt idx="8079">
                  <c:v>1.1334233333333363E-3</c:v>
                </c:pt>
                <c:pt idx="8080">
                  <c:v>1.2704233333333363E-3</c:v>
                </c:pt>
                <c:pt idx="8081">
                  <c:v>1.4224233333333365E-3</c:v>
                </c:pt>
                <c:pt idx="8082">
                  <c:v>1.5864233333333364E-3</c:v>
                </c:pt>
                <c:pt idx="8083">
                  <c:v>1.7704233333333363E-3</c:v>
                </c:pt>
                <c:pt idx="8084">
                  <c:v>1.9684233333333366E-3</c:v>
                </c:pt>
                <c:pt idx="8085">
                  <c:v>2.1724233333333363E-3</c:v>
                </c:pt>
                <c:pt idx="8086">
                  <c:v>2.3964233333333366E-3</c:v>
                </c:pt>
                <c:pt idx="8087">
                  <c:v>2.6324233333333367E-3</c:v>
                </c:pt>
                <c:pt idx="8088">
                  <c:v>2.8894233333333365E-3</c:v>
                </c:pt>
                <c:pt idx="8089">
                  <c:v>3.1594233333333364E-3</c:v>
                </c:pt>
                <c:pt idx="8090">
                  <c:v>3.4534233333333364E-3</c:v>
                </c:pt>
                <c:pt idx="8091">
                  <c:v>3.7534233333333363E-3</c:v>
                </c:pt>
                <c:pt idx="8092">
                  <c:v>4.0734233333333363E-3</c:v>
                </c:pt>
                <c:pt idx="8093">
                  <c:v>4.4134233333333363E-3</c:v>
                </c:pt>
                <c:pt idx="8094">
                  <c:v>4.7634233333333359E-3</c:v>
                </c:pt>
                <c:pt idx="8095">
                  <c:v>5.1234233333333368E-3</c:v>
                </c:pt>
                <c:pt idx="8096">
                  <c:v>5.503423333333337E-3</c:v>
                </c:pt>
                <c:pt idx="8097">
                  <c:v>5.9034233333333363E-3</c:v>
                </c:pt>
                <c:pt idx="8098">
                  <c:v>6.3134233333333369E-3</c:v>
                </c:pt>
                <c:pt idx="8099">
                  <c:v>6.7334233333333372E-3</c:v>
                </c:pt>
                <c:pt idx="8100">
                  <c:v>7.163423333333337E-3</c:v>
                </c:pt>
                <c:pt idx="8101">
                  <c:v>7.6034233333333364E-3</c:v>
                </c:pt>
                <c:pt idx="8102">
                  <c:v>8.0534233333333372E-3</c:v>
                </c:pt>
                <c:pt idx="8103">
                  <c:v>8.4934233333333366E-3</c:v>
                </c:pt>
                <c:pt idx="8104">
                  <c:v>8.9534233333333369E-3</c:v>
                </c:pt>
                <c:pt idx="8105">
                  <c:v>9.4034233333333359E-3</c:v>
                </c:pt>
                <c:pt idx="8106">
                  <c:v>9.8534233333333367E-3</c:v>
                </c:pt>
                <c:pt idx="8107">
                  <c:v>1.0313423333333335E-2</c:v>
                </c:pt>
                <c:pt idx="8108">
                  <c:v>1.0763423333333336E-2</c:v>
                </c:pt>
                <c:pt idx="8109">
                  <c:v>1.1203423333333335E-2</c:v>
                </c:pt>
                <c:pt idx="8110">
                  <c:v>1.1623423333333336E-2</c:v>
                </c:pt>
                <c:pt idx="8111">
                  <c:v>1.2053423333333336E-2</c:v>
                </c:pt>
                <c:pt idx="8112">
                  <c:v>1.2463423333333336E-2</c:v>
                </c:pt>
                <c:pt idx="8113">
                  <c:v>1.2863423333333335E-2</c:v>
                </c:pt>
                <c:pt idx="8114">
                  <c:v>1.3263423333333337E-2</c:v>
                </c:pt>
                <c:pt idx="8115">
                  <c:v>1.3663423333333336E-2</c:v>
                </c:pt>
                <c:pt idx="8116">
                  <c:v>1.3963423333333336E-2</c:v>
                </c:pt>
                <c:pt idx="8117">
                  <c:v>1.4263423333333336E-2</c:v>
                </c:pt>
                <c:pt idx="8118">
                  <c:v>1.4563423333333336E-2</c:v>
                </c:pt>
                <c:pt idx="8119">
                  <c:v>1.4863423333333335E-2</c:v>
                </c:pt>
                <c:pt idx="8120">
                  <c:v>1.5163423333333335E-2</c:v>
                </c:pt>
                <c:pt idx="8121">
                  <c:v>1.5363423333333336E-2</c:v>
                </c:pt>
                <c:pt idx="8122">
                  <c:v>1.5563423333333336E-2</c:v>
                </c:pt>
                <c:pt idx="8123">
                  <c:v>1.5663423333333336E-2</c:v>
                </c:pt>
                <c:pt idx="8124">
                  <c:v>1.5863423333333338E-2</c:v>
                </c:pt>
                <c:pt idx="8125">
                  <c:v>1.5963423333333338E-2</c:v>
                </c:pt>
                <c:pt idx="8126">
                  <c:v>1.6063423333333337E-2</c:v>
                </c:pt>
                <c:pt idx="8127">
                  <c:v>1.6063423333333337E-2</c:v>
                </c:pt>
                <c:pt idx="8128">
                  <c:v>1.6163423333333336E-2</c:v>
                </c:pt>
                <c:pt idx="8129">
                  <c:v>1.6163423333333336E-2</c:v>
                </c:pt>
                <c:pt idx="8130">
                  <c:v>1.6063423333333337E-2</c:v>
                </c:pt>
                <c:pt idx="8131">
                  <c:v>1.6063423333333337E-2</c:v>
                </c:pt>
                <c:pt idx="8132">
                  <c:v>1.5963423333333338E-2</c:v>
                </c:pt>
                <c:pt idx="8133">
                  <c:v>1.5863423333333338E-2</c:v>
                </c:pt>
                <c:pt idx="8134">
                  <c:v>1.5763423333333335E-2</c:v>
                </c:pt>
                <c:pt idx="8135">
                  <c:v>1.5563423333333336E-2</c:v>
                </c:pt>
                <c:pt idx="8136">
                  <c:v>1.5363423333333336E-2</c:v>
                </c:pt>
                <c:pt idx="8137">
                  <c:v>1.5263423333333337E-2</c:v>
                </c:pt>
                <c:pt idx="8138">
                  <c:v>1.4963423333333337E-2</c:v>
                </c:pt>
                <c:pt idx="8139">
                  <c:v>1.4763423333333336E-2</c:v>
                </c:pt>
                <c:pt idx="8140">
                  <c:v>1.4563423333333336E-2</c:v>
                </c:pt>
                <c:pt idx="8141">
                  <c:v>1.4263423333333336E-2</c:v>
                </c:pt>
                <c:pt idx="8142">
                  <c:v>1.3963423333333336E-2</c:v>
                </c:pt>
                <c:pt idx="8143">
                  <c:v>1.3663423333333336E-2</c:v>
                </c:pt>
                <c:pt idx="8144">
                  <c:v>1.3363423333333336E-2</c:v>
                </c:pt>
                <c:pt idx="8145">
                  <c:v>1.3063423333333336E-2</c:v>
                </c:pt>
                <c:pt idx="8146">
                  <c:v>1.2763423333333336E-2</c:v>
                </c:pt>
                <c:pt idx="8147">
                  <c:v>1.2463423333333336E-2</c:v>
                </c:pt>
                <c:pt idx="8148">
                  <c:v>1.2163423333333336E-2</c:v>
                </c:pt>
                <c:pt idx="8149">
                  <c:v>1.1833423333333336E-2</c:v>
                </c:pt>
                <c:pt idx="8150">
                  <c:v>1.1503423333333335E-2</c:v>
                </c:pt>
                <c:pt idx="8151">
                  <c:v>1.1183423333333336E-2</c:v>
                </c:pt>
                <c:pt idx="8152">
                  <c:v>1.0853423333333336E-2</c:v>
                </c:pt>
                <c:pt idx="8153">
                  <c:v>1.0523423333333335E-2</c:v>
                </c:pt>
                <c:pt idx="8154">
                  <c:v>1.0203423333333336E-2</c:v>
                </c:pt>
                <c:pt idx="8155">
                  <c:v>9.8734233333333359E-3</c:v>
                </c:pt>
                <c:pt idx="8156">
                  <c:v>9.5534233333333368E-3</c:v>
                </c:pt>
                <c:pt idx="8157">
                  <c:v>9.2434233333333372E-3</c:v>
                </c:pt>
                <c:pt idx="8158">
                  <c:v>8.9234233333333364E-3</c:v>
                </c:pt>
                <c:pt idx="8159">
                  <c:v>8.6134233333333369E-3</c:v>
                </c:pt>
                <c:pt idx="8160">
                  <c:v>8.313423333333337E-3</c:v>
                </c:pt>
                <c:pt idx="8161">
                  <c:v>8.0234233333333366E-3</c:v>
                </c:pt>
                <c:pt idx="8162">
                  <c:v>7.7334233333333363E-3</c:v>
                </c:pt>
                <c:pt idx="8163">
                  <c:v>7.4534233333333373E-3</c:v>
                </c:pt>
                <c:pt idx="8164">
                  <c:v>7.1834233333333362E-3</c:v>
                </c:pt>
                <c:pt idx="8165">
                  <c:v>6.9134233333333368E-3</c:v>
                </c:pt>
                <c:pt idx="8166">
                  <c:v>6.653423333333337E-3</c:v>
                </c:pt>
                <c:pt idx="8167">
                  <c:v>6.4034233333333367E-3</c:v>
                </c:pt>
                <c:pt idx="8168">
                  <c:v>6.1634233333333361E-3</c:v>
                </c:pt>
                <c:pt idx="8169">
                  <c:v>5.9134233333333359E-3</c:v>
                </c:pt>
                <c:pt idx="8170">
                  <c:v>5.6834233333333366E-3</c:v>
                </c:pt>
                <c:pt idx="8171">
                  <c:v>5.4634233333333369E-3</c:v>
                </c:pt>
                <c:pt idx="8172">
                  <c:v>5.2434233333333363E-3</c:v>
                </c:pt>
                <c:pt idx="8173">
                  <c:v>5.0234233333333366E-3</c:v>
                </c:pt>
                <c:pt idx="8174">
                  <c:v>4.8134233333333365E-3</c:v>
                </c:pt>
                <c:pt idx="8175">
                  <c:v>4.6134233333333368E-3</c:v>
                </c:pt>
                <c:pt idx="8176">
                  <c:v>4.4134233333333363E-3</c:v>
                </c:pt>
                <c:pt idx="8177">
                  <c:v>4.2334233333333367E-3</c:v>
                </c:pt>
                <c:pt idx="8178">
                  <c:v>4.0534233333333362E-3</c:v>
                </c:pt>
                <c:pt idx="8179">
                  <c:v>3.8734233333333366E-3</c:v>
                </c:pt>
                <c:pt idx="8180">
                  <c:v>3.7134233333333362E-3</c:v>
                </c:pt>
                <c:pt idx="8181">
                  <c:v>3.5434233333333362E-3</c:v>
                </c:pt>
                <c:pt idx="8182">
                  <c:v>3.3834233333333366E-3</c:v>
                </c:pt>
                <c:pt idx="8183">
                  <c:v>3.2334233333333367E-3</c:v>
                </c:pt>
                <c:pt idx="8184">
                  <c:v>3.0804233333333363E-3</c:v>
                </c:pt>
                <c:pt idx="8185">
                  <c:v>2.9294233333333362E-3</c:v>
                </c:pt>
                <c:pt idx="8186">
                  <c:v>2.7904233333333364E-3</c:v>
                </c:pt>
                <c:pt idx="8187">
                  <c:v>2.6524233333333363E-3</c:v>
                </c:pt>
                <c:pt idx="8188">
                  <c:v>2.5144233333333366E-3</c:v>
                </c:pt>
                <c:pt idx="8189">
                  <c:v>2.3824233333333365E-3</c:v>
                </c:pt>
                <c:pt idx="8190">
                  <c:v>2.2514233333333364E-3</c:v>
                </c:pt>
                <c:pt idx="8191">
                  <c:v>2.1264233333333363E-3</c:v>
                </c:pt>
                <c:pt idx="8192">
                  <c:v>2.0014233333333366E-3</c:v>
                </c:pt>
                <c:pt idx="8193">
                  <c:v>1.8894233333333365E-3</c:v>
                </c:pt>
                <c:pt idx="8194">
                  <c:v>1.7774233333333364E-3</c:v>
                </c:pt>
                <c:pt idx="8195">
                  <c:v>1.6724233333333363E-3</c:v>
                </c:pt>
                <c:pt idx="8196">
                  <c:v>1.5734233333333364E-3</c:v>
                </c:pt>
                <c:pt idx="8197">
                  <c:v>1.4684233333333366E-3</c:v>
                </c:pt>
                <c:pt idx="8198">
                  <c:v>1.3764233333333365E-3</c:v>
                </c:pt>
                <c:pt idx="8199">
                  <c:v>1.2844233333333364E-3</c:v>
                </c:pt>
                <c:pt idx="8200">
                  <c:v>1.1914233333333365E-3</c:v>
                </c:pt>
                <c:pt idx="8201">
                  <c:v>1.1134233333333365E-3</c:v>
                </c:pt>
                <c:pt idx="8202">
                  <c:v>1.0334233333333365E-3</c:v>
                </c:pt>
                <c:pt idx="8203">
                  <c:v>9.5342333333333653E-4</c:v>
                </c:pt>
                <c:pt idx="8204">
                  <c:v>8.9342333333333637E-4</c:v>
                </c:pt>
                <c:pt idx="8205">
                  <c:v>8.1342333333333638E-4</c:v>
                </c:pt>
                <c:pt idx="8206">
                  <c:v>7.5342333333333644E-4</c:v>
                </c:pt>
                <c:pt idx="8207">
                  <c:v>6.934233333333365E-4</c:v>
                </c:pt>
                <c:pt idx="8208">
                  <c:v>6.4342333333333637E-4</c:v>
                </c:pt>
                <c:pt idx="8209">
                  <c:v>6.0342333333333648E-4</c:v>
                </c:pt>
                <c:pt idx="8210">
                  <c:v>5.6342333333333637E-4</c:v>
                </c:pt>
                <c:pt idx="8211">
                  <c:v>5.3342333333333651E-4</c:v>
                </c:pt>
                <c:pt idx="8212">
                  <c:v>5.0342333333333643E-4</c:v>
                </c:pt>
                <c:pt idx="8213">
                  <c:v>4.8342333333333638E-4</c:v>
                </c:pt>
                <c:pt idx="8214">
                  <c:v>4.6342333333333654E-4</c:v>
                </c:pt>
                <c:pt idx="8215">
                  <c:v>4.4342333333333649E-4</c:v>
                </c:pt>
                <c:pt idx="8216">
                  <c:v>4.4342333333333649E-4</c:v>
                </c:pt>
                <c:pt idx="8217">
                  <c:v>4.3342333333333647E-4</c:v>
                </c:pt>
                <c:pt idx="8218">
                  <c:v>4.4342333333333649E-4</c:v>
                </c:pt>
                <c:pt idx="8219">
                  <c:v>4.4342333333333649E-4</c:v>
                </c:pt>
                <c:pt idx="8220">
                  <c:v>4.6342333333333654E-4</c:v>
                </c:pt>
                <c:pt idx="8221">
                  <c:v>4.7342333333333635E-4</c:v>
                </c:pt>
                <c:pt idx="8222">
                  <c:v>5.0342333333333643E-4</c:v>
                </c:pt>
                <c:pt idx="8223">
                  <c:v>5.2342333333333648E-4</c:v>
                </c:pt>
                <c:pt idx="8224">
                  <c:v>5.5342333333333635E-4</c:v>
                </c:pt>
                <c:pt idx="8225">
                  <c:v>5.8342333333333642E-4</c:v>
                </c:pt>
                <c:pt idx="8226">
                  <c:v>6.2342333333333653E-4</c:v>
                </c:pt>
                <c:pt idx="8227">
                  <c:v>6.6342333333333642E-4</c:v>
                </c:pt>
                <c:pt idx="8228">
                  <c:v>7.1342333333333655E-4</c:v>
                </c:pt>
                <c:pt idx="8229">
                  <c:v>7.5342333333333644E-4</c:v>
                </c:pt>
                <c:pt idx="8230">
                  <c:v>7.9342333333333654E-4</c:v>
                </c:pt>
                <c:pt idx="8231">
                  <c:v>8.4342333333333646E-4</c:v>
                </c:pt>
                <c:pt idx="8232">
                  <c:v>8.9342333333333637E-4</c:v>
                </c:pt>
                <c:pt idx="8233">
                  <c:v>9.3342333333333648E-4</c:v>
                </c:pt>
                <c:pt idx="8234">
                  <c:v>9.8342333333333639E-4</c:v>
                </c:pt>
                <c:pt idx="8235">
                  <c:v>1.0434233333333365E-3</c:v>
                </c:pt>
                <c:pt idx="8236">
                  <c:v>1.1034233333333365E-3</c:v>
                </c:pt>
                <c:pt idx="8237">
                  <c:v>1.1634233333333364E-3</c:v>
                </c:pt>
                <c:pt idx="8238">
                  <c:v>1.2244233333333365E-3</c:v>
                </c:pt>
                <c:pt idx="8239">
                  <c:v>1.2904233333333364E-3</c:v>
                </c:pt>
                <c:pt idx="8240">
                  <c:v>1.3494233333333364E-3</c:v>
                </c:pt>
                <c:pt idx="8241">
                  <c:v>1.4094233333333366E-3</c:v>
                </c:pt>
                <c:pt idx="8242">
                  <c:v>1.4684233333333366E-3</c:v>
                </c:pt>
                <c:pt idx="8243">
                  <c:v>1.5204233333333365E-3</c:v>
                </c:pt>
                <c:pt idx="8244">
                  <c:v>1.5734233333333364E-3</c:v>
                </c:pt>
                <c:pt idx="8245">
                  <c:v>1.6264233333333363E-3</c:v>
                </c:pt>
                <c:pt idx="8246">
                  <c:v>1.6724233333333363E-3</c:v>
                </c:pt>
                <c:pt idx="8247">
                  <c:v>1.7184233333333364E-3</c:v>
                </c:pt>
                <c:pt idx="8248">
                  <c:v>1.7574233333333363E-3</c:v>
                </c:pt>
                <c:pt idx="8249">
                  <c:v>1.7904233333333364E-3</c:v>
                </c:pt>
                <c:pt idx="8250">
                  <c:v>1.8234233333333364E-3</c:v>
                </c:pt>
                <c:pt idx="8251">
                  <c:v>1.8634233333333365E-3</c:v>
                </c:pt>
                <c:pt idx="8252">
                  <c:v>1.8954233333333364E-3</c:v>
                </c:pt>
                <c:pt idx="8253">
                  <c:v>1.9354233333333365E-3</c:v>
                </c:pt>
                <c:pt idx="8254">
                  <c:v>1.9684233333333366E-3</c:v>
                </c:pt>
                <c:pt idx="8255">
                  <c:v>2.0014233333333366E-3</c:v>
                </c:pt>
                <c:pt idx="8256">
                  <c:v>2.0214233333333363E-3</c:v>
                </c:pt>
                <c:pt idx="8257">
                  <c:v>2.0344233333333362E-3</c:v>
                </c:pt>
                <c:pt idx="8258">
                  <c:v>2.0474233333333362E-3</c:v>
                </c:pt>
                <c:pt idx="8259">
                  <c:v>2.0474233333333362E-3</c:v>
                </c:pt>
                <c:pt idx="8260">
                  <c:v>2.0474233333333362E-3</c:v>
                </c:pt>
                <c:pt idx="8261">
                  <c:v>2.0344233333333362E-3</c:v>
                </c:pt>
                <c:pt idx="8262">
                  <c:v>2.0144233333333366E-3</c:v>
                </c:pt>
                <c:pt idx="8263">
                  <c:v>1.9884233333333366E-3</c:v>
                </c:pt>
                <c:pt idx="8264">
                  <c:v>1.9554233333333366E-3</c:v>
                </c:pt>
                <c:pt idx="8265">
                  <c:v>1.9094233333333366E-3</c:v>
                </c:pt>
                <c:pt idx="8266">
                  <c:v>1.8634233333333365E-3</c:v>
                </c:pt>
                <c:pt idx="8267">
                  <c:v>1.8104233333333364E-3</c:v>
                </c:pt>
                <c:pt idx="8268">
                  <c:v>1.7574233333333363E-3</c:v>
                </c:pt>
                <c:pt idx="8269">
                  <c:v>1.7054233333333364E-3</c:v>
                </c:pt>
                <c:pt idx="8270">
                  <c:v>1.6524233333333365E-3</c:v>
                </c:pt>
                <c:pt idx="8271">
                  <c:v>1.5864233333333364E-3</c:v>
                </c:pt>
                <c:pt idx="8272">
                  <c:v>1.5144233333333366E-3</c:v>
                </c:pt>
                <c:pt idx="8273">
                  <c:v>1.4354233333333365E-3</c:v>
                </c:pt>
                <c:pt idx="8274">
                  <c:v>1.3494233333333364E-3</c:v>
                </c:pt>
                <c:pt idx="8275">
                  <c:v>1.2574233333333363E-3</c:v>
                </c:pt>
                <c:pt idx="8276">
                  <c:v>1.1654233333333365E-3</c:v>
                </c:pt>
                <c:pt idx="8277">
                  <c:v>1.0634233333333364E-3</c:v>
                </c:pt>
                <c:pt idx="8278">
                  <c:v>9.6342333333333655E-4</c:v>
                </c:pt>
                <c:pt idx="8279">
                  <c:v>8.5342333333333648E-4</c:v>
                </c:pt>
                <c:pt idx="8280">
                  <c:v>7.4342333333333641E-4</c:v>
                </c:pt>
                <c:pt idx="8281">
                  <c:v>6.3342333333333656E-4</c:v>
                </c:pt>
                <c:pt idx="8282">
                  <c:v>5.2342333333333648E-4</c:v>
                </c:pt>
                <c:pt idx="8283">
                  <c:v>4.1342333333333641E-4</c:v>
                </c:pt>
                <c:pt idx="8284">
                  <c:v>3.1342333333333637E-4</c:v>
                </c:pt>
                <c:pt idx="8285">
                  <c:v>2.0342333333333651E-4</c:v>
                </c:pt>
                <c:pt idx="8286">
                  <c:v>1.1342333333333628E-4</c:v>
                </c:pt>
                <c:pt idx="8287">
                  <c:v>1.3423333333336448E-5</c:v>
                </c:pt>
                <c:pt idx="8288">
                  <c:v>-8.6576666666663381E-5</c:v>
                </c:pt>
                <c:pt idx="8289">
                  <c:v>-1.7657666666666362E-4</c:v>
                </c:pt>
                <c:pt idx="8290">
                  <c:v>-2.6657666666666342E-4</c:v>
                </c:pt>
                <c:pt idx="8291">
                  <c:v>-3.5657666666666366E-4</c:v>
                </c:pt>
                <c:pt idx="8292">
                  <c:v>-4.3657666666666343E-4</c:v>
                </c:pt>
                <c:pt idx="8293">
                  <c:v>-5.1657666666666364E-4</c:v>
                </c:pt>
                <c:pt idx="8294">
                  <c:v>-5.8657666666666339E-4</c:v>
                </c:pt>
                <c:pt idx="8295">
                  <c:v>-6.5657666666666357E-4</c:v>
                </c:pt>
                <c:pt idx="8296">
                  <c:v>-7.1657666666666373E-4</c:v>
                </c:pt>
                <c:pt idx="8297">
                  <c:v>-7.7657666666666346E-4</c:v>
                </c:pt>
                <c:pt idx="8298">
                  <c:v>-8.2657666666666359E-4</c:v>
                </c:pt>
                <c:pt idx="8299">
                  <c:v>-8.6657666666666369E-4</c:v>
                </c:pt>
                <c:pt idx="8300">
                  <c:v>-9.0657666666666336E-4</c:v>
                </c:pt>
                <c:pt idx="8301">
                  <c:v>-9.3657666666666344E-4</c:v>
                </c:pt>
                <c:pt idx="8302">
                  <c:v>-9.5657666666666349E-4</c:v>
                </c:pt>
                <c:pt idx="8303">
                  <c:v>-9.7657666666666355E-4</c:v>
                </c:pt>
                <c:pt idx="8304">
                  <c:v>-9.8657666666666357E-4</c:v>
                </c:pt>
                <c:pt idx="8305">
                  <c:v>-9.965766666666636E-4</c:v>
                </c:pt>
                <c:pt idx="8306">
                  <c:v>-9.965766666666636E-4</c:v>
                </c:pt>
                <c:pt idx="8307">
                  <c:v>-9.8657666666666357E-4</c:v>
                </c:pt>
                <c:pt idx="8308">
                  <c:v>-9.7657666666666355E-4</c:v>
                </c:pt>
                <c:pt idx="8309">
                  <c:v>-9.6657666666666352E-4</c:v>
                </c:pt>
                <c:pt idx="8310">
                  <c:v>-9.5657666666666349E-4</c:v>
                </c:pt>
                <c:pt idx="8311">
                  <c:v>-9.3657666666666344E-4</c:v>
                </c:pt>
                <c:pt idx="8312">
                  <c:v>-9.1657666666666339E-4</c:v>
                </c:pt>
                <c:pt idx="8313">
                  <c:v>-8.8657666666666374E-4</c:v>
                </c:pt>
                <c:pt idx="8314">
                  <c:v>-8.5657666666666367E-4</c:v>
                </c:pt>
                <c:pt idx="8315">
                  <c:v>-8.3657666666666361E-4</c:v>
                </c:pt>
                <c:pt idx="8316">
                  <c:v>-8.0657666666666353E-4</c:v>
                </c:pt>
                <c:pt idx="8317">
                  <c:v>-7.6657666666666343E-4</c:v>
                </c:pt>
                <c:pt idx="8318">
                  <c:v>-7.2657666666666376E-4</c:v>
                </c:pt>
                <c:pt idx="8319">
                  <c:v>-6.9657666666666368E-4</c:v>
                </c:pt>
                <c:pt idx="8320">
                  <c:v>-6.5657666666666357E-4</c:v>
                </c:pt>
                <c:pt idx="8321">
                  <c:v>-6.265766666666635E-4</c:v>
                </c:pt>
                <c:pt idx="8322">
                  <c:v>-5.8657666666666339E-4</c:v>
                </c:pt>
                <c:pt idx="8323">
                  <c:v>-5.5657666666666375E-4</c:v>
                </c:pt>
                <c:pt idx="8324">
                  <c:v>-5.1657666666666364E-4</c:v>
                </c:pt>
                <c:pt idx="8325">
                  <c:v>-4.8657666666666356E-4</c:v>
                </c:pt>
                <c:pt idx="8326">
                  <c:v>-4.5657666666666348E-4</c:v>
                </c:pt>
                <c:pt idx="8327">
                  <c:v>-4.1657666666666338E-4</c:v>
                </c:pt>
                <c:pt idx="8328">
                  <c:v>-3.9657666666666376E-4</c:v>
                </c:pt>
                <c:pt idx="8329">
                  <c:v>-3.6657666666666368E-4</c:v>
                </c:pt>
                <c:pt idx="8330">
                  <c:v>-3.4657666666666363E-4</c:v>
                </c:pt>
                <c:pt idx="8331">
                  <c:v>-3.2657666666666358E-4</c:v>
                </c:pt>
                <c:pt idx="8332">
                  <c:v>-2.965766666666635E-4</c:v>
                </c:pt>
                <c:pt idx="8333">
                  <c:v>-2.7657666666666345E-4</c:v>
                </c:pt>
                <c:pt idx="8334">
                  <c:v>-2.6657666666666342E-4</c:v>
                </c:pt>
                <c:pt idx="8335">
                  <c:v>-2.4657666666666337E-4</c:v>
                </c:pt>
                <c:pt idx="8336">
                  <c:v>-2.2657666666666375E-4</c:v>
                </c:pt>
                <c:pt idx="8337">
                  <c:v>-2.2657666666666375E-4</c:v>
                </c:pt>
                <c:pt idx="8338">
                  <c:v>-2.1657666666666372E-4</c:v>
                </c:pt>
                <c:pt idx="8339">
                  <c:v>-2.065766666666637E-4</c:v>
                </c:pt>
                <c:pt idx="8340">
                  <c:v>-2.065766666666637E-4</c:v>
                </c:pt>
                <c:pt idx="8341">
                  <c:v>-1.9657666666666367E-4</c:v>
                </c:pt>
                <c:pt idx="8342">
                  <c:v>-1.9657666666666367E-4</c:v>
                </c:pt>
                <c:pt idx="8343">
                  <c:v>-1.9657666666666367E-4</c:v>
                </c:pt>
                <c:pt idx="8344">
                  <c:v>-2.065766666666637E-4</c:v>
                </c:pt>
                <c:pt idx="8345">
                  <c:v>-2.065766666666637E-4</c:v>
                </c:pt>
                <c:pt idx="8346">
                  <c:v>-2.065766666666637E-4</c:v>
                </c:pt>
                <c:pt idx="8347">
                  <c:v>-2.1657666666666372E-4</c:v>
                </c:pt>
                <c:pt idx="8348">
                  <c:v>-2.2657666666666375E-4</c:v>
                </c:pt>
                <c:pt idx="8349">
                  <c:v>-2.2657666666666375E-4</c:v>
                </c:pt>
                <c:pt idx="8350">
                  <c:v>-2.3657666666666334E-4</c:v>
                </c:pt>
                <c:pt idx="8351">
                  <c:v>-2.4657666666666337E-4</c:v>
                </c:pt>
                <c:pt idx="8352">
                  <c:v>-2.5657666666666339E-4</c:v>
                </c:pt>
                <c:pt idx="8353">
                  <c:v>-2.6657666666666342E-4</c:v>
                </c:pt>
                <c:pt idx="8354">
                  <c:v>-2.6657666666666342E-4</c:v>
                </c:pt>
                <c:pt idx="8355">
                  <c:v>-2.7657666666666345E-4</c:v>
                </c:pt>
                <c:pt idx="8356">
                  <c:v>-2.8657666666666347E-4</c:v>
                </c:pt>
                <c:pt idx="8357">
                  <c:v>-2.965766666666635E-4</c:v>
                </c:pt>
                <c:pt idx="8358">
                  <c:v>-3.0657666666666352E-4</c:v>
                </c:pt>
                <c:pt idx="8359">
                  <c:v>-3.0657666666666352E-4</c:v>
                </c:pt>
                <c:pt idx="8360">
                  <c:v>-3.1657666666666355E-4</c:v>
                </c:pt>
                <c:pt idx="8361">
                  <c:v>-3.1657666666666355E-4</c:v>
                </c:pt>
                <c:pt idx="8362">
                  <c:v>-3.2657666666666358E-4</c:v>
                </c:pt>
                <c:pt idx="8363">
                  <c:v>-3.2657666666666358E-4</c:v>
                </c:pt>
                <c:pt idx="8364">
                  <c:v>-3.2657666666666358E-4</c:v>
                </c:pt>
                <c:pt idx="8365">
                  <c:v>-3.1657666666666355E-4</c:v>
                </c:pt>
                <c:pt idx="8366">
                  <c:v>-3.1657666666666355E-4</c:v>
                </c:pt>
                <c:pt idx="8367">
                  <c:v>-3.0657666666666352E-4</c:v>
                </c:pt>
                <c:pt idx="8368">
                  <c:v>-3.0657666666666352E-4</c:v>
                </c:pt>
                <c:pt idx="8369">
                  <c:v>-2.965766666666635E-4</c:v>
                </c:pt>
                <c:pt idx="8370">
                  <c:v>-2.8657666666666347E-4</c:v>
                </c:pt>
                <c:pt idx="8371">
                  <c:v>-2.7657666666666345E-4</c:v>
                </c:pt>
                <c:pt idx="8372">
                  <c:v>-2.6657666666666342E-4</c:v>
                </c:pt>
                <c:pt idx="8373">
                  <c:v>-2.4657666666666337E-4</c:v>
                </c:pt>
                <c:pt idx="8374">
                  <c:v>-2.3657666666666334E-4</c:v>
                </c:pt>
                <c:pt idx="8375">
                  <c:v>-2.1657666666666372E-4</c:v>
                </c:pt>
                <c:pt idx="8376">
                  <c:v>-2.065766666666637E-4</c:v>
                </c:pt>
                <c:pt idx="8377">
                  <c:v>-1.8657666666666364E-4</c:v>
                </c:pt>
                <c:pt idx="8378">
                  <c:v>-1.6657666666666359E-4</c:v>
                </c:pt>
                <c:pt idx="8379">
                  <c:v>-1.4657666666666354E-4</c:v>
                </c:pt>
                <c:pt idx="8380">
                  <c:v>-1.2657666666666349E-4</c:v>
                </c:pt>
                <c:pt idx="8381">
                  <c:v>-9.6576666666663407E-5</c:v>
                </c:pt>
                <c:pt idx="8382">
                  <c:v>-7.6576666666663355E-5</c:v>
                </c:pt>
                <c:pt idx="8383">
                  <c:v>-5.6576666666663736E-5</c:v>
                </c:pt>
                <c:pt idx="8384">
                  <c:v>-2.6576666666663657E-5</c:v>
                </c:pt>
                <c:pt idx="8385">
                  <c:v>-6.5766666666636046E-6</c:v>
                </c:pt>
                <c:pt idx="8386">
                  <c:v>2.3423333333336474E-5</c:v>
                </c:pt>
                <c:pt idx="8387">
                  <c:v>4.3423333333336527E-5</c:v>
                </c:pt>
                <c:pt idx="8388">
                  <c:v>6.3423333333336579E-5</c:v>
                </c:pt>
                <c:pt idx="8389">
                  <c:v>8.3423333333336631E-5</c:v>
                </c:pt>
                <c:pt idx="8390">
                  <c:v>1.1342333333333628E-4</c:v>
                </c:pt>
                <c:pt idx="8391">
                  <c:v>1.3342333333333633E-4</c:v>
                </c:pt>
                <c:pt idx="8392">
                  <c:v>1.5342333333333638E-4</c:v>
                </c:pt>
                <c:pt idx="8393">
                  <c:v>1.6342333333333641E-4</c:v>
                </c:pt>
                <c:pt idx="8394">
                  <c:v>1.8342333333333646E-4</c:v>
                </c:pt>
                <c:pt idx="8395">
                  <c:v>2.0342333333333651E-4</c:v>
                </c:pt>
                <c:pt idx="8396">
                  <c:v>2.1342333333333654E-4</c:v>
                </c:pt>
                <c:pt idx="8397">
                  <c:v>2.3342333333333637E-4</c:v>
                </c:pt>
                <c:pt idx="8398">
                  <c:v>2.5342333333333643E-4</c:v>
                </c:pt>
                <c:pt idx="8399">
                  <c:v>2.6342333333333645E-4</c:v>
                </c:pt>
                <c:pt idx="8400">
                  <c:v>2.7342333333333648E-4</c:v>
                </c:pt>
                <c:pt idx="8401">
                  <c:v>2.8342333333333651E-4</c:v>
                </c:pt>
                <c:pt idx="8402">
                  <c:v>2.9342333333333653E-4</c:v>
                </c:pt>
                <c:pt idx="8403">
                  <c:v>2.9342333333333653E-4</c:v>
                </c:pt>
                <c:pt idx="8404">
                  <c:v>3.0342333333333634E-4</c:v>
                </c:pt>
                <c:pt idx="8405">
                  <c:v>3.1342333333333637E-4</c:v>
                </c:pt>
                <c:pt idx="8406">
                  <c:v>3.1342333333333637E-4</c:v>
                </c:pt>
                <c:pt idx="8407">
                  <c:v>3.1342333333333637E-4</c:v>
                </c:pt>
                <c:pt idx="8408">
                  <c:v>3.1342333333333637E-4</c:v>
                </c:pt>
                <c:pt idx="8409">
                  <c:v>3.1342333333333637E-4</c:v>
                </c:pt>
                <c:pt idx="8410">
                  <c:v>3.0342333333333634E-4</c:v>
                </c:pt>
                <c:pt idx="8411">
                  <c:v>3.0342333333333634E-4</c:v>
                </c:pt>
                <c:pt idx="8412">
                  <c:v>2.9342333333333653E-4</c:v>
                </c:pt>
                <c:pt idx="8413">
                  <c:v>2.9342333333333653E-4</c:v>
                </c:pt>
                <c:pt idx="8414">
                  <c:v>2.8342333333333651E-4</c:v>
                </c:pt>
                <c:pt idx="8415">
                  <c:v>2.7342333333333648E-4</c:v>
                </c:pt>
                <c:pt idx="8416">
                  <c:v>2.6342333333333645E-4</c:v>
                </c:pt>
                <c:pt idx="8417">
                  <c:v>2.5342333333333643E-4</c:v>
                </c:pt>
                <c:pt idx="8418">
                  <c:v>2.3342333333333637E-4</c:v>
                </c:pt>
                <c:pt idx="8419">
                  <c:v>2.2342333333333635E-4</c:v>
                </c:pt>
                <c:pt idx="8420">
                  <c:v>2.1342333333333654E-4</c:v>
                </c:pt>
                <c:pt idx="8421">
                  <c:v>1.9342333333333649E-4</c:v>
                </c:pt>
                <c:pt idx="8422">
                  <c:v>1.8342333333333646E-4</c:v>
                </c:pt>
                <c:pt idx="8423">
                  <c:v>1.7342333333333643E-4</c:v>
                </c:pt>
                <c:pt idx="8424">
                  <c:v>1.5342333333333638E-4</c:v>
                </c:pt>
                <c:pt idx="8425">
                  <c:v>1.4342333333333636E-4</c:v>
                </c:pt>
                <c:pt idx="8426">
                  <c:v>1.3342333333333633E-4</c:v>
                </c:pt>
                <c:pt idx="8427">
                  <c:v>1.234233333333363E-4</c:v>
                </c:pt>
                <c:pt idx="8428">
                  <c:v>1.0342333333333625E-4</c:v>
                </c:pt>
                <c:pt idx="8429">
                  <c:v>9.3423333333336658E-5</c:v>
                </c:pt>
                <c:pt idx="8430">
                  <c:v>8.3423333333336631E-5</c:v>
                </c:pt>
                <c:pt idx="8431">
                  <c:v>6.3423333333336579E-5</c:v>
                </c:pt>
                <c:pt idx="8432">
                  <c:v>5.3423333333336553E-5</c:v>
                </c:pt>
                <c:pt idx="8433">
                  <c:v>4.3423333333336527E-5</c:v>
                </c:pt>
                <c:pt idx="8434">
                  <c:v>3.34233333333365E-5</c:v>
                </c:pt>
                <c:pt idx="8435">
                  <c:v>2.3423333333336474E-5</c:v>
                </c:pt>
                <c:pt idx="8436">
                  <c:v>2.3423333333336474E-5</c:v>
                </c:pt>
                <c:pt idx="8437">
                  <c:v>1.3423333333336448E-5</c:v>
                </c:pt>
                <c:pt idx="8438">
                  <c:v>1.3423333333336448E-5</c:v>
                </c:pt>
                <c:pt idx="8439">
                  <c:v>3.4233333333364216E-6</c:v>
                </c:pt>
                <c:pt idx="8440">
                  <c:v>1.3423333333336448E-5</c:v>
                </c:pt>
                <c:pt idx="8441">
                  <c:v>1.3423333333336448E-5</c:v>
                </c:pt>
                <c:pt idx="8442">
                  <c:v>1.3423333333336448E-5</c:v>
                </c:pt>
                <c:pt idx="8443">
                  <c:v>2.3423333333336474E-5</c:v>
                </c:pt>
                <c:pt idx="8444">
                  <c:v>2.3423333333336474E-5</c:v>
                </c:pt>
                <c:pt idx="8445">
                  <c:v>3.34233333333365E-5</c:v>
                </c:pt>
                <c:pt idx="8446">
                  <c:v>4.3423333333336527E-5</c:v>
                </c:pt>
                <c:pt idx="8447">
                  <c:v>6.3423333333336579E-5</c:v>
                </c:pt>
                <c:pt idx="8448">
                  <c:v>7.3423333333336605E-5</c:v>
                </c:pt>
                <c:pt idx="8449">
                  <c:v>8.3423333333336631E-5</c:v>
                </c:pt>
                <c:pt idx="8450">
                  <c:v>1.0342333333333625E-4</c:v>
                </c:pt>
                <c:pt idx="8451">
                  <c:v>1.234233333333363E-4</c:v>
                </c:pt>
                <c:pt idx="8452">
                  <c:v>1.4342333333333636E-4</c:v>
                </c:pt>
                <c:pt idx="8453">
                  <c:v>1.5342333333333638E-4</c:v>
                </c:pt>
                <c:pt idx="8454">
                  <c:v>1.7342333333333643E-4</c:v>
                </c:pt>
                <c:pt idx="8455">
                  <c:v>2.0342333333333651E-4</c:v>
                </c:pt>
                <c:pt idx="8456">
                  <c:v>2.2342333333333635E-4</c:v>
                </c:pt>
                <c:pt idx="8457">
                  <c:v>2.5342333333333643E-4</c:v>
                </c:pt>
                <c:pt idx="8458">
                  <c:v>2.7342333333333648E-4</c:v>
                </c:pt>
                <c:pt idx="8459">
                  <c:v>2.9342333333333653E-4</c:v>
                </c:pt>
                <c:pt idx="8460">
                  <c:v>3.1342333333333637E-4</c:v>
                </c:pt>
                <c:pt idx="8461">
                  <c:v>3.4342333333333645E-4</c:v>
                </c:pt>
                <c:pt idx="8462">
                  <c:v>3.634233333333365E-4</c:v>
                </c:pt>
                <c:pt idx="8463">
                  <c:v>3.8342333333333655E-4</c:v>
                </c:pt>
                <c:pt idx="8464">
                  <c:v>4.0342333333333639E-4</c:v>
                </c:pt>
                <c:pt idx="8465">
                  <c:v>4.2342333333333644E-4</c:v>
                </c:pt>
                <c:pt idx="8466">
                  <c:v>4.4342333333333649E-4</c:v>
                </c:pt>
                <c:pt idx="8467">
                  <c:v>4.6342333333333654E-4</c:v>
                </c:pt>
                <c:pt idx="8468">
                  <c:v>4.7342333333333635E-4</c:v>
                </c:pt>
                <c:pt idx="8469">
                  <c:v>4.8342333333333638E-4</c:v>
                </c:pt>
                <c:pt idx="8470">
                  <c:v>5.0342333333333643E-4</c:v>
                </c:pt>
                <c:pt idx="8471">
                  <c:v>5.1342333333333646E-4</c:v>
                </c:pt>
                <c:pt idx="8472">
                  <c:v>5.2342333333333648E-4</c:v>
                </c:pt>
                <c:pt idx="8473">
                  <c:v>5.3342333333333651E-4</c:v>
                </c:pt>
                <c:pt idx="8474">
                  <c:v>5.4342333333333654E-4</c:v>
                </c:pt>
                <c:pt idx="8475">
                  <c:v>5.4342333333333654E-4</c:v>
                </c:pt>
                <c:pt idx="8476">
                  <c:v>5.4342333333333654E-4</c:v>
                </c:pt>
                <c:pt idx="8477">
                  <c:v>5.4342333333333654E-4</c:v>
                </c:pt>
                <c:pt idx="8478">
                  <c:v>5.4342333333333654E-4</c:v>
                </c:pt>
                <c:pt idx="8479">
                  <c:v>5.4342333333333654E-4</c:v>
                </c:pt>
                <c:pt idx="8480">
                  <c:v>5.4342333333333654E-4</c:v>
                </c:pt>
                <c:pt idx="8481">
                  <c:v>5.4342333333333654E-4</c:v>
                </c:pt>
                <c:pt idx="8482">
                  <c:v>5.3342333333333651E-4</c:v>
                </c:pt>
                <c:pt idx="8483">
                  <c:v>5.2342333333333648E-4</c:v>
                </c:pt>
                <c:pt idx="8484">
                  <c:v>5.2342333333333648E-4</c:v>
                </c:pt>
                <c:pt idx="8485">
                  <c:v>5.0342333333333643E-4</c:v>
                </c:pt>
                <c:pt idx="8486">
                  <c:v>5.0342333333333643E-4</c:v>
                </c:pt>
                <c:pt idx="8487">
                  <c:v>4.8342333333333638E-4</c:v>
                </c:pt>
                <c:pt idx="8488">
                  <c:v>4.7342333333333635E-4</c:v>
                </c:pt>
                <c:pt idx="8489">
                  <c:v>4.6342333333333654E-4</c:v>
                </c:pt>
                <c:pt idx="8490">
                  <c:v>4.4342333333333649E-4</c:v>
                </c:pt>
                <c:pt idx="8491">
                  <c:v>4.3342333333333647E-4</c:v>
                </c:pt>
                <c:pt idx="8492">
                  <c:v>4.2342333333333644E-4</c:v>
                </c:pt>
                <c:pt idx="8493">
                  <c:v>4.0342333333333639E-4</c:v>
                </c:pt>
                <c:pt idx="8494">
                  <c:v>3.9342333333333636E-4</c:v>
                </c:pt>
                <c:pt idx="8495">
                  <c:v>3.7342333333333652E-4</c:v>
                </c:pt>
                <c:pt idx="8496">
                  <c:v>3.634233333333365E-4</c:v>
                </c:pt>
                <c:pt idx="8497">
                  <c:v>3.4342333333333645E-4</c:v>
                </c:pt>
                <c:pt idx="8498">
                  <c:v>3.3342333333333642E-4</c:v>
                </c:pt>
                <c:pt idx="8499">
                  <c:v>3.1342333333333637E-4</c:v>
                </c:pt>
                <c:pt idx="8500">
                  <c:v>2.9342333333333653E-4</c:v>
                </c:pt>
                <c:pt idx="8501">
                  <c:v>2.7342333333333648E-4</c:v>
                </c:pt>
                <c:pt idx="8502">
                  <c:v>2.6342333333333645E-4</c:v>
                </c:pt>
                <c:pt idx="8503">
                  <c:v>2.5342333333333643E-4</c:v>
                </c:pt>
                <c:pt idx="8504">
                  <c:v>2.3342333333333637E-4</c:v>
                </c:pt>
                <c:pt idx="8505">
                  <c:v>2.1342333333333654E-4</c:v>
                </c:pt>
                <c:pt idx="8506">
                  <c:v>2.0342333333333651E-4</c:v>
                </c:pt>
                <c:pt idx="8507">
                  <c:v>1.9342333333333649E-4</c:v>
                </c:pt>
                <c:pt idx="8508">
                  <c:v>1.7342333333333643E-4</c:v>
                </c:pt>
                <c:pt idx="8509">
                  <c:v>1.6342333333333641E-4</c:v>
                </c:pt>
                <c:pt idx="8510">
                  <c:v>1.5342333333333638E-4</c:v>
                </c:pt>
                <c:pt idx="8511">
                  <c:v>1.4342333333333636E-4</c:v>
                </c:pt>
                <c:pt idx="8512">
                  <c:v>1.3342333333333633E-4</c:v>
                </c:pt>
                <c:pt idx="8513">
                  <c:v>1.234233333333363E-4</c:v>
                </c:pt>
                <c:pt idx="8514">
                  <c:v>1.234233333333363E-4</c:v>
                </c:pt>
                <c:pt idx="8515">
                  <c:v>1.1342333333333628E-4</c:v>
                </c:pt>
                <c:pt idx="8516">
                  <c:v>1.0342333333333625E-4</c:v>
                </c:pt>
                <c:pt idx="8517">
                  <c:v>1.0342333333333625E-4</c:v>
                </c:pt>
                <c:pt idx="8518">
                  <c:v>9.3423333333336658E-5</c:v>
                </c:pt>
                <c:pt idx="8519">
                  <c:v>9.3423333333336658E-5</c:v>
                </c:pt>
                <c:pt idx="8520">
                  <c:v>9.3423333333336658E-5</c:v>
                </c:pt>
                <c:pt idx="8521">
                  <c:v>9.3423333333336658E-5</c:v>
                </c:pt>
                <c:pt idx="8522">
                  <c:v>1.0342333333333625E-4</c:v>
                </c:pt>
                <c:pt idx="8523">
                  <c:v>1.0342333333333625E-4</c:v>
                </c:pt>
                <c:pt idx="8524">
                  <c:v>1.0342333333333625E-4</c:v>
                </c:pt>
                <c:pt idx="8525">
                  <c:v>1.1342333333333628E-4</c:v>
                </c:pt>
                <c:pt idx="8526">
                  <c:v>1.234233333333363E-4</c:v>
                </c:pt>
                <c:pt idx="8527">
                  <c:v>1.3342333333333633E-4</c:v>
                </c:pt>
                <c:pt idx="8528">
                  <c:v>1.4342333333333636E-4</c:v>
                </c:pt>
                <c:pt idx="8529">
                  <c:v>1.5342333333333638E-4</c:v>
                </c:pt>
                <c:pt idx="8530">
                  <c:v>1.7342333333333643E-4</c:v>
                </c:pt>
                <c:pt idx="8531">
                  <c:v>1.8342333333333646E-4</c:v>
                </c:pt>
                <c:pt idx="8532">
                  <c:v>2.0342333333333651E-4</c:v>
                </c:pt>
                <c:pt idx="8533">
                  <c:v>2.1342333333333654E-4</c:v>
                </c:pt>
                <c:pt idx="8534">
                  <c:v>2.3342333333333637E-4</c:v>
                </c:pt>
                <c:pt idx="8535">
                  <c:v>2.5342333333333643E-4</c:v>
                </c:pt>
                <c:pt idx="8536">
                  <c:v>2.7342333333333648E-4</c:v>
                </c:pt>
                <c:pt idx="8537">
                  <c:v>2.9342333333333653E-4</c:v>
                </c:pt>
                <c:pt idx="8538">
                  <c:v>3.1342333333333637E-4</c:v>
                </c:pt>
                <c:pt idx="8539">
                  <c:v>3.3342333333333642E-4</c:v>
                </c:pt>
                <c:pt idx="8540">
                  <c:v>3.5342333333333647E-4</c:v>
                </c:pt>
                <c:pt idx="8541">
                  <c:v>3.7342333333333652E-4</c:v>
                </c:pt>
                <c:pt idx="8542">
                  <c:v>3.9342333333333636E-4</c:v>
                </c:pt>
                <c:pt idx="8543">
                  <c:v>4.1342333333333641E-4</c:v>
                </c:pt>
                <c:pt idx="8544">
                  <c:v>4.2342333333333644E-4</c:v>
                </c:pt>
                <c:pt idx="8545">
                  <c:v>4.4342333333333649E-4</c:v>
                </c:pt>
                <c:pt idx="8546">
                  <c:v>4.6342333333333654E-4</c:v>
                </c:pt>
                <c:pt idx="8547">
                  <c:v>4.8342333333333638E-4</c:v>
                </c:pt>
                <c:pt idx="8548">
                  <c:v>4.9342333333333641E-4</c:v>
                </c:pt>
                <c:pt idx="8549">
                  <c:v>5.0342333333333643E-4</c:v>
                </c:pt>
                <c:pt idx="8550">
                  <c:v>5.1342333333333646E-4</c:v>
                </c:pt>
                <c:pt idx="8551">
                  <c:v>5.2342333333333648E-4</c:v>
                </c:pt>
                <c:pt idx="8552">
                  <c:v>5.3342333333333651E-4</c:v>
                </c:pt>
                <c:pt idx="8553">
                  <c:v>5.3342333333333651E-4</c:v>
                </c:pt>
                <c:pt idx="8554">
                  <c:v>5.4342333333333654E-4</c:v>
                </c:pt>
                <c:pt idx="8555">
                  <c:v>5.4342333333333654E-4</c:v>
                </c:pt>
                <c:pt idx="8556">
                  <c:v>5.4342333333333654E-4</c:v>
                </c:pt>
                <c:pt idx="8557">
                  <c:v>5.4342333333333654E-4</c:v>
                </c:pt>
                <c:pt idx="8558">
                  <c:v>5.4342333333333654E-4</c:v>
                </c:pt>
                <c:pt idx="8559">
                  <c:v>5.3342333333333651E-4</c:v>
                </c:pt>
                <c:pt idx="8560">
                  <c:v>5.2342333333333648E-4</c:v>
                </c:pt>
                <c:pt idx="8561">
                  <c:v>5.2342333333333648E-4</c:v>
                </c:pt>
                <c:pt idx="8562">
                  <c:v>5.1342333333333646E-4</c:v>
                </c:pt>
                <c:pt idx="8563">
                  <c:v>5.0342333333333643E-4</c:v>
                </c:pt>
                <c:pt idx="8564">
                  <c:v>4.9342333333333641E-4</c:v>
                </c:pt>
                <c:pt idx="8565">
                  <c:v>4.8342333333333638E-4</c:v>
                </c:pt>
                <c:pt idx="8566">
                  <c:v>4.7342333333333635E-4</c:v>
                </c:pt>
                <c:pt idx="8567">
                  <c:v>4.6342333333333654E-4</c:v>
                </c:pt>
                <c:pt idx="8568">
                  <c:v>4.5342333333333652E-4</c:v>
                </c:pt>
                <c:pt idx="8569">
                  <c:v>4.4342333333333649E-4</c:v>
                </c:pt>
                <c:pt idx="8570">
                  <c:v>4.2342333333333644E-4</c:v>
                </c:pt>
                <c:pt idx="8571">
                  <c:v>4.1342333333333641E-4</c:v>
                </c:pt>
                <c:pt idx="8572">
                  <c:v>4.0342333333333639E-4</c:v>
                </c:pt>
                <c:pt idx="8573">
                  <c:v>3.9342333333333636E-4</c:v>
                </c:pt>
                <c:pt idx="8574">
                  <c:v>3.8342333333333655E-4</c:v>
                </c:pt>
                <c:pt idx="8575">
                  <c:v>3.7342333333333652E-4</c:v>
                </c:pt>
                <c:pt idx="8576">
                  <c:v>3.7342333333333652E-4</c:v>
                </c:pt>
                <c:pt idx="8577">
                  <c:v>3.5342333333333647E-4</c:v>
                </c:pt>
                <c:pt idx="8578">
                  <c:v>3.5342333333333647E-4</c:v>
                </c:pt>
                <c:pt idx="8579">
                  <c:v>3.5342333333333647E-4</c:v>
                </c:pt>
                <c:pt idx="8580">
                  <c:v>3.4342333333333645E-4</c:v>
                </c:pt>
                <c:pt idx="8581">
                  <c:v>3.4342333333333645E-4</c:v>
                </c:pt>
                <c:pt idx="8582">
                  <c:v>3.3342333333333642E-4</c:v>
                </c:pt>
                <c:pt idx="8583">
                  <c:v>3.3342333333333642E-4</c:v>
                </c:pt>
                <c:pt idx="8584">
                  <c:v>3.4342333333333645E-4</c:v>
                </c:pt>
                <c:pt idx="8585">
                  <c:v>3.4342333333333645E-4</c:v>
                </c:pt>
                <c:pt idx="8586">
                  <c:v>3.5342333333333647E-4</c:v>
                </c:pt>
                <c:pt idx="8587">
                  <c:v>3.5342333333333647E-4</c:v>
                </c:pt>
                <c:pt idx="8588">
                  <c:v>3.634233333333365E-4</c:v>
                </c:pt>
                <c:pt idx="8589">
                  <c:v>3.7342333333333652E-4</c:v>
                </c:pt>
                <c:pt idx="8590">
                  <c:v>3.8342333333333655E-4</c:v>
                </c:pt>
                <c:pt idx="8591">
                  <c:v>3.9342333333333636E-4</c:v>
                </c:pt>
                <c:pt idx="8592">
                  <c:v>4.0342333333333639E-4</c:v>
                </c:pt>
                <c:pt idx="8593">
                  <c:v>4.1342333333333641E-4</c:v>
                </c:pt>
                <c:pt idx="8594">
                  <c:v>4.3342333333333647E-4</c:v>
                </c:pt>
                <c:pt idx="8595">
                  <c:v>4.4342333333333649E-4</c:v>
                </c:pt>
                <c:pt idx="8596">
                  <c:v>4.6342333333333654E-4</c:v>
                </c:pt>
                <c:pt idx="8597">
                  <c:v>4.8342333333333638E-4</c:v>
                </c:pt>
                <c:pt idx="8598">
                  <c:v>5.0342333333333643E-4</c:v>
                </c:pt>
                <c:pt idx="8599">
                  <c:v>5.2342333333333648E-4</c:v>
                </c:pt>
                <c:pt idx="8600">
                  <c:v>5.4342333333333654E-4</c:v>
                </c:pt>
                <c:pt idx="8601">
                  <c:v>5.6342333333333637E-4</c:v>
                </c:pt>
                <c:pt idx="8602">
                  <c:v>5.8342333333333642E-4</c:v>
                </c:pt>
                <c:pt idx="8603">
                  <c:v>6.0342333333333648E-4</c:v>
                </c:pt>
                <c:pt idx="8604">
                  <c:v>6.3342333333333656E-4</c:v>
                </c:pt>
                <c:pt idx="8605">
                  <c:v>6.5342333333333639E-4</c:v>
                </c:pt>
                <c:pt idx="8606">
                  <c:v>6.7342333333333644E-4</c:v>
                </c:pt>
                <c:pt idx="8607">
                  <c:v>6.934233333333365E-4</c:v>
                </c:pt>
                <c:pt idx="8608">
                  <c:v>7.2342333333333636E-4</c:v>
                </c:pt>
                <c:pt idx="8609">
                  <c:v>7.4342333333333641E-4</c:v>
                </c:pt>
                <c:pt idx="8610">
                  <c:v>7.7342333333333649E-4</c:v>
                </c:pt>
                <c:pt idx="8611">
                  <c:v>7.9342333333333654E-4</c:v>
                </c:pt>
                <c:pt idx="8612">
                  <c:v>8.1342333333333638E-4</c:v>
                </c:pt>
                <c:pt idx="8613">
                  <c:v>8.3342333333333643E-4</c:v>
                </c:pt>
                <c:pt idx="8614">
                  <c:v>8.5342333333333648E-4</c:v>
                </c:pt>
                <c:pt idx="8615">
                  <c:v>8.7342333333333654E-4</c:v>
                </c:pt>
                <c:pt idx="8616">
                  <c:v>8.9342333333333637E-4</c:v>
                </c:pt>
                <c:pt idx="8617">
                  <c:v>9.1342333333333642E-4</c:v>
                </c:pt>
                <c:pt idx="8618">
                  <c:v>9.2342333333333645E-4</c:v>
                </c:pt>
                <c:pt idx="8619">
                  <c:v>9.434233333333365E-4</c:v>
                </c:pt>
                <c:pt idx="8620">
                  <c:v>9.5342333333333653E-4</c:v>
                </c:pt>
                <c:pt idx="8621">
                  <c:v>9.6342333333333655E-4</c:v>
                </c:pt>
                <c:pt idx="8622">
                  <c:v>9.8342333333333639E-4</c:v>
                </c:pt>
                <c:pt idx="8623">
                  <c:v>9.8342333333333639E-4</c:v>
                </c:pt>
                <c:pt idx="8624">
                  <c:v>9.9342333333333642E-4</c:v>
                </c:pt>
                <c:pt idx="8625">
                  <c:v>1.0034233333333364E-3</c:v>
                </c:pt>
                <c:pt idx="8626">
                  <c:v>1.0034233333333364E-3</c:v>
                </c:pt>
                <c:pt idx="8627">
                  <c:v>1.0134233333333365E-3</c:v>
                </c:pt>
                <c:pt idx="8628">
                  <c:v>1.0134233333333365E-3</c:v>
                </c:pt>
                <c:pt idx="8629">
                  <c:v>1.0134233333333365E-3</c:v>
                </c:pt>
                <c:pt idx="8630">
                  <c:v>1.0234233333333365E-3</c:v>
                </c:pt>
                <c:pt idx="8631">
                  <c:v>1.0134233333333365E-3</c:v>
                </c:pt>
                <c:pt idx="8632">
                  <c:v>1.0134233333333365E-3</c:v>
                </c:pt>
                <c:pt idx="8633">
                  <c:v>1.0134233333333365E-3</c:v>
                </c:pt>
                <c:pt idx="8634">
                  <c:v>1.0034233333333364E-3</c:v>
                </c:pt>
                <c:pt idx="8635">
                  <c:v>1.0034233333333364E-3</c:v>
                </c:pt>
                <c:pt idx="8636">
                  <c:v>9.9342333333333642E-4</c:v>
                </c:pt>
                <c:pt idx="8637">
                  <c:v>9.8342333333333639E-4</c:v>
                </c:pt>
                <c:pt idx="8638">
                  <c:v>9.8342333333333639E-4</c:v>
                </c:pt>
                <c:pt idx="8639">
                  <c:v>9.7342333333333636E-4</c:v>
                </c:pt>
                <c:pt idx="8640">
                  <c:v>9.6342333333333655E-4</c:v>
                </c:pt>
                <c:pt idx="8641">
                  <c:v>9.5342333333333653E-4</c:v>
                </c:pt>
                <c:pt idx="8642">
                  <c:v>9.434233333333365E-4</c:v>
                </c:pt>
                <c:pt idx="8643">
                  <c:v>9.3342333333333648E-4</c:v>
                </c:pt>
                <c:pt idx="8644">
                  <c:v>9.2342333333333645E-4</c:v>
                </c:pt>
                <c:pt idx="8645">
                  <c:v>9.1342333333333642E-4</c:v>
                </c:pt>
                <c:pt idx="8646">
                  <c:v>9.034233333333364E-4</c:v>
                </c:pt>
                <c:pt idx="8647">
                  <c:v>8.9342333333333637E-4</c:v>
                </c:pt>
                <c:pt idx="8648">
                  <c:v>8.9342333333333637E-4</c:v>
                </c:pt>
                <c:pt idx="8649">
                  <c:v>8.7342333333333654E-4</c:v>
                </c:pt>
                <c:pt idx="8650">
                  <c:v>8.7342333333333654E-4</c:v>
                </c:pt>
                <c:pt idx="8651">
                  <c:v>8.5342333333333648E-4</c:v>
                </c:pt>
                <c:pt idx="8652">
                  <c:v>8.5342333333333648E-4</c:v>
                </c:pt>
                <c:pt idx="8653">
                  <c:v>8.4342333333333646E-4</c:v>
                </c:pt>
                <c:pt idx="8654">
                  <c:v>8.3342333333333643E-4</c:v>
                </c:pt>
                <c:pt idx="8655">
                  <c:v>8.234233333333364E-4</c:v>
                </c:pt>
                <c:pt idx="8656">
                  <c:v>8.1342333333333638E-4</c:v>
                </c:pt>
                <c:pt idx="8657">
                  <c:v>8.1342333333333638E-4</c:v>
                </c:pt>
                <c:pt idx="8658">
                  <c:v>7.9342333333333654E-4</c:v>
                </c:pt>
                <c:pt idx="8659">
                  <c:v>7.9342333333333654E-4</c:v>
                </c:pt>
                <c:pt idx="8660">
                  <c:v>7.8342333333333652E-4</c:v>
                </c:pt>
                <c:pt idx="8661">
                  <c:v>7.7342333333333649E-4</c:v>
                </c:pt>
                <c:pt idx="8662">
                  <c:v>7.7342333333333649E-4</c:v>
                </c:pt>
                <c:pt idx="8663">
                  <c:v>7.6342333333333646E-4</c:v>
                </c:pt>
                <c:pt idx="8664">
                  <c:v>7.5342333333333644E-4</c:v>
                </c:pt>
                <c:pt idx="8665">
                  <c:v>7.5342333333333644E-4</c:v>
                </c:pt>
                <c:pt idx="8666">
                  <c:v>7.4342333333333641E-4</c:v>
                </c:pt>
                <c:pt idx="8667">
                  <c:v>7.3342333333333638E-4</c:v>
                </c:pt>
                <c:pt idx="8668">
                  <c:v>7.3342333333333638E-4</c:v>
                </c:pt>
                <c:pt idx="8669">
                  <c:v>7.2342333333333636E-4</c:v>
                </c:pt>
                <c:pt idx="8670">
                  <c:v>7.1342333333333655E-4</c:v>
                </c:pt>
                <c:pt idx="8671">
                  <c:v>7.1342333333333655E-4</c:v>
                </c:pt>
                <c:pt idx="8672">
                  <c:v>7.1342333333333655E-4</c:v>
                </c:pt>
                <c:pt idx="8673">
                  <c:v>7.0342333333333652E-4</c:v>
                </c:pt>
                <c:pt idx="8674">
                  <c:v>7.0342333333333652E-4</c:v>
                </c:pt>
                <c:pt idx="8675">
                  <c:v>6.934233333333365E-4</c:v>
                </c:pt>
                <c:pt idx="8676">
                  <c:v>6.934233333333365E-4</c:v>
                </c:pt>
                <c:pt idx="8677">
                  <c:v>6.934233333333365E-4</c:v>
                </c:pt>
                <c:pt idx="8678">
                  <c:v>6.934233333333365E-4</c:v>
                </c:pt>
                <c:pt idx="8679">
                  <c:v>6.934233333333365E-4</c:v>
                </c:pt>
                <c:pt idx="8680">
                  <c:v>6.934233333333365E-4</c:v>
                </c:pt>
                <c:pt idx="8681">
                  <c:v>6.934233333333365E-4</c:v>
                </c:pt>
                <c:pt idx="8682">
                  <c:v>6.934233333333365E-4</c:v>
                </c:pt>
                <c:pt idx="8683">
                  <c:v>6.934233333333365E-4</c:v>
                </c:pt>
                <c:pt idx="8684">
                  <c:v>6.934233333333365E-4</c:v>
                </c:pt>
                <c:pt idx="8685">
                  <c:v>6.934233333333365E-4</c:v>
                </c:pt>
                <c:pt idx="8686">
                  <c:v>7.0342333333333652E-4</c:v>
                </c:pt>
                <c:pt idx="8687">
                  <c:v>7.0342333333333652E-4</c:v>
                </c:pt>
                <c:pt idx="8688">
                  <c:v>7.1342333333333655E-4</c:v>
                </c:pt>
                <c:pt idx="8689">
                  <c:v>7.1342333333333655E-4</c:v>
                </c:pt>
                <c:pt idx="8690">
                  <c:v>7.2342333333333636E-4</c:v>
                </c:pt>
                <c:pt idx="8691">
                  <c:v>7.3342333333333638E-4</c:v>
                </c:pt>
                <c:pt idx="8692">
                  <c:v>7.4342333333333641E-4</c:v>
                </c:pt>
                <c:pt idx="8693">
                  <c:v>7.5342333333333644E-4</c:v>
                </c:pt>
                <c:pt idx="8694">
                  <c:v>7.5342333333333644E-4</c:v>
                </c:pt>
                <c:pt idx="8695">
                  <c:v>7.7342333333333649E-4</c:v>
                </c:pt>
                <c:pt idx="8696">
                  <c:v>7.7342333333333649E-4</c:v>
                </c:pt>
                <c:pt idx="8697">
                  <c:v>7.9342333333333654E-4</c:v>
                </c:pt>
                <c:pt idx="8698">
                  <c:v>7.9342333333333654E-4</c:v>
                </c:pt>
                <c:pt idx="8699">
                  <c:v>8.1342333333333638E-4</c:v>
                </c:pt>
                <c:pt idx="8700">
                  <c:v>8.1342333333333638E-4</c:v>
                </c:pt>
                <c:pt idx="8701">
                  <c:v>8.234233333333364E-4</c:v>
                </c:pt>
                <c:pt idx="8702">
                  <c:v>8.3342333333333643E-4</c:v>
                </c:pt>
                <c:pt idx="8703">
                  <c:v>8.4342333333333646E-4</c:v>
                </c:pt>
                <c:pt idx="8704">
                  <c:v>8.5342333333333648E-4</c:v>
                </c:pt>
                <c:pt idx="8705">
                  <c:v>8.6342333333333651E-4</c:v>
                </c:pt>
                <c:pt idx="8706">
                  <c:v>8.7342333333333654E-4</c:v>
                </c:pt>
                <c:pt idx="8707">
                  <c:v>8.7342333333333654E-4</c:v>
                </c:pt>
                <c:pt idx="8708">
                  <c:v>8.8342333333333634E-4</c:v>
                </c:pt>
                <c:pt idx="8709">
                  <c:v>8.9342333333333637E-4</c:v>
                </c:pt>
                <c:pt idx="8710">
                  <c:v>9.034233333333364E-4</c:v>
                </c:pt>
                <c:pt idx="8711">
                  <c:v>9.1342333333333642E-4</c:v>
                </c:pt>
                <c:pt idx="8712">
                  <c:v>9.1342333333333642E-4</c:v>
                </c:pt>
                <c:pt idx="8713">
                  <c:v>9.2342333333333645E-4</c:v>
                </c:pt>
                <c:pt idx="8714">
                  <c:v>9.2342333333333645E-4</c:v>
                </c:pt>
                <c:pt idx="8715">
                  <c:v>9.3342333333333648E-4</c:v>
                </c:pt>
                <c:pt idx="8716">
                  <c:v>9.434233333333365E-4</c:v>
                </c:pt>
                <c:pt idx="8717">
                  <c:v>9.434233333333365E-4</c:v>
                </c:pt>
                <c:pt idx="8718">
                  <c:v>9.5342333333333653E-4</c:v>
                </c:pt>
                <c:pt idx="8719">
                  <c:v>9.6342333333333655E-4</c:v>
                </c:pt>
                <c:pt idx="8720">
                  <c:v>9.6342333333333655E-4</c:v>
                </c:pt>
                <c:pt idx="8721">
                  <c:v>9.6342333333333655E-4</c:v>
                </c:pt>
                <c:pt idx="8722">
                  <c:v>9.7342333333333636E-4</c:v>
                </c:pt>
                <c:pt idx="8723">
                  <c:v>9.8342333333333639E-4</c:v>
                </c:pt>
                <c:pt idx="8724">
                  <c:v>9.8342333333333639E-4</c:v>
                </c:pt>
                <c:pt idx="8725">
                  <c:v>9.9342333333333642E-4</c:v>
                </c:pt>
                <c:pt idx="8726">
                  <c:v>9.9342333333333642E-4</c:v>
                </c:pt>
                <c:pt idx="8727">
                  <c:v>1.0034233333333364E-3</c:v>
                </c:pt>
                <c:pt idx="8728">
                  <c:v>1.0034233333333364E-3</c:v>
                </c:pt>
                <c:pt idx="8729">
                  <c:v>1.0134233333333365E-3</c:v>
                </c:pt>
                <c:pt idx="8730">
                  <c:v>1.0234233333333365E-3</c:v>
                </c:pt>
                <c:pt idx="8731">
                  <c:v>1.0234233333333365E-3</c:v>
                </c:pt>
                <c:pt idx="8732">
                  <c:v>1.0234233333333365E-3</c:v>
                </c:pt>
                <c:pt idx="8733">
                  <c:v>1.0234233333333365E-3</c:v>
                </c:pt>
                <c:pt idx="8734">
                  <c:v>1.0334233333333365E-3</c:v>
                </c:pt>
                <c:pt idx="8735">
                  <c:v>1.0334233333333365E-3</c:v>
                </c:pt>
                <c:pt idx="8736">
                  <c:v>1.0434233333333365E-3</c:v>
                </c:pt>
                <c:pt idx="8737">
                  <c:v>1.0434233333333365E-3</c:v>
                </c:pt>
                <c:pt idx="8738">
                  <c:v>1.0434233333333365E-3</c:v>
                </c:pt>
                <c:pt idx="8739">
                  <c:v>1.0434233333333365E-3</c:v>
                </c:pt>
                <c:pt idx="8740">
                  <c:v>1.0434233333333365E-3</c:v>
                </c:pt>
                <c:pt idx="8741">
                  <c:v>1.0434233333333365E-3</c:v>
                </c:pt>
                <c:pt idx="8742">
                  <c:v>1.0434233333333365E-3</c:v>
                </c:pt>
                <c:pt idx="8743">
                  <c:v>1.0434233333333365E-3</c:v>
                </c:pt>
                <c:pt idx="8744">
                  <c:v>1.0534233333333364E-3</c:v>
                </c:pt>
                <c:pt idx="8745">
                  <c:v>1.0534233333333364E-3</c:v>
                </c:pt>
                <c:pt idx="8746">
                  <c:v>1.0534233333333364E-3</c:v>
                </c:pt>
                <c:pt idx="8747">
                  <c:v>1.0534233333333364E-3</c:v>
                </c:pt>
                <c:pt idx="8748">
                  <c:v>1.0534233333333364E-3</c:v>
                </c:pt>
                <c:pt idx="8749">
                  <c:v>1.0534233333333364E-3</c:v>
                </c:pt>
                <c:pt idx="8750">
                  <c:v>1.0634233333333364E-3</c:v>
                </c:pt>
                <c:pt idx="8751">
                  <c:v>1.0634233333333364E-3</c:v>
                </c:pt>
                <c:pt idx="8752">
                  <c:v>1.0634233333333364E-3</c:v>
                </c:pt>
                <c:pt idx="8753">
                  <c:v>1.0634233333333364E-3</c:v>
                </c:pt>
                <c:pt idx="8754">
                  <c:v>1.0734233333333364E-3</c:v>
                </c:pt>
                <c:pt idx="8755">
                  <c:v>1.0834233333333364E-3</c:v>
                </c:pt>
                <c:pt idx="8756">
                  <c:v>1.0834233333333364E-3</c:v>
                </c:pt>
                <c:pt idx="8757">
                  <c:v>1.0934233333333365E-3</c:v>
                </c:pt>
                <c:pt idx="8758">
                  <c:v>1.1034233333333365E-3</c:v>
                </c:pt>
                <c:pt idx="8759">
                  <c:v>1.1034233333333365E-3</c:v>
                </c:pt>
                <c:pt idx="8760">
                  <c:v>1.1134233333333365E-3</c:v>
                </c:pt>
                <c:pt idx="8761">
                  <c:v>1.1234233333333365E-3</c:v>
                </c:pt>
                <c:pt idx="8762">
                  <c:v>1.1334233333333363E-3</c:v>
                </c:pt>
                <c:pt idx="8763">
                  <c:v>1.1434233333333364E-3</c:v>
                </c:pt>
                <c:pt idx="8764">
                  <c:v>1.1534233333333364E-3</c:v>
                </c:pt>
                <c:pt idx="8765">
                  <c:v>1.1654233333333365E-3</c:v>
                </c:pt>
                <c:pt idx="8766">
                  <c:v>1.1724233333333365E-3</c:v>
                </c:pt>
                <c:pt idx="8767">
                  <c:v>1.1784233333333365E-3</c:v>
                </c:pt>
                <c:pt idx="8768">
                  <c:v>1.1914233333333365E-3</c:v>
                </c:pt>
                <c:pt idx="8769">
                  <c:v>1.1984233333333363E-3</c:v>
                </c:pt>
                <c:pt idx="8770">
                  <c:v>1.2054233333333364E-3</c:v>
                </c:pt>
                <c:pt idx="8771">
                  <c:v>1.2114233333333363E-3</c:v>
                </c:pt>
                <c:pt idx="8772">
                  <c:v>1.2184233333333364E-3</c:v>
                </c:pt>
                <c:pt idx="8773">
                  <c:v>1.2244233333333365E-3</c:v>
                </c:pt>
                <c:pt idx="8774">
                  <c:v>1.2314233333333363E-3</c:v>
                </c:pt>
                <c:pt idx="8775">
                  <c:v>1.2314233333333363E-3</c:v>
                </c:pt>
                <c:pt idx="8776">
                  <c:v>1.2384233333333364E-3</c:v>
                </c:pt>
                <c:pt idx="8777">
                  <c:v>1.2384233333333364E-3</c:v>
                </c:pt>
                <c:pt idx="8778">
                  <c:v>1.2384233333333364E-3</c:v>
                </c:pt>
                <c:pt idx="8779">
                  <c:v>1.2314233333333363E-3</c:v>
                </c:pt>
                <c:pt idx="8780">
                  <c:v>1.2314233333333363E-3</c:v>
                </c:pt>
                <c:pt idx="8781">
                  <c:v>1.2244233333333365E-3</c:v>
                </c:pt>
                <c:pt idx="8782">
                  <c:v>1.2244233333333365E-3</c:v>
                </c:pt>
                <c:pt idx="8783">
                  <c:v>1.2184233333333364E-3</c:v>
                </c:pt>
                <c:pt idx="8784">
                  <c:v>1.2114233333333363E-3</c:v>
                </c:pt>
                <c:pt idx="8785">
                  <c:v>1.1984233333333363E-3</c:v>
                </c:pt>
                <c:pt idx="8786">
                  <c:v>1.1914233333333365E-3</c:v>
                </c:pt>
                <c:pt idx="8787">
                  <c:v>1.1854233333333365E-3</c:v>
                </c:pt>
                <c:pt idx="8788">
                  <c:v>1.1784233333333365E-3</c:v>
                </c:pt>
                <c:pt idx="8789">
                  <c:v>1.1654233333333365E-3</c:v>
                </c:pt>
                <c:pt idx="8790">
                  <c:v>1.1634233333333364E-3</c:v>
                </c:pt>
                <c:pt idx="8791">
                  <c:v>1.1434233333333364E-3</c:v>
                </c:pt>
                <c:pt idx="8792">
                  <c:v>1.1434233333333364E-3</c:v>
                </c:pt>
                <c:pt idx="8793">
                  <c:v>1.1334233333333363E-3</c:v>
                </c:pt>
                <c:pt idx="8794">
                  <c:v>1.1234233333333365E-3</c:v>
                </c:pt>
                <c:pt idx="8795">
                  <c:v>1.1234233333333365E-3</c:v>
                </c:pt>
                <c:pt idx="8796">
                  <c:v>1.1134233333333365E-3</c:v>
                </c:pt>
                <c:pt idx="8797">
                  <c:v>1.1034233333333365E-3</c:v>
                </c:pt>
                <c:pt idx="8798">
                  <c:v>1.1034233333333365E-3</c:v>
                </c:pt>
                <c:pt idx="8799">
                  <c:v>1.0934233333333365E-3</c:v>
                </c:pt>
                <c:pt idx="8800">
                  <c:v>1.0934233333333365E-3</c:v>
                </c:pt>
                <c:pt idx="8801">
                  <c:v>1.0834233333333364E-3</c:v>
                </c:pt>
                <c:pt idx="8802">
                  <c:v>1.0834233333333364E-3</c:v>
                </c:pt>
                <c:pt idx="8803">
                  <c:v>1.0834233333333364E-3</c:v>
                </c:pt>
                <c:pt idx="8804">
                  <c:v>1.0834233333333364E-3</c:v>
                </c:pt>
                <c:pt idx="8805">
                  <c:v>1.0834233333333364E-3</c:v>
                </c:pt>
                <c:pt idx="8806">
                  <c:v>1.0834233333333364E-3</c:v>
                </c:pt>
                <c:pt idx="8807">
                  <c:v>1.0934233333333365E-3</c:v>
                </c:pt>
                <c:pt idx="8808">
                  <c:v>1.0934233333333365E-3</c:v>
                </c:pt>
                <c:pt idx="8809">
                  <c:v>1.1034233333333365E-3</c:v>
                </c:pt>
                <c:pt idx="8810">
                  <c:v>1.1034233333333365E-3</c:v>
                </c:pt>
                <c:pt idx="8811">
                  <c:v>1.1034233333333365E-3</c:v>
                </c:pt>
                <c:pt idx="8812">
                  <c:v>1.1034233333333365E-3</c:v>
                </c:pt>
                <c:pt idx="8813">
                  <c:v>1.1134233333333365E-3</c:v>
                </c:pt>
                <c:pt idx="8814">
                  <c:v>1.1134233333333365E-3</c:v>
                </c:pt>
                <c:pt idx="8815">
                  <c:v>1.1234233333333365E-3</c:v>
                </c:pt>
                <c:pt idx="8816">
                  <c:v>1.1234233333333365E-3</c:v>
                </c:pt>
                <c:pt idx="8817">
                  <c:v>1.1234233333333365E-3</c:v>
                </c:pt>
                <c:pt idx="8818">
                  <c:v>1.1234233333333365E-3</c:v>
                </c:pt>
                <c:pt idx="8819">
                  <c:v>1.1234233333333365E-3</c:v>
                </c:pt>
                <c:pt idx="8820">
                  <c:v>1.1234233333333365E-3</c:v>
                </c:pt>
                <c:pt idx="8821">
                  <c:v>1.1334233333333363E-3</c:v>
                </c:pt>
                <c:pt idx="8822">
                  <c:v>1.1334233333333363E-3</c:v>
                </c:pt>
                <c:pt idx="8823">
                  <c:v>1.1334233333333363E-3</c:v>
                </c:pt>
                <c:pt idx="8824">
                  <c:v>1.1334233333333363E-3</c:v>
                </c:pt>
                <c:pt idx="8825">
                  <c:v>1.1334233333333363E-3</c:v>
                </c:pt>
                <c:pt idx="8826">
                  <c:v>1.1334233333333363E-3</c:v>
                </c:pt>
                <c:pt idx="8827">
                  <c:v>1.1334233333333363E-3</c:v>
                </c:pt>
                <c:pt idx="8828">
                  <c:v>1.1334233333333363E-3</c:v>
                </c:pt>
                <c:pt idx="8829">
                  <c:v>1.1334233333333363E-3</c:v>
                </c:pt>
                <c:pt idx="8830">
                  <c:v>1.1434233333333364E-3</c:v>
                </c:pt>
                <c:pt idx="8831">
                  <c:v>1.1434233333333364E-3</c:v>
                </c:pt>
                <c:pt idx="8832">
                  <c:v>1.1434233333333364E-3</c:v>
                </c:pt>
                <c:pt idx="8833">
                  <c:v>1.1434233333333364E-3</c:v>
                </c:pt>
                <c:pt idx="8834">
                  <c:v>1.1434233333333364E-3</c:v>
                </c:pt>
                <c:pt idx="8835">
                  <c:v>1.1434233333333364E-3</c:v>
                </c:pt>
                <c:pt idx="8836">
                  <c:v>1.1434233333333364E-3</c:v>
                </c:pt>
                <c:pt idx="8837">
                  <c:v>1.1434233333333364E-3</c:v>
                </c:pt>
                <c:pt idx="8838">
                  <c:v>1.1534233333333364E-3</c:v>
                </c:pt>
                <c:pt idx="8839">
                  <c:v>1.1534233333333364E-3</c:v>
                </c:pt>
                <c:pt idx="8840">
                  <c:v>1.1634233333333364E-3</c:v>
                </c:pt>
                <c:pt idx="8841">
                  <c:v>1.1634233333333364E-3</c:v>
                </c:pt>
                <c:pt idx="8842">
                  <c:v>1.1654233333333365E-3</c:v>
                </c:pt>
                <c:pt idx="8843">
                  <c:v>1.1724233333333365E-3</c:v>
                </c:pt>
                <c:pt idx="8844">
                  <c:v>1.1724233333333365E-3</c:v>
                </c:pt>
                <c:pt idx="8845">
                  <c:v>1.1784233333333365E-3</c:v>
                </c:pt>
                <c:pt idx="8846">
                  <c:v>1.1784233333333365E-3</c:v>
                </c:pt>
                <c:pt idx="8847">
                  <c:v>1.1854233333333365E-3</c:v>
                </c:pt>
                <c:pt idx="8848">
                  <c:v>1.1854233333333365E-3</c:v>
                </c:pt>
                <c:pt idx="8849">
                  <c:v>1.1914233333333365E-3</c:v>
                </c:pt>
                <c:pt idx="8850">
                  <c:v>1.1914233333333365E-3</c:v>
                </c:pt>
                <c:pt idx="8851">
                  <c:v>1.1984233333333363E-3</c:v>
                </c:pt>
                <c:pt idx="8852">
                  <c:v>1.1984233333333363E-3</c:v>
                </c:pt>
                <c:pt idx="8853">
                  <c:v>1.1984233333333363E-3</c:v>
                </c:pt>
                <c:pt idx="8854">
                  <c:v>1.2054233333333364E-3</c:v>
                </c:pt>
                <c:pt idx="8855">
                  <c:v>1.2054233333333364E-3</c:v>
                </c:pt>
                <c:pt idx="8856">
                  <c:v>1.2054233333333364E-3</c:v>
                </c:pt>
                <c:pt idx="8857">
                  <c:v>1.2054233333333364E-3</c:v>
                </c:pt>
                <c:pt idx="8858">
                  <c:v>1.2054233333333364E-3</c:v>
                </c:pt>
                <c:pt idx="8859">
                  <c:v>1.2054233333333364E-3</c:v>
                </c:pt>
                <c:pt idx="8860">
                  <c:v>1.2054233333333364E-3</c:v>
                </c:pt>
                <c:pt idx="8861">
                  <c:v>1.2054233333333364E-3</c:v>
                </c:pt>
                <c:pt idx="8862">
                  <c:v>1.2054233333333364E-3</c:v>
                </c:pt>
                <c:pt idx="8863">
                  <c:v>1.2054233333333364E-3</c:v>
                </c:pt>
                <c:pt idx="8864">
                  <c:v>1.2054233333333364E-3</c:v>
                </c:pt>
                <c:pt idx="8865">
                  <c:v>1.2054233333333364E-3</c:v>
                </c:pt>
                <c:pt idx="8866">
                  <c:v>1.2054233333333364E-3</c:v>
                </c:pt>
                <c:pt idx="8867">
                  <c:v>1.2054233333333364E-3</c:v>
                </c:pt>
                <c:pt idx="8868">
                  <c:v>1.2054233333333364E-3</c:v>
                </c:pt>
                <c:pt idx="8869">
                  <c:v>1.2114233333333363E-3</c:v>
                </c:pt>
                <c:pt idx="8870">
                  <c:v>1.2114233333333363E-3</c:v>
                </c:pt>
                <c:pt idx="8871">
                  <c:v>1.2114233333333363E-3</c:v>
                </c:pt>
                <c:pt idx="8872">
                  <c:v>1.2114233333333363E-3</c:v>
                </c:pt>
                <c:pt idx="8873">
                  <c:v>1.2184233333333364E-3</c:v>
                </c:pt>
                <c:pt idx="8874">
                  <c:v>1.2184233333333364E-3</c:v>
                </c:pt>
                <c:pt idx="8875">
                  <c:v>1.2244233333333365E-3</c:v>
                </c:pt>
                <c:pt idx="8876">
                  <c:v>1.2244233333333365E-3</c:v>
                </c:pt>
                <c:pt idx="8877">
                  <c:v>1.2314233333333363E-3</c:v>
                </c:pt>
                <c:pt idx="8878">
                  <c:v>1.2314233333333363E-3</c:v>
                </c:pt>
                <c:pt idx="8879">
                  <c:v>1.2384233333333364E-3</c:v>
                </c:pt>
                <c:pt idx="8880">
                  <c:v>1.2384233333333364E-3</c:v>
                </c:pt>
                <c:pt idx="8881">
                  <c:v>1.2444233333333363E-3</c:v>
                </c:pt>
                <c:pt idx="8882">
                  <c:v>1.2514233333333364E-3</c:v>
                </c:pt>
                <c:pt idx="8883">
                  <c:v>1.2514233333333364E-3</c:v>
                </c:pt>
                <c:pt idx="8884">
                  <c:v>1.2574233333333363E-3</c:v>
                </c:pt>
                <c:pt idx="8885">
                  <c:v>1.2644233333333364E-3</c:v>
                </c:pt>
                <c:pt idx="8886">
                  <c:v>1.2644233333333364E-3</c:v>
                </c:pt>
                <c:pt idx="8887">
                  <c:v>1.2704233333333363E-3</c:v>
                </c:pt>
                <c:pt idx="8888">
                  <c:v>1.2704233333333363E-3</c:v>
                </c:pt>
                <c:pt idx="8889">
                  <c:v>1.2774233333333364E-3</c:v>
                </c:pt>
                <c:pt idx="8890">
                  <c:v>1.2774233333333364E-3</c:v>
                </c:pt>
                <c:pt idx="8891">
                  <c:v>1.2844233333333364E-3</c:v>
                </c:pt>
                <c:pt idx="8892">
                  <c:v>1.2844233333333364E-3</c:v>
                </c:pt>
                <c:pt idx="8893">
                  <c:v>1.2904233333333364E-3</c:v>
                </c:pt>
                <c:pt idx="8894">
                  <c:v>1.2904233333333364E-3</c:v>
                </c:pt>
                <c:pt idx="8895">
                  <c:v>1.2974233333333364E-3</c:v>
                </c:pt>
                <c:pt idx="8896">
                  <c:v>1.2974233333333364E-3</c:v>
                </c:pt>
                <c:pt idx="8897">
                  <c:v>1.2974233333333364E-3</c:v>
                </c:pt>
                <c:pt idx="8898">
                  <c:v>1.3034233333333364E-3</c:v>
                </c:pt>
                <c:pt idx="8899">
                  <c:v>1.3034233333333364E-3</c:v>
                </c:pt>
                <c:pt idx="8900">
                  <c:v>1.3104233333333364E-3</c:v>
                </c:pt>
                <c:pt idx="8901">
                  <c:v>1.3104233333333364E-3</c:v>
                </c:pt>
                <c:pt idx="8902">
                  <c:v>1.3164233333333364E-3</c:v>
                </c:pt>
                <c:pt idx="8903">
                  <c:v>1.3164233333333364E-3</c:v>
                </c:pt>
                <c:pt idx="8904">
                  <c:v>1.3234233333333364E-3</c:v>
                </c:pt>
                <c:pt idx="8905">
                  <c:v>1.3304233333333365E-3</c:v>
                </c:pt>
                <c:pt idx="8906">
                  <c:v>1.3304233333333365E-3</c:v>
                </c:pt>
                <c:pt idx="8907">
                  <c:v>1.3364233333333364E-3</c:v>
                </c:pt>
                <c:pt idx="8908">
                  <c:v>1.3434233333333365E-3</c:v>
                </c:pt>
                <c:pt idx="8909">
                  <c:v>1.3434233333333365E-3</c:v>
                </c:pt>
                <c:pt idx="8910">
                  <c:v>1.3494233333333364E-3</c:v>
                </c:pt>
                <c:pt idx="8911">
                  <c:v>1.3564233333333365E-3</c:v>
                </c:pt>
                <c:pt idx="8912">
                  <c:v>1.3564233333333365E-3</c:v>
                </c:pt>
                <c:pt idx="8913">
                  <c:v>1.3634233333333365E-3</c:v>
                </c:pt>
                <c:pt idx="8914">
                  <c:v>1.3694233333333364E-3</c:v>
                </c:pt>
                <c:pt idx="8915">
                  <c:v>1.3694233333333364E-3</c:v>
                </c:pt>
                <c:pt idx="8916">
                  <c:v>1.3694233333333364E-3</c:v>
                </c:pt>
                <c:pt idx="8917">
                  <c:v>1.3764233333333365E-3</c:v>
                </c:pt>
                <c:pt idx="8918">
                  <c:v>1.3764233333333365E-3</c:v>
                </c:pt>
                <c:pt idx="8919">
                  <c:v>1.3764233333333365E-3</c:v>
                </c:pt>
                <c:pt idx="8920">
                  <c:v>1.3764233333333365E-3</c:v>
                </c:pt>
                <c:pt idx="8921">
                  <c:v>1.3764233333333365E-3</c:v>
                </c:pt>
                <c:pt idx="8922">
                  <c:v>1.3694233333333364E-3</c:v>
                </c:pt>
                <c:pt idx="8923">
                  <c:v>1.3694233333333364E-3</c:v>
                </c:pt>
                <c:pt idx="8924">
                  <c:v>1.3634233333333365E-3</c:v>
                </c:pt>
                <c:pt idx="8925">
                  <c:v>1.3634233333333365E-3</c:v>
                </c:pt>
                <c:pt idx="8926">
                  <c:v>1.3564233333333365E-3</c:v>
                </c:pt>
                <c:pt idx="8927">
                  <c:v>1.3494233333333364E-3</c:v>
                </c:pt>
                <c:pt idx="8928">
                  <c:v>1.3364233333333364E-3</c:v>
                </c:pt>
                <c:pt idx="8929">
                  <c:v>1.3304233333333365E-3</c:v>
                </c:pt>
                <c:pt idx="8930">
                  <c:v>1.3234233333333364E-3</c:v>
                </c:pt>
                <c:pt idx="8931">
                  <c:v>1.3104233333333364E-3</c:v>
                </c:pt>
                <c:pt idx="8932">
                  <c:v>1.2974233333333364E-3</c:v>
                </c:pt>
                <c:pt idx="8933">
                  <c:v>1.2904233333333364E-3</c:v>
                </c:pt>
                <c:pt idx="8934">
                  <c:v>1.2774233333333364E-3</c:v>
                </c:pt>
                <c:pt idx="8935">
                  <c:v>1.2644233333333364E-3</c:v>
                </c:pt>
                <c:pt idx="8936">
                  <c:v>1.2574233333333363E-3</c:v>
                </c:pt>
                <c:pt idx="8937">
                  <c:v>1.2444233333333363E-3</c:v>
                </c:pt>
                <c:pt idx="8938">
                  <c:v>1.2314233333333363E-3</c:v>
                </c:pt>
                <c:pt idx="8939">
                  <c:v>1.2184233333333364E-3</c:v>
                </c:pt>
                <c:pt idx="8940">
                  <c:v>1.2114233333333363E-3</c:v>
                </c:pt>
                <c:pt idx="8941">
                  <c:v>1.1984233333333363E-3</c:v>
                </c:pt>
                <c:pt idx="8942">
                  <c:v>1.1914233333333365E-3</c:v>
                </c:pt>
                <c:pt idx="8943">
                  <c:v>1.1854233333333365E-3</c:v>
                </c:pt>
                <c:pt idx="8944">
                  <c:v>1.1784233333333365E-3</c:v>
                </c:pt>
                <c:pt idx="8945">
                  <c:v>1.1724233333333365E-3</c:v>
                </c:pt>
                <c:pt idx="8946">
                  <c:v>1.1654233333333365E-3</c:v>
                </c:pt>
                <c:pt idx="8947">
                  <c:v>1.1634233333333364E-3</c:v>
                </c:pt>
                <c:pt idx="8948">
                  <c:v>1.1634233333333364E-3</c:v>
                </c:pt>
                <c:pt idx="8949">
                  <c:v>1.1534233333333364E-3</c:v>
                </c:pt>
                <c:pt idx="8950">
                  <c:v>1.1534233333333364E-3</c:v>
                </c:pt>
                <c:pt idx="8951">
                  <c:v>1.1534233333333364E-3</c:v>
                </c:pt>
                <c:pt idx="8952">
                  <c:v>1.1634233333333364E-3</c:v>
                </c:pt>
                <c:pt idx="8953">
                  <c:v>1.1634233333333364E-3</c:v>
                </c:pt>
                <c:pt idx="8954">
                  <c:v>1.1634233333333364E-3</c:v>
                </c:pt>
                <c:pt idx="8955">
                  <c:v>1.1654233333333365E-3</c:v>
                </c:pt>
                <c:pt idx="8956">
                  <c:v>1.1654233333333365E-3</c:v>
                </c:pt>
                <c:pt idx="8957">
                  <c:v>1.1724233333333365E-3</c:v>
                </c:pt>
                <c:pt idx="8958">
                  <c:v>1.1724233333333365E-3</c:v>
                </c:pt>
                <c:pt idx="8959">
                  <c:v>1.1784233333333365E-3</c:v>
                </c:pt>
                <c:pt idx="8960">
                  <c:v>1.1784233333333365E-3</c:v>
                </c:pt>
                <c:pt idx="8961">
                  <c:v>1.1854233333333365E-3</c:v>
                </c:pt>
                <c:pt idx="8962">
                  <c:v>1.1914233333333365E-3</c:v>
                </c:pt>
                <c:pt idx="8963">
                  <c:v>1.1914233333333365E-3</c:v>
                </c:pt>
                <c:pt idx="8964">
                  <c:v>1.1984233333333363E-3</c:v>
                </c:pt>
                <c:pt idx="8965">
                  <c:v>1.1984233333333363E-3</c:v>
                </c:pt>
                <c:pt idx="8966">
                  <c:v>1.2054233333333364E-3</c:v>
                </c:pt>
                <c:pt idx="8967">
                  <c:v>1.2054233333333364E-3</c:v>
                </c:pt>
                <c:pt idx="8968">
                  <c:v>1.2054233333333364E-3</c:v>
                </c:pt>
                <c:pt idx="8969">
                  <c:v>1.2054233333333364E-3</c:v>
                </c:pt>
                <c:pt idx="8970">
                  <c:v>1.2114233333333363E-3</c:v>
                </c:pt>
                <c:pt idx="8971">
                  <c:v>1.2114233333333363E-3</c:v>
                </c:pt>
                <c:pt idx="8972">
                  <c:v>1.2054233333333364E-3</c:v>
                </c:pt>
                <c:pt idx="8973">
                  <c:v>1.2054233333333364E-3</c:v>
                </c:pt>
                <c:pt idx="8974">
                  <c:v>1.2054233333333364E-3</c:v>
                </c:pt>
                <c:pt idx="8975">
                  <c:v>1.2054233333333364E-3</c:v>
                </c:pt>
                <c:pt idx="8976">
                  <c:v>1.1984233333333363E-3</c:v>
                </c:pt>
                <c:pt idx="8977">
                  <c:v>1.1984233333333363E-3</c:v>
                </c:pt>
                <c:pt idx="8978">
                  <c:v>1.1914233333333365E-3</c:v>
                </c:pt>
                <c:pt idx="8979">
                  <c:v>1.1914233333333365E-3</c:v>
                </c:pt>
                <c:pt idx="8980">
                  <c:v>1.1854233333333365E-3</c:v>
                </c:pt>
                <c:pt idx="8981">
                  <c:v>1.1784233333333365E-3</c:v>
                </c:pt>
                <c:pt idx="8982">
                  <c:v>1.1784233333333365E-3</c:v>
                </c:pt>
                <c:pt idx="8983">
                  <c:v>1.1724233333333365E-3</c:v>
                </c:pt>
                <c:pt idx="8984">
                  <c:v>1.1724233333333365E-3</c:v>
                </c:pt>
                <c:pt idx="8985">
                  <c:v>1.1654233333333365E-3</c:v>
                </c:pt>
                <c:pt idx="8986">
                  <c:v>1.1634233333333364E-3</c:v>
                </c:pt>
                <c:pt idx="8987">
                  <c:v>1.1534233333333364E-3</c:v>
                </c:pt>
                <c:pt idx="8988">
                  <c:v>1.1534233333333364E-3</c:v>
                </c:pt>
                <c:pt idx="8989">
                  <c:v>1.1434233333333364E-3</c:v>
                </c:pt>
                <c:pt idx="8990">
                  <c:v>1.1434233333333364E-3</c:v>
                </c:pt>
                <c:pt idx="8991">
                  <c:v>1.1434233333333364E-3</c:v>
                </c:pt>
                <c:pt idx="8992">
                  <c:v>1.1334233333333363E-3</c:v>
                </c:pt>
                <c:pt idx="8993">
                  <c:v>1.1334233333333363E-3</c:v>
                </c:pt>
                <c:pt idx="8994">
                  <c:v>1.1234233333333365E-3</c:v>
                </c:pt>
                <c:pt idx="8995">
                  <c:v>1.1234233333333365E-3</c:v>
                </c:pt>
                <c:pt idx="8996">
                  <c:v>1.1234233333333365E-3</c:v>
                </c:pt>
                <c:pt idx="8997">
                  <c:v>1.1134233333333365E-3</c:v>
                </c:pt>
                <c:pt idx="8998">
                  <c:v>1.1034233333333365E-3</c:v>
                </c:pt>
                <c:pt idx="8999">
                  <c:v>1.1034233333333365E-3</c:v>
                </c:pt>
                <c:pt idx="9000">
                  <c:v>1.1034233333333365E-3</c:v>
                </c:pt>
                <c:pt idx="9001">
                  <c:v>1.1034233333333365E-3</c:v>
                </c:pt>
                <c:pt idx="9002">
                  <c:v>1.0934233333333365E-3</c:v>
                </c:pt>
                <c:pt idx="9003">
                  <c:v>1.0834233333333364E-3</c:v>
                </c:pt>
                <c:pt idx="9004">
                  <c:v>1.0834233333333364E-3</c:v>
                </c:pt>
                <c:pt idx="9005">
                  <c:v>1.0834233333333364E-3</c:v>
                </c:pt>
                <c:pt idx="9006">
                  <c:v>1.0834233333333364E-3</c:v>
                </c:pt>
                <c:pt idx="9007">
                  <c:v>1.0734233333333364E-3</c:v>
                </c:pt>
                <c:pt idx="9008">
                  <c:v>1.0634233333333364E-3</c:v>
                </c:pt>
                <c:pt idx="9009">
                  <c:v>1.0634233333333364E-3</c:v>
                </c:pt>
                <c:pt idx="9010">
                  <c:v>1.0634233333333364E-3</c:v>
                </c:pt>
                <c:pt idx="9011">
                  <c:v>1.0634233333333364E-3</c:v>
                </c:pt>
                <c:pt idx="9012">
                  <c:v>1.0634233333333364E-3</c:v>
                </c:pt>
                <c:pt idx="9013">
                  <c:v>1.0534233333333364E-3</c:v>
                </c:pt>
                <c:pt idx="9014">
                  <c:v>1.0534233333333364E-3</c:v>
                </c:pt>
                <c:pt idx="9015">
                  <c:v>1.0434233333333365E-3</c:v>
                </c:pt>
                <c:pt idx="9016">
                  <c:v>1.0434233333333365E-3</c:v>
                </c:pt>
                <c:pt idx="9017">
                  <c:v>1.0434233333333365E-3</c:v>
                </c:pt>
                <c:pt idx="9018">
                  <c:v>1.0434233333333365E-3</c:v>
                </c:pt>
                <c:pt idx="9019">
                  <c:v>1.0434233333333365E-3</c:v>
                </c:pt>
                <c:pt idx="9020">
                  <c:v>1.0434233333333365E-3</c:v>
                </c:pt>
                <c:pt idx="9021">
                  <c:v>1.0434233333333365E-3</c:v>
                </c:pt>
                <c:pt idx="9022">
                  <c:v>1.0434233333333365E-3</c:v>
                </c:pt>
                <c:pt idx="9023">
                  <c:v>1.0534233333333364E-3</c:v>
                </c:pt>
                <c:pt idx="9024">
                  <c:v>1.0534233333333364E-3</c:v>
                </c:pt>
                <c:pt idx="9025">
                  <c:v>1.0534233333333364E-3</c:v>
                </c:pt>
                <c:pt idx="9026">
                  <c:v>1.0634233333333364E-3</c:v>
                </c:pt>
                <c:pt idx="9027">
                  <c:v>1.0634233333333364E-3</c:v>
                </c:pt>
                <c:pt idx="9028">
                  <c:v>1.0634233333333364E-3</c:v>
                </c:pt>
                <c:pt idx="9029">
                  <c:v>1.0634233333333364E-3</c:v>
                </c:pt>
                <c:pt idx="9030">
                  <c:v>1.0734233333333364E-3</c:v>
                </c:pt>
                <c:pt idx="9031">
                  <c:v>1.0834233333333364E-3</c:v>
                </c:pt>
                <c:pt idx="9032">
                  <c:v>1.0834233333333364E-3</c:v>
                </c:pt>
                <c:pt idx="9033">
                  <c:v>1.0834233333333364E-3</c:v>
                </c:pt>
                <c:pt idx="9034">
                  <c:v>1.0934233333333365E-3</c:v>
                </c:pt>
                <c:pt idx="9035">
                  <c:v>1.1034233333333365E-3</c:v>
                </c:pt>
                <c:pt idx="9036">
                  <c:v>1.1034233333333365E-3</c:v>
                </c:pt>
                <c:pt idx="9037">
                  <c:v>1.1134233333333365E-3</c:v>
                </c:pt>
                <c:pt idx="9038">
                  <c:v>1.1234233333333365E-3</c:v>
                </c:pt>
                <c:pt idx="9039">
                  <c:v>1.1234233333333365E-3</c:v>
                </c:pt>
                <c:pt idx="9040">
                  <c:v>1.1334233333333363E-3</c:v>
                </c:pt>
                <c:pt idx="9041">
                  <c:v>1.1434233333333364E-3</c:v>
                </c:pt>
                <c:pt idx="9042">
                  <c:v>1.1434233333333364E-3</c:v>
                </c:pt>
                <c:pt idx="9043">
                  <c:v>1.1534233333333364E-3</c:v>
                </c:pt>
                <c:pt idx="9044">
                  <c:v>1.1654233333333365E-3</c:v>
                </c:pt>
                <c:pt idx="9045">
                  <c:v>1.1724233333333365E-3</c:v>
                </c:pt>
                <c:pt idx="9046">
                  <c:v>1.1784233333333365E-3</c:v>
                </c:pt>
                <c:pt idx="9047">
                  <c:v>1.1914233333333365E-3</c:v>
                </c:pt>
                <c:pt idx="9048">
                  <c:v>1.1984233333333363E-3</c:v>
                </c:pt>
                <c:pt idx="9049">
                  <c:v>1.2054233333333364E-3</c:v>
                </c:pt>
                <c:pt idx="9050">
                  <c:v>1.2184233333333364E-3</c:v>
                </c:pt>
                <c:pt idx="9051">
                  <c:v>1.2244233333333365E-3</c:v>
                </c:pt>
                <c:pt idx="9052">
                  <c:v>1.2384233333333364E-3</c:v>
                </c:pt>
                <c:pt idx="9053">
                  <c:v>1.2514233333333364E-3</c:v>
                </c:pt>
                <c:pt idx="9054">
                  <c:v>1.2644233333333364E-3</c:v>
                </c:pt>
                <c:pt idx="9055">
                  <c:v>1.2704233333333363E-3</c:v>
                </c:pt>
                <c:pt idx="9056">
                  <c:v>1.2844233333333364E-3</c:v>
                </c:pt>
                <c:pt idx="9057">
                  <c:v>1.2974233333333364E-3</c:v>
                </c:pt>
                <c:pt idx="9058">
                  <c:v>1.3104233333333364E-3</c:v>
                </c:pt>
                <c:pt idx="9059">
                  <c:v>1.3164233333333364E-3</c:v>
                </c:pt>
                <c:pt idx="9060">
                  <c:v>1.3304233333333365E-3</c:v>
                </c:pt>
                <c:pt idx="9061">
                  <c:v>1.3434233333333365E-3</c:v>
                </c:pt>
                <c:pt idx="9062">
                  <c:v>1.3564233333333365E-3</c:v>
                </c:pt>
                <c:pt idx="9063">
                  <c:v>1.3634233333333365E-3</c:v>
                </c:pt>
                <c:pt idx="9064">
                  <c:v>1.3764233333333365E-3</c:v>
                </c:pt>
                <c:pt idx="9065">
                  <c:v>1.3824233333333364E-3</c:v>
                </c:pt>
                <c:pt idx="9066">
                  <c:v>1.3954233333333364E-3</c:v>
                </c:pt>
                <c:pt idx="9067">
                  <c:v>1.4024233333333365E-3</c:v>
                </c:pt>
                <c:pt idx="9068">
                  <c:v>1.4154233333333365E-3</c:v>
                </c:pt>
                <c:pt idx="9069">
                  <c:v>1.4224233333333365E-3</c:v>
                </c:pt>
                <c:pt idx="9070">
                  <c:v>1.4284233333333365E-3</c:v>
                </c:pt>
                <c:pt idx="9071">
                  <c:v>1.4284233333333365E-3</c:v>
                </c:pt>
                <c:pt idx="9072">
                  <c:v>1.4354233333333365E-3</c:v>
                </c:pt>
                <c:pt idx="9073">
                  <c:v>1.4414233333333365E-3</c:v>
                </c:pt>
                <c:pt idx="9074">
                  <c:v>1.4414233333333365E-3</c:v>
                </c:pt>
                <c:pt idx="9075">
                  <c:v>1.4414233333333365E-3</c:v>
                </c:pt>
                <c:pt idx="9076">
                  <c:v>1.4414233333333365E-3</c:v>
                </c:pt>
                <c:pt idx="9077">
                  <c:v>1.4414233333333365E-3</c:v>
                </c:pt>
                <c:pt idx="9078">
                  <c:v>1.4414233333333365E-3</c:v>
                </c:pt>
                <c:pt idx="9079">
                  <c:v>1.4414233333333365E-3</c:v>
                </c:pt>
                <c:pt idx="9080">
                  <c:v>1.4354233333333365E-3</c:v>
                </c:pt>
                <c:pt idx="9081">
                  <c:v>1.4284233333333365E-3</c:v>
                </c:pt>
                <c:pt idx="9082">
                  <c:v>1.4284233333333365E-3</c:v>
                </c:pt>
                <c:pt idx="9083">
                  <c:v>1.4224233333333365E-3</c:v>
                </c:pt>
                <c:pt idx="9084">
                  <c:v>1.4154233333333365E-3</c:v>
                </c:pt>
                <c:pt idx="9085">
                  <c:v>1.4094233333333366E-3</c:v>
                </c:pt>
                <c:pt idx="9086">
                  <c:v>1.4024233333333365E-3</c:v>
                </c:pt>
                <c:pt idx="9087">
                  <c:v>1.3954233333333364E-3</c:v>
                </c:pt>
                <c:pt idx="9088">
                  <c:v>1.3894233333333365E-3</c:v>
                </c:pt>
                <c:pt idx="9089">
                  <c:v>1.3824233333333364E-3</c:v>
                </c:pt>
                <c:pt idx="9090">
                  <c:v>1.3764233333333365E-3</c:v>
                </c:pt>
                <c:pt idx="9091">
                  <c:v>1.3634233333333365E-3</c:v>
                </c:pt>
                <c:pt idx="9092">
                  <c:v>1.3634233333333365E-3</c:v>
                </c:pt>
                <c:pt idx="9093">
                  <c:v>1.3564233333333365E-3</c:v>
                </c:pt>
                <c:pt idx="9094">
                  <c:v>1.3494233333333364E-3</c:v>
                </c:pt>
                <c:pt idx="9095">
                  <c:v>1.3434233333333365E-3</c:v>
                </c:pt>
                <c:pt idx="9096">
                  <c:v>1.3364233333333364E-3</c:v>
                </c:pt>
                <c:pt idx="9097">
                  <c:v>1.3364233333333364E-3</c:v>
                </c:pt>
                <c:pt idx="9098">
                  <c:v>1.3304233333333365E-3</c:v>
                </c:pt>
                <c:pt idx="9099">
                  <c:v>1.3304233333333365E-3</c:v>
                </c:pt>
                <c:pt idx="9100">
                  <c:v>1.3304233333333365E-3</c:v>
                </c:pt>
                <c:pt idx="9101">
                  <c:v>1.3234233333333364E-3</c:v>
                </c:pt>
                <c:pt idx="9102">
                  <c:v>1.3234233333333364E-3</c:v>
                </c:pt>
                <c:pt idx="9103">
                  <c:v>1.3234233333333364E-3</c:v>
                </c:pt>
                <c:pt idx="9104">
                  <c:v>1.3304233333333365E-3</c:v>
                </c:pt>
                <c:pt idx="9105">
                  <c:v>1.3304233333333365E-3</c:v>
                </c:pt>
                <c:pt idx="9106">
                  <c:v>1.3304233333333365E-3</c:v>
                </c:pt>
                <c:pt idx="9107">
                  <c:v>1.3304233333333365E-3</c:v>
                </c:pt>
                <c:pt idx="9108">
                  <c:v>1.3364233333333364E-3</c:v>
                </c:pt>
                <c:pt idx="9109">
                  <c:v>1.3364233333333364E-3</c:v>
                </c:pt>
                <c:pt idx="9110">
                  <c:v>1.3434233333333365E-3</c:v>
                </c:pt>
                <c:pt idx="9111">
                  <c:v>1.3434233333333365E-3</c:v>
                </c:pt>
                <c:pt idx="9112">
                  <c:v>1.3434233333333365E-3</c:v>
                </c:pt>
                <c:pt idx="9113">
                  <c:v>1.3494233333333364E-3</c:v>
                </c:pt>
                <c:pt idx="9114">
                  <c:v>1.3494233333333364E-3</c:v>
                </c:pt>
                <c:pt idx="9115">
                  <c:v>1.3564233333333365E-3</c:v>
                </c:pt>
                <c:pt idx="9116">
                  <c:v>1.3564233333333365E-3</c:v>
                </c:pt>
                <c:pt idx="9117">
                  <c:v>1.3564233333333365E-3</c:v>
                </c:pt>
                <c:pt idx="9118">
                  <c:v>1.3564233333333365E-3</c:v>
                </c:pt>
                <c:pt idx="9119">
                  <c:v>1.3564233333333365E-3</c:v>
                </c:pt>
                <c:pt idx="9120">
                  <c:v>1.3564233333333365E-3</c:v>
                </c:pt>
                <c:pt idx="9121">
                  <c:v>1.3564233333333365E-3</c:v>
                </c:pt>
                <c:pt idx="9122">
                  <c:v>1.3564233333333365E-3</c:v>
                </c:pt>
                <c:pt idx="9123">
                  <c:v>1.3564233333333365E-3</c:v>
                </c:pt>
                <c:pt idx="9124">
                  <c:v>1.3494233333333364E-3</c:v>
                </c:pt>
                <c:pt idx="9125">
                  <c:v>1.3494233333333364E-3</c:v>
                </c:pt>
                <c:pt idx="9126">
                  <c:v>1.3434233333333365E-3</c:v>
                </c:pt>
                <c:pt idx="9127">
                  <c:v>1.3434233333333365E-3</c:v>
                </c:pt>
                <c:pt idx="9128">
                  <c:v>1.3364233333333364E-3</c:v>
                </c:pt>
                <c:pt idx="9129">
                  <c:v>1.3304233333333365E-3</c:v>
                </c:pt>
                <c:pt idx="9130">
                  <c:v>1.3234233333333364E-3</c:v>
                </c:pt>
                <c:pt idx="9131">
                  <c:v>1.3164233333333364E-3</c:v>
                </c:pt>
                <c:pt idx="9132">
                  <c:v>1.3104233333333364E-3</c:v>
                </c:pt>
                <c:pt idx="9133">
                  <c:v>1.3034233333333364E-3</c:v>
                </c:pt>
                <c:pt idx="9134">
                  <c:v>1.2974233333333364E-3</c:v>
                </c:pt>
                <c:pt idx="9135">
                  <c:v>1.2904233333333364E-3</c:v>
                </c:pt>
                <c:pt idx="9136">
                  <c:v>1.2844233333333364E-3</c:v>
                </c:pt>
                <c:pt idx="9137">
                  <c:v>1.2774233333333364E-3</c:v>
                </c:pt>
                <c:pt idx="9138">
                  <c:v>1.2704233333333363E-3</c:v>
                </c:pt>
                <c:pt idx="9139">
                  <c:v>1.2574233333333363E-3</c:v>
                </c:pt>
                <c:pt idx="9140">
                  <c:v>1.2514233333333364E-3</c:v>
                </c:pt>
                <c:pt idx="9141">
                  <c:v>1.2444233333333363E-3</c:v>
                </c:pt>
                <c:pt idx="9142">
                  <c:v>1.2384233333333364E-3</c:v>
                </c:pt>
                <c:pt idx="9143">
                  <c:v>1.2314233333333363E-3</c:v>
                </c:pt>
                <c:pt idx="9144">
                  <c:v>1.2244233333333365E-3</c:v>
                </c:pt>
                <c:pt idx="9145">
                  <c:v>1.2114233333333363E-3</c:v>
                </c:pt>
                <c:pt idx="9146">
                  <c:v>1.2054233333333364E-3</c:v>
                </c:pt>
                <c:pt idx="9147">
                  <c:v>1.1984233333333363E-3</c:v>
                </c:pt>
                <c:pt idx="9148">
                  <c:v>1.1914233333333365E-3</c:v>
                </c:pt>
                <c:pt idx="9149">
                  <c:v>1.1854233333333365E-3</c:v>
                </c:pt>
                <c:pt idx="9150">
                  <c:v>1.1784233333333365E-3</c:v>
                </c:pt>
                <c:pt idx="9151">
                  <c:v>1.1724233333333365E-3</c:v>
                </c:pt>
                <c:pt idx="9152">
                  <c:v>1.1654233333333365E-3</c:v>
                </c:pt>
                <c:pt idx="9153">
                  <c:v>1.1634233333333364E-3</c:v>
                </c:pt>
                <c:pt idx="9154">
                  <c:v>1.1534233333333364E-3</c:v>
                </c:pt>
                <c:pt idx="9155">
                  <c:v>1.1434233333333364E-3</c:v>
                </c:pt>
                <c:pt idx="9156">
                  <c:v>1.1434233333333364E-3</c:v>
                </c:pt>
                <c:pt idx="9157">
                  <c:v>1.1434233333333364E-3</c:v>
                </c:pt>
                <c:pt idx="9158">
                  <c:v>1.1334233333333363E-3</c:v>
                </c:pt>
                <c:pt idx="9159">
                  <c:v>1.1334233333333363E-3</c:v>
                </c:pt>
                <c:pt idx="9160">
                  <c:v>1.1234233333333365E-3</c:v>
                </c:pt>
                <c:pt idx="9161">
                  <c:v>1.1234233333333365E-3</c:v>
                </c:pt>
                <c:pt idx="9162">
                  <c:v>1.1234233333333365E-3</c:v>
                </c:pt>
                <c:pt idx="9163">
                  <c:v>1.1234233333333365E-3</c:v>
                </c:pt>
                <c:pt idx="9164">
                  <c:v>1.1234233333333365E-3</c:v>
                </c:pt>
                <c:pt idx="9165">
                  <c:v>1.1134233333333365E-3</c:v>
                </c:pt>
                <c:pt idx="9166">
                  <c:v>1.1134233333333365E-3</c:v>
                </c:pt>
                <c:pt idx="9167">
                  <c:v>1.1134233333333365E-3</c:v>
                </c:pt>
                <c:pt idx="9168">
                  <c:v>1.1134233333333365E-3</c:v>
                </c:pt>
                <c:pt idx="9169">
                  <c:v>1.1134233333333365E-3</c:v>
                </c:pt>
                <c:pt idx="9170">
                  <c:v>1.1134233333333365E-3</c:v>
                </c:pt>
                <c:pt idx="9171">
                  <c:v>1.1134233333333365E-3</c:v>
                </c:pt>
                <c:pt idx="9172">
                  <c:v>1.1134233333333365E-3</c:v>
                </c:pt>
                <c:pt idx="9173">
                  <c:v>1.1134233333333365E-3</c:v>
                </c:pt>
                <c:pt idx="9174">
                  <c:v>1.1134233333333365E-3</c:v>
                </c:pt>
                <c:pt idx="9175">
                  <c:v>1.1134233333333365E-3</c:v>
                </c:pt>
                <c:pt idx="9176">
                  <c:v>1.1234233333333365E-3</c:v>
                </c:pt>
                <c:pt idx="9177">
                  <c:v>1.1234233333333365E-3</c:v>
                </c:pt>
                <c:pt idx="9178">
                  <c:v>1.1234233333333365E-3</c:v>
                </c:pt>
                <c:pt idx="9179">
                  <c:v>1.1234233333333365E-3</c:v>
                </c:pt>
                <c:pt idx="9180">
                  <c:v>1.1234233333333365E-3</c:v>
                </c:pt>
                <c:pt idx="9181">
                  <c:v>1.1234233333333365E-3</c:v>
                </c:pt>
                <c:pt idx="9182">
                  <c:v>1.1234233333333365E-3</c:v>
                </c:pt>
                <c:pt idx="9183">
                  <c:v>1.1234233333333365E-3</c:v>
                </c:pt>
                <c:pt idx="9184">
                  <c:v>1.1234233333333365E-3</c:v>
                </c:pt>
                <c:pt idx="9185">
                  <c:v>1.1234233333333365E-3</c:v>
                </c:pt>
                <c:pt idx="9186">
                  <c:v>1.1334233333333363E-3</c:v>
                </c:pt>
                <c:pt idx="9187">
                  <c:v>1.1334233333333363E-3</c:v>
                </c:pt>
                <c:pt idx="9188">
                  <c:v>1.1334233333333363E-3</c:v>
                </c:pt>
                <c:pt idx="9189">
                  <c:v>1.1334233333333363E-3</c:v>
                </c:pt>
                <c:pt idx="9190">
                  <c:v>1.1334233333333363E-3</c:v>
                </c:pt>
                <c:pt idx="9191">
                  <c:v>1.1334233333333363E-3</c:v>
                </c:pt>
                <c:pt idx="9192">
                  <c:v>1.1334233333333363E-3</c:v>
                </c:pt>
                <c:pt idx="9193">
                  <c:v>1.1234233333333365E-3</c:v>
                </c:pt>
                <c:pt idx="9194">
                  <c:v>1.1234233333333365E-3</c:v>
                </c:pt>
                <c:pt idx="9195">
                  <c:v>1.1234233333333365E-3</c:v>
                </c:pt>
                <c:pt idx="9196">
                  <c:v>1.1234233333333365E-3</c:v>
                </c:pt>
                <c:pt idx="9197">
                  <c:v>1.1234233333333365E-3</c:v>
                </c:pt>
                <c:pt idx="9198">
                  <c:v>1.1234233333333365E-3</c:v>
                </c:pt>
                <c:pt idx="9199">
                  <c:v>1.1234233333333365E-3</c:v>
                </c:pt>
                <c:pt idx="9200">
                  <c:v>1.1234233333333365E-3</c:v>
                </c:pt>
                <c:pt idx="9201">
                  <c:v>1.1234233333333365E-3</c:v>
                </c:pt>
                <c:pt idx="9202">
                  <c:v>1.1334233333333363E-3</c:v>
                </c:pt>
                <c:pt idx="9203">
                  <c:v>1.1334233333333363E-3</c:v>
                </c:pt>
                <c:pt idx="9204">
                  <c:v>1.1334233333333363E-3</c:v>
                </c:pt>
                <c:pt idx="9205">
                  <c:v>1.1434233333333364E-3</c:v>
                </c:pt>
                <c:pt idx="9206">
                  <c:v>1.1434233333333364E-3</c:v>
                </c:pt>
                <c:pt idx="9207">
                  <c:v>1.1434233333333364E-3</c:v>
                </c:pt>
                <c:pt idx="9208">
                  <c:v>1.1434233333333364E-3</c:v>
                </c:pt>
                <c:pt idx="9209">
                  <c:v>1.1534233333333364E-3</c:v>
                </c:pt>
                <c:pt idx="9210">
                  <c:v>1.1634233333333364E-3</c:v>
                </c:pt>
                <c:pt idx="9211">
                  <c:v>1.1634233333333364E-3</c:v>
                </c:pt>
                <c:pt idx="9212">
                  <c:v>1.1654233333333365E-3</c:v>
                </c:pt>
                <c:pt idx="9213">
                  <c:v>1.1724233333333365E-3</c:v>
                </c:pt>
                <c:pt idx="9214">
                  <c:v>1.1784233333333365E-3</c:v>
                </c:pt>
                <c:pt idx="9215">
                  <c:v>1.1854233333333365E-3</c:v>
                </c:pt>
                <c:pt idx="9216">
                  <c:v>1.1914233333333365E-3</c:v>
                </c:pt>
                <c:pt idx="9217">
                  <c:v>1.1984233333333363E-3</c:v>
                </c:pt>
                <c:pt idx="9218">
                  <c:v>1.2054233333333364E-3</c:v>
                </c:pt>
                <c:pt idx="9219">
                  <c:v>1.2114233333333363E-3</c:v>
                </c:pt>
                <c:pt idx="9220">
                  <c:v>1.2184233333333364E-3</c:v>
                </c:pt>
                <c:pt idx="9221">
                  <c:v>1.2184233333333364E-3</c:v>
                </c:pt>
                <c:pt idx="9222">
                  <c:v>1.2244233333333365E-3</c:v>
                </c:pt>
                <c:pt idx="9223">
                  <c:v>1.2314233333333363E-3</c:v>
                </c:pt>
                <c:pt idx="9224">
                  <c:v>1.2314233333333363E-3</c:v>
                </c:pt>
                <c:pt idx="9225">
                  <c:v>1.2384233333333364E-3</c:v>
                </c:pt>
                <c:pt idx="9226">
                  <c:v>1.2384233333333364E-3</c:v>
                </c:pt>
                <c:pt idx="9227">
                  <c:v>1.2384233333333364E-3</c:v>
                </c:pt>
                <c:pt idx="9228">
                  <c:v>1.2384233333333364E-3</c:v>
                </c:pt>
                <c:pt idx="9229">
                  <c:v>1.2384233333333364E-3</c:v>
                </c:pt>
                <c:pt idx="9230">
                  <c:v>1.2384233333333364E-3</c:v>
                </c:pt>
                <c:pt idx="9231">
                  <c:v>1.2384233333333364E-3</c:v>
                </c:pt>
                <c:pt idx="9232">
                  <c:v>1.2384233333333364E-3</c:v>
                </c:pt>
                <c:pt idx="9233">
                  <c:v>1.2384233333333364E-3</c:v>
                </c:pt>
                <c:pt idx="9234">
                  <c:v>1.2314233333333363E-3</c:v>
                </c:pt>
                <c:pt idx="9235">
                  <c:v>1.2314233333333363E-3</c:v>
                </c:pt>
                <c:pt idx="9236">
                  <c:v>1.2244233333333365E-3</c:v>
                </c:pt>
                <c:pt idx="9237">
                  <c:v>1.2184233333333364E-3</c:v>
                </c:pt>
                <c:pt idx="9238">
                  <c:v>1.2184233333333364E-3</c:v>
                </c:pt>
                <c:pt idx="9239">
                  <c:v>1.2114233333333363E-3</c:v>
                </c:pt>
                <c:pt idx="9240">
                  <c:v>1.2054233333333364E-3</c:v>
                </c:pt>
                <c:pt idx="9241">
                  <c:v>1.2054233333333364E-3</c:v>
                </c:pt>
                <c:pt idx="9242">
                  <c:v>1.1984233333333363E-3</c:v>
                </c:pt>
                <c:pt idx="9243">
                  <c:v>1.1984233333333363E-3</c:v>
                </c:pt>
                <c:pt idx="9244">
                  <c:v>1.1914233333333365E-3</c:v>
                </c:pt>
                <c:pt idx="9245">
                  <c:v>1.1914233333333365E-3</c:v>
                </c:pt>
                <c:pt idx="9246">
                  <c:v>1.1854233333333365E-3</c:v>
                </c:pt>
                <c:pt idx="9247">
                  <c:v>1.1854233333333365E-3</c:v>
                </c:pt>
                <c:pt idx="9248">
                  <c:v>1.1854233333333365E-3</c:v>
                </c:pt>
                <c:pt idx="9249">
                  <c:v>1.1854233333333365E-3</c:v>
                </c:pt>
                <c:pt idx="9250">
                  <c:v>1.1854233333333365E-3</c:v>
                </c:pt>
                <c:pt idx="9251">
                  <c:v>1.1854233333333365E-3</c:v>
                </c:pt>
                <c:pt idx="9252">
                  <c:v>1.1914233333333365E-3</c:v>
                </c:pt>
                <c:pt idx="9253">
                  <c:v>1.1914233333333365E-3</c:v>
                </c:pt>
                <c:pt idx="9254">
                  <c:v>1.1984233333333363E-3</c:v>
                </c:pt>
                <c:pt idx="9255">
                  <c:v>1.1984233333333363E-3</c:v>
                </c:pt>
                <c:pt idx="9256">
                  <c:v>1.2054233333333364E-3</c:v>
                </c:pt>
                <c:pt idx="9257">
                  <c:v>1.2114233333333363E-3</c:v>
                </c:pt>
                <c:pt idx="9258">
                  <c:v>1.2114233333333363E-3</c:v>
                </c:pt>
                <c:pt idx="9259">
                  <c:v>1.2184233333333364E-3</c:v>
                </c:pt>
                <c:pt idx="9260">
                  <c:v>1.2244233333333365E-3</c:v>
                </c:pt>
                <c:pt idx="9261">
                  <c:v>1.2314233333333363E-3</c:v>
                </c:pt>
                <c:pt idx="9262">
                  <c:v>1.2384233333333364E-3</c:v>
                </c:pt>
                <c:pt idx="9263">
                  <c:v>1.2384233333333364E-3</c:v>
                </c:pt>
                <c:pt idx="9264">
                  <c:v>1.2444233333333363E-3</c:v>
                </c:pt>
                <c:pt idx="9265">
                  <c:v>1.2514233333333364E-3</c:v>
                </c:pt>
                <c:pt idx="9266">
                  <c:v>1.2514233333333364E-3</c:v>
                </c:pt>
                <c:pt idx="9267">
                  <c:v>1.2574233333333363E-3</c:v>
                </c:pt>
                <c:pt idx="9268">
                  <c:v>1.2574233333333363E-3</c:v>
                </c:pt>
                <c:pt idx="9269">
                  <c:v>1.2574233333333363E-3</c:v>
                </c:pt>
                <c:pt idx="9270">
                  <c:v>1.2644233333333364E-3</c:v>
                </c:pt>
                <c:pt idx="9271">
                  <c:v>1.2644233333333364E-3</c:v>
                </c:pt>
                <c:pt idx="9272">
                  <c:v>1.2644233333333364E-3</c:v>
                </c:pt>
                <c:pt idx="9273">
                  <c:v>1.2574233333333363E-3</c:v>
                </c:pt>
                <c:pt idx="9274">
                  <c:v>1.2574233333333363E-3</c:v>
                </c:pt>
                <c:pt idx="9275">
                  <c:v>1.2574233333333363E-3</c:v>
                </c:pt>
                <c:pt idx="9276">
                  <c:v>1.2514233333333364E-3</c:v>
                </c:pt>
                <c:pt idx="9277">
                  <c:v>1.2514233333333364E-3</c:v>
                </c:pt>
                <c:pt idx="9278">
                  <c:v>1.2444233333333363E-3</c:v>
                </c:pt>
                <c:pt idx="9279">
                  <c:v>1.2384233333333364E-3</c:v>
                </c:pt>
                <c:pt idx="9280">
                  <c:v>1.2384233333333364E-3</c:v>
                </c:pt>
                <c:pt idx="9281">
                  <c:v>1.2314233333333363E-3</c:v>
                </c:pt>
                <c:pt idx="9282">
                  <c:v>1.2244233333333365E-3</c:v>
                </c:pt>
                <c:pt idx="9283">
                  <c:v>1.2184233333333364E-3</c:v>
                </c:pt>
                <c:pt idx="9284">
                  <c:v>1.2184233333333364E-3</c:v>
                </c:pt>
                <c:pt idx="9285">
                  <c:v>1.2114233333333363E-3</c:v>
                </c:pt>
                <c:pt idx="9286">
                  <c:v>1.2054233333333364E-3</c:v>
                </c:pt>
                <c:pt idx="9287">
                  <c:v>1.1984233333333363E-3</c:v>
                </c:pt>
                <c:pt idx="9288">
                  <c:v>1.1984233333333363E-3</c:v>
                </c:pt>
                <c:pt idx="9289">
                  <c:v>1.1914233333333365E-3</c:v>
                </c:pt>
                <c:pt idx="9290">
                  <c:v>1.1914233333333365E-3</c:v>
                </c:pt>
                <c:pt idx="9291">
                  <c:v>1.1854233333333365E-3</c:v>
                </c:pt>
                <c:pt idx="9292">
                  <c:v>1.1854233333333365E-3</c:v>
                </c:pt>
                <c:pt idx="9293">
                  <c:v>1.1854233333333365E-3</c:v>
                </c:pt>
                <c:pt idx="9294">
                  <c:v>1.1854233333333365E-3</c:v>
                </c:pt>
                <c:pt idx="9295">
                  <c:v>1.1784233333333365E-3</c:v>
                </c:pt>
                <c:pt idx="9296">
                  <c:v>1.1784233333333365E-3</c:v>
                </c:pt>
                <c:pt idx="9297">
                  <c:v>1.1854233333333365E-3</c:v>
                </c:pt>
                <c:pt idx="9298">
                  <c:v>1.1854233333333365E-3</c:v>
                </c:pt>
                <c:pt idx="9299">
                  <c:v>1.1854233333333365E-3</c:v>
                </c:pt>
                <c:pt idx="9300">
                  <c:v>1.1854233333333365E-3</c:v>
                </c:pt>
                <c:pt idx="9301">
                  <c:v>1.1914233333333365E-3</c:v>
                </c:pt>
                <c:pt idx="9302">
                  <c:v>1.1914233333333365E-3</c:v>
                </c:pt>
                <c:pt idx="9303">
                  <c:v>1.1914233333333365E-3</c:v>
                </c:pt>
                <c:pt idx="9304">
                  <c:v>1.1984233333333363E-3</c:v>
                </c:pt>
                <c:pt idx="9305">
                  <c:v>1.1984233333333363E-3</c:v>
                </c:pt>
                <c:pt idx="9306">
                  <c:v>1.2054233333333364E-3</c:v>
                </c:pt>
                <c:pt idx="9307">
                  <c:v>1.2114233333333363E-3</c:v>
                </c:pt>
                <c:pt idx="9308">
                  <c:v>1.2114233333333363E-3</c:v>
                </c:pt>
                <c:pt idx="9309">
                  <c:v>1.2184233333333364E-3</c:v>
                </c:pt>
                <c:pt idx="9310">
                  <c:v>1.2184233333333364E-3</c:v>
                </c:pt>
                <c:pt idx="9311">
                  <c:v>1.2244233333333365E-3</c:v>
                </c:pt>
                <c:pt idx="9312">
                  <c:v>1.2244233333333365E-3</c:v>
                </c:pt>
                <c:pt idx="9313">
                  <c:v>1.2314233333333363E-3</c:v>
                </c:pt>
                <c:pt idx="9314">
                  <c:v>1.2314233333333363E-3</c:v>
                </c:pt>
                <c:pt idx="9315">
                  <c:v>1.2384233333333364E-3</c:v>
                </c:pt>
                <c:pt idx="9316">
                  <c:v>1.2384233333333364E-3</c:v>
                </c:pt>
                <c:pt idx="9317">
                  <c:v>1.2384233333333364E-3</c:v>
                </c:pt>
                <c:pt idx="9318">
                  <c:v>1.2444233333333363E-3</c:v>
                </c:pt>
                <c:pt idx="9319">
                  <c:v>1.2444233333333363E-3</c:v>
                </c:pt>
                <c:pt idx="9320">
                  <c:v>1.2514233333333364E-3</c:v>
                </c:pt>
                <c:pt idx="9321">
                  <c:v>1.2514233333333364E-3</c:v>
                </c:pt>
                <c:pt idx="9322">
                  <c:v>1.2514233333333364E-3</c:v>
                </c:pt>
                <c:pt idx="9323">
                  <c:v>1.2574233333333363E-3</c:v>
                </c:pt>
                <c:pt idx="9324">
                  <c:v>1.2574233333333363E-3</c:v>
                </c:pt>
                <c:pt idx="9325">
                  <c:v>1.2574233333333363E-3</c:v>
                </c:pt>
                <c:pt idx="9326">
                  <c:v>1.2574233333333363E-3</c:v>
                </c:pt>
                <c:pt idx="9327">
                  <c:v>1.2644233333333364E-3</c:v>
                </c:pt>
                <c:pt idx="9328">
                  <c:v>1.2644233333333364E-3</c:v>
                </c:pt>
                <c:pt idx="9329">
                  <c:v>1.2644233333333364E-3</c:v>
                </c:pt>
                <c:pt idx="9330">
                  <c:v>1.2704233333333363E-3</c:v>
                </c:pt>
                <c:pt idx="9331">
                  <c:v>1.2704233333333363E-3</c:v>
                </c:pt>
                <c:pt idx="9332">
                  <c:v>1.2704233333333363E-3</c:v>
                </c:pt>
                <c:pt idx="9333">
                  <c:v>1.2704233333333363E-3</c:v>
                </c:pt>
                <c:pt idx="9334">
                  <c:v>1.2704233333333363E-3</c:v>
                </c:pt>
                <c:pt idx="9335">
                  <c:v>1.2704233333333363E-3</c:v>
                </c:pt>
                <c:pt idx="9336">
                  <c:v>1.2774233333333364E-3</c:v>
                </c:pt>
                <c:pt idx="9337">
                  <c:v>1.2774233333333364E-3</c:v>
                </c:pt>
                <c:pt idx="9338">
                  <c:v>1.2774233333333364E-3</c:v>
                </c:pt>
                <c:pt idx="9339">
                  <c:v>1.2774233333333364E-3</c:v>
                </c:pt>
                <c:pt idx="9340">
                  <c:v>1.2774233333333364E-3</c:v>
                </c:pt>
                <c:pt idx="9341">
                  <c:v>1.2774233333333364E-3</c:v>
                </c:pt>
                <c:pt idx="9342">
                  <c:v>1.2774233333333364E-3</c:v>
                </c:pt>
                <c:pt idx="9343">
                  <c:v>1.2704233333333363E-3</c:v>
                </c:pt>
                <c:pt idx="9344">
                  <c:v>1.2704233333333363E-3</c:v>
                </c:pt>
                <c:pt idx="9345">
                  <c:v>1.2704233333333363E-3</c:v>
                </c:pt>
                <c:pt idx="9346">
                  <c:v>1.2644233333333364E-3</c:v>
                </c:pt>
                <c:pt idx="9347">
                  <c:v>1.2644233333333364E-3</c:v>
                </c:pt>
                <c:pt idx="9348">
                  <c:v>1.2574233333333363E-3</c:v>
                </c:pt>
                <c:pt idx="9349">
                  <c:v>1.2514233333333364E-3</c:v>
                </c:pt>
                <c:pt idx="9350">
                  <c:v>1.2514233333333364E-3</c:v>
                </c:pt>
                <c:pt idx="9351">
                  <c:v>1.2444233333333363E-3</c:v>
                </c:pt>
                <c:pt idx="9352">
                  <c:v>1.2384233333333364E-3</c:v>
                </c:pt>
                <c:pt idx="9353">
                  <c:v>1.2314233333333363E-3</c:v>
                </c:pt>
                <c:pt idx="9354">
                  <c:v>1.2244233333333365E-3</c:v>
                </c:pt>
                <c:pt idx="9355">
                  <c:v>1.2184233333333364E-3</c:v>
                </c:pt>
                <c:pt idx="9356">
                  <c:v>1.2114233333333363E-3</c:v>
                </c:pt>
                <c:pt idx="9357">
                  <c:v>1.2054233333333364E-3</c:v>
                </c:pt>
                <c:pt idx="9358">
                  <c:v>1.1984233333333363E-3</c:v>
                </c:pt>
                <c:pt idx="9359">
                  <c:v>1.1914233333333365E-3</c:v>
                </c:pt>
                <c:pt idx="9360">
                  <c:v>1.1854233333333365E-3</c:v>
                </c:pt>
                <c:pt idx="9361">
                  <c:v>1.1784233333333365E-3</c:v>
                </c:pt>
                <c:pt idx="9362">
                  <c:v>1.1724233333333365E-3</c:v>
                </c:pt>
                <c:pt idx="9363">
                  <c:v>1.1634233333333364E-3</c:v>
                </c:pt>
                <c:pt idx="9364">
                  <c:v>1.1534233333333364E-3</c:v>
                </c:pt>
                <c:pt idx="9365">
                  <c:v>1.1434233333333364E-3</c:v>
                </c:pt>
                <c:pt idx="9366">
                  <c:v>1.1434233333333364E-3</c:v>
                </c:pt>
                <c:pt idx="9367">
                  <c:v>1.1334233333333363E-3</c:v>
                </c:pt>
                <c:pt idx="9368">
                  <c:v>1.1234233333333365E-3</c:v>
                </c:pt>
                <c:pt idx="9369">
                  <c:v>1.1234233333333365E-3</c:v>
                </c:pt>
                <c:pt idx="9370">
                  <c:v>1.1134233333333365E-3</c:v>
                </c:pt>
                <c:pt idx="9371">
                  <c:v>1.1034233333333365E-3</c:v>
                </c:pt>
                <c:pt idx="9372">
                  <c:v>1.1034233333333365E-3</c:v>
                </c:pt>
                <c:pt idx="9373">
                  <c:v>1.0934233333333365E-3</c:v>
                </c:pt>
                <c:pt idx="9374">
                  <c:v>1.0834233333333364E-3</c:v>
                </c:pt>
                <c:pt idx="9375">
                  <c:v>1.0834233333333364E-3</c:v>
                </c:pt>
                <c:pt idx="9376">
                  <c:v>1.0734233333333364E-3</c:v>
                </c:pt>
                <c:pt idx="9377">
                  <c:v>1.0634233333333364E-3</c:v>
                </c:pt>
                <c:pt idx="9378">
                  <c:v>1.0634233333333364E-3</c:v>
                </c:pt>
                <c:pt idx="9379">
                  <c:v>1.0634233333333364E-3</c:v>
                </c:pt>
                <c:pt idx="9380">
                  <c:v>1.0534233333333364E-3</c:v>
                </c:pt>
                <c:pt idx="9381">
                  <c:v>1.0534233333333364E-3</c:v>
                </c:pt>
                <c:pt idx="9382">
                  <c:v>1.0434233333333365E-3</c:v>
                </c:pt>
                <c:pt idx="9383">
                  <c:v>1.0434233333333365E-3</c:v>
                </c:pt>
                <c:pt idx="9384">
                  <c:v>1.0434233333333365E-3</c:v>
                </c:pt>
                <c:pt idx="9385">
                  <c:v>1.0434233333333365E-3</c:v>
                </c:pt>
                <c:pt idx="9386">
                  <c:v>1.0334233333333365E-3</c:v>
                </c:pt>
                <c:pt idx="9387">
                  <c:v>1.0334233333333365E-3</c:v>
                </c:pt>
                <c:pt idx="9388">
                  <c:v>1.0334233333333365E-3</c:v>
                </c:pt>
                <c:pt idx="9389">
                  <c:v>1.0334233333333365E-3</c:v>
                </c:pt>
                <c:pt idx="9390">
                  <c:v>1.0334233333333365E-3</c:v>
                </c:pt>
                <c:pt idx="9391">
                  <c:v>1.0234233333333365E-3</c:v>
                </c:pt>
                <c:pt idx="9392">
                  <c:v>1.0234233333333365E-3</c:v>
                </c:pt>
                <c:pt idx="9393">
                  <c:v>1.0234233333333365E-3</c:v>
                </c:pt>
                <c:pt idx="9394">
                  <c:v>1.0334233333333365E-3</c:v>
                </c:pt>
                <c:pt idx="9395">
                  <c:v>1.0334233333333365E-3</c:v>
                </c:pt>
                <c:pt idx="9396">
                  <c:v>1.0334233333333365E-3</c:v>
                </c:pt>
                <c:pt idx="9397">
                  <c:v>1.0334233333333365E-3</c:v>
                </c:pt>
                <c:pt idx="9398">
                  <c:v>1.0334233333333365E-3</c:v>
                </c:pt>
                <c:pt idx="9399">
                  <c:v>1.0334233333333365E-3</c:v>
                </c:pt>
                <c:pt idx="9400">
                  <c:v>1.0434233333333365E-3</c:v>
                </c:pt>
                <c:pt idx="9401">
                  <c:v>1.0434233333333365E-3</c:v>
                </c:pt>
                <c:pt idx="9402">
                  <c:v>1.0434233333333365E-3</c:v>
                </c:pt>
                <c:pt idx="9403">
                  <c:v>1.0434233333333365E-3</c:v>
                </c:pt>
                <c:pt idx="9404">
                  <c:v>1.0434233333333365E-3</c:v>
                </c:pt>
                <c:pt idx="9405">
                  <c:v>1.0534233333333364E-3</c:v>
                </c:pt>
                <c:pt idx="9406">
                  <c:v>1.0534233333333364E-3</c:v>
                </c:pt>
                <c:pt idx="9407">
                  <c:v>1.0534233333333364E-3</c:v>
                </c:pt>
                <c:pt idx="9408">
                  <c:v>1.0634233333333364E-3</c:v>
                </c:pt>
                <c:pt idx="9409">
                  <c:v>1.0634233333333364E-3</c:v>
                </c:pt>
                <c:pt idx="9410">
                  <c:v>1.0634233333333364E-3</c:v>
                </c:pt>
                <c:pt idx="9411">
                  <c:v>1.0634233333333364E-3</c:v>
                </c:pt>
                <c:pt idx="9412">
                  <c:v>1.0634233333333364E-3</c:v>
                </c:pt>
                <c:pt idx="9413">
                  <c:v>1.0734233333333364E-3</c:v>
                </c:pt>
                <c:pt idx="9414">
                  <c:v>1.0734233333333364E-3</c:v>
                </c:pt>
                <c:pt idx="9415">
                  <c:v>1.0734233333333364E-3</c:v>
                </c:pt>
                <c:pt idx="9416">
                  <c:v>1.0734233333333364E-3</c:v>
                </c:pt>
                <c:pt idx="9417">
                  <c:v>1.0734233333333364E-3</c:v>
                </c:pt>
                <c:pt idx="9418">
                  <c:v>1.0834233333333364E-3</c:v>
                </c:pt>
                <c:pt idx="9419">
                  <c:v>1.0834233333333364E-3</c:v>
                </c:pt>
                <c:pt idx="9420">
                  <c:v>1.0834233333333364E-3</c:v>
                </c:pt>
                <c:pt idx="9421">
                  <c:v>1.0834233333333364E-3</c:v>
                </c:pt>
                <c:pt idx="9422">
                  <c:v>1.0834233333333364E-3</c:v>
                </c:pt>
                <c:pt idx="9423">
                  <c:v>1.0834233333333364E-3</c:v>
                </c:pt>
                <c:pt idx="9424">
                  <c:v>1.0834233333333364E-3</c:v>
                </c:pt>
                <c:pt idx="9425">
                  <c:v>1.0834233333333364E-3</c:v>
                </c:pt>
                <c:pt idx="9426">
                  <c:v>1.0834233333333364E-3</c:v>
                </c:pt>
                <c:pt idx="9427">
                  <c:v>1.0934233333333365E-3</c:v>
                </c:pt>
                <c:pt idx="9428">
                  <c:v>1.0934233333333365E-3</c:v>
                </c:pt>
                <c:pt idx="9429">
                  <c:v>1.1034233333333365E-3</c:v>
                </c:pt>
                <c:pt idx="9430">
                  <c:v>1.1034233333333365E-3</c:v>
                </c:pt>
                <c:pt idx="9431">
                  <c:v>1.1034233333333365E-3</c:v>
                </c:pt>
                <c:pt idx="9432">
                  <c:v>1.1134233333333365E-3</c:v>
                </c:pt>
                <c:pt idx="9433">
                  <c:v>1.1134233333333365E-3</c:v>
                </c:pt>
                <c:pt idx="9434">
                  <c:v>1.1234233333333365E-3</c:v>
                </c:pt>
                <c:pt idx="9435">
                  <c:v>1.1234233333333365E-3</c:v>
                </c:pt>
                <c:pt idx="9436">
                  <c:v>1.1334233333333363E-3</c:v>
                </c:pt>
                <c:pt idx="9437">
                  <c:v>1.1434233333333364E-3</c:v>
                </c:pt>
                <c:pt idx="9438">
                  <c:v>1.1534233333333364E-3</c:v>
                </c:pt>
                <c:pt idx="9439">
                  <c:v>1.1634233333333364E-3</c:v>
                </c:pt>
                <c:pt idx="9440">
                  <c:v>1.1654233333333365E-3</c:v>
                </c:pt>
                <c:pt idx="9441">
                  <c:v>1.1784233333333365E-3</c:v>
                </c:pt>
                <c:pt idx="9442">
                  <c:v>1.1854233333333365E-3</c:v>
                </c:pt>
                <c:pt idx="9443">
                  <c:v>1.1914233333333365E-3</c:v>
                </c:pt>
                <c:pt idx="9444">
                  <c:v>1.2054233333333364E-3</c:v>
                </c:pt>
                <c:pt idx="9445">
                  <c:v>1.2114233333333363E-3</c:v>
                </c:pt>
                <c:pt idx="9446">
                  <c:v>1.2184233333333364E-3</c:v>
                </c:pt>
                <c:pt idx="9447">
                  <c:v>1.2314233333333363E-3</c:v>
                </c:pt>
                <c:pt idx="9448">
                  <c:v>1.2384233333333364E-3</c:v>
                </c:pt>
                <c:pt idx="9449">
                  <c:v>1.2444233333333363E-3</c:v>
                </c:pt>
                <c:pt idx="9450">
                  <c:v>1.2514233333333364E-3</c:v>
                </c:pt>
                <c:pt idx="9451">
                  <c:v>1.2514233333333364E-3</c:v>
                </c:pt>
                <c:pt idx="9452">
                  <c:v>1.2574233333333363E-3</c:v>
                </c:pt>
                <c:pt idx="9453">
                  <c:v>1.2644233333333364E-3</c:v>
                </c:pt>
                <c:pt idx="9454">
                  <c:v>1.2644233333333364E-3</c:v>
                </c:pt>
                <c:pt idx="9455">
                  <c:v>1.2644233333333364E-3</c:v>
                </c:pt>
                <c:pt idx="9456">
                  <c:v>1.2704233333333363E-3</c:v>
                </c:pt>
                <c:pt idx="9457">
                  <c:v>1.2704233333333363E-3</c:v>
                </c:pt>
                <c:pt idx="9458">
                  <c:v>1.2644233333333364E-3</c:v>
                </c:pt>
                <c:pt idx="9459">
                  <c:v>1.2644233333333364E-3</c:v>
                </c:pt>
                <c:pt idx="9460">
                  <c:v>1.2644233333333364E-3</c:v>
                </c:pt>
                <c:pt idx="9461">
                  <c:v>1.2574233333333363E-3</c:v>
                </c:pt>
                <c:pt idx="9462">
                  <c:v>1.2574233333333363E-3</c:v>
                </c:pt>
                <c:pt idx="9463">
                  <c:v>1.2514233333333364E-3</c:v>
                </c:pt>
                <c:pt idx="9464">
                  <c:v>1.2444233333333363E-3</c:v>
                </c:pt>
                <c:pt idx="9465">
                  <c:v>1.2384233333333364E-3</c:v>
                </c:pt>
                <c:pt idx="9466">
                  <c:v>1.2384233333333364E-3</c:v>
                </c:pt>
                <c:pt idx="9467">
                  <c:v>1.2314233333333363E-3</c:v>
                </c:pt>
                <c:pt idx="9468">
                  <c:v>1.2244233333333365E-3</c:v>
                </c:pt>
                <c:pt idx="9469">
                  <c:v>1.2184233333333364E-3</c:v>
                </c:pt>
                <c:pt idx="9470">
                  <c:v>1.2184233333333364E-3</c:v>
                </c:pt>
                <c:pt idx="9471">
                  <c:v>1.2114233333333363E-3</c:v>
                </c:pt>
                <c:pt idx="9472">
                  <c:v>1.2054233333333364E-3</c:v>
                </c:pt>
                <c:pt idx="9473">
                  <c:v>1.2054233333333364E-3</c:v>
                </c:pt>
                <c:pt idx="9474">
                  <c:v>1.1984233333333363E-3</c:v>
                </c:pt>
                <c:pt idx="9475">
                  <c:v>1.1984233333333363E-3</c:v>
                </c:pt>
                <c:pt idx="9476">
                  <c:v>1.1984233333333363E-3</c:v>
                </c:pt>
                <c:pt idx="9477">
                  <c:v>1.1914233333333365E-3</c:v>
                </c:pt>
                <c:pt idx="9478">
                  <c:v>1.1914233333333365E-3</c:v>
                </c:pt>
                <c:pt idx="9479">
                  <c:v>1.1914233333333365E-3</c:v>
                </c:pt>
                <c:pt idx="9480">
                  <c:v>1.1984233333333363E-3</c:v>
                </c:pt>
                <c:pt idx="9481">
                  <c:v>1.1984233333333363E-3</c:v>
                </c:pt>
                <c:pt idx="9482">
                  <c:v>1.1984233333333363E-3</c:v>
                </c:pt>
                <c:pt idx="9483">
                  <c:v>1.1984233333333363E-3</c:v>
                </c:pt>
                <c:pt idx="9484">
                  <c:v>1.2054233333333364E-3</c:v>
                </c:pt>
                <c:pt idx="9485">
                  <c:v>1.2054233333333364E-3</c:v>
                </c:pt>
                <c:pt idx="9486">
                  <c:v>1.2054233333333364E-3</c:v>
                </c:pt>
                <c:pt idx="9487">
                  <c:v>1.2114233333333363E-3</c:v>
                </c:pt>
                <c:pt idx="9488">
                  <c:v>1.2114233333333363E-3</c:v>
                </c:pt>
                <c:pt idx="9489">
                  <c:v>1.2114233333333363E-3</c:v>
                </c:pt>
                <c:pt idx="9490">
                  <c:v>1.2184233333333364E-3</c:v>
                </c:pt>
                <c:pt idx="9491">
                  <c:v>1.2184233333333364E-3</c:v>
                </c:pt>
                <c:pt idx="9492">
                  <c:v>1.2184233333333364E-3</c:v>
                </c:pt>
                <c:pt idx="9493">
                  <c:v>1.2184233333333364E-3</c:v>
                </c:pt>
                <c:pt idx="9494">
                  <c:v>1.2114233333333363E-3</c:v>
                </c:pt>
                <c:pt idx="9495">
                  <c:v>1.2114233333333363E-3</c:v>
                </c:pt>
                <c:pt idx="9496">
                  <c:v>1.2114233333333363E-3</c:v>
                </c:pt>
                <c:pt idx="9497">
                  <c:v>1.2054233333333364E-3</c:v>
                </c:pt>
                <c:pt idx="9498">
                  <c:v>1.2054233333333364E-3</c:v>
                </c:pt>
                <c:pt idx="9499">
                  <c:v>1.1984233333333363E-3</c:v>
                </c:pt>
                <c:pt idx="9500">
                  <c:v>1.1914233333333365E-3</c:v>
                </c:pt>
                <c:pt idx="9501">
                  <c:v>1.1854233333333365E-3</c:v>
                </c:pt>
                <c:pt idx="9502">
                  <c:v>1.1784233333333365E-3</c:v>
                </c:pt>
                <c:pt idx="9503">
                  <c:v>1.1724233333333365E-3</c:v>
                </c:pt>
                <c:pt idx="9504">
                  <c:v>1.1654233333333365E-3</c:v>
                </c:pt>
                <c:pt idx="9505">
                  <c:v>1.1534233333333364E-3</c:v>
                </c:pt>
                <c:pt idx="9506">
                  <c:v>1.1434233333333364E-3</c:v>
                </c:pt>
                <c:pt idx="9507">
                  <c:v>1.1434233333333364E-3</c:v>
                </c:pt>
                <c:pt idx="9508">
                  <c:v>1.1234233333333365E-3</c:v>
                </c:pt>
                <c:pt idx="9509">
                  <c:v>1.1234233333333365E-3</c:v>
                </c:pt>
                <c:pt idx="9510">
                  <c:v>1.1134233333333365E-3</c:v>
                </c:pt>
                <c:pt idx="9511">
                  <c:v>1.1034233333333365E-3</c:v>
                </c:pt>
                <c:pt idx="9512">
                  <c:v>1.0934233333333365E-3</c:v>
                </c:pt>
                <c:pt idx="9513">
                  <c:v>1.0834233333333364E-3</c:v>
                </c:pt>
                <c:pt idx="9514">
                  <c:v>1.0834233333333364E-3</c:v>
                </c:pt>
                <c:pt idx="9515">
                  <c:v>1.0734233333333364E-3</c:v>
                </c:pt>
                <c:pt idx="9516">
                  <c:v>1.0634233333333364E-3</c:v>
                </c:pt>
                <c:pt idx="9517">
                  <c:v>1.0634233333333364E-3</c:v>
                </c:pt>
                <c:pt idx="9518">
                  <c:v>1.0634233333333364E-3</c:v>
                </c:pt>
                <c:pt idx="9519">
                  <c:v>1.0534233333333364E-3</c:v>
                </c:pt>
                <c:pt idx="9520">
                  <c:v>1.0534233333333364E-3</c:v>
                </c:pt>
                <c:pt idx="9521">
                  <c:v>1.0434233333333365E-3</c:v>
                </c:pt>
                <c:pt idx="9522">
                  <c:v>1.0434233333333365E-3</c:v>
                </c:pt>
                <c:pt idx="9523">
                  <c:v>1.0434233333333365E-3</c:v>
                </c:pt>
                <c:pt idx="9524">
                  <c:v>1.0434233333333365E-3</c:v>
                </c:pt>
                <c:pt idx="9525">
                  <c:v>1.0434233333333365E-3</c:v>
                </c:pt>
                <c:pt idx="9526">
                  <c:v>1.0434233333333365E-3</c:v>
                </c:pt>
                <c:pt idx="9527">
                  <c:v>1.0534233333333364E-3</c:v>
                </c:pt>
                <c:pt idx="9528">
                  <c:v>1.0534233333333364E-3</c:v>
                </c:pt>
                <c:pt idx="9529">
                  <c:v>1.0534233333333364E-3</c:v>
                </c:pt>
                <c:pt idx="9530">
                  <c:v>1.0634233333333364E-3</c:v>
                </c:pt>
                <c:pt idx="9531">
                  <c:v>1.0634233333333364E-3</c:v>
                </c:pt>
                <c:pt idx="9532">
                  <c:v>1.0634233333333364E-3</c:v>
                </c:pt>
                <c:pt idx="9533">
                  <c:v>1.0634233333333364E-3</c:v>
                </c:pt>
                <c:pt idx="9534">
                  <c:v>1.0634233333333364E-3</c:v>
                </c:pt>
                <c:pt idx="9535">
                  <c:v>1.0734233333333364E-3</c:v>
                </c:pt>
                <c:pt idx="9536">
                  <c:v>1.0734233333333364E-3</c:v>
                </c:pt>
                <c:pt idx="9537">
                  <c:v>1.0734233333333364E-3</c:v>
                </c:pt>
                <c:pt idx="9538">
                  <c:v>1.0834233333333364E-3</c:v>
                </c:pt>
                <c:pt idx="9539">
                  <c:v>1.0834233333333364E-3</c:v>
                </c:pt>
                <c:pt idx="9540">
                  <c:v>1.0834233333333364E-3</c:v>
                </c:pt>
                <c:pt idx="9541">
                  <c:v>1.0834233333333364E-3</c:v>
                </c:pt>
                <c:pt idx="9542">
                  <c:v>1.0834233333333364E-3</c:v>
                </c:pt>
                <c:pt idx="9543">
                  <c:v>1.0834233333333364E-3</c:v>
                </c:pt>
                <c:pt idx="9544">
                  <c:v>1.0834233333333364E-3</c:v>
                </c:pt>
                <c:pt idx="9545">
                  <c:v>1.0834233333333364E-3</c:v>
                </c:pt>
                <c:pt idx="9546">
                  <c:v>1.0834233333333364E-3</c:v>
                </c:pt>
                <c:pt idx="9547">
                  <c:v>1.0834233333333364E-3</c:v>
                </c:pt>
                <c:pt idx="9548">
                  <c:v>1.0734233333333364E-3</c:v>
                </c:pt>
                <c:pt idx="9549">
                  <c:v>1.0734233333333364E-3</c:v>
                </c:pt>
                <c:pt idx="9550">
                  <c:v>1.0734233333333364E-3</c:v>
                </c:pt>
                <c:pt idx="9551">
                  <c:v>1.0634233333333364E-3</c:v>
                </c:pt>
                <c:pt idx="9552">
                  <c:v>1.0634233333333364E-3</c:v>
                </c:pt>
                <c:pt idx="9553">
                  <c:v>1.0634233333333364E-3</c:v>
                </c:pt>
                <c:pt idx="9554">
                  <c:v>1.0634233333333364E-3</c:v>
                </c:pt>
                <c:pt idx="9555">
                  <c:v>1.0634233333333364E-3</c:v>
                </c:pt>
                <c:pt idx="9556">
                  <c:v>1.0534233333333364E-3</c:v>
                </c:pt>
                <c:pt idx="9557">
                  <c:v>1.0534233333333364E-3</c:v>
                </c:pt>
                <c:pt idx="9558">
                  <c:v>1.0534233333333364E-3</c:v>
                </c:pt>
                <c:pt idx="9559">
                  <c:v>1.0434233333333365E-3</c:v>
                </c:pt>
                <c:pt idx="9560">
                  <c:v>1.0434233333333365E-3</c:v>
                </c:pt>
                <c:pt idx="9561">
                  <c:v>1.0434233333333365E-3</c:v>
                </c:pt>
                <c:pt idx="9562">
                  <c:v>1.0434233333333365E-3</c:v>
                </c:pt>
                <c:pt idx="9563">
                  <c:v>1.0434233333333365E-3</c:v>
                </c:pt>
                <c:pt idx="9564">
                  <c:v>1.0434233333333365E-3</c:v>
                </c:pt>
                <c:pt idx="9565">
                  <c:v>1.0434233333333365E-3</c:v>
                </c:pt>
                <c:pt idx="9566">
                  <c:v>1.0434233333333365E-3</c:v>
                </c:pt>
                <c:pt idx="9567">
                  <c:v>1.0434233333333365E-3</c:v>
                </c:pt>
                <c:pt idx="9568">
                  <c:v>1.0434233333333365E-3</c:v>
                </c:pt>
                <c:pt idx="9569">
                  <c:v>1.0434233333333365E-3</c:v>
                </c:pt>
                <c:pt idx="9570">
                  <c:v>1.0534233333333364E-3</c:v>
                </c:pt>
                <c:pt idx="9571">
                  <c:v>1.0534233333333364E-3</c:v>
                </c:pt>
                <c:pt idx="9572">
                  <c:v>1.0634233333333364E-3</c:v>
                </c:pt>
                <c:pt idx="9573">
                  <c:v>1.0634233333333364E-3</c:v>
                </c:pt>
                <c:pt idx="9574">
                  <c:v>1.0634233333333364E-3</c:v>
                </c:pt>
                <c:pt idx="9575">
                  <c:v>1.0634233333333364E-3</c:v>
                </c:pt>
                <c:pt idx="9576">
                  <c:v>1.0734233333333364E-3</c:v>
                </c:pt>
                <c:pt idx="9577">
                  <c:v>1.0734233333333364E-3</c:v>
                </c:pt>
                <c:pt idx="9578">
                  <c:v>1.0834233333333364E-3</c:v>
                </c:pt>
                <c:pt idx="9579">
                  <c:v>1.0834233333333364E-3</c:v>
                </c:pt>
                <c:pt idx="9580">
                  <c:v>1.0834233333333364E-3</c:v>
                </c:pt>
                <c:pt idx="9581">
                  <c:v>1.0934233333333365E-3</c:v>
                </c:pt>
                <c:pt idx="9582">
                  <c:v>1.0934233333333365E-3</c:v>
                </c:pt>
                <c:pt idx="9583">
                  <c:v>1.1034233333333365E-3</c:v>
                </c:pt>
                <c:pt idx="9584">
                  <c:v>1.1034233333333365E-3</c:v>
                </c:pt>
                <c:pt idx="9585">
                  <c:v>1.1034233333333365E-3</c:v>
                </c:pt>
                <c:pt idx="9586">
                  <c:v>1.1134233333333365E-3</c:v>
                </c:pt>
                <c:pt idx="9587">
                  <c:v>1.1234233333333365E-3</c:v>
                </c:pt>
                <c:pt idx="9588">
                  <c:v>1.1234233333333365E-3</c:v>
                </c:pt>
                <c:pt idx="9589">
                  <c:v>1.1234233333333365E-3</c:v>
                </c:pt>
                <c:pt idx="9590">
                  <c:v>1.1234233333333365E-3</c:v>
                </c:pt>
                <c:pt idx="9591">
                  <c:v>1.1334233333333363E-3</c:v>
                </c:pt>
                <c:pt idx="9592">
                  <c:v>1.1334233333333363E-3</c:v>
                </c:pt>
                <c:pt idx="9593">
                  <c:v>1.1434233333333364E-3</c:v>
                </c:pt>
                <c:pt idx="9594">
                  <c:v>1.1434233333333364E-3</c:v>
                </c:pt>
                <c:pt idx="9595">
                  <c:v>1.1434233333333364E-3</c:v>
                </c:pt>
                <c:pt idx="9596">
                  <c:v>1.1434233333333364E-3</c:v>
                </c:pt>
                <c:pt idx="9597">
                  <c:v>1.1434233333333364E-3</c:v>
                </c:pt>
                <c:pt idx="9598">
                  <c:v>1.1434233333333364E-3</c:v>
                </c:pt>
                <c:pt idx="9599">
                  <c:v>1.1434233333333364E-3</c:v>
                </c:pt>
                <c:pt idx="9600">
                  <c:v>1.1434233333333364E-3</c:v>
                </c:pt>
                <c:pt idx="9601">
                  <c:v>1.1434233333333364E-3</c:v>
                </c:pt>
                <c:pt idx="9602">
                  <c:v>1.1434233333333364E-3</c:v>
                </c:pt>
                <c:pt idx="9603">
                  <c:v>1.1434233333333364E-3</c:v>
                </c:pt>
                <c:pt idx="9604">
                  <c:v>1.1434233333333364E-3</c:v>
                </c:pt>
                <c:pt idx="9605">
                  <c:v>1.1434233333333364E-3</c:v>
                </c:pt>
                <c:pt idx="9606">
                  <c:v>1.1434233333333364E-3</c:v>
                </c:pt>
                <c:pt idx="9607">
                  <c:v>1.1434233333333364E-3</c:v>
                </c:pt>
                <c:pt idx="9608">
                  <c:v>1.1434233333333364E-3</c:v>
                </c:pt>
                <c:pt idx="9609">
                  <c:v>1.1434233333333364E-3</c:v>
                </c:pt>
                <c:pt idx="9610">
                  <c:v>1.1434233333333364E-3</c:v>
                </c:pt>
                <c:pt idx="9611">
                  <c:v>1.1334233333333363E-3</c:v>
                </c:pt>
                <c:pt idx="9612">
                  <c:v>1.1334233333333363E-3</c:v>
                </c:pt>
                <c:pt idx="9613">
                  <c:v>1.1334233333333363E-3</c:v>
                </c:pt>
                <c:pt idx="9614">
                  <c:v>1.1234233333333365E-3</c:v>
                </c:pt>
                <c:pt idx="9615">
                  <c:v>1.1234233333333365E-3</c:v>
                </c:pt>
                <c:pt idx="9616">
                  <c:v>1.1234233333333365E-3</c:v>
                </c:pt>
                <c:pt idx="9617">
                  <c:v>1.1234233333333365E-3</c:v>
                </c:pt>
                <c:pt idx="9618">
                  <c:v>1.1234233333333365E-3</c:v>
                </c:pt>
                <c:pt idx="9619">
                  <c:v>1.1134233333333365E-3</c:v>
                </c:pt>
                <c:pt idx="9620">
                  <c:v>1.1134233333333365E-3</c:v>
                </c:pt>
                <c:pt idx="9621">
                  <c:v>1.1134233333333365E-3</c:v>
                </c:pt>
                <c:pt idx="9622">
                  <c:v>1.1034233333333365E-3</c:v>
                </c:pt>
                <c:pt idx="9623">
                  <c:v>1.1034233333333365E-3</c:v>
                </c:pt>
                <c:pt idx="9624">
                  <c:v>1.1034233333333365E-3</c:v>
                </c:pt>
                <c:pt idx="9625">
                  <c:v>1.1034233333333365E-3</c:v>
                </c:pt>
                <c:pt idx="9626">
                  <c:v>1.1034233333333365E-3</c:v>
                </c:pt>
                <c:pt idx="9627">
                  <c:v>1.1034233333333365E-3</c:v>
                </c:pt>
                <c:pt idx="9628">
                  <c:v>1.0934233333333365E-3</c:v>
                </c:pt>
                <c:pt idx="9629">
                  <c:v>1.0934233333333365E-3</c:v>
                </c:pt>
                <c:pt idx="9630">
                  <c:v>1.0934233333333365E-3</c:v>
                </c:pt>
                <c:pt idx="9631">
                  <c:v>1.0934233333333365E-3</c:v>
                </c:pt>
                <c:pt idx="9632">
                  <c:v>1.0934233333333365E-3</c:v>
                </c:pt>
                <c:pt idx="9633">
                  <c:v>1.0834233333333364E-3</c:v>
                </c:pt>
                <c:pt idx="9634">
                  <c:v>1.0834233333333364E-3</c:v>
                </c:pt>
                <c:pt idx="9635">
                  <c:v>1.0834233333333364E-3</c:v>
                </c:pt>
                <c:pt idx="9636">
                  <c:v>1.0834233333333364E-3</c:v>
                </c:pt>
                <c:pt idx="9637">
                  <c:v>1.0834233333333364E-3</c:v>
                </c:pt>
                <c:pt idx="9638">
                  <c:v>1.0834233333333364E-3</c:v>
                </c:pt>
                <c:pt idx="9639">
                  <c:v>1.0834233333333364E-3</c:v>
                </c:pt>
                <c:pt idx="9640">
                  <c:v>1.0834233333333364E-3</c:v>
                </c:pt>
                <c:pt idx="9641">
                  <c:v>1.0834233333333364E-3</c:v>
                </c:pt>
                <c:pt idx="9642">
                  <c:v>1.0834233333333364E-3</c:v>
                </c:pt>
                <c:pt idx="9643">
                  <c:v>1.0834233333333364E-3</c:v>
                </c:pt>
                <c:pt idx="9644">
                  <c:v>1.0834233333333364E-3</c:v>
                </c:pt>
                <c:pt idx="9645">
                  <c:v>1.0834233333333364E-3</c:v>
                </c:pt>
                <c:pt idx="9646">
                  <c:v>1.0834233333333364E-3</c:v>
                </c:pt>
                <c:pt idx="9647">
                  <c:v>1.0834233333333364E-3</c:v>
                </c:pt>
                <c:pt idx="9648">
                  <c:v>1.0834233333333364E-3</c:v>
                </c:pt>
                <c:pt idx="9649">
                  <c:v>1.0834233333333364E-3</c:v>
                </c:pt>
                <c:pt idx="9650">
                  <c:v>1.0834233333333364E-3</c:v>
                </c:pt>
                <c:pt idx="9651">
                  <c:v>1.0834233333333364E-3</c:v>
                </c:pt>
                <c:pt idx="9652">
                  <c:v>1.0834233333333364E-3</c:v>
                </c:pt>
                <c:pt idx="9653">
                  <c:v>1.0834233333333364E-3</c:v>
                </c:pt>
                <c:pt idx="9654">
                  <c:v>1.0834233333333364E-3</c:v>
                </c:pt>
                <c:pt idx="9655">
                  <c:v>1.0834233333333364E-3</c:v>
                </c:pt>
                <c:pt idx="9656">
                  <c:v>1.0934233333333365E-3</c:v>
                </c:pt>
                <c:pt idx="9657">
                  <c:v>1.0934233333333365E-3</c:v>
                </c:pt>
                <c:pt idx="9658">
                  <c:v>1.1034233333333365E-3</c:v>
                </c:pt>
                <c:pt idx="9659">
                  <c:v>1.1034233333333365E-3</c:v>
                </c:pt>
                <c:pt idx="9660">
                  <c:v>1.1034233333333365E-3</c:v>
                </c:pt>
                <c:pt idx="9661">
                  <c:v>1.1034233333333365E-3</c:v>
                </c:pt>
                <c:pt idx="9662">
                  <c:v>1.1134233333333365E-3</c:v>
                </c:pt>
                <c:pt idx="9663">
                  <c:v>1.1134233333333365E-3</c:v>
                </c:pt>
                <c:pt idx="9664">
                  <c:v>1.1234233333333365E-3</c:v>
                </c:pt>
                <c:pt idx="9665">
                  <c:v>1.1234233333333365E-3</c:v>
                </c:pt>
                <c:pt idx="9666">
                  <c:v>1.1234233333333365E-3</c:v>
                </c:pt>
                <c:pt idx="9667">
                  <c:v>1.1334233333333363E-3</c:v>
                </c:pt>
                <c:pt idx="9668">
                  <c:v>1.1334233333333363E-3</c:v>
                </c:pt>
                <c:pt idx="9669">
                  <c:v>1.1434233333333364E-3</c:v>
                </c:pt>
                <c:pt idx="9670">
                  <c:v>1.1434233333333364E-3</c:v>
                </c:pt>
                <c:pt idx="9671">
                  <c:v>1.1434233333333364E-3</c:v>
                </c:pt>
                <c:pt idx="9672">
                  <c:v>1.1534233333333364E-3</c:v>
                </c:pt>
                <c:pt idx="9673">
                  <c:v>1.1534233333333364E-3</c:v>
                </c:pt>
                <c:pt idx="9674">
                  <c:v>1.1634233333333364E-3</c:v>
                </c:pt>
                <c:pt idx="9675">
                  <c:v>1.1634233333333364E-3</c:v>
                </c:pt>
                <c:pt idx="9676">
                  <c:v>1.1634233333333364E-3</c:v>
                </c:pt>
                <c:pt idx="9677">
                  <c:v>1.1654233333333365E-3</c:v>
                </c:pt>
                <c:pt idx="9678">
                  <c:v>1.1654233333333365E-3</c:v>
                </c:pt>
                <c:pt idx="9679">
                  <c:v>1.1654233333333365E-3</c:v>
                </c:pt>
                <c:pt idx="9680">
                  <c:v>1.1654233333333365E-3</c:v>
                </c:pt>
                <c:pt idx="9681">
                  <c:v>1.1654233333333365E-3</c:v>
                </c:pt>
                <c:pt idx="9682">
                  <c:v>1.1654233333333365E-3</c:v>
                </c:pt>
                <c:pt idx="9683">
                  <c:v>1.1654233333333365E-3</c:v>
                </c:pt>
                <c:pt idx="9684">
                  <c:v>1.1654233333333365E-3</c:v>
                </c:pt>
                <c:pt idx="9685">
                  <c:v>1.1654233333333365E-3</c:v>
                </c:pt>
                <c:pt idx="9686">
                  <c:v>1.1654233333333365E-3</c:v>
                </c:pt>
                <c:pt idx="9687">
                  <c:v>1.1634233333333364E-3</c:v>
                </c:pt>
                <c:pt idx="9688">
                  <c:v>1.1634233333333364E-3</c:v>
                </c:pt>
                <c:pt idx="9689">
                  <c:v>1.1634233333333364E-3</c:v>
                </c:pt>
                <c:pt idx="9690">
                  <c:v>1.1634233333333364E-3</c:v>
                </c:pt>
                <c:pt idx="9691">
                  <c:v>1.1634233333333364E-3</c:v>
                </c:pt>
                <c:pt idx="9692">
                  <c:v>1.1634233333333364E-3</c:v>
                </c:pt>
                <c:pt idx="9693">
                  <c:v>1.1534233333333364E-3</c:v>
                </c:pt>
                <c:pt idx="9694">
                  <c:v>1.1534233333333364E-3</c:v>
                </c:pt>
                <c:pt idx="9695">
                  <c:v>1.1534233333333364E-3</c:v>
                </c:pt>
                <c:pt idx="9696">
                  <c:v>1.1534233333333364E-3</c:v>
                </c:pt>
                <c:pt idx="9697">
                  <c:v>1.1534233333333364E-3</c:v>
                </c:pt>
                <c:pt idx="9698">
                  <c:v>1.1534233333333364E-3</c:v>
                </c:pt>
                <c:pt idx="9699">
                  <c:v>1.1534233333333364E-3</c:v>
                </c:pt>
                <c:pt idx="9700">
                  <c:v>1.1534233333333364E-3</c:v>
                </c:pt>
                <c:pt idx="9701">
                  <c:v>1.1534233333333364E-3</c:v>
                </c:pt>
                <c:pt idx="9702">
                  <c:v>1.1534233333333364E-3</c:v>
                </c:pt>
                <c:pt idx="9703">
                  <c:v>1.1534233333333364E-3</c:v>
                </c:pt>
                <c:pt idx="9704">
                  <c:v>1.1534233333333364E-3</c:v>
                </c:pt>
                <c:pt idx="9705">
                  <c:v>1.1534233333333364E-3</c:v>
                </c:pt>
                <c:pt idx="9706">
                  <c:v>1.1534233333333364E-3</c:v>
                </c:pt>
                <c:pt idx="9707">
                  <c:v>1.1634233333333364E-3</c:v>
                </c:pt>
                <c:pt idx="9708">
                  <c:v>1.1634233333333364E-3</c:v>
                </c:pt>
                <c:pt idx="9709">
                  <c:v>1.1634233333333364E-3</c:v>
                </c:pt>
                <c:pt idx="9710">
                  <c:v>1.1634233333333364E-3</c:v>
                </c:pt>
                <c:pt idx="9711">
                  <c:v>1.1634233333333364E-3</c:v>
                </c:pt>
                <c:pt idx="9712">
                  <c:v>1.1634233333333364E-3</c:v>
                </c:pt>
                <c:pt idx="9713">
                  <c:v>1.1634233333333364E-3</c:v>
                </c:pt>
                <c:pt idx="9714">
                  <c:v>1.1634233333333364E-3</c:v>
                </c:pt>
                <c:pt idx="9715">
                  <c:v>1.1634233333333364E-3</c:v>
                </c:pt>
                <c:pt idx="9716">
                  <c:v>1.1634233333333364E-3</c:v>
                </c:pt>
                <c:pt idx="9717">
                  <c:v>1.1634233333333364E-3</c:v>
                </c:pt>
                <c:pt idx="9718">
                  <c:v>1.1534233333333364E-3</c:v>
                </c:pt>
                <c:pt idx="9719">
                  <c:v>1.1534233333333364E-3</c:v>
                </c:pt>
                <c:pt idx="9720">
                  <c:v>1.1534233333333364E-3</c:v>
                </c:pt>
                <c:pt idx="9721">
                  <c:v>1.1434233333333364E-3</c:v>
                </c:pt>
                <c:pt idx="9722">
                  <c:v>1.1434233333333364E-3</c:v>
                </c:pt>
                <c:pt idx="9723">
                  <c:v>1.1434233333333364E-3</c:v>
                </c:pt>
                <c:pt idx="9724">
                  <c:v>1.1434233333333364E-3</c:v>
                </c:pt>
                <c:pt idx="9725">
                  <c:v>1.1334233333333363E-3</c:v>
                </c:pt>
                <c:pt idx="9726">
                  <c:v>1.1234233333333365E-3</c:v>
                </c:pt>
                <c:pt idx="9727">
                  <c:v>1.1234233333333365E-3</c:v>
                </c:pt>
                <c:pt idx="9728">
                  <c:v>1.1234233333333365E-3</c:v>
                </c:pt>
                <c:pt idx="9729">
                  <c:v>1.1134233333333365E-3</c:v>
                </c:pt>
                <c:pt idx="9730">
                  <c:v>1.1034233333333365E-3</c:v>
                </c:pt>
                <c:pt idx="9731">
                  <c:v>1.1034233333333365E-3</c:v>
                </c:pt>
                <c:pt idx="9732">
                  <c:v>1.0934233333333365E-3</c:v>
                </c:pt>
                <c:pt idx="9733">
                  <c:v>1.0834233333333364E-3</c:v>
                </c:pt>
                <c:pt idx="9734">
                  <c:v>1.0834233333333364E-3</c:v>
                </c:pt>
                <c:pt idx="9735">
                  <c:v>1.0834233333333364E-3</c:v>
                </c:pt>
                <c:pt idx="9736">
                  <c:v>1.0734233333333364E-3</c:v>
                </c:pt>
                <c:pt idx="9737">
                  <c:v>1.0634233333333364E-3</c:v>
                </c:pt>
                <c:pt idx="9738">
                  <c:v>1.0634233333333364E-3</c:v>
                </c:pt>
                <c:pt idx="9739">
                  <c:v>1.0634233333333364E-3</c:v>
                </c:pt>
                <c:pt idx="9740">
                  <c:v>1.0534233333333364E-3</c:v>
                </c:pt>
                <c:pt idx="9741">
                  <c:v>1.0434233333333365E-3</c:v>
                </c:pt>
                <c:pt idx="9742">
                  <c:v>1.0434233333333365E-3</c:v>
                </c:pt>
                <c:pt idx="9743">
                  <c:v>1.0434233333333365E-3</c:v>
                </c:pt>
                <c:pt idx="9744">
                  <c:v>1.0334233333333365E-3</c:v>
                </c:pt>
                <c:pt idx="9745">
                  <c:v>1.0334233333333365E-3</c:v>
                </c:pt>
                <c:pt idx="9746">
                  <c:v>1.0334233333333365E-3</c:v>
                </c:pt>
                <c:pt idx="9747">
                  <c:v>1.0234233333333365E-3</c:v>
                </c:pt>
                <c:pt idx="9748">
                  <c:v>1.0234233333333365E-3</c:v>
                </c:pt>
                <c:pt idx="9749">
                  <c:v>1.0234233333333365E-3</c:v>
                </c:pt>
                <c:pt idx="9750">
                  <c:v>1.0234233333333365E-3</c:v>
                </c:pt>
                <c:pt idx="9751">
                  <c:v>1.0134233333333365E-3</c:v>
                </c:pt>
                <c:pt idx="9752">
                  <c:v>1.0134233333333365E-3</c:v>
                </c:pt>
                <c:pt idx="9753">
                  <c:v>1.0034233333333364E-3</c:v>
                </c:pt>
                <c:pt idx="9754">
                  <c:v>1.0034233333333364E-3</c:v>
                </c:pt>
                <c:pt idx="9755">
                  <c:v>1.0034233333333364E-3</c:v>
                </c:pt>
                <c:pt idx="9756">
                  <c:v>1.0034233333333364E-3</c:v>
                </c:pt>
                <c:pt idx="9757">
                  <c:v>1.0034233333333364E-3</c:v>
                </c:pt>
                <c:pt idx="9758">
                  <c:v>9.9342333333333642E-4</c:v>
                </c:pt>
                <c:pt idx="9759">
                  <c:v>9.9342333333333642E-4</c:v>
                </c:pt>
                <c:pt idx="9760">
                  <c:v>9.8342333333333639E-4</c:v>
                </c:pt>
                <c:pt idx="9761">
                  <c:v>9.8342333333333639E-4</c:v>
                </c:pt>
                <c:pt idx="9762">
                  <c:v>9.8342333333333639E-4</c:v>
                </c:pt>
                <c:pt idx="9763">
                  <c:v>9.8342333333333639E-4</c:v>
                </c:pt>
                <c:pt idx="9764">
                  <c:v>9.7342333333333636E-4</c:v>
                </c:pt>
                <c:pt idx="9765">
                  <c:v>9.7342333333333636E-4</c:v>
                </c:pt>
                <c:pt idx="9766">
                  <c:v>9.6342333333333655E-4</c:v>
                </c:pt>
                <c:pt idx="9767">
                  <c:v>9.6342333333333655E-4</c:v>
                </c:pt>
                <c:pt idx="9768">
                  <c:v>9.6342333333333655E-4</c:v>
                </c:pt>
                <c:pt idx="9769">
                  <c:v>9.6342333333333655E-4</c:v>
                </c:pt>
                <c:pt idx="9770">
                  <c:v>9.5342333333333653E-4</c:v>
                </c:pt>
                <c:pt idx="9771">
                  <c:v>9.5342333333333653E-4</c:v>
                </c:pt>
                <c:pt idx="9772">
                  <c:v>9.434233333333365E-4</c:v>
                </c:pt>
                <c:pt idx="9773">
                  <c:v>9.434233333333365E-4</c:v>
                </c:pt>
                <c:pt idx="9774">
                  <c:v>9.434233333333365E-4</c:v>
                </c:pt>
                <c:pt idx="9775">
                  <c:v>9.434233333333365E-4</c:v>
                </c:pt>
                <c:pt idx="9776">
                  <c:v>9.434233333333365E-4</c:v>
                </c:pt>
                <c:pt idx="9777">
                  <c:v>9.3342333333333648E-4</c:v>
                </c:pt>
                <c:pt idx="9778">
                  <c:v>9.3342333333333648E-4</c:v>
                </c:pt>
                <c:pt idx="9779">
                  <c:v>9.3342333333333648E-4</c:v>
                </c:pt>
                <c:pt idx="9780">
                  <c:v>9.3342333333333648E-4</c:v>
                </c:pt>
                <c:pt idx="9781">
                  <c:v>9.3342333333333648E-4</c:v>
                </c:pt>
                <c:pt idx="9782">
                  <c:v>9.3342333333333648E-4</c:v>
                </c:pt>
                <c:pt idx="9783">
                  <c:v>9.3342333333333648E-4</c:v>
                </c:pt>
                <c:pt idx="9784">
                  <c:v>9.3342333333333648E-4</c:v>
                </c:pt>
                <c:pt idx="9785">
                  <c:v>9.3342333333333648E-4</c:v>
                </c:pt>
                <c:pt idx="9786">
                  <c:v>9.3342333333333648E-4</c:v>
                </c:pt>
                <c:pt idx="9787">
                  <c:v>9.434233333333365E-4</c:v>
                </c:pt>
                <c:pt idx="9788">
                  <c:v>9.434233333333365E-4</c:v>
                </c:pt>
                <c:pt idx="9789">
                  <c:v>9.434233333333365E-4</c:v>
                </c:pt>
                <c:pt idx="9790">
                  <c:v>9.434233333333365E-4</c:v>
                </c:pt>
                <c:pt idx="9791">
                  <c:v>9.434233333333365E-4</c:v>
                </c:pt>
                <c:pt idx="9792">
                  <c:v>9.434233333333365E-4</c:v>
                </c:pt>
                <c:pt idx="9793">
                  <c:v>9.5342333333333653E-4</c:v>
                </c:pt>
                <c:pt idx="9794">
                  <c:v>9.5342333333333653E-4</c:v>
                </c:pt>
                <c:pt idx="9795">
                  <c:v>9.6342333333333655E-4</c:v>
                </c:pt>
                <c:pt idx="9796">
                  <c:v>9.6342333333333655E-4</c:v>
                </c:pt>
                <c:pt idx="9797">
                  <c:v>9.6342333333333655E-4</c:v>
                </c:pt>
                <c:pt idx="9798">
                  <c:v>9.6342333333333655E-4</c:v>
                </c:pt>
                <c:pt idx="9799">
                  <c:v>9.6342333333333655E-4</c:v>
                </c:pt>
                <c:pt idx="9800">
                  <c:v>9.7342333333333636E-4</c:v>
                </c:pt>
                <c:pt idx="9801">
                  <c:v>9.7342333333333636E-4</c:v>
                </c:pt>
                <c:pt idx="9802">
                  <c:v>9.8342333333333639E-4</c:v>
                </c:pt>
                <c:pt idx="9803">
                  <c:v>9.8342333333333639E-4</c:v>
                </c:pt>
                <c:pt idx="9804">
                  <c:v>9.8342333333333639E-4</c:v>
                </c:pt>
                <c:pt idx="9805">
                  <c:v>9.8342333333333639E-4</c:v>
                </c:pt>
                <c:pt idx="9806">
                  <c:v>9.8342333333333639E-4</c:v>
                </c:pt>
                <c:pt idx="9807">
                  <c:v>9.8342333333333639E-4</c:v>
                </c:pt>
                <c:pt idx="9808">
                  <c:v>9.9342333333333642E-4</c:v>
                </c:pt>
                <c:pt idx="9809">
                  <c:v>9.9342333333333642E-4</c:v>
                </c:pt>
                <c:pt idx="9810">
                  <c:v>9.9342333333333642E-4</c:v>
                </c:pt>
                <c:pt idx="9811">
                  <c:v>1.0034233333333364E-3</c:v>
                </c:pt>
                <c:pt idx="9812">
                  <c:v>1.0034233333333364E-3</c:v>
                </c:pt>
                <c:pt idx="9813">
                  <c:v>1.0034233333333364E-3</c:v>
                </c:pt>
                <c:pt idx="9814">
                  <c:v>1.0034233333333364E-3</c:v>
                </c:pt>
                <c:pt idx="9815">
                  <c:v>1.0034233333333364E-3</c:v>
                </c:pt>
                <c:pt idx="9816">
                  <c:v>1.0034233333333364E-3</c:v>
                </c:pt>
                <c:pt idx="9817">
                  <c:v>1.0034233333333364E-3</c:v>
                </c:pt>
                <c:pt idx="9818">
                  <c:v>1.0034233333333364E-3</c:v>
                </c:pt>
                <c:pt idx="9819">
                  <c:v>1.0034233333333364E-3</c:v>
                </c:pt>
                <c:pt idx="9820">
                  <c:v>1.0134233333333365E-3</c:v>
                </c:pt>
                <c:pt idx="9821">
                  <c:v>1.0134233333333365E-3</c:v>
                </c:pt>
                <c:pt idx="9822">
                  <c:v>1.0134233333333365E-3</c:v>
                </c:pt>
                <c:pt idx="9823">
                  <c:v>1.0234233333333365E-3</c:v>
                </c:pt>
                <c:pt idx="9824">
                  <c:v>1.0234233333333365E-3</c:v>
                </c:pt>
                <c:pt idx="9825">
                  <c:v>1.0234233333333365E-3</c:v>
                </c:pt>
                <c:pt idx="9826">
                  <c:v>1.0234233333333365E-3</c:v>
                </c:pt>
                <c:pt idx="9827">
                  <c:v>1.0334233333333365E-3</c:v>
                </c:pt>
                <c:pt idx="9828">
                  <c:v>1.0334233333333365E-3</c:v>
                </c:pt>
                <c:pt idx="9829">
                  <c:v>1.0434233333333365E-3</c:v>
                </c:pt>
                <c:pt idx="9830">
                  <c:v>1.0434233333333365E-3</c:v>
                </c:pt>
                <c:pt idx="9831">
                  <c:v>1.0434233333333365E-3</c:v>
                </c:pt>
                <c:pt idx="9832">
                  <c:v>1.0434233333333365E-3</c:v>
                </c:pt>
                <c:pt idx="9833">
                  <c:v>1.0534233333333364E-3</c:v>
                </c:pt>
                <c:pt idx="9834">
                  <c:v>1.0634233333333364E-3</c:v>
                </c:pt>
                <c:pt idx="9835">
                  <c:v>1.0634233333333364E-3</c:v>
                </c:pt>
                <c:pt idx="9836">
                  <c:v>1.0634233333333364E-3</c:v>
                </c:pt>
                <c:pt idx="9837">
                  <c:v>1.0634233333333364E-3</c:v>
                </c:pt>
                <c:pt idx="9838">
                  <c:v>1.0734233333333364E-3</c:v>
                </c:pt>
                <c:pt idx="9839">
                  <c:v>1.0734233333333364E-3</c:v>
                </c:pt>
                <c:pt idx="9840">
                  <c:v>1.0834233333333364E-3</c:v>
                </c:pt>
                <c:pt idx="9841">
                  <c:v>1.0834233333333364E-3</c:v>
                </c:pt>
                <c:pt idx="9842">
                  <c:v>1.0834233333333364E-3</c:v>
                </c:pt>
                <c:pt idx="9843">
                  <c:v>1.0834233333333364E-3</c:v>
                </c:pt>
                <c:pt idx="9844">
                  <c:v>1.0834233333333364E-3</c:v>
                </c:pt>
                <c:pt idx="9845">
                  <c:v>1.0834233333333364E-3</c:v>
                </c:pt>
                <c:pt idx="9846">
                  <c:v>1.0834233333333364E-3</c:v>
                </c:pt>
                <c:pt idx="9847">
                  <c:v>1.0834233333333364E-3</c:v>
                </c:pt>
                <c:pt idx="9848">
                  <c:v>1.0834233333333364E-3</c:v>
                </c:pt>
                <c:pt idx="9849">
                  <c:v>1.0834233333333364E-3</c:v>
                </c:pt>
                <c:pt idx="9850">
                  <c:v>1.0834233333333364E-3</c:v>
                </c:pt>
                <c:pt idx="9851">
                  <c:v>1.0834233333333364E-3</c:v>
                </c:pt>
                <c:pt idx="9852">
                  <c:v>1.0834233333333364E-3</c:v>
                </c:pt>
                <c:pt idx="9853">
                  <c:v>1.0734233333333364E-3</c:v>
                </c:pt>
                <c:pt idx="9854">
                  <c:v>1.0734233333333364E-3</c:v>
                </c:pt>
                <c:pt idx="9855">
                  <c:v>1.0634233333333364E-3</c:v>
                </c:pt>
                <c:pt idx="9856">
                  <c:v>1.0634233333333364E-3</c:v>
                </c:pt>
                <c:pt idx="9857">
                  <c:v>1.0534233333333364E-3</c:v>
                </c:pt>
                <c:pt idx="9858">
                  <c:v>1.0434233333333365E-3</c:v>
                </c:pt>
                <c:pt idx="9859">
                  <c:v>1.0434233333333365E-3</c:v>
                </c:pt>
                <c:pt idx="9860">
                  <c:v>1.0334233333333365E-3</c:v>
                </c:pt>
                <c:pt idx="9861">
                  <c:v>1.0234233333333365E-3</c:v>
                </c:pt>
                <c:pt idx="9862">
                  <c:v>1.0234233333333365E-3</c:v>
                </c:pt>
                <c:pt idx="9863">
                  <c:v>1.0134233333333365E-3</c:v>
                </c:pt>
                <c:pt idx="9864">
                  <c:v>1.0134233333333365E-3</c:v>
                </c:pt>
                <c:pt idx="9865">
                  <c:v>1.0034233333333364E-3</c:v>
                </c:pt>
                <c:pt idx="9866">
                  <c:v>1.0034233333333364E-3</c:v>
                </c:pt>
                <c:pt idx="9867">
                  <c:v>9.9342333333333642E-4</c:v>
                </c:pt>
                <c:pt idx="9868">
                  <c:v>9.8342333333333639E-4</c:v>
                </c:pt>
                <c:pt idx="9869">
                  <c:v>9.8342333333333639E-4</c:v>
                </c:pt>
                <c:pt idx="9870">
                  <c:v>9.8342333333333639E-4</c:v>
                </c:pt>
                <c:pt idx="9871">
                  <c:v>9.7342333333333636E-4</c:v>
                </c:pt>
                <c:pt idx="9872">
                  <c:v>9.7342333333333636E-4</c:v>
                </c:pt>
                <c:pt idx="9873">
                  <c:v>9.7342333333333636E-4</c:v>
                </c:pt>
                <c:pt idx="9874">
                  <c:v>9.6342333333333655E-4</c:v>
                </c:pt>
                <c:pt idx="9875">
                  <c:v>9.6342333333333655E-4</c:v>
                </c:pt>
                <c:pt idx="9876">
                  <c:v>9.6342333333333655E-4</c:v>
                </c:pt>
                <c:pt idx="9877">
                  <c:v>9.6342333333333655E-4</c:v>
                </c:pt>
                <c:pt idx="9878">
                  <c:v>9.7342333333333636E-4</c:v>
                </c:pt>
                <c:pt idx="9879">
                  <c:v>9.7342333333333636E-4</c:v>
                </c:pt>
                <c:pt idx="9880">
                  <c:v>9.7342333333333636E-4</c:v>
                </c:pt>
                <c:pt idx="9881">
                  <c:v>9.8342333333333639E-4</c:v>
                </c:pt>
                <c:pt idx="9882">
                  <c:v>9.8342333333333639E-4</c:v>
                </c:pt>
                <c:pt idx="9883">
                  <c:v>9.8342333333333639E-4</c:v>
                </c:pt>
                <c:pt idx="9884">
                  <c:v>9.8342333333333639E-4</c:v>
                </c:pt>
                <c:pt idx="9885">
                  <c:v>9.9342333333333642E-4</c:v>
                </c:pt>
                <c:pt idx="9886">
                  <c:v>9.9342333333333642E-4</c:v>
                </c:pt>
                <c:pt idx="9887">
                  <c:v>1.0034233333333364E-3</c:v>
                </c:pt>
                <c:pt idx="9888">
                  <c:v>1.0034233333333364E-3</c:v>
                </c:pt>
                <c:pt idx="9889">
                  <c:v>1.0034233333333364E-3</c:v>
                </c:pt>
                <c:pt idx="9890">
                  <c:v>1.0034233333333364E-3</c:v>
                </c:pt>
                <c:pt idx="9891">
                  <c:v>1.0134233333333365E-3</c:v>
                </c:pt>
                <c:pt idx="9892">
                  <c:v>1.0134233333333365E-3</c:v>
                </c:pt>
                <c:pt idx="9893">
                  <c:v>1.0134233333333365E-3</c:v>
                </c:pt>
                <c:pt idx="9894">
                  <c:v>1.0134233333333365E-3</c:v>
                </c:pt>
                <c:pt idx="9895">
                  <c:v>1.0234233333333365E-3</c:v>
                </c:pt>
                <c:pt idx="9896">
                  <c:v>1.0234233333333365E-3</c:v>
                </c:pt>
                <c:pt idx="9897">
                  <c:v>1.0234233333333365E-3</c:v>
                </c:pt>
                <c:pt idx="9898">
                  <c:v>1.0234233333333365E-3</c:v>
                </c:pt>
                <c:pt idx="9899">
                  <c:v>1.0234233333333365E-3</c:v>
                </c:pt>
                <c:pt idx="9900">
                  <c:v>1.0234233333333365E-3</c:v>
                </c:pt>
                <c:pt idx="9901">
                  <c:v>1.0134233333333365E-3</c:v>
                </c:pt>
                <c:pt idx="9902">
                  <c:v>1.0134233333333365E-3</c:v>
                </c:pt>
                <c:pt idx="9903">
                  <c:v>1.0134233333333365E-3</c:v>
                </c:pt>
                <c:pt idx="9904">
                  <c:v>1.0134233333333365E-3</c:v>
                </c:pt>
                <c:pt idx="9905">
                  <c:v>1.0034233333333364E-3</c:v>
                </c:pt>
                <c:pt idx="9906">
                  <c:v>1.0034233333333364E-3</c:v>
                </c:pt>
                <c:pt idx="9907">
                  <c:v>1.0034233333333364E-3</c:v>
                </c:pt>
                <c:pt idx="9908">
                  <c:v>1.0034233333333364E-3</c:v>
                </c:pt>
                <c:pt idx="9909">
                  <c:v>1.0034233333333364E-3</c:v>
                </c:pt>
                <c:pt idx="9910">
                  <c:v>9.9342333333333642E-4</c:v>
                </c:pt>
                <c:pt idx="9911">
                  <c:v>9.9342333333333642E-4</c:v>
                </c:pt>
                <c:pt idx="9912">
                  <c:v>9.9342333333333642E-4</c:v>
                </c:pt>
                <c:pt idx="9913">
                  <c:v>9.8342333333333639E-4</c:v>
                </c:pt>
                <c:pt idx="9914">
                  <c:v>9.8342333333333639E-4</c:v>
                </c:pt>
                <c:pt idx="9915">
                  <c:v>9.8342333333333639E-4</c:v>
                </c:pt>
                <c:pt idx="9916">
                  <c:v>9.8342333333333639E-4</c:v>
                </c:pt>
                <c:pt idx="9917">
                  <c:v>9.8342333333333639E-4</c:v>
                </c:pt>
                <c:pt idx="9918">
                  <c:v>9.8342333333333639E-4</c:v>
                </c:pt>
                <c:pt idx="9919">
                  <c:v>9.8342333333333639E-4</c:v>
                </c:pt>
                <c:pt idx="9920">
                  <c:v>9.8342333333333639E-4</c:v>
                </c:pt>
                <c:pt idx="9921">
                  <c:v>9.8342333333333639E-4</c:v>
                </c:pt>
                <c:pt idx="9922">
                  <c:v>9.8342333333333639E-4</c:v>
                </c:pt>
                <c:pt idx="9923">
                  <c:v>9.8342333333333639E-4</c:v>
                </c:pt>
                <c:pt idx="9924">
                  <c:v>9.8342333333333639E-4</c:v>
                </c:pt>
                <c:pt idx="9925">
                  <c:v>9.8342333333333639E-4</c:v>
                </c:pt>
                <c:pt idx="9926">
                  <c:v>9.8342333333333639E-4</c:v>
                </c:pt>
                <c:pt idx="9927">
                  <c:v>9.9342333333333642E-4</c:v>
                </c:pt>
                <c:pt idx="9928">
                  <c:v>9.9342333333333642E-4</c:v>
                </c:pt>
                <c:pt idx="9929">
                  <c:v>9.9342333333333642E-4</c:v>
                </c:pt>
                <c:pt idx="9930">
                  <c:v>9.9342333333333642E-4</c:v>
                </c:pt>
                <c:pt idx="9931">
                  <c:v>1.0034233333333364E-3</c:v>
                </c:pt>
                <c:pt idx="9932">
                  <c:v>1.0034233333333364E-3</c:v>
                </c:pt>
                <c:pt idx="9933">
                  <c:v>1.0034233333333364E-3</c:v>
                </c:pt>
                <c:pt idx="9934">
                  <c:v>1.0034233333333364E-3</c:v>
                </c:pt>
                <c:pt idx="9935">
                  <c:v>1.0034233333333364E-3</c:v>
                </c:pt>
                <c:pt idx="9936">
                  <c:v>1.0034233333333364E-3</c:v>
                </c:pt>
                <c:pt idx="9937">
                  <c:v>1.0134233333333365E-3</c:v>
                </c:pt>
                <c:pt idx="9938">
                  <c:v>1.0134233333333365E-3</c:v>
                </c:pt>
                <c:pt idx="9939">
                  <c:v>1.0134233333333365E-3</c:v>
                </c:pt>
                <c:pt idx="9940">
                  <c:v>1.0134233333333365E-3</c:v>
                </c:pt>
                <c:pt idx="9941">
                  <c:v>1.0234233333333365E-3</c:v>
                </c:pt>
                <c:pt idx="9942">
                  <c:v>1.0234233333333365E-3</c:v>
                </c:pt>
                <c:pt idx="9943">
                  <c:v>1.0234233333333365E-3</c:v>
                </c:pt>
                <c:pt idx="9944">
                  <c:v>1.0234233333333365E-3</c:v>
                </c:pt>
                <c:pt idx="9945">
                  <c:v>1.0234233333333365E-3</c:v>
                </c:pt>
                <c:pt idx="9946">
                  <c:v>1.0234233333333365E-3</c:v>
                </c:pt>
                <c:pt idx="9947">
                  <c:v>1.0234233333333365E-3</c:v>
                </c:pt>
                <c:pt idx="9948">
                  <c:v>1.0234233333333365E-3</c:v>
                </c:pt>
                <c:pt idx="9949">
                  <c:v>1.0334233333333365E-3</c:v>
                </c:pt>
                <c:pt idx="9950">
                  <c:v>1.0334233333333365E-3</c:v>
                </c:pt>
                <c:pt idx="9951">
                  <c:v>1.0334233333333365E-3</c:v>
                </c:pt>
                <c:pt idx="9952">
                  <c:v>1.0334233333333365E-3</c:v>
                </c:pt>
                <c:pt idx="9953">
                  <c:v>1.0334233333333365E-3</c:v>
                </c:pt>
                <c:pt idx="9954">
                  <c:v>1.0334233333333365E-3</c:v>
                </c:pt>
                <c:pt idx="9955">
                  <c:v>1.0334233333333365E-3</c:v>
                </c:pt>
                <c:pt idx="9956">
                  <c:v>1.0334233333333365E-3</c:v>
                </c:pt>
                <c:pt idx="9957">
                  <c:v>1.0334233333333365E-3</c:v>
                </c:pt>
                <c:pt idx="9958">
                  <c:v>1.0334233333333365E-3</c:v>
                </c:pt>
                <c:pt idx="9959">
                  <c:v>1.0334233333333365E-3</c:v>
                </c:pt>
                <c:pt idx="9960">
                  <c:v>1.0334233333333365E-3</c:v>
                </c:pt>
                <c:pt idx="9961">
                  <c:v>1.0334233333333365E-3</c:v>
                </c:pt>
                <c:pt idx="9962">
                  <c:v>1.0334233333333365E-3</c:v>
                </c:pt>
                <c:pt idx="9963">
                  <c:v>1.0234233333333365E-3</c:v>
                </c:pt>
                <c:pt idx="9964">
                  <c:v>1.0234233333333365E-3</c:v>
                </c:pt>
                <c:pt idx="9965">
                  <c:v>1.0234233333333365E-3</c:v>
                </c:pt>
                <c:pt idx="9966">
                  <c:v>1.0234233333333365E-3</c:v>
                </c:pt>
                <c:pt idx="9967">
                  <c:v>1.0234233333333365E-3</c:v>
                </c:pt>
                <c:pt idx="9968">
                  <c:v>1.0234233333333365E-3</c:v>
                </c:pt>
                <c:pt idx="9969">
                  <c:v>1.0234233333333365E-3</c:v>
                </c:pt>
                <c:pt idx="9970">
                  <c:v>1.0134233333333365E-3</c:v>
                </c:pt>
                <c:pt idx="9971">
                  <c:v>1.0134233333333365E-3</c:v>
                </c:pt>
                <c:pt idx="9972">
                  <c:v>1.0134233333333365E-3</c:v>
                </c:pt>
                <c:pt idx="9973">
                  <c:v>1.0034233333333364E-3</c:v>
                </c:pt>
                <c:pt idx="9974">
                  <c:v>1.0034233333333364E-3</c:v>
                </c:pt>
                <c:pt idx="9975">
                  <c:v>1.0034233333333364E-3</c:v>
                </c:pt>
                <c:pt idx="9976">
                  <c:v>1.0034233333333364E-3</c:v>
                </c:pt>
                <c:pt idx="9977">
                  <c:v>1.0034233333333364E-3</c:v>
                </c:pt>
                <c:pt idx="9978">
                  <c:v>1.0034233333333364E-3</c:v>
                </c:pt>
                <c:pt idx="9979">
                  <c:v>1.0034233333333364E-3</c:v>
                </c:pt>
                <c:pt idx="9980">
                  <c:v>1.0034233333333364E-3</c:v>
                </c:pt>
                <c:pt idx="9981">
                  <c:v>1.0034233333333364E-3</c:v>
                </c:pt>
                <c:pt idx="9982">
                  <c:v>1.0034233333333364E-3</c:v>
                </c:pt>
                <c:pt idx="9983">
                  <c:v>1.0034233333333364E-3</c:v>
                </c:pt>
                <c:pt idx="9984">
                  <c:v>1.0034233333333364E-3</c:v>
                </c:pt>
                <c:pt idx="9985">
                  <c:v>1.0034233333333364E-3</c:v>
                </c:pt>
                <c:pt idx="9986">
                  <c:v>1.0034233333333364E-3</c:v>
                </c:pt>
                <c:pt idx="9987">
                  <c:v>1.0034233333333364E-3</c:v>
                </c:pt>
                <c:pt idx="9988">
                  <c:v>1.0034233333333364E-3</c:v>
                </c:pt>
                <c:pt idx="9989">
                  <c:v>1.0034233333333364E-3</c:v>
                </c:pt>
                <c:pt idx="9990">
                  <c:v>1.0134233333333365E-3</c:v>
                </c:pt>
                <c:pt idx="9991">
                  <c:v>1.0134233333333365E-3</c:v>
                </c:pt>
                <c:pt idx="9992">
                  <c:v>1.0134233333333365E-3</c:v>
                </c:pt>
                <c:pt idx="9993">
                  <c:v>1.0234233333333365E-3</c:v>
                </c:pt>
                <c:pt idx="9994">
                  <c:v>1.0234233333333365E-3</c:v>
                </c:pt>
                <c:pt idx="9995">
                  <c:v>1.0234233333333365E-3</c:v>
                </c:pt>
                <c:pt idx="9996">
                  <c:v>1.0234233333333365E-3</c:v>
                </c:pt>
                <c:pt idx="9997">
                  <c:v>1.0234233333333365E-3</c:v>
                </c:pt>
                <c:pt idx="9998">
                  <c:v>1.0234233333333365E-3</c:v>
                </c:pt>
                <c:pt idx="9999">
                  <c:v>1.0234233333333365E-3</c:v>
                </c:pt>
                <c:pt idx="10000">
                  <c:v>1.0234233333333365E-3</c:v>
                </c:pt>
                <c:pt idx="10001">
                  <c:v>1.0234233333333365E-3</c:v>
                </c:pt>
                <c:pt idx="10002">
                  <c:v>1.0234233333333365E-3</c:v>
                </c:pt>
                <c:pt idx="10003">
                  <c:v>1.0234233333333365E-3</c:v>
                </c:pt>
                <c:pt idx="10004">
                  <c:v>1.0234233333333365E-3</c:v>
                </c:pt>
                <c:pt idx="10005">
                  <c:v>1.0234233333333365E-3</c:v>
                </c:pt>
                <c:pt idx="10006">
                  <c:v>1.0234233333333365E-3</c:v>
                </c:pt>
                <c:pt idx="10007">
                  <c:v>1.0134233333333365E-3</c:v>
                </c:pt>
                <c:pt idx="10008">
                  <c:v>1.0134233333333365E-3</c:v>
                </c:pt>
                <c:pt idx="10009">
                  <c:v>1.0034233333333364E-3</c:v>
                </c:pt>
                <c:pt idx="10010">
                  <c:v>1.0034233333333364E-3</c:v>
                </c:pt>
                <c:pt idx="10011">
                  <c:v>1.0034233333333364E-3</c:v>
                </c:pt>
                <c:pt idx="10012">
                  <c:v>9.9342333333333642E-4</c:v>
                </c:pt>
                <c:pt idx="10013">
                  <c:v>9.8342333333333639E-4</c:v>
                </c:pt>
                <c:pt idx="10014">
                  <c:v>9.8342333333333639E-4</c:v>
                </c:pt>
                <c:pt idx="10015">
                  <c:v>9.8342333333333639E-4</c:v>
                </c:pt>
                <c:pt idx="10016">
                  <c:v>9.7342333333333636E-4</c:v>
                </c:pt>
                <c:pt idx="10017">
                  <c:v>9.6342333333333655E-4</c:v>
                </c:pt>
                <c:pt idx="10018">
                  <c:v>9.6342333333333655E-4</c:v>
                </c:pt>
                <c:pt idx="10019">
                  <c:v>9.5342333333333653E-4</c:v>
                </c:pt>
                <c:pt idx="10020">
                  <c:v>9.5342333333333653E-4</c:v>
                </c:pt>
                <c:pt idx="10021">
                  <c:v>9.434233333333365E-4</c:v>
                </c:pt>
                <c:pt idx="10022">
                  <c:v>9.434233333333365E-4</c:v>
                </c:pt>
                <c:pt idx="10023">
                  <c:v>9.434233333333365E-4</c:v>
                </c:pt>
                <c:pt idx="10024">
                  <c:v>9.3342333333333648E-4</c:v>
                </c:pt>
                <c:pt idx="10025">
                  <c:v>9.3342333333333648E-4</c:v>
                </c:pt>
                <c:pt idx="10026">
                  <c:v>9.2342333333333645E-4</c:v>
                </c:pt>
                <c:pt idx="10027">
                  <c:v>9.2342333333333645E-4</c:v>
                </c:pt>
                <c:pt idx="10028">
                  <c:v>9.2342333333333645E-4</c:v>
                </c:pt>
                <c:pt idx="10029">
                  <c:v>9.2342333333333645E-4</c:v>
                </c:pt>
                <c:pt idx="10030">
                  <c:v>9.2342333333333645E-4</c:v>
                </c:pt>
                <c:pt idx="10031">
                  <c:v>9.2342333333333645E-4</c:v>
                </c:pt>
                <c:pt idx="10032">
                  <c:v>9.2342333333333645E-4</c:v>
                </c:pt>
                <c:pt idx="10033">
                  <c:v>9.2342333333333645E-4</c:v>
                </c:pt>
                <c:pt idx="10034">
                  <c:v>9.2342333333333645E-4</c:v>
                </c:pt>
                <c:pt idx="10035">
                  <c:v>9.2342333333333645E-4</c:v>
                </c:pt>
                <c:pt idx="10036">
                  <c:v>9.2342333333333645E-4</c:v>
                </c:pt>
                <c:pt idx="10037">
                  <c:v>9.3342333333333648E-4</c:v>
                </c:pt>
                <c:pt idx="10038">
                  <c:v>9.3342333333333648E-4</c:v>
                </c:pt>
                <c:pt idx="10039">
                  <c:v>9.3342333333333648E-4</c:v>
                </c:pt>
                <c:pt idx="10040">
                  <c:v>9.434233333333365E-4</c:v>
                </c:pt>
                <c:pt idx="10041">
                  <c:v>9.434233333333365E-4</c:v>
                </c:pt>
                <c:pt idx="10042">
                  <c:v>9.434233333333365E-4</c:v>
                </c:pt>
                <c:pt idx="10043">
                  <c:v>9.5342333333333653E-4</c:v>
                </c:pt>
                <c:pt idx="10044">
                  <c:v>9.5342333333333653E-4</c:v>
                </c:pt>
                <c:pt idx="10045">
                  <c:v>9.6342333333333655E-4</c:v>
                </c:pt>
                <c:pt idx="10046">
                  <c:v>9.6342333333333655E-4</c:v>
                </c:pt>
                <c:pt idx="10047">
                  <c:v>9.6342333333333655E-4</c:v>
                </c:pt>
                <c:pt idx="10048">
                  <c:v>9.6342333333333655E-4</c:v>
                </c:pt>
                <c:pt idx="10049">
                  <c:v>9.7342333333333636E-4</c:v>
                </c:pt>
                <c:pt idx="10050">
                  <c:v>9.8342333333333639E-4</c:v>
                </c:pt>
                <c:pt idx="10051">
                  <c:v>9.8342333333333639E-4</c:v>
                </c:pt>
                <c:pt idx="10052">
                  <c:v>9.8342333333333639E-4</c:v>
                </c:pt>
                <c:pt idx="10053">
                  <c:v>9.8342333333333639E-4</c:v>
                </c:pt>
                <c:pt idx="10054">
                  <c:v>9.9342333333333642E-4</c:v>
                </c:pt>
                <c:pt idx="10055">
                  <c:v>9.9342333333333642E-4</c:v>
                </c:pt>
                <c:pt idx="10056">
                  <c:v>1.0034233333333364E-3</c:v>
                </c:pt>
                <c:pt idx="10057">
                  <c:v>1.0034233333333364E-3</c:v>
                </c:pt>
                <c:pt idx="10058">
                  <c:v>1.0034233333333364E-3</c:v>
                </c:pt>
                <c:pt idx="10059">
                  <c:v>1.0034233333333364E-3</c:v>
                </c:pt>
                <c:pt idx="10060">
                  <c:v>1.0034233333333364E-3</c:v>
                </c:pt>
                <c:pt idx="10061">
                  <c:v>1.0134233333333365E-3</c:v>
                </c:pt>
                <c:pt idx="10062">
                  <c:v>1.0134233333333365E-3</c:v>
                </c:pt>
                <c:pt idx="10063">
                  <c:v>1.0134233333333365E-3</c:v>
                </c:pt>
                <c:pt idx="10064">
                  <c:v>1.0234233333333365E-3</c:v>
                </c:pt>
                <c:pt idx="10065">
                  <c:v>1.0234233333333365E-3</c:v>
                </c:pt>
                <c:pt idx="10066">
                  <c:v>1.0234233333333365E-3</c:v>
                </c:pt>
                <c:pt idx="10067">
                  <c:v>1.0234233333333365E-3</c:v>
                </c:pt>
                <c:pt idx="10068">
                  <c:v>1.0234233333333365E-3</c:v>
                </c:pt>
                <c:pt idx="10069">
                  <c:v>1.0234233333333365E-3</c:v>
                </c:pt>
                <c:pt idx="10070">
                  <c:v>1.0234233333333365E-3</c:v>
                </c:pt>
                <c:pt idx="10071">
                  <c:v>1.0234233333333365E-3</c:v>
                </c:pt>
                <c:pt idx="10072">
                  <c:v>1.0334233333333365E-3</c:v>
                </c:pt>
                <c:pt idx="10073">
                  <c:v>1.0334233333333365E-3</c:v>
                </c:pt>
                <c:pt idx="10074">
                  <c:v>1.0334233333333365E-3</c:v>
                </c:pt>
                <c:pt idx="10075">
                  <c:v>1.0334233333333365E-3</c:v>
                </c:pt>
                <c:pt idx="10076">
                  <c:v>1.0334233333333365E-3</c:v>
                </c:pt>
                <c:pt idx="10077">
                  <c:v>1.0434233333333365E-3</c:v>
                </c:pt>
                <c:pt idx="10078">
                  <c:v>1.0434233333333365E-3</c:v>
                </c:pt>
                <c:pt idx="10079">
                  <c:v>1.0434233333333365E-3</c:v>
                </c:pt>
                <c:pt idx="10080">
                  <c:v>1.0434233333333365E-3</c:v>
                </c:pt>
                <c:pt idx="10081">
                  <c:v>1.0434233333333365E-3</c:v>
                </c:pt>
                <c:pt idx="10082">
                  <c:v>1.0434233333333365E-3</c:v>
                </c:pt>
                <c:pt idx="10083">
                  <c:v>1.0434233333333365E-3</c:v>
                </c:pt>
                <c:pt idx="10084">
                  <c:v>1.0434233333333365E-3</c:v>
                </c:pt>
                <c:pt idx="10085">
                  <c:v>1.0534233333333364E-3</c:v>
                </c:pt>
                <c:pt idx="10086">
                  <c:v>1.0534233333333364E-3</c:v>
                </c:pt>
                <c:pt idx="10087">
                  <c:v>1.0534233333333364E-3</c:v>
                </c:pt>
                <c:pt idx="10088">
                  <c:v>1.0634233333333364E-3</c:v>
                </c:pt>
                <c:pt idx="10089">
                  <c:v>1.0634233333333364E-3</c:v>
                </c:pt>
                <c:pt idx="10090">
                  <c:v>1.0634233333333364E-3</c:v>
                </c:pt>
                <c:pt idx="10091">
                  <c:v>1.0634233333333364E-3</c:v>
                </c:pt>
                <c:pt idx="10092">
                  <c:v>1.0734233333333364E-3</c:v>
                </c:pt>
                <c:pt idx="10093">
                  <c:v>1.0734233333333364E-3</c:v>
                </c:pt>
                <c:pt idx="10094">
                  <c:v>1.0834233333333364E-3</c:v>
                </c:pt>
                <c:pt idx="10095">
                  <c:v>1.0834233333333364E-3</c:v>
                </c:pt>
                <c:pt idx="10096">
                  <c:v>1.0834233333333364E-3</c:v>
                </c:pt>
                <c:pt idx="10097">
                  <c:v>1.0834233333333364E-3</c:v>
                </c:pt>
                <c:pt idx="10098">
                  <c:v>1.0934233333333365E-3</c:v>
                </c:pt>
                <c:pt idx="10099">
                  <c:v>1.0934233333333365E-3</c:v>
                </c:pt>
                <c:pt idx="10100">
                  <c:v>1.1034233333333365E-3</c:v>
                </c:pt>
                <c:pt idx="10101">
                  <c:v>1.1034233333333365E-3</c:v>
                </c:pt>
                <c:pt idx="10102">
                  <c:v>1.1034233333333365E-3</c:v>
                </c:pt>
                <c:pt idx="10103">
                  <c:v>1.1034233333333365E-3</c:v>
                </c:pt>
                <c:pt idx="10104">
                  <c:v>1.1134233333333365E-3</c:v>
                </c:pt>
                <c:pt idx="10105">
                  <c:v>1.1134233333333365E-3</c:v>
                </c:pt>
                <c:pt idx="10106">
                  <c:v>1.1234233333333365E-3</c:v>
                </c:pt>
                <c:pt idx="10107">
                  <c:v>1.1234233333333365E-3</c:v>
                </c:pt>
                <c:pt idx="10108">
                  <c:v>1.1234233333333365E-3</c:v>
                </c:pt>
                <c:pt idx="10109">
                  <c:v>1.1234233333333365E-3</c:v>
                </c:pt>
                <c:pt idx="10110">
                  <c:v>1.1234233333333365E-3</c:v>
                </c:pt>
                <c:pt idx="10111">
                  <c:v>1.1234233333333365E-3</c:v>
                </c:pt>
                <c:pt idx="10112">
                  <c:v>1.1234233333333365E-3</c:v>
                </c:pt>
                <c:pt idx="10113">
                  <c:v>1.1234233333333365E-3</c:v>
                </c:pt>
                <c:pt idx="10114">
                  <c:v>1.1234233333333365E-3</c:v>
                </c:pt>
                <c:pt idx="10115">
                  <c:v>1.1234233333333365E-3</c:v>
                </c:pt>
                <c:pt idx="10116">
                  <c:v>1.1234233333333365E-3</c:v>
                </c:pt>
                <c:pt idx="10117">
                  <c:v>1.1234233333333365E-3</c:v>
                </c:pt>
                <c:pt idx="10118">
                  <c:v>1.1234233333333365E-3</c:v>
                </c:pt>
                <c:pt idx="10119">
                  <c:v>1.1234233333333365E-3</c:v>
                </c:pt>
                <c:pt idx="10120">
                  <c:v>1.1234233333333365E-3</c:v>
                </c:pt>
                <c:pt idx="10121">
                  <c:v>1.1134233333333365E-3</c:v>
                </c:pt>
                <c:pt idx="10122">
                  <c:v>1.1034233333333365E-3</c:v>
                </c:pt>
                <c:pt idx="10123">
                  <c:v>1.1034233333333365E-3</c:v>
                </c:pt>
                <c:pt idx="10124">
                  <c:v>1.1034233333333365E-3</c:v>
                </c:pt>
                <c:pt idx="10125">
                  <c:v>1.0934233333333365E-3</c:v>
                </c:pt>
                <c:pt idx="10126">
                  <c:v>1.0834233333333364E-3</c:v>
                </c:pt>
                <c:pt idx="10127">
                  <c:v>1.0834233333333364E-3</c:v>
                </c:pt>
                <c:pt idx="10128">
                  <c:v>1.0734233333333364E-3</c:v>
                </c:pt>
                <c:pt idx="10129">
                  <c:v>1.0734233333333364E-3</c:v>
                </c:pt>
                <c:pt idx="10130">
                  <c:v>1.0634233333333364E-3</c:v>
                </c:pt>
                <c:pt idx="10131">
                  <c:v>1.0634233333333364E-3</c:v>
                </c:pt>
                <c:pt idx="10132">
                  <c:v>1.0534233333333364E-3</c:v>
                </c:pt>
                <c:pt idx="10133">
                  <c:v>1.0434233333333365E-3</c:v>
                </c:pt>
                <c:pt idx="10134">
                  <c:v>1.0434233333333365E-3</c:v>
                </c:pt>
                <c:pt idx="10135">
                  <c:v>1.0334233333333365E-3</c:v>
                </c:pt>
                <c:pt idx="10136">
                  <c:v>1.0234233333333365E-3</c:v>
                </c:pt>
                <c:pt idx="10137">
                  <c:v>1.0234233333333365E-3</c:v>
                </c:pt>
                <c:pt idx="10138">
                  <c:v>1.0234233333333365E-3</c:v>
                </c:pt>
                <c:pt idx="10139">
                  <c:v>1.0134233333333365E-3</c:v>
                </c:pt>
                <c:pt idx="10140">
                  <c:v>1.0034233333333364E-3</c:v>
                </c:pt>
                <c:pt idx="10141">
                  <c:v>1.0034233333333364E-3</c:v>
                </c:pt>
                <c:pt idx="10142">
                  <c:v>1.0034233333333364E-3</c:v>
                </c:pt>
                <c:pt idx="10143">
                  <c:v>1.0034233333333364E-3</c:v>
                </c:pt>
                <c:pt idx="10144">
                  <c:v>9.9342333333333642E-4</c:v>
                </c:pt>
                <c:pt idx="10145">
                  <c:v>9.9342333333333642E-4</c:v>
                </c:pt>
                <c:pt idx="10146">
                  <c:v>9.9342333333333642E-4</c:v>
                </c:pt>
                <c:pt idx="10147">
                  <c:v>9.9342333333333642E-4</c:v>
                </c:pt>
                <c:pt idx="10148">
                  <c:v>9.9342333333333642E-4</c:v>
                </c:pt>
                <c:pt idx="10149">
                  <c:v>9.8342333333333639E-4</c:v>
                </c:pt>
                <c:pt idx="10150">
                  <c:v>9.8342333333333639E-4</c:v>
                </c:pt>
                <c:pt idx="10151">
                  <c:v>9.8342333333333639E-4</c:v>
                </c:pt>
                <c:pt idx="10152">
                  <c:v>9.8342333333333639E-4</c:v>
                </c:pt>
                <c:pt idx="10153">
                  <c:v>9.8342333333333639E-4</c:v>
                </c:pt>
                <c:pt idx="10154">
                  <c:v>9.8342333333333639E-4</c:v>
                </c:pt>
                <c:pt idx="10155">
                  <c:v>9.8342333333333639E-4</c:v>
                </c:pt>
                <c:pt idx="10156">
                  <c:v>9.8342333333333639E-4</c:v>
                </c:pt>
                <c:pt idx="10157">
                  <c:v>9.8342333333333639E-4</c:v>
                </c:pt>
                <c:pt idx="10158">
                  <c:v>9.9342333333333642E-4</c:v>
                </c:pt>
                <c:pt idx="10159">
                  <c:v>9.8342333333333639E-4</c:v>
                </c:pt>
                <c:pt idx="10160">
                  <c:v>9.8342333333333639E-4</c:v>
                </c:pt>
                <c:pt idx="10161">
                  <c:v>9.8342333333333639E-4</c:v>
                </c:pt>
                <c:pt idx="10162">
                  <c:v>9.8342333333333639E-4</c:v>
                </c:pt>
                <c:pt idx="10163">
                  <c:v>9.8342333333333639E-4</c:v>
                </c:pt>
                <c:pt idx="10164">
                  <c:v>9.8342333333333639E-4</c:v>
                </c:pt>
                <c:pt idx="10165">
                  <c:v>9.8342333333333639E-4</c:v>
                </c:pt>
                <c:pt idx="10166">
                  <c:v>9.8342333333333639E-4</c:v>
                </c:pt>
                <c:pt idx="10167">
                  <c:v>9.8342333333333639E-4</c:v>
                </c:pt>
                <c:pt idx="10168">
                  <c:v>9.8342333333333639E-4</c:v>
                </c:pt>
                <c:pt idx="10169">
                  <c:v>9.8342333333333639E-4</c:v>
                </c:pt>
                <c:pt idx="10170">
                  <c:v>9.7342333333333636E-4</c:v>
                </c:pt>
                <c:pt idx="10171">
                  <c:v>9.7342333333333636E-4</c:v>
                </c:pt>
                <c:pt idx="10172">
                  <c:v>9.6342333333333655E-4</c:v>
                </c:pt>
                <c:pt idx="10173">
                  <c:v>9.6342333333333655E-4</c:v>
                </c:pt>
                <c:pt idx="10174">
                  <c:v>9.6342333333333655E-4</c:v>
                </c:pt>
                <c:pt idx="10175">
                  <c:v>9.5342333333333653E-4</c:v>
                </c:pt>
                <c:pt idx="10176">
                  <c:v>9.434233333333365E-4</c:v>
                </c:pt>
                <c:pt idx="10177">
                  <c:v>9.434233333333365E-4</c:v>
                </c:pt>
                <c:pt idx="10178">
                  <c:v>9.434233333333365E-4</c:v>
                </c:pt>
                <c:pt idx="10179">
                  <c:v>9.3342333333333648E-4</c:v>
                </c:pt>
                <c:pt idx="10180">
                  <c:v>9.3342333333333648E-4</c:v>
                </c:pt>
                <c:pt idx="10181">
                  <c:v>9.2342333333333645E-4</c:v>
                </c:pt>
                <c:pt idx="10182">
                  <c:v>9.2342333333333645E-4</c:v>
                </c:pt>
                <c:pt idx="10183">
                  <c:v>9.2342333333333645E-4</c:v>
                </c:pt>
                <c:pt idx="10184">
                  <c:v>9.1342333333333642E-4</c:v>
                </c:pt>
                <c:pt idx="10185">
                  <c:v>9.1342333333333642E-4</c:v>
                </c:pt>
                <c:pt idx="10186">
                  <c:v>9.1342333333333642E-4</c:v>
                </c:pt>
                <c:pt idx="10187">
                  <c:v>9.1342333333333642E-4</c:v>
                </c:pt>
                <c:pt idx="10188">
                  <c:v>9.034233333333364E-4</c:v>
                </c:pt>
                <c:pt idx="10189">
                  <c:v>9.034233333333364E-4</c:v>
                </c:pt>
                <c:pt idx="10190">
                  <c:v>9.034233333333364E-4</c:v>
                </c:pt>
                <c:pt idx="10191">
                  <c:v>9.034233333333364E-4</c:v>
                </c:pt>
                <c:pt idx="10192">
                  <c:v>8.9342333333333637E-4</c:v>
                </c:pt>
                <c:pt idx="10193">
                  <c:v>9.034233333333364E-4</c:v>
                </c:pt>
                <c:pt idx="10194">
                  <c:v>9.034233333333364E-4</c:v>
                </c:pt>
                <c:pt idx="10195">
                  <c:v>9.034233333333364E-4</c:v>
                </c:pt>
                <c:pt idx="10196">
                  <c:v>9.034233333333364E-4</c:v>
                </c:pt>
                <c:pt idx="10197">
                  <c:v>9.034233333333364E-4</c:v>
                </c:pt>
                <c:pt idx="10198">
                  <c:v>9.1342333333333642E-4</c:v>
                </c:pt>
                <c:pt idx="10199">
                  <c:v>9.1342333333333642E-4</c:v>
                </c:pt>
                <c:pt idx="10200">
                  <c:v>9.1342333333333642E-4</c:v>
                </c:pt>
                <c:pt idx="10201">
                  <c:v>9.1342333333333642E-4</c:v>
                </c:pt>
                <c:pt idx="10202">
                  <c:v>9.2342333333333645E-4</c:v>
                </c:pt>
                <c:pt idx="10203">
                  <c:v>9.2342333333333645E-4</c:v>
                </c:pt>
                <c:pt idx="10204">
                  <c:v>9.2342333333333645E-4</c:v>
                </c:pt>
                <c:pt idx="10205">
                  <c:v>9.3342333333333648E-4</c:v>
                </c:pt>
                <c:pt idx="10206">
                  <c:v>9.3342333333333648E-4</c:v>
                </c:pt>
                <c:pt idx="10207">
                  <c:v>9.434233333333365E-4</c:v>
                </c:pt>
                <c:pt idx="10208">
                  <c:v>9.434233333333365E-4</c:v>
                </c:pt>
                <c:pt idx="10209">
                  <c:v>9.434233333333365E-4</c:v>
                </c:pt>
                <c:pt idx="10210">
                  <c:v>9.5342333333333653E-4</c:v>
                </c:pt>
                <c:pt idx="10211">
                  <c:v>9.5342333333333653E-4</c:v>
                </c:pt>
                <c:pt idx="10212">
                  <c:v>9.6342333333333655E-4</c:v>
                </c:pt>
                <c:pt idx="10213">
                  <c:v>9.6342333333333655E-4</c:v>
                </c:pt>
                <c:pt idx="10214">
                  <c:v>9.6342333333333655E-4</c:v>
                </c:pt>
                <c:pt idx="10215">
                  <c:v>9.6342333333333655E-4</c:v>
                </c:pt>
                <c:pt idx="10216">
                  <c:v>9.7342333333333636E-4</c:v>
                </c:pt>
                <c:pt idx="10217">
                  <c:v>9.7342333333333636E-4</c:v>
                </c:pt>
                <c:pt idx="10218">
                  <c:v>9.7342333333333636E-4</c:v>
                </c:pt>
                <c:pt idx="10219">
                  <c:v>9.7342333333333636E-4</c:v>
                </c:pt>
                <c:pt idx="10220">
                  <c:v>9.8342333333333639E-4</c:v>
                </c:pt>
                <c:pt idx="10221">
                  <c:v>9.8342333333333639E-4</c:v>
                </c:pt>
                <c:pt idx="10222">
                  <c:v>9.8342333333333639E-4</c:v>
                </c:pt>
                <c:pt idx="10223">
                  <c:v>9.8342333333333639E-4</c:v>
                </c:pt>
                <c:pt idx="10224">
                  <c:v>9.7342333333333636E-4</c:v>
                </c:pt>
                <c:pt idx="10225">
                  <c:v>9.7342333333333636E-4</c:v>
                </c:pt>
                <c:pt idx="10226">
                  <c:v>9.7342333333333636E-4</c:v>
                </c:pt>
                <c:pt idx="10227">
                  <c:v>9.7342333333333636E-4</c:v>
                </c:pt>
                <c:pt idx="10228">
                  <c:v>9.6342333333333655E-4</c:v>
                </c:pt>
                <c:pt idx="10229">
                  <c:v>9.6342333333333655E-4</c:v>
                </c:pt>
                <c:pt idx="10230">
                  <c:v>9.6342333333333655E-4</c:v>
                </c:pt>
                <c:pt idx="10231">
                  <c:v>9.6342333333333655E-4</c:v>
                </c:pt>
                <c:pt idx="10232">
                  <c:v>9.6342333333333655E-4</c:v>
                </c:pt>
                <c:pt idx="10233">
                  <c:v>9.5342333333333653E-4</c:v>
                </c:pt>
                <c:pt idx="10234">
                  <c:v>9.434233333333365E-4</c:v>
                </c:pt>
                <c:pt idx="10235">
                  <c:v>9.434233333333365E-4</c:v>
                </c:pt>
                <c:pt idx="10236">
                  <c:v>9.434233333333365E-4</c:v>
                </c:pt>
                <c:pt idx="10237">
                  <c:v>9.434233333333365E-4</c:v>
                </c:pt>
                <c:pt idx="10238">
                  <c:v>9.3342333333333648E-4</c:v>
                </c:pt>
                <c:pt idx="10239">
                  <c:v>9.2342333333333645E-4</c:v>
                </c:pt>
                <c:pt idx="10240">
                  <c:v>9.2342333333333645E-4</c:v>
                </c:pt>
                <c:pt idx="10241">
                  <c:v>9.2342333333333645E-4</c:v>
                </c:pt>
                <c:pt idx="10242">
                  <c:v>9.1342333333333642E-4</c:v>
                </c:pt>
                <c:pt idx="10243">
                  <c:v>9.1342333333333642E-4</c:v>
                </c:pt>
                <c:pt idx="10244">
                  <c:v>9.1342333333333642E-4</c:v>
                </c:pt>
                <c:pt idx="10245">
                  <c:v>9.1342333333333642E-4</c:v>
                </c:pt>
                <c:pt idx="10246">
                  <c:v>9.034233333333364E-4</c:v>
                </c:pt>
                <c:pt idx="10247">
                  <c:v>9.034233333333364E-4</c:v>
                </c:pt>
                <c:pt idx="10248">
                  <c:v>8.9342333333333637E-4</c:v>
                </c:pt>
                <c:pt idx="10249">
                  <c:v>8.9342333333333637E-4</c:v>
                </c:pt>
                <c:pt idx="10250">
                  <c:v>8.9342333333333637E-4</c:v>
                </c:pt>
                <c:pt idx="10251">
                  <c:v>8.9342333333333637E-4</c:v>
                </c:pt>
                <c:pt idx="10252">
                  <c:v>8.9342333333333637E-4</c:v>
                </c:pt>
                <c:pt idx="10253">
                  <c:v>8.9342333333333637E-4</c:v>
                </c:pt>
                <c:pt idx="10254">
                  <c:v>8.8342333333333634E-4</c:v>
                </c:pt>
                <c:pt idx="10255">
                  <c:v>8.8342333333333634E-4</c:v>
                </c:pt>
                <c:pt idx="10256">
                  <c:v>8.8342333333333634E-4</c:v>
                </c:pt>
                <c:pt idx="10257">
                  <c:v>8.8342333333333634E-4</c:v>
                </c:pt>
                <c:pt idx="10258">
                  <c:v>8.8342333333333634E-4</c:v>
                </c:pt>
                <c:pt idx="10259">
                  <c:v>8.9342333333333637E-4</c:v>
                </c:pt>
                <c:pt idx="10260">
                  <c:v>8.9342333333333637E-4</c:v>
                </c:pt>
                <c:pt idx="10261">
                  <c:v>8.9342333333333637E-4</c:v>
                </c:pt>
                <c:pt idx="10262">
                  <c:v>8.9342333333333637E-4</c:v>
                </c:pt>
                <c:pt idx="10263">
                  <c:v>8.9342333333333637E-4</c:v>
                </c:pt>
                <c:pt idx="10264">
                  <c:v>9.034233333333364E-4</c:v>
                </c:pt>
                <c:pt idx="10265">
                  <c:v>9.034233333333364E-4</c:v>
                </c:pt>
                <c:pt idx="10266">
                  <c:v>9.1342333333333642E-4</c:v>
                </c:pt>
                <c:pt idx="10267">
                  <c:v>9.1342333333333642E-4</c:v>
                </c:pt>
                <c:pt idx="10268">
                  <c:v>9.1342333333333642E-4</c:v>
                </c:pt>
                <c:pt idx="10269">
                  <c:v>9.2342333333333645E-4</c:v>
                </c:pt>
                <c:pt idx="10270">
                  <c:v>9.2342333333333645E-4</c:v>
                </c:pt>
                <c:pt idx="10271">
                  <c:v>9.3342333333333648E-4</c:v>
                </c:pt>
                <c:pt idx="10272">
                  <c:v>9.434233333333365E-4</c:v>
                </c:pt>
                <c:pt idx="10273">
                  <c:v>9.434233333333365E-4</c:v>
                </c:pt>
                <c:pt idx="10274">
                  <c:v>9.5342333333333653E-4</c:v>
                </c:pt>
                <c:pt idx="10275">
                  <c:v>9.6342333333333655E-4</c:v>
                </c:pt>
                <c:pt idx="10276">
                  <c:v>9.6342333333333655E-4</c:v>
                </c:pt>
                <c:pt idx="10277">
                  <c:v>9.7342333333333636E-4</c:v>
                </c:pt>
                <c:pt idx="10278">
                  <c:v>9.8342333333333639E-4</c:v>
                </c:pt>
                <c:pt idx="10279">
                  <c:v>9.8342333333333639E-4</c:v>
                </c:pt>
                <c:pt idx="10280">
                  <c:v>9.9342333333333642E-4</c:v>
                </c:pt>
                <c:pt idx="10281">
                  <c:v>9.9342333333333642E-4</c:v>
                </c:pt>
                <c:pt idx="10282">
                  <c:v>1.0034233333333364E-3</c:v>
                </c:pt>
                <c:pt idx="10283">
                  <c:v>1.0034233333333364E-3</c:v>
                </c:pt>
                <c:pt idx="10284">
                  <c:v>1.0034233333333364E-3</c:v>
                </c:pt>
                <c:pt idx="10285">
                  <c:v>1.0134233333333365E-3</c:v>
                </c:pt>
                <c:pt idx="10286">
                  <c:v>1.0234233333333365E-3</c:v>
                </c:pt>
                <c:pt idx="10287">
                  <c:v>1.0234233333333365E-3</c:v>
                </c:pt>
                <c:pt idx="10288">
                  <c:v>1.0234233333333365E-3</c:v>
                </c:pt>
                <c:pt idx="10289">
                  <c:v>1.0234233333333365E-3</c:v>
                </c:pt>
                <c:pt idx="10290">
                  <c:v>1.0234233333333365E-3</c:v>
                </c:pt>
                <c:pt idx="10291">
                  <c:v>1.0234233333333365E-3</c:v>
                </c:pt>
                <c:pt idx="10292">
                  <c:v>1.0234233333333365E-3</c:v>
                </c:pt>
                <c:pt idx="10293">
                  <c:v>1.0234233333333365E-3</c:v>
                </c:pt>
                <c:pt idx="10294">
                  <c:v>1.0234233333333365E-3</c:v>
                </c:pt>
                <c:pt idx="10295">
                  <c:v>1.0234233333333365E-3</c:v>
                </c:pt>
                <c:pt idx="10296">
                  <c:v>1.0234233333333365E-3</c:v>
                </c:pt>
                <c:pt idx="10297">
                  <c:v>1.0234233333333365E-3</c:v>
                </c:pt>
                <c:pt idx="10298">
                  <c:v>1.0234233333333365E-3</c:v>
                </c:pt>
                <c:pt idx="10299">
                  <c:v>1.0134233333333365E-3</c:v>
                </c:pt>
                <c:pt idx="10300">
                  <c:v>1.0134233333333365E-3</c:v>
                </c:pt>
                <c:pt idx="10301">
                  <c:v>1.0134233333333365E-3</c:v>
                </c:pt>
                <c:pt idx="10302">
                  <c:v>1.0034233333333364E-3</c:v>
                </c:pt>
                <c:pt idx="10303">
                  <c:v>1.0034233333333364E-3</c:v>
                </c:pt>
                <c:pt idx="10304">
                  <c:v>1.0034233333333364E-3</c:v>
                </c:pt>
                <c:pt idx="10305">
                  <c:v>1.0034233333333364E-3</c:v>
                </c:pt>
                <c:pt idx="10306">
                  <c:v>1.0034233333333364E-3</c:v>
                </c:pt>
                <c:pt idx="10307">
                  <c:v>1.0034233333333364E-3</c:v>
                </c:pt>
                <c:pt idx="10308">
                  <c:v>1.0034233333333364E-3</c:v>
                </c:pt>
                <c:pt idx="10309">
                  <c:v>1.0034233333333364E-3</c:v>
                </c:pt>
                <c:pt idx="10310">
                  <c:v>1.0034233333333364E-3</c:v>
                </c:pt>
                <c:pt idx="10311">
                  <c:v>1.0034233333333364E-3</c:v>
                </c:pt>
                <c:pt idx="10312">
                  <c:v>1.0034233333333364E-3</c:v>
                </c:pt>
                <c:pt idx="10313">
                  <c:v>1.0034233333333364E-3</c:v>
                </c:pt>
                <c:pt idx="10314">
                  <c:v>1.0034233333333364E-3</c:v>
                </c:pt>
                <c:pt idx="10315">
                  <c:v>1.0034233333333364E-3</c:v>
                </c:pt>
                <c:pt idx="10316">
                  <c:v>1.0134233333333365E-3</c:v>
                </c:pt>
                <c:pt idx="10317">
                  <c:v>1.0134233333333365E-3</c:v>
                </c:pt>
                <c:pt idx="10318">
                  <c:v>1.0134233333333365E-3</c:v>
                </c:pt>
                <c:pt idx="10319">
                  <c:v>1.0234233333333365E-3</c:v>
                </c:pt>
                <c:pt idx="10320">
                  <c:v>1.0234233333333365E-3</c:v>
                </c:pt>
                <c:pt idx="10321">
                  <c:v>1.0234233333333365E-3</c:v>
                </c:pt>
                <c:pt idx="10322">
                  <c:v>1.0334233333333365E-3</c:v>
                </c:pt>
                <c:pt idx="10323">
                  <c:v>1.0334233333333365E-3</c:v>
                </c:pt>
                <c:pt idx="10324">
                  <c:v>1.0434233333333365E-3</c:v>
                </c:pt>
                <c:pt idx="10325">
                  <c:v>1.0434233333333365E-3</c:v>
                </c:pt>
                <c:pt idx="10326">
                  <c:v>1.0434233333333365E-3</c:v>
                </c:pt>
                <c:pt idx="10327">
                  <c:v>1.0434233333333365E-3</c:v>
                </c:pt>
                <c:pt idx="10328">
                  <c:v>1.0534233333333364E-3</c:v>
                </c:pt>
                <c:pt idx="10329">
                  <c:v>1.0534233333333364E-3</c:v>
                </c:pt>
                <c:pt idx="10330">
                  <c:v>1.0534233333333364E-3</c:v>
                </c:pt>
                <c:pt idx="10331">
                  <c:v>1.0634233333333364E-3</c:v>
                </c:pt>
                <c:pt idx="10332">
                  <c:v>1.0634233333333364E-3</c:v>
                </c:pt>
                <c:pt idx="10333">
                  <c:v>1.0634233333333364E-3</c:v>
                </c:pt>
                <c:pt idx="10334">
                  <c:v>1.0634233333333364E-3</c:v>
                </c:pt>
                <c:pt idx="10335">
                  <c:v>1.0634233333333364E-3</c:v>
                </c:pt>
                <c:pt idx="10336">
                  <c:v>1.0634233333333364E-3</c:v>
                </c:pt>
                <c:pt idx="10337">
                  <c:v>1.0634233333333364E-3</c:v>
                </c:pt>
                <c:pt idx="10338">
                  <c:v>1.0634233333333364E-3</c:v>
                </c:pt>
                <c:pt idx="10339">
                  <c:v>1.0634233333333364E-3</c:v>
                </c:pt>
                <c:pt idx="10340">
                  <c:v>1.0634233333333364E-3</c:v>
                </c:pt>
                <c:pt idx="10341">
                  <c:v>1.0534233333333364E-3</c:v>
                </c:pt>
                <c:pt idx="10342">
                  <c:v>1.0534233333333364E-3</c:v>
                </c:pt>
                <c:pt idx="10343">
                  <c:v>1.0534233333333364E-3</c:v>
                </c:pt>
                <c:pt idx="10344">
                  <c:v>1.0434233333333365E-3</c:v>
                </c:pt>
                <c:pt idx="10345">
                  <c:v>1.0434233333333365E-3</c:v>
                </c:pt>
                <c:pt idx="10346">
                  <c:v>1.0434233333333365E-3</c:v>
                </c:pt>
                <c:pt idx="10347">
                  <c:v>1.0434233333333365E-3</c:v>
                </c:pt>
                <c:pt idx="10348">
                  <c:v>1.0334233333333365E-3</c:v>
                </c:pt>
                <c:pt idx="10349">
                  <c:v>1.0334233333333365E-3</c:v>
                </c:pt>
                <c:pt idx="10350">
                  <c:v>1.0234233333333365E-3</c:v>
                </c:pt>
                <c:pt idx="10351">
                  <c:v>1.0234233333333365E-3</c:v>
                </c:pt>
                <c:pt idx="10352">
                  <c:v>1.0234233333333365E-3</c:v>
                </c:pt>
                <c:pt idx="10353">
                  <c:v>1.0134233333333365E-3</c:v>
                </c:pt>
                <c:pt idx="10354">
                  <c:v>1.0034233333333364E-3</c:v>
                </c:pt>
                <c:pt idx="10355">
                  <c:v>1.0034233333333364E-3</c:v>
                </c:pt>
                <c:pt idx="10356">
                  <c:v>1.0034233333333364E-3</c:v>
                </c:pt>
                <c:pt idx="10357">
                  <c:v>9.9342333333333642E-4</c:v>
                </c:pt>
                <c:pt idx="10358">
                  <c:v>9.8342333333333639E-4</c:v>
                </c:pt>
                <c:pt idx="10359">
                  <c:v>9.8342333333333639E-4</c:v>
                </c:pt>
                <c:pt idx="10360">
                  <c:v>9.8342333333333639E-4</c:v>
                </c:pt>
                <c:pt idx="10361">
                  <c:v>9.7342333333333636E-4</c:v>
                </c:pt>
                <c:pt idx="10362">
                  <c:v>9.6342333333333655E-4</c:v>
                </c:pt>
                <c:pt idx="10363">
                  <c:v>9.6342333333333655E-4</c:v>
                </c:pt>
                <c:pt idx="10364">
                  <c:v>9.6342333333333655E-4</c:v>
                </c:pt>
                <c:pt idx="10365">
                  <c:v>9.5342333333333653E-4</c:v>
                </c:pt>
                <c:pt idx="10366">
                  <c:v>9.434233333333365E-4</c:v>
                </c:pt>
                <c:pt idx="10367">
                  <c:v>9.434233333333365E-4</c:v>
                </c:pt>
                <c:pt idx="10368">
                  <c:v>9.3342333333333648E-4</c:v>
                </c:pt>
                <c:pt idx="10369">
                  <c:v>9.2342333333333645E-4</c:v>
                </c:pt>
                <c:pt idx="10370">
                  <c:v>9.2342333333333645E-4</c:v>
                </c:pt>
                <c:pt idx="10371">
                  <c:v>9.2342333333333645E-4</c:v>
                </c:pt>
                <c:pt idx="10372">
                  <c:v>9.1342333333333642E-4</c:v>
                </c:pt>
                <c:pt idx="10373">
                  <c:v>9.1342333333333642E-4</c:v>
                </c:pt>
                <c:pt idx="10374">
                  <c:v>9.1342333333333642E-4</c:v>
                </c:pt>
                <c:pt idx="10375">
                  <c:v>9.034233333333364E-4</c:v>
                </c:pt>
                <c:pt idx="10376">
                  <c:v>9.034233333333364E-4</c:v>
                </c:pt>
                <c:pt idx="10377">
                  <c:v>8.9342333333333637E-4</c:v>
                </c:pt>
                <c:pt idx="10378">
                  <c:v>8.9342333333333637E-4</c:v>
                </c:pt>
                <c:pt idx="10379">
                  <c:v>8.9342333333333637E-4</c:v>
                </c:pt>
                <c:pt idx="10380">
                  <c:v>8.9342333333333637E-4</c:v>
                </c:pt>
                <c:pt idx="10381">
                  <c:v>8.9342333333333637E-4</c:v>
                </c:pt>
                <c:pt idx="10382">
                  <c:v>8.9342333333333637E-4</c:v>
                </c:pt>
                <c:pt idx="10383">
                  <c:v>8.9342333333333637E-4</c:v>
                </c:pt>
                <c:pt idx="10384">
                  <c:v>8.9342333333333637E-4</c:v>
                </c:pt>
                <c:pt idx="10385">
                  <c:v>8.9342333333333637E-4</c:v>
                </c:pt>
                <c:pt idx="10386">
                  <c:v>8.9342333333333637E-4</c:v>
                </c:pt>
                <c:pt idx="10387">
                  <c:v>9.034233333333364E-4</c:v>
                </c:pt>
                <c:pt idx="10388">
                  <c:v>9.034233333333364E-4</c:v>
                </c:pt>
                <c:pt idx="10389">
                  <c:v>9.1342333333333642E-4</c:v>
                </c:pt>
                <c:pt idx="10390">
                  <c:v>9.1342333333333642E-4</c:v>
                </c:pt>
                <c:pt idx="10391">
                  <c:v>9.1342333333333642E-4</c:v>
                </c:pt>
                <c:pt idx="10392">
                  <c:v>9.2342333333333645E-4</c:v>
                </c:pt>
                <c:pt idx="10393">
                  <c:v>9.2342333333333645E-4</c:v>
                </c:pt>
                <c:pt idx="10394">
                  <c:v>9.3342333333333648E-4</c:v>
                </c:pt>
                <c:pt idx="10395">
                  <c:v>9.434233333333365E-4</c:v>
                </c:pt>
                <c:pt idx="10396">
                  <c:v>9.434233333333365E-4</c:v>
                </c:pt>
                <c:pt idx="10397">
                  <c:v>9.5342333333333653E-4</c:v>
                </c:pt>
                <c:pt idx="10398">
                  <c:v>9.6342333333333655E-4</c:v>
                </c:pt>
                <c:pt idx="10399">
                  <c:v>9.6342333333333655E-4</c:v>
                </c:pt>
                <c:pt idx="10400">
                  <c:v>9.6342333333333655E-4</c:v>
                </c:pt>
                <c:pt idx="10401">
                  <c:v>9.7342333333333636E-4</c:v>
                </c:pt>
                <c:pt idx="10402">
                  <c:v>9.8342333333333639E-4</c:v>
                </c:pt>
                <c:pt idx="10403">
                  <c:v>9.8342333333333639E-4</c:v>
                </c:pt>
                <c:pt idx="10404">
                  <c:v>9.8342333333333639E-4</c:v>
                </c:pt>
                <c:pt idx="10405">
                  <c:v>9.9342333333333642E-4</c:v>
                </c:pt>
                <c:pt idx="10406">
                  <c:v>9.9342333333333642E-4</c:v>
                </c:pt>
                <c:pt idx="10407">
                  <c:v>1.0034233333333364E-3</c:v>
                </c:pt>
                <c:pt idx="10408">
                  <c:v>1.0034233333333364E-3</c:v>
                </c:pt>
                <c:pt idx="10409">
                  <c:v>1.0034233333333364E-3</c:v>
                </c:pt>
                <c:pt idx="10410">
                  <c:v>1.0034233333333364E-3</c:v>
                </c:pt>
                <c:pt idx="10411">
                  <c:v>1.0034233333333364E-3</c:v>
                </c:pt>
                <c:pt idx="10412">
                  <c:v>1.0034233333333364E-3</c:v>
                </c:pt>
                <c:pt idx="10413">
                  <c:v>1.0034233333333364E-3</c:v>
                </c:pt>
                <c:pt idx="10414">
                  <c:v>1.0034233333333364E-3</c:v>
                </c:pt>
                <c:pt idx="10415">
                  <c:v>1.0034233333333364E-3</c:v>
                </c:pt>
                <c:pt idx="10416">
                  <c:v>9.9342333333333642E-4</c:v>
                </c:pt>
                <c:pt idx="10417">
                  <c:v>9.9342333333333642E-4</c:v>
                </c:pt>
                <c:pt idx="10418">
                  <c:v>9.9342333333333642E-4</c:v>
                </c:pt>
                <c:pt idx="10419">
                  <c:v>9.8342333333333639E-4</c:v>
                </c:pt>
                <c:pt idx="10420">
                  <c:v>9.8342333333333639E-4</c:v>
                </c:pt>
                <c:pt idx="10421">
                  <c:v>9.8342333333333639E-4</c:v>
                </c:pt>
                <c:pt idx="10422">
                  <c:v>9.8342333333333639E-4</c:v>
                </c:pt>
                <c:pt idx="10423">
                  <c:v>9.8342333333333639E-4</c:v>
                </c:pt>
                <c:pt idx="10424">
                  <c:v>9.7342333333333636E-4</c:v>
                </c:pt>
                <c:pt idx="10425">
                  <c:v>9.7342333333333636E-4</c:v>
                </c:pt>
                <c:pt idx="10426">
                  <c:v>9.6342333333333655E-4</c:v>
                </c:pt>
                <c:pt idx="10427">
                  <c:v>9.6342333333333655E-4</c:v>
                </c:pt>
                <c:pt idx="10428">
                  <c:v>9.6342333333333655E-4</c:v>
                </c:pt>
                <c:pt idx="10429">
                  <c:v>9.6342333333333655E-4</c:v>
                </c:pt>
                <c:pt idx="10430">
                  <c:v>9.6342333333333655E-4</c:v>
                </c:pt>
                <c:pt idx="10431">
                  <c:v>9.6342333333333655E-4</c:v>
                </c:pt>
                <c:pt idx="10432">
                  <c:v>9.6342333333333655E-4</c:v>
                </c:pt>
                <c:pt idx="10433">
                  <c:v>9.6342333333333655E-4</c:v>
                </c:pt>
                <c:pt idx="10434">
                  <c:v>9.6342333333333655E-4</c:v>
                </c:pt>
                <c:pt idx="10435">
                  <c:v>9.6342333333333655E-4</c:v>
                </c:pt>
                <c:pt idx="10436">
                  <c:v>9.6342333333333655E-4</c:v>
                </c:pt>
                <c:pt idx="10437">
                  <c:v>9.7342333333333636E-4</c:v>
                </c:pt>
                <c:pt idx="10438">
                  <c:v>9.7342333333333636E-4</c:v>
                </c:pt>
                <c:pt idx="10439">
                  <c:v>9.7342333333333636E-4</c:v>
                </c:pt>
                <c:pt idx="10440">
                  <c:v>9.8342333333333639E-4</c:v>
                </c:pt>
                <c:pt idx="10441">
                  <c:v>9.8342333333333639E-4</c:v>
                </c:pt>
                <c:pt idx="10442">
                  <c:v>9.8342333333333639E-4</c:v>
                </c:pt>
                <c:pt idx="10443">
                  <c:v>9.8342333333333639E-4</c:v>
                </c:pt>
                <c:pt idx="10444">
                  <c:v>9.9342333333333642E-4</c:v>
                </c:pt>
                <c:pt idx="10445">
                  <c:v>9.9342333333333642E-4</c:v>
                </c:pt>
                <c:pt idx="10446">
                  <c:v>1.0034233333333364E-3</c:v>
                </c:pt>
                <c:pt idx="10447">
                  <c:v>1.0034233333333364E-3</c:v>
                </c:pt>
                <c:pt idx="10448">
                  <c:v>1.0034233333333364E-3</c:v>
                </c:pt>
                <c:pt idx="10449">
                  <c:v>1.0034233333333364E-3</c:v>
                </c:pt>
                <c:pt idx="10450">
                  <c:v>1.0034233333333364E-3</c:v>
                </c:pt>
                <c:pt idx="10451">
                  <c:v>1.0034233333333364E-3</c:v>
                </c:pt>
                <c:pt idx="10452">
                  <c:v>1.0034233333333364E-3</c:v>
                </c:pt>
                <c:pt idx="10453">
                  <c:v>1.0034233333333364E-3</c:v>
                </c:pt>
                <c:pt idx="10454">
                  <c:v>1.0134233333333365E-3</c:v>
                </c:pt>
                <c:pt idx="10455">
                  <c:v>1.0134233333333365E-3</c:v>
                </c:pt>
                <c:pt idx="10456">
                  <c:v>1.0134233333333365E-3</c:v>
                </c:pt>
                <c:pt idx="10457">
                  <c:v>1.0034233333333364E-3</c:v>
                </c:pt>
                <c:pt idx="10458">
                  <c:v>1.0034233333333364E-3</c:v>
                </c:pt>
                <c:pt idx="10459">
                  <c:v>1.0034233333333364E-3</c:v>
                </c:pt>
                <c:pt idx="10460">
                  <c:v>1.0034233333333364E-3</c:v>
                </c:pt>
                <c:pt idx="10461">
                  <c:v>1.0034233333333364E-3</c:v>
                </c:pt>
                <c:pt idx="10462">
                  <c:v>1.0034233333333364E-3</c:v>
                </c:pt>
                <c:pt idx="10463">
                  <c:v>9.9342333333333642E-4</c:v>
                </c:pt>
                <c:pt idx="10464">
                  <c:v>9.9342333333333642E-4</c:v>
                </c:pt>
                <c:pt idx="10465">
                  <c:v>9.8342333333333639E-4</c:v>
                </c:pt>
                <c:pt idx="10466">
                  <c:v>9.8342333333333639E-4</c:v>
                </c:pt>
                <c:pt idx="10467">
                  <c:v>9.8342333333333639E-4</c:v>
                </c:pt>
                <c:pt idx="10468">
                  <c:v>9.7342333333333636E-4</c:v>
                </c:pt>
                <c:pt idx="10469">
                  <c:v>9.7342333333333636E-4</c:v>
                </c:pt>
                <c:pt idx="10470">
                  <c:v>9.6342333333333655E-4</c:v>
                </c:pt>
                <c:pt idx="10471">
                  <c:v>9.6342333333333655E-4</c:v>
                </c:pt>
                <c:pt idx="10472">
                  <c:v>9.6342333333333655E-4</c:v>
                </c:pt>
                <c:pt idx="10473">
                  <c:v>9.5342333333333653E-4</c:v>
                </c:pt>
                <c:pt idx="10474">
                  <c:v>9.5342333333333653E-4</c:v>
                </c:pt>
                <c:pt idx="10475">
                  <c:v>9.5342333333333653E-4</c:v>
                </c:pt>
                <c:pt idx="10476">
                  <c:v>9.434233333333365E-4</c:v>
                </c:pt>
                <c:pt idx="10477">
                  <c:v>9.434233333333365E-4</c:v>
                </c:pt>
                <c:pt idx="10478">
                  <c:v>9.434233333333365E-4</c:v>
                </c:pt>
                <c:pt idx="10479">
                  <c:v>9.434233333333365E-4</c:v>
                </c:pt>
                <c:pt idx="10480">
                  <c:v>9.434233333333365E-4</c:v>
                </c:pt>
                <c:pt idx="10481">
                  <c:v>9.434233333333365E-4</c:v>
                </c:pt>
                <c:pt idx="10482">
                  <c:v>9.434233333333365E-4</c:v>
                </c:pt>
                <c:pt idx="10483">
                  <c:v>9.434233333333365E-4</c:v>
                </c:pt>
                <c:pt idx="10484">
                  <c:v>9.434233333333365E-4</c:v>
                </c:pt>
                <c:pt idx="10485">
                  <c:v>9.434233333333365E-4</c:v>
                </c:pt>
                <c:pt idx="10486">
                  <c:v>9.434233333333365E-4</c:v>
                </c:pt>
                <c:pt idx="10487">
                  <c:v>9.434233333333365E-4</c:v>
                </c:pt>
                <c:pt idx="10488">
                  <c:v>9.5342333333333653E-4</c:v>
                </c:pt>
                <c:pt idx="10489">
                  <c:v>9.5342333333333653E-4</c:v>
                </c:pt>
                <c:pt idx="10490">
                  <c:v>9.6342333333333655E-4</c:v>
                </c:pt>
                <c:pt idx="10491">
                  <c:v>9.6342333333333655E-4</c:v>
                </c:pt>
                <c:pt idx="10492">
                  <c:v>9.6342333333333655E-4</c:v>
                </c:pt>
                <c:pt idx="10493">
                  <c:v>9.7342333333333636E-4</c:v>
                </c:pt>
                <c:pt idx="10494">
                  <c:v>9.7342333333333636E-4</c:v>
                </c:pt>
                <c:pt idx="10495">
                  <c:v>9.8342333333333639E-4</c:v>
                </c:pt>
                <c:pt idx="10496">
                  <c:v>9.8342333333333639E-4</c:v>
                </c:pt>
                <c:pt idx="10497">
                  <c:v>9.8342333333333639E-4</c:v>
                </c:pt>
                <c:pt idx="10498">
                  <c:v>9.9342333333333642E-4</c:v>
                </c:pt>
                <c:pt idx="10499">
                  <c:v>1.0034233333333364E-3</c:v>
                </c:pt>
                <c:pt idx="10500">
                  <c:v>1.0034233333333364E-3</c:v>
                </c:pt>
                <c:pt idx="10501">
                  <c:v>1.0034233333333364E-3</c:v>
                </c:pt>
                <c:pt idx="10502">
                  <c:v>1.0134233333333365E-3</c:v>
                </c:pt>
                <c:pt idx="10503">
                  <c:v>1.0134233333333365E-3</c:v>
                </c:pt>
                <c:pt idx="10504">
                  <c:v>1.0234233333333365E-3</c:v>
                </c:pt>
                <c:pt idx="10505">
                  <c:v>1.0234233333333365E-3</c:v>
                </c:pt>
                <c:pt idx="10506">
                  <c:v>1.0234233333333365E-3</c:v>
                </c:pt>
                <c:pt idx="10507">
                  <c:v>1.0234233333333365E-3</c:v>
                </c:pt>
                <c:pt idx="10508">
                  <c:v>1.0334233333333365E-3</c:v>
                </c:pt>
                <c:pt idx="10509">
                  <c:v>1.0334233333333365E-3</c:v>
                </c:pt>
                <c:pt idx="10510">
                  <c:v>1.0334233333333365E-3</c:v>
                </c:pt>
                <c:pt idx="10511">
                  <c:v>1.0334233333333365E-3</c:v>
                </c:pt>
                <c:pt idx="10512">
                  <c:v>1.0334233333333365E-3</c:v>
                </c:pt>
                <c:pt idx="10513">
                  <c:v>1.0334233333333365E-3</c:v>
                </c:pt>
                <c:pt idx="10514">
                  <c:v>1.0334233333333365E-3</c:v>
                </c:pt>
                <c:pt idx="10515">
                  <c:v>1.0334233333333365E-3</c:v>
                </c:pt>
                <c:pt idx="10516">
                  <c:v>1.0334233333333365E-3</c:v>
                </c:pt>
                <c:pt idx="10517">
                  <c:v>1.0334233333333365E-3</c:v>
                </c:pt>
                <c:pt idx="10518">
                  <c:v>1.0234233333333365E-3</c:v>
                </c:pt>
                <c:pt idx="10519">
                  <c:v>1.0234233333333365E-3</c:v>
                </c:pt>
                <c:pt idx="10520">
                  <c:v>1.0234233333333365E-3</c:v>
                </c:pt>
                <c:pt idx="10521">
                  <c:v>1.0234233333333365E-3</c:v>
                </c:pt>
                <c:pt idx="10522">
                  <c:v>1.0234233333333365E-3</c:v>
                </c:pt>
                <c:pt idx="10523">
                  <c:v>1.0234233333333365E-3</c:v>
                </c:pt>
                <c:pt idx="10524">
                  <c:v>1.0234233333333365E-3</c:v>
                </c:pt>
                <c:pt idx="10525">
                  <c:v>1.0134233333333365E-3</c:v>
                </c:pt>
                <c:pt idx="10526">
                  <c:v>1.0134233333333365E-3</c:v>
                </c:pt>
                <c:pt idx="10527">
                  <c:v>1.0134233333333365E-3</c:v>
                </c:pt>
                <c:pt idx="10528">
                  <c:v>1.0134233333333365E-3</c:v>
                </c:pt>
                <c:pt idx="10529">
                  <c:v>1.0034233333333364E-3</c:v>
                </c:pt>
                <c:pt idx="10530">
                  <c:v>1.0034233333333364E-3</c:v>
                </c:pt>
                <c:pt idx="10531">
                  <c:v>1.0034233333333364E-3</c:v>
                </c:pt>
                <c:pt idx="10532">
                  <c:v>1.0034233333333364E-3</c:v>
                </c:pt>
                <c:pt idx="10533">
                  <c:v>1.0034233333333364E-3</c:v>
                </c:pt>
                <c:pt idx="10534">
                  <c:v>1.0034233333333364E-3</c:v>
                </c:pt>
                <c:pt idx="10535">
                  <c:v>1.0034233333333364E-3</c:v>
                </c:pt>
                <c:pt idx="10536">
                  <c:v>1.0034233333333364E-3</c:v>
                </c:pt>
                <c:pt idx="10537">
                  <c:v>1.0134233333333365E-3</c:v>
                </c:pt>
                <c:pt idx="10538">
                  <c:v>1.0134233333333365E-3</c:v>
                </c:pt>
                <c:pt idx="10539">
                  <c:v>1.0134233333333365E-3</c:v>
                </c:pt>
                <c:pt idx="10540">
                  <c:v>1.0134233333333365E-3</c:v>
                </c:pt>
                <c:pt idx="10541">
                  <c:v>1.0134233333333365E-3</c:v>
                </c:pt>
                <c:pt idx="10542">
                  <c:v>1.0234233333333365E-3</c:v>
                </c:pt>
                <c:pt idx="10543">
                  <c:v>1.0234233333333365E-3</c:v>
                </c:pt>
                <c:pt idx="10544">
                  <c:v>1.0234233333333365E-3</c:v>
                </c:pt>
                <c:pt idx="10545">
                  <c:v>1.0234233333333365E-3</c:v>
                </c:pt>
                <c:pt idx="10546">
                  <c:v>1.0234233333333365E-3</c:v>
                </c:pt>
                <c:pt idx="10547">
                  <c:v>1.0234233333333365E-3</c:v>
                </c:pt>
                <c:pt idx="10548">
                  <c:v>1.0334233333333365E-3</c:v>
                </c:pt>
                <c:pt idx="10549">
                  <c:v>1.0334233333333365E-3</c:v>
                </c:pt>
                <c:pt idx="10550">
                  <c:v>1.0334233333333365E-3</c:v>
                </c:pt>
                <c:pt idx="10551">
                  <c:v>1.0334233333333365E-3</c:v>
                </c:pt>
                <c:pt idx="10552">
                  <c:v>1.0434233333333365E-3</c:v>
                </c:pt>
                <c:pt idx="10553">
                  <c:v>1.0434233333333365E-3</c:v>
                </c:pt>
                <c:pt idx="10554">
                  <c:v>1.0434233333333365E-3</c:v>
                </c:pt>
                <c:pt idx="10555">
                  <c:v>1.0434233333333365E-3</c:v>
                </c:pt>
                <c:pt idx="10556">
                  <c:v>1.0434233333333365E-3</c:v>
                </c:pt>
                <c:pt idx="10557">
                  <c:v>1.0434233333333365E-3</c:v>
                </c:pt>
                <c:pt idx="10558">
                  <c:v>1.0434233333333365E-3</c:v>
                </c:pt>
                <c:pt idx="10559">
                  <c:v>1.0434233333333365E-3</c:v>
                </c:pt>
                <c:pt idx="10560">
                  <c:v>1.0334233333333365E-3</c:v>
                </c:pt>
                <c:pt idx="10561">
                  <c:v>1.0334233333333365E-3</c:v>
                </c:pt>
                <c:pt idx="10562">
                  <c:v>1.0334233333333365E-3</c:v>
                </c:pt>
                <c:pt idx="10563">
                  <c:v>1.0334233333333365E-3</c:v>
                </c:pt>
                <c:pt idx="10564">
                  <c:v>1.0334233333333365E-3</c:v>
                </c:pt>
                <c:pt idx="10565">
                  <c:v>1.0334233333333365E-3</c:v>
                </c:pt>
                <c:pt idx="10566">
                  <c:v>1.0234233333333365E-3</c:v>
                </c:pt>
                <c:pt idx="10567">
                  <c:v>1.0234233333333365E-3</c:v>
                </c:pt>
                <c:pt idx="10568">
                  <c:v>1.0234233333333365E-3</c:v>
                </c:pt>
                <c:pt idx="10569">
                  <c:v>1.0234233333333365E-3</c:v>
                </c:pt>
                <c:pt idx="10570">
                  <c:v>1.0234233333333365E-3</c:v>
                </c:pt>
                <c:pt idx="10571">
                  <c:v>1.0234233333333365E-3</c:v>
                </c:pt>
                <c:pt idx="10572">
                  <c:v>1.0234233333333365E-3</c:v>
                </c:pt>
                <c:pt idx="10573">
                  <c:v>1.0234233333333365E-3</c:v>
                </c:pt>
                <c:pt idx="10574">
                  <c:v>1.0234233333333365E-3</c:v>
                </c:pt>
                <c:pt idx="10575">
                  <c:v>1.0234233333333365E-3</c:v>
                </c:pt>
                <c:pt idx="10576">
                  <c:v>1.0234233333333365E-3</c:v>
                </c:pt>
                <c:pt idx="10577">
                  <c:v>1.0134233333333365E-3</c:v>
                </c:pt>
                <c:pt idx="10578">
                  <c:v>1.0134233333333365E-3</c:v>
                </c:pt>
                <c:pt idx="10579">
                  <c:v>1.0134233333333365E-3</c:v>
                </c:pt>
                <c:pt idx="10580">
                  <c:v>1.0134233333333365E-3</c:v>
                </c:pt>
                <c:pt idx="10581">
                  <c:v>1.0134233333333365E-3</c:v>
                </c:pt>
                <c:pt idx="10582">
                  <c:v>1.0134233333333365E-3</c:v>
                </c:pt>
                <c:pt idx="10583">
                  <c:v>1.0134233333333365E-3</c:v>
                </c:pt>
                <c:pt idx="10584">
                  <c:v>1.0134233333333365E-3</c:v>
                </c:pt>
                <c:pt idx="10585">
                  <c:v>1.0034233333333364E-3</c:v>
                </c:pt>
                <c:pt idx="10586">
                  <c:v>1.0034233333333364E-3</c:v>
                </c:pt>
                <c:pt idx="10587">
                  <c:v>1.0034233333333364E-3</c:v>
                </c:pt>
                <c:pt idx="10588">
                  <c:v>1.0034233333333364E-3</c:v>
                </c:pt>
                <c:pt idx="10589">
                  <c:v>1.0034233333333364E-3</c:v>
                </c:pt>
                <c:pt idx="10590">
                  <c:v>1.0034233333333364E-3</c:v>
                </c:pt>
                <c:pt idx="10591">
                  <c:v>1.0034233333333364E-3</c:v>
                </c:pt>
                <c:pt idx="10592">
                  <c:v>9.9342333333333642E-4</c:v>
                </c:pt>
                <c:pt idx="10593">
                  <c:v>9.9342333333333642E-4</c:v>
                </c:pt>
                <c:pt idx="10594">
                  <c:v>9.9342333333333642E-4</c:v>
                </c:pt>
                <c:pt idx="10595">
                  <c:v>9.8342333333333639E-4</c:v>
                </c:pt>
                <c:pt idx="10596">
                  <c:v>9.8342333333333639E-4</c:v>
                </c:pt>
                <c:pt idx="10597">
                  <c:v>9.8342333333333639E-4</c:v>
                </c:pt>
                <c:pt idx="10598">
                  <c:v>9.7342333333333636E-4</c:v>
                </c:pt>
                <c:pt idx="10599">
                  <c:v>9.7342333333333636E-4</c:v>
                </c:pt>
                <c:pt idx="10600">
                  <c:v>9.6342333333333655E-4</c:v>
                </c:pt>
                <c:pt idx="10601">
                  <c:v>9.6342333333333655E-4</c:v>
                </c:pt>
                <c:pt idx="10602">
                  <c:v>9.6342333333333655E-4</c:v>
                </c:pt>
                <c:pt idx="10603">
                  <c:v>9.5342333333333653E-4</c:v>
                </c:pt>
                <c:pt idx="10604">
                  <c:v>9.5342333333333653E-4</c:v>
                </c:pt>
                <c:pt idx="10605">
                  <c:v>9.434233333333365E-4</c:v>
                </c:pt>
                <c:pt idx="10606">
                  <c:v>9.434233333333365E-4</c:v>
                </c:pt>
                <c:pt idx="10607">
                  <c:v>9.434233333333365E-4</c:v>
                </c:pt>
                <c:pt idx="10608">
                  <c:v>9.434233333333365E-4</c:v>
                </c:pt>
                <c:pt idx="10609">
                  <c:v>9.3342333333333648E-4</c:v>
                </c:pt>
                <c:pt idx="10610">
                  <c:v>9.3342333333333648E-4</c:v>
                </c:pt>
                <c:pt idx="10611">
                  <c:v>9.2342333333333645E-4</c:v>
                </c:pt>
                <c:pt idx="10612">
                  <c:v>9.2342333333333645E-4</c:v>
                </c:pt>
                <c:pt idx="10613">
                  <c:v>9.2342333333333645E-4</c:v>
                </c:pt>
                <c:pt idx="10614">
                  <c:v>9.2342333333333645E-4</c:v>
                </c:pt>
                <c:pt idx="10615">
                  <c:v>9.2342333333333645E-4</c:v>
                </c:pt>
                <c:pt idx="10616">
                  <c:v>9.2342333333333645E-4</c:v>
                </c:pt>
                <c:pt idx="10617">
                  <c:v>9.2342333333333645E-4</c:v>
                </c:pt>
                <c:pt idx="10618">
                  <c:v>9.2342333333333645E-4</c:v>
                </c:pt>
                <c:pt idx="10619">
                  <c:v>9.2342333333333645E-4</c:v>
                </c:pt>
                <c:pt idx="10620">
                  <c:v>9.2342333333333645E-4</c:v>
                </c:pt>
                <c:pt idx="10621">
                  <c:v>9.2342333333333645E-4</c:v>
                </c:pt>
                <c:pt idx="10622">
                  <c:v>9.2342333333333645E-4</c:v>
                </c:pt>
                <c:pt idx="10623">
                  <c:v>9.2342333333333645E-4</c:v>
                </c:pt>
                <c:pt idx="10624">
                  <c:v>9.2342333333333645E-4</c:v>
                </c:pt>
                <c:pt idx="10625">
                  <c:v>9.3342333333333648E-4</c:v>
                </c:pt>
                <c:pt idx="10626">
                  <c:v>9.3342333333333648E-4</c:v>
                </c:pt>
                <c:pt idx="10627">
                  <c:v>9.3342333333333648E-4</c:v>
                </c:pt>
                <c:pt idx="10628">
                  <c:v>9.434233333333365E-4</c:v>
                </c:pt>
                <c:pt idx="10629">
                  <c:v>9.434233333333365E-4</c:v>
                </c:pt>
                <c:pt idx="10630">
                  <c:v>9.434233333333365E-4</c:v>
                </c:pt>
                <c:pt idx="10631">
                  <c:v>9.434233333333365E-4</c:v>
                </c:pt>
                <c:pt idx="10632">
                  <c:v>9.434233333333365E-4</c:v>
                </c:pt>
                <c:pt idx="10633">
                  <c:v>9.5342333333333653E-4</c:v>
                </c:pt>
                <c:pt idx="10634">
                  <c:v>9.5342333333333653E-4</c:v>
                </c:pt>
                <c:pt idx="10635">
                  <c:v>9.5342333333333653E-4</c:v>
                </c:pt>
                <c:pt idx="10636">
                  <c:v>9.6342333333333655E-4</c:v>
                </c:pt>
                <c:pt idx="10637">
                  <c:v>9.6342333333333655E-4</c:v>
                </c:pt>
                <c:pt idx="10638">
                  <c:v>9.6342333333333655E-4</c:v>
                </c:pt>
                <c:pt idx="10639">
                  <c:v>9.6342333333333655E-4</c:v>
                </c:pt>
                <c:pt idx="10640">
                  <c:v>9.6342333333333655E-4</c:v>
                </c:pt>
                <c:pt idx="10641">
                  <c:v>9.6342333333333655E-4</c:v>
                </c:pt>
                <c:pt idx="10642">
                  <c:v>9.6342333333333655E-4</c:v>
                </c:pt>
                <c:pt idx="10643">
                  <c:v>9.6342333333333655E-4</c:v>
                </c:pt>
                <c:pt idx="10644">
                  <c:v>9.6342333333333655E-4</c:v>
                </c:pt>
                <c:pt idx="10645">
                  <c:v>9.6342333333333655E-4</c:v>
                </c:pt>
                <c:pt idx="10646">
                  <c:v>9.6342333333333655E-4</c:v>
                </c:pt>
                <c:pt idx="10647">
                  <c:v>9.6342333333333655E-4</c:v>
                </c:pt>
                <c:pt idx="10648">
                  <c:v>9.6342333333333655E-4</c:v>
                </c:pt>
                <c:pt idx="10649">
                  <c:v>9.6342333333333655E-4</c:v>
                </c:pt>
                <c:pt idx="10650">
                  <c:v>9.6342333333333655E-4</c:v>
                </c:pt>
                <c:pt idx="10651">
                  <c:v>9.6342333333333655E-4</c:v>
                </c:pt>
                <c:pt idx="10652">
                  <c:v>9.6342333333333655E-4</c:v>
                </c:pt>
                <c:pt idx="10653">
                  <c:v>9.6342333333333655E-4</c:v>
                </c:pt>
                <c:pt idx="10654">
                  <c:v>9.6342333333333655E-4</c:v>
                </c:pt>
                <c:pt idx="10655">
                  <c:v>9.6342333333333655E-4</c:v>
                </c:pt>
                <c:pt idx="10656">
                  <c:v>9.6342333333333655E-4</c:v>
                </c:pt>
                <c:pt idx="10657">
                  <c:v>9.6342333333333655E-4</c:v>
                </c:pt>
                <c:pt idx="10658">
                  <c:v>9.6342333333333655E-4</c:v>
                </c:pt>
                <c:pt idx="10659">
                  <c:v>9.6342333333333655E-4</c:v>
                </c:pt>
                <c:pt idx="10660">
                  <c:v>9.6342333333333655E-4</c:v>
                </c:pt>
                <c:pt idx="10661">
                  <c:v>9.6342333333333655E-4</c:v>
                </c:pt>
                <c:pt idx="10662">
                  <c:v>9.6342333333333655E-4</c:v>
                </c:pt>
                <c:pt idx="10663">
                  <c:v>9.6342333333333655E-4</c:v>
                </c:pt>
                <c:pt idx="10664">
                  <c:v>9.6342333333333655E-4</c:v>
                </c:pt>
                <c:pt idx="10665">
                  <c:v>9.6342333333333655E-4</c:v>
                </c:pt>
                <c:pt idx="10666">
                  <c:v>9.6342333333333655E-4</c:v>
                </c:pt>
                <c:pt idx="10667">
                  <c:v>9.6342333333333655E-4</c:v>
                </c:pt>
                <c:pt idx="10668">
                  <c:v>9.6342333333333655E-4</c:v>
                </c:pt>
                <c:pt idx="10669">
                  <c:v>9.6342333333333655E-4</c:v>
                </c:pt>
                <c:pt idx="10670">
                  <c:v>9.6342333333333655E-4</c:v>
                </c:pt>
                <c:pt idx="10671">
                  <c:v>9.6342333333333655E-4</c:v>
                </c:pt>
                <c:pt idx="10672">
                  <c:v>9.6342333333333655E-4</c:v>
                </c:pt>
                <c:pt idx="10673">
                  <c:v>9.6342333333333655E-4</c:v>
                </c:pt>
                <c:pt idx="10674">
                  <c:v>9.6342333333333655E-4</c:v>
                </c:pt>
                <c:pt idx="10675">
                  <c:v>9.6342333333333655E-4</c:v>
                </c:pt>
                <c:pt idx="10676">
                  <c:v>9.6342333333333655E-4</c:v>
                </c:pt>
                <c:pt idx="10677">
                  <c:v>9.6342333333333655E-4</c:v>
                </c:pt>
                <c:pt idx="10678">
                  <c:v>9.6342333333333655E-4</c:v>
                </c:pt>
                <c:pt idx="10679">
                  <c:v>9.6342333333333655E-4</c:v>
                </c:pt>
                <c:pt idx="10680">
                  <c:v>9.6342333333333655E-4</c:v>
                </c:pt>
                <c:pt idx="10681">
                  <c:v>9.6342333333333655E-4</c:v>
                </c:pt>
                <c:pt idx="10682">
                  <c:v>9.7342333333333636E-4</c:v>
                </c:pt>
                <c:pt idx="10683">
                  <c:v>9.7342333333333636E-4</c:v>
                </c:pt>
                <c:pt idx="10684">
                  <c:v>9.7342333333333636E-4</c:v>
                </c:pt>
                <c:pt idx="10685">
                  <c:v>9.7342333333333636E-4</c:v>
                </c:pt>
                <c:pt idx="10686">
                  <c:v>9.8342333333333639E-4</c:v>
                </c:pt>
                <c:pt idx="10687">
                  <c:v>9.8342333333333639E-4</c:v>
                </c:pt>
                <c:pt idx="10688">
                  <c:v>9.8342333333333639E-4</c:v>
                </c:pt>
                <c:pt idx="10689">
                  <c:v>9.8342333333333639E-4</c:v>
                </c:pt>
                <c:pt idx="10690">
                  <c:v>9.9342333333333642E-4</c:v>
                </c:pt>
                <c:pt idx="10691">
                  <c:v>9.9342333333333642E-4</c:v>
                </c:pt>
                <c:pt idx="10692">
                  <c:v>1.0034233333333364E-3</c:v>
                </c:pt>
                <c:pt idx="10693">
                  <c:v>1.0034233333333364E-3</c:v>
                </c:pt>
                <c:pt idx="10694">
                  <c:v>1.0034233333333364E-3</c:v>
                </c:pt>
                <c:pt idx="10695">
                  <c:v>1.0034233333333364E-3</c:v>
                </c:pt>
                <c:pt idx="10696">
                  <c:v>1.0134233333333365E-3</c:v>
                </c:pt>
                <c:pt idx="10697">
                  <c:v>1.0234233333333365E-3</c:v>
                </c:pt>
                <c:pt idx="10698">
                  <c:v>1.0234233333333365E-3</c:v>
                </c:pt>
                <c:pt idx="10699">
                  <c:v>1.0234233333333365E-3</c:v>
                </c:pt>
                <c:pt idx="10700">
                  <c:v>1.0234233333333365E-3</c:v>
                </c:pt>
                <c:pt idx="10701">
                  <c:v>1.0334233333333365E-3</c:v>
                </c:pt>
                <c:pt idx="10702">
                  <c:v>1.0334233333333365E-3</c:v>
                </c:pt>
                <c:pt idx="10703">
                  <c:v>1.0434233333333365E-3</c:v>
                </c:pt>
                <c:pt idx="10704">
                  <c:v>1.0434233333333365E-3</c:v>
                </c:pt>
                <c:pt idx="10705">
                  <c:v>1.0434233333333365E-3</c:v>
                </c:pt>
                <c:pt idx="10706">
                  <c:v>1.0434233333333365E-3</c:v>
                </c:pt>
                <c:pt idx="10707">
                  <c:v>1.0434233333333365E-3</c:v>
                </c:pt>
                <c:pt idx="10708">
                  <c:v>1.0534233333333364E-3</c:v>
                </c:pt>
                <c:pt idx="10709">
                  <c:v>1.0534233333333364E-3</c:v>
                </c:pt>
                <c:pt idx="10710">
                  <c:v>1.0534233333333364E-3</c:v>
                </c:pt>
                <c:pt idx="10711">
                  <c:v>1.0534233333333364E-3</c:v>
                </c:pt>
                <c:pt idx="10712">
                  <c:v>1.0534233333333364E-3</c:v>
                </c:pt>
                <c:pt idx="10713">
                  <c:v>1.0534233333333364E-3</c:v>
                </c:pt>
                <c:pt idx="10714">
                  <c:v>1.0534233333333364E-3</c:v>
                </c:pt>
                <c:pt idx="10715">
                  <c:v>1.0534233333333364E-3</c:v>
                </c:pt>
                <c:pt idx="10716">
                  <c:v>1.0434233333333365E-3</c:v>
                </c:pt>
                <c:pt idx="10717">
                  <c:v>1.0434233333333365E-3</c:v>
                </c:pt>
                <c:pt idx="10718">
                  <c:v>1.0434233333333365E-3</c:v>
                </c:pt>
                <c:pt idx="10719">
                  <c:v>1.0434233333333365E-3</c:v>
                </c:pt>
                <c:pt idx="10720">
                  <c:v>1.0434233333333365E-3</c:v>
                </c:pt>
                <c:pt idx="10721">
                  <c:v>1.0334233333333365E-3</c:v>
                </c:pt>
                <c:pt idx="10722">
                  <c:v>1.0334233333333365E-3</c:v>
                </c:pt>
                <c:pt idx="10723">
                  <c:v>1.0234233333333365E-3</c:v>
                </c:pt>
                <c:pt idx="10724">
                  <c:v>1.0234233333333365E-3</c:v>
                </c:pt>
                <c:pt idx="10725">
                  <c:v>1.0134233333333365E-3</c:v>
                </c:pt>
                <c:pt idx="10726">
                  <c:v>1.0134233333333365E-3</c:v>
                </c:pt>
                <c:pt idx="10727">
                  <c:v>1.0034233333333364E-3</c:v>
                </c:pt>
                <c:pt idx="10728">
                  <c:v>1.0034233333333364E-3</c:v>
                </c:pt>
                <c:pt idx="10729">
                  <c:v>9.9342333333333642E-4</c:v>
                </c:pt>
                <c:pt idx="10730">
                  <c:v>9.8342333333333639E-4</c:v>
                </c:pt>
                <c:pt idx="10731">
                  <c:v>9.8342333333333639E-4</c:v>
                </c:pt>
                <c:pt idx="10732">
                  <c:v>9.8342333333333639E-4</c:v>
                </c:pt>
                <c:pt idx="10733">
                  <c:v>9.7342333333333636E-4</c:v>
                </c:pt>
                <c:pt idx="10734">
                  <c:v>9.6342333333333655E-4</c:v>
                </c:pt>
                <c:pt idx="10735">
                  <c:v>9.6342333333333655E-4</c:v>
                </c:pt>
                <c:pt idx="10736">
                  <c:v>9.5342333333333653E-4</c:v>
                </c:pt>
                <c:pt idx="10737">
                  <c:v>9.5342333333333653E-4</c:v>
                </c:pt>
                <c:pt idx="10738">
                  <c:v>9.434233333333365E-4</c:v>
                </c:pt>
                <c:pt idx="10739">
                  <c:v>9.434233333333365E-4</c:v>
                </c:pt>
                <c:pt idx="10740">
                  <c:v>9.3342333333333648E-4</c:v>
                </c:pt>
                <c:pt idx="10741">
                  <c:v>9.3342333333333648E-4</c:v>
                </c:pt>
                <c:pt idx="10742">
                  <c:v>9.2342333333333645E-4</c:v>
                </c:pt>
                <c:pt idx="10743">
                  <c:v>9.2342333333333645E-4</c:v>
                </c:pt>
                <c:pt idx="10744">
                  <c:v>9.2342333333333645E-4</c:v>
                </c:pt>
                <c:pt idx="10745">
                  <c:v>9.2342333333333645E-4</c:v>
                </c:pt>
                <c:pt idx="10746">
                  <c:v>9.1342333333333642E-4</c:v>
                </c:pt>
                <c:pt idx="10747">
                  <c:v>9.1342333333333642E-4</c:v>
                </c:pt>
                <c:pt idx="10748">
                  <c:v>9.1342333333333642E-4</c:v>
                </c:pt>
                <c:pt idx="10749">
                  <c:v>9.1342333333333642E-4</c:v>
                </c:pt>
                <c:pt idx="10750">
                  <c:v>9.1342333333333642E-4</c:v>
                </c:pt>
                <c:pt idx="10751">
                  <c:v>9.1342333333333642E-4</c:v>
                </c:pt>
                <c:pt idx="10752">
                  <c:v>9.1342333333333642E-4</c:v>
                </c:pt>
                <c:pt idx="10753">
                  <c:v>9.034233333333364E-4</c:v>
                </c:pt>
                <c:pt idx="10754">
                  <c:v>9.034233333333364E-4</c:v>
                </c:pt>
                <c:pt idx="10755">
                  <c:v>9.034233333333364E-4</c:v>
                </c:pt>
                <c:pt idx="10756">
                  <c:v>9.034233333333364E-4</c:v>
                </c:pt>
                <c:pt idx="10757">
                  <c:v>9.034233333333364E-4</c:v>
                </c:pt>
                <c:pt idx="10758">
                  <c:v>9.034233333333364E-4</c:v>
                </c:pt>
                <c:pt idx="10759">
                  <c:v>9.034233333333364E-4</c:v>
                </c:pt>
                <c:pt idx="10760">
                  <c:v>9.034233333333364E-4</c:v>
                </c:pt>
                <c:pt idx="10761">
                  <c:v>9.034233333333364E-4</c:v>
                </c:pt>
                <c:pt idx="10762">
                  <c:v>9.034233333333364E-4</c:v>
                </c:pt>
                <c:pt idx="10763">
                  <c:v>9.034233333333364E-4</c:v>
                </c:pt>
                <c:pt idx="10764">
                  <c:v>9.034233333333364E-4</c:v>
                </c:pt>
                <c:pt idx="10765">
                  <c:v>9.034233333333364E-4</c:v>
                </c:pt>
                <c:pt idx="10766">
                  <c:v>9.034233333333364E-4</c:v>
                </c:pt>
                <c:pt idx="10767">
                  <c:v>9.034233333333364E-4</c:v>
                </c:pt>
                <c:pt idx="10768">
                  <c:v>8.9342333333333637E-4</c:v>
                </c:pt>
                <c:pt idx="10769">
                  <c:v>8.9342333333333637E-4</c:v>
                </c:pt>
                <c:pt idx="10770">
                  <c:v>8.9342333333333637E-4</c:v>
                </c:pt>
                <c:pt idx="10771">
                  <c:v>8.9342333333333637E-4</c:v>
                </c:pt>
                <c:pt idx="10772">
                  <c:v>8.9342333333333637E-4</c:v>
                </c:pt>
                <c:pt idx="10773">
                  <c:v>8.9342333333333637E-4</c:v>
                </c:pt>
                <c:pt idx="10774">
                  <c:v>8.9342333333333637E-4</c:v>
                </c:pt>
                <c:pt idx="10775">
                  <c:v>8.8342333333333634E-4</c:v>
                </c:pt>
                <c:pt idx="10776">
                  <c:v>8.8342333333333634E-4</c:v>
                </c:pt>
                <c:pt idx="10777">
                  <c:v>8.8342333333333634E-4</c:v>
                </c:pt>
                <c:pt idx="10778">
                  <c:v>8.7342333333333654E-4</c:v>
                </c:pt>
                <c:pt idx="10779">
                  <c:v>8.7342333333333654E-4</c:v>
                </c:pt>
                <c:pt idx="10780">
                  <c:v>8.7342333333333654E-4</c:v>
                </c:pt>
                <c:pt idx="10781">
                  <c:v>8.7342333333333654E-4</c:v>
                </c:pt>
                <c:pt idx="10782">
                  <c:v>8.6342333333333651E-4</c:v>
                </c:pt>
                <c:pt idx="10783">
                  <c:v>8.6342333333333651E-4</c:v>
                </c:pt>
                <c:pt idx="10784">
                  <c:v>8.5342333333333648E-4</c:v>
                </c:pt>
                <c:pt idx="10785">
                  <c:v>8.5342333333333648E-4</c:v>
                </c:pt>
                <c:pt idx="10786">
                  <c:v>8.5342333333333648E-4</c:v>
                </c:pt>
                <c:pt idx="10787">
                  <c:v>8.5342333333333648E-4</c:v>
                </c:pt>
                <c:pt idx="10788">
                  <c:v>8.5342333333333648E-4</c:v>
                </c:pt>
                <c:pt idx="10789">
                  <c:v>8.5342333333333648E-4</c:v>
                </c:pt>
                <c:pt idx="10790">
                  <c:v>8.5342333333333648E-4</c:v>
                </c:pt>
                <c:pt idx="10791">
                  <c:v>8.5342333333333648E-4</c:v>
                </c:pt>
                <c:pt idx="10792">
                  <c:v>8.5342333333333648E-4</c:v>
                </c:pt>
                <c:pt idx="10793">
                  <c:v>8.5342333333333648E-4</c:v>
                </c:pt>
                <c:pt idx="10794">
                  <c:v>8.5342333333333648E-4</c:v>
                </c:pt>
                <c:pt idx="10795">
                  <c:v>8.5342333333333648E-4</c:v>
                </c:pt>
                <c:pt idx="10796">
                  <c:v>8.5342333333333648E-4</c:v>
                </c:pt>
                <c:pt idx="10797">
                  <c:v>8.5342333333333648E-4</c:v>
                </c:pt>
                <c:pt idx="10798">
                  <c:v>8.5342333333333648E-4</c:v>
                </c:pt>
                <c:pt idx="10799">
                  <c:v>8.6342333333333651E-4</c:v>
                </c:pt>
                <c:pt idx="10800">
                  <c:v>8.6342333333333651E-4</c:v>
                </c:pt>
                <c:pt idx="10801">
                  <c:v>8.7342333333333654E-4</c:v>
                </c:pt>
                <c:pt idx="10802">
                  <c:v>8.7342333333333654E-4</c:v>
                </c:pt>
                <c:pt idx="10803">
                  <c:v>8.8342333333333634E-4</c:v>
                </c:pt>
                <c:pt idx="10804">
                  <c:v>8.9342333333333637E-4</c:v>
                </c:pt>
                <c:pt idx="10805">
                  <c:v>8.9342333333333637E-4</c:v>
                </c:pt>
                <c:pt idx="10806">
                  <c:v>8.9342333333333637E-4</c:v>
                </c:pt>
                <c:pt idx="10807">
                  <c:v>9.034233333333364E-4</c:v>
                </c:pt>
                <c:pt idx="10808">
                  <c:v>9.1342333333333642E-4</c:v>
                </c:pt>
                <c:pt idx="10809">
                  <c:v>9.1342333333333642E-4</c:v>
                </c:pt>
                <c:pt idx="10810">
                  <c:v>9.2342333333333645E-4</c:v>
                </c:pt>
                <c:pt idx="10811">
                  <c:v>9.2342333333333645E-4</c:v>
                </c:pt>
                <c:pt idx="10812">
                  <c:v>9.3342333333333648E-4</c:v>
                </c:pt>
                <c:pt idx="10813">
                  <c:v>9.434233333333365E-4</c:v>
                </c:pt>
                <c:pt idx="10814">
                  <c:v>9.434233333333365E-4</c:v>
                </c:pt>
                <c:pt idx="10815">
                  <c:v>9.5342333333333653E-4</c:v>
                </c:pt>
                <c:pt idx="10816">
                  <c:v>9.5342333333333653E-4</c:v>
                </c:pt>
                <c:pt idx="10817">
                  <c:v>9.6342333333333655E-4</c:v>
                </c:pt>
                <c:pt idx="10818">
                  <c:v>9.6342333333333655E-4</c:v>
                </c:pt>
                <c:pt idx="10819">
                  <c:v>9.7342333333333636E-4</c:v>
                </c:pt>
                <c:pt idx="10820">
                  <c:v>9.7342333333333636E-4</c:v>
                </c:pt>
                <c:pt idx="10821">
                  <c:v>9.7342333333333636E-4</c:v>
                </c:pt>
                <c:pt idx="10822">
                  <c:v>9.8342333333333639E-4</c:v>
                </c:pt>
                <c:pt idx="10823">
                  <c:v>9.8342333333333639E-4</c:v>
                </c:pt>
                <c:pt idx="10824">
                  <c:v>9.8342333333333639E-4</c:v>
                </c:pt>
                <c:pt idx="10825">
                  <c:v>9.8342333333333639E-4</c:v>
                </c:pt>
                <c:pt idx="10826">
                  <c:v>9.8342333333333639E-4</c:v>
                </c:pt>
                <c:pt idx="10827">
                  <c:v>9.8342333333333639E-4</c:v>
                </c:pt>
                <c:pt idx="10828">
                  <c:v>9.8342333333333639E-4</c:v>
                </c:pt>
                <c:pt idx="10829">
                  <c:v>9.8342333333333639E-4</c:v>
                </c:pt>
                <c:pt idx="10830">
                  <c:v>9.7342333333333636E-4</c:v>
                </c:pt>
                <c:pt idx="10831">
                  <c:v>9.7342333333333636E-4</c:v>
                </c:pt>
                <c:pt idx="10832">
                  <c:v>9.6342333333333655E-4</c:v>
                </c:pt>
                <c:pt idx="10833">
                  <c:v>9.6342333333333655E-4</c:v>
                </c:pt>
                <c:pt idx="10834">
                  <c:v>9.6342333333333655E-4</c:v>
                </c:pt>
                <c:pt idx="10835">
                  <c:v>9.6342333333333655E-4</c:v>
                </c:pt>
                <c:pt idx="10836">
                  <c:v>9.5342333333333653E-4</c:v>
                </c:pt>
                <c:pt idx="10837">
                  <c:v>9.434233333333365E-4</c:v>
                </c:pt>
                <c:pt idx="10838">
                  <c:v>9.434233333333365E-4</c:v>
                </c:pt>
                <c:pt idx="10839">
                  <c:v>9.434233333333365E-4</c:v>
                </c:pt>
                <c:pt idx="10840">
                  <c:v>9.434233333333365E-4</c:v>
                </c:pt>
                <c:pt idx="10841">
                  <c:v>9.3342333333333648E-4</c:v>
                </c:pt>
                <c:pt idx="10842">
                  <c:v>9.2342333333333645E-4</c:v>
                </c:pt>
                <c:pt idx="10843">
                  <c:v>9.2342333333333645E-4</c:v>
                </c:pt>
                <c:pt idx="10844">
                  <c:v>9.2342333333333645E-4</c:v>
                </c:pt>
                <c:pt idx="10845">
                  <c:v>9.2342333333333645E-4</c:v>
                </c:pt>
                <c:pt idx="10846">
                  <c:v>9.1342333333333642E-4</c:v>
                </c:pt>
                <c:pt idx="10847">
                  <c:v>9.1342333333333642E-4</c:v>
                </c:pt>
                <c:pt idx="10848">
                  <c:v>9.1342333333333642E-4</c:v>
                </c:pt>
                <c:pt idx="10849">
                  <c:v>9.1342333333333642E-4</c:v>
                </c:pt>
                <c:pt idx="10850">
                  <c:v>9.1342333333333642E-4</c:v>
                </c:pt>
                <c:pt idx="10851">
                  <c:v>9.1342333333333642E-4</c:v>
                </c:pt>
                <c:pt idx="10852">
                  <c:v>9.1342333333333642E-4</c:v>
                </c:pt>
                <c:pt idx="10853">
                  <c:v>9.1342333333333642E-4</c:v>
                </c:pt>
                <c:pt idx="10854">
                  <c:v>9.1342333333333642E-4</c:v>
                </c:pt>
                <c:pt idx="10855">
                  <c:v>9.1342333333333642E-4</c:v>
                </c:pt>
                <c:pt idx="10856">
                  <c:v>9.1342333333333642E-4</c:v>
                </c:pt>
                <c:pt idx="10857">
                  <c:v>9.1342333333333642E-4</c:v>
                </c:pt>
                <c:pt idx="10858">
                  <c:v>9.1342333333333642E-4</c:v>
                </c:pt>
                <c:pt idx="10859">
                  <c:v>9.1342333333333642E-4</c:v>
                </c:pt>
                <c:pt idx="10860">
                  <c:v>9.1342333333333642E-4</c:v>
                </c:pt>
                <c:pt idx="10861">
                  <c:v>9.1342333333333642E-4</c:v>
                </c:pt>
                <c:pt idx="10862">
                  <c:v>9.1342333333333642E-4</c:v>
                </c:pt>
                <c:pt idx="10863">
                  <c:v>9.1342333333333642E-4</c:v>
                </c:pt>
                <c:pt idx="10864">
                  <c:v>9.2342333333333645E-4</c:v>
                </c:pt>
                <c:pt idx="10865">
                  <c:v>9.2342333333333645E-4</c:v>
                </c:pt>
                <c:pt idx="10866">
                  <c:v>9.2342333333333645E-4</c:v>
                </c:pt>
                <c:pt idx="10867">
                  <c:v>9.2342333333333645E-4</c:v>
                </c:pt>
                <c:pt idx="10868">
                  <c:v>9.2342333333333645E-4</c:v>
                </c:pt>
                <c:pt idx="10869">
                  <c:v>9.2342333333333645E-4</c:v>
                </c:pt>
                <c:pt idx="10870">
                  <c:v>9.2342333333333645E-4</c:v>
                </c:pt>
                <c:pt idx="10871">
                  <c:v>9.2342333333333645E-4</c:v>
                </c:pt>
                <c:pt idx="10872">
                  <c:v>9.2342333333333645E-4</c:v>
                </c:pt>
                <c:pt idx="10873">
                  <c:v>9.2342333333333645E-4</c:v>
                </c:pt>
                <c:pt idx="10874">
                  <c:v>9.2342333333333645E-4</c:v>
                </c:pt>
                <c:pt idx="10875">
                  <c:v>9.2342333333333645E-4</c:v>
                </c:pt>
                <c:pt idx="10876">
                  <c:v>9.2342333333333645E-4</c:v>
                </c:pt>
                <c:pt idx="10877">
                  <c:v>9.1342333333333642E-4</c:v>
                </c:pt>
                <c:pt idx="10878">
                  <c:v>9.1342333333333642E-4</c:v>
                </c:pt>
                <c:pt idx="10879">
                  <c:v>9.1342333333333642E-4</c:v>
                </c:pt>
                <c:pt idx="10880">
                  <c:v>9.1342333333333642E-4</c:v>
                </c:pt>
                <c:pt idx="10881">
                  <c:v>9.1342333333333642E-4</c:v>
                </c:pt>
                <c:pt idx="10882">
                  <c:v>9.1342333333333642E-4</c:v>
                </c:pt>
                <c:pt idx="10883">
                  <c:v>9.034233333333364E-4</c:v>
                </c:pt>
                <c:pt idx="10884">
                  <c:v>9.034233333333364E-4</c:v>
                </c:pt>
                <c:pt idx="10885">
                  <c:v>8.9342333333333637E-4</c:v>
                </c:pt>
                <c:pt idx="10886">
                  <c:v>8.9342333333333637E-4</c:v>
                </c:pt>
                <c:pt idx="10887">
                  <c:v>8.9342333333333637E-4</c:v>
                </c:pt>
                <c:pt idx="10888">
                  <c:v>8.9342333333333637E-4</c:v>
                </c:pt>
                <c:pt idx="10889">
                  <c:v>8.9342333333333637E-4</c:v>
                </c:pt>
                <c:pt idx="10890">
                  <c:v>8.9342333333333637E-4</c:v>
                </c:pt>
                <c:pt idx="10891">
                  <c:v>8.8342333333333634E-4</c:v>
                </c:pt>
                <c:pt idx="10892">
                  <c:v>8.8342333333333634E-4</c:v>
                </c:pt>
                <c:pt idx="10893">
                  <c:v>8.8342333333333634E-4</c:v>
                </c:pt>
                <c:pt idx="10894">
                  <c:v>8.8342333333333634E-4</c:v>
                </c:pt>
                <c:pt idx="10895">
                  <c:v>8.8342333333333634E-4</c:v>
                </c:pt>
                <c:pt idx="10896">
                  <c:v>8.8342333333333634E-4</c:v>
                </c:pt>
                <c:pt idx="10897">
                  <c:v>8.8342333333333634E-4</c:v>
                </c:pt>
                <c:pt idx="10898">
                  <c:v>8.8342333333333634E-4</c:v>
                </c:pt>
                <c:pt idx="10899">
                  <c:v>8.8342333333333634E-4</c:v>
                </c:pt>
                <c:pt idx="10900">
                  <c:v>8.8342333333333634E-4</c:v>
                </c:pt>
                <c:pt idx="10901">
                  <c:v>8.8342333333333634E-4</c:v>
                </c:pt>
                <c:pt idx="10902">
                  <c:v>8.8342333333333634E-4</c:v>
                </c:pt>
                <c:pt idx="10903">
                  <c:v>8.8342333333333634E-4</c:v>
                </c:pt>
                <c:pt idx="10904">
                  <c:v>8.9342333333333637E-4</c:v>
                </c:pt>
                <c:pt idx="10905">
                  <c:v>8.9342333333333637E-4</c:v>
                </c:pt>
                <c:pt idx="10906">
                  <c:v>8.9342333333333637E-4</c:v>
                </c:pt>
                <c:pt idx="10907">
                  <c:v>8.9342333333333637E-4</c:v>
                </c:pt>
                <c:pt idx="10908">
                  <c:v>8.9342333333333637E-4</c:v>
                </c:pt>
                <c:pt idx="10909">
                  <c:v>8.9342333333333637E-4</c:v>
                </c:pt>
                <c:pt idx="10910">
                  <c:v>8.9342333333333637E-4</c:v>
                </c:pt>
                <c:pt idx="10911">
                  <c:v>8.9342333333333637E-4</c:v>
                </c:pt>
                <c:pt idx="10912">
                  <c:v>8.9342333333333637E-4</c:v>
                </c:pt>
                <c:pt idx="10913">
                  <c:v>8.9342333333333637E-4</c:v>
                </c:pt>
                <c:pt idx="10914">
                  <c:v>8.9342333333333637E-4</c:v>
                </c:pt>
                <c:pt idx="10915">
                  <c:v>8.9342333333333637E-4</c:v>
                </c:pt>
                <c:pt idx="10916">
                  <c:v>8.9342333333333637E-4</c:v>
                </c:pt>
                <c:pt idx="10917">
                  <c:v>8.9342333333333637E-4</c:v>
                </c:pt>
                <c:pt idx="10918">
                  <c:v>8.9342333333333637E-4</c:v>
                </c:pt>
                <c:pt idx="10919">
                  <c:v>8.8342333333333634E-4</c:v>
                </c:pt>
                <c:pt idx="10920">
                  <c:v>8.8342333333333634E-4</c:v>
                </c:pt>
                <c:pt idx="10921">
                  <c:v>8.8342333333333634E-4</c:v>
                </c:pt>
                <c:pt idx="10922">
                  <c:v>8.8342333333333634E-4</c:v>
                </c:pt>
                <c:pt idx="10923">
                  <c:v>8.8342333333333634E-4</c:v>
                </c:pt>
                <c:pt idx="10924">
                  <c:v>8.7342333333333654E-4</c:v>
                </c:pt>
                <c:pt idx="10925">
                  <c:v>8.7342333333333654E-4</c:v>
                </c:pt>
                <c:pt idx="10926">
                  <c:v>8.7342333333333654E-4</c:v>
                </c:pt>
                <c:pt idx="10927">
                  <c:v>8.7342333333333654E-4</c:v>
                </c:pt>
                <c:pt idx="10928">
                  <c:v>8.7342333333333654E-4</c:v>
                </c:pt>
                <c:pt idx="10929">
                  <c:v>8.7342333333333654E-4</c:v>
                </c:pt>
                <c:pt idx="10930">
                  <c:v>8.7342333333333654E-4</c:v>
                </c:pt>
                <c:pt idx="10931">
                  <c:v>8.7342333333333654E-4</c:v>
                </c:pt>
                <c:pt idx="10932">
                  <c:v>8.7342333333333654E-4</c:v>
                </c:pt>
                <c:pt idx="10933">
                  <c:v>8.7342333333333654E-4</c:v>
                </c:pt>
                <c:pt idx="10934">
                  <c:v>8.7342333333333654E-4</c:v>
                </c:pt>
                <c:pt idx="10935">
                  <c:v>8.7342333333333654E-4</c:v>
                </c:pt>
                <c:pt idx="10936">
                  <c:v>8.7342333333333654E-4</c:v>
                </c:pt>
                <c:pt idx="10937">
                  <c:v>8.8342333333333634E-4</c:v>
                </c:pt>
                <c:pt idx="10938">
                  <c:v>8.8342333333333634E-4</c:v>
                </c:pt>
                <c:pt idx="10939">
                  <c:v>8.8342333333333634E-4</c:v>
                </c:pt>
                <c:pt idx="10940">
                  <c:v>8.9342333333333637E-4</c:v>
                </c:pt>
                <c:pt idx="10941">
                  <c:v>8.9342333333333637E-4</c:v>
                </c:pt>
                <c:pt idx="10942">
                  <c:v>8.9342333333333637E-4</c:v>
                </c:pt>
                <c:pt idx="10943">
                  <c:v>8.9342333333333637E-4</c:v>
                </c:pt>
                <c:pt idx="10944">
                  <c:v>8.9342333333333637E-4</c:v>
                </c:pt>
                <c:pt idx="10945">
                  <c:v>9.034233333333364E-4</c:v>
                </c:pt>
                <c:pt idx="10946">
                  <c:v>9.034233333333364E-4</c:v>
                </c:pt>
                <c:pt idx="10947">
                  <c:v>9.1342333333333642E-4</c:v>
                </c:pt>
                <c:pt idx="10948">
                  <c:v>9.1342333333333642E-4</c:v>
                </c:pt>
                <c:pt idx="10949">
                  <c:v>9.1342333333333642E-4</c:v>
                </c:pt>
                <c:pt idx="10950">
                  <c:v>9.1342333333333642E-4</c:v>
                </c:pt>
                <c:pt idx="10951">
                  <c:v>9.1342333333333642E-4</c:v>
                </c:pt>
                <c:pt idx="10952">
                  <c:v>9.2342333333333645E-4</c:v>
                </c:pt>
                <c:pt idx="10953">
                  <c:v>9.2342333333333645E-4</c:v>
                </c:pt>
                <c:pt idx="10954">
                  <c:v>9.2342333333333645E-4</c:v>
                </c:pt>
                <c:pt idx="10955">
                  <c:v>9.2342333333333645E-4</c:v>
                </c:pt>
                <c:pt idx="10956">
                  <c:v>9.2342333333333645E-4</c:v>
                </c:pt>
                <c:pt idx="10957">
                  <c:v>9.2342333333333645E-4</c:v>
                </c:pt>
                <c:pt idx="10958">
                  <c:v>9.2342333333333645E-4</c:v>
                </c:pt>
                <c:pt idx="10959">
                  <c:v>9.2342333333333645E-4</c:v>
                </c:pt>
                <c:pt idx="10960">
                  <c:v>9.3342333333333648E-4</c:v>
                </c:pt>
                <c:pt idx="10961">
                  <c:v>9.3342333333333648E-4</c:v>
                </c:pt>
                <c:pt idx="10962">
                  <c:v>9.3342333333333648E-4</c:v>
                </c:pt>
                <c:pt idx="10963">
                  <c:v>9.3342333333333648E-4</c:v>
                </c:pt>
                <c:pt idx="10964">
                  <c:v>9.3342333333333648E-4</c:v>
                </c:pt>
                <c:pt idx="10965">
                  <c:v>9.3342333333333648E-4</c:v>
                </c:pt>
                <c:pt idx="10966">
                  <c:v>9.3342333333333648E-4</c:v>
                </c:pt>
                <c:pt idx="10967">
                  <c:v>9.3342333333333648E-4</c:v>
                </c:pt>
                <c:pt idx="10968">
                  <c:v>9.3342333333333648E-4</c:v>
                </c:pt>
                <c:pt idx="10969">
                  <c:v>9.3342333333333648E-4</c:v>
                </c:pt>
                <c:pt idx="10970">
                  <c:v>9.3342333333333648E-4</c:v>
                </c:pt>
                <c:pt idx="10971">
                  <c:v>9.2342333333333645E-4</c:v>
                </c:pt>
                <c:pt idx="10972">
                  <c:v>9.2342333333333645E-4</c:v>
                </c:pt>
                <c:pt idx="10973">
                  <c:v>9.2342333333333645E-4</c:v>
                </c:pt>
                <c:pt idx="10974">
                  <c:v>9.2342333333333645E-4</c:v>
                </c:pt>
                <c:pt idx="10975">
                  <c:v>9.2342333333333645E-4</c:v>
                </c:pt>
                <c:pt idx="10976">
                  <c:v>9.2342333333333645E-4</c:v>
                </c:pt>
                <c:pt idx="10977">
                  <c:v>9.2342333333333645E-4</c:v>
                </c:pt>
                <c:pt idx="10978">
                  <c:v>9.2342333333333645E-4</c:v>
                </c:pt>
                <c:pt idx="10979">
                  <c:v>9.2342333333333645E-4</c:v>
                </c:pt>
                <c:pt idx="10980">
                  <c:v>9.2342333333333645E-4</c:v>
                </c:pt>
                <c:pt idx="10981">
                  <c:v>9.1342333333333642E-4</c:v>
                </c:pt>
                <c:pt idx="10982">
                  <c:v>9.1342333333333642E-4</c:v>
                </c:pt>
                <c:pt idx="10983">
                  <c:v>9.1342333333333642E-4</c:v>
                </c:pt>
                <c:pt idx="10984">
                  <c:v>9.1342333333333642E-4</c:v>
                </c:pt>
                <c:pt idx="10985">
                  <c:v>9.1342333333333642E-4</c:v>
                </c:pt>
                <c:pt idx="10986">
                  <c:v>9.1342333333333642E-4</c:v>
                </c:pt>
                <c:pt idx="10987">
                  <c:v>9.1342333333333642E-4</c:v>
                </c:pt>
                <c:pt idx="10988">
                  <c:v>9.034233333333364E-4</c:v>
                </c:pt>
                <c:pt idx="10989">
                  <c:v>9.034233333333364E-4</c:v>
                </c:pt>
                <c:pt idx="10990">
                  <c:v>9.034233333333364E-4</c:v>
                </c:pt>
                <c:pt idx="10991">
                  <c:v>9.034233333333364E-4</c:v>
                </c:pt>
                <c:pt idx="10992">
                  <c:v>8.9342333333333637E-4</c:v>
                </c:pt>
                <c:pt idx="10993">
                  <c:v>8.9342333333333637E-4</c:v>
                </c:pt>
                <c:pt idx="10994">
                  <c:v>8.9342333333333637E-4</c:v>
                </c:pt>
                <c:pt idx="10995">
                  <c:v>8.9342333333333637E-4</c:v>
                </c:pt>
                <c:pt idx="10996">
                  <c:v>8.9342333333333637E-4</c:v>
                </c:pt>
                <c:pt idx="10997">
                  <c:v>8.9342333333333637E-4</c:v>
                </c:pt>
                <c:pt idx="10998">
                  <c:v>8.9342333333333637E-4</c:v>
                </c:pt>
                <c:pt idx="10999">
                  <c:v>8.9342333333333637E-4</c:v>
                </c:pt>
                <c:pt idx="11000">
                  <c:v>8.9342333333333637E-4</c:v>
                </c:pt>
                <c:pt idx="11001">
                  <c:v>8.8342333333333634E-4</c:v>
                </c:pt>
                <c:pt idx="11002">
                  <c:v>8.8342333333333634E-4</c:v>
                </c:pt>
                <c:pt idx="11003">
                  <c:v>8.8342333333333634E-4</c:v>
                </c:pt>
                <c:pt idx="11004">
                  <c:v>8.8342333333333634E-4</c:v>
                </c:pt>
                <c:pt idx="11005">
                  <c:v>8.7342333333333654E-4</c:v>
                </c:pt>
                <c:pt idx="11006">
                  <c:v>8.7342333333333654E-4</c:v>
                </c:pt>
                <c:pt idx="11007">
                  <c:v>8.7342333333333654E-4</c:v>
                </c:pt>
                <c:pt idx="11008">
                  <c:v>8.7342333333333654E-4</c:v>
                </c:pt>
                <c:pt idx="11009">
                  <c:v>8.7342333333333654E-4</c:v>
                </c:pt>
                <c:pt idx="11010">
                  <c:v>8.7342333333333654E-4</c:v>
                </c:pt>
                <c:pt idx="11011">
                  <c:v>8.7342333333333654E-4</c:v>
                </c:pt>
                <c:pt idx="11012">
                  <c:v>8.7342333333333654E-4</c:v>
                </c:pt>
                <c:pt idx="11013">
                  <c:v>8.6342333333333651E-4</c:v>
                </c:pt>
                <c:pt idx="11014">
                  <c:v>8.6342333333333651E-4</c:v>
                </c:pt>
                <c:pt idx="11015">
                  <c:v>8.5342333333333648E-4</c:v>
                </c:pt>
                <c:pt idx="11016">
                  <c:v>8.5342333333333648E-4</c:v>
                </c:pt>
                <c:pt idx="11017">
                  <c:v>8.5342333333333648E-4</c:v>
                </c:pt>
                <c:pt idx="11018">
                  <c:v>8.5342333333333648E-4</c:v>
                </c:pt>
                <c:pt idx="11019">
                  <c:v>8.5342333333333648E-4</c:v>
                </c:pt>
                <c:pt idx="11020">
                  <c:v>8.4342333333333646E-4</c:v>
                </c:pt>
                <c:pt idx="11021">
                  <c:v>8.4342333333333646E-4</c:v>
                </c:pt>
                <c:pt idx="11022">
                  <c:v>8.3342333333333643E-4</c:v>
                </c:pt>
                <c:pt idx="11023">
                  <c:v>8.3342333333333643E-4</c:v>
                </c:pt>
                <c:pt idx="11024">
                  <c:v>8.3342333333333643E-4</c:v>
                </c:pt>
                <c:pt idx="11025">
                  <c:v>8.3342333333333643E-4</c:v>
                </c:pt>
                <c:pt idx="11026">
                  <c:v>8.234233333333364E-4</c:v>
                </c:pt>
                <c:pt idx="11027">
                  <c:v>8.234233333333364E-4</c:v>
                </c:pt>
                <c:pt idx="11028">
                  <c:v>8.1342333333333638E-4</c:v>
                </c:pt>
                <c:pt idx="11029">
                  <c:v>8.1342333333333638E-4</c:v>
                </c:pt>
                <c:pt idx="11030">
                  <c:v>8.1342333333333638E-4</c:v>
                </c:pt>
                <c:pt idx="11031">
                  <c:v>8.1342333333333638E-4</c:v>
                </c:pt>
                <c:pt idx="11032">
                  <c:v>8.1342333333333638E-4</c:v>
                </c:pt>
                <c:pt idx="11033">
                  <c:v>8.1342333333333638E-4</c:v>
                </c:pt>
                <c:pt idx="11034">
                  <c:v>8.1342333333333638E-4</c:v>
                </c:pt>
                <c:pt idx="11035">
                  <c:v>8.1342333333333638E-4</c:v>
                </c:pt>
                <c:pt idx="11036">
                  <c:v>8.1342333333333638E-4</c:v>
                </c:pt>
                <c:pt idx="11037">
                  <c:v>8.1342333333333638E-4</c:v>
                </c:pt>
                <c:pt idx="11038">
                  <c:v>8.1342333333333638E-4</c:v>
                </c:pt>
                <c:pt idx="11039">
                  <c:v>8.1342333333333638E-4</c:v>
                </c:pt>
                <c:pt idx="11040">
                  <c:v>8.1342333333333638E-4</c:v>
                </c:pt>
                <c:pt idx="11041">
                  <c:v>8.1342333333333638E-4</c:v>
                </c:pt>
                <c:pt idx="11042">
                  <c:v>8.234233333333364E-4</c:v>
                </c:pt>
                <c:pt idx="11043">
                  <c:v>8.234233333333364E-4</c:v>
                </c:pt>
                <c:pt idx="11044">
                  <c:v>8.3342333333333643E-4</c:v>
                </c:pt>
                <c:pt idx="11045">
                  <c:v>8.3342333333333643E-4</c:v>
                </c:pt>
                <c:pt idx="11046">
                  <c:v>8.3342333333333643E-4</c:v>
                </c:pt>
                <c:pt idx="11047">
                  <c:v>8.4342333333333646E-4</c:v>
                </c:pt>
                <c:pt idx="11048">
                  <c:v>8.5342333333333648E-4</c:v>
                </c:pt>
                <c:pt idx="11049">
                  <c:v>8.5342333333333648E-4</c:v>
                </c:pt>
                <c:pt idx="11050">
                  <c:v>8.6342333333333651E-4</c:v>
                </c:pt>
                <c:pt idx="11051">
                  <c:v>8.6342333333333651E-4</c:v>
                </c:pt>
                <c:pt idx="11052">
                  <c:v>8.7342333333333654E-4</c:v>
                </c:pt>
                <c:pt idx="11053">
                  <c:v>8.7342333333333654E-4</c:v>
                </c:pt>
                <c:pt idx="11054">
                  <c:v>8.8342333333333634E-4</c:v>
                </c:pt>
                <c:pt idx="11055">
                  <c:v>8.8342333333333634E-4</c:v>
                </c:pt>
                <c:pt idx="11056">
                  <c:v>8.9342333333333637E-4</c:v>
                </c:pt>
                <c:pt idx="11057">
                  <c:v>8.9342333333333637E-4</c:v>
                </c:pt>
                <c:pt idx="11058">
                  <c:v>8.9342333333333637E-4</c:v>
                </c:pt>
                <c:pt idx="11059">
                  <c:v>9.034233333333364E-4</c:v>
                </c:pt>
                <c:pt idx="11060">
                  <c:v>9.034233333333364E-4</c:v>
                </c:pt>
                <c:pt idx="11061">
                  <c:v>9.034233333333364E-4</c:v>
                </c:pt>
                <c:pt idx="11062">
                  <c:v>9.1342333333333642E-4</c:v>
                </c:pt>
                <c:pt idx="11063">
                  <c:v>9.1342333333333642E-4</c:v>
                </c:pt>
                <c:pt idx="11064">
                  <c:v>9.1342333333333642E-4</c:v>
                </c:pt>
                <c:pt idx="11065">
                  <c:v>9.1342333333333642E-4</c:v>
                </c:pt>
                <c:pt idx="11066">
                  <c:v>9.1342333333333642E-4</c:v>
                </c:pt>
                <c:pt idx="11067">
                  <c:v>9.034233333333364E-4</c:v>
                </c:pt>
                <c:pt idx="11068">
                  <c:v>9.034233333333364E-4</c:v>
                </c:pt>
                <c:pt idx="11069">
                  <c:v>9.034233333333364E-4</c:v>
                </c:pt>
                <c:pt idx="11070">
                  <c:v>9.034233333333364E-4</c:v>
                </c:pt>
                <c:pt idx="11071">
                  <c:v>8.9342333333333637E-4</c:v>
                </c:pt>
                <c:pt idx="11072">
                  <c:v>8.9342333333333637E-4</c:v>
                </c:pt>
                <c:pt idx="11073">
                  <c:v>8.9342333333333637E-4</c:v>
                </c:pt>
                <c:pt idx="11074">
                  <c:v>8.9342333333333637E-4</c:v>
                </c:pt>
                <c:pt idx="11075">
                  <c:v>8.8342333333333634E-4</c:v>
                </c:pt>
                <c:pt idx="11076">
                  <c:v>8.8342333333333634E-4</c:v>
                </c:pt>
                <c:pt idx="11077">
                  <c:v>8.7342333333333654E-4</c:v>
                </c:pt>
                <c:pt idx="11078">
                  <c:v>8.7342333333333654E-4</c:v>
                </c:pt>
                <c:pt idx="11079">
                  <c:v>8.7342333333333654E-4</c:v>
                </c:pt>
                <c:pt idx="11080">
                  <c:v>8.7342333333333654E-4</c:v>
                </c:pt>
                <c:pt idx="11081">
                  <c:v>8.7342333333333654E-4</c:v>
                </c:pt>
                <c:pt idx="11082">
                  <c:v>8.6342333333333651E-4</c:v>
                </c:pt>
                <c:pt idx="11083">
                  <c:v>8.6342333333333651E-4</c:v>
                </c:pt>
                <c:pt idx="11084">
                  <c:v>8.6342333333333651E-4</c:v>
                </c:pt>
                <c:pt idx="11085">
                  <c:v>8.5342333333333648E-4</c:v>
                </c:pt>
                <c:pt idx="11086">
                  <c:v>8.5342333333333648E-4</c:v>
                </c:pt>
                <c:pt idx="11087">
                  <c:v>8.5342333333333648E-4</c:v>
                </c:pt>
                <c:pt idx="11088">
                  <c:v>8.5342333333333648E-4</c:v>
                </c:pt>
                <c:pt idx="11089">
                  <c:v>8.5342333333333648E-4</c:v>
                </c:pt>
                <c:pt idx="11090">
                  <c:v>8.5342333333333648E-4</c:v>
                </c:pt>
                <c:pt idx="11091">
                  <c:v>8.5342333333333648E-4</c:v>
                </c:pt>
                <c:pt idx="11092">
                  <c:v>8.6342333333333651E-4</c:v>
                </c:pt>
                <c:pt idx="11093">
                  <c:v>8.6342333333333651E-4</c:v>
                </c:pt>
                <c:pt idx="11094">
                  <c:v>8.6342333333333651E-4</c:v>
                </c:pt>
                <c:pt idx="11095">
                  <c:v>8.6342333333333651E-4</c:v>
                </c:pt>
                <c:pt idx="11096">
                  <c:v>8.7342333333333654E-4</c:v>
                </c:pt>
                <c:pt idx="11097">
                  <c:v>8.7342333333333654E-4</c:v>
                </c:pt>
                <c:pt idx="11098">
                  <c:v>8.7342333333333654E-4</c:v>
                </c:pt>
                <c:pt idx="11099">
                  <c:v>8.8342333333333634E-4</c:v>
                </c:pt>
                <c:pt idx="11100">
                  <c:v>8.8342333333333634E-4</c:v>
                </c:pt>
                <c:pt idx="11101">
                  <c:v>8.9342333333333637E-4</c:v>
                </c:pt>
                <c:pt idx="11102">
                  <c:v>8.9342333333333637E-4</c:v>
                </c:pt>
                <c:pt idx="11103">
                  <c:v>8.9342333333333637E-4</c:v>
                </c:pt>
                <c:pt idx="11104">
                  <c:v>9.034233333333364E-4</c:v>
                </c:pt>
                <c:pt idx="11105">
                  <c:v>9.034233333333364E-4</c:v>
                </c:pt>
                <c:pt idx="11106">
                  <c:v>9.1342333333333642E-4</c:v>
                </c:pt>
                <c:pt idx="11107">
                  <c:v>9.1342333333333642E-4</c:v>
                </c:pt>
                <c:pt idx="11108">
                  <c:v>9.2342333333333645E-4</c:v>
                </c:pt>
                <c:pt idx="11109">
                  <c:v>9.2342333333333645E-4</c:v>
                </c:pt>
                <c:pt idx="11110">
                  <c:v>9.2342333333333645E-4</c:v>
                </c:pt>
                <c:pt idx="11111">
                  <c:v>9.2342333333333645E-4</c:v>
                </c:pt>
                <c:pt idx="11112">
                  <c:v>9.3342333333333648E-4</c:v>
                </c:pt>
                <c:pt idx="11113">
                  <c:v>9.3342333333333648E-4</c:v>
                </c:pt>
                <c:pt idx="11114">
                  <c:v>9.434233333333365E-4</c:v>
                </c:pt>
                <c:pt idx="11115">
                  <c:v>9.434233333333365E-4</c:v>
                </c:pt>
                <c:pt idx="11116">
                  <c:v>9.434233333333365E-4</c:v>
                </c:pt>
                <c:pt idx="11117">
                  <c:v>9.434233333333365E-4</c:v>
                </c:pt>
                <c:pt idx="11118">
                  <c:v>9.434233333333365E-4</c:v>
                </c:pt>
                <c:pt idx="11119">
                  <c:v>9.434233333333365E-4</c:v>
                </c:pt>
                <c:pt idx="11120">
                  <c:v>9.434233333333365E-4</c:v>
                </c:pt>
                <c:pt idx="11121">
                  <c:v>9.434233333333365E-4</c:v>
                </c:pt>
                <c:pt idx="11122">
                  <c:v>9.434233333333365E-4</c:v>
                </c:pt>
                <c:pt idx="11123">
                  <c:v>9.434233333333365E-4</c:v>
                </c:pt>
                <c:pt idx="11124">
                  <c:v>9.434233333333365E-4</c:v>
                </c:pt>
                <c:pt idx="11125">
                  <c:v>9.434233333333365E-4</c:v>
                </c:pt>
                <c:pt idx="11126">
                  <c:v>9.434233333333365E-4</c:v>
                </c:pt>
                <c:pt idx="11127">
                  <c:v>9.434233333333365E-4</c:v>
                </c:pt>
                <c:pt idx="11128">
                  <c:v>9.434233333333365E-4</c:v>
                </c:pt>
                <c:pt idx="11129">
                  <c:v>9.434233333333365E-4</c:v>
                </c:pt>
                <c:pt idx="11130">
                  <c:v>9.434233333333365E-4</c:v>
                </c:pt>
                <c:pt idx="11131">
                  <c:v>9.434233333333365E-4</c:v>
                </c:pt>
                <c:pt idx="11132">
                  <c:v>9.434233333333365E-4</c:v>
                </c:pt>
                <c:pt idx="11133">
                  <c:v>9.3342333333333648E-4</c:v>
                </c:pt>
                <c:pt idx="11134">
                  <c:v>9.3342333333333648E-4</c:v>
                </c:pt>
                <c:pt idx="11135">
                  <c:v>9.3342333333333648E-4</c:v>
                </c:pt>
                <c:pt idx="11136">
                  <c:v>9.3342333333333648E-4</c:v>
                </c:pt>
                <c:pt idx="11137">
                  <c:v>9.2342333333333645E-4</c:v>
                </c:pt>
                <c:pt idx="11138">
                  <c:v>9.2342333333333645E-4</c:v>
                </c:pt>
                <c:pt idx="11139">
                  <c:v>9.2342333333333645E-4</c:v>
                </c:pt>
                <c:pt idx="11140">
                  <c:v>9.2342333333333645E-4</c:v>
                </c:pt>
                <c:pt idx="11141">
                  <c:v>9.2342333333333645E-4</c:v>
                </c:pt>
                <c:pt idx="11142">
                  <c:v>9.2342333333333645E-4</c:v>
                </c:pt>
                <c:pt idx="11143">
                  <c:v>9.2342333333333645E-4</c:v>
                </c:pt>
                <c:pt idx="11144">
                  <c:v>9.2342333333333645E-4</c:v>
                </c:pt>
                <c:pt idx="11145">
                  <c:v>9.2342333333333645E-4</c:v>
                </c:pt>
                <c:pt idx="11146">
                  <c:v>9.2342333333333645E-4</c:v>
                </c:pt>
                <c:pt idx="11147">
                  <c:v>9.2342333333333645E-4</c:v>
                </c:pt>
                <c:pt idx="11148">
                  <c:v>9.2342333333333645E-4</c:v>
                </c:pt>
                <c:pt idx="11149">
                  <c:v>9.2342333333333645E-4</c:v>
                </c:pt>
                <c:pt idx="11150">
                  <c:v>9.2342333333333645E-4</c:v>
                </c:pt>
                <c:pt idx="11151">
                  <c:v>9.2342333333333645E-4</c:v>
                </c:pt>
                <c:pt idx="11152">
                  <c:v>9.2342333333333645E-4</c:v>
                </c:pt>
                <c:pt idx="11153">
                  <c:v>9.2342333333333645E-4</c:v>
                </c:pt>
                <c:pt idx="11154">
                  <c:v>9.2342333333333645E-4</c:v>
                </c:pt>
                <c:pt idx="11155">
                  <c:v>9.2342333333333645E-4</c:v>
                </c:pt>
                <c:pt idx="11156">
                  <c:v>9.2342333333333645E-4</c:v>
                </c:pt>
                <c:pt idx="11157">
                  <c:v>9.1342333333333642E-4</c:v>
                </c:pt>
                <c:pt idx="11158">
                  <c:v>9.1342333333333642E-4</c:v>
                </c:pt>
                <c:pt idx="11159">
                  <c:v>9.1342333333333642E-4</c:v>
                </c:pt>
                <c:pt idx="11160">
                  <c:v>9.1342333333333642E-4</c:v>
                </c:pt>
                <c:pt idx="11161">
                  <c:v>9.034233333333364E-4</c:v>
                </c:pt>
                <c:pt idx="11162">
                  <c:v>9.034233333333364E-4</c:v>
                </c:pt>
                <c:pt idx="11163">
                  <c:v>8.9342333333333637E-4</c:v>
                </c:pt>
                <c:pt idx="11164">
                  <c:v>8.9342333333333637E-4</c:v>
                </c:pt>
                <c:pt idx="11165">
                  <c:v>8.9342333333333637E-4</c:v>
                </c:pt>
                <c:pt idx="11166">
                  <c:v>8.8342333333333634E-4</c:v>
                </c:pt>
                <c:pt idx="11167">
                  <c:v>8.7342333333333654E-4</c:v>
                </c:pt>
                <c:pt idx="11168">
                  <c:v>8.7342333333333654E-4</c:v>
                </c:pt>
                <c:pt idx="11169">
                  <c:v>8.6342333333333651E-4</c:v>
                </c:pt>
                <c:pt idx="11170">
                  <c:v>8.6342333333333651E-4</c:v>
                </c:pt>
                <c:pt idx="11171">
                  <c:v>8.5342333333333648E-4</c:v>
                </c:pt>
                <c:pt idx="11172">
                  <c:v>8.5342333333333648E-4</c:v>
                </c:pt>
                <c:pt idx="11173">
                  <c:v>8.4342333333333646E-4</c:v>
                </c:pt>
                <c:pt idx="11174">
                  <c:v>8.4342333333333646E-4</c:v>
                </c:pt>
                <c:pt idx="11175">
                  <c:v>8.3342333333333643E-4</c:v>
                </c:pt>
                <c:pt idx="11176">
                  <c:v>8.3342333333333643E-4</c:v>
                </c:pt>
                <c:pt idx="11177">
                  <c:v>8.3342333333333643E-4</c:v>
                </c:pt>
                <c:pt idx="11178">
                  <c:v>8.234233333333364E-4</c:v>
                </c:pt>
                <c:pt idx="11179">
                  <c:v>8.234233333333364E-4</c:v>
                </c:pt>
                <c:pt idx="11180">
                  <c:v>8.234233333333364E-4</c:v>
                </c:pt>
                <c:pt idx="11181">
                  <c:v>8.1342333333333638E-4</c:v>
                </c:pt>
                <c:pt idx="11182">
                  <c:v>8.1342333333333638E-4</c:v>
                </c:pt>
                <c:pt idx="11183">
                  <c:v>8.1342333333333638E-4</c:v>
                </c:pt>
                <c:pt idx="11184">
                  <c:v>8.1342333333333638E-4</c:v>
                </c:pt>
                <c:pt idx="11185">
                  <c:v>8.1342333333333638E-4</c:v>
                </c:pt>
                <c:pt idx="11186">
                  <c:v>8.1342333333333638E-4</c:v>
                </c:pt>
                <c:pt idx="11187">
                  <c:v>8.1342333333333638E-4</c:v>
                </c:pt>
                <c:pt idx="11188">
                  <c:v>8.1342333333333638E-4</c:v>
                </c:pt>
                <c:pt idx="11189">
                  <c:v>8.1342333333333638E-4</c:v>
                </c:pt>
                <c:pt idx="11190">
                  <c:v>8.234233333333364E-4</c:v>
                </c:pt>
                <c:pt idx="11191">
                  <c:v>8.234233333333364E-4</c:v>
                </c:pt>
                <c:pt idx="11192">
                  <c:v>8.234233333333364E-4</c:v>
                </c:pt>
                <c:pt idx="11193">
                  <c:v>8.234233333333364E-4</c:v>
                </c:pt>
                <c:pt idx="11194">
                  <c:v>8.3342333333333643E-4</c:v>
                </c:pt>
                <c:pt idx="11195">
                  <c:v>8.3342333333333643E-4</c:v>
                </c:pt>
                <c:pt idx="11196">
                  <c:v>8.3342333333333643E-4</c:v>
                </c:pt>
                <c:pt idx="11197">
                  <c:v>8.3342333333333643E-4</c:v>
                </c:pt>
                <c:pt idx="11198">
                  <c:v>8.3342333333333643E-4</c:v>
                </c:pt>
                <c:pt idx="11199">
                  <c:v>8.3342333333333643E-4</c:v>
                </c:pt>
                <c:pt idx="11200">
                  <c:v>8.3342333333333643E-4</c:v>
                </c:pt>
                <c:pt idx="11201">
                  <c:v>8.3342333333333643E-4</c:v>
                </c:pt>
                <c:pt idx="11202">
                  <c:v>8.3342333333333643E-4</c:v>
                </c:pt>
                <c:pt idx="11203">
                  <c:v>8.3342333333333643E-4</c:v>
                </c:pt>
                <c:pt idx="11204">
                  <c:v>8.3342333333333643E-4</c:v>
                </c:pt>
                <c:pt idx="11205">
                  <c:v>8.3342333333333643E-4</c:v>
                </c:pt>
                <c:pt idx="11206">
                  <c:v>8.3342333333333643E-4</c:v>
                </c:pt>
                <c:pt idx="11207">
                  <c:v>8.3342333333333643E-4</c:v>
                </c:pt>
                <c:pt idx="11208">
                  <c:v>8.3342333333333643E-4</c:v>
                </c:pt>
                <c:pt idx="11209">
                  <c:v>8.3342333333333643E-4</c:v>
                </c:pt>
                <c:pt idx="11210">
                  <c:v>8.3342333333333643E-4</c:v>
                </c:pt>
                <c:pt idx="11211">
                  <c:v>8.3342333333333643E-4</c:v>
                </c:pt>
                <c:pt idx="11212">
                  <c:v>8.3342333333333643E-4</c:v>
                </c:pt>
                <c:pt idx="11213">
                  <c:v>8.3342333333333643E-4</c:v>
                </c:pt>
                <c:pt idx="11214">
                  <c:v>8.234233333333364E-4</c:v>
                </c:pt>
                <c:pt idx="11215">
                  <c:v>8.234233333333364E-4</c:v>
                </c:pt>
                <c:pt idx="11216">
                  <c:v>8.234233333333364E-4</c:v>
                </c:pt>
                <c:pt idx="11217">
                  <c:v>8.234233333333364E-4</c:v>
                </c:pt>
                <c:pt idx="11218">
                  <c:v>8.1342333333333638E-4</c:v>
                </c:pt>
                <c:pt idx="11219">
                  <c:v>8.1342333333333638E-4</c:v>
                </c:pt>
                <c:pt idx="11220">
                  <c:v>8.1342333333333638E-4</c:v>
                </c:pt>
                <c:pt idx="11221">
                  <c:v>8.1342333333333638E-4</c:v>
                </c:pt>
                <c:pt idx="11222">
                  <c:v>8.1342333333333638E-4</c:v>
                </c:pt>
                <c:pt idx="11223">
                  <c:v>8.1342333333333638E-4</c:v>
                </c:pt>
                <c:pt idx="11224">
                  <c:v>8.1342333333333638E-4</c:v>
                </c:pt>
                <c:pt idx="11225">
                  <c:v>8.1342333333333638E-4</c:v>
                </c:pt>
                <c:pt idx="11226">
                  <c:v>8.1342333333333638E-4</c:v>
                </c:pt>
                <c:pt idx="11227">
                  <c:v>8.1342333333333638E-4</c:v>
                </c:pt>
                <c:pt idx="11228">
                  <c:v>8.1342333333333638E-4</c:v>
                </c:pt>
                <c:pt idx="11229">
                  <c:v>8.1342333333333638E-4</c:v>
                </c:pt>
                <c:pt idx="11230">
                  <c:v>8.234233333333364E-4</c:v>
                </c:pt>
                <c:pt idx="11231">
                  <c:v>8.234233333333364E-4</c:v>
                </c:pt>
                <c:pt idx="11232">
                  <c:v>8.234233333333364E-4</c:v>
                </c:pt>
                <c:pt idx="11233">
                  <c:v>8.234233333333364E-4</c:v>
                </c:pt>
                <c:pt idx="11234">
                  <c:v>8.3342333333333643E-4</c:v>
                </c:pt>
                <c:pt idx="11235">
                  <c:v>8.3342333333333643E-4</c:v>
                </c:pt>
                <c:pt idx="11236">
                  <c:v>8.3342333333333643E-4</c:v>
                </c:pt>
                <c:pt idx="11237">
                  <c:v>8.3342333333333643E-4</c:v>
                </c:pt>
                <c:pt idx="11238">
                  <c:v>8.3342333333333643E-4</c:v>
                </c:pt>
                <c:pt idx="11239">
                  <c:v>8.4342333333333646E-4</c:v>
                </c:pt>
                <c:pt idx="11240">
                  <c:v>8.4342333333333646E-4</c:v>
                </c:pt>
                <c:pt idx="11241">
                  <c:v>8.4342333333333646E-4</c:v>
                </c:pt>
                <c:pt idx="11242">
                  <c:v>8.5342333333333648E-4</c:v>
                </c:pt>
                <c:pt idx="11243">
                  <c:v>8.5342333333333648E-4</c:v>
                </c:pt>
                <c:pt idx="11244">
                  <c:v>8.5342333333333648E-4</c:v>
                </c:pt>
                <c:pt idx="11245">
                  <c:v>8.5342333333333648E-4</c:v>
                </c:pt>
                <c:pt idx="11246">
                  <c:v>8.5342333333333648E-4</c:v>
                </c:pt>
                <c:pt idx="11247">
                  <c:v>8.5342333333333648E-4</c:v>
                </c:pt>
                <c:pt idx="11248">
                  <c:v>8.6342333333333651E-4</c:v>
                </c:pt>
                <c:pt idx="11249">
                  <c:v>8.6342333333333651E-4</c:v>
                </c:pt>
                <c:pt idx="11250">
                  <c:v>8.6342333333333651E-4</c:v>
                </c:pt>
                <c:pt idx="11251">
                  <c:v>8.6342333333333651E-4</c:v>
                </c:pt>
                <c:pt idx="11252">
                  <c:v>8.7342333333333654E-4</c:v>
                </c:pt>
                <c:pt idx="11253">
                  <c:v>8.7342333333333654E-4</c:v>
                </c:pt>
                <c:pt idx="11254">
                  <c:v>8.7342333333333654E-4</c:v>
                </c:pt>
                <c:pt idx="11255">
                  <c:v>8.7342333333333654E-4</c:v>
                </c:pt>
                <c:pt idx="11256">
                  <c:v>8.7342333333333654E-4</c:v>
                </c:pt>
                <c:pt idx="11257">
                  <c:v>8.7342333333333654E-4</c:v>
                </c:pt>
                <c:pt idx="11258">
                  <c:v>8.7342333333333654E-4</c:v>
                </c:pt>
                <c:pt idx="11259">
                  <c:v>8.7342333333333654E-4</c:v>
                </c:pt>
                <c:pt idx="11260">
                  <c:v>8.7342333333333654E-4</c:v>
                </c:pt>
                <c:pt idx="11261">
                  <c:v>8.7342333333333654E-4</c:v>
                </c:pt>
                <c:pt idx="11262">
                  <c:v>8.7342333333333654E-4</c:v>
                </c:pt>
                <c:pt idx="11263">
                  <c:v>8.7342333333333654E-4</c:v>
                </c:pt>
                <c:pt idx="11264">
                  <c:v>8.7342333333333654E-4</c:v>
                </c:pt>
                <c:pt idx="11265">
                  <c:v>8.7342333333333654E-4</c:v>
                </c:pt>
                <c:pt idx="11266">
                  <c:v>8.7342333333333654E-4</c:v>
                </c:pt>
                <c:pt idx="11267">
                  <c:v>8.7342333333333654E-4</c:v>
                </c:pt>
                <c:pt idx="11268">
                  <c:v>8.7342333333333654E-4</c:v>
                </c:pt>
                <c:pt idx="11269">
                  <c:v>8.7342333333333654E-4</c:v>
                </c:pt>
                <c:pt idx="11270">
                  <c:v>8.7342333333333654E-4</c:v>
                </c:pt>
                <c:pt idx="11271">
                  <c:v>8.7342333333333654E-4</c:v>
                </c:pt>
                <c:pt idx="11272">
                  <c:v>8.7342333333333654E-4</c:v>
                </c:pt>
                <c:pt idx="11273">
                  <c:v>8.7342333333333654E-4</c:v>
                </c:pt>
                <c:pt idx="11274">
                  <c:v>8.7342333333333654E-4</c:v>
                </c:pt>
                <c:pt idx="11275">
                  <c:v>8.7342333333333654E-4</c:v>
                </c:pt>
                <c:pt idx="11276">
                  <c:v>8.7342333333333654E-4</c:v>
                </c:pt>
                <c:pt idx="11277">
                  <c:v>8.7342333333333654E-4</c:v>
                </c:pt>
                <c:pt idx="11278">
                  <c:v>8.7342333333333654E-4</c:v>
                </c:pt>
                <c:pt idx="11279">
                  <c:v>8.7342333333333654E-4</c:v>
                </c:pt>
                <c:pt idx="11280">
                  <c:v>8.7342333333333654E-4</c:v>
                </c:pt>
                <c:pt idx="11281">
                  <c:v>8.7342333333333654E-4</c:v>
                </c:pt>
                <c:pt idx="11282">
                  <c:v>8.7342333333333654E-4</c:v>
                </c:pt>
                <c:pt idx="11283">
                  <c:v>8.7342333333333654E-4</c:v>
                </c:pt>
                <c:pt idx="11284">
                  <c:v>8.7342333333333654E-4</c:v>
                </c:pt>
                <c:pt idx="11285">
                  <c:v>8.7342333333333654E-4</c:v>
                </c:pt>
                <c:pt idx="11286">
                  <c:v>8.7342333333333654E-4</c:v>
                </c:pt>
                <c:pt idx="11287">
                  <c:v>8.7342333333333654E-4</c:v>
                </c:pt>
                <c:pt idx="11288">
                  <c:v>8.7342333333333654E-4</c:v>
                </c:pt>
                <c:pt idx="11289">
                  <c:v>8.7342333333333654E-4</c:v>
                </c:pt>
                <c:pt idx="11290">
                  <c:v>8.7342333333333654E-4</c:v>
                </c:pt>
                <c:pt idx="11291">
                  <c:v>8.7342333333333654E-4</c:v>
                </c:pt>
                <c:pt idx="11292">
                  <c:v>8.7342333333333654E-4</c:v>
                </c:pt>
                <c:pt idx="11293">
                  <c:v>8.7342333333333654E-4</c:v>
                </c:pt>
                <c:pt idx="11294">
                  <c:v>8.7342333333333654E-4</c:v>
                </c:pt>
                <c:pt idx="11295">
                  <c:v>8.7342333333333654E-4</c:v>
                </c:pt>
                <c:pt idx="11296">
                  <c:v>8.7342333333333654E-4</c:v>
                </c:pt>
                <c:pt idx="11297">
                  <c:v>8.8342333333333634E-4</c:v>
                </c:pt>
                <c:pt idx="11298">
                  <c:v>8.8342333333333634E-4</c:v>
                </c:pt>
                <c:pt idx="11299">
                  <c:v>8.8342333333333634E-4</c:v>
                </c:pt>
                <c:pt idx="11300">
                  <c:v>8.9342333333333637E-4</c:v>
                </c:pt>
                <c:pt idx="11301">
                  <c:v>8.9342333333333637E-4</c:v>
                </c:pt>
                <c:pt idx="11302">
                  <c:v>8.9342333333333637E-4</c:v>
                </c:pt>
                <c:pt idx="11303">
                  <c:v>8.9342333333333637E-4</c:v>
                </c:pt>
                <c:pt idx="11304">
                  <c:v>8.9342333333333637E-4</c:v>
                </c:pt>
                <c:pt idx="11305">
                  <c:v>8.9342333333333637E-4</c:v>
                </c:pt>
                <c:pt idx="11306">
                  <c:v>8.9342333333333637E-4</c:v>
                </c:pt>
                <c:pt idx="11307">
                  <c:v>9.034233333333364E-4</c:v>
                </c:pt>
                <c:pt idx="11308">
                  <c:v>9.034233333333364E-4</c:v>
                </c:pt>
                <c:pt idx="11309">
                  <c:v>9.034233333333364E-4</c:v>
                </c:pt>
                <c:pt idx="11310">
                  <c:v>9.034233333333364E-4</c:v>
                </c:pt>
                <c:pt idx="11311">
                  <c:v>9.034233333333364E-4</c:v>
                </c:pt>
                <c:pt idx="11312">
                  <c:v>9.1342333333333642E-4</c:v>
                </c:pt>
                <c:pt idx="11313">
                  <c:v>9.1342333333333642E-4</c:v>
                </c:pt>
                <c:pt idx="11314">
                  <c:v>9.1342333333333642E-4</c:v>
                </c:pt>
                <c:pt idx="11315">
                  <c:v>9.1342333333333642E-4</c:v>
                </c:pt>
                <c:pt idx="11316">
                  <c:v>9.1342333333333642E-4</c:v>
                </c:pt>
                <c:pt idx="11317">
                  <c:v>9.034233333333364E-4</c:v>
                </c:pt>
                <c:pt idx="11318">
                  <c:v>9.034233333333364E-4</c:v>
                </c:pt>
                <c:pt idx="11319">
                  <c:v>9.034233333333364E-4</c:v>
                </c:pt>
                <c:pt idx="11320">
                  <c:v>9.034233333333364E-4</c:v>
                </c:pt>
                <c:pt idx="11321">
                  <c:v>8.9342333333333637E-4</c:v>
                </c:pt>
                <c:pt idx="11322">
                  <c:v>8.9342333333333637E-4</c:v>
                </c:pt>
                <c:pt idx="11323">
                  <c:v>8.9342333333333637E-4</c:v>
                </c:pt>
                <c:pt idx="11324">
                  <c:v>8.9342333333333637E-4</c:v>
                </c:pt>
                <c:pt idx="11325">
                  <c:v>8.9342333333333637E-4</c:v>
                </c:pt>
                <c:pt idx="11326">
                  <c:v>8.8342333333333634E-4</c:v>
                </c:pt>
                <c:pt idx="11327">
                  <c:v>8.8342333333333634E-4</c:v>
                </c:pt>
                <c:pt idx="11328">
                  <c:v>8.7342333333333654E-4</c:v>
                </c:pt>
                <c:pt idx="11329">
                  <c:v>8.7342333333333654E-4</c:v>
                </c:pt>
                <c:pt idx="11330">
                  <c:v>8.7342333333333654E-4</c:v>
                </c:pt>
                <c:pt idx="11331">
                  <c:v>8.7342333333333654E-4</c:v>
                </c:pt>
                <c:pt idx="11332">
                  <c:v>8.6342333333333651E-4</c:v>
                </c:pt>
                <c:pt idx="11333">
                  <c:v>8.6342333333333651E-4</c:v>
                </c:pt>
                <c:pt idx="11334">
                  <c:v>8.5342333333333648E-4</c:v>
                </c:pt>
                <c:pt idx="11335">
                  <c:v>8.5342333333333648E-4</c:v>
                </c:pt>
                <c:pt idx="11336">
                  <c:v>8.5342333333333648E-4</c:v>
                </c:pt>
                <c:pt idx="11337">
                  <c:v>8.4342333333333646E-4</c:v>
                </c:pt>
                <c:pt idx="11338">
                  <c:v>8.4342333333333646E-4</c:v>
                </c:pt>
                <c:pt idx="11339">
                  <c:v>8.4342333333333646E-4</c:v>
                </c:pt>
                <c:pt idx="11340">
                  <c:v>8.3342333333333643E-4</c:v>
                </c:pt>
                <c:pt idx="11341">
                  <c:v>8.3342333333333643E-4</c:v>
                </c:pt>
                <c:pt idx="11342">
                  <c:v>8.3342333333333643E-4</c:v>
                </c:pt>
                <c:pt idx="11343">
                  <c:v>8.3342333333333643E-4</c:v>
                </c:pt>
                <c:pt idx="11344">
                  <c:v>8.3342333333333643E-4</c:v>
                </c:pt>
                <c:pt idx="11345">
                  <c:v>8.234233333333364E-4</c:v>
                </c:pt>
                <c:pt idx="11346">
                  <c:v>8.234233333333364E-4</c:v>
                </c:pt>
                <c:pt idx="11347">
                  <c:v>8.234233333333364E-4</c:v>
                </c:pt>
                <c:pt idx="11348">
                  <c:v>8.234233333333364E-4</c:v>
                </c:pt>
                <c:pt idx="11349">
                  <c:v>8.234233333333364E-4</c:v>
                </c:pt>
                <c:pt idx="11350">
                  <c:v>8.1342333333333638E-4</c:v>
                </c:pt>
                <c:pt idx="11351">
                  <c:v>8.1342333333333638E-4</c:v>
                </c:pt>
                <c:pt idx="11352">
                  <c:v>8.1342333333333638E-4</c:v>
                </c:pt>
                <c:pt idx="11353">
                  <c:v>8.1342333333333638E-4</c:v>
                </c:pt>
                <c:pt idx="11354">
                  <c:v>8.1342333333333638E-4</c:v>
                </c:pt>
                <c:pt idx="11355">
                  <c:v>8.1342333333333638E-4</c:v>
                </c:pt>
                <c:pt idx="11356">
                  <c:v>8.1342333333333638E-4</c:v>
                </c:pt>
                <c:pt idx="11357">
                  <c:v>8.1342333333333638E-4</c:v>
                </c:pt>
                <c:pt idx="11358">
                  <c:v>8.1342333333333638E-4</c:v>
                </c:pt>
                <c:pt idx="11359">
                  <c:v>8.1342333333333638E-4</c:v>
                </c:pt>
                <c:pt idx="11360">
                  <c:v>8.1342333333333638E-4</c:v>
                </c:pt>
                <c:pt idx="11361">
                  <c:v>8.1342333333333638E-4</c:v>
                </c:pt>
                <c:pt idx="11362">
                  <c:v>8.1342333333333638E-4</c:v>
                </c:pt>
                <c:pt idx="11363">
                  <c:v>8.1342333333333638E-4</c:v>
                </c:pt>
                <c:pt idx="11364">
                  <c:v>8.1342333333333638E-4</c:v>
                </c:pt>
                <c:pt idx="11365">
                  <c:v>8.1342333333333638E-4</c:v>
                </c:pt>
                <c:pt idx="11366">
                  <c:v>8.1342333333333638E-4</c:v>
                </c:pt>
                <c:pt idx="11367">
                  <c:v>8.1342333333333638E-4</c:v>
                </c:pt>
                <c:pt idx="11368">
                  <c:v>8.234233333333364E-4</c:v>
                </c:pt>
                <c:pt idx="11369">
                  <c:v>8.1342333333333638E-4</c:v>
                </c:pt>
                <c:pt idx="11370">
                  <c:v>8.234233333333364E-4</c:v>
                </c:pt>
                <c:pt idx="11371">
                  <c:v>8.234233333333364E-4</c:v>
                </c:pt>
                <c:pt idx="11372">
                  <c:v>8.234233333333364E-4</c:v>
                </c:pt>
                <c:pt idx="11373">
                  <c:v>8.234233333333364E-4</c:v>
                </c:pt>
                <c:pt idx="11374">
                  <c:v>8.234233333333364E-4</c:v>
                </c:pt>
                <c:pt idx="11375">
                  <c:v>8.234233333333364E-4</c:v>
                </c:pt>
                <c:pt idx="11376">
                  <c:v>8.234233333333364E-4</c:v>
                </c:pt>
                <c:pt idx="11377">
                  <c:v>8.234233333333364E-4</c:v>
                </c:pt>
                <c:pt idx="11378">
                  <c:v>8.234233333333364E-4</c:v>
                </c:pt>
                <c:pt idx="11379">
                  <c:v>8.234233333333364E-4</c:v>
                </c:pt>
                <c:pt idx="11380">
                  <c:v>8.234233333333364E-4</c:v>
                </c:pt>
                <c:pt idx="11381">
                  <c:v>8.234233333333364E-4</c:v>
                </c:pt>
                <c:pt idx="11382">
                  <c:v>8.234233333333364E-4</c:v>
                </c:pt>
                <c:pt idx="11383">
                  <c:v>8.234233333333364E-4</c:v>
                </c:pt>
                <c:pt idx="11384">
                  <c:v>8.234233333333364E-4</c:v>
                </c:pt>
                <c:pt idx="11385">
                  <c:v>8.234233333333364E-4</c:v>
                </c:pt>
                <c:pt idx="11386">
                  <c:v>8.234233333333364E-4</c:v>
                </c:pt>
                <c:pt idx="11387">
                  <c:v>8.3342333333333643E-4</c:v>
                </c:pt>
                <c:pt idx="11388">
                  <c:v>8.3342333333333643E-4</c:v>
                </c:pt>
                <c:pt idx="11389">
                  <c:v>8.3342333333333643E-4</c:v>
                </c:pt>
                <c:pt idx="11390">
                  <c:v>8.3342333333333643E-4</c:v>
                </c:pt>
                <c:pt idx="11391">
                  <c:v>8.3342333333333643E-4</c:v>
                </c:pt>
                <c:pt idx="11392">
                  <c:v>8.3342333333333643E-4</c:v>
                </c:pt>
                <c:pt idx="11393">
                  <c:v>8.3342333333333643E-4</c:v>
                </c:pt>
                <c:pt idx="11394">
                  <c:v>8.3342333333333643E-4</c:v>
                </c:pt>
                <c:pt idx="11395">
                  <c:v>8.3342333333333643E-4</c:v>
                </c:pt>
                <c:pt idx="11396">
                  <c:v>8.3342333333333643E-4</c:v>
                </c:pt>
                <c:pt idx="11397">
                  <c:v>8.3342333333333643E-4</c:v>
                </c:pt>
                <c:pt idx="11398">
                  <c:v>8.3342333333333643E-4</c:v>
                </c:pt>
                <c:pt idx="11399">
                  <c:v>8.3342333333333643E-4</c:v>
                </c:pt>
                <c:pt idx="11400">
                  <c:v>8.4342333333333646E-4</c:v>
                </c:pt>
                <c:pt idx="11401">
                  <c:v>8.4342333333333646E-4</c:v>
                </c:pt>
                <c:pt idx="11402">
                  <c:v>8.4342333333333646E-4</c:v>
                </c:pt>
                <c:pt idx="11403">
                  <c:v>8.4342333333333646E-4</c:v>
                </c:pt>
                <c:pt idx="11404">
                  <c:v>8.5342333333333648E-4</c:v>
                </c:pt>
                <c:pt idx="11405">
                  <c:v>8.5342333333333648E-4</c:v>
                </c:pt>
                <c:pt idx="11406">
                  <c:v>8.5342333333333648E-4</c:v>
                </c:pt>
                <c:pt idx="11407">
                  <c:v>8.5342333333333648E-4</c:v>
                </c:pt>
                <c:pt idx="11408">
                  <c:v>8.5342333333333648E-4</c:v>
                </c:pt>
                <c:pt idx="11409">
                  <c:v>8.5342333333333648E-4</c:v>
                </c:pt>
                <c:pt idx="11410">
                  <c:v>8.6342333333333651E-4</c:v>
                </c:pt>
                <c:pt idx="11411">
                  <c:v>8.6342333333333651E-4</c:v>
                </c:pt>
                <c:pt idx="11412">
                  <c:v>8.6342333333333651E-4</c:v>
                </c:pt>
                <c:pt idx="11413">
                  <c:v>8.6342333333333651E-4</c:v>
                </c:pt>
                <c:pt idx="11414">
                  <c:v>8.7342333333333654E-4</c:v>
                </c:pt>
                <c:pt idx="11415">
                  <c:v>8.7342333333333654E-4</c:v>
                </c:pt>
                <c:pt idx="11416">
                  <c:v>8.7342333333333654E-4</c:v>
                </c:pt>
                <c:pt idx="11417">
                  <c:v>8.7342333333333654E-4</c:v>
                </c:pt>
                <c:pt idx="11418">
                  <c:v>8.7342333333333654E-4</c:v>
                </c:pt>
                <c:pt idx="11419">
                  <c:v>8.7342333333333654E-4</c:v>
                </c:pt>
                <c:pt idx="11420">
                  <c:v>8.7342333333333654E-4</c:v>
                </c:pt>
                <c:pt idx="11421">
                  <c:v>8.7342333333333654E-4</c:v>
                </c:pt>
                <c:pt idx="11422">
                  <c:v>8.7342333333333654E-4</c:v>
                </c:pt>
                <c:pt idx="11423">
                  <c:v>8.7342333333333654E-4</c:v>
                </c:pt>
                <c:pt idx="11424">
                  <c:v>8.7342333333333654E-4</c:v>
                </c:pt>
                <c:pt idx="11425">
                  <c:v>8.7342333333333654E-4</c:v>
                </c:pt>
                <c:pt idx="11426">
                  <c:v>8.7342333333333654E-4</c:v>
                </c:pt>
                <c:pt idx="11427">
                  <c:v>8.7342333333333654E-4</c:v>
                </c:pt>
                <c:pt idx="11428">
                  <c:v>8.7342333333333654E-4</c:v>
                </c:pt>
                <c:pt idx="11429">
                  <c:v>8.7342333333333654E-4</c:v>
                </c:pt>
                <c:pt idx="11430">
                  <c:v>8.7342333333333654E-4</c:v>
                </c:pt>
                <c:pt idx="11431">
                  <c:v>8.7342333333333654E-4</c:v>
                </c:pt>
                <c:pt idx="11432">
                  <c:v>8.7342333333333654E-4</c:v>
                </c:pt>
                <c:pt idx="11433">
                  <c:v>8.7342333333333654E-4</c:v>
                </c:pt>
                <c:pt idx="11434">
                  <c:v>8.7342333333333654E-4</c:v>
                </c:pt>
                <c:pt idx="11435">
                  <c:v>8.7342333333333654E-4</c:v>
                </c:pt>
                <c:pt idx="11436">
                  <c:v>8.6342333333333651E-4</c:v>
                </c:pt>
                <c:pt idx="11437">
                  <c:v>8.6342333333333651E-4</c:v>
                </c:pt>
                <c:pt idx="11438">
                  <c:v>8.6342333333333651E-4</c:v>
                </c:pt>
                <c:pt idx="11439">
                  <c:v>8.6342333333333651E-4</c:v>
                </c:pt>
                <c:pt idx="11440">
                  <c:v>8.6342333333333651E-4</c:v>
                </c:pt>
                <c:pt idx="11441">
                  <c:v>8.6342333333333651E-4</c:v>
                </c:pt>
                <c:pt idx="11442">
                  <c:v>8.5342333333333648E-4</c:v>
                </c:pt>
                <c:pt idx="11443">
                  <c:v>8.5342333333333648E-4</c:v>
                </c:pt>
                <c:pt idx="11444">
                  <c:v>8.5342333333333648E-4</c:v>
                </c:pt>
                <c:pt idx="11445">
                  <c:v>8.5342333333333648E-4</c:v>
                </c:pt>
                <c:pt idx="11446">
                  <c:v>8.5342333333333648E-4</c:v>
                </c:pt>
                <c:pt idx="11447">
                  <c:v>8.5342333333333648E-4</c:v>
                </c:pt>
                <c:pt idx="11448">
                  <c:v>8.5342333333333648E-4</c:v>
                </c:pt>
                <c:pt idx="11449">
                  <c:v>8.5342333333333648E-4</c:v>
                </c:pt>
                <c:pt idx="11450">
                  <c:v>8.5342333333333648E-4</c:v>
                </c:pt>
                <c:pt idx="11451">
                  <c:v>8.5342333333333648E-4</c:v>
                </c:pt>
                <c:pt idx="11452">
                  <c:v>8.5342333333333648E-4</c:v>
                </c:pt>
                <c:pt idx="11453">
                  <c:v>8.5342333333333648E-4</c:v>
                </c:pt>
                <c:pt idx="11454">
                  <c:v>8.5342333333333648E-4</c:v>
                </c:pt>
                <c:pt idx="11455">
                  <c:v>8.5342333333333648E-4</c:v>
                </c:pt>
                <c:pt idx="11456">
                  <c:v>8.5342333333333648E-4</c:v>
                </c:pt>
                <c:pt idx="11457">
                  <c:v>8.5342333333333648E-4</c:v>
                </c:pt>
                <c:pt idx="11458">
                  <c:v>8.5342333333333648E-4</c:v>
                </c:pt>
                <c:pt idx="11459">
                  <c:v>8.5342333333333648E-4</c:v>
                </c:pt>
                <c:pt idx="11460">
                  <c:v>8.5342333333333648E-4</c:v>
                </c:pt>
                <c:pt idx="11461">
                  <c:v>8.4342333333333646E-4</c:v>
                </c:pt>
                <c:pt idx="11462">
                  <c:v>8.4342333333333646E-4</c:v>
                </c:pt>
                <c:pt idx="11463">
                  <c:v>8.4342333333333646E-4</c:v>
                </c:pt>
                <c:pt idx="11464">
                  <c:v>8.4342333333333646E-4</c:v>
                </c:pt>
                <c:pt idx="11465">
                  <c:v>8.3342333333333643E-4</c:v>
                </c:pt>
                <c:pt idx="11466">
                  <c:v>8.3342333333333643E-4</c:v>
                </c:pt>
                <c:pt idx="11467">
                  <c:v>8.3342333333333643E-4</c:v>
                </c:pt>
                <c:pt idx="11468">
                  <c:v>8.3342333333333643E-4</c:v>
                </c:pt>
                <c:pt idx="11469">
                  <c:v>8.3342333333333643E-4</c:v>
                </c:pt>
                <c:pt idx="11470">
                  <c:v>8.234233333333364E-4</c:v>
                </c:pt>
                <c:pt idx="11471">
                  <c:v>8.234233333333364E-4</c:v>
                </c:pt>
                <c:pt idx="11472">
                  <c:v>8.1342333333333638E-4</c:v>
                </c:pt>
                <c:pt idx="11473">
                  <c:v>8.1342333333333638E-4</c:v>
                </c:pt>
                <c:pt idx="11474">
                  <c:v>8.1342333333333638E-4</c:v>
                </c:pt>
                <c:pt idx="11475">
                  <c:v>8.1342333333333638E-4</c:v>
                </c:pt>
                <c:pt idx="11476">
                  <c:v>8.1342333333333638E-4</c:v>
                </c:pt>
                <c:pt idx="11477">
                  <c:v>8.1342333333333638E-4</c:v>
                </c:pt>
                <c:pt idx="11478">
                  <c:v>8.1342333333333638E-4</c:v>
                </c:pt>
                <c:pt idx="11479">
                  <c:v>8.1342333333333638E-4</c:v>
                </c:pt>
                <c:pt idx="11480">
                  <c:v>8.1342333333333638E-4</c:v>
                </c:pt>
                <c:pt idx="11481">
                  <c:v>8.1342333333333638E-4</c:v>
                </c:pt>
                <c:pt idx="11482">
                  <c:v>8.1342333333333638E-4</c:v>
                </c:pt>
                <c:pt idx="11483">
                  <c:v>8.1342333333333638E-4</c:v>
                </c:pt>
                <c:pt idx="11484">
                  <c:v>8.1342333333333638E-4</c:v>
                </c:pt>
                <c:pt idx="11485">
                  <c:v>8.1342333333333638E-4</c:v>
                </c:pt>
                <c:pt idx="11486">
                  <c:v>8.1342333333333638E-4</c:v>
                </c:pt>
                <c:pt idx="11487">
                  <c:v>8.1342333333333638E-4</c:v>
                </c:pt>
                <c:pt idx="11488">
                  <c:v>8.234233333333364E-4</c:v>
                </c:pt>
                <c:pt idx="11489">
                  <c:v>8.234233333333364E-4</c:v>
                </c:pt>
                <c:pt idx="11490">
                  <c:v>8.3342333333333643E-4</c:v>
                </c:pt>
                <c:pt idx="11491">
                  <c:v>8.3342333333333643E-4</c:v>
                </c:pt>
                <c:pt idx="11492">
                  <c:v>8.3342333333333643E-4</c:v>
                </c:pt>
                <c:pt idx="11493">
                  <c:v>8.3342333333333643E-4</c:v>
                </c:pt>
                <c:pt idx="11494">
                  <c:v>8.4342333333333646E-4</c:v>
                </c:pt>
                <c:pt idx="11495">
                  <c:v>8.4342333333333646E-4</c:v>
                </c:pt>
                <c:pt idx="11496">
                  <c:v>8.5342333333333648E-4</c:v>
                </c:pt>
                <c:pt idx="11497">
                  <c:v>8.5342333333333648E-4</c:v>
                </c:pt>
                <c:pt idx="11498">
                  <c:v>8.5342333333333648E-4</c:v>
                </c:pt>
                <c:pt idx="11499">
                  <c:v>8.5342333333333648E-4</c:v>
                </c:pt>
                <c:pt idx="11500">
                  <c:v>8.5342333333333648E-4</c:v>
                </c:pt>
                <c:pt idx="11501">
                  <c:v>8.6342333333333651E-4</c:v>
                </c:pt>
                <c:pt idx="11502">
                  <c:v>8.6342333333333651E-4</c:v>
                </c:pt>
                <c:pt idx="11503">
                  <c:v>8.6342333333333651E-4</c:v>
                </c:pt>
                <c:pt idx="11504">
                  <c:v>8.6342333333333651E-4</c:v>
                </c:pt>
                <c:pt idx="11505">
                  <c:v>8.6342333333333651E-4</c:v>
                </c:pt>
                <c:pt idx="11506">
                  <c:v>8.6342333333333651E-4</c:v>
                </c:pt>
                <c:pt idx="11507">
                  <c:v>8.6342333333333651E-4</c:v>
                </c:pt>
                <c:pt idx="11508">
                  <c:v>8.6342333333333651E-4</c:v>
                </c:pt>
                <c:pt idx="11509">
                  <c:v>8.6342333333333651E-4</c:v>
                </c:pt>
                <c:pt idx="11510">
                  <c:v>8.5342333333333648E-4</c:v>
                </c:pt>
                <c:pt idx="11511">
                  <c:v>8.5342333333333648E-4</c:v>
                </c:pt>
                <c:pt idx="11512">
                  <c:v>8.5342333333333648E-4</c:v>
                </c:pt>
                <c:pt idx="11513">
                  <c:v>8.5342333333333648E-4</c:v>
                </c:pt>
                <c:pt idx="11514">
                  <c:v>8.5342333333333648E-4</c:v>
                </c:pt>
                <c:pt idx="11515">
                  <c:v>8.5342333333333648E-4</c:v>
                </c:pt>
                <c:pt idx="11516">
                  <c:v>8.4342333333333646E-4</c:v>
                </c:pt>
                <c:pt idx="11517">
                  <c:v>8.4342333333333646E-4</c:v>
                </c:pt>
                <c:pt idx="11518">
                  <c:v>8.4342333333333646E-4</c:v>
                </c:pt>
                <c:pt idx="11519">
                  <c:v>8.3342333333333643E-4</c:v>
                </c:pt>
                <c:pt idx="11520">
                  <c:v>8.3342333333333643E-4</c:v>
                </c:pt>
                <c:pt idx="11521">
                  <c:v>8.3342333333333643E-4</c:v>
                </c:pt>
                <c:pt idx="11522">
                  <c:v>8.3342333333333643E-4</c:v>
                </c:pt>
                <c:pt idx="11523">
                  <c:v>8.3342333333333643E-4</c:v>
                </c:pt>
                <c:pt idx="11524">
                  <c:v>8.3342333333333643E-4</c:v>
                </c:pt>
                <c:pt idx="11525">
                  <c:v>8.3342333333333643E-4</c:v>
                </c:pt>
                <c:pt idx="11526">
                  <c:v>8.3342333333333643E-4</c:v>
                </c:pt>
                <c:pt idx="11527">
                  <c:v>8.3342333333333643E-4</c:v>
                </c:pt>
                <c:pt idx="11528">
                  <c:v>8.3342333333333643E-4</c:v>
                </c:pt>
                <c:pt idx="11529">
                  <c:v>8.3342333333333643E-4</c:v>
                </c:pt>
                <c:pt idx="11530">
                  <c:v>8.3342333333333643E-4</c:v>
                </c:pt>
                <c:pt idx="11531">
                  <c:v>8.3342333333333643E-4</c:v>
                </c:pt>
                <c:pt idx="11532">
                  <c:v>8.3342333333333643E-4</c:v>
                </c:pt>
                <c:pt idx="11533">
                  <c:v>8.3342333333333643E-4</c:v>
                </c:pt>
                <c:pt idx="11534">
                  <c:v>8.3342333333333643E-4</c:v>
                </c:pt>
                <c:pt idx="11535">
                  <c:v>8.3342333333333643E-4</c:v>
                </c:pt>
                <c:pt idx="11536">
                  <c:v>8.3342333333333643E-4</c:v>
                </c:pt>
                <c:pt idx="11537">
                  <c:v>8.3342333333333643E-4</c:v>
                </c:pt>
                <c:pt idx="11538">
                  <c:v>8.4342333333333646E-4</c:v>
                </c:pt>
                <c:pt idx="11539">
                  <c:v>8.4342333333333646E-4</c:v>
                </c:pt>
                <c:pt idx="11540">
                  <c:v>8.4342333333333646E-4</c:v>
                </c:pt>
                <c:pt idx="11541">
                  <c:v>8.4342333333333646E-4</c:v>
                </c:pt>
                <c:pt idx="11542">
                  <c:v>8.5342333333333648E-4</c:v>
                </c:pt>
                <c:pt idx="11543">
                  <c:v>8.5342333333333648E-4</c:v>
                </c:pt>
                <c:pt idx="11544">
                  <c:v>8.5342333333333648E-4</c:v>
                </c:pt>
                <c:pt idx="11545">
                  <c:v>8.5342333333333648E-4</c:v>
                </c:pt>
                <c:pt idx="11546">
                  <c:v>8.5342333333333648E-4</c:v>
                </c:pt>
                <c:pt idx="11547">
                  <c:v>8.5342333333333648E-4</c:v>
                </c:pt>
                <c:pt idx="11548">
                  <c:v>8.5342333333333648E-4</c:v>
                </c:pt>
                <c:pt idx="11549">
                  <c:v>8.5342333333333648E-4</c:v>
                </c:pt>
                <c:pt idx="11550">
                  <c:v>8.5342333333333648E-4</c:v>
                </c:pt>
                <c:pt idx="11551">
                  <c:v>8.5342333333333648E-4</c:v>
                </c:pt>
                <c:pt idx="11552">
                  <c:v>8.5342333333333648E-4</c:v>
                </c:pt>
                <c:pt idx="11553">
                  <c:v>8.5342333333333648E-4</c:v>
                </c:pt>
                <c:pt idx="11554">
                  <c:v>8.4342333333333646E-4</c:v>
                </c:pt>
                <c:pt idx="11555">
                  <c:v>8.4342333333333646E-4</c:v>
                </c:pt>
                <c:pt idx="11556">
                  <c:v>8.4342333333333646E-4</c:v>
                </c:pt>
                <c:pt idx="11557">
                  <c:v>8.3342333333333643E-4</c:v>
                </c:pt>
                <c:pt idx="11558">
                  <c:v>8.3342333333333643E-4</c:v>
                </c:pt>
                <c:pt idx="11559">
                  <c:v>8.3342333333333643E-4</c:v>
                </c:pt>
                <c:pt idx="11560">
                  <c:v>8.3342333333333643E-4</c:v>
                </c:pt>
                <c:pt idx="11561">
                  <c:v>8.234233333333364E-4</c:v>
                </c:pt>
                <c:pt idx="11562">
                  <c:v>8.234233333333364E-4</c:v>
                </c:pt>
                <c:pt idx="11563">
                  <c:v>8.1342333333333638E-4</c:v>
                </c:pt>
                <c:pt idx="11564">
                  <c:v>8.1342333333333638E-4</c:v>
                </c:pt>
                <c:pt idx="11565">
                  <c:v>8.1342333333333638E-4</c:v>
                </c:pt>
                <c:pt idx="11566">
                  <c:v>8.0342333333333635E-4</c:v>
                </c:pt>
                <c:pt idx="11567">
                  <c:v>8.0342333333333635E-4</c:v>
                </c:pt>
                <c:pt idx="11568">
                  <c:v>7.9342333333333654E-4</c:v>
                </c:pt>
                <c:pt idx="11569">
                  <c:v>7.9342333333333654E-4</c:v>
                </c:pt>
                <c:pt idx="11570">
                  <c:v>7.9342333333333654E-4</c:v>
                </c:pt>
                <c:pt idx="11571">
                  <c:v>7.9342333333333654E-4</c:v>
                </c:pt>
                <c:pt idx="11572">
                  <c:v>7.8342333333333652E-4</c:v>
                </c:pt>
                <c:pt idx="11573">
                  <c:v>7.8342333333333652E-4</c:v>
                </c:pt>
                <c:pt idx="11574">
                  <c:v>7.7342333333333649E-4</c:v>
                </c:pt>
                <c:pt idx="11575">
                  <c:v>7.7342333333333649E-4</c:v>
                </c:pt>
                <c:pt idx="11576">
                  <c:v>7.7342333333333649E-4</c:v>
                </c:pt>
                <c:pt idx="11577">
                  <c:v>7.7342333333333649E-4</c:v>
                </c:pt>
                <c:pt idx="11578">
                  <c:v>7.7342333333333649E-4</c:v>
                </c:pt>
                <c:pt idx="11579">
                  <c:v>7.7342333333333649E-4</c:v>
                </c:pt>
                <c:pt idx="11580">
                  <c:v>7.7342333333333649E-4</c:v>
                </c:pt>
                <c:pt idx="11581">
                  <c:v>7.7342333333333649E-4</c:v>
                </c:pt>
                <c:pt idx="11582">
                  <c:v>7.7342333333333649E-4</c:v>
                </c:pt>
                <c:pt idx="11583">
                  <c:v>7.7342333333333649E-4</c:v>
                </c:pt>
                <c:pt idx="11584">
                  <c:v>7.7342333333333649E-4</c:v>
                </c:pt>
                <c:pt idx="11585">
                  <c:v>7.7342333333333649E-4</c:v>
                </c:pt>
                <c:pt idx="11586">
                  <c:v>7.7342333333333649E-4</c:v>
                </c:pt>
                <c:pt idx="11587">
                  <c:v>7.8342333333333652E-4</c:v>
                </c:pt>
                <c:pt idx="11588">
                  <c:v>7.8342333333333652E-4</c:v>
                </c:pt>
                <c:pt idx="11589">
                  <c:v>7.9342333333333654E-4</c:v>
                </c:pt>
                <c:pt idx="11590">
                  <c:v>7.9342333333333654E-4</c:v>
                </c:pt>
                <c:pt idx="11591">
                  <c:v>7.9342333333333654E-4</c:v>
                </c:pt>
                <c:pt idx="11592">
                  <c:v>8.0342333333333635E-4</c:v>
                </c:pt>
                <c:pt idx="11593">
                  <c:v>8.0342333333333635E-4</c:v>
                </c:pt>
                <c:pt idx="11594">
                  <c:v>8.1342333333333638E-4</c:v>
                </c:pt>
                <c:pt idx="11595">
                  <c:v>8.1342333333333638E-4</c:v>
                </c:pt>
                <c:pt idx="11596">
                  <c:v>8.1342333333333638E-4</c:v>
                </c:pt>
                <c:pt idx="11597">
                  <c:v>8.234233333333364E-4</c:v>
                </c:pt>
                <c:pt idx="11598">
                  <c:v>8.234233333333364E-4</c:v>
                </c:pt>
                <c:pt idx="11599">
                  <c:v>8.3342333333333643E-4</c:v>
                </c:pt>
                <c:pt idx="11600">
                  <c:v>8.3342333333333643E-4</c:v>
                </c:pt>
                <c:pt idx="11601">
                  <c:v>8.3342333333333643E-4</c:v>
                </c:pt>
                <c:pt idx="11602">
                  <c:v>8.3342333333333643E-4</c:v>
                </c:pt>
                <c:pt idx="11603">
                  <c:v>8.3342333333333643E-4</c:v>
                </c:pt>
                <c:pt idx="11604">
                  <c:v>8.4342333333333646E-4</c:v>
                </c:pt>
                <c:pt idx="11605">
                  <c:v>8.4342333333333646E-4</c:v>
                </c:pt>
                <c:pt idx="11606">
                  <c:v>8.4342333333333646E-4</c:v>
                </c:pt>
                <c:pt idx="11607">
                  <c:v>8.4342333333333646E-4</c:v>
                </c:pt>
                <c:pt idx="11608">
                  <c:v>8.4342333333333646E-4</c:v>
                </c:pt>
                <c:pt idx="11609">
                  <c:v>8.4342333333333646E-4</c:v>
                </c:pt>
                <c:pt idx="11610">
                  <c:v>8.4342333333333646E-4</c:v>
                </c:pt>
                <c:pt idx="11611">
                  <c:v>8.3342333333333643E-4</c:v>
                </c:pt>
                <c:pt idx="11612">
                  <c:v>8.3342333333333643E-4</c:v>
                </c:pt>
                <c:pt idx="11613">
                  <c:v>8.3342333333333643E-4</c:v>
                </c:pt>
                <c:pt idx="11614">
                  <c:v>8.3342333333333643E-4</c:v>
                </c:pt>
                <c:pt idx="11615">
                  <c:v>8.3342333333333643E-4</c:v>
                </c:pt>
                <c:pt idx="11616">
                  <c:v>8.234233333333364E-4</c:v>
                </c:pt>
                <c:pt idx="11617">
                  <c:v>8.234233333333364E-4</c:v>
                </c:pt>
                <c:pt idx="11618">
                  <c:v>8.234233333333364E-4</c:v>
                </c:pt>
                <c:pt idx="11619">
                  <c:v>8.1342333333333638E-4</c:v>
                </c:pt>
                <c:pt idx="11620">
                  <c:v>8.1342333333333638E-4</c:v>
                </c:pt>
                <c:pt idx="11621">
                  <c:v>8.1342333333333638E-4</c:v>
                </c:pt>
                <c:pt idx="11622">
                  <c:v>8.1342333333333638E-4</c:v>
                </c:pt>
                <c:pt idx="11623">
                  <c:v>8.0342333333333635E-4</c:v>
                </c:pt>
                <c:pt idx="11624">
                  <c:v>8.0342333333333635E-4</c:v>
                </c:pt>
                <c:pt idx="11625">
                  <c:v>8.0342333333333635E-4</c:v>
                </c:pt>
                <c:pt idx="11626">
                  <c:v>8.0342333333333635E-4</c:v>
                </c:pt>
                <c:pt idx="11627">
                  <c:v>7.9342333333333654E-4</c:v>
                </c:pt>
                <c:pt idx="11628">
                  <c:v>7.9342333333333654E-4</c:v>
                </c:pt>
                <c:pt idx="11629">
                  <c:v>7.9342333333333654E-4</c:v>
                </c:pt>
                <c:pt idx="11630">
                  <c:v>7.9342333333333654E-4</c:v>
                </c:pt>
                <c:pt idx="11631">
                  <c:v>7.9342333333333654E-4</c:v>
                </c:pt>
                <c:pt idx="11632">
                  <c:v>8.0342333333333635E-4</c:v>
                </c:pt>
                <c:pt idx="11633">
                  <c:v>8.0342333333333635E-4</c:v>
                </c:pt>
                <c:pt idx="11634">
                  <c:v>8.0342333333333635E-4</c:v>
                </c:pt>
                <c:pt idx="11635">
                  <c:v>8.0342333333333635E-4</c:v>
                </c:pt>
                <c:pt idx="11636">
                  <c:v>8.1342333333333638E-4</c:v>
                </c:pt>
                <c:pt idx="11637">
                  <c:v>8.1342333333333638E-4</c:v>
                </c:pt>
                <c:pt idx="11638">
                  <c:v>8.1342333333333638E-4</c:v>
                </c:pt>
                <c:pt idx="11639">
                  <c:v>8.1342333333333638E-4</c:v>
                </c:pt>
                <c:pt idx="11640">
                  <c:v>8.1342333333333638E-4</c:v>
                </c:pt>
                <c:pt idx="11641">
                  <c:v>8.1342333333333638E-4</c:v>
                </c:pt>
                <c:pt idx="11642">
                  <c:v>8.1342333333333638E-4</c:v>
                </c:pt>
                <c:pt idx="11643">
                  <c:v>8.234233333333364E-4</c:v>
                </c:pt>
                <c:pt idx="11644">
                  <c:v>8.234233333333364E-4</c:v>
                </c:pt>
                <c:pt idx="11645">
                  <c:v>8.234233333333364E-4</c:v>
                </c:pt>
                <c:pt idx="11646">
                  <c:v>8.234233333333364E-4</c:v>
                </c:pt>
                <c:pt idx="11647">
                  <c:v>8.234233333333364E-4</c:v>
                </c:pt>
                <c:pt idx="11648">
                  <c:v>8.234233333333364E-4</c:v>
                </c:pt>
                <c:pt idx="11649">
                  <c:v>8.234233333333364E-4</c:v>
                </c:pt>
                <c:pt idx="11650">
                  <c:v>8.234233333333364E-4</c:v>
                </c:pt>
                <c:pt idx="11651">
                  <c:v>8.234233333333364E-4</c:v>
                </c:pt>
                <c:pt idx="11652">
                  <c:v>8.234233333333364E-4</c:v>
                </c:pt>
                <c:pt idx="11653">
                  <c:v>8.234233333333364E-4</c:v>
                </c:pt>
                <c:pt idx="11654">
                  <c:v>8.1342333333333638E-4</c:v>
                </c:pt>
                <c:pt idx="11655">
                  <c:v>8.1342333333333638E-4</c:v>
                </c:pt>
                <c:pt idx="11656">
                  <c:v>8.1342333333333638E-4</c:v>
                </c:pt>
                <c:pt idx="11657">
                  <c:v>8.1342333333333638E-4</c:v>
                </c:pt>
                <c:pt idx="11658">
                  <c:v>8.1342333333333638E-4</c:v>
                </c:pt>
                <c:pt idx="11659">
                  <c:v>8.0342333333333635E-4</c:v>
                </c:pt>
                <c:pt idx="11660">
                  <c:v>8.0342333333333635E-4</c:v>
                </c:pt>
                <c:pt idx="11661">
                  <c:v>7.9342333333333654E-4</c:v>
                </c:pt>
                <c:pt idx="11662">
                  <c:v>7.9342333333333654E-4</c:v>
                </c:pt>
                <c:pt idx="11663">
                  <c:v>7.9342333333333654E-4</c:v>
                </c:pt>
                <c:pt idx="11664">
                  <c:v>7.9342333333333654E-4</c:v>
                </c:pt>
                <c:pt idx="11665">
                  <c:v>7.8342333333333652E-4</c:v>
                </c:pt>
                <c:pt idx="11666">
                  <c:v>7.8342333333333652E-4</c:v>
                </c:pt>
                <c:pt idx="11667">
                  <c:v>7.7342333333333649E-4</c:v>
                </c:pt>
                <c:pt idx="11668">
                  <c:v>7.7342333333333649E-4</c:v>
                </c:pt>
                <c:pt idx="11669">
                  <c:v>7.7342333333333649E-4</c:v>
                </c:pt>
                <c:pt idx="11670">
                  <c:v>7.7342333333333649E-4</c:v>
                </c:pt>
                <c:pt idx="11671">
                  <c:v>7.7342333333333649E-4</c:v>
                </c:pt>
                <c:pt idx="11672">
                  <c:v>7.7342333333333649E-4</c:v>
                </c:pt>
                <c:pt idx="11673">
                  <c:v>7.7342333333333649E-4</c:v>
                </c:pt>
                <c:pt idx="11674">
                  <c:v>7.7342333333333649E-4</c:v>
                </c:pt>
                <c:pt idx="11675">
                  <c:v>7.7342333333333649E-4</c:v>
                </c:pt>
                <c:pt idx="11676">
                  <c:v>7.7342333333333649E-4</c:v>
                </c:pt>
                <c:pt idx="11677">
                  <c:v>7.7342333333333649E-4</c:v>
                </c:pt>
                <c:pt idx="11678">
                  <c:v>7.8342333333333652E-4</c:v>
                </c:pt>
                <c:pt idx="11679">
                  <c:v>7.8342333333333652E-4</c:v>
                </c:pt>
                <c:pt idx="11680">
                  <c:v>7.8342333333333652E-4</c:v>
                </c:pt>
                <c:pt idx="11681">
                  <c:v>7.9342333333333654E-4</c:v>
                </c:pt>
                <c:pt idx="11682">
                  <c:v>7.9342333333333654E-4</c:v>
                </c:pt>
                <c:pt idx="11683">
                  <c:v>7.9342333333333654E-4</c:v>
                </c:pt>
                <c:pt idx="11684">
                  <c:v>7.9342333333333654E-4</c:v>
                </c:pt>
                <c:pt idx="11685">
                  <c:v>8.0342333333333635E-4</c:v>
                </c:pt>
                <c:pt idx="11686">
                  <c:v>8.0342333333333635E-4</c:v>
                </c:pt>
                <c:pt idx="11687">
                  <c:v>8.1342333333333638E-4</c:v>
                </c:pt>
                <c:pt idx="11688">
                  <c:v>8.1342333333333638E-4</c:v>
                </c:pt>
                <c:pt idx="11689">
                  <c:v>8.1342333333333638E-4</c:v>
                </c:pt>
                <c:pt idx="11690">
                  <c:v>8.1342333333333638E-4</c:v>
                </c:pt>
                <c:pt idx="11691">
                  <c:v>8.1342333333333638E-4</c:v>
                </c:pt>
                <c:pt idx="11692">
                  <c:v>8.234233333333364E-4</c:v>
                </c:pt>
                <c:pt idx="11693">
                  <c:v>8.234233333333364E-4</c:v>
                </c:pt>
                <c:pt idx="11694">
                  <c:v>8.234233333333364E-4</c:v>
                </c:pt>
                <c:pt idx="11695">
                  <c:v>8.234233333333364E-4</c:v>
                </c:pt>
                <c:pt idx="11696">
                  <c:v>8.3342333333333643E-4</c:v>
                </c:pt>
                <c:pt idx="11697">
                  <c:v>8.3342333333333643E-4</c:v>
                </c:pt>
                <c:pt idx="11698">
                  <c:v>8.3342333333333643E-4</c:v>
                </c:pt>
                <c:pt idx="11699">
                  <c:v>8.234233333333364E-4</c:v>
                </c:pt>
                <c:pt idx="11700">
                  <c:v>8.234233333333364E-4</c:v>
                </c:pt>
                <c:pt idx="11701">
                  <c:v>8.234233333333364E-4</c:v>
                </c:pt>
                <c:pt idx="11702">
                  <c:v>8.234233333333364E-4</c:v>
                </c:pt>
                <c:pt idx="11703">
                  <c:v>8.1342333333333638E-4</c:v>
                </c:pt>
                <c:pt idx="11704">
                  <c:v>8.1342333333333638E-4</c:v>
                </c:pt>
                <c:pt idx="11705">
                  <c:v>8.1342333333333638E-4</c:v>
                </c:pt>
                <c:pt idx="11706">
                  <c:v>8.1342333333333638E-4</c:v>
                </c:pt>
                <c:pt idx="11707">
                  <c:v>8.0342333333333635E-4</c:v>
                </c:pt>
                <c:pt idx="11708">
                  <c:v>7.9342333333333654E-4</c:v>
                </c:pt>
                <c:pt idx="11709">
                  <c:v>7.9342333333333654E-4</c:v>
                </c:pt>
                <c:pt idx="11710">
                  <c:v>7.9342333333333654E-4</c:v>
                </c:pt>
                <c:pt idx="11711">
                  <c:v>7.8342333333333652E-4</c:v>
                </c:pt>
                <c:pt idx="11712">
                  <c:v>7.7342333333333649E-4</c:v>
                </c:pt>
                <c:pt idx="11713">
                  <c:v>7.7342333333333649E-4</c:v>
                </c:pt>
                <c:pt idx="11714">
                  <c:v>7.7342333333333649E-4</c:v>
                </c:pt>
                <c:pt idx="11715">
                  <c:v>7.6342333333333646E-4</c:v>
                </c:pt>
                <c:pt idx="11716">
                  <c:v>7.5342333333333644E-4</c:v>
                </c:pt>
                <c:pt idx="11717">
                  <c:v>7.5342333333333644E-4</c:v>
                </c:pt>
                <c:pt idx="11718">
                  <c:v>7.5342333333333644E-4</c:v>
                </c:pt>
                <c:pt idx="11719">
                  <c:v>7.4342333333333641E-4</c:v>
                </c:pt>
                <c:pt idx="11720">
                  <c:v>7.3342333333333638E-4</c:v>
                </c:pt>
                <c:pt idx="11721">
                  <c:v>7.3342333333333638E-4</c:v>
                </c:pt>
                <c:pt idx="11722">
                  <c:v>7.3342333333333638E-4</c:v>
                </c:pt>
                <c:pt idx="11723">
                  <c:v>7.2342333333333636E-4</c:v>
                </c:pt>
                <c:pt idx="11724">
                  <c:v>7.2342333333333636E-4</c:v>
                </c:pt>
                <c:pt idx="11725">
                  <c:v>7.1342333333333655E-4</c:v>
                </c:pt>
                <c:pt idx="11726">
                  <c:v>7.1342333333333655E-4</c:v>
                </c:pt>
                <c:pt idx="11727">
                  <c:v>7.1342333333333655E-4</c:v>
                </c:pt>
                <c:pt idx="11728">
                  <c:v>7.0342333333333652E-4</c:v>
                </c:pt>
                <c:pt idx="11729">
                  <c:v>7.0342333333333652E-4</c:v>
                </c:pt>
                <c:pt idx="11730">
                  <c:v>7.0342333333333652E-4</c:v>
                </c:pt>
                <c:pt idx="11731">
                  <c:v>7.0342333333333652E-4</c:v>
                </c:pt>
                <c:pt idx="11732">
                  <c:v>6.934233333333365E-4</c:v>
                </c:pt>
                <c:pt idx="11733">
                  <c:v>6.934233333333365E-4</c:v>
                </c:pt>
                <c:pt idx="11734">
                  <c:v>6.934233333333365E-4</c:v>
                </c:pt>
                <c:pt idx="11735">
                  <c:v>6.934233333333365E-4</c:v>
                </c:pt>
                <c:pt idx="11736">
                  <c:v>6.934233333333365E-4</c:v>
                </c:pt>
                <c:pt idx="11737">
                  <c:v>6.934233333333365E-4</c:v>
                </c:pt>
                <c:pt idx="11738">
                  <c:v>6.934233333333365E-4</c:v>
                </c:pt>
                <c:pt idx="11739">
                  <c:v>6.934233333333365E-4</c:v>
                </c:pt>
                <c:pt idx="11740">
                  <c:v>6.934233333333365E-4</c:v>
                </c:pt>
                <c:pt idx="11741">
                  <c:v>7.0342333333333652E-4</c:v>
                </c:pt>
                <c:pt idx="11742">
                  <c:v>7.0342333333333652E-4</c:v>
                </c:pt>
                <c:pt idx="11743">
                  <c:v>7.0342333333333652E-4</c:v>
                </c:pt>
                <c:pt idx="11744">
                  <c:v>7.0342333333333652E-4</c:v>
                </c:pt>
                <c:pt idx="11745">
                  <c:v>7.1342333333333655E-4</c:v>
                </c:pt>
                <c:pt idx="11746">
                  <c:v>7.1342333333333655E-4</c:v>
                </c:pt>
                <c:pt idx="11747">
                  <c:v>7.1342333333333655E-4</c:v>
                </c:pt>
                <c:pt idx="11748">
                  <c:v>7.1342333333333655E-4</c:v>
                </c:pt>
                <c:pt idx="11749">
                  <c:v>7.1342333333333655E-4</c:v>
                </c:pt>
                <c:pt idx="11750">
                  <c:v>7.2342333333333636E-4</c:v>
                </c:pt>
                <c:pt idx="11751">
                  <c:v>7.2342333333333636E-4</c:v>
                </c:pt>
                <c:pt idx="11752">
                  <c:v>7.3342333333333638E-4</c:v>
                </c:pt>
                <c:pt idx="11753">
                  <c:v>7.3342333333333638E-4</c:v>
                </c:pt>
                <c:pt idx="11754">
                  <c:v>7.3342333333333638E-4</c:v>
                </c:pt>
                <c:pt idx="11755">
                  <c:v>7.3342333333333638E-4</c:v>
                </c:pt>
                <c:pt idx="11756">
                  <c:v>7.4342333333333641E-4</c:v>
                </c:pt>
                <c:pt idx="11757">
                  <c:v>7.4342333333333641E-4</c:v>
                </c:pt>
                <c:pt idx="11758">
                  <c:v>7.5342333333333644E-4</c:v>
                </c:pt>
                <c:pt idx="11759">
                  <c:v>7.5342333333333644E-4</c:v>
                </c:pt>
                <c:pt idx="11760">
                  <c:v>7.5342333333333644E-4</c:v>
                </c:pt>
                <c:pt idx="11761">
                  <c:v>7.5342333333333644E-4</c:v>
                </c:pt>
                <c:pt idx="11762">
                  <c:v>7.5342333333333644E-4</c:v>
                </c:pt>
                <c:pt idx="11763">
                  <c:v>7.6342333333333646E-4</c:v>
                </c:pt>
                <c:pt idx="11764">
                  <c:v>7.6342333333333646E-4</c:v>
                </c:pt>
                <c:pt idx="11765">
                  <c:v>7.6342333333333646E-4</c:v>
                </c:pt>
                <c:pt idx="11766">
                  <c:v>7.6342333333333646E-4</c:v>
                </c:pt>
                <c:pt idx="11767">
                  <c:v>7.7342333333333649E-4</c:v>
                </c:pt>
                <c:pt idx="11768">
                  <c:v>7.7342333333333649E-4</c:v>
                </c:pt>
                <c:pt idx="11769">
                  <c:v>7.7342333333333649E-4</c:v>
                </c:pt>
                <c:pt idx="11770">
                  <c:v>7.7342333333333649E-4</c:v>
                </c:pt>
                <c:pt idx="11771">
                  <c:v>7.7342333333333649E-4</c:v>
                </c:pt>
                <c:pt idx="11772">
                  <c:v>7.7342333333333649E-4</c:v>
                </c:pt>
                <c:pt idx="11773">
                  <c:v>7.7342333333333649E-4</c:v>
                </c:pt>
                <c:pt idx="11774">
                  <c:v>7.7342333333333649E-4</c:v>
                </c:pt>
                <c:pt idx="11775">
                  <c:v>7.7342333333333649E-4</c:v>
                </c:pt>
                <c:pt idx="11776">
                  <c:v>7.7342333333333649E-4</c:v>
                </c:pt>
                <c:pt idx="11777">
                  <c:v>7.7342333333333649E-4</c:v>
                </c:pt>
                <c:pt idx="11778">
                  <c:v>7.7342333333333649E-4</c:v>
                </c:pt>
                <c:pt idx="11779">
                  <c:v>7.7342333333333649E-4</c:v>
                </c:pt>
                <c:pt idx="11780">
                  <c:v>7.7342333333333649E-4</c:v>
                </c:pt>
                <c:pt idx="11781">
                  <c:v>7.7342333333333649E-4</c:v>
                </c:pt>
                <c:pt idx="11782">
                  <c:v>7.7342333333333649E-4</c:v>
                </c:pt>
                <c:pt idx="11783">
                  <c:v>7.7342333333333649E-4</c:v>
                </c:pt>
                <c:pt idx="11784">
                  <c:v>7.7342333333333649E-4</c:v>
                </c:pt>
                <c:pt idx="11785">
                  <c:v>7.6342333333333646E-4</c:v>
                </c:pt>
                <c:pt idx="11786">
                  <c:v>7.6342333333333646E-4</c:v>
                </c:pt>
                <c:pt idx="11787">
                  <c:v>7.6342333333333646E-4</c:v>
                </c:pt>
                <c:pt idx="11788">
                  <c:v>7.6342333333333646E-4</c:v>
                </c:pt>
                <c:pt idx="11789">
                  <c:v>7.6342333333333646E-4</c:v>
                </c:pt>
                <c:pt idx="11790">
                  <c:v>7.6342333333333646E-4</c:v>
                </c:pt>
                <c:pt idx="11791">
                  <c:v>7.6342333333333646E-4</c:v>
                </c:pt>
                <c:pt idx="11792">
                  <c:v>7.5342333333333644E-4</c:v>
                </c:pt>
                <c:pt idx="11793">
                  <c:v>7.5342333333333644E-4</c:v>
                </c:pt>
                <c:pt idx="11794">
                  <c:v>7.5342333333333644E-4</c:v>
                </c:pt>
                <c:pt idx="11795">
                  <c:v>7.5342333333333644E-4</c:v>
                </c:pt>
                <c:pt idx="11796">
                  <c:v>7.5342333333333644E-4</c:v>
                </c:pt>
                <c:pt idx="11797">
                  <c:v>7.5342333333333644E-4</c:v>
                </c:pt>
                <c:pt idx="11798">
                  <c:v>7.5342333333333644E-4</c:v>
                </c:pt>
                <c:pt idx="11799">
                  <c:v>7.5342333333333644E-4</c:v>
                </c:pt>
                <c:pt idx="11800">
                  <c:v>7.6342333333333646E-4</c:v>
                </c:pt>
                <c:pt idx="11801">
                  <c:v>7.6342333333333646E-4</c:v>
                </c:pt>
                <c:pt idx="11802">
                  <c:v>7.6342333333333646E-4</c:v>
                </c:pt>
                <c:pt idx="11803">
                  <c:v>7.6342333333333646E-4</c:v>
                </c:pt>
                <c:pt idx="11804">
                  <c:v>7.6342333333333646E-4</c:v>
                </c:pt>
                <c:pt idx="11805">
                  <c:v>7.6342333333333646E-4</c:v>
                </c:pt>
                <c:pt idx="11806">
                  <c:v>7.6342333333333646E-4</c:v>
                </c:pt>
                <c:pt idx="11807">
                  <c:v>7.6342333333333646E-4</c:v>
                </c:pt>
                <c:pt idx="11808">
                  <c:v>7.7342333333333649E-4</c:v>
                </c:pt>
                <c:pt idx="11809">
                  <c:v>7.7342333333333649E-4</c:v>
                </c:pt>
                <c:pt idx="11810">
                  <c:v>7.7342333333333649E-4</c:v>
                </c:pt>
                <c:pt idx="11811">
                  <c:v>7.7342333333333649E-4</c:v>
                </c:pt>
                <c:pt idx="11812">
                  <c:v>7.7342333333333649E-4</c:v>
                </c:pt>
                <c:pt idx="11813">
                  <c:v>7.7342333333333649E-4</c:v>
                </c:pt>
                <c:pt idx="11814">
                  <c:v>7.7342333333333649E-4</c:v>
                </c:pt>
                <c:pt idx="11815">
                  <c:v>7.7342333333333649E-4</c:v>
                </c:pt>
                <c:pt idx="11816">
                  <c:v>7.7342333333333649E-4</c:v>
                </c:pt>
                <c:pt idx="11817">
                  <c:v>7.7342333333333649E-4</c:v>
                </c:pt>
                <c:pt idx="11818">
                  <c:v>7.7342333333333649E-4</c:v>
                </c:pt>
                <c:pt idx="11819">
                  <c:v>7.7342333333333649E-4</c:v>
                </c:pt>
                <c:pt idx="11820">
                  <c:v>7.7342333333333649E-4</c:v>
                </c:pt>
                <c:pt idx="11821">
                  <c:v>7.7342333333333649E-4</c:v>
                </c:pt>
                <c:pt idx="11822">
                  <c:v>7.7342333333333649E-4</c:v>
                </c:pt>
                <c:pt idx="11823">
                  <c:v>7.7342333333333649E-4</c:v>
                </c:pt>
                <c:pt idx="11824">
                  <c:v>7.7342333333333649E-4</c:v>
                </c:pt>
                <c:pt idx="11825">
                  <c:v>7.7342333333333649E-4</c:v>
                </c:pt>
                <c:pt idx="11826">
                  <c:v>7.7342333333333649E-4</c:v>
                </c:pt>
                <c:pt idx="11827">
                  <c:v>7.7342333333333649E-4</c:v>
                </c:pt>
                <c:pt idx="11828">
                  <c:v>7.7342333333333649E-4</c:v>
                </c:pt>
                <c:pt idx="11829">
                  <c:v>7.7342333333333649E-4</c:v>
                </c:pt>
                <c:pt idx="11830">
                  <c:v>7.7342333333333649E-4</c:v>
                </c:pt>
                <c:pt idx="11831">
                  <c:v>7.7342333333333649E-4</c:v>
                </c:pt>
                <c:pt idx="11832">
                  <c:v>7.7342333333333649E-4</c:v>
                </c:pt>
                <c:pt idx="11833">
                  <c:v>7.7342333333333649E-4</c:v>
                </c:pt>
                <c:pt idx="11834">
                  <c:v>7.7342333333333649E-4</c:v>
                </c:pt>
                <c:pt idx="11835">
                  <c:v>7.7342333333333649E-4</c:v>
                </c:pt>
                <c:pt idx="11836">
                  <c:v>7.7342333333333649E-4</c:v>
                </c:pt>
                <c:pt idx="11837">
                  <c:v>7.7342333333333649E-4</c:v>
                </c:pt>
                <c:pt idx="11838">
                  <c:v>7.7342333333333649E-4</c:v>
                </c:pt>
                <c:pt idx="11839">
                  <c:v>7.7342333333333649E-4</c:v>
                </c:pt>
                <c:pt idx="11840">
                  <c:v>7.7342333333333649E-4</c:v>
                </c:pt>
                <c:pt idx="11841">
                  <c:v>7.7342333333333649E-4</c:v>
                </c:pt>
                <c:pt idx="11842">
                  <c:v>7.7342333333333649E-4</c:v>
                </c:pt>
                <c:pt idx="11843">
                  <c:v>7.7342333333333649E-4</c:v>
                </c:pt>
                <c:pt idx="11844">
                  <c:v>7.7342333333333649E-4</c:v>
                </c:pt>
                <c:pt idx="11845">
                  <c:v>7.8342333333333652E-4</c:v>
                </c:pt>
                <c:pt idx="11846">
                  <c:v>7.8342333333333652E-4</c:v>
                </c:pt>
                <c:pt idx="11847">
                  <c:v>7.8342333333333652E-4</c:v>
                </c:pt>
                <c:pt idx="11848">
                  <c:v>7.8342333333333652E-4</c:v>
                </c:pt>
                <c:pt idx="11849">
                  <c:v>7.9342333333333654E-4</c:v>
                </c:pt>
                <c:pt idx="11850">
                  <c:v>7.9342333333333654E-4</c:v>
                </c:pt>
                <c:pt idx="11851">
                  <c:v>7.9342333333333654E-4</c:v>
                </c:pt>
                <c:pt idx="11852">
                  <c:v>7.9342333333333654E-4</c:v>
                </c:pt>
                <c:pt idx="11853">
                  <c:v>7.9342333333333654E-4</c:v>
                </c:pt>
                <c:pt idx="11854">
                  <c:v>7.9342333333333654E-4</c:v>
                </c:pt>
                <c:pt idx="11855">
                  <c:v>7.9342333333333654E-4</c:v>
                </c:pt>
                <c:pt idx="11856">
                  <c:v>7.9342333333333654E-4</c:v>
                </c:pt>
                <c:pt idx="11857">
                  <c:v>7.9342333333333654E-4</c:v>
                </c:pt>
                <c:pt idx="11858">
                  <c:v>8.0342333333333635E-4</c:v>
                </c:pt>
                <c:pt idx="11859">
                  <c:v>8.0342333333333635E-4</c:v>
                </c:pt>
                <c:pt idx="11860">
                  <c:v>8.0342333333333635E-4</c:v>
                </c:pt>
                <c:pt idx="11861">
                  <c:v>8.0342333333333635E-4</c:v>
                </c:pt>
                <c:pt idx="11862">
                  <c:v>8.0342333333333635E-4</c:v>
                </c:pt>
                <c:pt idx="11863">
                  <c:v>8.1342333333333638E-4</c:v>
                </c:pt>
                <c:pt idx="11864">
                  <c:v>8.1342333333333638E-4</c:v>
                </c:pt>
                <c:pt idx="11865">
                  <c:v>8.1342333333333638E-4</c:v>
                </c:pt>
                <c:pt idx="11866">
                  <c:v>8.1342333333333638E-4</c:v>
                </c:pt>
                <c:pt idx="11867">
                  <c:v>8.1342333333333638E-4</c:v>
                </c:pt>
                <c:pt idx="11868">
                  <c:v>8.1342333333333638E-4</c:v>
                </c:pt>
                <c:pt idx="11869">
                  <c:v>8.1342333333333638E-4</c:v>
                </c:pt>
                <c:pt idx="11870">
                  <c:v>8.1342333333333638E-4</c:v>
                </c:pt>
                <c:pt idx="11871">
                  <c:v>8.1342333333333638E-4</c:v>
                </c:pt>
                <c:pt idx="11872">
                  <c:v>8.234233333333364E-4</c:v>
                </c:pt>
                <c:pt idx="11873">
                  <c:v>8.234233333333364E-4</c:v>
                </c:pt>
                <c:pt idx="11874">
                  <c:v>8.234233333333364E-4</c:v>
                </c:pt>
                <c:pt idx="11875">
                  <c:v>8.3342333333333643E-4</c:v>
                </c:pt>
                <c:pt idx="11876">
                  <c:v>8.3342333333333643E-4</c:v>
                </c:pt>
                <c:pt idx="11877">
                  <c:v>8.3342333333333643E-4</c:v>
                </c:pt>
                <c:pt idx="11878">
                  <c:v>8.3342333333333643E-4</c:v>
                </c:pt>
                <c:pt idx="11879">
                  <c:v>8.3342333333333643E-4</c:v>
                </c:pt>
                <c:pt idx="11880">
                  <c:v>8.4342333333333646E-4</c:v>
                </c:pt>
                <c:pt idx="11881">
                  <c:v>8.4342333333333646E-4</c:v>
                </c:pt>
                <c:pt idx="11882">
                  <c:v>8.4342333333333646E-4</c:v>
                </c:pt>
                <c:pt idx="11883">
                  <c:v>8.5342333333333648E-4</c:v>
                </c:pt>
                <c:pt idx="11884">
                  <c:v>8.5342333333333648E-4</c:v>
                </c:pt>
                <c:pt idx="11885">
                  <c:v>8.5342333333333648E-4</c:v>
                </c:pt>
                <c:pt idx="11886">
                  <c:v>8.5342333333333648E-4</c:v>
                </c:pt>
                <c:pt idx="11887">
                  <c:v>8.5342333333333648E-4</c:v>
                </c:pt>
                <c:pt idx="11888">
                  <c:v>8.5342333333333648E-4</c:v>
                </c:pt>
                <c:pt idx="11889">
                  <c:v>8.6342333333333651E-4</c:v>
                </c:pt>
                <c:pt idx="11890">
                  <c:v>8.6342333333333651E-4</c:v>
                </c:pt>
                <c:pt idx="11891">
                  <c:v>8.6342333333333651E-4</c:v>
                </c:pt>
                <c:pt idx="11892">
                  <c:v>8.6342333333333651E-4</c:v>
                </c:pt>
                <c:pt idx="11893">
                  <c:v>8.6342333333333651E-4</c:v>
                </c:pt>
                <c:pt idx="11894">
                  <c:v>8.6342333333333651E-4</c:v>
                </c:pt>
                <c:pt idx="11895">
                  <c:v>8.6342333333333651E-4</c:v>
                </c:pt>
                <c:pt idx="11896">
                  <c:v>8.6342333333333651E-4</c:v>
                </c:pt>
                <c:pt idx="11897">
                  <c:v>8.6342333333333651E-4</c:v>
                </c:pt>
                <c:pt idx="11898">
                  <c:v>8.6342333333333651E-4</c:v>
                </c:pt>
                <c:pt idx="11899">
                  <c:v>8.6342333333333651E-4</c:v>
                </c:pt>
                <c:pt idx="11900">
                  <c:v>8.6342333333333651E-4</c:v>
                </c:pt>
                <c:pt idx="11901">
                  <c:v>8.6342333333333651E-4</c:v>
                </c:pt>
                <c:pt idx="11902">
                  <c:v>8.5342333333333648E-4</c:v>
                </c:pt>
                <c:pt idx="11903">
                  <c:v>8.5342333333333648E-4</c:v>
                </c:pt>
                <c:pt idx="11904">
                  <c:v>8.5342333333333648E-4</c:v>
                </c:pt>
                <c:pt idx="11905">
                  <c:v>8.5342333333333648E-4</c:v>
                </c:pt>
                <c:pt idx="11906">
                  <c:v>8.5342333333333648E-4</c:v>
                </c:pt>
                <c:pt idx="11907">
                  <c:v>8.4342333333333646E-4</c:v>
                </c:pt>
                <c:pt idx="11908">
                  <c:v>8.4342333333333646E-4</c:v>
                </c:pt>
                <c:pt idx="11909">
                  <c:v>8.3342333333333643E-4</c:v>
                </c:pt>
                <c:pt idx="11910">
                  <c:v>8.3342333333333643E-4</c:v>
                </c:pt>
                <c:pt idx="11911">
                  <c:v>8.3342333333333643E-4</c:v>
                </c:pt>
                <c:pt idx="11912">
                  <c:v>8.3342333333333643E-4</c:v>
                </c:pt>
                <c:pt idx="11913">
                  <c:v>8.3342333333333643E-4</c:v>
                </c:pt>
                <c:pt idx="11914">
                  <c:v>8.234233333333364E-4</c:v>
                </c:pt>
                <c:pt idx="11915">
                  <c:v>8.234233333333364E-4</c:v>
                </c:pt>
                <c:pt idx="11916">
                  <c:v>8.234233333333364E-4</c:v>
                </c:pt>
                <c:pt idx="11917">
                  <c:v>8.1342333333333638E-4</c:v>
                </c:pt>
                <c:pt idx="11918">
                  <c:v>8.1342333333333638E-4</c:v>
                </c:pt>
                <c:pt idx="11919">
                  <c:v>8.1342333333333638E-4</c:v>
                </c:pt>
                <c:pt idx="11920">
                  <c:v>8.1342333333333638E-4</c:v>
                </c:pt>
                <c:pt idx="11921">
                  <c:v>8.1342333333333638E-4</c:v>
                </c:pt>
                <c:pt idx="11922">
                  <c:v>8.1342333333333638E-4</c:v>
                </c:pt>
                <c:pt idx="11923">
                  <c:v>8.1342333333333638E-4</c:v>
                </c:pt>
                <c:pt idx="11924">
                  <c:v>8.1342333333333638E-4</c:v>
                </c:pt>
                <c:pt idx="11925">
                  <c:v>8.1342333333333638E-4</c:v>
                </c:pt>
                <c:pt idx="11926">
                  <c:v>8.1342333333333638E-4</c:v>
                </c:pt>
                <c:pt idx="11927">
                  <c:v>8.0342333333333635E-4</c:v>
                </c:pt>
                <c:pt idx="11928">
                  <c:v>8.0342333333333635E-4</c:v>
                </c:pt>
                <c:pt idx="11929">
                  <c:v>8.0342333333333635E-4</c:v>
                </c:pt>
                <c:pt idx="11930">
                  <c:v>8.0342333333333635E-4</c:v>
                </c:pt>
                <c:pt idx="11931">
                  <c:v>8.0342333333333635E-4</c:v>
                </c:pt>
                <c:pt idx="11932">
                  <c:v>8.0342333333333635E-4</c:v>
                </c:pt>
                <c:pt idx="11933">
                  <c:v>8.0342333333333635E-4</c:v>
                </c:pt>
                <c:pt idx="11934">
                  <c:v>8.0342333333333635E-4</c:v>
                </c:pt>
                <c:pt idx="11935">
                  <c:v>8.0342333333333635E-4</c:v>
                </c:pt>
                <c:pt idx="11936">
                  <c:v>7.9342333333333654E-4</c:v>
                </c:pt>
                <c:pt idx="11937">
                  <c:v>7.9342333333333654E-4</c:v>
                </c:pt>
                <c:pt idx="11938">
                  <c:v>7.9342333333333654E-4</c:v>
                </c:pt>
                <c:pt idx="11939">
                  <c:v>7.9342333333333654E-4</c:v>
                </c:pt>
                <c:pt idx="11940">
                  <c:v>7.9342333333333654E-4</c:v>
                </c:pt>
                <c:pt idx="11941">
                  <c:v>7.9342333333333654E-4</c:v>
                </c:pt>
                <c:pt idx="11942">
                  <c:v>7.9342333333333654E-4</c:v>
                </c:pt>
                <c:pt idx="11943">
                  <c:v>7.9342333333333654E-4</c:v>
                </c:pt>
                <c:pt idx="11944">
                  <c:v>7.8342333333333652E-4</c:v>
                </c:pt>
                <c:pt idx="11945">
                  <c:v>7.8342333333333652E-4</c:v>
                </c:pt>
                <c:pt idx="11946">
                  <c:v>7.7342333333333649E-4</c:v>
                </c:pt>
                <c:pt idx="11947">
                  <c:v>7.7342333333333649E-4</c:v>
                </c:pt>
                <c:pt idx="11948">
                  <c:v>7.7342333333333649E-4</c:v>
                </c:pt>
                <c:pt idx="11949">
                  <c:v>7.7342333333333649E-4</c:v>
                </c:pt>
                <c:pt idx="11950">
                  <c:v>7.7342333333333649E-4</c:v>
                </c:pt>
                <c:pt idx="11951">
                  <c:v>7.7342333333333649E-4</c:v>
                </c:pt>
                <c:pt idx="11952">
                  <c:v>7.6342333333333646E-4</c:v>
                </c:pt>
                <c:pt idx="11953">
                  <c:v>7.6342333333333646E-4</c:v>
                </c:pt>
                <c:pt idx="11954">
                  <c:v>7.6342333333333646E-4</c:v>
                </c:pt>
                <c:pt idx="11955">
                  <c:v>7.6342333333333646E-4</c:v>
                </c:pt>
                <c:pt idx="11956">
                  <c:v>7.6342333333333646E-4</c:v>
                </c:pt>
                <c:pt idx="11957">
                  <c:v>7.5342333333333644E-4</c:v>
                </c:pt>
                <c:pt idx="11958">
                  <c:v>7.5342333333333644E-4</c:v>
                </c:pt>
                <c:pt idx="11959">
                  <c:v>7.5342333333333644E-4</c:v>
                </c:pt>
                <c:pt idx="11960">
                  <c:v>7.5342333333333644E-4</c:v>
                </c:pt>
                <c:pt idx="11961">
                  <c:v>7.5342333333333644E-4</c:v>
                </c:pt>
                <c:pt idx="11962">
                  <c:v>7.6342333333333646E-4</c:v>
                </c:pt>
                <c:pt idx="11963">
                  <c:v>7.6342333333333646E-4</c:v>
                </c:pt>
                <c:pt idx="11964">
                  <c:v>7.6342333333333646E-4</c:v>
                </c:pt>
                <c:pt idx="11965">
                  <c:v>7.6342333333333646E-4</c:v>
                </c:pt>
                <c:pt idx="11966">
                  <c:v>7.7342333333333649E-4</c:v>
                </c:pt>
                <c:pt idx="11967">
                  <c:v>7.7342333333333649E-4</c:v>
                </c:pt>
                <c:pt idx="11968">
                  <c:v>7.7342333333333649E-4</c:v>
                </c:pt>
                <c:pt idx="11969">
                  <c:v>7.7342333333333649E-4</c:v>
                </c:pt>
                <c:pt idx="11970">
                  <c:v>7.8342333333333652E-4</c:v>
                </c:pt>
                <c:pt idx="11971">
                  <c:v>7.8342333333333652E-4</c:v>
                </c:pt>
                <c:pt idx="11972">
                  <c:v>7.9342333333333654E-4</c:v>
                </c:pt>
                <c:pt idx="11973">
                  <c:v>7.9342333333333654E-4</c:v>
                </c:pt>
                <c:pt idx="11974">
                  <c:v>7.9342333333333654E-4</c:v>
                </c:pt>
                <c:pt idx="11975">
                  <c:v>7.9342333333333654E-4</c:v>
                </c:pt>
                <c:pt idx="11976">
                  <c:v>8.0342333333333635E-4</c:v>
                </c:pt>
                <c:pt idx="11977">
                  <c:v>8.0342333333333635E-4</c:v>
                </c:pt>
                <c:pt idx="11978">
                  <c:v>8.1342333333333638E-4</c:v>
                </c:pt>
                <c:pt idx="11979">
                  <c:v>8.1342333333333638E-4</c:v>
                </c:pt>
                <c:pt idx="11980">
                  <c:v>8.1342333333333638E-4</c:v>
                </c:pt>
                <c:pt idx="11981">
                  <c:v>8.1342333333333638E-4</c:v>
                </c:pt>
                <c:pt idx="11982">
                  <c:v>8.1342333333333638E-4</c:v>
                </c:pt>
                <c:pt idx="11983">
                  <c:v>8.1342333333333638E-4</c:v>
                </c:pt>
                <c:pt idx="11984">
                  <c:v>8.1342333333333638E-4</c:v>
                </c:pt>
                <c:pt idx="11985">
                  <c:v>8.1342333333333638E-4</c:v>
                </c:pt>
                <c:pt idx="11986">
                  <c:v>8.1342333333333638E-4</c:v>
                </c:pt>
                <c:pt idx="11987">
                  <c:v>8.1342333333333638E-4</c:v>
                </c:pt>
                <c:pt idx="11988">
                  <c:v>8.1342333333333638E-4</c:v>
                </c:pt>
                <c:pt idx="11989">
                  <c:v>8.1342333333333638E-4</c:v>
                </c:pt>
                <c:pt idx="11990">
                  <c:v>8.1342333333333638E-4</c:v>
                </c:pt>
                <c:pt idx="11991">
                  <c:v>8.1342333333333638E-4</c:v>
                </c:pt>
                <c:pt idx="11992">
                  <c:v>8.1342333333333638E-4</c:v>
                </c:pt>
                <c:pt idx="11993">
                  <c:v>8.1342333333333638E-4</c:v>
                </c:pt>
                <c:pt idx="11994">
                  <c:v>8.1342333333333638E-4</c:v>
                </c:pt>
                <c:pt idx="11995">
                  <c:v>8.1342333333333638E-4</c:v>
                </c:pt>
                <c:pt idx="11996">
                  <c:v>8.1342333333333638E-4</c:v>
                </c:pt>
                <c:pt idx="11997">
                  <c:v>8.1342333333333638E-4</c:v>
                </c:pt>
                <c:pt idx="11998">
                  <c:v>8.1342333333333638E-4</c:v>
                </c:pt>
                <c:pt idx="11999">
                  <c:v>8.1342333333333638E-4</c:v>
                </c:pt>
                <c:pt idx="12000">
                  <c:v>8.1342333333333638E-4</c:v>
                </c:pt>
                <c:pt idx="12001">
                  <c:v>8.1342333333333638E-4</c:v>
                </c:pt>
                <c:pt idx="12002">
                  <c:v>8.1342333333333638E-4</c:v>
                </c:pt>
                <c:pt idx="12003">
                  <c:v>8.1342333333333638E-4</c:v>
                </c:pt>
                <c:pt idx="12004">
                  <c:v>8.1342333333333638E-4</c:v>
                </c:pt>
                <c:pt idx="12005">
                  <c:v>8.234233333333364E-4</c:v>
                </c:pt>
                <c:pt idx="12006">
                  <c:v>8.234233333333364E-4</c:v>
                </c:pt>
                <c:pt idx="12007">
                  <c:v>8.234233333333364E-4</c:v>
                </c:pt>
                <c:pt idx="12008">
                  <c:v>8.234233333333364E-4</c:v>
                </c:pt>
                <c:pt idx="12009">
                  <c:v>8.3342333333333643E-4</c:v>
                </c:pt>
                <c:pt idx="12010">
                  <c:v>8.3342333333333643E-4</c:v>
                </c:pt>
                <c:pt idx="12011">
                  <c:v>8.3342333333333643E-4</c:v>
                </c:pt>
                <c:pt idx="12012">
                  <c:v>8.3342333333333643E-4</c:v>
                </c:pt>
                <c:pt idx="12013">
                  <c:v>8.3342333333333643E-4</c:v>
                </c:pt>
                <c:pt idx="12014">
                  <c:v>8.4342333333333646E-4</c:v>
                </c:pt>
                <c:pt idx="12015">
                  <c:v>8.4342333333333646E-4</c:v>
                </c:pt>
                <c:pt idx="12016">
                  <c:v>8.4342333333333646E-4</c:v>
                </c:pt>
                <c:pt idx="12017">
                  <c:v>8.5342333333333648E-4</c:v>
                </c:pt>
                <c:pt idx="12018">
                  <c:v>8.5342333333333648E-4</c:v>
                </c:pt>
                <c:pt idx="12019">
                  <c:v>8.5342333333333648E-4</c:v>
                </c:pt>
                <c:pt idx="12020">
                  <c:v>8.5342333333333648E-4</c:v>
                </c:pt>
                <c:pt idx="12021">
                  <c:v>8.5342333333333648E-4</c:v>
                </c:pt>
                <c:pt idx="12022">
                  <c:v>8.5342333333333648E-4</c:v>
                </c:pt>
                <c:pt idx="12023">
                  <c:v>8.5342333333333648E-4</c:v>
                </c:pt>
                <c:pt idx="12024">
                  <c:v>8.5342333333333648E-4</c:v>
                </c:pt>
                <c:pt idx="12025">
                  <c:v>8.5342333333333648E-4</c:v>
                </c:pt>
                <c:pt idx="12026">
                  <c:v>8.5342333333333648E-4</c:v>
                </c:pt>
                <c:pt idx="12027">
                  <c:v>8.5342333333333648E-4</c:v>
                </c:pt>
                <c:pt idx="12028">
                  <c:v>8.5342333333333648E-4</c:v>
                </c:pt>
                <c:pt idx="12029">
                  <c:v>8.5342333333333648E-4</c:v>
                </c:pt>
                <c:pt idx="12030">
                  <c:v>8.5342333333333648E-4</c:v>
                </c:pt>
                <c:pt idx="12031">
                  <c:v>8.5342333333333648E-4</c:v>
                </c:pt>
                <c:pt idx="12032">
                  <c:v>8.5342333333333648E-4</c:v>
                </c:pt>
                <c:pt idx="12033">
                  <c:v>8.4342333333333646E-4</c:v>
                </c:pt>
                <c:pt idx="12034">
                  <c:v>8.4342333333333646E-4</c:v>
                </c:pt>
                <c:pt idx="12035">
                  <c:v>8.4342333333333646E-4</c:v>
                </c:pt>
                <c:pt idx="12036">
                  <c:v>8.3342333333333643E-4</c:v>
                </c:pt>
                <c:pt idx="12037">
                  <c:v>8.3342333333333643E-4</c:v>
                </c:pt>
                <c:pt idx="12038">
                  <c:v>8.3342333333333643E-4</c:v>
                </c:pt>
                <c:pt idx="12039">
                  <c:v>8.3342333333333643E-4</c:v>
                </c:pt>
                <c:pt idx="12040">
                  <c:v>8.3342333333333643E-4</c:v>
                </c:pt>
                <c:pt idx="12041">
                  <c:v>8.234233333333364E-4</c:v>
                </c:pt>
                <c:pt idx="12042">
                  <c:v>8.234233333333364E-4</c:v>
                </c:pt>
                <c:pt idx="12043">
                  <c:v>8.1342333333333638E-4</c:v>
                </c:pt>
                <c:pt idx="12044">
                  <c:v>8.1342333333333638E-4</c:v>
                </c:pt>
                <c:pt idx="12045">
                  <c:v>8.1342333333333638E-4</c:v>
                </c:pt>
                <c:pt idx="12046">
                  <c:v>8.1342333333333638E-4</c:v>
                </c:pt>
                <c:pt idx="12047">
                  <c:v>8.1342333333333638E-4</c:v>
                </c:pt>
                <c:pt idx="12048">
                  <c:v>8.0342333333333635E-4</c:v>
                </c:pt>
                <c:pt idx="12049">
                  <c:v>8.0342333333333635E-4</c:v>
                </c:pt>
                <c:pt idx="12050">
                  <c:v>8.0342333333333635E-4</c:v>
                </c:pt>
                <c:pt idx="12051">
                  <c:v>7.9342333333333654E-4</c:v>
                </c:pt>
                <c:pt idx="12052">
                  <c:v>7.9342333333333654E-4</c:v>
                </c:pt>
                <c:pt idx="12053">
                  <c:v>7.9342333333333654E-4</c:v>
                </c:pt>
                <c:pt idx="12054">
                  <c:v>7.9342333333333654E-4</c:v>
                </c:pt>
                <c:pt idx="12055">
                  <c:v>7.8342333333333652E-4</c:v>
                </c:pt>
                <c:pt idx="12056">
                  <c:v>7.8342333333333652E-4</c:v>
                </c:pt>
                <c:pt idx="12057">
                  <c:v>7.7342333333333649E-4</c:v>
                </c:pt>
                <c:pt idx="12058">
                  <c:v>7.7342333333333649E-4</c:v>
                </c:pt>
                <c:pt idx="12059">
                  <c:v>7.7342333333333649E-4</c:v>
                </c:pt>
                <c:pt idx="12060">
                  <c:v>7.7342333333333649E-4</c:v>
                </c:pt>
                <c:pt idx="12061">
                  <c:v>7.6342333333333646E-4</c:v>
                </c:pt>
                <c:pt idx="12062">
                  <c:v>7.6342333333333646E-4</c:v>
                </c:pt>
                <c:pt idx="12063">
                  <c:v>7.5342333333333644E-4</c:v>
                </c:pt>
                <c:pt idx="12064">
                  <c:v>7.5342333333333644E-4</c:v>
                </c:pt>
                <c:pt idx="12065">
                  <c:v>7.5342333333333644E-4</c:v>
                </c:pt>
                <c:pt idx="12066">
                  <c:v>7.4342333333333641E-4</c:v>
                </c:pt>
                <c:pt idx="12067">
                  <c:v>7.3342333333333638E-4</c:v>
                </c:pt>
                <c:pt idx="12068">
                  <c:v>7.3342333333333638E-4</c:v>
                </c:pt>
                <c:pt idx="12069">
                  <c:v>7.3342333333333638E-4</c:v>
                </c:pt>
                <c:pt idx="12070">
                  <c:v>7.2342333333333636E-4</c:v>
                </c:pt>
                <c:pt idx="12071">
                  <c:v>7.2342333333333636E-4</c:v>
                </c:pt>
                <c:pt idx="12072">
                  <c:v>7.1342333333333655E-4</c:v>
                </c:pt>
                <c:pt idx="12073">
                  <c:v>7.1342333333333655E-4</c:v>
                </c:pt>
                <c:pt idx="12074">
                  <c:v>7.0342333333333652E-4</c:v>
                </c:pt>
                <c:pt idx="12075">
                  <c:v>7.0342333333333652E-4</c:v>
                </c:pt>
                <c:pt idx="12076">
                  <c:v>6.934233333333365E-4</c:v>
                </c:pt>
                <c:pt idx="12077">
                  <c:v>6.934233333333365E-4</c:v>
                </c:pt>
                <c:pt idx="12078">
                  <c:v>6.934233333333365E-4</c:v>
                </c:pt>
                <c:pt idx="12079">
                  <c:v>6.8342333333333647E-4</c:v>
                </c:pt>
                <c:pt idx="12080">
                  <c:v>6.8342333333333647E-4</c:v>
                </c:pt>
                <c:pt idx="12081">
                  <c:v>6.7342333333333644E-4</c:v>
                </c:pt>
                <c:pt idx="12082">
                  <c:v>6.7342333333333644E-4</c:v>
                </c:pt>
                <c:pt idx="12083">
                  <c:v>6.7342333333333644E-4</c:v>
                </c:pt>
                <c:pt idx="12084">
                  <c:v>6.7342333333333644E-4</c:v>
                </c:pt>
                <c:pt idx="12085">
                  <c:v>6.6342333333333642E-4</c:v>
                </c:pt>
                <c:pt idx="12086">
                  <c:v>6.6342333333333642E-4</c:v>
                </c:pt>
                <c:pt idx="12087">
                  <c:v>6.5342333333333639E-4</c:v>
                </c:pt>
                <c:pt idx="12088">
                  <c:v>6.5342333333333639E-4</c:v>
                </c:pt>
                <c:pt idx="12089">
                  <c:v>6.5342333333333639E-4</c:v>
                </c:pt>
                <c:pt idx="12090">
                  <c:v>6.5342333333333639E-4</c:v>
                </c:pt>
                <c:pt idx="12091">
                  <c:v>6.5342333333333639E-4</c:v>
                </c:pt>
                <c:pt idx="12092">
                  <c:v>6.5342333333333639E-4</c:v>
                </c:pt>
                <c:pt idx="12093">
                  <c:v>6.5342333333333639E-4</c:v>
                </c:pt>
                <c:pt idx="12094">
                  <c:v>6.5342333333333639E-4</c:v>
                </c:pt>
                <c:pt idx="12095">
                  <c:v>6.5342333333333639E-4</c:v>
                </c:pt>
                <c:pt idx="12096">
                  <c:v>6.5342333333333639E-4</c:v>
                </c:pt>
                <c:pt idx="12097">
                  <c:v>6.5342333333333639E-4</c:v>
                </c:pt>
                <c:pt idx="12098">
                  <c:v>6.5342333333333639E-4</c:v>
                </c:pt>
                <c:pt idx="12099">
                  <c:v>6.5342333333333639E-4</c:v>
                </c:pt>
                <c:pt idx="12100">
                  <c:v>6.5342333333333639E-4</c:v>
                </c:pt>
                <c:pt idx="12101">
                  <c:v>6.5342333333333639E-4</c:v>
                </c:pt>
                <c:pt idx="12102">
                  <c:v>6.6342333333333642E-4</c:v>
                </c:pt>
                <c:pt idx="12103">
                  <c:v>6.6342333333333642E-4</c:v>
                </c:pt>
                <c:pt idx="12104">
                  <c:v>6.6342333333333642E-4</c:v>
                </c:pt>
                <c:pt idx="12105">
                  <c:v>6.6342333333333642E-4</c:v>
                </c:pt>
                <c:pt idx="12106">
                  <c:v>6.7342333333333644E-4</c:v>
                </c:pt>
                <c:pt idx="12107">
                  <c:v>6.7342333333333644E-4</c:v>
                </c:pt>
                <c:pt idx="12108">
                  <c:v>6.7342333333333644E-4</c:v>
                </c:pt>
                <c:pt idx="12109">
                  <c:v>6.7342333333333644E-4</c:v>
                </c:pt>
                <c:pt idx="12110">
                  <c:v>6.8342333333333647E-4</c:v>
                </c:pt>
                <c:pt idx="12111">
                  <c:v>6.8342333333333647E-4</c:v>
                </c:pt>
                <c:pt idx="12112">
                  <c:v>6.8342333333333647E-4</c:v>
                </c:pt>
                <c:pt idx="12113">
                  <c:v>6.934233333333365E-4</c:v>
                </c:pt>
                <c:pt idx="12114">
                  <c:v>6.934233333333365E-4</c:v>
                </c:pt>
                <c:pt idx="12115">
                  <c:v>6.934233333333365E-4</c:v>
                </c:pt>
                <c:pt idx="12116">
                  <c:v>6.934233333333365E-4</c:v>
                </c:pt>
                <c:pt idx="12117">
                  <c:v>7.0342333333333652E-4</c:v>
                </c:pt>
                <c:pt idx="12118">
                  <c:v>7.0342333333333652E-4</c:v>
                </c:pt>
                <c:pt idx="12119">
                  <c:v>7.1342333333333655E-4</c:v>
                </c:pt>
                <c:pt idx="12120">
                  <c:v>7.1342333333333655E-4</c:v>
                </c:pt>
                <c:pt idx="12121">
                  <c:v>7.1342333333333655E-4</c:v>
                </c:pt>
                <c:pt idx="12122">
                  <c:v>7.1342333333333655E-4</c:v>
                </c:pt>
                <c:pt idx="12123">
                  <c:v>7.1342333333333655E-4</c:v>
                </c:pt>
                <c:pt idx="12124">
                  <c:v>7.2342333333333636E-4</c:v>
                </c:pt>
                <c:pt idx="12125">
                  <c:v>7.2342333333333636E-4</c:v>
                </c:pt>
                <c:pt idx="12126">
                  <c:v>7.2342333333333636E-4</c:v>
                </c:pt>
                <c:pt idx="12127">
                  <c:v>7.2342333333333636E-4</c:v>
                </c:pt>
                <c:pt idx="12128">
                  <c:v>7.3342333333333638E-4</c:v>
                </c:pt>
                <c:pt idx="12129">
                  <c:v>7.3342333333333638E-4</c:v>
                </c:pt>
                <c:pt idx="12130">
                  <c:v>7.3342333333333638E-4</c:v>
                </c:pt>
                <c:pt idx="12131">
                  <c:v>7.3342333333333638E-4</c:v>
                </c:pt>
                <c:pt idx="12132">
                  <c:v>7.3342333333333638E-4</c:v>
                </c:pt>
                <c:pt idx="12133">
                  <c:v>7.3342333333333638E-4</c:v>
                </c:pt>
                <c:pt idx="12134">
                  <c:v>7.3342333333333638E-4</c:v>
                </c:pt>
                <c:pt idx="12135">
                  <c:v>7.3342333333333638E-4</c:v>
                </c:pt>
                <c:pt idx="12136">
                  <c:v>7.3342333333333638E-4</c:v>
                </c:pt>
                <c:pt idx="12137">
                  <c:v>7.3342333333333638E-4</c:v>
                </c:pt>
                <c:pt idx="12138">
                  <c:v>7.2342333333333636E-4</c:v>
                </c:pt>
                <c:pt idx="12139">
                  <c:v>7.2342333333333636E-4</c:v>
                </c:pt>
                <c:pt idx="12140">
                  <c:v>7.2342333333333636E-4</c:v>
                </c:pt>
                <c:pt idx="12141">
                  <c:v>7.2342333333333636E-4</c:v>
                </c:pt>
                <c:pt idx="12142">
                  <c:v>7.2342333333333636E-4</c:v>
                </c:pt>
                <c:pt idx="12143">
                  <c:v>7.1342333333333655E-4</c:v>
                </c:pt>
                <c:pt idx="12144">
                  <c:v>7.1342333333333655E-4</c:v>
                </c:pt>
                <c:pt idx="12145">
                  <c:v>7.1342333333333655E-4</c:v>
                </c:pt>
                <c:pt idx="12146">
                  <c:v>7.1342333333333655E-4</c:v>
                </c:pt>
                <c:pt idx="12147">
                  <c:v>7.1342333333333655E-4</c:v>
                </c:pt>
                <c:pt idx="12148">
                  <c:v>7.1342333333333655E-4</c:v>
                </c:pt>
                <c:pt idx="12149">
                  <c:v>7.1342333333333655E-4</c:v>
                </c:pt>
                <c:pt idx="12150">
                  <c:v>7.1342333333333655E-4</c:v>
                </c:pt>
                <c:pt idx="12151">
                  <c:v>7.1342333333333655E-4</c:v>
                </c:pt>
                <c:pt idx="12152">
                  <c:v>7.1342333333333655E-4</c:v>
                </c:pt>
                <c:pt idx="12153">
                  <c:v>7.1342333333333655E-4</c:v>
                </c:pt>
                <c:pt idx="12154">
                  <c:v>7.1342333333333655E-4</c:v>
                </c:pt>
                <c:pt idx="12155">
                  <c:v>7.1342333333333655E-4</c:v>
                </c:pt>
                <c:pt idx="12156">
                  <c:v>7.1342333333333655E-4</c:v>
                </c:pt>
                <c:pt idx="12157">
                  <c:v>7.1342333333333655E-4</c:v>
                </c:pt>
                <c:pt idx="12158">
                  <c:v>7.1342333333333655E-4</c:v>
                </c:pt>
                <c:pt idx="12159">
                  <c:v>7.2342333333333636E-4</c:v>
                </c:pt>
                <c:pt idx="12160">
                  <c:v>7.2342333333333636E-4</c:v>
                </c:pt>
                <c:pt idx="12161">
                  <c:v>7.2342333333333636E-4</c:v>
                </c:pt>
                <c:pt idx="12162">
                  <c:v>7.2342333333333636E-4</c:v>
                </c:pt>
                <c:pt idx="12163">
                  <c:v>7.3342333333333638E-4</c:v>
                </c:pt>
                <c:pt idx="12164">
                  <c:v>7.3342333333333638E-4</c:v>
                </c:pt>
                <c:pt idx="12165">
                  <c:v>7.3342333333333638E-4</c:v>
                </c:pt>
                <c:pt idx="12166">
                  <c:v>7.3342333333333638E-4</c:v>
                </c:pt>
                <c:pt idx="12167">
                  <c:v>7.3342333333333638E-4</c:v>
                </c:pt>
                <c:pt idx="12168">
                  <c:v>7.3342333333333638E-4</c:v>
                </c:pt>
                <c:pt idx="12169">
                  <c:v>7.3342333333333638E-4</c:v>
                </c:pt>
                <c:pt idx="12170">
                  <c:v>7.3342333333333638E-4</c:v>
                </c:pt>
                <c:pt idx="12171">
                  <c:v>7.3342333333333638E-4</c:v>
                </c:pt>
                <c:pt idx="12172">
                  <c:v>7.3342333333333638E-4</c:v>
                </c:pt>
                <c:pt idx="12173">
                  <c:v>7.3342333333333638E-4</c:v>
                </c:pt>
                <c:pt idx="12174">
                  <c:v>7.3342333333333638E-4</c:v>
                </c:pt>
                <c:pt idx="12175">
                  <c:v>7.3342333333333638E-4</c:v>
                </c:pt>
                <c:pt idx="12176">
                  <c:v>7.3342333333333638E-4</c:v>
                </c:pt>
                <c:pt idx="12177">
                  <c:v>7.3342333333333638E-4</c:v>
                </c:pt>
                <c:pt idx="12178">
                  <c:v>7.3342333333333638E-4</c:v>
                </c:pt>
                <c:pt idx="12179">
                  <c:v>7.3342333333333638E-4</c:v>
                </c:pt>
                <c:pt idx="12180">
                  <c:v>7.3342333333333638E-4</c:v>
                </c:pt>
                <c:pt idx="12181">
                  <c:v>7.3342333333333638E-4</c:v>
                </c:pt>
                <c:pt idx="12182">
                  <c:v>7.2342333333333636E-4</c:v>
                </c:pt>
                <c:pt idx="12183">
                  <c:v>7.2342333333333636E-4</c:v>
                </c:pt>
                <c:pt idx="12184">
                  <c:v>7.2342333333333636E-4</c:v>
                </c:pt>
                <c:pt idx="12185">
                  <c:v>7.1342333333333655E-4</c:v>
                </c:pt>
                <c:pt idx="12186">
                  <c:v>7.1342333333333655E-4</c:v>
                </c:pt>
                <c:pt idx="12187">
                  <c:v>7.1342333333333655E-4</c:v>
                </c:pt>
                <c:pt idx="12188">
                  <c:v>7.1342333333333655E-4</c:v>
                </c:pt>
                <c:pt idx="12189">
                  <c:v>7.1342333333333655E-4</c:v>
                </c:pt>
                <c:pt idx="12190">
                  <c:v>7.0342333333333652E-4</c:v>
                </c:pt>
                <c:pt idx="12191">
                  <c:v>7.0342333333333652E-4</c:v>
                </c:pt>
                <c:pt idx="12192">
                  <c:v>7.0342333333333652E-4</c:v>
                </c:pt>
                <c:pt idx="12193">
                  <c:v>6.934233333333365E-4</c:v>
                </c:pt>
                <c:pt idx="12194">
                  <c:v>6.934233333333365E-4</c:v>
                </c:pt>
                <c:pt idx="12195">
                  <c:v>6.934233333333365E-4</c:v>
                </c:pt>
                <c:pt idx="12196">
                  <c:v>6.934233333333365E-4</c:v>
                </c:pt>
                <c:pt idx="12197">
                  <c:v>6.934233333333365E-4</c:v>
                </c:pt>
                <c:pt idx="12198">
                  <c:v>6.934233333333365E-4</c:v>
                </c:pt>
                <c:pt idx="12199">
                  <c:v>6.934233333333365E-4</c:v>
                </c:pt>
                <c:pt idx="12200">
                  <c:v>6.934233333333365E-4</c:v>
                </c:pt>
                <c:pt idx="12201">
                  <c:v>6.934233333333365E-4</c:v>
                </c:pt>
                <c:pt idx="12202">
                  <c:v>7.0342333333333652E-4</c:v>
                </c:pt>
                <c:pt idx="12203">
                  <c:v>7.0342333333333652E-4</c:v>
                </c:pt>
                <c:pt idx="12204">
                  <c:v>7.0342333333333652E-4</c:v>
                </c:pt>
                <c:pt idx="12205">
                  <c:v>7.0342333333333652E-4</c:v>
                </c:pt>
                <c:pt idx="12206">
                  <c:v>7.1342333333333655E-4</c:v>
                </c:pt>
                <c:pt idx="12207">
                  <c:v>7.1342333333333655E-4</c:v>
                </c:pt>
                <c:pt idx="12208">
                  <c:v>7.1342333333333655E-4</c:v>
                </c:pt>
                <c:pt idx="12209">
                  <c:v>7.1342333333333655E-4</c:v>
                </c:pt>
                <c:pt idx="12210">
                  <c:v>7.1342333333333655E-4</c:v>
                </c:pt>
                <c:pt idx="12211">
                  <c:v>7.1342333333333655E-4</c:v>
                </c:pt>
                <c:pt idx="12212">
                  <c:v>7.2342333333333636E-4</c:v>
                </c:pt>
                <c:pt idx="12213">
                  <c:v>7.2342333333333636E-4</c:v>
                </c:pt>
                <c:pt idx="12214">
                  <c:v>7.2342333333333636E-4</c:v>
                </c:pt>
                <c:pt idx="12215">
                  <c:v>7.2342333333333636E-4</c:v>
                </c:pt>
                <c:pt idx="12216">
                  <c:v>7.3342333333333638E-4</c:v>
                </c:pt>
                <c:pt idx="12217">
                  <c:v>7.3342333333333638E-4</c:v>
                </c:pt>
                <c:pt idx="12218">
                  <c:v>7.3342333333333638E-4</c:v>
                </c:pt>
                <c:pt idx="12219">
                  <c:v>7.3342333333333638E-4</c:v>
                </c:pt>
                <c:pt idx="12220">
                  <c:v>7.3342333333333638E-4</c:v>
                </c:pt>
                <c:pt idx="12221">
                  <c:v>7.3342333333333638E-4</c:v>
                </c:pt>
                <c:pt idx="12222">
                  <c:v>7.3342333333333638E-4</c:v>
                </c:pt>
                <c:pt idx="12223">
                  <c:v>7.3342333333333638E-4</c:v>
                </c:pt>
                <c:pt idx="12224">
                  <c:v>7.3342333333333638E-4</c:v>
                </c:pt>
                <c:pt idx="12225">
                  <c:v>7.3342333333333638E-4</c:v>
                </c:pt>
                <c:pt idx="12226">
                  <c:v>7.3342333333333638E-4</c:v>
                </c:pt>
                <c:pt idx="12227">
                  <c:v>7.3342333333333638E-4</c:v>
                </c:pt>
                <c:pt idx="12228">
                  <c:v>7.3342333333333638E-4</c:v>
                </c:pt>
                <c:pt idx="12229">
                  <c:v>7.3342333333333638E-4</c:v>
                </c:pt>
                <c:pt idx="12230">
                  <c:v>7.3342333333333638E-4</c:v>
                </c:pt>
                <c:pt idx="12231">
                  <c:v>7.3342333333333638E-4</c:v>
                </c:pt>
                <c:pt idx="12232">
                  <c:v>7.3342333333333638E-4</c:v>
                </c:pt>
                <c:pt idx="12233">
                  <c:v>7.3342333333333638E-4</c:v>
                </c:pt>
                <c:pt idx="12234">
                  <c:v>7.3342333333333638E-4</c:v>
                </c:pt>
                <c:pt idx="12235">
                  <c:v>7.3342333333333638E-4</c:v>
                </c:pt>
                <c:pt idx="12236">
                  <c:v>7.4342333333333641E-4</c:v>
                </c:pt>
                <c:pt idx="12237">
                  <c:v>7.4342333333333641E-4</c:v>
                </c:pt>
                <c:pt idx="12238">
                  <c:v>7.4342333333333641E-4</c:v>
                </c:pt>
                <c:pt idx="12239">
                  <c:v>7.5342333333333644E-4</c:v>
                </c:pt>
                <c:pt idx="12240">
                  <c:v>7.5342333333333644E-4</c:v>
                </c:pt>
                <c:pt idx="12241">
                  <c:v>7.5342333333333644E-4</c:v>
                </c:pt>
                <c:pt idx="12242">
                  <c:v>7.5342333333333644E-4</c:v>
                </c:pt>
                <c:pt idx="12243">
                  <c:v>7.5342333333333644E-4</c:v>
                </c:pt>
                <c:pt idx="12244">
                  <c:v>7.6342333333333646E-4</c:v>
                </c:pt>
                <c:pt idx="12245">
                  <c:v>7.6342333333333646E-4</c:v>
                </c:pt>
                <c:pt idx="12246">
                  <c:v>7.6342333333333646E-4</c:v>
                </c:pt>
                <c:pt idx="12247">
                  <c:v>7.7342333333333649E-4</c:v>
                </c:pt>
                <c:pt idx="12248">
                  <c:v>7.7342333333333649E-4</c:v>
                </c:pt>
                <c:pt idx="12249">
                  <c:v>7.7342333333333649E-4</c:v>
                </c:pt>
                <c:pt idx="12250">
                  <c:v>7.7342333333333649E-4</c:v>
                </c:pt>
                <c:pt idx="12251">
                  <c:v>7.7342333333333649E-4</c:v>
                </c:pt>
                <c:pt idx="12252">
                  <c:v>7.7342333333333649E-4</c:v>
                </c:pt>
                <c:pt idx="12253">
                  <c:v>7.7342333333333649E-4</c:v>
                </c:pt>
                <c:pt idx="12254">
                  <c:v>7.7342333333333649E-4</c:v>
                </c:pt>
                <c:pt idx="12255">
                  <c:v>7.7342333333333649E-4</c:v>
                </c:pt>
                <c:pt idx="12256">
                  <c:v>7.7342333333333649E-4</c:v>
                </c:pt>
                <c:pt idx="12257">
                  <c:v>7.7342333333333649E-4</c:v>
                </c:pt>
                <c:pt idx="12258">
                  <c:v>7.7342333333333649E-4</c:v>
                </c:pt>
                <c:pt idx="12259">
                  <c:v>7.7342333333333649E-4</c:v>
                </c:pt>
                <c:pt idx="12260">
                  <c:v>7.7342333333333649E-4</c:v>
                </c:pt>
                <c:pt idx="12261">
                  <c:v>7.7342333333333649E-4</c:v>
                </c:pt>
                <c:pt idx="12262">
                  <c:v>7.7342333333333649E-4</c:v>
                </c:pt>
                <c:pt idx="12263">
                  <c:v>7.6342333333333646E-4</c:v>
                </c:pt>
                <c:pt idx="12264">
                  <c:v>7.6342333333333646E-4</c:v>
                </c:pt>
                <c:pt idx="12265">
                  <c:v>7.6342333333333646E-4</c:v>
                </c:pt>
                <c:pt idx="12266">
                  <c:v>7.5342333333333644E-4</c:v>
                </c:pt>
                <c:pt idx="12267">
                  <c:v>7.5342333333333644E-4</c:v>
                </c:pt>
                <c:pt idx="12268">
                  <c:v>7.5342333333333644E-4</c:v>
                </c:pt>
                <c:pt idx="12269">
                  <c:v>7.5342333333333644E-4</c:v>
                </c:pt>
                <c:pt idx="12270">
                  <c:v>7.5342333333333644E-4</c:v>
                </c:pt>
                <c:pt idx="12271">
                  <c:v>7.5342333333333644E-4</c:v>
                </c:pt>
                <c:pt idx="12272">
                  <c:v>7.5342333333333644E-4</c:v>
                </c:pt>
                <c:pt idx="12273">
                  <c:v>7.5342333333333644E-4</c:v>
                </c:pt>
                <c:pt idx="12274">
                  <c:v>7.5342333333333644E-4</c:v>
                </c:pt>
                <c:pt idx="12275">
                  <c:v>7.5342333333333644E-4</c:v>
                </c:pt>
                <c:pt idx="12276">
                  <c:v>7.5342333333333644E-4</c:v>
                </c:pt>
                <c:pt idx="12277">
                  <c:v>7.5342333333333644E-4</c:v>
                </c:pt>
                <c:pt idx="12278">
                  <c:v>7.5342333333333644E-4</c:v>
                </c:pt>
                <c:pt idx="12279">
                  <c:v>7.5342333333333644E-4</c:v>
                </c:pt>
                <c:pt idx="12280">
                  <c:v>7.5342333333333644E-4</c:v>
                </c:pt>
                <c:pt idx="12281">
                  <c:v>7.5342333333333644E-4</c:v>
                </c:pt>
                <c:pt idx="12282">
                  <c:v>7.5342333333333644E-4</c:v>
                </c:pt>
                <c:pt idx="12283">
                  <c:v>7.5342333333333644E-4</c:v>
                </c:pt>
                <c:pt idx="12284">
                  <c:v>7.5342333333333644E-4</c:v>
                </c:pt>
                <c:pt idx="12285">
                  <c:v>7.5342333333333644E-4</c:v>
                </c:pt>
                <c:pt idx="12286">
                  <c:v>7.5342333333333644E-4</c:v>
                </c:pt>
                <c:pt idx="12287">
                  <c:v>7.5342333333333644E-4</c:v>
                </c:pt>
                <c:pt idx="12288">
                  <c:v>7.5342333333333644E-4</c:v>
                </c:pt>
                <c:pt idx="12289">
                  <c:v>7.5342333333333644E-4</c:v>
                </c:pt>
                <c:pt idx="12290">
                  <c:v>7.5342333333333644E-4</c:v>
                </c:pt>
                <c:pt idx="12291">
                  <c:v>7.5342333333333644E-4</c:v>
                </c:pt>
                <c:pt idx="12292">
                  <c:v>7.5342333333333644E-4</c:v>
                </c:pt>
                <c:pt idx="12293">
                  <c:v>7.5342333333333644E-4</c:v>
                </c:pt>
                <c:pt idx="12294">
                  <c:v>7.5342333333333644E-4</c:v>
                </c:pt>
                <c:pt idx="12295">
                  <c:v>7.5342333333333644E-4</c:v>
                </c:pt>
                <c:pt idx="12296">
                  <c:v>7.4342333333333641E-4</c:v>
                </c:pt>
                <c:pt idx="12297">
                  <c:v>7.4342333333333641E-4</c:v>
                </c:pt>
                <c:pt idx="12298">
                  <c:v>7.3342333333333638E-4</c:v>
                </c:pt>
                <c:pt idx="12299">
                  <c:v>7.3342333333333638E-4</c:v>
                </c:pt>
                <c:pt idx="12300">
                  <c:v>7.3342333333333638E-4</c:v>
                </c:pt>
                <c:pt idx="12301">
                  <c:v>7.2342333333333636E-4</c:v>
                </c:pt>
                <c:pt idx="12302">
                  <c:v>7.2342333333333636E-4</c:v>
                </c:pt>
                <c:pt idx="12303">
                  <c:v>7.1342333333333655E-4</c:v>
                </c:pt>
                <c:pt idx="12304">
                  <c:v>7.1342333333333655E-4</c:v>
                </c:pt>
                <c:pt idx="12305">
                  <c:v>7.1342333333333655E-4</c:v>
                </c:pt>
                <c:pt idx="12306">
                  <c:v>7.1342333333333655E-4</c:v>
                </c:pt>
                <c:pt idx="12307">
                  <c:v>7.0342333333333652E-4</c:v>
                </c:pt>
                <c:pt idx="12308">
                  <c:v>7.0342333333333652E-4</c:v>
                </c:pt>
                <c:pt idx="12309">
                  <c:v>6.934233333333365E-4</c:v>
                </c:pt>
                <c:pt idx="12310">
                  <c:v>6.934233333333365E-4</c:v>
                </c:pt>
                <c:pt idx="12311">
                  <c:v>6.934233333333365E-4</c:v>
                </c:pt>
                <c:pt idx="12312">
                  <c:v>6.934233333333365E-4</c:v>
                </c:pt>
                <c:pt idx="12313">
                  <c:v>6.934233333333365E-4</c:v>
                </c:pt>
                <c:pt idx="12314">
                  <c:v>6.934233333333365E-4</c:v>
                </c:pt>
                <c:pt idx="12315">
                  <c:v>6.934233333333365E-4</c:v>
                </c:pt>
                <c:pt idx="12316">
                  <c:v>6.934233333333365E-4</c:v>
                </c:pt>
                <c:pt idx="12317">
                  <c:v>7.0342333333333652E-4</c:v>
                </c:pt>
                <c:pt idx="12318">
                  <c:v>7.0342333333333652E-4</c:v>
                </c:pt>
                <c:pt idx="12319">
                  <c:v>7.0342333333333652E-4</c:v>
                </c:pt>
                <c:pt idx="12320">
                  <c:v>7.1342333333333655E-4</c:v>
                </c:pt>
                <c:pt idx="12321">
                  <c:v>7.1342333333333655E-4</c:v>
                </c:pt>
                <c:pt idx="12322">
                  <c:v>7.1342333333333655E-4</c:v>
                </c:pt>
                <c:pt idx="12323">
                  <c:v>7.1342333333333655E-4</c:v>
                </c:pt>
                <c:pt idx="12324">
                  <c:v>7.1342333333333655E-4</c:v>
                </c:pt>
                <c:pt idx="12325">
                  <c:v>7.2342333333333636E-4</c:v>
                </c:pt>
                <c:pt idx="12326">
                  <c:v>7.2342333333333636E-4</c:v>
                </c:pt>
                <c:pt idx="12327">
                  <c:v>7.3342333333333638E-4</c:v>
                </c:pt>
                <c:pt idx="12328">
                  <c:v>7.3342333333333638E-4</c:v>
                </c:pt>
                <c:pt idx="12329">
                  <c:v>7.3342333333333638E-4</c:v>
                </c:pt>
                <c:pt idx="12330">
                  <c:v>7.3342333333333638E-4</c:v>
                </c:pt>
                <c:pt idx="12331">
                  <c:v>7.3342333333333638E-4</c:v>
                </c:pt>
                <c:pt idx="12332">
                  <c:v>7.3342333333333638E-4</c:v>
                </c:pt>
                <c:pt idx="12333">
                  <c:v>7.3342333333333638E-4</c:v>
                </c:pt>
                <c:pt idx="12334">
                  <c:v>7.3342333333333638E-4</c:v>
                </c:pt>
                <c:pt idx="12335">
                  <c:v>7.3342333333333638E-4</c:v>
                </c:pt>
                <c:pt idx="12336">
                  <c:v>7.2342333333333636E-4</c:v>
                </c:pt>
                <c:pt idx="12337">
                  <c:v>7.2342333333333636E-4</c:v>
                </c:pt>
                <c:pt idx="12338">
                  <c:v>7.1342333333333655E-4</c:v>
                </c:pt>
                <c:pt idx="12339">
                  <c:v>7.1342333333333655E-4</c:v>
                </c:pt>
                <c:pt idx="12340">
                  <c:v>7.1342333333333655E-4</c:v>
                </c:pt>
                <c:pt idx="12341">
                  <c:v>7.0342333333333652E-4</c:v>
                </c:pt>
                <c:pt idx="12342">
                  <c:v>6.934233333333365E-4</c:v>
                </c:pt>
                <c:pt idx="12343">
                  <c:v>6.934233333333365E-4</c:v>
                </c:pt>
                <c:pt idx="12344">
                  <c:v>6.8342333333333647E-4</c:v>
                </c:pt>
                <c:pt idx="12345">
                  <c:v>6.7342333333333644E-4</c:v>
                </c:pt>
                <c:pt idx="12346">
                  <c:v>6.7342333333333644E-4</c:v>
                </c:pt>
                <c:pt idx="12347">
                  <c:v>6.7342333333333644E-4</c:v>
                </c:pt>
                <c:pt idx="12348">
                  <c:v>6.6342333333333642E-4</c:v>
                </c:pt>
                <c:pt idx="12349">
                  <c:v>6.5342333333333639E-4</c:v>
                </c:pt>
                <c:pt idx="12350">
                  <c:v>6.5342333333333639E-4</c:v>
                </c:pt>
                <c:pt idx="12351">
                  <c:v>6.4342333333333637E-4</c:v>
                </c:pt>
                <c:pt idx="12352">
                  <c:v>6.4342333333333637E-4</c:v>
                </c:pt>
                <c:pt idx="12353">
                  <c:v>6.4342333333333637E-4</c:v>
                </c:pt>
                <c:pt idx="12354">
                  <c:v>6.4342333333333637E-4</c:v>
                </c:pt>
                <c:pt idx="12355">
                  <c:v>6.3342333333333656E-4</c:v>
                </c:pt>
                <c:pt idx="12356">
                  <c:v>6.3342333333333656E-4</c:v>
                </c:pt>
                <c:pt idx="12357">
                  <c:v>6.3342333333333656E-4</c:v>
                </c:pt>
                <c:pt idx="12358">
                  <c:v>6.3342333333333656E-4</c:v>
                </c:pt>
                <c:pt idx="12359">
                  <c:v>6.3342333333333656E-4</c:v>
                </c:pt>
                <c:pt idx="12360">
                  <c:v>6.3342333333333656E-4</c:v>
                </c:pt>
                <c:pt idx="12361">
                  <c:v>6.3342333333333656E-4</c:v>
                </c:pt>
                <c:pt idx="12362">
                  <c:v>6.3342333333333656E-4</c:v>
                </c:pt>
                <c:pt idx="12363">
                  <c:v>6.3342333333333656E-4</c:v>
                </c:pt>
                <c:pt idx="12364">
                  <c:v>6.4342333333333637E-4</c:v>
                </c:pt>
                <c:pt idx="12365">
                  <c:v>6.4342333333333637E-4</c:v>
                </c:pt>
                <c:pt idx="12366">
                  <c:v>6.4342333333333637E-4</c:v>
                </c:pt>
                <c:pt idx="12367">
                  <c:v>6.4342333333333637E-4</c:v>
                </c:pt>
                <c:pt idx="12368">
                  <c:v>6.4342333333333637E-4</c:v>
                </c:pt>
                <c:pt idx="12369">
                  <c:v>6.5342333333333639E-4</c:v>
                </c:pt>
                <c:pt idx="12370">
                  <c:v>6.5342333333333639E-4</c:v>
                </c:pt>
                <c:pt idx="12371">
                  <c:v>6.5342333333333639E-4</c:v>
                </c:pt>
                <c:pt idx="12372">
                  <c:v>6.5342333333333639E-4</c:v>
                </c:pt>
                <c:pt idx="12373">
                  <c:v>6.5342333333333639E-4</c:v>
                </c:pt>
                <c:pt idx="12374">
                  <c:v>6.5342333333333639E-4</c:v>
                </c:pt>
                <c:pt idx="12375">
                  <c:v>6.5342333333333639E-4</c:v>
                </c:pt>
                <c:pt idx="12376">
                  <c:v>6.5342333333333639E-4</c:v>
                </c:pt>
                <c:pt idx="12377">
                  <c:v>6.5342333333333639E-4</c:v>
                </c:pt>
                <c:pt idx="12378">
                  <c:v>6.5342333333333639E-4</c:v>
                </c:pt>
                <c:pt idx="12379">
                  <c:v>6.5342333333333639E-4</c:v>
                </c:pt>
                <c:pt idx="12380">
                  <c:v>6.5342333333333639E-4</c:v>
                </c:pt>
                <c:pt idx="12381">
                  <c:v>6.5342333333333639E-4</c:v>
                </c:pt>
                <c:pt idx="12382">
                  <c:v>6.5342333333333639E-4</c:v>
                </c:pt>
                <c:pt idx="12383">
                  <c:v>6.5342333333333639E-4</c:v>
                </c:pt>
                <c:pt idx="12384">
                  <c:v>6.5342333333333639E-4</c:v>
                </c:pt>
                <c:pt idx="12385">
                  <c:v>6.4342333333333637E-4</c:v>
                </c:pt>
                <c:pt idx="12386">
                  <c:v>6.4342333333333637E-4</c:v>
                </c:pt>
                <c:pt idx="12387">
                  <c:v>6.4342333333333637E-4</c:v>
                </c:pt>
                <c:pt idx="12388">
                  <c:v>6.4342333333333637E-4</c:v>
                </c:pt>
                <c:pt idx="12389">
                  <c:v>6.4342333333333637E-4</c:v>
                </c:pt>
                <c:pt idx="12390">
                  <c:v>6.3342333333333656E-4</c:v>
                </c:pt>
                <c:pt idx="12391">
                  <c:v>6.3342333333333656E-4</c:v>
                </c:pt>
                <c:pt idx="12392">
                  <c:v>6.2342333333333653E-4</c:v>
                </c:pt>
                <c:pt idx="12393">
                  <c:v>6.2342333333333653E-4</c:v>
                </c:pt>
                <c:pt idx="12394">
                  <c:v>6.2342333333333653E-4</c:v>
                </c:pt>
                <c:pt idx="12395">
                  <c:v>6.2342333333333653E-4</c:v>
                </c:pt>
                <c:pt idx="12396">
                  <c:v>6.2342333333333653E-4</c:v>
                </c:pt>
                <c:pt idx="12397">
                  <c:v>6.2342333333333653E-4</c:v>
                </c:pt>
                <c:pt idx="12398">
                  <c:v>6.2342333333333653E-4</c:v>
                </c:pt>
                <c:pt idx="12399">
                  <c:v>6.2342333333333653E-4</c:v>
                </c:pt>
                <c:pt idx="12400">
                  <c:v>6.2342333333333653E-4</c:v>
                </c:pt>
                <c:pt idx="12401">
                  <c:v>6.2342333333333653E-4</c:v>
                </c:pt>
                <c:pt idx="12402">
                  <c:v>6.2342333333333653E-4</c:v>
                </c:pt>
                <c:pt idx="12403">
                  <c:v>6.2342333333333653E-4</c:v>
                </c:pt>
                <c:pt idx="12404">
                  <c:v>6.3342333333333656E-4</c:v>
                </c:pt>
                <c:pt idx="12405">
                  <c:v>6.3342333333333656E-4</c:v>
                </c:pt>
                <c:pt idx="12406">
                  <c:v>6.4342333333333637E-4</c:v>
                </c:pt>
                <c:pt idx="12407">
                  <c:v>6.4342333333333637E-4</c:v>
                </c:pt>
                <c:pt idx="12408">
                  <c:v>6.4342333333333637E-4</c:v>
                </c:pt>
                <c:pt idx="12409">
                  <c:v>6.5342333333333639E-4</c:v>
                </c:pt>
                <c:pt idx="12410">
                  <c:v>6.5342333333333639E-4</c:v>
                </c:pt>
                <c:pt idx="12411">
                  <c:v>6.5342333333333639E-4</c:v>
                </c:pt>
                <c:pt idx="12412">
                  <c:v>6.6342333333333642E-4</c:v>
                </c:pt>
                <c:pt idx="12413">
                  <c:v>6.7342333333333644E-4</c:v>
                </c:pt>
                <c:pt idx="12414">
                  <c:v>6.7342333333333644E-4</c:v>
                </c:pt>
                <c:pt idx="12415">
                  <c:v>6.7342333333333644E-4</c:v>
                </c:pt>
                <c:pt idx="12416">
                  <c:v>6.8342333333333647E-4</c:v>
                </c:pt>
                <c:pt idx="12417">
                  <c:v>6.934233333333365E-4</c:v>
                </c:pt>
                <c:pt idx="12418">
                  <c:v>6.934233333333365E-4</c:v>
                </c:pt>
                <c:pt idx="12419">
                  <c:v>7.0342333333333652E-4</c:v>
                </c:pt>
                <c:pt idx="12420">
                  <c:v>7.1342333333333655E-4</c:v>
                </c:pt>
                <c:pt idx="12421">
                  <c:v>7.1342333333333655E-4</c:v>
                </c:pt>
                <c:pt idx="12422">
                  <c:v>7.1342333333333655E-4</c:v>
                </c:pt>
                <c:pt idx="12423">
                  <c:v>7.2342333333333636E-4</c:v>
                </c:pt>
                <c:pt idx="12424">
                  <c:v>7.3342333333333638E-4</c:v>
                </c:pt>
                <c:pt idx="12425">
                  <c:v>7.3342333333333638E-4</c:v>
                </c:pt>
                <c:pt idx="12426">
                  <c:v>7.3342333333333638E-4</c:v>
                </c:pt>
                <c:pt idx="12427">
                  <c:v>7.3342333333333638E-4</c:v>
                </c:pt>
                <c:pt idx="12428">
                  <c:v>7.4342333333333641E-4</c:v>
                </c:pt>
                <c:pt idx="12429">
                  <c:v>7.5342333333333644E-4</c:v>
                </c:pt>
                <c:pt idx="12430">
                  <c:v>7.5342333333333644E-4</c:v>
                </c:pt>
                <c:pt idx="12431">
                  <c:v>7.5342333333333644E-4</c:v>
                </c:pt>
                <c:pt idx="12432">
                  <c:v>7.5342333333333644E-4</c:v>
                </c:pt>
                <c:pt idx="12433">
                  <c:v>7.5342333333333644E-4</c:v>
                </c:pt>
                <c:pt idx="12434">
                  <c:v>7.6342333333333646E-4</c:v>
                </c:pt>
                <c:pt idx="12435">
                  <c:v>7.6342333333333646E-4</c:v>
                </c:pt>
                <c:pt idx="12436">
                  <c:v>7.6342333333333646E-4</c:v>
                </c:pt>
                <c:pt idx="12437">
                  <c:v>7.6342333333333646E-4</c:v>
                </c:pt>
                <c:pt idx="12438">
                  <c:v>7.6342333333333646E-4</c:v>
                </c:pt>
                <c:pt idx="12439">
                  <c:v>7.7342333333333649E-4</c:v>
                </c:pt>
                <c:pt idx="12440">
                  <c:v>7.7342333333333649E-4</c:v>
                </c:pt>
                <c:pt idx="12441">
                  <c:v>7.7342333333333649E-4</c:v>
                </c:pt>
                <c:pt idx="12442">
                  <c:v>7.7342333333333649E-4</c:v>
                </c:pt>
                <c:pt idx="12443">
                  <c:v>7.7342333333333649E-4</c:v>
                </c:pt>
                <c:pt idx="12444">
                  <c:v>7.7342333333333649E-4</c:v>
                </c:pt>
                <c:pt idx="12445">
                  <c:v>7.6342333333333646E-4</c:v>
                </c:pt>
                <c:pt idx="12446">
                  <c:v>7.6342333333333646E-4</c:v>
                </c:pt>
                <c:pt idx="12447">
                  <c:v>7.6342333333333646E-4</c:v>
                </c:pt>
                <c:pt idx="12448">
                  <c:v>7.6342333333333646E-4</c:v>
                </c:pt>
                <c:pt idx="12449">
                  <c:v>7.6342333333333646E-4</c:v>
                </c:pt>
                <c:pt idx="12450">
                  <c:v>7.6342333333333646E-4</c:v>
                </c:pt>
                <c:pt idx="12451">
                  <c:v>7.6342333333333646E-4</c:v>
                </c:pt>
                <c:pt idx="12452">
                  <c:v>7.5342333333333644E-4</c:v>
                </c:pt>
                <c:pt idx="12453">
                  <c:v>7.5342333333333644E-4</c:v>
                </c:pt>
                <c:pt idx="12454">
                  <c:v>7.5342333333333644E-4</c:v>
                </c:pt>
                <c:pt idx="12455">
                  <c:v>7.5342333333333644E-4</c:v>
                </c:pt>
                <c:pt idx="12456">
                  <c:v>7.5342333333333644E-4</c:v>
                </c:pt>
                <c:pt idx="12457">
                  <c:v>7.5342333333333644E-4</c:v>
                </c:pt>
                <c:pt idx="12458">
                  <c:v>7.5342333333333644E-4</c:v>
                </c:pt>
                <c:pt idx="12459">
                  <c:v>7.5342333333333644E-4</c:v>
                </c:pt>
                <c:pt idx="12460">
                  <c:v>7.5342333333333644E-4</c:v>
                </c:pt>
                <c:pt idx="12461">
                  <c:v>7.5342333333333644E-4</c:v>
                </c:pt>
                <c:pt idx="12462">
                  <c:v>7.5342333333333644E-4</c:v>
                </c:pt>
                <c:pt idx="12463">
                  <c:v>7.6342333333333646E-4</c:v>
                </c:pt>
                <c:pt idx="12464">
                  <c:v>7.6342333333333646E-4</c:v>
                </c:pt>
                <c:pt idx="12465">
                  <c:v>7.6342333333333646E-4</c:v>
                </c:pt>
                <c:pt idx="12466">
                  <c:v>7.7342333333333649E-4</c:v>
                </c:pt>
                <c:pt idx="12467">
                  <c:v>7.7342333333333649E-4</c:v>
                </c:pt>
                <c:pt idx="12468">
                  <c:v>7.7342333333333649E-4</c:v>
                </c:pt>
                <c:pt idx="12469">
                  <c:v>7.7342333333333649E-4</c:v>
                </c:pt>
                <c:pt idx="12470">
                  <c:v>7.7342333333333649E-4</c:v>
                </c:pt>
                <c:pt idx="12471">
                  <c:v>7.8342333333333652E-4</c:v>
                </c:pt>
                <c:pt idx="12472">
                  <c:v>7.8342333333333652E-4</c:v>
                </c:pt>
                <c:pt idx="12473">
                  <c:v>7.9342333333333654E-4</c:v>
                </c:pt>
                <c:pt idx="12474">
                  <c:v>7.9342333333333654E-4</c:v>
                </c:pt>
                <c:pt idx="12475">
                  <c:v>7.9342333333333654E-4</c:v>
                </c:pt>
                <c:pt idx="12476">
                  <c:v>7.9342333333333654E-4</c:v>
                </c:pt>
                <c:pt idx="12477">
                  <c:v>7.9342333333333654E-4</c:v>
                </c:pt>
                <c:pt idx="12478">
                  <c:v>8.0342333333333635E-4</c:v>
                </c:pt>
                <c:pt idx="12479">
                  <c:v>8.0342333333333635E-4</c:v>
                </c:pt>
                <c:pt idx="12480">
                  <c:v>8.0342333333333635E-4</c:v>
                </c:pt>
                <c:pt idx="12481">
                  <c:v>8.0342333333333635E-4</c:v>
                </c:pt>
                <c:pt idx="12482">
                  <c:v>8.0342333333333635E-4</c:v>
                </c:pt>
                <c:pt idx="12483">
                  <c:v>8.0342333333333635E-4</c:v>
                </c:pt>
                <c:pt idx="12484">
                  <c:v>8.1342333333333638E-4</c:v>
                </c:pt>
                <c:pt idx="12485">
                  <c:v>8.0342333333333635E-4</c:v>
                </c:pt>
                <c:pt idx="12486">
                  <c:v>8.0342333333333635E-4</c:v>
                </c:pt>
                <c:pt idx="12487">
                  <c:v>8.0342333333333635E-4</c:v>
                </c:pt>
                <c:pt idx="12488">
                  <c:v>8.0342333333333635E-4</c:v>
                </c:pt>
                <c:pt idx="12489">
                  <c:v>7.9342333333333654E-4</c:v>
                </c:pt>
                <c:pt idx="12490">
                  <c:v>7.9342333333333654E-4</c:v>
                </c:pt>
                <c:pt idx="12491">
                  <c:v>7.9342333333333654E-4</c:v>
                </c:pt>
                <c:pt idx="12492">
                  <c:v>7.9342333333333654E-4</c:v>
                </c:pt>
                <c:pt idx="12493">
                  <c:v>7.8342333333333652E-4</c:v>
                </c:pt>
                <c:pt idx="12494">
                  <c:v>7.8342333333333652E-4</c:v>
                </c:pt>
                <c:pt idx="12495">
                  <c:v>7.7342333333333649E-4</c:v>
                </c:pt>
                <c:pt idx="12496">
                  <c:v>7.7342333333333649E-4</c:v>
                </c:pt>
                <c:pt idx="12497">
                  <c:v>7.7342333333333649E-4</c:v>
                </c:pt>
                <c:pt idx="12498">
                  <c:v>7.6342333333333646E-4</c:v>
                </c:pt>
                <c:pt idx="12499">
                  <c:v>7.6342333333333646E-4</c:v>
                </c:pt>
                <c:pt idx="12500">
                  <c:v>7.5342333333333644E-4</c:v>
                </c:pt>
                <c:pt idx="12501">
                  <c:v>7.5342333333333644E-4</c:v>
                </c:pt>
                <c:pt idx="12502">
                  <c:v>7.5342333333333644E-4</c:v>
                </c:pt>
                <c:pt idx="12503">
                  <c:v>7.4342333333333641E-4</c:v>
                </c:pt>
                <c:pt idx="12504">
                  <c:v>7.4342333333333641E-4</c:v>
                </c:pt>
                <c:pt idx="12505">
                  <c:v>7.3342333333333638E-4</c:v>
                </c:pt>
                <c:pt idx="12506">
                  <c:v>7.3342333333333638E-4</c:v>
                </c:pt>
                <c:pt idx="12507">
                  <c:v>7.3342333333333638E-4</c:v>
                </c:pt>
                <c:pt idx="12508">
                  <c:v>7.3342333333333638E-4</c:v>
                </c:pt>
                <c:pt idx="12509">
                  <c:v>7.3342333333333638E-4</c:v>
                </c:pt>
                <c:pt idx="12510">
                  <c:v>7.2342333333333636E-4</c:v>
                </c:pt>
                <c:pt idx="12511">
                  <c:v>7.2342333333333636E-4</c:v>
                </c:pt>
                <c:pt idx="12512">
                  <c:v>7.1342333333333655E-4</c:v>
                </c:pt>
                <c:pt idx="12513">
                  <c:v>7.1342333333333655E-4</c:v>
                </c:pt>
                <c:pt idx="12514">
                  <c:v>7.1342333333333655E-4</c:v>
                </c:pt>
                <c:pt idx="12515">
                  <c:v>7.1342333333333655E-4</c:v>
                </c:pt>
                <c:pt idx="12516">
                  <c:v>7.1342333333333655E-4</c:v>
                </c:pt>
                <c:pt idx="12517">
                  <c:v>7.1342333333333655E-4</c:v>
                </c:pt>
                <c:pt idx="12518">
                  <c:v>7.1342333333333655E-4</c:v>
                </c:pt>
                <c:pt idx="12519">
                  <c:v>7.1342333333333655E-4</c:v>
                </c:pt>
                <c:pt idx="12520">
                  <c:v>7.0342333333333652E-4</c:v>
                </c:pt>
                <c:pt idx="12521">
                  <c:v>7.0342333333333652E-4</c:v>
                </c:pt>
                <c:pt idx="12522">
                  <c:v>7.0342333333333652E-4</c:v>
                </c:pt>
                <c:pt idx="12523">
                  <c:v>6.934233333333365E-4</c:v>
                </c:pt>
                <c:pt idx="12524">
                  <c:v>6.934233333333365E-4</c:v>
                </c:pt>
                <c:pt idx="12525">
                  <c:v>6.934233333333365E-4</c:v>
                </c:pt>
                <c:pt idx="12526">
                  <c:v>6.934233333333365E-4</c:v>
                </c:pt>
                <c:pt idx="12527">
                  <c:v>6.934233333333365E-4</c:v>
                </c:pt>
                <c:pt idx="12528">
                  <c:v>6.8342333333333647E-4</c:v>
                </c:pt>
                <c:pt idx="12529">
                  <c:v>6.8342333333333647E-4</c:v>
                </c:pt>
                <c:pt idx="12530">
                  <c:v>6.7342333333333644E-4</c:v>
                </c:pt>
                <c:pt idx="12531">
                  <c:v>6.7342333333333644E-4</c:v>
                </c:pt>
                <c:pt idx="12532">
                  <c:v>6.7342333333333644E-4</c:v>
                </c:pt>
                <c:pt idx="12533">
                  <c:v>6.7342333333333644E-4</c:v>
                </c:pt>
                <c:pt idx="12534">
                  <c:v>6.7342333333333644E-4</c:v>
                </c:pt>
                <c:pt idx="12535">
                  <c:v>6.6342333333333642E-4</c:v>
                </c:pt>
                <c:pt idx="12536">
                  <c:v>6.6342333333333642E-4</c:v>
                </c:pt>
                <c:pt idx="12537">
                  <c:v>6.5342333333333639E-4</c:v>
                </c:pt>
                <c:pt idx="12538">
                  <c:v>6.5342333333333639E-4</c:v>
                </c:pt>
                <c:pt idx="12539">
                  <c:v>6.5342333333333639E-4</c:v>
                </c:pt>
                <c:pt idx="12540">
                  <c:v>6.5342333333333639E-4</c:v>
                </c:pt>
                <c:pt idx="12541">
                  <c:v>6.5342333333333639E-4</c:v>
                </c:pt>
                <c:pt idx="12542">
                  <c:v>6.5342333333333639E-4</c:v>
                </c:pt>
                <c:pt idx="12543">
                  <c:v>6.5342333333333639E-4</c:v>
                </c:pt>
                <c:pt idx="12544">
                  <c:v>6.5342333333333639E-4</c:v>
                </c:pt>
                <c:pt idx="12545">
                  <c:v>6.5342333333333639E-4</c:v>
                </c:pt>
                <c:pt idx="12546">
                  <c:v>6.5342333333333639E-4</c:v>
                </c:pt>
                <c:pt idx="12547">
                  <c:v>6.4342333333333637E-4</c:v>
                </c:pt>
                <c:pt idx="12548">
                  <c:v>6.4342333333333637E-4</c:v>
                </c:pt>
                <c:pt idx="12549">
                  <c:v>6.4342333333333637E-4</c:v>
                </c:pt>
                <c:pt idx="12550">
                  <c:v>6.4342333333333637E-4</c:v>
                </c:pt>
                <c:pt idx="12551">
                  <c:v>6.4342333333333637E-4</c:v>
                </c:pt>
                <c:pt idx="12552">
                  <c:v>6.5342333333333639E-4</c:v>
                </c:pt>
                <c:pt idx="12553">
                  <c:v>6.4342333333333637E-4</c:v>
                </c:pt>
                <c:pt idx="12554">
                  <c:v>6.4342333333333637E-4</c:v>
                </c:pt>
                <c:pt idx="12555">
                  <c:v>6.5342333333333639E-4</c:v>
                </c:pt>
                <c:pt idx="12556">
                  <c:v>6.5342333333333639E-4</c:v>
                </c:pt>
                <c:pt idx="12557">
                  <c:v>6.4342333333333637E-4</c:v>
                </c:pt>
                <c:pt idx="12558">
                  <c:v>6.4342333333333637E-4</c:v>
                </c:pt>
                <c:pt idx="12559">
                  <c:v>6.4342333333333637E-4</c:v>
                </c:pt>
                <c:pt idx="12560">
                  <c:v>6.4342333333333637E-4</c:v>
                </c:pt>
                <c:pt idx="12561">
                  <c:v>6.4342333333333637E-4</c:v>
                </c:pt>
                <c:pt idx="12562">
                  <c:v>6.4342333333333637E-4</c:v>
                </c:pt>
                <c:pt idx="12563">
                  <c:v>6.4342333333333637E-4</c:v>
                </c:pt>
                <c:pt idx="12564">
                  <c:v>6.4342333333333637E-4</c:v>
                </c:pt>
                <c:pt idx="12565">
                  <c:v>6.4342333333333637E-4</c:v>
                </c:pt>
                <c:pt idx="12566">
                  <c:v>6.4342333333333637E-4</c:v>
                </c:pt>
                <c:pt idx="12567">
                  <c:v>6.3342333333333656E-4</c:v>
                </c:pt>
                <c:pt idx="12568">
                  <c:v>6.3342333333333656E-4</c:v>
                </c:pt>
                <c:pt idx="12569">
                  <c:v>6.3342333333333656E-4</c:v>
                </c:pt>
                <c:pt idx="12570">
                  <c:v>6.2342333333333653E-4</c:v>
                </c:pt>
                <c:pt idx="12571">
                  <c:v>6.2342333333333653E-4</c:v>
                </c:pt>
                <c:pt idx="12572">
                  <c:v>6.2342333333333653E-4</c:v>
                </c:pt>
                <c:pt idx="12573">
                  <c:v>6.2342333333333653E-4</c:v>
                </c:pt>
                <c:pt idx="12574">
                  <c:v>6.2342333333333653E-4</c:v>
                </c:pt>
                <c:pt idx="12575">
                  <c:v>6.134233333333365E-4</c:v>
                </c:pt>
                <c:pt idx="12576">
                  <c:v>6.134233333333365E-4</c:v>
                </c:pt>
                <c:pt idx="12577">
                  <c:v>6.0342333333333648E-4</c:v>
                </c:pt>
                <c:pt idx="12578">
                  <c:v>6.0342333333333648E-4</c:v>
                </c:pt>
                <c:pt idx="12579">
                  <c:v>6.0342333333333648E-4</c:v>
                </c:pt>
                <c:pt idx="12580">
                  <c:v>6.0342333333333648E-4</c:v>
                </c:pt>
                <c:pt idx="12581">
                  <c:v>6.0342333333333648E-4</c:v>
                </c:pt>
                <c:pt idx="12582">
                  <c:v>6.0342333333333648E-4</c:v>
                </c:pt>
                <c:pt idx="12583">
                  <c:v>6.0342333333333648E-4</c:v>
                </c:pt>
                <c:pt idx="12584">
                  <c:v>6.0342333333333648E-4</c:v>
                </c:pt>
                <c:pt idx="12585">
                  <c:v>6.0342333333333648E-4</c:v>
                </c:pt>
                <c:pt idx="12586">
                  <c:v>6.0342333333333648E-4</c:v>
                </c:pt>
                <c:pt idx="12587">
                  <c:v>6.0342333333333648E-4</c:v>
                </c:pt>
                <c:pt idx="12588">
                  <c:v>6.0342333333333648E-4</c:v>
                </c:pt>
                <c:pt idx="12589">
                  <c:v>6.0342333333333648E-4</c:v>
                </c:pt>
                <c:pt idx="12590">
                  <c:v>6.0342333333333648E-4</c:v>
                </c:pt>
                <c:pt idx="12591">
                  <c:v>6.0342333333333648E-4</c:v>
                </c:pt>
                <c:pt idx="12592">
                  <c:v>6.0342333333333648E-4</c:v>
                </c:pt>
                <c:pt idx="12593">
                  <c:v>6.134233333333365E-4</c:v>
                </c:pt>
                <c:pt idx="12594">
                  <c:v>6.134233333333365E-4</c:v>
                </c:pt>
                <c:pt idx="12595">
                  <c:v>6.2342333333333653E-4</c:v>
                </c:pt>
                <c:pt idx="12596">
                  <c:v>6.2342333333333653E-4</c:v>
                </c:pt>
                <c:pt idx="12597">
                  <c:v>6.2342333333333653E-4</c:v>
                </c:pt>
                <c:pt idx="12598">
                  <c:v>6.2342333333333653E-4</c:v>
                </c:pt>
                <c:pt idx="12599">
                  <c:v>6.3342333333333656E-4</c:v>
                </c:pt>
                <c:pt idx="12600">
                  <c:v>6.3342333333333656E-4</c:v>
                </c:pt>
                <c:pt idx="12601">
                  <c:v>6.4342333333333637E-4</c:v>
                </c:pt>
                <c:pt idx="12602">
                  <c:v>6.4342333333333637E-4</c:v>
                </c:pt>
                <c:pt idx="12603">
                  <c:v>6.4342333333333637E-4</c:v>
                </c:pt>
                <c:pt idx="12604">
                  <c:v>6.4342333333333637E-4</c:v>
                </c:pt>
                <c:pt idx="12605">
                  <c:v>6.4342333333333637E-4</c:v>
                </c:pt>
                <c:pt idx="12606">
                  <c:v>6.5342333333333639E-4</c:v>
                </c:pt>
                <c:pt idx="12607">
                  <c:v>6.5342333333333639E-4</c:v>
                </c:pt>
                <c:pt idx="12608">
                  <c:v>6.5342333333333639E-4</c:v>
                </c:pt>
                <c:pt idx="12609">
                  <c:v>6.5342333333333639E-4</c:v>
                </c:pt>
                <c:pt idx="12610">
                  <c:v>6.5342333333333639E-4</c:v>
                </c:pt>
                <c:pt idx="12611">
                  <c:v>6.5342333333333639E-4</c:v>
                </c:pt>
                <c:pt idx="12612">
                  <c:v>6.5342333333333639E-4</c:v>
                </c:pt>
                <c:pt idx="12613">
                  <c:v>6.6342333333333642E-4</c:v>
                </c:pt>
                <c:pt idx="12614">
                  <c:v>6.6342333333333642E-4</c:v>
                </c:pt>
                <c:pt idx="12615">
                  <c:v>6.6342333333333642E-4</c:v>
                </c:pt>
                <c:pt idx="12616">
                  <c:v>6.6342333333333642E-4</c:v>
                </c:pt>
                <c:pt idx="12617">
                  <c:v>6.6342333333333642E-4</c:v>
                </c:pt>
                <c:pt idx="12618">
                  <c:v>6.6342333333333642E-4</c:v>
                </c:pt>
                <c:pt idx="12619">
                  <c:v>6.6342333333333642E-4</c:v>
                </c:pt>
                <c:pt idx="12620">
                  <c:v>6.6342333333333642E-4</c:v>
                </c:pt>
                <c:pt idx="12621">
                  <c:v>6.6342333333333642E-4</c:v>
                </c:pt>
                <c:pt idx="12622">
                  <c:v>6.6342333333333642E-4</c:v>
                </c:pt>
                <c:pt idx="12623">
                  <c:v>6.6342333333333642E-4</c:v>
                </c:pt>
                <c:pt idx="12624">
                  <c:v>6.7342333333333644E-4</c:v>
                </c:pt>
                <c:pt idx="12625">
                  <c:v>6.7342333333333644E-4</c:v>
                </c:pt>
                <c:pt idx="12626">
                  <c:v>6.7342333333333644E-4</c:v>
                </c:pt>
                <c:pt idx="12627">
                  <c:v>6.7342333333333644E-4</c:v>
                </c:pt>
                <c:pt idx="12628">
                  <c:v>6.7342333333333644E-4</c:v>
                </c:pt>
                <c:pt idx="12629">
                  <c:v>6.7342333333333644E-4</c:v>
                </c:pt>
                <c:pt idx="12630">
                  <c:v>6.7342333333333644E-4</c:v>
                </c:pt>
                <c:pt idx="12631">
                  <c:v>6.7342333333333644E-4</c:v>
                </c:pt>
                <c:pt idx="12632">
                  <c:v>6.8342333333333647E-4</c:v>
                </c:pt>
                <c:pt idx="12633">
                  <c:v>6.8342333333333647E-4</c:v>
                </c:pt>
                <c:pt idx="12634">
                  <c:v>6.8342333333333647E-4</c:v>
                </c:pt>
                <c:pt idx="12635">
                  <c:v>6.934233333333365E-4</c:v>
                </c:pt>
                <c:pt idx="12636">
                  <c:v>6.934233333333365E-4</c:v>
                </c:pt>
                <c:pt idx="12637">
                  <c:v>6.934233333333365E-4</c:v>
                </c:pt>
                <c:pt idx="12638">
                  <c:v>6.934233333333365E-4</c:v>
                </c:pt>
                <c:pt idx="12639">
                  <c:v>7.0342333333333652E-4</c:v>
                </c:pt>
                <c:pt idx="12640">
                  <c:v>7.0342333333333652E-4</c:v>
                </c:pt>
                <c:pt idx="12641">
                  <c:v>7.1342333333333655E-4</c:v>
                </c:pt>
                <c:pt idx="12642">
                  <c:v>7.1342333333333655E-4</c:v>
                </c:pt>
                <c:pt idx="12643">
                  <c:v>7.1342333333333655E-4</c:v>
                </c:pt>
                <c:pt idx="12644">
                  <c:v>7.2342333333333636E-4</c:v>
                </c:pt>
                <c:pt idx="12645">
                  <c:v>7.2342333333333636E-4</c:v>
                </c:pt>
                <c:pt idx="12646">
                  <c:v>7.3342333333333638E-4</c:v>
                </c:pt>
                <c:pt idx="12647">
                  <c:v>7.3342333333333638E-4</c:v>
                </c:pt>
                <c:pt idx="12648">
                  <c:v>7.3342333333333638E-4</c:v>
                </c:pt>
                <c:pt idx="12649">
                  <c:v>7.4342333333333641E-4</c:v>
                </c:pt>
                <c:pt idx="12650">
                  <c:v>7.4342333333333641E-4</c:v>
                </c:pt>
                <c:pt idx="12651">
                  <c:v>7.5342333333333644E-4</c:v>
                </c:pt>
                <c:pt idx="12652">
                  <c:v>7.5342333333333644E-4</c:v>
                </c:pt>
                <c:pt idx="12653">
                  <c:v>7.5342333333333644E-4</c:v>
                </c:pt>
                <c:pt idx="12654">
                  <c:v>7.6342333333333646E-4</c:v>
                </c:pt>
                <c:pt idx="12655">
                  <c:v>7.6342333333333646E-4</c:v>
                </c:pt>
                <c:pt idx="12656">
                  <c:v>7.7342333333333649E-4</c:v>
                </c:pt>
                <c:pt idx="12657">
                  <c:v>7.7342333333333649E-4</c:v>
                </c:pt>
                <c:pt idx="12658">
                  <c:v>7.7342333333333649E-4</c:v>
                </c:pt>
                <c:pt idx="12659">
                  <c:v>7.7342333333333649E-4</c:v>
                </c:pt>
                <c:pt idx="12660">
                  <c:v>7.7342333333333649E-4</c:v>
                </c:pt>
                <c:pt idx="12661">
                  <c:v>7.7342333333333649E-4</c:v>
                </c:pt>
                <c:pt idx="12662">
                  <c:v>7.8342333333333652E-4</c:v>
                </c:pt>
                <c:pt idx="12663">
                  <c:v>7.8342333333333652E-4</c:v>
                </c:pt>
                <c:pt idx="12664">
                  <c:v>7.8342333333333652E-4</c:v>
                </c:pt>
                <c:pt idx="12665">
                  <c:v>7.8342333333333652E-4</c:v>
                </c:pt>
                <c:pt idx="12666">
                  <c:v>7.8342333333333652E-4</c:v>
                </c:pt>
                <c:pt idx="12667">
                  <c:v>7.8342333333333652E-4</c:v>
                </c:pt>
                <c:pt idx="12668">
                  <c:v>7.9342333333333654E-4</c:v>
                </c:pt>
                <c:pt idx="12669">
                  <c:v>7.9342333333333654E-4</c:v>
                </c:pt>
                <c:pt idx="12670">
                  <c:v>7.9342333333333654E-4</c:v>
                </c:pt>
                <c:pt idx="12671">
                  <c:v>7.8342333333333652E-4</c:v>
                </c:pt>
                <c:pt idx="12672">
                  <c:v>7.8342333333333652E-4</c:v>
                </c:pt>
                <c:pt idx="12673">
                  <c:v>7.8342333333333652E-4</c:v>
                </c:pt>
                <c:pt idx="12674">
                  <c:v>7.8342333333333652E-4</c:v>
                </c:pt>
                <c:pt idx="12675">
                  <c:v>7.8342333333333652E-4</c:v>
                </c:pt>
                <c:pt idx="12676">
                  <c:v>7.8342333333333652E-4</c:v>
                </c:pt>
                <c:pt idx="12677">
                  <c:v>7.8342333333333652E-4</c:v>
                </c:pt>
                <c:pt idx="12678">
                  <c:v>7.7342333333333649E-4</c:v>
                </c:pt>
                <c:pt idx="12679">
                  <c:v>7.7342333333333649E-4</c:v>
                </c:pt>
                <c:pt idx="12680">
                  <c:v>7.7342333333333649E-4</c:v>
                </c:pt>
                <c:pt idx="12681">
                  <c:v>7.7342333333333649E-4</c:v>
                </c:pt>
                <c:pt idx="12682">
                  <c:v>7.7342333333333649E-4</c:v>
                </c:pt>
                <c:pt idx="12683">
                  <c:v>7.7342333333333649E-4</c:v>
                </c:pt>
                <c:pt idx="12684">
                  <c:v>7.7342333333333649E-4</c:v>
                </c:pt>
                <c:pt idx="12685">
                  <c:v>7.6342333333333646E-4</c:v>
                </c:pt>
                <c:pt idx="12686">
                  <c:v>7.6342333333333646E-4</c:v>
                </c:pt>
                <c:pt idx="12687">
                  <c:v>7.6342333333333646E-4</c:v>
                </c:pt>
                <c:pt idx="12688">
                  <c:v>7.5342333333333644E-4</c:v>
                </c:pt>
                <c:pt idx="12689">
                  <c:v>7.5342333333333644E-4</c:v>
                </c:pt>
                <c:pt idx="12690">
                  <c:v>7.5342333333333644E-4</c:v>
                </c:pt>
                <c:pt idx="12691">
                  <c:v>7.5342333333333644E-4</c:v>
                </c:pt>
                <c:pt idx="12692">
                  <c:v>7.5342333333333644E-4</c:v>
                </c:pt>
                <c:pt idx="12693">
                  <c:v>7.5342333333333644E-4</c:v>
                </c:pt>
                <c:pt idx="12694">
                  <c:v>7.5342333333333644E-4</c:v>
                </c:pt>
                <c:pt idx="12695">
                  <c:v>7.4342333333333641E-4</c:v>
                </c:pt>
                <c:pt idx="12696">
                  <c:v>7.4342333333333641E-4</c:v>
                </c:pt>
                <c:pt idx="12697">
                  <c:v>7.4342333333333641E-4</c:v>
                </c:pt>
                <c:pt idx="12698">
                  <c:v>7.3342333333333638E-4</c:v>
                </c:pt>
                <c:pt idx="12699">
                  <c:v>7.3342333333333638E-4</c:v>
                </c:pt>
                <c:pt idx="12700">
                  <c:v>7.3342333333333638E-4</c:v>
                </c:pt>
                <c:pt idx="12701">
                  <c:v>7.3342333333333638E-4</c:v>
                </c:pt>
                <c:pt idx="12702">
                  <c:v>7.3342333333333638E-4</c:v>
                </c:pt>
                <c:pt idx="12703">
                  <c:v>7.3342333333333638E-4</c:v>
                </c:pt>
                <c:pt idx="12704">
                  <c:v>7.3342333333333638E-4</c:v>
                </c:pt>
                <c:pt idx="12705">
                  <c:v>7.2342333333333636E-4</c:v>
                </c:pt>
                <c:pt idx="12706">
                  <c:v>7.2342333333333636E-4</c:v>
                </c:pt>
                <c:pt idx="12707">
                  <c:v>7.1342333333333655E-4</c:v>
                </c:pt>
                <c:pt idx="12708">
                  <c:v>7.1342333333333655E-4</c:v>
                </c:pt>
                <c:pt idx="12709">
                  <c:v>7.1342333333333655E-4</c:v>
                </c:pt>
                <c:pt idx="12710">
                  <c:v>7.1342333333333655E-4</c:v>
                </c:pt>
                <c:pt idx="12711">
                  <c:v>7.1342333333333655E-4</c:v>
                </c:pt>
                <c:pt idx="12712">
                  <c:v>7.1342333333333655E-4</c:v>
                </c:pt>
                <c:pt idx="12713">
                  <c:v>7.0342333333333652E-4</c:v>
                </c:pt>
                <c:pt idx="12714">
                  <c:v>7.0342333333333652E-4</c:v>
                </c:pt>
                <c:pt idx="12715">
                  <c:v>6.934233333333365E-4</c:v>
                </c:pt>
                <c:pt idx="12716">
                  <c:v>6.934233333333365E-4</c:v>
                </c:pt>
                <c:pt idx="12717">
                  <c:v>6.934233333333365E-4</c:v>
                </c:pt>
                <c:pt idx="12718">
                  <c:v>6.934233333333365E-4</c:v>
                </c:pt>
                <c:pt idx="12719">
                  <c:v>6.8342333333333647E-4</c:v>
                </c:pt>
                <c:pt idx="12720">
                  <c:v>6.7342333333333644E-4</c:v>
                </c:pt>
                <c:pt idx="12721">
                  <c:v>6.7342333333333644E-4</c:v>
                </c:pt>
                <c:pt idx="12722">
                  <c:v>6.7342333333333644E-4</c:v>
                </c:pt>
                <c:pt idx="12723">
                  <c:v>6.7342333333333644E-4</c:v>
                </c:pt>
                <c:pt idx="12724">
                  <c:v>6.6342333333333642E-4</c:v>
                </c:pt>
                <c:pt idx="12725">
                  <c:v>6.6342333333333642E-4</c:v>
                </c:pt>
                <c:pt idx="12726">
                  <c:v>6.5342333333333639E-4</c:v>
                </c:pt>
                <c:pt idx="12727">
                  <c:v>6.5342333333333639E-4</c:v>
                </c:pt>
                <c:pt idx="12728">
                  <c:v>6.5342333333333639E-4</c:v>
                </c:pt>
                <c:pt idx="12729">
                  <c:v>6.5342333333333639E-4</c:v>
                </c:pt>
                <c:pt idx="12730">
                  <c:v>6.4342333333333637E-4</c:v>
                </c:pt>
                <c:pt idx="12731">
                  <c:v>6.4342333333333637E-4</c:v>
                </c:pt>
                <c:pt idx="12732">
                  <c:v>6.4342333333333637E-4</c:v>
                </c:pt>
                <c:pt idx="12733">
                  <c:v>6.4342333333333637E-4</c:v>
                </c:pt>
                <c:pt idx="12734">
                  <c:v>6.4342333333333637E-4</c:v>
                </c:pt>
                <c:pt idx="12735">
                  <c:v>6.4342333333333637E-4</c:v>
                </c:pt>
                <c:pt idx="12736">
                  <c:v>6.4342333333333637E-4</c:v>
                </c:pt>
                <c:pt idx="12737">
                  <c:v>6.3342333333333656E-4</c:v>
                </c:pt>
                <c:pt idx="12738">
                  <c:v>6.3342333333333656E-4</c:v>
                </c:pt>
                <c:pt idx="12739">
                  <c:v>6.3342333333333656E-4</c:v>
                </c:pt>
                <c:pt idx="12740">
                  <c:v>6.3342333333333656E-4</c:v>
                </c:pt>
                <c:pt idx="12741">
                  <c:v>6.3342333333333656E-4</c:v>
                </c:pt>
                <c:pt idx="12742">
                  <c:v>6.3342333333333656E-4</c:v>
                </c:pt>
                <c:pt idx="12743">
                  <c:v>6.3342333333333656E-4</c:v>
                </c:pt>
                <c:pt idx="12744">
                  <c:v>6.3342333333333656E-4</c:v>
                </c:pt>
                <c:pt idx="12745">
                  <c:v>6.3342333333333656E-4</c:v>
                </c:pt>
                <c:pt idx="12746">
                  <c:v>6.3342333333333656E-4</c:v>
                </c:pt>
                <c:pt idx="12747">
                  <c:v>6.3342333333333656E-4</c:v>
                </c:pt>
                <c:pt idx="12748">
                  <c:v>6.3342333333333656E-4</c:v>
                </c:pt>
                <c:pt idx="12749">
                  <c:v>6.3342333333333656E-4</c:v>
                </c:pt>
                <c:pt idx="12750">
                  <c:v>6.3342333333333656E-4</c:v>
                </c:pt>
                <c:pt idx="12751">
                  <c:v>6.3342333333333656E-4</c:v>
                </c:pt>
                <c:pt idx="12752">
                  <c:v>6.3342333333333656E-4</c:v>
                </c:pt>
                <c:pt idx="12753">
                  <c:v>6.3342333333333656E-4</c:v>
                </c:pt>
                <c:pt idx="12754">
                  <c:v>6.4342333333333637E-4</c:v>
                </c:pt>
                <c:pt idx="12755">
                  <c:v>6.3342333333333656E-4</c:v>
                </c:pt>
                <c:pt idx="12756">
                  <c:v>6.3342333333333656E-4</c:v>
                </c:pt>
                <c:pt idx="12757">
                  <c:v>6.3342333333333656E-4</c:v>
                </c:pt>
                <c:pt idx="12758">
                  <c:v>6.3342333333333656E-4</c:v>
                </c:pt>
                <c:pt idx="12759">
                  <c:v>6.3342333333333656E-4</c:v>
                </c:pt>
                <c:pt idx="12760">
                  <c:v>6.3342333333333656E-4</c:v>
                </c:pt>
                <c:pt idx="12761">
                  <c:v>6.3342333333333656E-4</c:v>
                </c:pt>
                <c:pt idx="12762">
                  <c:v>6.3342333333333656E-4</c:v>
                </c:pt>
                <c:pt idx="12763">
                  <c:v>6.3342333333333656E-4</c:v>
                </c:pt>
                <c:pt idx="12764">
                  <c:v>6.3342333333333656E-4</c:v>
                </c:pt>
                <c:pt idx="12765">
                  <c:v>6.2342333333333653E-4</c:v>
                </c:pt>
                <c:pt idx="12766">
                  <c:v>6.2342333333333653E-4</c:v>
                </c:pt>
                <c:pt idx="12767">
                  <c:v>6.2342333333333653E-4</c:v>
                </c:pt>
                <c:pt idx="12768">
                  <c:v>6.2342333333333653E-4</c:v>
                </c:pt>
                <c:pt idx="12769">
                  <c:v>6.2342333333333653E-4</c:v>
                </c:pt>
                <c:pt idx="12770">
                  <c:v>6.2342333333333653E-4</c:v>
                </c:pt>
                <c:pt idx="12771">
                  <c:v>6.2342333333333653E-4</c:v>
                </c:pt>
                <c:pt idx="12772">
                  <c:v>6.2342333333333653E-4</c:v>
                </c:pt>
                <c:pt idx="12773">
                  <c:v>6.134233333333365E-4</c:v>
                </c:pt>
                <c:pt idx="12774">
                  <c:v>6.134233333333365E-4</c:v>
                </c:pt>
                <c:pt idx="12775">
                  <c:v>6.134233333333365E-4</c:v>
                </c:pt>
                <c:pt idx="12776">
                  <c:v>6.134233333333365E-4</c:v>
                </c:pt>
                <c:pt idx="12777">
                  <c:v>6.0342333333333648E-4</c:v>
                </c:pt>
                <c:pt idx="12778">
                  <c:v>6.0342333333333648E-4</c:v>
                </c:pt>
                <c:pt idx="12779">
                  <c:v>6.0342333333333648E-4</c:v>
                </c:pt>
                <c:pt idx="12780">
                  <c:v>6.0342333333333648E-4</c:v>
                </c:pt>
                <c:pt idx="12781">
                  <c:v>6.0342333333333648E-4</c:v>
                </c:pt>
                <c:pt idx="12782">
                  <c:v>6.0342333333333648E-4</c:v>
                </c:pt>
                <c:pt idx="12783">
                  <c:v>6.0342333333333648E-4</c:v>
                </c:pt>
                <c:pt idx="12784">
                  <c:v>6.0342333333333648E-4</c:v>
                </c:pt>
                <c:pt idx="12785">
                  <c:v>6.0342333333333648E-4</c:v>
                </c:pt>
                <c:pt idx="12786">
                  <c:v>6.0342333333333648E-4</c:v>
                </c:pt>
                <c:pt idx="12787">
                  <c:v>6.0342333333333648E-4</c:v>
                </c:pt>
                <c:pt idx="12788">
                  <c:v>6.0342333333333648E-4</c:v>
                </c:pt>
                <c:pt idx="12789">
                  <c:v>6.0342333333333648E-4</c:v>
                </c:pt>
                <c:pt idx="12790">
                  <c:v>6.0342333333333648E-4</c:v>
                </c:pt>
                <c:pt idx="12791">
                  <c:v>6.0342333333333648E-4</c:v>
                </c:pt>
                <c:pt idx="12792">
                  <c:v>6.0342333333333648E-4</c:v>
                </c:pt>
                <c:pt idx="12793">
                  <c:v>6.0342333333333648E-4</c:v>
                </c:pt>
                <c:pt idx="12794">
                  <c:v>6.134233333333365E-4</c:v>
                </c:pt>
                <c:pt idx="12795">
                  <c:v>6.134233333333365E-4</c:v>
                </c:pt>
                <c:pt idx="12796">
                  <c:v>6.134233333333365E-4</c:v>
                </c:pt>
                <c:pt idx="12797">
                  <c:v>6.134233333333365E-4</c:v>
                </c:pt>
                <c:pt idx="12798">
                  <c:v>6.2342333333333653E-4</c:v>
                </c:pt>
                <c:pt idx="12799">
                  <c:v>6.2342333333333653E-4</c:v>
                </c:pt>
                <c:pt idx="12800">
                  <c:v>6.2342333333333653E-4</c:v>
                </c:pt>
                <c:pt idx="12801">
                  <c:v>6.2342333333333653E-4</c:v>
                </c:pt>
                <c:pt idx="12802">
                  <c:v>6.2342333333333653E-4</c:v>
                </c:pt>
                <c:pt idx="12803">
                  <c:v>6.3342333333333656E-4</c:v>
                </c:pt>
                <c:pt idx="12804">
                  <c:v>6.3342333333333656E-4</c:v>
                </c:pt>
                <c:pt idx="12805">
                  <c:v>6.4342333333333637E-4</c:v>
                </c:pt>
                <c:pt idx="12806">
                  <c:v>6.4342333333333637E-4</c:v>
                </c:pt>
                <c:pt idx="12807">
                  <c:v>6.4342333333333637E-4</c:v>
                </c:pt>
                <c:pt idx="12808">
                  <c:v>6.4342333333333637E-4</c:v>
                </c:pt>
                <c:pt idx="12809">
                  <c:v>6.4342333333333637E-4</c:v>
                </c:pt>
                <c:pt idx="12810">
                  <c:v>6.5342333333333639E-4</c:v>
                </c:pt>
                <c:pt idx="12811">
                  <c:v>6.5342333333333639E-4</c:v>
                </c:pt>
                <c:pt idx="12812">
                  <c:v>6.5342333333333639E-4</c:v>
                </c:pt>
                <c:pt idx="12813">
                  <c:v>6.6342333333333642E-4</c:v>
                </c:pt>
                <c:pt idx="12814">
                  <c:v>6.6342333333333642E-4</c:v>
                </c:pt>
                <c:pt idx="12815">
                  <c:v>6.7342333333333644E-4</c:v>
                </c:pt>
                <c:pt idx="12816">
                  <c:v>6.7342333333333644E-4</c:v>
                </c:pt>
                <c:pt idx="12817">
                  <c:v>6.7342333333333644E-4</c:v>
                </c:pt>
                <c:pt idx="12818">
                  <c:v>6.8342333333333647E-4</c:v>
                </c:pt>
                <c:pt idx="12819">
                  <c:v>6.8342333333333647E-4</c:v>
                </c:pt>
                <c:pt idx="12820">
                  <c:v>6.934233333333365E-4</c:v>
                </c:pt>
                <c:pt idx="12821">
                  <c:v>6.934233333333365E-4</c:v>
                </c:pt>
                <c:pt idx="12822">
                  <c:v>6.934233333333365E-4</c:v>
                </c:pt>
                <c:pt idx="12823">
                  <c:v>7.0342333333333652E-4</c:v>
                </c:pt>
                <c:pt idx="12824">
                  <c:v>7.0342333333333652E-4</c:v>
                </c:pt>
                <c:pt idx="12825">
                  <c:v>7.1342333333333655E-4</c:v>
                </c:pt>
                <c:pt idx="12826">
                  <c:v>7.1342333333333655E-4</c:v>
                </c:pt>
                <c:pt idx="12827">
                  <c:v>7.1342333333333655E-4</c:v>
                </c:pt>
                <c:pt idx="12828">
                  <c:v>7.1342333333333655E-4</c:v>
                </c:pt>
                <c:pt idx="12829">
                  <c:v>7.2342333333333636E-4</c:v>
                </c:pt>
                <c:pt idx="12830">
                  <c:v>7.2342333333333636E-4</c:v>
                </c:pt>
                <c:pt idx="12831">
                  <c:v>7.2342333333333636E-4</c:v>
                </c:pt>
                <c:pt idx="12832">
                  <c:v>7.3342333333333638E-4</c:v>
                </c:pt>
                <c:pt idx="12833">
                  <c:v>7.3342333333333638E-4</c:v>
                </c:pt>
                <c:pt idx="12834">
                  <c:v>7.3342333333333638E-4</c:v>
                </c:pt>
                <c:pt idx="12835">
                  <c:v>7.3342333333333638E-4</c:v>
                </c:pt>
                <c:pt idx="12836">
                  <c:v>7.3342333333333638E-4</c:v>
                </c:pt>
                <c:pt idx="12837">
                  <c:v>7.3342333333333638E-4</c:v>
                </c:pt>
                <c:pt idx="12838">
                  <c:v>7.3342333333333638E-4</c:v>
                </c:pt>
                <c:pt idx="12839">
                  <c:v>7.3342333333333638E-4</c:v>
                </c:pt>
                <c:pt idx="12840">
                  <c:v>7.3342333333333638E-4</c:v>
                </c:pt>
                <c:pt idx="12841">
                  <c:v>7.3342333333333638E-4</c:v>
                </c:pt>
                <c:pt idx="12842">
                  <c:v>7.2342333333333636E-4</c:v>
                </c:pt>
                <c:pt idx="12843">
                  <c:v>7.2342333333333636E-4</c:v>
                </c:pt>
                <c:pt idx="12844">
                  <c:v>7.2342333333333636E-4</c:v>
                </c:pt>
                <c:pt idx="12845">
                  <c:v>7.1342333333333655E-4</c:v>
                </c:pt>
                <c:pt idx="12846">
                  <c:v>7.1342333333333655E-4</c:v>
                </c:pt>
                <c:pt idx="12847">
                  <c:v>7.1342333333333655E-4</c:v>
                </c:pt>
                <c:pt idx="12848">
                  <c:v>7.1342333333333655E-4</c:v>
                </c:pt>
                <c:pt idx="12849">
                  <c:v>7.1342333333333655E-4</c:v>
                </c:pt>
                <c:pt idx="12850">
                  <c:v>7.1342333333333655E-4</c:v>
                </c:pt>
                <c:pt idx="12851">
                  <c:v>7.0342333333333652E-4</c:v>
                </c:pt>
                <c:pt idx="12852">
                  <c:v>7.0342333333333652E-4</c:v>
                </c:pt>
                <c:pt idx="12853">
                  <c:v>6.934233333333365E-4</c:v>
                </c:pt>
                <c:pt idx="12854">
                  <c:v>6.934233333333365E-4</c:v>
                </c:pt>
                <c:pt idx="12855">
                  <c:v>6.934233333333365E-4</c:v>
                </c:pt>
                <c:pt idx="12856">
                  <c:v>6.934233333333365E-4</c:v>
                </c:pt>
                <c:pt idx="12857">
                  <c:v>6.934233333333365E-4</c:v>
                </c:pt>
                <c:pt idx="12858">
                  <c:v>6.934233333333365E-4</c:v>
                </c:pt>
                <c:pt idx="12859">
                  <c:v>6.934233333333365E-4</c:v>
                </c:pt>
                <c:pt idx="12860">
                  <c:v>6.934233333333365E-4</c:v>
                </c:pt>
                <c:pt idx="12861">
                  <c:v>6.934233333333365E-4</c:v>
                </c:pt>
                <c:pt idx="12862">
                  <c:v>6.934233333333365E-4</c:v>
                </c:pt>
                <c:pt idx="12863">
                  <c:v>6.934233333333365E-4</c:v>
                </c:pt>
                <c:pt idx="12864">
                  <c:v>6.934233333333365E-4</c:v>
                </c:pt>
                <c:pt idx="12865">
                  <c:v>6.934233333333365E-4</c:v>
                </c:pt>
                <c:pt idx="12866">
                  <c:v>6.934233333333365E-4</c:v>
                </c:pt>
                <c:pt idx="12867">
                  <c:v>7.0342333333333652E-4</c:v>
                </c:pt>
                <c:pt idx="12868">
                  <c:v>7.0342333333333652E-4</c:v>
                </c:pt>
                <c:pt idx="12869">
                  <c:v>7.0342333333333652E-4</c:v>
                </c:pt>
                <c:pt idx="12870">
                  <c:v>7.1342333333333655E-4</c:v>
                </c:pt>
                <c:pt idx="12871">
                  <c:v>7.1342333333333655E-4</c:v>
                </c:pt>
                <c:pt idx="12872">
                  <c:v>7.1342333333333655E-4</c:v>
                </c:pt>
                <c:pt idx="12873">
                  <c:v>7.1342333333333655E-4</c:v>
                </c:pt>
                <c:pt idx="12874">
                  <c:v>7.1342333333333655E-4</c:v>
                </c:pt>
                <c:pt idx="12875">
                  <c:v>7.1342333333333655E-4</c:v>
                </c:pt>
                <c:pt idx="12876">
                  <c:v>7.1342333333333655E-4</c:v>
                </c:pt>
                <c:pt idx="12877">
                  <c:v>7.2342333333333636E-4</c:v>
                </c:pt>
                <c:pt idx="12878">
                  <c:v>7.2342333333333636E-4</c:v>
                </c:pt>
                <c:pt idx="12879">
                  <c:v>7.2342333333333636E-4</c:v>
                </c:pt>
                <c:pt idx="12880">
                  <c:v>7.2342333333333636E-4</c:v>
                </c:pt>
                <c:pt idx="12881">
                  <c:v>7.2342333333333636E-4</c:v>
                </c:pt>
                <c:pt idx="12882">
                  <c:v>7.2342333333333636E-4</c:v>
                </c:pt>
                <c:pt idx="12883">
                  <c:v>7.2342333333333636E-4</c:v>
                </c:pt>
                <c:pt idx="12884">
                  <c:v>7.2342333333333636E-4</c:v>
                </c:pt>
                <c:pt idx="12885">
                  <c:v>7.2342333333333636E-4</c:v>
                </c:pt>
                <c:pt idx="12886">
                  <c:v>7.2342333333333636E-4</c:v>
                </c:pt>
                <c:pt idx="12887">
                  <c:v>7.2342333333333636E-4</c:v>
                </c:pt>
                <c:pt idx="12888">
                  <c:v>7.2342333333333636E-4</c:v>
                </c:pt>
                <c:pt idx="12889">
                  <c:v>7.1342333333333655E-4</c:v>
                </c:pt>
                <c:pt idx="12890">
                  <c:v>7.1342333333333655E-4</c:v>
                </c:pt>
                <c:pt idx="12891">
                  <c:v>7.1342333333333655E-4</c:v>
                </c:pt>
                <c:pt idx="12892">
                  <c:v>7.1342333333333655E-4</c:v>
                </c:pt>
                <c:pt idx="12893">
                  <c:v>7.1342333333333655E-4</c:v>
                </c:pt>
                <c:pt idx="12894">
                  <c:v>7.1342333333333655E-4</c:v>
                </c:pt>
                <c:pt idx="12895">
                  <c:v>7.0342333333333652E-4</c:v>
                </c:pt>
                <c:pt idx="12896">
                  <c:v>7.0342333333333652E-4</c:v>
                </c:pt>
                <c:pt idx="12897">
                  <c:v>6.934233333333365E-4</c:v>
                </c:pt>
                <c:pt idx="12898">
                  <c:v>6.934233333333365E-4</c:v>
                </c:pt>
                <c:pt idx="12899">
                  <c:v>6.934233333333365E-4</c:v>
                </c:pt>
                <c:pt idx="12900">
                  <c:v>6.934233333333365E-4</c:v>
                </c:pt>
                <c:pt idx="12901">
                  <c:v>6.934233333333365E-4</c:v>
                </c:pt>
                <c:pt idx="12902">
                  <c:v>6.934233333333365E-4</c:v>
                </c:pt>
                <c:pt idx="12903">
                  <c:v>6.8342333333333647E-4</c:v>
                </c:pt>
                <c:pt idx="12904">
                  <c:v>6.8342333333333647E-4</c:v>
                </c:pt>
                <c:pt idx="12905">
                  <c:v>6.8342333333333647E-4</c:v>
                </c:pt>
                <c:pt idx="12906">
                  <c:v>6.7342333333333644E-4</c:v>
                </c:pt>
                <c:pt idx="12907">
                  <c:v>6.7342333333333644E-4</c:v>
                </c:pt>
                <c:pt idx="12908">
                  <c:v>6.7342333333333644E-4</c:v>
                </c:pt>
                <c:pt idx="12909">
                  <c:v>6.7342333333333644E-4</c:v>
                </c:pt>
                <c:pt idx="12910">
                  <c:v>6.7342333333333644E-4</c:v>
                </c:pt>
                <c:pt idx="12911">
                  <c:v>6.7342333333333644E-4</c:v>
                </c:pt>
                <c:pt idx="12912">
                  <c:v>6.6342333333333642E-4</c:v>
                </c:pt>
                <c:pt idx="12913">
                  <c:v>6.6342333333333642E-4</c:v>
                </c:pt>
                <c:pt idx="12914">
                  <c:v>6.6342333333333642E-4</c:v>
                </c:pt>
                <c:pt idx="12915">
                  <c:v>6.5342333333333639E-4</c:v>
                </c:pt>
                <c:pt idx="12916">
                  <c:v>6.5342333333333639E-4</c:v>
                </c:pt>
                <c:pt idx="12917">
                  <c:v>6.5342333333333639E-4</c:v>
                </c:pt>
                <c:pt idx="12918">
                  <c:v>6.5342333333333639E-4</c:v>
                </c:pt>
                <c:pt idx="12919">
                  <c:v>6.4342333333333637E-4</c:v>
                </c:pt>
                <c:pt idx="12920">
                  <c:v>6.4342333333333637E-4</c:v>
                </c:pt>
                <c:pt idx="12921">
                  <c:v>6.4342333333333637E-4</c:v>
                </c:pt>
                <c:pt idx="12922">
                  <c:v>6.3342333333333656E-4</c:v>
                </c:pt>
                <c:pt idx="12923">
                  <c:v>6.3342333333333656E-4</c:v>
                </c:pt>
                <c:pt idx="12924">
                  <c:v>6.2342333333333653E-4</c:v>
                </c:pt>
                <c:pt idx="12925">
                  <c:v>6.2342333333333653E-4</c:v>
                </c:pt>
                <c:pt idx="12926">
                  <c:v>6.2342333333333653E-4</c:v>
                </c:pt>
                <c:pt idx="12927">
                  <c:v>6.134233333333365E-4</c:v>
                </c:pt>
                <c:pt idx="12928">
                  <c:v>6.0342333333333648E-4</c:v>
                </c:pt>
                <c:pt idx="12929">
                  <c:v>6.0342333333333648E-4</c:v>
                </c:pt>
                <c:pt idx="12930">
                  <c:v>6.0342333333333648E-4</c:v>
                </c:pt>
                <c:pt idx="12931">
                  <c:v>6.0342333333333648E-4</c:v>
                </c:pt>
                <c:pt idx="12932">
                  <c:v>5.9342333333333645E-4</c:v>
                </c:pt>
                <c:pt idx="12933">
                  <c:v>5.9342333333333645E-4</c:v>
                </c:pt>
                <c:pt idx="12934">
                  <c:v>5.8342333333333642E-4</c:v>
                </c:pt>
                <c:pt idx="12935">
                  <c:v>5.8342333333333642E-4</c:v>
                </c:pt>
                <c:pt idx="12936">
                  <c:v>5.8342333333333642E-4</c:v>
                </c:pt>
                <c:pt idx="12937">
                  <c:v>5.8342333333333642E-4</c:v>
                </c:pt>
                <c:pt idx="12938">
                  <c:v>5.8342333333333642E-4</c:v>
                </c:pt>
                <c:pt idx="12939">
                  <c:v>5.8342333333333642E-4</c:v>
                </c:pt>
                <c:pt idx="12940">
                  <c:v>5.8342333333333642E-4</c:v>
                </c:pt>
                <c:pt idx="12941">
                  <c:v>5.8342333333333642E-4</c:v>
                </c:pt>
                <c:pt idx="12942">
                  <c:v>5.8342333333333642E-4</c:v>
                </c:pt>
                <c:pt idx="12943">
                  <c:v>5.8342333333333642E-4</c:v>
                </c:pt>
                <c:pt idx="12944">
                  <c:v>5.8342333333333642E-4</c:v>
                </c:pt>
                <c:pt idx="12945">
                  <c:v>5.8342333333333642E-4</c:v>
                </c:pt>
                <c:pt idx="12946">
                  <c:v>5.8342333333333642E-4</c:v>
                </c:pt>
                <c:pt idx="12947">
                  <c:v>5.9342333333333645E-4</c:v>
                </c:pt>
                <c:pt idx="12948">
                  <c:v>5.9342333333333645E-4</c:v>
                </c:pt>
                <c:pt idx="12949">
                  <c:v>6.0342333333333648E-4</c:v>
                </c:pt>
                <c:pt idx="12950">
                  <c:v>6.0342333333333648E-4</c:v>
                </c:pt>
                <c:pt idx="12951">
                  <c:v>6.0342333333333648E-4</c:v>
                </c:pt>
                <c:pt idx="12952">
                  <c:v>6.134233333333365E-4</c:v>
                </c:pt>
                <c:pt idx="12953">
                  <c:v>6.2342333333333653E-4</c:v>
                </c:pt>
                <c:pt idx="12954">
                  <c:v>6.2342333333333653E-4</c:v>
                </c:pt>
                <c:pt idx="12955">
                  <c:v>6.2342333333333653E-4</c:v>
                </c:pt>
                <c:pt idx="12956">
                  <c:v>6.3342333333333656E-4</c:v>
                </c:pt>
                <c:pt idx="12957">
                  <c:v>6.3342333333333656E-4</c:v>
                </c:pt>
                <c:pt idx="12958">
                  <c:v>6.4342333333333637E-4</c:v>
                </c:pt>
                <c:pt idx="12959">
                  <c:v>6.4342333333333637E-4</c:v>
                </c:pt>
                <c:pt idx="12960">
                  <c:v>6.4342333333333637E-4</c:v>
                </c:pt>
                <c:pt idx="12961">
                  <c:v>6.5342333333333639E-4</c:v>
                </c:pt>
                <c:pt idx="12962">
                  <c:v>6.5342333333333639E-4</c:v>
                </c:pt>
                <c:pt idx="12963">
                  <c:v>6.5342333333333639E-4</c:v>
                </c:pt>
                <c:pt idx="12964">
                  <c:v>6.5342333333333639E-4</c:v>
                </c:pt>
                <c:pt idx="12965">
                  <c:v>6.5342333333333639E-4</c:v>
                </c:pt>
                <c:pt idx="12966">
                  <c:v>6.5342333333333639E-4</c:v>
                </c:pt>
                <c:pt idx="12967">
                  <c:v>6.5342333333333639E-4</c:v>
                </c:pt>
                <c:pt idx="12968">
                  <c:v>6.6342333333333642E-4</c:v>
                </c:pt>
                <c:pt idx="12969">
                  <c:v>6.5342333333333639E-4</c:v>
                </c:pt>
                <c:pt idx="12970">
                  <c:v>6.5342333333333639E-4</c:v>
                </c:pt>
                <c:pt idx="12971">
                  <c:v>6.5342333333333639E-4</c:v>
                </c:pt>
                <c:pt idx="12972">
                  <c:v>6.5342333333333639E-4</c:v>
                </c:pt>
                <c:pt idx="12973">
                  <c:v>6.5342333333333639E-4</c:v>
                </c:pt>
                <c:pt idx="12974">
                  <c:v>6.5342333333333639E-4</c:v>
                </c:pt>
                <c:pt idx="12975">
                  <c:v>6.5342333333333639E-4</c:v>
                </c:pt>
                <c:pt idx="12976">
                  <c:v>6.5342333333333639E-4</c:v>
                </c:pt>
                <c:pt idx="12977">
                  <c:v>6.4342333333333637E-4</c:v>
                </c:pt>
                <c:pt idx="12978">
                  <c:v>6.4342333333333637E-4</c:v>
                </c:pt>
                <c:pt idx="12979">
                  <c:v>6.4342333333333637E-4</c:v>
                </c:pt>
                <c:pt idx="12980">
                  <c:v>6.4342333333333637E-4</c:v>
                </c:pt>
                <c:pt idx="12981">
                  <c:v>6.3342333333333656E-4</c:v>
                </c:pt>
                <c:pt idx="12982">
                  <c:v>6.3342333333333656E-4</c:v>
                </c:pt>
                <c:pt idx="12983">
                  <c:v>6.2342333333333653E-4</c:v>
                </c:pt>
                <c:pt idx="12984">
                  <c:v>6.2342333333333653E-4</c:v>
                </c:pt>
                <c:pt idx="12985">
                  <c:v>6.2342333333333653E-4</c:v>
                </c:pt>
                <c:pt idx="12986">
                  <c:v>6.2342333333333653E-4</c:v>
                </c:pt>
                <c:pt idx="12987">
                  <c:v>6.134233333333365E-4</c:v>
                </c:pt>
                <c:pt idx="12988">
                  <c:v>6.134233333333365E-4</c:v>
                </c:pt>
                <c:pt idx="12989">
                  <c:v>6.0342333333333648E-4</c:v>
                </c:pt>
                <c:pt idx="12990">
                  <c:v>6.0342333333333648E-4</c:v>
                </c:pt>
                <c:pt idx="12991">
                  <c:v>6.0342333333333648E-4</c:v>
                </c:pt>
                <c:pt idx="12992">
                  <c:v>6.0342333333333648E-4</c:v>
                </c:pt>
                <c:pt idx="12993">
                  <c:v>6.0342333333333648E-4</c:v>
                </c:pt>
                <c:pt idx="12994">
                  <c:v>6.0342333333333648E-4</c:v>
                </c:pt>
                <c:pt idx="12995">
                  <c:v>6.0342333333333648E-4</c:v>
                </c:pt>
                <c:pt idx="12996">
                  <c:v>6.0342333333333648E-4</c:v>
                </c:pt>
                <c:pt idx="12997">
                  <c:v>6.0342333333333648E-4</c:v>
                </c:pt>
                <c:pt idx="12998">
                  <c:v>6.0342333333333648E-4</c:v>
                </c:pt>
                <c:pt idx="12999">
                  <c:v>6.0342333333333648E-4</c:v>
                </c:pt>
                <c:pt idx="13000">
                  <c:v>6.0342333333333648E-4</c:v>
                </c:pt>
                <c:pt idx="13001">
                  <c:v>6.0342333333333648E-4</c:v>
                </c:pt>
                <c:pt idx="13002">
                  <c:v>6.0342333333333648E-4</c:v>
                </c:pt>
                <c:pt idx="13003">
                  <c:v>6.0342333333333648E-4</c:v>
                </c:pt>
                <c:pt idx="13004">
                  <c:v>6.0342333333333648E-4</c:v>
                </c:pt>
                <c:pt idx="13005">
                  <c:v>6.0342333333333648E-4</c:v>
                </c:pt>
                <c:pt idx="13006">
                  <c:v>6.134233333333365E-4</c:v>
                </c:pt>
                <c:pt idx="13007">
                  <c:v>6.134233333333365E-4</c:v>
                </c:pt>
                <c:pt idx="13008">
                  <c:v>6.2342333333333653E-4</c:v>
                </c:pt>
                <c:pt idx="13009">
                  <c:v>6.2342333333333653E-4</c:v>
                </c:pt>
                <c:pt idx="13010">
                  <c:v>6.2342333333333653E-4</c:v>
                </c:pt>
                <c:pt idx="13011">
                  <c:v>6.2342333333333653E-4</c:v>
                </c:pt>
                <c:pt idx="13012">
                  <c:v>6.3342333333333656E-4</c:v>
                </c:pt>
                <c:pt idx="13013">
                  <c:v>6.4342333333333637E-4</c:v>
                </c:pt>
                <c:pt idx="13014">
                  <c:v>6.4342333333333637E-4</c:v>
                </c:pt>
                <c:pt idx="13015">
                  <c:v>6.4342333333333637E-4</c:v>
                </c:pt>
                <c:pt idx="13016">
                  <c:v>6.5342333333333639E-4</c:v>
                </c:pt>
                <c:pt idx="13017">
                  <c:v>6.5342333333333639E-4</c:v>
                </c:pt>
                <c:pt idx="13018">
                  <c:v>6.5342333333333639E-4</c:v>
                </c:pt>
                <c:pt idx="13019">
                  <c:v>6.6342333333333642E-4</c:v>
                </c:pt>
                <c:pt idx="13020">
                  <c:v>6.7342333333333644E-4</c:v>
                </c:pt>
                <c:pt idx="13021">
                  <c:v>6.7342333333333644E-4</c:v>
                </c:pt>
                <c:pt idx="13022">
                  <c:v>6.7342333333333644E-4</c:v>
                </c:pt>
                <c:pt idx="13023">
                  <c:v>6.8342333333333647E-4</c:v>
                </c:pt>
                <c:pt idx="13024">
                  <c:v>6.8342333333333647E-4</c:v>
                </c:pt>
                <c:pt idx="13025">
                  <c:v>6.934233333333365E-4</c:v>
                </c:pt>
                <c:pt idx="13026">
                  <c:v>6.934233333333365E-4</c:v>
                </c:pt>
                <c:pt idx="13027">
                  <c:v>6.934233333333365E-4</c:v>
                </c:pt>
                <c:pt idx="13028">
                  <c:v>7.0342333333333652E-4</c:v>
                </c:pt>
                <c:pt idx="13029">
                  <c:v>7.0342333333333652E-4</c:v>
                </c:pt>
                <c:pt idx="13030">
                  <c:v>7.0342333333333652E-4</c:v>
                </c:pt>
                <c:pt idx="13031">
                  <c:v>7.1342333333333655E-4</c:v>
                </c:pt>
                <c:pt idx="13032">
                  <c:v>7.1342333333333655E-4</c:v>
                </c:pt>
                <c:pt idx="13033">
                  <c:v>7.1342333333333655E-4</c:v>
                </c:pt>
                <c:pt idx="13034">
                  <c:v>7.1342333333333655E-4</c:v>
                </c:pt>
                <c:pt idx="13035">
                  <c:v>7.1342333333333655E-4</c:v>
                </c:pt>
                <c:pt idx="13036">
                  <c:v>7.1342333333333655E-4</c:v>
                </c:pt>
                <c:pt idx="13037">
                  <c:v>7.1342333333333655E-4</c:v>
                </c:pt>
                <c:pt idx="13038">
                  <c:v>7.1342333333333655E-4</c:v>
                </c:pt>
                <c:pt idx="13039">
                  <c:v>7.1342333333333655E-4</c:v>
                </c:pt>
                <c:pt idx="13040">
                  <c:v>7.1342333333333655E-4</c:v>
                </c:pt>
                <c:pt idx="13041">
                  <c:v>7.1342333333333655E-4</c:v>
                </c:pt>
                <c:pt idx="13042">
                  <c:v>7.1342333333333655E-4</c:v>
                </c:pt>
                <c:pt idx="13043">
                  <c:v>7.1342333333333655E-4</c:v>
                </c:pt>
                <c:pt idx="13044">
                  <c:v>7.1342333333333655E-4</c:v>
                </c:pt>
                <c:pt idx="13045">
                  <c:v>7.1342333333333655E-4</c:v>
                </c:pt>
                <c:pt idx="13046">
                  <c:v>7.1342333333333655E-4</c:v>
                </c:pt>
                <c:pt idx="13047">
                  <c:v>7.0342333333333652E-4</c:v>
                </c:pt>
                <c:pt idx="13048">
                  <c:v>7.0342333333333652E-4</c:v>
                </c:pt>
                <c:pt idx="13049">
                  <c:v>7.0342333333333652E-4</c:v>
                </c:pt>
                <c:pt idx="13050">
                  <c:v>7.0342333333333652E-4</c:v>
                </c:pt>
                <c:pt idx="13051">
                  <c:v>7.0342333333333652E-4</c:v>
                </c:pt>
                <c:pt idx="13052">
                  <c:v>7.0342333333333652E-4</c:v>
                </c:pt>
                <c:pt idx="13053">
                  <c:v>7.0342333333333652E-4</c:v>
                </c:pt>
                <c:pt idx="13054">
                  <c:v>7.0342333333333652E-4</c:v>
                </c:pt>
                <c:pt idx="13055">
                  <c:v>7.0342333333333652E-4</c:v>
                </c:pt>
                <c:pt idx="13056">
                  <c:v>7.0342333333333652E-4</c:v>
                </c:pt>
                <c:pt idx="13057">
                  <c:v>7.0342333333333652E-4</c:v>
                </c:pt>
                <c:pt idx="13058">
                  <c:v>7.0342333333333652E-4</c:v>
                </c:pt>
                <c:pt idx="13059">
                  <c:v>7.0342333333333652E-4</c:v>
                </c:pt>
                <c:pt idx="13060">
                  <c:v>7.0342333333333652E-4</c:v>
                </c:pt>
                <c:pt idx="13061">
                  <c:v>7.0342333333333652E-4</c:v>
                </c:pt>
                <c:pt idx="13062">
                  <c:v>7.0342333333333652E-4</c:v>
                </c:pt>
                <c:pt idx="13063">
                  <c:v>7.0342333333333652E-4</c:v>
                </c:pt>
                <c:pt idx="13064">
                  <c:v>7.0342333333333652E-4</c:v>
                </c:pt>
                <c:pt idx="13065">
                  <c:v>7.0342333333333652E-4</c:v>
                </c:pt>
                <c:pt idx="13066">
                  <c:v>7.0342333333333652E-4</c:v>
                </c:pt>
                <c:pt idx="13067">
                  <c:v>7.0342333333333652E-4</c:v>
                </c:pt>
                <c:pt idx="13068">
                  <c:v>7.0342333333333652E-4</c:v>
                </c:pt>
                <c:pt idx="13069">
                  <c:v>7.0342333333333652E-4</c:v>
                </c:pt>
                <c:pt idx="13070">
                  <c:v>7.0342333333333652E-4</c:v>
                </c:pt>
                <c:pt idx="13071">
                  <c:v>7.0342333333333652E-4</c:v>
                </c:pt>
                <c:pt idx="13072">
                  <c:v>7.0342333333333652E-4</c:v>
                </c:pt>
                <c:pt idx="13073">
                  <c:v>7.0342333333333652E-4</c:v>
                </c:pt>
                <c:pt idx="13074">
                  <c:v>7.0342333333333652E-4</c:v>
                </c:pt>
                <c:pt idx="13075">
                  <c:v>7.0342333333333652E-4</c:v>
                </c:pt>
                <c:pt idx="13076">
                  <c:v>7.1342333333333655E-4</c:v>
                </c:pt>
                <c:pt idx="13077">
                  <c:v>7.1342333333333655E-4</c:v>
                </c:pt>
                <c:pt idx="13078">
                  <c:v>7.1342333333333655E-4</c:v>
                </c:pt>
                <c:pt idx="13079">
                  <c:v>7.1342333333333655E-4</c:v>
                </c:pt>
                <c:pt idx="13080">
                  <c:v>7.1342333333333655E-4</c:v>
                </c:pt>
                <c:pt idx="13081">
                  <c:v>7.1342333333333655E-4</c:v>
                </c:pt>
                <c:pt idx="13082">
                  <c:v>7.1342333333333655E-4</c:v>
                </c:pt>
                <c:pt idx="13083">
                  <c:v>7.1342333333333655E-4</c:v>
                </c:pt>
                <c:pt idx="13084">
                  <c:v>7.1342333333333655E-4</c:v>
                </c:pt>
                <c:pt idx="13085">
                  <c:v>7.1342333333333655E-4</c:v>
                </c:pt>
                <c:pt idx="13086">
                  <c:v>7.1342333333333655E-4</c:v>
                </c:pt>
                <c:pt idx="13087">
                  <c:v>7.1342333333333655E-4</c:v>
                </c:pt>
                <c:pt idx="13088">
                  <c:v>7.2342333333333636E-4</c:v>
                </c:pt>
                <c:pt idx="13089">
                  <c:v>7.2342333333333636E-4</c:v>
                </c:pt>
                <c:pt idx="13090">
                  <c:v>7.2342333333333636E-4</c:v>
                </c:pt>
                <c:pt idx="13091">
                  <c:v>7.3342333333333638E-4</c:v>
                </c:pt>
                <c:pt idx="13092">
                  <c:v>7.3342333333333638E-4</c:v>
                </c:pt>
                <c:pt idx="13093">
                  <c:v>7.3342333333333638E-4</c:v>
                </c:pt>
                <c:pt idx="13094">
                  <c:v>7.3342333333333638E-4</c:v>
                </c:pt>
                <c:pt idx="13095">
                  <c:v>7.3342333333333638E-4</c:v>
                </c:pt>
                <c:pt idx="13096">
                  <c:v>7.3342333333333638E-4</c:v>
                </c:pt>
                <c:pt idx="13097">
                  <c:v>7.3342333333333638E-4</c:v>
                </c:pt>
                <c:pt idx="13098">
                  <c:v>7.4342333333333641E-4</c:v>
                </c:pt>
                <c:pt idx="13099">
                  <c:v>7.4342333333333641E-4</c:v>
                </c:pt>
                <c:pt idx="13100">
                  <c:v>7.4342333333333641E-4</c:v>
                </c:pt>
                <c:pt idx="13101">
                  <c:v>7.4342333333333641E-4</c:v>
                </c:pt>
                <c:pt idx="13102">
                  <c:v>7.4342333333333641E-4</c:v>
                </c:pt>
                <c:pt idx="13103">
                  <c:v>7.4342333333333641E-4</c:v>
                </c:pt>
                <c:pt idx="13104">
                  <c:v>7.4342333333333641E-4</c:v>
                </c:pt>
                <c:pt idx="13105">
                  <c:v>7.4342333333333641E-4</c:v>
                </c:pt>
                <c:pt idx="13106">
                  <c:v>7.4342333333333641E-4</c:v>
                </c:pt>
                <c:pt idx="13107">
                  <c:v>7.4342333333333641E-4</c:v>
                </c:pt>
                <c:pt idx="13108">
                  <c:v>7.4342333333333641E-4</c:v>
                </c:pt>
                <c:pt idx="13109">
                  <c:v>7.3342333333333638E-4</c:v>
                </c:pt>
                <c:pt idx="13110">
                  <c:v>7.3342333333333638E-4</c:v>
                </c:pt>
                <c:pt idx="13111">
                  <c:v>7.3342333333333638E-4</c:v>
                </c:pt>
                <c:pt idx="13112">
                  <c:v>7.3342333333333638E-4</c:v>
                </c:pt>
                <c:pt idx="13113">
                  <c:v>7.2342333333333636E-4</c:v>
                </c:pt>
                <c:pt idx="13114">
                  <c:v>7.2342333333333636E-4</c:v>
                </c:pt>
                <c:pt idx="13115">
                  <c:v>7.1342333333333655E-4</c:v>
                </c:pt>
                <c:pt idx="13116">
                  <c:v>7.1342333333333655E-4</c:v>
                </c:pt>
                <c:pt idx="13117">
                  <c:v>7.1342333333333655E-4</c:v>
                </c:pt>
                <c:pt idx="13118">
                  <c:v>7.0342333333333652E-4</c:v>
                </c:pt>
                <c:pt idx="13119">
                  <c:v>6.934233333333365E-4</c:v>
                </c:pt>
                <c:pt idx="13120">
                  <c:v>6.934233333333365E-4</c:v>
                </c:pt>
                <c:pt idx="13121">
                  <c:v>6.934233333333365E-4</c:v>
                </c:pt>
                <c:pt idx="13122">
                  <c:v>6.8342333333333647E-4</c:v>
                </c:pt>
                <c:pt idx="13123">
                  <c:v>6.7342333333333644E-4</c:v>
                </c:pt>
                <c:pt idx="13124">
                  <c:v>6.7342333333333644E-4</c:v>
                </c:pt>
                <c:pt idx="13125">
                  <c:v>6.7342333333333644E-4</c:v>
                </c:pt>
                <c:pt idx="13126">
                  <c:v>6.6342333333333642E-4</c:v>
                </c:pt>
                <c:pt idx="13127">
                  <c:v>6.6342333333333642E-4</c:v>
                </c:pt>
                <c:pt idx="13128">
                  <c:v>6.5342333333333639E-4</c:v>
                </c:pt>
                <c:pt idx="13129">
                  <c:v>6.5342333333333639E-4</c:v>
                </c:pt>
                <c:pt idx="13130">
                  <c:v>6.5342333333333639E-4</c:v>
                </c:pt>
                <c:pt idx="13131">
                  <c:v>6.5342333333333639E-4</c:v>
                </c:pt>
                <c:pt idx="13132">
                  <c:v>6.5342333333333639E-4</c:v>
                </c:pt>
                <c:pt idx="13133">
                  <c:v>6.5342333333333639E-4</c:v>
                </c:pt>
                <c:pt idx="13134">
                  <c:v>6.5342333333333639E-4</c:v>
                </c:pt>
                <c:pt idx="13135">
                  <c:v>6.5342333333333639E-4</c:v>
                </c:pt>
                <c:pt idx="13136">
                  <c:v>6.5342333333333639E-4</c:v>
                </c:pt>
                <c:pt idx="13137">
                  <c:v>6.5342333333333639E-4</c:v>
                </c:pt>
                <c:pt idx="13138">
                  <c:v>6.5342333333333639E-4</c:v>
                </c:pt>
                <c:pt idx="13139">
                  <c:v>6.5342333333333639E-4</c:v>
                </c:pt>
                <c:pt idx="13140">
                  <c:v>6.5342333333333639E-4</c:v>
                </c:pt>
                <c:pt idx="13141">
                  <c:v>6.5342333333333639E-4</c:v>
                </c:pt>
                <c:pt idx="13142">
                  <c:v>6.5342333333333639E-4</c:v>
                </c:pt>
                <c:pt idx="13143">
                  <c:v>6.5342333333333639E-4</c:v>
                </c:pt>
                <c:pt idx="13144">
                  <c:v>6.5342333333333639E-4</c:v>
                </c:pt>
                <c:pt idx="13145">
                  <c:v>6.5342333333333639E-4</c:v>
                </c:pt>
                <c:pt idx="13146">
                  <c:v>6.6342333333333642E-4</c:v>
                </c:pt>
                <c:pt idx="13147">
                  <c:v>6.6342333333333642E-4</c:v>
                </c:pt>
                <c:pt idx="13148">
                  <c:v>6.6342333333333642E-4</c:v>
                </c:pt>
                <c:pt idx="13149">
                  <c:v>6.6342333333333642E-4</c:v>
                </c:pt>
                <c:pt idx="13150">
                  <c:v>6.6342333333333642E-4</c:v>
                </c:pt>
                <c:pt idx="13151">
                  <c:v>6.6342333333333642E-4</c:v>
                </c:pt>
                <c:pt idx="13152">
                  <c:v>6.6342333333333642E-4</c:v>
                </c:pt>
                <c:pt idx="13153">
                  <c:v>6.6342333333333642E-4</c:v>
                </c:pt>
                <c:pt idx="13154">
                  <c:v>6.6342333333333642E-4</c:v>
                </c:pt>
                <c:pt idx="13155">
                  <c:v>6.6342333333333642E-4</c:v>
                </c:pt>
                <c:pt idx="13156">
                  <c:v>6.6342333333333642E-4</c:v>
                </c:pt>
                <c:pt idx="13157">
                  <c:v>6.5342333333333639E-4</c:v>
                </c:pt>
                <c:pt idx="13158">
                  <c:v>6.5342333333333639E-4</c:v>
                </c:pt>
                <c:pt idx="13159">
                  <c:v>6.5342333333333639E-4</c:v>
                </c:pt>
                <c:pt idx="13160">
                  <c:v>6.5342333333333639E-4</c:v>
                </c:pt>
                <c:pt idx="13161">
                  <c:v>6.5342333333333639E-4</c:v>
                </c:pt>
                <c:pt idx="13162">
                  <c:v>6.5342333333333639E-4</c:v>
                </c:pt>
                <c:pt idx="13163">
                  <c:v>6.4342333333333637E-4</c:v>
                </c:pt>
                <c:pt idx="13164">
                  <c:v>6.4342333333333637E-4</c:v>
                </c:pt>
                <c:pt idx="13165">
                  <c:v>6.4342333333333637E-4</c:v>
                </c:pt>
                <c:pt idx="13166">
                  <c:v>6.4342333333333637E-4</c:v>
                </c:pt>
                <c:pt idx="13167">
                  <c:v>6.4342333333333637E-4</c:v>
                </c:pt>
                <c:pt idx="13168">
                  <c:v>6.4342333333333637E-4</c:v>
                </c:pt>
                <c:pt idx="13169">
                  <c:v>6.4342333333333637E-4</c:v>
                </c:pt>
                <c:pt idx="13170">
                  <c:v>6.3342333333333656E-4</c:v>
                </c:pt>
                <c:pt idx="13171">
                  <c:v>6.3342333333333656E-4</c:v>
                </c:pt>
                <c:pt idx="13172">
                  <c:v>6.3342333333333656E-4</c:v>
                </c:pt>
                <c:pt idx="13173">
                  <c:v>6.3342333333333656E-4</c:v>
                </c:pt>
                <c:pt idx="13174">
                  <c:v>6.3342333333333656E-4</c:v>
                </c:pt>
                <c:pt idx="13175">
                  <c:v>6.3342333333333656E-4</c:v>
                </c:pt>
                <c:pt idx="13176">
                  <c:v>6.3342333333333656E-4</c:v>
                </c:pt>
                <c:pt idx="13177">
                  <c:v>6.3342333333333656E-4</c:v>
                </c:pt>
                <c:pt idx="13178">
                  <c:v>6.3342333333333656E-4</c:v>
                </c:pt>
                <c:pt idx="13179">
                  <c:v>6.3342333333333656E-4</c:v>
                </c:pt>
                <c:pt idx="13180">
                  <c:v>6.3342333333333656E-4</c:v>
                </c:pt>
                <c:pt idx="13181">
                  <c:v>6.3342333333333656E-4</c:v>
                </c:pt>
                <c:pt idx="13182">
                  <c:v>6.3342333333333656E-4</c:v>
                </c:pt>
                <c:pt idx="13183">
                  <c:v>6.3342333333333656E-4</c:v>
                </c:pt>
                <c:pt idx="13184">
                  <c:v>6.3342333333333656E-4</c:v>
                </c:pt>
                <c:pt idx="13185">
                  <c:v>6.3342333333333656E-4</c:v>
                </c:pt>
                <c:pt idx="13186">
                  <c:v>6.4342333333333637E-4</c:v>
                </c:pt>
                <c:pt idx="13187">
                  <c:v>6.4342333333333637E-4</c:v>
                </c:pt>
                <c:pt idx="13188">
                  <c:v>6.4342333333333637E-4</c:v>
                </c:pt>
                <c:pt idx="13189">
                  <c:v>6.4342333333333637E-4</c:v>
                </c:pt>
                <c:pt idx="13190">
                  <c:v>6.4342333333333637E-4</c:v>
                </c:pt>
                <c:pt idx="13191">
                  <c:v>6.4342333333333637E-4</c:v>
                </c:pt>
                <c:pt idx="13192">
                  <c:v>6.4342333333333637E-4</c:v>
                </c:pt>
                <c:pt idx="13193">
                  <c:v>6.4342333333333637E-4</c:v>
                </c:pt>
                <c:pt idx="13194">
                  <c:v>6.4342333333333637E-4</c:v>
                </c:pt>
                <c:pt idx="13195">
                  <c:v>6.4342333333333637E-4</c:v>
                </c:pt>
                <c:pt idx="13196">
                  <c:v>6.3342333333333656E-4</c:v>
                </c:pt>
                <c:pt idx="13197">
                  <c:v>6.3342333333333656E-4</c:v>
                </c:pt>
                <c:pt idx="13198">
                  <c:v>6.3342333333333656E-4</c:v>
                </c:pt>
                <c:pt idx="13199">
                  <c:v>6.3342333333333656E-4</c:v>
                </c:pt>
                <c:pt idx="13200">
                  <c:v>6.3342333333333656E-4</c:v>
                </c:pt>
                <c:pt idx="13201">
                  <c:v>6.2342333333333653E-4</c:v>
                </c:pt>
                <c:pt idx="13202">
                  <c:v>6.2342333333333653E-4</c:v>
                </c:pt>
                <c:pt idx="13203">
                  <c:v>6.2342333333333653E-4</c:v>
                </c:pt>
                <c:pt idx="13204">
                  <c:v>6.2342333333333653E-4</c:v>
                </c:pt>
                <c:pt idx="13205">
                  <c:v>6.2342333333333653E-4</c:v>
                </c:pt>
                <c:pt idx="13206">
                  <c:v>6.2342333333333653E-4</c:v>
                </c:pt>
                <c:pt idx="13207">
                  <c:v>6.2342333333333653E-4</c:v>
                </c:pt>
                <c:pt idx="13208">
                  <c:v>6.134233333333365E-4</c:v>
                </c:pt>
                <c:pt idx="13209">
                  <c:v>6.134233333333365E-4</c:v>
                </c:pt>
                <c:pt idx="13210">
                  <c:v>6.134233333333365E-4</c:v>
                </c:pt>
                <c:pt idx="13211">
                  <c:v>6.134233333333365E-4</c:v>
                </c:pt>
                <c:pt idx="13212">
                  <c:v>6.0342333333333648E-4</c:v>
                </c:pt>
                <c:pt idx="13213">
                  <c:v>6.0342333333333648E-4</c:v>
                </c:pt>
                <c:pt idx="13214">
                  <c:v>6.0342333333333648E-4</c:v>
                </c:pt>
                <c:pt idx="13215">
                  <c:v>6.0342333333333648E-4</c:v>
                </c:pt>
                <c:pt idx="13216">
                  <c:v>6.0342333333333648E-4</c:v>
                </c:pt>
                <c:pt idx="13217">
                  <c:v>6.0342333333333648E-4</c:v>
                </c:pt>
                <c:pt idx="13218">
                  <c:v>6.0342333333333648E-4</c:v>
                </c:pt>
                <c:pt idx="13219">
                  <c:v>6.0342333333333648E-4</c:v>
                </c:pt>
                <c:pt idx="13220">
                  <c:v>6.0342333333333648E-4</c:v>
                </c:pt>
                <c:pt idx="13221">
                  <c:v>6.0342333333333648E-4</c:v>
                </c:pt>
                <c:pt idx="13222">
                  <c:v>6.0342333333333648E-4</c:v>
                </c:pt>
                <c:pt idx="13223">
                  <c:v>6.0342333333333648E-4</c:v>
                </c:pt>
                <c:pt idx="13224">
                  <c:v>6.0342333333333648E-4</c:v>
                </c:pt>
                <c:pt idx="13225">
                  <c:v>6.0342333333333648E-4</c:v>
                </c:pt>
                <c:pt idx="13226">
                  <c:v>6.0342333333333648E-4</c:v>
                </c:pt>
                <c:pt idx="13227">
                  <c:v>6.0342333333333648E-4</c:v>
                </c:pt>
                <c:pt idx="13228">
                  <c:v>6.0342333333333648E-4</c:v>
                </c:pt>
                <c:pt idx="13229">
                  <c:v>6.0342333333333648E-4</c:v>
                </c:pt>
                <c:pt idx="13230">
                  <c:v>6.0342333333333648E-4</c:v>
                </c:pt>
                <c:pt idx="13231">
                  <c:v>6.0342333333333648E-4</c:v>
                </c:pt>
                <c:pt idx="13232">
                  <c:v>6.0342333333333648E-4</c:v>
                </c:pt>
                <c:pt idx="13233">
                  <c:v>6.0342333333333648E-4</c:v>
                </c:pt>
                <c:pt idx="13234">
                  <c:v>6.0342333333333648E-4</c:v>
                </c:pt>
                <c:pt idx="13235">
                  <c:v>6.0342333333333648E-4</c:v>
                </c:pt>
                <c:pt idx="13236">
                  <c:v>6.0342333333333648E-4</c:v>
                </c:pt>
                <c:pt idx="13237">
                  <c:v>6.0342333333333648E-4</c:v>
                </c:pt>
                <c:pt idx="13238">
                  <c:v>6.134233333333365E-4</c:v>
                </c:pt>
                <c:pt idx="13239">
                  <c:v>6.134233333333365E-4</c:v>
                </c:pt>
                <c:pt idx="13240">
                  <c:v>6.2342333333333653E-4</c:v>
                </c:pt>
                <c:pt idx="13241">
                  <c:v>6.2342333333333653E-4</c:v>
                </c:pt>
                <c:pt idx="13242">
                  <c:v>6.2342333333333653E-4</c:v>
                </c:pt>
                <c:pt idx="13243">
                  <c:v>6.2342333333333653E-4</c:v>
                </c:pt>
                <c:pt idx="13244">
                  <c:v>6.2342333333333653E-4</c:v>
                </c:pt>
                <c:pt idx="13245">
                  <c:v>6.3342333333333656E-4</c:v>
                </c:pt>
                <c:pt idx="13246">
                  <c:v>6.4342333333333637E-4</c:v>
                </c:pt>
                <c:pt idx="13247">
                  <c:v>6.4342333333333637E-4</c:v>
                </c:pt>
                <c:pt idx="13248">
                  <c:v>6.4342333333333637E-4</c:v>
                </c:pt>
                <c:pt idx="13249">
                  <c:v>6.4342333333333637E-4</c:v>
                </c:pt>
                <c:pt idx="13250">
                  <c:v>6.5342333333333639E-4</c:v>
                </c:pt>
                <c:pt idx="13251">
                  <c:v>6.5342333333333639E-4</c:v>
                </c:pt>
                <c:pt idx="13252">
                  <c:v>6.6342333333333642E-4</c:v>
                </c:pt>
                <c:pt idx="13253">
                  <c:v>6.6342333333333642E-4</c:v>
                </c:pt>
                <c:pt idx="13254">
                  <c:v>6.7342333333333644E-4</c:v>
                </c:pt>
                <c:pt idx="13255">
                  <c:v>6.7342333333333644E-4</c:v>
                </c:pt>
                <c:pt idx="13256">
                  <c:v>6.7342333333333644E-4</c:v>
                </c:pt>
                <c:pt idx="13257">
                  <c:v>6.8342333333333647E-4</c:v>
                </c:pt>
                <c:pt idx="13258">
                  <c:v>6.8342333333333647E-4</c:v>
                </c:pt>
                <c:pt idx="13259">
                  <c:v>6.934233333333365E-4</c:v>
                </c:pt>
                <c:pt idx="13260">
                  <c:v>6.934233333333365E-4</c:v>
                </c:pt>
                <c:pt idx="13261">
                  <c:v>6.934233333333365E-4</c:v>
                </c:pt>
                <c:pt idx="13262">
                  <c:v>6.934233333333365E-4</c:v>
                </c:pt>
                <c:pt idx="13263">
                  <c:v>7.0342333333333652E-4</c:v>
                </c:pt>
                <c:pt idx="13264">
                  <c:v>7.0342333333333652E-4</c:v>
                </c:pt>
                <c:pt idx="13265">
                  <c:v>7.0342333333333652E-4</c:v>
                </c:pt>
                <c:pt idx="13266">
                  <c:v>7.1342333333333655E-4</c:v>
                </c:pt>
                <c:pt idx="13267">
                  <c:v>7.1342333333333655E-4</c:v>
                </c:pt>
                <c:pt idx="13268">
                  <c:v>7.1342333333333655E-4</c:v>
                </c:pt>
                <c:pt idx="13269">
                  <c:v>7.1342333333333655E-4</c:v>
                </c:pt>
                <c:pt idx="13270">
                  <c:v>7.1342333333333655E-4</c:v>
                </c:pt>
                <c:pt idx="13271">
                  <c:v>7.1342333333333655E-4</c:v>
                </c:pt>
                <c:pt idx="13272">
                  <c:v>7.1342333333333655E-4</c:v>
                </c:pt>
                <c:pt idx="13273">
                  <c:v>7.1342333333333655E-4</c:v>
                </c:pt>
                <c:pt idx="13274">
                  <c:v>7.1342333333333655E-4</c:v>
                </c:pt>
                <c:pt idx="13275">
                  <c:v>7.1342333333333655E-4</c:v>
                </c:pt>
                <c:pt idx="13276">
                  <c:v>7.1342333333333655E-4</c:v>
                </c:pt>
                <c:pt idx="13277">
                  <c:v>7.0342333333333652E-4</c:v>
                </c:pt>
                <c:pt idx="13278">
                  <c:v>7.0342333333333652E-4</c:v>
                </c:pt>
                <c:pt idx="13279">
                  <c:v>7.0342333333333652E-4</c:v>
                </c:pt>
                <c:pt idx="13280">
                  <c:v>7.0342333333333652E-4</c:v>
                </c:pt>
                <c:pt idx="13281">
                  <c:v>6.934233333333365E-4</c:v>
                </c:pt>
                <c:pt idx="13282">
                  <c:v>6.934233333333365E-4</c:v>
                </c:pt>
                <c:pt idx="13283">
                  <c:v>6.934233333333365E-4</c:v>
                </c:pt>
                <c:pt idx="13284">
                  <c:v>6.934233333333365E-4</c:v>
                </c:pt>
                <c:pt idx="13285">
                  <c:v>6.934233333333365E-4</c:v>
                </c:pt>
                <c:pt idx="13286">
                  <c:v>6.934233333333365E-4</c:v>
                </c:pt>
                <c:pt idx="13287">
                  <c:v>6.934233333333365E-4</c:v>
                </c:pt>
                <c:pt idx="13288">
                  <c:v>6.934233333333365E-4</c:v>
                </c:pt>
                <c:pt idx="13289">
                  <c:v>6.934233333333365E-4</c:v>
                </c:pt>
                <c:pt idx="13290">
                  <c:v>6.934233333333365E-4</c:v>
                </c:pt>
                <c:pt idx="13291">
                  <c:v>6.934233333333365E-4</c:v>
                </c:pt>
                <c:pt idx="13292">
                  <c:v>6.934233333333365E-4</c:v>
                </c:pt>
                <c:pt idx="13293">
                  <c:v>6.8342333333333647E-4</c:v>
                </c:pt>
                <c:pt idx="13294">
                  <c:v>6.8342333333333647E-4</c:v>
                </c:pt>
                <c:pt idx="13295">
                  <c:v>6.8342333333333647E-4</c:v>
                </c:pt>
                <c:pt idx="13296">
                  <c:v>6.8342333333333647E-4</c:v>
                </c:pt>
                <c:pt idx="13297">
                  <c:v>6.8342333333333647E-4</c:v>
                </c:pt>
                <c:pt idx="13298">
                  <c:v>6.8342333333333647E-4</c:v>
                </c:pt>
                <c:pt idx="13299">
                  <c:v>6.8342333333333647E-4</c:v>
                </c:pt>
                <c:pt idx="13300">
                  <c:v>6.8342333333333647E-4</c:v>
                </c:pt>
                <c:pt idx="13301">
                  <c:v>6.8342333333333647E-4</c:v>
                </c:pt>
                <c:pt idx="13302">
                  <c:v>6.8342333333333647E-4</c:v>
                </c:pt>
                <c:pt idx="13303">
                  <c:v>6.8342333333333647E-4</c:v>
                </c:pt>
                <c:pt idx="13304">
                  <c:v>6.8342333333333647E-4</c:v>
                </c:pt>
                <c:pt idx="13305">
                  <c:v>6.8342333333333647E-4</c:v>
                </c:pt>
                <c:pt idx="13306">
                  <c:v>6.8342333333333647E-4</c:v>
                </c:pt>
                <c:pt idx="13307">
                  <c:v>6.7342333333333644E-4</c:v>
                </c:pt>
                <c:pt idx="13308">
                  <c:v>6.7342333333333644E-4</c:v>
                </c:pt>
                <c:pt idx="13309">
                  <c:v>6.7342333333333644E-4</c:v>
                </c:pt>
                <c:pt idx="13310">
                  <c:v>6.7342333333333644E-4</c:v>
                </c:pt>
                <c:pt idx="13311">
                  <c:v>6.7342333333333644E-4</c:v>
                </c:pt>
                <c:pt idx="13312">
                  <c:v>6.7342333333333644E-4</c:v>
                </c:pt>
                <c:pt idx="13313">
                  <c:v>6.7342333333333644E-4</c:v>
                </c:pt>
                <c:pt idx="13314">
                  <c:v>6.7342333333333644E-4</c:v>
                </c:pt>
                <c:pt idx="13315">
                  <c:v>6.7342333333333644E-4</c:v>
                </c:pt>
                <c:pt idx="13316">
                  <c:v>6.7342333333333644E-4</c:v>
                </c:pt>
                <c:pt idx="13317">
                  <c:v>6.6342333333333642E-4</c:v>
                </c:pt>
                <c:pt idx="13318">
                  <c:v>6.6342333333333642E-4</c:v>
                </c:pt>
                <c:pt idx="13319">
                  <c:v>6.6342333333333642E-4</c:v>
                </c:pt>
                <c:pt idx="13320">
                  <c:v>6.5342333333333639E-4</c:v>
                </c:pt>
                <c:pt idx="13321">
                  <c:v>6.5342333333333639E-4</c:v>
                </c:pt>
                <c:pt idx="13322">
                  <c:v>6.5342333333333639E-4</c:v>
                </c:pt>
                <c:pt idx="13323">
                  <c:v>6.5342333333333639E-4</c:v>
                </c:pt>
                <c:pt idx="13324">
                  <c:v>6.5342333333333639E-4</c:v>
                </c:pt>
                <c:pt idx="13325">
                  <c:v>6.5342333333333639E-4</c:v>
                </c:pt>
                <c:pt idx="13326">
                  <c:v>6.4342333333333637E-4</c:v>
                </c:pt>
                <c:pt idx="13327">
                  <c:v>6.4342333333333637E-4</c:v>
                </c:pt>
                <c:pt idx="13328">
                  <c:v>6.4342333333333637E-4</c:v>
                </c:pt>
                <c:pt idx="13329">
                  <c:v>6.4342333333333637E-4</c:v>
                </c:pt>
                <c:pt idx="13330">
                  <c:v>6.4342333333333637E-4</c:v>
                </c:pt>
                <c:pt idx="13331">
                  <c:v>6.3342333333333656E-4</c:v>
                </c:pt>
                <c:pt idx="13332">
                  <c:v>6.3342333333333656E-4</c:v>
                </c:pt>
                <c:pt idx="13333">
                  <c:v>6.3342333333333656E-4</c:v>
                </c:pt>
                <c:pt idx="13334">
                  <c:v>6.2342333333333653E-4</c:v>
                </c:pt>
                <c:pt idx="13335">
                  <c:v>6.2342333333333653E-4</c:v>
                </c:pt>
                <c:pt idx="13336">
                  <c:v>6.2342333333333653E-4</c:v>
                </c:pt>
                <c:pt idx="13337">
                  <c:v>6.2342333333333653E-4</c:v>
                </c:pt>
                <c:pt idx="13338">
                  <c:v>6.2342333333333653E-4</c:v>
                </c:pt>
                <c:pt idx="13339">
                  <c:v>6.2342333333333653E-4</c:v>
                </c:pt>
                <c:pt idx="13340">
                  <c:v>6.2342333333333653E-4</c:v>
                </c:pt>
                <c:pt idx="13341">
                  <c:v>6.134233333333365E-4</c:v>
                </c:pt>
                <c:pt idx="13342">
                  <c:v>6.134233333333365E-4</c:v>
                </c:pt>
                <c:pt idx="13343">
                  <c:v>6.134233333333365E-4</c:v>
                </c:pt>
                <c:pt idx="13344">
                  <c:v>6.0342333333333648E-4</c:v>
                </c:pt>
                <c:pt idx="13345">
                  <c:v>6.0342333333333648E-4</c:v>
                </c:pt>
                <c:pt idx="13346">
                  <c:v>6.0342333333333648E-4</c:v>
                </c:pt>
                <c:pt idx="13347">
                  <c:v>6.0342333333333648E-4</c:v>
                </c:pt>
                <c:pt idx="13348">
                  <c:v>6.0342333333333648E-4</c:v>
                </c:pt>
                <c:pt idx="13349">
                  <c:v>6.0342333333333648E-4</c:v>
                </c:pt>
                <c:pt idx="13350">
                  <c:v>6.0342333333333648E-4</c:v>
                </c:pt>
                <c:pt idx="13351">
                  <c:v>6.0342333333333648E-4</c:v>
                </c:pt>
                <c:pt idx="13352">
                  <c:v>6.0342333333333648E-4</c:v>
                </c:pt>
                <c:pt idx="13353">
                  <c:v>6.0342333333333648E-4</c:v>
                </c:pt>
                <c:pt idx="13354">
                  <c:v>6.0342333333333648E-4</c:v>
                </c:pt>
                <c:pt idx="13355">
                  <c:v>6.0342333333333648E-4</c:v>
                </c:pt>
                <c:pt idx="13356">
                  <c:v>6.0342333333333648E-4</c:v>
                </c:pt>
                <c:pt idx="13357">
                  <c:v>6.134233333333365E-4</c:v>
                </c:pt>
                <c:pt idx="13358">
                  <c:v>6.134233333333365E-4</c:v>
                </c:pt>
                <c:pt idx="13359">
                  <c:v>6.134233333333365E-4</c:v>
                </c:pt>
                <c:pt idx="13360">
                  <c:v>6.134233333333365E-4</c:v>
                </c:pt>
                <c:pt idx="13361">
                  <c:v>6.2342333333333653E-4</c:v>
                </c:pt>
                <c:pt idx="13362">
                  <c:v>6.2342333333333653E-4</c:v>
                </c:pt>
                <c:pt idx="13363">
                  <c:v>6.2342333333333653E-4</c:v>
                </c:pt>
                <c:pt idx="13364">
                  <c:v>6.2342333333333653E-4</c:v>
                </c:pt>
                <c:pt idx="13365">
                  <c:v>6.3342333333333656E-4</c:v>
                </c:pt>
                <c:pt idx="13366">
                  <c:v>6.3342333333333656E-4</c:v>
                </c:pt>
                <c:pt idx="13367">
                  <c:v>6.4342333333333637E-4</c:v>
                </c:pt>
                <c:pt idx="13368">
                  <c:v>6.4342333333333637E-4</c:v>
                </c:pt>
                <c:pt idx="13369">
                  <c:v>6.4342333333333637E-4</c:v>
                </c:pt>
                <c:pt idx="13370">
                  <c:v>6.4342333333333637E-4</c:v>
                </c:pt>
                <c:pt idx="13371">
                  <c:v>6.5342333333333639E-4</c:v>
                </c:pt>
                <c:pt idx="13372">
                  <c:v>6.5342333333333639E-4</c:v>
                </c:pt>
                <c:pt idx="13373">
                  <c:v>6.5342333333333639E-4</c:v>
                </c:pt>
                <c:pt idx="13374">
                  <c:v>6.6342333333333642E-4</c:v>
                </c:pt>
                <c:pt idx="13375">
                  <c:v>6.6342333333333642E-4</c:v>
                </c:pt>
                <c:pt idx="13376">
                  <c:v>6.7342333333333644E-4</c:v>
                </c:pt>
                <c:pt idx="13377">
                  <c:v>6.7342333333333644E-4</c:v>
                </c:pt>
                <c:pt idx="13378">
                  <c:v>6.7342333333333644E-4</c:v>
                </c:pt>
                <c:pt idx="13379">
                  <c:v>6.7342333333333644E-4</c:v>
                </c:pt>
                <c:pt idx="13380">
                  <c:v>6.7342333333333644E-4</c:v>
                </c:pt>
                <c:pt idx="13381">
                  <c:v>6.7342333333333644E-4</c:v>
                </c:pt>
                <c:pt idx="13382">
                  <c:v>6.8342333333333647E-4</c:v>
                </c:pt>
                <c:pt idx="13383">
                  <c:v>6.8342333333333647E-4</c:v>
                </c:pt>
                <c:pt idx="13384">
                  <c:v>6.8342333333333647E-4</c:v>
                </c:pt>
                <c:pt idx="13385">
                  <c:v>6.8342333333333647E-4</c:v>
                </c:pt>
                <c:pt idx="13386">
                  <c:v>6.8342333333333647E-4</c:v>
                </c:pt>
                <c:pt idx="13387">
                  <c:v>6.8342333333333647E-4</c:v>
                </c:pt>
                <c:pt idx="13388">
                  <c:v>6.8342333333333647E-4</c:v>
                </c:pt>
                <c:pt idx="13389">
                  <c:v>6.8342333333333647E-4</c:v>
                </c:pt>
                <c:pt idx="13390">
                  <c:v>6.8342333333333647E-4</c:v>
                </c:pt>
                <c:pt idx="13391">
                  <c:v>6.8342333333333647E-4</c:v>
                </c:pt>
                <c:pt idx="13392">
                  <c:v>6.7342333333333644E-4</c:v>
                </c:pt>
                <c:pt idx="13393">
                  <c:v>6.7342333333333644E-4</c:v>
                </c:pt>
                <c:pt idx="13394">
                  <c:v>6.7342333333333644E-4</c:v>
                </c:pt>
                <c:pt idx="13395">
                  <c:v>6.7342333333333644E-4</c:v>
                </c:pt>
                <c:pt idx="13396">
                  <c:v>6.7342333333333644E-4</c:v>
                </c:pt>
                <c:pt idx="13397">
                  <c:v>6.7342333333333644E-4</c:v>
                </c:pt>
                <c:pt idx="13398">
                  <c:v>6.7342333333333644E-4</c:v>
                </c:pt>
                <c:pt idx="13399">
                  <c:v>6.6342333333333642E-4</c:v>
                </c:pt>
                <c:pt idx="13400">
                  <c:v>6.6342333333333642E-4</c:v>
                </c:pt>
                <c:pt idx="13401">
                  <c:v>6.6342333333333642E-4</c:v>
                </c:pt>
                <c:pt idx="13402">
                  <c:v>6.6342333333333642E-4</c:v>
                </c:pt>
                <c:pt idx="13403">
                  <c:v>6.5342333333333639E-4</c:v>
                </c:pt>
                <c:pt idx="13404">
                  <c:v>6.5342333333333639E-4</c:v>
                </c:pt>
                <c:pt idx="13405">
                  <c:v>6.5342333333333639E-4</c:v>
                </c:pt>
                <c:pt idx="13406">
                  <c:v>6.5342333333333639E-4</c:v>
                </c:pt>
                <c:pt idx="13407">
                  <c:v>6.5342333333333639E-4</c:v>
                </c:pt>
                <c:pt idx="13408">
                  <c:v>6.5342333333333639E-4</c:v>
                </c:pt>
                <c:pt idx="13409">
                  <c:v>6.5342333333333639E-4</c:v>
                </c:pt>
                <c:pt idx="13410">
                  <c:v>6.5342333333333639E-4</c:v>
                </c:pt>
                <c:pt idx="13411">
                  <c:v>6.5342333333333639E-4</c:v>
                </c:pt>
                <c:pt idx="13412">
                  <c:v>6.5342333333333639E-4</c:v>
                </c:pt>
                <c:pt idx="13413">
                  <c:v>6.5342333333333639E-4</c:v>
                </c:pt>
                <c:pt idx="13414">
                  <c:v>6.5342333333333639E-4</c:v>
                </c:pt>
                <c:pt idx="13415">
                  <c:v>6.5342333333333639E-4</c:v>
                </c:pt>
                <c:pt idx="13416">
                  <c:v>6.5342333333333639E-4</c:v>
                </c:pt>
                <c:pt idx="13417">
                  <c:v>6.5342333333333639E-4</c:v>
                </c:pt>
                <c:pt idx="13418">
                  <c:v>6.5342333333333639E-4</c:v>
                </c:pt>
                <c:pt idx="13419">
                  <c:v>6.5342333333333639E-4</c:v>
                </c:pt>
                <c:pt idx="13420">
                  <c:v>6.5342333333333639E-4</c:v>
                </c:pt>
                <c:pt idx="13421">
                  <c:v>6.5342333333333639E-4</c:v>
                </c:pt>
                <c:pt idx="13422">
                  <c:v>6.5342333333333639E-4</c:v>
                </c:pt>
                <c:pt idx="13423">
                  <c:v>6.5342333333333639E-4</c:v>
                </c:pt>
                <c:pt idx="13424">
                  <c:v>6.5342333333333639E-4</c:v>
                </c:pt>
                <c:pt idx="13425">
                  <c:v>6.5342333333333639E-4</c:v>
                </c:pt>
                <c:pt idx="13426">
                  <c:v>6.5342333333333639E-4</c:v>
                </c:pt>
                <c:pt idx="13427">
                  <c:v>6.5342333333333639E-4</c:v>
                </c:pt>
                <c:pt idx="13428">
                  <c:v>6.5342333333333639E-4</c:v>
                </c:pt>
                <c:pt idx="13429">
                  <c:v>6.5342333333333639E-4</c:v>
                </c:pt>
                <c:pt idx="13430">
                  <c:v>6.5342333333333639E-4</c:v>
                </c:pt>
                <c:pt idx="13431">
                  <c:v>6.5342333333333639E-4</c:v>
                </c:pt>
                <c:pt idx="13432">
                  <c:v>6.5342333333333639E-4</c:v>
                </c:pt>
                <c:pt idx="13433">
                  <c:v>6.4342333333333637E-4</c:v>
                </c:pt>
                <c:pt idx="13434">
                  <c:v>6.4342333333333637E-4</c:v>
                </c:pt>
                <c:pt idx="13435">
                  <c:v>6.4342333333333637E-4</c:v>
                </c:pt>
                <c:pt idx="13436">
                  <c:v>6.4342333333333637E-4</c:v>
                </c:pt>
                <c:pt idx="13437">
                  <c:v>6.3342333333333656E-4</c:v>
                </c:pt>
                <c:pt idx="13438">
                  <c:v>6.3342333333333656E-4</c:v>
                </c:pt>
                <c:pt idx="13439">
                  <c:v>6.2342333333333653E-4</c:v>
                </c:pt>
                <c:pt idx="13440">
                  <c:v>6.2342333333333653E-4</c:v>
                </c:pt>
                <c:pt idx="13441">
                  <c:v>6.2342333333333653E-4</c:v>
                </c:pt>
                <c:pt idx="13442">
                  <c:v>6.2342333333333653E-4</c:v>
                </c:pt>
                <c:pt idx="13443">
                  <c:v>6.134233333333365E-4</c:v>
                </c:pt>
                <c:pt idx="13444">
                  <c:v>6.134233333333365E-4</c:v>
                </c:pt>
                <c:pt idx="13445">
                  <c:v>6.0342333333333648E-4</c:v>
                </c:pt>
                <c:pt idx="13446">
                  <c:v>6.0342333333333648E-4</c:v>
                </c:pt>
                <c:pt idx="13447">
                  <c:v>6.0342333333333648E-4</c:v>
                </c:pt>
                <c:pt idx="13448">
                  <c:v>6.0342333333333648E-4</c:v>
                </c:pt>
                <c:pt idx="13449">
                  <c:v>6.0342333333333648E-4</c:v>
                </c:pt>
                <c:pt idx="13450">
                  <c:v>5.9342333333333645E-4</c:v>
                </c:pt>
                <c:pt idx="13451">
                  <c:v>5.9342333333333645E-4</c:v>
                </c:pt>
                <c:pt idx="13452">
                  <c:v>5.9342333333333645E-4</c:v>
                </c:pt>
                <c:pt idx="13453">
                  <c:v>5.9342333333333645E-4</c:v>
                </c:pt>
                <c:pt idx="13454">
                  <c:v>5.9342333333333645E-4</c:v>
                </c:pt>
                <c:pt idx="13455">
                  <c:v>5.8342333333333642E-4</c:v>
                </c:pt>
                <c:pt idx="13456">
                  <c:v>5.8342333333333642E-4</c:v>
                </c:pt>
                <c:pt idx="13457">
                  <c:v>5.8342333333333642E-4</c:v>
                </c:pt>
                <c:pt idx="13458">
                  <c:v>5.8342333333333642E-4</c:v>
                </c:pt>
                <c:pt idx="13459">
                  <c:v>5.9342333333333645E-4</c:v>
                </c:pt>
                <c:pt idx="13460">
                  <c:v>5.9342333333333645E-4</c:v>
                </c:pt>
                <c:pt idx="13461">
                  <c:v>5.9342333333333645E-4</c:v>
                </c:pt>
                <c:pt idx="13462">
                  <c:v>5.9342333333333645E-4</c:v>
                </c:pt>
                <c:pt idx="13463">
                  <c:v>5.9342333333333645E-4</c:v>
                </c:pt>
                <c:pt idx="13464">
                  <c:v>5.9342333333333645E-4</c:v>
                </c:pt>
                <c:pt idx="13465">
                  <c:v>5.9342333333333645E-4</c:v>
                </c:pt>
                <c:pt idx="13466">
                  <c:v>5.9342333333333645E-4</c:v>
                </c:pt>
                <c:pt idx="13467">
                  <c:v>6.0342333333333648E-4</c:v>
                </c:pt>
                <c:pt idx="13468">
                  <c:v>6.0342333333333648E-4</c:v>
                </c:pt>
                <c:pt idx="13469">
                  <c:v>6.0342333333333648E-4</c:v>
                </c:pt>
                <c:pt idx="13470">
                  <c:v>6.0342333333333648E-4</c:v>
                </c:pt>
                <c:pt idx="13471">
                  <c:v>6.0342333333333648E-4</c:v>
                </c:pt>
                <c:pt idx="13472">
                  <c:v>6.0342333333333648E-4</c:v>
                </c:pt>
                <c:pt idx="13473">
                  <c:v>6.0342333333333648E-4</c:v>
                </c:pt>
                <c:pt idx="13474">
                  <c:v>6.0342333333333648E-4</c:v>
                </c:pt>
                <c:pt idx="13475">
                  <c:v>6.0342333333333648E-4</c:v>
                </c:pt>
                <c:pt idx="13476">
                  <c:v>6.0342333333333648E-4</c:v>
                </c:pt>
                <c:pt idx="13477">
                  <c:v>6.0342333333333648E-4</c:v>
                </c:pt>
                <c:pt idx="13478">
                  <c:v>6.0342333333333648E-4</c:v>
                </c:pt>
                <c:pt idx="13479">
                  <c:v>6.0342333333333648E-4</c:v>
                </c:pt>
                <c:pt idx="13480">
                  <c:v>6.134233333333365E-4</c:v>
                </c:pt>
                <c:pt idx="13481">
                  <c:v>6.134233333333365E-4</c:v>
                </c:pt>
                <c:pt idx="13482">
                  <c:v>6.134233333333365E-4</c:v>
                </c:pt>
                <c:pt idx="13483">
                  <c:v>6.134233333333365E-4</c:v>
                </c:pt>
                <c:pt idx="13484">
                  <c:v>6.134233333333365E-4</c:v>
                </c:pt>
                <c:pt idx="13485">
                  <c:v>6.134233333333365E-4</c:v>
                </c:pt>
                <c:pt idx="13486">
                  <c:v>6.134233333333365E-4</c:v>
                </c:pt>
                <c:pt idx="13487">
                  <c:v>6.134233333333365E-4</c:v>
                </c:pt>
                <c:pt idx="13488">
                  <c:v>6.2342333333333653E-4</c:v>
                </c:pt>
                <c:pt idx="13489">
                  <c:v>6.2342333333333653E-4</c:v>
                </c:pt>
                <c:pt idx="13490">
                  <c:v>6.2342333333333653E-4</c:v>
                </c:pt>
                <c:pt idx="13491">
                  <c:v>6.2342333333333653E-4</c:v>
                </c:pt>
                <c:pt idx="13492">
                  <c:v>6.2342333333333653E-4</c:v>
                </c:pt>
                <c:pt idx="13493">
                  <c:v>6.2342333333333653E-4</c:v>
                </c:pt>
                <c:pt idx="13494">
                  <c:v>6.2342333333333653E-4</c:v>
                </c:pt>
                <c:pt idx="13495">
                  <c:v>6.2342333333333653E-4</c:v>
                </c:pt>
                <c:pt idx="13496">
                  <c:v>6.2342333333333653E-4</c:v>
                </c:pt>
                <c:pt idx="13497">
                  <c:v>6.2342333333333653E-4</c:v>
                </c:pt>
                <c:pt idx="13498">
                  <c:v>6.3342333333333656E-4</c:v>
                </c:pt>
                <c:pt idx="13499">
                  <c:v>6.3342333333333656E-4</c:v>
                </c:pt>
                <c:pt idx="13500">
                  <c:v>6.3342333333333656E-4</c:v>
                </c:pt>
                <c:pt idx="13501">
                  <c:v>6.3342333333333656E-4</c:v>
                </c:pt>
                <c:pt idx="13502">
                  <c:v>6.4342333333333637E-4</c:v>
                </c:pt>
                <c:pt idx="13503">
                  <c:v>6.4342333333333637E-4</c:v>
                </c:pt>
                <c:pt idx="13504">
                  <c:v>6.4342333333333637E-4</c:v>
                </c:pt>
                <c:pt idx="13505">
                  <c:v>6.4342333333333637E-4</c:v>
                </c:pt>
                <c:pt idx="13506">
                  <c:v>6.4342333333333637E-4</c:v>
                </c:pt>
                <c:pt idx="13507">
                  <c:v>6.4342333333333637E-4</c:v>
                </c:pt>
                <c:pt idx="13508">
                  <c:v>6.4342333333333637E-4</c:v>
                </c:pt>
                <c:pt idx="13509">
                  <c:v>6.5342333333333639E-4</c:v>
                </c:pt>
                <c:pt idx="13510">
                  <c:v>6.5342333333333639E-4</c:v>
                </c:pt>
                <c:pt idx="13511">
                  <c:v>6.5342333333333639E-4</c:v>
                </c:pt>
                <c:pt idx="13512">
                  <c:v>6.5342333333333639E-4</c:v>
                </c:pt>
                <c:pt idx="13513">
                  <c:v>6.5342333333333639E-4</c:v>
                </c:pt>
                <c:pt idx="13514">
                  <c:v>6.5342333333333639E-4</c:v>
                </c:pt>
                <c:pt idx="13515">
                  <c:v>6.5342333333333639E-4</c:v>
                </c:pt>
                <c:pt idx="13516">
                  <c:v>6.5342333333333639E-4</c:v>
                </c:pt>
                <c:pt idx="13517">
                  <c:v>6.5342333333333639E-4</c:v>
                </c:pt>
                <c:pt idx="13518">
                  <c:v>6.6342333333333642E-4</c:v>
                </c:pt>
                <c:pt idx="13519">
                  <c:v>6.6342333333333642E-4</c:v>
                </c:pt>
                <c:pt idx="13520">
                  <c:v>6.6342333333333642E-4</c:v>
                </c:pt>
                <c:pt idx="13521">
                  <c:v>6.6342333333333642E-4</c:v>
                </c:pt>
                <c:pt idx="13522">
                  <c:v>6.6342333333333642E-4</c:v>
                </c:pt>
                <c:pt idx="13523">
                  <c:v>6.6342333333333642E-4</c:v>
                </c:pt>
                <c:pt idx="13524">
                  <c:v>6.6342333333333642E-4</c:v>
                </c:pt>
                <c:pt idx="13525">
                  <c:v>6.6342333333333642E-4</c:v>
                </c:pt>
                <c:pt idx="13526">
                  <c:v>6.6342333333333642E-4</c:v>
                </c:pt>
                <c:pt idx="13527">
                  <c:v>6.5342333333333639E-4</c:v>
                </c:pt>
                <c:pt idx="13528">
                  <c:v>6.5342333333333639E-4</c:v>
                </c:pt>
                <c:pt idx="13529">
                  <c:v>6.5342333333333639E-4</c:v>
                </c:pt>
                <c:pt idx="13530">
                  <c:v>6.5342333333333639E-4</c:v>
                </c:pt>
                <c:pt idx="13531">
                  <c:v>6.5342333333333639E-4</c:v>
                </c:pt>
                <c:pt idx="13532">
                  <c:v>6.5342333333333639E-4</c:v>
                </c:pt>
                <c:pt idx="13533">
                  <c:v>6.5342333333333639E-4</c:v>
                </c:pt>
                <c:pt idx="13534">
                  <c:v>6.4342333333333637E-4</c:v>
                </c:pt>
                <c:pt idx="13535">
                  <c:v>6.4342333333333637E-4</c:v>
                </c:pt>
                <c:pt idx="13536">
                  <c:v>6.4342333333333637E-4</c:v>
                </c:pt>
                <c:pt idx="13537">
                  <c:v>6.4342333333333637E-4</c:v>
                </c:pt>
                <c:pt idx="13538">
                  <c:v>6.3342333333333656E-4</c:v>
                </c:pt>
                <c:pt idx="13539">
                  <c:v>6.3342333333333656E-4</c:v>
                </c:pt>
                <c:pt idx="13540">
                  <c:v>6.2342333333333653E-4</c:v>
                </c:pt>
                <c:pt idx="13541">
                  <c:v>6.2342333333333653E-4</c:v>
                </c:pt>
                <c:pt idx="13542">
                  <c:v>6.2342333333333653E-4</c:v>
                </c:pt>
                <c:pt idx="13543">
                  <c:v>6.134233333333365E-4</c:v>
                </c:pt>
                <c:pt idx="13544">
                  <c:v>6.134233333333365E-4</c:v>
                </c:pt>
                <c:pt idx="13545">
                  <c:v>6.0342333333333648E-4</c:v>
                </c:pt>
                <c:pt idx="13546">
                  <c:v>6.0342333333333648E-4</c:v>
                </c:pt>
                <c:pt idx="13547">
                  <c:v>6.0342333333333648E-4</c:v>
                </c:pt>
                <c:pt idx="13548">
                  <c:v>6.0342333333333648E-4</c:v>
                </c:pt>
                <c:pt idx="13549">
                  <c:v>5.9342333333333645E-4</c:v>
                </c:pt>
                <c:pt idx="13550">
                  <c:v>5.9342333333333645E-4</c:v>
                </c:pt>
                <c:pt idx="13551">
                  <c:v>5.8342333333333642E-4</c:v>
                </c:pt>
                <c:pt idx="13552">
                  <c:v>5.8342333333333642E-4</c:v>
                </c:pt>
                <c:pt idx="13553">
                  <c:v>5.8342333333333642E-4</c:v>
                </c:pt>
                <c:pt idx="13554">
                  <c:v>5.8342333333333642E-4</c:v>
                </c:pt>
                <c:pt idx="13555">
                  <c:v>5.8342333333333642E-4</c:v>
                </c:pt>
                <c:pt idx="13556">
                  <c:v>5.734233333333364E-4</c:v>
                </c:pt>
                <c:pt idx="13557">
                  <c:v>5.734233333333364E-4</c:v>
                </c:pt>
                <c:pt idx="13558">
                  <c:v>5.734233333333364E-4</c:v>
                </c:pt>
                <c:pt idx="13559">
                  <c:v>5.734233333333364E-4</c:v>
                </c:pt>
                <c:pt idx="13560">
                  <c:v>5.734233333333364E-4</c:v>
                </c:pt>
                <c:pt idx="13561">
                  <c:v>5.734233333333364E-4</c:v>
                </c:pt>
                <c:pt idx="13562">
                  <c:v>5.734233333333364E-4</c:v>
                </c:pt>
                <c:pt idx="13563">
                  <c:v>5.6342333333333637E-4</c:v>
                </c:pt>
                <c:pt idx="13564">
                  <c:v>5.6342333333333637E-4</c:v>
                </c:pt>
                <c:pt idx="13565">
                  <c:v>5.6342333333333637E-4</c:v>
                </c:pt>
                <c:pt idx="13566">
                  <c:v>5.6342333333333637E-4</c:v>
                </c:pt>
                <c:pt idx="13567">
                  <c:v>5.6342333333333637E-4</c:v>
                </c:pt>
                <c:pt idx="13568">
                  <c:v>5.6342333333333637E-4</c:v>
                </c:pt>
                <c:pt idx="13569">
                  <c:v>5.6342333333333637E-4</c:v>
                </c:pt>
                <c:pt idx="13570">
                  <c:v>5.6342333333333637E-4</c:v>
                </c:pt>
                <c:pt idx="13571">
                  <c:v>5.6342333333333637E-4</c:v>
                </c:pt>
                <c:pt idx="13572">
                  <c:v>5.6342333333333637E-4</c:v>
                </c:pt>
                <c:pt idx="13573">
                  <c:v>5.6342333333333637E-4</c:v>
                </c:pt>
                <c:pt idx="13574">
                  <c:v>5.6342333333333637E-4</c:v>
                </c:pt>
                <c:pt idx="13575">
                  <c:v>5.6342333333333637E-4</c:v>
                </c:pt>
                <c:pt idx="13576">
                  <c:v>5.6342333333333637E-4</c:v>
                </c:pt>
                <c:pt idx="13577">
                  <c:v>5.6342333333333637E-4</c:v>
                </c:pt>
                <c:pt idx="13578">
                  <c:v>5.6342333333333637E-4</c:v>
                </c:pt>
                <c:pt idx="13579">
                  <c:v>5.6342333333333637E-4</c:v>
                </c:pt>
                <c:pt idx="13580">
                  <c:v>5.6342333333333637E-4</c:v>
                </c:pt>
                <c:pt idx="13581">
                  <c:v>5.6342333333333637E-4</c:v>
                </c:pt>
                <c:pt idx="13582">
                  <c:v>5.6342333333333637E-4</c:v>
                </c:pt>
                <c:pt idx="13583">
                  <c:v>5.6342333333333637E-4</c:v>
                </c:pt>
                <c:pt idx="13584">
                  <c:v>5.6342333333333637E-4</c:v>
                </c:pt>
                <c:pt idx="13585">
                  <c:v>5.6342333333333637E-4</c:v>
                </c:pt>
                <c:pt idx="13586">
                  <c:v>5.6342333333333637E-4</c:v>
                </c:pt>
                <c:pt idx="13587">
                  <c:v>5.6342333333333637E-4</c:v>
                </c:pt>
                <c:pt idx="13588">
                  <c:v>5.6342333333333637E-4</c:v>
                </c:pt>
                <c:pt idx="13589">
                  <c:v>5.6342333333333637E-4</c:v>
                </c:pt>
                <c:pt idx="13590">
                  <c:v>5.6342333333333637E-4</c:v>
                </c:pt>
                <c:pt idx="13591">
                  <c:v>5.6342333333333637E-4</c:v>
                </c:pt>
                <c:pt idx="13592">
                  <c:v>5.6342333333333637E-4</c:v>
                </c:pt>
                <c:pt idx="13593">
                  <c:v>5.6342333333333637E-4</c:v>
                </c:pt>
                <c:pt idx="13594">
                  <c:v>5.6342333333333637E-4</c:v>
                </c:pt>
                <c:pt idx="13595">
                  <c:v>5.6342333333333637E-4</c:v>
                </c:pt>
                <c:pt idx="13596">
                  <c:v>5.6342333333333637E-4</c:v>
                </c:pt>
                <c:pt idx="13597">
                  <c:v>5.734233333333364E-4</c:v>
                </c:pt>
                <c:pt idx="13598">
                  <c:v>5.734233333333364E-4</c:v>
                </c:pt>
                <c:pt idx="13599">
                  <c:v>5.734233333333364E-4</c:v>
                </c:pt>
                <c:pt idx="13600">
                  <c:v>5.8342333333333642E-4</c:v>
                </c:pt>
                <c:pt idx="13601">
                  <c:v>5.8342333333333642E-4</c:v>
                </c:pt>
                <c:pt idx="13602">
                  <c:v>5.8342333333333642E-4</c:v>
                </c:pt>
                <c:pt idx="13603">
                  <c:v>5.8342333333333642E-4</c:v>
                </c:pt>
                <c:pt idx="13604">
                  <c:v>5.8342333333333642E-4</c:v>
                </c:pt>
                <c:pt idx="13605">
                  <c:v>5.8342333333333642E-4</c:v>
                </c:pt>
                <c:pt idx="13606">
                  <c:v>5.9342333333333645E-4</c:v>
                </c:pt>
                <c:pt idx="13607">
                  <c:v>5.9342333333333645E-4</c:v>
                </c:pt>
                <c:pt idx="13608">
                  <c:v>6.0342333333333648E-4</c:v>
                </c:pt>
                <c:pt idx="13609">
                  <c:v>6.0342333333333648E-4</c:v>
                </c:pt>
                <c:pt idx="13610">
                  <c:v>6.0342333333333648E-4</c:v>
                </c:pt>
                <c:pt idx="13611">
                  <c:v>6.0342333333333648E-4</c:v>
                </c:pt>
                <c:pt idx="13612">
                  <c:v>6.134233333333365E-4</c:v>
                </c:pt>
                <c:pt idx="13613">
                  <c:v>6.134233333333365E-4</c:v>
                </c:pt>
                <c:pt idx="13614">
                  <c:v>6.134233333333365E-4</c:v>
                </c:pt>
                <c:pt idx="13615">
                  <c:v>6.2342333333333653E-4</c:v>
                </c:pt>
                <c:pt idx="13616">
                  <c:v>6.2342333333333653E-4</c:v>
                </c:pt>
                <c:pt idx="13617">
                  <c:v>6.2342333333333653E-4</c:v>
                </c:pt>
                <c:pt idx="13618">
                  <c:v>6.2342333333333653E-4</c:v>
                </c:pt>
                <c:pt idx="13619">
                  <c:v>6.3342333333333656E-4</c:v>
                </c:pt>
                <c:pt idx="13620">
                  <c:v>6.3342333333333656E-4</c:v>
                </c:pt>
                <c:pt idx="13621">
                  <c:v>6.3342333333333656E-4</c:v>
                </c:pt>
                <c:pt idx="13622">
                  <c:v>6.4342333333333637E-4</c:v>
                </c:pt>
                <c:pt idx="13623">
                  <c:v>6.4342333333333637E-4</c:v>
                </c:pt>
                <c:pt idx="13624">
                  <c:v>6.4342333333333637E-4</c:v>
                </c:pt>
                <c:pt idx="13625">
                  <c:v>6.4342333333333637E-4</c:v>
                </c:pt>
                <c:pt idx="13626">
                  <c:v>6.4342333333333637E-4</c:v>
                </c:pt>
                <c:pt idx="13627">
                  <c:v>6.5342333333333639E-4</c:v>
                </c:pt>
                <c:pt idx="13628">
                  <c:v>6.5342333333333639E-4</c:v>
                </c:pt>
                <c:pt idx="13629">
                  <c:v>6.5342333333333639E-4</c:v>
                </c:pt>
                <c:pt idx="13630">
                  <c:v>6.5342333333333639E-4</c:v>
                </c:pt>
                <c:pt idx="13631">
                  <c:v>6.5342333333333639E-4</c:v>
                </c:pt>
                <c:pt idx="13632">
                  <c:v>6.6342333333333642E-4</c:v>
                </c:pt>
                <c:pt idx="13633">
                  <c:v>6.6342333333333642E-4</c:v>
                </c:pt>
                <c:pt idx="13634">
                  <c:v>6.7342333333333644E-4</c:v>
                </c:pt>
                <c:pt idx="13635">
                  <c:v>6.7342333333333644E-4</c:v>
                </c:pt>
                <c:pt idx="13636">
                  <c:v>6.7342333333333644E-4</c:v>
                </c:pt>
                <c:pt idx="13637">
                  <c:v>6.7342333333333644E-4</c:v>
                </c:pt>
                <c:pt idx="13638">
                  <c:v>6.7342333333333644E-4</c:v>
                </c:pt>
                <c:pt idx="13639">
                  <c:v>6.7342333333333644E-4</c:v>
                </c:pt>
                <c:pt idx="13640">
                  <c:v>6.7342333333333644E-4</c:v>
                </c:pt>
                <c:pt idx="13641">
                  <c:v>6.7342333333333644E-4</c:v>
                </c:pt>
                <c:pt idx="13642">
                  <c:v>6.7342333333333644E-4</c:v>
                </c:pt>
                <c:pt idx="13643">
                  <c:v>6.7342333333333644E-4</c:v>
                </c:pt>
                <c:pt idx="13644">
                  <c:v>6.7342333333333644E-4</c:v>
                </c:pt>
                <c:pt idx="13645">
                  <c:v>6.7342333333333644E-4</c:v>
                </c:pt>
                <c:pt idx="13646">
                  <c:v>6.7342333333333644E-4</c:v>
                </c:pt>
                <c:pt idx="13647">
                  <c:v>6.7342333333333644E-4</c:v>
                </c:pt>
                <c:pt idx="13648">
                  <c:v>6.7342333333333644E-4</c:v>
                </c:pt>
                <c:pt idx="13649">
                  <c:v>6.7342333333333644E-4</c:v>
                </c:pt>
                <c:pt idx="13650">
                  <c:v>6.7342333333333644E-4</c:v>
                </c:pt>
                <c:pt idx="13651">
                  <c:v>6.7342333333333644E-4</c:v>
                </c:pt>
                <c:pt idx="13652">
                  <c:v>6.7342333333333644E-4</c:v>
                </c:pt>
                <c:pt idx="13653">
                  <c:v>6.7342333333333644E-4</c:v>
                </c:pt>
                <c:pt idx="13654">
                  <c:v>6.7342333333333644E-4</c:v>
                </c:pt>
                <c:pt idx="13655">
                  <c:v>6.7342333333333644E-4</c:v>
                </c:pt>
                <c:pt idx="13656">
                  <c:v>6.7342333333333644E-4</c:v>
                </c:pt>
                <c:pt idx="13657">
                  <c:v>6.6342333333333642E-4</c:v>
                </c:pt>
                <c:pt idx="13658">
                  <c:v>6.6342333333333642E-4</c:v>
                </c:pt>
                <c:pt idx="13659">
                  <c:v>6.6342333333333642E-4</c:v>
                </c:pt>
                <c:pt idx="13660">
                  <c:v>6.6342333333333642E-4</c:v>
                </c:pt>
                <c:pt idx="13661">
                  <c:v>6.5342333333333639E-4</c:v>
                </c:pt>
                <c:pt idx="13662">
                  <c:v>6.5342333333333639E-4</c:v>
                </c:pt>
                <c:pt idx="13663">
                  <c:v>6.5342333333333639E-4</c:v>
                </c:pt>
                <c:pt idx="13664">
                  <c:v>6.5342333333333639E-4</c:v>
                </c:pt>
                <c:pt idx="13665">
                  <c:v>6.5342333333333639E-4</c:v>
                </c:pt>
                <c:pt idx="13666">
                  <c:v>6.5342333333333639E-4</c:v>
                </c:pt>
                <c:pt idx="13667">
                  <c:v>6.5342333333333639E-4</c:v>
                </c:pt>
                <c:pt idx="13668">
                  <c:v>6.5342333333333639E-4</c:v>
                </c:pt>
                <c:pt idx="13669">
                  <c:v>6.5342333333333639E-4</c:v>
                </c:pt>
                <c:pt idx="13670">
                  <c:v>6.5342333333333639E-4</c:v>
                </c:pt>
                <c:pt idx="13671">
                  <c:v>6.5342333333333639E-4</c:v>
                </c:pt>
                <c:pt idx="13672">
                  <c:v>6.5342333333333639E-4</c:v>
                </c:pt>
                <c:pt idx="13673">
                  <c:v>6.5342333333333639E-4</c:v>
                </c:pt>
                <c:pt idx="13674">
                  <c:v>6.5342333333333639E-4</c:v>
                </c:pt>
                <c:pt idx="13675">
                  <c:v>6.5342333333333639E-4</c:v>
                </c:pt>
                <c:pt idx="13676">
                  <c:v>6.5342333333333639E-4</c:v>
                </c:pt>
                <c:pt idx="13677">
                  <c:v>6.5342333333333639E-4</c:v>
                </c:pt>
                <c:pt idx="13678">
                  <c:v>6.5342333333333639E-4</c:v>
                </c:pt>
                <c:pt idx="13679">
                  <c:v>6.4342333333333637E-4</c:v>
                </c:pt>
                <c:pt idx="13680">
                  <c:v>6.4342333333333637E-4</c:v>
                </c:pt>
                <c:pt idx="13681">
                  <c:v>6.4342333333333637E-4</c:v>
                </c:pt>
                <c:pt idx="13682">
                  <c:v>6.4342333333333637E-4</c:v>
                </c:pt>
                <c:pt idx="13683">
                  <c:v>6.4342333333333637E-4</c:v>
                </c:pt>
                <c:pt idx="13684">
                  <c:v>6.4342333333333637E-4</c:v>
                </c:pt>
                <c:pt idx="13685">
                  <c:v>6.3342333333333656E-4</c:v>
                </c:pt>
                <c:pt idx="13686">
                  <c:v>6.3342333333333656E-4</c:v>
                </c:pt>
                <c:pt idx="13687">
                  <c:v>6.2342333333333653E-4</c:v>
                </c:pt>
                <c:pt idx="13688">
                  <c:v>6.2342333333333653E-4</c:v>
                </c:pt>
                <c:pt idx="13689">
                  <c:v>6.2342333333333653E-4</c:v>
                </c:pt>
                <c:pt idx="13690">
                  <c:v>6.134233333333365E-4</c:v>
                </c:pt>
                <c:pt idx="13691">
                  <c:v>6.134233333333365E-4</c:v>
                </c:pt>
                <c:pt idx="13692">
                  <c:v>6.0342333333333648E-4</c:v>
                </c:pt>
                <c:pt idx="13693">
                  <c:v>6.0342333333333648E-4</c:v>
                </c:pt>
                <c:pt idx="13694">
                  <c:v>5.9342333333333645E-4</c:v>
                </c:pt>
                <c:pt idx="13695">
                  <c:v>5.8342333333333642E-4</c:v>
                </c:pt>
                <c:pt idx="13696">
                  <c:v>5.8342333333333642E-4</c:v>
                </c:pt>
                <c:pt idx="13697">
                  <c:v>5.8342333333333642E-4</c:v>
                </c:pt>
                <c:pt idx="13698">
                  <c:v>5.734233333333364E-4</c:v>
                </c:pt>
                <c:pt idx="13699">
                  <c:v>5.6342333333333637E-4</c:v>
                </c:pt>
                <c:pt idx="13700">
                  <c:v>5.6342333333333637E-4</c:v>
                </c:pt>
                <c:pt idx="13701">
                  <c:v>5.6342333333333637E-4</c:v>
                </c:pt>
                <c:pt idx="13702">
                  <c:v>5.5342333333333635E-4</c:v>
                </c:pt>
                <c:pt idx="13703">
                  <c:v>5.4342333333333654E-4</c:v>
                </c:pt>
                <c:pt idx="13704">
                  <c:v>5.4342333333333654E-4</c:v>
                </c:pt>
                <c:pt idx="13705">
                  <c:v>5.4342333333333654E-4</c:v>
                </c:pt>
                <c:pt idx="13706">
                  <c:v>5.4342333333333654E-4</c:v>
                </c:pt>
                <c:pt idx="13707">
                  <c:v>5.3342333333333651E-4</c:v>
                </c:pt>
                <c:pt idx="13708">
                  <c:v>5.3342333333333651E-4</c:v>
                </c:pt>
                <c:pt idx="13709">
                  <c:v>5.3342333333333651E-4</c:v>
                </c:pt>
                <c:pt idx="13710">
                  <c:v>5.3342333333333651E-4</c:v>
                </c:pt>
                <c:pt idx="13711">
                  <c:v>5.3342333333333651E-4</c:v>
                </c:pt>
                <c:pt idx="13712">
                  <c:v>5.2342333333333648E-4</c:v>
                </c:pt>
                <c:pt idx="13713">
                  <c:v>5.2342333333333648E-4</c:v>
                </c:pt>
                <c:pt idx="13714">
                  <c:v>5.2342333333333648E-4</c:v>
                </c:pt>
                <c:pt idx="13715">
                  <c:v>5.2342333333333648E-4</c:v>
                </c:pt>
                <c:pt idx="13716">
                  <c:v>5.3342333333333651E-4</c:v>
                </c:pt>
                <c:pt idx="13717">
                  <c:v>5.3342333333333651E-4</c:v>
                </c:pt>
                <c:pt idx="13718">
                  <c:v>5.3342333333333651E-4</c:v>
                </c:pt>
                <c:pt idx="13719">
                  <c:v>5.3342333333333651E-4</c:v>
                </c:pt>
                <c:pt idx="13720">
                  <c:v>5.3342333333333651E-4</c:v>
                </c:pt>
                <c:pt idx="13721">
                  <c:v>5.3342333333333651E-4</c:v>
                </c:pt>
                <c:pt idx="13722">
                  <c:v>5.4342333333333654E-4</c:v>
                </c:pt>
                <c:pt idx="13723">
                  <c:v>5.4342333333333654E-4</c:v>
                </c:pt>
                <c:pt idx="13724">
                  <c:v>5.4342333333333654E-4</c:v>
                </c:pt>
                <c:pt idx="13725">
                  <c:v>5.4342333333333654E-4</c:v>
                </c:pt>
                <c:pt idx="13726">
                  <c:v>5.4342333333333654E-4</c:v>
                </c:pt>
                <c:pt idx="13727">
                  <c:v>5.4342333333333654E-4</c:v>
                </c:pt>
                <c:pt idx="13728">
                  <c:v>5.4342333333333654E-4</c:v>
                </c:pt>
                <c:pt idx="13729">
                  <c:v>5.4342333333333654E-4</c:v>
                </c:pt>
                <c:pt idx="13730">
                  <c:v>5.4342333333333654E-4</c:v>
                </c:pt>
                <c:pt idx="13731">
                  <c:v>5.4342333333333654E-4</c:v>
                </c:pt>
                <c:pt idx="13732">
                  <c:v>5.4342333333333654E-4</c:v>
                </c:pt>
                <c:pt idx="13733">
                  <c:v>5.4342333333333654E-4</c:v>
                </c:pt>
                <c:pt idx="13734">
                  <c:v>5.4342333333333654E-4</c:v>
                </c:pt>
                <c:pt idx="13735">
                  <c:v>5.4342333333333654E-4</c:v>
                </c:pt>
                <c:pt idx="13736">
                  <c:v>5.4342333333333654E-4</c:v>
                </c:pt>
                <c:pt idx="13737">
                  <c:v>5.4342333333333654E-4</c:v>
                </c:pt>
                <c:pt idx="13738">
                  <c:v>5.4342333333333654E-4</c:v>
                </c:pt>
                <c:pt idx="13739">
                  <c:v>5.4342333333333654E-4</c:v>
                </c:pt>
                <c:pt idx="13740">
                  <c:v>5.4342333333333654E-4</c:v>
                </c:pt>
                <c:pt idx="13741">
                  <c:v>5.4342333333333654E-4</c:v>
                </c:pt>
                <c:pt idx="13742">
                  <c:v>5.4342333333333654E-4</c:v>
                </c:pt>
                <c:pt idx="13743">
                  <c:v>5.4342333333333654E-4</c:v>
                </c:pt>
                <c:pt idx="13744">
                  <c:v>5.3342333333333651E-4</c:v>
                </c:pt>
                <c:pt idx="13745">
                  <c:v>5.3342333333333651E-4</c:v>
                </c:pt>
                <c:pt idx="13746">
                  <c:v>5.4342333333333654E-4</c:v>
                </c:pt>
                <c:pt idx="13747">
                  <c:v>5.4342333333333654E-4</c:v>
                </c:pt>
                <c:pt idx="13748">
                  <c:v>5.4342333333333654E-4</c:v>
                </c:pt>
                <c:pt idx="13749">
                  <c:v>5.4342333333333654E-4</c:v>
                </c:pt>
                <c:pt idx="13750">
                  <c:v>5.4342333333333654E-4</c:v>
                </c:pt>
                <c:pt idx="13751">
                  <c:v>5.4342333333333654E-4</c:v>
                </c:pt>
                <c:pt idx="13752">
                  <c:v>5.4342333333333654E-4</c:v>
                </c:pt>
                <c:pt idx="13753">
                  <c:v>5.4342333333333654E-4</c:v>
                </c:pt>
                <c:pt idx="13754">
                  <c:v>5.5342333333333635E-4</c:v>
                </c:pt>
                <c:pt idx="13755">
                  <c:v>5.5342333333333635E-4</c:v>
                </c:pt>
                <c:pt idx="13756">
                  <c:v>5.6342333333333637E-4</c:v>
                </c:pt>
                <c:pt idx="13757">
                  <c:v>5.6342333333333637E-4</c:v>
                </c:pt>
                <c:pt idx="13758">
                  <c:v>5.6342333333333637E-4</c:v>
                </c:pt>
                <c:pt idx="13759">
                  <c:v>5.734233333333364E-4</c:v>
                </c:pt>
                <c:pt idx="13760">
                  <c:v>5.734233333333364E-4</c:v>
                </c:pt>
                <c:pt idx="13761">
                  <c:v>5.8342333333333642E-4</c:v>
                </c:pt>
                <c:pt idx="13762">
                  <c:v>5.8342333333333642E-4</c:v>
                </c:pt>
                <c:pt idx="13763">
                  <c:v>5.9342333333333645E-4</c:v>
                </c:pt>
                <c:pt idx="13764">
                  <c:v>6.0342333333333648E-4</c:v>
                </c:pt>
                <c:pt idx="13765">
                  <c:v>6.0342333333333648E-4</c:v>
                </c:pt>
                <c:pt idx="13766">
                  <c:v>6.0342333333333648E-4</c:v>
                </c:pt>
                <c:pt idx="13767">
                  <c:v>6.134233333333365E-4</c:v>
                </c:pt>
                <c:pt idx="13768">
                  <c:v>6.2342333333333653E-4</c:v>
                </c:pt>
                <c:pt idx="13769">
                  <c:v>6.2342333333333653E-4</c:v>
                </c:pt>
                <c:pt idx="13770">
                  <c:v>6.2342333333333653E-4</c:v>
                </c:pt>
                <c:pt idx="13771">
                  <c:v>6.2342333333333653E-4</c:v>
                </c:pt>
                <c:pt idx="13772">
                  <c:v>6.3342333333333656E-4</c:v>
                </c:pt>
                <c:pt idx="13773">
                  <c:v>6.3342333333333656E-4</c:v>
                </c:pt>
                <c:pt idx="13774">
                  <c:v>6.4342333333333637E-4</c:v>
                </c:pt>
                <c:pt idx="13775">
                  <c:v>6.4342333333333637E-4</c:v>
                </c:pt>
                <c:pt idx="13776">
                  <c:v>6.4342333333333637E-4</c:v>
                </c:pt>
                <c:pt idx="13777">
                  <c:v>6.4342333333333637E-4</c:v>
                </c:pt>
                <c:pt idx="13778">
                  <c:v>6.4342333333333637E-4</c:v>
                </c:pt>
                <c:pt idx="13779">
                  <c:v>6.4342333333333637E-4</c:v>
                </c:pt>
                <c:pt idx="13780">
                  <c:v>6.4342333333333637E-4</c:v>
                </c:pt>
                <c:pt idx="13781">
                  <c:v>6.4342333333333637E-4</c:v>
                </c:pt>
                <c:pt idx="13782">
                  <c:v>6.4342333333333637E-4</c:v>
                </c:pt>
                <c:pt idx="13783">
                  <c:v>6.4342333333333637E-4</c:v>
                </c:pt>
                <c:pt idx="13784">
                  <c:v>6.4342333333333637E-4</c:v>
                </c:pt>
                <c:pt idx="13785">
                  <c:v>6.4342333333333637E-4</c:v>
                </c:pt>
                <c:pt idx="13786">
                  <c:v>6.4342333333333637E-4</c:v>
                </c:pt>
                <c:pt idx="13787">
                  <c:v>6.3342333333333656E-4</c:v>
                </c:pt>
                <c:pt idx="13788">
                  <c:v>6.3342333333333656E-4</c:v>
                </c:pt>
                <c:pt idx="13789">
                  <c:v>6.3342333333333656E-4</c:v>
                </c:pt>
                <c:pt idx="13790">
                  <c:v>6.2342333333333653E-4</c:v>
                </c:pt>
                <c:pt idx="13791">
                  <c:v>6.2342333333333653E-4</c:v>
                </c:pt>
                <c:pt idx="13792">
                  <c:v>6.2342333333333653E-4</c:v>
                </c:pt>
                <c:pt idx="13793">
                  <c:v>6.2342333333333653E-4</c:v>
                </c:pt>
                <c:pt idx="13794">
                  <c:v>6.2342333333333653E-4</c:v>
                </c:pt>
                <c:pt idx="13795">
                  <c:v>6.134233333333365E-4</c:v>
                </c:pt>
                <c:pt idx="13796">
                  <c:v>6.134233333333365E-4</c:v>
                </c:pt>
                <c:pt idx="13797">
                  <c:v>6.134233333333365E-4</c:v>
                </c:pt>
                <c:pt idx="13798">
                  <c:v>6.0342333333333648E-4</c:v>
                </c:pt>
                <c:pt idx="13799">
                  <c:v>6.0342333333333648E-4</c:v>
                </c:pt>
                <c:pt idx="13800">
                  <c:v>6.0342333333333648E-4</c:v>
                </c:pt>
                <c:pt idx="13801">
                  <c:v>6.0342333333333648E-4</c:v>
                </c:pt>
                <c:pt idx="13802">
                  <c:v>6.0342333333333648E-4</c:v>
                </c:pt>
                <c:pt idx="13803">
                  <c:v>6.0342333333333648E-4</c:v>
                </c:pt>
                <c:pt idx="13804">
                  <c:v>6.0342333333333648E-4</c:v>
                </c:pt>
                <c:pt idx="13805">
                  <c:v>6.0342333333333648E-4</c:v>
                </c:pt>
                <c:pt idx="13806">
                  <c:v>6.0342333333333648E-4</c:v>
                </c:pt>
                <c:pt idx="13807">
                  <c:v>6.0342333333333648E-4</c:v>
                </c:pt>
                <c:pt idx="13808">
                  <c:v>6.0342333333333648E-4</c:v>
                </c:pt>
                <c:pt idx="13809">
                  <c:v>6.0342333333333648E-4</c:v>
                </c:pt>
                <c:pt idx="13810">
                  <c:v>6.0342333333333648E-4</c:v>
                </c:pt>
                <c:pt idx="13811">
                  <c:v>6.0342333333333648E-4</c:v>
                </c:pt>
                <c:pt idx="13812">
                  <c:v>6.0342333333333648E-4</c:v>
                </c:pt>
                <c:pt idx="13813">
                  <c:v>6.0342333333333648E-4</c:v>
                </c:pt>
                <c:pt idx="13814">
                  <c:v>6.0342333333333648E-4</c:v>
                </c:pt>
                <c:pt idx="13815">
                  <c:v>6.0342333333333648E-4</c:v>
                </c:pt>
                <c:pt idx="13816">
                  <c:v>6.0342333333333648E-4</c:v>
                </c:pt>
                <c:pt idx="13817">
                  <c:v>6.0342333333333648E-4</c:v>
                </c:pt>
                <c:pt idx="13818">
                  <c:v>6.0342333333333648E-4</c:v>
                </c:pt>
                <c:pt idx="13819">
                  <c:v>6.0342333333333648E-4</c:v>
                </c:pt>
                <c:pt idx="13820">
                  <c:v>6.0342333333333648E-4</c:v>
                </c:pt>
                <c:pt idx="13821">
                  <c:v>6.0342333333333648E-4</c:v>
                </c:pt>
                <c:pt idx="13822">
                  <c:v>6.134233333333365E-4</c:v>
                </c:pt>
                <c:pt idx="13823">
                  <c:v>6.0342333333333648E-4</c:v>
                </c:pt>
                <c:pt idx="13824">
                  <c:v>6.0342333333333648E-4</c:v>
                </c:pt>
                <c:pt idx="13825">
                  <c:v>6.0342333333333648E-4</c:v>
                </c:pt>
                <c:pt idx="13826">
                  <c:v>6.0342333333333648E-4</c:v>
                </c:pt>
                <c:pt idx="13827">
                  <c:v>6.0342333333333648E-4</c:v>
                </c:pt>
                <c:pt idx="13828">
                  <c:v>6.0342333333333648E-4</c:v>
                </c:pt>
                <c:pt idx="13829">
                  <c:v>6.0342333333333648E-4</c:v>
                </c:pt>
                <c:pt idx="13830">
                  <c:v>6.0342333333333648E-4</c:v>
                </c:pt>
                <c:pt idx="13831">
                  <c:v>6.0342333333333648E-4</c:v>
                </c:pt>
                <c:pt idx="13832">
                  <c:v>6.0342333333333648E-4</c:v>
                </c:pt>
                <c:pt idx="13833">
                  <c:v>6.0342333333333648E-4</c:v>
                </c:pt>
                <c:pt idx="13834">
                  <c:v>6.0342333333333648E-4</c:v>
                </c:pt>
                <c:pt idx="13835">
                  <c:v>6.0342333333333648E-4</c:v>
                </c:pt>
                <c:pt idx="13836">
                  <c:v>6.0342333333333648E-4</c:v>
                </c:pt>
                <c:pt idx="13837">
                  <c:v>5.9342333333333645E-4</c:v>
                </c:pt>
                <c:pt idx="13838">
                  <c:v>5.9342333333333645E-4</c:v>
                </c:pt>
                <c:pt idx="13839">
                  <c:v>5.9342333333333645E-4</c:v>
                </c:pt>
                <c:pt idx="13840">
                  <c:v>5.9342333333333645E-4</c:v>
                </c:pt>
                <c:pt idx="13841">
                  <c:v>5.8342333333333642E-4</c:v>
                </c:pt>
                <c:pt idx="13842">
                  <c:v>5.8342333333333642E-4</c:v>
                </c:pt>
                <c:pt idx="13843">
                  <c:v>5.8342333333333642E-4</c:v>
                </c:pt>
                <c:pt idx="13844">
                  <c:v>5.8342333333333642E-4</c:v>
                </c:pt>
                <c:pt idx="13845">
                  <c:v>5.8342333333333642E-4</c:v>
                </c:pt>
                <c:pt idx="13846">
                  <c:v>5.8342333333333642E-4</c:v>
                </c:pt>
                <c:pt idx="13847">
                  <c:v>5.8342333333333642E-4</c:v>
                </c:pt>
                <c:pt idx="13848">
                  <c:v>5.8342333333333642E-4</c:v>
                </c:pt>
                <c:pt idx="13849">
                  <c:v>5.8342333333333642E-4</c:v>
                </c:pt>
                <c:pt idx="13850">
                  <c:v>5.8342333333333642E-4</c:v>
                </c:pt>
                <c:pt idx="13851">
                  <c:v>5.8342333333333642E-4</c:v>
                </c:pt>
                <c:pt idx="13852">
                  <c:v>5.734233333333364E-4</c:v>
                </c:pt>
                <c:pt idx="13853">
                  <c:v>5.734233333333364E-4</c:v>
                </c:pt>
                <c:pt idx="13854">
                  <c:v>5.734233333333364E-4</c:v>
                </c:pt>
                <c:pt idx="13855">
                  <c:v>5.734233333333364E-4</c:v>
                </c:pt>
                <c:pt idx="13856">
                  <c:v>5.734233333333364E-4</c:v>
                </c:pt>
                <c:pt idx="13857">
                  <c:v>5.734233333333364E-4</c:v>
                </c:pt>
                <c:pt idx="13858">
                  <c:v>5.734233333333364E-4</c:v>
                </c:pt>
                <c:pt idx="13859">
                  <c:v>5.734233333333364E-4</c:v>
                </c:pt>
                <c:pt idx="13860">
                  <c:v>5.8342333333333642E-4</c:v>
                </c:pt>
                <c:pt idx="13861">
                  <c:v>5.8342333333333642E-4</c:v>
                </c:pt>
                <c:pt idx="13862">
                  <c:v>5.8342333333333642E-4</c:v>
                </c:pt>
                <c:pt idx="13863">
                  <c:v>5.8342333333333642E-4</c:v>
                </c:pt>
                <c:pt idx="13864">
                  <c:v>5.8342333333333642E-4</c:v>
                </c:pt>
                <c:pt idx="13865">
                  <c:v>5.8342333333333642E-4</c:v>
                </c:pt>
                <c:pt idx="13866">
                  <c:v>5.8342333333333642E-4</c:v>
                </c:pt>
                <c:pt idx="13867">
                  <c:v>5.8342333333333642E-4</c:v>
                </c:pt>
                <c:pt idx="13868">
                  <c:v>5.9342333333333645E-4</c:v>
                </c:pt>
                <c:pt idx="13869">
                  <c:v>5.9342333333333645E-4</c:v>
                </c:pt>
                <c:pt idx="13870">
                  <c:v>6.0342333333333648E-4</c:v>
                </c:pt>
                <c:pt idx="13871">
                  <c:v>6.0342333333333648E-4</c:v>
                </c:pt>
                <c:pt idx="13872">
                  <c:v>6.0342333333333648E-4</c:v>
                </c:pt>
                <c:pt idx="13873">
                  <c:v>6.0342333333333648E-4</c:v>
                </c:pt>
                <c:pt idx="13874">
                  <c:v>6.134233333333365E-4</c:v>
                </c:pt>
                <c:pt idx="13875">
                  <c:v>6.134233333333365E-4</c:v>
                </c:pt>
                <c:pt idx="13876">
                  <c:v>6.2342333333333653E-4</c:v>
                </c:pt>
                <c:pt idx="13877">
                  <c:v>6.2342333333333653E-4</c:v>
                </c:pt>
                <c:pt idx="13878">
                  <c:v>6.2342333333333653E-4</c:v>
                </c:pt>
                <c:pt idx="13879">
                  <c:v>6.2342333333333653E-4</c:v>
                </c:pt>
                <c:pt idx="13880">
                  <c:v>6.3342333333333656E-4</c:v>
                </c:pt>
                <c:pt idx="13881">
                  <c:v>6.3342333333333656E-4</c:v>
                </c:pt>
                <c:pt idx="13882">
                  <c:v>6.4342333333333637E-4</c:v>
                </c:pt>
                <c:pt idx="13883">
                  <c:v>6.4342333333333637E-4</c:v>
                </c:pt>
                <c:pt idx="13884">
                  <c:v>6.4342333333333637E-4</c:v>
                </c:pt>
                <c:pt idx="13885">
                  <c:v>6.4342333333333637E-4</c:v>
                </c:pt>
                <c:pt idx="13886">
                  <c:v>6.4342333333333637E-4</c:v>
                </c:pt>
                <c:pt idx="13887">
                  <c:v>6.4342333333333637E-4</c:v>
                </c:pt>
                <c:pt idx="13888">
                  <c:v>6.4342333333333637E-4</c:v>
                </c:pt>
                <c:pt idx="13889">
                  <c:v>6.4342333333333637E-4</c:v>
                </c:pt>
                <c:pt idx="13890">
                  <c:v>6.5342333333333639E-4</c:v>
                </c:pt>
                <c:pt idx="13891">
                  <c:v>6.4342333333333637E-4</c:v>
                </c:pt>
                <c:pt idx="13892">
                  <c:v>6.4342333333333637E-4</c:v>
                </c:pt>
                <c:pt idx="13893">
                  <c:v>6.4342333333333637E-4</c:v>
                </c:pt>
                <c:pt idx="13894">
                  <c:v>6.4342333333333637E-4</c:v>
                </c:pt>
                <c:pt idx="13895">
                  <c:v>6.4342333333333637E-4</c:v>
                </c:pt>
                <c:pt idx="13896">
                  <c:v>6.4342333333333637E-4</c:v>
                </c:pt>
                <c:pt idx="13897">
                  <c:v>6.4342333333333637E-4</c:v>
                </c:pt>
                <c:pt idx="13898">
                  <c:v>6.4342333333333637E-4</c:v>
                </c:pt>
                <c:pt idx="13899">
                  <c:v>6.3342333333333656E-4</c:v>
                </c:pt>
                <c:pt idx="13900">
                  <c:v>6.3342333333333656E-4</c:v>
                </c:pt>
                <c:pt idx="13901">
                  <c:v>6.2342333333333653E-4</c:v>
                </c:pt>
                <c:pt idx="13902">
                  <c:v>6.2342333333333653E-4</c:v>
                </c:pt>
                <c:pt idx="13903">
                  <c:v>6.2342333333333653E-4</c:v>
                </c:pt>
                <c:pt idx="13904">
                  <c:v>6.2342333333333653E-4</c:v>
                </c:pt>
                <c:pt idx="13905">
                  <c:v>6.134233333333365E-4</c:v>
                </c:pt>
                <c:pt idx="13906">
                  <c:v>6.0342333333333648E-4</c:v>
                </c:pt>
                <c:pt idx="13907">
                  <c:v>6.0342333333333648E-4</c:v>
                </c:pt>
                <c:pt idx="13908">
                  <c:v>6.0342333333333648E-4</c:v>
                </c:pt>
                <c:pt idx="13909">
                  <c:v>5.9342333333333645E-4</c:v>
                </c:pt>
                <c:pt idx="13910">
                  <c:v>5.9342333333333645E-4</c:v>
                </c:pt>
                <c:pt idx="13911">
                  <c:v>5.8342333333333642E-4</c:v>
                </c:pt>
                <c:pt idx="13912">
                  <c:v>5.8342333333333642E-4</c:v>
                </c:pt>
                <c:pt idx="13913">
                  <c:v>5.8342333333333642E-4</c:v>
                </c:pt>
                <c:pt idx="13914">
                  <c:v>5.734233333333364E-4</c:v>
                </c:pt>
                <c:pt idx="13915">
                  <c:v>5.6342333333333637E-4</c:v>
                </c:pt>
                <c:pt idx="13916">
                  <c:v>5.6342333333333637E-4</c:v>
                </c:pt>
                <c:pt idx="13917">
                  <c:v>5.6342333333333637E-4</c:v>
                </c:pt>
                <c:pt idx="13918">
                  <c:v>5.6342333333333637E-4</c:v>
                </c:pt>
                <c:pt idx="13919">
                  <c:v>5.5342333333333635E-4</c:v>
                </c:pt>
                <c:pt idx="13920">
                  <c:v>5.4342333333333654E-4</c:v>
                </c:pt>
                <c:pt idx="13921">
                  <c:v>5.4342333333333654E-4</c:v>
                </c:pt>
                <c:pt idx="13922">
                  <c:v>5.4342333333333654E-4</c:v>
                </c:pt>
                <c:pt idx="13923">
                  <c:v>5.4342333333333654E-4</c:v>
                </c:pt>
                <c:pt idx="13924">
                  <c:v>5.4342333333333654E-4</c:v>
                </c:pt>
                <c:pt idx="13925">
                  <c:v>5.3342333333333651E-4</c:v>
                </c:pt>
                <c:pt idx="13926">
                  <c:v>5.3342333333333651E-4</c:v>
                </c:pt>
                <c:pt idx="13927">
                  <c:v>5.3342333333333651E-4</c:v>
                </c:pt>
                <c:pt idx="13928">
                  <c:v>5.3342333333333651E-4</c:v>
                </c:pt>
                <c:pt idx="13929">
                  <c:v>5.2342333333333648E-4</c:v>
                </c:pt>
                <c:pt idx="13930">
                  <c:v>5.2342333333333648E-4</c:v>
                </c:pt>
                <c:pt idx="13931">
                  <c:v>5.2342333333333648E-4</c:v>
                </c:pt>
                <c:pt idx="13932">
                  <c:v>5.2342333333333648E-4</c:v>
                </c:pt>
                <c:pt idx="13933">
                  <c:v>5.2342333333333648E-4</c:v>
                </c:pt>
                <c:pt idx="13934">
                  <c:v>5.2342333333333648E-4</c:v>
                </c:pt>
                <c:pt idx="13935">
                  <c:v>5.2342333333333648E-4</c:v>
                </c:pt>
                <c:pt idx="13936">
                  <c:v>5.2342333333333648E-4</c:v>
                </c:pt>
                <c:pt idx="13937">
                  <c:v>5.2342333333333648E-4</c:v>
                </c:pt>
                <c:pt idx="13938">
                  <c:v>5.3342333333333651E-4</c:v>
                </c:pt>
                <c:pt idx="13939">
                  <c:v>5.3342333333333651E-4</c:v>
                </c:pt>
                <c:pt idx="13940">
                  <c:v>5.3342333333333651E-4</c:v>
                </c:pt>
                <c:pt idx="13941">
                  <c:v>5.4342333333333654E-4</c:v>
                </c:pt>
                <c:pt idx="13942">
                  <c:v>5.4342333333333654E-4</c:v>
                </c:pt>
                <c:pt idx="13943">
                  <c:v>5.4342333333333654E-4</c:v>
                </c:pt>
                <c:pt idx="13944">
                  <c:v>5.4342333333333654E-4</c:v>
                </c:pt>
                <c:pt idx="13945">
                  <c:v>5.5342333333333635E-4</c:v>
                </c:pt>
                <c:pt idx="13946">
                  <c:v>5.5342333333333635E-4</c:v>
                </c:pt>
                <c:pt idx="13947">
                  <c:v>5.6342333333333637E-4</c:v>
                </c:pt>
                <c:pt idx="13948">
                  <c:v>5.6342333333333637E-4</c:v>
                </c:pt>
                <c:pt idx="13949">
                  <c:v>5.6342333333333637E-4</c:v>
                </c:pt>
                <c:pt idx="13950">
                  <c:v>5.734233333333364E-4</c:v>
                </c:pt>
                <c:pt idx="13951">
                  <c:v>5.734233333333364E-4</c:v>
                </c:pt>
                <c:pt idx="13952">
                  <c:v>5.8342333333333642E-4</c:v>
                </c:pt>
                <c:pt idx="13953">
                  <c:v>5.8342333333333642E-4</c:v>
                </c:pt>
                <c:pt idx="13954">
                  <c:v>5.8342333333333642E-4</c:v>
                </c:pt>
                <c:pt idx="13955">
                  <c:v>5.8342333333333642E-4</c:v>
                </c:pt>
                <c:pt idx="13956">
                  <c:v>5.9342333333333645E-4</c:v>
                </c:pt>
                <c:pt idx="13957">
                  <c:v>5.9342333333333645E-4</c:v>
                </c:pt>
                <c:pt idx="13958">
                  <c:v>6.0342333333333648E-4</c:v>
                </c:pt>
                <c:pt idx="13959">
                  <c:v>6.0342333333333648E-4</c:v>
                </c:pt>
                <c:pt idx="13960">
                  <c:v>6.0342333333333648E-4</c:v>
                </c:pt>
                <c:pt idx="13961">
                  <c:v>6.0342333333333648E-4</c:v>
                </c:pt>
                <c:pt idx="13962">
                  <c:v>6.0342333333333648E-4</c:v>
                </c:pt>
                <c:pt idx="13963">
                  <c:v>6.0342333333333648E-4</c:v>
                </c:pt>
                <c:pt idx="13964">
                  <c:v>6.0342333333333648E-4</c:v>
                </c:pt>
                <c:pt idx="13965">
                  <c:v>6.0342333333333648E-4</c:v>
                </c:pt>
                <c:pt idx="13966">
                  <c:v>6.0342333333333648E-4</c:v>
                </c:pt>
                <c:pt idx="13967">
                  <c:v>5.9342333333333645E-4</c:v>
                </c:pt>
                <c:pt idx="13968">
                  <c:v>5.9342333333333645E-4</c:v>
                </c:pt>
                <c:pt idx="13969">
                  <c:v>5.9342333333333645E-4</c:v>
                </c:pt>
                <c:pt idx="13970">
                  <c:v>5.8342333333333642E-4</c:v>
                </c:pt>
                <c:pt idx="13971">
                  <c:v>5.8342333333333642E-4</c:v>
                </c:pt>
                <c:pt idx="13972">
                  <c:v>5.8342333333333642E-4</c:v>
                </c:pt>
                <c:pt idx="13973">
                  <c:v>5.8342333333333642E-4</c:v>
                </c:pt>
                <c:pt idx="13974">
                  <c:v>5.734233333333364E-4</c:v>
                </c:pt>
                <c:pt idx="13975">
                  <c:v>5.6342333333333637E-4</c:v>
                </c:pt>
                <c:pt idx="13976">
                  <c:v>5.6342333333333637E-4</c:v>
                </c:pt>
                <c:pt idx="13977">
                  <c:v>5.6342333333333637E-4</c:v>
                </c:pt>
                <c:pt idx="13978">
                  <c:v>5.6342333333333637E-4</c:v>
                </c:pt>
                <c:pt idx="13979">
                  <c:v>5.5342333333333635E-4</c:v>
                </c:pt>
                <c:pt idx="13980">
                  <c:v>5.5342333333333635E-4</c:v>
                </c:pt>
                <c:pt idx="13981">
                  <c:v>5.5342333333333635E-4</c:v>
                </c:pt>
                <c:pt idx="13982">
                  <c:v>5.4342333333333654E-4</c:v>
                </c:pt>
                <c:pt idx="13983">
                  <c:v>5.4342333333333654E-4</c:v>
                </c:pt>
                <c:pt idx="13984">
                  <c:v>5.4342333333333654E-4</c:v>
                </c:pt>
                <c:pt idx="13985">
                  <c:v>5.4342333333333654E-4</c:v>
                </c:pt>
                <c:pt idx="13986">
                  <c:v>5.4342333333333654E-4</c:v>
                </c:pt>
                <c:pt idx="13987">
                  <c:v>5.4342333333333654E-4</c:v>
                </c:pt>
                <c:pt idx="13988">
                  <c:v>5.4342333333333654E-4</c:v>
                </c:pt>
                <c:pt idx="13989">
                  <c:v>5.4342333333333654E-4</c:v>
                </c:pt>
                <c:pt idx="13990">
                  <c:v>5.4342333333333654E-4</c:v>
                </c:pt>
                <c:pt idx="13991">
                  <c:v>5.5342333333333635E-4</c:v>
                </c:pt>
                <c:pt idx="13992">
                  <c:v>5.5342333333333635E-4</c:v>
                </c:pt>
                <c:pt idx="13993">
                  <c:v>5.6342333333333637E-4</c:v>
                </c:pt>
                <c:pt idx="13994">
                  <c:v>5.6342333333333637E-4</c:v>
                </c:pt>
                <c:pt idx="13995">
                  <c:v>5.6342333333333637E-4</c:v>
                </c:pt>
                <c:pt idx="13996">
                  <c:v>5.734233333333364E-4</c:v>
                </c:pt>
                <c:pt idx="13997">
                  <c:v>5.734233333333364E-4</c:v>
                </c:pt>
                <c:pt idx="13998">
                  <c:v>5.8342333333333642E-4</c:v>
                </c:pt>
                <c:pt idx="13999">
                  <c:v>5.8342333333333642E-4</c:v>
                </c:pt>
                <c:pt idx="14000">
                  <c:v>5.8342333333333642E-4</c:v>
                </c:pt>
                <c:pt idx="14001">
                  <c:v>5.9342333333333645E-4</c:v>
                </c:pt>
                <c:pt idx="14002">
                  <c:v>6.0342333333333648E-4</c:v>
                </c:pt>
                <c:pt idx="14003">
                  <c:v>6.0342333333333648E-4</c:v>
                </c:pt>
                <c:pt idx="14004">
                  <c:v>6.0342333333333648E-4</c:v>
                </c:pt>
                <c:pt idx="14005">
                  <c:v>6.0342333333333648E-4</c:v>
                </c:pt>
                <c:pt idx="14006">
                  <c:v>6.134233333333365E-4</c:v>
                </c:pt>
                <c:pt idx="14007">
                  <c:v>6.134233333333365E-4</c:v>
                </c:pt>
                <c:pt idx="14008">
                  <c:v>6.2342333333333653E-4</c:v>
                </c:pt>
                <c:pt idx="14009">
                  <c:v>6.2342333333333653E-4</c:v>
                </c:pt>
                <c:pt idx="14010">
                  <c:v>6.2342333333333653E-4</c:v>
                </c:pt>
                <c:pt idx="14011">
                  <c:v>6.2342333333333653E-4</c:v>
                </c:pt>
                <c:pt idx="14012">
                  <c:v>6.2342333333333653E-4</c:v>
                </c:pt>
                <c:pt idx="14013">
                  <c:v>6.2342333333333653E-4</c:v>
                </c:pt>
                <c:pt idx="14014">
                  <c:v>6.2342333333333653E-4</c:v>
                </c:pt>
                <c:pt idx="14015">
                  <c:v>6.2342333333333653E-4</c:v>
                </c:pt>
                <c:pt idx="14016">
                  <c:v>6.2342333333333653E-4</c:v>
                </c:pt>
                <c:pt idx="14017">
                  <c:v>6.3342333333333656E-4</c:v>
                </c:pt>
                <c:pt idx="14018">
                  <c:v>6.3342333333333656E-4</c:v>
                </c:pt>
                <c:pt idx="14019">
                  <c:v>6.3342333333333656E-4</c:v>
                </c:pt>
                <c:pt idx="14020">
                  <c:v>6.3342333333333656E-4</c:v>
                </c:pt>
                <c:pt idx="14021">
                  <c:v>6.2342333333333653E-4</c:v>
                </c:pt>
                <c:pt idx="14022">
                  <c:v>6.2342333333333653E-4</c:v>
                </c:pt>
                <c:pt idx="14023">
                  <c:v>6.2342333333333653E-4</c:v>
                </c:pt>
                <c:pt idx="14024">
                  <c:v>6.2342333333333653E-4</c:v>
                </c:pt>
                <c:pt idx="14025">
                  <c:v>6.2342333333333653E-4</c:v>
                </c:pt>
                <c:pt idx="14026">
                  <c:v>6.2342333333333653E-4</c:v>
                </c:pt>
                <c:pt idx="14027">
                  <c:v>6.2342333333333653E-4</c:v>
                </c:pt>
                <c:pt idx="14028">
                  <c:v>6.2342333333333653E-4</c:v>
                </c:pt>
                <c:pt idx="14029">
                  <c:v>6.2342333333333653E-4</c:v>
                </c:pt>
                <c:pt idx="14030">
                  <c:v>6.2342333333333653E-4</c:v>
                </c:pt>
                <c:pt idx="14031">
                  <c:v>6.2342333333333653E-4</c:v>
                </c:pt>
                <c:pt idx="14032">
                  <c:v>6.3342333333333656E-4</c:v>
                </c:pt>
                <c:pt idx="14033">
                  <c:v>6.3342333333333656E-4</c:v>
                </c:pt>
                <c:pt idx="14034">
                  <c:v>6.3342333333333656E-4</c:v>
                </c:pt>
                <c:pt idx="14035">
                  <c:v>6.3342333333333656E-4</c:v>
                </c:pt>
                <c:pt idx="14036">
                  <c:v>6.3342333333333656E-4</c:v>
                </c:pt>
                <c:pt idx="14037">
                  <c:v>6.3342333333333656E-4</c:v>
                </c:pt>
                <c:pt idx="14038">
                  <c:v>6.4342333333333637E-4</c:v>
                </c:pt>
                <c:pt idx="14039">
                  <c:v>6.4342333333333637E-4</c:v>
                </c:pt>
                <c:pt idx="14040">
                  <c:v>6.4342333333333637E-4</c:v>
                </c:pt>
                <c:pt idx="14041">
                  <c:v>6.4342333333333637E-4</c:v>
                </c:pt>
                <c:pt idx="14042">
                  <c:v>6.4342333333333637E-4</c:v>
                </c:pt>
                <c:pt idx="14043">
                  <c:v>6.4342333333333637E-4</c:v>
                </c:pt>
                <c:pt idx="14044">
                  <c:v>6.4342333333333637E-4</c:v>
                </c:pt>
                <c:pt idx="14045">
                  <c:v>6.4342333333333637E-4</c:v>
                </c:pt>
                <c:pt idx="14046">
                  <c:v>6.4342333333333637E-4</c:v>
                </c:pt>
                <c:pt idx="14047">
                  <c:v>6.4342333333333637E-4</c:v>
                </c:pt>
                <c:pt idx="14048">
                  <c:v>6.4342333333333637E-4</c:v>
                </c:pt>
                <c:pt idx="14049">
                  <c:v>6.4342333333333637E-4</c:v>
                </c:pt>
                <c:pt idx="14050">
                  <c:v>6.4342333333333637E-4</c:v>
                </c:pt>
                <c:pt idx="14051">
                  <c:v>6.4342333333333637E-4</c:v>
                </c:pt>
                <c:pt idx="14052">
                  <c:v>6.4342333333333637E-4</c:v>
                </c:pt>
                <c:pt idx="14053">
                  <c:v>6.3342333333333656E-4</c:v>
                </c:pt>
                <c:pt idx="14054">
                  <c:v>6.3342333333333656E-4</c:v>
                </c:pt>
                <c:pt idx="14055">
                  <c:v>6.3342333333333656E-4</c:v>
                </c:pt>
                <c:pt idx="14056">
                  <c:v>6.3342333333333656E-4</c:v>
                </c:pt>
                <c:pt idx="14057">
                  <c:v>6.2342333333333653E-4</c:v>
                </c:pt>
                <c:pt idx="14058">
                  <c:v>6.2342333333333653E-4</c:v>
                </c:pt>
                <c:pt idx="14059">
                  <c:v>6.2342333333333653E-4</c:v>
                </c:pt>
                <c:pt idx="14060">
                  <c:v>6.2342333333333653E-4</c:v>
                </c:pt>
                <c:pt idx="14061">
                  <c:v>6.2342333333333653E-4</c:v>
                </c:pt>
                <c:pt idx="14062">
                  <c:v>6.134233333333365E-4</c:v>
                </c:pt>
                <c:pt idx="14063">
                  <c:v>6.134233333333365E-4</c:v>
                </c:pt>
                <c:pt idx="14064">
                  <c:v>6.134233333333365E-4</c:v>
                </c:pt>
                <c:pt idx="14065">
                  <c:v>6.0342333333333648E-4</c:v>
                </c:pt>
                <c:pt idx="14066">
                  <c:v>6.0342333333333648E-4</c:v>
                </c:pt>
                <c:pt idx="14067">
                  <c:v>6.0342333333333648E-4</c:v>
                </c:pt>
                <c:pt idx="14068">
                  <c:v>6.0342333333333648E-4</c:v>
                </c:pt>
                <c:pt idx="14069">
                  <c:v>6.0342333333333648E-4</c:v>
                </c:pt>
                <c:pt idx="14070">
                  <c:v>6.0342333333333648E-4</c:v>
                </c:pt>
                <c:pt idx="14071">
                  <c:v>5.9342333333333645E-4</c:v>
                </c:pt>
                <c:pt idx="14072">
                  <c:v>5.9342333333333645E-4</c:v>
                </c:pt>
                <c:pt idx="14073">
                  <c:v>5.9342333333333645E-4</c:v>
                </c:pt>
                <c:pt idx="14074">
                  <c:v>5.9342333333333645E-4</c:v>
                </c:pt>
                <c:pt idx="14075">
                  <c:v>5.8342333333333642E-4</c:v>
                </c:pt>
                <c:pt idx="14076">
                  <c:v>5.8342333333333642E-4</c:v>
                </c:pt>
                <c:pt idx="14077">
                  <c:v>5.8342333333333642E-4</c:v>
                </c:pt>
                <c:pt idx="14078">
                  <c:v>5.8342333333333642E-4</c:v>
                </c:pt>
                <c:pt idx="14079">
                  <c:v>5.8342333333333642E-4</c:v>
                </c:pt>
                <c:pt idx="14080">
                  <c:v>5.8342333333333642E-4</c:v>
                </c:pt>
                <c:pt idx="14081">
                  <c:v>5.8342333333333642E-4</c:v>
                </c:pt>
                <c:pt idx="14082">
                  <c:v>5.8342333333333642E-4</c:v>
                </c:pt>
                <c:pt idx="14083">
                  <c:v>5.8342333333333642E-4</c:v>
                </c:pt>
                <c:pt idx="14084">
                  <c:v>5.734233333333364E-4</c:v>
                </c:pt>
                <c:pt idx="14085">
                  <c:v>5.734233333333364E-4</c:v>
                </c:pt>
                <c:pt idx="14086">
                  <c:v>5.734233333333364E-4</c:v>
                </c:pt>
                <c:pt idx="14087">
                  <c:v>5.6342333333333637E-4</c:v>
                </c:pt>
                <c:pt idx="14088">
                  <c:v>5.6342333333333637E-4</c:v>
                </c:pt>
                <c:pt idx="14089">
                  <c:v>5.6342333333333637E-4</c:v>
                </c:pt>
                <c:pt idx="14090">
                  <c:v>5.6342333333333637E-4</c:v>
                </c:pt>
                <c:pt idx="14091">
                  <c:v>5.6342333333333637E-4</c:v>
                </c:pt>
                <c:pt idx="14092">
                  <c:v>5.6342333333333637E-4</c:v>
                </c:pt>
                <c:pt idx="14093">
                  <c:v>5.5342333333333635E-4</c:v>
                </c:pt>
                <c:pt idx="14094">
                  <c:v>5.5342333333333635E-4</c:v>
                </c:pt>
                <c:pt idx="14095">
                  <c:v>5.5342333333333635E-4</c:v>
                </c:pt>
                <c:pt idx="14096">
                  <c:v>5.4342333333333654E-4</c:v>
                </c:pt>
                <c:pt idx="14097">
                  <c:v>5.4342333333333654E-4</c:v>
                </c:pt>
                <c:pt idx="14098">
                  <c:v>5.4342333333333654E-4</c:v>
                </c:pt>
                <c:pt idx="14099">
                  <c:v>5.4342333333333654E-4</c:v>
                </c:pt>
                <c:pt idx="14100">
                  <c:v>5.4342333333333654E-4</c:v>
                </c:pt>
                <c:pt idx="14101">
                  <c:v>5.4342333333333654E-4</c:v>
                </c:pt>
                <c:pt idx="14102">
                  <c:v>5.4342333333333654E-4</c:v>
                </c:pt>
                <c:pt idx="14103">
                  <c:v>5.4342333333333654E-4</c:v>
                </c:pt>
                <c:pt idx="14104">
                  <c:v>5.4342333333333654E-4</c:v>
                </c:pt>
                <c:pt idx="14105">
                  <c:v>5.3342333333333651E-4</c:v>
                </c:pt>
                <c:pt idx="14106">
                  <c:v>5.3342333333333651E-4</c:v>
                </c:pt>
                <c:pt idx="14107">
                  <c:v>5.3342333333333651E-4</c:v>
                </c:pt>
                <c:pt idx="14108">
                  <c:v>5.3342333333333651E-4</c:v>
                </c:pt>
                <c:pt idx="14109">
                  <c:v>5.3342333333333651E-4</c:v>
                </c:pt>
                <c:pt idx="14110">
                  <c:v>5.3342333333333651E-4</c:v>
                </c:pt>
                <c:pt idx="14111">
                  <c:v>5.3342333333333651E-4</c:v>
                </c:pt>
                <c:pt idx="14112">
                  <c:v>5.3342333333333651E-4</c:v>
                </c:pt>
                <c:pt idx="14113">
                  <c:v>5.3342333333333651E-4</c:v>
                </c:pt>
                <c:pt idx="14114">
                  <c:v>5.2342333333333648E-4</c:v>
                </c:pt>
                <c:pt idx="14115">
                  <c:v>5.2342333333333648E-4</c:v>
                </c:pt>
                <c:pt idx="14116">
                  <c:v>5.2342333333333648E-4</c:v>
                </c:pt>
                <c:pt idx="14117">
                  <c:v>5.2342333333333648E-4</c:v>
                </c:pt>
                <c:pt idx="14118">
                  <c:v>5.2342333333333648E-4</c:v>
                </c:pt>
                <c:pt idx="14119">
                  <c:v>5.2342333333333648E-4</c:v>
                </c:pt>
                <c:pt idx="14120">
                  <c:v>5.2342333333333648E-4</c:v>
                </c:pt>
                <c:pt idx="14121">
                  <c:v>5.2342333333333648E-4</c:v>
                </c:pt>
                <c:pt idx="14122">
                  <c:v>5.2342333333333648E-4</c:v>
                </c:pt>
                <c:pt idx="14123">
                  <c:v>5.2342333333333648E-4</c:v>
                </c:pt>
                <c:pt idx="14124">
                  <c:v>5.2342333333333648E-4</c:v>
                </c:pt>
                <c:pt idx="14125">
                  <c:v>5.2342333333333648E-4</c:v>
                </c:pt>
                <c:pt idx="14126">
                  <c:v>5.2342333333333648E-4</c:v>
                </c:pt>
                <c:pt idx="14127">
                  <c:v>5.2342333333333648E-4</c:v>
                </c:pt>
                <c:pt idx="14128">
                  <c:v>5.2342333333333648E-4</c:v>
                </c:pt>
                <c:pt idx="14129">
                  <c:v>5.2342333333333648E-4</c:v>
                </c:pt>
                <c:pt idx="14130">
                  <c:v>5.2342333333333648E-4</c:v>
                </c:pt>
                <c:pt idx="14131">
                  <c:v>5.2342333333333648E-4</c:v>
                </c:pt>
                <c:pt idx="14132">
                  <c:v>5.2342333333333648E-4</c:v>
                </c:pt>
                <c:pt idx="14133">
                  <c:v>5.2342333333333648E-4</c:v>
                </c:pt>
                <c:pt idx="14134">
                  <c:v>5.2342333333333648E-4</c:v>
                </c:pt>
                <c:pt idx="14135">
                  <c:v>5.2342333333333648E-4</c:v>
                </c:pt>
                <c:pt idx="14136">
                  <c:v>5.2342333333333648E-4</c:v>
                </c:pt>
                <c:pt idx="14137">
                  <c:v>5.2342333333333648E-4</c:v>
                </c:pt>
                <c:pt idx="14138">
                  <c:v>5.2342333333333648E-4</c:v>
                </c:pt>
                <c:pt idx="14139">
                  <c:v>5.2342333333333648E-4</c:v>
                </c:pt>
                <c:pt idx="14140">
                  <c:v>5.3342333333333651E-4</c:v>
                </c:pt>
                <c:pt idx="14141">
                  <c:v>5.3342333333333651E-4</c:v>
                </c:pt>
                <c:pt idx="14142">
                  <c:v>5.4342333333333654E-4</c:v>
                </c:pt>
                <c:pt idx="14143">
                  <c:v>5.4342333333333654E-4</c:v>
                </c:pt>
                <c:pt idx="14144">
                  <c:v>5.4342333333333654E-4</c:v>
                </c:pt>
                <c:pt idx="14145">
                  <c:v>5.4342333333333654E-4</c:v>
                </c:pt>
                <c:pt idx="14146">
                  <c:v>5.5342333333333635E-4</c:v>
                </c:pt>
                <c:pt idx="14147">
                  <c:v>5.6342333333333637E-4</c:v>
                </c:pt>
                <c:pt idx="14148">
                  <c:v>5.6342333333333637E-4</c:v>
                </c:pt>
                <c:pt idx="14149">
                  <c:v>5.6342333333333637E-4</c:v>
                </c:pt>
                <c:pt idx="14150">
                  <c:v>5.734233333333364E-4</c:v>
                </c:pt>
                <c:pt idx="14151">
                  <c:v>5.734233333333364E-4</c:v>
                </c:pt>
                <c:pt idx="14152">
                  <c:v>5.8342333333333642E-4</c:v>
                </c:pt>
                <c:pt idx="14153">
                  <c:v>5.8342333333333642E-4</c:v>
                </c:pt>
                <c:pt idx="14154">
                  <c:v>5.8342333333333642E-4</c:v>
                </c:pt>
                <c:pt idx="14155">
                  <c:v>5.9342333333333645E-4</c:v>
                </c:pt>
                <c:pt idx="14156">
                  <c:v>5.9342333333333645E-4</c:v>
                </c:pt>
                <c:pt idx="14157">
                  <c:v>6.0342333333333648E-4</c:v>
                </c:pt>
                <c:pt idx="14158">
                  <c:v>6.0342333333333648E-4</c:v>
                </c:pt>
                <c:pt idx="14159">
                  <c:v>6.0342333333333648E-4</c:v>
                </c:pt>
                <c:pt idx="14160">
                  <c:v>6.0342333333333648E-4</c:v>
                </c:pt>
                <c:pt idx="14161">
                  <c:v>6.0342333333333648E-4</c:v>
                </c:pt>
                <c:pt idx="14162">
                  <c:v>6.0342333333333648E-4</c:v>
                </c:pt>
                <c:pt idx="14163">
                  <c:v>6.0342333333333648E-4</c:v>
                </c:pt>
                <c:pt idx="14164">
                  <c:v>6.0342333333333648E-4</c:v>
                </c:pt>
                <c:pt idx="14165">
                  <c:v>6.0342333333333648E-4</c:v>
                </c:pt>
                <c:pt idx="14166">
                  <c:v>6.0342333333333648E-4</c:v>
                </c:pt>
                <c:pt idx="14167">
                  <c:v>5.9342333333333645E-4</c:v>
                </c:pt>
                <c:pt idx="14168">
                  <c:v>5.9342333333333645E-4</c:v>
                </c:pt>
                <c:pt idx="14169">
                  <c:v>5.8342333333333642E-4</c:v>
                </c:pt>
                <c:pt idx="14170">
                  <c:v>5.8342333333333642E-4</c:v>
                </c:pt>
                <c:pt idx="14171">
                  <c:v>5.734233333333364E-4</c:v>
                </c:pt>
                <c:pt idx="14172">
                  <c:v>5.734233333333364E-4</c:v>
                </c:pt>
                <c:pt idx="14173">
                  <c:v>5.6342333333333637E-4</c:v>
                </c:pt>
                <c:pt idx="14174">
                  <c:v>5.6342333333333637E-4</c:v>
                </c:pt>
                <c:pt idx="14175">
                  <c:v>5.5342333333333635E-4</c:v>
                </c:pt>
                <c:pt idx="14176">
                  <c:v>5.4342333333333654E-4</c:v>
                </c:pt>
                <c:pt idx="14177">
                  <c:v>5.4342333333333654E-4</c:v>
                </c:pt>
                <c:pt idx="14178">
                  <c:v>5.4342333333333654E-4</c:v>
                </c:pt>
                <c:pt idx="14179">
                  <c:v>5.3342333333333651E-4</c:v>
                </c:pt>
                <c:pt idx="14180">
                  <c:v>5.2342333333333648E-4</c:v>
                </c:pt>
                <c:pt idx="14181">
                  <c:v>5.2342333333333648E-4</c:v>
                </c:pt>
                <c:pt idx="14182">
                  <c:v>5.2342333333333648E-4</c:v>
                </c:pt>
                <c:pt idx="14183">
                  <c:v>5.2342333333333648E-4</c:v>
                </c:pt>
                <c:pt idx="14184">
                  <c:v>5.2342333333333648E-4</c:v>
                </c:pt>
                <c:pt idx="14185">
                  <c:v>5.1342333333333646E-4</c:v>
                </c:pt>
                <c:pt idx="14186">
                  <c:v>5.1342333333333646E-4</c:v>
                </c:pt>
                <c:pt idx="14187">
                  <c:v>5.1342333333333646E-4</c:v>
                </c:pt>
                <c:pt idx="14188">
                  <c:v>5.1342333333333646E-4</c:v>
                </c:pt>
                <c:pt idx="14189">
                  <c:v>5.1342333333333646E-4</c:v>
                </c:pt>
                <c:pt idx="14190">
                  <c:v>5.1342333333333646E-4</c:v>
                </c:pt>
                <c:pt idx="14191">
                  <c:v>5.1342333333333646E-4</c:v>
                </c:pt>
                <c:pt idx="14192">
                  <c:v>5.2342333333333648E-4</c:v>
                </c:pt>
                <c:pt idx="14193">
                  <c:v>5.2342333333333648E-4</c:v>
                </c:pt>
                <c:pt idx="14194">
                  <c:v>5.2342333333333648E-4</c:v>
                </c:pt>
                <c:pt idx="14195">
                  <c:v>5.2342333333333648E-4</c:v>
                </c:pt>
                <c:pt idx="14196">
                  <c:v>5.3342333333333651E-4</c:v>
                </c:pt>
                <c:pt idx="14197">
                  <c:v>5.3342333333333651E-4</c:v>
                </c:pt>
                <c:pt idx="14198">
                  <c:v>5.4342333333333654E-4</c:v>
                </c:pt>
                <c:pt idx="14199">
                  <c:v>5.4342333333333654E-4</c:v>
                </c:pt>
                <c:pt idx="14200">
                  <c:v>5.4342333333333654E-4</c:v>
                </c:pt>
                <c:pt idx="14201">
                  <c:v>5.4342333333333654E-4</c:v>
                </c:pt>
                <c:pt idx="14202">
                  <c:v>5.5342333333333635E-4</c:v>
                </c:pt>
                <c:pt idx="14203">
                  <c:v>5.5342333333333635E-4</c:v>
                </c:pt>
                <c:pt idx="14204">
                  <c:v>5.6342333333333637E-4</c:v>
                </c:pt>
                <c:pt idx="14205">
                  <c:v>5.6342333333333637E-4</c:v>
                </c:pt>
                <c:pt idx="14206">
                  <c:v>5.6342333333333637E-4</c:v>
                </c:pt>
                <c:pt idx="14207">
                  <c:v>5.6342333333333637E-4</c:v>
                </c:pt>
                <c:pt idx="14208">
                  <c:v>5.6342333333333637E-4</c:v>
                </c:pt>
                <c:pt idx="14209">
                  <c:v>5.6342333333333637E-4</c:v>
                </c:pt>
                <c:pt idx="14210">
                  <c:v>5.6342333333333637E-4</c:v>
                </c:pt>
                <c:pt idx="14211">
                  <c:v>5.6342333333333637E-4</c:v>
                </c:pt>
                <c:pt idx="14212">
                  <c:v>5.734233333333364E-4</c:v>
                </c:pt>
                <c:pt idx="14213">
                  <c:v>5.734233333333364E-4</c:v>
                </c:pt>
                <c:pt idx="14214">
                  <c:v>5.734233333333364E-4</c:v>
                </c:pt>
                <c:pt idx="14215">
                  <c:v>5.734233333333364E-4</c:v>
                </c:pt>
                <c:pt idx="14216">
                  <c:v>5.734233333333364E-4</c:v>
                </c:pt>
                <c:pt idx="14217">
                  <c:v>5.734233333333364E-4</c:v>
                </c:pt>
                <c:pt idx="14218">
                  <c:v>5.734233333333364E-4</c:v>
                </c:pt>
                <c:pt idx="14219">
                  <c:v>5.734233333333364E-4</c:v>
                </c:pt>
                <c:pt idx="14220">
                  <c:v>5.734233333333364E-4</c:v>
                </c:pt>
                <c:pt idx="14221">
                  <c:v>5.734233333333364E-4</c:v>
                </c:pt>
                <c:pt idx="14222">
                  <c:v>5.734233333333364E-4</c:v>
                </c:pt>
                <c:pt idx="14223">
                  <c:v>5.734233333333364E-4</c:v>
                </c:pt>
                <c:pt idx="14224">
                  <c:v>5.734233333333364E-4</c:v>
                </c:pt>
                <c:pt idx="14225">
                  <c:v>5.734233333333364E-4</c:v>
                </c:pt>
                <c:pt idx="14226">
                  <c:v>5.8342333333333642E-4</c:v>
                </c:pt>
                <c:pt idx="14227">
                  <c:v>5.8342333333333642E-4</c:v>
                </c:pt>
                <c:pt idx="14228">
                  <c:v>5.8342333333333642E-4</c:v>
                </c:pt>
                <c:pt idx="14229">
                  <c:v>5.8342333333333642E-4</c:v>
                </c:pt>
                <c:pt idx="14230">
                  <c:v>5.8342333333333642E-4</c:v>
                </c:pt>
                <c:pt idx="14231">
                  <c:v>5.9342333333333645E-4</c:v>
                </c:pt>
                <c:pt idx="14232">
                  <c:v>5.9342333333333645E-4</c:v>
                </c:pt>
                <c:pt idx="14233">
                  <c:v>6.0342333333333648E-4</c:v>
                </c:pt>
                <c:pt idx="14234">
                  <c:v>6.0342333333333648E-4</c:v>
                </c:pt>
                <c:pt idx="14235">
                  <c:v>6.0342333333333648E-4</c:v>
                </c:pt>
                <c:pt idx="14236">
                  <c:v>6.134233333333365E-4</c:v>
                </c:pt>
                <c:pt idx="14237">
                  <c:v>6.134233333333365E-4</c:v>
                </c:pt>
                <c:pt idx="14238">
                  <c:v>6.2342333333333653E-4</c:v>
                </c:pt>
                <c:pt idx="14239">
                  <c:v>6.2342333333333653E-4</c:v>
                </c:pt>
                <c:pt idx="14240">
                  <c:v>6.2342333333333653E-4</c:v>
                </c:pt>
                <c:pt idx="14241">
                  <c:v>6.3342333333333656E-4</c:v>
                </c:pt>
                <c:pt idx="14242">
                  <c:v>6.3342333333333656E-4</c:v>
                </c:pt>
                <c:pt idx="14243">
                  <c:v>6.3342333333333656E-4</c:v>
                </c:pt>
                <c:pt idx="14244">
                  <c:v>6.4342333333333637E-4</c:v>
                </c:pt>
                <c:pt idx="14245">
                  <c:v>6.4342333333333637E-4</c:v>
                </c:pt>
                <c:pt idx="14246">
                  <c:v>6.4342333333333637E-4</c:v>
                </c:pt>
                <c:pt idx="14247">
                  <c:v>6.4342333333333637E-4</c:v>
                </c:pt>
                <c:pt idx="14248">
                  <c:v>6.4342333333333637E-4</c:v>
                </c:pt>
                <c:pt idx="14249">
                  <c:v>6.4342333333333637E-4</c:v>
                </c:pt>
                <c:pt idx="14250">
                  <c:v>6.4342333333333637E-4</c:v>
                </c:pt>
                <c:pt idx="14251">
                  <c:v>6.4342333333333637E-4</c:v>
                </c:pt>
                <c:pt idx="14252">
                  <c:v>6.4342333333333637E-4</c:v>
                </c:pt>
                <c:pt idx="14253">
                  <c:v>6.4342333333333637E-4</c:v>
                </c:pt>
                <c:pt idx="14254">
                  <c:v>6.4342333333333637E-4</c:v>
                </c:pt>
                <c:pt idx="14255">
                  <c:v>6.4342333333333637E-4</c:v>
                </c:pt>
                <c:pt idx="14256">
                  <c:v>6.4342333333333637E-4</c:v>
                </c:pt>
                <c:pt idx="14257">
                  <c:v>6.3342333333333656E-4</c:v>
                </c:pt>
                <c:pt idx="14258">
                  <c:v>6.3342333333333656E-4</c:v>
                </c:pt>
                <c:pt idx="14259">
                  <c:v>6.3342333333333656E-4</c:v>
                </c:pt>
                <c:pt idx="14260">
                  <c:v>6.2342333333333653E-4</c:v>
                </c:pt>
                <c:pt idx="14261">
                  <c:v>6.2342333333333653E-4</c:v>
                </c:pt>
                <c:pt idx="14262">
                  <c:v>6.2342333333333653E-4</c:v>
                </c:pt>
                <c:pt idx="14263">
                  <c:v>6.2342333333333653E-4</c:v>
                </c:pt>
                <c:pt idx="14264">
                  <c:v>6.134233333333365E-4</c:v>
                </c:pt>
                <c:pt idx="14265">
                  <c:v>6.134233333333365E-4</c:v>
                </c:pt>
                <c:pt idx="14266">
                  <c:v>6.0342333333333648E-4</c:v>
                </c:pt>
                <c:pt idx="14267">
                  <c:v>6.0342333333333648E-4</c:v>
                </c:pt>
                <c:pt idx="14268">
                  <c:v>6.0342333333333648E-4</c:v>
                </c:pt>
                <c:pt idx="14269">
                  <c:v>6.0342333333333648E-4</c:v>
                </c:pt>
                <c:pt idx="14270">
                  <c:v>5.9342333333333645E-4</c:v>
                </c:pt>
                <c:pt idx="14271">
                  <c:v>5.9342333333333645E-4</c:v>
                </c:pt>
                <c:pt idx="14272">
                  <c:v>5.8342333333333642E-4</c:v>
                </c:pt>
                <c:pt idx="14273">
                  <c:v>5.8342333333333642E-4</c:v>
                </c:pt>
                <c:pt idx="14274">
                  <c:v>5.8342333333333642E-4</c:v>
                </c:pt>
                <c:pt idx="14275">
                  <c:v>5.8342333333333642E-4</c:v>
                </c:pt>
                <c:pt idx="14276">
                  <c:v>5.8342333333333642E-4</c:v>
                </c:pt>
                <c:pt idx="14277">
                  <c:v>5.734233333333364E-4</c:v>
                </c:pt>
                <c:pt idx="14278">
                  <c:v>5.734233333333364E-4</c:v>
                </c:pt>
                <c:pt idx="14279">
                  <c:v>5.734233333333364E-4</c:v>
                </c:pt>
                <c:pt idx="14280">
                  <c:v>5.6342333333333637E-4</c:v>
                </c:pt>
                <c:pt idx="14281">
                  <c:v>5.6342333333333637E-4</c:v>
                </c:pt>
                <c:pt idx="14282">
                  <c:v>5.6342333333333637E-4</c:v>
                </c:pt>
                <c:pt idx="14283">
                  <c:v>5.6342333333333637E-4</c:v>
                </c:pt>
                <c:pt idx="14284">
                  <c:v>5.6342333333333637E-4</c:v>
                </c:pt>
                <c:pt idx="14285">
                  <c:v>5.6342333333333637E-4</c:v>
                </c:pt>
                <c:pt idx="14286">
                  <c:v>5.6342333333333637E-4</c:v>
                </c:pt>
                <c:pt idx="14287">
                  <c:v>5.6342333333333637E-4</c:v>
                </c:pt>
                <c:pt idx="14288">
                  <c:v>5.5342333333333635E-4</c:v>
                </c:pt>
                <c:pt idx="14289">
                  <c:v>5.5342333333333635E-4</c:v>
                </c:pt>
                <c:pt idx="14290">
                  <c:v>5.5342333333333635E-4</c:v>
                </c:pt>
                <c:pt idx="14291">
                  <c:v>5.5342333333333635E-4</c:v>
                </c:pt>
                <c:pt idx="14292">
                  <c:v>5.5342333333333635E-4</c:v>
                </c:pt>
                <c:pt idx="14293">
                  <c:v>5.5342333333333635E-4</c:v>
                </c:pt>
                <c:pt idx="14294">
                  <c:v>5.5342333333333635E-4</c:v>
                </c:pt>
                <c:pt idx="14295">
                  <c:v>5.5342333333333635E-4</c:v>
                </c:pt>
                <c:pt idx="14296">
                  <c:v>5.5342333333333635E-4</c:v>
                </c:pt>
                <c:pt idx="14297">
                  <c:v>5.5342333333333635E-4</c:v>
                </c:pt>
                <c:pt idx="14298">
                  <c:v>5.5342333333333635E-4</c:v>
                </c:pt>
                <c:pt idx="14299">
                  <c:v>5.5342333333333635E-4</c:v>
                </c:pt>
                <c:pt idx="14300">
                  <c:v>5.5342333333333635E-4</c:v>
                </c:pt>
                <c:pt idx="14301">
                  <c:v>5.5342333333333635E-4</c:v>
                </c:pt>
                <c:pt idx="14302">
                  <c:v>5.6342333333333637E-4</c:v>
                </c:pt>
                <c:pt idx="14303">
                  <c:v>5.6342333333333637E-4</c:v>
                </c:pt>
                <c:pt idx="14304">
                  <c:v>5.6342333333333637E-4</c:v>
                </c:pt>
                <c:pt idx="14305">
                  <c:v>5.6342333333333637E-4</c:v>
                </c:pt>
                <c:pt idx="14306">
                  <c:v>5.6342333333333637E-4</c:v>
                </c:pt>
                <c:pt idx="14307">
                  <c:v>5.6342333333333637E-4</c:v>
                </c:pt>
                <c:pt idx="14308">
                  <c:v>5.6342333333333637E-4</c:v>
                </c:pt>
                <c:pt idx="14309">
                  <c:v>5.6342333333333637E-4</c:v>
                </c:pt>
                <c:pt idx="14310">
                  <c:v>5.6342333333333637E-4</c:v>
                </c:pt>
                <c:pt idx="14311">
                  <c:v>5.6342333333333637E-4</c:v>
                </c:pt>
                <c:pt idx="14312">
                  <c:v>5.6342333333333637E-4</c:v>
                </c:pt>
                <c:pt idx="14313">
                  <c:v>5.6342333333333637E-4</c:v>
                </c:pt>
                <c:pt idx="14314">
                  <c:v>5.6342333333333637E-4</c:v>
                </c:pt>
                <c:pt idx="14315">
                  <c:v>5.6342333333333637E-4</c:v>
                </c:pt>
                <c:pt idx="14316">
                  <c:v>5.5342333333333635E-4</c:v>
                </c:pt>
                <c:pt idx="14317">
                  <c:v>5.5342333333333635E-4</c:v>
                </c:pt>
                <c:pt idx="14318">
                  <c:v>5.5342333333333635E-4</c:v>
                </c:pt>
                <c:pt idx="14319">
                  <c:v>5.4342333333333654E-4</c:v>
                </c:pt>
                <c:pt idx="14320">
                  <c:v>5.4342333333333654E-4</c:v>
                </c:pt>
                <c:pt idx="14321">
                  <c:v>5.4342333333333654E-4</c:v>
                </c:pt>
                <c:pt idx="14322">
                  <c:v>5.4342333333333654E-4</c:v>
                </c:pt>
                <c:pt idx="14323">
                  <c:v>5.4342333333333654E-4</c:v>
                </c:pt>
                <c:pt idx="14324">
                  <c:v>5.3342333333333651E-4</c:v>
                </c:pt>
                <c:pt idx="14325">
                  <c:v>5.3342333333333651E-4</c:v>
                </c:pt>
                <c:pt idx="14326">
                  <c:v>5.3342333333333651E-4</c:v>
                </c:pt>
                <c:pt idx="14327">
                  <c:v>5.2342333333333648E-4</c:v>
                </c:pt>
                <c:pt idx="14328">
                  <c:v>5.2342333333333648E-4</c:v>
                </c:pt>
                <c:pt idx="14329">
                  <c:v>5.2342333333333648E-4</c:v>
                </c:pt>
                <c:pt idx="14330">
                  <c:v>5.2342333333333648E-4</c:v>
                </c:pt>
                <c:pt idx="14331">
                  <c:v>5.2342333333333648E-4</c:v>
                </c:pt>
                <c:pt idx="14332">
                  <c:v>5.2342333333333648E-4</c:v>
                </c:pt>
                <c:pt idx="14333">
                  <c:v>5.2342333333333648E-4</c:v>
                </c:pt>
                <c:pt idx="14334">
                  <c:v>5.2342333333333648E-4</c:v>
                </c:pt>
                <c:pt idx="14335">
                  <c:v>5.2342333333333648E-4</c:v>
                </c:pt>
                <c:pt idx="14336">
                  <c:v>5.2342333333333648E-4</c:v>
                </c:pt>
                <c:pt idx="14337">
                  <c:v>5.2342333333333648E-4</c:v>
                </c:pt>
                <c:pt idx="14338">
                  <c:v>5.2342333333333648E-4</c:v>
                </c:pt>
                <c:pt idx="14339">
                  <c:v>5.2342333333333648E-4</c:v>
                </c:pt>
                <c:pt idx="14340">
                  <c:v>5.2342333333333648E-4</c:v>
                </c:pt>
                <c:pt idx="14341">
                  <c:v>5.2342333333333648E-4</c:v>
                </c:pt>
                <c:pt idx="14342">
                  <c:v>5.2342333333333648E-4</c:v>
                </c:pt>
                <c:pt idx="14343">
                  <c:v>5.3342333333333651E-4</c:v>
                </c:pt>
                <c:pt idx="14344">
                  <c:v>5.3342333333333651E-4</c:v>
                </c:pt>
                <c:pt idx="14345">
                  <c:v>5.4342333333333654E-4</c:v>
                </c:pt>
                <c:pt idx="14346">
                  <c:v>5.4342333333333654E-4</c:v>
                </c:pt>
                <c:pt idx="14347">
                  <c:v>5.4342333333333654E-4</c:v>
                </c:pt>
                <c:pt idx="14348">
                  <c:v>5.4342333333333654E-4</c:v>
                </c:pt>
                <c:pt idx="14349">
                  <c:v>5.4342333333333654E-4</c:v>
                </c:pt>
                <c:pt idx="14350">
                  <c:v>5.4342333333333654E-4</c:v>
                </c:pt>
                <c:pt idx="14351">
                  <c:v>5.5342333333333635E-4</c:v>
                </c:pt>
                <c:pt idx="14352">
                  <c:v>5.5342333333333635E-4</c:v>
                </c:pt>
                <c:pt idx="14353">
                  <c:v>5.5342333333333635E-4</c:v>
                </c:pt>
                <c:pt idx="14354">
                  <c:v>5.5342333333333635E-4</c:v>
                </c:pt>
                <c:pt idx="14355">
                  <c:v>5.6342333333333637E-4</c:v>
                </c:pt>
                <c:pt idx="14356">
                  <c:v>5.6342333333333637E-4</c:v>
                </c:pt>
                <c:pt idx="14357">
                  <c:v>5.6342333333333637E-4</c:v>
                </c:pt>
                <c:pt idx="14358">
                  <c:v>5.6342333333333637E-4</c:v>
                </c:pt>
                <c:pt idx="14359">
                  <c:v>5.6342333333333637E-4</c:v>
                </c:pt>
                <c:pt idx="14360">
                  <c:v>5.6342333333333637E-4</c:v>
                </c:pt>
                <c:pt idx="14361">
                  <c:v>5.5342333333333635E-4</c:v>
                </c:pt>
                <c:pt idx="14362">
                  <c:v>5.5342333333333635E-4</c:v>
                </c:pt>
                <c:pt idx="14363">
                  <c:v>5.5342333333333635E-4</c:v>
                </c:pt>
                <c:pt idx="14364">
                  <c:v>5.5342333333333635E-4</c:v>
                </c:pt>
                <c:pt idx="14365">
                  <c:v>5.5342333333333635E-4</c:v>
                </c:pt>
                <c:pt idx="14366">
                  <c:v>5.4342333333333654E-4</c:v>
                </c:pt>
                <c:pt idx="14367">
                  <c:v>5.4342333333333654E-4</c:v>
                </c:pt>
                <c:pt idx="14368">
                  <c:v>5.4342333333333654E-4</c:v>
                </c:pt>
                <c:pt idx="14369">
                  <c:v>5.4342333333333654E-4</c:v>
                </c:pt>
                <c:pt idx="14370">
                  <c:v>5.4342333333333654E-4</c:v>
                </c:pt>
                <c:pt idx="14371">
                  <c:v>5.4342333333333654E-4</c:v>
                </c:pt>
                <c:pt idx="14372">
                  <c:v>5.4342333333333654E-4</c:v>
                </c:pt>
                <c:pt idx="14373">
                  <c:v>5.4342333333333654E-4</c:v>
                </c:pt>
                <c:pt idx="14374">
                  <c:v>5.4342333333333654E-4</c:v>
                </c:pt>
                <c:pt idx="14375">
                  <c:v>5.3342333333333651E-4</c:v>
                </c:pt>
                <c:pt idx="14376">
                  <c:v>5.3342333333333651E-4</c:v>
                </c:pt>
                <c:pt idx="14377">
                  <c:v>5.3342333333333651E-4</c:v>
                </c:pt>
                <c:pt idx="14378">
                  <c:v>5.3342333333333651E-4</c:v>
                </c:pt>
                <c:pt idx="14379">
                  <c:v>5.3342333333333651E-4</c:v>
                </c:pt>
                <c:pt idx="14380">
                  <c:v>5.3342333333333651E-4</c:v>
                </c:pt>
                <c:pt idx="14381">
                  <c:v>5.3342333333333651E-4</c:v>
                </c:pt>
                <c:pt idx="14382">
                  <c:v>5.3342333333333651E-4</c:v>
                </c:pt>
                <c:pt idx="14383">
                  <c:v>5.3342333333333651E-4</c:v>
                </c:pt>
                <c:pt idx="14384">
                  <c:v>5.3342333333333651E-4</c:v>
                </c:pt>
                <c:pt idx="14385">
                  <c:v>5.3342333333333651E-4</c:v>
                </c:pt>
                <c:pt idx="14386">
                  <c:v>5.3342333333333651E-4</c:v>
                </c:pt>
                <c:pt idx="14387">
                  <c:v>5.3342333333333651E-4</c:v>
                </c:pt>
                <c:pt idx="14388">
                  <c:v>5.3342333333333651E-4</c:v>
                </c:pt>
                <c:pt idx="14389">
                  <c:v>5.3342333333333651E-4</c:v>
                </c:pt>
                <c:pt idx="14390">
                  <c:v>5.3342333333333651E-4</c:v>
                </c:pt>
                <c:pt idx="14391">
                  <c:v>5.3342333333333651E-4</c:v>
                </c:pt>
                <c:pt idx="14392">
                  <c:v>5.3342333333333651E-4</c:v>
                </c:pt>
                <c:pt idx="14393">
                  <c:v>5.3342333333333651E-4</c:v>
                </c:pt>
                <c:pt idx="14394">
                  <c:v>5.3342333333333651E-4</c:v>
                </c:pt>
                <c:pt idx="14395">
                  <c:v>5.3342333333333651E-4</c:v>
                </c:pt>
                <c:pt idx="14396">
                  <c:v>5.2342333333333648E-4</c:v>
                </c:pt>
                <c:pt idx="14397">
                  <c:v>5.2342333333333648E-4</c:v>
                </c:pt>
                <c:pt idx="14398">
                  <c:v>5.2342333333333648E-4</c:v>
                </c:pt>
                <c:pt idx="14399">
                  <c:v>5.2342333333333648E-4</c:v>
                </c:pt>
                <c:pt idx="14400">
                  <c:v>5.2342333333333648E-4</c:v>
                </c:pt>
                <c:pt idx="14401">
                  <c:v>5.2342333333333648E-4</c:v>
                </c:pt>
                <c:pt idx="14402">
                  <c:v>5.2342333333333648E-4</c:v>
                </c:pt>
                <c:pt idx="14403">
                  <c:v>5.2342333333333648E-4</c:v>
                </c:pt>
                <c:pt idx="14404">
                  <c:v>5.2342333333333648E-4</c:v>
                </c:pt>
                <c:pt idx="14405">
                  <c:v>5.1342333333333646E-4</c:v>
                </c:pt>
                <c:pt idx="14406">
                  <c:v>5.1342333333333646E-4</c:v>
                </c:pt>
                <c:pt idx="14407">
                  <c:v>5.1342333333333646E-4</c:v>
                </c:pt>
                <c:pt idx="14408">
                  <c:v>5.1342333333333646E-4</c:v>
                </c:pt>
                <c:pt idx="14409">
                  <c:v>5.1342333333333646E-4</c:v>
                </c:pt>
                <c:pt idx="14410">
                  <c:v>5.1342333333333646E-4</c:v>
                </c:pt>
                <c:pt idx="14411">
                  <c:v>5.1342333333333646E-4</c:v>
                </c:pt>
                <c:pt idx="14412">
                  <c:v>5.1342333333333646E-4</c:v>
                </c:pt>
                <c:pt idx="14413">
                  <c:v>5.1342333333333646E-4</c:v>
                </c:pt>
                <c:pt idx="14414">
                  <c:v>5.1342333333333646E-4</c:v>
                </c:pt>
                <c:pt idx="14415">
                  <c:v>5.1342333333333646E-4</c:v>
                </c:pt>
                <c:pt idx="14416">
                  <c:v>5.2342333333333648E-4</c:v>
                </c:pt>
                <c:pt idx="14417">
                  <c:v>5.2342333333333648E-4</c:v>
                </c:pt>
                <c:pt idx="14418">
                  <c:v>5.2342333333333648E-4</c:v>
                </c:pt>
                <c:pt idx="14419">
                  <c:v>5.2342333333333648E-4</c:v>
                </c:pt>
                <c:pt idx="14420">
                  <c:v>5.2342333333333648E-4</c:v>
                </c:pt>
                <c:pt idx="14421">
                  <c:v>5.2342333333333648E-4</c:v>
                </c:pt>
                <c:pt idx="14422">
                  <c:v>5.3342333333333651E-4</c:v>
                </c:pt>
                <c:pt idx="14423">
                  <c:v>5.3342333333333651E-4</c:v>
                </c:pt>
                <c:pt idx="14424">
                  <c:v>5.4342333333333654E-4</c:v>
                </c:pt>
                <c:pt idx="14425">
                  <c:v>5.4342333333333654E-4</c:v>
                </c:pt>
                <c:pt idx="14426">
                  <c:v>5.4342333333333654E-4</c:v>
                </c:pt>
                <c:pt idx="14427">
                  <c:v>5.4342333333333654E-4</c:v>
                </c:pt>
                <c:pt idx="14428">
                  <c:v>5.5342333333333635E-4</c:v>
                </c:pt>
                <c:pt idx="14429">
                  <c:v>5.5342333333333635E-4</c:v>
                </c:pt>
                <c:pt idx="14430">
                  <c:v>5.6342333333333637E-4</c:v>
                </c:pt>
                <c:pt idx="14431">
                  <c:v>5.6342333333333637E-4</c:v>
                </c:pt>
                <c:pt idx="14432">
                  <c:v>5.6342333333333637E-4</c:v>
                </c:pt>
                <c:pt idx="14433">
                  <c:v>5.6342333333333637E-4</c:v>
                </c:pt>
                <c:pt idx="14434">
                  <c:v>5.6342333333333637E-4</c:v>
                </c:pt>
                <c:pt idx="14435">
                  <c:v>5.6342333333333637E-4</c:v>
                </c:pt>
                <c:pt idx="14436">
                  <c:v>5.734233333333364E-4</c:v>
                </c:pt>
                <c:pt idx="14437">
                  <c:v>5.734233333333364E-4</c:v>
                </c:pt>
                <c:pt idx="14438">
                  <c:v>5.734233333333364E-4</c:v>
                </c:pt>
                <c:pt idx="14439">
                  <c:v>5.734233333333364E-4</c:v>
                </c:pt>
                <c:pt idx="14440">
                  <c:v>5.734233333333364E-4</c:v>
                </c:pt>
                <c:pt idx="14441">
                  <c:v>5.734233333333364E-4</c:v>
                </c:pt>
                <c:pt idx="14442">
                  <c:v>5.734233333333364E-4</c:v>
                </c:pt>
                <c:pt idx="14443">
                  <c:v>5.734233333333364E-4</c:v>
                </c:pt>
                <c:pt idx="14444">
                  <c:v>5.734233333333364E-4</c:v>
                </c:pt>
                <c:pt idx="14445">
                  <c:v>5.734233333333364E-4</c:v>
                </c:pt>
                <c:pt idx="14446">
                  <c:v>5.734233333333364E-4</c:v>
                </c:pt>
                <c:pt idx="14447">
                  <c:v>5.734233333333364E-4</c:v>
                </c:pt>
                <c:pt idx="14448">
                  <c:v>5.734233333333364E-4</c:v>
                </c:pt>
                <c:pt idx="14449">
                  <c:v>5.734233333333364E-4</c:v>
                </c:pt>
                <c:pt idx="14450">
                  <c:v>5.6342333333333637E-4</c:v>
                </c:pt>
                <c:pt idx="14451">
                  <c:v>5.6342333333333637E-4</c:v>
                </c:pt>
                <c:pt idx="14452">
                  <c:v>5.6342333333333637E-4</c:v>
                </c:pt>
                <c:pt idx="14453">
                  <c:v>5.6342333333333637E-4</c:v>
                </c:pt>
                <c:pt idx="14454">
                  <c:v>5.6342333333333637E-4</c:v>
                </c:pt>
                <c:pt idx="14455">
                  <c:v>5.6342333333333637E-4</c:v>
                </c:pt>
                <c:pt idx="14456">
                  <c:v>5.6342333333333637E-4</c:v>
                </c:pt>
                <c:pt idx="14457">
                  <c:v>5.6342333333333637E-4</c:v>
                </c:pt>
                <c:pt idx="14458">
                  <c:v>5.6342333333333637E-4</c:v>
                </c:pt>
                <c:pt idx="14459">
                  <c:v>5.6342333333333637E-4</c:v>
                </c:pt>
                <c:pt idx="14460">
                  <c:v>5.6342333333333637E-4</c:v>
                </c:pt>
                <c:pt idx="14461">
                  <c:v>5.6342333333333637E-4</c:v>
                </c:pt>
                <c:pt idx="14462">
                  <c:v>5.6342333333333637E-4</c:v>
                </c:pt>
                <c:pt idx="14463">
                  <c:v>5.6342333333333637E-4</c:v>
                </c:pt>
                <c:pt idx="14464">
                  <c:v>5.6342333333333637E-4</c:v>
                </c:pt>
                <c:pt idx="14465">
                  <c:v>5.734233333333364E-4</c:v>
                </c:pt>
                <c:pt idx="14466">
                  <c:v>5.734233333333364E-4</c:v>
                </c:pt>
                <c:pt idx="14467">
                  <c:v>5.734233333333364E-4</c:v>
                </c:pt>
                <c:pt idx="14468">
                  <c:v>5.734233333333364E-4</c:v>
                </c:pt>
                <c:pt idx="14469">
                  <c:v>5.734233333333364E-4</c:v>
                </c:pt>
                <c:pt idx="14470">
                  <c:v>5.734233333333364E-4</c:v>
                </c:pt>
                <c:pt idx="14471">
                  <c:v>5.734233333333364E-4</c:v>
                </c:pt>
                <c:pt idx="14472">
                  <c:v>5.734233333333364E-4</c:v>
                </c:pt>
                <c:pt idx="14473">
                  <c:v>5.734233333333364E-4</c:v>
                </c:pt>
                <c:pt idx="14474">
                  <c:v>5.734233333333364E-4</c:v>
                </c:pt>
                <c:pt idx="14475">
                  <c:v>5.8342333333333642E-4</c:v>
                </c:pt>
                <c:pt idx="14476">
                  <c:v>5.8342333333333642E-4</c:v>
                </c:pt>
                <c:pt idx="14477">
                  <c:v>5.8342333333333642E-4</c:v>
                </c:pt>
                <c:pt idx="14478">
                  <c:v>5.8342333333333642E-4</c:v>
                </c:pt>
                <c:pt idx="14479">
                  <c:v>5.8342333333333642E-4</c:v>
                </c:pt>
                <c:pt idx="14480">
                  <c:v>5.734233333333364E-4</c:v>
                </c:pt>
                <c:pt idx="14481">
                  <c:v>5.734233333333364E-4</c:v>
                </c:pt>
                <c:pt idx="14482">
                  <c:v>5.734233333333364E-4</c:v>
                </c:pt>
                <c:pt idx="14483">
                  <c:v>5.734233333333364E-4</c:v>
                </c:pt>
                <c:pt idx="14484">
                  <c:v>5.734233333333364E-4</c:v>
                </c:pt>
                <c:pt idx="14485">
                  <c:v>5.734233333333364E-4</c:v>
                </c:pt>
                <c:pt idx="14486">
                  <c:v>5.6342333333333637E-4</c:v>
                </c:pt>
                <c:pt idx="14487">
                  <c:v>5.6342333333333637E-4</c:v>
                </c:pt>
                <c:pt idx="14488">
                  <c:v>5.6342333333333637E-4</c:v>
                </c:pt>
                <c:pt idx="14489">
                  <c:v>5.6342333333333637E-4</c:v>
                </c:pt>
                <c:pt idx="14490">
                  <c:v>5.6342333333333637E-4</c:v>
                </c:pt>
                <c:pt idx="14491">
                  <c:v>5.6342333333333637E-4</c:v>
                </c:pt>
                <c:pt idx="14492">
                  <c:v>5.6342333333333637E-4</c:v>
                </c:pt>
                <c:pt idx="14493">
                  <c:v>5.5342333333333635E-4</c:v>
                </c:pt>
                <c:pt idx="14494">
                  <c:v>5.5342333333333635E-4</c:v>
                </c:pt>
                <c:pt idx="14495">
                  <c:v>5.4342333333333654E-4</c:v>
                </c:pt>
                <c:pt idx="14496">
                  <c:v>5.4342333333333654E-4</c:v>
                </c:pt>
                <c:pt idx="14497">
                  <c:v>5.4342333333333654E-4</c:v>
                </c:pt>
                <c:pt idx="14498">
                  <c:v>5.4342333333333654E-4</c:v>
                </c:pt>
                <c:pt idx="14499">
                  <c:v>5.3342333333333651E-4</c:v>
                </c:pt>
                <c:pt idx="14500">
                  <c:v>5.2342333333333648E-4</c:v>
                </c:pt>
                <c:pt idx="14501">
                  <c:v>5.2342333333333648E-4</c:v>
                </c:pt>
                <c:pt idx="14502">
                  <c:v>5.2342333333333648E-4</c:v>
                </c:pt>
                <c:pt idx="14503">
                  <c:v>5.1342333333333646E-4</c:v>
                </c:pt>
                <c:pt idx="14504">
                  <c:v>5.1342333333333646E-4</c:v>
                </c:pt>
                <c:pt idx="14505">
                  <c:v>5.0342333333333643E-4</c:v>
                </c:pt>
                <c:pt idx="14506">
                  <c:v>5.0342333333333643E-4</c:v>
                </c:pt>
                <c:pt idx="14507">
                  <c:v>4.9342333333333641E-4</c:v>
                </c:pt>
                <c:pt idx="14508">
                  <c:v>4.9342333333333641E-4</c:v>
                </c:pt>
                <c:pt idx="14509">
                  <c:v>4.8342333333333638E-4</c:v>
                </c:pt>
                <c:pt idx="14510">
                  <c:v>4.8342333333333638E-4</c:v>
                </c:pt>
                <c:pt idx="14511">
                  <c:v>4.7342333333333635E-4</c:v>
                </c:pt>
                <c:pt idx="14512">
                  <c:v>4.6342333333333654E-4</c:v>
                </c:pt>
                <c:pt idx="14513">
                  <c:v>4.6342333333333654E-4</c:v>
                </c:pt>
                <c:pt idx="14514">
                  <c:v>4.6342333333333654E-4</c:v>
                </c:pt>
                <c:pt idx="14515">
                  <c:v>4.5342333333333652E-4</c:v>
                </c:pt>
                <c:pt idx="14516">
                  <c:v>4.4342333333333649E-4</c:v>
                </c:pt>
                <c:pt idx="14517">
                  <c:v>4.4342333333333649E-4</c:v>
                </c:pt>
                <c:pt idx="14518">
                  <c:v>4.4342333333333649E-4</c:v>
                </c:pt>
                <c:pt idx="14519">
                  <c:v>4.3342333333333647E-4</c:v>
                </c:pt>
                <c:pt idx="14520">
                  <c:v>4.3342333333333647E-4</c:v>
                </c:pt>
                <c:pt idx="14521">
                  <c:v>4.2342333333333644E-4</c:v>
                </c:pt>
                <c:pt idx="14522">
                  <c:v>4.2342333333333644E-4</c:v>
                </c:pt>
                <c:pt idx="14523">
                  <c:v>4.2342333333333644E-4</c:v>
                </c:pt>
                <c:pt idx="14524">
                  <c:v>4.2342333333333644E-4</c:v>
                </c:pt>
                <c:pt idx="14525">
                  <c:v>4.1342333333333641E-4</c:v>
                </c:pt>
                <c:pt idx="14526">
                  <c:v>4.1342333333333641E-4</c:v>
                </c:pt>
                <c:pt idx="14527">
                  <c:v>4.1342333333333641E-4</c:v>
                </c:pt>
                <c:pt idx="14528">
                  <c:v>4.1342333333333641E-4</c:v>
                </c:pt>
                <c:pt idx="14529">
                  <c:v>4.1342333333333641E-4</c:v>
                </c:pt>
                <c:pt idx="14530">
                  <c:v>4.1342333333333641E-4</c:v>
                </c:pt>
                <c:pt idx="14531">
                  <c:v>4.0342333333333639E-4</c:v>
                </c:pt>
                <c:pt idx="14532">
                  <c:v>4.1342333333333641E-4</c:v>
                </c:pt>
                <c:pt idx="14533">
                  <c:v>4.1342333333333641E-4</c:v>
                </c:pt>
                <c:pt idx="14534">
                  <c:v>4.1342333333333641E-4</c:v>
                </c:pt>
                <c:pt idx="14535">
                  <c:v>4.1342333333333641E-4</c:v>
                </c:pt>
                <c:pt idx="14536">
                  <c:v>4.1342333333333641E-4</c:v>
                </c:pt>
                <c:pt idx="14537">
                  <c:v>4.1342333333333641E-4</c:v>
                </c:pt>
                <c:pt idx="14538">
                  <c:v>4.2342333333333644E-4</c:v>
                </c:pt>
                <c:pt idx="14539">
                  <c:v>4.2342333333333644E-4</c:v>
                </c:pt>
                <c:pt idx="14540">
                  <c:v>4.2342333333333644E-4</c:v>
                </c:pt>
                <c:pt idx="14541">
                  <c:v>4.2342333333333644E-4</c:v>
                </c:pt>
                <c:pt idx="14542">
                  <c:v>4.2342333333333644E-4</c:v>
                </c:pt>
                <c:pt idx="14543">
                  <c:v>4.2342333333333644E-4</c:v>
                </c:pt>
                <c:pt idx="14544">
                  <c:v>4.2342333333333644E-4</c:v>
                </c:pt>
                <c:pt idx="14545">
                  <c:v>4.3342333333333647E-4</c:v>
                </c:pt>
                <c:pt idx="14546">
                  <c:v>4.3342333333333647E-4</c:v>
                </c:pt>
                <c:pt idx="14547">
                  <c:v>4.3342333333333647E-4</c:v>
                </c:pt>
                <c:pt idx="14548">
                  <c:v>4.3342333333333647E-4</c:v>
                </c:pt>
                <c:pt idx="14549">
                  <c:v>4.4342333333333649E-4</c:v>
                </c:pt>
                <c:pt idx="14550">
                  <c:v>4.4342333333333649E-4</c:v>
                </c:pt>
                <c:pt idx="14551">
                  <c:v>4.4342333333333649E-4</c:v>
                </c:pt>
                <c:pt idx="14552">
                  <c:v>4.4342333333333649E-4</c:v>
                </c:pt>
                <c:pt idx="14553">
                  <c:v>4.4342333333333649E-4</c:v>
                </c:pt>
                <c:pt idx="14554">
                  <c:v>4.4342333333333649E-4</c:v>
                </c:pt>
                <c:pt idx="14555">
                  <c:v>4.4342333333333649E-4</c:v>
                </c:pt>
                <c:pt idx="14556">
                  <c:v>4.4342333333333649E-4</c:v>
                </c:pt>
                <c:pt idx="14557">
                  <c:v>4.4342333333333649E-4</c:v>
                </c:pt>
                <c:pt idx="14558">
                  <c:v>4.4342333333333649E-4</c:v>
                </c:pt>
                <c:pt idx="14559">
                  <c:v>4.4342333333333649E-4</c:v>
                </c:pt>
                <c:pt idx="14560">
                  <c:v>4.4342333333333649E-4</c:v>
                </c:pt>
                <c:pt idx="14561">
                  <c:v>4.4342333333333649E-4</c:v>
                </c:pt>
                <c:pt idx="14562">
                  <c:v>4.4342333333333649E-4</c:v>
                </c:pt>
                <c:pt idx="14563">
                  <c:v>4.4342333333333649E-4</c:v>
                </c:pt>
                <c:pt idx="14564">
                  <c:v>4.4342333333333649E-4</c:v>
                </c:pt>
                <c:pt idx="14565">
                  <c:v>4.4342333333333649E-4</c:v>
                </c:pt>
                <c:pt idx="14566">
                  <c:v>4.5342333333333652E-4</c:v>
                </c:pt>
                <c:pt idx="14567">
                  <c:v>4.5342333333333652E-4</c:v>
                </c:pt>
                <c:pt idx="14568">
                  <c:v>4.5342333333333652E-4</c:v>
                </c:pt>
                <c:pt idx="14569">
                  <c:v>4.6342333333333654E-4</c:v>
                </c:pt>
                <c:pt idx="14570">
                  <c:v>4.6342333333333654E-4</c:v>
                </c:pt>
                <c:pt idx="14571">
                  <c:v>4.6342333333333654E-4</c:v>
                </c:pt>
                <c:pt idx="14572">
                  <c:v>4.7342333333333635E-4</c:v>
                </c:pt>
                <c:pt idx="14573">
                  <c:v>4.7342333333333635E-4</c:v>
                </c:pt>
                <c:pt idx="14574">
                  <c:v>4.8342333333333638E-4</c:v>
                </c:pt>
                <c:pt idx="14575">
                  <c:v>4.8342333333333638E-4</c:v>
                </c:pt>
                <c:pt idx="14576">
                  <c:v>4.9342333333333641E-4</c:v>
                </c:pt>
                <c:pt idx="14577">
                  <c:v>5.0342333333333643E-4</c:v>
                </c:pt>
                <c:pt idx="14578">
                  <c:v>5.0342333333333643E-4</c:v>
                </c:pt>
                <c:pt idx="14579">
                  <c:v>5.0342333333333643E-4</c:v>
                </c:pt>
                <c:pt idx="14580">
                  <c:v>5.1342333333333646E-4</c:v>
                </c:pt>
                <c:pt idx="14581">
                  <c:v>5.2342333333333648E-4</c:v>
                </c:pt>
                <c:pt idx="14582">
                  <c:v>5.2342333333333648E-4</c:v>
                </c:pt>
                <c:pt idx="14583">
                  <c:v>5.3342333333333651E-4</c:v>
                </c:pt>
                <c:pt idx="14584">
                  <c:v>5.4342333333333654E-4</c:v>
                </c:pt>
                <c:pt idx="14585">
                  <c:v>5.4342333333333654E-4</c:v>
                </c:pt>
                <c:pt idx="14586">
                  <c:v>5.4342333333333654E-4</c:v>
                </c:pt>
                <c:pt idx="14587">
                  <c:v>5.5342333333333635E-4</c:v>
                </c:pt>
                <c:pt idx="14588">
                  <c:v>5.6342333333333637E-4</c:v>
                </c:pt>
                <c:pt idx="14589">
                  <c:v>5.6342333333333637E-4</c:v>
                </c:pt>
                <c:pt idx="14590">
                  <c:v>5.6342333333333637E-4</c:v>
                </c:pt>
                <c:pt idx="14591">
                  <c:v>5.734233333333364E-4</c:v>
                </c:pt>
                <c:pt idx="14592">
                  <c:v>5.734233333333364E-4</c:v>
                </c:pt>
                <c:pt idx="14593">
                  <c:v>5.8342333333333642E-4</c:v>
                </c:pt>
                <c:pt idx="14594">
                  <c:v>5.8342333333333642E-4</c:v>
                </c:pt>
                <c:pt idx="14595">
                  <c:v>5.8342333333333642E-4</c:v>
                </c:pt>
                <c:pt idx="14596">
                  <c:v>5.8342333333333642E-4</c:v>
                </c:pt>
                <c:pt idx="14597">
                  <c:v>5.8342333333333642E-4</c:v>
                </c:pt>
                <c:pt idx="14598">
                  <c:v>5.8342333333333642E-4</c:v>
                </c:pt>
                <c:pt idx="14599">
                  <c:v>5.8342333333333642E-4</c:v>
                </c:pt>
                <c:pt idx="14600">
                  <c:v>5.8342333333333642E-4</c:v>
                </c:pt>
                <c:pt idx="14601">
                  <c:v>5.8342333333333642E-4</c:v>
                </c:pt>
                <c:pt idx="14602">
                  <c:v>5.8342333333333642E-4</c:v>
                </c:pt>
                <c:pt idx="14603">
                  <c:v>5.8342333333333642E-4</c:v>
                </c:pt>
                <c:pt idx="14604">
                  <c:v>5.8342333333333642E-4</c:v>
                </c:pt>
                <c:pt idx="14605">
                  <c:v>5.8342333333333642E-4</c:v>
                </c:pt>
                <c:pt idx="14606">
                  <c:v>5.8342333333333642E-4</c:v>
                </c:pt>
                <c:pt idx="14607">
                  <c:v>5.8342333333333642E-4</c:v>
                </c:pt>
                <c:pt idx="14608">
                  <c:v>5.8342333333333642E-4</c:v>
                </c:pt>
                <c:pt idx="14609">
                  <c:v>5.8342333333333642E-4</c:v>
                </c:pt>
                <c:pt idx="14610">
                  <c:v>5.8342333333333642E-4</c:v>
                </c:pt>
                <c:pt idx="14611">
                  <c:v>5.8342333333333642E-4</c:v>
                </c:pt>
                <c:pt idx="14612">
                  <c:v>5.8342333333333642E-4</c:v>
                </c:pt>
                <c:pt idx="14613">
                  <c:v>5.8342333333333642E-4</c:v>
                </c:pt>
                <c:pt idx="14614">
                  <c:v>5.8342333333333642E-4</c:v>
                </c:pt>
                <c:pt idx="14615">
                  <c:v>5.8342333333333642E-4</c:v>
                </c:pt>
                <c:pt idx="14616">
                  <c:v>5.8342333333333642E-4</c:v>
                </c:pt>
                <c:pt idx="14617">
                  <c:v>5.8342333333333642E-4</c:v>
                </c:pt>
                <c:pt idx="14618">
                  <c:v>5.8342333333333642E-4</c:v>
                </c:pt>
                <c:pt idx="14619">
                  <c:v>5.734233333333364E-4</c:v>
                </c:pt>
                <c:pt idx="14620">
                  <c:v>5.734233333333364E-4</c:v>
                </c:pt>
                <c:pt idx="14621">
                  <c:v>5.734233333333364E-4</c:v>
                </c:pt>
                <c:pt idx="14622">
                  <c:v>5.734233333333364E-4</c:v>
                </c:pt>
                <c:pt idx="14623">
                  <c:v>5.6342333333333637E-4</c:v>
                </c:pt>
                <c:pt idx="14624">
                  <c:v>5.6342333333333637E-4</c:v>
                </c:pt>
                <c:pt idx="14625">
                  <c:v>5.6342333333333637E-4</c:v>
                </c:pt>
                <c:pt idx="14626">
                  <c:v>5.6342333333333637E-4</c:v>
                </c:pt>
                <c:pt idx="14627">
                  <c:v>5.6342333333333637E-4</c:v>
                </c:pt>
                <c:pt idx="14628">
                  <c:v>5.6342333333333637E-4</c:v>
                </c:pt>
                <c:pt idx="14629">
                  <c:v>5.5342333333333635E-4</c:v>
                </c:pt>
                <c:pt idx="14630">
                  <c:v>5.4342333333333654E-4</c:v>
                </c:pt>
                <c:pt idx="14631">
                  <c:v>5.4342333333333654E-4</c:v>
                </c:pt>
                <c:pt idx="14632">
                  <c:v>5.4342333333333654E-4</c:v>
                </c:pt>
                <c:pt idx="14633">
                  <c:v>5.4342333333333654E-4</c:v>
                </c:pt>
                <c:pt idx="14634">
                  <c:v>5.3342333333333651E-4</c:v>
                </c:pt>
                <c:pt idx="14635">
                  <c:v>5.2342333333333648E-4</c:v>
                </c:pt>
                <c:pt idx="14636">
                  <c:v>5.2342333333333648E-4</c:v>
                </c:pt>
                <c:pt idx="14637">
                  <c:v>5.2342333333333648E-4</c:v>
                </c:pt>
                <c:pt idx="14638">
                  <c:v>5.1342333333333646E-4</c:v>
                </c:pt>
                <c:pt idx="14639">
                  <c:v>5.0342333333333643E-4</c:v>
                </c:pt>
                <c:pt idx="14640">
                  <c:v>5.0342333333333643E-4</c:v>
                </c:pt>
                <c:pt idx="14641">
                  <c:v>5.0342333333333643E-4</c:v>
                </c:pt>
                <c:pt idx="14642">
                  <c:v>4.9342333333333641E-4</c:v>
                </c:pt>
                <c:pt idx="14643">
                  <c:v>4.9342333333333641E-4</c:v>
                </c:pt>
                <c:pt idx="14644">
                  <c:v>4.8342333333333638E-4</c:v>
                </c:pt>
                <c:pt idx="14645">
                  <c:v>4.8342333333333638E-4</c:v>
                </c:pt>
                <c:pt idx="14646">
                  <c:v>4.8342333333333638E-4</c:v>
                </c:pt>
                <c:pt idx="14647">
                  <c:v>4.7342333333333635E-4</c:v>
                </c:pt>
                <c:pt idx="14648">
                  <c:v>4.7342333333333635E-4</c:v>
                </c:pt>
                <c:pt idx="14649">
                  <c:v>4.7342333333333635E-4</c:v>
                </c:pt>
                <c:pt idx="14650">
                  <c:v>4.6342333333333654E-4</c:v>
                </c:pt>
                <c:pt idx="14651">
                  <c:v>4.6342333333333654E-4</c:v>
                </c:pt>
                <c:pt idx="14652">
                  <c:v>4.6342333333333654E-4</c:v>
                </c:pt>
                <c:pt idx="14653">
                  <c:v>4.6342333333333654E-4</c:v>
                </c:pt>
                <c:pt idx="14654">
                  <c:v>4.6342333333333654E-4</c:v>
                </c:pt>
                <c:pt idx="14655">
                  <c:v>4.6342333333333654E-4</c:v>
                </c:pt>
                <c:pt idx="14656">
                  <c:v>4.6342333333333654E-4</c:v>
                </c:pt>
                <c:pt idx="14657">
                  <c:v>4.6342333333333654E-4</c:v>
                </c:pt>
                <c:pt idx="14658">
                  <c:v>4.6342333333333654E-4</c:v>
                </c:pt>
                <c:pt idx="14659">
                  <c:v>4.6342333333333654E-4</c:v>
                </c:pt>
                <c:pt idx="14660">
                  <c:v>4.6342333333333654E-4</c:v>
                </c:pt>
                <c:pt idx="14661">
                  <c:v>4.6342333333333654E-4</c:v>
                </c:pt>
                <c:pt idx="14662">
                  <c:v>4.6342333333333654E-4</c:v>
                </c:pt>
                <c:pt idx="14663">
                  <c:v>4.6342333333333654E-4</c:v>
                </c:pt>
                <c:pt idx="14664">
                  <c:v>4.7342333333333635E-4</c:v>
                </c:pt>
                <c:pt idx="14665">
                  <c:v>4.7342333333333635E-4</c:v>
                </c:pt>
                <c:pt idx="14666">
                  <c:v>4.7342333333333635E-4</c:v>
                </c:pt>
                <c:pt idx="14667">
                  <c:v>4.8342333333333638E-4</c:v>
                </c:pt>
                <c:pt idx="14668">
                  <c:v>4.8342333333333638E-4</c:v>
                </c:pt>
                <c:pt idx="14669">
                  <c:v>4.8342333333333638E-4</c:v>
                </c:pt>
                <c:pt idx="14670">
                  <c:v>4.8342333333333638E-4</c:v>
                </c:pt>
                <c:pt idx="14671">
                  <c:v>4.8342333333333638E-4</c:v>
                </c:pt>
                <c:pt idx="14672">
                  <c:v>4.8342333333333638E-4</c:v>
                </c:pt>
                <c:pt idx="14673">
                  <c:v>4.9342333333333641E-4</c:v>
                </c:pt>
                <c:pt idx="14674">
                  <c:v>4.9342333333333641E-4</c:v>
                </c:pt>
                <c:pt idx="14675">
                  <c:v>4.9342333333333641E-4</c:v>
                </c:pt>
                <c:pt idx="14676">
                  <c:v>5.0342333333333643E-4</c:v>
                </c:pt>
                <c:pt idx="14677">
                  <c:v>5.0342333333333643E-4</c:v>
                </c:pt>
                <c:pt idx="14678">
                  <c:v>5.0342333333333643E-4</c:v>
                </c:pt>
                <c:pt idx="14679">
                  <c:v>5.0342333333333643E-4</c:v>
                </c:pt>
                <c:pt idx="14680">
                  <c:v>5.0342333333333643E-4</c:v>
                </c:pt>
                <c:pt idx="14681">
                  <c:v>5.0342333333333643E-4</c:v>
                </c:pt>
                <c:pt idx="14682">
                  <c:v>5.0342333333333643E-4</c:v>
                </c:pt>
                <c:pt idx="14683">
                  <c:v>5.0342333333333643E-4</c:v>
                </c:pt>
                <c:pt idx="14684">
                  <c:v>5.0342333333333643E-4</c:v>
                </c:pt>
                <c:pt idx="14685">
                  <c:v>5.0342333333333643E-4</c:v>
                </c:pt>
                <c:pt idx="14686">
                  <c:v>5.0342333333333643E-4</c:v>
                </c:pt>
                <c:pt idx="14687">
                  <c:v>5.0342333333333643E-4</c:v>
                </c:pt>
                <c:pt idx="14688">
                  <c:v>5.0342333333333643E-4</c:v>
                </c:pt>
                <c:pt idx="14689">
                  <c:v>5.0342333333333643E-4</c:v>
                </c:pt>
                <c:pt idx="14690">
                  <c:v>5.0342333333333643E-4</c:v>
                </c:pt>
                <c:pt idx="14691">
                  <c:v>5.0342333333333643E-4</c:v>
                </c:pt>
                <c:pt idx="14692">
                  <c:v>5.0342333333333643E-4</c:v>
                </c:pt>
                <c:pt idx="14693">
                  <c:v>5.0342333333333643E-4</c:v>
                </c:pt>
                <c:pt idx="14694">
                  <c:v>4.9342333333333641E-4</c:v>
                </c:pt>
                <c:pt idx="14695">
                  <c:v>4.9342333333333641E-4</c:v>
                </c:pt>
                <c:pt idx="14696">
                  <c:v>4.9342333333333641E-4</c:v>
                </c:pt>
                <c:pt idx="14697">
                  <c:v>4.8342333333333638E-4</c:v>
                </c:pt>
                <c:pt idx="14698">
                  <c:v>4.8342333333333638E-4</c:v>
                </c:pt>
                <c:pt idx="14699">
                  <c:v>4.8342333333333638E-4</c:v>
                </c:pt>
                <c:pt idx="14700">
                  <c:v>4.8342333333333638E-4</c:v>
                </c:pt>
                <c:pt idx="14701">
                  <c:v>4.8342333333333638E-4</c:v>
                </c:pt>
                <c:pt idx="14702">
                  <c:v>4.8342333333333638E-4</c:v>
                </c:pt>
                <c:pt idx="14703">
                  <c:v>4.7342333333333635E-4</c:v>
                </c:pt>
                <c:pt idx="14704">
                  <c:v>4.7342333333333635E-4</c:v>
                </c:pt>
                <c:pt idx="14705">
                  <c:v>4.7342333333333635E-4</c:v>
                </c:pt>
                <c:pt idx="14706">
                  <c:v>4.7342333333333635E-4</c:v>
                </c:pt>
                <c:pt idx="14707">
                  <c:v>4.6342333333333654E-4</c:v>
                </c:pt>
                <c:pt idx="14708">
                  <c:v>4.6342333333333654E-4</c:v>
                </c:pt>
                <c:pt idx="14709">
                  <c:v>4.6342333333333654E-4</c:v>
                </c:pt>
                <c:pt idx="14710">
                  <c:v>4.6342333333333654E-4</c:v>
                </c:pt>
                <c:pt idx="14711">
                  <c:v>4.6342333333333654E-4</c:v>
                </c:pt>
                <c:pt idx="14712">
                  <c:v>4.6342333333333654E-4</c:v>
                </c:pt>
                <c:pt idx="14713">
                  <c:v>4.6342333333333654E-4</c:v>
                </c:pt>
                <c:pt idx="14714">
                  <c:v>4.6342333333333654E-4</c:v>
                </c:pt>
                <c:pt idx="14715">
                  <c:v>4.6342333333333654E-4</c:v>
                </c:pt>
                <c:pt idx="14716">
                  <c:v>4.6342333333333654E-4</c:v>
                </c:pt>
                <c:pt idx="14717">
                  <c:v>4.6342333333333654E-4</c:v>
                </c:pt>
                <c:pt idx="14718">
                  <c:v>4.7342333333333635E-4</c:v>
                </c:pt>
                <c:pt idx="14719">
                  <c:v>4.7342333333333635E-4</c:v>
                </c:pt>
                <c:pt idx="14720">
                  <c:v>4.7342333333333635E-4</c:v>
                </c:pt>
                <c:pt idx="14721">
                  <c:v>4.7342333333333635E-4</c:v>
                </c:pt>
                <c:pt idx="14722">
                  <c:v>4.7342333333333635E-4</c:v>
                </c:pt>
                <c:pt idx="14723">
                  <c:v>4.8342333333333638E-4</c:v>
                </c:pt>
                <c:pt idx="14724">
                  <c:v>4.8342333333333638E-4</c:v>
                </c:pt>
                <c:pt idx="14725">
                  <c:v>4.8342333333333638E-4</c:v>
                </c:pt>
                <c:pt idx="14726">
                  <c:v>4.8342333333333638E-4</c:v>
                </c:pt>
                <c:pt idx="14727">
                  <c:v>4.8342333333333638E-4</c:v>
                </c:pt>
                <c:pt idx="14728">
                  <c:v>4.8342333333333638E-4</c:v>
                </c:pt>
                <c:pt idx="14729">
                  <c:v>4.8342333333333638E-4</c:v>
                </c:pt>
                <c:pt idx="14730">
                  <c:v>4.8342333333333638E-4</c:v>
                </c:pt>
                <c:pt idx="14731">
                  <c:v>4.8342333333333638E-4</c:v>
                </c:pt>
                <c:pt idx="14732">
                  <c:v>4.8342333333333638E-4</c:v>
                </c:pt>
                <c:pt idx="14733">
                  <c:v>4.8342333333333638E-4</c:v>
                </c:pt>
                <c:pt idx="14734">
                  <c:v>4.8342333333333638E-4</c:v>
                </c:pt>
                <c:pt idx="14735">
                  <c:v>4.8342333333333638E-4</c:v>
                </c:pt>
                <c:pt idx="14736">
                  <c:v>4.8342333333333638E-4</c:v>
                </c:pt>
                <c:pt idx="14737">
                  <c:v>4.8342333333333638E-4</c:v>
                </c:pt>
                <c:pt idx="14738">
                  <c:v>4.8342333333333638E-4</c:v>
                </c:pt>
                <c:pt idx="14739">
                  <c:v>4.7342333333333635E-4</c:v>
                </c:pt>
                <c:pt idx="14740">
                  <c:v>4.7342333333333635E-4</c:v>
                </c:pt>
                <c:pt idx="14741">
                  <c:v>4.7342333333333635E-4</c:v>
                </c:pt>
                <c:pt idx="14742">
                  <c:v>4.6342333333333654E-4</c:v>
                </c:pt>
                <c:pt idx="14743">
                  <c:v>4.6342333333333654E-4</c:v>
                </c:pt>
                <c:pt idx="14744">
                  <c:v>4.6342333333333654E-4</c:v>
                </c:pt>
                <c:pt idx="14745">
                  <c:v>4.6342333333333654E-4</c:v>
                </c:pt>
                <c:pt idx="14746">
                  <c:v>4.6342333333333654E-4</c:v>
                </c:pt>
                <c:pt idx="14747">
                  <c:v>4.6342333333333654E-4</c:v>
                </c:pt>
                <c:pt idx="14748">
                  <c:v>4.6342333333333654E-4</c:v>
                </c:pt>
                <c:pt idx="14749">
                  <c:v>4.5342333333333652E-4</c:v>
                </c:pt>
                <c:pt idx="14750">
                  <c:v>4.5342333333333652E-4</c:v>
                </c:pt>
                <c:pt idx="14751">
                  <c:v>4.5342333333333652E-4</c:v>
                </c:pt>
                <c:pt idx="14752">
                  <c:v>4.5342333333333652E-4</c:v>
                </c:pt>
                <c:pt idx="14753">
                  <c:v>4.5342333333333652E-4</c:v>
                </c:pt>
                <c:pt idx="14754">
                  <c:v>4.5342333333333652E-4</c:v>
                </c:pt>
                <c:pt idx="14755">
                  <c:v>4.5342333333333652E-4</c:v>
                </c:pt>
                <c:pt idx="14756">
                  <c:v>4.5342333333333652E-4</c:v>
                </c:pt>
                <c:pt idx="14757">
                  <c:v>4.4342333333333649E-4</c:v>
                </c:pt>
                <c:pt idx="14758">
                  <c:v>4.4342333333333649E-4</c:v>
                </c:pt>
                <c:pt idx="14759">
                  <c:v>4.4342333333333649E-4</c:v>
                </c:pt>
                <c:pt idx="14760">
                  <c:v>4.5342333333333652E-4</c:v>
                </c:pt>
                <c:pt idx="14761">
                  <c:v>4.5342333333333652E-4</c:v>
                </c:pt>
                <c:pt idx="14762">
                  <c:v>4.5342333333333652E-4</c:v>
                </c:pt>
                <c:pt idx="14763">
                  <c:v>4.5342333333333652E-4</c:v>
                </c:pt>
                <c:pt idx="14764">
                  <c:v>4.5342333333333652E-4</c:v>
                </c:pt>
                <c:pt idx="14765">
                  <c:v>4.5342333333333652E-4</c:v>
                </c:pt>
                <c:pt idx="14766">
                  <c:v>4.5342333333333652E-4</c:v>
                </c:pt>
                <c:pt idx="14767">
                  <c:v>4.4342333333333649E-4</c:v>
                </c:pt>
                <c:pt idx="14768">
                  <c:v>4.4342333333333649E-4</c:v>
                </c:pt>
                <c:pt idx="14769">
                  <c:v>4.4342333333333649E-4</c:v>
                </c:pt>
                <c:pt idx="14770">
                  <c:v>4.4342333333333649E-4</c:v>
                </c:pt>
                <c:pt idx="14771">
                  <c:v>4.4342333333333649E-4</c:v>
                </c:pt>
                <c:pt idx="14772">
                  <c:v>4.4342333333333649E-4</c:v>
                </c:pt>
                <c:pt idx="14773">
                  <c:v>4.4342333333333649E-4</c:v>
                </c:pt>
                <c:pt idx="14774">
                  <c:v>4.4342333333333649E-4</c:v>
                </c:pt>
                <c:pt idx="14775">
                  <c:v>4.3342333333333647E-4</c:v>
                </c:pt>
                <c:pt idx="14776">
                  <c:v>4.3342333333333647E-4</c:v>
                </c:pt>
                <c:pt idx="14777">
                  <c:v>4.2342333333333644E-4</c:v>
                </c:pt>
                <c:pt idx="14778">
                  <c:v>4.2342333333333644E-4</c:v>
                </c:pt>
                <c:pt idx="14779">
                  <c:v>4.2342333333333644E-4</c:v>
                </c:pt>
                <c:pt idx="14780">
                  <c:v>4.2342333333333644E-4</c:v>
                </c:pt>
                <c:pt idx="14781">
                  <c:v>4.1342333333333641E-4</c:v>
                </c:pt>
                <c:pt idx="14782">
                  <c:v>4.0342333333333639E-4</c:v>
                </c:pt>
                <c:pt idx="14783">
                  <c:v>4.0342333333333639E-4</c:v>
                </c:pt>
                <c:pt idx="14784">
                  <c:v>4.0342333333333639E-4</c:v>
                </c:pt>
                <c:pt idx="14785">
                  <c:v>4.0342333333333639E-4</c:v>
                </c:pt>
                <c:pt idx="14786">
                  <c:v>4.0342333333333639E-4</c:v>
                </c:pt>
                <c:pt idx="14787">
                  <c:v>3.9342333333333636E-4</c:v>
                </c:pt>
                <c:pt idx="14788">
                  <c:v>3.9342333333333636E-4</c:v>
                </c:pt>
                <c:pt idx="14789">
                  <c:v>3.9342333333333636E-4</c:v>
                </c:pt>
                <c:pt idx="14790">
                  <c:v>3.9342333333333636E-4</c:v>
                </c:pt>
                <c:pt idx="14791">
                  <c:v>3.9342333333333636E-4</c:v>
                </c:pt>
                <c:pt idx="14792">
                  <c:v>3.9342333333333636E-4</c:v>
                </c:pt>
                <c:pt idx="14793">
                  <c:v>3.9342333333333636E-4</c:v>
                </c:pt>
                <c:pt idx="14794">
                  <c:v>3.9342333333333636E-4</c:v>
                </c:pt>
                <c:pt idx="14795">
                  <c:v>3.9342333333333636E-4</c:v>
                </c:pt>
                <c:pt idx="14796">
                  <c:v>3.9342333333333636E-4</c:v>
                </c:pt>
                <c:pt idx="14797">
                  <c:v>4.0342333333333639E-4</c:v>
                </c:pt>
                <c:pt idx="14798">
                  <c:v>4.0342333333333639E-4</c:v>
                </c:pt>
                <c:pt idx="14799">
                  <c:v>4.0342333333333639E-4</c:v>
                </c:pt>
                <c:pt idx="14800">
                  <c:v>4.0342333333333639E-4</c:v>
                </c:pt>
                <c:pt idx="14801">
                  <c:v>4.0342333333333639E-4</c:v>
                </c:pt>
                <c:pt idx="14802">
                  <c:v>4.1342333333333641E-4</c:v>
                </c:pt>
                <c:pt idx="14803">
                  <c:v>4.1342333333333641E-4</c:v>
                </c:pt>
                <c:pt idx="14804">
                  <c:v>4.2342333333333644E-4</c:v>
                </c:pt>
                <c:pt idx="14805">
                  <c:v>4.2342333333333644E-4</c:v>
                </c:pt>
                <c:pt idx="14806">
                  <c:v>4.2342333333333644E-4</c:v>
                </c:pt>
                <c:pt idx="14807">
                  <c:v>4.2342333333333644E-4</c:v>
                </c:pt>
                <c:pt idx="14808">
                  <c:v>4.3342333333333647E-4</c:v>
                </c:pt>
                <c:pt idx="14809">
                  <c:v>4.3342333333333647E-4</c:v>
                </c:pt>
                <c:pt idx="14810">
                  <c:v>4.3342333333333647E-4</c:v>
                </c:pt>
                <c:pt idx="14811">
                  <c:v>4.3342333333333647E-4</c:v>
                </c:pt>
                <c:pt idx="14812">
                  <c:v>4.3342333333333647E-4</c:v>
                </c:pt>
                <c:pt idx="14813">
                  <c:v>4.3342333333333647E-4</c:v>
                </c:pt>
                <c:pt idx="14814">
                  <c:v>4.3342333333333647E-4</c:v>
                </c:pt>
                <c:pt idx="14815">
                  <c:v>4.3342333333333647E-4</c:v>
                </c:pt>
                <c:pt idx="14816">
                  <c:v>4.3342333333333647E-4</c:v>
                </c:pt>
                <c:pt idx="14817">
                  <c:v>4.3342333333333647E-4</c:v>
                </c:pt>
                <c:pt idx="14818">
                  <c:v>4.2342333333333644E-4</c:v>
                </c:pt>
                <c:pt idx="14819">
                  <c:v>4.2342333333333644E-4</c:v>
                </c:pt>
                <c:pt idx="14820">
                  <c:v>4.2342333333333644E-4</c:v>
                </c:pt>
                <c:pt idx="14821">
                  <c:v>4.2342333333333644E-4</c:v>
                </c:pt>
                <c:pt idx="14822">
                  <c:v>4.1342333333333641E-4</c:v>
                </c:pt>
                <c:pt idx="14823">
                  <c:v>4.1342333333333641E-4</c:v>
                </c:pt>
                <c:pt idx="14824">
                  <c:v>4.1342333333333641E-4</c:v>
                </c:pt>
                <c:pt idx="14825">
                  <c:v>4.0342333333333639E-4</c:v>
                </c:pt>
                <c:pt idx="14826">
                  <c:v>4.0342333333333639E-4</c:v>
                </c:pt>
                <c:pt idx="14827">
                  <c:v>4.0342333333333639E-4</c:v>
                </c:pt>
                <c:pt idx="14828">
                  <c:v>4.0342333333333639E-4</c:v>
                </c:pt>
                <c:pt idx="14829">
                  <c:v>4.0342333333333639E-4</c:v>
                </c:pt>
                <c:pt idx="14830">
                  <c:v>3.9342333333333636E-4</c:v>
                </c:pt>
                <c:pt idx="14831">
                  <c:v>3.9342333333333636E-4</c:v>
                </c:pt>
                <c:pt idx="14832">
                  <c:v>3.9342333333333636E-4</c:v>
                </c:pt>
                <c:pt idx="14833">
                  <c:v>3.9342333333333636E-4</c:v>
                </c:pt>
                <c:pt idx="14834">
                  <c:v>3.9342333333333636E-4</c:v>
                </c:pt>
                <c:pt idx="14835">
                  <c:v>4.0342333333333639E-4</c:v>
                </c:pt>
                <c:pt idx="14836">
                  <c:v>4.0342333333333639E-4</c:v>
                </c:pt>
                <c:pt idx="14837">
                  <c:v>4.0342333333333639E-4</c:v>
                </c:pt>
                <c:pt idx="14838">
                  <c:v>4.0342333333333639E-4</c:v>
                </c:pt>
                <c:pt idx="14839">
                  <c:v>4.0342333333333639E-4</c:v>
                </c:pt>
                <c:pt idx="14840">
                  <c:v>4.1342333333333641E-4</c:v>
                </c:pt>
                <c:pt idx="14841">
                  <c:v>4.2342333333333644E-4</c:v>
                </c:pt>
                <c:pt idx="14842">
                  <c:v>4.2342333333333644E-4</c:v>
                </c:pt>
                <c:pt idx="14843">
                  <c:v>4.2342333333333644E-4</c:v>
                </c:pt>
                <c:pt idx="14844">
                  <c:v>4.3342333333333647E-4</c:v>
                </c:pt>
                <c:pt idx="14845">
                  <c:v>4.4342333333333649E-4</c:v>
                </c:pt>
                <c:pt idx="14846">
                  <c:v>4.4342333333333649E-4</c:v>
                </c:pt>
                <c:pt idx="14847">
                  <c:v>4.4342333333333649E-4</c:v>
                </c:pt>
                <c:pt idx="14848">
                  <c:v>4.5342333333333652E-4</c:v>
                </c:pt>
                <c:pt idx="14849">
                  <c:v>4.6342333333333654E-4</c:v>
                </c:pt>
                <c:pt idx="14850">
                  <c:v>4.6342333333333654E-4</c:v>
                </c:pt>
                <c:pt idx="14851">
                  <c:v>4.6342333333333654E-4</c:v>
                </c:pt>
                <c:pt idx="14852">
                  <c:v>4.6342333333333654E-4</c:v>
                </c:pt>
                <c:pt idx="14853">
                  <c:v>4.7342333333333635E-4</c:v>
                </c:pt>
                <c:pt idx="14854">
                  <c:v>4.7342333333333635E-4</c:v>
                </c:pt>
                <c:pt idx="14855">
                  <c:v>4.8342333333333638E-4</c:v>
                </c:pt>
                <c:pt idx="14856">
                  <c:v>4.8342333333333638E-4</c:v>
                </c:pt>
                <c:pt idx="14857">
                  <c:v>4.8342333333333638E-4</c:v>
                </c:pt>
                <c:pt idx="14858">
                  <c:v>4.8342333333333638E-4</c:v>
                </c:pt>
                <c:pt idx="14859">
                  <c:v>4.8342333333333638E-4</c:v>
                </c:pt>
                <c:pt idx="14860">
                  <c:v>4.8342333333333638E-4</c:v>
                </c:pt>
                <c:pt idx="14861">
                  <c:v>4.8342333333333638E-4</c:v>
                </c:pt>
                <c:pt idx="14862">
                  <c:v>4.8342333333333638E-4</c:v>
                </c:pt>
                <c:pt idx="14863">
                  <c:v>4.8342333333333638E-4</c:v>
                </c:pt>
                <c:pt idx="14864">
                  <c:v>4.8342333333333638E-4</c:v>
                </c:pt>
                <c:pt idx="14865">
                  <c:v>4.8342333333333638E-4</c:v>
                </c:pt>
                <c:pt idx="14866">
                  <c:v>4.8342333333333638E-4</c:v>
                </c:pt>
                <c:pt idx="14867">
                  <c:v>4.8342333333333638E-4</c:v>
                </c:pt>
                <c:pt idx="14868">
                  <c:v>4.8342333333333638E-4</c:v>
                </c:pt>
                <c:pt idx="14869">
                  <c:v>4.8342333333333638E-4</c:v>
                </c:pt>
                <c:pt idx="14870">
                  <c:v>4.8342333333333638E-4</c:v>
                </c:pt>
                <c:pt idx="14871">
                  <c:v>4.8342333333333638E-4</c:v>
                </c:pt>
                <c:pt idx="14872">
                  <c:v>4.8342333333333638E-4</c:v>
                </c:pt>
                <c:pt idx="14873">
                  <c:v>4.8342333333333638E-4</c:v>
                </c:pt>
                <c:pt idx="14874">
                  <c:v>4.8342333333333638E-4</c:v>
                </c:pt>
                <c:pt idx="14875">
                  <c:v>4.8342333333333638E-4</c:v>
                </c:pt>
                <c:pt idx="14876">
                  <c:v>4.8342333333333638E-4</c:v>
                </c:pt>
                <c:pt idx="14877">
                  <c:v>4.9342333333333641E-4</c:v>
                </c:pt>
                <c:pt idx="14878">
                  <c:v>4.9342333333333641E-4</c:v>
                </c:pt>
                <c:pt idx="14879">
                  <c:v>4.9342333333333641E-4</c:v>
                </c:pt>
                <c:pt idx="14880">
                  <c:v>4.9342333333333641E-4</c:v>
                </c:pt>
                <c:pt idx="14881">
                  <c:v>5.0342333333333643E-4</c:v>
                </c:pt>
                <c:pt idx="14882">
                  <c:v>5.0342333333333643E-4</c:v>
                </c:pt>
                <c:pt idx="14883">
                  <c:v>5.0342333333333643E-4</c:v>
                </c:pt>
                <c:pt idx="14884">
                  <c:v>5.0342333333333643E-4</c:v>
                </c:pt>
                <c:pt idx="14885">
                  <c:v>5.0342333333333643E-4</c:v>
                </c:pt>
                <c:pt idx="14886">
                  <c:v>5.0342333333333643E-4</c:v>
                </c:pt>
                <c:pt idx="14887">
                  <c:v>5.0342333333333643E-4</c:v>
                </c:pt>
                <c:pt idx="14888">
                  <c:v>5.0342333333333643E-4</c:v>
                </c:pt>
                <c:pt idx="14889">
                  <c:v>5.1342333333333646E-4</c:v>
                </c:pt>
                <c:pt idx="14890">
                  <c:v>5.1342333333333646E-4</c:v>
                </c:pt>
                <c:pt idx="14891">
                  <c:v>5.1342333333333646E-4</c:v>
                </c:pt>
                <c:pt idx="14892">
                  <c:v>5.1342333333333646E-4</c:v>
                </c:pt>
                <c:pt idx="14893">
                  <c:v>5.1342333333333646E-4</c:v>
                </c:pt>
                <c:pt idx="14894">
                  <c:v>5.1342333333333646E-4</c:v>
                </c:pt>
                <c:pt idx="14895">
                  <c:v>5.1342333333333646E-4</c:v>
                </c:pt>
                <c:pt idx="14896">
                  <c:v>5.1342333333333646E-4</c:v>
                </c:pt>
                <c:pt idx="14897">
                  <c:v>5.1342333333333646E-4</c:v>
                </c:pt>
                <c:pt idx="14898">
                  <c:v>5.1342333333333646E-4</c:v>
                </c:pt>
                <c:pt idx="14899">
                  <c:v>5.1342333333333646E-4</c:v>
                </c:pt>
                <c:pt idx="14900">
                  <c:v>5.1342333333333646E-4</c:v>
                </c:pt>
                <c:pt idx="14901">
                  <c:v>5.1342333333333646E-4</c:v>
                </c:pt>
                <c:pt idx="14902">
                  <c:v>5.1342333333333646E-4</c:v>
                </c:pt>
                <c:pt idx="14903">
                  <c:v>5.1342333333333646E-4</c:v>
                </c:pt>
                <c:pt idx="14904">
                  <c:v>5.1342333333333646E-4</c:v>
                </c:pt>
                <c:pt idx="14905">
                  <c:v>5.0342333333333643E-4</c:v>
                </c:pt>
                <c:pt idx="14906">
                  <c:v>5.0342333333333643E-4</c:v>
                </c:pt>
                <c:pt idx="14907">
                  <c:v>5.0342333333333643E-4</c:v>
                </c:pt>
                <c:pt idx="14908">
                  <c:v>5.0342333333333643E-4</c:v>
                </c:pt>
                <c:pt idx="14909">
                  <c:v>5.0342333333333643E-4</c:v>
                </c:pt>
                <c:pt idx="14910">
                  <c:v>5.0342333333333643E-4</c:v>
                </c:pt>
                <c:pt idx="14911">
                  <c:v>4.9342333333333641E-4</c:v>
                </c:pt>
                <c:pt idx="14912">
                  <c:v>4.9342333333333641E-4</c:v>
                </c:pt>
                <c:pt idx="14913">
                  <c:v>4.8342333333333638E-4</c:v>
                </c:pt>
                <c:pt idx="14914">
                  <c:v>4.8342333333333638E-4</c:v>
                </c:pt>
                <c:pt idx="14915">
                  <c:v>4.8342333333333638E-4</c:v>
                </c:pt>
                <c:pt idx="14916">
                  <c:v>4.8342333333333638E-4</c:v>
                </c:pt>
                <c:pt idx="14917">
                  <c:v>4.7342333333333635E-4</c:v>
                </c:pt>
                <c:pt idx="14918">
                  <c:v>4.6342333333333654E-4</c:v>
                </c:pt>
                <c:pt idx="14919">
                  <c:v>4.6342333333333654E-4</c:v>
                </c:pt>
                <c:pt idx="14920">
                  <c:v>4.6342333333333654E-4</c:v>
                </c:pt>
                <c:pt idx="14921">
                  <c:v>4.5342333333333652E-4</c:v>
                </c:pt>
                <c:pt idx="14922">
                  <c:v>4.5342333333333652E-4</c:v>
                </c:pt>
                <c:pt idx="14923">
                  <c:v>4.4342333333333649E-4</c:v>
                </c:pt>
                <c:pt idx="14924">
                  <c:v>4.4342333333333649E-4</c:v>
                </c:pt>
                <c:pt idx="14925">
                  <c:v>4.3342333333333647E-4</c:v>
                </c:pt>
                <c:pt idx="14926">
                  <c:v>4.3342333333333647E-4</c:v>
                </c:pt>
                <c:pt idx="14927">
                  <c:v>4.2342333333333644E-4</c:v>
                </c:pt>
                <c:pt idx="14928">
                  <c:v>4.2342333333333644E-4</c:v>
                </c:pt>
                <c:pt idx="14929">
                  <c:v>4.1342333333333641E-4</c:v>
                </c:pt>
                <c:pt idx="14930">
                  <c:v>4.1342333333333641E-4</c:v>
                </c:pt>
                <c:pt idx="14931">
                  <c:v>4.0342333333333639E-4</c:v>
                </c:pt>
                <c:pt idx="14932">
                  <c:v>4.0342333333333639E-4</c:v>
                </c:pt>
                <c:pt idx="14933">
                  <c:v>4.0342333333333639E-4</c:v>
                </c:pt>
                <c:pt idx="14934">
                  <c:v>3.9342333333333636E-4</c:v>
                </c:pt>
                <c:pt idx="14935">
                  <c:v>3.9342333333333636E-4</c:v>
                </c:pt>
                <c:pt idx="14936">
                  <c:v>3.9342333333333636E-4</c:v>
                </c:pt>
                <c:pt idx="14937">
                  <c:v>3.9342333333333636E-4</c:v>
                </c:pt>
                <c:pt idx="14938">
                  <c:v>3.9342333333333636E-4</c:v>
                </c:pt>
                <c:pt idx="14939">
                  <c:v>3.9342333333333636E-4</c:v>
                </c:pt>
                <c:pt idx="14940">
                  <c:v>3.9342333333333636E-4</c:v>
                </c:pt>
                <c:pt idx="14941">
                  <c:v>3.9342333333333636E-4</c:v>
                </c:pt>
                <c:pt idx="14942">
                  <c:v>3.9342333333333636E-4</c:v>
                </c:pt>
                <c:pt idx="14943">
                  <c:v>3.9342333333333636E-4</c:v>
                </c:pt>
                <c:pt idx="14944">
                  <c:v>3.9342333333333636E-4</c:v>
                </c:pt>
                <c:pt idx="14945">
                  <c:v>3.9342333333333636E-4</c:v>
                </c:pt>
                <c:pt idx="14946">
                  <c:v>4.0342333333333639E-4</c:v>
                </c:pt>
                <c:pt idx="14947">
                  <c:v>4.0342333333333639E-4</c:v>
                </c:pt>
                <c:pt idx="14948">
                  <c:v>4.0342333333333639E-4</c:v>
                </c:pt>
                <c:pt idx="14949">
                  <c:v>4.1342333333333641E-4</c:v>
                </c:pt>
                <c:pt idx="14950">
                  <c:v>4.2342333333333644E-4</c:v>
                </c:pt>
                <c:pt idx="14951">
                  <c:v>4.2342333333333644E-4</c:v>
                </c:pt>
                <c:pt idx="14952">
                  <c:v>4.2342333333333644E-4</c:v>
                </c:pt>
                <c:pt idx="14953">
                  <c:v>4.3342333333333647E-4</c:v>
                </c:pt>
                <c:pt idx="14954">
                  <c:v>4.4342333333333649E-4</c:v>
                </c:pt>
                <c:pt idx="14955">
                  <c:v>4.4342333333333649E-4</c:v>
                </c:pt>
                <c:pt idx="14956">
                  <c:v>4.4342333333333649E-4</c:v>
                </c:pt>
                <c:pt idx="14957">
                  <c:v>4.4342333333333649E-4</c:v>
                </c:pt>
                <c:pt idx="14958">
                  <c:v>4.5342333333333652E-4</c:v>
                </c:pt>
                <c:pt idx="14959">
                  <c:v>4.6342333333333654E-4</c:v>
                </c:pt>
                <c:pt idx="14960">
                  <c:v>4.6342333333333654E-4</c:v>
                </c:pt>
                <c:pt idx="14961">
                  <c:v>4.6342333333333654E-4</c:v>
                </c:pt>
                <c:pt idx="14962">
                  <c:v>4.6342333333333654E-4</c:v>
                </c:pt>
                <c:pt idx="14963">
                  <c:v>4.6342333333333654E-4</c:v>
                </c:pt>
                <c:pt idx="14964">
                  <c:v>4.6342333333333654E-4</c:v>
                </c:pt>
                <c:pt idx="14965">
                  <c:v>4.6342333333333654E-4</c:v>
                </c:pt>
                <c:pt idx="14966">
                  <c:v>4.6342333333333654E-4</c:v>
                </c:pt>
                <c:pt idx="14967">
                  <c:v>4.6342333333333654E-4</c:v>
                </c:pt>
                <c:pt idx="14968">
                  <c:v>4.6342333333333654E-4</c:v>
                </c:pt>
                <c:pt idx="14969">
                  <c:v>4.6342333333333654E-4</c:v>
                </c:pt>
                <c:pt idx="14970">
                  <c:v>4.6342333333333654E-4</c:v>
                </c:pt>
                <c:pt idx="14971">
                  <c:v>4.6342333333333654E-4</c:v>
                </c:pt>
                <c:pt idx="14972">
                  <c:v>4.6342333333333654E-4</c:v>
                </c:pt>
                <c:pt idx="14973">
                  <c:v>4.6342333333333654E-4</c:v>
                </c:pt>
                <c:pt idx="14974">
                  <c:v>4.6342333333333654E-4</c:v>
                </c:pt>
                <c:pt idx="14975">
                  <c:v>4.6342333333333654E-4</c:v>
                </c:pt>
                <c:pt idx="14976">
                  <c:v>4.6342333333333654E-4</c:v>
                </c:pt>
                <c:pt idx="14977">
                  <c:v>4.6342333333333654E-4</c:v>
                </c:pt>
                <c:pt idx="14978">
                  <c:v>4.6342333333333654E-4</c:v>
                </c:pt>
                <c:pt idx="14979">
                  <c:v>4.6342333333333654E-4</c:v>
                </c:pt>
                <c:pt idx="14980">
                  <c:v>4.6342333333333654E-4</c:v>
                </c:pt>
                <c:pt idx="14981">
                  <c:v>4.6342333333333654E-4</c:v>
                </c:pt>
                <c:pt idx="14982">
                  <c:v>4.6342333333333654E-4</c:v>
                </c:pt>
                <c:pt idx="14983">
                  <c:v>4.6342333333333654E-4</c:v>
                </c:pt>
                <c:pt idx="14984">
                  <c:v>4.6342333333333654E-4</c:v>
                </c:pt>
                <c:pt idx="14985">
                  <c:v>4.6342333333333654E-4</c:v>
                </c:pt>
                <c:pt idx="14986">
                  <c:v>4.7342333333333635E-4</c:v>
                </c:pt>
                <c:pt idx="14987">
                  <c:v>4.7342333333333635E-4</c:v>
                </c:pt>
                <c:pt idx="14988">
                  <c:v>4.8342333333333638E-4</c:v>
                </c:pt>
                <c:pt idx="14989">
                  <c:v>4.8342333333333638E-4</c:v>
                </c:pt>
                <c:pt idx="14990">
                  <c:v>4.8342333333333638E-4</c:v>
                </c:pt>
                <c:pt idx="14991">
                  <c:v>4.9342333333333641E-4</c:v>
                </c:pt>
                <c:pt idx="14992">
                  <c:v>4.9342333333333641E-4</c:v>
                </c:pt>
                <c:pt idx="14993">
                  <c:v>5.0342333333333643E-4</c:v>
                </c:pt>
                <c:pt idx="14994">
                  <c:v>5.0342333333333643E-4</c:v>
                </c:pt>
                <c:pt idx="14995">
                  <c:v>5.1342333333333646E-4</c:v>
                </c:pt>
                <c:pt idx="14996">
                  <c:v>5.1342333333333646E-4</c:v>
                </c:pt>
                <c:pt idx="14997">
                  <c:v>5.2342333333333648E-4</c:v>
                </c:pt>
                <c:pt idx="14998">
                  <c:v>5.2342333333333648E-4</c:v>
                </c:pt>
                <c:pt idx="14999">
                  <c:v>5.2342333333333648E-4</c:v>
                </c:pt>
                <c:pt idx="15000">
                  <c:v>5.2342333333333648E-4</c:v>
                </c:pt>
                <c:pt idx="15001">
                  <c:v>5.2342333333333648E-4</c:v>
                </c:pt>
                <c:pt idx="15002">
                  <c:v>5.2342333333333648E-4</c:v>
                </c:pt>
                <c:pt idx="15003">
                  <c:v>5.2342333333333648E-4</c:v>
                </c:pt>
                <c:pt idx="15004">
                  <c:v>5.2342333333333648E-4</c:v>
                </c:pt>
                <c:pt idx="15005">
                  <c:v>5.2342333333333648E-4</c:v>
                </c:pt>
                <c:pt idx="15006">
                  <c:v>5.2342333333333648E-4</c:v>
                </c:pt>
                <c:pt idx="15007">
                  <c:v>5.2342333333333648E-4</c:v>
                </c:pt>
                <c:pt idx="15008">
                  <c:v>5.2342333333333648E-4</c:v>
                </c:pt>
                <c:pt idx="15009">
                  <c:v>5.2342333333333648E-4</c:v>
                </c:pt>
                <c:pt idx="15010">
                  <c:v>5.1342333333333646E-4</c:v>
                </c:pt>
                <c:pt idx="15011">
                  <c:v>5.0342333333333643E-4</c:v>
                </c:pt>
                <c:pt idx="15012">
                  <c:v>5.0342333333333643E-4</c:v>
                </c:pt>
                <c:pt idx="15013">
                  <c:v>5.0342333333333643E-4</c:v>
                </c:pt>
                <c:pt idx="15014">
                  <c:v>4.9342333333333641E-4</c:v>
                </c:pt>
                <c:pt idx="15015">
                  <c:v>4.8342333333333638E-4</c:v>
                </c:pt>
                <c:pt idx="15016">
                  <c:v>4.8342333333333638E-4</c:v>
                </c:pt>
                <c:pt idx="15017">
                  <c:v>4.7342333333333635E-4</c:v>
                </c:pt>
                <c:pt idx="15018">
                  <c:v>4.6342333333333654E-4</c:v>
                </c:pt>
                <c:pt idx="15019">
                  <c:v>4.6342333333333654E-4</c:v>
                </c:pt>
                <c:pt idx="15020">
                  <c:v>4.6342333333333654E-4</c:v>
                </c:pt>
                <c:pt idx="15021">
                  <c:v>4.5342333333333652E-4</c:v>
                </c:pt>
                <c:pt idx="15022">
                  <c:v>4.4342333333333649E-4</c:v>
                </c:pt>
                <c:pt idx="15023">
                  <c:v>4.4342333333333649E-4</c:v>
                </c:pt>
                <c:pt idx="15024">
                  <c:v>4.4342333333333649E-4</c:v>
                </c:pt>
                <c:pt idx="15025">
                  <c:v>4.3342333333333647E-4</c:v>
                </c:pt>
                <c:pt idx="15026">
                  <c:v>4.3342333333333647E-4</c:v>
                </c:pt>
                <c:pt idx="15027">
                  <c:v>4.2342333333333644E-4</c:v>
                </c:pt>
                <c:pt idx="15028">
                  <c:v>4.2342333333333644E-4</c:v>
                </c:pt>
                <c:pt idx="15029">
                  <c:v>4.2342333333333644E-4</c:v>
                </c:pt>
                <c:pt idx="15030">
                  <c:v>4.2342333333333644E-4</c:v>
                </c:pt>
                <c:pt idx="15031">
                  <c:v>4.2342333333333644E-4</c:v>
                </c:pt>
                <c:pt idx="15032">
                  <c:v>4.2342333333333644E-4</c:v>
                </c:pt>
                <c:pt idx="15033">
                  <c:v>4.1342333333333641E-4</c:v>
                </c:pt>
                <c:pt idx="15034">
                  <c:v>4.1342333333333641E-4</c:v>
                </c:pt>
                <c:pt idx="15035">
                  <c:v>4.1342333333333641E-4</c:v>
                </c:pt>
                <c:pt idx="15036">
                  <c:v>4.1342333333333641E-4</c:v>
                </c:pt>
                <c:pt idx="15037">
                  <c:v>4.1342333333333641E-4</c:v>
                </c:pt>
                <c:pt idx="15038">
                  <c:v>4.1342333333333641E-4</c:v>
                </c:pt>
                <c:pt idx="15039">
                  <c:v>4.0342333333333639E-4</c:v>
                </c:pt>
                <c:pt idx="15040">
                  <c:v>4.0342333333333639E-4</c:v>
                </c:pt>
                <c:pt idx="15041">
                  <c:v>4.0342333333333639E-4</c:v>
                </c:pt>
                <c:pt idx="15042">
                  <c:v>4.0342333333333639E-4</c:v>
                </c:pt>
                <c:pt idx="15043">
                  <c:v>4.0342333333333639E-4</c:v>
                </c:pt>
                <c:pt idx="15044">
                  <c:v>4.0342333333333639E-4</c:v>
                </c:pt>
                <c:pt idx="15045">
                  <c:v>4.0342333333333639E-4</c:v>
                </c:pt>
                <c:pt idx="15046">
                  <c:v>3.9342333333333636E-4</c:v>
                </c:pt>
                <c:pt idx="15047">
                  <c:v>3.9342333333333636E-4</c:v>
                </c:pt>
                <c:pt idx="15048">
                  <c:v>3.9342333333333636E-4</c:v>
                </c:pt>
                <c:pt idx="15049">
                  <c:v>3.9342333333333636E-4</c:v>
                </c:pt>
                <c:pt idx="15050">
                  <c:v>3.9342333333333636E-4</c:v>
                </c:pt>
                <c:pt idx="15051">
                  <c:v>3.8342333333333655E-4</c:v>
                </c:pt>
                <c:pt idx="15052">
                  <c:v>3.8342333333333655E-4</c:v>
                </c:pt>
                <c:pt idx="15053">
                  <c:v>3.7342333333333652E-4</c:v>
                </c:pt>
                <c:pt idx="15054">
                  <c:v>3.7342333333333652E-4</c:v>
                </c:pt>
                <c:pt idx="15055">
                  <c:v>3.7342333333333652E-4</c:v>
                </c:pt>
                <c:pt idx="15056">
                  <c:v>3.7342333333333652E-4</c:v>
                </c:pt>
                <c:pt idx="15057">
                  <c:v>3.634233333333365E-4</c:v>
                </c:pt>
                <c:pt idx="15058">
                  <c:v>3.634233333333365E-4</c:v>
                </c:pt>
                <c:pt idx="15059">
                  <c:v>3.5342333333333647E-4</c:v>
                </c:pt>
                <c:pt idx="15060">
                  <c:v>3.5342333333333647E-4</c:v>
                </c:pt>
                <c:pt idx="15061">
                  <c:v>3.5342333333333647E-4</c:v>
                </c:pt>
                <c:pt idx="15062">
                  <c:v>3.5342333333333647E-4</c:v>
                </c:pt>
                <c:pt idx="15063">
                  <c:v>3.5342333333333647E-4</c:v>
                </c:pt>
                <c:pt idx="15064">
                  <c:v>3.5342333333333647E-4</c:v>
                </c:pt>
                <c:pt idx="15065">
                  <c:v>3.5342333333333647E-4</c:v>
                </c:pt>
                <c:pt idx="15066">
                  <c:v>3.5342333333333647E-4</c:v>
                </c:pt>
                <c:pt idx="15067">
                  <c:v>3.5342333333333647E-4</c:v>
                </c:pt>
                <c:pt idx="15068">
                  <c:v>3.5342333333333647E-4</c:v>
                </c:pt>
                <c:pt idx="15069">
                  <c:v>3.5342333333333647E-4</c:v>
                </c:pt>
                <c:pt idx="15070">
                  <c:v>3.5342333333333647E-4</c:v>
                </c:pt>
                <c:pt idx="15071">
                  <c:v>3.5342333333333647E-4</c:v>
                </c:pt>
                <c:pt idx="15072">
                  <c:v>3.5342333333333647E-4</c:v>
                </c:pt>
                <c:pt idx="15073">
                  <c:v>3.634233333333365E-4</c:v>
                </c:pt>
                <c:pt idx="15074">
                  <c:v>3.634233333333365E-4</c:v>
                </c:pt>
                <c:pt idx="15075">
                  <c:v>3.7342333333333652E-4</c:v>
                </c:pt>
                <c:pt idx="15076">
                  <c:v>3.7342333333333652E-4</c:v>
                </c:pt>
                <c:pt idx="15077">
                  <c:v>3.7342333333333652E-4</c:v>
                </c:pt>
                <c:pt idx="15078">
                  <c:v>3.7342333333333652E-4</c:v>
                </c:pt>
                <c:pt idx="15079">
                  <c:v>3.7342333333333652E-4</c:v>
                </c:pt>
                <c:pt idx="15080">
                  <c:v>3.8342333333333655E-4</c:v>
                </c:pt>
                <c:pt idx="15081">
                  <c:v>3.8342333333333655E-4</c:v>
                </c:pt>
                <c:pt idx="15082">
                  <c:v>3.8342333333333655E-4</c:v>
                </c:pt>
                <c:pt idx="15083">
                  <c:v>3.9342333333333636E-4</c:v>
                </c:pt>
                <c:pt idx="15084">
                  <c:v>3.9342333333333636E-4</c:v>
                </c:pt>
                <c:pt idx="15085">
                  <c:v>3.9342333333333636E-4</c:v>
                </c:pt>
                <c:pt idx="15086">
                  <c:v>3.9342333333333636E-4</c:v>
                </c:pt>
                <c:pt idx="15087">
                  <c:v>3.9342333333333636E-4</c:v>
                </c:pt>
                <c:pt idx="15088">
                  <c:v>3.9342333333333636E-4</c:v>
                </c:pt>
                <c:pt idx="15089">
                  <c:v>3.9342333333333636E-4</c:v>
                </c:pt>
                <c:pt idx="15090">
                  <c:v>4.0342333333333639E-4</c:v>
                </c:pt>
                <c:pt idx="15091">
                  <c:v>4.0342333333333639E-4</c:v>
                </c:pt>
                <c:pt idx="15092">
                  <c:v>4.0342333333333639E-4</c:v>
                </c:pt>
                <c:pt idx="15093">
                  <c:v>4.0342333333333639E-4</c:v>
                </c:pt>
                <c:pt idx="15094">
                  <c:v>4.0342333333333639E-4</c:v>
                </c:pt>
                <c:pt idx="15095">
                  <c:v>4.0342333333333639E-4</c:v>
                </c:pt>
                <c:pt idx="15096">
                  <c:v>4.0342333333333639E-4</c:v>
                </c:pt>
                <c:pt idx="15097">
                  <c:v>4.0342333333333639E-4</c:v>
                </c:pt>
                <c:pt idx="15098">
                  <c:v>4.0342333333333639E-4</c:v>
                </c:pt>
                <c:pt idx="15099">
                  <c:v>4.0342333333333639E-4</c:v>
                </c:pt>
                <c:pt idx="15100">
                  <c:v>4.0342333333333639E-4</c:v>
                </c:pt>
                <c:pt idx="15101">
                  <c:v>4.0342333333333639E-4</c:v>
                </c:pt>
                <c:pt idx="15102">
                  <c:v>4.0342333333333639E-4</c:v>
                </c:pt>
                <c:pt idx="15103">
                  <c:v>4.0342333333333639E-4</c:v>
                </c:pt>
                <c:pt idx="15104">
                  <c:v>4.0342333333333639E-4</c:v>
                </c:pt>
                <c:pt idx="15105">
                  <c:v>4.0342333333333639E-4</c:v>
                </c:pt>
                <c:pt idx="15106">
                  <c:v>4.0342333333333639E-4</c:v>
                </c:pt>
                <c:pt idx="15107">
                  <c:v>4.0342333333333639E-4</c:v>
                </c:pt>
                <c:pt idx="15108">
                  <c:v>4.0342333333333639E-4</c:v>
                </c:pt>
                <c:pt idx="15109">
                  <c:v>4.0342333333333639E-4</c:v>
                </c:pt>
                <c:pt idx="15110">
                  <c:v>4.0342333333333639E-4</c:v>
                </c:pt>
                <c:pt idx="15111">
                  <c:v>4.0342333333333639E-4</c:v>
                </c:pt>
                <c:pt idx="15112">
                  <c:v>4.0342333333333639E-4</c:v>
                </c:pt>
                <c:pt idx="15113">
                  <c:v>4.0342333333333639E-4</c:v>
                </c:pt>
                <c:pt idx="15114">
                  <c:v>4.0342333333333639E-4</c:v>
                </c:pt>
                <c:pt idx="15115">
                  <c:v>4.0342333333333639E-4</c:v>
                </c:pt>
                <c:pt idx="15116">
                  <c:v>4.0342333333333639E-4</c:v>
                </c:pt>
                <c:pt idx="15117">
                  <c:v>4.0342333333333639E-4</c:v>
                </c:pt>
                <c:pt idx="15118">
                  <c:v>4.0342333333333639E-4</c:v>
                </c:pt>
                <c:pt idx="15119">
                  <c:v>3.9342333333333636E-4</c:v>
                </c:pt>
                <c:pt idx="15120">
                  <c:v>3.9342333333333636E-4</c:v>
                </c:pt>
                <c:pt idx="15121">
                  <c:v>3.9342333333333636E-4</c:v>
                </c:pt>
                <c:pt idx="15122">
                  <c:v>3.9342333333333636E-4</c:v>
                </c:pt>
                <c:pt idx="15123">
                  <c:v>3.9342333333333636E-4</c:v>
                </c:pt>
                <c:pt idx="15124">
                  <c:v>3.9342333333333636E-4</c:v>
                </c:pt>
                <c:pt idx="15125">
                  <c:v>3.8342333333333655E-4</c:v>
                </c:pt>
                <c:pt idx="15126">
                  <c:v>3.8342333333333655E-4</c:v>
                </c:pt>
                <c:pt idx="15127">
                  <c:v>3.8342333333333655E-4</c:v>
                </c:pt>
                <c:pt idx="15128">
                  <c:v>3.8342333333333655E-4</c:v>
                </c:pt>
                <c:pt idx="15129">
                  <c:v>3.7342333333333652E-4</c:v>
                </c:pt>
                <c:pt idx="15130">
                  <c:v>3.7342333333333652E-4</c:v>
                </c:pt>
                <c:pt idx="15131">
                  <c:v>3.7342333333333652E-4</c:v>
                </c:pt>
                <c:pt idx="15132">
                  <c:v>3.7342333333333652E-4</c:v>
                </c:pt>
                <c:pt idx="15133">
                  <c:v>3.7342333333333652E-4</c:v>
                </c:pt>
                <c:pt idx="15134">
                  <c:v>3.7342333333333652E-4</c:v>
                </c:pt>
                <c:pt idx="15135">
                  <c:v>3.7342333333333652E-4</c:v>
                </c:pt>
                <c:pt idx="15136">
                  <c:v>3.7342333333333652E-4</c:v>
                </c:pt>
                <c:pt idx="15137">
                  <c:v>3.7342333333333652E-4</c:v>
                </c:pt>
                <c:pt idx="15138">
                  <c:v>3.7342333333333652E-4</c:v>
                </c:pt>
                <c:pt idx="15139">
                  <c:v>3.8342333333333655E-4</c:v>
                </c:pt>
                <c:pt idx="15140">
                  <c:v>3.8342333333333655E-4</c:v>
                </c:pt>
                <c:pt idx="15141">
                  <c:v>3.8342333333333655E-4</c:v>
                </c:pt>
                <c:pt idx="15142">
                  <c:v>3.9342333333333636E-4</c:v>
                </c:pt>
                <c:pt idx="15143">
                  <c:v>3.9342333333333636E-4</c:v>
                </c:pt>
                <c:pt idx="15144">
                  <c:v>3.9342333333333636E-4</c:v>
                </c:pt>
                <c:pt idx="15145">
                  <c:v>3.9342333333333636E-4</c:v>
                </c:pt>
                <c:pt idx="15146">
                  <c:v>3.9342333333333636E-4</c:v>
                </c:pt>
                <c:pt idx="15147">
                  <c:v>4.0342333333333639E-4</c:v>
                </c:pt>
                <c:pt idx="15148">
                  <c:v>4.0342333333333639E-4</c:v>
                </c:pt>
                <c:pt idx="15149">
                  <c:v>4.0342333333333639E-4</c:v>
                </c:pt>
                <c:pt idx="15150">
                  <c:v>4.0342333333333639E-4</c:v>
                </c:pt>
                <c:pt idx="15151">
                  <c:v>4.1342333333333641E-4</c:v>
                </c:pt>
                <c:pt idx="15152">
                  <c:v>4.1342333333333641E-4</c:v>
                </c:pt>
                <c:pt idx="15153">
                  <c:v>4.2342333333333644E-4</c:v>
                </c:pt>
                <c:pt idx="15154">
                  <c:v>4.2342333333333644E-4</c:v>
                </c:pt>
                <c:pt idx="15155">
                  <c:v>4.2342333333333644E-4</c:v>
                </c:pt>
                <c:pt idx="15156">
                  <c:v>4.2342333333333644E-4</c:v>
                </c:pt>
                <c:pt idx="15157">
                  <c:v>4.2342333333333644E-4</c:v>
                </c:pt>
                <c:pt idx="15158">
                  <c:v>4.2342333333333644E-4</c:v>
                </c:pt>
                <c:pt idx="15159">
                  <c:v>4.2342333333333644E-4</c:v>
                </c:pt>
                <c:pt idx="15160">
                  <c:v>4.3342333333333647E-4</c:v>
                </c:pt>
                <c:pt idx="15161">
                  <c:v>4.3342333333333647E-4</c:v>
                </c:pt>
                <c:pt idx="15162">
                  <c:v>4.3342333333333647E-4</c:v>
                </c:pt>
                <c:pt idx="15163">
                  <c:v>4.3342333333333647E-4</c:v>
                </c:pt>
                <c:pt idx="15164">
                  <c:v>4.3342333333333647E-4</c:v>
                </c:pt>
                <c:pt idx="15165">
                  <c:v>4.3342333333333647E-4</c:v>
                </c:pt>
                <c:pt idx="15166">
                  <c:v>4.3342333333333647E-4</c:v>
                </c:pt>
                <c:pt idx="15167">
                  <c:v>4.3342333333333647E-4</c:v>
                </c:pt>
                <c:pt idx="15168">
                  <c:v>4.4342333333333649E-4</c:v>
                </c:pt>
                <c:pt idx="15169">
                  <c:v>4.4342333333333649E-4</c:v>
                </c:pt>
                <c:pt idx="15170">
                  <c:v>4.4342333333333649E-4</c:v>
                </c:pt>
                <c:pt idx="15171">
                  <c:v>4.4342333333333649E-4</c:v>
                </c:pt>
                <c:pt idx="15172">
                  <c:v>4.4342333333333649E-4</c:v>
                </c:pt>
                <c:pt idx="15173">
                  <c:v>4.4342333333333649E-4</c:v>
                </c:pt>
                <c:pt idx="15174">
                  <c:v>4.4342333333333649E-4</c:v>
                </c:pt>
                <c:pt idx="15175">
                  <c:v>4.4342333333333649E-4</c:v>
                </c:pt>
                <c:pt idx="15176">
                  <c:v>4.5342333333333652E-4</c:v>
                </c:pt>
                <c:pt idx="15177">
                  <c:v>4.5342333333333652E-4</c:v>
                </c:pt>
                <c:pt idx="15178">
                  <c:v>4.5342333333333652E-4</c:v>
                </c:pt>
                <c:pt idx="15179">
                  <c:v>4.6342333333333654E-4</c:v>
                </c:pt>
                <c:pt idx="15180">
                  <c:v>4.6342333333333654E-4</c:v>
                </c:pt>
                <c:pt idx="15181">
                  <c:v>4.6342333333333654E-4</c:v>
                </c:pt>
                <c:pt idx="15182">
                  <c:v>4.7342333333333635E-4</c:v>
                </c:pt>
                <c:pt idx="15183">
                  <c:v>4.7342333333333635E-4</c:v>
                </c:pt>
                <c:pt idx="15184">
                  <c:v>4.8342333333333638E-4</c:v>
                </c:pt>
                <c:pt idx="15185">
                  <c:v>4.8342333333333638E-4</c:v>
                </c:pt>
                <c:pt idx="15186">
                  <c:v>4.8342333333333638E-4</c:v>
                </c:pt>
                <c:pt idx="15187">
                  <c:v>4.8342333333333638E-4</c:v>
                </c:pt>
                <c:pt idx="15188">
                  <c:v>4.9342333333333641E-4</c:v>
                </c:pt>
                <c:pt idx="15189">
                  <c:v>4.9342333333333641E-4</c:v>
                </c:pt>
                <c:pt idx="15190">
                  <c:v>4.9342333333333641E-4</c:v>
                </c:pt>
                <c:pt idx="15191">
                  <c:v>5.0342333333333643E-4</c:v>
                </c:pt>
                <c:pt idx="15192">
                  <c:v>5.0342333333333643E-4</c:v>
                </c:pt>
                <c:pt idx="15193">
                  <c:v>5.0342333333333643E-4</c:v>
                </c:pt>
                <c:pt idx="15194">
                  <c:v>5.0342333333333643E-4</c:v>
                </c:pt>
                <c:pt idx="15195">
                  <c:v>5.0342333333333643E-4</c:v>
                </c:pt>
                <c:pt idx="15196">
                  <c:v>5.0342333333333643E-4</c:v>
                </c:pt>
                <c:pt idx="15197">
                  <c:v>5.0342333333333643E-4</c:v>
                </c:pt>
                <c:pt idx="15198">
                  <c:v>5.0342333333333643E-4</c:v>
                </c:pt>
                <c:pt idx="15199">
                  <c:v>5.0342333333333643E-4</c:v>
                </c:pt>
                <c:pt idx="15200">
                  <c:v>4.9342333333333641E-4</c:v>
                </c:pt>
                <c:pt idx="15201">
                  <c:v>4.9342333333333641E-4</c:v>
                </c:pt>
                <c:pt idx="15202">
                  <c:v>4.8342333333333638E-4</c:v>
                </c:pt>
                <c:pt idx="15203">
                  <c:v>4.8342333333333638E-4</c:v>
                </c:pt>
                <c:pt idx="15204">
                  <c:v>4.8342333333333638E-4</c:v>
                </c:pt>
                <c:pt idx="15205">
                  <c:v>4.8342333333333638E-4</c:v>
                </c:pt>
                <c:pt idx="15206">
                  <c:v>4.7342333333333635E-4</c:v>
                </c:pt>
                <c:pt idx="15207">
                  <c:v>4.7342333333333635E-4</c:v>
                </c:pt>
                <c:pt idx="15208">
                  <c:v>4.6342333333333654E-4</c:v>
                </c:pt>
                <c:pt idx="15209">
                  <c:v>4.6342333333333654E-4</c:v>
                </c:pt>
                <c:pt idx="15210">
                  <c:v>4.6342333333333654E-4</c:v>
                </c:pt>
                <c:pt idx="15211">
                  <c:v>4.6342333333333654E-4</c:v>
                </c:pt>
                <c:pt idx="15212">
                  <c:v>4.5342333333333652E-4</c:v>
                </c:pt>
                <c:pt idx="15213">
                  <c:v>4.5342333333333652E-4</c:v>
                </c:pt>
                <c:pt idx="15214">
                  <c:v>4.4342333333333649E-4</c:v>
                </c:pt>
                <c:pt idx="15215">
                  <c:v>4.4342333333333649E-4</c:v>
                </c:pt>
                <c:pt idx="15216">
                  <c:v>4.4342333333333649E-4</c:v>
                </c:pt>
                <c:pt idx="15217">
                  <c:v>4.4342333333333649E-4</c:v>
                </c:pt>
                <c:pt idx="15218">
                  <c:v>4.4342333333333649E-4</c:v>
                </c:pt>
                <c:pt idx="15219">
                  <c:v>4.4342333333333649E-4</c:v>
                </c:pt>
                <c:pt idx="15220">
                  <c:v>4.4342333333333649E-4</c:v>
                </c:pt>
                <c:pt idx="15221">
                  <c:v>4.4342333333333649E-4</c:v>
                </c:pt>
                <c:pt idx="15222">
                  <c:v>4.4342333333333649E-4</c:v>
                </c:pt>
                <c:pt idx="15223">
                  <c:v>4.4342333333333649E-4</c:v>
                </c:pt>
                <c:pt idx="15224">
                  <c:v>4.5342333333333652E-4</c:v>
                </c:pt>
                <c:pt idx="15225">
                  <c:v>4.5342333333333652E-4</c:v>
                </c:pt>
                <c:pt idx="15226">
                  <c:v>4.6342333333333654E-4</c:v>
                </c:pt>
                <c:pt idx="15227">
                  <c:v>4.6342333333333654E-4</c:v>
                </c:pt>
                <c:pt idx="15228">
                  <c:v>4.6342333333333654E-4</c:v>
                </c:pt>
                <c:pt idx="15229">
                  <c:v>4.6342333333333654E-4</c:v>
                </c:pt>
                <c:pt idx="15230">
                  <c:v>4.7342333333333635E-4</c:v>
                </c:pt>
                <c:pt idx="15231">
                  <c:v>4.7342333333333635E-4</c:v>
                </c:pt>
                <c:pt idx="15232">
                  <c:v>4.8342333333333638E-4</c:v>
                </c:pt>
                <c:pt idx="15233">
                  <c:v>4.8342333333333638E-4</c:v>
                </c:pt>
                <c:pt idx="15234">
                  <c:v>4.8342333333333638E-4</c:v>
                </c:pt>
                <c:pt idx="15235">
                  <c:v>4.9342333333333641E-4</c:v>
                </c:pt>
                <c:pt idx="15236">
                  <c:v>4.9342333333333641E-4</c:v>
                </c:pt>
                <c:pt idx="15237">
                  <c:v>5.0342333333333643E-4</c:v>
                </c:pt>
                <c:pt idx="15238">
                  <c:v>5.0342333333333643E-4</c:v>
                </c:pt>
                <c:pt idx="15239">
                  <c:v>5.0342333333333643E-4</c:v>
                </c:pt>
                <c:pt idx="15240">
                  <c:v>5.0342333333333643E-4</c:v>
                </c:pt>
                <c:pt idx="15241">
                  <c:v>5.1342333333333646E-4</c:v>
                </c:pt>
                <c:pt idx="15242">
                  <c:v>5.1342333333333646E-4</c:v>
                </c:pt>
                <c:pt idx="15243">
                  <c:v>5.1342333333333646E-4</c:v>
                </c:pt>
                <c:pt idx="15244">
                  <c:v>5.2342333333333648E-4</c:v>
                </c:pt>
                <c:pt idx="15245">
                  <c:v>5.2342333333333648E-4</c:v>
                </c:pt>
                <c:pt idx="15246">
                  <c:v>5.2342333333333648E-4</c:v>
                </c:pt>
                <c:pt idx="15247">
                  <c:v>5.2342333333333648E-4</c:v>
                </c:pt>
                <c:pt idx="15248">
                  <c:v>5.2342333333333648E-4</c:v>
                </c:pt>
                <c:pt idx="15249">
                  <c:v>5.2342333333333648E-4</c:v>
                </c:pt>
                <c:pt idx="15250">
                  <c:v>5.2342333333333648E-4</c:v>
                </c:pt>
                <c:pt idx="15251">
                  <c:v>5.1342333333333646E-4</c:v>
                </c:pt>
                <c:pt idx="15252">
                  <c:v>5.1342333333333646E-4</c:v>
                </c:pt>
                <c:pt idx="15253">
                  <c:v>5.1342333333333646E-4</c:v>
                </c:pt>
                <c:pt idx="15254">
                  <c:v>5.0342333333333643E-4</c:v>
                </c:pt>
                <c:pt idx="15255">
                  <c:v>5.0342333333333643E-4</c:v>
                </c:pt>
                <c:pt idx="15256">
                  <c:v>5.0342333333333643E-4</c:v>
                </c:pt>
                <c:pt idx="15257">
                  <c:v>5.0342333333333643E-4</c:v>
                </c:pt>
                <c:pt idx="15258">
                  <c:v>4.9342333333333641E-4</c:v>
                </c:pt>
                <c:pt idx="15259">
                  <c:v>4.8342333333333638E-4</c:v>
                </c:pt>
                <c:pt idx="15260">
                  <c:v>4.8342333333333638E-4</c:v>
                </c:pt>
                <c:pt idx="15261">
                  <c:v>4.8342333333333638E-4</c:v>
                </c:pt>
                <c:pt idx="15262">
                  <c:v>4.7342333333333635E-4</c:v>
                </c:pt>
                <c:pt idx="15263">
                  <c:v>4.6342333333333654E-4</c:v>
                </c:pt>
                <c:pt idx="15264">
                  <c:v>4.6342333333333654E-4</c:v>
                </c:pt>
                <c:pt idx="15265">
                  <c:v>4.5342333333333652E-4</c:v>
                </c:pt>
                <c:pt idx="15266">
                  <c:v>4.4342333333333649E-4</c:v>
                </c:pt>
                <c:pt idx="15267">
                  <c:v>4.4342333333333649E-4</c:v>
                </c:pt>
                <c:pt idx="15268">
                  <c:v>4.3342333333333647E-4</c:v>
                </c:pt>
                <c:pt idx="15269">
                  <c:v>4.2342333333333644E-4</c:v>
                </c:pt>
                <c:pt idx="15270">
                  <c:v>4.2342333333333644E-4</c:v>
                </c:pt>
                <c:pt idx="15271">
                  <c:v>4.1342333333333641E-4</c:v>
                </c:pt>
                <c:pt idx="15272">
                  <c:v>4.1342333333333641E-4</c:v>
                </c:pt>
                <c:pt idx="15273">
                  <c:v>4.0342333333333639E-4</c:v>
                </c:pt>
                <c:pt idx="15274">
                  <c:v>4.0342333333333639E-4</c:v>
                </c:pt>
                <c:pt idx="15275">
                  <c:v>3.9342333333333636E-4</c:v>
                </c:pt>
                <c:pt idx="15276">
                  <c:v>3.9342333333333636E-4</c:v>
                </c:pt>
                <c:pt idx="15277">
                  <c:v>3.8342333333333655E-4</c:v>
                </c:pt>
                <c:pt idx="15278">
                  <c:v>3.8342333333333655E-4</c:v>
                </c:pt>
                <c:pt idx="15279">
                  <c:v>3.7342333333333652E-4</c:v>
                </c:pt>
                <c:pt idx="15280">
                  <c:v>3.7342333333333652E-4</c:v>
                </c:pt>
                <c:pt idx="15281">
                  <c:v>3.7342333333333652E-4</c:v>
                </c:pt>
                <c:pt idx="15282">
                  <c:v>3.7342333333333652E-4</c:v>
                </c:pt>
                <c:pt idx="15283">
                  <c:v>3.7342333333333652E-4</c:v>
                </c:pt>
                <c:pt idx="15284">
                  <c:v>3.634233333333365E-4</c:v>
                </c:pt>
                <c:pt idx="15285">
                  <c:v>3.634233333333365E-4</c:v>
                </c:pt>
                <c:pt idx="15286">
                  <c:v>3.634233333333365E-4</c:v>
                </c:pt>
                <c:pt idx="15287">
                  <c:v>3.634233333333365E-4</c:v>
                </c:pt>
                <c:pt idx="15288">
                  <c:v>3.634233333333365E-4</c:v>
                </c:pt>
                <c:pt idx="15289">
                  <c:v>3.634233333333365E-4</c:v>
                </c:pt>
                <c:pt idx="15290">
                  <c:v>3.7342333333333652E-4</c:v>
                </c:pt>
                <c:pt idx="15291">
                  <c:v>3.7342333333333652E-4</c:v>
                </c:pt>
                <c:pt idx="15292">
                  <c:v>3.7342333333333652E-4</c:v>
                </c:pt>
                <c:pt idx="15293">
                  <c:v>3.7342333333333652E-4</c:v>
                </c:pt>
                <c:pt idx="15294">
                  <c:v>3.7342333333333652E-4</c:v>
                </c:pt>
                <c:pt idx="15295">
                  <c:v>3.8342333333333655E-4</c:v>
                </c:pt>
                <c:pt idx="15296">
                  <c:v>3.8342333333333655E-4</c:v>
                </c:pt>
                <c:pt idx="15297">
                  <c:v>3.9342333333333636E-4</c:v>
                </c:pt>
                <c:pt idx="15298">
                  <c:v>3.9342333333333636E-4</c:v>
                </c:pt>
                <c:pt idx="15299">
                  <c:v>3.9342333333333636E-4</c:v>
                </c:pt>
                <c:pt idx="15300">
                  <c:v>4.0342333333333639E-4</c:v>
                </c:pt>
                <c:pt idx="15301">
                  <c:v>4.0342333333333639E-4</c:v>
                </c:pt>
                <c:pt idx="15302">
                  <c:v>4.0342333333333639E-4</c:v>
                </c:pt>
                <c:pt idx="15303">
                  <c:v>4.0342333333333639E-4</c:v>
                </c:pt>
                <c:pt idx="15304">
                  <c:v>4.1342333333333641E-4</c:v>
                </c:pt>
                <c:pt idx="15305">
                  <c:v>4.1342333333333641E-4</c:v>
                </c:pt>
                <c:pt idx="15306">
                  <c:v>4.2342333333333644E-4</c:v>
                </c:pt>
                <c:pt idx="15307">
                  <c:v>4.2342333333333644E-4</c:v>
                </c:pt>
                <c:pt idx="15308">
                  <c:v>4.2342333333333644E-4</c:v>
                </c:pt>
                <c:pt idx="15309">
                  <c:v>4.2342333333333644E-4</c:v>
                </c:pt>
                <c:pt idx="15310">
                  <c:v>4.2342333333333644E-4</c:v>
                </c:pt>
                <c:pt idx="15311">
                  <c:v>4.2342333333333644E-4</c:v>
                </c:pt>
                <c:pt idx="15312">
                  <c:v>4.2342333333333644E-4</c:v>
                </c:pt>
                <c:pt idx="15313">
                  <c:v>4.2342333333333644E-4</c:v>
                </c:pt>
                <c:pt idx="15314">
                  <c:v>4.2342333333333644E-4</c:v>
                </c:pt>
                <c:pt idx="15315">
                  <c:v>4.2342333333333644E-4</c:v>
                </c:pt>
                <c:pt idx="15316">
                  <c:v>4.2342333333333644E-4</c:v>
                </c:pt>
                <c:pt idx="15317">
                  <c:v>4.2342333333333644E-4</c:v>
                </c:pt>
                <c:pt idx="15318">
                  <c:v>4.1342333333333641E-4</c:v>
                </c:pt>
                <c:pt idx="15319">
                  <c:v>4.1342333333333641E-4</c:v>
                </c:pt>
                <c:pt idx="15320">
                  <c:v>4.1342333333333641E-4</c:v>
                </c:pt>
                <c:pt idx="15321">
                  <c:v>4.0342333333333639E-4</c:v>
                </c:pt>
                <c:pt idx="15322">
                  <c:v>4.0342333333333639E-4</c:v>
                </c:pt>
                <c:pt idx="15323">
                  <c:v>4.0342333333333639E-4</c:v>
                </c:pt>
                <c:pt idx="15324">
                  <c:v>4.0342333333333639E-4</c:v>
                </c:pt>
                <c:pt idx="15325">
                  <c:v>3.9342333333333636E-4</c:v>
                </c:pt>
                <c:pt idx="15326">
                  <c:v>3.9342333333333636E-4</c:v>
                </c:pt>
                <c:pt idx="15327">
                  <c:v>3.9342333333333636E-4</c:v>
                </c:pt>
                <c:pt idx="15328">
                  <c:v>3.9342333333333636E-4</c:v>
                </c:pt>
                <c:pt idx="15329">
                  <c:v>3.9342333333333636E-4</c:v>
                </c:pt>
                <c:pt idx="15330">
                  <c:v>3.9342333333333636E-4</c:v>
                </c:pt>
                <c:pt idx="15331">
                  <c:v>3.9342333333333636E-4</c:v>
                </c:pt>
                <c:pt idx="15332">
                  <c:v>3.9342333333333636E-4</c:v>
                </c:pt>
                <c:pt idx="15333">
                  <c:v>3.9342333333333636E-4</c:v>
                </c:pt>
                <c:pt idx="15334">
                  <c:v>3.8342333333333655E-4</c:v>
                </c:pt>
                <c:pt idx="15335">
                  <c:v>3.8342333333333655E-4</c:v>
                </c:pt>
                <c:pt idx="15336">
                  <c:v>3.9342333333333636E-4</c:v>
                </c:pt>
                <c:pt idx="15337">
                  <c:v>3.9342333333333636E-4</c:v>
                </c:pt>
                <c:pt idx="15338">
                  <c:v>3.9342333333333636E-4</c:v>
                </c:pt>
                <c:pt idx="15339">
                  <c:v>3.9342333333333636E-4</c:v>
                </c:pt>
                <c:pt idx="15340">
                  <c:v>3.9342333333333636E-4</c:v>
                </c:pt>
                <c:pt idx="15341">
                  <c:v>3.9342333333333636E-4</c:v>
                </c:pt>
                <c:pt idx="15342">
                  <c:v>3.9342333333333636E-4</c:v>
                </c:pt>
                <c:pt idx="15343">
                  <c:v>3.9342333333333636E-4</c:v>
                </c:pt>
                <c:pt idx="15344">
                  <c:v>4.0342333333333639E-4</c:v>
                </c:pt>
                <c:pt idx="15345">
                  <c:v>4.0342333333333639E-4</c:v>
                </c:pt>
                <c:pt idx="15346">
                  <c:v>4.0342333333333639E-4</c:v>
                </c:pt>
                <c:pt idx="15347">
                  <c:v>4.0342333333333639E-4</c:v>
                </c:pt>
                <c:pt idx="15348">
                  <c:v>4.0342333333333639E-4</c:v>
                </c:pt>
                <c:pt idx="15349">
                  <c:v>4.0342333333333639E-4</c:v>
                </c:pt>
                <c:pt idx="15350">
                  <c:v>4.0342333333333639E-4</c:v>
                </c:pt>
                <c:pt idx="15351">
                  <c:v>4.0342333333333639E-4</c:v>
                </c:pt>
                <c:pt idx="15352">
                  <c:v>4.1342333333333641E-4</c:v>
                </c:pt>
                <c:pt idx="15353">
                  <c:v>4.1342333333333641E-4</c:v>
                </c:pt>
                <c:pt idx="15354">
                  <c:v>4.1342333333333641E-4</c:v>
                </c:pt>
                <c:pt idx="15355">
                  <c:v>4.1342333333333641E-4</c:v>
                </c:pt>
                <c:pt idx="15356">
                  <c:v>4.1342333333333641E-4</c:v>
                </c:pt>
                <c:pt idx="15357">
                  <c:v>4.0342333333333639E-4</c:v>
                </c:pt>
                <c:pt idx="15358">
                  <c:v>4.0342333333333639E-4</c:v>
                </c:pt>
                <c:pt idx="15359">
                  <c:v>4.0342333333333639E-4</c:v>
                </c:pt>
                <c:pt idx="15360">
                  <c:v>4.0342333333333639E-4</c:v>
                </c:pt>
                <c:pt idx="15361">
                  <c:v>4.0342333333333639E-4</c:v>
                </c:pt>
                <c:pt idx="15362">
                  <c:v>3.9342333333333636E-4</c:v>
                </c:pt>
                <c:pt idx="15363">
                  <c:v>3.9342333333333636E-4</c:v>
                </c:pt>
                <c:pt idx="15364">
                  <c:v>3.9342333333333636E-4</c:v>
                </c:pt>
                <c:pt idx="15365">
                  <c:v>3.8342333333333655E-4</c:v>
                </c:pt>
                <c:pt idx="15366">
                  <c:v>3.8342333333333655E-4</c:v>
                </c:pt>
                <c:pt idx="15367">
                  <c:v>3.7342333333333652E-4</c:v>
                </c:pt>
                <c:pt idx="15368">
                  <c:v>3.7342333333333652E-4</c:v>
                </c:pt>
                <c:pt idx="15369">
                  <c:v>3.634233333333365E-4</c:v>
                </c:pt>
                <c:pt idx="15370">
                  <c:v>3.634233333333365E-4</c:v>
                </c:pt>
                <c:pt idx="15371">
                  <c:v>3.5342333333333647E-4</c:v>
                </c:pt>
                <c:pt idx="15372">
                  <c:v>3.5342333333333647E-4</c:v>
                </c:pt>
                <c:pt idx="15373">
                  <c:v>3.5342333333333647E-4</c:v>
                </c:pt>
                <c:pt idx="15374">
                  <c:v>3.4342333333333645E-4</c:v>
                </c:pt>
                <c:pt idx="15375">
                  <c:v>3.3342333333333642E-4</c:v>
                </c:pt>
                <c:pt idx="15376">
                  <c:v>3.3342333333333642E-4</c:v>
                </c:pt>
                <c:pt idx="15377">
                  <c:v>3.3342333333333642E-4</c:v>
                </c:pt>
                <c:pt idx="15378">
                  <c:v>3.3342333333333642E-4</c:v>
                </c:pt>
                <c:pt idx="15379">
                  <c:v>3.2342333333333639E-4</c:v>
                </c:pt>
                <c:pt idx="15380">
                  <c:v>3.2342333333333639E-4</c:v>
                </c:pt>
                <c:pt idx="15381">
                  <c:v>3.2342333333333639E-4</c:v>
                </c:pt>
                <c:pt idx="15382">
                  <c:v>3.1342333333333637E-4</c:v>
                </c:pt>
                <c:pt idx="15383">
                  <c:v>3.1342333333333637E-4</c:v>
                </c:pt>
                <c:pt idx="15384">
                  <c:v>3.1342333333333637E-4</c:v>
                </c:pt>
                <c:pt idx="15385">
                  <c:v>3.1342333333333637E-4</c:v>
                </c:pt>
                <c:pt idx="15386">
                  <c:v>3.1342333333333637E-4</c:v>
                </c:pt>
                <c:pt idx="15387">
                  <c:v>3.2342333333333639E-4</c:v>
                </c:pt>
                <c:pt idx="15388">
                  <c:v>3.2342333333333639E-4</c:v>
                </c:pt>
                <c:pt idx="15389">
                  <c:v>3.2342333333333639E-4</c:v>
                </c:pt>
                <c:pt idx="15390">
                  <c:v>3.3342333333333642E-4</c:v>
                </c:pt>
                <c:pt idx="15391">
                  <c:v>3.3342333333333642E-4</c:v>
                </c:pt>
                <c:pt idx="15392">
                  <c:v>3.3342333333333642E-4</c:v>
                </c:pt>
                <c:pt idx="15393">
                  <c:v>3.3342333333333642E-4</c:v>
                </c:pt>
                <c:pt idx="15394">
                  <c:v>3.3342333333333642E-4</c:v>
                </c:pt>
                <c:pt idx="15395">
                  <c:v>3.4342333333333645E-4</c:v>
                </c:pt>
                <c:pt idx="15396">
                  <c:v>3.5342333333333647E-4</c:v>
                </c:pt>
                <c:pt idx="15397">
                  <c:v>3.5342333333333647E-4</c:v>
                </c:pt>
                <c:pt idx="15398">
                  <c:v>3.5342333333333647E-4</c:v>
                </c:pt>
                <c:pt idx="15399">
                  <c:v>3.5342333333333647E-4</c:v>
                </c:pt>
                <c:pt idx="15400">
                  <c:v>3.634233333333365E-4</c:v>
                </c:pt>
                <c:pt idx="15401">
                  <c:v>3.634233333333365E-4</c:v>
                </c:pt>
                <c:pt idx="15402">
                  <c:v>3.7342333333333652E-4</c:v>
                </c:pt>
                <c:pt idx="15403">
                  <c:v>3.7342333333333652E-4</c:v>
                </c:pt>
                <c:pt idx="15404">
                  <c:v>3.7342333333333652E-4</c:v>
                </c:pt>
                <c:pt idx="15405">
                  <c:v>3.7342333333333652E-4</c:v>
                </c:pt>
                <c:pt idx="15406">
                  <c:v>3.8342333333333655E-4</c:v>
                </c:pt>
                <c:pt idx="15407">
                  <c:v>3.8342333333333655E-4</c:v>
                </c:pt>
                <c:pt idx="15408">
                  <c:v>3.9342333333333636E-4</c:v>
                </c:pt>
                <c:pt idx="15409">
                  <c:v>3.9342333333333636E-4</c:v>
                </c:pt>
                <c:pt idx="15410">
                  <c:v>3.9342333333333636E-4</c:v>
                </c:pt>
                <c:pt idx="15411">
                  <c:v>3.9342333333333636E-4</c:v>
                </c:pt>
                <c:pt idx="15412">
                  <c:v>3.9342333333333636E-4</c:v>
                </c:pt>
                <c:pt idx="15413">
                  <c:v>3.9342333333333636E-4</c:v>
                </c:pt>
                <c:pt idx="15414">
                  <c:v>3.9342333333333636E-4</c:v>
                </c:pt>
                <c:pt idx="15415">
                  <c:v>3.9342333333333636E-4</c:v>
                </c:pt>
                <c:pt idx="15416">
                  <c:v>3.9342333333333636E-4</c:v>
                </c:pt>
                <c:pt idx="15417">
                  <c:v>3.9342333333333636E-4</c:v>
                </c:pt>
                <c:pt idx="15418">
                  <c:v>3.9342333333333636E-4</c:v>
                </c:pt>
                <c:pt idx="15419">
                  <c:v>3.9342333333333636E-4</c:v>
                </c:pt>
                <c:pt idx="15420">
                  <c:v>3.9342333333333636E-4</c:v>
                </c:pt>
                <c:pt idx="15421">
                  <c:v>3.9342333333333636E-4</c:v>
                </c:pt>
                <c:pt idx="15422">
                  <c:v>3.9342333333333636E-4</c:v>
                </c:pt>
                <c:pt idx="15423">
                  <c:v>3.9342333333333636E-4</c:v>
                </c:pt>
                <c:pt idx="15424">
                  <c:v>3.8342333333333655E-4</c:v>
                </c:pt>
                <c:pt idx="15425">
                  <c:v>3.8342333333333655E-4</c:v>
                </c:pt>
                <c:pt idx="15426">
                  <c:v>3.8342333333333655E-4</c:v>
                </c:pt>
                <c:pt idx="15427">
                  <c:v>3.8342333333333655E-4</c:v>
                </c:pt>
                <c:pt idx="15428">
                  <c:v>3.7342333333333652E-4</c:v>
                </c:pt>
                <c:pt idx="15429">
                  <c:v>3.7342333333333652E-4</c:v>
                </c:pt>
                <c:pt idx="15430">
                  <c:v>3.7342333333333652E-4</c:v>
                </c:pt>
                <c:pt idx="15431">
                  <c:v>3.7342333333333652E-4</c:v>
                </c:pt>
                <c:pt idx="15432">
                  <c:v>3.7342333333333652E-4</c:v>
                </c:pt>
                <c:pt idx="15433">
                  <c:v>3.7342333333333652E-4</c:v>
                </c:pt>
                <c:pt idx="15434">
                  <c:v>3.7342333333333652E-4</c:v>
                </c:pt>
                <c:pt idx="15435">
                  <c:v>3.7342333333333652E-4</c:v>
                </c:pt>
                <c:pt idx="15436">
                  <c:v>3.7342333333333652E-4</c:v>
                </c:pt>
                <c:pt idx="15437">
                  <c:v>3.634233333333365E-4</c:v>
                </c:pt>
                <c:pt idx="15438">
                  <c:v>3.634233333333365E-4</c:v>
                </c:pt>
                <c:pt idx="15439">
                  <c:v>3.634233333333365E-4</c:v>
                </c:pt>
                <c:pt idx="15440">
                  <c:v>3.634233333333365E-4</c:v>
                </c:pt>
                <c:pt idx="15441">
                  <c:v>3.634233333333365E-4</c:v>
                </c:pt>
                <c:pt idx="15442">
                  <c:v>3.7342333333333652E-4</c:v>
                </c:pt>
                <c:pt idx="15443">
                  <c:v>3.7342333333333652E-4</c:v>
                </c:pt>
                <c:pt idx="15444">
                  <c:v>3.7342333333333652E-4</c:v>
                </c:pt>
                <c:pt idx="15445">
                  <c:v>3.7342333333333652E-4</c:v>
                </c:pt>
                <c:pt idx="15446">
                  <c:v>3.7342333333333652E-4</c:v>
                </c:pt>
                <c:pt idx="15447">
                  <c:v>3.7342333333333652E-4</c:v>
                </c:pt>
                <c:pt idx="15448">
                  <c:v>3.8342333333333655E-4</c:v>
                </c:pt>
                <c:pt idx="15449">
                  <c:v>3.8342333333333655E-4</c:v>
                </c:pt>
                <c:pt idx="15450">
                  <c:v>3.9342333333333636E-4</c:v>
                </c:pt>
                <c:pt idx="15451">
                  <c:v>3.9342333333333636E-4</c:v>
                </c:pt>
                <c:pt idx="15452">
                  <c:v>3.9342333333333636E-4</c:v>
                </c:pt>
                <c:pt idx="15453">
                  <c:v>4.0342333333333639E-4</c:v>
                </c:pt>
                <c:pt idx="15454">
                  <c:v>4.0342333333333639E-4</c:v>
                </c:pt>
                <c:pt idx="15455">
                  <c:v>4.0342333333333639E-4</c:v>
                </c:pt>
                <c:pt idx="15456">
                  <c:v>4.1342333333333641E-4</c:v>
                </c:pt>
                <c:pt idx="15457">
                  <c:v>4.1342333333333641E-4</c:v>
                </c:pt>
                <c:pt idx="15458">
                  <c:v>4.2342333333333644E-4</c:v>
                </c:pt>
                <c:pt idx="15459">
                  <c:v>4.2342333333333644E-4</c:v>
                </c:pt>
                <c:pt idx="15460">
                  <c:v>4.3342333333333647E-4</c:v>
                </c:pt>
                <c:pt idx="15461">
                  <c:v>4.3342333333333647E-4</c:v>
                </c:pt>
                <c:pt idx="15462">
                  <c:v>4.4342333333333649E-4</c:v>
                </c:pt>
                <c:pt idx="15463">
                  <c:v>4.4342333333333649E-4</c:v>
                </c:pt>
                <c:pt idx="15464">
                  <c:v>4.4342333333333649E-4</c:v>
                </c:pt>
                <c:pt idx="15465">
                  <c:v>4.4342333333333649E-4</c:v>
                </c:pt>
                <c:pt idx="15466">
                  <c:v>4.5342333333333652E-4</c:v>
                </c:pt>
                <c:pt idx="15467">
                  <c:v>4.5342333333333652E-4</c:v>
                </c:pt>
                <c:pt idx="15468">
                  <c:v>4.6342333333333654E-4</c:v>
                </c:pt>
                <c:pt idx="15469">
                  <c:v>4.6342333333333654E-4</c:v>
                </c:pt>
                <c:pt idx="15470">
                  <c:v>4.6342333333333654E-4</c:v>
                </c:pt>
                <c:pt idx="15471">
                  <c:v>4.6342333333333654E-4</c:v>
                </c:pt>
                <c:pt idx="15472">
                  <c:v>4.6342333333333654E-4</c:v>
                </c:pt>
                <c:pt idx="15473">
                  <c:v>4.6342333333333654E-4</c:v>
                </c:pt>
                <c:pt idx="15474">
                  <c:v>4.6342333333333654E-4</c:v>
                </c:pt>
                <c:pt idx="15475">
                  <c:v>4.6342333333333654E-4</c:v>
                </c:pt>
                <c:pt idx="15476">
                  <c:v>4.6342333333333654E-4</c:v>
                </c:pt>
                <c:pt idx="15477">
                  <c:v>4.5342333333333652E-4</c:v>
                </c:pt>
                <c:pt idx="15478">
                  <c:v>4.5342333333333652E-4</c:v>
                </c:pt>
                <c:pt idx="15479">
                  <c:v>4.5342333333333652E-4</c:v>
                </c:pt>
                <c:pt idx="15480">
                  <c:v>4.4342333333333649E-4</c:v>
                </c:pt>
                <c:pt idx="15481">
                  <c:v>4.4342333333333649E-4</c:v>
                </c:pt>
                <c:pt idx="15482">
                  <c:v>4.4342333333333649E-4</c:v>
                </c:pt>
                <c:pt idx="15483">
                  <c:v>4.4342333333333649E-4</c:v>
                </c:pt>
                <c:pt idx="15484">
                  <c:v>4.4342333333333649E-4</c:v>
                </c:pt>
                <c:pt idx="15485">
                  <c:v>4.3342333333333647E-4</c:v>
                </c:pt>
                <c:pt idx="15486">
                  <c:v>4.3342333333333647E-4</c:v>
                </c:pt>
                <c:pt idx="15487">
                  <c:v>4.2342333333333644E-4</c:v>
                </c:pt>
                <c:pt idx="15488">
                  <c:v>4.2342333333333644E-4</c:v>
                </c:pt>
                <c:pt idx="15489">
                  <c:v>4.2342333333333644E-4</c:v>
                </c:pt>
                <c:pt idx="15490">
                  <c:v>4.2342333333333644E-4</c:v>
                </c:pt>
                <c:pt idx="15491">
                  <c:v>4.2342333333333644E-4</c:v>
                </c:pt>
                <c:pt idx="15492">
                  <c:v>4.2342333333333644E-4</c:v>
                </c:pt>
                <c:pt idx="15493">
                  <c:v>4.1342333333333641E-4</c:v>
                </c:pt>
                <c:pt idx="15494">
                  <c:v>4.1342333333333641E-4</c:v>
                </c:pt>
                <c:pt idx="15495">
                  <c:v>4.1342333333333641E-4</c:v>
                </c:pt>
                <c:pt idx="15496">
                  <c:v>4.1342333333333641E-4</c:v>
                </c:pt>
                <c:pt idx="15497">
                  <c:v>4.0342333333333639E-4</c:v>
                </c:pt>
                <c:pt idx="15498">
                  <c:v>4.0342333333333639E-4</c:v>
                </c:pt>
                <c:pt idx="15499">
                  <c:v>4.0342333333333639E-4</c:v>
                </c:pt>
                <c:pt idx="15500">
                  <c:v>4.0342333333333639E-4</c:v>
                </c:pt>
                <c:pt idx="15501">
                  <c:v>4.0342333333333639E-4</c:v>
                </c:pt>
                <c:pt idx="15502">
                  <c:v>4.0342333333333639E-4</c:v>
                </c:pt>
                <c:pt idx="15503">
                  <c:v>4.0342333333333639E-4</c:v>
                </c:pt>
                <c:pt idx="15504">
                  <c:v>4.0342333333333639E-4</c:v>
                </c:pt>
                <c:pt idx="15505">
                  <c:v>4.0342333333333639E-4</c:v>
                </c:pt>
                <c:pt idx="15506">
                  <c:v>4.0342333333333639E-4</c:v>
                </c:pt>
                <c:pt idx="15507">
                  <c:v>4.0342333333333639E-4</c:v>
                </c:pt>
                <c:pt idx="15508">
                  <c:v>4.0342333333333639E-4</c:v>
                </c:pt>
                <c:pt idx="15509">
                  <c:v>4.0342333333333639E-4</c:v>
                </c:pt>
                <c:pt idx="15510">
                  <c:v>4.0342333333333639E-4</c:v>
                </c:pt>
                <c:pt idx="15511">
                  <c:v>4.0342333333333639E-4</c:v>
                </c:pt>
                <c:pt idx="15512">
                  <c:v>4.1342333333333641E-4</c:v>
                </c:pt>
                <c:pt idx="15513">
                  <c:v>4.1342333333333641E-4</c:v>
                </c:pt>
                <c:pt idx="15514">
                  <c:v>4.1342333333333641E-4</c:v>
                </c:pt>
                <c:pt idx="15515">
                  <c:v>4.1342333333333641E-4</c:v>
                </c:pt>
                <c:pt idx="15516">
                  <c:v>4.1342333333333641E-4</c:v>
                </c:pt>
                <c:pt idx="15517">
                  <c:v>4.1342333333333641E-4</c:v>
                </c:pt>
                <c:pt idx="15518">
                  <c:v>4.1342333333333641E-4</c:v>
                </c:pt>
                <c:pt idx="15519">
                  <c:v>4.1342333333333641E-4</c:v>
                </c:pt>
                <c:pt idx="15520">
                  <c:v>4.1342333333333641E-4</c:v>
                </c:pt>
                <c:pt idx="15521">
                  <c:v>4.1342333333333641E-4</c:v>
                </c:pt>
                <c:pt idx="15522">
                  <c:v>4.1342333333333641E-4</c:v>
                </c:pt>
                <c:pt idx="15523">
                  <c:v>4.1342333333333641E-4</c:v>
                </c:pt>
                <c:pt idx="15524">
                  <c:v>4.1342333333333641E-4</c:v>
                </c:pt>
                <c:pt idx="15525">
                  <c:v>4.1342333333333641E-4</c:v>
                </c:pt>
                <c:pt idx="15526">
                  <c:v>4.1342333333333641E-4</c:v>
                </c:pt>
                <c:pt idx="15527">
                  <c:v>4.0342333333333639E-4</c:v>
                </c:pt>
                <c:pt idx="15528">
                  <c:v>4.0342333333333639E-4</c:v>
                </c:pt>
                <c:pt idx="15529">
                  <c:v>4.0342333333333639E-4</c:v>
                </c:pt>
                <c:pt idx="15530">
                  <c:v>4.0342333333333639E-4</c:v>
                </c:pt>
                <c:pt idx="15531">
                  <c:v>4.0342333333333639E-4</c:v>
                </c:pt>
                <c:pt idx="15532">
                  <c:v>4.0342333333333639E-4</c:v>
                </c:pt>
                <c:pt idx="15533">
                  <c:v>4.0342333333333639E-4</c:v>
                </c:pt>
                <c:pt idx="15534">
                  <c:v>4.0342333333333639E-4</c:v>
                </c:pt>
                <c:pt idx="15535">
                  <c:v>3.9342333333333636E-4</c:v>
                </c:pt>
                <c:pt idx="15536">
                  <c:v>3.9342333333333636E-4</c:v>
                </c:pt>
                <c:pt idx="15537">
                  <c:v>3.9342333333333636E-4</c:v>
                </c:pt>
                <c:pt idx="15538">
                  <c:v>3.9342333333333636E-4</c:v>
                </c:pt>
                <c:pt idx="15539">
                  <c:v>3.9342333333333636E-4</c:v>
                </c:pt>
                <c:pt idx="15540">
                  <c:v>3.9342333333333636E-4</c:v>
                </c:pt>
                <c:pt idx="15541">
                  <c:v>3.8342333333333655E-4</c:v>
                </c:pt>
                <c:pt idx="15542">
                  <c:v>3.8342333333333655E-4</c:v>
                </c:pt>
                <c:pt idx="15543">
                  <c:v>3.7342333333333652E-4</c:v>
                </c:pt>
                <c:pt idx="15544">
                  <c:v>3.7342333333333652E-4</c:v>
                </c:pt>
                <c:pt idx="15545">
                  <c:v>3.7342333333333652E-4</c:v>
                </c:pt>
                <c:pt idx="15546">
                  <c:v>3.7342333333333652E-4</c:v>
                </c:pt>
                <c:pt idx="15547">
                  <c:v>3.7342333333333652E-4</c:v>
                </c:pt>
                <c:pt idx="15548">
                  <c:v>3.7342333333333652E-4</c:v>
                </c:pt>
                <c:pt idx="15549">
                  <c:v>3.634233333333365E-4</c:v>
                </c:pt>
                <c:pt idx="15550">
                  <c:v>3.634233333333365E-4</c:v>
                </c:pt>
                <c:pt idx="15551">
                  <c:v>3.634233333333365E-4</c:v>
                </c:pt>
                <c:pt idx="15552">
                  <c:v>3.634233333333365E-4</c:v>
                </c:pt>
                <c:pt idx="15553">
                  <c:v>3.634233333333365E-4</c:v>
                </c:pt>
                <c:pt idx="15554">
                  <c:v>3.634233333333365E-4</c:v>
                </c:pt>
                <c:pt idx="15555">
                  <c:v>3.634233333333365E-4</c:v>
                </c:pt>
                <c:pt idx="15556">
                  <c:v>3.634233333333365E-4</c:v>
                </c:pt>
                <c:pt idx="15557">
                  <c:v>3.634233333333365E-4</c:v>
                </c:pt>
                <c:pt idx="15558">
                  <c:v>3.634233333333365E-4</c:v>
                </c:pt>
                <c:pt idx="15559">
                  <c:v>3.634233333333365E-4</c:v>
                </c:pt>
                <c:pt idx="15560">
                  <c:v>3.7342333333333652E-4</c:v>
                </c:pt>
                <c:pt idx="15561">
                  <c:v>3.7342333333333652E-4</c:v>
                </c:pt>
                <c:pt idx="15562">
                  <c:v>3.7342333333333652E-4</c:v>
                </c:pt>
                <c:pt idx="15563">
                  <c:v>3.7342333333333652E-4</c:v>
                </c:pt>
                <c:pt idx="15564">
                  <c:v>3.7342333333333652E-4</c:v>
                </c:pt>
                <c:pt idx="15565">
                  <c:v>3.7342333333333652E-4</c:v>
                </c:pt>
                <c:pt idx="15566">
                  <c:v>3.8342333333333655E-4</c:v>
                </c:pt>
                <c:pt idx="15567">
                  <c:v>3.8342333333333655E-4</c:v>
                </c:pt>
                <c:pt idx="15568">
                  <c:v>3.8342333333333655E-4</c:v>
                </c:pt>
                <c:pt idx="15569">
                  <c:v>3.9342333333333636E-4</c:v>
                </c:pt>
                <c:pt idx="15570">
                  <c:v>3.9342333333333636E-4</c:v>
                </c:pt>
                <c:pt idx="15571">
                  <c:v>3.9342333333333636E-4</c:v>
                </c:pt>
                <c:pt idx="15572">
                  <c:v>3.9342333333333636E-4</c:v>
                </c:pt>
                <c:pt idx="15573">
                  <c:v>3.9342333333333636E-4</c:v>
                </c:pt>
                <c:pt idx="15574">
                  <c:v>3.9342333333333636E-4</c:v>
                </c:pt>
                <c:pt idx="15575">
                  <c:v>3.9342333333333636E-4</c:v>
                </c:pt>
                <c:pt idx="15576">
                  <c:v>4.0342333333333639E-4</c:v>
                </c:pt>
                <c:pt idx="15577">
                  <c:v>4.0342333333333639E-4</c:v>
                </c:pt>
                <c:pt idx="15578">
                  <c:v>4.0342333333333639E-4</c:v>
                </c:pt>
                <c:pt idx="15579">
                  <c:v>4.0342333333333639E-4</c:v>
                </c:pt>
                <c:pt idx="15580">
                  <c:v>4.0342333333333639E-4</c:v>
                </c:pt>
                <c:pt idx="15581">
                  <c:v>4.0342333333333639E-4</c:v>
                </c:pt>
                <c:pt idx="15582">
                  <c:v>4.0342333333333639E-4</c:v>
                </c:pt>
                <c:pt idx="15583">
                  <c:v>4.0342333333333639E-4</c:v>
                </c:pt>
                <c:pt idx="15584">
                  <c:v>3.9342333333333636E-4</c:v>
                </c:pt>
                <c:pt idx="15585">
                  <c:v>3.9342333333333636E-4</c:v>
                </c:pt>
                <c:pt idx="15586">
                  <c:v>3.9342333333333636E-4</c:v>
                </c:pt>
                <c:pt idx="15587">
                  <c:v>3.9342333333333636E-4</c:v>
                </c:pt>
                <c:pt idx="15588">
                  <c:v>3.9342333333333636E-4</c:v>
                </c:pt>
                <c:pt idx="15589">
                  <c:v>3.9342333333333636E-4</c:v>
                </c:pt>
                <c:pt idx="15590">
                  <c:v>3.9342333333333636E-4</c:v>
                </c:pt>
                <c:pt idx="15591">
                  <c:v>3.9342333333333636E-4</c:v>
                </c:pt>
                <c:pt idx="15592">
                  <c:v>3.9342333333333636E-4</c:v>
                </c:pt>
                <c:pt idx="15593">
                  <c:v>3.9342333333333636E-4</c:v>
                </c:pt>
                <c:pt idx="15594">
                  <c:v>3.9342333333333636E-4</c:v>
                </c:pt>
                <c:pt idx="15595">
                  <c:v>3.9342333333333636E-4</c:v>
                </c:pt>
                <c:pt idx="15596">
                  <c:v>3.9342333333333636E-4</c:v>
                </c:pt>
                <c:pt idx="15597">
                  <c:v>3.9342333333333636E-4</c:v>
                </c:pt>
                <c:pt idx="15598">
                  <c:v>3.9342333333333636E-4</c:v>
                </c:pt>
                <c:pt idx="15599">
                  <c:v>3.9342333333333636E-4</c:v>
                </c:pt>
                <c:pt idx="15600">
                  <c:v>3.9342333333333636E-4</c:v>
                </c:pt>
                <c:pt idx="15601">
                  <c:v>3.9342333333333636E-4</c:v>
                </c:pt>
                <c:pt idx="15602">
                  <c:v>3.9342333333333636E-4</c:v>
                </c:pt>
                <c:pt idx="15603">
                  <c:v>3.9342333333333636E-4</c:v>
                </c:pt>
                <c:pt idx="15604">
                  <c:v>3.9342333333333636E-4</c:v>
                </c:pt>
                <c:pt idx="15605">
                  <c:v>3.9342333333333636E-4</c:v>
                </c:pt>
                <c:pt idx="15606">
                  <c:v>3.9342333333333636E-4</c:v>
                </c:pt>
                <c:pt idx="15607">
                  <c:v>3.9342333333333636E-4</c:v>
                </c:pt>
                <c:pt idx="15608">
                  <c:v>3.9342333333333636E-4</c:v>
                </c:pt>
                <c:pt idx="15609">
                  <c:v>3.8342333333333655E-4</c:v>
                </c:pt>
                <c:pt idx="15610">
                  <c:v>3.8342333333333655E-4</c:v>
                </c:pt>
                <c:pt idx="15611">
                  <c:v>3.8342333333333655E-4</c:v>
                </c:pt>
                <c:pt idx="15612">
                  <c:v>3.8342333333333655E-4</c:v>
                </c:pt>
                <c:pt idx="15613">
                  <c:v>3.8342333333333655E-4</c:v>
                </c:pt>
                <c:pt idx="15614">
                  <c:v>3.8342333333333655E-4</c:v>
                </c:pt>
                <c:pt idx="15615">
                  <c:v>3.8342333333333655E-4</c:v>
                </c:pt>
                <c:pt idx="15616">
                  <c:v>3.7342333333333652E-4</c:v>
                </c:pt>
                <c:pt idx="15617">
                  <c:v>3.7342333333333652E-4</c:v>
                </c:pt>
                <c:pt idx="15618">
                  <c:v>3.7342333333333652E-4</c:v>
                </c:pt>
                <c:pt idx="15619">
                  <c:v>3.7342333333333652E-4</c:v>
                </c:pt>
                <c:pt idx="15620">
                  <c:v>3.7342333333333652E-4</c:v>
                </c:pt>
                <c:pt idx="15621">
                  <c:v>3.634233333333365E-4</c:v>
                </c:pt>
                <c:pt idx="15622">
                  <c:v>3.634233333333365E-4</c:v>
                </c:pt>
                <c:pt idx="15623">
                  <c:v>3.5342333333333647E-4</c:v>
                </c:pt>
                <c:pt idx="15624">
                  <c:v>3.5342333333333647E-4</c:v>
                </c:pt>
                <c:pt idx="15625">
                  <c:v>3.5342333333333647E-4</c:v>
                </c:pt>
                <c:pt idx="15626">
                  <c:v>3.5342333333333647E-4</c:v>
                </c:pt>
                <c:pt idx="15627">
                  <c:v>3.5342333333333647E-4</c:v>
                </c:pt>
                <c:pt idx="15628">
                  <c:v>3.4342333333333645E-4</c:v>
                </c:pt>
                <c:pt idx="15629">
                  <c:v>3.4342333333333645E-4</c:v>
                </c:pt>
                <c:pt idx="15630">
                  <c:v>3.3342333333333642E-4</c:v>
                </c:pt>
                <c:pt idx="15631">
                  <c:v>3.3342333333333642E-4</c:v>
                </c:pt>
                <c:pt idx="15632">
                  <c:v>3.3342333333333642E-4</c:v>
                </c:pt>
                <c:pt idx="15633">
                  <c:v>3.3342333333333642E-4</c:v>
                </c:pt>
                <c:pt idx="15634">
                  <c:v>3.3342333333333642E-4</c:v>
                </c:pt>
                <c:pt idx="15635">
                  <c:v>3.3342333333333642E-4</c:v>
                </c:pt>
                <c:pt idx="15636">
                  <c:v>3.3342333333333642E-4</c:v>
                </c:pt>
                <c:pt idx="15637">
                  <c:v>3.3342333333333642E-4</c:v>
                </c:pt>
                <c:pt idx="15638">
                  <c:v>3.3342333333333642E-4</c:v>
                </c:pt>
                <c:pt idx="15639">
                  <c:v>3.3342333333333642E-4</c:v>
                </c:pt>
                <c:pt idx="15640">
                  <c:v>3.3342333333333642E-4</c:v>
                </c:pt>
                <c:pt idx="15641">
                  <c:v>3.3342333333333642E-4</c:v>
                </c:pt>
                <c:pt idx="15642">
                  <c:v>3.3342333333333642E-4</c:v>
                </c:pt>
                <c:pt idx="15643">
                  <c:v>3.3342333333333642E-4</c:v>
                </c:pt>
                <c:pt idx="15644">
                  <c:v>3.3342333333333642E-4</c:v>
                </c:pt>
                <c:pt idx="15645">
                  <c:v>3.3342333333333642E-4</c:v>
                </c:pt>
                <c:pt idx="15646">
                  <c:v>3.3342333333333642E-4</c:v>
                </c:pt>
                <c:pt idx="15647">
                  <c:v>3.4342333333333645E-4</c:v>
                </c:pt>
                <c:pt idx="15648">
                  <c:v>3.4342333333333645E-4</c:v>
                </c:pt>
                <c:pt idx="15649">
                  <c:v>3.5342333333333647E-4</c:v>
                </c:pt>
                <c:pt idx="15650">
                  <c:v>3.5342333333333647E-4</c:v>
                </c:pt>
                <c:pt idx="15651">
                  <c:v>3.5342333333333647E-4</c:v>
                </c:pt>
                <c:pt idx="15652">
                  <c:v>3.5342333333333647E-4</c:v>
                </c:pt>
                <c:pt idx="15653">
                  <c:v>3.634233333333365E-4</c:v>
                </c:pt>
                <c:pt idx="15654">
                  <c:v>3.634233333333365E-4</c:v>
                </c:pt>
                <c:pt idx="15655">
                  <c:v>3.7342333333333652E-4</c:v>
                </c:pt>
                <c:pt idx="15656">
                  <c:v>3.7342333333333652E-4</c:v>
                </c:pt>
                <c:pt idx="15657">
                  <c:v>3.7342333333333652E-4</c:v>
                </c:pt>
                <c:pt idx="15658">
                  <c:v>3.8342333333333655E-4</c:v>
                </c:pt>
                <c:pt idx="15659">
                  <c:v>3.8342333333333655E-4</c:v>
                </c:pt>
                <c:pt idx="15660">
                  <c:v>3.9342333333333636E-4</c:v>
                </c:pt>
                <c:pt idx="15661">
                  <c:v>3.9342333333333636E-4</c:v>
                </c:pt>
                <c:pt idx="15662">
                  <c:v>3.9342333333333636E-4</c:v>
                </c:pt>
                <c:pt idx="15663">
                  <c:v>3.9342333333333636E-4</c:v>
                </c:pt>
                <c:pt idx="15664">
                  <c:v>4.0342333333333639E-4</c:v>
                </c:pt>
                <c:pt idx="15665">
                  <c:v>4.0342333333333639E-4</c:v>
                </c:pt>
                <c:pt idx="15666">
                  <c:v>4.0342333333333639E-4</c:v>
                </c:pt>
                <c:pt idx="15667">
                  <c:v>4.0342333333333639E-4</c:v>
                </c:pt>
                <c:pt idx="15668">
                  <c:v>4.0342333333333639E-4</c:v>
                </c:pt>
                <c:pt idx="15669">
                  <c:v>4.1342333333333641E-4</c:v>
                </c:pt>
                <c:pt idx="15670">
                  <c:v>4.1342333333333641E-4</c:v>
                </c:pt>
                <c:pt idx="15671">
                  <c:v>4.1342333333333641E-4</c:v>
                </c:pt>
                <c:pt idx="15672">
                  <c:v>4.2342333333333644E-4</c:v>
                </c:pt>
                <c:pt idx="15673">
                  <c:v>4.2342333333333644E-4</c:v>
                </c:pt>
                <c:pt idx="15674">
                  <c:v>4.2342333333333644E-4</c:v>
                </c:pt>
                <c:pt idx="15675">
                  <c:v>4.2342333333333644E-4</c:v>
                </c:pt>
                <c:pt idx="15676">
                  <c:v>4.2342333333333644E-4</c:v>
                </c:pt>
                <c:pt idx="15677">
                  <c:v>4.3342333333333647E-4</c:v>
                </c:pt>
                <c:pt idx="15678">
                  <c:v>4.3342333333333647E-4</c:v>
                </c:pt>
                <c:pt idx="15679">
                  <c:v>4.3342333333333647E-4</c:v>
                </c:pt>
                <c:pt idx="15680">
                  <c:v>4.3342333333333647E-4</c:v>
                </c:pt>
                <c:pt idx="15681">
                  <c:v>4.4342333333333649E-4</c:v>
                </c:pt>
                <c:pt idx="15682">
                  <c:v>4.4342333333333649E-4</c:v>
                </c:pt>
                <c:pt idx="15683">
                  <c:v>4.4342333333333649E-4</c:v>
                </c:pt>
                <c:pt idx="15684">
                  <c:v>4.4342333333333649E-4</c:v>
                </c:pt>
                <c:pt idx="15685">
                  <c:v>4.4342333333333649E-4</c:v>
                </c:pt>
                <c:pt idx="15686">
                  <c:v>4.4342333333333649E-4</c:v>
                </c:pt>
                <c:pt idx="15687">
                  <c:v>4.4342333333333649E-4</c:v>
                </c:pt>
                <c:pt idx="15688">
                  <c:v>4.4342333333333649E-4</c:v>
                </c:pt>
                <c:pt idx="15689">
                  <c:v>4.4342333333333649E-4</c:v>
                </c:pt>
                <c:pt idx="15690">
                  <c:v>4.4342333333333649E-4</c:v>
                </c:pt>
                <c:pt idx="15691">
                  <c:v>4.4342333333333649E-4</c:v>
                </c:pt>
                <c:pt idx="15692">
                  <c:v>4.4342333333333649E-4</c:v>
                </c:pt>
                <c:pt idx="15693">
                  <c:v>4.4342333333333649E-4</c:v>
                </c:pt>
                <c:pt idx="15694">
                  <c:v>4.4342333333333649E-4</c:v>
                </c:pt>
                <c:pt idx="15695">
                  <c:v>4.4342333333333649E-4</c:v>
                </c:pt>
                <c:pt idx="15696">
                  <c:v>4.4342333333333649E-4</c:v>
                </c:pt>
                <c:pt idx="15697">
                  <c:v>4.4342333333333649E-4</c:v>
                </c:pt>
                <c:pt idx="15698">
                  <c:v>4.4342333333333649E-4</c:v>
                </c:pt>
                <c:pt idx="15699">
                  <c:v>4.4342333333333649E-4</c:v>
                </c:pt>
                <c:pt idx="15700">
                  <c:v>4.3342333333333647E-4</c:v>
                </c:pt>
                <c:pt idx="15701">
                  <c:v>4.3342333333333647E-4</c:v>
                </c:pt>
                <c:pt idx="15702">
                  <c:v>4.3342333333333647E-4</c:v>
                </c:pt>
                <c:pt idx="15703">
                  <c:v>4.2342333333333644E-4</c:v>
                </c:pt>
                <c:pt idx="15704">
                  <c:v>4.2342333333333644E-4</c:v>
                </c:pt>
                <c:pt idx="15705">
                  <c:v>4.2342333333333644E-4</c:v>
                </c:pt>
                <c:pt idx="15706">
                  <c:v>4.2342333333333644E-4</c:v>
                </c:pt>
                <c:pt idx="15707">
                  <c:v>4.2342333333333644E-4</c:v>
                </c:pt>
                <c:pt idx="15708">
                  <c:v>4.1342333333333641E-4</c:v>
                </c:pt>
                <c:pt idx="15709">
                  <c:v>4.1342333333333641E-4</c:v>
                </c:pt>
                <c:pt idx="15710">
                  <c:v>4.0342333333333639E-4</c:v>
                </c:pt>
                <c:pt idx="15711">
                  <c:v>4.0342333333333639E-4</c:v>
                </c:pt>
                <c:pt idx="15712">
                  <c:v>4.0342333333333639E-4</c:v>
                </c:pt>
                <c:pt idx="15713">
                  <c:v>4.0342333333333639E-4</c:v>
                </c:pt>
                <c:pt idx="15714">
                  <c:v>4.0342333333333639E-4</c:v>
                </c:pt>
                <c:pt idx="15715">
                  <c:v>3.9342333333333636E-4</c:v>
                </c:pt>
                <c:pt idx="15716">
                  <c:v>3.9342333333333636E-4</c:v>
                </c:pt>
                <c:pt idx="15717">
                  <c:v>3.9342333333333636E-4</c:v>
                </c:pt>
                <c:pt idx="15718">
                  <c:v>3.9342333333333636E-4</c:v>
                </c:pt>
                <c:pt idx="15719">
                  <c:v>3.9342333333333636E-4</c:v>
                </c:pt>
                <c:pt idx="15720">
                  <c:v>3.9342333333333636E-4</c:v>
                </c:pt>
                <c:pt idx="15721">
                  <c:v>3.9342333333333636E-4</c:v>
                </c:pt>
                <c:pt idx="15722">
                  <c:v>3.8342333333333655E-4</c:v>
                </c:pt>
                <c:pt idx="15723">
                  <c:v>3.8342333333333655E-4</c:v>
                </c:pt>
                <c:pt idx="15724">
                  <c:v>3.8342333333333655E-4</c:v>
                </c:pt>
                <c:pt idx="15725">
                  <c:v>3.8342333333333655E-4</c:v>
                </c:pt>
                <c:pt idx="15726">
                  <c:v>3.8342333333333655E-4</c:v>
                </c:pt>
                <c:pt idx="15727">
                  <c:v>3.7342333333333652E-4</c:v>
                </c:pt>
                <c:pt idx="15728">
                  <c:v>3.7342333333333652E-4</c:v>
                </c:pt>
                <c:pt idx="15729">
                  <c:v>3.7342333333333652E-4</c:v>
                </c:pt>
                <c:pt idx="15730">
                  <c:v>3.7342333333333652E-4</c:v>
                </c:pt>
                <c:pt idx="15731">
                  <c:v>3.7342333333333652E-4</c:v>
                </c:pt>
                <c:pt idx="15732">
                  <c:v>3.7342333333333652E-4</c:v>
                </c:pt>
                <c:pt idx="15733">
                  <c:v>3.7342333333333652E-4</c:v>
                </c:pt>
                <c:pt idx="15734">
                  <c:v>3.7342333333333652E-4</c:v>
                </c:pt>
                <c:pt idx="15735">
                  <c:v>3.7342333333333652E-4</c:v>
                </c:pt>
                <c:pt idx="15736">
                  <c:v>3.7342333333333652E-4</c:v>
                </c:pt>
                <c:pt idx="15737">
                  <c:v>3.7342333333333652E-4</c:v>
                </c:pt>
                <c:pt idx="15738">
                  <c:v>3.7342333333333652E-4</c:v>
                </c:pt>
                <c:pt idx="15739">
                  <c:v>3.7342333333333652E-4</c:v>
                </c:pt>
                <c:pt idx="15740">
                  <c:v>3.7342333333333652E-4</c:v>
                </c:pt>
                <c:pt idx="15741">
                  <c:v>3.7342333333333652E-4</c:v>
                </c:pt>
                <c:pt idx="15742">
                  <c:v>3.7342333333333652E-4</c:v>
                </c:pt>
                <c:pt idx="15743">
                  <c:v>3.7342333333333652E-4</c:v>
                </c:pt>
                <c:pt idx="15744">
                  <c:v>3.7342333333333652E-4</c:v>
                </c:pt>
                <c:pt idx="15745">
                  <c:v>3.634233333333365E-4</c:v>
                </c:pt>
                <c:pt idx="15746">
                  <c:v>3.634233333333365E-4</c:v>
                </c:pt>
                <c:pt idx="15747">
                  <c:v>3.634233333333365E-4</c:v>
                </c:pt>
                <c:pt idx="15748">
                  <c:v>3.634233333333365E-4</c:v>
                </c:pt>
                <c:pt idx="15749">
                  <c:v>3.634233333333365E-4</c:v>
                </c:pt>
                <c:pt idx="15750">
                  <c:v>3.5342333333333647E-4</c:v>
                </c:pt>
                <c:pt idx="15751">
                  <c:v>3.5342333333333647E-4</c:v>
                </c:pt>
                <c:pt idx="15752">
                  <c:v>3.5342333333333647E-4</c:v>
                </c:pt>
                <c:pt idx="15753">
                  <c:v>3.5342333333333647E-4</c:v>
                </c:pt>
                <c:pt idx="15754">
                  <c:v>3.5342333333333647E-4</c:v>
                </c:pt>
                <c:pt idx="15755">
                  <c:v>3.5342333333333647E-4</c:v>
                </c:pt>
                <c:pt idx="15756">
                  <c:v>3.4342333333333645E-4</c:v>
                </c:pt>
                <c:pt idx="15757">
                  <c:v>3.4342333333333645E-4</c:v>
                </c:pt>
                <c:pt idx="15758">
                  <c:v>3.3342333333333642E-4</c:v>
                </c:pt>
                <c:pt idx="15759">
                  <c:v>3.3342333333333642E-4</c:v>
                </c:pt>
                <c:pt idx="15760">
                  <c:v>3.3342333333333642E-4</c:v>
                </c:pt>
                <c:pt idx="15761">
                  <c:v>3.3342333333333642E-4</c:v>
                </c:pt>
                <c:pt idx="15762">
                  <c:v>3.2342333333333639E-4</c:v>
                </c:pt>
                <c:pt idx="15763">
                  <c:v>3.2342333333333639E-4</c:v>
                </c:pt>
                <c:pt idx="15764">
                  <c:v>3.1342333333333637E-4</c:v>
                </c:pt>
                <c:pt idx="15765">
                  <c:v>3.1342333333333637E-4</c:v>
                </c:pt>
                <c:pt idx="15766">
                  <c:v>3.1342333333333637E-4</c:v>
                </c:pt>
                <c:pt idx="15767">
                  <c:v>3.1342333333333637E-4</c:v>
                </c:pt>
                <c:pt idx="15768">
                  <c:v>3.1342333333333637E-4</c:v>
                </c:pt>
                <c:pt idx="15769">
                  <c:v>3.0342333333333634E-4</c:v>
                </c:pt>
                <c:pt idx="15770">
                  <c:v>3.0342333333333634E-4</c:v>
                </c:pt>
                <c:pt idx="15771">
                  <c:v>2.9342333333333653E-4</c:v>
                </c:pt>
                <c:pt idx="15772">
                  <c:v>2.9342333333333653E-4</c:v>
                </c:pt>
                <c:pt idx="15773">
                  <c:v>2.9342333333333653E-4</c:v>
                </c:pt>
                <c:pt idx="15774">
                  <c:v>2.9342333333333653E-4</c:v>
                </c:pt>
                <c:pt idx="15775">
                  <c:v>2.9342333333333653E-4</c:v>
                </c:pt>
                <c:pt idx="15776">
                  <c:v>2.9342333333333653E-4</c:v>
                </c:pt>
                <c:pt idx="15777">
                  <c:v>2.9342333333333653E-4</c:v>
                </c:pt>
                <c:pt idx="15778">
                  <c:v>2.9342333333333653E-4</c:v>
                </c:pt>
                <c:pt idx="15779">
                  <c:v>2.9342333333333653E-4</c:v>
                </c:pt>
                <c:pt idx="15780">
                  <c:v>2.9342333333333653E-4</c:v>
                </c:pt>
                <c:pt idx="15781">
                  <c:v>2.9342333333333653E-4</c:v>
                </c:pt>
                <c:pt idx="15782">
                  <c:v>2.9342333333333653E-4</c:v>
                </c:pt>
                <c:pt idx="15783">
                  <c:v>3.0342333333333634E-4</c:v>
                </c:pt>
                <c:pt idx="15784">
                  <c:v>3.0342333333333634E-4</c:v>
                </c:pt>
                <c:pt idx="15785">
                  <c:v>3.0342333333333634E-4</c:v>
                </c:pt>
                <c:pt idx="15786">
                  <c:v>3.1342333333333637E-4</c:v>
                </c:pt>
                <c:pt idx="15787">
                  <c:v>3.1342333333333637E-4</c:v>
                </c:pt>
                <c:pt idx="15788">
                  <c:v>3.1342333333333637E-4</c:v>
                </c:pt>
                <c:pt idx="15789">
                  <c:v>3.2342333333333639E-4</c:v>
                </c:pt>
                <c:pt idx="15790">
                  <c:v>3.2342333333333639E-4</c:v>
                </c:pt>
                <c:pt idx="15791">
                  <c:v>3.3342333333333642E-4</c:v>
                </c:pt>
                <c:pt idx="15792">
                  <c:v>3.3342333333333642E-4</c:v>
                </c:pt>
                <c:pt idx="15793">
                  <c:v>3.3342333333333642E-4</c:v>
                </c:pt>
                <c:pt idx="15794">
                  <c:v>3.4342333333333645E-4</c:v>
                </c:pt>
                <c:pt idx="15795">
                  <c:v>3.4342333333333645E-4</c:v>
                </c:pt>
                <c:pt idx="15796">
                  <c:v>3.5342333333333647E-4</c:v>
                </c:pt>
                <c:pt idx="15797">
                  <c:v>3.5342333333333647E-4</c:v>
                </c:pt>
                <c:pt idx="15798">
                  <c:v>3.5342333333333647E-4</c:v>
                </c:pt>
                <c:pt idx="15799">
                  <c:v>3.634233333333365E-4</c:v>
                </c:pt>
                <c:pt idx="15800">
                  <c:v>3.634233333333365E-4</c:v>
                </c:pt>
                <c:pt idx="15801">
                  <c:v>3.7342333333333652E-4</c:v>
                </c:pt>
                <c:pt idx="15802">
                  <c:v>3.7342333333333652E-4</c:v>
                </c:pt>
                <c:pt idx="15803">
                  <c:v>3.7342333333333652E-4</c:v>
                </c:pt>
                <c:pt idx="15804">
                  <c:v>3.7342333333333652E-4</c:v>
                </c:pt>
                <c:pt idx="15805">
                  <c:v>3.7342333333333652E-4</c:v>
                </c:pt>
                <c:pt idx="15806">
                  <c:v>3.7342333333333652E-4</c:v>
                </c:pt>
                <c:pt idx="15807">
                  <c:v>3.7342333333333652E-4</c:v>
                </c:pt>
                <c:pt idx="15808">
                  <c:v>3.7342333333333652E-4</c:v>
                </c:pt>
                <c:pt idx="15809">
                  <c:v>3.7342333333333652E-4</c:v>
                </c:pt>
                <c:pt idx="15810">
                  <c:v>3.7342333333333652E-4</c:v>
                </c:pt>
                <c:pt idx="15811">
                  <c:v>3.7342333333333652E-4</c:v>
                </c:pt>
                <c:pt idx="15812">
                  <c:v>3.7342333333333652E-4</c:v>
                </c:pt>
                <c:pt idx="15813">
                  <c:v>3.7342333333333652E-4</c:v>
                </c:pt>
                <c:pt idx="15814">
                  <c:v>3.7342333333333652E-4</c:v>
                </c:pt>
                <c:pt idx="15815">
                  <c:v>3.7342333333333652E-4</c:v>
                </c:pt>
                <c:pt idx="15816">
                  <c:v>3.7342333333333652E-4</c:v>
                </c:pt>
                <c:pt idx="15817">
                  <c:v>3.7342333333333652E-4</c:v>
                </c:pt>
                <c:pt idx="15818">
                  <c:v>3.7342333333333652E-4</c:v>
                </c:pt>
                <c:pt idx="15819">
                  <c:v>3.7342333333333652E-4</c:v>
                </c:pt>
                <c:pt idx="15820">
                  <c:v>3.7342333333333652E-4</c:v>
                </c:pt>
                <c:pt idx="15821">
                  <c:v>3.7342333333333652E-4</c:v>
                </c:pt>
                <c:pt idx="15822">
                  <c:v>3.8342333333333655E-4</c:v>
                </c:pt>
                <c:pt idx="15823">
                  <c:v>3.8342333333333655E-4</c:v>
                </c:pt>
                <c:pt idx="15824">
                  <c:v>3.8342333333333655E-4</c:v>
                </c:pt>
                <c:pt idx="15825">
                  <c:v>3.8342333333333655E-4</c:v>
                </c:pt>
                <c:pt idx="15826">
                  <c:v>3.8342333333333655E-4</c:v>
                </c:pt>
                <c:pt idx="15827">
                  <c:v>3.8342333333333655E-4</c:v>
                </c:pt>
                <c:pt idx="15828">
                  <c:v>3.9342333333333636E-4</c:v>
                </c:pt>
                <c:pt idx="15829">
                  <c:v>3.9342333333333636E-4</c:v>
                </c:pt>
                <c:pt idx="15830">
                  <c:v>3.9342333333333636E-4</c:v>
                </c:pt>
                <c:pt idx="15831">
                  <c:v>3.9342333333333636E-4</c:v>
                </c:pt>
                <c:pt idx="15832">
                  <c:v>3.9342333333333636E-4</c:v>
                </c:pt>
                <c:pt idx="15833">
                  <c:v>3.9342333333333636E-4</c:v>
                </c:pt>
                <c:pt idx="15834">
                  <c:v>3.9342333333333636E-4</c:v>
                </c:pt>
                <c:pt idx="15835">
                  <c:v>4.0342333333333639E-4</c:v>
                </c:pt>
                <c:pt idx="15836">
                  <c:v>4.0342333333333639E-4</c:v>
                </c:pt>
                <c:pt idx="15837">
                  <c:v>4.0342333333333639E-4</c:v>
                </c:pt>
                <c:pt idx="15838">
                  <c:v>4.0342333333333639E-4</c:v>
                </c:pt>
                <c:pt idx="15839">
                  <c:v>4.0342333333333639E-4</c:v>
                </c:pt>
                <c:pt idx="15840">
                  <c:v>4.0342333333333639E-4</c:v>
                </c:pt>
                <c:pt idx="15841">
                  <c:v>4.0342333333333639E-4</c:v>
                </c:pt>
                <c:pt idx="15842">
                  <c:v>4.1342333333333641E-4</c:v>
                </c:pt>
                <c:pt idx="15843">
                  <c:v>4.1342333333333641E-4</c:v>
                </c:pt>
                <c:pt idx="15844">
                  <c:v>4.1342333333333641E-4</c:v>
                </c:pt>
                <c:pt idx="15845">
                  <c:v>4.1342333333333641E-4</c:v>
                </c:pt>
                <c:pt idx="15846">
                  <c:v>4.1342333333333641E-4</c:v>
                </c:pt>
                <c:pt idx="15847">
                  <c:v>4.1342333333333641E-4</c:v>
                </c:pt>
                <c:pt idx="15848">
                  <c:v>4.1342333333333641E-4</c:v>
                </c:pt>
                <c:pt idx="15849">
                  <c:v>4.0342333333333639E-4</c:v>
                </c:pt>
                <c:pt idx="15850">
                  <c:v>4.0342333333333639E-4</c:v>
                </c:pt>
                <c:pt idx="15851">
                  <c:v>4.0342333333333639E-4</c:v>
                </c:pt>
                <c:pt idx="15852">
                  <c:v>4.0342333333333639E-4</c:v>
                </c:pt>
                <c:pt idx="15853">
                  <c:v>4.0342333333333639E-4</c:v>
                </c:pt>
                <c:pt idx="15854">
                  <c:v>4.0342333333333639E-4</c:v>
                </c:pt>
                <c:pt idx="15855">
                  <c:v>3.9342333333333636E-4</c:v>
                </c:pt>
                <c:pt idx="15856">
                  <c:v>3.9342333333333636E-4</c:v>
                </c:pt>
                <c:pt idx="15857">
                  <c:v>3.9342333333333636E-4</c:v>
                </c:pt>
                <c:pt idx="15858">
                  <c:v>3.9342333333333636E-4</c:v>
                </c:pt>
                <c:pt idx="15859">
                  <c:v>3.8342333333333655E-4</c:v>
                </c:pt>
                <c:pt idx="15860">
                  <c:v>3.8342333333333655E-4</c:v>
                </c:pt>
                <c:pt idx="15861">
                  <c:v>3.7342333333333652E-4</c:v>
                </c:pt>
                <c:pt idx="15862">
                  <c:v>3.7342333333333652E-4</c:v>
                </c:pt>
                <c:pt idx="15863">
                  <c:v>3.7342333333333652E-4</c:v>
                </c:pt>
                <c:pt idx="15864">
                  <c:v>3.634233333333365E-4</c:v>
                </c:pt>
                <c:pt idx="15865">
                  <c:v>3.5342333333333647E-4</c:v>
                </c:pt>
                <c:pt idx="15866">
                  <c:v>3.5342333333333647E-4</c:v>
                </c:pt>
                <c:pt idx="15867">
                  <c:v>3.5342333333333647E-4</c:v>
                </c:pt>
                <c:pt idx="15868">
                  <c:v>3.4342333333333645E-4</c:v>
                </c:pt>
                <c:pt idx="15869">
                  <c:v>3.3342333333333642E-4</c:v>
                </c:pt>
                <c:pt idx="15870">
                  <c:v>3.3342333333333642E-4</c:v>
                </c:pt>
                <c:pt idx="15871">
                  <c:v>3.3342333333333642E-4</c:v>
                </c:pt>
                <c:pt idx="15872">
                  <c:v>3.2342333333333639E-4</c:v>
                </c:pt>
                <c:pt idx="15873">
                  <c:v>3.2342333333333639E-4</c:v>
                </c:pt>
                <c:pt idx="15874">
                  <c:v>3.1342333333333637E-4</c:v>
                </c:pt>
                <c:pt idx="15875">
                  <c:v>3.1342333333333637E-4</c:v>
                </c:pt>
                <c:pt idx="15876">
                  <c:v>3.0342333333333634E-4</c:v>
                </c:pt>
                <c:pt idx="15877">
                  <c:v>3.0342333333333634E-4</c:v>
                </c:pt>
                <c:pt idx="15878">
                  <c:v>2.9342333333333653E-4</c:v>
                </c:pt>
                <c:pt idx="15879">
                  <c:v>2.9342333333333653E-4</c:v>
                </c:pt>
                <c:pt idx="15880">
                  <c:v>2.9342333333333653E-4</c:v>
                </c:pt>
                <c:pt idx="15881">
                  <c:v>2.8342333333333651E-4</c:v>
                </c:pt>
                <c:pt idx="15882">
                  <c:v>2.7342333333333648E-4</c:v>
                </c:pt>
                <c:pt idx="15883">
                  <c:v>2.7342333333333648E-4</c:v>
                </c:pt>
                <c:pt idx="15884">
                  <c:v>2.7342333333333648E-4</c:v>
                </c:pt>
                <c:pt idx="15885">
                  <c:v>2.7342333333333648E-4</c:v>
                </c:pt>
                <c:pt idx="15886">
                  <c:v>2.6342333333333645E-4</c:v>
                </c:pt>
                <c:pt idx="15887">
                  <c:v>2.6342333333333645E-4</c:v>
                </c:pt>
                <c:pt idx="15888">
                  <c:v>2.6342333333333645E-4</c:v>
                </c:pt>
                <c:pt idx="15889">
                  <c:v>2.5342333333333643E-4</c:v>
                </c:pt>
                <c:pt idx="15890">
                  <c:v>2.5342333333333643E-4</c:v>
                </c:pt>
                <c:pt idx="15891">
                  <c:v>2.5342333333333643E-4</c:v>
                </c:pt>
                <c:pt idx="15892">
                  <c:v>2.5342333333333643E-4</c:v>
                </c:pt>
                <c:pt idx="15893">
                  <c:v>2.5342333333333643E-4</c:v>
                </c:pt>
                <c:pt idx="15894">
                  <c:v>2.5342333333333643E-4</c:v>
                </c:pt>
                <c:pt idx="15895">
                  <c:v>2.5342333333333643E-4</c:v>
                </c:pt>
                <c:pt idx="15896">
                  <c:v>2.5342333333333643E-4</c:v>
                </c:pt>
                <c:pt idx="15897">
                  <c:v>2.5342333333333643E-4</c:v>
                </c:pt>
                <c:pt idx="15898">
                  <c:v>2.5342333333333643E-4</c:v>
                </c:pt>
                <c:pt idx="15899">
                  <c:v>2.5342333333333643E-4</c:v>
                </c:pt>
                <c:pt idx="15900">
                  <c:v>2.5342333333333643E-4</c:v>
                </c:pt>
                <c:pt idx="15901">
                  <c:v>2.5342333333333643E-4</c:v>
                </c:pt>
                <c:pt idx="15902">
                  <c:v>2.5342333333333643E-4</c:v>
                </c:pt>
                <c:pt idx="15903">
                  <c:v>2.5342333333333643E-4</c:v>
                </c:pt>
                <c:pt idx="15904">
                  <c:v>2.5342333333333643E-4</c:v>
                </c:pt>
                <c:pt idx="15905">
                  <c:v>2.6342333333333645E-4</c:v>
                </c:pt>
                <c:pt idx="15906">
                  <c:v>2.6342333333333645E-4</c:v>
                </c:pt>
                <c:pt idx="15907">
                  <c:v>2.6342333333333645E-4</c:v>
                </c:pt>
                <c:pt idx="15908">
                  <c:v>2.7342333333333648E-4</c:v>
                </c:pt>
                <c:pt idx="15909">
                  <c:v>2.7342333333333648E-4</c:v>
                </c:pt>
                <c:pt idx="15910">
                  <c:v>2.7342333333333648E-4</c:v>
                </c:pt>
                <c:pt idx="15911">
                  <c:v>2.7342333333333648E-4</c:v>
                </c:pt>
                <c:pt idx="15912">
                  <c:v>2.7342333333333648E-4</c:v>
                </c:pt>
                <c:pt idx="15913">
                  <c:v>2.7342333333333648E-4</c:v>
                </c:pt>
                <c:pt idx="15914">
                  <c:v>2.8342333333333651E-4</c:v>
                </c:pt>
                <c:pt idx="15915">
                  <c:v>2.8342333333333651E-4</c:v>
                </c:pt>
                <c:pt idx="15916">
                  <c:v>2.8342333333333651E-4</c:v>
                </c:pt>
                <c:pt idx="15917">
                  <c:v>2.9342333333333653E-4</c:v>
                </c:pt>
                <c:pt idx="15918">
                  <c:v>2.9342333333333653E-4</c:v>
                </c:pt>
                <c:pt idx="15919">
                  <c:v>2.9342333333333653E-4</c:v>
                </c:pt>
                <c:pt idx="15920">
                  <c:v>2.9342333333333653E-4</c:v>
                </c:pt>
                <c:pt idx="15921">
                  <c:v>2.9342333333333653E-4</c:v>
                </c:pt>
                <c:pt idx="15922">
                  <c:v>2.9342333333333653E-4</c:v>
                </c:pt>
                <c:pt idx="15923">
                  <c:v>2.9342333333333653E-4</c:v>
                </c:pt>
                <c:pt idx="15924">
                  <c:v>2.9342333333333653E-4</c:v>
                </c:pt>
                <c:pt idx="15925">
                  <c:v>2.9342333333333653E-4</c:v>
                </c:pt>
                <c:pt idx="15926">
                  <c:v>3.0342333333333634E-4</c:v>
                </c:pt>
                <c:pt idx="15927">
                  <c:v>3.0342333333333634E-4</c:v>
                </c:pt>
                <c:pt idx="15928">
                  <c:v>3.0342333333333634E-4</c:v>
                </c:pt>
                <c:pt idx="15929">
                  <c:v>3.0342333333333634E-4</c:v>
                </c:pt>
                <c:pt idx="15930">
                  <c:v>3.0342333333333634E-4</c:v>
                </c:pt>
                <c:pt idx="15931">
                  <c:v>3.1342333333333637E-4</c:v>
                </c:pt>
                <c:pt idx="15932">
                  <c:v>3.1342333333333637E-4</c:v>
                </c:pt>
                <c:pt idx="15933">
                  <c:v>3.1342333333333637E-4</c:v>
                </c:pt>
                <c:pt idx="15934">
                  <c:v>3.1342333333333637E-4</c:v>
                </c:pt>
                <c:pt idx="15935">
                  <c:v>3.1342333333333637E-4</c:v>
                </c:pt>
                <c:pt idx="15936">
                  <c:v>3.1342333333333637E-4</c:v>
                </c:pt>
                <c:pt idx="15937">
                  <c:v>3.1342333333333637E-4</c:v>
                </c:pt>
                <c:pt idx="15938">
                  <c:v>3.1342333333333637E-4</c:v>
                </c:pt>
                <c:pt idx="15939">
                  <c:v>3.2342333333333639E-4</c:v>
                </c:pt>
                <c:pt idx="15940">
                  <c:v>3.2342333333333639E-4</c:v>
                </c:pt>
                <c:pt idx="15941">
                  <c:v>3.2342333333333639E-4</c:v>
                </c:pt>
                <c:pt idx="15942">
                  <c:v>3.2342333333333639E-4</c:v>
                </c:pt>
                <c:pt idx="15943">
                  <c:v>3.3342333333333642E-4</c:v>
                </c:pt>
                <c:pt idx="15944">
                  <c:v>3.3342333333333642E-4</c:v>
                </c:pt>
                <c:pt idx="15945">
                  <c:v>3.3342333333333642E-4</c:v>
                </c:pt>
                <c:pt idx="15946">
                  <c:v>3.3342333333333642E-4</c:v>
                </c:pt>
                <c:pt idx="15947">
                  <c:v>3.3342333333333642E-4</c:v>
                </c:pt>
                <c:pt idx="15948">
                  <c:v>3.3342333333333642E-4</c:v>
                </c:pt>
                <c:pt idx="15949">
                  <c:v>3.3342333333333642E-4</c:v>
                </c:pt>
                <c:pt idx="15950">
                  <c:v>3.4342333333333645E-4</c:v>
                </c:pt>
                <c:pt idx="15951">
                  <c:v>3.4342333333333645E-4</c:v>
                </c:pt>
                <c:pt idx="15952">
                  <c:v>3.4342333333333645E-4</c:v>
                </c:pt>
                <c:pt idx="15953">
                  <c:v>3.4342333333333645E-4</c:v>
                </c:pt>
                <c:pt idx="15954">
                  <c:v>3.5342333333333647E-4</c:v>
                </c:pt>
                <c:pt idx="15955">
                  <c:v>3.5342333333333647E-4</c:v>
                </c:pt>
                <c:pt idx="15956">
                  <c:v>3.5342333333333647E-4</c:v>
                </c:pt>
                <c:pt idx="15957">
                  <c:v>3.5342333333333647E-4</c:v>
                </c:pt>
                <c:pt idx="15958">
                  <c:v>3.5342333333333647E-4</c:v>
                </c:pt>
                <c:pt idx="15959">
                  <c:v>3.5342333333333647E-4</c:v>
                </c:pt>
                <c:pt idx="15960">
                  <c:v>3.634233333333365E-4</c:v>
                </c:pt>
                <c:pt idx="15961">
                  <c:v>3.634233333333365E-4</c:v>
                </c:pt>
                <c:pt idx="15962">
                  <c:v>3.634233333333365E-4</c:v>
                </c:pt>
                <c:pt idx="15963">
                  <c:v>3.7342333333333652E-4</c:v>
                </c:pt>
                <c:pt idx="15964">
                  <c:v>3.7342333333333652E-4</c:v>
                </c:pt>
                <c:pt idx="15965">
                  <c:v>3.7342333333333652E-4</c:v>
                </c:pt>
                <c:pt idx="15966">
                  <c:v>3.8342333333333655E-4</c:v>
                </c:pt>
                <c:pt idx="15967">
                  <c:v>3.8342333333333655E-4</c:v>
                </c:pt>
                <c:pt idx="15968">
                  <c:v>3.9342333333333636E-4</c:v>
                </c:pt>
                <c:pt idx="15969">
                  <c:v>3.9342333333333636E-4</c:v>
                </c:pt>
                <c:pt idx="15970">
                  <c:v>3.9342333333333636E-4</c:v>
                </c:pt>
                <c:pt idx="15971">
                  <c:v>4.0342333333333639E-4</c:v>
                </c:pt>
                <c:pt idx="15972">
                  <c:v>4.0342333333333639E-4</c:v>
                </c:pt>
                <c:pt idx="15973">
                  <c:v>4.0342333333333639E-4</c:v>
                </c:pt>
                <c:pt idx="15974">
                  <c:v>4.1342333333333641E-4</c:v>
                </c:pt>
                <c:pt idx="15975">
                  <c:v>4.2342333333333644E-4</c:v>
                </c:pt>
                <c:pt idx="15976">
                  <c:v>4.2342333333333644E-4</c:v>
                </c:pt>
                <c:pt idx="15977">
                  <c:v>4.2342333333333644E-4</c:v>
                </c:pt>
                <c:pt idx="15978">
                  <c:v>4.2342333333333644E-4</c:v>
                </c:pt>
                <c:pt idx="15979">
                  <c:v>4.3342333333333647E-4</c:v>
                </c:pt>
                <c:pt idx="15980">
                  <c:v>4.4342333333333649E-4</c:v>
                </c:pt>
                <c:pt idx="15981">
                  <c:v>4.4342333333333649E-4</c:v>
                </c:pt>
                <c:pt idx="15982">
                  <c:v>4.4342333333333649E-4</c:v>
                </c:pt>
                <c:pt idx="15983">
                  <c:v>4.4342333333333649E-4</c:v>
                </c:pt>
                <c:pt idx="15984">
                  <c:v>4.4342333333333649E-4</c:v>
                </c:pt>
              </c:numCache>
            </c:numRef>
          </c:yVal>
          <c:smooth val="1"/>
        </c:ser>
        <c:ser>
          <c:idx val="1"/>
          <c:order val="1"/>
          <c:tx>
            <c:v>V1</c:v>
          </c:tx>
          <c:marker>
            <c:symbol val="none"/>
          </c:marker>
          <c:xVal>
            <c:numRef>
              <c:f>'Add1kohm-Amp'!$A$2:$A$15986</c:f>
              <c:numCache>
                <c:formatCode>0.00E+00</c:formatCode>
                <c:ptCount val="15985"/>
                <c:pt idx="0">
                  <c:v>-3.9900000000000001E-7</c:v>
                </c:pt>
                <c:pt idx="1">
                  <c:v>-3.9900000000000001E-7</c:v>
                </c:pt>
                <c:pt idx="2">
                  <c:v>-3.9900000000000001E-7</c:v>
                </c:pt>
                <c:pt idx="3">
                  <c:v>-3.9900000000000001E-7</c:v>
                </c:pt>
                <c:pt idx="4">
                  <c:v>-3.9900000000000001E-7</c:v>
                </c:pt>
                <c:pt idx="5">
                  <c:v>-3.9900000000000001E-7</c:v>
                </c:pt>
                <c:pt idx="6">
                  <c:v>-3.9900000000000001E-7</c:v>
                </c:pt>
                <c:pt idx="7">
                  <c:v>-3.9900000000000001E-7</c:v>
                </c:pt>
                <c:pt idx="8">
                  <c:v>-3.9900000000000001E-7</c:v>
                </c:pt>
                <c:pt idx="9">
                  <c:v>-3.9900000000000001E-7</c:v>
                </c:pt>
                <c:pt idx="10">
                  <c:v>-3.9900000000000001E-7</c:v>
                </c:pt>
                <c:pt idx="11">
                  <c:v>-3.9900000000000001E-7</c:v>
                </c:pt>
                <c:pt idx="12">
                  <c:v>-3.9900000000000001E-7</c:v>
                </c:pt>
                <c:pt idx="13">
                  <c:v>-3.9900000000000001E-7</c:v>
                </c:pt>
                <c:pt idx="14">
                  <c:v>-3.9900000000000001E-7</c:v>
                </c:pt>
                <c:pt idx="15">
                  <c:v>-3.9900000000000001E-7</c:v>
                </c:pt>
                <c:pt idx="16">
                  <c:v>-3.9900000000000001E-7</c:v>
                </c:pt>
                <c:pt idx="17">
                  <c:v>-3.9799999999999999E-7</c:v>
                </c:pt>
                <c:pt idx="18">
                  <c:v>-3.9799999999999999E-7</c:v>
                </c:pt>
                <c:pt idx="19">
                  <c:v>-3.9799999999999999E-7</c:v>
                </c:pt>
                <c:pt idx="20">
                  <c:v>-3.9799999999999999E-7</c:v>
                </c:pt>
                <c:pt idx="21">
                  <c:v>-3.9799999999999999E-7</c:v>
                </c:pt>
                <c:pt idx="22">
                  <c:v>-3.9799999999999999E-7</c:v>
                </c:pt>
                <c:pt idx="23">
                  <c:v>-3.9799999999999999E-7</c:v>
                </c:pt>
                <c:pt idx="24">
                  <c:v>-3.9799999999999999E-7</c:v>
                </c:pt>
                <c:pt idx="25">
                  <c:v>-3.9799999999999999E-7</c:v>
                </c:pt>
                <c:pt idx="26">
                  <c:v>-3.9799999999999999E-7</c:v>
                </c:pt>
                <c:pt idx="27">
                  <c:v>-3.9799999999999999E-7</c:v>
                </c:pt>
                <c:pt idx="28">
                  <c:v>-3.9799999999999999E-7</c:v>
                </c:pt>
                <c:pt idx="29">
                  <c:v>-3.9799999999999999E-7</c:v>
                </c:pt>
                <c:pt idx="30">
                  <c:v>-3.9799999999999999E-7</c:v>
                </c:pt>
                <c:pt idx="31">
                  <c:v>-3.9799999999999999E-7</c:v>
                </c:pt>
                <c:pt idx="32">
                  <c:v>-3.9799999999999999E-7</c:v>
                </c:pt>
                <c:pt idx="33">
                  <c:v>-3.9799999999999999E-7</c:v>
                </c:pt>
                <c:pt idx="34">
                  <c:v>-3.9799999999999999E-7</c:v>
                </c:pt>
                <c:pt idx="35">
                  <c:v>-3.9799999999999999E-7</c:v>
                </c:pt>
                <c:pt idx="36">
                  <c:v>-3.9799999999999999E-7</c:v>
                </c:pt>
                <c:pt idx="37">
                  <c:v>-3.9700000000000002E-7</c:v>
                </c:pt>
                <c:pt idx="38">
                  <c:v>-3.9700000000000002E-7</c:v>
                </c:pt>
                <c:pt idx="39">
                  <c:v>-3.9700000000000002E-7</c:v>
                </c:pt>
                <c:pt idx="40">
                  <c:v>-3.9700000000000002E-7</c:v>
                </c:pt>
                <c:pt idx="41">
                  <c:v>-3.9700000000000002E-7</c:v>
                </c:pt>
                <c:pt idx="42">
                  <c:v>-3.9700000000000002E-7</c:v>
                </c:pt>
                <c:pt idx="43">
                  <c:v>-3.9700000000000002E-7</c:v>
                </c:pt>
                <c:pt idx="44">
                  <c:v>-3.9700000000000002E-7</c:v>
                </c:pt>
                <c:pt idx="45">
                  <c:v>-3.9700000000000002E-7</c:v>
                </c:pt>
                <c:pt idx="46">
                  <c:v>-3.9700000000000002E-7</c:v>
                </c:pt>
                <c:pt idx="47">
                  <c:v>-3.9700000000000002E-7</c:v>
                </c:pt>
                <c:pt idx="48">
                  <c:v>-3.9700000000000002E-7</c:v>
                </c:pt>
                <c:pt idx="49">
                  <c:v>-3.9700000000000002E-7</c:v>
                </c:pt>
                <c:pt idx="50">
                  <c:v>-3.9700000000000002E-7</c:v>
                </c:pt>
                <c:pt idx="51">
                  <c:v>-3.9700000000000002E-7</c:v>
                </c:pt>
                <c:pt idx="52">
                  <c:v>-3.9700000000000002E-7</c:v>
                </c:pt>
                <c:pt idx="53">
                  <c:v>-3.9700000000000002E-7</c:v>
                </c:pt>
                <c:pt idx="54">
                  <c:v>-3.9700000000000002E-7</c:v>
                </c:pt>
                <c:pt idx="55">
                  <c:v>-3.9700000000000002E-7</c:v>
                </c:pt>
                <c:pt idx="56">
                  <c:v>-3.9700000000000002E-7</c:v>
                </c:pt>
                <c:pt idx="57">
                  <c:v>-3.96E-7</c:v>
                </c:pt>
                <c:pt idx="58">
                  <c:v>-3.96E-7</c:v>
                </c:pt>
                <c:pt idx="59">
                  <c:v>-3.96E-7</c:v>
                </c:pt>
                <c:pt idx="60">
                  <c:v>-3.96E-7</c:v>
                </c:pt>
                <c:pt idx="61">
                  <c:v>-3.96E-7</c:v>
                </c:pt>
                <c:pt idx="62">
                  <c:v>-3.96E-7</c:v>
                </c:pt>
                <c:pt idx="63">
                  <c:v>-3.96E-7</c:v>
                </c:pt>
                <c:pt idx="64">
                  <c:v>-3.96E-7</c:v>
                </c:pt>
                <c:pt idx="65">
                  <c:v>-3.96E-7</c:v>
                </c:pt>
                <c:pt idx="66">
                  <c:v>-3.96E-7</c:v>
                </c:pt>
                <c:pt idx="67">
                  <c:v>-3.96E-7</c:v>
                </c:pt>
                <c:pt idx="68">
                  <c:v>-3.96E-7</c:v>
                </c:pt>
                <c:pt idx="69">
                  <c:v>-3.96E-7</c:v>
                </c:pt>
                <c:pt idx="70">
                  <c:v>-3.96E-7</c:v>
                </c:pt>
                <c:pt idx="71">
                  <c:v>-3.96E-7</c:v>
                </c:pt>
                <c:pt idx="72">
                  <c:v>-3.96E-7</c:v>
                </c:pt>
                <c:pt idx="73">
                  <c:v>-3.96E-7</c:v>
                </c:pt>
                <c:pt idx="74">
                  <c:v>-3.96E-7</c:v>
                </c:pt>
                <c:pt idx="75">
                  <c:v>-3.96E-7</c:v>
                </c:pt>
                <c:pt idx="76">
                  <c:v>-3.96E-7</c:v>
                </c:pt>
                <c:pt idx="77">
                  <c:v>-3.9499999999999998E-7</c:v>
                </c:pt>
                <c:pt idx="78">
                  <c:v>-3.9499999999999998E-7</c:v>
                </c:pt>
                <c:pt idx="79">
                  <c:v>-3.9499999999999998E-7</c:v>
                </c:pt>
                <c:pt idx="80">
                  <c:v>-3.9499999999999998E-7</c:v>
                </c:pt>
                <c:pt idx="81">
                  <c:v>-3.9499999999999998E-7</c:v>
                </c:pt>
                <c:pt idx="82">
                  <c:v>-3.9499999999999998E-7</c:v>
                </c:pt>
                <c:pt idx="83">
                  <c:v>-3.9499999999999998E-7</c:v>
                </c:pt>
                <c:pt idx="84">
                  <c:v>-3.9499999999999998E-7</c:v>
                </c:pt>
                <c:pt idx="85">
                  <c:v>-3.9499999999999998E-7</c:v>
                </c:pt>
                <c:pt idx="86">
                  <c:v>-3.9499999999999998E-7</c:v>
                </c:pt>
                <c:pt idx="87">
                  <c:v>-3.9499999999999998E-7</c:v>
                </c:pt>
                <c:pt idx="88">
                  <c:v>-3.9499999999999998E-7</c:v>
                </c:pt>
                <c:pt idx="89">
                  <c:v>-3.9499999999999998E-7</c:v>
                </c:pt>
                <c:pt idx="90">
                  <c:v>-3.9499999999999998E-7</c:v>
                </c:pt>
                <c:pt idx="91">
                  <c:v>-3.9499999999999998E-7</c:v>
                </c:pt>
                <c:pt idx="92">
                  <c:v>-3.9499999999999998E-7</c:v>
                </c:pt>
                <c:pt idx="93">
                  <c:v>-3.9499999999999998E-7</c:v>
                </c:pt>
                <c:pt idx="94">
                  <c:v>-3.9499999999999998E-7</c:v>
                </c:pt>
                <c:pt idx="95">
                  <c:v>-3.9499999999999998E-7</c:v>
                </c:pt>
                <c:pt idx="96">
                  <c:v>-3.9499999999999998E-7</c:v>
                </c:pt>
                <c:pt idx="97">
                  <c:v>-3.9400000000000001E-7</c:v>
                </c:pt>
                <c:pt idx="98">
                  <c:v>-3.9400000000000001E-7</c:v>
                </c:pt>
                <c:pt idx="99">
                  <c:v>-3.9400000000000001E-7</c:v>
                </c:pt>
                <c:pt idx="100">
                  <c:v>-3.9400000000000001E-7</c:v>
                </c:pt>
                <c:pt idx="101">
                  <c:v>-3.9400000000000001E-7</c:v>
                </c:pt>
                <c:pt idx="102">
                  <c:v>-3.9400000000000001E-7</c:v>
                </c:pt>
                <c:pt idx="103">
                  <c:v>-3.9400000000000001E-7</c:v>
                </c:pt>
                <c:pt idx="104">
                  <c:v>-3.9400000000000001E-7</c:v>
                </c:pt>
                <c:pt idx="105">
                  <c:v>-3.9400000000000001E-7</c:v>
                </c:pt>
                <c:pt idx="106">
                  <c:v>-3.9400000000000001E-7</c:v>
                </c:pt>
                <c:pt idx="107">
                  <c:v>-3.9400000000000001E-7</c:v>
                </c:pt>
                <c:pt idx="108">
                  <c:v>-3.9400000000000001E-7</c:v>
                </c:pt>
                <c:pt idx="109">
                  <c:v>-3.9400000000000001E-7</c:v>
                </c:pt>
                <c:pt idx="110">
                  <c:v>-3.9400000000000001E-7</c:v>
                </c:pt>
                <c:pt idx="111">
                  <c:v>-3.9400000000000001E-7</c:v>
                </c:pt>
                <c:pt idx="112">
                  <c:v>-3.9400000000000001E-7</c:v>
                </c:pt>
                <c:pt idx="113">
                  <c:v>-3.9400000000000001E-7</c:v>
                </c:pt>
                <c:pt idx="114">
                  <c:v>-3.9400000000000001E-7</c:v>
                </c:pt>
                <c:pt idx="115">
                  <c:v>-3.9400000000000001E-7</c:v>
                </c:pt>
                <c:pt idx="116">
                  <c:v>-3.9400000000000001E-7</c:v>
                </c:pt>
                <c:pt idx="117">
                  <c:v>-3.9299999999999999E-7</c:v>
                </c:pt>
                <c:pt idx="118">
                  <c:v>-3.9299999999999999E-7</c:v>
                </c:pt>
                <c:pt idx="119">
                  <c:v>-3.9299999999999999E-7</c:v>
                </c:pt>
                <c:pt idx="120">
                  <c:v>-3.9299999999999999E-7</c:v>
                </c:pt>
                <c:pt idx="121">
                  <c:v>-3.9299999999999999E-7</c:v>
                </c:pt>
                <c:pt idx="122">
                  <c:v>-3.9299999999999999E-7</c:v>
                </c:pt>
                <c:pt idx="123">
                  <c:v>-3.9299999999999999E-7</c:v>
                </c:pt>
                <c:pt idx="124">
                  <c:v>-3.9299999999999999E-7</c:v>
                </c:pt>
                <c:pt idx="125">
                  <c:v>-3.9299999999999999E-7</c:v>
                </c:pt>
                <c:pt idx="126">
                  <c:v>-3.9299999999999999E-7</c:v>
                </c:pt>
                <c:pt idx="127">
                  <c:v>-3.9299999999999999E-7</c:v>
                </c:pt>
                <c:pt idx="128">
                  <c:v>-3.9299999999999999E-7</c:v>
                </c:pt>
                <c:pt idx="129">
                  <c:v>-3.9299999999999999E-7</c:v>
                </c:pt>
                <c:pt idx="130">
                  <c:v>-3.9299999999999999E-7</c:v>
                </c:pt>
                <c:pt idx="131">
                  <c:v>-3.9299999999999999E-7</c:v>
                </c:pt>
                <c:pt idx="132">
                  <c:v>-3.9299999999999999E-7</c:v>
                </c:pt>
                <c:pt idx="133">
                  <c:v>-3.9299999999999999E-7</c:v>
                </c:pt>
                <c:pt idx="134">
                  <c:v>-3.9299999999999999E-7</c:v>
                </c:pt>
                <c:pt idx="135">
                  <c:v>-3.9299999999999999E-7</c:v>
                </c:pt>
                <c:pt idx="136">
                  <c:v>-3.9299999999999999E-7</c:v>
                </c:pt>
                <c:pt idx="137">
                  <c:v>-3.9200000000000002E-7</c:v>
                </c:pt>
                <c:pt idx="138">
                  <c:v>-3.9200000000000002E-7</c:v>
                </c:pt>
                <c:pt idx="139">
                  <c:v>-3.9200000000000002E-7</c:v>
                </c:pt>
                <c:pt idx="140">
                  <c:v>-3.9200000000000002E-7</c:v>
                </c:pt>
                <c:pt idx="141">
                  <c:v>-3.9200000000000002E-7</c:v>
                </c:pt>
                <c:pt idx="142">
                  <c:v>-3.9200000000000002E-7</c:v>
                </c:pt>
                <c:pt idx="143">
                  <c:v>-3.9200000000000002E-7</c:v>
                </c:pt>
                <c:pt idx="144">
                  <c:v>-3.9200000000000002E-7</c:v>
                </c:pt>
                <c:pt idx="145">
                  <c:v>-3.9200000000000002E-7</c:v>
                </c:pt>
                <c:pt idx="146">
                  <c:v>-3.9200000000000002E-7</c:v>
                </c:pt>
                <c:pt idx="147">
                  <c:v>-3.9200000000000002E-7</c:v>
                </c:pt>
                <c:pt idx="148">
                  <c:v>-3.9200000000000002E-7</c:v>
                </c:pt>
                <c:pt idx="149">
                  <c:v>-3.9200000000000002E-7</c:v>
                </c:pt>
                <c:pt idx="150">
                  <c:v>-3.9200000000000002E-7</c:v>
                </c:pt>
                <c:pt idx="151">
                  <c:v>-3.9200000000000002E-7</c:v>
                </c:pt>
                <c:pt idx="152">
                  <c:v>-3.9200000000000002E-7</c:v>
                </c:pt>
                <c:pt idx="153">
                  <c:v>-3.9200000000000002E-7</c:v>
                </c:pt>
                <c:pt idx="154">
                  <c:v>-3.9200000000000002E-7</c:v>
                </c:pt>
                <c:pt idx="155">
                  <c:v>-3.9200000000000002E-7</c:v>
                </c:pt>
                <c:pt idx="156">
                  <c:v>-3.9200000000000002E-7</c:v>
                </c:pt>
                <c:pt idx="157">
                  <c:v>-3.9099999999999999E-7</c:v>
                </c:pt>
                <c:pt idx="158">
                  <c:v>-3.9099999999999999E-7</c:v>
                </c:pt>
                <c:pt idx="159">
                  <c:v>-3.9099999999999999E-7</c:v>
                </c:pt>
                <c:pt idx="160">
                  <c:v>-3.9099999999999999E-7</c:v>
                </c:pt>
                <c:pt idx="161">
                  <c:v>-3.9099999999999999E-7</c:v>
                </c:pt>
                <c:pt idx="162">
                  <c:v>-3.9099999999999999E-7</c:v>
                </c:pt>
                <c:pt idx="163">
                  <c:v>-3.9099999999999999E-7</c:v>
                </c:pt>
                <c:pt idx="164">
                  <c:v>-3.9099999999999999E-7</c:v>
                </c:pt>
                <c:pt idx="165">
                  <c:v>-3.9099999999999999E-7</c:v>
                </c:pt>
                <c:pt idx="166">
                  <c:v>-3.9099999999999999E-7</c:v>
                </c:pt>
                <c:pt idx="167">
                  <c:v>-3.9099999999999999E-7</c:v>
                </c:pt>
                <c:pt idx="168">
                  <c:v>-3.9099999999999999E-7</c:v>
                </c:pt>
                <c:pt idx="169">
                  <c:v>-3.9099999999999999E-7</c:v>
                </c:pt>
                <c:pt idx="170">
                  <c:v>-3.9099999999999999E-7</c:v>
                </c:pt>
                <c:pt idx="171">
                  <c:v>-3.9099999999999999E-7</c:v>
                </c:pt>
                <c:pt idx="172">
                  <c:v>-3.9099999999999999E-7</c:v>
                </c:pt>
                <c:pt idx="173">
                  <c:v>-3.9099999999999999E-7</c:v>
                </c:pt>
                <c:pt idx="174">
                  <c:v>-3.9099999999999999E-7</c:v>
                </c:pt>
                <c:pt idx="175">
                  <c:v>-3.9099999999999999E-7</c:v>
                </c:pt>
                <c:pt idx="176">
                  <c:v>-3.9099999999999999E-7</c:v>
                </c:pt>
                <c:pt idx="177">
                  <c:v>-3.9000000000000002E-7</c:v>
                </c:pt>
                <c:pt idx="178">
                  <c:v>-3.9000000000000002E-7</c:v>
                </c:pt>
                <c:pt idx="179">
                  <c:v>-3.9000000000000002E-7</c:v>
                </c:pt>
                <c:pt idx="180">
                  <c:v>-3.9000000000000002E-7</c:v>
                </c:pt>
                <c:pt idx="181">
                  <c:v>-3.9000000000000002E-7</c:v>
                </c:pt>
                <c:pt idx="182">
                  <c:v>-3.9000000000000002E-7</c:v>
                </c:pt>
                <c:pt idx="183">
                  <c:v>-3.9000000000000002E-7</c:v>
                </c:pt>
                <c:pt idx="184">
                  <c:v>-3.9000000000000002E-7</c:v>
                </c:pt>
                <c:pt idx="185">
                  <c:v>-3.9000000000000002E-7</c:v>
                </c:pt>
                <c:pt idx="186">
                  <c:v>-3.9000000000000002E-7</c:v>
                </c:pt>
                <c:pt idx="187">
                  <c:v>-3.9000000000000002E-7</c:v>
                </c:pt>
                <c:pt idx="188">
                  <c:v>-3.9000000000000002E-7</c:v>
                </c:pt>
                <c:pt idx="189">
                  <c:v>-3.9000000000000002E-7</c:v>
                </c:pt>
                <c:pt idx="190">
                  <c:v>-3.9000000000000002E-7</c:v>
                </c:pt>
                <c:pt idx="191">
                  <c:v>-3.9000000000000002E-7</c:v>
                </c:pt>
                <c:pt idx="192">
                  <c:v>-3.9000000000000002E-7</c:v>
                </c:pt>
                <c:pt idx="193">
                  <c:v>-3.9000000000000002E-7</c:v>
                </c:pt>
                <c:pt idx="194">
                  <c:v>-3.9000000000000002E-7</c:v>
                </c:pt>
                <c:pt idx="195">
                  <c:v>-3.9000000000000002E-7</c:v>
                </c:pt>
                <c:pt idx="196">
                  <c:v>-3.9000000000000002E-7</c:v>
                </c:pt>
                <c:pt idx="197">
                  <c:v>-3.89E-7</c:v>
                </c:pt>
                <c:pt idx="198">
                  <c:v>-3.89E-7</c:v>
                </c:pt>
                <c:pt idx="199">
                  <c:v>-3.89E-7</c:v>
                </c:pt>
                <c:pt idx="200">
                  <c:v>-3.89E-7</c:v>
                </c:pt>
                <c:pt idx="201">
                  <c:v>-3.89E-7</c:v>
                </c:pt>
                <c:pt idx="202">
                  <c:v>-3.89E-7</c:v>
                </c:pt>
                <c:pt idx="203">
                  <c:v>-3.89E-7</c:v>
                </c:pt>
                <c:pt idx="204">
                  <c:v>-3.89E-7</c:v>
                </c:pt>
                <c:pt idx="205">
                  <c:v>-3.89E-7</c:v>
                </c:pt>
                <c:pt idx="206">
                  <c:v>-3.89E-7</c:v>
                </c:pt>
                <c:pt idx="207">
                  <c:v>-3.89E-7</c:v>
                </c:pt>
                <c:pt idx="208">
                  <c:v>-3.89E-7</c:v>
                </c:pt>
                <c:pt idx="209">
                  <c:v>-3.89E-7</c:v>
                </c:pt>
                <c:pt idx="210">
                  <c:v>-3.89E-7</c:v>
                </c:pt>
                <c:pt idx="211">
                  <c:v>-3.89E-7</c:v>
                </c:pt>
                <c:pt idx="212">
                  <c:v>-3.89E-7</c:v>
                </c:pt>
                <c:pt idx="213">
                  <c:v>-3.89E-7</c:v>
                </c:pt>
                <c:pt idx="214">
                  <c:v>-3.89E-7</c:v>
                </c:pt>
                <c:pt idx="215">
                  <c:v>-3.89E-7</c:v>
                </c:pt>
                <c:pt idx="216">
                  <c:v>-3.89E-7</c:v>
                </c:pt>
                <c:pt idx="217">
                  <c:v>-3.8799999999999998E-7</c:v>
                </c:pt>
                <c:pt idx="218">
                  <c:v>-3.8799999999999998E-7</c:v>
                </c:pt>
                <c:pt idx="219">
                  <c:v>-3.8799999999999998E-7</c:v>
                </c:pt>
                <c:pt idx="220">
                  <c:v>-3.8799999999999998E-7</c:v>
                </c:pt>
                <c:pt idx="221">
                  <c:v>-3.8799999999999998E-7</c:v>
                </c:pt>
                <c:pt idx="222">
                  <c:v>-3.8799999999999998E-7</c:v>
                </c:pt>
                <c:pt idx="223">
                  <c:v>-3.8799999999999998E-7</c:v>
                </c:pt>
                <c:pt idx="224">
                  <c:v>-3.8799999999999998E-7</c:v>
                </c:pt>
                <c:pt idx="225">
                  <c:v>-3.8799999999999998E-7</c:v>
                </c:pt>
                <c:pt idx="226">
                  <c:v>-3.8799999999999998E-7</c:v>
                </c:pt>
                <c:pt idx="227">
                  <c:v>-3.8799999999999998E-7</c:v>
                </c:pt>
                <c:pt idx="228">
                  <c:v>-3.8799999999999998E-7</c:v>
                </c:pt>
                <c:pt idx="229">
                  <c:v>-3.8799999999999998E-7</c:v>
                </c:pt>
                <c:pt idx="230">
                  <c:v>-3.8799999999999998E-7</c:v>
                </c:pt>
                <c:pt idx="231">
                  <c:v>-3.8799999999999998E-7</c:v>
                </c:pt>
                <c:pt idx="232">
                  <c:v>-3.8799999999999998E-7</c:v>
                </c:pt>
                <c:pt idx="233">
                  <c:v>-3.8799999999999998E-7</c:v>
                </c:pt>
                <c:pt idx="234">
                  <c:v>-3.8799999999999998E-7</c:v>
                </c:pt>
                <c:pt idx="235">
                  <c:v>-3.8799999999999998E-7</c:v>
                </c:pt>
                <c:pt idx="236">
                  <c:v>-3.8799999999999998E-7</c:v>
                </c:pt>
                <c:pt idx="237">
                  <c:v>-3.8700000000000001E-7</c:v>
                </c:pt>
                <c:pt idx="238">
                  <c:v>-3.8700000000000001E-7</c:v>
                </c:pt>
                <c:pt idx="239">
                  <c:v>-3.8700000000000001E-7</c:v>
                </c:pt>
                <c:pt idx="240">
                  <c:v>-3.8700000000000001E-7</c:v>
                </c:pt>
                <c:pt idx="241">
                  <c:v>-3.8700000000000001E-7</c:v>
                </c:pt>
                <c:pt idx="242">
                  <c:v>-3.8700000000000001E-7</c:v>
                </c:pt>
                <c:pt idx="243">
                  <c:v>-3.8700000000000001E-7</c:v>
                </c:pt>
                <c:pt idx="244">
                  <c:v>-3.8700000000000001E-7</c:v>
                </c:pt>
                <c:pt idx="245">
                  <c:v>-3.8700000000000001E-7</c:v>
                </c:pt>
                <c:pt idx="246">
                  <c:v>-3.8700000000000001E-7</c:v>
                </c:pt>
                <c:pt idx="247">
                  <c:v>-3.8700000000000001E-7</c:v>
                </c:pt>
                <c:pt idx="248">
                  <c:v>-3.8700000000000001E-7</c:v>
                </c:pt>
                <c:pt idx="249">
                  <c:v>-3.8700000000000001E-7</c:v>
                </c:pt>
                <c:pt idx="250">
                  <c:v>-3.8700000000000001E-7</c:v>
                </c:pt>
                <c:pt idx="251">
                  <c:v>-3.8700000000000001E-7</c:v>
                </c:pt>
                <c:pt idx="252">
                  <c:v>-3.8700000000000001E-7</c:v>
                </c:pt>
                <c:pt idx="253">
                  <c:v>-3.8700000000000001E-7</c:v>
                </c:pt>
                <c:pt idx="254">
                  <c:v>-3.8700000000000001E-7</c:v>
                </c:pt>
                <c:pt idx="255">
                  <c:v>-3.8700000000000001E-7</c:v>
                </c:pt>
                <c:pt idx="256">
                  <c:v>-3.8700000000000001E-7</c:v>
                </c:pt>
                <c:pt idx="257">
                  <c:v>-3.8599999999999999E-7</c:v>
                </c:pt>
                <c:pt idx="258">
                  <c:v>-3.8599999999999999E-7</c:v>
                </c:pt>
                <c:pt idx="259">
                  <c:v>-3.8599999999999999E-7</c:v>
                </c:pt>
                <c:pt idx="260">
                  <c:v>-3.8599999999999999E-7</c:v>
                </c:pt>
                <c:pt idx="261">
                  <c:v>-3.8599999999999999E-7</c:v>
                </c:pt>
                <c:pt idx="262">
                  <c:v>-3.8599999999999999E-7</c:v>
                </c:pt>
                <c:pt idx="263">
                  <c:v>-3.8599999999999999E-7</c:v>
                </c:pt>
                <c:pt idx="264">
                  <c:v>-3.8599999999999999E-7</c:v>
                </c:pt>
                <c:pt idx="265">
                  <c:v>-3.8599999999999999E-7</c:v>
                </c:pt>
                <c:pt idx="266">
                  <c:v>-3.8599999999999999E-7</c:v>
                </c:pt>
                <c:pt idx="267">
                  <c:v>-3.8599999999999999E-7</c:v>
                </c:pt>
                <c:pt idx="268">
                  <c:v>-3.8599999999999999E-7</c:v>
                </c:pt>
                <c:pt idx="269">
                  <c:v>-3.8599999999999999E-7</c:v>
                </c:pt>
                <c:pt idx="270">
                  <c:v>-3.8599999999999999E-7</c:v>
                </c:pt>
                <c:pt idx="271">
                  <c:v>-3.8599999999999999E-7</c:v>
                </c:pt>
                <c:pt idx="272">
                  <c:v>-3.8599999999999999E-7</c:v>
                </c:pt>
                <c:pt idx="273">
                  <c:v>-3.8599999999999999E-7</c:v>
                </c:pt>
                <c:pt idx="274">
                  <c:v>-3.8599999999999999E-7</c:v>
                </c:pt>
                <c:pt idx="275">
                  <c:v>-3.8599999999999999E-7</c:v>
                </c:pt>
                <c:pt idx="276">
                  <c:v>-3.8599999999999999E-7</c:v>
                </c:pt>
                <c:pt idx="277">
                  <c:v>-3.8500000000000002E-7</c:v>
                </c:pt>
                <c:pt idx="278">
                  <c:v>-3.8500000000000002E-7</c:v>
                </c:pt>
                <c:pt idx="279">
                  <c:v>-3.8500000000000002E-7</c:v>
                </c:pt>
                <c:pt idx="280">
                  <c:v>-3.8500000000000002E-7</c:v>
                </c:pt>
                <c:pt idx="281">
                  <c:v>-3.8500000000000002E-7</c:v>
                </c:pt>
                <c:pt idx="282">
                  <c:v>-3.8500000000000002E-7</c:v>
                </c:pt>
                <c:pt idx="283">
                  <c:v>-3.8500000000000002E-7</c:v>
                </c:pt>
                <c:pt idx="284">
                  <c:v>-3.8500000000000002E-7</c:v>
                </c:pt>
                <c:pt idx="285">
                  <c:v>-3.8500000000000002E-7</c:v>
                </c:pt>
                <c:pt idx="286">
                  <c:v>-3.8500000000000002E-7</c:v>
                </c:pt>
                <c:pt idx="287">
                  <c:v>-3.8500000000000002E-7</c:v>
                </c:pt>
                <c:pt idx="288">
                  <c:v>-3.8500000000000002E-7</c:v>
                </c:pt>
                <c:pt idx="289">
                  <c:v>-3.8500000000000002E-7</c:v>
                </c:pt>
                <c:pt idx="290">
                  <c:v>-3.8500000000000002E-7</c:v>
                </c:pt>
                <c:pt idx="291">
                  <c:v>-3.8500000000000002E-7</c:v>
                </c:pt>
                <c:pt idx="292">
                  <c:v>-3.8500000000000002E-7</c:v>
                </c:pt>
                <c:pt idx="293">
                  <c:v>-3.8500000000000002E-7</c:v>
                </c:pt>
                <c:pt idx="294">
                  <c:v>-3.8500000000000002E-7</c:v>
                </c:pt>
                <c:pt idx="295">
                  <c:v>-3.8500000000000002E-7</c:v>
                </c:pt>
                <c:pt idx="296">
                  <c:v>-3.8500000000000002E-7</c:v>
                </c:pt>
                <c:pt idx="297">
                  <c:v>-3.84E-7</c:v>
                </c:pt>
                <c:pt idx="298">
                  <c:v>-3.84E-7</c:v>
                </c:pt>
                <c:pt idx="299">
                  <c:v>-3.84E-7</c:v>
                </c:pt>
                <c:pt idx="300">
                  <c:v>-3.84E-7</c:v>
                </c:pt>
                <c:pt idx="301">
                  <c:v>-3.84E-7</c:v>
                </c:pt>
                <c:pt idx="302">
                  <c:v>-3.84E-7</c:v>
                </c:pt>
                <c:pt idx="303">
                  <c:v>-3.84E-7</c:v>
                </c:pt>
                <c:pt idx="304">
                  <c:v>-3.84E-7</c:v>
                </c:pt>
                <c:pt idx="305">
                  <c:v>-3.84E-7</c:v>
                </c:pt>
                <c:pt idx="306">
                  <c:v>-3.84E-7</c:v>
                </c:pt>
                <c:pt idx="307">
                  <c:v>-3.84E-7</c:v>
                </c:pt>
                <c:pt idx="308">
                  <c:v>-3.84E-7</c:v>
                </c:pt>
                <c:pt idx="309">
                  <c:v>-3.84E-7</c:v>
                </c:pt>
                <c:pt idx="310">
                  <c:v>-3.84E-7</c:v>
                </c:pt>
                <c:pt idx="311">
                  <c:v>-3.84E-7</c:v>
                </c:pt>
                <c:pt idx="312">
                  <c:v>-3.84E-7</c:v>
                </c:pt>
                <c:pt idx="313">
                  <c:v>-3.84E-7</c:v>
                </c:pt>
                <c:pt idx="314">
                  <c:v>-3.84E-7</c:v>
                </c:pt>
                <c:pt idx="315">
                  <c:v>-3.84E-7</c:v>
                </c:pt>
                <c:pt idx="316">
                  <c:v>-3.84E-7</c:v>
                </c:pt>
                <c:pt idx="317">
                  <c:v>-3.8299999999999998E-7</c:v>
                </c:pt>
                <c:pt idx="318">
                  <c:v>-3.8299999999999998E-7</c:v>
                </c:pt>
                <c:pt idx="319">
                  <c:v>-3.8299999999999998E-7</c:v>
                </c:pt>
                <c:pt idx="320">
                  <c:v>-3.8299999999999998E-7</c:v>
                </c:pt>
                <c:pt idx="321">
                  <c:v>-3.8299999999999998E-7</c:v>
                </c:pt>
                <c:pt idx="322">
                  <c:v>-3.8299999999999998E-7</c:v>
                </c:pt>
                <c:pt idx="323">
                  <c:v>-3.8299999999999998E-7</c:v>
                </c:pt>
                <c:pt idx="324">
                  <c:v>-3.8299999999999998E-7</c:v>
                </c:pt>
                <c:pt idx="325">
                  <c:v>-3.8299999999999998E-7</c:v>
                </c:pt>
                <c:pt idx="326">
                  <c:v>-3.8299999999999998E-7</c:v>
                </c:pt>
                <c:pt idx="327">
                  <c:v>-3.8299999999999998E-7</c:v>
                </c:pt>
                <c:pt idx="328">
                  <c:v>-3.8299999999999998E-7</c:v>
                </c:pt>
                <c:pt idx="329">
                  <c:v>-3.8299999999999998E-7</c:v>
                </c:pt>
                <c:pt idx="330">
                  <c:v>-3.8299999999999998E-7</c:v>
                </c:pt>
                <c:pt idx="331">
                  <c:v>-3.8299999999999998E-7</c:v>
                </c:pt>
                <c:pt idx="332">
                  <c:v>-3.8299999999999998E-7</c:v>
                </c:pt>
                <c:pt idx="333">
                  <c:v>-3.8299999999999998E-7</c:v>
                </c:pt>
                <c:pt idx="334">
                  <c:v>-3.8299999999999998E-7</c:v>
                </c:pt>
                <c:pt idx="335">
                  <c:v>-3.8299999999999998E-7</c:v>
                </c:pt>
                <c:pt idx="336">
                  <c:v>-3.8299999999999998E-7</c:v>
                </c:pt>
                <c:pt idx="337">
                  <c:v>-3.8200000000000001E-7</c:v>
                </c:pt>
                <c:pt idx="338">
                  <c:v>-3.8200000000000001E-7</c:v>
                </c:pt>
                <c:pt idx="339">
                  <c:v>-3.8200000000000001E-7</c:v>
                </c:pt>
                <c:pt idx="340">
                  <c:v>-3.8200000000000001E-7</c:v>
                </c:pt>
                <c:pt idx="341">
                  <c:v>-3.8200000000000001E-7</c:v>
                </c:pt>
                <c:pt idx="342">
                  <c:v>-3.8200000000000001E-7</c:v>
                </c:pt>
                <c:pt idx="343">
                  <c:v>-3.8200000000000001E-7</c:v>
                </c:pt>
                <c:pt idx="344">
                  <c:v>-3.8200000000000001E-7</c:v>
                </c:pt>
                <c:pt idx="345">
                  <c:v>-3.8200000000000001E-7</c:v>
                </c:pt>
                <c:pt idx="346">
                  <c:v>-3.8200000000000001E-7</c:v>
                </c:pt>
                <c:pt idx="347">
                  <c:v>-3.8200000000000001E-7</c:v>
                </c:pt>
                <c:pt idx="348">
                  <c:v>-3.8200000000000001E-7</c:v>
                </c:pt>
                <c:pt idx="349">
                  <c:v>-3.8200000000000001E-7</c:v>
                </c:pt>
                <c:pt idx="350">
                  <c:v>-3.8200000000000001E-7</c:v>
                </c:pt>
                <c:pt idx="351">
                  <c:v>-3.8200000000000001E-7</c:v>
                </c:pt>
                <c:pt idx="352">
                  <c:v>-3.8200000000000001E-7</c:v>
                </c:pt>
                <c:pt idx="353">
                  <c:v>-3.8200000000000001E-7</c:v>
                </c:pt>
                <c:pt idx="354">
                  <c:v>-3.8200000000000001E-7</c:v>
                </c:pt>
                <c:pt idx="355">
                  <c:v>-3.8200000000000001E-7</c:v>
                </c:pt>
                <c:pt idx="356">
                  <c:v>-3.8200000000000001E-7</c:v>
                </c:pt>
                <c:pt idx="357">
                  <c:v>-3.8099999999999998E-7</c:v>
                </c:pt>
                <c:pt idx="358">
                  <c:v>-3.8099999999999998E-7</c:v>
                </c:pt>
                <c:pt idx="359">
                  <c:v>-3.8099999999999998E-7</c:v>
                </c:pt>
                <c:pt idx="360">
                  <c:v>-3.8099999999999998E-7</c:v>
                </c:pt>
                <c:pt idx="361">
                  <c:v>-3.8099999999999998E-7</c:v>
                </c:pt>
                <c:pt idx="362">
                  <c:v>-3.8099999999999998E-7</c:v>
                </c:pt>
                <c:pt idx="363">
                  <c:v>-3.8099999999999998E-7</c:v>
                </c:pt>
                <c:pt idx="364">
                  <c:v>-3.8099999999999998E-7</c:v>
                </c:pt>
                <c:pt idx="365">
                  <c:v>-3.8099999999999998E-7</c:v>
                </c:pt>
                <c:pt idx="366">
                  <c:v>-3.8099999999999998E-7</c:v>
                </c:pt>
                <c:pt idx="367">
                  <c:v>-3.8099999999999998E-7</c:v>
                </c:pt>
                <c:pt idx="368">
                  <c:v>-3.8099999999999998E-7</c:v>
                </c:pt>
                <c:pt idx="369">
                  <c:v>-3.8099999999999998E-7</c:v>
                </c:pt>
                <c:pt idx="370">
                  <c:v>-3.8099999999999998E-7</c:v>
                </c:pt>
                <c:pt idx="371">
                  <c:v>-3.8099999999999998E-7</c:v>
                </c:pt>
                <c:pt idx="372">
                  <c:v>-3.8099999999999998E-7</c:v>
                </c:pt>
                <c:pt idx="373">
                  <c:v>-3.8099999999999998E-7</c:v>
                </c:pt>
                <c:pt idx="374">
                  <c:v>-3.8099999999999998E-7</c:v>
                </c:pt>
                <c:pt idx="375">
                  <c:v>-3.8099999999999998E-7</c:v>
                </c:pt>
                <c:pt idx="376">
                  <c:v>-3.8099999999999998E-7</c:v>
                </c:pt>
                <c:pt idx="377">
                  <c:v>-3.8000000000000001E-7</c:v>
                </c:pt>
                <c:pt idx="378">
                  <c:v>-3.8000000000000001E-7</c:v>
                </c:pt>
                <c:pt idx="379">
                  <c:v>-3.8000000000000001E-7</c:v>
                </c:pt>
                <c:pt idx="380">
                  <c:v>-3.8000000000000001E-7</c:v>
                </c:pt>
                <c:pt idx="381">
                  <c:v>-3.8000000000000001E-7</c:v>
                </c:pt>
                <c:pt idx="382">
                  <c:v>-3.8000000000000001E-7</c:v>
                </c:pt>
                <c:pt idx="383">
                  <c:v>-3.8000000000000001E-7</c:v>
                </c:pt>
                <c:pt idx="384">
                  <c:v>-3.8000000000000001E-7</c:v>
                </c:pt>
                <c:pt idx="385">
                  <c:v>-3.8000000000000001E-7</c:v>
                </c:pt>
                <c:pt idx="386">
                  <c:v>-3.8000000000000001E-7</c:v>
                </c:pt>
                <c:pt idx="387">
                  <c:v>-3.8000000000000001E-7</c:v>
                </c:pt>
                <c:pt idx="388">
                  <c:v>-3.8000000000000001E-7</c:v>
                </c:pt>
                <c:pt idx="389">
                  <c:v>-3.8000000000000001E-7</c:v>
                </c:pt>
                <c:pt idx="390">
                  <c:v>-3.8000000000000001E-7</c:v>
                </c:pt>
                <c:pt idx="391">
                  <c:v>-3.8000000000000001E-7</c:v>
                </c:pt>
                <c:pt idx="392">
                  <c:v>-3.8000000000000001E-7</c:v>
                </c:pt>
                <c:pt idx="393">
                  <c:v>-3.8000000000000001E-7</c:v>
                </c:pt>
                <c:pt idx="394">
                  <c:v>-3.8000000000000001E-7</c:v>
                </c:pt>
                <c:pt idx="395">
                  <c:v>-3.8000000000000001E-7</c:v>
                </c:pt>
                <c:pt idx="396">
                  <c:v>-3.8000000000000001E-7</c:v>
                </c:pt>
                <c:pt idx="397">
                  <c:v>-3.7899999999999999E-7</c:v>
                </c:pt>
                <c:pt idx="398">
                  <c:v>-3.7899999999999999E-7</c:v>
                </c:pt>
                <c:pt idx="399">
                  <c:v>-3.7899999999999999E-7</c:v>
                </c:pt>
                <c:pt idx="400">
                  <c:v>-3.7899999999999999E-7</c:v>
                </c:pt>
                <c:pt idx="401">
                  <c:v>-3.7899999999999999E-7</c:v>
                </c:pt>
                <c:pt idx="402">
                  <c:v>-3.7899999999999999E-7</c:v>
                </c:pt>
                <c:pt idx="403">
                  <c:v>-3.7899999999999999E-7</c:v>
                </c:pt>
                <c:pt idx="404">
                  <c:v>-3.7899999999999999E-7</c:v>
                </c:pt>
                <c:pt idx="405">
                  <c:v>-3.7899999999999999E-7</c:v>
                </c:pt>
                <c:pt idx="406">
                  <c:v>-3.7899999999999999E-7</c:v>
                </c:pt>
                <c:pt idx="407">
                  <c:v>-3.7899999999999999E-7</c:v>
                </c:pt>
                <c:pt idx="408">
                  <c:v>-3.7899999999999999E-7</c:v>
                </c:pt>
                <c:pt idx="409">
                  <c:v>-3.7899999999999999E-7</c:v>
                </c:pt>
                <c:pt idx="410">
                  <c:v>-3.7899999999999999E-7</c:v>
                </c:pt>
                <c:pt idx="411">
                  <c:v>-3.7899999999999999E-7</c:v>
                </c:pt>
                <c:pt idx="412">
                  <c:v>-3.7899999999999999E-7</c:v>
                </c:pt>
                <c:pt idx="413">
                  <c:v>-3.7899999999999999E-7</c:v>
                </c:pt>
                <c:pt idx="414">
                  <c:v>-3.7899999999999999E-7</c:v>
                </c:pt>
                <c:pt idx="415">
                  <c:v>-3.7899999999999999E-7</c:v>
                </c:pt>
                <c:pt idx="416">
                  <c:v>-3.7899999999999999E-7</c:v>
                </c:pt>
                <c:pt idx="417">
                  <c:v>-3.7800000000000002E-7</c:v>
                </c:pt>
                <c:pt idx="418">
                  <c:v>-3.7800000000000002E-7</c:v>
                </c:pt>
                <c:pt idx="419">
                  <c:v>-3.7800000000000002E-7</c:v>
                </c:pt>
                <c:pt idx="420">
                  <c:v>-3.7800000000000002E-7</c:v>
                </c:pt>
                <c:pt idx="421">
                  <c:v>-3.7800000000000002E-7</c:v>
                </c:pt>
                <c:pt idx="422">
                  <c:v>-3.7800000000000002E-7</c:v>
                </c:pt>
                <c:pt idx="423">
                  <c:v>-3.7800000000000002E-7</c:v>
                </c:pt>
                <c:pt idx="424">
                  <c:v>-3.7800000000000002E-7</c:v>
                </c:pt>
                <c:pt idx="425">
                  <c:v>-3.7800000000000002E-7</c:v>
                </c:pt>
                <c:pt idx="426">
                  <c:v>-3.7800000000000002E-7</c:v>
                </c:pt>
                <c:pt idx="427">
                  <c:v>-3.7800000000000002E-7</c:v>
                </c:pt>
                <c:pt idx="428">
                  <c:v>-3.7800000000000002E-7</c:v>
                </c:pt>
                <c:pt idx="429">
                  <c:v>-3.7800000000000002E-7</c:v>
                </c:pt>
                <c:pt idx="430">
                  <c:v>-3.7800000000000002E-7</c:v>
                </c:pt>
                <c:pt idx="431">
                  <c:v>-3.7800000000000002E-7</c:v>
                </c:pt>
                <c:pt idx="432">
                  <c:v>-3.7800000000000002E-7</c:v>
                </c:pt>
                <c:pt idx="433">
                  <c:v>-3.7800000000000002E-7</c:v>
                </c:pt>
                <c:pt idx="434">
                  <c:v>-3.7800000000000002E-7</c:v>
                </c:pt>
                <c:pt idx="435">
                  <c:v>-3.7800000000000002E-7</c:v>
                </c:pt>
                <c:pt idx="436">
                  <c:v>-3.7800000000000002E-7</c:v>
                </c:pt>
                <c:pt idx="437">
                  <c:v>-3.77E-7</c:v>
                </c:pt>
                <c:pt idx="438">
                  <c:v>-3.77E-7</c:v>
                </c:pt>
                <c:pt idx="439">
                  <c:v>-3.77E-7</c:v>
                </c:pt>
                <c:pt idx="440">
                  <c:v>-3.77E-7</c:v>
                </c:pt>
                <c:pt idx="441">
                  <c:v>-3.77E-7</c:v>
                </c:pt>
                <c:pt idx="442">
                  <c:v>-3.77E-7</c:v>
                </c:pt>
                <c:pt idx="443">
                  <c:v>-3.77E-7</c:v>
                </c:pt>
                <c:pt idx="444">
                  <c:v>-3.77E-7</c:v>
                </c:pt>
                <c:pt idx="445">
                  <c:v>-3.77E-7</c:v>
                </c:pt>
                <c:pt idx="446">
                  <c:v>-3.77E-7</c:v>
                </c:pt>
                <c:pt idx="447">
                  <c:v>-3.77E-7</c:v>
                </c:pt>
                <c:pt idx="448">
                  <c:v>-3.77E-7</c:v>
                </c:pt>
                <c:pt idx="449">
                  <c:v>-3.77E-7</c:v>
                </c:pt>
                <c:pt idx="450">
                  <c:v>-3.77E-7</c:v>
                </c:pt>
                <c:pt idx="451">
                  <c:v>-3.77E-7</c:v>
                </c:pt>
                <c:pt idx="452">
                  <c:v>-3.77E-7</c:v>
                </c:pt>
                <c:pt idx="453">
                  <c:v>-3.77E-7</c:v>
                </c:pt>
                <c:pt idx="454">
                  <c:v>-3.77E-7</c:v>
                </c:pt>
                <c:pt idx="455">
                  <c:v>-3.77E-7</c:v>
                </c:pt>
                <c:pt idx="456">
                  <c:v>-3.77E-7</c:v>
                </c:pt>
                <c:pt idx="457">
                  <c:v>-3.7599999999999998E-7</c:v>
                </c:pt>
                <c:pt idx="458">
                  <c:v>-3.7599999999999998E-7</c:v>
                </c:pt>
                <c:pt idx="459">
                  <c:v>-3.7599999999999998E-7</c:v>
                </c:pt>
                <c:pt idx="460">
                  <c:v>-3.7599999999999998E-7</c:v>
                </c:pt>
                <c:pt idx="461">
                  <c:v>-3.7599999999999998E-7</c:v>
                </c:pt>
                <c:pt idx="462">
                  <c:v>-3.7599999999999998E-7</c:v>
                </c:pt>
                <c:pt idx="463">
                  <c:v>-3.7599999999999998E-7</c:v>
                </c:pt>
                <c:pt idx="464">
                  <c:v>-3.7599999999999998E-7</c:v>
                </c:pt>
                <c:pt idx="465">
                  <c:v>-3.7599999999999998E-7</c:v>
                </c:pt>
                <c:pt idx="466">
                  <c:v>-3.7599999999999998E-7</c:v>
                </c:pt>
                <c:pt idx="467">
                  <c:v>-3.7599999999999998E-7</c:v>
                </c:pt>
                <c:pt idx="468">
                  <c:v>-3.7599999999999998E-7</c:v>
                </c:pt>
                <c:pt idx="469">
                  <c:v>-3.7599999999999998E-7</c:v>
                </c:pt>
                <c:pt idx="470">
                  <c:v>-3.7599999999999998E-7</c:v>
                </c:pt>
                <c:pt idx="471">
                  <c:v>-3.7599999999999998E-7</c:v>
                </c:pt>
                <c:pt idx="472">
                  <c:v>-3.7599999999999998E-7</c:v>
                </c:pt>
                <c:pt idx="473">
                  <c:v>-3.7599999999999998E-7</c:v>
                </c:pt>
                <c:pt idx="474">
                  <c:v>-3.7599999999999998E-7</c:v>
                </c:pt>
                <c:pt idx="475">
                  <c:v>-3.7599999999999998E-7</c:v>
                </c:pt>
                <c:pt idx="476">
                  <c:v>-3.7599999999999998E-7</c:v>
                </c:pt>
                <c:pt idx="477">
                  <c:v>-3.7500000000000001E-7</c:v>
                </c:pt>
                <c:pt idx="478">
                  <c:v>-3.7500000000000001E-7</c:v>
                </c:pt>
                <c:pt idx="479">
                  <c:v>-3.7500000000000001E-7</c:v>
                </c:pt>
                <c:pt idx="480">
                  <c:v>-3.7500000000000001E-7</c:v>
                </c:pt>
                <c:pt idx="481">
                  <c:v>-3.7500000000000001E-7</c:v>
                </c:pt>
                <c:pt idx="482">
                  <c:v>-3.7500000000000001E-7</c:v>
                </c:pt>
                <c:pt idx="483">
                  <c:v>-3.7500000000000001E-7</c:v>
                </c:pt>
                <c:pt idx="484">
                  <c:v>-3.7500000000000001E-7</c:v>
                </c:pt>
                <c:pt idx="485">
                  <c:v>-3.7500000000000001E-7</c:v>
                </c:pt>
                <c:pt idx="486">
                  <c:v>-3.7500000000000001E-7</c:v>
                </c:pt>
                <c:pt idx="487">
                  <c:v>-3.7500000000000001E-7</c:v>
                </c:pt>
                <c:pt idx="488">
                  <c:v>-3.7500000000000001E-7</c:v>
                </c:pt>
                <c:pt idx="489">
                  <c:v>-3.7500000000000001E-7</c:v>
                </c:pt>
                <c:pt idx="490">
                  <c:v>-3.7500000000000001E-7</c:v>
                </c:pt>
                <c:pt idx="491">
                  <c:v>-3.7500000000000001E-7</c:v>
                </c:pt>
                <c:pt idx="492">
                  <c:v>-3.7500000000000001E-7</c:v>
                </c:pt>
                <c:pt idx="493">
                  <c:v>-3.7500000000000001E-7</c:v>
                </c:pt>
                <c:pt idx="494">
                  <c:v>-3.7500000000000001E-7</c:v>
                </c:pt>
                <c:pt idx="495">
                  <c:v>-3.7500000000000001E-7</c:v>
                </c:pt>
                <c:pt idx="496">
                  <c:v>-3.7500000000000001E-7</c:v>
                </c:pt>
                <c:pt idx="497">
                  <c:v>-3.7399999999999999E-7</c:v>
                </c:pt>
                <c:pt idx="498">
                  <c:v>-3.7399999999999999E-7</c:v>
                </c:pt>
                <c:pt idx="499">
                  <c:v>-3.7399999999999999E-7</c:v>
                </c:pt>
                <c:pt idx="500">
                  <c:v>-3.7399999999999999E-7</c:v>
                </c:pt>
                <c:pt idx="501">
                  <c:v>-3.7399999999999999E-7</c:v>
                </c:pt>
                <c:pt idx="502">
                  <c:v>-3.7399999999999999E-7</c:v>
                </c:pt>
                <c:pt idx="503">
                  <c:v>-3.7399999999999999E-7</c:v>
                </c:pt>
                <c:pt idx="504">
                  <c:v>-3.7399999999999999E-7</c:v>
                </c:pt>
                <c:pt idx="505">
                  <c:v>-3.7399999999999999E-7</c:v>
                </c:pt>
                <c:pt idx="506">
                  <c:v>-3.7399999999999999E-7</c:v>
                </c:pt>
                <c:pt idx="507">
                  <c:v>-3.7399999999999999E-7</c:v>
                </c:pt>
                <c:pt idx="508">
                  <c:v>-3.7399999999999999E-7</c:v>
                </c:pt>
                <c:pt idx="509">
                  <c:v>-3.7399999999999999E-7</c:v>
                </c:pt>
                <c:pt idx="510">
                  <c:v>-3.7399999999999999E-7</c:v>
                </c:pt>
                <c:pt idx="511">
                  <c:v>-3.7399999999999999E-7</c:v>
                </c:pt>
                <c:pt idx="512">
                  <c:v>-3.7399999999999999E-7</c:v>
                </c:pt>
                <c:pt idx="513">
                  <c:v>-3.7399999999999999E-7</c:v>
                </c:pt>
                <c:pt idx="514">
                  <c:v>-3.7399999999999999E-7</c:v>
                </c:pt>
                <c:pt idx="515">
                  <c:v>-3.7399999999999999E-7</c:v>
                </c:pt>
                <c:pt idx="516">
                  <c:v>-3.7399999999999999E-7</c:v>
                </c:pt>
                <c:pt idx="517">
                  <c:v>-3.7300000000000002E-7</c:v>
                </c:pt>
                <c:pt idx="518">
                  <c:v>-3.7300000000000002E-7</c:v>
                </c:pt>
                <c:pt idx="519">
                  <c:v>-3.7300000000000002E-7</c:v>
                </c:pt>
                <c:pt idx="520">
                  <c:v>-3.7300000000000002E-7</c:v>
                </c:pt>
                <c:pt idx="521">
                  <c:v>-3.7300000000000002E-7</c:v>
                </c:pt>
                <c:pt idx="522">
                  <c:v>-3.7300000000000002E-7</c:v>
                </c:pt>
                <c:pt idx="523">
                  <c:v>-3.7300000000000002E-7</c:v>
                </c:pt>
                <c:pt idx="524">
                  <c:v>-3.7300000000000002E-7</c:v>
                </c:pt>
                <c:pt idx="525">
                  <c:v>-3.7300000000000002E-7</c:v>
                </c:pt>
                <c:pt idx="526">
                  <c:v>-3.7300000000000002E-7</c:v>
                </c:pt>
                <c:pt idx="527">
                  <c:v>-3.7300000000000002E-7</c:v>
                </c:pt>
                <c:pt idx="528">
                  <c:v>-3.7300000000000002E-7</c:v>
                </c:pt>
                <c:pt idx="529">
                  <c:v>-3.7300000000000002E-7</c:v>
                </c:pt>
                <c:pt idx="530">
                  <c:v>-3.7300000000000002E-7</c:v>
                </c:pt>
                <c:pt idx="531">
                  <c:v>-3.7300000000000002E-7</c:v>
                </c:pt>
                <c:pt idx="532">
                  <c:v>-3.7300000000000002E-7</c:v>
                </c:pt>
                <c:pt idx="533">
                  <c:v>-3.7300000000000002E-7</c:v>
                </c:pt>
                <c:pt idx="534">
                  <c:v>-3.7300000000000002E-7</c:v>
                </c:pt>
                <c:pt idx="535">
                  <c:v>-3.7300000000000002E-7</c:v>
                </c:pt>
                <c:pt idx="536">
                  <c:v>-3.7300000000000002E-7</c:v>
                </c:pt>
                <c:pt idx="537">
                  <c:v>-3.72E-7</c:v>
                </c:pt>
                <c:pt idx="538">
                  <c:v>-3.72E-7</c:v>
                </c:pt>
                <c:pt idx="539">
                  <c:v>-3.72E-7</c:v>
                </c:pt>
                <c:pt idx="540">
                  <c:v>-3.72E-7</c:v>
                </c:pt>
                <c:pt idx="541">
                  <c:v>-3.72E-7</c:v>
                </c:pt>
                <c:pt idx="542">
                  <c:v>-3.72E-7</c:v>
                </c:pt>
                <c:pt idx="543">
                  <c:v>-3.72E-7</c:v>
                </c:pt>
                <c:pt idx="544">
                  <c:v>-3.72E-7</c:v>
                </c:pt>
                <c:pt idx="545">
                  <c:v>-3.72E-7</c:v>
                </c:pt>
                <c:pt idx="546">
                  <c:v>-3.72E-7</c:v>
                </c:pt>
                <c:pt idx="547">
                  <c:v>-3.72E-7</c:v>
                </c:pt>
                <c:pt idx="548">
                  <c:v>-3.72E-7</c:v>
                </c:pt>
                <c:pt idx="549">
                  <c:v>-3.72E-7</c:v>
                </c:pt>
                <c:pt idx="550">
                  <c:v>-3.72E-7</c:v>
                </c:pt>
                <c:pt idx="551">
                  <c:v>-3.72E-7</c:v>
                </c:pt>
                <c:pt idx="552">
                  <c:v>-3.72E-7</c:v>
                </c:pt>
                <c:pt idx="553">
                  <c:v>-3.72E-7</c:v>
                </c:pt>
                <c:pt idx="554">
                  <c:v>-3.72E-7</c:v>
                </c:pt>
                <c:pt idx="555">
                  <c:v>-3.72E-7</c:v>
                </c:pt>
                <c:pt idx="556">
                  <c:v>-3.72E-7</c:v>
                </c:pt>
                <c:pt idx="557">
                  <c:v>-3.7099999999999997E-7</c:v>
                </c:pt>
                <c:pt idx="558">
                  <c:v>-3.7099999999999997E-7</c:v>
                </c:pt>
                <c:pt idx="559">
                  <c:v>-3.7099999999999997E-7</c:v>
                </c:pt>
                <c:pt idx="560">
                  <c:v>-3.7099999999999997E-7</c:v>
                </c:pt>
                <c:pt idx="561">
                  <c:v>-3.7099999999999997E-7</c:v>
                </c:pt>
                <c:pt idx="562">
                  <c:v>-3.7099999999999997E-7</c:v>
                </c:pt>
                <c:pt idx="563">
                  <c:v>-3.7099999999999997E-7</c:v>
                </c:pt>
                <c:pt idx="564">
                  <c:v>-3.7099999999999997E-7</c:v>
                </c:pt>
                <c:pt idx="565">
                  <c:v>-3.7099999999999997E-7</c:v>
                </c:pt>
                <c:pt idx="566">
                  <c:v>-3.7099999999999997E-7</c:v>
                </c:pt>
                <c:pt idx="567">
                  <c:v>-3.7099999999999997E-7</c:v>
                </c:pt>
                <c:pt idx="568">
                  <c:v>-3.7099999999999997E-7</c:v>
                </c:pt>
                <c:pt idx="569">
                  <c:v>-3.7099999999999997E-7</c:v>
                </c:pt>
                <c:pt idx="570">
                  <c:v>-3.7099999999999997E-7</c:v>
                </c:pt>
                <c:pt idx="571">
                  <c:v>-3.7099999999999997E-7</c:v>
                </c:pt>
                <c:pt idx="572">
                  <c:v>-3.7099999999999997E-7</c:v>
                </c:pt>
                <c:pt idx="573">
                  <c:v>-3.7099999999999997E-7</c:v>
                </c:pt>
                <c:pt idx="574">
                  <c:v>-3.7099999999999997E-7</c:v>
                </c:pt>
                <c:pt idx="575">
                  <c:v>-3.7099999999999997E-7</c:v>
                </c:pt>
                <c:pt idx="576">
                  <c:v>-3.7099999999999997E-7</c:v>
                </c:pt>
                <c:pt idx="577">
                  <c:v>-3.7E-7</c:v>
                </c:pt>
                <c:pt idx="578">
                  <c:v>-3.7E-7</c:v>
                </c:pt>
                <c:pt idx="579">
                  <c:v>-3.7E-7</c:v>
                </c:pt>
                <c:pt idx="580">
                  <c:v>-3.7E-7</c:v>
                </c:pt>
                <c:pt idx="581">
                  <c:v>-3.7E-7</c:v>
                </c:pt>
                <c:pt idx="582">
                  <c:v>-3.7E-7</c:v>
                </c:pt>
                <c:pt idx="583">
                  <c:v>-3.7E-7</c:v>
                </c:pt>
                <c:pt idx="584">
                  <c:v>-3.7E-7</c:v>
                </c:pt>
                <c:pt idx="585">
                  <c:v>-3.7E-7</c:v>
                </c:pt>
                <c:pt idx="586">
                  <c:v>-3.7E-7</c:v>
                </c:pt>
                <c:pt idx="587">
                  <c:v>-3.7E-7</c:v>
                </c:pt>
                <c:pt idx="588">
                  <c:v>-3.7E-7</c:v>
                </c:pt>
                <c:pt idx="589">
                  <c:v>-3.7E-7</c:v>
                </c:pt>
                <c:pt idx="590">
                  <c:v>-3.7E-7</c:v>
                </c:pt>
                <c:pt idx="591">
                  <c:v>-3.7E-7</c:v>
                </c:pt>
                <c:pt idx="592">
                  <c:v>-3.7E-7</c:v>
                </c:pt>
                <c:pt idx="593">
                  <c:v>-3.7E-7</c:v>
                </c:pt>
                <c:pt idx="594">
                  <c:v>-3.7E-7</c:v>
                </c:pt>
                <c:pt idx="595">
                  <c:v>-3.7E-7</c:v>
                </c:pt>
                <c:pt idx="596">
                  <c:v>-3.7E-7</c:v>
                </c:pt>
                <c:pt idx="597">
                  <c:v>-3.6899999999999998E-7</c:v>
                </c:pt>
                <c:pt idx="598">
                  <c:v>-3.6899999999999998E-7</c:v>
                </c:pt>
                <c:pt idx="599">
                  <c:v>-3.6899999999999998E-7</c:v>
                </c:pt>
                <c:pt idx="600">
                  <c:v>-3.6899999999999998E-7</c:v>
                </c:pt>
                <c:pt idx="601">
                  <c:v>-3.6899999999999998E-7</c:v>
                </c:pt>
                <c:pt idx="602">
                  <c:v>-3.6899999999999998E-7</c:v>
                </c:pt>
                <c:pt idx="603">
                  <c:v>-3.6899999999999998E-7</c:v>
                </c:pt>
                <c:pt idx="604">
                  <c:v>-3.6899999999999998E-7</c:v>
                </c:pt>
                <c:pt idx="605">
                  <c:v>-3.6899999999999998E-7</c:v>
                </c:pt>
                <c:pt idx="606">
                  <c:v>-3.6899999999999998E-7</c:v>
                </c:pt>
                <c:pt idx="607">
                  <c:v>-3.6899999999999998E-7</c:v>
                </c:pt>
                <c:pt idx="608">
                  <c:v>-3.6899999999999998E-7</c:v>
                </c:pt>
                <c:pt idx="609">
                  <c:v>-3.6899999999999998E-7</c:v>
                </c:pt>
                <c:pt idx="610">
                  <c:v>-3.6899999999999998E-7</c:v>
                </c:pt>
                <c:pt idx="611">
                  <c:v>-3.6899999999999998E-7</c:v>
                </c:pt>
                <c:pt idx="612">
                  <c:v>-3.6899999999999998E-7</c:v>
                </c:pt>
                <c:pt idx="613">
                  <c:v>-3.6899999999999998E-7</c:v>
                </c:pt>
                <c:pt idx="614">
                  <c:v>-3.6899999999999998E-7</c:v>
                </c:pt>
                <c:pt idx="615">
                  <c:v>-3.6899999999999998E-7</c:v>
                </c:pt>
                <c:pt idx="616">
                  <c:v>-3.6899999999999998E-7</c:v>
                </c:pt>
                <c:pt idx="617">
                  <c:v>-3.6800000000000001E-7</c:v>
                </c:pt>
                <c:pt idx="618">
                  <c:v>-3.6800000000000001E-7</c:v>
                </c:pt>
                <c:pt idx="619">
                  <c:v>-3.6800000000000001E-7</c:v>
                </c:pt>
                <c:pt idx="620">
                  <c:v>-3.6800000000000001E-7</c:v>
                </c:pt>
                <c:pt idx="621">
                  <c:v>-3.6800000000000001E-7</c:v>
                </c:pt>
                <c:pt idx="622">
                  <c:v>-3.6800000000000001E-7</c:v>
                </c:pt>
                <c:pt idx="623">
                  <c:v>-3.6800000000000001E-7</c:v>
                </c:pt>
                <c:pt idx="624">
                  <c:v>-3.6800000000000001E-7</c:v>
                </c:pt>
                <c:pt idx="625">
                  <c:v>-3.6800000000000001E-7</c:v>
                </c:pt>
                <c:pt idx="626">
                  <c:v>-3.6800000000000001E-7</c:v>
                </c:pt>
                <c:pt idx="627">
                  <c:v>-3.6800000000000001E-7</c:v>
                </c:pt>
                <c:pt idx="628">
                  <c:v>-3.6800000000000001E-7</c:v>
                </c:pt>
                <c:pt idx="629">
                  <c:v>-3.6800000000000001E-7</c:v>
                </c:pt>
                <c:pt idx="630">
                  <c:v>-3.6800000000000001E-7</c:v>
                </c:pt>
                <c:pt idx="631">
                  <c:v>-3.6800000000000001E-7</c:v>
                </c:pt>
                <c:pt idx="632">
                  <c:v>-3.6800000000000001E-7</c:v>
                </c:pt>
                <c:pt idx="633">
                  <c:v>-3.6800000000000001E-7</c:v>
                </c:pt>
                <c:pt idx="634">
                  <c:v>-3.6800000000000001E-7</c:v>
                </c:pt>
                <c:pt idx="635">
                  <c:v>-3.6800000000000001E-7</c:v>
                </c:pt>
                <c:pt idx="636">
                  <c:v>-3.6800000000000001E-7</c:v>
                </c:pt>
                <c:pt idx="637">
                  <c:v>-3.6699999999999999E-7</c:v>
                </c:pt>
                <c:pt idx="638">
                  <c:v>-3.6699999999999999E-7</c:v>
                </c:pt>
                <c:pt idx="639">
                  <c:v>-3.6699999999999999E-7</c:v>
                </c:pt>
                <c:pt idx="640">
                  <c:v>-3.6699999999999999E-7</c:v>
                </c:pt>
                <c:pt idx="641">
                  <c:v>-3.6699999999999999E-7</c:v>
                </c:pt>
                <c:pt idx="642">
                  <c:v>-3.6699999999999999E-7</c:v>
                </c:pt>
                <c:pt idx="643">
                  <c:v>-3.6699999999999999E-7</c:v>
                </c:pt>
                <c:pt idx="644">
                  <c:v>-3.6699999999999999E-7</c:v>
                </c:pt>
                <c:pt idx="645">
                  <c:v>-3.6699999999999999E-7</c:v>
                </c:pt>
                <c:pt idx="646">
                  <c:v>-3.6699999999999999E-7</c:v>
                </c:pt>
                <c:pt idx="647">
                  <c:v>-3.6699999999999999E-7</c:v>
                </c:pt>
                <c:pt idx="648">
                  <c:v>-3.6699999999999999E-7</c:v>
                </c:pt>
                <c:pt idx="649">
                  <c:v>-3.6699999999999999E-7</c:v>
                </c:pt>
                <c:pt idx="650">
                  <c:v>-3.6699999999999999E-7</c:v>
                </c:pt>
                <c:pt idx="651">
                  <c:v>-3.6699999999999999E-7</c:v>
                </c:pt>
                <c:pt idx="652">
                  <c:v>-3.6699999999999999E-7</c:v>
                </c:pt>
                <c:pt idx="653">
                  <c:v>-3.6699999999999999E-7</c:v>
                </c:pt>
                <c:pt idx="654">
                  <c:v>-3.6699999999999999E-7</c:v>
                </c:pt>
                <c:pt idx="655">
                  <c:v>-3.6699999999999999E-7</c:v>
                </c:pt>
                <c:pt idx="656">
                  <c:v>-3.6699999999999999E-7</c:v>
                </c:pt>
                <c:pt idx="657">
                  <c:v>-3.6600000000000002E-7</c:v>
                </c:pt>
                <c:pt idx="658">
                  <c:v>-3.6600000000000002E-7</c:v>
                </c:pt>
                <c:pt idx="659">
                  <c:v>-3.6600000000000002E-7</c:v>
                </c:pt>
                <c:pt idx="660">
                  <c:v>-3.6600000000000002E-7</c:v>
                </c:pt>
                <c:pt idx="661">
                  <c:v>-3.6600000000000002E-7</c:v>
                </c:pt>
                <c:pt idx="662">
                  <c:v>-3.6600000000000002E-7</c:v>
                </c:pt>
                <c:pt idx="663">
                  <c:v>-3.6600000000000002E-7</c:v>
                </c:pt>
                <c:pt idx="664">
                  <c:v>-3.6600000000000002E-7</c:v>
                </c:pt>
                <c:pt idx="665">
                  <c:v>-3.6600000000000002E-7</c:v>
                </c:pt>
                <c:pt idx="666">
                  <c:v>-3.6600000000000002E-7</c:v>
                </c:pt>
                <c:pt idx="667">
                  <c:v>-3.6600000000000002E-7</c:v>
                </c:pt>
                <c:pt idx="668">
                  <c:v>-3.6600000000000002E-7</c:v>
                </c:pt>
                <c:pt idx="669">
                  <c:v>-3.6600000000000002E-7</c:v>
                </c:pt>
                <c:pt idx="670">
                  <c:v>-3.6600000000000002E-7</c:v>
                </c:pt>
                <c:pt idx="671">
                  <c:v>-3.6600000000000002E-7</c:v>
                </c:pt>
                <c:pt idx="672">
                  <c:v>-3.6600000000000002E-7</c:v>
                </c:pt>
                <c:pt idx="673">
                  <c:v>-3.6600000000000002E-7</c:v>
                </c:pt>
                <c:pt idx="674">
                  <c:v>-3.6600000000000002E-7</c:v>
                </c:pt>
                <c:pt idx="675">
                  <c:v>-3.6600000000000002E-7</c:v>
                </c:pt>
                <c:pt idx="676">
                  <c:v>-3.6600000000000002E-7</c:v>
                </c:pt>
                <c:pt idx="677">
                  <c:v>-3.65E-7</c:v>
                </c:pt>
                <c:pt idx="678">
                  <c:v>-3.65E-7</c:v>
                </c:pt>
                <c:pt idx="679">
                  <c:v>-3.65E-7</c:v>
                </c:pt>
                <c:pt idx="680">
                  <c:v>-3.65E-7</c:v>
                </c:pt>
                <c:pt idx="681">
                  <c:v>-3.65E-7</c:v>
                </c:pt>
                <c:pt idx="682">
                  <c:v>-3.65E-7</c:v>
                </c:pt>
                <c:pt idx="683">
                  <c:v>-3.65E-7</c:v>
                </c:pt>
                <c:pt idx="684">
                  <c:v>-3.65E-7</c:v>
                </c:pt>
                <c:pt idx="685">
                  <c:v>-3.65E-7</c:v>
                </c:pt>
                <c:pt idx="686">
                  <c:v>-3.65E-7</c:v>
                </c:pt>
                <c:pt idx="687">
                  <c:v>-3.65E-7</c:v>
                </c:pt>
                <c:pt idx="688">
                  <c:v>-3.65E-7</c:v>
                </c:pt>
                <c:pt idx="689">
                  <c:v>-3.65E-7</c:v>
                </c:pt>
                <c:pt idx="690">
                  <c:v>-3.65E-7</c:v>
                </c:pt>
                <c:pt idx="691">
                  <c:v>-3.65E-7</c:v>
                </c:pt>
                <c:pt idx="692">
                  <c:v>-3.65E-7</c:v>
                </c:pt>
                <c:pt idx="693">
                  <c:v>-3.65E-7</c:v>
                </c:pt>
                <c:pt idx="694">
                  <c:v>-3.65E-7</c:v>
                </c:pt>
                <c:pt idx="695">
                  <c:v>-3.65E-7</c:v>
                </c:pt>
                <c:pt idx="696">
                  <c:v>-3.65E-7</c:v>
                </c:pt>
                <c:pt idx="697">
                  <c:v>-3.6399999999999998E-7</c:v>
                </c:pt>
                <c:pt idx="698">
                  <c:v>-3.6399999999999998E-7</c:v>
                </c:pt>
                <c:pt idx="699">
                  <c:v>-3.6399999999999998E-7</c:v>
                </c:pt>
                <c:pt idx="700">
                  <c:v>-3.6399999999999998E-7</c:v>
                </c:pt>
                <c:pt idx="701">
                  <c:v>-3.6399999999999998E-7</c:v>
                </c:pt>
                <c:pt idx="702">
                  <c:v>-3.6399999999999998E-7</c:v>
                </c:pt>
                <c:pt idx="703">
                  <c:v>-3.6399999999999998E-7</c:v>
                </c:pt>
                <c:pt idx="704">
                  <c:v>-3.6399999999999998E-7</c:v>
                </c:pt>
                <c:pt idx="705">
                  <c:v>-3.6399999999999998E-7</c:v>
                </c:pt>
                <c:pt idx="706">
                  <c:v>-3.6399999999999998E-7</c:v>
                </c:pt>
                <c:pt idx="707">
                  <c:v>-3.6399999999999998E-7</c:v>
                </c:pt>
                <c:pt idx="708">
                  <c:v>-3.6399999999999998E-7</c:v>
                </c:pt>
                <c:pt idx="709">
                  <c:v>-3.6399999999999998E-7</c:v>
                </c:pt>
                <c:pt idx="710">
                  <c:v>-3.6399999999999998E-7</c:v>
                </c:pt>
                <c:pt idx="711">
                  <c:v>-3.6399999999999998E-7</c:v>
                </c:pt>
                <c:pt idx="712">
                  <c:v>-3.6399999999999998E-7</c:v>
                </c:pt>
                <c:pt idx="713">
                  <c:v>-3.6399999999999998E-7</c:v>
                </c:pt>
                <c:pt idx="714">
                  <c:v>-3.6399999999999998E-7</c:v>
                </c:pt>
                <c:pt idx="715">
                  <c:v>-3.6399999999999998E-7</c:v>
                </c:pt>
                <c:pt idx="716">
                  <c:v>-3.6399999999999998E-7</c:v>
                </c:pt>
                <c:pt idx="717">
                  <c:v>-3.6300000000000001E-7</c:v>
                </c:pt>
                <c:pt idx="718">
                  <c:v>-3.6300000000000001E-7</c:v>
                </c:pt>
                <c:pt idx="719">
                  <c:v>-3.6300000000000001E-7</c:v>
                </c:pt>
                <c:pt idx="720">
                  <c:v>-3.6300000000000001E-7</c:v>
                </c:pt>
                <c:pt idx="721">
                  <c:v>-3.6300000000000001E-7</c:v>
                </c:pt>
                <c:pt idx="722">
                  <c:v>-3.6300000000000001E-7</c:v>
                </c:pt>
                <c:pt idx="723">
                  <c:v>-3.6300000000000001E-7</c:v>
                </c:pt>
                <c:pt idx="724">
                  <c:v>-3.6300000000000001E-7</c:v>
                </c:pt>
                <c:pt idx="725">
                  <c:v>-3.6300000000000001E-7</c:v>
                </c:pt>
                <c:pt idx="726">
                  <c:v>-3.6300000000000001E-7</c:v>
                </c:pt>
                <c:pt idx="727">
                  <c:v>-3.6300000000000001E-7</c:v>
                </c:pt>
                <c:pt idx="728">
                  <c:v>-3.6300000000000001E-7</c:v>
                </c:pt>
                <c:pt idx="729">
                  <c:v>-3.6300000000000001E-7</c:v>
                </c:pt>
                <c:pt idx="730">
                  <c:v>-3.6300000000000001E-7</c:v>
                </c:pt>
                <c:pt idx="731">
                  <c:v>-3.6300000000000001E-7</c:v>
                </c:pt>
                <c:pt idx="732">
                  <c:v>-3.6300000000000001E-7</c:v>
                </c:pt>
                <c:pt idx="733">
                  <c:v>-3.6300000000000001E-7</c:v>
                </c:pt>
                <c:pt idx="734">
                  <c:v>-3.6300000000000001E-7</c:v>
                </c:pt>
                <c:pt idx="735">
                  <c:v>-3.6300000000000001E-7</c:v>
                </c:pt>
                <c:pt idx="736">
                  <c:v>-3.6300000000000001E-7</c:v>
                </c:pt>
                <c:pt idx="737">
                  <c:v>-3.6199999999999999E-7</c:v>
                </c:pt>
                <c:pt idx="738">
                  <c:v>-3.6199999999999999E-7</c:v>
                </c:pt>
                <c:pt idx="739">
                  <c:v>-3.6199999999999999E-7</c:v>
                </c:pt>
                <c:pt idx="740">
                  <c:v>-3.6199999999999999E-7</c:v>
                </c:pt>
                <c:pt idx="741">
                  <c:v>-3.6199999999999999E-7</c:v>
                </c:pt>
                <c:pt idx="742">
                  <c:v>-3.6199999999999999E-7</c:v>
                </c:pt>
                <c:pt idx="743">
                  <c:v>-3.6199999999999999E-7</c:v>
                </c:pt>
                <c:pt idx="744">
                  <c:v>-3.6199999999999999E-7</c:v>
                </c:pt>
                <c:pt idx="745">
                  <c:v>-3.6199999999999999E-7</c:v>
                </c:pt>
                <c:pt idx="746">
                  <c:v>-3.6199999999999999E-7</c:v>
                </c:pt>
                <c:pt idx="747">
                  <c:v>-3.6199999999999999E-7</c:v>
                </c:pt>
                <c:pt idx="748">
                  <c:v>-3.6199999999999999E-7</c:v>
                </c:pt>
                <c:pt idx="749">
                  <c:v>-3.6199999999999999E-7</c:v>
                </c:pt>
                <c:pt idx="750">
                  <c:v>-3.6199999999999999E-7</c:v>
                </c:pt>
                <c:pt idx="751">
                  <c:v>-3.6199999999999999E-7</c:v>
                </c:pt>
                <c:pt idx="752">
                  <c:v>-3.6199999999999999E-7</c:v>
                </c:pt>
                <c:pt idx="753">
                  <c:v>-3.6199999999999999E-7</c:v>
                </c:pt>
                <c:pt idx="754">
                  <c:v>-3.6199999999999999E-7</c:v>
                </c:pt>
                <c:pt idx="755">
                  <c:v>-3.6199999999999999E-7</c:v>
                </c:pt>
                <c:pt idx="756">
                  <c:v>-3.6199999999999999E-7</c:v>
                </c:pt>
                <c:pt idx="757">
                  <c:v>-3.6100000000000002E-7</c:v>
                </c:pt>
                <c:pt idx="758">
                  <c:v>-3.6100000000000002E-7</c:v>
                </c:pt>
                <c:pt idx="759">
                  <c:v>-3.6100000000000002E-7</c:v>
                </c:pt>
                <c:pt idx="760">
                  <c:v>-3.6100000000000002E-7</c:v>
                </c:pt>
                <c:pt idx="761">
                  <c:v>-3.6100000000000002E-7</c:v>
                </c:pt>
                <c:pt idx="762">
                  <c:v>-3.6100000000000002E-7</c:v>
                </c:pt>
                <c:pt idx="763">
                  <c:v>-3.6100000000000002E-7</c:v>
                </c:pt>
                <c:pt idx="764">
                  <c:v>-3.6100000000000002E-7</c:v>
                </c:pt>
                <c:pt idx="765">
                  <c:v>-3.6100000000000002E-7</c:v>
                </c:pt>
                <c:pt idx="766">
                  <c:v>-3.6100000000000002E-7</c:v>
                </c:pt>
                <c:pt idx="767">
                  <c:v>-3.6100000000000002E-7</c:v>
                </c:pt>
                <c:pt idx="768">
                  <c:v>-3.6100000000000002E-7</c:v>
                </c:pt>
                <c:pt idx="769">
                  <c:v>-3.6100000000000002E-7</c:v>
                </c:pt>
                <c:pt idx="770">
                  <c:v>-3.6100000000000002E-7</c:v>
                </c:pt>
                <c:pt idx="771">
                  <c:v>-3.6100000000000002E-7</c:v>
                </c:pt>
                <c:pt idx="772">
                  <c:v>-3.6100000000000002E-7</c:v>
                </c:pt>
                <c:pt idx="773">
                  <c:v>-3.6100000000000002E-7</c:v>
                </c:pt>
                <c:pt idx="774">
                  <c:v>-3.6100000000000002E-7</c:v>
                </c:pt>
                <c:pt idx="775">
                  <c:v>-3.6100000000000002E-7</c:v>
                </c:pt>
                <c:pt idx="776">
                  <c:v>-3.6100000000000002E-7</c:v>
                </c:pt>
                <c:pt idx="777">
                  <c:v>-3.5999999999999999E-7</c:v>
                </c:pt>
                <c:pt idx="778">
                  <c:v>-3.5999999999999999E-7</c:v>
                </c:pt>
                <c:pt idx="779">
                  <c:v>-3.5999999999999999E-7</c:v>
                </c:pt>
                <c:pt idx="780">
                  <c:v>-3.5999999999999999E-7</c:v>
                </c:pt>
                <c:pt idx="781">
                  <c:v>-3.5999999999999999E-7</c:v>
                </c:pt>
                <c:pt idx="782">
                  <c:v>-3.5999999999999999E-7</c:v>
                </c:pt>
                <c:pt idx="783">
                  <c:v>-3.5999999999999999E-7</c:v>
                </c:pt>
                <c:pt idx="784">
                  <c:v>-3.5999999999999999E-7</c:v>
                </c:pt>
                <c:pt idx="785">
                  <c:v>-3.5999999999999999E-7</c:v>
                </c:pt>
                <c:pt idx="786">
                  <c:v>-3.5999999999999999E-7</c:v>
                </c:pt>
                <c:pt idx="787">
                  <c:v>-3.5999999999999999E-7</c:v>
                </c:pt>
                <c:pt idx="788">
                  <c:v>-3.5999999999999999E-7</c:v>
                </c:pt>
                <c:pt idx="789">
                  <c:v>-3.5999999999999999E-7</c:v>
                </c:pt>
                <c:pt idx="790">
                  <c:v>-3.5999999999999999E-7</c:v>
                </c:pt>
                <c:pt idx="791">
                  <c:v>-3.5999999999999999E-7</c:v>
                </c:pt>
                <c:pt idx="792">
                  <c:v>-3.5999999999999999E-7</c:v>
                </c:pt>
                <c:pt idx="793">
                  <c:v>-3.5999999999999999E-7</c:v>
                </c:pt>
                <c:pt idx="794">
                  <c:v>-3.5999999999999999E-7</c:v>
                </c:pt>
                <c:pt idx="795">
                  <c:v>-3.5999999999999999E-7</c:v>
                </c:pt>
                <c:pt idx="796">
                  <c:v>-3.5999999999999999E-7</c:v>
                </c:pt>
                <c:pt idx="797">
                  <c:v>-3.5900000000000003E-7</c:v>
                </c:pt>
                <c:pt idx="798">
                  <c:v>-3.5900000000000003E-7</c:v>
                </c:pt>
                <c:pt idx="799">
                  <c:v>-3.5900000000000003E-7</c:v>
                </c:pt>
                <c:pt idx="800">
                  <c:v>-3.5900000000000003E-7</c:v>
                </c:pt>
                <c:pt idx="801">
                  <c:v>-3.5900000000000003E-7</c:v>
                </c:pt>
                <c:pt idx="802">
                  <c:v>-3.5900000000000003E-7</c:v>
                </c:pt>
                <c:pt idx="803">
                  <c:v>-3.5900000000000003E-7</c:v>
                </c:pt>
                <c:pt idx="804">
                  <c:v>-3.5900000000000003E-7</c:v>
                </c:pt>
                <c:pt idx="805">
                  <c:v>-3.5900000000000003E-7</c:v>
                </c:pt>
                <c:pt idx="806">
                  <c:v>-3.5900000000000003E-7</c:v>
                </c:pt>
                <c:pt idx="807">
                  <c:v>-3.5900000000000003E-7</c:v>
                </c:pt>
                <c:pt idx="808">
                  <c:v>-3.5900000000000003E-7</c:v>
                </c:pt>
                <c:pt idx="809">
                  <c:v>-3.5900000000000003E-7</c:v>
                </c:pt>
                <c:pt idx="810">
                  <c:v>-3.5900000000000003E-7</c:v>
                </c:pt>
                <c:pt idx="811">
                  <c:v>-3.5900000000000003E-7</c:v>
                </c:pt>
                <c:pt idx="812">
                  <c:v>-3.5900000000000003E-7</c:v>
                </c:pt>
                <c:pt idx="813">
                  <c:v>-3.5900000000000003E-7</c:v>
                </c:pt>
                <c:pt idx="814">
                  <c:v>-3.5900000000000003E-7</c:v>
                </c:pt>
                <c:pt idx="815">
                  <c:v>-3.5900000000000003E-7</c:v>
                </c:pt>
                <c:pt idx="816">
                  <c:v>-3.5900000000000003E-7</c:v>
                </c:pt>
                <c:pt idx="817">
                  <c:v>-3.58E-7</c:v>
                </c:pt>
                <c:pt idx="818">
                  <c:v>-3.58E-7</c:v>
                </c:pt>
                <c:pt idx="819">
                  <c:v>-3.58E-7</c:v>
                </c:pt>
                <c:pt idx="820">
                  <c:v>-3.58E-7</c:v>
                </c:pt>
                <c:pt idx="821">
                  <c:v>-3.58E-7</c:v>
                </c:pt>
                <c:pt idx="822">
                  <c:v>-3.58E-7</c:v>
                </c:pt>
                <c:pt idx="823">
                  <c:v>-3.58E-7</c:v>
                </c:pt>
                <c:pt idx="824">
                  <c:v>-3.58E-7</c:v>
                </c:pt>
                <c:pt idx="825">
                  <c:v>-3.58E-7</c:v>
                </c:pt>
                <c:pt idx="826">
                  <c:v>-3.58E-7</c:v>
                </c:pt>
                <c:pt idx="827">
                  <c:v>-3.58E-7</c:v>
                </c:pt>
                <c:pt idx="828">
                  <c:v>-3.58E-7</c:v>
                </c:pt>
                <c:pt idx="829">
                  <c:v>-3.58E-7</c:v>
                </c:pt>
                <c:pt idx="830">
                  <c:v>-3.58E-7</c:v>
                </c:pt>
                <c:pt idx="831">
                  <c:v>-3.58E-7</c:v>
                </c:pt>
                <c:pt idx="832">
                  <c:v>-3.58E-7</c:v>
                </c:pt>
                <c:pt idx="833">
                  <c:v>-3.58E-7</c:v>
                </c:pt>
                <c:pt idx="834">
                  <c:v>-3.58E-7</c:v>
                </c:pt>
                <c:pt idx="835">
                  <c:v>-3.58E-7</c:v>
                </c:pt>
                <c:pt idx="836">
                  <c:v>-3.58E-7</c:v>
                </c:pt>
                <c:pt idx="837">
                  <c:v>-3.5699999999999998E-7</c:v>
                </c:pt>
                <c:pt idx="838">
                  <c:v>-3.5699999999999998E-7</c:v>
                </c:pt>
                <c:pt idx="839">
                  <c:v>-3.5699999999999998E-7</c:v>
                </c:pt>
                <c:pt idx="840">
                  <c:v>-3.5699999999999998E-7</c:v>
                </c:pt>
                <c:pt idx="841">
                  <c:v>-3.5699999999999998E-7</c:v>
                </c:pt>
                <c:pt idx="842">
                  <c:v>-3.5699999999999998E-7</c:v>
                </c:pt>
                <c:pt idx="843">
                  <c:v>-3.5699999999999998E-7</c:v>
                </c:pt>
                <c:pt idx="844">
                  <c:v>-3.5699999999999998E-7</c:v>
                </c:pt>
                <c:pt idx="845">
                  <c:v>-3.5699999999999998E-7</c:v>
                </c:pt>
                <c:pt idx="846">
                  <c:v>-3.5699999999999998E-7</c:v>
                </c:pt>
                <c:pt idx="847">
                  <c:v>-3.5699999999999998E-7</c:v>
                </c:pt>
                <c:pt idx="848">
                  <c:v>-3.5699999999999998E-7</c:v>
                </c:pt>
                <c:pt idx="849">
                  <c:v>-3.5699999999999998E-7</c:v>
                </c:pt>
                <c:pt idx="850">
                  <c:v>-3.5699999999999998E-7</c:v>
                </c:pt>
                <c:pt idx="851">
                  <c:v>-3.5699999999999998E-7</c:v>
                </c:pt>
                <c:pt idx="852">
                  <c:v>-3.5699999999999998E-7</c:v>
                </c:pt>
                <c:pt idx="853">
                  <c:v>-3.5699999999999998E-7</c:v>
                </c:pt>
                <c:pt idx="854">
                  <c:v>-3.5699999999999998E-7</c:v>
                </c:pt>
                <c:pt idx="855">
                  <c:v>-3.5699999999999998E-7</c:v>
                </c:pt>
                <c:pt idx="856">
                  <c:v>-3.5699999999999998E-7</c:v>
                </c:pt>
                <c:pt idx="857">
                  <c:v>-3.5600000000000001E-7</c:v>
                </c:pt>
                <c:pt idx="858">
                  <c:v>-3.5600000000000001E-7</c:v>
                </c:pt>
                <c:pt idx="859">
                  <c:v>-3.5600000000000001E-7</c:v>
                </c:pt>
                <c:pt idx="860">
                  <c:v>-3.5600000000000001E-7</c:v>
                </c:pt>
                <c:pt idx="861">
                  <c:v>-3.5600000000000001E-7</c:v>
                </c:pt>
                <c:pt idx="862">
                  <c:v>-3.5600000000000001E-7</c:v>
                </c:pt>
                <c:pt idx="863">
                  <c:v>-3.5600000000000001E-7</c:v>
                </c:pt>
                <c:pt idx="864">
                  <c:v>-3.5600000000000001E-7</c:v>
                </c:pt>
                <c:pt idx="865">
                  <c:v>-3.5600000000000001E-7</c:v>
                </c:pt>
                <c:pt idx="866">
                  <c:v>-3.5600000000000001E-7</c:v>
                </c:pt>
                <c:pt idx="867">
                  <c:v>-3.5600000000000001E-7</c:v>
                </c:pt>
                <c:pt idx="868">
                  <c:v>-3.5600000000000001E-7</c:v>
                </c:pt>
                <c:pt idx="869">
                  <c:v>-3.5600000000000001E-7</c:v>
                </c:pt>
                <c:pt idx="870">
                  <c:v>-3.5600000000000001E-7</c:v>
                </c:pt>
                <c:pt idx="871">
                  <c:v>-3.5600000000000001E-7</c:v>
                </c:pt>
                <c:pt idx="872">
                  <c:v>-3.5600000000000001E-7</c:v>
                </c:pt>
                <c:pt idx="873">
                  <c:v>-3.5600000000000001E-7</c:v>
                </c:pt>
                <c:pt idx="874">
                  <c:v>-3.5600000000000001E-7</c:v>
                </c:pt>
                <c:pt idx="875">
                  <c:v>-3.5600000000000001E-7</c:v>
                </c:pt>
                <c:pt idx="876">
                  <c:v>-3.5600000000000001E-7</c:v>
                </c:pt>
                <c:pt idx="877">
                  <c:v>-3.5499999999999999E-7</c:v>
                </c:pt>
                <c:pt idx="878">
                  <c:v>-3.5499999999999999E-7</c:v>
                </c:pt>
                <c:pt idx="879">
                  <c:v>-3.5499999999999999E-7</c:v>
                </c:pt>
                <c:pt idx="880">
                  <c:v>-3.5499999999999999E-7</c:v>
                </c:pt>
                <c:pt idx="881">
                  <c:v>-3.5499999999999999E-7</c:v>
                </c:pt>
                <c:pt idx="882">
                  <c:v>-3.5499999999999999E-7</c:v>
                </c:pt>
                <c:pt idx="883">
                  <c:v>-3.5499999999999999E-7</c:v>
                </c:pt>
                <c:pt idx="884">
                  <c:v>-3.5499999999999999E-7</c:v>
                </c:pt>
                <c:pt idx="885">
                  <c:v>-3.5499999999999999E-7</c:v>
                </c:pt>
                <c:pt idx="886">
                  <c:v>-3.5499999999999999E-7</c:v>
                </c:pt>
                <c:pt idx="887">
                  <c:v>-3.5499999999999999E-7</c:v>
                </c:pt>
                <c:pt idx="888">
                  <c:v>-3.5499999999999999E-7</c:v>
                </c:pt>
                <c:pt idx="889">
                  <c:v>-3.5499999999999999E-7</c:v>
                </c:pt>
                <c:pt idx="890">
                  <c:v>-3.5499999999999999E-7</c:v>
                </c:pt>
                <c:pt idx="891">
                  <c:v>-3.5499999999999999E-7</c:v>
                </c:pt>
                <c:pt idx="892">
                  <c:v>-3.5499999999999999E-7</c:v>
                </c:pt>
                <c:pt idx="893">
                  <c:v>-3.5499999999999999E-7</c:v>
                </c:pt>
                <c:pt idx="894">
                  <c:v>-3.5499999999999999E-7</c:v>
                </c:pt>
                <c:pt idx="895">
                  <c:v>-3.5499999999999999E-7</c:v>
                </c:pt>
                <c:pt idx="896">
                  <c:v>-3.5499999999999999E-7</c:v>
                </c:pt>
                <c:pt idx="897">
                  <c:v>-3.5400000000000002E-7</c:v>
                </c:pt>
                <c:pt idx="898">
                  <c:v>-3.5400000000000002E-7</c:v>
                </c:pt>
                <c:pt idx="899">
                  <c:v>-3.5400000000000002E-7</c:v>
                </c:pt>
                <c:pt idx="900">
                  <c:v>-3.5400000000000002E-7</c:v>
                </c:pt>
                <c:pt idx="901">
                  <c:v>-3.5400000000000002E-7</c:v>
                </c:pt>
                <c:pt idx="902">
                  <c:v>-3.5400000000000002E-7</c:v>
                </c:pt>
                <c:pt idx="903">
                  <c:v>-3.5400000000000002E-7</c:v>
                </c:pt>
                <c:pt idx="904">
                  <c:v>-3.5400000000000002E-7</c:v>
                </c:pt>
                <c:pt idx="905">
                  <c:v>-3.5400000000000002E-7</c:v>
                </c:pt>
                <c:pt idx="906">
                  <c:v>-3.5400000000000002E-7</c:v>
                </c:pt>
                <c:pt idx="907">
                  <c:v>-3.5400000000000002E-7</c:v>
                </c:pt>
                <c:pt idx="908">
                  <c:v>-3.5400000000000002E-7</c:v>
                </c:pt>
                <c:pt idx="909">
                  <c:v>-3.5400000000000002E-7</c:v>
                </c:pt>
                <c:pt idx="910">
                  <c:v>-3.5400000000000002E-7</c:v>
                </c:pt>
                <c:pt idx="911">
                  <c:v>-3.5400000000000002E-7</c:v>
                </c:pt>
                <c:pt idx="912">
                  <c:v>-3.5400000000000002E-7</c:v>
                </c:pt>
                <c:pt idx="913">
                  <c:v>-3.5400000000000002E-7</c:v>
                </c:pt>
                <c:pt idx="914">
                  <c:v>-3.5400000000000002E-7</c:v>
                </c:pt>
                <c:pt idx="915">
                  <c:v>-3.5400000000000002E-7</c:v>
                </c:pt>
                <c:pt idx="916">
                  <c:v>-3.5400000000000002E-7</c:v>
                </c:pt>
                <c:pt idx="917">
                  <c:v>-3.53E-7</c:v>
                </c:pt>
                <c:pt idx="918">
                  <c:v>-3.53E-7</c:v>
                </c:pt>
                <c:pt idx="919">
                  <c:v>-3.53E-7</c:v>
                </c:pt>
                <c:pt idx="920">
                  <c:v>-3.53E-7</c:v>
                </c:pt>
                <c:pt idx="921">
                  <c:v>-3.53E-7</c:v>
                </c:pt>
                <c:pt idx="922">
                  <c:v>-3.53E-7</c:v>
                </c:pt>
                <c:pt idx="923">
                  <c:v>-3.53E-7</c:v>
                </c:pt>
                <c:pt idx="924">
                  <c:v>-3.53E-7</c:v>
                </c:pt>
                <c:pt idx="925">
                  <c:v>-3.53E-7</c:v>
                </c:pt>
                <c:pt idx="926">
                  <c:v>-3.53E-7</c:v>
                </c:pt>
                <c:pt idx="927">
                  <c:v>-3.53E-7</c:v>
                </c:pt>
                <c:pt idx="928">
                  <c:v>-3.53E-7</c:v>
                </c:pt>
                <c:pt idx="929">
                  <c:v>-3.53E-7</c:v>
                </c:pt>
                <c:pt idx="930">
                  <c:v>-3.53E-7</c:v>
                </c:pt>
                <c:pt idx="931">
                  <c:v>-3.53E-7</c:v>
                </c:pt>
                <c:pt idx="932">
                  <c:v>-3.53E-7</c:v>
                </c:pt>
                <c:pt idx="933">
                  <c:v>-3.53E-7</c:v>
                </c:pt>
                <c:pt idx="934">
                  <c:v>-3.53E-7</c:v>
                </c:pt>
                <c:pt idx="935">
                  <c:v>-3.53E-7</c:v>
                </c:pt>
                <c:pt idx="936">
                  <c:v>-3.53E-7</c:v>
                </c:pt>
                <c:pt idx="937">
                  <c:v>-3.5199999999999998E-7</c:v>
                </c:pt>
                <c:pt idx="938">
                  <c:v>-3.5199999999999998E-7</c:v>
                </c:pt>
                <c:pt idx="939">
                  <c:v>-3.5199999999999998E-7</c:v>
                </c:pt>
                <c:pt idx="940">
                  <c:v>-3.5199999999999998E-7</c:v>
                </c:pt>
                <c:pt idx="941">
                  <c:v>-3.5199999999999998E-7</c:v>
                </c:pt>
                <c:pt idx="942">
                  <c:v>-3.5199999999999998E-7</c:v>
                </c:pt>
                <c:pt idx="943">
                  <c:v>-3.5199999999999998E-7</c:v>
                </c:pt>
                <c:pt idx="944">
                  <c:v>-3.5199999999999998E-7</c:v>
                </c:pt>
                <c:pt idx="945">
                  <c:v>-3.5199999999999998E-7</c:v>
                </c:pt>
                <c:pt idx="946">
                  <c:v>-3.5199999999999998E-7</c:v>
                </c:pt>
                <c:pt idx="947">
                  <c:v>-3.5199999999999998E-7</c:v>
                </c:pt>
                <c:pt idx="948">
                  <c:v>-3.5199999999999998E-7</c:v>
                </c:pt>
                <c:pt idx="949">
                  <c:v>-3.5199999999999998E-7</c:v>
                </c:pt>
                <c:pt idx="950">
                  <c:v>-3.5199999999999998E-7</c:v>
                </c:pt>
                <c:pt idx="951">
                  <c:v>-3.5199999999999998E-7</c:v>
                </c:pt>
                <c:pt idx="952">
                  <c:v>-3.5199999999999998E-7</c:v>
                </c:pt>
                <c:pt idx="953">
                  <c:v>-3.5199999999999998E-7</c:v>
                </c:pt>
                <c:pt idx="954">
                  <c:v>-3.5199999999999998E-7</c:v>
                </c:pt>
                <c:pt idx="955">
                  <c:v>-3.5199999999999998E-7</c:v>
                </c:pt>
                <c:pt idx="956">
                  <c:v>-3.5199999999999998E-7</c:v>
                </c:pt>
                <c:pt idx="957">
                  <c:v>-3.5100000000000001E-7</c:v>
                </c:pt>
                <c:pt idx="958">
                  <c:v>-3.5100000000000001E-7</c:v>
                </c:pt>
                <c:pt idx="959">
                  <c:v>-3.5100000000000001E-7</c:v>
                </c:pt>
                <c:pt idx="960">
                  <c:v>-3.5100000000000001E-7</c:v>
                </c:pt>
                <c:pt idx="961">
                  <c:v>-3.5100000000000001E-7</c:v>
                </c:pt>
                <c:pt idx="962">
                  <c:v>-3.5100000000000001E-7</c:v>
                </c:pt>
                <c:pt idx="963">
                  <c:v>-3.5100000000000001E-7</c:v>
                </c:pt>
                <c:pt idx="964">
                  <c:v>-3.5100000000000001E-7</c:v>
                </c:pt>
                <c:pt idx="965">
                  <c:v>-3.5100000000000001E-7</c:v>
                </c:pt>
                <c:pt idx="966">
                  <c:v>-3.5100000000000001E-7</c:v>
                </c:pt>
                <c:pt idx="967">
                  <c:v>-3.5100000000000001E-7</c:v>
                </c:pt>
                <c:pt idx="968">
                  <c:v>-3.5100000000000001E-7</c:v>
                </c:pt>
                <c:pt idx="969">
                  <c:v>-3.5100000000000001E-7</c:v>
                </c:pt>
                <c:pt idx="970">
                  <c:v>-3.5100000000000001E-7</c:v>
                </c:pt>
                <c:pt idx="971">
                  <c:v>-3.5100000000000001E-7</c:v>
                </c:pt>
                <c:pt idx="972">
                  <c:v>-3.5100000000000001E-7</c:v>
                </c:pt>
                <c:pt idx="973">
                  <c:v>-3.5100000000000001E-7</c:v>
                </c:pt>
                <c:pt idx="974">
                  <c:v>-3.5100000000000001E-7</c:v>
                </c:pt>
                <c:pt idx="975">
                  <c:v>-3.5100000000000001E-7</c:v>
                </c:pt>
                <c:pt idx="976">
                  <c:v>-3.5100000000000001E-7</c:v>
                </c:pt>
                <c:pt idx="977">
                  <c:v>-3.4999999999999998E-7</c:v>
                </c:pt>
                <c:pt idx="978">
                  <c:v>-3.4999999999999998E-7</c:v>
                </c:pt>
                <c:pt idx="979">
                  <c:v>-3.4999999999999998E-7</c:v>
                </c:pt>
                <c:pt idx="980">
                  <c:v>-3.4999999999999998E-7</c:v>
                </c:pt>
                <c:pt idx="981">
                  <c:v>-3.4999999999999998E-7</c:v>
                </c:pt>
                <c:pt idx="982">
                  <c:v>-3.4999999999999998E-7</c:v>
                </c:pt>
                <c:pt idx="983">
                  <c:v>-3.4999999999999998E-7</c:v>
                </c:pt>
                <c:pt idx="984">
                  <c:v>-3.4999999999999998E-7</c:v>
                </c:pt>
                <c:pt idx="985">
                  <c:v>-3.4999999999999998E-7</c:v>
                </c:pt>
                <c:pt idx="986">
                  <c:v>-3.4999999999999998E-7</c:v>
                </c:pt>
                <c:pt idx="987">
                  <c:v>-3.4999999999999998E-7</c:v>
                </c:pt>
                <c:pt idx="988">
                  <c:v>-3.4999999999999998E-7</c:v>
                </c:pt>
                <c:pt idx="989">
                  <c:v>-3.4999999999999998E-7</c:v>
                </c:pt>
                <c:pt idx="990">
                  <c:v>-3.4999999999999998E-7</c:v>
                </c:pt>
                <c:pt idx="991">
                  <c:v>-3.4999999999999998E-7</c:v>
                </c:pt>
                <c:pt idx="992">
                  <c:v>-3.4999999999999998E-7</c:v>
                </c:pt>
                <c:pt idx="993">
                  <c:v>-3.4999999999999998E-7</c:v>
                </c:pt>
                <c:pt idx="994">
                  <c:v>-3.4999999999999998E-7</c:v>
                </c:pt>
                <c:pt idx="995">
                  <c:v>-3.4999999999999998E-7</c:v>
                </c:pt>
                <c:pt idx="996">
                  <c:v>-3.4999999999999998E-7</c:v>
                </c:pt>
                <c:pt idx="997">
                  <c:v>-3.4900000000000001E-7</c:v>
                </c:pt>
                <c:pt idx="998">
                  <c:v>-3.4900000000000001E-7</c:v>
                </c:pt>
                <c:pt idx="999">
                  <c:v>-3.4900000000000001E-7</c:v>
                </c:pt>
                <c:pt idx="1000">
                  <c:v>-3.4900000000000001E-7</c:v>
                </c:pt>
                <c:pt idx="1001">
                  <c:v>-3.4900000000000001E-7</c:v>
                </c:pt>
                <c:pt idx="1002">
                  <c:v>-3.4900000000000001E-7</c:v>
                </c:pt>
                <c:pt idx="1003">
                  <c:v>-3.4900000000000001E-7</c:v>
                </c:pt>
                <c:pt idx="1004">
                  <c:v>-3.4900000000000001E-7</c:v>
                </c:pt>
                <c:pt idx="1005">
                  <c:v>-3.4900000000000001E-7</c:v>
                </c:pt>
                <c:pt idx="1006">
                  <c:v>-3.4900000000000001E-7</c:v>
                </c:pt>
                <c:pt idx="1007">
                  <c:v>-3.4900000000000001E-7</c:v>
                </c:pt>
                <c:pt idx="1008">
                  <c:v>-3.4900000000000001E-7</c:v>
                </c:pt>
                <c:pt idx="1009">
                  <c:v>-3.4900000000000001E-7</c:v>
                </c:pt>
                <c:pt idx="1010">
                  <c:v>-3.4900000000000001E-7</c:v>
                </c:pt>
                <c:pt idx="1011">
                  <c:v>-3.4900000000000001E-7</c:v>
                </c:pt>
                <c:pt idx="1012">
                  <c:v>-3.4900000000000001E-7</c:v>
                </c:pt>
                <c:pt idx="1013">
                  <c:v>-3.4900000000000001E-7</c:v>
                </c:pt>
                <c:pt idx="1014">
                  <c:v>-3.4900000000000001E-7</c:v>
                </c:pt>
                <c:pt idx="1015">
                  <c:v>-3.4900000000000001E-7</c:v>
                </c:pt>
                <c:pt idx="1016">
                  <c:v>-3.4900000000000001E-7</c:v>
                </c:pt>
                <c:pt idx="1017">
                  <c:v>-3.4799999999999999E-7</c:v>
                </c:pt>
                <c:pt idx="1018">
                  <c:v>-3.4799999999999999E-7</c:v>
                </c:pt>
                <c:pt idx="1019">
                  <c:v>-3.4799999999999999E-7</c:v>
                </c:pt>
                <c:pt idx="1020">
                  <c:v>-3.4799999999999999E-7</c:v>
                </c:pt>
                <c:pt idx="1021">
                  <c:v>-3.4799999999999999E-7</c:v>
                </c:pt>
                <c:pt idx="1022">
                  <c:v>-3.4799999999999999E-7</c:v>
                </c:pt>
                <c:pt idx="1023">
                  <c:v>-3.4799999999999999E-7</c:v>
                </c:pt>
                <c:pt idx="1024">
                  <c:v>-3.4799999999999999E-7</c:v>
                </c:pt>
                <c:pt idx="1025">
                  <c:v>-3.4799999999999999E-7</c:v>
                </c:pt>
                <c:pt idx="1026">
                  <c:v>-3.4799999999999999E-7</c:v>
                </c:pt>
                <c:pt idx="1027">
                  <c:v>-3.4799999999999999E-7</c:v>
                </c:pt>
                <c:pt idx="1028">
                  <c:v>-3.4799999999999999E-7</c:v>
                </c:pt>
                <c:pt idx="1029">
                  <c:v>-3.4799999999999999E-7</c:v>
                </c:pt>
                <c:pt idx="1030">
                  <c:v>-3.4799999999999999E-7</c:v>
                </c:pt>
                <c:pt idx="1031">
                  <c:v>-3.4799999999999999E-7</c:v>
                </c:pt>
                <c:pt idx="1032">
                  <c:v>-3.4799999999999999E-7</c:v>
                </c:pt>
                <c:pt idx="1033">
                  <c:v>-3.4799999999999999E-7</c:v>
                </c:pt>
                <c:pt idx="1034">
                  <c:v>-3.4799999999999999E-7</c:v>
                </c:pt>
                <c:pt idx="1035">
                  <c:v>-3.4799999999999999E-7</c:v>
                </c:pt>
                <c:pt idx="1036">
                  <c:v>-3.4799999999999999E-7</c:v>
                </c:pt>
                <c:pt idx="1037">
                  <c:v>-3.4700000000000002E-7</c:v>
                </c:pt>
                <c:pt idx="1038">
                  <c:v>-3.4700000000000002E-7</c:v>
                </c:pt>
                <c:pt idx="1039">
                  <c:v>-3.4700000000000002E-7</c:v>
                </c:pt>
                <c:pt idx="1040">
                  <c:v>-3.4700000000000002E-7</c:v>
                </c:pt>
                <c:pt idx="1041">
                  <c:v>-3.4700000000000002E-7</c:v>
                </c:pt>
                <c:pt idx="1042">
                  <c:v>-3.4700000000000002E-7</c:v>
                </c:pt>
                <c:pt idx="1043">
                  <c:v>-3.4700000000000002E-7</c:v>
                </c:pt>
                <c:pt idx="1044">
                  <c:v>-3.4700000000000002E-7</c:v>
                </c:pt>
                <c:pt idx="1045">
                  <c:v>-3.4700000000000002E-7</c:v>
                </c:pt>
                <c:pt idx="1046">
                  <c:v>-3.4700000000000002E-7</c:v>
                </c:pt>
                <c:pt idx="1047">
                  <c:v>-3.4700000000000002E-7</c:v>
                </c:pt>
                <c:pt idx="1048">
                  <c:v>-3.4700000000000002E-7</c:v>
                </c:pt>
                <c:pt idx="1049">
                  <c:v>-3.4700000000000002E-7</c:v>
                </c:pt>
                <c:pt idx="1050">
                  <c:v>-3.4700000000000002E-7</c:v>
                </c:pt>
                <c:pt idx="1051">
                  <c:v>-3.4700000000000002E-7</c:v>
                </c:pt>
                <c:pt idx="1052">
                  <c:v>-3.4700000000000002E-7</c:v>
                </c:pt>
                <c:pt idx="1053">
                  <c:v>-3.4700000000000002E-7</c:v>
                </c:pt>
                <c:pt idx="1054">
                  <c:v>-3.4700000000000002E-7</c:v>
                </c:pt>
                <c:pt idx="1055">
                  <c:v>-3.4700000000000002E-7</c:v>
                </c:pt>
                <c:pt idx="1056">
                  <c:v>-3.4700000000000002E-7</c:v>
                </c:pt>
                <c:pt idx="1057">
                  <c:v>-3.46E-7</c:v>
                </c:pt>
                <c:pt idx="1058">
                  <c:v>-3.46E-7</c:v>
                </c:pt>
                <c:pt idx="1059">
                  <c:v>-3.46E-7</c:v>
                </c:pt>
                <c:pt idx="1060">
                  <c:v>-3.46E-7</c:v>
                </c:pt>
                <c:pt idx="1061">
                  <c:v>-3.46E-7</c:v>
                </c:pt>
                <c:pt idx="1062">
                  <c:v>-3.46E-7</c:v>
                </c:pt>
                <c:pt idx="1063">
                  <c:v>-3.46E-7</c:v>
                </c:pt>
                <c:pt idx="1064">
                  <c:v>-3.46E-7</c:v>
                </c:pt>
                <c:pt idx="1065">
                  <c:v>-3.46E-7</c:v>
                </c:pt>
                <c:pt idx="1066">
                  <c:v>-3.46E-7</c:v>
                </c:pt>
                <c:pt idx="1067">
                  <c:v>-3.46E-7</c:v>
                </c:pt>
                <c:pt idx="1068">
                  <c:v>-3.46E-7</c:v>
                </c:pt>
                <c:pt idx="1069">
                  <c:v>-3.46E-7</c:v>
                </c:pt>
                <c:pt idx="1070">
                  <c:v>-3.46E-7</c:v>
                </c:pt>
                <c:pt idx="1071">
                  <c:v>-3.46E-7</c:v>
                </c:pt>
                <c:pt idx="1072">
                  <c:v>-3.46E-7</c:v>
                </c:pt>
                <c:pt idx="1073">
                  <c:v>-3.46E-7</c:v>
                </c:pt>
                <c:pt idx="1074">
                  <c:v>-3.46E-7</c:v>
                </c:pt>
                <c:pt idx="1075">
                  <c:v>-3.46E-7</c:v>
                </c:pt>
                <c:pt idx="1076">
                  <c:v>-3.46E-7</c:v>
                </c:pt>
                <c:pt idx="1077">
                  <c:v>-3.4499999999999998E-7</c:v>
                </c:pt>
                <c:pt idx="1078">
                  <c:v>-3.4499999999999998E-7</c:v>
                </c:pt>
                <c:pt idx="1079">
                  <c:v>-3.4499999999999998E-7</c:v>
                </c:pt>
                <c:pt idx="1080">
                  <c:v>-3.4499999999999998E-7</c:v>
                </c:pt>
                <c:pt idx="1081">
                  <c:v>-3.4499999999999998E-7</c:v>
                </c:pt>
                <c:pt idx="1082">
                  <c:v>-3.4499999999999998E-7</c:v>
                </c:pt>
                <c:pt idx="1083">
                  <c:v>-3.4499999999999998E-7</c:v>
                </c:pt>
                <c:pt idx="1084">
                  <c:v>-3.4499999999999998E-7</c:v>
                </c:pt>
                <c:pt idx="1085">
                  <c:v>-3.4499999999999998E-7</c:v>
                </c:pt>
                <c:pt idx="1086">
                  <c:v>-3.4499999999999998E-7</c:v>
                </c:pt>
                <c:pt idx="1087">
                  <c:v>-3.4499999999999998E-7</c:v>
                </c:pt>
                <c:pt idx="1088">
                  <c:v>-3.4499999999999998E-7</c:v>
                </c:pt>
                <c:pt idx="1089">
                  <c:v>-3.4499999999999998E-7</c:v>
                </c:pt>
                <c:pt idx="1090">
                  <c:v>-3.4499999999999998E-7</c:v>
                </c:pt>
                <c:pt idx="1091">
                  <c:v>-3.4499999999999998E-7</c:v>
                </c:pt>
                <c:pt idx="1092">
                  <c:v>-3.4499999999999998E-7</c:v>
                </c:pt>
                <c:pt idx="1093">
                  <c:v>-3.4499999999999998E-7</c:v>
                </c:pt>
                <c:pt idx="1094">
                  <c:v>-3.4499999999999998E-7</c:v>
                </c:pt>
                <c:pt idx="1095">
                  <c:v>-3.4499999999999998E-7</c:v>
                </c:pt>
                <c:pt idx="1096">
                  <c:v>-3.4499999999999998E-7</c:v>
                </c:pt>
                <c:pt idx="1097">
                  <c:v>-3.4400000000000001E-7</c:v>
                </c:pt>
                <c:pt idx="1098">
                  <c:v>-3.4400000000000001E-7</c:v>
                </c:pt>
                <c:pt idx="1099">
                  <c:v>-3.4400000000000001E-7</c:v>
                </c:pt>
                <c:pt idx="1100">
                  <c:v>-3.4400000000000001E-7</c:v>
                </c:pt>
                <c:pt idx="1101">
                  <c:v>-3.4400000000000001E-7</c:v>
                </c:pt>
                <c:pt idx="1102">
                  <c:v>-3.4400000000000001E-7</c:v>
                </c:pt>
                <c:pt idx="1103">
                  <c:v>-3.4400000000000001E-7</c:v>
                </c:pt>
                <c:pt idx="1104">
                  <c:v>-3.4400000000000001E-7</c:v>
                </c:pt>
                <c:pt idx="1105">
                  <c:v>-3.4400000000000001E-7</c:v>
                </c:pt>
                <c:pt idx="1106">
                  <c:v>-3.4400000000000001E-7</c:v>
                </c:pt>
                <c:pt idx="1107">
                  <c:v>-3.4400000000000001E-7</c:v>
                </c:pt>
                <c:pt idx="1108">
                  <c:v>-3.4400000000000001E-7</c:v>
                </c:pt>
                <c:pt idx="1109">
                  <c:v>-3.4400000000000001E-7</c:v>
                </c:pt>
                <c:pt idx="1110">
                  <c:v>-3.4400000000000001E-7</c:v>
                </c:pt>
                <c:pt idx="1111">
                  <c:v>-3.4400000000000001E-7</c:v>
                </c:pt>
                <c:pt idx="1112">
                  <c:v>-3.4400000000000001E-7</c:v>
                </c:pt>
                <c:pt idx="1113">
                  <c:v>-3.4400000000000001E-7</c:v>
                </c:pt>
                <c:pt idx="1114">
                  <c:v>-3.4400000000000001E-7</c:v>
                </c:pt>
                <c:pt idx="1115">
                  <c:v>-3.4400000000000001E-7</c:v>
                </c:pt>
                <c:pt idx="1116">
                  <c:v>-3.4400000000000001E-7</c:v>
                </c:pt>
                <c:pt idx="1117">
                  <c:v>-3.4299999999999999E-7</c:v>
                </c:pt>
                <c:pt idx="1118">
                  <c:v>-3.4299999999999999E-7</c:v>
                </c:pt>
                <c:pt idx="1119">
                  <c:v>-3.4299999999999999E-7</c:v>
                </c:pt>
                <c:pt idx="1120">
                  <c:v>-3.4299999999999999E-7</c:v>
                </c:pt>
                <c:pt idx="1121">
                  <c:v>-3.4299999999999999E-7</c:v>
                </c:pt>
                <c:pt idx="1122">
                  <c:v>-3.4299999999999999E-7</c:v>
                </c:pt>
                <c:pt idx="1123">
                  <c:v>-3.4299999999999999E-7</c:v>
                </c:pt>
                <c:pt idx="1124">
                  <c:v>-3.4299999999999999E-7</c:v>
                </c:pt>
                <c:pt idx="1125">
                  <c:v>-3.4299999999999999E-7</c:v>
                </c:pt>
                <c:pt idx="1126">
                  <c:v>-3.4299999999999999E-7</c:v>
                </c:pt>
                <c:pt idx="1127">
                  <c:v>-3.4299999999999999E-7</c:v>
                </c:pt>
                <c:pt idx="1128">
                  <c:v>-3.4299999999999999E-7</c:v>
                </c:pt>
                <c:pt idx="1129">
                  <c:v>-3.4299999999999999E-7</c:v>
                </c:pt>
                <c:pt idx="1130">
                  <c:v>-3.4299999999999999E-7</c:v>
                </c:pt>
                <c:pt idx="1131">
                  <c:v>-3.4299999999999999E-7</c:v>
                </c:pt>
                <c:pt idx="1132">
                  <c:v>-3.4299999999999999E-7</c:v>
                </c:pt>
                <c:pt idx="1133">
                  <c:v>-3.4299999999999999E-7</c:v>
                </c:pt>
                <c:pt idx="1134">
                  <c:v>-3.4299999999999999E-7</c:v>
                </c:pt>
                <c:pt idx="1135">
                  <c:v>-3.4299999999999999E-7</c:v>
                </c:pt>
                <c:pt idx="1136">
                  <c:v>-3.4299999999999999E-7</c:v>
                </c:pt>
                <c:pt idx="1137">
                  <c:v>-3.4200000000000002E-7</c:v>
                </c:pt>
                <c:pt idx="1138">
                  <c:v>-3.4200000000000002E-7</c:v>
                </c:pt>
                <c:pt idx="1139">
                  <c:v>-3.4200000000000002E-7</c:v>
                </c:pt>
                <c:pt idx="1140">
                  <c:v>-3.4200000000000002E-7</c:v>
                </c:pt>
                <c:pt idx="1141">
                  <c:v>-3.4200000000000002E-7</c:v>
                </c:pt>
                <c:pt idx="1142">
                  <c:v>-3.4200000000000002E-7</c:v>
                </c:pt>
                <c:pt idx="1143">
                  <c:v>-3.4200000000000002E-7</c:v>
                </c:pt>
                <c:pt idx="1144">
                  <c:v>-3.4200000000000002E-7</c:v>
                </c:pt>
                <c:pt idx="1145">
                  <c:v>-3.4200000000000002E-7</c:v>
                </c:pt>
                <c:pt idx="1146">
                  <c:v>-3.4200000000000002E-7</c:v>
                </c:pt>
                <c:pt idx="1147">
                  <c:v>-3.4200000000000002E-7</c:v>
                </c:pt>
                <c:pt idx="1148">
                  <c:v>-3.4200000000000002E-7</c:v>
                </c:pt>
                <c:pt idx="1149">
                  <c:v>-3.4200000000000002E-7</c:v>
                </c:pt>
                <c:pt idx="1150">
                  <c:v>-3.4200000000000002E-7</c:v>
                </c:pt>
                <c:pt idx="1151">
                  <c:v>-3.4200000000000002E-7</c:v>
                </c:pt>
                <c:pt idx="1152">
                  <c:v>-3.4200000000000002E-7</c:v>
                </c:pt>
                <c:pt idx="1153">
                  <c:v>-3.4200000000000002E-7</c:v>
                </c:pt>
                <c:pt idx="1154">
                  <c:v>-3.4200000000000002E-7</c:v>
                </c:pt>
                <c:pt idx="1155">
                  <c:v>-3.4200000000000002E-7</c:v>
                </c:pt>
                <c:pt idx="1156">
                  <c:v>-3.4200000000000002E-7</c:v>
                </c:pt>
                <c:pt idx="1157">
                  <c:v>-3.41E-7</c:v>
                </c:pt>
                <c:pt idx="1158">
                  <c:v>-3.41E-7</c:v>
                </c:pt>
                <c:pt idx="1159">
                  <c:v>-3.41E-7</c:v>
                </c:pt>
                <c:pt idx="1160">
                  <c:v>-3.41E-7</c:v>
                </c:pt>
                <c:pt idx="1161">
                  <c:v>-3.41E-7</c:v>
                </c:pt>
                <c:pt idx="1162">
                  <c:v>-3.41E-7</c:v>
                </c:pt>
                <c:pt idx="1163">
                  <c:v>-3.41E-7</c:v>
                </c:pt>
                <c:pt idx="1164">
                  <c:v>-3.41E-7</c:v>
                </c:pt>
                <c:pt idx="1165">
                  <c:v>-3.41E-7</c:v>
                </c:pt>
                <c:pt idx="1166">
                  <c:v>-3.41E-7</c:v>
                </c:pt>
                <c:pt idx="1167">
                  <c:v>-3.41E-7</c:v>
                </c:pt>
                <c:pt idx="1168">
                  <c:v>-3.41E-7</c:v>
                </c:pt>
                <c:pt idx="1169">
                  <c:v>-3.41E-7</c:v>
                </c:pt>
                <c:pt idx="1170">
                  <c:v>-3.41E-7</c:v>
                </c:pt>
                <c:pt idx="1171">
                  <c:v>-3.41E-7</c:v>
                </c:pt>
                <c:pt idx="1172">
                  <c:v>-3.41E-7</c:v>
                </c:pt>
                <c:pt idx="1173">
                  <c:v>-3.41E-7</c:v>
                </c:pt>
                <c:pt idx="1174">
                  <c:v>-3.41E-7</c:v>
                </c:pt>
                <c:pt idx="1175">
                  <c:v>-3.41E-7</c:v>
                </c:pt>
                <c:pt idx="1176">
                  <c:v>-3.41E-7</c:v>
                </c:pt>
                <c:pt idx="1177">
                  <c:v>-3.3999999999999997E-7</c:v>
                </c:pt>
                <c:pt idx="1178">
                  <c:v>-3.3999999999999997E-7</c:v>
                </c:pt>
                <c:pt idx="1179">
                  <c:v>-3.3999999999999997E-7</c:v>
                </c:pt>
                <c:pt idx="1180">
                  <c:v>-3.3999999999999997E-7</c:v>
                </c:pt>
                <c:pt idx="1181">
                  <c:v>-3.3999999999999997E-7</c:v>
                </c:pt>
                <c:pt idx="1182">
                  <c:v>-3.3999999999999997E-7</c:v>
                </c:pt>
                <c:pt idx="1183">
                  <c:v>-3.3999999999999997E-7</c:v>
                </c:pt>
                <c:pt idx="1184">
                  <c:v>-3.3999999999999997E-7</c:v>
                </c:pt>
                <c:pt idx="1185">
                  <c:v>-3.3999999999999997E-7</c:v>
                </c:pt>
                <c:pt idx="1186">
                  <c:v>-3.3999999999999997E-7</c:v>
                </c:pt>
                <c:pt idx="1187">
                  <c:v>-3.3999999999999997E-7</c:v>
                </c:pt>
                <c:pt idx="1188">
                  <c:v>-3.3999999999999997E-7</c:v>
                </c:pt>
                <c:pt idx="1189">
                  <c:v>-3.3999999999999997E-7</c:v>
                </c:pt>
                <c:pt idx="1190">
                  <c:v>-3.3999999999999997E-7</c:v>
                </c:pt>
                <c:pt idx="1191">
                  <c:v>-3.3999999999999997E-7</c:v>
                </c:pt>
                <c:pt idx="1192">
                  <c:v>-3.3999999999999997E-7</c:v>
                </c:pt>
                <c:pt idx="1193">
                  <c:v>-3.3999999999999997E-7</c:v>
                </c:pt>
                <c:pt idx="1194">
                  <c:v>-3.3999999999999997E-7</c:v>
                </c:pt>
                <c:pt idx="1195">
                  <c:v>-3.3999999999999997E-7</c:v>
                </c:pt>
                <c:pt idx="1196">
                  <c:v>-3.3999999999999997E-7</c:v>
                </c:pt>
                <c:pt idx="1197">
                  <c:v>-3.39E-7</c:v>
                </c:pt>
                <c:pt idx="1198">
                  <c:v>-3.39E-7</c:v>
                </c:pt>
                <c:pt idx="1199">
                  <c:v>-3.39E-7</c:v>
                </c:pt>
                <c:pt idx="1200">
                  <c:v>-3.39E-7</c:v>
                </c:pt>
                <c:pt idx="1201">
                  <c:v>-3.39E-7</c:v>
                </c:pt>
                <c:pt idx="1202">
                  <c:v>-3.39E-7</c:v>
                </c:pt>
                <c:pt idx="1203">
                  <c:v>-3.39E-7</c:v>
                </c:pt>
                <c:pt idx="1204">
                  <c:v>-3.39E-7</c:v>
                </c:pt>
                <c:pt idx="1205">
                  <c:v>-3.39E-7</c:v>
                </c:pt>
                <c:pt idx="1206">
                  <c:v>-3.39E-7</c:v>
                </c:pt>
                <c:pt idx="1207">
                  <c:v>-3.39E-7</c:v>
                </c:pt>
                <c:pt idx="1208">
                  <c:v>-3.39E-7</c:v>
                </c:pt>
                <c:pt idx="1209">
                  <c:v>-3.39E-7</c:v>
                </c:pt>
                <c:pt idx="1210">
                  <c:v>-3.39E-7</c:v>
                </c:pt>
                <c:pt idx="1211">
                  <c:v>-3.39E-7</c:v>
                </c:pt>
                <c:pt idx="1212">
                  <c:v>-3.39E-7</c:v>
                </c:pt>
                <c:pt idx="1213">
                  <c:v>-3.39E-7</c:v>
                </c:pt>
                <c:pt idx="1214">
                  <c:v>-3.39E-7</c:v>
                </c:pt>
                <c:pt idx="1215">
                  <c:v>-3.39E-7</c:v>
                </c:pt>
                <c:pt idx="1216">
                  <c:v>-3.39E-7</c:v>
                </c:pt>
                <c:pt idx="1217">
                  <c:v>-3.3799999999999998E-7</c:v>
                </c:pt>
                <c:pt idx="1218">
                  <c:v>-3.3799999999999998E-7</c:v>
                </c:pt>
                <c:pt idx="1219">
                  <c:v>-3.3799999999999998E-7</c:v>
                </c:pt>
                <c:pt idx="1220">
                  <c:v>-3.3799999999999998E-7</c:v>
                </c:pt>
                <c:pt idx="1221">
                  <c:v>-3.3799999999999998E-7</c:v>
                </c:pt>
                <c:pt idx="1222">
                  <c:v>-3.3799999999999998E-7</c:v>
                </c:pt>
                <c:pt idx="1223">
                  <c:v>-3.3799999999999998E-7</c:v>
                </c:pt>
                <c:pt idx="1224">
                  <c:v>-3.3799999999999998E-7</c:v>
                </c:pt>
                <c:pt idx="1225">
                  <c:v>-3.3799999999999998E-7</c:v>
                </c:pt>
                <c:pt idx="1226">
                  <c:v>-3.3799999999999998E-7</c:v>
                </c:pt>
                <c:pt idx="1227">
                  <c:v>-3.3799999999999998E-7</c:v>
                </c:pt>
                <c:pt idx="1228">
                  <c:v>-3.3799999999999998E-7</c:v>
                </c:pt>
                <c:pt idx="1229">
                  <c:v>-3.3799999999999998E-7</c:v>
                </c:pt>
                <c:pt idx="1230">
                  <c:v>-3.3799999999999998E-7</c:v>
                </c:pt>
                <c:pt idx="1231">
                  <c:v>-3.3799999999999998E-7</c:v>
                </c:pt>
                <c:pt idx="1232">
                  <c:v>-3.3799999999999998E-7</c:v>
                </c:pt>
                <c:pt idx="1233">
                  <c:v>-3.3799999999999998E-7</c:v>
                </c:pt>
                <c:pt idx="1234">
                  <c:v>-3.3799999999999998E-7</c:v>
                </c:pt>
                <c:pt idx="1235">
                  <c:v>-3.3799999999999998E-7</c:v>
                </c:pt>
                <c:pt idx="1236">
                  <c:v>-3.3799999999999998E-7</c:v>
                </c:pt>
                <c:pt idx="1237">
                  <c:v>-3.3700000000000001E-7</c:v>
                </c:pt>
                <c:pt idx="1238">
                  <c:v>-3.3700000000000001E-7</c:v>
                </c:pt>
                <c:pt idx="1239">
                  <c:v>-3.3700000000000001E-7</c:v>
                </c:pt>
                <c:pt idx="1240">
                  <c:v>-3.3700000000000001E-7</c:v>
                </c:pt>
                <c:pt idx="1241">
                  <c:v>-3.3700000000000001E-7</c:v>
                </c:pt>
                <c:pt idx="1242">
                  <c:v>-3.3700000000000001E-7</c:v>
                </c:pt>
                <c:pt idx="1243">
                  <c:v>-3.3700000000000001E-7</c:v>
                </c:pt>
                <c:pt idx="1244">
                  <c:v>-3.3700000000000001E-7</c:v>
                </c:pt>
                <c:pt idx="1245">
                  <c:v>-3.3700000000000001E-7</c:v>
                </c:pt>
                <c:pt idx="1246">
                  <c:v>-3.3700000000000001E-7</c:v>
                </c:pt>
                <c:pt idx="1247">
                  <c:v>-3.3700000000000001E-7</c:v>
                </c:pt>
                <c:pt idx="1248">
                  <c:v>-3.3700000000000001E-7</c:v>
                </c:pt>
                <c:pt idx="1249">
                  <c:v>-3.3700000000000001E-7</c:v>
                </c:pt>
                <c:pt idx="1250">
                  <c:v>-3.3700000000000001E-7</c:v>
                </c:pt>
                <c:pt idx="1251">
                  <c:v>-3.3700000000000001E-7</c:v>
                </c:pt>
                <c:pt idx="1252">
                  <c:v>-3.3700000000000001E-7</c:v>
                </c:pt>
                <c:pt idx="1253">
                  <c:v>-3.3700000000000001E-7</c:v>
                </c:pt>
                <c:pt idx="1254">
                  <c:v>-3.3700000000000001E-7</c:v>
                </c:pt>
                <c:pt idx="1255">
                  <c:v>-3.3700000000000001E-7</c:v>
                </c:pt>
                <c:pt idx="1256">
                  <c:v>-3.3700000000000001E-7</c:v>
                </c:pt>
                <c:pt idx="1257">
                  <c:v>-3.3599999999999999E-7</c:v>
                </c:pt>
                <c:pt idx="1258">
                  <c:v>-3.3599999999999999E-7</c:v>
                </c:pt>
                <c:pt idx="1259">
                  <c:v>-3.3599999999999999E-7</c:v>
                </c:pt>
                <c:pt idx="1260">
                  <c:v>-3.3599999999999999E-7</c:v>
                </c:pt>
                <c:pt idx="1261">
                  <c:v>-3.3599999999999999E-7</c:v>
                </c:pt>
                <c:pt idx="1262">
                  <c:v>-3.3599999999999999E-7</c:v>
                </c:pt>
                <c:pt idx="1263">
                  <c:v>-3.3599999999999999E-7</c:v>
                </c:pt>
                <c:pt idx="1264">
                  <c:v>-3.3599999999999999E-7</c:v>
                </c:pt>
                <c:pt idx="1265">
                  <c:v>-3.3599999999999999E-7</c:v>
                </c:pt>
                <c:pt idx="1266">
                  <c:v>-3.3599999999999999E-7</c:v>
                </c:pt>
                <c:pt idx="1267">
                  <c:v>-3.3599999999999999E-7</c:v>
                </c:pt>
                <c:pt idx="1268">
                  <c:v>-3.3599999999999999E-7</c:v>
                </c:pt>
                <c:pt idx="1269">
                  <c:v>-3.3599999999999999E-7</c:v>
                </c:pt>
                <c:pt idx="1270">
                  <c:v>-3.3599999999999999E-7</c:v>
                </c:pt>
                <c:pt idx="1271">
                  <c:v>-3.3599999999999999E-7</c:v>
                </c:pt>
                <c:pt idx="1272">
                  <c:v>-3.3599999999999999E-7</c:v>
                </c:pt>
                <c:pt idx="1273">
                  <c:v>-3.3599999999999999E-7</c:v>
                </c:pt>
                <c:pt idx="1274">
                  <c:v>-3.3599999999999999E-7</c:v>
                </c:pt>
                <c:pt idx="1275">
                  <c:v>-3.3599999999999999E-7</c:v>
                </c:pt>
                <c:pt idx="1276">
                  <c:v>-3.3599999999999999E-7</c:v>
                </c:pt>
                <c:pt idx="1277">
                  <c:v>-3.3500000000000002E-7</c:v>
                </c:pt>
                <c:pt idx="1278">
                  <c:v>-3.3500000000000002E-7</c:v>
                </c:pt>
                <c:pt idx="1279">
                  <c:v>-3.3500000000000002E-7</c:v>
                </c:pt>
                <c:pt idx="1280">
                  <c:v>-3.3500000000000002E-7</c:v>
                </c:pt>
                <c:pt idx="1281">
                  <c:v>-3.3500000000000002E-7</c:v>
                </c:pt>
                <c:pt idx="1282">
                  <c:v>-3.3500000000000002E-7</c:v>
                </c:pt>
                <c:pt idx="1283">
                  <c:v>-3.3500000000000002E-7</c:v>
                </c:pt>
                <c:pt idx="1284">
                  <c:v>-3.3500000000000002E-7</c:v>
                </c:pt>
                <c:pt idx="1285">
                  <c:v>-3.3500000000000002E-7</c:v>
                </c:pt>
                <c:pt idx="1286">
                  <c:v>-3.3500000000000002E-7</c:v>
                </c:pt>
                <c:pt idx="1287">
                  <c:v>-3.3500000000000002E-7</c:v>
                </c:pt>
                <c:pt idx="1288">
                  <c:v>-3.3500000000000002E-7</c:v>
                </c:pt>
                <c:pt idx="1289">
                  <c:v>-3.3500000000000002E-7</c:v>
                </c:pt>
                <c:pt idx="1290">
                  <c:v>-3.3500000000000002E-7</c:v>
                </c:pt>
                <c:pt idx="1291">
                  <c:v>-3.3500000000000002E-7</c:v>
                </c:pt>
                <c:pt idx="1292">
                  <c:v>-3.3500000000000002E-7</c:v>
                </c:pt>
                <c:pt idx="1293">
                  <c:v>-3.3500000000000002E-7</c:v>
                </c:pt>
                <c:pt idx="1294">
                  <c:v>-3.3500000000000002E-7</c:v>
                </c:pt>
                <c:pt idx="1295">
                  <c:v>-3.3500000000000002E-7</c:v>
                </c:pt>
                <c:pt idx="1296">
                  <c:v>-3.3500000000000002E-7</c:v>
                </c:pt>
                <c:pt idx="1297">
                  <c:v>-3.34E-7</c:v>
                </c:pt>
                <c:pt idx="1298">
                  <c:v>-3.34E-7</c:v>
                </c:pt>
                <c:pt idx="1299">
                  <c:v>-3.34E-7</c:v>
                </c:pt>
                <c:pt idx="1300">
                  <c:v>-3.34E-7</c:v>
                </c:pt>
                <c:pt idx="1301">
                  <c:v>-3.34E-7</c:v>
                </c:pt>
                <c:pt idx="1302">
                  <c:v>-3.34E-7</c:v>
                </c:pt>
                <c:pt idx="1303">
                  <c:v>-3.34E-7</c:v>
                </c:pt>
                <c:pt idx="1304">
                  <c:v>-3.34E-7</c:v>
                </c:pt>
                <c:pt idx="1305">
                  <c:v>-3.34E-7</c:v>
                </c:pt>
                <c:pt idx="1306">
                  <c:v>-3.34E-7</c:v>
                </c:pt>
                <c:pt idx="1307">
                  <c:v>-3.34E-7</c:v>
                </c:pt>
                <c:pt idx="1308">
                  <c:v>-3.34E-7</c:v>
                </c:pt>
                <c:pt idx="1309">
                  <c:v>-3.34E-7</c:v>
                </c:pt>
                <c:pt idx="1310">
                  <c:v>-3.34E-7</c:v>
                </c:pt>
                <c:pt idx="1311">
                  <c:v>-3.34E-7</c:v>
                </c:pt>
                <c:pt idx="1312">
                  <c:v>-3.34E-7</c:v>
                </c:pt>
                <c:pt idx="1313">
                  <c:v>-3.34E-7</c:v>
                </c:pt>
                <c:pt idx="1314">
                  <c:v>-3.34E-7</c:v>
                </c:pt>
                <c:pt idx="1315">
                  <c:v>-3.34E-7</c:v>
                </c:pt>
                <c:pt idx="1316">
                  <c:v>-3.34E-7</c:v>
                </c:pt>
                <c:pt idx="1317">
                  <c:v>-3.3299999999999998E-7</c:v>
                </c:pt>
                <c:pt idx="1318">
                  <c:v>-3.3299999999999998E-7</c:v>
                </c:pt>
                <c:pt idx="1319">
                  <c:v>-3.3299999999999998E-7</c:v>
                </c:pt>
                <c:pt idx="1320">
                  <c:v>-3.3299999999999998E-7</c:v>
                </c:pt>
                <c:pt idx="1321">
                  <c:v>-3.3299999999999998E-7</c:v>
                </c:pt>
                <c:pt idx="1322">
                  <c:v>-3.3299999999999998E-7</c:v>
                </c:pt>
                <c:pt idx="1323">
                  <c:v>-3.3299999999999998E-7</c:v>
                </c:pt>
                <c:pt idx="1324">
                  <c:v>-3.3299999999999998E-7</c:v>
                </c:pt>
                <c:pt idx="1325">
                  <c:v>-3.3299999999999998E-7</c:v>
                </c:pt>
                <c:pt idx="1326">
                  <c:v>-3.3299999999999998E-7</c:v>
                </c:pt>
                <c:pt idx="1327">
                  <c:v>-3.3299999999999998E-7</c:v>
                </c:pt>
                <c:pt idx="1328">
                  <c:v>-3.3299999999999998E-7</c:v>
                </c:pt>
                <c:pt idx="1329">
                  <c:v>-3.3299999999999998E-7</c:v>
                </c:pt>
                <c:pt idx="1330">
                  <c:v>-3.3299999999999998E-7</c:v>
                </c:pt>
                <c:pt idx="1331">
                  <c:v>-3.3299999999999998E-7</c:v>
                </c:pt>
                <c:pt idx="1332">
                  <c:v>-3.3299999999999998E-7</c:v>
                </c:pt>
                <c:pt idx="1333">
                  <c:v>-3.3299999999999998E-7</c:v>
                </c:pt>
                <c:pt idx="1334">
                  <c:v>-3.3299999999999998E-7</c:v>
                </c:pt>
                <c:pt idx="1335">
                  <c:v>-3.3299999999999998E-7</c:v>
                </c:pt>
                <c:pt idx="1336">
                  <c:v>-3.3299999999999998E-7</c:v>
                </c:pt>
                <c:pt idx="1337">
                  <c:v>-3.3200000000000001E-7</c:v>
                </c:pt>
                <c:pt idx="1338">
                  <c:v>-3.3200000000000001E-7</c:v>
                </c:pt>
                <c:pt idx="1339">
                  <c:v>-3.3200000000000001E-7</c:v>
                </c:pt>
                <c:pt idx="1340">
                  <c:v>-3.3200000000000001E-7</c:v>
                </c:pt>
                <c:pt idx="1341">
                  <c:v>-3.3200000000000001E-7</c:v>
                </c:pt>
                <c:pt idx="1342">
                  <c:v>-3.3200000000000001E-7</c:v>
                </c:pt>
                <c:pt idx="1343">
                  <c:v>-3.3200000000000001E-7</c:v>
                </c:pt>
                <c:pt idx="1344">
                  <c:v>-3.3200000000000001E-7</c:v>
                </c:pt>
                <c:pt idx="1345">
                  <c:v>-3.3200000000000001E-7</c:v>
                </c:pt>
                <c:pt idx="1346">
                  <c:v>-3.3200000000000001E-7</c:v>
                </c:pt>
                <c:pt idx="1347">
                  <c:v>-3.3200000000000001E-7</c:v>
                </c:pt>
                <c:pt idx="1348">
                  <c:v>-3.3200000000000001E-7</c:v>
                </c:pt>
                <c:pt idx="1349">
                  <c:v>-3.3200000000000001E-7</c:v>
                </c:pt>
                <c:pt idx="1350">
                  <c:v>-3.3200000000000001E-7</c:v>
                </c:pt>
                <c:pt idx="1351">
                  <c:v>-3.3200000000000001E-7</c:v>
                </c:pt>
                <c:pt idx="1352">
                  <c:v>-3.3200000000000001E-7</c:v>
                </c:pt>
                <c:pt idx="1353">
                  <c:v>-3.3200000000000001E-7</c:v>
                </c:pt>
                <c:pt idx="1354">
                  <c:v>-3.3200000000000001E-7</c:v>
                </c:pt>
                <c:pt idx="1355">
                  <c:v>-3.3200000000000001E-7</c:v>
                </c:pt>
                <c:pt idx="1356">
                  <c:v>-3.3200000000000001E-7</c:v>
                </c:pt>
                <c:pt idx="1357">
                  <c:v>-3.3099999999999999E-7</c:v>
                </c:pt>
                <c:pt idx="1358">
                  <c:v>-3.3099999999999999E-7</c:v>
                </c:pt>
                <c:pt idx="1359">
                  <c:v>-3.3099999999999999E-7</c:v>
                </c:pt>
                <c:pt idx="1360">
                  <c:v>-3.3099999999999999E-7</c:v>
                </c:pt>
                <c:pt idx="1361">
                  <c:v>-3.3099999999999999E-7</c:v>
                </c:pt>
                <c:pt idx="1362">
                  <c:v>-3.3099999999999999E-7</c:v>
                </c:pt>
                <c:pt idx="1363">
                  <c:v>-3.3099999999999999E-7</c:v>
                </c:pt>
                <c:pt idx="1364">
                  <c:v>-3.3099999999999999E-7</c:v>
                </c:pt>
                <c:pt idx="1365">
                  <c:v>-3.3099999999999999E-7</c:v>
                </c:pt>
                <c:pt idx="1366">
                  <c:v>-3.3099999999999999E-7</c:v>
                </c:pt>
                <c:pt idx="1367">
                  <c:v>-3.3099999999999999E-7</c:v>
                </c:pt>
                <c:pt idx="1368">
                  <c:v>-3.3099999999999999E-7</c:v>
                </c:pt>
                <c:pt idx="1369">
                  <c:v>-3.3099999999999999E-7</c:v>
                </c:pt>
                <c:pt idx="1370">
                  <c:v>-3.3099999999999999E-7</c:v>
                </c:pt>
                <c:pt idx="1371">
                  <c:v>-3.3099999999999999E-7</c:v>
                </c:pt>
                <c:pt idx="1372">
                  <c:v>-3.3099999999999999E-7</c:v>
                </c:pt>
                <c:pt idx="1373">
                  <c:v>-3.3099999999999999E-7</c:v>
                </c:pt>
                <c:pt idx="1374">
                  <c:v>-3.3099999999999999E-7</c:v>
                </c:pt>
                <c:pt idx="1375">
                  <c:v>-3.3099999999999999E-7</c:v>
                </c:pt>
                <c:pt idx="1376">
                  <c:v>-3.3099999999999999E-7</c:v>
                </c:pt>
                <c:pt idx="1377">
                  <c:v>-3.3000000000000002E-7</c:v>
                </c:pt>
                <c:pt idx="1378">
                  <c:v>-3.3000000000000002E-7</c:v>
                </c:pt>
                <c:pt idx="1379">
                  <c:v>-3.3000000000000002E-7</c:v>
                </c:pt>
                <c:pt idx="1380">
                  <c:v>-3.3000000000000002E-7</c:v>
                </c:pt>
                <c:pt idx="1381">
                  <c:v>-3.3000000000000002E-7</c:v>
                </c:pt>
                <c:pt idx="1382">
                  <c:v>-3.3000000000000002E-7</c:v>
                </c:pt>
                <c:pt idx="1383">
                  <c:v>-3.3000000000000002E-7</c:v>
                </c:pt>
                <c:pt idx="1384">
                  <c:v>-3.3000000000000002E-7</c:v>
                </c:pt>
                <c:pt idx="1385">
                  <c:v>-3.3000000000000002E-7</c:v>
                </c:pt>
                <c:pt idx="1386">
                  <c:v>-3.3000000000000002E-7</c:v>
                </c:pt>
                <c:pt idx="1387">
                  <c:v>-3.3000000000000002E-7</c:v>
                </c:pt>
                <c:pt idx="1388">
                  <c:v>-3.3000000000000002E-7</c:v>
                </c:pt>
                <c:pt idx="1389">
                  <c:v>-3.3000000000000002E-7</c:v>
                </c:pt>
                <c:pt idx="1390">
                  <c:v>-3.3000000000000002E-7</c:v>
                </c:pt>
                <c:pt idx="1391">
                  <c:v>-3.3000000000000002E-7</c:v>
                </c:pt>
                <c:pt idx="1392">
                  <c:v>-3.3000000000000002E-7</c:v>
                </c:pt>
                <c:pt idx="1393">
                  <c:v>-3.3000000000000002E-7</c:v>
                </c:pt>
                <c:pt idx="1394">
                  <c:v>-3.3000000000000002E-7</c:v>
                </c:pt>
                <c:pt idx="1395">
                  <c:v>-3.3000000000000002E-7</c:v>
                </c:pt>
                <c:pt idx="1396">
                  <c:v>-3.3000000000000002E-7</c:v>
                </c:pt>
                <c:pt idx="1397">
                  <c:v>-3.2899999999999999E-7</c:v>
                </c:pt>
                <c:pt idx="1398">
                  <c:v>-3.2899999999999999E-7</c:v>
                </c:pt>
                <c:pt idx="1399">
                  <c:v>-3.2899999999999999E-7</c:v>
                </c:pt>
                <c:pt idx="1400">
                  <c:v>-3.2899999999999999E-7</c:v>
                </c:pt>
                <c:pt idx="1401">
                  <c:v>-3.2899999999999999E-7</c:v>
                </c:pt>
                <c:pt idx="1402">
                  <c:v>-3.2899999999999999E-7</c:v>
                </c:pt>
                <c:pt idx="1403">
                  <c:v>-3.2899999999999999E-7</c:v>
                </c:pt>
                <c:pt idx="1404">
                  <c:v>-3.2899999999999999E-7</c:v>
                </c:pt>
                <c:pt idx="1405">
                  <c:v>-3.2899999999999999E-7</c:v>
                </c:pt>
                <c:pt idx="1406">
                  <c:v>-3.2899999999999999E-7</c:v>
                </c:pt>
                <c:pt idx="1407">
                  <c:v>-3.2899999999999999E-7</c:v>
                </c:pt>
                <c:pt idx="1408">
                  <c:v>-3.2899999999999999E-7</c:v>
                </c:pt>
                <c:pt idx="1409">
                  <c:v>-3.2899999999999999E-7</c:v>
                </c:pt>
                <c:pt idx="1410">
                  <c:v>-3.2899999999999999E-7</c:v>
                </c:pt>
                <c:pt idx="1411">
                  <c:v>-3.2899999999999999E-7</c:v>
                </c:pt>
                <c:pt idx="1412">
                  <c:v>-3.2899999999999999E-7</c:v>
                </c:pt>
                <c:pt idx="1413">
                  <c:v>-3.2899999999999999E-7</c:v>
                </c:pt>
                <c:pt idx="1414">
                  <c:v>-3.2899999999999999E-7</c:v>
                </c:pt>
                <c:pt idx="1415">
                  <c:v>-3.2899999999999999E-7</c:v>
                </c:pt>
                <c:pt idx="1416">
                  <c:v>-3.2899999999999999E-7</c:v>
                </c:pt>
                <c:pt idx="1417">
                  <c:v>-3.2800000000000003E-7</c:v>
                </c:pt>
                <c:pt idx="1418">
                  <c:v>-3.2800000000000003E-7</c:v>
                </c:pt>
                <c:pt idx="1419">
                  <c:v>-3.2800000000000003E-7</c:v>
                </c:pt>
                <c:pt idx="1420">
                  <c:v>-3.2800000000000003E-7</c:v>
                </c:pt>
                <c:pt idx="1421">
                  <c:v>-3.2800000000000003E-7</c:v>
                </c:pt>
                <c:pt idx="1422">
                  <c:v>-3.2800000000000003E-7</c:v>
                </c:pt>
                <c:pt idx="1423">
                  <c:v>-3.2800000000000003E-7</c:v>
                </c:pt>
                <c:pt idx="1424">
                  <c:v>-3.2800000000000003E-7</c:v>
                </c:pt>
                <c:pt idx="1425">
                  <c:v>-3.2800000000000003E-7</c:v>
                </c:pt>
                <c:pt idx="1426">
                  <c:v>-3.2800000000000003E-7</c:v>
                </c:pt>
                <c:pt idx="1427">
                  <c:v>-3.2800000000000003E-7</c:v>
                </c:pt>
                <c:pt idx="1428">
                  <c:v>-3.2800000000000003E-7</c:v>
                </c:pt>
                <c:pt idx="1429">
                  <c:v>-3.2800000000000003E-7</c:v>
                </c:pt>
                <c:pt idx="1430">
                  <c:v>-3.2800000000000003E-7</c:v>
                </c:pt>
                <c:pt idx="1431">
                  <c:v>-3.2800000000000003E-7</c:v>
                </c:pt>
                <c:pt idx="1432">
                  <c:v>-3.2800000000000003E-7</c:v>
                </c:pt>
                <c:pt idx="1433">
                  <c:v>-3.2800000000000003E-7</c:v>
                </c:pt>
                <c:pt idx="1434">
                  <c:v>-3.2800000000000003E-7</c:v>
                </c:pt>
                <c:pt idx="1435">
                  <c:v>-3.2800000000000003E-7</c:v>
                </c:pt>
                <c:pt idx="1436">
                  <c:v>-3.2800000000000003E-7</c:v>
                </c:pt>
                <c:pt idx="1437">
                  <c:v>-3.27E-7</c:v>
                </c:pt>
                <c:pt idx="1438">
                  <c:v>-3.27E-7</c:v>
                </c:pt>
                <c:pt idx="1439">
                  <c:v>-3.27E-7</c:v>
                </c:pt>
                <c:pt idx="1440">
                  <c:v>-3.27E-7</c:v>
                </c:pt>
                <c:pt idx="1441">
                  <c:v>-3.27E-7</c:v>
                </c:pt>
                <c:pt idx="1442">
                  <c:v>-3.27E-7</c:v>
                </c:pt>
                <c:pt idx="1443">
                  <c:v>-3.27E-7</c:v>
                </c:pt>
                <c:pt idx="1444">
                  <c:v>-3.27E-7</c:v>
                </c:pt>
                <c:pt idx="1445">
                  <c:v>-3.27E-7</c:v>
                </c:pt>
                <c:pt idx="1446">
                  <c:v>-3.27E-7</c:v>
                </c:pt>
                <c:pt idx="1447">
                  <c:v>-3.27E-7</c:v>
                </c:pt>
                <c:pt idx="1448">
                  <c:v>-3.27E-7</c:v>
                </c:pt>
                <c:pt idx="1449">
                  <c:v>-3.27E-7</c:v>
                </c:pt>
                <c:pt idx="1450">
                  <c:v>-3.27E-7</c:v>
                </c:pt>
                <c:pt idx="1451">
                  <c:v>-3.27E-7</c:v>
                </c:pt>
                <c:pt idx="1452">
                  <c:v>-3.27E-7</c:v>
                </c:pt>
                <c:pt idx="1453">
                  <c:v>-3.27E-7</c:v>
                </c:pt>
                <c:pt idx="1454">
                  <c:v>-3.27E-7</c:v>
                </c:pt>
                <c:pt idx="1455">
                  <c:v>-3.27E-7</c:v>
                </c:pt>
                <c:pt idx="1456">
                  <c:v>-3.27E-7</c:v>
                </c:pt>
                <c:pt idx="1457">
                  <c:v>-3.2599999999999998E-7</c:v>
                </c:pt>
                <c:pt idx="1458">
                  <c:v>-3.2599999999999998E-7</c:v>
                </c:pt>
                <c:pt idx="1459">
                  <c:v>-3.2599999999999998E-7</c:v>
                </c:pt>
                <c:pt idx="1460">
                  <c:v>-3.2599999999999998E-7</c:v>
                </c:pt>
                <c:pt idx="1461">
                  <c:v>-3.2599999999999998E-7</c:v>
                </c:pt>
                <c:pt idx="1462">
                  <c:v>-3.2599999999999998E-7</c:v>
                </c:pt>
                <c:pt idx="1463">
                  <c:v>-3.2599999999999998E-7</c:v>
                </c:pt>
                <c:pt idx="1464">
                  <c:v>-3.2599999999999998E-7</c:v>
                </c:pt>
                <c:pt idx="1465">
                  <c:v>-3.2599999999999998E-7</c:v>
                </c:pt>
                <c:pt idx="1466">
                  <c:v>-3.2599999999999998E-7</c:v>
                </c:pt>
                <c:pt idx="1467">
                  <c:v>-3.2599999999999998E-7</c:v>
                </c:pt>
                <c:pt idx="1468">
                  <c:v>-3.2599999999999998E-7</c:v>
                </c:pt>
                <c:pt idx="1469">
                  <c:v>-3.2599999999999998E-7</c:v>
                </c:pt>
                <c:pt idx="1470">
                  <c:v>-3.2599999999999998E-7</c:v>
                </c:pt>
                <c:pt idx="1471">
                  <c:v>-3.2599999999999998E-7</c:v>
                </c:pt>
                <c:pt idx="1472">
                  <c:v>-3.2599999999999998E-7</c:v>
                </c:pt>
                <c:pt idx="1473">
                  <c:v>-3.2599999999999998E-7</c:v>
                </c:pt>
                <c:pt idx="1474">
                  <c:v>-3.2599999999999998E-7</c:v>
                </c:pt>
                <c:pt idx="1475">
                  <c:v>-3.2599999999999998E-7</c:v>
                </c:pt>
                <c:pt idx="1476">
                  <c:v>-3.2599999999999998E-7</c:v>
                </c:pt>
                <c:pt idx="1477">
                  <c:v>-3.2500000000000001E-7</c:v>
                </c:pt>
                <c:pt idx="1478">
                  <c:v>-3.2500000000000001E-7</c:v>
                </c:pt>
                <c:pt idx="1479">
                  <c:v>-3.2500000000000001E-7</c:v>
                </c:pt>
                <c:pt idx="1480">
                  <c:v>-3.2500000000000001E-7</c:v>
                </c:pt>
                <c:pt idx="1481">
                  <c:v>-3.2500000000000001E-7</c:v>
                </c:pt>
                <c:pt idx="1482">
                  <c:v>-3.2500000000000001E-7</c:v>
                </c:pt>
                <c:pt idx="1483">
                  <c:v>-3.2500000000000001E-7</c:v>
                </c:pt>
                <c:pt idx="1484">
                  <c:v>-3.2500000000000001E-7</c:v>
                </c:pt>
                <c:pt idx="1485">
                  <c:v>-3.2500000000000001E-7</c:v>
                </c:pt>
                <c:pt idx="1486">
                  <c:v>-3.2500000000000001E-7</c:v>
                </c:pt>
                <c:pt idx="1487">
                  <c:v>-3.2500000000000001E-7</c:v>
                </c:pt>
                <c:pt idx="1488">
                  <c:v>-3.2500000000000001E-7</c:v>
                </c:pt>
                <c:pt idx="1489">
                  <c:v>-3.2500000000000001E-7</c:v>
                </c:pt>
                <c:pt idx="1490">
                  <c:v>-3.2500000000000001E-7</c:v>
                </c:pt>
                <c:pt idx="1491">
                  <c:v>-3.2500000000000001E-7</c:v>
                </c:pt>
                <c:pt idx="1492">
                  <c:v>-3.2500000000000001E-7</c:v>
                </c:pt>
                <c:pt idx="1493">
                  <c:v>-3.2500000000000001E-7</c:v>
                </c:pt>
                <c:pt idx="1494">
                  <c:v>-3.2500000000000001E-7</c:v>
                </c:pt>
                <c:pt idx="1495">
                  <c:v>-3.2500000000000001E-7</c:v>
                </c:pt>
                <c:pt idx="1496">
                  <c:v>-3.2500000000000001E-7</c:v>
                </c:pt>
                <c:pt idx="1497">
                  <c:v>-3.2399999999999999E-7</c:v>
                </c:pt>
                <c:pt idx="1498">
                  <c:v>-3.2399999999999999E-7</c:v>
                </c:pt>
                <c:pt idx="1499">
                  <c:v>-3.2399999999999999E-7</c:v>
                </c:pt>
                <c:pt idx="1500">
                  <c:v>-3.2399999999999999E-7</c:v>
                </c:pt>
                <c:pt idx="1501">
                  <c:v>-3.2399999999999999E-7</c:v>
                </c:pt>
                <c:pt idx="1502">
                  <c:v>-3.2399999999999999E-7</c:v>
                </c:pt>
                <c:pt idx="1503">
                  <c:v>-3.2399999999999999E-7</c:v>
                </c:pt>
                <c:pt idx="1504">
                  <c:v>-3.2399999999999999E-7</c:v>
                </c:pt>
                <c:pt idx="1505">
                  <c:v>-3.2399999999999999E-7</c:v>
                </c:pt>
                <c:pt idx="1506">
                  <c:v>-3.2399999999999999E-7</c:v>
                </c:pt>
                <c:pt idx="1507">
                  <c:v>-3.2399999999999999E-7</c:v>
                </c:pt>
                <c:pt idx="1508">
                  <c:v>-3.2399999999999999E-7</c:v>
                </c:pt>
                <c:pt idx="1509">
                  <c:v>-3.2399999999999999E-7</c:v>
                </c:pt>
                <c:pt idx="1510">
                  <c:v>-3.2399999999999999E-7</c:v>
                </c:pt>
                <c:pt idx="1511">
                  <c:v>-3.2399999999999999E-7</c:v>
                </c:pt>
                <c:pt idx="1512">
                  <c:v>-3.2399999999999999E-7</c:v>
                </c:pt>
                <c:pt idx="1513">
                  <c:v>-3.2399999999999999E-7</c:v>
                </c:pt>
                <c:pt idx="1514">
                  <c:v>-3.2399999999999999E-7</c:v>
                </c:pt>
                <c:pt idx="1515">
                  <c:v>-3.2399999999999999E-7</c:v>
                </c:pt>
                <c:pt idx="1516">
                  <c:v>-3.2399999999999999E-7</c:v>
                </c:pt>
                <c:pt idx="1517">
                  <c:v>-3.2300000000000002E-7</c:v>
                </c:pt>
                <c:pt idx="1518">
                  <c:v>-3.2300000000000002E-7</c:v>
                </c:pt>
                <c:pt idx="1519">
                  <c:v>-3.2300000000000002E-7</c:v>
                </c:pt>
                <c:pt idx="1520">
                  <c:v>-3.2300000000000002E-7</c:v>
                </c:pt>
                <c:pt idx="1521">
                  <c:v>-3.2300000000000002E-7</c:v>
                </c:pt>
                <c:pt idx="1522">
                  <c:v>-3.2300000000000002E-7</c:v>
                </c:pt>
                <c:pt idx="1523">
                  <c:v>-3.2300000000000002E-7</c:v>
                </c:pt>
                <c:pt idx="1524">
                  <c:v>-3.2300000000000002E-7</c:v>
                </c:pt>
                <c:pt idx="1525">
                  <c:v>-3.2300000000000002E-7</c:v>
                </c:pt>
                <c:pt idx="1526">
                  <c:v>-3.2300000000000002E-7</c:v>
                </c:pt>
                <c:pt idx="1527">
                  <c:v>-3.2300000000000002E-7</c:v>
                </c:pt>
                <c:pt idx="1528">
                  <c:v>-3.2300000000000002E-7</c:v>
                </c:pt>
                <c:pt idx="1529">
                  <c:v>-3.2300000000000002E-7</c:v>
                </c:pt>
                <c:pt idx="1530">
                  <c:v>-3.2300000000000002E-7</c:v>
                </c:pt>
                <c:pt idx="1531">
                  <c:v>-3.2300000000000002E-7</c:v>
                </c:pt>
                <c:pt idx="1532">
                  <c:v>-3.2300000000000002E-7</c:v>
                </c:pt>
                <c:pt idx="1533">
                  <c:v>-3.2300000000000002E-7</c:v>
                </c:pt>
                <c:pt idx="1534">
                  <c:v>-3.2300000000000002E-7</c:v>
                </c:pt>
                <c:pt idx="1535">
                  <c:v>-3.2300000000000002E-7</c:v>
                </c:pt>
                <c:pt idx="1536">
                  <c:v>-3.2300000000000002E-7</c:v>
                </c:pt>
                <c:pt idx="1537">
                  <c:v>-3.22E-7</c:v>
                </c:pt>
                <c:pt idx="1538">
                  <c:v>-3.22E-7</c:v>
                </c:pt>
                <c:pt idx="1539">
                  <c:v>-3.22E-7</c:v>
                </c:pt>
                <c:pt idx="1540">
                  <c:v>-3.22E-7</c:v>
                </c:pt>
                <c:pt idx="1541">
                  <c:v>-3.22E-7</c:v>
                </c:pt>
                <c:pt idx="1542">
                  <c:v>-3.22E-7</c:v>
                </c:pt>
                <c:pt idx="1543">
                  <c:v>-3.22E-7</c:v>
                </c:pt>
                <c:pt idx="1544">
                  <c:v>-3.22E-7</c:v>
                </c:pt>
                <c:pt idx="1545">
                  <c:v>-3.22E-7</c:v>
                </c:pt>
                <c:pt idx="1546">
                  <c:v>-3.22E-7</c:v>
                </c:pt>
                <c:pt idx="1547">
                  <c:v>-3.22E-7</c:v>
                </c:pt>
                <c:pt idx="1548">
                  <c:v>-3.22E-7</c:v>
                </c:pt>
                <c:pt idx="1549">
                  <c:v>-3.22E-7</c:v>
                </c:pt>
                <c:pt idx="1550">
                  <c:v>-3.22E-7</c:v>
                </c:pt>
                <c:pt idx="1551">
                  <c:v>-3.22E-7</c:v>
                </c:pt>
                <c:pt idx="1552">
                  <c:v>-3.22E-7</c:v>
                </c:pt>
                <c:pt idx="1553">
                  <c:v>-3.22E-7</c:v>
                </c:pt>
                <c:pt idx="1554">
                  <c:v>-3.22E-7</c:v>
                </c:pt>
                <c:pt idx="1555">
                  <c:v>-3.22E-7</c:v>
                </c:pt>
                <c:pt idx="1556">
                  <c:v>-3.22E-7</c:v>
                </c:pt>
                <c:pt idx="1557">
                  <c:v>-3.2099999999999998E-7</c:v>
                </c:pt>
                <c:pt idx="1558">
                  <c:v>-3.2099999999999998E-7</c:v>
                </c:pt>
                <c:pt idx="1559">
                  <c:v>-3.2099999999999998E-7</c:v>
                </c:pt>
                <c:pt idx="1560">
                  <c:v>-3.2099999999999998E-7</c:v>
                </c:pt>
                <c:pt idx="1561">
                  <c:v>-3.2099999999999998E-7</c:v>
                </c:pt>
                <c:pt idx="1562">
                  <c:v>-3.2099999999999998E-7</c:v>
                </c:pt>
                <c:pt idx="1563">
                  <c:v>-3.2099999999999998E-7</c:v>
                </c:pt>
                <c:pt idx="1564">
                  <c:v>-3.2099999999999998E-7</c:v>
                </c:pt>
                <c:pt idx="1565">
                  <c:v>-3.2099999999999998E-7</c:v>
                </c:pt>
                <c:pt idx="1566">
                  <c:v>-3.2099999999999998E-7</c:v>
                </c:pt>
                <c:pt idx="1567">
                  <c:v>-3.2099999999999998E-7</c:v>
                </c:pt>
                <c:pt idx="1568">
                  <c:v>-3.2099999999999998E-7</c:v>
                </c:pt>
                <c:pt idx="1569">
                  <c:v>-3.2099999999999998E-7</c:v>
                </c:pt>
                <c:pt idx="1570">
                  <c:v>-3.2099999999999998E-7</c:v>
                </c:pt>
                <c:pt idx="1571">
                  <c:v>-3.2099999999999998E-7</c:v>
                </c:pt>
                <c:pt idx="1572">
                  <c:v>-3.2099999999999998E-7</c:v>
                </c:pt>
                <c:pt idx="1573">
                  <c:v>-3.2099999999999998E-7</c:v>
                </c:pt>
                <c:pt idx="1574">
                  <c:v>-3.2099999999999998E-7</c:v>
                </c:pt>
                <c:pt idx="1575">
                  <c:v>-3.2099999999999998E-7</c:v>
                </c:pt>
                <c:pt idx="1576">
                  <c:v>-3.2099999999999998E-7</c:v>
                </c:pt>
                <c:pt idx="1577">
                  <c:v>-3.2000000000000001E-7</c:v>
                </c:pt>
                <c:pt idx="1578">
                  <c:v>-3.2000000000000001E-7</c:v>
                </c:pt>
                <c:pt idx="1579">
                  <c:v>-3.2000000000000001E-7</c:v>
                </c:pt>
                <c:pt idx="1580">
                  <c:v>-3.2000000000000001E-7</c:v>
                </c:pt>
                <c:pt idx="1581">
                  <c:v>-3.2000000000000001E-7</c:v>
                </c:pt>
                <c:pt idx="1582">
                  <c:v>-3.2000000000000001E-7</c:v>
                </c:pt>
                <c:pt idx="1583">
                  <c:v>-3.2000000000000001E-7</c:v>
                </c:pt>
                <c:pt idx="1584">
                  <c:v>-3.2000000000000001E-7</c:v>
                </c:pt>
                <c:pt idx="1585">
                  <c:v>-3.2000000000000001E-7</c:v>
                </c:pt>
                <c:pt idx="1586">
                  <c:v>-3.2000000000000001E-7</c:v>
                </c:pt>
                <c:pt idx="1587">
                  <c:v>-3.2000000000000001E-7</c:v>
                </c:pt>
                <c:pt idx="1588">
                  <c:v>-3.2000000000000001E-7</c:v>
                </c:pt>
                <c:pt idx="1589">
                  <c:v>-3.2000000000000001E-7</c:v>
                </c:pt>
                <c:pt idx="1590">
                  <c:v>-3.2000000000000001E-7</c:v>
                </c:pt>
                <c:pt idx="1591">
                  <c:v>-3.2000000000000001E-7</c:v>
                </c:pt>
                <c:pt idx="1592">
                  <c:v>-3.2000000000000001E-7</c:v>
                </c:pt>
                <c:pt idx="1593">
                  <c:v>-3.2000000000000001E-7</c:v>
                </c:pt>
                <c:pt idx="1594">
                  <c:v>-3.2000000000000001E-7</c:v>
                </c:pt>
                <c:pt idx="1595">
                  <c:v>-3.2000000000000001E-7</c:v>
                </c:pt>
                <c:pt idx="1596">
                  <c:v>-3.2000000000000001E-7</c:v>
                </c:pt>
                <c:pt idx="1597">
                  <c:v>-3.1899999999999998E-7</c:v>
                </c:pt>
                <c:pt idx="1598">
                  <c:v>-3.1899999999999998E-7</c:v>
                </c:pt>
                <c:pt idx="1599">
                  <c:v>-3.1899999999999998E-7</c:v>
                </c:pt>
                <c:pt idx="1600">
                  <c:v>-3.1899999999999998E-7</c:v>
                </c:pt>
                <c:pt idx="1601">
                  <c:v>-3.1899999999999998E-7</c:v>
                </c:pt>
                <c:pt idx="1602">
                  <c:v>-3.1899999999999998E-7</c:v>
                </c:pt>
                <c:pt idx="1603">
                  <c:v>-3.1899999999999998E-7</c:v>
                </c:pt>
                <c:pt idx="1604">
                  <c:v>-3.1899999999999998E-7</c:v>
                </c:pt>
                <c:pt idx="1605">
                  <c:v>-3.1899999999999998E-7</c:v>
                </c:pt>
                <c:pt idx="1606">
                  <c:v>-3.1899999999999998E-7</c:v>
                </c:pt>
                <c:pt idx="1607">
                  <c:v>-3.1899999999999998E-7</c:v>
                </c:pt>
                <c:pt idx="1608">
                  <c:v>-3.1899999999999998E-7</c:v>
                </c:pt>
                <c:pt idx="1609">
                  <c:v>-3.1899999999999998E-7</c:v>
                </c:pt>
                <c:pt idx="1610">
                  <c:v>-3.1899999999999998E-7</c:v>
                </c:pt>
                <c:pt idx="1611">
                  <c:v>-3.1899999999999998E-7</c:v>
                </c:pt>
                <c:pt idx="1612">
                  <c:v>-3.1899999999999998E-7</c:v>
                </c:pt>
                <c:pt idx="1613">
                  <c:v>-3.1899999999999998E-7</c:v>
                </c:pt>
                <c:pt idx="1614">
                  <c:v>-3.1899999999999998E-7</c:v>
                </c:pt>
                <c:pt idx="1615">
                  <c:v>-3.1899999999999998E-7</c:v>
                </c:pt>
                <c:pt idx="1616">
                  <c:v>-3.1899999999999998E-7</c:v>
                </c:pt>
                <c:pt idx="1617">
                  <c:v>-3.1800000000000002E-7</c:v>
                </c:pt>
                <c:pt idx="1618">
                  <c:v>-3.1800000000000002E-7</c:v>
                </c:pt>
                <c:pt idx="1619">
                  <c:v>-3.1800000000000002E-7</c:v>
                </c:pt>
                <c:pt idx="1620">
                  <c:v>-3.1800000000000002E-7</c:v>
                </c:pt>
                <c:pt idx="1621">
                  <c:v>-3.1800000000000002E-7</c:v>
                </c:pt>
                <c:pt idx="1622">
                  <c:v>-3.1800000000000002E-7</c:v>
                </c:pt>
                <c:pt idx="1623">
                  <c:v>-3.1800000000000002E-7</c:v>
                </c:pt>
                <c:pt idx="1624">
                  <c:v>-3.1800000000000002E-7</c:v>
                </c:pt>
                <c:pt idx="1625">
                  <c:v>-3.1800000000000002E-7</c:v>
                </c:pt>
                <c:pt idx="1626">
                  <c:v>-3.1800000000000002E-7</c:v>
                </c:pt>
                <c:pt idx="1627">
                  <c:v>-3.1800000000000002E-7</c:v>
                </c:pt>
                <c:pt idx="1628">
                  <c:v>-3.1800000000000002E-7</c:v>
                </c:pt>
                <c:pt idx="1629">
                  <c:v>-3.1800000000000002E-7</c:v>
                </c:pt>
                <c:pt idx="1630">
                  <c:v>-3.1800000000000002E-7</c:v>
                </c:pt>
                <c:pt idx="1631">
                  <c:v>-3.1800000000000002E-7</c:v>
                </c:pt>
                <c:pt idx="1632">
                  <c:v>-3.1800000000000002E-7</c:v>
                </c:pt>
                <c:pt idx="1633">
                  <c:v>-3.1800000000000002E-7</c:v>
                </c:pt>
                <c:pt idx="1634">
                  <c:v>-3.1800000000000002E-7</c:v>
                </c:pt>
                <c:pt idx="1635">
                  <c:v>-3.1800000000000002E-7</c:v>
                </c:pt>
                <c:pt idx="1636">
                  <c:v>-3.1800000000000002E-7</c:v>
                </c:pt>
                <c:pt idx="1637">
                  <c:v>-3.1699999999999999E-7</c:v>
                </c:pt>
                <c:pt idx="1638">
                  <c:v>-3.1699999999999999E-7</c:v>
                </c:pt>
                <c:pt idx="1639">
                  <c:v>-3.1699999999999999E-7</c:v>
                </c:pt>
                <c:pt idx="1640">
                  <c:v>-3.1699999999999999E-7</c:v>
                </c:pt>
                <c:pt idx="1641">
                  <c:v>-3.1699999999999999E-7</c:v>
                </c:pt>
                <c:pt idx="1642">
                  <c:v>-3.1699999999999999E-7</c:v>
                </c:pt>
                <c:pt idx="1643">
                  <c:v>-3.1699999999999999E-7</c:v>
                </c:pt>
                <c:pt idx="1644">
                  <c:v>-3.1699999999999999E-7</c:v>
                </c:pt>
                <c:pt idx="1645">
                  <c:v>-3.1699999999999999E-7</c:v>
                </c:pt>
                <c:pt idx="1646">
                  <c:v>-3.1699999999999999E-7</c:v>
                </c:pt>
                <c:pt idx="1647">
                  <c:v>-3.1699999999999999E-7</c:v>
                </c:pt>
                <c:pt idx="1648">
                  <c:v>-3.1699999999999999E-7</c:v>
                </c:pt>
                <c:pt idx="1649">
                  <c:v>-3.1699999999999999E-7</c:v>
                </c:pt>
                <c:pt idx="1650">
                  <c:v>-3.1699999999999999E-7</c:v>
                </c:pt>
                <c:pt idx="1651">
                  <c:v>-3.1699999999999999E-7</c:v>
                </c:pt>
                <c:pt idx="1652">
                  <c:v>-3.1699999999999999E-7</c:v>
                </c:pt>
                <c:pt idx="1653">
                  <c:v>-3.1699999999999999E-7</c:v>
                </c:pt>
                <c:pt idx="1654">
                  <c:v>-3.1699999999999999E-7</c:v>
                </c:pt>
                <c:pt idx="1655">
                  <c:v>-3.1699999999999999E-7</c:v>
                </c:pt>
                <c:pt idx="1656">
                  <c:v>-3.1699999999999999E-7</c:v>
                </c:pt>
                <c:pt idx="1657">
                  <c:v>-3.1600000000000002E-7</c:v>
                </c:pt>
                <c:pt idx="1658">
                  <c:v>-3.1600000000000002E-7</c:v>
                </c:pt>
                <c:pt idx="1659">
                  <c:v>-3.1600000000000002E-7</c:v>
                </c:pt>
                <c:pt idx="1660">
                  <c:v>-3.1600000000000002E-7</c:v>
                </c:pt>
                <c:pt idx="1661">
                  <c:v>-3.1600000000000002E-7</c:v>
                </c:pt>
                <c:pt idx="1662">
                  <c:v>-3.1600000000000002E-7</c:v>
                </c:pt>
                <c:pt idx="1663">
                  <c:v>-3.1600000000000002E-7</c:v>
                </c:pt>
                <c:pt idx="1664">
                  <c:v>-3.1600000000000002E-7</c:v>
                </c:pt>
                <c:pt idx="1665">
                  <c:v>-3.1600000000000002E-7</c:v>
                </c:pt>
                <c:pt idx="1666">
                  <c:v>-3.1600000000000002E-7</c:v>
                </c:pt>
                <c:pt idx="1667">
                  <c:v>-3.1600000000000002E-7</c:v>
                </c:pt>
                <c:pt idx="1668">
                  <c:v>-3.1600000000000002E-7</c:v>
                </c:pt>
                <c:pt idx="1669">
                  <c:v>-3.1600000000000002E-7</c:v>
                </c:pt>
                <c:pt idx="1670">
                  <c:v>-3.1600000000000002E-7</c:v>
                </c:pt>
                <c:pt idx="1671">
                  <c:v>-3.1600000000000002E-7</c:v>
                </c:pt>
                <c:pt idx="1672">
                  <c:v>-3.1600000000000002E-7</c:v>
                </c:pt>
                <c:pt idx="1673">
                  <c:v>-3.1600000000000002E-7</c:v>
                </c:pt>
                <c:pt idx="1674">
                  <c:v>-3.1600000000000002E-7</c:v>
                </c:pt>
                <c:pt idx="1675">
                  <c:v>-3.1600000000000002E-7</c:v>
                </c:pt>
                <c:pt idx="1676">
                  <c:v>-3.1600000000000002E-7</c:v>
                </c:pt>
                <c:pt idx="1677">
                  <c:v>-3.15E-7</c:v>
                </c:pt>
                <c:pt idx="1678">
                  <c:v>-3.15E-7</c:v>
                </c:pt>
                <c:pt idx="1679">
                  <c:v>-3.15E-7</c:v>
                </c:pt>
                <c:pt idx="1680">
                  <c:v>-3.15E-7</c:v>
                </c:pt>
                <c:pt idx="1681">
                  <c:v>-3.15E-7</c:v>
                </c:pt>
                <c:pt idx="1682">
                  <c:v>-3.15E-7</c:v>
                </c:pt>
                <c:pt idx="1683">
                  <c:v>-3.15E-7</c:v>
                </c:pt>
                <c:pt idx="1684">
                  <c:v>-3.15E-7</c:v>
                </c:pt>
                <c:pt idx="1685">
                  <c:v>-3.15E-7</c:v>
                </c:pt>
                <c:pt idx="1686">
                  <c:v>-3.15E-7</c:v>
                </c:pt>
                <c:pt idx="1687">
                  <c:v>-3.15E-7</c:v>
                </c:pt>
                <c:pt idx="1688">
                  <c:v>-3.15E-7</c:v>
                </c:pt>
                <c:pt idx="1689">
                  <c:v>-3.15E-7</c:v>
                </c:pt>
                <c:pt idx="1690">
                  <c:v>-3.15E-7</c:v>
                </c:pt>
                <c:pt idx="1691">
                  <c:v>-3.15E-7</c:v>
                </c:pt>
                <c:pt idx="1692">
                  <c:v>-3.15E-7</c:v>
                </c:pt>
                <c:pt idx="1693">
                  <c:v>-3.15E-7</c:v>
                </c:pt>
                <c:pt idx="1694">
                  <c:v>-3.15E-7</c:v>
                </c:pt>
                <c:pt idx="1695">
                  <c:v>-3.15E-7</c:v>
                </c:pt>
                <c:pt idx="1696">
                  <c:v>-3.15E-7</c:v>
                </c:pt>
                <c:pt idx="1697">
                  <c:v>-3.1399999999999998E-7</c:v>
                </c:pt>
                <c:pt idx="1698">
                  <c:v>-3.1399999999999998E-7</c:v>
                </c:pt>
                <c:pt idx="1699">
                  <c:v>-3.1399999999999998E-7</c:v>
                </c:pt>
                <c:pt idx="1700">
                  <c:v>-3.1399999999999998E-7</c:v>
                </c:pt>
                <c:pt idx="1701">
                  <c:v>-3.1399999999999998E-7</c:v>
                </c:pt>
                <c:pt idx="1702">
                  <c:v>-3.1399999999999998E-7</c:v>
                </c:pt>
                <c:pt idx="1703">
                  <c:v>-3.1399999999999998E-7</c:v>
                </c:pt>
                <c:pt idx="1704">
                  <c:v>-3.1399999999999998E-7</c:v>
                </c:pt>
                <c:pt idx="1705">
                  <c:v>-3.1399999999999998E-7</c:v>
                </c:pt>
                <c:pt idx="1706">
                  <c:v>-3.1399999999999998E-7</c:v>
                </c:pt>
                <c:pt idx="1707">
                  <c:v>-3.1399999999999998E-7</c:v>
                </c:pt>
                <c:pt idx="1708">
                  <c:v>-3.1399999999999998E-7</c:v>
                </c:pt>
                <c:pt idx="1709">
                  <c:v>-3.1399999999999998E-7</c:v>
                </c:pt>
                <c:pt idx="1710">
                  <c:v>-3.1399999999999998E-7</c:v>
                </c:pt>
                <c:pt idx="1711">
                  <c:v>-3.1399999999999998E-7</c:v>
                </c:pt>
                <c:pt idx="1712">
                  <c:v>-3.1399999999999998E-7</c:v>
                </c:pt>
                <c:pt idx="1713">
                  <c:v>-3.1399999999999998E-7</c:v>
                </c:pt>
                <c:pt idx="1714">
                  <c:v>-3.1399999999999998E-7</c:v>
                </c:pt>
                <c:pt idx="1715">
                  <c:v>-3.1399999999999998E-7</c:v>
                </c:pt>
                <c:pt idx="1716">
                  <c:v>-3.1399999999999998E-7</c:v>
                </c:pt>
                <c:pt idx="1717">
                  <c:v>-3.1300000000000001E-7</c:v>
                </c:pt>
                <c:pt idx="1718">
                  <c:v>-3.1300000000000001E-7</c:v>
                </c:pt>
                <c:pt idx="1719">
                  <c:v>-3.1300000000000001E-7</c:v>
                </c:pt>
                <c:pt idx="1720">
                  <c:v>-3.1300000000000001E-7</c:v>
                </c:pt>
                <c:pt idx="1721">
                  <c:v>-3.1300000000000001E-7</c:v>
                </c:pt>
                <c:pt idx="1722">
                  <c:v>-3.1300000000000001E-7</c:v>
                </c:pt>
                <c:pt idx="1723">
                  <c:v>-3.1300000000000001E-7</c:v>
                </c:pt>
                <c:pt idx="1724">
                  <c:v>-3.1300000000000001E-7</c:v>
                </c:pt>
                <c:pt idx="1725">
                  <c:v>-3.1300000000000001E-7</c:v>
                </c:pt>
                <c:pt idx="1726">
                  <c:v>-3.1300000000000001E-7</c:v>
                </c:pt>
                <c:pt idx="1727">
                  <c:v>-3.1300000000000001E-7</c:v>
                </c:pt>
                <c:pt idx="1728">
                  <c:v>-3.1300000000000001E-7</c:v>
                </c:pt>
                <c:pt idx="1729">
                  <c:v>-3.1300000000000001E-7</c:v>
                </c:pt>
                <c:pt idx="1730">
                  <c:v>-3.1300000000000001E-7</c:v>
                </c:pt>
                <c:pt idx="1731">
                  <c:v>-3.1300000000000001E-7</c:v>
                </c:pt>
                <c:pt idx="1732">
                  <c:v>-3.1300000000000001E-7</c:v>
                </c:pt>
                <c:pt idx="1733">
                  <c:v>-3.1300000000000001E-7</c:v>
                </c:pt>
                <c:pt idx="1734">
                  <c:v>-3.1300000000000001E-7</c:v>
                </c:pt>
                <c:pt idx="1735">
                  <c:v>-3.1300000000000001E-7</c:v>
                </c:pt>
                <c:pt idx="1736">
                  <c:v>-3.1300000000000001E-7</c:v>
                </c:pt>
                <c:pt idx="1737">
                  <c:v>-3.1199999999999999E-7</c:v>
                </c:pt>
                <c:pt idx="1738">
                  <c:v>-3.1199999999999999E-7</c:v>
                </c:pt>
                <c:pt idx="1739">
                  <c:v>-3.1199999999999999E-7</c:v>
                </c:pt>
                <c:pt idx="1740">
                  <c:v>-3.1199999999999999E-7</c:v>
                </c:pt>
                <c:pt idx="1741">
                  <c:v>-3.1199999999999999E-7</c:v>
                </c:pt>
                <c:pt idx="1742">
                  <c:v>-3.1199999999999999E-7</c:v>
                </c:pt>
                <c:pt idx="1743">
                  <c:v>-3.1199999999999999E-7</c:v>
                </c:pt>
                <c:pt idx="1744">
                  <c:v>-3.1199999999999999E-7</c:v>
                </c:pt>
                <c:pt idx="1745">
                  <c:v>-3.1199999999999999E-7</c:v>
                </c:pt>
                <c:pt idx="1746">
                  <c:v>-3.1199999999999999E-7</c:v>
                </c:pt>
                <c:pt idx="1747">
                  <c:v>-3.1199999999999999E-7</c:v>
                </c:pt>
                <c:pt idx="1748">
                  <c:v>-3.1199999999999999E-7</c:v>
                </c:pt>
                <c:pt idx="1749">
                  <c:v>-3.1199999999999999E-7</c:v>
                </c:pt>
                <c:pt idx="1750">
                  <c:v>-3.1199999999999999E-7</c:v>
                </c:pt>
                <c:pt idx="1751">
                  <c:v>-3.1199999999999999E-7</c:v>
                </c:pt>
                <c:pt idx="1752">
                  <c:v>-3.1199999999999999E-7</c:v>
                </c:pt>
                <c:pt idx="1753">
                  <c:v>-3.1199999999999999E-7</c:v>
                </c:pt>
                <c:pt idx="1754">
                  <c:v>-3.1199999999999999E-7</c:v>
                </c:pt>
                <c:pt idx="1755">
                  <c:v>-3.1199999999999999E-7</c:v>
                </c:pt>
                <c:pt idx="1756">
                  <c:v>-3.1199999999999999E-7</c:v>
                </c:pt>
                <c:pt idx="1757">
                  <c:v>-3.1100000000000002E-7</c:v>
                </c:pt>
                <c:pt idx="1758">
                  <c:v>-3.1100000000000002E-7</c:v>
                </c:pt>
                <c:pt idx="1759">
                  <c:v>-3.1100000000000002E-7</c:v>
                </c:pt>
                <c:pt idx="1760">
                  <c:v>-3.1100000000000002E-7</c:v>
                </c:pt>
                <c:pt idx="1761">
                  <c:v>-3.1100000000000002E-7</c:v>
                </c:pt>
                <c:pt idx="1762">
                  <c:v>-3.1100000000000002E-7</c:v>
                </c:pt>
                <c:pt idx="1763">
                  <c:v>-3.1100000000000002E-7</c:v>
                </c:pt>
                <c:pt idx="1764">
                  <c:v>-3.1100000000000002E-7</c:v>
                </c:pt>
                <c:pt idx="1765">
                  <c:v>-3.1100000000000002E-7</c:v>
                </c:pt>
                <c:pt idx="1766">
                  <c:v>-3.1100000000000002E-7</c:v>
                </c:pt>
                <c:pt idx="1767">
                  <c:v>-3.1100000000000002E-7</c:v>
                </c:pt>
                <c:pt idx="1768">
                  <c:v>-3.1100000000000002E-7</c:v>
                </c:pt>
                <c:pt idx="1769">
                  <c:v>-3.1100000000000002E-7</c:v>
                </c:pt>
                <c:pt idx="1770">
                  <c:v>-3.1100000000000002E-7</c:v>
                </c:pt>
                <c:pt idx="1771">
                  <c:v>-3.1100000000000002E-7</c:v>
                </c:pt>
                <c:pt idx="1772">
                  <c:v>-3.1100000000000002E-7</c:v>
                </c:pt>
                <c:pt idx="1773">
                  <c:v>-3.1100000000000002E-7</c:v>
                </c:pt>
                <c:pt idx="1774">
                  <c:v>-3.1100000000000002E-7</c:v>
                </c:pt>
                <c:pt idx="1775">
                  <c:v>-3.1100000000000002E-7</c:v>
                </c:pt>
                <c:pt idx="1776">
                  <c:v>-3.1100000000000002E-7</c:v>
                </c:pt>
                <c:pt idx="1777">
                  <c:v>-3.1E-7</c:v>
                </c:pt>
                <c:pt idx="1778">
                  <c:v>-3.1E-7</c:v>
                </c:pt>
                <c:pt idx="1779">
                  <c:v>-3.1E-7</c:v>
                </c:pt>
                <c:pt idx="1780">
                  <c:v>-3.1E-7</c:v>
                </c:pt>
                <c:pt idx="1781">
                  <c:v>-3.1E-7</c:v>
                </c:pt>
                <c:pt idx="1782">
                  <c:v>-3.1E-7</c:v>
                </c:pt>
                <c:pt idx="1783">
                  <c:v>-3.1E-7</c:v>
                </c:pt>
                <c:pt idx="1784">
                  <c:v>-3.1E-7</c:v>
                </c:pt>
                <c:pt idx="1785">
                  <c:v>-3.1E-7</c:v>
                </c:pt>
                <c:pt idx="1786">
                  <c:v>-3.1E-7</c:v>
                </c:pt>
                <c:pt idx="1787">
                  <c:v>-3.1E-7</c:v>
                </c:pt>
                <c:pt idx="1788">
                  <c:v>-3.1E-7</c:v>
                </c:pt>
                <c:pt idx="1789">
                  <c:v>-3.1E-7</c:v>
                </c:pt>
                <c:pt idx="1790">
                  <c:v>-3.1E-7</c:v>
                </c:pt>
                <c:pt idx="1791">
                  <c:v>-3.1E-7</c:v>
                </c:pt>
                <c:pt idx="1792">
                  <c:v>-3.1E-7</c:v>
                </c:pt>
                <c:pt idx="1793">
                  <c:v>-3.1E-7</c:v>
                </c:pt>
                <c:pt idx="1794">
                  <c:v>-3.1E-7</c:v>
                </c:pt>
                <c:pt idx="1795">
                  <c:v>-3.1E-7</c:v>
                </c:pt>
                <c:pt idx="1796">
                  <c:v>-3.1E-7</c:v>
                </c:pt>
                <c:pt idx="1797">
                  <c:v>-3.0899999999999997E-7</c:v>
                </c:pt>
                <c:pt idx="1798">
                  <c:v>-3.0899999999999997E-7</c:v>
                </c:pt>
                <c:pt idx="1799">
                  <c:v>-3.0899999999999997E-7</c:v>
                </c:pt>
                <c:pt idx="1800">
                  <c:v>-3.0899999999999997E-7</c:v>
                </c:pt>
                <c:pt idx="1801">
                  <c:v>-3.0899999999999997E-7</c:v>
                </c:pt>
                <c:pt idx="1802">
                  <c:v>-3.0899999999999997E-7</c:v>
                </c:pt>
                <c:pt idx="1803">
                  <c:v>-3.0899999999999997E-7</c:v>
                </c:pt>
                <c:pt idx="1804">
                  <c:v>-3.0899999999999997E-7</c:v>
                </c:pt>
                <c:pt idx="1805">
                  <c:v>-3.0899999999999997E-7</c:v>
                </c:pt>
                <c:pt idx="1806">
                  <c:v>-3.0899999999999997E-7</c:v>
                </c:pt>
                <c:pt idx="1807">
                  <c:v>-3.0899999999999997E-7</c:v>
                </c:pt>
                <c:pt idx="1808">
                  <c:v>-3.0899999999999997E-7</c:v>
                </c:pt>
                <c:pt idx="1809">
                  <c:v>-3.0899999999999997E-7</c:v>
                </c:pt>
                <c:pt idx="1810">
                  <c:v>-3.0899999999999997E-7</c:v>
                </c:pt>
                <c:pt idx="1811">
                  <c:v>-3.0899999999999997E-7</c:v>
                </c:pt>
                <c:pt idx="1812">
                  <c:v>-3.0899999999999997E-7</c:v>
                </c:pt>
                <c:pt idx="1813">
                  <c:v>-3.0899999999999997E-7</c:v>
                </c:pt>
                <c:pt idx="1814">
                  <c:v>-3.0899999999999997E-7</c:v>
                </c:pt>
                <c:pt idx="1815">
                  <c:v>-3.0899999999999997E-7</c:v>
                </c:pt>
                <c:pt idx="1816">
                  <c:v>-3.0899999999999997E-7</c:v>
                </c:pt>
                <c:pt idx="1817">
                  <c:v>-3.0800000000000001E-7</c:v>
                </c:pt>
                <c:pt idx="1818">
                  <c:v>-3.0800000000000001E-7</c:v>
                </c:pt>
                <c:pt idx="1819">
                  <c:v>-3.0800000000000001E-7</c:v>
                </c:pt>
                <c:pt idx="1820">
                  <c:v>-3.0800000000000001E-7</c:v>
                </c:pt>
                <c:pt idx="1821">
                  <c:v>-3.0800000000000001E-7</c:v>
                </c:pt>
                <c:pt idx="1822">
                  <c:v>-3.0800000000000001E-7</c:v>
                </c:pt>
                <c:pt idx="1823">
                  <c:v>-3.0800000000000001E-7</c:v>
                </c:pt>
                <c:pt idx="1824">
                  <c:v>-3.0800000000000001E-7</c:v>
                </c:pt>
                <c:pt idx="1825">
                  <c:v>-3.0800000000000001E-7</c:v>
                </c:pt>
                <c:pt idx="1826">
                  <c:v>-3.0800000000000001E-7</c:v>
                </c:pt>
                <c:pt idx="1827">
                  <c:v>-3.0800000000000001E-7</c:v>
                </c:pt>
                <c:pt idx="1828">
                  <c:v>-3.0800000000000001E-7</c:v>
                </c:pt>
                <c:pt idx="1829">
                  <c:v>-3.0800000000000001E-7</c:v>
                </c:pt>
                <c:pt idx="1830">
                  <c:v>-3.0800000000000001E-7</c:v>
                </c:pt>
                <c:pt idx="1831">
                  <c:v>-3.0800000000000001E-7</c:v>
                </c:pt>
                <c:pt idx="1832">
                  <c:v>-3.0800000000000001E-7</c:v>
                </c:pt>
                <c:pt idx="1833">
                  <c:v>-3.0800000000000001E-7</c:v>
                </c:pt>
                <c:pt idx="1834">
                  <c:v>-3.0800000000000001E-7</c:v>
                </c:pt>
                <c:pt idx="1835">
                  <c:v>-3.0800000000000001E-7</c:v>
                </c:pt>
                <c:pt idx="1836">
                  <c:v>-3.0800000000000001E-7</c:v>
                </c:pt>
                <c:pt idx="1837">
                  <c:v>-3.0699999999999998E-7</c:v>
                </c:pt>
                <c:pt idx="1838">
                  <c:v>-3.0699999999999998E-7</c:v>
                </c:pt>
                <c:pt idx="1839">
                  <c:v>-3.0699999999999998E-7</c:v>
                </c:pt>
                <c:pt idx="1840">
                  <c:v>-3.0699999999999998E-7</c:v>
                </c:pt>
                <c:pt idx="1841">
                  <c:v>-3.0699999999999998E-7</c:v>
                </c:pt>
                <c:pt idx="1842">
                  <c:v>-3.0699999999999998E-7</c:v>
                </c:pt>
                <c:pt idx="1843">
                  <c:v>-3.0699999999999998E-7</c:v>
                </c:pt>
                <c:pt idx="1844">
                  <c:v>-3.0699999999999998E-7</c:v>
                </c:pt>
                <c:pt idx="1845">
                  <c:v>-3.0699999999999998E-7</c:v>
                </c:pt>
                <c:pt idx="1846">
                  <c:v>-3.0699999999999998E-7</c:v>
                </c:pt>
                <c:pt idx="1847">
                  <c:v>-3.0699999999999998E-7</c:v>
                </c:pt>
                <c:pt idx="1848">
                  <c:v>-3.0699999999999998E-7</c:v>
                </c:pt>
                <c:pt idx="1849">
                  <c:v>-3.0699999999999998E-7</c:v>
                </c:pt>
                <c:pt idx="1850">
                  <c:v>-3.0699999999999998E-7</c:v>
                </c:pt>
                <c:pt idx="1851">
                  <c:v>-3.0699999999999998E-7</c:v>
                </c:pt>
                <c:pt idx="1852">
                  <c:v>-3.0699999999999998E-7</c:v>
                </c:pt>
                <c:pt idx="1853">
                  <c:v>-3.0699999999999998E-7</c:v>
                </c:pt>
                <c:pt idx="1854">
                  <c:v>-3.0699999999999998E-7</c:v>
                </c:pt>
                <c:pt idx="1855">
                  <c:v>-3.0699999999999998E-7</c:v>
                </c:pt>
                <c:pt idx="1856">
                  <c:v>-3.0699999999999998E-7</c:v>
                </c:pt>
                <c:pt idx="1857">
                  <c:v>-3.0600000000000001E-7</c:v>
                </c:pt>
                <c:pt idx="1858">
                  <c:v>-3.0600000000000001E-7</c:v>
                </c:pt>
                <c:pt idx="1859">
                  <c:v>-3.0600000000000001E-7</c:v>
                </c:pt>
                <c:pt idx="1860">
                  <c:v>-3.0600000000000001E-7</c:v>
                </c:pt>
                <c:pt idx="1861">
                  <c:v>-3.0600000000000001E-7</c:v>
                </c:pt>
                <c:pt idx="1862">
                  <c:v>-3.0600000000000001E-7</c:v>
                </c:pt>
                <c:pt idx="1863">
                  <c:v>-3.0600000000000001E-7</c:v>
                </c:pt>
                <c:pt idx="1864">
                  <c:v>-3.0600000000000001E-7</c:v>
                </c:pt>
                <c:pt idx="1865">
                  <c:v>-3.0600000000000001E-7</c:v>
                </c:pt>
                <c:pt idx="1866">
                  <c:v>-3.0600000000000001E-7</c:v>
                </c:pt>
                <c:pt idx="1867">
                  <c:v>-3.0600000000000001E-7</c:v>
                </c:pt>
                <c:pt idx="1868">
                  <c:v>-3.0600000000000001E-7</c:v>
                </c:pt>
                <c:pt idx="1869">
                  <c:v>-3.0600000000000001E-7</c:v>
                </c:pt>
                <c:pt idx="1870">
                  <c:v>-3.0600000000000001E-7</c:v>
                </c:pt>
                <c:pt idx="1871">
                  <c:v>-3.0600000000000001E-7</c:v>
                </c:pt>
                <c:pt idx="1872">
                  <c:v>-3.0600000000000001E-7</c:v>
                </c:pt>
                <c:pt idx="1873">
                  <c:v>-3.0600000000000001E-7</c:v>
                </c:pt>
                <c:pt idx="1874">
                  <c:v>-3.0600000000000001E-7</c:v>
                </c:pt>
                <c:pt idx="1875">
                  <c:v>-3.0600000000000001E-7</c:v>
                </c:pt>
                <c:pt idx="1876">
                  <c:v>-3.0600000000000001E-7</c:v>
                </c:pt>
                <c:pt idx="1877">
                  <c:v>-3.0499999999999999E-7</c:v>
                </c:pt>
                <c:pt idx="1878">
                  <c:v>-3.0499999999999999E-7</c:v>
                </c:pt>
                <c:pt idx="1879">
                  <c:v>-3.0499999999999999E-7</c:v>
                </c:pt>
                <c:pt idx="1880">
                  <c:v>-3.0499999999999999E-7</c:v>
                </c:pt>
                <c:pt idx="1881">
                  <c:v>-3.0499999999999999E-7</c:v>
                </c:pt>
                <c:pt idx="1882">
                  <c:v>-3.0499999999999999E-7</c:v>
                </c:pt>
                <c:pt idx="1883">
                  <c:v>-3.0499999999999999E-7</c:v>
                </c:pt>
                <c:pt idx="1884">
                  <c:v>-3.0499999999999999E-7</c:v>
                </c:pt>
                <c:pt idx="1885">
                  <c:v>-3.0499999999999999E-7</c:v>
                </c:pt>
                <c:pt idx="1886">
                  <c:v>-3.0499999999999999E-7</c:v>
                </c:pt>
                <c:pt idx="1887">
                  <c:v>-3.0499999999999999E-7</c:v>
                </c:pt>
                <c:pt idx="1888">
                  <c:v>-3.0499999999999999E-7</c:v>
                </c:pt>
                <c:pt idx="1889">
                  <c:v>-3.0499999999999999E-7</c:v>
                </c:pt>
                <c:pt idx="1890">
                  <c:v>-3.0499999999999999E-7</c:v>
                </c:pt>
                <c:pt idx="1891">
                  <c:v>-3.0499999999999999E-7</c:v>
                </c:pt>
                <c:pt idx="1892">
                  <c:v>-3.0499999999999999E-7</c:v>
                </c:pt>
                <c:pt idx="1893">
                  <c:v>-3.0499999999999999E-7</c:v>
                </c:pt>
                <c:pt idx="1894">
                  <c:v>-3.0499999999999999E-7</c:v>
                </c:pt>
                <c:pt idx="1895">
                  <c:v>-3.0499999999999999E-7</c:v>
                </c:pt>
                <c:pt idx="1896">
                  <c:v>-3.0499999999999999E-7</c:v>
                </c:pt>
                <c:pt idx="1897">
                  <c:v>-3.0400000000000002E-7</c:v>
                </c:pt>
                <c:pt idx="1898">
                  <c:v>-3.0400000000000002E-7</c:v>
                </c:pt>
                <c:pt idx="1899">
                  <c:v>-3.0400000000000002E-7</c:v>
                </c:pt>
                <c:pt idx="1900">
                  <c:v>-3.0400000000000002E-7</c:v>
                </c:pt>
                <c:pt idx="1901">
                  <c:v>-3.0400000000000002E-7</c:v>
                </c:pt>
                <c:pt idx="1902">
                  <c:v>-3.0400000000000002E-7</c:v>
                </c:pt>
                <c:pt idx="1903">
                  <c:v>-3.0400000000000002E-7</c:v>
                </c:pt>
                <c:pt idx="1904">
                  <c:v>-3.0400000000000002E-7</c:v>
                </c:pt>
                <c:pt idx="1905">
                  <c:v>-3.0400000000000002E-7</c:v>
                </c:pt>
                <c:pt idx="1906">
                  <c:v>-3.0400000000000002E-7</c:v>
                </c:pt>
                <c:pt idx="1907">
                  <c:v>-3.0400000000000002E-7</c:v>
                </c:pt>
                <c:pt idx="1908">
                  <c:v>-3.0400000000000002E-7</c:v>
                </c:pt>
                <c:pt idx="1909">
                  <c:v>-3.0400000000000002E-7</c:v>
                </c:pt>
                <c:pt idx="1910">
                  <c:v>-3.0400000000000002E-7</c:v>
                </c:pt>
                <c:pt idx="1911">
                  <c:v>-3.0400000000000002E-7</c:v>
                </c:pt>
                <c:pt idx="1912">
                  <c:v>-3.0400000000000002E-7</c:v>
                </c:pt>
                <c:pt idx="1913">
                  <c:v>-3.0400000000000002E-7</c:v>
                </c:pt>
                <c:pt idx="1914">
                  <c:v>-3.0400000000000002E-7</c:v>
                </c:pt>
                <c:pt idx="1915">
                  <c:v>-3.0400000000000002E-7</c:v>
                </c:pt>
                <c:pt idx="1916">
                  <c:v>-3.0400000000000002E-7</c:v>
                </c:pt>
                <c:pt idx="1917">
                  <c:v>-3.03E-7</c:v>
                </c:pt>
                <c:pt idx="1918">
                  <c:v>-3.03E-7</c:v>
                </c:pt>
                <c:pt idx="1919">
                  <c:v>-3.03E-7</c:v>
                </c:pt>
                <c:pt idx="1920">
                  <c:v>-3.03E-7</c:v>
                </c:pt>
                <c:pt idx="1921">
                  <c:v>-3.03E-7</c:v>
                </c:pt>
                <c:pt idx="1922">
                  <c:v>-3.03E-7</c:v>
                </c:pt>
                <c:pt idx="1923">
                  <c:v>-3.03E-7</c:v>
                </c:pt>
                <c:pt idx="1924">
                  <c:v>-3.03E-7</c:v>
                </c:pt>
                <c:pt idx="1925">
                  <c:v>-3.03E-7</c:v>
                </c:pt>
                <c:pt idx="1926">
                  <c:v>-3.03E-7</c:v>
                </c:pt>
                <c:pt idx="1927">
                  <c:v>-3.03E-7</c:v>
                </c:pt>
                <c:pt idx="1928">
                  <c:v>-3.03E-7</c:v>
                </c:pt>
                <c:pt idx="1929">
                  <c:v>-3.03E-7</c:v>
                </c:pt>
                <c:pt idx="1930">
                  <c:v>-3.03E-7</c:v>
                </c:pt>
                <c:pt idx="1931">
                  <c:v>-3.03E-7</c:v>
                </c:pt>
                <c:pt idx="1932">
                  <c:v>-3.03E-7</c:v>
                </c:pt>
                <c:pt idx="1933">
                  <c:v>-3.03E-7</c:v>
                </c:pt>
                <c:pt idx="1934">
                  <c:v>-3.03E-7</c:v>
                </c:pt>
                <c:pt idx="1935">
                  <c:v>-3.03E-7</c:v>
                </c:pt>
                <c:pt idx="1936">
                  <c:v>-3.03E-7</c:v>
                </c:pt>
                <c:pt idx="1937">
                  <c:v>-3.0199999999999998E-7</c:v>
                </c:pt>
                <c:pt idx="1938">
                  <c:v>-3.0199999999999998E-7</c:v>
                </c:pt>
                <c:pt idx="1939">
                  <c:v>-3.0199999999999998E-7</c:v>
                </c:pt>
                <c:pt idx="1940">
                  <c:v>-3.0199999999999998E-7</c:v>
                </c:pt>
                <c:pt idx="1941">
                  <c:v>-3.0199999999999998E-7</c:v>
                </c:pt>
                <c:pt idx="1942">
                  <c:v>-3.0199999999999998E-7</c:v>
                </c:pt>
                <c:pt idx="1943">
                  <c:v>-3.0199999999999998E-7</c:v>
                </c:pt>
                <c:pt idx="1944">
                  <c:v>-3.0199999999999998E-7</c:v>
                </c:pt>
                <c:pt idx="1945">
                  <c:v>-3.0199999999999998E-7</c:v>
                </c:pt>
                <c:pt idx="1946">
                  <c:v>-3.0199999999999998E-7</c:v>
                </c:pt>
                <c:pt idx="1947">
                  <c:v>-3.0199999999999998E-7</c:v>
                </c:pt>
                <c:pt idx="1948">
                  <c:v>-3.0199999999999998E-7</c:v>
                </c:pt>
                <c:pt idx="1949">
                  <c:v>-3.0199999999999998E-7</c:v>
                </c:pt>
                <c:pt idx="1950">
                  <c:v>-3.0199999999999998E-7</c:v>
                </c:pt>
                <c:pt idx="1951">
                  <c:v>-3.0199999999999998E-7</c:v>
                </c:pt>
                <c:pt idx="1952">
                  <c:v>-3.0199999999999998E-7</c:v>
                </c:pt>
                <c:pt idx="1953">
                  <c:v>-3.0199999999999998E-7</c:v>
                </c:pt>
                <c:pt idx="1954">
                  <c:v>-3.0199999999999998E-7</c:v>
                </c:pt>
                <c:pt idx="1955">
                  <c:v>-3.0199999999999998E-7</c:v>
                </c:pt>
                <c:pt idx="1956">
                  <c:v>-3.0199999999999998E-7</c:v>
                </c:pt>
                <c:pt idx="1957">
                  <c:v>-3.0100000000000001E-7</c:v>
                </c:pt>
                <c:pt idx="1958">
                  <c:v>-3.0100000000000001E-7</c:v>
                </c:pt>
                <c:pt idx="1959">
                  <c:v>-3.0100000000000001E-7</c:v>
                </c:pt>
                <c:pt idx="1960">
                  <c:v>-3.0100000000000001E-7</c:v>
                </c:pt>
                <c:pt idx="1961">
                  <c:v>-3.0100000000000001E-7</c:v>
                </c:pt>
                <c:pt idx="1962">
                  <c:v>-3.0100000000000001E-7</c:v>
                </c:pt>
                <c:pt idx="1963">
                  <c:v>-3.0100000000000001E-7</c:v>
                </c:pt>
                <c:pt idx="1964">
                  <c:v>-3.0100000000000001E-7</c:v>
                </c:pt>
                <c:pt idx="1965">
                  <c:v>-3.0100000000000001E-7</c:v>
                </c:pt>
                <c:pt idx="1966">
                  <c:v>-3.0100000000000001E-7</c:v>
                </c:pt>
                <c:pt idx="1967">
                  <c:v>-3.0100000000000001E-7</c:v>
                </c:pt>
                <c:pt idx="1968">
                  <c:v>-3.0100000000000001E-7</c:v>
                </c:pt>
                <c:pt idx="1969">
                  <c:v>-3.0100000000000001E-7</c:v>
                </c:pt>
                <c:pt idx="1970">
                  <c:v>-3.0100000000000001E-7</c:v>
                </c:pt>
                <c:pt idx="1971">
                  <c:v>-3.0100000000000001E-7</c:v>
                </c:pt>
                <c:pt idx="1972">
                  <c:v>-3.0100000000000001E-7</c:v>
                </c:pt>
                <c:pt idx="1973">
                  <c:v>-3.0100000000000001E-7</c:v>
                </c:pt>
                <c:pt idx="1974">
                  <c:v>-3.0100000000000001E-7</c:v>
                </c:pt>
                <c:pt idx="1975">
                  <c:v>-3.0100000000000001E-7</c:v>
                </c:pt>
                <c:pt idx="1976">
                  <c:v>-3.0100000000000001E-7</c:v>
                </c:pt>
                <c:pt idx="1977">
                  <c:v>-2.9999999999999999E-7</c:v>
                </c:pt>
                <c:pt idx="1978">
                  <c:v>-2.9999999999999999E-7</c:v>
                </c:pt>
                <c:pt idx="1979">
                  <c:v>-2.9999999999999999E-7</c:v>
                </c:pt>
                <c:pt idx="1980">
                  <c:v>-2.9999999999999999E-7</c:v>
                </c:pt>
                <c:pt idx="1981">
                  <c:v>-2.9999999999999999E-7</c:v>
                </c:pt>
                <c:pt idx="1982">
                  <c:v>-2.9999999999999999E-7</c:v>
                </c:pt>
                <c:pt idx="1983">
                  <c:v>-2.9999999999999999E-7</c:v>
                </c:pt>
                <c:pt idx="1984">
                  <c:v>-2.9999999999999999E-7</c:v>
                </c:pt>
                <c:pt idx="1985">
                  <c:v>-2.9999999999999999E-7</c:v>
                </c:pt>
                <c:pt idx="1986">
                  <c:v>-2.9999999999999999E-7</c:v>
                </c:pt>
                <c:pt idx="1987">
                  <c:v>-2.9999999999999999E-7</c:v>
                </c:pt>
                <c:pt idx="1988">
                  <c:v>-2.9999999999999999E-7</c:v>
                </c:pt>
                <c:pt idx="1989">
                  <c:v>-2.9999999999999999E-7</c:v>
                </c:pt>
                <c:pt idx="1990">
                  <c:v>-2.9999999999999999E-7</c:v>
                </c:pt>
                <c:pt idx="1991">
                  <c:v>-2.9999999999999999E-7</c:v>
                </c:pt>
                <c:pt idx="1992">
                  <c:v>-2.9999999999999999E-7</c:v>
                </c:pt>
                <c:pt idx="1993">
                  <c:v>-2.9999999999999999E-7</c:v>
                </c:pt>
                <c:pt idx="1994">
                  <c:v>-2.9999999999999999E-7</c:v>
                </c:pt>
                <c:pt idx="1995">
                  <c:v>-2.9999999999999999E-7</c:v>
                </c:pt>
                <c:pt idx="1996">
                  <c:v>-2.9999999999999999E-7</c:v>
                </c:pt>
                <c:pt idx="1997">
                  <c:v>-2.9900000000000002E-7</c:v>
                </c:pt>
                <c:pt idx="1998">
                  <c:v>-2.9900000000000002E-7</c:v>
                </c:pt>
                <c:pt idx="1999">
                  <c:v>-2.9900000000000002E-7</c:v>
                </c:pt>
                <c:pt idx="2000">
                  <c:v>-2.9900000000000002E-7</c:v>
                </c:pt>
                <c:pt idx="2001">
                  <c:v>-2.9900000000000002E-7</c:v>
                </c:pt>
                <c:pt idx="2002">
                  <c:v>-2.9900000000000002E-7</c:v>
                </c:pt>
                <c:pt idx="2003">
                  <c:v>-2.9900000000000002E-7</c:v>
                </c:pt>
                <c:pt idx="2004">
                  <c:v>-2.9900000000000002E-7</c:v>
                </c:pt>
                <c:pt idx="2005">
                  <c:v>-2.9900000000000002E-7</c:v>
                </c:pt>
                <c:pt idx="2006">
                  <c:v>-2.9900000000000002E-7</c:v>
                </c:pt>
                <c:pt idx="2007">
                  <c:v>-2.9900000000000002E-7</c:v>
                </c:pt>
                <c:pt idx="2008">
                  <c:v>-2.9900000000000002E-7</c:v>
                </c:pt>
                <c:pt idx="2009">
                  <c:v>-2.9900000000000002E-7</c:v>
                </c:pt>
                <c:pt idx="2010">
                  <c:v>-2.9900000000000002E-7</c:v>
                </c:pt>
                <c:pt idx="2011">
                  <c:v>-2.9900000000000002E-7</c:v>
                </c:pt>
                <c:pt idx="2012">
                  <c:v>-2.9900000000000002E-7</c:v>
                </c:pt>
                <c:pt idx="2013">
                  <c:v>-2.9900000000000002E-7</c:v>
                </c:pt>
                <c:pt idx="2014">
                  <c:v>-2.9900000000000002E-7</c:v>
                </c:pt>
                <c:pt idx="2015">
                  <c:v>-2.9900000000000002E-7</c:v>
                </c:pt>
                <c:pt idx="2016">
                  <c:v>-2.9900000000000002E-7</c:v>
                </c:pt>
                <c:pt idx="2017">
                  <c:v>-2.9799999999999999E-7</c:v>
                </c:pt>
                <c:pt idx="2018">
                  <c:v>-2.9799999999999999E-7</c:v>
                </c:pt>
                <c:pt idx="2019">
                  <c:v>-2.9799999999999999E-7</c:v>
                </c:pt>
                <c:pt idx="2020">
                  <c:v>-2.9799999999999999E-7</c:v>
                </c:pt>
                <c:pt idx="2021">
                  <c:v>-2.9799999999999999E-7</c:v>
                </c:pt>
                <c:pt idx="2022">
                  <c:v>-2.9799999999999999E-7</c:v>
                </c:pt>
                <c:pt idx="2023">
                  <c:v>-2.9799999999999999E-7</c:v>
                </c:pt>
                <c:pt idx="2024">
                  <c:v>-2.9799999999999999E-7</c:v>
                </c:pt>
                <c:pt idx="2025">
                  <c:v>-2.9799999999999999E-7</c:v>
                </c:pt>
                <c:pt idx="2026">
                  <c:v>-2.9799999999999999E-7</c:v>
                </c:pt>
                <c:pt idx="2027">
                  <c:v>-2.9799999999999999E-7</c:v>
                </c:pt>
                <c:pt idx="2028">
                  <c:v>-2.9799999999999999E-7</c:v>
                </c:pt>
                <c:pt idx="2029">
                  <c:v>-2.9799999999999999E-7</c:v>
                </c:pt>
                <c:pt idx="2030">
                  <c:v>-2.9799999999999999E-7</c:v>
                </c:pt>
                <c:pt idx="2031">
                  <c:v>-2.9799999999999999E-7</c:v>
                </c:pt>
                <c:pt idx="2032">
                  <c:v>-2.9799999999999999E-7</c:v>
                </c:pt>
                <c:pt idx="2033">
                  <c:v>-2.9799999999999999E-7</c:v>
                </c:pt>
                <c:pt idx="2034">
                  <c:v>-2.9799999999999999E-7</c:v>
                </c:pt>
                <c:pt idx="2035">
                  <c:v>-2.9799999999999999E-7</c:v>
                </c:pt>
                <c:pt idx="2036">
                  <c:v>-2.9799999999999999E-7</c:v>
                </c:pt>
                <c:pt idx="2037">
                  <c:v>-2.9700000000000003E-7</c:v>
                </c:pt>
                <c:pt idx="2038">
                  <c:v>-2.9700000000000003E-7</c:v>
                </c:pt>
                <c:pt idx="2039">
                  <c:v>-2.9700000000000003E-7</c:v>
                </c:pt>
                <c:pt idx="2040">
                  <c:v>-2.9700000000000003E-7</c:v>
                </c:pt>
                <c:pt idx="2041">
                  <c:v>-2.9700000000000003E-7</c:v>
                </c:pt>
                <c:pt idx="2042">
                  <c:v>-2.9700000000000003E-7</c:v>
                </c:pt>
                <c:pt idx="2043">
                  <c:v>-2.9700000000000003E-7</c:v>
                </c:pt>
                <c:pt idx="2044">
                  <c:v>-2.9700000000000003E-7</c:v>
                </c:pt>
                <c:pt idx="2045">
                  <c:v>-2.9700000000000003E-7</c:v>
                </c:pt>
                <c:pt idx="2046">
                  <c:v>-2.9700000000000003E-7</c:v>
                </c:pt>
                <c:pt idx="2047">
                  <c:v>-2.9700000000000003E-7</c:v>
                </c:pt>
                <c:pt idx="2048">
                  <c:v>-2.9700000000000003E-7</c:v>
                </c:pt>
                <c:pt idx="2049">
                  <c:v>-2.9700000000000003E-7</c:v>
                </c:pt>
                <c:pt idx="2050">
                  <c:v>-2.9700000000000003E-7</c:v>
                </c:pt>
                <c:pt idx="2051">
                  <c:v>-2.9700000000000003E-7</c:v>
                </c:pt>
                <c:pt idx="2052">
                  <c:v>-2.9700000000000003E-7</c:v>
                </c:pt>
                <c:pt idx="2053">
                  <c:v>-2.9700000000000003E-7</c:v>
                </c:pt>
                <c:pt idx="2054">
                  <c:v>-2.9700000000000003E-7</c:v>
                </c:pt>
                <c:pt idx="2055">
                  <c:v>-2.9700000000000003E-7</c:v>
                </c:pt>
                <c:pt idx="2056">
                  <c:v>-2.9700000000000003E-7</c:v>
                </c:pt>
                <c:pt idx="2057">
                  <c:v>-2.96E-7</c:v>
                </c:pt>
                <c:pt idx="2058">
                  <c:v>-2.96E-7</c:v>
                </c:pt>
                <c:pt idx="2059">
                  <c:v>-2.96E-7</c:v>
                </c:pt>
                <c:pt idx="2060">
                  <c:v>-2.96E-7</c:v>
                </c:pt>
                <c:pt idx="2061">
                  <c:v>-2.96E-7</c:v>
                </c:pt>
                <c:pt idx="2062">
                  <c:v>-2.96E-7</c:v>
                </c:pt>
                <c:pt idx="2063">
                  <c:v>-2.96E-7</c:v>
                </c:pt>
                <c:pt idx="2064">
                  <c:v>-2.96E-7</c:v>
                </c:pt>
                <c:pt idx="2065">
                  <c:v>-2.96E-7</c:v>
                </c:pt>
                <c:pt idx="2066">
                  <c:v>-2.96E-7</c:v>
                </c:pt>
                <c:pt idx="2067">
                  <c:v>-2.96E-7</c:v>
                </c:pt>
                <c:pt idx="2068">
                  <c:v>-2.96E-7</c:v>
                </c:pt>
                <c:pt idx="2069">
                  <c:v>-2.96E-7</c:v>
                </c:pt>
                <c:pt idx="2070">
                  <c:v>-2.96E-7</c:v>
                </c:pt>
                <c:pt idx="2071">
                  <c:v>-2.96E-7</c:v>
                </c:pt>
                <c:pt idx="2072">
                  <c:v>-2.96E-7</c:v>
                </c:pt>
                <c:pt idx="2073">
                  <c:v>-2.96E-7</c:v>
                </c:pt>
                <c:pt idx="2074">
                  <c:v>-2.96E-7</c:v>
                </c:pt>
                <c:pt idx="2075">
                  <c:v>-2.96E-7</c:v>
                </c:pt>
                <c:pt idx="2076">
                  <c:v>-2.96E-7</c:v>
                </c:pt>
                <c:pt idx="2077">
                  <c:v>-2.9499999999999998E-7</c:v>
                </c:pt>
                <c:pt idx="2078">
                  <c:v>-2.9499999999999998E-7</c:v>
                </c:pt>
                <c:pt idx="2079">
                  <c:v>-2.9499999999999998E-7</c:v>
                </c:pt>
                <c:pt idx="2080">
                  <c:v>-2.9499999999999998E-7</c:v>
                </c:pt>
                <c:pt idx="2081">
                  <c:v>-2.9499999999999998E-7</c:v>
                </c:pt>
                <c:pt idx="2082">
                  <c:v>-2.9499999999999998E-7</c:v>
                </c:pt>
                <c:pt idx="2083">
                  <c:v>-2.9499999999999998E-7</c:v>
                </c:pt>
                <c:pt idx="2084">
                  <c:v>-2.9499999999999998E-7</c:v>
                </c:pt>
                <c:pt idx="2085">
                  <c:v>-2.9499999999999998E-7</c:v>
                </c:pt>
                <c:pt idx="2086">
                  <c:v>-2.9499999999999998E-7</c:v>
                </c:pt>
                <c:pt idx="2087">
                  <c:v>-2.9499999999999998E-7</c:v>
                </c:pt>
                <c:pt idx="2088">
                  <c:v>-2.9499999999999998E-7</c:v>
                </c:pt>
                <c:pt idx="2089">
                  <c:v>-2.9499999999999998E-7</c:v>
                </c:pt>
                <c:pt idx="2090">
                  <c:v>-2.9499999999999998E-7</c:v>
                </c:pt>
                <c:pt idx="2091">
                  <c:v>-2.9499999999999998E-7</c:v>
                </c:pt>
                <c:pt idx="2092">
                  <c:v>-2.9499999999999998E-7</c:v>
                </c:pt>
                <c:pt idx="2093">
                  <c:v>-2.9499999999999998E-7</c:v>
                </c:pt>
                <c:pt idx="2094">
                  <c:v>-2.9499999999999998E-7</c:v>
                </c:pt>
                <c:pt idx="2095">
                  <c:v>-2.9499999999999998E-7</c:v>
                </c:pt>
                <c:pt idx="2096">
                  <c:v>-2.9499999999999998E-7</c:v>
                </c:pt>
                <c:pt idx="2097">
                  <c:v>-2.9400000000000001E-7</c:v>
                </c:pt>
                <c:pt idx="2098">
                  <c:v>-2.9400000000000001E-7</c:v>
                </c:pt>
                <c:pt idx="2099">
                  <c:v>-2.9400000000000001E-7</c:v>
                </c:pt>
                <c:pt idx="2100">
                  <c:v>-2.9400000000000001E-7</c:v>
                </c:pt>
                <c:pt idx="2101">
                  <c:v>-2.9400000000000001E-7</c:v>
                </c:pt>
                <c:pt idx="2102">
                  <c:v>-2.9400000000000001E-7</c:v>
                </c:pt>
                <c:pt idx="2103">
                  <c:v>-2.9400000000000001E-7</c:v>
                </c:pt>
                <c:pt idx="2104">
                  <c:v>-2.9400000000000001E-7</c:v>
                </c:pt>
                <c:pt idx="2105">
                  <c:v>-2.9400000000000001E-7</c:v>
                </c:pt>
                <c:pt idx="2106">
                  <c:v>-2.9400000000000001E-7</c:v>
                </c:pt>
                <c:pt idx="2107">
                  <c:v>-2.9400000000000001E-7</c:v>
                </c:pt>
                <c:pt idx="2108">
                  <c:v>-2.9400000000000001E-7</c:v>
                </c:pt>
                <c:pt idx="2109">
                  <c:v>-2.9400000000000001E-7</c:v>
                </c:pt>
                <c:pt idx="2110">
                  <c:v>-2.9400000000000001E-7</c:v>
                </c:pt>
                <c:pt idx="2111">
                  <c:v>-2.9400000000000001E-7</c:v>
                </c:pt>
                <c:pt idx="2112">
                  <c:v>-2.9400000000000001E-7</c:v>
                </c:pt>
                <c:pt idx="2113">
                  <c:v>-2.9400000000000001E-7</c:v>
                </c:pt>
                <c:pt idx="2114">
                  <c:v>-2.9400000000000001E-7</c:v>
                </c:pt>
                <c:pt idx="2115">
                  <c:v>-2.9400000000000001E-7</c:v>
                </c:pt>
                <c:pt idx="2116">
                  <c:v>-2.9400000000000001E-7</c:v>
                </c:pt>
                <c:pt idx="2117">
                  <c:v>-2.9299999999999999E-7</c:v>
                </c:pt>
                <c:pt idx="2118">
                  <c:v>-2.9299999999999999E-7</c:v>
                </c:pt>
                <c:pt idx="2119">
                  <c:v>-2.9299999999999999E-7</c:v>
                </c:pt>
                <c:pt idx="2120">
                  <c:v>-2.9299999999999999E-7</c:v>
                </c:pt>
                <c:pt idx="2121">
                  <c:v>-2.9299999999999999E-7</c:v>
                </c:pt>
                <c:pt idx="2122">
                  <c:v>-2.9299999999999999E-7</c:v>
                </c:pt>
                <c:pt idx="2123">
                  <c:v>-2.9299999999999999E-7</c:v>
                </c:pt>
                <c:pt idx="2124">
                  <c:v>-2.9299999999999999E-7</c:v>
                </c:pt>
                <c:pt idx="2125">
                  <c:v>-2.9299999999999999E-7</c:v>
                </c:pt>
                <c:pt idx="2126">
                  <c:v>-2.9299999999999999E-7</c:v>
                </c:pt>
                <c:pt idx="2127">
                  <c:v>-2.9299999999999999E-7</c:v>
                </c:pt>
                <c:pt idx="2128">
                  <c:v>-2.9299999999999999E-7</c:v>
                </c:pt>
                <c:pt idx="2129">
                  <c:v>-2.9299999999999999E-7</c:v>
                </c:pt>
                <c:pt idx="2130">
                  <c:v>-2.9299999999999999E-7</c:v>
                </c:pt>
                <c:pt idx="2131">
                  <c:v>-2.9299999999999999E-7</c:v>
                </c:pt>
                <c:pt idx="2132">
                  <c:v>-2.9299999999999999E-7</c:v>
                </c:pt>
                <c:pt idx="2133">
                  <c:v>-2.9299999999999999E-7</c:v>
                </c:pt>
                <c:pt idx="2134">
                  <c:v>-2.9299999999999999E-7</c:v>
                </c:pt>
                <c:pt idx="2135">
                  <c:v>-2.9299999999999999E-7</c:v>
                </c:pt>
                <c:pt idx="2136">
                  <c:v>-2.9299999999999999E-7</c:v>
                </c:pt>
                <c:pt idx="2137">
                  <c:v>-2.9200000000000002E-7</c:v>
                </c:pt>
                <c:pt idx="2138">
                  <c:v>-2.9200000000000002E-7</c:v>
                </c:pt>
                <c:pt idx="2139">
                  <c:v>-2.9200000000000002E-7</c:v>
                </c:pt>
                <c:pt idx="2140">
                  <c:v>-2.9200000000000002E-7</c:v>
                </c:pt>
                <c:pt idx="2141">
                  <c:v>-2.9200000000000002E-7</c:v>
                </c:pt>
                <c:pt idx="2142">
                  <c:v>-2.9200000000000002E-7</c:v>
                </c:pt>
                <c:pt idx="2143">
                  <c:v>-2.9200000000000002E-7</c:v>
                </c:pt>
                <c:pt idx="2144">
                  <c:v>-2.9200000000000002E-7</c:v>
                </c:pt>
                <c:pt idx="2145">
                  <c:v>-2.9200000000000002E-7</c:v>
                </c:pt>
                <c:pt idx="2146">
                  <c:v>-2.9200000000000002E-7</c:v>
                </c:pt>
                <c:pt idx="2147">
                  <c:v>-2.9200000000000002E-7</c:v>
                </c:pt>
                <c:pt idx="2148">
                  <c:v>-2.9200000000000002E-7</c:v>
                </c:pt>
                <c:pt idx="2149">
                  <c:v>-2.9200000000000002E-7</c:v>
                </c:pt>
                <c:pt idx="2150">
                  <c:v>-2.9200000000000002E-7</c:v>
                </c:pt>
                <c:pt idx="2151">
                  <c:v>-2.9200000000000002E-7</c:v>
                </c:pt>
                <c:pt idx="2152">
                  <c:v>-2.9200000000000002E-7</c:v>
                </c:pt>
                <c:pt idx="2153">
                  <c:v>-2.9200000000000002E-7</c:v>
                </c:pt>
                <c:pt idx="2154">
                  <c:v>-2.9200000000000002E-7</c:v>
                </c:pt>
                <c:pt idx="2155">
                  <c:v>-2.9200000000000002E-7</c:v>
                </c:pt>
                <c:pt idx="2156">
                  <c:v>-2.9200000000000002E-7</c:v>
                </c:pt>
                <c:pt idx="2157">
                  <c:v>-2.91E-7</c:v>
                </c:pt>
                <c:pt idx="2158">
                  <c:v>-2.91E-7</c:v>
                </c:pt>
                <c:pt idx="2159">
                  <c:v>-2.91E-7</c:v>
                </c:pt>
                <c:pt idx="2160">
                  <c:v>-2.91E-7</c:v>
                </c:pt>
                <c:pt idx="2161">
                  <c:v>-2.91E-7</c:v>
                </c:pt>
                <c:pt idx="2162">
                  <c:v>-2.91E-7</c:v>
                </c:pt>
                <c:pt idx="2163">
                  <c:v>-2.91E-7</c:v>
                </c:pt>
                <c:pt idx="2164">
                  <c:v>-2.91E-7</c:v>
                </c:pt>
                <c:pt idx="2165">
                  <c:v>-2.91E-7</c:v>
                </c:pt>
                <c:pt idx="2166">
                  <c:v>-2.91E-7</c:v>
                </c:pt>
                <c:pt idx="2167">
                  <c:v>-2.91E-7</c:v>
                </c:pt>
                <c:pt idx="2168">
                  <c:v>-2.91E-7</c:v>
                </c:pt>
                <c:pt idx="2169">
                  <c:v>-2.91E-7</c:v>
                </c:pt>
                <c:pt idx="2170">
                  <c:v>-2.91E-7</c:v>
                </c:pt>
                <c:pt idx="2171">
                  <c:v>-2.91E-7</c:v>
                </c:pt>
                <c:pt idx="2172">
                  <c:v>-2.91E-7</c:v>
                </c:pt>
                <c:pt idx="2173">
                  <c:v>-2.91E-7</c:v>
                </c:pt>
                <c:pt idx="2174">
                  <c:v>-2.91E-7</c:v>
                </c:pt>
                <c:pt idx="2175">
                  <c:v>-2.91E-7</c:v>
                </c:pt>
                <c:pt idx="2176">
                  <c:v>-2.91E-7</c:v>
                </c:pt>
                <c:pt idx="2177">
                  <c:v>-2.8999999999999998E-7</c:v>
                </c:pt>
                <c:pt idx="2178">
                  <c:v>-2.8999999999999998E-7</c:v>
                </c:pt>
                <c:pt idx="2179">
                  <c:v>-2.8999999999999998E-7</c:v>
                </c:pt>
                <c:pt idx="2180">
                  <c:v>-2.8999999999999998E-7</c:v>
                </c:pt>
                <c:pt idx="2181">
                  <c:v>-2.8999999999999998E-7</c:v>
                </c:pt>
                <c:pt idx="2182">
                  <c:v>-2.8999999999999998E-7</c:v>
                </c:pt>
                <c:pt idx="2183">
                  <c:v>-2.8999999999999998E-7</c:v>
                </c:pt>
                <c:pt idx="2184">
                  <c:v>-2.8999999999999998E-7</c:v>
                </c:pt>
                <c:pt idx="2185">
                  <c:v>-2.8999999999999998E-7</c:v>
                </c:pt>
                <c:pt idx="2186">
                  <c:v>-2.8999999999999998E-7</c:v>
                </c:pt>
                <c:pt idx="2187">
                  <c:v>-2.8999999999999998E-7</c:v>
                </c:pt>
                <c:pt idx="2188">
                  <c:v>-2.8999999999999998E-7</c:v>
                </c:pt>
                <c:pt idx="2189">
                  <c:v>-2.8999999999999998E-7</c:v>
                </c:pt>
                <c:pt idx="2190">
                  <c:v>-2.8999999999999998E-7</c:v>
                </c:pt>
                <c:pt idx="2191">
                  <c:v>-2.8999999999999998E-7</c:v>
                </c:pt>
                <c:pt idx="2192">
                  <c:v>-2.8999999999999998E-7</c:v>
                </c:pt>
                <c:pt idx="2193">
                  <c:v>-2.8999999999999998E-7</c:v>
                </c:pt>
                <c:pt idx="2194">
                  <c:v>-2.8999999999999998E-7</c:v>
                </c:pt>
                <c:pt idx="2195">
                  <c:v>-2.8999999999999998E-7</c:v>
                </c:pt>
                <c:pt idx="2196">
                  <c:v>-2.8999999999999998E-7</c:v>
                </c:pt>
                <c:pt idx="2197">
                  <c:v>-2.8900000000000001E-7</c:v>
                </c:pt>
                <c:pt idx="2198">
                  <c:v>-2.8900000000000001E-7</c:v>
                </c:pt>
                <c:pt idx="2199">
                  <c:v>-2.8900000000000001E-7</c:v>
                </c:pt>
                <c:pt idx="2200">
                  <c:v>-2.8900000000000001E-7</c:v>
                </c:pt>
                <c:pt idx="2201">
                  <c:v>-2.8900000000000001E-7</c:v>
                </c:pt>
                <c:pt idx="2202">
                  <c:v>-2.8900000000000001E-7</c:v>
                </c:pt>
                <c:pt idx="2203">
                  <c:v>-2.8900000000000001E-7</c:v>
                </c:pt>
                <c:pt idx="2204">
                  <c:v>-2.8900000000000001E-7</c:v>
                </c:pt>
                <c:pt idx="2205">
                  <c:v>-2.8900000000000001E-7</c:v>
                </c:pt>
                <c:pt idx="2206">
                  <c:v>-2.8900000000000001E-7</c:v>
                </c:pt>
                <c:pt idx="2207">
                  <c:v>-2.8900000000000001E-7</c:v>
                </c:pt>
                <c:pt idx="2208">
                  <c:v>-2.8900000000000001E-7</c:v>
                </c:pt>
                <c:pt idx="2209">
                  <c:v>-2.8900000000000001E-7</c:v>
                </c:pt>
                <c:pt idx="2210">
                  <c:v>-2.8900000000000001E-7</c:v>
                </c:pt>
                <c:pt idx="2211">
                  <c:v>-2.8900000000000001E-7</c:v>
                </c:pt>
                <c:pt idx="2212">
                  <c:v>-2.8900000000000001E-7</c:v>
                </c:pt>
                <c:pt idx="2213">
                  <c:v>-2.8900000000000001E-7</c:v>
                </c:pt>
                <c:pt idx="2214">
                  <c:v>-2.8900000000000001E-7</c:v>
                </c:pt>
                <c:pt idx="2215">
                  <c:v>-2.8900000000000001E-7</c:v>
                </c:pt>
                <c:pt idx="2216">
                  <c:v>-2.8900000000000001E-7</c:v>
                </c:pt>
                <c:pt idx="2217">
                  <c:v>-2.8799999999999998E-7</c:v>
                </c:pt>
                <c:pt idx="2218">
                  <c:v>-2.8799999999999998E-7</c:v>
                </c:pt>
                <c:pt idx="2219">
                  <c:v>-2.8799999999999998E-7</c:v>
                </c:pt>
                <c:pt idx="2220">
                  <c:v>-2.8799999999999998E-7</c:v>
                </c:pt>
                <c:pt idx="2221">
                  <c:v>-2.8799999999999998E-7</c:v>
                </c:pt>
                <c:pt idx="2222">
                  <c:v>-2.8799999999999998E-7</c:v>
                </c:pt>
                <c:pt idx="2223">
                  <c:v>-2.8799999999999998E-7</c:v>
                </c:pt>
                <c:pt idx="2224">
                  <c:v>-2.8799999999999998E-7</c:v>
                </c:pt>
                <c:pt idx="2225">
                  <c:v>-2.8799999999999998E-7</c:v>
                </c:pt>
                <c:pt idx="2226">
                  <c:v>-2.8799999999999998E-7</c:v>
                </c:pt>
                <c:pt idx="2227">
                  <c:v>-2.8799999999999998E-7</c:v>
                </c:pt>
                <c:pt idx="2228">
                  <c:v>-2.8799999999999998E-7</c:v>
                </c:pt>
                <c:pt idx="2229">
                  <c:v>-2.8799999999999998E-7</c:v>
                </c:pt>
                <c:pt idx="2230">
                  <c:v>-2.8799999999999998E-7</c:v>
                </c:pt>
                <c:pt idx="2231">
                  <c:v>-2.8799999999999998E-7</c:v>
                </c:pt>
                <c:pt idx="2232">
                  <c:v>-2.8799999999999998E-7</c:v>
                </c:pt>
                <c:pt idx="2233">
                  <c:v>-2.8799999999999998E-7</c:v>
                </c:pt>
                <c:pt idx="2234">
                  <c:v>-2.8799999999999998E-7</c:v>
                </c:pt>
                <c:pt idx="2235">
                  <c:v>-2.8799999999999998E-7</c:v>
                </c:pt>
                <c:pt idx="2236">
                  <c:v>-2.8799999999999998E-7</c:v>
                </c:pt>
                <c:pt idx="2237">
                  <c:v>-2.8700000000000002E-7</c:v>
                </c:pt>
                <c:pt idx="2238">
                  <c:v>-2.8700000000000002E-7</c:v>
                </c:pt>
                <c:pt idx="2239">
                  <c:v>-2.8700000000000002E-7</c:v>
                </c:pt>
                <c:pt idx="2240">
                  <c:v>-2.8700000000000002E-7</c:v>
                </c:pt>
                <c:pt idx="2241">
                  <c:v>-2.8700000000000002E-7</c:v>
                </c:pt>
                <c:pt idx="2242">
                  <c:v>-2.8700000000000002E-7</c:v>
                </c:pt>
                <c:pt idx="2243">
                  <c:v>-2.8700000000000002E-7</c:v>
                </c:pt>
                <c:pt idx="2244">
                  <c:v>-2.8700000000000002E-7</c:v>
                </c:pt>
                <c:pt idx="2245">
                  <c:v>-2.8700000000000002E-7</c:v>
                </c:pt>
                <c:pt idx="2246">
                  <c:v>-2.8700000000000002E-7</c:v>
                </c:pt>
                <c:pt idx="2247">
                  <c:v>-2.8700000000000002E-7</c:v>
                </c:pt>
                <c:pt idx="2248">
                  <c:v>-2.8700000000000002E-7</c:v>
                </c:pt>
                <c:pt idx="2249">
                  <c:v>-2.8700000000000002E-7</c:v>
                </c:pt>
                <c:pt idx="2250">
                  <c:v>-2.8700000000000002E-7</c:v>
                </c:pt>
                <c:pt idx="2251">
                  <c:v>-2.8700000000000002E-7</c:v>
                </c:pt>
                <c:pt idx="2252">
                  <c:v>-2.8700000000000002E-7</c:v>
                </c:pt>
                <c:pt idx="2253">
                  <c:v>-2.8700000000000002E-7</c:v>
                </c:pt>
                <c:pt idx="2254">
                  <c:v>-2.8700000000000002E-7</c:v>
                </c:pt>
                <c:pt idx="2255">
                  <c:v>-2.8700000000000002E-7</c:v>
                </c:pt>
                <c:pt idx="2256">
                  <c:v>-2.8700000000000002E-7</c:v>
                </c:pt>
                <c:pt idx="2257">
                  <c:v>-2.8599999999999999E-7</c:v>
                </c:pt>
                <c:pt idx="2258">
                  <c:v>-2.8599999999999999E-7</c:v>
                </c:pt>
                <c:pt idx="2259">
                  <c:v>-2.8599999999999999E-7</c:v>
                </c:pt>
                <c:pt idx="2260">
                  <c:v>-2.8599999999999999E-7</c:v>
                </c:pt>
                <c:pt idx="2261">
                  <c:v>-2.8599999999999999E-7</c:v>
                </c:pt>
                <c:pt idx="2262">
                  <c:v>-2.8599999999999999E-7</c:v>
                </c:pt>
                <c:pt idx="2263">
                  <c:v>-2.8599999999999999E-7</c:v>
                </c:pt>
                <c:pt idx="2264">
                  <c:v>-2.8599999999999999E-7</c:v>
                </c:pt>
                <c:pt idx="2265">
                  <c:v>-2.8599999999999999E-7</c:v>
                </c:pt>
                <c:pt idx="2266">
                  <c:v>-2.8599999999999999E-7</c:v>
                </c:pt>
                <c:pt idx="2267">
                  <c:v>-2.8599999999999999E-7</c:v>
                </c:pt>
                <c:pt idx="2268">
                  <c:v>-2.8599999999999999E-7</c:v>
                </c:pt>
                <c:pt idx="2269">
                  <c:v>-2.8599999999999999E-7</c:v>
                </c:pt>
                <c:pt idx="2270">
                  <c:v>-2.8599999999999999E-7</c:v>
                </c:pt>
                <c:pt idx="2271">
                  <c:v>-2.8599999999999999E-7</c:v>
                </c:pt>
                <c:pt idx="2272">
                  <c:v>-2.8599999999999999E-7</c:v>
                </c:pt>
                <c:pt idx="2273">
                  <c:v>-2.8599999999999999E-7</c:v>
                </c:pt>
                <c:pt idx="2274">
                  <c:v>-2.8599999999999999E-7</c:v>
                </c:pt>
                <c:pt idx="2275">
                  <c:v>-2.8599999999999999E-7</c:v>
                </c:pt>
                <c:pt idx="2276">
                  <c:v>-2.8599999999999999E-7</c:v>
                </c:pt>
                <c:pt idx="2277">
                  <c:v>-2.8500000000000002E-7</c:v>
                </c:pt>
                <c:pt idx="2278">
                  <c:v>-2.8500000000000002E-7</c:v>
                </c:pt>
                <c:pt idx="2279">
                  <c:v>-2.8500000000000002E-7</c:v>
                </c:pt>
                <c:pt idx="2280">
                  <c:v>-2.8500000000000002E-7</c:v>
                </c:pt>
                <c:pt idx="2281">
                  <c:v>-2.8500000000000002E-7</c:v>
                </c:pt>
                <c:pt idx="2282">
                  <c:v>-2.8500000000000002E-7</c:v>
                </c:pt>
                <c:pt idx="2283">
                  <c:v>-2.8500000000000002E-7</c:v>
                </c:pt>
                <c:pt idx="2284">
                  <c:v>-2.8500000000000002E-7</c:v>
                </c:pt>
                <c:pt idx="2285">
                  <c:v>-2.8500000000000002E-7</c:v>
                </c:pt>
                <c:pt idx="2286">
                  <c:v>-2.8500000000000002E-7</c:v>
                </c:pt>
                <c:pt idx="2287">
                  <c:v>-2.8500000000000002E-7</c:v>
                </c:pt>
                <c:pt idx="2288">
                  <c:v>-2.8500000000000002E-7</c:v>
                </c:pt>
                <c:pt idx="2289">
                  <c:v>-2.8500000000000002E-7</c:v>
                </c:pt>
                <c:pt idx="2290">
                  <c:v>-2.8500000000000002E-7</c:v>
                </c:pt>
                <c:pt idx="2291">
                  <c:v>-2.8500000000000002E-7</c:v>
                </c:pt>
                <c:pt idx="2292">
                  <c:v>-2.8500000000000002E-7</c:v>
                </c:pt>
                <c:pt idx="2293">
                  <c:v>-2.8500000000000002E-7</c:v>
                </c:pt>
                <c:pt idx="2294">
                  <c:v>-2.8500000000000002E-7</c:v>
                </c:pt>
                <c:pt idx="2295">
                  <c:v>-2.8500000000000002E-7</c:v>
                </c:pt>
                <c:pt idx="2296">
                  <c:v>-2.8500000000000002E-7</c:v>
                </c:pt>
                <c:pt idx="2297">
                  <c:v>-2.84E-7</c:v>
                </c:pt>
                <c:pt idx="2298">
                  <c:v>-2.84E-7</c:v>
                </c:pt>
                <c:pt idx="2299">
                  <c:v>-2.84E-7</c:v>
                </c:pt>
                <c:pt idx="2300">
                  <c:v>-2.84E-7</c:v>
                </c:pt>
                <c:pt idx="2301">
                  <c:v>-2.84E-7</c:v>
                </c:pt>
                <c:pt idx="2302">
                  <c:v>-2.84E-7</c:v>
                </c:pt>
                <c:pt idx="2303">
                  <c:v>-2.84E-7</c:v>
                </c:pt>
                <c:pt idx="2304">
                  <c:v>-2.84E-7</c:v>
                </c:pt>
                <c:pt idx="2305">
                  <c:v>-2.84E-7</c:v>
                </c:pt>
                <c:pt idx="2306">
                  <c:v>-2.84E-7</c:v>
                </c:pt>
                <c:pt idx="2307">
                  <c:v>-2.84E-7</c:v>
                </c:pt>
                <c:pt idx="2308">
                  <c:v>-2.84E-7</c:v>
                </c:pt>
                <c:pt idx="2309">
                  <c:v>-2.84E-7</c:v>
                </c:pt>
                <c:pt idx="2310">
                  <c:v>-2.84E-7</c:v>
                </c:pt>
                <c:pt idx="2311">
                  <c:v>-2.84E-7</c:v>
                </c:pt>
                <c:pt idx="2312">
                  <c:v>-2.84E-7</c:v>
                </c:pt>
                <c:pt idx="2313">
                  <c:v>-2.84E-7</c:v>
                </c:pt>
                <c:pt idx="2314">
                  <c:v>-2.84E-7</c:v>
                </c:pt>
                <c:pt idx="2315">
                  <c:v>-2.84E-7</c:v>
                </c:pt>
                <c:pt idx="2316">
                  <c:v>-2.84E-7</c:v>
                </c:pt>
                <c:pt idx="2317">
                  <c:v>-2.8299999999999998E-7</c:v>
                </c:pt>
                <c:pt idx="2318">
                  <c:v>-2.8299999999999998E-7</c:v>
                </c:pt>
                <c:pt idx="2319">
                  <c:v>-2.8299999999999998E-7</c:v>
                </c:pt>
                <c:pt idx="2320">
                  <c:v>-2.8299999999999998E-7</c:v>
                </c:pt>
                <c:pt idx="2321">
                  <c:v>-2.8299999999999998E-7</c:v>
                </c:pt>
                <c:pt idx="2322">
                  <c:v>-2.8299999999999998E-7</c:v>
                </c:pt>
                <c:pt idx="2323">
                  <c:v>-2.8299999999999998E-7</c:v>
                </c:pt>
                <c:pt idx="2324">
                  <c:v>-2.8299999999999998E-7</c:v>
                </c:pt>
                <c:pt idx="2325">
                  <c:v>-2.8299999999999998E-7</c:v>
                </c:pt>
                <c:pt idx="2326">
                  <c:v>-2.8299999999999998E-7</c:v>
                </c:pt>
                <c:pt idx="2327">
                  <c:v>-2.8299999999999998E-7</c:v>
                </c:pt>
                <c:pt idx="2328">
                  <c:v>-2.8299999999999998E-7</c:v>
                </c:pt>
                <c:pt idx="2329">
                  <c:v>-2.8299999999999998E-7</c:v>
                </c:pt>
                <c:pt idx="2330">
                  <c:v>-2.8299999999999998E-7</c:v>
                </c:pt>
                <c:pt idx="2331">
                  <c:v>-2.8299999999999998E-7</c:v>
                </c:pt>
                <c:pt idx="2332">
                  <c:v>-2.8299999999999998E-7</c:v>
                </c:pt>
                <c:pt idx="2333">
                  <c:v>-2.8299999999999998E-7</c:v>
                </c:pt>
                <c:pt idx="2334">
                  <c:v>-2.8299999999999998E-7</c:v>
                </c:pt>
                <c:pt idx="2335">
                  <c:v>-2.8299999999999998E-7</c:v>
                </c:pt>
                <c:pt idx="2336">
                  <c:v>-2.8299999999999998E-7</c:v>
                </c:pt>
                <c:pt idx="2337">
                  <c:v>-2.8200000000000001E-7</c:v>
                </c:pt>
                <c:pt idx="2338">
                  <c:v>-2.8200000000000001E-7</c:v>
                </c:pt>
                <c:pt idx="2339">
                  <c:v>-2.8200000000000001E-7</c:v>
                </c:pt>
                <c:pt idx="2340">
                  <c:v>-2.8200000000000001E-7</c:v>
                </c:pt>
                <c:pt idx="2341">
                  <c:v>-2.8200000000000001E-7</c:v>
                </c:pt>
                <c:pt idx="2342">
                  <c:v>-2.8200000000000001E-7</c:v>
                </c:pt>
                <c:pt idx="2343">
                  <c:v>-2.8200000000000001E-7</c:v>
                </c:pt>
                <c:pt idx="2344">
                  <c:v>-2.8200000000000001E-7</c:v>
                </c:pt>
                <c:pt idx="2345">
                  <c:v>-2.8200000000000001E-7</c:v>
                </c:pt>
                <c:pt idx="2346">
                  <c:v>-2.8200000000000001E-7</c:v>
                </c:pt>
                <c:pt idx="2347">
                  <c:v>-2.8200000000000001E-7</c:v>
                </c:pt>
                <c:pt idx="2348">
                  <c:v>-2.8200000000000001E-7</c:v>
                </c:pt>
                <c:pt idx="2349">
                  <c:v>-2.8200000000000001E-7</c:v>
                </c:pt>
                <c:pt idx="2350">
                  <c:v>-2.8200000000000001E-7</c:v>
                </c:pt>
                <c:pt idx="2351">
                  <c:v>-2.8200000000000001E-7</c:v>
                </c:pt>
                <c:pt idx="2352">
                  <c:v>-2.8200000000000001E-7</c:v>
                </c:pt>
                <c:pt idx="2353">
                  <c:v>-2.8200000000000001E-7</c:v>
                </c:pt>
                <c:pt idx="2354">
                  <c:v>-2.8200000000000001E-7</c:v>
                </c:pt>
                <c:pt idx="2355">
                  <c:v>-2.8200000000000001E-7</c:v>
                </c:pt>
                <c:pt idx="2356">
                  <c:v>-2.8200000000000001E-7</c:v>
                </c:pt>
                <c:pt idx="2357">
                  <c:v>-2.8099999999999999E-7</c:v>
                </c:pt>
                <c:pt idx="2358">
                  <c:v>-2.8099999999999999E-7</c:v>
                </c:pt>
                <c:pt idx="2359">
                  <c:v>-2.8099999999999999E-7</c:v>
                </c:pt>
                <c:pt idx="2360">
                  <c:v>-2.8099999999999999E-7</c:v>
                </c:pt>
                <c:pt idx="2361">
                  <c:v>-2.8099999999999999E-7</c:v>
                </c:pt>
                <c:pt idx="2362">
                  <c:v>-2.8099999999999999E-7</c:v>
                </c:pt>
                <c:pt idx="2363">
                  <c:v>-2.8099999999999999E-7</c:v>
                </c:pt>
                <c:pt idx="2364">
                  <c:v>-2.8099999999999999E-7</c:v>
                </c:pt>
                <c:pt idx="2365">
                  <c:v>-2.8099999999999999E-7</c:v>
                </c:pt>
                <c:pt idx="2366">
                  <c:v>-2.8099999999999999E-7</c:v>
                </c:pt>
                <c:pt idx="2367">
                  <c:v>-2.8099999999999999E-7</c:v>
                </c:pt>
                <c:pt idx="2368">
                  <c:v>-2.8099999999999999E-7</c:v>
                </c:pt>
                <c:pt idx="2369">
                  <c:v>-2.8099999999999999E-7</c:v>
                </c:pt>
                <c:pt idx="2370">
                  <c:v>-2.8099999999999999E-7</c:v>
                </c:pt>
                <c:pt idx="2371">
                  <c:v>-2.8099999999999999E-7</c:v>
                </c:pt>
                <c:pt idx="2372">
                  <c:v>-2.8099999999999999E-7</c:v>
                </c:pt>
                <c:pt idx="2373">
                  <c:v>-2.8099999999999999E-7</c:v>
                </c:pt>
                <c:pt idx="2374">
                  <c:v>-2.8099999999999999E-7</c:v>
                </c:pt>
                <c:pt idx="2375">
                  <c:v>-2.8099999999999999E-7</c:v>
                </c:pt>
                <c:pt idx="2376">
                  <c:v>-2.8099999999999999E-7</c:v>
                </c:pt>
                <c:pt idx="2377">
                  <c:v>-2.8000000000000002E-7</c:v>
                </c:pt>
                <c:pt idx="2378">
                  <c:v>-2.8000000000000002E-7</c:v>
                </c:pt>
                <c:pt idx="2379">
                  <c:v>-2.8000000000000002E-7</c:v>
                </c:pt>
                <c:pt idx="2380">
                  <c:v>-2.8000000000000002E-7</c:v>
                </c:pt>
                <c:pt idx="2381">
                  <c:v>-2.8000000000000002E-7</c:v>
                </c:pt>
                <c:pt idx="2382">
                  <c:v>-2.8000000000000002E-7</c:v>
                </c:pt>
                <c:pt idx="2383">
                  <c:v>-2.8000000000000002E-7</c:v>
                </c:pt>
                <c:pt idx="2384">
                  <c:v>-2.8000000000000002E-7</c:v>
                </c:pt>
                <c:pt idx="2385">
                  <c:v>-2.8000000000000002E-7</c:v>
                </c:pt>
                <c:pt idx="2386">
                  <c:v>-2.8000000000000002E-7</c:v>
                </c:pt>
                <c:pt idx="2387">
                  <c:v>-2.8000000000000002E-7</c:v>
                </c:pt>
                <c:pt idx="2388">
                  <c:v>-2.8000000000000002E-7</c:v>
                </c:pt>
                <c:pt idx="2389">
                  <c:v>-2.8000000000000002E-7</c:v>
                </c:pt>
                <c:pt idx="2390">
                  <c:v>-2.8000000000000002E-7</c:v>
                </c:pt>
                <c:pt idx="2391">
                  <c:v>-2.8000000000000002E-7</c:v>
                </c:pt>
                <c:pt idx="2392">
                  <c:v>-2.8000000000000002E-7</c:v>
                </c:pt>
                <c:pt idx="2393">
                  <c:v>-2.8000000000000002E-7</c:v>
                </c:pt>
                <c:pt idx="2394">
                  <c:v>-2.8000000000000002E-7</c:v>
                </c:pt>
                <c:pt idx="2395">
                  <c:v>-2.8000000000000002E-7</c:v>
                </c:pt>
                <c:pt idx="2396">
                  <c:v>-2.8000000000000002E-7</c:v>
                </c:pt>
                <c:pt idx="2397">
                  <c:v>-2.79E-7</c:v>
                </c:pt>
                <c:pt idx="2398">
                  <c:v>-2.79E-7</c:v>
                </c:pt>
                <c:pt idx="2399">
                  <c:v>-2.79E-7</c:v>
                </c:pt>
                <c:pt idx="2400">
                  <c:v>-2.79E-7</c:v>
                </c:pt>
                <c:pt idx="2401">
                  <c:v>-2.79E-7</c:v>
                </c:pt>
                <c:pt idx="2402">
                  <c:v>-2.79E-7</c:v>
                </c:pt>
                <c:pt idx="2403">
                  <c:v>-2.79E-7</c:v>
                </c:pt>
                <c:pt idx="2404">
                  <c:v>-2.79E-7</c:v>
                </c:pt>
                <c:pt idx="2405">
                  <c:v>-2.79E-7</c:v>
                </c:pt>
                <c:pt idx="2406">
                  <c:v>-2.79E-7</c:v>
                </c:pt>
                <c:pt idx="2407">
                  <c:v>-2.79E-7</c:v>
                </c:pt>
                <c:pt idx="2408">
                  <c:v>-2.79E-7</c:v>
                </c:pt>
                <c:pt idx="2409">
                  <c:v>-2.79E-7</c:v>
                </c:pt>
                <c:pt idx="2410">
                  <c:v>-2.79E-7</c:v>
                </c:pt>
                <c:pt idx="2411">
                  <c:v>-2.79E-7</c:v>
                </c:pt>
                <c:pt idx="2412">
                  <c:v>-2.79E-7</c:v>
                </c:pt>
                <c:pt idx="2413">
                  <c:v>-2.79E-7</c:v>
                </c:pt>
                <c:pt idx="2414">
                  <c:v>-2.79E-7</c:v>
                </c:pt>
                <c:pt idx="2415">
                  <c:v>-2.79E-7</c:v>
                </c:pt>
                <c:pt idx="2416">
                  <c:v>-2.79E-7</c:v>
                </c:pt>
                <c:pt idx="2417">
                  <c:v>-2.7799999999999997E-7</c:v>
                </c:pt>
                <c:pt idx="2418">
                  <c:v>-2.7799999999999997E-7</c:v>
                </c:pt>
                <c:pt idx="2419">
                  <c:v>-2.7799999999999997E-7</c:v>
                </c:pt>
                <c:pt idx="2420">
                  <c:v>-2.7799999999999997E-7</c:v>
                </c:pt>
                <c:pt idx="2421">
                  <c:v>-2.7799999999999997E-7</c:v>
                </c:pt>
                <c:pt idx="2422">
                  <c:v>-2.7799999999999997E-7</c:v>
                </c:pt>
                <c:pt idx="2423">
                  <c:v>-2.7799999999999997E-7</c:v>
                </c:pt>
                <c:pt idx="2424">
                  <c:v>-2.7799999999999997E-7</c:v>
                </c:pt>
                <c:pt idx="2425">
                  <c:v>-2.7799999999999997E-7</c:v>
                </c:pt>
                <c:pt idx="2426">
                  <c:v>-2.7799999999999997E-7</c:v>
                </c:pt>
                <c:pt idx="2427">
                  <c:v>-2.7799999999999997E-7</c:v>
                </c:pt>
                <c:pt idx="2428">
                  <c:v>-2.7799999999999997E-7</c:v>
                </c:pt>
                <c:pt idx="2429">
                  <c:v>-2.7799999999999997E-7</c:v>
                </c:pt>
                <c:pt idx="2430">
                  <c:v>-2.7799999999999997E-7</c:v>
                </c:pt>
                <c:pt idx="2431">
                  <c:v>-2.7799999999999997E-7</c:v>
                </c:pt>
                <c:pt idx="2432">
                  <c:v>-2.7799999999999997E-7</c:v>
                </c:pt>
                <c:pt idx="2433">
                  <c:v>-2.7799999999999997E-7</c:v>
                </c:pt>
                <c:pt idx="2434">
                  <c:v>-2.7799999999999997E-7</c:v>
                </c:pt>
                <c:pt idx="2435">
                  <c:v>-2.7799999999999997E-7</c:v>
                </c:pt>
                <c:pt idx="2436">
                  <c:v>-2.7799999999999997E-7</c:v>
                </c:pt>
                <c:pt idx="2437">
                  <c:v>-2.7700000000000001E-7</c:v>
                </c:pt>
                <c:pt idx="2438">
                  <c:v>-2.7700000000000001E-7</c:v>
                </c:pt>
                <c:pt idx="2439">
                  <c:v>-2.7700000000000001E-7</c:v>
                </c:pt>
                <c:pt idx="2440">
                  <c:v>-2.7700000000000001E-7</c:v>
                </c:pt>
                <c:pt idx="2441">
                  <c:v>-2.7700000000000001E-7</c:v>
                </c:pt>
                <c:pt idx="2442">
                  <c:v>-2.7700000000000001E-7</c:v>
                </c:pt>
                <c:pt idx="2443">
                  <c:v>-2.7700000000000001E-7</c:v>
                </c:pt>
                <c:pt idx="2444">
                  <c:v>-2.7700000000000001E-7</c:v>
                </c:pt>
                <c:pt idx="2445">
                  <c:v>-2.7700000000000001E-7</c:v>
                </c:pt>
                <c:pt idx="2446">
                  <c:v>-2.7700000000000001E-7</c:v>
                </c:pt>
                <c:pt idx="2447">
                  <c:v>-2.7700000000000001E-7</c:v>
                </c:pt>
                <c:pt idx="2448">
                  <c:v>-2.7700000000000001E-7</c:v>
                </c:pt>
                <c:pt idx="2449">
                  <c:v>-2.7700000000000001E-7</c:v>
                </c:pt>
                <c:pt idx="2450">
                  <c:v>-2.7700000000000001E-7</c:v>
                </c:pt>
                <c:pt idx="2451">
                  <c:v>-2.7700000000000001E-7</c:v>
                </c:pt>
                <c:pt idx="2452">
                  <c:v>-2.7700000000000001E-7</c:v>
                </c:pt>
                <c:pt idx="2453">
                  <c:v>-2.7700000000000001E-7</c:v>
                </c:pt>
                <c:pt idx="2454">
                  <c:v>-2.7700000000000001E-7</c:v>
                </c:pt>
                <c:pt idx="2455">
                  <c:v>-2.7700000000000001E-7</c:v>
                </c:pt>
                <c:pt idx="2456">
                  <c:v>-2.7700000000000001E-7</c:v>
                </c:pt>
                <c:pt idx="2457">
                  <c:v>-2.7599999999999998E-7</c:v>
                </c:pt>
                <c:pt idx="2458">
                  <c:v>-2.7599999999999998E-7</c:v>
                </c:pt>
                <c:pt idx="2459">
                  <c:v>-2.7599999999999998E-7</c:v>
                </c:pt>
                <c:pt idx="2460">
                  <c:v>-2.7599999999999998E-7</c:v>
                </c:pt>
                <c:pt idx="2461">
                  <c:v>-2.7599999999999998E-7</c:v>
                </c:pt>
                <c:pt idx="2462">
                  <c:v>-2.7599999999999998E-7</c:v>
                </c:pt>
                <c:pt idx="2463">
                  <c:v>-2.7599999999999998E-7</c:v>
                </c:pt>
                <c:pt idx="2464">
                  <c:v>-2.7599999999999998E-7</c:v>
                </c:pt>
                <c:pt idx="2465">
                  <c:v>-2.7599999999999998E-7</c:v>
                </c:pt>
                <c:pt idx="2466">
                  <c:v>-2.7599999999999998E-7</c:v>
                </c:pt>
                <c:pt idx="2467">
                  <c:v>-2.7599999999999998E-7</c:v>
                </c:pt>
                <c:pt idx="2468">
                  <c:v>-2.7599999999999998E-7</c:v>
                </c:pt>
                <c:pt idx="2469">
                  <c:v>-2.7599999999999998E-7</c:v>
                </c:pt>
                <c:pt idx="2470">
                  <c:v>-2.7599999999999998E-7</c:v>
                </c:pt>
                <c:pt idx="2471">
                  <c:v>-2.7599999999999998E-7</c:v>
                </c:pt>
                <c:pt idx="2472">
                  <c:v>-2.7599999999999998E-7</c:v>
                </c:pt>
                <c:pt idx="2473">
                  <c:v>-2.7599999999999998E-7</c:v>
                </c:pt>
                <c:pt idx="2474">
                  <c:v>-2.7599999999999998E-7</c:v>
                </c:pt>
                <c:pt idx="2475">
                  <c:v>-2.7599999999999998E-7</c:v>
                </c:pt>
                <c:pt idx="2476">
                  <c:v>-2.7599999999999998E-7</c:v>
                </c:pt>
                <c:pt idx="2477">
                  <c:v>-2.7500000000000001E-7</c:v>
                </c:pt>
                <c:pt idx="2478">
                  <c:v>-2.7500000000000001E-7</c:v>
                </c:pt>
                <c:pt idx="2479">
                  <c:v>-2.7500000000000001E-7</c:v>
                </c:pt>
                <c:pt idx="2480">
                  <c:v>-2.7500000000000001E-7</c:v>
                </c:pt>
                <c:pt idx="2481">
                  <c:v>-2.7500000000000001E-7</c:v>
                </c:pt>
                <c:pt idx="2482">
                  <c:v>-2.7500000000000001E-7</c:v>
                </c:pt>
                <c:pt idx="2483">
                  <c:v>-2.7500000000000001E-7</c:v>
                </c:pt>
                <c:pt idx="2484">
                  <c:v>-2.7500000000000001E-7</c:v>
                </c:pt>
                <c:pt idx="2485">
                  <c:v>-2.7500000000000001E-7</c:v>
                </c:pt>
                <c:pt idx="2486">
                  <c:v>-2.7500000000000001E-7</c:v>
                </c:pt>
                <c:pt idx="2487">
                  <c:v>-2.7500000000000001E-7</c:v>
                </c:pt>
                <c:pt idx="2488">
                  <c:v>-2.7500000000000001E-7</c:v>
                </c:pt>
                <c:pt idx="2489">
                  <c:v>-2.7500000000000001E-7</c:v>
                </c:pt>
                <c:pt idx="2490">
                  <c:v>-2.7500000000000001E-7</c:v>
                </c:pt>
                <c:pt idx="2491">
                  <c:v>-2.7500000000000001E-7</c:v>
                </c:pt>
                <c:pt idx="2492">
                  <c:v>-2.7500000000000001E-7</c:v>
                </c:pt>
                <c:pt idx="2493">
                  <c:v>-2.7500000000000001E-7</c:v>
                </c:pt>
                <c:pt idx="2494">
                  <c:v>-2.7500000000000001E-7</c:v>
                </c:pt>
                <c:pt idx="2495">
                  <c:v>-2.7500000000000001E-7</c:v>
                </c:pt>
                <c:pt idx="2496">
                  <c:v>-2.7500000000000001E-7</c:v>
                </c:pt>
                <c:pt idx="2497">
                  <c:v>-2.7399999999999999E-7</c:v>
                </c:pt>
                <c:pt idx="2498">
                  <c:v>-2.7399999999999999E-7</c:v>
                </c:pt>
                <c:pt idx="2499">
                  <c:v>-2.7399999999999999E-7</c:v>
                </c:pt>
                <c:pt idx="2500">
                  <c:v>-2.7399999999999999E-7</c:v>
                </c:pt>
                <c:pt idx="2501">
                  <c:v>-2.7399999999999999E-7</c:v>
                </c:pt>
                <c:pt idx="2502">
                  <c:v>-2.7399999999999999E-7</c:v>
                </c:pt>
                <c:pt idx="2503">
                  <c:v>-2.7399999999999999E-7</c:v>
                </c:pt>
                <c:pt idx="2504">
                  <c:v>-2.7399999999999999E-7</c:v>
                </c:pt>
                <c:pt idx="2505">
                  <c:v>-2.7399999999999999E-7</c:v>
                </c:pt>
                <c:pt idx="2506">
                  <c:v>-2.7399999999999999E-7</c:v>
                </c:pt>
                <c:pt idx="2507">
                  <c:v>-2.7399999999999999E-7</c:v>
                </c:pt>
                <c:pt idx="2508">
                  <c:v>-2.7399999999999999E-7</c:v>
                </c:pt>
                <c:pt idx="2509">
                  <c:v>-2.7399999999999999E-7</c:v>
                </c:pt>
                <c:pt idx="2510">
                  <c:v>-2.7399999999999999E-7</c:v>
                </c:pt>
                <c:pt idx="2511">
                  <c:v>-2.7399999999999999E-7</c:v>
                </c:pt>
                <c:pt idx="2512">
                  <c:v>-2.7399999999999999E-7</c:v>
                </c:pt>
                <c:pt idx="2513">
                  <c:v>-2.7399999999999999E-7</c:v>
                </c:pt>
                <c:pt idx="2514">
                  <c:v>-2.7399999999999999E-7</c:v>
                </c:pt>
                <c:pt idx="2515">
                  <c:v>-2.7399999999999999E-7</c:v>
                </c:pt>
                <c:pt idx="2516">
                  <c:v>-2.7399999999999999E-7</c:v>
                </c:pt>
                <c:pt idx="2517">
                  <c:v>-2.7300000000000002E-7</c:v>
                </c:pt>
                <c:pt idx="2518">
                  <c:v>-2.7300000000000002E-7</c:v>
                </c:pt>
                <c:pt idx="2519">
                  <c:v>-2.7300000000000002E-7</c:v>
                </c:pt>
                <c:pt idx="2520">
                  <c:v>-2.7300000000000002E-7</c:v>
                </c:pt>
                <c:pt idx="2521">
                  <c:v>-2.7300000000000002E-7</c:v>
                </c:pt>
                <c:pt idx="2522">
                  <c:v>-2.7300000000000002E-7</c:v>
                </c:pt>
                <c:pt idx="2523">
                  <c:v>-2.7300000000000002E-7</c:v>
                </c:pt>
                <c:pt idx="2524">
                  <c:v>-2.7300000000000002E-7</c:v>
                </c:pt>
                <c:pt idx="2525">
                  <c:v>-2.7300000000000002E-7</c:v>
                </c:pt>
                <c:pt idx="2526">
                  <c:v>-2.7300000000000002E-7</c:v>
                </c:pt>
                <c:pt idx="2527">
                  <c:v>-2.7300000000000002E-7</c:v>
                </c:pt>
                <c:pt idx="2528">
                  <c:v>-2.7300000000000002E-7</c:v>
                </c:pt>
                <c:pt idx="2529">
                  <c:v>-2.7300000000000002E-7</c:v>
                </c:pt>
                <c:pt idx="2530">
                  <c:v>-2.7300000000000002E-7</c:v>
                </c:pt>
                <c:pt idx="2531">
                  <c:v>-2.7300000000000002E-7</c:v>
                </c:pt>
                <c:pt idx="2532">
                  <c:v>-2.7300000000000002E-7</c:v>
                </c:pt>
                <c:pt idx="2533">
                  <c:v>-2.7300000000000002E-7</c:v>
                </c:pt>
                <c:pt idx="2534">
                  <c:v>-2.7300000000000002E-7</c:v>
                </c:pt>
                <c:pt idx="2535">
                  <c:v>-2.7300000000000002E-7</c:v>
                </c:pt>
                <c:pt idx="2536">
                  <c:v>-2.7300000000000002E-7</c:v>
                </c:pt>
                <c:pt idx="2537">
                  <c:v>-2.72E-7</c:v>
                </c:pt>
                <c:pt idx="2538">
                  <c:v>-2.72E-7</c:v>
                </c:pt>
                <c:pt idx="2539">
                  <c:v>-2.72E-7</c:v>
                </c:pt>
                <c:pt idx="2540">
                  <c:v>-2.72E-7</c:v>
                </c:pt>
                <c:pt idx="2541">
                  <c:v>-2.72E-7</c:v>
                </c:pt>
                <c:pt idx="2542">
                  <c:v>-2.72E-7</c:v>
                </c:pt>
                <c:pt idx="2543">
                  <c:v>-2.72E-7</c:v>
                </c:pt>
                <c:pt idx="2544">
                  <c:v>-2.72E-7</c:v>
                </c:pt>
                <c:pt idx="2545">
                  <c:v>-2.72E-7</c:v>
                </c:pt>
                <c:pt idx="2546">
                  <c:v>-2.72E-7</c:v>
                </c:pt>
                <c:pt idx="2547">
                  <c:v>-2.72E-7</c:v>
                </c:pt>
                <c:pt idx="2548">
                  <c:v>-2.72E-7</c:v>
                </c:pt>
                <c:pt idx="2549">
                  <c:v>-2.72E-7</c:v>
                </c:pt>
                <c:pt idx="2550">
                  <c:v>-2.72E-7</c:v>
                </c:pt>
                <c:pt idx="2551">
                  <c:v>-2.72E-7</c:v>
                </c:pt>
                <c:pt idx="2552">
                  <c:v>-2.72E-7</c:v>
                </c:pt>
                <c:pt idx="2553">
                  <c:v>-2.72E-7</c:v>
                </c:pt>
                <c:pt idx="2554">
                  <c:v>-2.72E-7</c:v>
                </c:pt>
                <c:pt idx="2555">
                  <c:v>-2.72E-7</c:v>
                </c:pt>
                <c:pt idx="2556">
                  <c:v>-2.72E-7</c:v>
                </c:pt>
                <c:pt idx="2557">
                  <c:v>-2.7099999999999998E-7</c:v>
                </c:pt>
                <c:pt idx="2558">
                  <c:v>-2.7099999999999998E-7</c:v>
                </c:pt>
                <c:pt idx="2559">
                  <c:v>-2.7099999999999998E-7</c:v>
                </c:pt>
                <c:pt idx="2560">
                  <c:v>-2.7099999999999998E-7</c:v>
                </c:pt>
                <c:pt idx="2561">
                  <c:v>-2.7099999999999998E-7</c:v>
                </c:pt>
                <c:pt idx="2562">
                  <c:v>-2.7099999999999998E-7</c:v>
                </c:pt>
                <c:pt idx="2563">
                  <c:v>-2.7099999999999998E-7</c:v>
                </c:pt>
                <c:pt idx="2564">
                  <c:v>-2.7099999999999998E-7</c:v>
                </c:pt>
                <c:pt idx="2565">
                  <c:v>-2.7099999999999998E-7</c:v>
                </c:pt>
                <c:pt idx="2566">
                  <c:v>-2.7099999999999998E-7</c:v>
                </c:pt>
                <c:pt idx="2567">
                  <c:v>-2.7099999999999998E-7</c:v>
                </c:pt>
                <c:pt idx="2568">
                  <c:v>-2.7099999999999998E-7</c:v>
                </c:pt>
                <c:pt idx="2569">
                  <c:v>-2.7099999999999998E-7</c:v>
                </c:pt>
                <c:pt idx="2570">
                  <c:v>-2.7099999999999998E-7</c:v>
                </c:pt>
                <c:pt idx="2571">
                  <c:v>-2.7099999999999998E-7</c:v>
                </c:pt>
                <c:pt idx="2572">
                  <c:v>-2.7099999999999998E-7</c:v>
                </c:pt>
                <c:pt idx="2573">
                  <c:v>-2.7099999999999998E-7</c:v>
                </c:pt>
                <c:pt idx="2574">
                  <c:v>-2.7099999999999998E-7</c:v>
                </c:pt>
                <c:pt idx="2575">
                  <c:v>-2.7099999999999998E-7</c:v>
                </c:pt>
                <c:pt idx="2576">
                  <c:v>-2.7099999999999998E-7</c:v>
                </c:pt>
                <c:pt idx="2577">
                  <c:v>-2.7000000000000001E-7</c:v>
                </c:pt>
                <c:pt idx="2578">
                  <c:v>-2.7000000000000001E-7</c:v>
                </c:pt>
                <c:pt idx="2579">
                  <c:v>-2.7000000000000001E-7</c:v>
                </c:pt>
                <c:pt idx="2580">
                  <c:v>-2.7000000000000001E-7</c:v>
                </c:pt>
                <c:pt idx="2581">
                  <c:v>-2.7000000000000001E-7</c:v>
                </c:pt>
                <c:pt idx="2582">
                  <c:v>-2.7000000000000001E-7</c:v>
                </c:pt>
                <c:pt idx="2583">
                  <c:v>-2.7000000000000001E-7</c:v>
                </c:pt>
                <c:pt idx="2584">
                  <c:v>-2.7000000000000001E-7</c:v>
                </c:pt>
                <c:pt idx="2585">
                  <c:v>-2.7000000000000001E-7</c:v>
                </c:pt>
                <c:pt idx="2586">
                  <c:v>-2.7000000000000001E-7</c:v>
                </c:pt>
                <c:pt idx="2587">
                  <c:v>-2.7000000000000001E-7</c:v>
                </c:pt>
                <c:pt idx="2588">
                  <c:v>-2.7000000000000001E-7</c:v>
                </c:pt>
                <c:pt idx="2589">
                  <c:v>-2.7000000000000001E-7</c:v>
                </c:pt>
                <c:pt idx="2590">
                  <c:v>-2.7000000000000001E-7</c:v>
                </c:pt>
                <c:pt idx="2591">
                  <c:v>-2.7000000000000001E-7</c:v>
                </c:pt>
                <c:pt idx="2592">
                  <c:v>-2.7000000000000001E-7</c:v>
                </c:pt>
                <c:pt idx="2593">
                  <c:v>-2.7000000000000001E-7</c:v>
                </c:pt>
                <c:pt idx="2594">
                  <c:v>-2.7000000000000001E-7</c:v>
                </c:pt>
                <c:pt idx="2595">
                  <c:v>-2.7000000000000001E-7</c:v>
                </c:pt>
                <c:pt idx="2596">
                  <c:v>-2.7000000000000001E-7</c:v>
                </c:pt>
                <c:pt idx="2597">
                  <c:v>-2.6899999999999999E-7</c:v>
                </c:pt>
                <c:pt idx="2598">
                  <c:v>-2.6899999999999999E-7</c:v>
                </c:pt>
                <c:pt idx="2599">
                  <c:v>-2.6899999999999999E-7</c:v>
                </c:pt>
                <c:pt idx="2600">
                  <c:v>-2.6899999999999999E-7</c:v>
                </c:pt>
                <c:pt idx="2601">
                  <c:v>-2.6899999999999999E-7</c:v>
                </c:pt>
                <c:pt idx="2602">
                  <c:v>-2.6899999999999999E-7</c:v>
                </c:pt>
                <c:pt idx="2603">
                  <c:v>-2.6899999999999999E-7</c:v>
                </c:pt>
                <c:pt idx="2604">
                  <c:v>-2.6899999999999999E-7</c:v>
                </c:pt>
                <c:pt idx="2605">
                  <c:v>-2.6899999999999999E-7</c:v>
                </c:pt>
                <c:pt idx="2606">
                  <c:v>-2.6899999999999999E-7</c:v>
                </c:pt>
                <c:pt idx="2607">
                  <c:v>-2.6899999999999999E-7</c:v>
                </c:pt>
                <c:pt idx="2608">
                  <c:v>-2.6899999999999999E-7</c:v>
                </c:pt>
                <c:pt idx="2609">
                  <c:v>-2.6899999999999999E-7</c:v>
                </c:pt>
                <c:pt idx="2610">
                  <c:v>-2.6899999999999999E-7</c:v>
                </c:pt>
                <c:pt idx="2611">
                  <c:v>-2.6899999999999999E-7</c:v>
                </c:pt>
                <c:pt idx="2612">
                  <c:v>-2.6899999999999999E-7</c:v>
                </c:pt>
                <c:pt idx="2613">
                  <c:v>-2.6899999999999999E-7</c:v>
                </c:pt>
                <c:pt idx="2614">
                  <c:v>-2.6899999999999999E-7</c:v>
                </c:pt>
                <c:pt idx="2615">
                  <c:v>-2.6899999999999999E-7</c:v>
                </c:pt>
                <c:pt idx="2616">
                  <c:v>-2.6899999999999999E-7</c:v>
                </c:pt>
                <c:pt idx="2617">
                  <c:v>-2.6800000000000002E-7</c:v>
                </c:pt>
                <c:pt idx="2618">
                  <c:v>-2.6800000000000002E-7</c:v>
                </c:pt>
                <c:pt idx="2619">
                  <c:v>-2.6800000000000002E-7</c:v>
                </c:pt>
                <c:pt idx="2620">
                  <c:v>-2.6800000000000002E-7</c:v>
                </c:pt>
                <c:pt idx="2621">
                  <c:v>-2.6800000000000002E-7</c:v>
                </c:pt>
                <c:pt idx="2622">
                  <c:v>-2.6800000000000002E-7</c:v>
                </c:pt>
                <c:pt idx="2623">
                  <c:v>-2.6800000000000002E-7</c:v>
                </c:pt>
                <c:pt idx="2624">
                  <c:v>-2.6800000000000002E-7</c:v>
                </c:pt>
                <c:pt idx="2625">
                  <c:v>-2.6800000000000002E-7</c:v>
                </c:pt>
                <c:pt idx="2626">
                  <c:v>-2.6800000000000002E-7</c:v>
                </c:pt>
                <c:pt idx="2627">
                  <c:v>-2.6800000000000002E-7</c:v>
                </c:pt>
                <c:pt idx="2628">
                  <c:v>-2.6800000000000002E-7</c:v>
                </c:pt>
                <c:pt idx="2629">
                  <c:v>-2.6800000000000002E-7</c:v>
                </c:pt>
                <c:pt idx="2630">
                  <c:v>-2.6800000000000002E-7</c:v>
                </c:pt>
                <c:pt idx="2631">
                  <c:v>-2.6800000000000002E-7</c:v>
                </c:pt>
                <c:pt idx="2632">
                  <c:v>-2.6800000000000002E-7</c:v>
                </c:pt>
                <c:pt idx="2633">
                  <c:v>-2.6800000000000002E-7</c:v>
                </c:pt>
                <c:pt idx="2634">
                  <c:v>-2.6800000000000002E-7</c:v>
                </c:pt>
                <c:pt idx="2635">
                  <c:v>-2.6800000000000002E-7</c:v>
                </c:pt>
                <c:pt idx="2636">
                  <c:v>-2.6800000000000002E-7</c:v>
                </c:pt>
                <c:pt idx="2637">
                  <c:v>-2.67E-7</c:v>
                </c:pt>
                <c:pt idx="2638">
                  <c:v>-2.67E-7</c:v>
                </c:pt>
                <c:pt idx="2639">
                  <c:v>-2.67E-7</c:v>
                </c:pt>
                <c:pt idx="2640">
                  <c:v>-2.67E-7</c:v>
                </c:pt>
                <c:pt idx="2641">
                  <c:v>-2.67E-7</c:v>
                </c:pt>
                <c:pt idx="2642">
                  <c:v>-2.67E-7</c:v>
                </c:pt>
                <c:pt idx="2643">
                  <c:v>-2.67E-7</c:v>
                </c:pt>
                <c:pt idx="2644">
                  <c:v>-2.67E-7</c:v>
                </c:pt>
                <c:pt idx="2645">
                  <c:v>-2.67E-7</c:v>
                </c:pt>
                <c:pt idx="2646">
                  <c:v>-2.67E-7</c:v>
                </c:pt>
                <c:pt idx="2647">
                  <c:v>-2.67E-7</c:v>
                </c:pt>
                <c:pt idx="2648">
                  <c:v>-2.67E-7</c:v>
                </c:pt>
                <c:pt idx="2649">
                  <c:v>-2.67E-7</c:v>
                </c:pt>
                <c:pt idx="2650">
                  <c:v>-2.67E-7</c:v>
                </c:pt>
                <c:pt idx="2651">
                  <c:v>-2.67E-7</c:v>
                </c:pt>
                <c:pt idx="2652">
                  <c:v>-2.67E-7</c:v>
                </c:pt>
                <c:pt idx="2653">
                  <c:v>-2.67E-7</c:v>
                </c:pt>
                <c:pt idx="2654">
                  <c:v>-2.67E-7</c:v>
                </c:pt>
                <c:pt idx="2655">
                  <c:v>-2.67E-7</c:v>
                </c:pt>
                <c:pt idx="2656">
                  <c:v>-2.67E-7</c:v>
                </c:pt>
                <c:pt idx="2657">
                  <c:v>-2.6600000000000003E-7</c:v>
                </c:pt>
                <c:pt idx="2658">
                  <c:v>-2.6600000000000003E-7</c:v>
                </c:pt>
                <c:pt idx="2659">
                  <c:v>-2.6600000000000003E-7</c:v>
                </c:pt>
                <c:pt idx="2660">
                  <c:v>-2.6600000000000003E-7</c:v>
                </c:pt>
                <c:pt idx="2661">
                  <c:v>-2.6600000000000003E-7</c:v>
                </c:pt>
                <c:pt idx="2662">
                  <c:v>-2.6600000000000003E-7</c:v>
                </c:pt>
                <c:pt idx="2663">
                  <c:v>-2.6600000000000003E-7</c:v>
                </c:pt>
                <c:pt idx="2664">
                  <c:v>-2.6600000000000003E-7</c:v>
                </c:pt>
                <c:pt idx="2665">
                  <c:v>-2.6600000000000003E-7</c:v>
                </c:pt>
                <c:pt idx="2666">
                  <c:v>-2.6600000000000003E-7</c:v>
                </c:pt>
                <c:pt idx="2667">
                  <c:v>-2.6600000000000003E-7</c:v>
                </c:pt>
                <c:pt idx="2668">
                  <c:v>-2.6600000000000003E-7</c:v>
                </c:pt>
                <c:pt idx="2669">
                  <c:v>-2.6600000000000003E-7</c:v>
                </c:pt>
                <c:pt idx="2670">
                  <c:v>-2.6600000000000003E-7</c:v>
                </c:pt>
                <c:pt idx="2671">
                  <c:v>-2.6600000000000003E-7</c:v>
                </c:pt>
                <c:pt idx="2672">
                  <c:v>-2.6600000000000003E-7</c:v>
                </c:pt>
                <c:pt idx="2673">
                  <c:v>-2.6600000000000003E-7</c:v>
                </c:pt>
                <c:pt idx="2674">
                  <c:v>-2.6600000000000003E-7</c:v>
                </c:pt>
                <c:pt idx="2675">
                  <c:v>-2.6600000000000003E-7</c:v>
                </c:pt>
                <c:pt idx="2676">
                  <c:v>-2.6600000000000003E-7</c:v>
                </c:pt>
                <c:pt idx="2677">
                  <c:v>-2.65E-7</c:v>
                </c:pt>
                <c:pt idx="2678">
                  <c:v>-2.65E-7</c:v>
                </c:pt>
                <c:pt idx="2679">
                  <c:v>-2.65E-7</c:v>
                </c:pt>
                <c:pt idx="2680">
                  <c:v>-2.65E-7</c:v>
                </c:pt>
                <c:pt idx="2681">
                  <c:v>-2.65E-7</c:v>
                </c:pt>
                <c:pt idx="2682">
                  <c:v>-2.65E-7</c:v>
                </c:pt>
                <c:pt idx="2683">
                  <c:v>-2.65E-7</c:v>
                </c:pt>
                <c:pt idx="2684">
                  <c:v>-2.65E-7</c:v>
                </c:pt>
                <c:pt idx="2685">
                  <c:v>-2.65E-7</c:v>
                </c:pt>
                <c:pt idx="2686">
                  <c:v>-2.65E-7</c:v>
                </c:pt>
                <c:pt idx="2687">
                  <c:v>-2.65E-7</c:v>
                </c:pt>
                <c:pt idx="2688">
                  <c:v>-2.65E-7</c:v>
                </c:pt>
                <c:pt idx="2689">
                  <c:v>-2.65E-7</c:v>
                </c:pt>
                <c:pt idx="2690">
                  <c:v>-2.65E-7</c:v>
                </c:pt>
                <c:pt idx="2691">
                  <c:v>-2.65E-7</c:v>
                </c:pt>
                <c:pt idx="2692">
                  <c:v>-2.65E-7</c:v>
                </c:pt>
                <c:pt idx="2693">
                  <c:v>-2.65E-7</c:v>
                </c:pt>
                <c:pt idx="2694">
                  <c:v>-2.65E-7</c:v>
                </c:pt>
                <c:pt idx="2695">
                  <c:v>-2.65E-7</c:v>
                </c:pt>
                <c:pt idx="2696">
                  <c:v>-2.65E-7</c:v>
                </c:pt>
                <c:pt idx="2697">
                  <c:v>-2.6399999999999998E-7</c:v>
                </c:pt>
                <c:pt idx="2698">
                  <c:v>-2.6399999999999998E-7</c:v>
                </c:pt>
                <c:pt idx="2699">
                  <c:v>-2.6399999999999998E-7</c:v>
                </c:pt>
                <c:pt idx="2700">
                  <c:v>-2.6399999999999998E-7</c:v>
                </c:pt>
                <c:pt idx="2701">
                  <c:v>-2.6399999999999998E-7</c:v>
                </c:pt>
                <c:pt idx="2702">
                  <c:v>-2.6399999999999998E-7</c:v>
                </c:pt>
                <c:pt idx="2703">
                  <c:v>-2.6399999999999998E-7</c:v>
                </c:pt>
                <c:pt idx="2704">
                  <c:v>-2.6399999999999998E-7</c:v>
                </c:pt>
                <c:pt idx="2705">
                  <c:v>-2.6399999999999998E-7</c:v>
                </c:pt>
                <c:pt idx="2706">
                  <c:v>-2.6399999999999998E-7</c:v>
                </c:pt>
                <c:pt idx="2707">
                  <c:v>-2.6399999999999998E-7</c:v>
                </c:pt>
                <c:pt idx="2708">
                  <c:v>-2.6399999999999998E-7</c:v>
                </c:pt>
                <c:pt idx="2709">
                  <c:v>-2.6399999999999998E-7</c:v>
                </c:pt>
                <c:pt idx="2710">
                  <c:v>-2.6399999999999998E-7</c:v>
                </c:pt>
                <c:pt idx="2711">
                  <c:v>-2.6399999999999998E-7</c:v>
                </c:pt>
                <c:pt idx="2712">
                  <c:v>-2.6399999999999998E-7</c:v>
                </c:pt>
                <c:pt idx="2713">
                  <c:v>-2.6399999999999998E-7</c:v>
                </c:pt>
                <c:pt idx="2714">
                  <c:v>-2.6399999999999998E-7</c:v>
                </c:pt>
                <c:pt idx="2715">
                  <c:v>-2.6399999999999998E-7</c:v>
                </c:pt>
                <c:pt idx="2716">
                  <c:v>-2.6399999999999998E-7</c:v>
                </c:pt>
                <c:pt idx="2717">
                  <c:v>-2.6300000000000001E-7</c:v>
                </c:pt>
                <c:pt idx="2718">
                  <c:v>-2.6300000000000001E-7</c:v>
                </c:pt>
                <c:pt idx="2719">
                  <c:v>-2.6300000000000001E-7</c:v>
                </c:pt>
                <c:pt idx="2720">
                  <c:v>-2.6300000000000001E-7</c:v>
                </c:pt>
                <c:pt idx="2721">
                  <c:v>-2.6300000000000001E-7</c:v>
                </c:pt>
                <c:pt idx="2722">
                  <c:v>-2.6300000000000001E-7</c:v>
                </c:pt>
                <c:pt idx="2723">
                  <c:v>-2.6300000000000001E-7</c:v>
                </c:pt>
                <c:pt idx="2724">
                  <c:v>-2.6300000000000001E-7</c:v>
                </c:pt>
                <c:pt idx="2725">
                  <c:v>-2.6300000000000001E-7</c:v>
                </c:pt>
                <c:pt idx="2726">
                  <c:v>-2.6300000000000001E-7</c:v>
                </c:pt>
                <c:pt idx="2727">
                  <c:v>-2.6300000000000001E-7</c:v>
                </c:pt>
                <c:pt idx="2728">
                  <c:v>-2.6300000000000001E-7</c:v>
                </c:pt>
                <c:pt idx="2729">
                  <c:v>-2.6300000000000001E-7</c:v>
                </c:pt>
                <c:pt idx="2730">
                  <c:v>-2.6300000000000001E-7</c:v>
                </c:pt>
                <c:pt idx="2731">
                  <c:v>-2.6300000000000001E-7</c:v>
                </c:pt>
                <c:pt idx="2732">
                  <c:v>-2.6300000000000001E-7</c:v>
                </c:pt>
                <c:pt idx="2733">
                  <c:v>-2.6300000000000001E-7</c:v>
                </c:pt>
                <c:pt idx="2734">
                  <c:v>-2.6300000000000001E-7</c:v>
                </c:pt>
                <c:pt idx="2735">
                  <c:v>-2.6300000000000001E-7</c:v>
                </c:pt>
                <c:pt idx="2736">
                  <c:v>-2.6300000000000001E-7</c:v>
                </c:pt>
                <c:pt idx="2737">
                  <c:v>-2.6199999999999999E-7</c:v>
                </c:pt>
                <c:pt idx="2738">
                  <c:v>-2.6199999999999999E-7</c:v>
                </c:pt>
                <c:pt idx="2739">
                  <c:v>-2.6199999999999999E-7</c:v>
                </c:pt>
                <c:pt idx="2740">
                  <c:v>-2.6199999999999999E-7</c:v>
                </c:pt>
                <c:pt idx="2741">
                  <c:v>-2.6199999999999999E-7</c:v>
                </c:pt>
                <c:pt idx="2742">
                  <c:v>-2.6199999999999999E-7</c:v>
                </c:pt>
                <c:pt idx="2743">
                  <c:v>-2.6199999999999999E-7</c:v>
                </c:pt>
                <c:pt idx="2744">
                  <c:v>-2.6199999999999999E-7</c:v>
                </c:pt>
                <c:pt idx="2745">
                  <c:v>-2.6199999999999999E-7</c:v>
                </c:pt>
                <c:pt idx="2746">
                  <c:v>-2.6199999999999999E-7</c:v>
                </c:pt>
                <c:pt idx="2747">
                  <c:v>-2.6199999999999999E-7</c:v>
                </c:pt>
                <c:pt idx="2748">
                  <c:v>-2.6199999999999999E-7</c:v>
                </c:pt>
                <c:pt idx="2749">
                  <c:v>-2.6199999999999999E-7</c:v>
                </c:pt>
                <c:pt idx="2750">
                  <c:v>-2.6199999999999999E-7</c:v>
                </c:pt>
                <c:pt idx="2751">
                  <c:v>-2.6199999999999999E-7</c:v>
                </c:pt>
                <c:pt idx="2752">
                  <c:v>-2.6199999999999999E-7</c:v>
                </c:pt>
                <c:pt idx="2753">
                  <c:v>-2.6199999999999999E-7</c:v>
                </c:pt>
                <c:pt idx="2754">
                  <c:v>-2.6199999999999999E-7</c:v>
                </c:pt>
                <c:pt idx="2755">
                  <c:v>-2.6199999999999999E-7</c:v>
                </c:pt>
                <c:pt idx="2756">
                  <c:v>-2.6199999999999999E-7</c:v>
                </c:pt>
                <c:pt idx="2757">
                  <c:v>-2.6100000000000002E-7</c:v>
                </c:pt>
                <c:pt idx="2758">
                  <c:v>-2.6100000000000002E-7</c:v>
                </c:pt>
                <c:pt idx="2759">
                  <c:v>-2.6100000000000002E-7</c:v>
                </c:pt>
                <c:pt idx="2760">
                  <c:v>-2.6100000000000002E-7</c:v>
                </c:pt>
                <c:pt idx="2761">
                  <c:v>-2.6100000000000002E-7</c:v>
                </c:pt>
                <c:pt idx="2762">
                  <c:v>-2.6100000000000002E-7</c:v>
                </c:pt>
                <c:pt idx="2763">
                  <c:v>-2.6100000000000002E-7</c:v>
                </c:pt>
                <c:pt idx="2764">
                  <c:v>-2.6100000000000002E-7</c:v>
                </c:pt>
                <c:pt idx="2765">
                  <c:v>-2.6100000000000002E-7</c:v>
                </c:pt>
                <c:pt idx="2766">
                  <c:v>-2.6100000000000002E-7</c:v>
                </c:pt>
                <c:pt idx="2767">
                  <c:v>-2.6100000000000002E-7</c:v>
                </c:pt>
                <c:pt idx="2768">
                  <c:v>-2.6100000000000002E-7</c:v>
                </c:pt>
                <c:pt idx="2769">
                  <c:v>-2.6100000000000002E-7</c:v>
                </c:pt>
                <c:pt idx="2770">
                  <c:v>-2.6100000000000002E-7</c:v>
                </c:pt>
                <c:pt idx="2771">
                  <c:v>-2.6100000000000002E-7</c:v>
                </c:pt>
                <c:pt idx="2772">
                  <c:v>-2.6100000000000002E-7</c:v>
                </c:pt>
                <c:pt idx="2773">
                  <c:v>-2.6100000000000002E-7</c:v>
                </c:pt>
                <c:pt idx="2774">
                  <c:v>-2.6100000000000002E-7</c:v>
                </c:pt>
                <c:pt idx="2775">
                  <c:v>-2.6100000000000002E-7</c:v>
                </c:pt>
                <c:pt idx="2776">
                  <c:v>-2.6100000000000002E-7</c:v>
                </c:pt>
                <c:pt idx="2777">
                  <c:v>-2.6E-7</c:v>
                </c:pt>
                <c:pt idx="2778">
                  <c:v>-2.6E-7</c:v>
                </c:pt>
                <c:pt idx="2779">
                  <c:v>-2.6E-7</c:v>
                </c:pt>
                <c:pt idx="2780">
                  <c:v>-2.6E-7</c:v>
                </c:pt>
                <c:pt idx="2781">
                  <c:v>-2.6E-7</c:v>
                </c:pt>
                <c:pt idx="2782">
                  <c:v>-2.6E-7</c:v>
                </c:pt>
                <c:pt idx="2783">
                  <c:v>-2.6E-7</c:v>
                </c:pt>
                <c:pt idx="2784">
                  <c:v>-2.6E-7</c:v>
                </c:pt>
                <c:pt idx="2785">
                  <c:v>-2.6E-7</c:v>
                </c:pt>
                <c:pt idx="2786">
                  <c:v>-2.6E-7</c:v>
                </c:pt>
                <c:pt idx="2787">
                  <c:v>-2.6E-7</c:v>
                </c:pt>
                <c:pt idx="2788">
                  <c:v>-2.6E-7</c:v>
                </c:pt>
                <c:pt idx="2789">
                  <c:v>-2.6E-7</c:v>
                </c:pt>
                <c:pt idx="2790">
                  <c:v>-2.6E-7</c:v>
                </c:pt>
                <c:pt idx="2791">
                  <c:v>-2.6E-7</c:v>
                </c:pt>
                <c:pt idx="2792">
                  <c:v>-2.6E-7</c:v>
                </c:pt>
                <c:pt idx="2793">
                  <c:v>-2.6E-7</c:v>
                </c:pt>
                <c:pt idx="2794">
                  <c:v>-2.6E-7</c:v>
                </c:pt>
                <c:pt idx="2795">
                  <c:v>-2.6E-7</c:v>
                </c:pt>
                <c:pt idx="2796">
                  <c:v>-2.6E-7</c:v>
                </c:pt>
                <c:pt idx="2797">
                  <c:v>-2.5899999999999998E-7</c:v>
                </c:pt>
                <c:pt idx="2798">
                  <c:v>-2.5899999999999998E-7</c:v>
                </c:pt>
                <c:pt idx="2799">
                  <c:v>-2.5899999999999998E-7</c:v>
                </c:pt>
                <c:pt idx="2800">
                  <c:v>-2.5899999999999998E-7</c:v>
                </c:pt>
                <c:pt idx="2801">
                  <c:v>-2.5899999999999998E-7</c:v>
                </c:pt>
                <c:pt idx="2802">
                  <c:v>-2.5899999999999998E-7</c:v>
                </c:pt>
                <c:pt idx="2803">
                  <c:v>-2.5899999999999998E-7</c:v>
                </c:pt>
                <c:pt idx="2804">
                  <c:v>-2.5899999999999998E-7</c:v>
                </c:pt>
                <c:pt idx="2805">
                  <c:v>-2.5899999999999998E-7</c:v>
                </c:pt>
                <c:pt idx="2806">
                  <c:v>-2.5899999999999998E-7</c:v>
                </c:pt>
                <c:pt idx="2807">
                  <c:v>-2.5899999999999998E-7</c:v>
                </c:pt>
                <c:pt idx="2808">
                  <c:v>-2.5899999999999998E-7</c:v>
                </c:pt>
                <c:pt idx="2809">
                  <c:v>-2.5899999999999998E-7</c:v>
                </c:pt>
                <c:pt idx="2810">
                  <c:v>-2.5899999999999998E-7</c:v>
                </c:pt>
                <c:pt idx="2811">
                  <c:v>-2.5899999999999998E-7</c:v>
                </c:pt>
                <c:pt idx="2812">
                  <c:v>-2.5899999999999998E-7</c:v>
                </c:pt>
                <c:pt idx="2813">
                  <c:v>-2.5899999999999998E-7</c:v>
                </c:pt>
                <c:pt idx="2814">
                  <c:v>-2.5899999999999998E-7</c:v>
                </c:pt>
                <c:pt idx="2815">
                  <c:v>-2.5899999999999998E-7</c:v>
                </c:pt>
                <c:pt idx="2816">
                  <c:v>-2.5899999999999998E-7</c:v>
                </c:pt>
                <c:pt idx="2817">
                  <c:v>-2.5800000000000001E-7</c:v>
                </c:pt>
                <c:pt idx="2818">
                  <c:v>-2.5800000000000001E-7</c:v>
                </c:pt>
                <c:pt idx="2819">
                  <c:v>-2.5800000000000001E-7</c:v>
                </c:pt>
                <c:pt idx="2820">
                  <c:v>-2.5800000000000001E-7</c:v>
                </c:pt>
                <c:pt idx="2821">
                  <c:v>-2.5800000000000001E-7</c:v>
                </c:pt>
                <c:pt idx="2822">
                  <c:v>-2.5800000000000001E-7</c:v>
                </c:pt>
                <c:pt idx="2823">
                  <c:v>-2.5800000000000001E-7</c:v>
                </c:pt>
                <c:pt idx="2824">
                  <c:v>-2.5800000000000001E-7</c:v>
                </c:pt>
                <c:pt idx="2825">
                  <c:v>-2.5800000000000001E-7</c:v>
                </c:pt>
                <c:pt idx="2826">
                  <c:v>-2.5800000000000001E-7</c:v>
                </c:pt>
                <c:pt idx="2827">
                  <c:v>-2.5800000000000001E-7</c:v>
                </c:pt>
                <c:pt idx="2828">
                  <c:v>-2.5800000000000001E-7</c:v>
                </c:pt>
                <c:pt idx="2829">
                  <c:v>-2.5800000000000001E-7</c:v>
                </c:pt>
                <c:pt idx="2830">
                  <c:v>-2.5800000000000001E-7</c:v>
                </c:pt>
                <c:pt idx="2831">
                  <c:v>-2.5800000000000001E-7</c:v>
                </c:pt>
                <c:pt idx="2832">
                  <c:v>-2.5800000000000001E-7</c:v>
                </c:pt>
                <c:pt idx="2833">
                  <c:v>-2.5800000000000001E-7</c:v>
                </c:pt>
                <c:pt idx="2834">
                  <c:v>-2.5800000000000001E-7</c:v>
                </c:pt>
                <c:pt idx="2835">
                  <c:v>-2.5800000000000001E-7</c:v>
                </c:pt>
                <c:pt idx="2836">
                  <c:v>-2.5800000000000001E-7</c:v>
                </c:pt>
                <c:pt idx="2837">
                  <c:v>-2.5699999999999999E-7</c:v>
                </c:pt>
                <c:pt idx="2838">
                  <c:v>-2.5699999999999999E-7</c:v>
                </c:pt>
                <c:pt idx="2839">
                  <c:v>-2.5699999999999999E-7</c:v>
                </c:pt>
                <c:pt idx="2840">
                  <c:v>-2.5699999999999999E-7</c:v>
                </c:pt>
                <c:pt idx="2841">
                  <c:v>-2.5699999999999999E-7</c:v>
                </c:pt>
                <c:pt idx="2842">
                  <c:v>-2.5699999999999999E-7</c:v>
                </c:pt>
                <c:pt idx="2843">
                  <c:v>-2.5699999999999999E-7</c:v>
                </c:pt>
                <c:pt idx="2844">
                  <c:v>-2.5699999999999999E-7</c:v>
                </c:pt>
                <c:pt idx="2845">
                  <c:v>-2.5699999999999999E-7</c:v>
                </c:pt>
                <c:pt idx="2846">
                  <c:v>-2.5699999999999999E-7</c:v>
                </c:pt>
                <c:pt idx="2847">
                  <c:v>-2.5699999999999999E-7</c:v>
                </c:pt>
                <c:pt idx="2848">
                  <c:v>-2.5699999999999999E-7</c:v>
                </c:pt>
                <c:pt idx="2849">
                  <c:v>-2.5699999999999999E-7</c:v>
                </c:pt>
                <c:pt idx="2850">
                  <c:v>-2.5699999999999999E-7</c:v>
                </c:pt>
                <c:pt idx="2851">
                  <c:v>-2.5699999999999999E-7</c:v>
                </c:pt>
                <c:pt idx="2852">
                  <c:v>-2.5699999999999999E-7</c:v>
                </c:pt>
                <c:pt idx="2853">
                  <c:v>-2.5699999999999999E-7</c:v>
                </c:pt>
                <c:pt idx="2854">
                  <c:v>-2.5699999999999999E-7</c:v>
                </c:pt>
                <c:pt idx="2855">
                  <c:v>-2.5699999999999999E-7</c:v>
                </c:pt>
                <c:pt idx="2856">
                  <c:v>-2.5699999999999999E-7</c:v>
                </c:pt>
                <c:pt idx="2857">
                  <c:v>-2.5600000000000002E-7</c:v>
                </c:pt>
                <c:pt idx="2858">
                  <c:v>-2.5600000000000002E-7</c:v>
                </c:pt>
                <c:pt idx="2859">
                  <c:v>-2.5600000000000002E-7</c:v>
                </c:pt>
                <c:pt idx="2860">
                  <c:v>-2.5600000000000002E-7</c:v>
                </c:pt>
                <c:pt idx="2861">
                  <c:v>-2.5600000000000002E-7</c:v>
                </c:pt>
                <c:pt idx="2862">
                  <c:v>-2.5600000000000002E-7</c:v>
                </c:pt>
                <c:pt idx="2863">
                  <c:v>-2.5600000000000002E-7</c:v>
                </c:pt>
                <c:pt idx="2864">
                  <c:v>-2.5600000000000002E-7</c:v>
                </c:pt>
                <c:pt idx="2865">
                  <c:v>-2.5600000000000002E-7</c:v>
                </c:pt>
                <c:pt idx="2866">
                  <c:v>-2.5600000000000002E-7</c:v>
                </c:pt>
                <c:pt idx="2867">
                  <c:v>-2.5600000000000002E-7</c:v>
                </c:pt>
                <c:pt idx="2868">
                  <c:v>-2.5600000000000002E-7</c:v>
                </c:pt>
                <c:pt idx="2869">
                  <c:v>-2.5600000000000002E-7</c:v>
                </c:pt>
                <c:pt idx="2870">
                  <c:v>-2.5600000000000002E-7</c:v>
                </c:pt>
                <c:pt idx="2871">
                  <c:v>-2.5600000000000002E-7</c:v>
                </c:pt>
                <c:pt idx="2872">
                  <c:v>-2.5600000000000002E-7</c:v>
                </c:pt>
                <c:pt idx="2873">
                  <c:v>-2.5600000000000002E-7</c:v>
                </c:pt>
                <c:pt idx="2874">
                  <c:v>-2.5600000000000002E-7</c:v>
                </c:pt>
                <c:pt idx="2875">
                  <c:v>-2.5600000000000002E-7</c:v>
                </c:pt>
                <c:pt idx="2876">
                  <c:v>-2.5600000000000002E-7</c:v>
                </c:pt>
                <c:pt idx="2877">
                  <c:v>-2.5499999999999999E-7</c:v>
                </c:pt>
                <c:pt idx="2878">
                  <c:v>-2.5499999999999999E-7</c:v>
                </c:pt>
                <c:pt idx="2879">
                  <c:v>-2.5499999999999999E-7</c:v>
                </c:pt>
                <c:pt idx="2880">
                  <c:v>-2.5499999999999999E-7</c:v>
                </c:pt>
                <c:pt idx="2881">
                  <c:v>-2.5499999999999999E-7</c:v>
                </c:pt>
                <c:pt idx="2882">
                  <c:v>-2.5499999999999999E-7</c:v>
                </c:pt>
                <c:pt idx="2883">
                  <c:v>-2.5499999999999999E-7</c:v>
                </c:pt>
                <c:pt idx="2884">
                  <c:v>-2.5499999999999999E-7</c:v>
                </c:pt>
                <c:pt idx="2885">
                  <c:v>-2.5499999999999999E-7</c:v>
                </c:pt>
                <c:pt idx="2886">
                  <c:v>-2.5499999999999999E-7</c:v>
                </c:pt>
                <c:pt idx="2887">
                  <c:v>-2.5499999999999999E-7</c:v>
                </c:pt>
                <c:pt idx="2888">
                  <c:v>-2.5499999999999999E-7</c:v>
                </c:pt>
                <c:pt idx="2889">
                  <c:v>-2.5499999999999999E-7</c:v>
                </c:pt>
                <c:pt idx="2890">
                  <c:v>-2.5499999999999999E-7</c:v>
                </c:pt>
                <c:pt idx="2891">
                  <c:v>-2.5499999999999999E-7</c:v>
                </c:pt>
                <c:pt idx="2892">
                  <c:v>-2.5499999999999999E-7</c:v>
                </c:pt>
                <c:pt idx="2893">
                  <c:v>-2.5499999999999999E-7</c:v>
                </c:pt>
                <c:pt idx="2894">
                  <c:v>-2.5499999999999999E-7</c:v>
                </c:pt>
                <c:pt idx="2895">
                  <c:v>-2.5499999999999999E-7</c:v>
                </c:pt>
                <c:pt idx="2896">
                  <c:v>-2.5499999999999999E-7</c:v>
                </c:pt>
                <c:pt idx="2897">
                  <c:v>-2.5400000000000002E-7</c:v>
                </c:pt>
                <c:pt idx="2898">
                  <c:v>-2.5400000000000002E-7</c:v>
                </c:pt>
                <c:pt idx="2899">
                  <c:v>-2.5400000000000002E-7</c:v>
                </c:pt>
                <c:pt idx="2900">
                  <c:v>-2.5400000000000002E-7</c:v>
                </c:pt>
                <c:pt idx="2901">
                  <c:v>-2.5400000000000002E-7</c:v>
                </c:pt>
                <c:pt idx="2902">
                  <c:v>-2.5400000000000002E-7</c:v>
                </c:pt>
                <c:pt idx="2903">
                  <c:v>-2.5400000000000002E-7</c:v>
                </c:pt>
                <c:pt idx="2904">
                  <c:v>-2.5400000000000002E-7</c:v>
                </c:pt>
                <c:pt idx="2905">
                  <c:v>-2.5400000000000002E-7</c:v>
                </c:pt>
                <c:pt idx="2906">
                  <c:v>-2.5400000000000002E-7</c:v>
                </c:pt>
                <c:pt idx="2907">
                  <c:v>-2.5400000000000002E-7</c:v>
                </c:pt>
                <c:pt idx="2908">
                  <c:v>-2.5400000000000002E-7</c:v>
                </c:pt>
                <c:pt idx="2909">
                  <c:v>-2.5400000000000002E-7</c:v>
                </c:pt>
                <c:pt idx="2910">
                  <c:v>-2.5400000000000002E-7</c:v>
                </c:pt>
                <c:pt idx="2911">
                  <c:v>-2.5400000000000002E-7</c:v>
                </c:pt>
                <c:pt idx="2912">
                  <c:v>-2.5400000000000002E-7</c:v>
                </c:pt>
                <c:pt idx="2913">
                  <c:v>-2.5400000000000002E-7</c:v>
                </c:pt>
                <c:pt idx="2914">
                  <c:v>-2.5400000000000002E-7</c:v>
                </c:pt>
                <c:pt idx="2915">
                  <c:v>-2.5400000000000002E-7</c:v>
                </c:pt>
                <c:pt idx="2916">
                  <c:v>-2.5400000000000002E-7</c:v>
                </c:pt>
                <c:pt idx="2917">
                  <c:v>-2.53E-7</c:v>
                </c:pt>
                <c:pt idx="2918">
                  <c:v>-2.53E-7</c:v>
                </c:pt>
                <c:pt idx="2919">
                  <c:v>-2.53E-7</c:v>
                </c:pt>
                <c:pt idx="2920">
                  <c:v>-2.53E-7</c:v>
                </c:pt>
                <c:pt idx="2921">
                  <c:v>-2.53E-7</c:v>
                </c:pt>
                <c:pt idx="2922">
                  <c:v>-2.53E-7</c:v>
                </c:pt>
                <c:pt idx="2923">
                  <c:v>-2.53E-7</c:v>
                </c:pt>
                <c:pt idx="2924">
                  <c:v>-2.53E-7</c:v>
                </c:pt>
                <c:pt idx="2925">
                  <c:v>-2.53E-7</c:v>
                </c:pt>
                <c:pt idx="2926">
                  <c:v>-2.53E-7</c:v>
                </c:pt>
                <c:pt idx="2927">
                  <c:v>-2.53E-7</c:v>
                </c:pt>
                <c:pt idx="2928">
                  <c:v>-2.53E-7</c:v>
                </c:pt>
                <c:pt idx="2929">
                  <c:v>-2.53E-7</c:v>
                </c:pt>
                <c:pt idx="2930">
                  <c:v>-2.53E-7</c:v>
                </c:pt>
                <c:pt idx="2931">
                  <c:v>-2.53E-7</c:v>
                </c:pt>
                <c:pt idx="2932">
                  <c:v>-2.53E-7</c:v>
                </c:pt>
                <c:pt idx="2933">
                  <c:v>-2.53E-7</c:v>
                </c:pt>
                <c:pt idx="2934">
                  <c:v>-2.53E-7</c:v>
                </c:pt>
                <c:pt idx="2935">
                  <c:v>-2.53E-7</c:v>
                </c:pt>
                <c:pt idx="2936">
                  <c:v>-2.53E-7</c:v>
                </c:pt>
                <c:pt idx="2937">
                  <c:v>-2.5199999999999998E-7</c:v>
                </c:pt>
                <c:pt idx="2938">
                  <c:v>-2.5199999999999998E-7</c:v>
                </c:pt>
                <c:pt idx="2939">
                  <c:v>-2.5199999999999998E-7</c:v>
                </c:pt>
                <c:pt idx="2940">
                  <c:v>-2.5199999999999998E-7</c:v>
                </c:pt>
                <c:pt idx="2941">
                  <c:v>-2.5199999999999998E-7</c:v>
                </c:pt>
                <c:pt idx="2942">
                  <c:v>-2.5199999999999998E-7</c:v>
                </c:pt>
                <c:pt idx="2943">
                  <c:v>-2.5199999999999998E-7</c:v>
                </c:pt>
                <c:pt idx="2944">
                  <c:v>-2.5199999999999998E-7</c:v>
                </c:pt>
                <c:pt idx="2945">
                  <c:v>-2.5199999999999998E-7</c:v>
                </c:pt>
                <c:pt idx="2946">
                  <c:v>-2.5199999999999998E-7</c:v>
                </c:pt>
                <c:pt idx="2947">
                  <c:v>-2.5199999999999998E-7</c:v>
                </c:pt>
                <c:pt idx="2948">
                  <c:v>-2.5199999999999998E-7</c:v>
                </c:pt>
                <c:pt idx="2949">
                  <c:v>-2.5199999999999998E-7</c:v>
                </c:pt>
                <c:pt idx="2950">
                  <c:v>-2.5199999999999998E-7</c:v>
                </c:pt>
                <c:pt idx="2951">
                  <c:v>-2.5199999999999998E-7</c:v>
                </c:pt>
                <c:pt idx="2952">
                  <c:v>-2.5199999999999998E-7</c:v>
                </c:pt>
                <c:pt idx="2953">
                  <c:v>-2.5199999999999998E-7</c:v>
                </c:pt>
                <c:pt idx="2954">
                  <c:v>-2.5199999999999998E-7</c:v>
                </c:pt>
                <c:pt idx="2955">
                  <c:v>-2.5199999999999998E-7</c:v>
                </c:pt>
                <c:pt idx="2956">
                  <c:v>-2.5199999999999998E-7</c:v>
                </c:pt>
                <c:pt idx="2957">
                  <c:v>-2.5100000000000001E-7</c:v>
                </c:pt>
                <c:pt idx="2958">
                  <c:v>-2.5100000000000001E-7</c:v>
                </c:pt>
                <c:pt idx="2959">
                  <c:v>-2.5100000000000001E-7</c:v>
                </c:pt>
                <c:pt idx="2960">
                  <c:v>-2.5100000000000001E-7</c:v>
                </c:pt>
                <c:pt idx="2961">
                  <c:v>-2.5100000000000001E-7</c:v>
                </c:pt>
                <c:pt idx="2962">
                  <c:v>-2.5100000000000001E-7</c:v>
                </c:pt>
                <c:pt idx="2963">
                  <c:v>-2.5100000000000001E-7</c:v>
                </c:pt>
                <c:pt idx="2964">
                  <c:v>-2.5100000000000001E-7</c:v>
                </c:pt>
                <c:pt idx="2965">
                  <c:v>-2.5100000000000001E-7</c:v>
                </c:pt>
                <c:pt idx="2966">
                  <c:v>-2.5100000000000001E-7</c:v>
                </c:pt>
                <c:pt idx="2967">
                  <c:v>-2.5100000000000001E-7</c:v>
                </c:pt>
                <c:pt idx="2968">
                  <c:v>-2.5100000000000001E-7</c:v>
                </c:pt>
                <c:pt idx="2969">
                  <c:v>-2.5100000000000001E-7</c:v>
                </c:pt>
                <c:pt idx="2970">
                  <c:v>-2.5100000000000001E-7</c:v>
                </c:pt>
                <c:pt idx="2971">
                  <c:v>-2.5100000000000001E-7</c:v>
                </c:pt>
                <c:pt idx="2972">
                  <c:v>-2.5100000000000001E-7</c:v>
                </c:pt>
                <c:pt idx="2973">
                  <c:v>-2.5100000000000001E-7</c:v>
                </c:pt>
                <c:pt idx="2974">
                  <c:v>-2.5100000000000001E-7</c:v>
                </c:pt>
                <c:pt idx="2975">
                  <c:v>-2.5100000000000001E-7</c:v>
                </c:pt>
                <c:pt idx="2976">
                  <c:v>-2.5100000000000001E-7</c:v>
                </c:pt>
                <c:pt idx="2977">
                  <c:v>-2.4999999999999999E-7</c:v>
                </c:pt>
                <c:pt idx="2978">
                  <c:v>-2.4999999999999999E-7</c:v>
                </c:pt>
                <c:pt idx="2979">
                  <c:v>-2.4999999999999999E-7</c:v>
                </c:pt>
                <c:pt idx="2980">
                  <c:v>-2.4999999999999999E-7</c:v>
                </c:pt>
                <c:pt idx="2981">
                  <c:v>-2.4999999999999999E-7</c:v>
                </c:pt>
                <c:pt idx="2982">
                  <c:v>-2.4999999999999999E-7</c:v>
                </c:pt>
                <c:pt idx="2983">
                  <c:v>-2.4999999999999999E-7</c:v>
                </c:pt>
                <c:pt idx="2984">
                  <c:v>-2.4999999999999999E-7</c:v>
                </c:pt>
                <c:pt idx="2985">
                  <c:v>-2.4999999999999999E-7</c:v>
                </c:pt>
                <c:pt idx="2986">
                  <c:v>-2.4999999999999999E-7</c:v>
                </c:pt>
                <c:pt idx="2987">
                  <c:v>-2.4999999999999999E-7</c:v>
                </c:pt>
                <c:pt idx="2988">
                  <c:v>-2.4999999999999999E-7</c:v>
                </c:pt>
                <c:pt idx="2989">
                  <c:v>-2.4999999999999999E-7</c:v>
                </c:pt>
                <c:pt idx="2990">
                  <c:v>-2.4999999999999999E-7</c:v>
                </c:pt>
                <c:pt idx="2991">
                  <c:v>-2.4999999999999999E-7</c:v>
                </c:pt>
                <c:pt idx="2992">
                  <c:v>-2.4999999999999999E-7</c:v>
                </c:pt>
                <c:pt idx="2993">
                  <c:v>-2.4999999999999999E-7</c:v>
                </c:pt>
                <c:pt idx="2994">
                  <c:v>-2.4999999999999999E-7</c:v>
                </c:pt>
                <c:pt idx="2995">
                  <c:v>-2.4999999999999999E-7</c:v>
                </c:pt>
                <c:pt idx="2996">
                  <c:v>-2.4999999999999999E-7</c:v>
                </c:pt>
                <c:pt idx="2997">
                  <c:v>-2.4900000000000002E-7</c:v>
                </c:pt>
                <c:pt idx="2998">
                  <c:v>-2.4900000000000002E-7</c:v>
                </c:pt>
                <c:pt idx="2999">
                  <c:v>-2.4900000000000002E-7</c:v>
                </c:pt>
                <c:pt idx="3000">
                  <c:v>-2.4900000000000002E-7</c:v>
                </c:pt>
                <c:pt idx="3001">
                  <c:v>-2.4900000000000002E-7</c:v>
                </c:pt>
                <c:pt idx="3002">
                  <c:v>-2.4900000000000002E-7</c:v>
                </c:pt>
                <c:pt idx="3003">
                  <c:v>-2.4900000000000002E-7</c:v>
                </c:pt>
                <c:pt idx="3004">
                  <c:v>-2.4900000000000002E-7</c:v>
                </c:pt>
                <c:pt idx="3005">
                  <c:v>-2.4900000000000002E-7</c:v>
                </c:pt>
                <c:pt idx="3006">
                  <c:v>-2.4900000000000002E-7</c:v>
                </c:pt>
                <c:pt idx="3007">
                  <c:v>-2.4900000000000002E-7</c:v>
                </c:pt>
                <c:pt idx="3008">
                  <c:v>-2.4900000000000002E-7</c:v>
                </c:pt>
                <c:pt idx="3009">
                  <c:v>-2.4900000000000002E-7</c:v>
                </c:pt>
                <c:pt idx="3010">
                  <c:v>-2.4900000000000002E-7</c:v>
                </c:pt>
                <c:pt idx="3011">
                  <c:v>-2.4900000000000002E-7</c:v>
                </c:pt>
                <c:pt idx="3012">
                  <c:v>-2.4900000000000002E-7</c:v>
                </c:pt>
                <c:pt idx="3013">
                  <c:v>-2.4900000000000002E-7</c:v>
                </c:pt>
                <c:pt idx="3014">
                  <c:v>-2.4900000000000002E-7</c:v>
                </c:pt>
                <c:pt idx="3015">
                  <c:v>-2.4900000000000002E-7</c:v>
                </c:pt>
                <c:pt idx="3016">
                  <c:v>-2.4900000000000002E-7</c:v>
                </c:pt>
                <c:pt idx="3017">
                  <c:v>-2.48E-7</c:v>
                </c:pt>
                <c:pt idx="3018">
                  <c:v>-2.48E-7</c:v>
                </c:pt>
                <c:pt idx="3019">
                  <c:v>-2.48E-7</c:v>
                </c:pt>
                <c:pt idx="3020">
                  <c:v>-2.48E-7</c:v>
                </c:pt>
                <c:pt idx="3021">
                  <c:v>-2.48E-7</c:v>
                </c:pt>
                <c:pt idx="3022">
                  <c:v>-2.48E-7</c:v>
                </c:pt>
                <c:pt idx="3023">
                  <c:v>-2.48E-7</c:v>
                </c:pt>
                <c:pt idx="3024">
                  <c:v>-2.48E-7</c:v>
                </c:pt>
                <c:pt idx="3025">
                  <c:v>-2.48E-7</c:v>
                </c:pt>
                <c:pt idx="3026">
                  <c:v>-2.48E-7</c:v>
                </c:pt>
                <c:pt idx="3027">
                  <c:v>-2.48E-7</c:v>
                </c:pt>
                <c:pt idx="3028">
                  <c:v>-2.48E-7</c:v>
                </c:pt>
                <c:pt idx="3029">
                  <c:v>-2.48E-7</c:v>
                </c:pt>
                <c:pt idx="3030">
                  <c:v>-2.48E-7</c:v>
                </c:pt>
                <c:pt idx="3031">
                  <c:v>-2.48E-7</c:v>
                </c:pt>
                <c:pt idx="3032">
                  <c:v>-2.48E-7</c:v>
                </c:pt>
                <c:pt idx="3033">
                  <c:v>-2.48E-7</c:v>
                </c:pt>
                <c:pt idx="3034">
                  <c:v>-2.48E-7</c:v>
                </c:pt>
                <c:pt idx="3035">
                  <c:v>-2.48E-7</c:v>
                </c:pt>
                <c:pt idx="3036">
                  <c:v>-2.48E-7</c:v>
                </c:pt>
                <c:pt idx="3037">
                  <c:v>-2.4699999999999998E-7</c:v>
                </c:pt>
                <c:pt idx="3038">
                  <c:v>-2.4699999999999998E-7</c:v>
                </c:pt>
                <c:pt idx="3039">
                  <c:v>-2.4699999999999998E-7</c:v>
                </c:pt>
                <c:pt idx="3040">
                  <c:v>-2.4699999999999998E-7</c:v>
                </c:pt>
                <c:pt idx="3041">
                  <c:v>-2.4699999999999998E-7</c:v>
                </c:pt>
                <c:pt idx="3042">
                  <c:v>-2.4699999999999998E-7</c:v>
                </c:pt>
                <c:pt idx="3043">
                  <c:v>-2.4699999999999998E-7</c:v>
                </c:pt>
                <c:pt idx="3044">
                  <c:v>-2.4699999999999998E-7</c:v>
                </c:pt>
                <c:pt idx="3045">
                  <c:v>-2.4699999999999998E-7</c:v>
                </c:pt>
                <c:pt idx="3046">
                  <c:v>-2.4699999999999998E-7</c:v>
                </c:pt>
                <c:pt idx="3047">
                  <c:v>-2.4699999999999998E-7</c:v>
                </c:pt>
                <c:pt idx="3048">
                  <c:v>-2.4699999999999998E-7</c:v>
                </c:pt>
                <c:pt idx="3049">
                  <c:v>-2.4699999999999998E-7</c:v>
                </c:pt>
                <c:pt idx="3050">
                  <c:v>-2.4699999999999998E-7</c:v>
                </c:pt>
                <c:pt idx="3051">
                  <c:v>-2.4699999999999998E-7</c:v>
                </c:pt>
                <c:pt idx="3052">
                  <c:v>-2.4699999999999998E-7</c:v>
                </c:pt>
                <c:pt idx="3053">
                  <c:v>-2.4699999999999998E-7</c:v>
                </c:pt>
                <c:pt idx="3054">
                  <c:v>-2.4699999999999998E-7</c:v>
                </c:pt>
                <c:pt idx="3055">
                  <c:v>-2.4699999999999998E-7</c:v>
                </c:pt>
                <c:pt idx="3056">
                  <c:v>-2.4699999999999998E-7</c:v>
                </c:pt>
                <c:pt idx="3057">
                  <c:v>-2.4600000000000001E-7</c:v>
                </c:pt>
                <c:pt idx="3058">
                  <c:v>-2.4600000000000001E-7</c:v>
                </c:pt>
                <c:pt idx="3059">
                  <c:v>-2.4600000000000001E-7</c:v>
                </c:pt>
                <c:pt idx="3060">
                  <c:v>-2.4600000000000001E-7</c:v>
                </c:pt>
                <c:pt idx="3061">
                  <c:v>-2.4600000000000001E-7</c:v>
                </c:pt>
                <c:pt idx="3062">
                  <c:v>-2.4600000000000001E-7</c:v>
                </c:pt>
                <c:pt idx="3063">
                  <c:v>-2.4600000000000001E-7</c:v>
                </c:pt>
                <c:pt idx="3064">
                  <c:v>-2.4600000000000001E-7</c:v>
                </c:pt>
                <c:pt idx="3065">
                  <c:v>-2.4600000000000001E-7</c:v>
                </c:pt>
                <c:pt idx="3066">
                  <c:v>-2.4600000000000001E-7</c:v>
                </c:pt>
                <c:pt idx="3067">
                  <c:v>-2.4600000000000001E-7</c:v>
                </c:pt>
                <c:pt idx="3068">
                  <c:v>-2.4600000000000001E-7</c:v>
                </c:pt>
                <c:pt idx="3069">
                  <c:v>-2.4600000000000001E-7</c:v>
                </c:pt>
                <c:pt idx="3070">
                  <c:v>-2.4600000000000001E-7</c:v>
                </c:pt>
                <c:pt idx="3071">
                  <c:v>-2.4600000000000001E-7</c:v>
                </c:pt>
                <c:pt idx="3072">
                  <c:v>-2.4600000000000001E-7</c:v>
                </c:pt>
                <c:pt idx="3073">
                  <c:v>-2.4600000000000001E-7</c:v>
                </c:pt>
                <c:pt idx="3074">
                  <c:v>-2.4600000000000001E-7</c:v>
                </c:pt>
                <c:pt idx="3075">
                  <c:v>-2.4600000000000001E-7</c:v>
                </c:pt>
                <c:pt idx="3076">
                  <c:v>-2.4600000000000001E-7</c:v>
                </c:pt>
                <c:pt idx="3077">
                  <c:v>-2.4499999999999998E-7</c:v>
                </c:pt>
                <c:pt idx="3078">
                  <c:v>-2.4499999999999998E-7</c:v>
                </c:pt>
                <c:pt idx="3079">
                  <c:v>-2.4499999999999998E-7</c:v>
                </c:pt>
                <c:pt idx="3080">
                  <c:v>-2.4499999999999998E-7</c:v>
                </c:pt>
                <c:pt idx="3081">
                  <c:v>-2.4499999999999998E-7</c:v>
                </c:pt>
                <c:pt idx="3082">
                  <c:v>-2.4499999999999998E-7</c:v>
                </c:pt>
                <c:pt idx="3083">
                  <c:v>-2.4499999999999998E-7</c:v>
                </c:pt>
                <c:pt idx="3084">
                  <c:v>-2.4499999999999998E-7</c:v>
                </c:pt>
                <c:pt idx="3085">
                  <c:v>-2.4499999999999998E-7</c:v>
                </c:pt>
                <c:pt idx="3086">
                  <c:v>-2.4499999999999998E-7</c:v>
                </c:pt>
                <c:pt idx="3087">
                  <c:v>-2.4499999999999998E-7</c:v>
                </c:pt>
                <c:pt idx="3088">
                  <c:v>-2.4499999999999998E-7</c:v>
                </c:pt>
                <c:pt idx="3089">
                  <c:v>-2.4499999999999998E-7</c:v>
                </c:pt>
                <c:pt idx="3090">
                  <c:v>-2.4499999999999998E-7</c:v>
                </c:pt>
                <c:pt idx="3091">
                  <c:v>-2.4499999999999998E-7</c:v>
                </c:pt>
                <c:pt idx="3092">
                  <c:v>-2.4499999999999998E-7</c:v>
                </c:pt>
                <c:pt idx="3093">
                  <c:v>-2.4499999999999998E-7</c:v>
                </c:pt>
                <c:pt idx="3094">
                  <c:v>-2.4499999999999998E-7</c:v>
                </c:pt>
                <c:pt idx="3095">
                  <c:v>-2.4499999999999998E-7</c:v>
                </c:pt>
                <c:pt idx="3096">
                  <c:v>-2.4499999999999998E-7</c:v>
                </c:pt>
                <c:pt idx="3097">
                  <c:v>-2.4400000000000001E-7</c:v>
                </c:pt>
                <c:pt idx="3098">
                  <c:v>-2.4400000000000001E-7</c:v>
                </c:pt>
                <c:pt idx="3099">
                  <c:v>-2.4400000000000001E-7</c:v>
                </c:pt>
                <c:pt idx="3100">
                  <c:v>-2.4400000000000001E-7</c:v>
                </c:pt>
                <c:pt idx="3101">
                  <c:v>-2.4400000000000001E-7</c:v>
                </c:pt>
                <c:pt idx="3102">
                  <c:v>-2.4400000000000001E-7</c:v>
                </c:pt>
                <c:pt idx="3103">
                  <c:v>-2.4400000000000001E-7</c:v>
                </c:pt>
                <c:pt idx="3104">
                  <c:v>-2.4400000000000001E-7</c:v>
                </c:pt>
                <c:pt idx="3105">
                  <c:v>-2.4400000000000001E-7</c:v>
                </c:pt>
                <c:pt idx="3106">
                  <c:v>-2.4400000000000001E-7</c:v>
                </c:pt>
                <c:pt idx="3107">
                  <c:v>-2.4400000000000001E-7</c:v>
                </c:pt>
                <c:pt idx="3108">
                  <c:v>-2.4400000000000001E-7</c:v>
                </c:pt>
                <c:pt idx="3109">
                  <c:v>-2.4400000000000001E-7</c:v>
                </c:pt>
                <c:pt idx="3110">
                  <c:v>-2.4400000000000001E-7</c:v>
                </c:pt>
                <c:pt idx="3111">
                  <c:v>-2.4400000000000001E-7</c:v>
                </c:pt>
                <c:pt idx="3112">
                  <c:v>-2.4400000000000001E-7</c:v>
                </c:pt>
                <c:pt idx="3113">
                  <c:v>-2.4400000000000001E-7</c:v>
                </c:pt>
                <c:pt idx="3114">
                  <c:v>-2.4400000000000001E-7</c:v>
                </c:pt>
                <c:pt idx="3115">
                  <c:v>-2.4400000000000001E-7</c:v>
                </c:pt>
                <c:pt idx="3116">
                  <c:v>-2.4400000000000001E-7</c:v>
                </c:pt>
                <c:pt idx="3117">
                  <c:v>-2.4299999999999999E-7</c:v>
                </c:pt>
                <c:pt idx="3118">
                  <c:v>-2.4299999999999999E-7</c:v>
                </c:pt>
                <c:pt idx="3119">
                  <c:v>-2.4299999999999999E-7</c:v>
                </c:pt>
                <c:pt idx="3120">
                  <c:v>-2.4299999999999999E-7</c:v>
                </c:pt>
                <c:pt idx="3121">
                  <c:v>-2.4299999999999999E-7</c:v>
                </c:pt>
                <c:pt idx="3122">
                  <c:v>-2.4299999999999999E-7</c:v>
                </c:pt>
                <c:pt idx="3123">
                  <c:v>-2.4299999999999999E-7</c:v>
                </c:pt>
                <c:pt idx="3124">
                  <c:v>-2.4299999999999999E-7</c:v>
                </c:pt>
                <c:pt idx="3125">
                  <c:v>-2.4299999999999999E-7</c:v>
                </c:pt>
                <c:pt idx="3126">
                  <c:v>-2.4299999999999999E-7</c:v>
                </c:pt>
                <c:pt idx="3127">
                  <c:v>-2.4299999999999999E-7</c:v>
                </c:pt>
                <c:pt idx="3128">
                  <c:v>-2.4299999999999999E-7</c:v>
                </c:pt>
                <c:pt idx="3129">
                  <c:v>-2.4299999999999999E-7</c:v>
                </c:pt>
                <c:pt idx="3130">
                  <c:v>-2.4299999999999999E-7</c:v>
                </c:pt>
                <c:pt idx="3131">
                  <c:v>-2.4299999999999999E-7</c:v>
                </c:pt>
                <c:pt idx="3132">
                  <c:v>-2.4299999999999999E-7</c:v>
                </c:pt>
                <c:pt idx="3133">
                  <c:v>-2.4299999999999999E-7</c:v>
                </c:pt>
                <c:pt idx="3134">
                  <c:v>-2.4299999999999999E-7</c:v>
                </c:pt>
                <c:pt idx="3135">
                  <c:v>-2.4299999999999999E-7</c:v>
                </c:pt>
                <c:pt idx="3136">
                  <c:v>-2.4299999999999999E-7</c:v>
                </c:pt>
                <c:pt idx="3137">
                  <c:v>-2.4200000000000002E-7</c:v>
                </c:pt>
                <c:pt idx="3138">
                  <c:v>-2.4200000000000002E-7</c:v>
                </c:pt>
                <c:pt idx="3139">
                  <c:v>-2.4200000000000002E-7</c:v>
                </c:pt>
                <c:pt idx="3140">
                  <c:v>-2.4200000000000002E-7</c:v>
                </c:pt>
                <c:pt idx="3141">
                  <c:v>-2.4200000000000002E-7</c:v>
                </c:pt>
                <c:pt idx="3142">
                  <c:v>-2.4200000000000002E-7</c:v>
                </c:pt>
                <c:pt idx="3143">
                  <c:v>-2.4200000000000002E-7</c:v>
                </c:pt>
                <c:pt idx="3144">
                  <c:v>-2.4200000000000002E-7</c:v>
                </c:pt>
                <c:pt idx="3145">
                  <c:v>-2.4200000000000002E-7</c:v>
                </c:pt>
                <c:pt idx="3146">
                  <c:v>-2.4200000000000002E-7</c:v>
                </c:pt>
                <c:pt idx="3147">
                  <c:v>-2.4200000000000002E-7</c:v>
                </c:pt>
                <c:pt idx="3148">
                  <c:v>-2.4200000000000002E-7</c:v>
                </c:pt>
                <c:pt idx="3149">
                  <c:v>-2.4200000000000002E-7</c:v>
                </c:pt>
                <c:pt idx="3150">
                  <c:v>-2.4200000000000002E-7</c:v>
                </c:pt>
                <c:pt idx="3151">
                  <c:v>-2.4200000000000002E-7</c:v>
                </c:pt>
                <c:pt idx="3152">
                  <c:v>-2.4200000000000002E-7</c:v>
                </c:pt>
                <c:pt idx="3153">
                  <c:v>-2.4200000000000002E-7</c:v>
                </c:pt>
                <c:pt idx="3154">
                  <c:v>-2.4200000000000002E-7</c:v>
                </c:pt>
                <c:pt idx="3155">
                  <c:v>-2.4200000000000002E-7</c:v>
                </c:pt>
                <c:pt idx="3156">
                  <c:v>-2.4200000000000002E-7</c:v>
                </c:pt>
                <c:pt idx="3157">
                  <c:v>-2.41E-7</c:v>
                </c:pt>
                <c:pt idx="3158">
                  <c:v>-2.41E-7</c:v>
                </c:pt>
                <c:pt idx="3159">
                  <c:v>-2.41E-7</c:v>
                </c:pt>
                <c:pt idx="3160">
                  <c:v>-2.41E-7</c:v>
                </c:pt>
                <c:pt idx="3161">
                  <c:v>-2.41E-7</c:v>
                </c:pt>
                <c:pt idx="3162">
                  <c:v>-2.41E-7</c:v>
                </c:pt>
                <c:pt idx="3163">
                  <c:v>-2.41E-7</c:v>
                </c:pt>
                <c:pt idx="3164">
                  <c:v>-2.41E-7</c:v>
                </c:pt>
                <c:pt idx="3165">
                  <c:v>-2.41E-7</c:v>
                </c:pt>
                <c:pt idx="3166">
                  <c:v>-2.41E-7</c:v>
                </c:pt>
                <c:pt idx="3167">
                  <c:v>-2.41E-7</c:v>
                </c:pt>
                <c:pt idx="3168">
                  <c:v>-2.41E-7</c:v>
                </c:pt>
                <c:pt idx="3169">
                  <c:v>-2.41E-7</c:v>
                </c:pt>
                <c:pt idx="3170">
                  <c:v>-2.41E-7</c:v>
                </c:pt>
                <c:pt idx="3171">
                  <c:v>-2.41E-7</c:v>
                </c:pt>
                <c:pt idx="3172">
                  <c:v>-2.41E-7</c:v>
                </c:pt>
                <c:pt idx="3173">
                  <c:v>-2.41E-7</c:v>
                </c:pt>
                <c:pt idx="3174">
                  <c:v>-2.41E-7</c:v>
                </c:pt>
                <c:pt idx="3175">
                  <c:v>-2.41E-7</c:v>
                </c:pt>
                <c:pt idx="3176">
                  <c:v>-2.41E-7</c:v>
                </c:pt>
                <c:pt idx="3177">
                  <c:v>-2.3999999999999998E-7</c:v>
                </c:pt>
                <c:pt idx="3178">
                  <c:v>-2.3999999999999998E-7</c:v>
                </c:pt>
                <c:pt idx="3179">
                  <c:v>-2.3999999999999998E-7</c:v>
                </c:pt>
                <c:pt idx="3180">
                  <c:v>-2.3999999999999998E-7</c:v>
                </c:pt>
                <c:pt idx="3181">
                  <c:v>-2.3999999999999998E-7</c:v>
                </c:pt>
                <c:pt idx="3182">
                  <c:v>-2.3999999999999998E-7</c:v>
                </c:pt>
                <c:pt idx="3183">
                  <c:v>-2.3999999999999998E-7</c:v>
                </c:pt>
                <c:pt idx="3184">
                  <c:v>-2.3999999999999998E-7</c:v>
                </c:pt>
                <c:pt idx="3185">
                  <c:v>-2.3999999999999998E-7</c:v>
                </c:pt>
                <c:pt idx="3186">
                  <c:v>-2.3999999999999998E-7</c:v>
                </c:pt>
                <c:pt idx="3187">
                  <c:v>-2.3999999999999998E-7</c:v>
                </c:pt>
                <c:pt idx="3188">
                  <c:v>-2.3999999999999998E-7</c:v>
                </c:pt>
                <c:pt idx="3189">
                  <c:v>-2.3999999999999998E-7</c:v>
                </c:pt>
                <c:pt idx="3190">
                  <c:v>-2.3999999999999998E-7</c:v>
                </c:pt>
                <c:pt idx="3191">
                  <c:v>-2.3999999999999998E-7</c:v>
                </c:pt>
                <c:pt idx="3192">
                  <c:v>-2.3999999999999998E-7</c:v>
                </c:pt>
                <c:pt idx="3193">
                  <c:v>-2.3999999999999998E-7</c:v>
                </c:pt>
                <c:pt idx="3194">
                  <c:v>-2.3999999999999998E-7</c:v>
                </c:pt>
                <c:pt idx="3195">
                  <c:v>-2.3999999999999998E-7</c:v>
                </c:pt>
                <c:pt idx="3196">
                  <c:v>-2.3999999999999998E-7</c:v>
                </c:pt>
                <c:pt idx="3197">
                  <c:v>-2.3900000000000001E-7</c:v>
                </c:pt>
                <c:pt idx="3198">
                  <c:v>-2.3900000000000001E-7</c:v>
                </c:pt>
                <c:pt idx="3199">
                  <c:v>-2.3900000000000001E-7</c:v>
                </c:pt>
                <c:pt idx="3200">
                  <c:v>-2.3900000000000001E-7</c:v>
                </c:pt>
                <c:pt idx="3201">
                  <c:v>-2.3900000000000001E-7</c:v>
                </c:pt>
                <c:pt idx="3202">
                  <c:v>-2.3900000000000001E-7</c:v>
                </c:pt>
                <c:pt idx="3203">
                  <c:v>-2.3900000000000001E-7</c:v>
                </c:pt>
                <c:pt idx="3204">
                  <c:v>-2.3900000000000001E-7</c:v>
                </c:pt>
                <c:pt idx="3205">
                  <c:v>-2.3900000000000001E-7</c:v>
                </c:pt>
                <c:pt idx="3206">
                  <c:v>-2.3900000000000001E-7</c:v>
                </c:pt>
                <c:pt idx="3207">
                  <c:v>-2.3900000000000001E-7</c:v>
                </c:pt>
                <c:pt idx="3208">
                  <c:v>-2.3900000000000001E-7</c:v>
                </c:pt>
                <c:pt idx="3209">
                  <c:v>-2.3900000000000001E-7</c:v>
                </c:pt>
                <c:pt idx="3210">
                  <c:v>-2.3900000000000001E-7</c:v>
                </c:pt>
                <c:pt idx="3211">
                  <c:v>-2.3900000000000001E-7</c:v>
                </c:pt>
                <c:pt idx="3212">
                  <c:v>-2.3900000000000001E-7</c:v>
                </c:pt>
                <c:pt idx="3213">
                  <c:v>-2.3900000000000001E-7</c:v>
                </c:pt>
                <c:pt idx="3214">
                  <c:v>-2.3900000000000001E-7</c:v>
                </c:pt>
                <c:pt idx="3215">
                  <c:v>-2.3900000000000001E-7</c:v>
                </c:pt>
                <c:pt idx="3216">
                  <c:v>-2.3900000000000001E-7</c:v>
                </c:pt>
                <c:pt idx="3217">
                  <c:v>-2.3799999999999999E-7</c:v>
                </c:pt>
                <c:pt idx="3218">
                  <c:v>-2.3799999999999999E-7</c:v>
                </c:pt>
                <c:pt idx="3219">
                  <c:v>-2.3799999999999999E-7</c:v>
                </c:pt>
                <c:pt idx="3220">
                  <c:v>-2.3799999999999999E-7</c:v>
                </c:pt>
                <c:pt idx="3221">
                  <c:v>-2.3799999999999999E-7</c:v>
                </c:pt>
                <c:pt idx="3222">
                  <c:v>-2.3799999999999999E-7</c:v>
                </c:pt>
                <c:pt idx="3223">
                  <c:v>-2.3799999999999999E-7</c:v>
                </c:pt>
                <c:pt idx="3224">
                  <c:v>-2.3799999999999999E-7</c:v>
                </c:pt>
                <c:pt idx="3225">
                  <c:v>-2.3799999999999999E-7</c:v>
                </c:pt>
                <c:pt idx="3226">
                  <c:v>-2.3799999999999999E-7</c:v>
                </c:pt>
                <c:pt idx="3227">
                  <c:v>-2.3799999999999999E-7</c:v>
                </c:pt>
                <c:pt idx="3228">
                  <c:v>-2.3799999999999999E-7</c:v>
                </c:pt>
                <c:pt idx="3229">
                  <c:v>-2.3799999999999999E-7</c:v>
                </c:pt>
                <c:pt idx="3230">
                  <c:v>-2.3799999999999999E-7</c:v>
                </c:pt>
                <c:pt idx="3231">
                  <c:v>-2.3799999999999999E-7</c:v>
                </c:pt>
                <c:pt idx="3232">
                  <c:v>-2.3799999999999999E-7</c:v>
                </c:pt>
                <c:pt idx="3233">
                  <c:v>-2.3799999999999999E-7</c:v>
                </c:pt>
                <c:pt idx="3234">
                  <c:v>-2.3799999999999999E-7</c:v>
                </c:pt>
                <c:pt idx="3235">
                  <c:v>-2.3799999999999999E-7</c:v>
                </c:pt>
                <c:pt idx="3236">
                  <c:v>-2.3799999999999999E-7</c:v>
                </c:pt>
                <c:pt idx="3237">
                  <c:v>-2.3699999999999999E-7</c:v>
                </c:pt>
                <c:pt idx="3238">
                  <c:v>-2.3699999999999999E-7</c:v>
                </c:pt>
                <c:pt idx="3239">
                  <c:v>-2.3699999999999999E-7</c:v>
                </c:pt>
                <c:pt idx="3240">
                  <c:v>-2.3699999999999999E-7</c:v>
                </c:pt>
                <c:pt idx="3241">
                  <c:v>-2.3699999999999999E-7</c:v>
                </c:pt>
                <c:pt idx="3242">
                  <c:v>-2.3699999999999999E-7</c:v>
                </c:pt>
                <c:pt idx="3243">
                  <c:v>-2.3699999999999999E-7</c:v>
                </c:pt>
                <c:pt idx="3244">
                  <c:v>-2.3699999999999999E-7</c:v>
                </c:pt>
                <c:pt idx="3245">
                  <c:v>-2.3699999999999999E-7</c:v>
                </c:pt>
                <c:pt idx="3246">
                  <c:v>-2.3699999999999999E-7</c:v>
                </c:pt>
                <c:pt idx="3247">
                  <c:v>-2.3699999999999999E-7</c:v>
                </c:pt>
                <c:pt idx="3248">
                  <c:v>-2.3699999999999999E-7</c:v>
                </c:pt>
                <c:pt idx="3249">
                  <c:v>-2.3699999999999999E-7</c:v>
                </c:pt>
                <c:pt idx="3250">
                  <c:v>-2.3699999999999999E-7</c:v>
                </c:pt>
                <c:pt idx="3251">
                  <c:v>-2.3699999999999999E-7</c:v>
                </c:pt>
                <c:pt idx="3252">
                  <c:v>-2.3699999999999999E-7</c:v>
                </c:pt>
                <c:pt idx="3253">
                  <c:v>-2.3699999999999999E-7</c:v>
                </c:pt>
                <c:pt idx="3254">
                  <c:v>-2.3699999999999999E-7</c:v>
                </c:pt>
                <c:pt idx="3255">
                  <c:v>-2.3699999999999999E-7</c:v>
                </c:pt>
                <c:pt idx="3256">
                  <c:v>-2.3699999999999999E-7</c:v>
                </c:pt>
                <c:pt idx="3257">
                  <c:v>-2.36E-7</c:v>
                </c:pt>
                <c:pt idx="3258">
                  <c:v>-2.36E-7</c:v>
                </c:pt>
                <c:pt idx="3259">
                  <c:v>-2.36E-7</c:v>
                </c:pt>
                <c:pt idx="3260">
                  <c:v>-2.36E-7</c:v>
                </c:pt>
                <c:pt idx="3261">
                  <c:v>-2.36E-7</c:v>
                </c:pt>
                <c:pt idx="3262">
                  <c:v>-2.36E-7</c:v>
                </c:pt>
                <c:pt idx="3263">
                  <c:v>-2.36E-7</c:v>
                </c:pt>
                <c:pt idx="3264">
                  <c:v>-2.36E-7</c:v>
                </c:pt>
                <c:pt idx="3265">
                  <c:v>-2.36E-7</c:v>
                </c:pt>
                <c:pt idx="3266">
                  <c:v>-2.36E-7</c:v>
                </c:pt>
                <c:pt idx="3267">
                  <c:v>-2.36E-7</c:v>
                </c:pt>
                <c:pt idx="3268">
                  <c:v>-2.36E-7</c:v>
                </c:pt>
                <c:pt idx="3269">
                  <c:v>-2.36E-7</c:v>
                </c:pt>
                <c:pt idx="3270">
                  <c:v>-2.36E-7</c:v>
                </c:pt>
                <c:pt idx="3271">
                  <c:v>-2.36E-7</c:v>
                </c:pt>
                <c:pt idx="3272">
                  <c:v>-2.36E-7</c:v>
                </c:pt>
                <c:pt idx="3273">
                  <c:v>-2.36E-7</c:v>
                </c:pt>
                <c:pt idx="3274">
                  <c:v>-2.36E-7</c:v>
                </c:pt>
                <c:pt idx="3275">
                  <c:v>-2.36E-7</c:v>
                </c:pt>
                <c:pt idx="3276">
                  <c:v>-2.36E-7</c:v>
                </c:pt>
                <c:pt idx="3277">
                  <c:v>-2.35E-7</c:v>
                </c:pt>
                <c:pt idx="3278">
                  <c:v>-2.35E-7</c:v>
                </c:pt>
                <c:pt idx="3279">
                  <c:v>-2.35E-7</c:v>
                </c:pt>
                <c:pt idx="3280">
                  <c:v>-2.35E-7</c:v>
                </c:pt>
                <c:pt idx="3281">
                  <c:v>-2.35E-7</c:v>
                </c:pt>
                <c:pt idx="3282">
                  <c:v>-2.35E-7</c:v>
                </c:pt>
                <c:pt idx="3283">
                  <c:v>-2.35E-7</c:v>
                </c:pt>
                <c:pt idx="3284">
                  <c:v>-2.35E-7</c:v>
                </c:pt>
                <c:pt idx="3285">
                  <c:v>-2.35E-7</c:v>
                </c:pt>
                <c:pt idx="3286">
                  <c:v>-2.35E-7</c:v>
                </c:pt>
                <c:pt idx="3287">
                  <c:v>-2.35E-7</c:v>
                </c:pt>
                <c:pt idx="3288">
                  <c:v>-2.35E-7</c:v>
                </c:pt>
                <c:pt idx="3289">
                  <c:v>-2.35E-7</c:v>
                </c:pt>
                <c:pt idx="3290">
                  <c:v>-2.35E-7</c:v>
                </c:pt>
                <c:pt idx="3291">
                  <c:v>-2.35E-7</c:v>
                </c:pt>
                <c:pt idx="3292">
                  <c:v>-2.35E-7</c:v>
                </c:pt>
                <c:pt idx="3293">
                  <c:v>-2.35E-7</c:v>
                </c:pt>
                <c:pt idx="3294">
                  <c:v>-2.35E-7</c:v>
                </c:pt>
                <c:pt idx="3295">
                  <c:v>-2.35E-7</c:v>
                </c:pt>
                <c:pt idx="3296">
                  <c:v>-2.35E-7</c:v>
                </c:pt>
                <c:pt idx="3297">
                  <c:v>-2.34E-7</c:v>
                </c:pt>
                <c:pt idx="3298">
                  <c:v>-2.34E-7</c:v>
                </c:pt>
                <c:pt idx="3299">
                  <c:v>-2.34E-7</c:v>
                </c:pt>
                <c:pt idx="3300">
                  <c:v>-2.34E-7</c:v>
                </c:pt>
                <c:pt idx="3301">
                  <c:v>-2.34E-7</c:v>
                </c:pt>
                <c:pt idx="3302">
                  <c:v>-2.34E-7</c:v>
                </c:pt>
                <c:pt idx="3303">
                  <c:v>-2.34E-7</c:v>
                </c:pt>
                <c:pt idx="3304">
                  <c:v>-2.34E-7</c:v>
                </c:pt>
                <c:pt idx="3305">
                  <c:v>-2.34E-7</c:v>
                </c:pt>
                <c:pt idx="3306">
                  <c:v>-2.34E-7</c:v>
                </c:pt>
                <c:pt idx="3307">
                  <c:v>-2.34E-7</c:v>
                </c:pt>
                <c:pt idx="3308">
                  <c:v>-2.34E-7</c:v>
                </c:pt>
                <c:pt idx="3309">
                  <c:v>-2.34E-7</c:v>
                </c:pt>
                <c:pt idx="3310">
                  <c:v>-2.34E-7</c:v>
                </c:pt>
                <c:pt idx="3311">
                  <c:v>-2.34E-7</c:v>
                </c:pt>
                <c:pt idx="3312">
                  <c:v>-2.34E-7</c:v>
                </c:pt>
                <c:pt idx="3313">
                  <c:v>-2.34E-7</c:v>
                </c:pt>
                <c:pt idx="3314">
                  <c:v>-2.34E-7</c:v>
                </c:pt>
                <c:pt idx="3315">
                  <c:v>-2.34E-7</c:v>
                </c:pt>
                <c:pt idx="3316">
                  <c:v>-2.34E-7</c:v>
                </c:pt>
                <c:pt idx="3317">
                  <c:v>-2.3300000000000001E-7</c:v>
                </c:pt>
                <c:pt idx="3318">
                  <c:v>-2.3300000000000001E-7</c:v>
                </c:pt>
                <c:pt idx="3319">
                  <c:v>-2.3300000000000001E-7</c:v>
                </c:pt>
                <c:pt idx="3320">
                  <c:v>-2.3300000000000001E-7</c:v>
                </c:pt>
                <c:pt idx="3321">
                  <c:v>-2.3300000000000001E-7</c:v>
                </c:pt>
                <c:pt idx="3322">
                  <c:v>-2.3300000000000001E-7</c:v>
                </c:pt>
                <c:pt idx="3323">
                  <c:v>-2.3300000000000001E-7</c:v>
                </c:pt>
                <c:pt idx="3324">
                  <c:v>-2.3300000000000001E-7</c:v>
                </c:pt>
                <c:pt idx="3325">
                  <c:v>-2.3300000000000001E-7</c:v>
                </c:pt>
                <c:pt idx="3326">
                  <c:v>-2.3300000000000001E-7</c:v>
                </c:pt>
                <c:pt idx="3327">
                  <c:v>-2.3300000000000001E-7</c:v>
                </c:pt>
                <c:pt idx="3328">
                  <c:v>-2.3300000000000001E-7</c:v>
                </c:pt>
                <c:pt idx="3329">
                  <c:v>-2.3300000000000001E-7</c:v>
                </c:pt>
                <c:pt idx="3330">
                  <c:v>-2.3300000000000001E-7</c:v>
                </c:pt>
                <c:pt idx="3331">
                  <c:v>-2.3300000000000001E-7</c:v>
                </c:pt>
                <c:pt idx="3332">
                  <c:v>-2.3300000000000001E-7</c:v>
                </c:pt>
                <c:pt idx="3333">
                  <c:v>-2.3300000000000001E-7</c:v>
                </c:pt>
                <c:pt idx="3334">
                  <c:v>-2.3300000000000001E-7</c:v>
                </c:pt>
                <c:pt idx="3335">
                  <c:v>-2.3300000000000001E-7</c:v>
                </c:pt>
                <c:pt idx="3336">
                  <c:v>-2.3300000000000001E-7</c:v>
                </c:pt>
                <c:pt idx="3337">
                  <c:v>-2.3200000000000001E-7</c:v>
                </c:pt>
                <c:pt idx="3338">
                  <c:v>-2.3200000000000001E-7</c:v>
                </c:pt>
                <c:pt idx="3339">
                  <c:v>-2.3200000000000001E-7</c:v>
                </c:pt>
                <c:pt idx="3340">
                  <c:v>-2.3200000000000001E-7</c:v>
                </c:pt>
                <c:pt idx="3341">
                  <c:v>-2.3200000000000001E-7</c:v>
                </c:pt>
                <c:pt idx="3342">
                  <c:v>-2.3200000000000001E-7</c:v>
                </c:pt>
                <c:pt idx="3343">
                  <c:v>-2.3200000000000001E-7</c:v>
                </c:pt>
                <c:pt idx="3344">
                  <c:v>-2.3200000000000001E-7</c:v>
                </c:pt>
                <c:pt idx="3345">
                  <c:v>-2.3200000000000001E-7</c:v>
                </c:pt>
                <c:pt idx="3346">
                  <c:v>-2.3200000000000001E-7</c:v>
                </c:pt>
                <c:pt idx="3347">
                  <c:v>-2.3200000000000001E-7</c:v>
                </c:pt>
                <c:pt idx="3348">
                  <c:v>-2.3200000000000001E-7</c:v>
                </c:pt>
                <c:pt idx="3349">
                  <c:v>-2.3200000000000001E-7</c:v>
                </c:pt>
                <c:pt idx="3350">
                  <c:v>-2.3200000000000001E-7</c:v>
                </c:pt>
                <c:pt idx="3351">
                  <c:v>-2.3200000000000001E-7</c:v>
                </c:pt>
                <c:pt idx="3352">
                  <c:v>-2.3200000000000001E-7</c:v>
                </c:pt>
                <c:pt idx="3353">
                  <c:v>-2.3200000000000001E-7</c:v>
                </c:pt>
                <c:pt idx="3354">
                  <c:v>-2.3200000000000001E-7</c:v>
                </c:pt>
                <c:pt idx="3355">
                  <c:v>-2.3200000000000001E-7</c:v>
                </c:pt>
                <c:pt idx="3356">
                  <c:v>-2.3200000000000001E-7</c:v>
                </c:pt>
                <c:pt idx="3357">
                  <c:v>-2.3099999999999999E-7</c:v>
                </c:pt>
                <c:pt idx="3358">
                  <c:v>-2.3099999999999999E-7</c:v>
                </c:pt>
                <c:pt idx="3359">
                  <c:v>-2.3099999999999999E-7</c:v>
                </c:pt>
                <c:pt idx="3360">
                  <c:v>-2.3099999999999999E-7</c:v>
                </c:pt>
                <c:pt idx="3361">
                  <c:v>-2.3099999999999999E-7</c:v>
                </c:pt>
                <c:pt idx="3362">
                  <c:v>-2.3099999999999999E-7</c:v>
                </c:pt>
                <c:pt idx="3363">
                  <c:v>-2.3099999999999999E-7</c:v>
                </c:pt>
                <c:pt idx="3364">
                  <c:v>-2.3099999999999999E-7</c:v>
                </c:pt>
                <c:pt idx="3365">
                  <c:v>-2.3099999999999999E-7</c:v>
                </c:pt>
                <c:pt idx="3366">
                  <c:v>-2.3099999999999999E-7</c:v>
                </c:pt>
                <c:pt idx="3367">
                  <c:v>-2.3099999999999999E-7</c:v>
                </c:pt>
                <c:pt idx="3368">
                  <c:v>-2.3099999999999999E-7</c:v>
                </c:pt>
                <c:pt idx="3369">
                  <c:v>-2.3099999999999999E-7</c:v>
                </c:pt>
                <c:pt idx="3370">
                  <c:v>-2.3099999999999999E-7</c:v>
                </c:pt>
                <c:pt idx="3371">
                  <c:v>-2.3099999999999999E-7</c:v>
                </c:pt>
                <c:pt idx="3372">
                  <c:v>-2.3099999999999999E-7</c:v>
                </c:pt>
                <c:pt idx="3373">
                  <c:v>-2.3099999999999999E-7</c:v>
                </c:pt>
                <c:pt idx="3374">
                  <c:v>-2.3099999999999999E-7</c:v>
                </c:pt>
                <c:pt idx="3375">
                  <c:v>-2.3099999999999999E-7</c:v>
                </c:pt>
                <c:pt idx="3376">
                  <c:v>-2.3099999999999999E-7</c:v>
                </c:pt>
                <c:pt idx="3377">
                  <c:v>-2.2999999999999999E-7</c:v>
                </c:pt>
                <c:pt idx="3378">
                  <c:v>-2.2999999999999999E-7</c:v>
                </c:pt>
                <c:pt idx="3379">
                  <c:v>-2.2999999999999999E-7</c:v>
                </c:pt>
                <c:pt idx="3380">
                  <c:v>-2.2999999999999999E-7</c:v>
                </c:pt>
                <c:pt idx="3381">
                  <c:v>-2.2999999999999999E-7</c:v>
                </c:pt>
                <c:pt idx="3382">
                  <c:v>-2.2999999999999999E-7</c:v>
                </c:pt>
                <c:pt idx="3383">
                  <c:v>-2.2999999999999999E-7</c:v>
                </c:pt>
                <c:pt idx="3384">
                  <c:v>-2.2999999999999999E-7</c:v>
                </c:pt>
                <c:pt idx="3385">
                  <c:v>-2.2999999999999999E-7</c:v>
                </c:pt>
                <c:pt idx="3386">
                  <c:v>-2.2999999999999999E-7</c:v>
                </c:pt>
                <c:pt idx="3387">
                  <c:v>-2.2999999999999999E-7</c:v>
                </c:pt>
                <c:pt idx="3388">
                  <c:v>-2.2999999999999999E-7</c:v>
                </c:pt>
                <c:pt idx="3389">
                  <c:v>-2.2999999999999999E-7</c:v>
                </c:pt>
                <c:pt idx="3390">
                  <c:v>-2.2999999999999999E-7</c:v>
                </c:pt>
                <c:pt idx="3391">
                  <c:v>-2.2999999999999999E-7</c:v>
                </c:pt>
                <c:pt idx="3392">
                  <c:v>-2.2999999999999999E-7</c:v>
                </c:pt>
                <c:pt idx="3393">
                  <c:v>-2.2999999999999999E-7</c:v>
                </c:pt>
                <c:pt idx="3394">
                  <c:v>-2.2999999999999999E-7</c:v>
                </c:pt>
                <c:pt idx="3395">
                  <c:v>-2.2999999999999999E-7</c:v>
                </c:pt>
                <c:pt idx="3396">
                  <c:v>-2.2999999999999999E-7</c:v>
                </c:pt>
                <c:pt idx="3397">
                  <c:v>-2.29E-7</c:v>
                </c:pt>
                <c:pt idx="3398">
                  <c:v>-2.29E-7</c:v>
                </c:pt>
                <c:pt idx="3399">
                  <c:v>-2.29E-7</c:v>
                </c:pt>
                <c:pt idx="3400">
                  <c:v>-2.29E-7</c:v>
                </c:pt>
                <c:pt idx="3401">
                  <c:v>-2.29E-7</c:v>
                </c:pt>
                <c:pt idx="3402">
                  <c:v>-2.29E-7</c:v>
                </c:pt>
                <c:pt idx="3403">
                  <c:v>-2.29E-7</c:v>
                </c:pt>
                <c:pt idx="3404">
                  <c:v>-2.29E-7</c:v>
                </c:pt>
                <c:pt idx="3405">
                  <c:v>-2.29E-7</c:v>
                </c:pt>
                <c:pt idx="3406">
                  <c:v>-2.29E-7</c:v>
                </c:pt>
                <c:pt idx="3407">
                  <c:v>-2.29E-7</c:v>
                </c:pt>
                <c:pt idx="3408">
                  <c:v>-2.29E-7</c:v>
                </c:pt>
                <c:pt idx="3409">
                  <c:v>-2.29E-7</c:v>
                </c:pt>
                <c:pt idx="3410">
                  <c:v>-2.29E-7</c:v>
                </c:pt>
                <c:pt idx="3411">
                  <c:v>-2.29E-7</c:v>
                </c:pt>
                <c:pt idx="3412">
                  <c:v>-2.29E-7</c:v>
                </c:pt>
                <c:pt idx="3413">
                  <c:v>-2.29E-7</c:v>
                </c:pt>
                <c:pt idx="3414">
                  <c:v>-2.29E-7</c:v>
                </c:pt>
                <c:pt idx="3415">
                  <c:v>-2.29E-7</c:v>
                </c:pt>
                <c:pt idx="3416">
                  <c:v>-2.29E-7</c:v>
                </c:pt>
                <c:pt idx="3417">
                  <c:v>-2.28E-7</c:v>
                </c:pt>
                <c:pt idx="3418">
                  <c:v>-2.28E-7</c:v>
                </c:pt>
                <c:pt idx="3419">
                  <c:v>-2.28E-7</c:v>
                </c:pt>
                <c:pt idx="3420">
                  <c:v>-2.28E-7</c:v>
                </c:pt>
                <c:pt idx="3421">
                  <c:v>-2.28E-7</c:v>
                </c:pt>
                <c:pt idx="3422">
                  <c:v>-2.28E-7</c:v>
                </c:pt>
                <c:pt idx="3423">
                  <c:v>-2.28E-7</c:v>
                </c:pt>
                <c:pt idx="3424">
                  <c:v>-2.28E-7</c:v>
                </c:pt>
                <c:pt idx="3425">
                  <c:v>-2.28E-7</c:v>
                </c:pt>
                <c:pt idx="3426">
                  <c:v>-2.28E-7</c:v>
                </c:pt>
                <c:pt idx="3427">
                  <c:v>-2.28E-7</c:v>
                </c:pt>
                <c:pt idx="3428">
                  <c:v>-2.28E-7</c:v>
                </c:pt>
                <c:pt idx="3429">
                  <c:v>-2.28E-7</c:v>
                </c:pt>
                <c:pt idx="3430">
                  <c:v>-2.28E-7</c:v>
                </c:pt>
                <c:pt idx="3431">
                  <c:v>-2.28E-7</c:v>
                </c:pt>
                <c:pt idx="3432">
                  <c:v>-2.28E-7</c:v>
                </c:pt>
                <c:pt idx="3433">
                  <c:v>-2.28E-7</c:v>
                </c:pt>
                <c:pt idx="3434">
                  <c:v>-2.28E-7</c:v>
                </c:pt>
                <c:pt idx="3435">
                  <c:v>-2.28E-7</c:v>
                </c:pt>
                <c:pt idx="3436">
                  <c:v>-2.28E-7</c:v>
                </c:pt>
                <c:pt idx="3437">
                  <c:v>-2.2700000000000001E-7</c:v>
                </c:pt>
                <c:pt idx="3438">
                  <c:v>-2.2700000000000001E-7</c:v>
                </c:pt>
                <c:pt idx="3439">
                  <c:v>-2.2700000000000001E-7</c:v>
                </c:pt>
                <c:pt idx="3440">
                  <c:v>-2.2700000000000001E-7</c:v>
                </c:pt>
                <c:pt idx="3441">
                  <c:v>-2.2700000000000001E-7</c:v>
                </c:pt>
                <c:pt idx="3442">
                  <c:v>-2.2700000000000001E-7</c:v>
                </c:pt>
                <c:pt idx="3443">
                  <c:v>-2.2700000000000001E-7</c:v>
                </c:pt>
                <c:pt idx="3444">
                  <c:v>-2.2700000000000001E-7</c:v>
                </c:pt>
                <c:pt idx="3445">
                  <c:v>-2.2700000000000001E-7</c:v>
                </c:pt>
                <c:pt idx="3446">
                  <c:v>-2.2700000000000001E-7</c:v>
                </c:pt>
                <c:pt idx="3447">
                  <c:v>-2.2700000000000001E-7</c:v>
                </c:pt>
                <c:pt idx="3448">
                  <c:v>-2.2700000000000001E-7</c:v>
                </c:pt>
                <c:pt idx="3449">
                  <c:v>-2.2700000000000001E-7</c:v>
                </c:pt>
                <c:pt idx="3450">
                  <c:v>-2.2700000000000001E-7</c:v>
                </c:pt>
                <c:pt idx="3451">
                  <c:v>-2.2700000000000001E-7</c:v>
                </c:pt>
                <c:pt idx="3452">
                  <c:v>-2.2700000000000001E-7</c:v>
                </c:pt>
                <c:pt idx="3453">
                  <c:v>-2.2700000000000001E-7</c:v>
                </c:pt>
                <c:pt idx="3454">
                  <c:v>-2.2700000000000001E-7</c:v>
                </c:pt>
                <c:pt idx="3455">
                  <c:v>-2.2700000000000001E-7</c:v>
                </c:pt>
                <c:pt idx="3456">
                  <c:v>-2.2700000000000001E-7</c:v>
                </c:pt>
                <c:pt idx="3457">
                  <c:v>-2.2600000000000001E-7</c:v>
                </c:pt>
                <c:pt idx="3458">
                  <c:v>-2.2600000000000001E-7</c:v>
                </c:pt>
                <c:pt idx="3459">
                  <c:v>-2.2600000000000001E-7</c:v>
                </c:pt>
                <c:pt idx="3460">
                  <c:v>-2.2600000000000001E-7</c:v>
                </c:pt>
                <c:pt idx="3461">
                  <c:v>-2.2600000000000001E-7</c:v>
                </c:pt>
                <c:pt idx="3462">
                  <c:v>-2.2600000000000001E-7</c:v>
                </c:pt>
                <c:pt idx="3463">
                  <c:v>-2.2600000000000001E-7</c:v>
                </c:pt>
                <c:pt idx="3464">
                  <c:v>-2.2600000000000001E-7</c:v>
                </c:pt>
                <c:pt idx="3465">
                  <c:v>-2.2600000000000001E-7</c:v>
                </c:pt>
                <c:pt idx="3466">
                  <c:v>-2.2600000000000001E-7</c:v>
                </c:pt>
                <c:pt idx="3467">
                  <c:v>-2.2600000000000001E-7</c:v>
                </c:pt>
                <c:pt idx="3468">
                  <c:v>-2.2600000000000001E-7</c:v>
                </c:pt>
                <c:pt idx="3469">
                  <c:v>-2.2600000000000001E-7</c:v>
                </c:pt>
                <c:pt idx="3470">
                  <c:v>-2.2600000000000001E-7</c:v>
                </c:pt>
                <c:pt idx="3471">
                  <c:v>-2.2600000000000001E-7</c:v>
                </c:pt>
                <c:pt idx="3472">
                  <c:v>-2.2600000000000001E-7</c:v>
                </c:pt>
                <c:pt idx="3473">
                  <c:v>-2.2600000000000001E-7</c:v>
                </c:pt>
                <c:pt idx="3474">
                  <c:v>-2.2600000000000001E-7</c:v>
                </c:pt>
                <c:pt idx="3475">
                  <c:v>-2.2600000000000001E-7</c:v>
                </c:pt>
                <c:pt idx="3476">
                  <c:v>-2.2600000000000001E-7</c:v>
                </c:pt>
                <c:pt idx="3477">
                  <c:v>-2.2499999999999999E-7</c:v>
                </c:pt>
                <c:pt idx="3478">
                  <c:v>-2.2499999999999999E-7</c:v>
                </c:pt>
                <c:pt idx="3479">
                  <c:v>-2.2499999999999999E-7</c:v>
                </c:pt>
                <c:pt idx="3480">
                  <c:v>-2.2499999999999999E-7</c:v>
                </c:pt>
                <c:pt idx="3481">
                  <c:v>-2.2499999999999999E-7</c:v>
                </c:pt>
                <c:pt idx="3482">
                  <c:v>-2.2499999999999999E-7</c:v>
                </c:pt>
                <c:pt idx="3483">
                  <c:v>-2.2499999999999999E-7</c:v>
                </c:pt>
                <c:pt idx="3484">
                  <c:v>-2.2499999999999999E-7</c:v>
                </c:pt>
                <c:pt idx="3485">
                  <c:v>-2.2499999999999999E-7</c:v>
                </c:pt>
                <c:pt idx="3486">
                  <c:v>-2.2499999999999999E-7</c:v>
                </c:pt>
                <c:pt idx="3487">
                  <c:v>-2.2499999999999999E-7</c:v>
                </c:pt>
                <c:pt idx="3488">
                  <c:v>-2.2499999999999999E-7</c:v>
                </c:pt>
                <c:pt idx="3489">
                  <c:v>-2.2499999999999999E-7</c:v>
                </c:pt>
                <c:pt idx="3490">
                  <c:v>-2.2499999999999999E-7</c:v>
                </c:pt>
                <c:pt idx="3491">
                  <c:v>-2.2499999999999999E-7</c:v>
                </c:pt>
                <c:pt idx="3492">
                  <c:v>-2.2499999999999999E-7</c:v>
                </c:pt>
                <c:pt idx="3493">
                  <c:v>-2.2499999999999999E-7</c:v>
                </c:pt>
                <c:pt idx="3494">
                  <c:v>-2.2499999999999999E-7</c:v>
                </c:pt>
                <c:pt idx="3495">
                  <c:v>-2.2499999999999999E-7</c:v>
                </c:pt>
                <c:pt idx="3496">
                  <c:v>-2.2499999999999999E-7</c:v>
                </c:pt>
                <c:pt idx="3497">
                  <c:v>-2.2399999999999999E-7</c:v>
                </c:pt>
                <c:pt idx="3498">
                  <c:v>-2.2399999999999999E-7</c:v>
                </c:pt>
                <c:pt idx="3499">
                  <c:v>-2.2399999999999999E-7</c:v>
                </c:pt>
                <c:pt idx="3500">
                  <c:v>-2.2399999999999999E-7</c:v>
                </c:pt>
                <c:pt idx="3501">
                  <c:v>-2.2399999999999999E-7</c:v>
                </c:pt>
                <c:pt idx="3502">
                  <c:v>-2.2399999999999999E-7</c:v>
                </c:pt>
                <c:pt idx="3503">
                  <c:v>-2.2399999999999999E-7</c:v>
                </c:pt>
                <c:pt idx="3504">
                  <c:v>-2.2399999999999999E-7</c:v>
                </c:pt>
                <c:pt idx="3505">
                  <c:v>-2.2399999999999999E-7</c:v>
                </c:pt>
                <c:pt idx="3506">
                  <c:v>-2.2399999999999999E-7</c:v>
                </c:pt>
                <c:pt idx="3507">
                  <c:v>-2.2399999999999999E-7</c:v>
                </c:pt>
                <c:pt idx="3508">
                  <c:v>-2.2399999999999999E-7</c:v>
                </c:pt>
                <c:pt idx="3509">
                  <c:v>-2.2399999999999999E-7</c:v>
                </c:pt>
                <c:pt idx="3510">
                  <c:v>-2.2399999999999999E-7</c:v>
                </c:pt>
                <c:pt idx="3511">
                  <c:v>-2.2399999999999999E-7</c:v>
                </c:pt>
                <c:pt idx="3512">
                  <c:v>-2.2399999999999999E-7</c:v>
                </c:pt>
                <c:pt idx="3513">
                  <c:v>-2.2399999999999999E-7</c:v>
                </c:pt>
                <c:pt idx="3514">
                  <c:v>-2.2399999999999999E-7</c:v>
                </c:pt>
                <c:pt idx="3515">
                  <c:v>-2.2399999999999999E-7</c:v>
                </c:pt>
                <c:pt idx="3516">
                  <c:v>-2.2399999999999999E-7</c:v>
                </c:pt>
                <c:pt idx="3517">
                  <c:v>-2.23E-7</c:v>
                </c:pt>
                <c:pt idx="3518">
                  <c:v>-2.23E-7</c:v>
                </c:pt>
                <c:pt idx="3519">
                  <c:v>-2.23E-7</c:v>
                </c:pt>
                <c:pt idx="3520">
                  <c:v>-2.23E-7</c:v>
                </c:pt>
                <c:pt idx="3521">
                  <c:v>-2.23E-7</c:v>
                </c:pt>
                <c:pt idx="3522">
                  <c:v>-2.23E-7</c:v>
                </c:pt>
                <c:pt idx="3523">
                  <c:v>-2.23E-7</c:v>
                </c:pt>
                <c:pt idx="3524">
                  <c:v>-2.23E-7</c:v>
                </c:pt>
                <c:pt idx="3525">
                  <c:v>-2.23E-7</c:v>
                </c:pt>
                <c:pt idx="3526">
                  <c:v>-2.23E-7</c:v>
                </c:pt>
                <c:pt idx="3527">
                  <c:v>-2.23E-7</c:v>
                </c:pt>
                <c:pt idx="3528">
                  <c:v>-2.23E-7</c:v>
                </c:pt>
                <c:pt idx="3529">
                  <c:v>-2.23E-7</c:v>
                </c:pt>
                <c:pt idx="3530">
                  <c:v>-2.23E-7</c:v>
                </c:pt>
                <c:pt idx="3531">
                  <c:v>-2.23E-7</c:v>
                </c:pt>
                <c:pt idx="3532">
                  <c:v>-2.23E-7</c:v>
                </c:pt>
                <c:pt idx="3533">
                  <c:v>-2.23E-7</c:v>
                </c:pt>
                <c:pt idx="3534">
                  <c:v>-2.23E-7</c:v>
                </c:pt>
                <c:pt idx="3535">
                  <c:v>-2.23E-7</c:v>
                </c:pt>
                <c:pt idx="3536">
                  <c:v>-2.23E-7</c:v>
                </c:pt>
                <c:pt idx="3537">
                  <c:v>-2.22E-7</c:v>
                </c:pt>
                <c:pt idx="3538">
                  <c:v>-2.22E-7</c:v>
                </c:pt>
                <c:pt idx="3539">
                  <c:v>-2.22E-7</c:v>
                </c:pt>
                <c:pt idx="3540">
                  <c:v>-2.22E-7</c:v>
                </c:pt>
                <c:pt idx="3541">
                  <c:v>-2.22E-7</c:v>
                </c:pt>
                <c:pt idx="3542">
                  <c:v>-2.22E-7</c:v>
                </c:pt>
                <c:pt idx="3543">
                  <c:v>-2.22E-7</c:v>
                </c:pt>
                <c:pt idx="3544">
                  <c:v>-2.22E-7</c:v>
                </c:pt>
                <c:pt idx="3545">
                  <c:v>-2.22E-7</c:v>
                </c:pt>
                <c:pt idx="3546">
                  <c:v>-2.22E-7</c:v>
                </c:pt>
                <c:pt idx="3547">
                  <c:v>-2.22E-7</c:v>
                </c:pt>
                <c:pt idx="3548">
                  <c:v>-2.22E-7</c:v>
                </c:pt>
                <c:pt idx="3549">
                  <c:v>-2.22E-7</c:v>
                </c:pt>
                <c:pt idx="3550">
                  <c:v>-2.22E-7</c:v>
                </c:pt>
                <c:pt idx="3551">
                  <c:v>-2.22E-7</c:v>
                </c:pt>
                <c:pt idx="3552">
                  <c:v>-2.22E-7</c:v>
                </c:pt>
                <c:pt idx="3553">
                  <c:v>-2.22E-7</c:v>
                </c:pt>
                <c:pt idx="3554">
                  <c:v>-2.22E-7</c:v>
                </c:pt>
                <c:pt idx="3555">
                  <c:v>-2.22E-7</c:v>
                </c:pt>
                <c:pt idx="3556">
                  <c:v>-2.22E-7</c:v>
                </c:pt>
                <c:pt idx="3557">
                  <c:v>-2.2100000000000001E-7</c:v>
                </c:pt>
                <c:pt idx="3558">
                  <c:v>-2.2100000000000001E-7</c:v>
                </c:pt>
                <c:pt idx="3559">
                  <c:v>-2.2100000000000001E-7</c:v>
                </c:pt>
                <c:pt idx="3560">
                  <c:v>-2.2100000000000001E-7</c:v>
                </c:pt>
                <c:pt idx="3561">
                  <c:v>-2.2100000000000001E-7</c:v>
                </c:pt>
                <c:pt idx="3562">
                  <c:v>-2.2100000000000001E-7</c:v>
                </c:pt>
                <c:pt idx="3563">
                  <c:v>-2.2100000000000001E-7</c:v>
                </c:pt>
                <c:pt idx="3564">
                  <c:v>-2.2100000000000001E-7</c:v>
                </c:pt>
                <c:pt idx="3565">
                  <c:v>-2.2100000000000001E-7</c:v>
                </c:pt>
                <c:pt idx="3566">
                  <c:v>-2.2100000000000001E-7</c:v>
                </c:pt>
                <c:pt idx="3567">
                  <c:v>-2.2100000000000001E-7</c:v>
                </c:pt>
                <c:pt idx="3568">
                  <c:v>-2.2100000000000001E-7</c:v>
                </c:pt>
                <c:pt idx="3569">
                  <c:v>-2.2100000000000001E-7</c:v>
                </c:pt>
                <c:pt idx="3570">
                  <c:v>-2.2100000000000001E-7</c:v>
                </c:pt>
                <c:pt idx="3571">
                  <c:v>-2.2100000000000001E-7</c:v>
                </c:pt>
                <c:pt idx="3572">
                  <c:v>-2.2100000000000001E-7</c:v>
                </c:pt>
                <c:pt idx="3573">
                  <c:v>-2.2100000000000001E-7</c:v>
                </c:pt>
                <c:pt idx="3574">
                  <c:v>-2.2100000000000001E-7</c:v>
                </c:pt>
                <c:pt idx="3575">
                  <c:v>-2.2100000000000001E-7</c:v>
                </c:pt>
                <c:pt idx="3576">
                  <c:v>-2.2100000000000001E-7</c:v>
                </c:pt>
                <c:pt idx="3577">
                  <c:v>-2.2000000000000001E-7</c:v>
                </c:pt>
                <c:pt idx="3578">
                  <c:v>-2.2000000000000001E-7</c:v>
                </c:pt>
                <c:pt idx="3579">
                  <c:v>-2.2000000000000001E-7</c:v>
                </c:pt>
                <c:pt idx="3580">
                  <c:v>-2.2000000000000001E-7</c:v>
                </c:pt>
                <c:pt idx="3581">
                  <c:v>-2.2000000000000001E-7</c:v>
                </c:pt>
                <c:pt idx="3582">
                  <c:v>-2.2000000000000001E-7</c:v>
                </c:pt>
                <c:pt idx="3583">
                  <c:v>-2.2000000000000001E-7</c:v>
                </c:pt>
                <c:pt idx="3584">
                  <c:v>-2.2000000000000001E-7</c:v>
                </c:pt>
                <c:pt idx="3585">
                  <c:v>-2.2000000000000001E-7</c:v>
                </c:pt>
                <c:pt idx="3586">
                  <c:v>-2.2000000000000001E-7</c:v>
                </c:pt>
                <c:pt idx="3587">
                  <c:v>-2.2000000000000001E-7</c:v>
                </c:pt>
                <c:pt idx="3588">
                  <c:v>-2.2000000000000001E-7</c:v>
                </c:pt>
                <c:pt idx="3589">
                  <c:v>-2.2000000000000001E-7</c:v>
                </c:pt>
                <c:pt idx="3590">
                  <c:v>-2.2000000000000001E-7</c:v>
                </c:pt>
                <c:pt idx="3591">
                  <c:v>-2.2000000000000001E-7</c:v>
                </c:pt>
                <c:pt idx="3592">
                  <c:v>-2.2000000000000001E-7</c:v>
                </c:pt>
                <c:pt idx="3593">
                  <c:v>-2.2000000000000001E-7</c:v>
                </c:pt>
                <c:pt idx="3594">
                  <c:v>-2.2000000000000001E-7</c:v>
                </c:pt>
                <c:pt idx="3595">
                  <c:v>-2.2000000000000001E-7</c:v>
                </c:pt>
                <c:pt idx="3596">
                  <c:v>-2.2000000000000001E-7</c:v>
                </c:pt>
                <c:pt idx="3597">
                  <c:v>-2.1899999999999999E-7</c:v>
                </c:pt>
                <c:pt idx="3598">
                  <c:v>-2.1899999999999999E-7</c:v>
                </c:pt>
                <c:pt idx="3599">
                  <c:v>-2.1899999999999999E-7</c:v>
                </c:pt>
                <c:pt idx="3600">
                  <c:v>-2.1899999999999999E-7</c:v>
                </c:pt>
                <c:pt idx="3601">
                  <c:v>-2.1899999999999999E-7</c:v>
                </c:pt>
                <c:pt idx="3602">
                  <c:v>-2.1899999999999999E-7</c:v>
                </c:pt>
                <c:pt idx="3603">
                  <c:v>-2.1899999999999999E-7</c:v>
                </c:pt>
                <c:pt idx="3604">
                  <c:v>-2.1899999999999999E-7</c:v>
                </c:pt>
                <c:pt idx="3605">
                  <c:v>-2.1899999999999999E-7</c:v>
                </c:pt>
                <c:pt idx="3606">
                  <c:v>-2.1899999999999999E-7</c:v>
                </c:pt>
                <c:pt idx="3607">
                  <c:v>-2.1899999999999999E-7</c:v>
                </c:pt>
                <c:pt idx="3608">
                  <c:v>-2.1899999999999999E-7</c:v>
                </c:pt>
                <c:pt idx="3609">
                  <c:v>-2.1899999999999999E-7</c:v>
                </c:pt>
                <c:pt idx="3610">
                  <c:v>-2.1899999999999999E-7</c:v>
                </c:pt>
                <c:pt idx="3611">
                  <c:v>-2.1899999999999999E-7</c:v>
                </c:pt>
                <c:pt idx="3612">
                  <c:v>-2.1899999999999999E-7</c:v>
                </c:pt>
                <c:pt idx="3613">
                  <c:v>-2.1899999999999999E-7</c:v>
                </c:pt>
                <c:pt idx="3614">
                  <c:v>-2.1899999999999999E-7</c:v>
                </c:pt>
                <c:pt idx="3615">
                  <c:v>-2.1899999999999999E-7</c:v>
                </c:pt>
                <c:pt idx="3616">
                  <c:v>-2.1899999999999999E-7</c:v>
                </c:pt>
                <c:pt idx="3617">
                  <c:v>-2.1799999999999999E-7</c:v>
                </c:pt>
                <c:pt idx="3618">
                  <c:v>-2.1799999999999999E-7</c:v>
                </c:pt>
                <c:pt idx="3619">
                  <c:v>-2.1799999999999999E-7</c:v>
                </c:pt>
                <c:pt idx="3620">
                  <c:v>-2.1799999999999999E-7</c:v>
                </c:pt>
                <c:pt idx="3621">
                  <c:v>-2.1799999999999999E-7</c:v>
                </c:pt>
                <c:pt idx="3622">
                  <c:v>-2.1799999999999999E-7</c:v>
                </c:pt>
                <c:pt idx="3623">
                  <c:v>-2.1799999999999999E-7</c:v>
                </c:pt>
                <c:pt idx="3624">
                  <c:v>-2.1799999999999999E-7</c:v>
                </c:pt>
                <c:pt idx="3625">
                  <c:v>-2.1799999999999999E-7</c:v>
                </c:pt>
                <c:pt idx="3626">
                  <c:v>-2.1799999999999999E-7</c:v>
                </c:pt>
                <c:pt idx="3627">
                  <c:v>-2.1799999999999999E-7</c:v>
                </c:pt>
                <c:pt idx="3628">
                  <c:v>-2.1799999999999999E-7</c:v>
                </c:pt>
                <c:pt idx="3629">
                  <c:v>-2.1799999999999999E-7</c:v>
                </c:pt>
                <c:pt idx="3630">
                  <c:v>-2.1799999999999999E-7</c:v>
                </c:pt>
                <c:pt idx="3631">
                  <c:v>-2.1799999999999999E-7</c:v>
                </c:pt>
                <c:pt idx="3632">
                  <c:v>-2.1799999999999999E-7</c:v>
                </c:pt>
                <c:pt idx="3633">
                  <c:v>-2.1799999999999999E-7</c:v>
                </c:pt>
                <c:pt idx="3634">
                  <c:v>-2.1799999999999999E-7</c:v>
                </c:pt>
                <c:pt idx="3635">
                  <c:v>-2.1799999999999999E-7</c:v>
                </c:pt>
                <c:pt idx="3636">
                  <c:v>-2.1799999999999999E-7</c:v>
                </c:pt>
                <c:pt idx="3637">
                  <c:v>-2.17E-7</c:v>
                </c:pt>
                <c:pt idx="3638">
                  <c:v>-2.17E-7</c:v>
                </c:pt>
                <c:pt idx="3639">
                  <c:v>-2.17E-7</c:v>
                </c:pt>
                <c:pt idx="3640">
                  <c:v>-2.17E-7</c:v>
                </c:pt>
                <c:pt idx="3641">
                  <c:v>-2.17E-7</c:v>
                </c:pt>
                <c:pt idx="3642">
                  <c:v>-2.17E-7</c:v>
                </c:pt>
                <c:pt idx="3643">
                  <c:v>-2.17E-7</c:v>
                </c:pt>
                <c:pt idx="3644">
                  <c:v>-2.17E-7</c:v>
                </c:pt>
                <c:pt idx="3645">
                  <c:v>-2.17E-7</c:v>
                </c:pt>
                <c:pt idx="3646">
                  <c:v>-2.17E-7</c:v>
                </c:pt>
                <c:pt idx="3647">
                  <c:v>-2.17E-7</c:v>
                </c:pt>
                <c:pt idx="3648">
                  <c:v>-2.17E-7</c:v>
                </c:pt>
                <c:pt idx="3649">
                  <c:v>-2.17E-7</c:v>
                </c:pt>
                <c:pt idx="3650">
                  <c:v>-2.17E-7</c:v>
                </c:pt>
                <c:pt idx="3651">
                  <c:v>-2.17E-7</c:v>
                </c:pt>
                <c:pt idx="3652">
                  <c:v>-2.17E-7</c:v>
                </c:pt>
                <c:pt idx="3653">
                  <c:v>-2.17E-7</c:v>
                </c:pt>
                <c:pt idx="3654">
                  <c:v>-2.17E-7</c:v>
                </c:pt>
                <c:pt idx="3655">
                  <c:v>-2.17E-7</c:v>
                </c:pt>
                <c:pt idx="3656">
                  <c:v>-2.17E-7</c:v>
                </c:pt>
                <c:pt idx="3657">
                  <c:v>-2.16E-7</c:v>
                </c:pt>
                <c:pt idx="3658">
                  <c:v>-2.16E-7</c:v>
                </c:pt>
                <c:pt idx="3659">
                  <c:v>-2.16E-7</c:v>
                </c:pt>
                <c:pt idx="3660">
                  <c:v>-2.16E-7</c:v>
                </c:pt>
                <c:pt idx="3661">
                  <c:v>-2.16E-7</c:v>
                </c:pt>
                <c:pt idx="3662">
                  <c:v>-2.16E-7</c:v>
                </c:pt>
                <c:pt idx="3663">
                  <c:v>-2.16E-7</c:v>
                </c:pt>
                <c:pt idx="3664">
                  <c:v>-2.16E-7</c:v>
                </c:pt>
                <c:pt idx="3665">
                  <c:v>-2.16E-7</c:v>
                </c:pt>
                <c:pt idx="3666">
                  <c:v>-2.16E-7</c:v>
                </c:pt>
                <c:pt idx="3667">
                  <c:v>-2.16E-7</c:v>
                </c:pt>
                <c:pt idx="3668">
                  <c:v>-2.16E-7</c:v>
                </c:pt>
                <c:pt idx="3669">
                  <c:v>-2.16E-7</c:v>
                </c:pt>
                <c:pt idx="3670">
                  <c:v>-2.16E-7</c:v>
                </c:pt>
                <c:pt idx="3671">
                  <c:v>-2.16E-7</c:v>
                </c:pt>
                <c:pt idx="3672">
                  <c:v>-2.16E-7</c:v>
                </c:pt>
                <c:pt idx="3673">
                  <c:v>-2.16E-7</c:v>
                </c:pt>
                <c:pt idx="3674">
                  <c:v>-2.16E-7</c:v>
                </c:pt>
                <c:pt idx="3675">
                  <c:v>-2.16E-7</c:v>
                </c:pt>
                <c:pt idx="3676">
                  <c:v>-2.16E-7</c:v>
                </c:pt>
                <c:pt idx="3677">
                  <c:v>-2.1500000000000001E-7</c:v>
                </c:pt>
                <c:pt idx="3678">
                  <c:v>-2.1500000000000001E-7</c:v>
                </c:pt>
                <c:pt idx="3679">
                  <c:v>-2.1500000000000001E-7</c:v>
                </c:pt>
                <c:pt idx="3680">
                  <c:v>-2.1500000000000001E-7</c:v>
                </c:pt>
                <c:pt idx="3681">
                  <c:v>-2.1500000000000001E-7</c:v>
                </c:pt>
                <c:pt idx="3682">
                  <c:v>-2.1500000000000001E-7</c:v>
                </c:pt>
                <c:pt idx="3683">
                  <c:v>-2.1500000000000001E-7</c:v>
                </c:pt>
                <c:pt idx="3684">
                  <c:v>-2.1500000000000001E-7</c:v>
                </c:pt>
                <c:pt idx="3685">
                  <c:v>-2.1500000000000001E-7</c:v>
                </c:pt>
                <c:pt idx="3686">
                  <c:v>-2.1500000000000001E-7</c:v>
                </c:pt>
                <c:pt idx="3687">
                  <c:v>-2.1500000000000001E-7</c:v>
                </c:pt>
                <c:pt idx="3688">
                  <c:v>-2.1500000000000001E-7</c:v>
                </c:pt>
                <c:pt idx="3689">
                  <c:v>-2.1500000000000001E-7</c:v>
                </c:pt>
                <c:pt idx="3690">
                  <c:v>-2.1500000000000001E-7</c:v>
                </c:pt>
                <c:pt idx="3691">
                  <c:v>-2.1500000000000001E-7</c:v>
                </c:pt>
                <c:pt idx="3692">
                  <c:v>-2.1500000000000001E-7</c:v>
                </c:pt>
                <c:pt idx="3693">
                  <c:v>-2.1500000000000001E-7</c:v>
                </c:pt>
                <c:pt idx="3694">
                  <c:v>-2.1500000000000001E-7</c:v>
                </c:pt>
                <c:pt idx="3695">
                  <c:v>-2.1500000000000001E-7</c:v>
                </c:pt>
                <c:pt idx="3696">
                  <c:v>-2.1500000000000001E-7</c:v>
                </c:pt>
                <c:pt idx="3697">
                  <c:v>-2.1400000000000001E-7</c:v>
                </c:pt>
                <c:pt idx="3698">
                  <c:v>-2.1400000000000001E-7</c:v>
                </c:pt>
                <c:pt idx="3699">
                  <c:v>-2.1400000000000001E-7</c:v>
                </c:pt>
                <c:pt idx="3700">
                  <c:v>-2.1400000000000001E-7</c:v>
                </c:pt>
                <c:pt idx="3701">
                  <c:v>-2.1400000000000001E-7</c:v>
                </c:pt>
                <c:pt idx="3702">
                  <c:v>-2.1400000000000001E-7</c:v>
                </c:pt>
                <c:pt idx="3703">
                  <c:v>-2.1400000000000001E-7</c:v>
                </c:pt>
                <c:pt idx="3704">
                  <c:v>-2.1400000000000001E-7</c:v>
                </c:pt>
                <c:pt idx="3705">
                  <c:v>-2.1400000000000001E-7</c:v>
                </c:pt>
                <c:pt idx="3706">
                  <c:v>-2.1400000000000001E-7</c:v>
                </c:pt>
                <c:pt idx="3707">
                  <c:v>-2.1400000000000001E-7</c:v>
                </c:pt>
                <c:pt idx="3708">
                  <c:v>-2.1400000000000001E-7</c:v>
                </c:pt>
                <c:pt idx="3709">
                  <c:v>-2.1400000000000001E-7</c:v>
                </c:pt>
                <c:pt idx="3710">
                  <c:v>-2.1400000000000001E-7</c:v>
                </c:pt>
                <c:pt idx="3711">
                  <c:v>-2.1400000000000001E-7</c:v>
                </c:pt>
                <c:pt idx="3712">
                  <c:v>-2.1400000000000001E-7</c:v>
                </c:pt>
                <c:pt idx="3713">
                  <c:v>-2.1400000000000001E-7</c:v>
                </c:pt>
                <c:pt idx="3714">
                  <c:v>-2.1400000000000001E-7</c:v>
                </c:pt>
                <c:pt idx="3715">
                  <c:v>-2.1400000000000001E-7</c:v>
                </c:pt>
                <c:pt idx="3716">
                  <c:v>-2.1400000000000001E-7</c:v>
                </c:pt>
                <c:pt idx="3717">
                  <c:v>-2.1299999999999999E-7</c:v>
                </c:pt>
                <c:pt idx="3718">
                  <c:v>-2.1299999999999999E-7</c:v>
                </c:pt>
                <c:pt idx="3719">
                  <c:v>-2.1299999999999999E-7</c:v>
                </c:pt>
                <c:pt idx="3720">
                  <c:v>-2.1299999999999999E-7</c:v>
                </c:pt>
                <c:pt idx="3721">
                  <c:v>-2.1299999999999999E-7</c:v>
                </c:pt>
                <c:pt idx="3722">
                  <c:v>-2.1299999999999999E-7</c:v>
                </c:pt>
                <c:pt idx="3723">
                  <c:v>-2.1299999999999999E-7</c:v>
                </c:pt>
                <c:pt idx="3724">
                  <c:v>-2.1299999999999999E-7</c:v>
                </c:pt>
                <c:pt idx="3725">
                  <c:v>-2.1299999999999999E-7</c:v>
                </c:pt>
                <c:pt idx="3726">
                  <c:v>-2.1299999999999999E-7</c:v>
                </c:pt>
                <c:pt idx="3727">
                  <c:v>-2.1299999999999999E-7</c:v>
                </c:pt>
                <c:pt idx="3728">
                  <c:v>-2.1299999999999999E-7</c:v>
                </c:pt>
                <c:pt idx="3729">
                  <c:v>-2.1299999999999999E-7</c:v>
                </c:pt>
                <c:pt idx="3730">
                  <c:v>-2.1299999999999999E-7</c:v>
                </c:pt>
                <c:pt idx="3731">
                  <c:v>-2.1299999999999999E-7</c:v>
                </c:pt>
                <c:pt idx="3732">
                  <c:v>-2.1299999999999999E-7</c:v>
                </c:pt>
                <c:pt idx="3733">
                  <c:v>-2.1299999999999999E-7</c:v>
                </c:pt>
                <c:pt idx="3734">
                  <c:v>-2.1299999999999999E-7</c:v>
                </c:pt>
                <c:pt idx="3735">
                  <c:v>-2.1299999999999999E-7</c:v>
                </c:pt>
                <c:pt idx="3736">
                  <c:v>-2.1299999999999999E-7</c:v>
                </c:pt>
                <c:pt idx="3737">
                  <c:v>-2.1199999999999999E-7</c:v>
                </c:pt>
                <c:pt idx="3738">
                  <c:v>-2.1199999999999999E-7</c:v>
                </c:pt>
                <c:pt idx="3739">
                  <c:v>-2.1199999999999999E-7</c:v>
                </c:pt>
                <c:pt idx="3740">
                  <c:v>-2.1199999999999999E-7</c:v>
                </c:pt>
                <c:pt idx="3741">
                  <c:v>-2.1199999999999999E-7</c:v>
                </c:pt>
                <c:pt idx="3742">
                  <c:v>-2.1199999999999999E-7</c:v>
                </c:pt>
                <c:pt idx="3743">
                  <c:v>-2.1199999999999999E-7</c:v>
                </c:pt>
                <c:pt idx="3744">
                  <c:v>-2.1199999999999999E-7</c:v>
                </c:pt>
                <c:pt idx="3745">
                  <c:v>-2.1199999999999999E-7</c:v>
                </c:pt>
                <c:pt idx="3746">
                  <c:v>-2.1199999999999999E-7</c:v>
                </c:pt>
                <c:pt idx="3747">
                  <c:v>-2.1199999999999999E-7</c:v>
                </c:pt>
                <c:pt idx="3748">
                  <c:v>-2.1199999999999999E-7</c:v>
                </c:pt>
                <c:pt idx="3749">
                  <c:v>-2.1199999999999999E-7</c:v>
                </c:pt>
                <c:pt idx="3750">
                  <c:v>-2.1199999999999999E-7</c:v>
                </c:pt>
                <c:pt idx="3751">
                  <c:v>-2.1199999999999999E-7</c:v>
                </c:pt>
                <c:pt idx="3752">
                  <c:v>-2.1199999999999999E-7</c:v>
                </c:pt>
                <c:pt idx="3753">
                  <c:v>-2.1199999999999999E-7</c:v>
                </c:pt>
                <c:pt idx="3754">
                  <c:v>-2.1199999999999999E-7</c:v>
                </c:pt>
                <c:pt idx="3755">
                  <c:v>-2.1199999999999999E-7</c:v>
                </c:pt>
                <c:pt idx="3756">
                  <c:v>-2.1199999999999999E-7</c:v>
                </c:pt>
                <c:pt idx="3757">
                  <c:v>-2.11E-7</c:v>
                </c:pt>
                <c:pt idx="3758">
                  <c:v>-2.11E-7</c:v>
                </c:pt>
                <c:pt idx="3759">
                  <c:v>-2.11E-7</c:v>
                </c:pt>
                <c:pt idx="3760">
                  <c:v>-2.11E-7</c:v>
                </c:pt>
                <c:pt idx="3761">
                  <c:v>-2.11E-7</c:v>
                </c:pt>
                <c:pt idx="3762">
                  <c:v>-2.11E-7</c:v>
                </c:pt>
                <c:pt idx="3763">
                  <c:v>-2.11E-7</c:v>
                </c:pt>
                <c:pt idx="3764">
                  <c:v>-2.11E-7</c:v>
                </c:pt>
                <c:pt idx="3765">
                  <c:v>-2.11E-7</c:v>
                </c:pt>
                <c:pt idx="3766">
                  <c:v>-2.11E-7</c:v>
                </c:pt>
                <c:pt idx="3767">
                  <c:v>-2.11E-7</c:v>
                </c:pt>
                <c:pt idx="3768">
                  <c:v>-2.11E-7</c:v>
                </c:pt>
                <c:pt idx="3769">
                  <c:v>-2.11E-7</c:v>
                </c:pt>
                <c:pt idx="3770">
                  <c:v>-2.11E-7</c:v>
                </c:pt>
                <c:pt idx="3771">
                  <c:v>-2.11E-7</c:v>
                </c:pt>
                <c:pt idx="3772">
                  <c:v>-2.11E-7</c:v>
                </c:pt>
                <c:pt idx="3773">
                  <c:v>-2.11E-7</c:v>
                </c:pt>
                <c:pt idx="3774">
                  <c:v>-2.11E-7</c:v>
                </c:pt>
                <c:pt idx="3775">
                  <c:v>-2.11E-7</c:v>
                </c:pt>
                <c:pt idx="3776">
                  <c:v>-2.11E-7</c:v>
                </c:pt>
                <c:pt idx="3777">
                  <c:v>-2.1E-7</c:v>
                </c:pt>
                <c:pt idx="3778">
                  <c:v>-2.1E-7</c:v>
                </c:pt>
                <c:pt idx="3779">
                  <c:v>-2.1E-7</c:v>
                </c:pt>
                <c:pt idx="3780">
                  <c:v>-2.1E-7</c:v>
                </c:pt>
                <c:pt idx="3781">
                  <c:v>-2.1E-7</c:v>
                </c:pt>
                <c:pt idx="3782">
                  <c:v>-2.1E-7</c:v>
                </c:pt>
                <c:pt idx="3783">
                  <c:v>-2.1E-7</c:v>
                </c:pt>
                <c:pt idx="3784">
                  <c:v>-2.1E-7</c:v>
                </c:pt>
                <c:pt idx="3785">
                  <c:v>-2.1E-7</c:v>
                </c:pt>
                <c:pt idx="3786">
                  <c:v>-2.1E-7</c:v>
                </c:pt>
                <c:pt idx="3787">
                  <c:v>-2.1E-7</c:v>
                </c:pt>
                <c:pt idx="3788">
                  <c:v>-2.1E-7</c:v>
                </c:pt>
                <c:pt idx="3789">
                  <c:v>-2.1E-7</c:v>
                </c:pt>
                <c:pt idx="3790">
                  <c:v>-2.1E-7</c:v>
                </c:pt>
                <c:pt idx="3791">
                  <c:v>-2.1E-7</c:v>
                </c:pt>
                <c:pt idx="3792">
                  <c:v>-2.1E-7</c:v>
                </c:pt>
                <c:pt idx="3793">
                  <c:v>-2.1E-7</c:v>
                </c:pt>
                <c:pt idx="3794">
                  <c:v>-2.1E-7</c:v>
                </c:pt>
                <c:pt idx="3795">
                  <c:v>-2.1E-7</c:v>
                </c:pt>
                <c:pt idx="3796">
                  <c:v>-2.1E-7</c:v>
                </c:pt>
                <c:pt idx="3797">
                  <c:v>-2.0900000000000001E-7</c:v>
                </c:pt>
                <c:pt idx="3798">
                  <c:v>-2.0900000000000001E-7</c:v>
                </c:pt>
                <c:pt idx="3799">
                  <c:v>-2.0900000000000001E-7</c:v>
                </c:pt>
                <c:pt idx="3800">
                  <c:v>-2.0900000000000001E-7</c:v>
                </c:pt>
                <c:pt idx="3801">
                  <c:v>-2.0900000000000001E-7</c:v>
                </c:pt>
                <c:pt idx="3802">
                  <c:v>-2.0900000000000001E-7</c:v>
                </c:pt>
                <c:pt idx="3803">
                  <c:v>-2.0900000000000001E-7</c:v>
                </c:pt>
                <c:pt idx="3804">
                  <c:v>-2.0900000000000001E-7</c:v>
                </c:pt>
                <c:pt idx="3805">
                  <c:v>-2.0900000000000001E-7</c:v>
                </c:pt>
                <c:pt idx="3806">
                  <c:v>-2.0900000000000001E-7</c:v>
                </c:pt>
                <c:pt idx="3807">
                  <c:v>-2.0900000000000001E-7</c:v>
                </c:pt>
                <c:pt idx="3808">
                  <c:v>-2.0900000000000001E-7</c:v>
                </c:pt>
                <c:pt idx="3809">
                  <c:v>-2.0900000000000001E-7</c:v>
                </c:pt>
                <c:pt idx="3810">
                  <c:v>-2.0900000000000001E-7</c:v>
                </c:pt>
                <c:pt idx="3811">
                  <c:v>-2.0900000000000001E-7</c:v>
                </c:pt>
                <c:pt idx="3812">
                  <c:v>-2.0900000000000001E-7</c:v>
                </c:pt>
                <c:pt idx="3813">
                  <c:v>-2.0900000000000001E-7</c:v>
                </c:pt>
                <c:pt idx="3814">
                  <c:v>-2.0900000000000001E-7</c:v>
                </c:pt>
                <c:pt idx="3815">
                  <c:v>-2.0900000000000001E-7</c:v>
                </c:pt>
                <c:pt idx="3816">
                  <c:v>-2.0900000000000001E-7</c:v>
                </c:pt>
                <c:pt idx="3817">
                  <c:v>-2.0800000000000001E-7</c:v>
                </c:pt>
                <c:pt idx="3818">
                  <c:v>-2.0800000000000001E-7</c:v>
                </c:pt>
                <c:pt idx="3819">
                  <c:v>-2.0800000000000001E-7</c:v>
                </c:pt>
                <c:pt idx="3820">
                  <c:v>-2.0800000000000001E-7</c:v>
                </c:pt>
                <c:pt idx="3821">
                  <c:v>-2.0800000000000001E-7</c:v>
                </c:pt>
                <c:pt idx="3822">
                  <c:v>-2.0800000000000001E-7</c:v>
                </c:pt>
                <c:pt idx="3823">
                  <c:v>-2.0800000000000001E-7</c:v>
                </c:pt>
                <c:pt idx="3824">
                  <c:v>-2.0800000000000001E-7</c:v>
                </c:pt>
                <c:pt idx="3825">
                  <c:v>-2.0800000000000001E-7</c:v>
                </c:pt>
                <c:pt idx="3826">
                  <c:v>-2.0800000000000001E-7</c:v>
                </c:pt>
                <c:pt idx="3827">
                  <c:v>-2.0800000000000001E-7</c:v>
                </c:pt>
                <c:pt idx="3828">
                  <c:v>-2.0800000000000001E-7</c:v>
                </c:pt>
                <c:pt idx="3829">
                  <c:v>-2.0800000000000001E-7</c:v>
                </c:pt>
                <c:pt idx="3830">
                  <c:v>-2.0800000000000001E-7</c:v>
                </c:pt>
                <c:pt idx="3831">
                  <c:v>-2.0800000000000001E-7</c:v>
                </c:pt>
                <c:pt idx="3832">
                  <c:v>-2.0800000000000001E-7</c:v>
                </c:pt>
                <c:pt idx="3833">
                  <c:v>-2.0800000000000001E-7</c:v>
                </c:pt>
                <c:pt idx="3834">
                  <c:v>-2.0800000000000001E-7</c:v>
                </c:pt>
                <c:pt idx="3835">
                  <c:v>-2.0800000000000001E-7</c:v>
                </c:pt>
                <c:pt idx="3836">
                  <c:v>-2.0800000000000001E-7</c:v>
                </c:pt>
                <c:pt idx="3837">
                  <c:v>-2.0699999999999999E-7</c:v>
                </c:pt>
                <c:pt idx="3838">
                  <c:v>-2.0699999999999999E-7</c:v>
                </c:pt>
                <c:pt idx="3839">
                  <c:v>-2.0699999999999999E-7</c:v>
                </c:pt>
                <c:pt idx="3840">
                  <c:v>-2.0699999999999999E-7</c:v>
                </c:pt>
                <c:pt idx="3841">
                  <c:v>-2.0699999999999999E-7</c:v>
                </c:pt>
                <c:pt idx="3842">
                  <c:v>-2.0699999999999999E-7</c:v>
                </c:pt>
                <c:pt idx="3843">
                  <c:v>-2.0699999999999999E-7</c:v>
                </c:pt>
                <c:pt idx="3844">
                  <c:v>-2.0699999999999999E-7</c:v>
                </c:pt>
                <c:pt idx="3845">
                  <c:v>-2.0699999999999999E-7</c:v>
                </c:pt>
                <c:pt idx="3846">
                  <c:v>-2.0699999999999999E-7</c:v>
                </c:pt>
                <c:pt idx="3847">
                  <c:v>-2.0699999999999999E-7</c:v>
                </c:pt>
                <c:pt idx="3848">
                  <c:v>-2.0699999999999999E-7</c:v>
                </c:pt>
                <c:pt idx="3849">
                  <c:v>-2.0699999999999999E-7</c:v>
                </c:pt>
                <c:pt idx="3850">
                  <c:v>-2.0699999999999999E-7</c:v>
                </c:pt>
                <c:pt idx="3851">
                  <c:v>-2.0699999999999999E-7</c:v>
                </c:pt>
                <c:pt idx="3852">
                  <c:v>-2.0699999999999999E-7</c:v>
                </c:pt>
                <c:pt idx="3853">
                  <c:v>-2.0699999999999999E-7</c:v>
                </c:pt>
                <c:pt idx="3854">
                  <c:v>-2.0699999999999999E-7</c:v>
                </c:pt>
                <c:pt idx="3855">
                  <c:v>-2.0699999999999999E-7</c:v>
                </c:pt>
                <c:pt idx="3856">
                  <c:v>-2.0699999999999999E-7</c:v>
                </c:pt>
                <c:pt idx="3857">
                  <c:v>-2.0599999999999999E-7</c:v>
                </c:pt>
                <c:pt idx="3858">
                  <c:v>-2.0599999999999999E-7</c:v>
                </c:pt>
                <c:pt idx="3859">
                  <c:v>-2.0599999999999999E-7</c:v>
                </c:pt>
                <c:pt idx="3860">
                  <c:v>-2.0599999999999999E-7</c:v>
                </c:pt>
                <c:pt idx="3861">
                  <c:v>-2.0599999999999999E-7</c:v>
                </c:pt>
                <c:pt idx="3862">
                  <c:v>-2.0599999999999999E-7</c:v>
                </c:pt>
                <c:pt idx="3863">
                  <c:v>-2.0599999999999999E-7</c:v>
                </c:pt>
                <c:pt idx="3864">
                  <c:v>-2.0599999999999999E-7</c:v>
                </c:pt>
                <c:pt idx="3865">
                  <c:v>-2.0599999999999999E-7</c:v>
                </c:pt>
                <c:pt idx="3866">
                  <c:v>-2.0599999999999999E-7</c:v>
                </c:pt>
                <c:pt idx="3867">
                  <c:v>-2.0599999999999999E-7</c:v>
                </c:pt>
                <c:pt idx="3868">
                  <c:v>-2.0599999999999999E-7</c:v>
                </c:pt>
                <c:pt idx="3869">
                  <c:v>-2.0599999999999999E-7</c:v>
                </c:pt>
                <c:pt idx="3870">
                  <c:v>-2.0599999999999999E-7</c:v>
                </c:pt>
                <c:pt idx="3871">
                  <c:v>-2.0599999999999999E-7</c:v>
                </c:pt>
                <c:pt idx="3872">
                  <c:v>-2.0599999999999999E-7</c:v>
                </c:pt>
                <c:pt idx="3873">
                  <c:v>-2.0599999999999999E-7</c:v>
                </c:pt>
                <c:pt idx="3874">
                  <c:v>-2.0599999999999999E-7</c:v>
                </c:pt>
                <c:pt idx="3875">
                  <c:v>-2.0599999999999999E-7</c:v>
                </c:pt>
                <c:pt idx="3876">
                  <c:v>-2.0599999999999999E-7</c:v>
                </c:pt>
                <c:pt idx="3877">
                  <c:v>-2.05E-7</c:v>
                </c:pt>
                <c:pt idx="3878">
                  <c:v>-2.05E-7</c:v>
                </c:pt>
                <c:pt idx="3879">
                  <c:v>-2.05E-7</c:v>
                </c:pt>
                <c:pt idx="3880">
                  <c:v>-2.05E-7</c:v>
                </c:pt>
                <c:pt idx="3881">
                  <c:v>-2.05E-7</c:v>
                </c:pt>
                <c:pt idx="3882">
                  <c:v>-2.05E-7</c:v>
                </c:pt>
                <c:pt idx="3883">
                  <c:v>-2.05E-7</c:v>
                </c:pt>
                <c:pt idx="3884">
                  <c:v>-2.05E-7</c:v>
                </c:pt>
                <c:pt idx="3885">
                  <c:v>-2.05E-7</c:v>
                </c:pt>
                <c:pt idx="3886">
                  <c:v>-2.05E-7</c:v>
                </c:pt>
                <c:pt idx="3887">
                  <c:v>-2.05E-7</c:v>
                </c:pt>
                <c:pt idx="3888">
                  <c:v>-2.05E-7</c:v>
                </c:pt>
                <c:pt idx="3889">
                  <c:v>-2.05E-7</c:v>
                </c:pt>
                <c:pt idx="3890">
                  <c:v>-2.05E-7</c:v>
                </c:pt>
                <c:pt idx="3891">
                  <c:v>-2.05E-7</c:v>
                </c:pt>
                <c:pt idx="3892">
                  <c:v>-2.05E-7</c:v>
                </c:pt>
                <c:pt idx="3893">
                  <c:v>-2.05E-7</c:v>
                </c:pt>
                <c:pt idx="3894">
                  <c:v>-2.05E-7</c:v>
                </c:pt>
                <c:pt idx="3895">
                  <c:v>-2.05E-7</c:v>
                </c:pt>
                <c:pt idx="3896">
                  <c:v>-2.05E-7</c:v>
                </c:pt>
                <c:pt idx="3897">
                  <c:v>-2.04E-7</c:v>
                </c:pt>
                <c:pt idx="3898">
                  <c:v>-2.04E-7</c:v>
                </c:pt>
                <c:pt idx="3899">
                  <c:v>-2.04E-7</c:v>
                </c:pt>
                <c:pt idx="3900">
                  <c:v>-2.04E-7</c:v>
                </c:pt>
                <c:pt idx="3901">
                  <c:v>-2.04E-7</c:v>
                </c:pt>
                <c:pt idx="3902">
                  <c:v>-2.04E-7</c:v>
                </c:pt>
                <c:pt idx="3903">
                  <c:v>-2.04E-7</c:v>
                </c:pt>
                <c:pt idx="3904">
                  <c:v>-2.04E-7</c:v>
                </c:pt>
                <c:pt idx="3905">
                  <c:v>-2.04E-7</c:v>
                </c:pt>
                <c:pt idx="3906">
                  <c:v>-2.04E-7</c:v>
                </c:pt>
                <c:pt idx="3907">
                  <c:v>-2.04E-7</c:v>
                </c:pt>
                <c:pt idx="3908">
                  <c:v>-2.04E-7</c:v>
                </c:pt>
                <c:pt idx="3909">
                  <c:v>-2.04E-7</c:v>
                </c:pt>
                <c:pt idx="3910">
                  <c:v>-2.04E-7</c:v>
                </c:pt>
                <c:pt idx="3911">
                  <c:v>-2.04E-7</c:v>
                </c:pt>
                <c:pt idx="3912">
                  <c:v>-2.04E-7</c:v>
                </c:pt>
                <c:pt idx="3913">
                  <c:v>-2.04E-7</c:v>
                </c:pt>
                <c:pt idx="3914">
                  <c:v>-2.04E-7</c:v>
                </c:pt>
                <c:pt idx="3915">
                  <c:v>-2.04E-7</c:v>
                </c:pt>
                <c:pt idx="3916">
                  <c:v>-2.04E-7</c:v>
                </c:pt>
                <c:pt idx="3917">
                  <c:v>-2.03E-7</c:v>
                </c:pt>
                <c:pt idx="3918">
                  <c:v>-2.03E-7</c:v>
                </c:pt>
                <c:pt idx="3919">
                  <c:v>-2.03E-7</c:v>
                </c:pt>
                <c:pt idx="3920">
                  <c:v>-2.03E-7</c:v>
                </c:pt>
                <c:pt idx="3921">
                  <c:v>-2.03E-7</c:v>
                </c:pt>
                <c:pt idx="3922">
                  <c:v>-2.03E-7</c:v>
                </c:pt>
                <c:pt idx="3923">
                  <c:v>-2.03E-7</c:v>
                </c:pt>
                <c:pt idx="3924">
                  <c:v>-2.03E-7</c:v>
                </c:pt>
                <c:pt idx="3925">
                  <c:v>-2.03E-7</c:v>
                </c:pt>
                <c:pt idx="3926">
                  <c:v>-2.03E-7</c:v>
                </c:pt>
                <c:pt idx="3927">
                  <c:v>-2.03E-7</c:v>
                </c:pt>
                <c:pt idx="3928">
                  <c:v>-2.03E-7</c:v>
                </c:pt>
                <c:pt idx="3929">
                  <c:v>-2.03E-7</c:v>
                </c:pt>
                <c:pt idx="3930">
                  <c:v>-2.03E-7</c:v>
                </c:pt>
                <c:pt idx="3931">
                  <c:v>-2.03E-7</c:v>
                </c:pt>
                <c:pt idx="3932">
                  <c:v>-2.03E-7</c:v>
                </c:pt>
                <c:pt idx="3933">
                  <c:v>-2.03E-7</c:v>
                </c:pt>
                <c:pt idx="3934">
                  <c:v>-2.03E-7</c:v>
                </c:pt>
                <c:pt idx="3935">
                  <c:v>-2.03E-7</c:v>
                </c:pt>
                <c:pt idx="3936">
                  <c:v>-2.03E-7</c:v>
                </c:pt>
                <c:pt idx="3937">
                  <c:v>-2.0200000000000001E-7</c:v>
                </c:pt>
                <c:pt idx="3938">
                  <c:v>-2.0200000000000001E-7</c:v>
                </c:pt>
                <c:pt idx="3939">
                  <c:v>-2.0200000000000001E-7</c:v>
                </c:pt>
                <c:pt idx="3940">
                  <c:v>-2.0200000000000001E-7</c:v>
                </c:pt>
                <c:pt idx="3941">
                  <c:v>-2.0200000000000001E-7</c:v>
                </c:pt>
                <c:pt idx="3942">
                  <c:v>-2.0200000000000001E-7</c:v>
                </c:pt>
                <c:pt idx="3943">
                  <c:v>-2.0200000000000001E-7</c:v>
                </c:pt>
                <c:pt idx="3944">
                  <c:v>-2.0200000000000001E-7</c:v>
                </c:pt>
                <c:pt idx="3945">
                  <c:v>-2.0200000000000001E-7</c:v>
                </c:pt>
                <c:pt idx="3946">
                  <c:v>-2.0200000000000001E-7</c:v>
                </c:pt>
                <c:pt idx="3947">
                  <c:v>-2.0200000000000001E-7</c:v>
                </c:pt>
                <c:pt idx="3948">
                  <c:v>-2.0200000000000001E-7</c:v>
                </c:pt>
                <c:pt idx="3949">
                  <c:v>-2.0200000000000001E-7</c:v>
                </c:pt>
                <c:pt idx="3950">
                  <c:v>-2.0200000000000001E-7</c:v>
                </c:pt>
                <c:pt idx="3951">
                  <c:v>-2.0200000000000001E-7</c:v>
                </c:pt>
                <c:pt idx="3952">
                  <c:v>-2.0200000000000001E-7</c:v>
                </c:pt>
                <c:pt idx="3953">
                  <c:v>-2.0200000000000001E-7</c:v>
                </c:pt>
                <c:pt idx="3954">
                  <c:v>-2.0200000000000001E-7</c:v>
                </c:pt>
                <c:pt idx="3955">
                  <c:v>-2.0200000000000001E-7</c:v>
                </c:pt>
                <c:pt idx="3956">
                  <c:v>-2.0200000000000001E-7</c:v>
                </c:pt>
                <c:pt idx="3957">
                  <c:v>-2.0100000000000001E-7</c:v>
                </c:pt>
                <c:pt idx="3958">
                  <c:v>-2.0100000000000001E-7</c:v>
                </c:pt>
                <c:pt idx="3959">
                  <c:v>-2.0100000000000001E-7</c:v>
                </c:pt>
                <c:pt idx="3960">
                  <c:v>-2.0100000000000001E-7</c:v>
                </c:pt>
                <c:pt idx="3961">
                  <c:v>-2.0100000000000001E-7</c:v>
                </c:pt>
                <c:pt idx="3962">
                  <c:v>-2.0100000000000001E-7</c:v>
                </c:pt>
                <c:pt idx="3963">
                  <c:v>-2.0100000000000001E-7</c:v>
                </c:pt>
                <c:pt idx="3964">
                  <c:v>-2.0100000000000001E-7</c:v>
                </c:pt>
                <c:pt idx="3965">
                  <c:v>-2.0100000000000001E-7</c:v>
                </c:pt>
                <c:pt idx="3966">
                  <c:v>-2.0100000000000001E-7</c:v>
                </c:pt>
                <c:pt idx="3967">
                  <c:v>-2.0100000000000001E-7</c:v>
                </c:pt>
                <c:pt idx="3968">
                  <c:v>-2.0100000000000001E-7</c:v>
                </c:pt>
                <c:pt idx="3969">
                  <c:v>-2.0100000000000001E-7</c:v>
                </c:pt>
                <c:pt idx="3970">
                  <c:v>-2.0100000000000001E-7</c:v>
                </c:pt>
                <c:pt idx="3971">
                  <c:v>-2.0100000000000001E-7</c:v>
                </c:pt>
                <c:pt idx="3972">
                  <c:v>-2.0100000000000001E-7</c:v>
                </c:pt>
                <c:pt idx="3973">
                  <c:v>-2.0100000000000001E-7</c:v>
                </c:pt>
                <c:pt idx="3974">
                  <c:v>-2.0100000000000001E-7</c:v>
                </c:pt>
                <c:pt idx="3975">
                  <c:v>-2.0100000000000001E-7</c:v>
                </c:pt>
                <c:pt idx="3976">
                  <c:v>-2.0100000000000001E-7</c:v>
                </c:pt>
                <c:pt idx="3977">
                  <c:v>-1.9999999999999999E-7</c:v>
                </c:pt>
                <c:pt idx="3978">
                  <c:v>-1.9999999999999999E-7</c:v>
                </c:pt>
                <c:pt idx="3979">
                  <c:v>-1.9999999999999999E-7</c:v>
                </c:pt>
                <c:pt idx="3980">
                  <c:v>-1.9999999999999999E-7</c:v>
                </c:pt>
                <c:pt idx="3981">
                  <c:v>-1.9999999999999999E-7</c:v>
                </c:pt>
                <c:pt idx="3982">
                  <c:v>-1.9999999999999999E-7</c:v>
                </c:pt>
                <c:pt idx="3983">
                  <c:v>-1.9999999999999999E-7</c:v>
                </c:pt>
                <c:pt idx="3984">
                  <c:v>-1.9999999999999999E-7</c:v>
                </c:pt>
                <c:pt idx="3985">
                  <c:v>-1.9999999999999999E-7</c:v>
                </c:pt>
                <c:pt idx="3986">
                  <c:v>-1.9999999999999999E-7</c:v>
                </c:pt>
                <c:pt idx="3987">
                  <c:v>-1.9999999999999999E-7</c:v>
                </c:pt>
                <c:pt idx="3988">
                  <c:v>-1.9999999999999999E-7</c:v>
                </c:pt>
                <c:pt idx="3989">
                  <c:v>-1.9999999999999999E-7</c:v>
                </c:pt>
                <c:pt idx="3990">
                  <c:v>-1.9999999999999999E-7</c:v>
                </c:pt>
                <c:pt idx="3991">
                  <c:v>-1.9999999999999999E-7</c:v>
                </c:pt>
                <c:pt idx="3992">
                  <c:v>-1.9999999999999999E-7</c:v>
                </c:pt>
                <c:pt idx="3993">
                  <c:v>-1.9999999999999999E-7</c:v>
                </c:pt>
                <c:pt idx="3994">
                  <c:v>-1.9999999999999999E-7</c:v>
                </c:pt>
                <c:pt idx="3995">
                  <c:v>-1.9999999999999999E-7</c:v>
                </c:pt>
                <c:pt idx="3996">
                  <c:v>-1.9999999999999999E-7</c:v>
                </c:pt>
                <c:pt idx="3997">
                  <c:v>-1.99E-7</c:v>
                </c:pt>
                <c:pt idx="3998">
                  <c:v>-1.99E-7</c:v>
                </c:pt>
                <c:pt idx="3999">
                  <c:v>-1.99E-7</c:v>
                </c:pt>
                <c:pt idx="4000">
                  <c:v>-1.99E-7</c:v>
                </c:pt>
                <c:pt idx="4001">
                  <c:v>-1.99E-7</c:v>
                </c:pt>
                <c:pt idx="4002">
                  <c:v>-1.99E-7</c:v>
                </c:pt>
                <c:pt idx="4003">
                  <c:v>-1.99E-7</c:v>
                </c:pt>
                <c:pt idx="4004">
                  <c:v>-1.99E-7</c:v>
                </c:pt>
                <c:pt idx="4005">
                  <c:v>-1.99E-7</c:v>
                </c:pt>
                <c:pt idx="4006">
                  <c:v>-1.99E-7</c:v>
                </c:pt>
                <c:pt idx="4007">
                  <c:v>-1.99E-7</c:v>
                </c:pt>
                <c:pt idx="4008">
                  <c:v>-1.99E-7</c:v>
                </c:pt>
                <c:pt idx="4009">
                  <c:v>-1.99E-7</c:v>
                </c:pt>
                <c:pt idx="4010">
                  <c:v>-1.99E-7</c:v>
                </c:pt>
                <c:pt idx="4011">
                  <c:v>-1.99E-7</c:v>
                </c:pt>
                <c:pt idx="4012">
                  <c:v>-1.99E-7</c:v>
                </c:pt>
                <c:pt idx="4013">
                  <c:v>-1.99E-7</c:v>
                </c:pt>
                <c:pt idx="4014">
                  <c:v>-1.99E-7</c:v>
                </c:pt>
                <c:pt idx="4015">
                  <c:v>-1.99E-7</c:v>
                </c:pt>
                <c:pt idx="4016">
                  <c:v>-1.99E-7</c:v>
                </c:pt>
                <c:pt idx="4017">
                  <c:v>-1.98E-7</c:v>
                </c:pt>
                <c:pt idx="4018">
                  <c:v>-1.98E-7</c:v>
                </c:pt>
                <c:pt idx="4019">
                  <c:v>-1.98E-7</c:v>
                </c:pt>
                <c:pt idx="4020">
                  <c:v>-1.98E-7</c:v>
                </c:pt>
                <c:pt idx="4021">
                  <c:v>-1.98E-7</c:v>
                </c:pt>
                <c:pt idx="4022">
                  <c:v>-1.98E-7</c:v>
                </c:pt>
                <c:pt idx="4023">
                  <c:v>-1.98E-7</c:v>
                </c:pt>
                <c:pt idx="4024">
                  <c:v>-1.98E-7</c:v>
                </c:pt>
                <c:pt idx="4025">
                  <c:v>-1.98E-7</c:v>
                </c:pt>
                <c:pt idx="4026">
                  <c:v>-1.98E-7</c:v>
                </c:pt>
                <c:pt idx="4027">
                  <c:v>-1.98E-7</c:v>
                </c:pt>
                <c:pt idx="4028">
                  <c:v>-1.98E-7</c:v>
                </c:pt>
                <c:pt idx="4029">
                  <c:v>-1.98E-7</c:v>
                </c:pt>
                <c:pt idx="4030">
                  <c:v>-1.98E-7</c:v>
                </c:pt>
                <c:pt idx="4031">
                  <c:v>-1.98E-7</c:v>
                </c:pt>
                <c:pt idx="4032">
                  <c:v>-1.98E-7</c:v>
                </c:pt>
                <c:pt idx="4033">
                  <c:v>-1.98E-7</c:v>
                </c:pt>
                <c:pt idx="4034">
                  <c:v>-1.98E-7</c:v>
                </c:pt>
                <c:pt idx="4035">
                  <c:v>-1.98E-7</c:v>
                </c:pt>
                <c:pt idx="4036">
                  <c:v>-1.98E-7</c:v>
                </c:pt>
                <c:pt idx="4037">
                  <c:v>-1.97E-7</c:v>
                </c:pt>
                <c:pt idx="4038">
                  <c:v>-1.97E-7</c:v>
                </c:pt>
                <c:pt idx="4039">
                  <c:v>-1.97E-7</c:v>
                </c:pt>
                <c:pt idx="4040">
                  <c:v>-1.97E-7</c:v>
                </c:pt>
                <c:pt idx="4041">
                  <c:v>-1.97E-7</c:v>
                </c:pt>
                <c:pt idx="4042">
                  <c:v>-1.97E-7</c:v>
                </c:pt>
                <c:pt idx="4043">
                  <c:v>-1.97E-7</c:v>
                </c:pt>
                <c:pt idx="4044">
                  <c:v>-1.97E-7</c:v>
                </c:pt>
                <c:pt idx="4045">
                  <c:v>-1.97E-7</c:v>
                </c:pt>
                <c:pt idx="4046">
                  <c:v>-1.97E-7</c:v>
                </c:pt>
                <c:pt idx="4047">
                  <c:v>-1.97E-7</c:v>
                </c:pt>
                <c:pt idx="4048">
                  <c:v>-1.97E-7</c:v>
                </c:pt>
                <c:pt idx="4049">
                  <c:v>-1.97E-7</c:v>
                </c:pt>
                <c:pt idx="4050">
                  <c:v>-1.97E-7</c:v>
                </c:pt>
                <c:pt idx="4051">
                  <c:v>-1.97E-7</c:v>
                </c:pt>
                <c:pt idx="4052">
                  <c:v>-1.97E-7</c:v>
                </c:pt>
                <c:pt idx="4053">
                  <c:v>-1.97E-7</c:v>
                </c:pt>
                <c:pt idx="4054">
                  <c:v>-1.97E-7</c:v>
                </c:pt>
                <c:pt idx="4055">
                  <c:v>-1.97E-7</c:v>
                </c:pt>
                <c:pt idx="4056">
                  <c:v>-1.97E-7</c:v>
                </c:pt>
                <c:pt idx="4057">
                  <c:v>-1.9600000000000001E-7</c:v>
                </c:pt>
                <c:pt idx="4058">
                  <c:v>-1.9600000000000001E-7</c:v>
                </c:pt>
                <c:pt idx="4059">
                  <c:v>-1.9600000000000001E-7</c:v>
                </c:pt>
                <c:pt idx="4060">
                  <c:v>-1.9600000000000001E-7</c:v>
                </c:pt>
                <c:pt idx="4061">
                  <c:v>-1.9600000000000001E-7</c:v>
                </c:pt>
                <c:pt idx="4062">
                  <c:v>-1.9600000000000001E-7</c:v>
                </c:pt>
                <c:pt idx="4063">
                  <c:v>-1.9600000000000001E-7</c:v>
                </c:pt>
                <c:pt idx="4064">
                  <c:v>-1.9600000000000001E-7</c:v>
                </c:pt>
                <c:pt idx="4065">
                  <c:v>-1.9600000000000001E-7</c:v>
                </c:pt>
                <c:pt idx="4066">
                  <c:v>-1.9600000000000001E-7</c:v>
                </c:pt>
                <c:pt idx="4067">
                  <c:v>-1.9600000000000001E-7</c:v>
                </c:pt>
                <c:pt idx="4068">
                  <c:v>-1.9600000000000001E-7</c:v>
                </c:pt>
                <c:pt idx="4069">
                  <c:v>-1.9600000000000001E-7</c:v>
                </c:pt>
                <c:pt idx="4070">
                  <c:v>-1.9600000000000001E-7</c:v>
                </c:pt>
                <c:pt idx="4071">
                  <c:v>-1.9600000000000001E-7</c:v>
                </c:pt>
                <c:pt idx="4072">
                  <c:v>-1.9600000000000001E-7</c:v>
                </c:pt>
                <c:pt idx="4073">
                  <c:v>-1.9600000000000001E-7</c:v>
                </c:pt>
                <c:pt idx="4074">
                  <c:v>-1.9600000000000001E-7</c:v>
                </c:pt>
                <c:pt idx="4075">
                  <c:v>-1.9600000000000001E-7</c:v>
                </c:pt>
                <c:pt idx="4076">
                  <c:v>-1.9600000000000001E-7</c:v>
                </c:pt>
                <c:pt idx="4077">
                  <c:v>-1.9500000000000001E-7</c:v>
                </c:pt>
                <c:pt idx="4078">
                  <c:v>-1.9500000000000001E-7</c:v>
                </c:pt>
                <c:pt idx="4079">
                  <c:v>-1.9500000000000001E-7</c:v>
                </c:pt>
                <c:pt idx="4080">
                  <c:v>-1.9500000000000001E-7</c:v>
                </c:pt>
                <c:pt idx="4081">
                  <c:v>-1.9500000000000001E-7</c:v>
                </c:pt>
                <c:pt idx="4082">
                  <c:v>-1.9500000000000001E-7</c:v>
                </c:pt>
                <c:pt idx="4083">
                  <c:v>-1.9500000000000001E-7</c:v>
                </c:pt>
                <c:pt idx="4084">
                  <c:v>-1.9500000000000001E-7</c:v>
                </c:pt>
                <c:pt idx="4085">
                  <c:v>-1.9500000000000001E-7</c:v>
                </c:pt>
                <c:pt idx="4086">
                  <c:v>-1.9500000000000001E-7</c:v>
                </c:pt>
                <c:pt idx="4087">
                  <c:v>-1.9500000000000001E-7</c:v>
                </c:pt>
                <c:pt idx="4088">
                  <c:v>-1.9500000000000001E-7</c:v>
                </c:pt>
                <c:pt idx="4089">
                  <c:v>-1.9500000000000001E-7</c:v>
                </c:pt>
                <c:pt idx="4090">
                  <c:v>-1.9500000000000001E-7</c:v>
                </c:pt>
                <c:pt idx="4091">
                  <c:v>-1.9500000000000001E-7</c:v>
                </c:pt>
                <c:pt idx="4092">
                  <c:v>-1.9500000000000001E-7</c:v>
                </c:pt>
                <c:pt idx="4093">
                  <c:v>-1.9500000000000001E-7</c:v>
                </c:pt>
                <c:pt idx="4094">
                  <c:v>-1.9500000000000001E-7</c:v>
                </c:pt>
                <c:pt idx="4095">
                  <c:v>-1.9500000000000001E-7</c:v>
                </c:pt>
                <c:pt idx="4096">
                  <c:v>-1.9500000000000001E-7</c:v>
                </c:pt>
                <c:pt idx="4097">
                  <c:v>-1.9399999999999999E-7</c:v>
                </c:pt>
                <c:pt idx="4098">
                  <c:v>-1.9399999999999999E-7</c:v>
                </c:pt>
                <c:pt idx="4099">
                  <c:v>-1.9399999999999999E-7</c:v>
                </c:pt>
                <c:pt idx="4100">
                  <c:v>-1.9399999999999999E-7</c:v>
                </c:pt>
                <c:pt idx="4101">
                  <c:v>-1.9399999999999999E-7</c:v>
                </c:pt>
                <c:pt idx="4102">
                  <c:v>-1.9399999999999999E-7</c:v>
                </c:pt>
                <c:pt idx="4103">
                  <c:v>-1.9399999999999999E-7</c:v>
                </c:pt>
                <c:pt idx="4104">
                  <c:v>-1.9399999999999999E-7</c:v>
                </c:pt>
                <c:pt idx="4105">
                  <c:v>-1.9399999999999999E-7</c:v>
                </c:pt>
                <c:pt idx="4106">
                  <c:v>-1.9399999999999999E-7</c:v>
                </c:pt>
                <c:pt idx="4107">
                  <c:v>-1.9399999999999999E-7</c:v>
                </c:pt>
                <c:pt idx="4108">
                  <c:v>-1.9399999999999999E-7</c:v>
                </c:pt>
                <c:pt idx="4109">
                  <c:v>-1.9399999999999999E-7</c:v>
                </c:pt>
                <c:pt idx="4110">
                  <c:v>-1.9399999999999999E-7</c:v>
                </c:pt>
                <c:pt idx="4111">
                  <c:v>-1.9399999999999999E-7</c:v>
                </c:pt>
                <c:pt idx="4112">
                  <c:v>-1.9399999999999999E-7</c:v>
                </c:pt>
                <c:pt idx="4113">
                  <c:v>-1.9399999999999999E-7</c:v>
                </c:pt>
                <c:pt idx="4114">
                  <c:v>-1.9399999999999999E-7</c:v>
                </c:pt>
                <c:pt idx="4115">
                  <c:v>-1.9399999999999999E-7</c:v>
                </c:pt>
                <c:pt idx="4116">
                  <c:v>-1.9399999999999999E-7</c:v>
                </c:pt>
                <c:pt idx="4117">
                  <c:v>-1.9299999999999999E-7</c:v>
                </c:pt>
                <c:pt idx="4118">
                  <c:v>-1.9299999999999999E-7</c:v>
                </c:pt>
                <c:pt idx="4119">
                  <c:v>-1.9299999999999999E-7</c:v>
                </c:pt>
                <c:pt idx="4120">
                  <c:v>-1.9299999999999999E-7</c:v>
                </c:pt>
                <c:pt idx="4121">
                  <c:v>-1.9299999999999999E-7</c:v>
                </c:pt>
                <c:pt idx="4122">
                  <c:v>-1.9299999999999999E-7</c:v>
                </c:pt>
                <c:pt idx="4123">
                  <c:v>-1.9299999999999999E-7</c:v>
                </c:pt>
                <c:pt idx="4124">
                  <c:v>-1.9299999999999999E-7</c:v>
                </c:pt>
                <c:pt idx="4125">
                  <c:v>-1.9299999999999999E-7</c:v>
                </c:pt>
                <c:pt idx="4126">
                  <c:v>-1.9299999999999999E-7</c:v>
                </c:pt>
                <c:pt idx="4127">
                  <c:v>-1.9299999999999999E-7</c:v>
                </c:pt>
                <c:pt idx="4128">
                  <c:v>-1.9299999999999999E-7</c:v>
                </c:pt>
                <c:pt idx="4129">
                  <c:v>-1.9299999999999999E-7</c:v>
                </c:pt>
                <c:pt idx="4130">
                  <c:v>-1.9299999999999999E-7</c:v>
                </c:pt>
                <c:pt idx="4131">
                  <c:v>-1.9299999999999999E-7</c:v>
                </c:pt>
                <c:pt idx="4132">
                  <c:v>-1.9299999999999999E-7</c:v>
                </c:pt>
                <c:pt idx="4133">
                  <c:v>-1.9299999999999999E-7</c:v>
                </c:pt>
                <c:pt idx="4134">
                  <c:v>-1.9299999999999999E-7</c:v>
                </c:pt>
                <c:pt idx="4135">
                  <c:v>-1.9299999999999999E-7</c:v>
                </c:pt>
                <c:pt idx="4136">
                  <c:v>-1.9299999999999999E-7</c:v>
                </c:pt>
                <c:pt idx="4137">
                  <c:v>-1.92E-7</c:v>
                </c:pt>
                <c:pt idx="4138">
                  <c:v>-1.92E-7</c:v>
                </c:pt>
                <c:pt idx="4139">
                  <c:v>-1.92E-7</c:v>
                </c:pt>
                <c:pt idx="4140">
                  <c:v>-1.92E-7</c:v>
                </c:pt>
                <c:pt idx="4141">
                  <c:v>-1.92E-7</c:v>
                </c:pt>
                <c:pt idx="4142">
                  <c:v>-1.92E-7</c:v>
                </c:pt>
                <c:pt idx="4143">
                  <c:v>-1.92E-7</c:v>
                </c:pt>
                <c:pt idx="4144">
                  <c:v>-1.92E-7</c:v>
                </c:pt>
                <c:pt idx="4145">
                  <c:v>-1.92E-7</c:v>
                </c:pt>
                <c:pt idx="4146">
                  <c:v>-1.92E-7</c:v>
                </c:pt>
                <c:pt idx="4147">
                  <c:v>-1.92E-7</c:v>
                </c:pt>
                <c:pt idx="4148">
                  <c:v>-1.92E-7</c:v>
                </c:pt>
                <c:pt idx="4149">
                  <c:v>-1.92E-7</c:v>
                </c:pt>
                <c:pt idx="4150">
                  <c:v>-1.92E-7</c:v>
                </c:pt>
                <c:pt idx="4151">
                  <c:v>-1.92E-7</c:v>
                </c:pt>
                <c:pt idx="4152">
                  <c:v>-1.92E-7</c:v>
                </c:pt>
                <c:pt idx="4153">
                  <c:v>-1.92E-7</c:v>
                </c:pt>
                <c:pt idx="4154">
                  <c:v>-1.92E-7</c:v>
                </c:pt>
                <c:pt idx="4155">
                  <c:v>-1.92E-7</c:v>
                </c:pt>
                <c:pt idx="4156">
                  <c:v>-1.92E-7</c:v>
                </c:pt>
                <c:pt idx="4157">
                  <c:v>-1.91E-7</c:v>
                </c:pt>
                <c:pt idx="4158">
                  <c:v>-1.91E-7</c:v>
                </c:pt>
                <c:pt idx="4159">
                  <c:v>-1.91E-7</c:v>
                </c:pt>
                <c:pt idx="4160">
                  <c:v>-1.91E-7</c:v>
                </c:pt>
                <c:pt idx="4161">
                  <c:v>-1.91E-7</c:v>
                </c:pt>
                <c:pt idx="4162">
                  <c:v>-1.91E-7</c:v>
                </c:pt>
                <c:pt idx="4163">
                  <c:v>-1.91E-7</c:v>
                </c:pt>
                <c:pt idx="4164">
                  <c:v>-1.91E-7</c:v>
                </c:pt>
                <c:pt idx="4165">
                  <c:v>-1.91E-7</c:v>
                </c:pt>
                <c:pt idx="4166">
                  <c:v>-1.91E-7</c:v>
                </c:pt>
                <c:pt idx="4167">
                  <c:v>-1.91E-7</c:v>
                </c:pt>
                <c:pt idx="4168">
                  <c:v>-1.91E-7</c:v>
                </c:pt>
                <c:pt idx="4169">
                  <c:v>-1.91E-7</c:v>
                </c:pt>
                <c:pt idx="4170">
                  <c:v>-1.91E-7</c:v>
                </c:pt>
                <c:pt idx="4171">
                  <c:v>-1.91E-7</c:v>
                </c:pt>
                <c:pt idx="4172">
                  <c:v>-1.91E-7</c:v>
                </c:pt>
                <c:pt idx="4173">
                  <c:v>-1.91E-7</c:v>
                </c:pt>
                <c:pt idx="4174">
                  <c:v>-1.91E-7</c:v>
                </c:pt>
                <c:pt idx="4175">
                  <c:v>-1.91E-7</c:v>
                </c:pt>
                <c:pt idx="4176">
                  <c:v>-1.91E-7</c:v>
                </c:pt>
                <c:pt idx="4177">
                  <c:v>-1.9000000000000001E-7</c:v>
                </c:pt>
                <c:pt idx="4178">
                  <c:v>-1.9000000000000001E-7</c:v>
                </c:pt>
                <c:pt idx="4179">
                  <c:v>-1.9000000000000001E-7</c:v>
                </c:pt>
                <c:pt idx="4180">
                  <c:v>-1.9000000000000001E-7</c:v>
                </c:pt>
                <c:pt idx="4181">
                  <c:v>-1.9000000000000001E-7</c:v>
                </c:pt>
                <c:pt idx="4182">
                  <c:v>-1.9000000000000001E-7</c:v>
                </c:pt>
                <c:pt idx="4183">
                  <c:v>-1.9000000000000001E-7</c:v>
                </c:pt>
                <c:pt idx="4184">
                  <c:v>-1.9000000000000001E-7</c:v>
                </c:pt>
                <c:pt idx="4185">
                  <c:v>-1.9000000000000001E-7</c:v>
                </c:pt>
                <c:pt idx="4186">
                  <c:v>-1.9000000000000001E-7</c:v>
                </c:pt>
                <c:pt idx="4187">
                  <c:v>-1.9000000000000001E-7</c:v>
                </c:pt>
                <c:pt idx="4188">
                  <c:v>-1.9000000000000001E-7</c:v>
                </c:pt>
                <c:pt idx="4189">
                  <c:v>-1.9000000000000001E-7</c:v>
                </c:pt>
                <c:pt idx="4190">
                  <c:v>-1.9000000000000001E-7</c:v>
                </c:pt>
                <c:pt idx="4191">
                  <c:v>-1.9000000000000001E-7</c:v>
                </c:pt>
                <c:pt idx="4192">
                  <c:v>-1.9000000000000001E-7</c:v>
                </c:pt>
                <c:pt idx="4193">
                  <c:v>-1.9000000000000001E-7</c:v>
                </c:pt>
                <c:pt idx="4194">
                  <c:v>-1.9000000000000001E-7</c:v>
                </c:pt>
                <c:pt idx="4195">
                  <c:v>-1.9000000000000001E-7</c:v>
                </c:pt>
                <c:pt idx="4196">
                  <c:v>-1.9000000000000001E-7</c:v>
                </c:pt>
                <c:pt idx="4197">
                  <c:v>-1.8900000000000001E-7</c:v>
                </c:pt>
                <c:pt idx="4198">
                  <c:v>-1.8900000000000001E-7</c:v>
                </c:pt>
                <c:pt idx="4199">
                  <c:v>-1.8900000000000001E-7</c:v>
                </c:pt>
                <c:pt idx="4200">
                  <c:v>-1.8900000000000001E-7</c:v>
                </c:pt>
                <c:pt idx="4201">
                  <c:v>-1.8900000000000001E-7</c:v>
                </c:pt>
                <c:pt idx="4202">
                  <c:v>-1.8900000000000001E-7</c:v>
                </c:pt>
                <c:pt idx="4203">
                  <c:v>-1.8900000000000001E-7</c:v>
                </c:pt>
                <c:pt idx="4204">
                  <c:v>-1.8900000000000001E-7</c:v>
                </c:pt>
                <c:pt idx="4205">
                  <c:v>-1.8900000000000001E-7</c:v>
                </c:pt>
                <c:pt idx="4206">
                  <c:v>-1.8900000000000001E-7</c:v>
                </c:pt>
                <c:pt idx="4207">
                  <c:v>-1.8900000000000001E-7</c:v>
                </c:pt>
                <c:pt idx="4208">
                  <c:v>-1.8900000000000001E-7</c:v>
                </c:pt>
                <c:pt idx="4209">
                  <c:v>-1.8900000000000001E-7</c:v>
                </c:pt>
                <c:pt idx="4210">
                  <c:v>-1.8900000000000001E-7</c:v>
                </c:pt>
                <c:pt idx="4211">
                  <c:v>-1.8900000000000001E-7</c:v>
                </c:pt>
                <c:pt idx="4212">
                  <c:v>-1.8900000000000001E-7</c:v>
                </c:pt>
                <c:pt idx="4213">
                  <c:v>-1.8900000000000001E-7</c:v>
                </c:pt>
                <c:pt idx="4214">
                  <c:v>-1.8900000000000001E-7</c:v>
                </c:pt>
                <c:pt idx="4215">
                  <c:v>-1.8900000000000001E-7</c:v>
                </c:pt>
                <c:pt idx="4216">
                  <c:v>-1.8900000000000001E-7</c:v>
                </c:pt>
                <c:pt idx="4217">
                  <c:v>-1.8799999999999999E-7</c:v>
                </c:pt>
                <c:pt idx="4218">
                  <c:v>-1.8799999999999999E-7</c:v>
                </c:pt>
                <c:pt idx="4219">
                  <c:v>-1.8799999999999999E-7</c:v>
                </c:pt>
                <c:pt idx="4220">
                  <c:v>-1.8799999999999999E-7</c:v>
                </c:pt>
                <c:pt idx="4221">
                  <c:v>-1.8799999999999999E-7</c:v>
                </c:pt>
                <c:pt idx="4222">
                  <c:v>-1.8799999999999999E-7</c:v>
                </c:pt>
                <c:pt idx="4223">
                  <c:v>-1.8799999999999999E-7</c:v>
                </c:pt>
                <c:pt idx="4224">
                  <c:v>-1.8799999999999999E-7</c:v>
                </c:pt>
                <c:pt idx="4225">
                  <c:v>-1.8799999999999999E-7</c:v>
                </c:pt>
                <c:pt idx="4226">
                  <c:v>-1.8799999999999999E-7</c:v>
                </c:pt>
                <c:pt idx="4227">
                  <c:v>-1.8799999999999999E-7</c:v>
                </c:pt>
                <c:pt idx="4228">
                  <c:v>-1.8799999999999999E-7</c:v>
                </c:pt>
                <c:pt idx="4229">
                  <c:v>-1.8799999999999999E-7</c:v>
                </c:pt>
                <c:pt idx="4230">
                  <c:v>-1.8799999999999999E-7</c:v>
                </c:pt>
                <c:pt idx="4231">
                  <c:v>-1.8799999999999999E-7</c:v>
                </c:pt>
                <c:pt idx="4232">
                  <c:v>-1.8799999999999999E-7</c:v>
                </c:pt>
                <c:pt idx="4233">
                  <c:v>-1.8799999999999999E-7</c:v>
                </c:pt>
                <c:pt idx="4234">
                  <c:v>-1.8799999999999999E-7</c:v>
                </c:pt>
                <c:pt idx="4235">
                  <c:v>-1.8799999999999999E-7</c:v>
                </c:pt>
                <c:pt idx="4236">
                  <c:v>-1.8799999999999999E-7</c:v>
                </c:pt>
                <c:pt idx="4237">
                  <c:v>-1.8699999999999999E-7</c:v>
                </c:pt>
                <c:pt idx="4238">
                  <c:v>-1.8699999999999999E-7</c:v>
                </c:pt>
                <c:pt idx="4239">
                  <c:v>-1.8699999999999999E-7</c:v>
                </c:pt>
                <c:pt idx="4240">
                  <c:v>-1.8699999999999999E-7</c:v>
                </c:pt>
                <c:pt idx="4241">
                  <c:v>-1.8699999999999999E-7</c:v>
                </c:pt>
                <c:pt idx="4242">
                  <c:v>-1.8699999999999999E-7</c:v>
                </c:pt>
                <c:pt idx="4243">
                  <c:v>-1.8699999999999999E-7</c:v>
                </c:pt>
                <c:pt idx="4244">
                  <c:v>-1.8699999999999999E-7</c:v>
                </c:pt>
                <c:pt idx="4245">
                  <c:v>-1.8699999999999999E-7</c:v>
                </c:pt>
                <c:pt idx="4246">
                  <c:v>-1.8699999999999999E-7</c:v>
                </c:pt>
                <c:pt idx="4247">
                  <c:v>-1.8699999999999999E-7</c:v>
                </c:pt>
                <c:pt idx="4248">
                  <c:v>-1.8699999999999999E-7</c:v>
                </c:pt>
                <c:pt idx="4249">
                  <c:v>-1.8699999999999999E-7</c:v>
                </c:pt>
                <c:pt idx="4250">
                  <c:v>-1.8699999999999999E-7</c:v>
                </c:pt>
                <c:pt idx="4251">
                  <c:v>-1.8699999999999999E-7</c:v>
                </c:pt>
                <c:pt idx="4252">
                  <c:v>-1.8699999999999999E-7</c:v>
                </c:pt>
                <c:pt idx="4253">
                  <c:v>-1.8699999999999999E-7</c:v>
                </c:pt>
                <c:pt idx="4254">
                  <c:v>-1.8699999999999999E-7</c:v>
                </c:pt>
                <c:pt idx="4255">
                  <c:v>-1.8699999999999999E-7</c:v>
                </c:pt>
                <c:pt idx="4256">
                  <c:v>-1.8699999999999999E-7</c:v>
                </c:pt>
                <c:pt idx="4257">
                  <c:v>-1.86E-7</c:v>
                </c:pt>
                <c:pt idx="4258">
                  <c:v>-1.86E-7</c:v>
                </c:pt>
                <c:pt idx="4259">
                  <c:v>-1.86E-7</c:v>
                </c:pt>
                <c:pt idx="4260">
                  <c:v>-1.86E-7</c:v>
                </c:pt>
                <c:pt idx="4261">
                  <c:v>-1.86E-7</c:v>
                </c:pt>
                <c:pt idx="4262">
                  <c:v>-1.86E-7</c:v>
                </c:pt>
                <c:pt idx="4263">
                  <c:v>-1.86E-7</c:v>
                </c:pt>
                <c:pt idx="4264">
                  <c:v>-1.86E-7</c:v>
                </c:pt>
                <c:pt idx="4265">
                  <c:v>-1.86E-7</c:v>
                </c:pt>
                <c:pt idx="4266">
                  <c:v>-1.86E-7</c:v>
                </c:pt>
                <c:pt idx="4267">
                  <c:v>-1.86E-7</c:v>
                </c:pt>
                <c:pt idx="4268">
                  <c:v>-1.86E-7</c:v>
                </c:pt>
                <c:pt idx="4269">
                  <c:v>-1.86E-7</c:v>
                </c:pt>
                <c:pt idx="4270">
                  <c:v>-1.86E-7</c:v>
                </c:pt>
                <c:pt idx="4271">
                  <c:v>-1.86E-7</c:v>
                </c:pt>
                <c:pt idx="4272">
                  <c:v>-1.86E-7</c:v>
                </c:pt>
                <c:pt idx="4273">
                  <c:v>-1.86E-7</c:v>
                </c:pt>
                <c:pt idx="4274">
                  <c:v>-1.86E-7</c:v>
                </c:pt>
                <c:pt idx="4275">
                  <c:v>-1.86E-7</c:v>
                </c:pt>
                <c:pt idx="4276">
                  <c:v>-1.86E-7</c:v>
                </c:pt>
                <c:pt idx="4277">
                  <c:v>-1.85E-7</c:v>
                </c:pt>
                <c:pt idx="4278">
                  <c:v>-1.85E-7</c:v>
                </c:pt>
                <c:pt idx="4279">
                  <c:v>-1.85E-7</c:v>
                </c:pt>
                <c:pt idx="4280">
                  <c:v>-1.85E-7</c:v>
                </c:pt>
                <c:pt idx="4281">
                  <c:v>-1.85E-7</c:v>
                </c:pt>
                <c:pt idx="4282">
                  <c:v>-1.85E-7</c:v>
                </c:pt>
                <c:pt idx="4283">
                  <c:v>-1.85E-7</c:v>
                </c:pt>
                <c:pt idx="4284">
                  <c:v>-1.85E-7</c:v>
                </c:pt>
                <c:pt idx="4285">
                  <c:v>-1.85E-7</c:v>
                </c:pt>
                <c:pt idx="4286">
                  <c:v>-1.85E-7</c:v>
                </c:pt>
                <c:pt idx="4287">
                  <c:v>-1.85E-7</c:v>
                </c:pt>
                <c:pt idx="4288">
                  <c:v>-1.85E-7</c:v>
                </c:pt>
                <c:pt idx="4289">
                  <c:v>-1.85E-7</c:v>
                </c:pt>
                <c:pt idx="4290">
                  <c:v>-1.85E-7</c:v>
                </c:pt>
                <c:pt idx="4291">
                  <c:v>-1.85E-7</c:v>
                </c:pt>
                <c:pt idx="4292">
                  <c:v>-1.85E-7</c:v>
                </c:pt>
                <c:pt idx="4293">
                  <c:v>-1.85E-7</c:v>
                </c:pt>
                <c:pt idx="4294">
                  <c:v>-1.85E-7</c:v>
                </c:pt>
                <c:pt idx="4295">
                  <c:v>-1.85E-7</c:v>
                </c:pt>
                <c:pt idx="4296">
                  <c:v>-1.85E-7</c:v>
                </c:pt>
                <c:pt idx="4297">
                  <c:v>-1.8400000000000001E-7</c:v>
                </c:pt>
                <c:pt idx="4298">
                  <c:v>-1.8400000000000001E-7</c:v>
                </c:pt>
                <c:pt idx="4299">
                  <c:v>-1.8400000000000001E-7</c:v>
                </c:pt>
                <c:pt idx="4300">
                  <c:v>-1.8400000000000001E-7</c:v>
                </c:pt>
                <c:pt idx="4301">
                  <c:v>-1.8400000000000001E-7</c:v>
                </c:pt>
                <c:pt idx="4302">
                  <c:v>-1.8400000000000001E-7</c:v>
                </c:pt>
                <c:pt idx="4303">
                  <c:v>-1.8400000000000001E-7</c:v>
                </c:pt>
                <c:pt idx="4304">
                  <c:v>-1.8400000000000001E-7</c:v>
                </c:pt>
                <c:pt idx="4305">
                  <c:v>-1.8400000000000001E-7</c:v>
                </c:pt>
                <c:pt idx="4306">
                  <c:v>-1.8400000000000001E-7</c:v>
                </c:pt>
                <c:pt idx="4307">
                  <c:v>-1.8400000000000001E-7</c:v>
                </c:pt>
                <c:pt idx="4308">
                  <c:v>-1.8400000000000001E-7</c:v>
                </c:pt>
                <c:pt idx="4309">
                  <c:v>-1.8400000000000001E-7</c:v>
                </c:pt>
                <c:pt idx="4310">
                  <c:v>-1.8400000000000001E-7</c:v>
                </c:pt>
                <c:pt idx="4311">
                  <c:v>-1.8400000000000001E-7</c:v>
                </c:pt>
                <c:pt idx="4312">
                  <c:v>-1.8400000000000001E-7</c:v>
                </c:pt>
                <c:pt idx="4313">
                  <c:v>-1.8400000000000001E-7</c:v>
                </c:pt>
                <c:pt idx="4314">
                  <c:v>-1.8400000000000001E-7</c:v>
                </c:pt>
                <c:pt idx="4315">
                  <c:v>-1.8400000000000001E-7</c:v>
                </c:pt>
                <c:pt idx="4316">
                  <c:v>-1.8400000000000001E-7</c:v>
                </c:pt>
                <c:pt idx="4317">
                  <c:v>-1.8300000000000001E-7</c:v>
                </c:pt>
                <c:pt idx="4318">
                  <c:v>-1.8300000000000001E-7</c:v>
                </c:pt>
                <c:pt idx="4319">
                  <c:v>-1.8300000000000001E-7</c:v>
                </c:pt>
                <c:pt idx="4320">
                  <c:v>-1.8300000000000001E-7</c:v>
                </c:pt>
                <c:pt idx="4321">
                  <c:v>-1.8300000000000001E-7</c:v>
                </c:pt>
                <c:pt idx="4322">
                  <c:v>-1.8300000000000001E-7</c:v>
                </c:pt>
                <c:pt idx="4323">
                  <c:v>-1.8300000000000001E-7</c:v>
                </c:pt>
                <c:pt idx="4324">
                  <c:v>-1.8300000000000001E-7</c:v>
                </c:pt>
                <c:pt idx="4325">
                  <c:v>-1.8300000000000001E-7</c:v>
                </c:pt>
                <c:pt idx="4326">
                  <c:v>-1.8300000000000001E-7</c:v>
                </c:pt>
                <c:pt idx="4327">
                  <c:v>-1.8300000000000001E-7</c:v>
                </c:pt>
                <c:pt idx="4328">
                  <c:v>-1.8300000000000001E-7</c:v>
                </c:pt>
                <c:pt idx="4329">
                  <c:v>-1.8300000000000001E-7</c:v>
                </c:pt>
                <c:pt idx="4330">
                  <c:v>-1.8300000000000001E-7</c:v>
                </c:pt>
                <c:pt idx="4331">
                  <c:v>-1.8300000000000001E-7</c:v>
                </c:pt>
                <c:pt idx="4332">
                  <c:v>-1.8300000000000001E-7</c:v>
                </c:pt>
                <c:pt idx="4333">
                  <c:v>-1.8300000000000001E-7</c:v>
                </c:pt>
                <c:pt idx="4334">
                  <c:v>-1.8300000000000001E-7</c:v>
                </c:pt>
                <c:pt idx="4335">
                  <c:v>-1.8300000000000001E-7</c:v>
                </c:pt>
                <c:pt idx="4336">
                  <c:v>-1.8300000000000001E-7</c:v>
                </c:pt>
                <c:pt idx="4337">
                  <c:v>-1.8199999999999999E-7</c:v>
                </c:pt>
                <c:pt idx="4338">
                  <c:v>-1.8199999999999999E-7</c:v>
                </c:pt>
                <c:pt idx="4339">
                  <c:v>-1.8199999999999999E-7</c:v>
                </c:pt>
                <c:pt idx="4340">
                  <c:v>-1.8199999999999999E-7</c:v>
                </c:pt>
                <c:pt idx="4341">
                  <c:v>-1.8199999999999999E-7</c:v>
                </c:pt>
                <c:pt idx="4342">
                  <c:v>-1.8199999999999999E-7</c:v>
                </c:pt>
                <c:pt idx="4343">
                  <c:v>-1.8199999999999999E-7</c:v>
                </c:pt>
                <c:pt idx="4344">
                  <c:v>-1.8199999999999999E-7</c:v>
                </c:pt>
                <c:pt idx="4345">
                  <c:v>-1.8199999999999999E-7</c:v>
                </c:pt>
                <c:pt idx="4346">
                  <c:v>-1.8199999999999999E-7</c:v>
                </c:pt>
                <c:pt idx="4347">
                  <c:v>-1.8199999999999999E-7</c:v>
                </c:pt>
                <c:pt idx="4348">
                  <c:v>-1.8199999999999999E-7</c:v>
                </c:pt>
                <c:pt idx="4349">
                  <c:v>-1.8199999999999999E-7</c:v>
                </c:pt>
                <c:pt idx="4350">
                  <c:v>-1.8199999999999999E-7</c:v>
                </c:pt>
                <c:pt idx="4351">
                  <c:v>-1.8199999999999999E-7</c:v>
                </c:pt>
                <c:pt idx="4352">
                  <c:v>-1.8199999999999999E-7</c:v>
                </c:pt>
                <c:pt idx="4353">
                  <c:v>-1.8199999999999999E-7</c:v>
                </c:pt>
                <c:pt idx="4354">
                  <c:v>-1.8199999999999999E-7</c:v>
                </c:pt>
                <c:pt idx="4355">
                  <c:v>-1.8199999999999999E-7</c:v>
                </c:pt>
                <c:pt idx="4356">
                  <c:v>-1.8199999999999999E-7</c:v>
                </c:pt>
                <c:pt idx="4357">
                  <c:v>-1.8099999999999999E-7</c:v>
                </c:pt>
                <c:pt idx="4358">
                  <c:v>-1.8099999999999999E-7</c:v>
                </c:pt>
                <c:pt idx="4359">
                  <c:v>-1.8099999999999999E-7</c:v>
                </c:pt>
                <c:pt idx="4360">
                  <c:v>-1.8099999999999999E-7</c:v>
                </c:pt>
                <c:pt idx="4361">
                  <c:v>-1.8099999999999999E-7</c:v>
                </c:pt>
                <c:pt idx="4362">
                  <c:v>-1.8099999999999999E-7</c:v>
                </c:pt>
                <c:pt idx="4363">
                  <c:v>-1.8099999999999999E-7</c:v>
                </c:pt>
                <c:pt idx="4364">
                  <c:v>-1.8099999999999999E-7</c:v>
                </c:pt>
                <c:pt idx="4365">
                  <c:v>-1.8099999999999999E-7</c:v>
                </c:pt>
                <c:pt idx="4366">
                  <c:v>-1.8099999999999999E-7</c:v>
                </c:pt>
                <c:pt idx="4367">
                  <c:v>-1.8099999999999999E-7</c:v>
                </c:pt>
                <c:pt idx="4368">
                  <c:v>-1.8099999999999999E-7</c:v>
                </c:pt>
                <c:pt idx="4369">
                  <c:v>-1.8099999999999999E-7</c:v>
                </c:pt>
                <c:pt idx="4370">
                  <c:v>-1.8099999999999999E-7</c:v>
                </c:pt>
                <c:pt idx="4371">
                  <c:v>-1.8099999999999999E-7</c:v>
                </c:pt>
                <c:pt idx="4372">
                  <c:v>-1.8099999999999999E-7</c:v>
                </c:pt>
                <c:pt idx="4373">
                  <c:v>-1.8099999999999999E-7</c:v>
                </c:pt>
                <c:pt idx="4374">
                  <c:v>-1.8099999999999999E-7</c:v>
                </c:pt>
                <c:pt idx="4375">
                  <c:v>-1.8099999999999999E-7</c:v>
                </c:pt>
                <c:pt idx="4376">
                  <c:v>-1.8099999999999999E-7</c:v>
                </c:pt>
                <c:pt idx="4377">
                  <c:v>-1.8E-7</c:v>
                </c:pt>
                <c:pt idx="4378">
                  <c:v>-1.8E-7</c:v>
                </c:pt>
                <c:pt idx="4379">
                  <c:v>-1.8E-7</c:v>
                </c:pt>
                <c:pt idx="4380">
                  <c:v>-1.8E-7</c:v>
                </c:pt>
                <c:pt idx="4381">
                  <c:v>-1.8E-7</c:v>
                </c:pt>
                <c:pt idx="4382">
                  <c:v>-1.8E-7</c:v>
                </c:pt>
                <c:pt idx="4383">
                  <c:v>-1.8E-7</c:v>
                </c:pt>
                <c:pt idx="4384">
                  <c:v>-1.8E-7</c:v>
                </c:pt>
                <c:pt idx="4385">
                  <c:v>-1.8E-7</c:v>
                </c:pt>
                <c:pt idx="4386">
                  <c:v>-1.8E-7</c:v>
                </c:pt>
                <c:pt idx="4387">
                  <c:v>-1.8E-7</c:v>
                </c:pt>
                <c:pt idx="4388">
                  <c:v>-1.8E-7</c:v>
                </c:pt>
                <c:pt idx="4389">
                  <c:v>-1.8E-7</c:v>
                </c:pt>
                <c:pt idx="4390">
                  <c:v>-1.8E-7</c:v>
                </c:pt>
                <c:pt idx="4391">
                  <c:v>-1.8E-7</c:v>
                </c:pt>
                <c:pt idx="4392">
                  <c:v>-1.8E-7</c:v>
                </c:pt>
                <c:pt idx="4393">
                  <c:v>-1.8E-7</c:v>
                </c:pt>
                <c:pt idx="4394">
                  <c:v>-1.8E-7</c:v>
                </c:pt>
                <c:pt idx="4395">
                  <c:v>-1.8E-7</c:v>
                </c:pt>
                <c:pt idx="4396">
                  <c:v>-1.8E-7</c:v>
                </c:pt>
                <c:pt idx="4397">
                  <c:v>-1.79E-7</c:v>
                </c:pt>
                <c:pt idx="4398">
                  <c:v>-1.79E-7</c:v>
                </c:pt>
                <c:pt idx="4399">
                  <c:v>-1.79E-7</c:v>
                </c:pt>
                <c:pt idx="4400">
                  <c:v>-1.79E-7</c:v>
                </c:pt>
                <c:pt idx="4401">
                  <c:v>-1.79E-7</c:v>
                </c:pt>
                <c:pt idx="4402">
                  <c:v>-1.79E-7</c:v>
                </c:pt>
                <c:pt idx="4403">
                  <c:v>-1.79E-7</c:v>
                </c:pt>
                <c:pt idx="4404">
                  <c:v>-1.79E-7</c:v>
                </c:pt>
                <c:pt idx="4405">
                  <c:v>-1.79E-7</c:v>
                </c:pt>
                <c:pt idx="4406">
                  <c:v>-1.79E-7</c:v>
                </c:pt>
                <c:pt idx="4407">
                  <c:v>-1.79E-7</c:v>
                </c:pt>
                <c:pt idx="4408">
                  <c:v>-1.79E-7</c:v>
                </c:pt>
                <c:pt idx="4409">
                  <c:v>-1.79E-7</c:v>
                </c:pt>
                <c:pt idx="4410">
                  <c:v>-1.79E-7</c:v>
                </c:pt>
                <c:pt idx="4411">
                  <c:v>-1.79E-7</c:v>
                </c:pt>
                <c:pt idx="4412">
                  <c:v>-1.79E-7</c:v>
                </c:pt>
                <c:pt idx="4413">
                  <c:v>-1.79E-7</c:v>
                </c:pt>
                <c:pt idx="4414">
                  <c:v>-1.79E-7</c:v>
                </c:pt>
                <c:pt idx="4415">
                  <c:v>-1.79E-7</c:v>
                </c:pt>
                <c:pt idx="4416">
                  <c:v>-1.79E-7</c:v>
                </c:pt>
                <c:pt idx="4417">
                  <c:v>-1.7800000000000001E-7</c:v>
                </c:pt>
                <c:pt idx="4418">
                  <c:v>-1.7800000000000001E-7</c:v>
                </c:pt>
                <c:pt idx="4419">
                  <c:v>-1.7800000000000001E-7</c:v>
                </c:pt>
                <c:pt idx="4420">
                  <c:v>-1.7800000000000001E-7</c:v>
                </c:pt>
                <c:pt idx="4421">
                  <c:v>-1.7800000000000001E-7</c:v>
                </c:pt>
                <c:pt idx="4422">
                  <c:v>-1.7800000000000001E-7</c:v>
                </c:pt>
                <c:pt idx="4423">
                  <c:v>-1.7800000000000001E-7</c:v>
                </c:pt>
                <c:pt idx="4424">
                  <c:v>-1.7800000000000001E-7</c:v>
                </c:pt>
                <c:pt idx="4425">
                  <c:v>-1.7800000000000001E-7</c:v>
                </c:pt>
                <c:pt idx="4426">
                  <c:v>-1.7800000000000001E-7</c:v>
                </c:pt>
                <c:pt idx="4427">
                  <c:v>-1.7800000000000001E-7</c:v>
                </c:pt>
                <c:pt idx="4428">
                  <c:v>-1.7800000000000001E-7</c:v>
                </c:pt>
                <c:pt idx="4429">
                  <c:v>-1.7800000000000001E-7</c:v>
                </c:pt>
                <c:pt idx="4430">
                  <c:v>-1.7800000000000001E-7</c:v>
                </c:pt>
                <c:pt idx="4431">
                  <c:v>-1.7800000000000001E-7</c:v>
                </c:pt>
                <c:pt idx="4432">
                  <c:v>-1.7800000000000001E-7</c:v>
                </c:pt>
                <c:pt idx="4433">
                  <c:v>-1.7800000000000001E-7</c:v>
                </c:pt>
                <c:pt idx="4434">
                  <c:v>-1.7800000000000001E-7</c:v>
                </c:pt>
                <c:pt idx="4435">
                  <c:v>-1.7800000000000001E-7</c:v>
                </c:pt>
                <c:pt idx="4436">
                  <c:v>-1.7800000000000001E-7</c:v>
                </c:pt>
                <c:pt idx="4437">
                  <c:v>-1.7700000000000001E-7</c:v>
                </c:pt>
                <c:pt idx="4438">
                  <c:v>-1.7700000000000001E-7</c:v>
                </c:pt>
                <c:pt idx="4439">
                  <c:v>-1.7700000000000001E-7</c:v>
                </c:pt>
                <c:pt idx="4440">
                  <c:v>-1.7700000000000001E-7</c:v>
                </c:pt>
                <c:pt idx="4441">
                  <c:v>-1.7700000000000001E-7</c:v>
                </c:pt>
                <c:pt idx="4442">
                  <c:v>-1.7700000000000001E-7</c:v>
                </c:pt>
                <c:pt idx="4443">
                  <c:v>-1.7700000000000001E-7</c:v>
                </c:pt>
                <c:pt idx="4444">
                  <c:v>-1.7700000000000001E-7</c:v>
                </c:pt>
                <c:pt idx="4445">
                  <c:v>-1.7700000000000001E-7</c:v>
                </c:pt>
                <c:pt idx="4446">
                  <c:v>-1.7700000000000001E-7</c:v>
                </c:pt>
                <c:pt idx="4447">
                  <c:v>-1.7700000000000001E-7</c:v>
                </c:pt>
                <c:pt idx="4448">
                  <c:v>-1.7700000000000001E-7</c:v>
                </c:pt>
                <c:pt idx="4449">
                  <c:v>-1.7700000000000001E-7</c:v>
                </c:pt>
                <c:pt idx="4450">
                  <c:v>-1.7700000000000001E-7</c:v>
                </c:pt>
                <c:pt idx="4451">
                  <c:v>-1.7700000000000001E-7</c:v>
                </c:pt>
                <c:pt idx="4452">
                  <c:v>-1.7700000000000001E-7</c:v>
                </c:pt>
                <c:pt idx="4453">
                  <c:v>-1.7700000000000001E-7</c:v>
                </c:pt>
                <c:pt idx="4454">
                  <c:v>-1.7700000000000001E-7</c:v>
                </c:pt>
                <c:pt idx="4455">
                  <c:v>-1.7700000000000001E-7</c:v>
                </c:pt>
                <c:pt idx="4456">
                  <c:v>-1.7700000000000001E-7</c:v>
                </c:pt>
                <c:pt idx="4457">
                  <c:v>-1.7599999999999999E-7</c:v>
                </c:pt>
                <c:pt idx="4458">
                  <c:v>-1.7599999999999999E-7</c:v>
                </c:pt>
                <c:pt idx="4459">
                  <c:v>-1.7599999999999999E-7</c:v>
                </c:pt>
                <c:pt idx="4460">
                  <c:v>-1.7599999999999999E-7</c:v>
                </c:pt>
                <c:pt idx="4461">
                  <c:v>-1.7599999999999999E-7</c:v>
                </c:pt>
                <c:pt idx="4462">
                  <c:v>-1.7599999999999999E-7</c:v>
                </c:pt>
                <c:pt idx="4463">
                  <c:v>-1.7599999999999999E-7</c:v>
                </c:pt>
                <c:pt idx="4464">
                  <c:v>-1.7599999999999999E-7</c:v>
                </c:pt>
                <c:pt idx="4465">
                  <c:v>-1.7599999999999999E-7</c:v>
                </c:pt>
                <c:pt idx="4466">
                  <c:v>-1.7599999999999999E-7</c:v>
                </c:pt>
                <c:pt idx="4467">
                  <c:v>-1.7599999999999999E-7</c:v>
                </c:pt>
                <c:pt idx="4468">
                  <c:v>-1.7599999999999999E-7</c:v>
                </c:pt>
                <c:pt idx="4469">
                  <c:v>-1.7599999999999999E-7</c:v>
                </c:pt>
                <c:pt idx="4470">
                  <c:v>-1.7599999999999999E-7</c:v>
                </c:pt>
                <c:pt idx="4471">
                  <c:v>-1.7599999999999999E-7</c:v>
                </c:pt>
                <c:pt idx="4472">
                  <c:v>-1.7599999999999999E-7</c:v>
                </c:pt>
                <c:pt idx="4473">
                  <c:v>-1.7599999999999999E-7</c:v>
                </c:pt>
                <c:pt idx="4474">
                  <c:v>-1.7599999999999999E-7</c:v>
                </c:pt>
                <c:pt idx="4475">
                  <c:v>-1.7599999999999999E-7</c:v>
                </c:pt>
                <c:pt idx="4476">
                  <c:v>-1.7599999999999999E-7</c:v>
                </c:pt>
                <c:pt idx="4477">
                  <c:v>-1.7499999999999999E-7</c:v>
                </c:pt>
                <c:pt idx="4478">
                  <c:v>-1.7499999999999999E-7</c:v>
                </c:pt>
                <c:pt idx="4479">
                  <c:v>-1.7499999999999999E-7</c:v>
                </c:pt>
                <c:pt idx="4480">
                  <c:v>-1.7499999999999999E-7</c:v>
                </c:pt>
                <c:pt idx="4481">
                  <c:v>-1.7499999999999999E-7</c:v>
                </c:pt>
                <c:pt idx="4482">
                  <c:v>-1.7499999999999999E-7</c:v>
                </c:pt>
                <c:pt idx="4483">
                  <c:v>-1.7499999999999999E-7</c:v>
                </c:pt>
                <c:pt idx="4484">
                  <c:v>-1.7499999999999999E-7</c:v>
                </c:pt>
                <c:pt idx="4485">
                  <c:v>-1.7499999999999999E-7</c:v>
                </c:pt>
                <c:pt idx="4486">
                  <c:v>-1.7499999999999999E-7</c:v>
                </c:pt>
                <c:pt idx="4487">
                  <c:v>-1.7499999999999999E-7</c:v>
                </c:pt>
                <c:pt idx="4488">
                  <c:v>-1.7499999999999999E-7</c:v>
                </c:pt>
                <c:pt idx="4489">
                  <c:v>-1.7499999999999999E-7</c:v>
                </c:pt>
                <c:pt idx="4490">
                  <c:v>-1.7499999999999999E-7</c:v>
                </c:pt>
                <c:pt idx="4491">
                  <c:v>-1.7499999999999999E-7</c:v>
                </c:pt>
                <c:pt idx="4492">
                  <c:v>-1.7499999999999999E-7</c:v>
                </c:pt>
                <c:pt idx="4493">
                  <c:v>-1.7499999999999999E-7</c:v>
                </c:pt>
                <c:pt idx="4494">
                  <c:v>-1.7499999999999999E-7</c:v>
                </c:pt>
                <c:pt idx="4495">
                  <c:v>-1.7499999999999999E-7</c:v>
                </c:pt>
                <c:pt idx="4496">
                  <c:v>-1.7499999999999999E-7</c:v>
                </c:pt>
                <c:pt idx="4497">
                  <c:v>-1.74E-7</c:v>
                </c:pt>
                <c:pt idx="4498">
                  <c:v>-1.74E-7</c:v>
                </c:pt>
                <c:pt idx="4499">
                  <c:v>-1.74E-7</c:v>
                </c:pt>
                <c:pt idx="4500">
                  <c:v>-1.74E-7</c:v>
                </c:pt>
                <c:pt idx="4501">
                  <c:v>-1.74E-7</c:v>
                </c:pt>
                <c:pt idx="4502">
                  <c:v>-1.74E-7</c:v>
                </c:pt>
                <c:pt idx="4503">
                  <c:v>-1.74E-7</c:v>
                </c:pt>
                <c:pt idx="4504">
                  <c:v>-1.74E-7</c:v>
                </c:pt>
                <c:pt idx="4505">
                  <c:v>-1.74E-7</c:v>
                </c:pt>
                <c:pt idx="4506">
                  <c:v>-1.74E-7</c:v>
                </c:pt>
                <c:pt idx="4507">
                  <c:v>-1.74E-7</c:v>
                </c:pt>
                <c:pt idx="4508">
                  <c:v>-1.74E-7</c:v>
                </c:pt>
                <c:pt idx="4509">
                  <c:v>-1.74E-7</c:v>
                </c:pt>
                <c:pt idx="4510">
                  <c:v>-1.74E-7</c:v>
                </c:pt>
                <c:pt idx="4511">
                  <c:v>-1.74E-7</c:v>
                </c:pt>
                <c:pt idx="4512">
                  <c:v>-1.74E-7</c:v>
                </c:pt>
                <c:pt idx="4513">
                  <c:v>-1.74E-7</c:v>
                </c:pt>
                <c:pt idx="4514">
                  <c:v>-1.74E-7</c:v>
                </c:pt>
                <c:pt idx="4515">
                  <c:v>-1.74E-7</c:v>
                </c:pt>
                <c:pt idx="4516">
                  <c:v>-1.74E-7</c:v>
                </c:pt>
                <c:pt idx="4517">
                  <c:v>-1.73E-7</c:v>
                </c:pt>
                <c:pt idx="4518">
                  <c:v>-1.73E-7</c:v>
                </c:pt>
                <c:pt idx="4519">
                  <c:v>-1.73E-7</c:v>
                </c:pt>
                <c:pt idx="4520">
                  <c:v>-1.73E-7</c:v>
                </c:pt>
                <c:pt idx="4521">
                  <c:v>-1.73E-7</c:v>
                </c:pt>
                <c:pt idx="4522">
                  <c:v>-1.73E-7</c:v>
                </c:pt>
                <c:pt idx="4523">
                  <c:v>-1.73E-7</c:v>
                </c:pt>
                <c:pt idx="4524">
                  <c:v>-1.73E-7</c:v>
                </c:pt>
                <c:pt idx="4525">
                  <c:v>-1.73E-7</c:v>
                </c:pt>
                <c:pt idx="4526">
                  <c:v>-1.73E-7</c:v>
                </c:pt>
                <c:pt idx="4527">
                  <c:v>-1.73E-7</c:v>
                </c:pt>
                <c:pt idx="4528">
                  <c:v>-1.73E-7</c:v>
                </c:pt>
                <c:pt idx="4529">
                  <c:v>-1.73E-7</c:v>
                </c:pt>
                <c:pt idx="4530">
                  <c:v>-1.73E-7</c:v>
                </c:pt>
                <c:pt idx="4531">
                  <c:v>-1.73E-7</c:v>
                </c:pt>
                <c:pt idx="4532">
                  <c:v>-1.73E-7</c:v>
                </c:pt>
                <c:pt idx="4533">
                  <c:v>-1.73E-7</c:v>
                </c:pt>
                <c:pt idx="4534">
                  <c:v>-1.73E-7</c:v>
                </c:pt>
                <c:pt idx="4535">
                  <c:v>-1.73E-7</c:v>
                </c:pt>
                <c:pt idx="4536">
                  <c:v>-1.73E-7</c:v>
                </c:pt>
                <c:pt idx="4537">
                  <c:v>-1.72E-7</c:v>
                </c:pt>
                <c:pt idx="4538">
                  <c:v>-1.72E-7</c:v>
                </c:pt>
                <c:pt idx="4539">
                  <c:v>-1.72E-7</c:v>
                </c:pt>
                <c:pt idx="4540">
                  <c:v>-1.72E-7</c:v>
                </c:pt>
                <c:pt idx="4541">
                  <c:v>-1.72E-7</c:v>
                </c:pt>
                <c:pt idx="4542">
                  <c:v>-1.72E-7</c:v>
                </c:pt>
                <c:pt idx="4543">
                  <c:v>-1.72E-7</c:v>
                </c:pt>
                <c:pt idx="4544">
                  <c:v>-1.72E-7</c:v>
                </c:pt>
                <c:pt idx="4545">
                  <c:v>-1.72E-7</c:v>
                </c:pt>
                <c:pt idx="4546">
                  <c:v>-1.72E-7</c:v>
                </c:pt>
                <c:pt idx="4547">
                  <c:v>-1.72E-7</c:v>
                </c:pt>
                <c:pt idx="4548">
                  <c:v>-1.72E-7</c:v>
                </c:pt>
                <c:pt idx="4549">
                  <c:v>-1.72E-7</c:v>
                </c:pt>
                <c:pt idx="4550">
                  <c:v>-1.72E-7</c:v>
                </c:pt>
                <c:pt idx="4551">
                  <c:v>-1.72E-7</c:v>
                </c:pt>
                <c:pt idx="4552">
                  <c:v>-1.72E-7</c:v>
                </c:pt>
                <c:pt idx="4553">
                  <c:v>-1.72E-7</c:v>
                </c:pt>
                <c:pt idx="4554">
                  <c:v>-1.72E-7</c:v>
                </c:pt>
                <c:pt idx="4555">
                  <c:v>-1.72E-7</c:v>
                </c:pt>
                <c:pt idx="4556">
                  <c:v>-1.72E-7</c:v>
                </c:pt>
                <c:pt idx="4557">
                  <c:v>-1.7100000000000001E-7</c:v>
                </c:pt>
                <c:pt idx="4558">
                  <c:v>-1.7100000000000001E-7</c:v>
                </c:pt>
                <c:pt idx="4559">
                  <c:v>-1.7100000000000001E-7</c:v>
                </c:pt>
                <c:pt idx="4560">
                  <c:v>-1.7100000000000001E-7</c:v>
                </c:pt>
                <c:pt idx="4561">
                  <c:v>-1.7100000000000001E-7</c:v>
                </c:pt>
                <c:pt idx="4562">
                  <c:v>-1.7100000000000001E-7</c:v>
                </c:pt>
                <c:pt idx="4563">
                  <c:v>-1.7100000000000001E-7</c:v>
                </c:pt>
                <c:pt idx="4564">
                  <c:v>-1.7100000000000001E-7</c:v>
                </c:pt>
                <c:pt idx="4565">
                  <c:v>-1.7100000000000001E-7</c:v>
                </c:pt>
                <c:pt idx="4566">
                  <c:v>-1.7100000000000001E-7</c:v>
                </c:pt>
                <c:pt idx="4567">
                  <c:v>-1.7100000000000001E-7</c:v>
                </c:pt>
                <c:pt idx="4568">
                  <c:v>-1.7100000000000001E-7</c:v>
                </c:pt>
                <c:pt idx="4569">
                  <c:v>-1.7100000000000001E-7</c:v>
                </c:pt>
                <c:pt idx="4570">
                  <c:v>-1.7100000000000001E-7</c:v>
                </c:pt>
                <c:pt idx="4571">
                  <c:v>-1.7100000000000001E-7</c:v>
                </c:pt>
                <c:pt idx="4572">
                  <c:v>-1.7100000000000001E-7</c:v>
                </c:pt>
                <c:pt idx="4573">
                  <c:v>-1.7100000000000001E-7</c:v>
                </c:pt>
                <c:pt idx="4574">
                  <c:v>-1.7100000000000001E-7</c:v>
                </c:pt>
                <c:pt idx="4575">
                  <c:v>-1.7100000000000001E-7</c:v>
                </c:pt>
                <c:pt idx="4576">
                  <c:v>-1.7100000000000001E-7</c:v>
                </c:pt>
                <c:pt idx="4577">
                  <c:v>-1.6999999999999999E-7</c:v>
                </c:pt>
                <c:pt idx="4578">
                  <c:v>-1.6999999999999999E-7</c:v>
                </c:pt>
                <c:pt idx="4579">
                  <c:v>-1.6999999999999999E-7</c:v>
                </c:pt>
                <c:pt idx="4580">
                  <c:v>-1.6999999999999999E-7</c:v>
                </c:pt>
                <c:pt idx="4581">
                  <c:v>-1.6999999999999999E-7</c:v>
                </c:pt>
                <c:pt idx="4582">
                  <c:v>-1.6999999999999999E-7</c:v>
                </c:pt>
                <c:pt idx="4583">
                  <c:v>-1.6999999999999999E-7</c:v>
                </c:pt>
                <c:pt idx="4584">
                  <c:v>-1.6999999999999999E-7</c:v>
                </c:pt>
                <c:pt idx="4585">
                  <c:v>-1.6999999999999999E-7</c:v>
                </c:pt>
                <c:pt idx="4586">
                  <c:v>-1.6999999999999999E-7</c:v>
                </c:pt>
                <c:pt idx="4587">
                  <c:v>-1.6999999999999999E-7</c:v>
                </c:pt>
                <c:pt idx="4588">
                  <c:v>-1.6999999999999999E-7</c:v>
                </c:pt>
                <c:pt idx="4589">
                  <c:v>-1.6999999999999999E-7</c:v>
                </c:pt>
                <c:pt idx="4590">
                  <c:v>-1.6999999999999999E-7</c:v>
                </c:pt>
                <c:pt idx="4591">
                  <c:v>-1.6999999999999999E-7</c:v>
                </c:pt>
                <c:pt idx="4592">
                  <c:v>-1.6999999999999999E-7</c:v>
                </c:pt>
                <c:pt idx="4593">
                  <c:v>-1.6999999999999999E-7</c:v>
                </c:pt>
                <c:pt idx="4594">
                  <c:v>-1.6999999999999999E-7</c:v>
                </c:pt>
                <c:pt idx="4595">
                  <c:v>-1.6999999999999999E-7</c:v>
                </c:pt>
                <c:pt idx="4596">
                  <c:v>-1.6999999999999999E-7</c:v>
                </c:pt>
                <c:pt idx="4597">
                  <c:v>-1.6899999999999999E-7</c:v>
                </c:pt>
                <c:pt idx="4598">
                  <c:v>-1.6899999999999999E-7</c:v>
                </c:pt>
                <c:pt idx="4599">
                  <c:v>-1.6899999999999999E-7</c:v>
                </c:pt>
                <c:pt idx="4600">
                  <c:v>-1.6899999999999999E-7</c:v>
                </c:pt>
                <c:pt idx="4601">
                  <c:v>-1.6899999999999999E-7</c:v>
                </c:pt>
                <c:pt idx="4602">
                  <c:v>-1.6899999999999999E-7</c:v>
                </c:pt>
                <c:pt idx="4603">
                  <c:v>-1.6899999999999999E-7</c:v>
                </c:pt>
                <c:pt idx="4604">
                  <c:v>-1.6899999999999999E-7</c:v>
                </c:pt>
                <c:pt idx="4605">
                  <c:v>-1.6899999999999999E-7</c:v>
                </c:pt>
                <c:pt idx="4606">
                  <c:v>-1.6899999999999999E-7</c:v>
                </c:pt>
                <c:pt idx="4607">
                  <c:v>-1.6899999999999999E-7</c:v>
                </c:pt>
                <c:pt idx="4608">
                  <c:v>-1.6899999999999999E-7</c:v>
                </c:pt>
                <c:pt idx="4609">
                  <c:v>-1.6899999999999999E-7</c:v>
                </c:pt>
                <c:pt idx="4610">
                  <c:v>-1.6899999999999999E-7</c:v>
                </c:pt>
                <c:pt idx="4611">
                  <c:v>-1.6899999999999999E-7</c:v>
                </c:pt>
                <c:pt idx="4612">
                  <c:v>-1.6899999999999999E-7</c:v>
                </c:pt>
                <c:pt idx="4613">
                  <c:v>-1.6899999999999999E-7</c:v>
                </c:pt>
                <c:pt idx="4614">
                  <c:v>-1.6899999999999999E-7</c:v>
                </c:pt>
                <c:pt idx="4615">
                  <c:v>-1.6899999999999999E-7</c:v>
                </c:pt>
                <c:pt idx="4616">
                  <c:v>-1.6899999999999999E-7</c:v>
                </c:pt>
                <c:pt idx="4617">
                  <c:v>-1.68E-7</c:v>
                </c:pt>
                <c:pt idx="4618">
                  <c:v>-1.68E-7</c:v>
                </c:pt>
                <c:pt idx="4619">
                  <c:v>-1.68E-7</c:v>
                </c:pt>
                <c:pt idx="4620">
                  <c:v>-1.68E-7</c:v>
                </c:pt>
                <c:pt idx="4621">
                  <c:v>-1.68E-7</c:v>
                </c:pt>
                <c:pt idx="4622">
                  <c:v>-1.68E-7</c:v>
                </c:pt>
                <c:pt idx="4623">
                  <c:v>-1.68E-7</c:v>
                </c:pt>
                <c:pt idx="4624">
                  <c:v>-1.68E-7</c:v>
                </c:pt>
                <c:pt idx="4625">
                  <c:v>-1.68E-7</c:v>
                </c:pt>
                <c:pt idx="4626">
                  <c:v>-1.68E-7</c:v>
                </c:pt>
                <c:pt idx="4627">
                  <c:v>-1.68E-7</c:v>
                </c:pt>
                <c:pt idx="4628">
                  <c:v>-1.68E-7</c:v>
                </c:pt>
                <c:pt idx="4629">
                  <c:v>-1.68E-7</c:v>
                </c:pt>
                <c:pt idx="4630">
                  <c:v>-1.68E-7</c:v>
                </c:pt>
                <c:pt idx="4631">
                  <c:v>-1.68E-7</c:v>
                </c:pt>
                <c:pt idx="4632">
                  <c:v>-1.68E-7</c:v>
                </c:pt>
                <c:pt idx="4633">
                  <c:v>-1.68E-7</c:v>
                </c:pt>
                <c:pt idx="4634">
                  <c:v>-1.68E-7</c:v>
                </c:pt>
                <c:pt idx="4635">
                  <c:v>-1.68E-7</c:v>
                </c:pt>
                <c:pt idx="4636">
                  <c:v>-1.68E-7</c:v>
                </c:pt>
                <c:pt idx="4637">
                  <c:v>-1.67E-7</c:v>
                </c:pt>
                <c:pt idx="4638">
                  <c:v>-1.67E-7</c:v>
                </c:pt>
                <c:pt idx="4639">
                  <c:v>-1.67E-7</c:v>
                </c:pt>
                <c:pt idx="4640">
                  <c:v>-1.67E-7</c:v>
                </c:pt>
                <c:pt idx="4641">
                  <c:v>-1.67E-7</c:v>
                </c:pt>
                <c:pt idx="4642">
                  <c:v>-1.67E-7</c:v>
                </c:pt>
                <c:pt idx="4643">
                  <c:v>-1.67E-7</c:v>
                </c:pt>
                <c:pt idx="4644">
                  <c:v>-1.67E-7</c:v>
                </c:pt>
                <c:pt idx="4645">
                  <c:v>-1.67E-7</c:v>
                </c:pt>
                <c:pt idx="4646">
                  <c:v>-1.67E-7</c:v>
                </c:pt>
                <c:pt idx="4647">
                  <c:v>-1.67E-7</c:v>
                </c:pt>
                <c:pt idx="4648">
                  <c:v>-1.67E-7</c:v>
                </c:pt>
                <c:pt idx="4649">
                  <c:v>-1.67E-7</c:v>
                </c:pt>
                <c:pt idx="4650">
                  <c:v>-1.67E-7</c:v>
                </c:pt>
                <c:pt idx="4651">
                  <c:v>-1.67E-7</c:v>
                </c:pt>
                <c:pt idx="4652">
                  <c:v>-1.67E-7</c:v>
                </c:pt>
                <c:pt idx="4653">
                  <c:v>-1.67E-7</c:v>
                </c:pt>
                <c:pt idx="4654">
                  <c:v>-1.67E-7</c:v>
                </c:pt>
                <c:pt idx="4655">
                  <c:v>-1.67E-7</c:v>
                </c:pt>
                <c:pt idx="4656">
                  <c:v>-1.67E-7</c:v>
                </c:pt>
                <c:pt idx="4657">
                  <c:v>-1.66E-7</c:v>
                </c:pt>
                <c:pt idx="4658">
                  <c:v>-1.66E-7</c:v>
                </c:pt>
                <c:pt idx="4659">
                  <c:v>-1.66E-7</c:v>
                </c:pt>
                <c:pt idx="4660">
                  <c:v>-1.66E-7</c:v>
                </c:pt>
                <c:pt idx="4661">
                  <c:v>-1.66E-7</c:v>
                </c:pt>
                <c:pt idx="4662">
                  <c:v>-1.66E-7</c:v>
                </c:pt>
                <c:pt idx="4663">
                  <c:v>-1.66E-7</c:v>
                </c:pt>
                <c:pt idx="4664">
                  <c:v>-1.66E-7</c:v>
                </c:pt>
                <c:pt idx="4665">
                  <c:v>-1.66E-7</c:v>
                </c:pt>
                <c:pt idx="4666">
                  <c:v>-1.66E-7</c:v>
                </c:pt>
                <c:pt idx="4667">
                  <c:v>-1.66E-7</c:v>
                </c:pt>
                <c:pt idx="4668">
                  <c:v>-1.66E-7</c:v>
                </c:pt>
                <c:pt idx="4669">
                  <c:v>-1.66E-7</c:v>
                </c:pt>
                <c:pt idx="4670">
                  <c:v>-1.66E-7</c:v>
                </c:pt>
                <c:pt idx="4671">
                  <c:v>-1.66E-7</c:v>
                </c:pt>
                <c:pt idx="4672">
                  <c:v>-1.66E-7</c:v>
                </c:pt>
                <c:pt idx="4673">
                  <c:v>-1.66E-7</c:v>
                </c:pt>
                <c:pt idx="4674">
                  <c:v>-1.66E-7</c:v>
                </c:pt>
                <c:pt idx="4675">
                  <c:v>-1.66E-7</c:v>
                </c:pt>
                <c:pt idx="4676">
                  <c:v>-1.66E-7</c:v>
                </c:pt>
                <c:pt idx="4677">
                  <c:v>-1.6500000000000001E-7</c:v>
                </c:pt>
                <c:pt idx="4678">
                  <c:v>-1.6500000000000001E-7</c:v>
                </c:pt>
                <c:pt idx="4679">
                  <c:v>-1.6500000000000001E-7</c:v>
                </c:pt>
                <c:pt idx="4680">
                  <c:v>-1.6500000000000001E-7</c:v>
                </c:pt>
                <c:pt idx="4681">
                  <c:v>-1.6500000000000001E-7</c:v>
                </c:pt>
                <c:pt idx="4682">
                  <c:v>-1.6500000000000001E-7</c:v>
                </c:pt>
                <c:pt idx="4683">
                  <c:v>-1.6500000000000001E-7</c:v>
                </c:pt>
                <c:pt idx="4684">
                  <c:v>-1.6500000000000001E-7</c:v>
                </c:pt>
                <c:pt idx="4685">
                  <c:v>-1.6500000000000001E-7</c:v>
                </c:pt>
                <c:pt idx="4686">
                  <c:v>-1.6500000000000001E-7</c:v>
                </c:pt>
                <c:pt idx="4687">
                  <c:v>-1.6500000000000001E-7</c:v>
                </c:pt>
                <c:pt idx="4688">
                  <c:v>-1.6500000000000001E-7</c:v>
                </c:pt>
                <c:pt idx="4689">
                  <c:v>-1.6500000000000001E-7</c:v>
                </c:pt>
                <c:pt idx="4690">
                  <c:v>-1.6500000000000001E-7</c:v>
                </c:pt>
                <c:pt idx="4691">
                  <c:v>-1.6500000000000001E-7</c:v>
                </c:pt>
                <c:pt idx="4692">
                  <c:v>-1.6500000000000001E-7</c:v>
                </c:pt>
                <c:pt idx="4693">
                  <c:v>-1.6500000000000001E-7</c:v>
                </c:pt>
                <c:pt idx="4694">
                  <c:v>-1.6500000000000001E-7</c:v>
                </c:pt>
                <c:pt idx="4695">
                  <c:v>-1.6500000000000001E-7</c:v>
                </c:pt>
                <c:pt idx="4696">
                  <c:v>-1.6500000000000001E-7</c:v>
                </c:pt>
                <c:pt idx="4697">
                  <c:v>-1.6400000000000001E-7</c:v>
                </c:pt>
                <c:pt idx="4698">
                  <c:v>-1.6400000000000001E-7</c:v>
                </c:pt>
                <c:pt idx="4699">
                  <c:v>-1.6400000000000001E-7</c:v>
                </c:pt>
                <c:pt idx="4700">
                  <c:v>-1.6400000000000001E-7</c:v>
                </c:pt>
                <c:pt idx="4701">
                  <c:v>-1.6400000000000001E-7</c:v>
                </c:pt>
                <c:pt idx="4702">
                  <c:v>-1.6400000000000001E-7</c:v>
                </c:pt>
                <c:pt idx="4703">
                  <c:v>-1.6400000000000001E-7</c:v>
                </c:pt>
                <c:pt idx="4704">
                  <c:v>-1.6400000000000001E-7</c:v>
                </c:pt>
                <c:pt idx="4705">
                  <c:v>-1.6400000000000001E-7</c:v>
                </c:pt>
                <c:pt idx="4706">
                  <c:v>-1.6400000000000001E-7</c:v>
                </c:pt>
                <c:pt idx="4707">
                  <c:v>-1.6400000000000001E-7</c:v>
                </c:pt>
                <c:pt idx="4708">
                  <c:v>-1.6400000000000001E-7</c:v>
                </c:pt>
                <c:pt idx="4709">
                  <c:v>-1.6400000000000001E-7</c:v>
                </c:pt>
                <c:pt idx="4710">
                  <c:v>-1.6400000000000001E-7</c:v>
                </c:pt>
                <c:pt idx="4711">
                  <c:v>-1.6400000000000001E-7</c:v>
                </c:pt>
                <c:pt idx="4712">
                  <c:v>-1.6400000000000001E-7</c:v>
                </c:pt>
                <c:pt idx="4713">
                  <c:v>-1.6400000000000001E-7</c:v>
                </c:pt>
                <c:pt idx="4714">
                  <c:v>-1.6400000000000001E-7</c:v>
                </c:pt>
                <c:pt idx="4715">
                  <c:v>-1.6400000000000001E-7</c:v>
                </c:pt>
                <c:pt idx="4716">
                  <c:v>-1.6400000000000001E-7</c:v>
                </c:pt>
                <c:pt idx="4717">
                  <c:v>-1.6299999999999999E-7</c:v>
                </c:pt>
                <c:pt idx="4718">
                  <c:v>-1.6299999999999999E-7</c:v>
                </c:pt>
                <c:pt idx="4719">
                  <c:v>-1.6299999999999999E-7</c:v>
                </c:pt>
                <c:pt idx="4720">
                  <c:v>-1.6299999999999999E-7</c:v>
                </c:pt>
                <c:pt idx="4721">
                  <c:v>-1.6299999999999999E-7</c:v>
                </c:pt>
                <c:pt idx="4722">
                  <c:v>-1.6299999999999999E-7</c:v>
                </c:pt>
                <c:pt idx="4723">
                  <c:v>-1.6299999999999999E-7</c:v>
                </c:pt>
                <c:pt idx="4724">
                  <c:v>-1.6299999999999999E-7</c:v>
                </c:pt>
                <c:pt idx="4725">
                  <c:v>-1.6299999999999999E-7</c:v>
                </c:pt>
                <c:pt idx="4726">
                  <c:v>-1.6299999999999999E-7</c:v>
                </c:pt>
                <c:pt idx="4727">
                  <c:v>-1.6299999999999999E-7</c:v>
                </c:pt>
                <c:pt idx="4728">
                  <c:v>-1.6299999999999999E-7</c:v>
                </c:pt>
                <c:pt idx="4729">
                  <c:v>-1.6299999999999999E-7</c:v>
                </c:pt>
                <c:pt idx="4730">
                  <c:v>-1.6299999999999999E-7</c:v>
                </c:pt>
                <c:pt idx="4731">
                  <c:v>-1.6299999999999999E-7</c:v>
                </c:pt>
                <c:pt idx="4732">
                  <c:v>-1.6299999999999999E-7</c:v>
                </c:pt>
                <c:pt idx="4733">
                  <c:v>-1.6299999999999999E-7</c:v>
                </c:pt>
                <c:pt idx="4734">
                  <c:v>-1.6299999999999999E-7</c:v>
                </c:pt>
                <c:pt idx="4735">
                  <c:v>-1.6299999999999999E-7</c:v>
                </c:pt>
                <c:pt idx="4736">
                  <c:v>-1.6299999999999999E-7</c:v>
                </c:pt>
                <c:pt idx="4737">
                  <c:v>-1.6199999999999999E-7</c:v>
                </c:pt>
                <c:pt idx="4738">
                  <c:v>-1.6199999999999999E-7</c:v>
                </c:pt>
                <c:pt idx="4739">
                  <c:v>-1.6199999999999999E-7</c:v>
                </c:pt>
                <c:pt idx="4740">
                  <c:v>-1.6199999999999999E-7</c:v>
                </c:pt>
                <c:pt idx="4741">
                  <c:v>-1.6199999999999999E-7</c:v>
                </c:pt>
                <c:pt idx="4742">
                  <c:v>-1.6199999999999999E-7</c:v>
                </c:pt>
                <c:pt idx="4743">
                  <c:v>-1.6199999999999999E-7</c:v>
                </c:pt>
                <c:pt idx="4744">
                  <c:v>-1.6199999999999999E-7</c:v>
                </c:pt>
                <c:pt idx="4745">
                  <c:v>-1.6199999999999999E-7</c:v>
                </c:pt>
                <c:pt idx="4746">
                  <c:v>-1.6199999999999999E-7</c:v>
                </c:pt>
                <c:pt idx="4747">
                  <c:v>-1.6199999999999999E-7</c:v>
                </c:pt>
                <c:pt idx="4748">
                  <c:v>-1.6199999999999999E-7</c:v>
                </c:pt>
                <c:pt idx="4749">
                  <c:v>-1.6199999999999999E-7</c:v>
                </c:pt>
                <c:pt idx="4750">
                  <c:v>-1.6199999999999999E-7</c:v>
                </c:pt>
                <c:pt idx="4751">
                  <c:v>-1.6199999999999999E-7</c:v>
                </c:pt>
                <c:pt idx="4752">
                  <c:v>-1.6199999999999999E-7</c:v>
                </c:pt>
                <c:pt idx="4753">
                  <c:v>-1.6199999999999999E-7</c:v>
                </c:pt>
                <c:pt idx="4754">
                  <c:v>-1.6199999999999999E-7</c:v>
                </c:pt>
                <c:pt idx="4755">
                  <c:v>-1.6199999999999999E-7</c:v>
                </c:pt>
                <c:pt idx="4756">
                  <c:v>-1.6199999999999999E-7</c:v>
                </c:pt>
                <c:pt idx="4757">
                  <c:v>-1.61E-7</c:v>
                </c:pt>
                <c:pt idx="4758">
                  <c:v>-1.61E-7</c:v>
                </c:pt>
                <c:pt idx="4759">
                  <c:v>-1.61E-7</c:v>
                </c:pt>
                <c:pt idx="4760">
                  <c:v>-1.61E-7</c:v>
                </c:pt>
                <c:pt idx="4761">
                  <c:v>-1.61E-7</c:v>
                </c:pt>
                <c:pt idx="4762">
                  <c:v>-1.61E-7</c:v>
                </c:pt>
                <c:pt idx="4763">
                  <c:v>-1.61E-7</c:v>
                </c:pt>
                <c:pt idx="4764">
                  <c:v>-1.61E-7</c:v>
                </c:pt>
                <c:pt idx="4765">
                  <c:v>-1.61E-7</c:v>
                </c:pt>
                <c:pt idx="4766">
                  <c:v>-1.61E-7</c:v>
                </c:pt>
                <c:pt idx="4767">
                  <c:v>-1.61E-7</c:v>
                </c:pt>
                <c:pt idx="4768">
                  <c:v>-1.61E-7</c:v>
                </c:pt>
                <c:pt idx="4769">
                  <c:v>-1.61E-7</c:v>
                </c:pt>
                <c:pt idx="4770">
                  <c:v>-1.61E-7</c:v>
                </c:pt>
                <c:pt idx="4771">
                  <c:v>-1.61E-7</c:v>
                </c:pt>
                <c:pt idx="4772">
                  <c:v>-1.61E-7</c:v>
                </c:pt>
                <c:pt idx="4773">
                  <c:v>-1.61E-7</c:v>
                </c:pt>
                <c:pt idx="4774">
                  <c:v>-1.61E-7</c:v>
                </c:pt>
                <c:pt idx="4775">
                  <c:v>-1.61E-7</c:v>
                </c:pt>
                <c:pt idx="4776">
                  <c:v>-1.61E-7</c:v>
                </c:pt>
                <c:pt idx="4777">
                  <c:v>-1.6E-7</c:v>
                </c:pt>
                <c:pt idx="4778">
                  <c:v>-1.6E-7</c:v>
                </c:pt>
                <c:pt idx="4779">
                  <c:v>-1.6E-7</c:v>
                </c:pt>
                <c:pt idx="4780">
                  <c:v>-1.6E-7</c:v>
                </c:pt>
                <c:pt idx="4781">
                  <c:v>-1.6E-7</c:v>
                </c:pt>
                <c:pt idx="4782">
                  <c:v>-1.6E-7</c:v>
                </c:pt>
                <c:pt idx="4783">
                  <c:v>-1.6E-7</c:v>
                </c:pt>
                <c:pt idx="4784">
                  <c:v>-1.6E-7</c:v>
                </c:pt>
                <c:pt idx="4785">
                  <c:v>-1.6E-7</c:v>
                </c:pt>
                <c:pt idx="4786">
                  <c:v>-1.6E-7</c:v>
                </c:pt>
                <c:pt idx="4787">
                  <c:v>-1.6E-7</c:v>
                </c:pt>
                <c:pt idx="4788">
                  <c:v>-1.6E-7</c:v>
                </c:pt>
                <c:pt idx="4789">
                  <c:v>-1.6E-7</c:v>
                </c:pt>
                <c:pt idx="4790">
                  <c:v>-1.6E-7</c:v>
                </c:pt>
                <c:pt idx="4791">
                  <c:v>-1.6E-7</c:v>
                </c:pt>
                <c:pt idx="4792">
                  <c:v>-1.6E-7</c:v>
                </c:pt>
                <c:pt idx="4793">
                  <c:v>-1.6E-7</c:v>
                </c:pt>
                <c:pt idx="4794">
                  <c:v>-1.6E-7</c:v>
                </c:pt>
                <c:pt idx="4795">
                  <c:v>-1.6E-7</c:v>
                </c:pt>
                <c:pt idx="4796">
                  <c:v>-1.6E-7</c:v>
                </c:pt>
                <c:pt idx="4797">
                  <c:v>-1.5900000000000001E-7</c:v>
                </c:pt>
                <c:pt idx="4798">
                  <c:v>-1.5900000000000001E-7</c:v>
                </c:pt>
                <c:pt idx="4799">
                  <c:v>-1.5900000000000001E-7</c:v>
                </c:pt>
                <c:pt idx="4800">
                  <c:v>-1.5900000000000001E-7</c:v>
                </c:pt>
                <c:pt idx="4801">
                  <c:v>-1.5900000000000001E-7</c:v>
                </c:pt>
                <c:pt idx="4802">
                  <c:v>-1.5900000000000001E-7</c:v>
                </c:pt>
                <c:pt idx="4803">
                  <c:v>-1.5900000000000001E-7</c:v>
                </c:pt>
                <c:pt idx="4804">
                  <c:v>-1.5900000000000001E-7</c:v>
                </c:pt>
                <c:pt idx="4805">
                  <c:v>-1.5900000000000001E-7</c:v>
                </c:pt>
                <c:pt idx="4806">
                  <c:v>-1.5900000000000001E-7</c:v>
                </c:pt>
                <c:pt idx="4807">
                  <c:v>-1.5900000000000001E-7</c:v>
                </c:pt>
                <c:pt idx="4808">
                  <c:v>-1.5900000000000001E-7</c:v>
                </c:pt>
                <c:pt idx="4809">
                  <c:v>-1.5900000000000001E-7</c:v>
                </c:pt>
                <c:pt idx="4810">
                  <c:v>-1.5900000000000001E-7</c:v>
                </c:pt>
                <c:pt idx="4811">
                  <c:v>-1.5900000000000001E-7</c:v>
                </c:pt>
                <c:pt idx="4812">
                  <c:v>-1.5900000000000001E-7</c:v>
                </c:pt>
                <c:pt idx="4813">
                  <c:v>-1.5900000000000001E-7</c:v>
                </c:pt>
                <c:pt idx="4814">
                  <c:v>-1.5900000000000001E-7</c:v>
                </c:pt>
                <c:pt idx="4815">
                  <c:v>-1.5900000000000001E-7</c:v>
                </c:pt>
                <c:pt idx="4816">
                  <c:v>-1.5900000000000001E-7</c:v>
                </c:pt>
                <c:pt idx="4817">
                  <c:v>-1.5800000000000001E-7</c:v>
                </c:pt>
                <c:pt idx="4818">
                  <c:v>-1.5800000000000001E-7</c:v>
                </c:pt>
                <c:pt idx="4819">
                  <c:v>-1.5800000000000001E-7</c:v>
                </c:pt>
                <c:pt idx="4820">
                  <c:v>-1.5800000000000001E-7</c:v>
                </c:pt>
                <c:pt idx="4821">
                  <c:v>-1.5800000000000001E-7</c:v>
                </c:pt>
                <c:pt idx="4822">
                  <c:v>-1.5800000000000001E-7</c:v>
                </c:pt>
                <c:pt idx="4823">
                  <c:v>-1.5800000000000001E-7</c:v>
                </c:pt>
                <c:pt idx="4824">
                  <c:v>-1.5800000000000001E-7</c:v>
                </c:pt>
                <c:pt idx="4825">
                  <c:v>-1.5800000000000001E-7</c:v>
                </c:pt>
                <c:pt idx="4826">
                  <c:v>-1.5800000000000001E-7</c:v>
                </c:pt>
                <c:pt idx="4827">
                  <c:v>-1.5800000000000001E-7</c:v>
                </c:pt>
                <c:pt idx="4828">
                  <c:v>-1.5800000000000001E-7</c:v>
                </c:pt>
                <c:pt idx="4829">
                  <c:v>-1.5800000000000001E-7</c:v>
                </c:pt>
                <c:pt idx="4830">
                  <c:v>-1.5800000000000001E-7</c:v>
                </c:pt>
                <c:pt idx="4831">
                  <c:v>-1.5800000000000001E-7</c:v>
                </c:pt>
                <c:pt idx="4832">
                  <c:v>-1.5800000000000001E-7</c:v>
                </c:pt>
                <c:pt idx="4833">
                  <c:v>-1.5800000000000001E-7</c:v>
                </c:pt>
                <c:pt idx="4834">
                  <c:v>-1.5800000000000001E-7</c:v>
                </c:pt>
                <c:pt idx="4835">
                  <c:v>-1.5800000000000001E-7</c:v>
                </c:pt>
                <c:pt idx="4836">
                  <c:v>-1.5800000000000001E-7</c:v>
                </c:pt>
                <c:pt idx="4837">
                  <c:v>-1.5699999999999999E-7</c:v>
                </c:pt>
                <c:pt idx="4838">
                  <c:v>-1.5699999999999999E-7</c:v>
                </c:pt>
                <c:pt idx="4839">
                  <c:v>-1.5699999999999999E-7</c:v>
                </c:pt>
                <c:pt idx="4840">
                  <c:v>-1.5699999999999999E-7</c:v>
                </c:pt>
                <c:pt idx="4841">
                  <c:v>-1.5699999999999999E-7</c:v>
                </c:pt>
                <c:pt idx="4842">
                  <c:v>-1.5699999999999999E-7</c:v>
                </c:pt>
                <c:pt idx="4843">
                  <c:v>-1.5699999999999999E-7</c:v>
                </c:pt>
                <c:pt idx="4844">
                  <c:v>-1.5699999999999999E-7</c:v>
                </c:pt>
                <c:pt idx="4845">
                  <c:v>-1.5699999999999999E-7</c:v>
                </c:pt>
                <c:pt idx="4846">
                  <c:v>-1.5699999999999999E-7</c:v>
                </c:pt>
                <c:pt idx="4847">
                  <c:v>-1.5699999999999999E-7</c:v>
                </c:pt>
                <c:pt idx="4848">
                  <c:v>-1.5699999999999999E-7</c:v>
                </c:pt>
                <c:pt idx="4849">
                  <c:v>-1.5699999999999999E-7</c:v>
                </c:pt>
                <c:pt idx="4850">
                  <c:v>-1.5699999999999999E-7</c:v>
                </c:pt>
                <c:pt idx="4851">
                  <c:v>-1.5699999999999999E-7</c:v>
                </c:pt>
                <c:pt idx="4852">
                  <c:v>-1.5699999999999999E-7</c:v>
                </c:pt>
                <c:pt idx="4853">
                  <c:v>-1.5699999999999999E-7</c:v>
                </c:pt>
                <c:pt idx="4854">
                  <c:v>-1.5699999999999999E-7</c:v>
                </c:pt>
                <c:pt idx="4855">
                  <c:v>-1.5699999999999999E-7</c:v>
                </c:pt>
                <c:pt idx="4856">
                  <c:v>-1.5699999999999999E-7</c:v>
                </c:pt>
                <c:pt idx="4857">
                  <c:v>-1.5599999999999999E-7</c:v>
                </c:pt>
                <c:pt idx="4858">
                  <c:v>-1.5599999999999999E-7</c:v>
                </c:pt>
                <c:pt idx="4859">
                  <c:v>-1.5599999999999999E-7</c:v>
                </c:pt>
                <c:pt idx="4860">
                  <c:v>-1.5599999999999999E-7</c:v>
                </c:pt>
                <c:pt idx="4861">
                  <c:v>-1.5599999999999999E-7</c:v>
                </c:pt>
                <c:pt idx="4862">
                  <c:v>-1.5599999999999999E-7</c:v>
                </c:pt>
                <c:pt idx="4863">
                  <c:v>-1.5599999999999999E-7</c:v>
                </c:pt>
                <c:pt idx="4864">
                  <c:v>-1.5599999999999999E-7</c:v>
                </c:pt>
                <c:pt idx="4865">
                  <c:v>-1.5599999999999999E-7</c:v>
                </c:pt>
                <c:pt idx="4866">
                  <c:v>-1.5599999999999999E-7</c:v>
                </c:pt>
                <c:pt idx="4867">
                  <c:v>-1.5599999999999999E-7</c:v>
                </c:pt>
                <c:pt idx="4868">
                  <c:v>-1.5599999999999999E-7</c:v>
                </c:pt>
                <c:pt idx="4869">
                  <c:v>-1.5599999999999999E-7</c:v>
                </c:pt>
                <c:pt idx="4870">
                  <c:v>-1.5599999999999999E-7</c:v>
                </c:pt>
                <c:pt idx="4871">
                  <c:v>-1.5599999999999999E-7</c:v>
                </c:pt>
                <c:pt idx="4872">
                  <c:v>-1.5599999999999999E-7</c:v>
                </c:pt>
                <c:pt idx="4873">
                  <c:v>-1.5599999999999999E-7</c:v>
                </c:pt>
                <c:pt idx="4874">
                  <c:v>-1.5599999999999999E-7</c:v>
                </c:pt>
                <c:pt idx="4875">
                  <c:v>-1.5599999999999999E-7</c:v>
                </c:pt>
                <c:pt idx="4876">
                  <c:v>-1.5599999999999999E-7</c:v>
                </c:pt>
                <c:pt idx="4877">
                  <c:v>-1.55E-7</c:v>
                </c:pt>
                <c:pt idx="4878">
                  <c:v>-1.55E-7</c:v>
                </c:pt>
                <c:pt idx="4879">
                  <c:v>-1.55E-7</c:v>
                </c:pt>
                <c:pt idx="4880">
                  <c:v>-1.55E-7</c:v>
                </c:pt>
                <c:pt idx="4881">
                  <c:v>-1.55E-7</c:v>
                </c:pt>
                <c:pt idx="4882">
                  <c:v>-1.55E-7</c:v>
                </c:pt>
                <c:pt idx="4883">
                  <c:v>-1.55E-7</c:v>
                </c:pt>
                <c:pt idx="4884">
                  <c:v>-1.55E-7</c:v>
                </c:pt>
                <c:pt idx="4885">
                  <c:v>-1.55E-7</c:v>
                </c:pt>
                <c:pt idx="4886">
                  <c:v>-1.55E-7</c:v>
                </c:pt>
                <c:pt idx="4887">
                  <c:v>-1.55E-7</c:v>
                </c:pt>
                <c:pt idx="4888">
                  <c:v>-1.55E-7</c:v>
                </c:pt>
                <c:pt idx="4889">
                  <c:v>-1.55E-7</c:v>
                </c:pt>
                <c:pt idx="4890">
                  <c:v>-1.55E-7</c:v>
                </c:pt>
                <c:pt idx="4891">
                  <c:v>-1.55E-7</c:v>
                </c:pt>
                <c:pt idx="4892">
                  <c:v>-1.55E-7</c:v>
                </c:pt>
                <c:pt idx="4893">
                  <c:v>-1.55E-7</c:v>
                </c:pt>
                <c:pt idx="4894">
                  <c:v>-1.55E-7</c:v>
                </c:pt>
                <c:pt idx="4895">
                  <c:v>-1.55E-7</c:v>
                </c:pt>
                <c:pt idx="4896">
                  <c:v>-1.55E-7</c:v>
                </c:pt>
                <c:pt idx="4897">
                  <c:v>-1.54E-7</c:v>
                </c:pt>
                <c:pt idx="4898">
                  <c:v>-1.54E-7</c:v>
                </c:pt>
                <c:pt idx="4899">
                  <c:v>-1.54E-7</c:v>
                </c:pt>
                <c:pt idx="4900">
                  <c:v>-1.54E-7</c:v>
                </c:pt>
                <c:pt idx="4901">
                  <c:v>-1.54E-7</c:v>
                </c:pt>
                <c:pt idx="4902">
                  <c:v>-1.54E-7</c:v>
                </c:pt>
                <c:pt idx="4903">
                  <c:v>-1.54E-7</c:v>
                </c:pt>
                <c:pt idx="4904">
                  <c:v>-1.54E-7</c:v>
                </c:pt>
                <c:pt idx="4905">
                  <c:v>-1.54E-7</c:v>
                </c:pt>
                <c:pt idx="4906">
                  <c:v>-1.54E-7</c:v>
                </c:pt>
                <c:pt idx="4907">
                  <c:v>-1.54E-7</c:v>
                </c:pt>
                <c:pt idx="4908">
                  <c:v>-1.54E-7</c:v>
                </c:pt>
                <c:pt idx="4909">
                  <c:v>-1.54E-7</c:v>
                </c:pt>
                <c:pt idx="4910">
                  <c:v>-1.54E-7</c:v>
                </c:pt>
                <c:pt idx="4911">
                  <c:v>-1.54E-7</c:v>
                </c:pt>
                <c:pt idx="4912">
                  <c:v>-1.54E-7</c:v>
                </c:pt>
                <c:pt idx="4913">
                  <c:v>-1.54E-7</c:v>
                </c:pt>
                <c:pt idx="4914">
                  <c:v>-1.54E-7</c:v>
                </c:pt>
                <c:pt idx="4915">
                  <c:v>-1.54E-7</c:v>
                </c:pt>
                <c:pt idx="4916">
                  <c:v>-1.54E-7</c:v>
                </c:pt>
                <c:pt idx="4917">
                  <c:v>-1.5300000000000001E-7</c:v>
                </c:pt>
                <c:pt idx="4918">
                  <c:v>-1.5300000000000001E-7</c:v>
                </c:pt>
                <c:pt idx="4919">
                  <c:v>-1.5300000000000001E-7</c:v>
                </c:pt>
                <c:pt idx="4920">
                  <c:v>-1.5300000000000001E-7</c:v>
                </c:pt>
                <c:pt idx="4921">
                  <c:v>-1.5300000000000001E-7</c:v>
                </c:pt>
                <c:pt idx="4922">
                  <c:v>-1.5300000000000001E-7</c:v>
                </c:pt>
                <c:pt idx="4923">
                  <c:v>-1.5300000000000001E-7</c:v>
                </c:pt>
                <c:pt idx="4924">
                  <c:v>-1.5300000000000001E-7</c:v>
                </c:pt>
                <c:pt idx="4925">
                  <c:v>-1.5300000000000001E-7</c:v>
                </c:pt>
                <c:pt idx="4926">
                  <c:v>-1.5300000000000001E-7</c:v>
                </c:pt>
                <c:pt idx="4927">
                  <c:v>-1.5300000000000001E-7</c:v>
                </c:pt>
                <c:pt idx="4928">
                  <c:v>-1.5300000000000001E-7</c:v>
                </c:pt>
                <c:pt idx="4929">
                  <c:v>-1.5300000000000001E-7</c:v>
                </c:pt>
                <c:pt idx="4930">
                  <c:v>-1.5300000000000001E-7</c:v>
                </c:pt>
                <c:pt idx="4931">
                  <c:v>-1.5300000000000001E-7</c:v>
                </c:pt>
                <c:pt idx="4932">
                  <c:v>-1.5300000000000001E-7</c:v>
                </c:pt>
                <c:pt idx="4933">
                  <c:v>-1.5300000000000001E-7</c:v>
                </c:pt>
                <c:pt idx="4934">
                  <c:v>-1.5300000000000001E-7</c:v>
                </c:pt>
                <c:pt idx="4935">
                  <c:v>-1.5300000000000001E-7</c:v>
                </c:pt>
                <c:pt idx="4936">
                  <c:v>-1.5300000000000001E-7</c:v>
                </c:pt>
                <c:pt idx="4937">
                  <c:v>-1.5200000000000001E-7</c:v>
                </c:pt>
                <c:pt idx="4938">
                  <c:v>-1.5200000000000001E-7</c:v>
                </c:pt>
                <c:pt idx="4939">
                  <c:v>-1.5200000000000001E-7</c:v>
                </c:pt>
                <c:pt idx="4940">
                  <c:v>-1.5200000000000001E-7</c:v>
                </c:pt>
                <c:pt idx="4941">
                  <c:v>-1.5200000000000001E-7</c:v>
                </c:pt>
                <c:pt idx="4942">
                  <c:v>-1.5200000000000001E-7</c:v>
                </c:pt>
                <c:pt idx="4943">
                  <c:v>-1.5200000000000001E-7</c:v>
                </c:pt>
                <c:pt idx="4944">
                  <c:v>-1.5200000000000001E-7</c:v>
                </c:pt>
                <c:pt idx="4945">
                  <c:v>-1.5200000000000001E-7</c:v>
                </c:pt>
                <c:pt idx="4946">
                  <c:v>-1.5200000000000001E-7</c:v>
                </c:pt>
                <c:pt idx="4947">
                  <c:v>-1.5200000000000001E-7</c:v>
                </c:pt>
                <c:pt idx="4948">
                  <c:v>-1.5200000000000001E-7</c:v>
                </c:pt>
                <c:pt idx="4949">
                  <c:v>-1.5200000000000001E-7</c:v>
                </c:pt>
                <c:pt idx="4950">
                  <c:v>-1.5200000000000001E-7</c:v>
                </c:pt>
                <c:pt idx="4951">
                  <c:v>-1.5200000000000001E-7</c:v>
                </c:pt>
                <c:pt idx="4952">
                  <c:v>-1.5200000000000001E-7</c:v>
                </c:pt>
                <c:pt idx="4953">
                  <c:v>-1.5200000000000001E-7</c:v>
                </c:pt>
                <c:pt idx="4954">
                  <c:v>-1.5200000000000001E-7</c:v>
                </c:pt>
                <c:pt idx="4955">
                  <c:v>-1.5200000000000001E-7</c:v>
                </c:pt>
                <c:pt idx="4956">
                  <c:v>-1.5200000000000001E-7</c:v>
                </c:pt>
                <c:pt idx="4957">
                  <c:v>-1.5099999999999999E-7</c:v>
                </c:pt>
                <c:pt idx="4958">
                  <c:v>-1.5099999999999999E-7</c:v>
                </c:pt>
                <c:pt idx="4959">
                  <c:v>-1.5099999999999999E-7</c:v>
                </c:pt>
                <c:pt idx="4960">
                  <c:v>-1.5099999999999999E-7</c:v>
                </c:pt>
                <c:pt idx="4961">
                  <c:v>-1.5099999999999999E-7</c:v>
                </c:pt>
                <c:pt idx="4962">
                  <c:v>-1.5099999999999999E-7</c:v>
                </c:pt>
                <c:pt idx="4963">
                  <c:v>-1.5099999999999999E-7</c:v>
                </c:pt>
                <c:pt idx="4964">
                  <c:v>-1.5099999999999999E-7</c:v>
                </c:pt>
                <c:pt idx="4965">
                  <c:v>-1.5099999999999999E-7</c:v>
                </c:pt>
                <c:pt idx="4966">
                  <c:v>-1.5099999999999999E-7</c:v>
                </c:pt>
                <c:pt idx="4967">
                  <c:v>-1.5099999999999999E-7</c:v>
                </c:pt>
                <c:pt idx="4968">
                  <c:v>-1.5099999999999999E-7</c:v>
                </c:pt>
                <c:pt idx="4969">
                  <c:v>-1.5099999999999999E-7</c:v>
                </c:pt>
                <c:pt idx="4970">
                  <c:v>-1.5099999999999999E-7</c:v>
                </c:pt>
                <c:pt idx="4971">
                  <c:v>-1.5099999999999999E-7</c:v>
                </c:pt>
                <c:pt idx="4972">
                  <c:v>-1.5099999999999999E-7</c:v>
                </c:pt>
                <c:pt idx="4973">
                  <c:v>-1.5099999999999999E-7</c:v>
                </c:pt>
                <c:pt idx="4974">
                  <c:v>-1.5099999999999999E-7</c:v>
                </c:pt>
                <c:pt idx="4975">
                  <c:v>-1.5099999999999999E-7</c:v>
                </c:pt>
                <c:pt idx="4976">
                  <c:v>-1.5099999999999999E-7</c:v>
                </c:pt>
                <c:pt idx="4977">
                  <c:v>-1.4999999999999999E-7</c:v>
                </c:pt>
                <c:pt idx="4978">
                  <c:v>-1.4999999999999999E-7</c:v>
                </c:pt>
                <c:pt idx="4979">
                  <c:v>-1.4999999999999999E-7</c:v>
                </c:pt>
                <c:pt idx="4980">
                  <c:v>-1.4999999999999999E-7</c:v>
                </c:pt>
                <c:pt idx="4981">
                  <c:v>-1.4999999999999999E-7</c:v>
                </c:pt>
                <c:pt idx="4982">
                  <c:v>-1.4999999999999999E-7</c:v>
                </c:pt>
                <c:pt idx="4983">
                  <c:v>-1.4999999999999999E-7</c:v>
                </c:pt>
                <c:pt idx="4984">
                  <c:v>-1.4999999999999999E-7</c:v>
                </c:pt>
                <c:pt idx="4985">
                  <c:v>-1.4999999999999999E-7</c:v>
                </c:pt>
                <c:pt idx="4986">
                  <c:v>-1.4999999999999999E-7</c:v>
                </c:pt>
                <c:pt idx="4987">
                  <c:v>-1.4999999999999999E-7</c:v>
                </c:pt>
                <c:pt idx="4988">
                  <c:v>-1.4999999999999999E-7</c:v>
                </c:pt>
                <c:pt idx="4989">
                  <c:v>-1.4999999999999999E-7</c:v>
                </c:pt>
                <c:pt idx="4990">
                  <c:v>-1.4999999999999999E-7</c:v>
                </c:pt>
                <c:pt idx="4991">
                  <c:v>-1.4999999999999999E-7</c:v>
                </c:pt>
                <c:pt idx="4992">
                  <c:v>-1.4999999999999999E-7</c:v>
                </c:pt>
                <c:pt idx="4993">
                  <c:v>-1.4999999999999999E-7</c:v>
                </c:pt>
                <c:pt idx="4994">
                  <c:v>-1.4999999999999999E-7</c:v>
                </c:pt>
                <c:pt idx="4995">
                  <c:v>-1.4999999999999999E-7</c:v>
                </c:pt>
                <c:pt idx="4996">
                  <c:v>-1.4999999999999999E-7</c:v>
                </c:pt>
                <c:pt idx="4997">
                  <c:v>-1.49E-7</c:v>
                </c:pt>
                <c:pt idx="4998">
                  <c:v>-1.49E-7</c:v>
                </c:pt>
                <c:pt idx="4999">
                  <c:v>-1.49E-7</c:v>
                </c:pt>
                <c:pt idx="5000">
                  <c:v>-1.49E-7</c:v>
                </c:pt>
                <c:pt idx="5001">
                  <c:v>-1.49E-7</c:v>
                </c:pt>
                <c:pt idx="5002">
                  <c:v>-1.49E-7</c:v>
                </c:pt>
                <c:pt idx="5003">
                  <c:v>-1.49E-7</c:v>
                </c:pt>
                <c:pt idx="5004">
                  <c:v>-1.49E-7</c:v>
                </c:pt>
                <c:pt idx="5005">
                  <c:v>-1.49E-7</c:v>
                </c:pt>
                <c:pt idx="5006">
                  <c:v>-1.49E-7</c:v>
                </c:pt>
                <c:pt idx="5007">
                  <c:v>-1.49E-7</c:v>
                </c:pt>
                <c:pt idx="5008">
                  <c:v>-1.49E-7</c:v>
                </c:pt>
                <c:pt idx="5009">
                  <c:v>-1.49E-7</c:v>
                </c:pt>
                <c:pt idx="5010">
                  <c:v>-1.49E-7</c:v>
                </c:pt>
                <c:pt idx="5011">
                  <c:v>-1.49E-7</c:v>
                </c:pt>
                <c:pt idx="5012">
                  <c:v>-1.49E-7</c:v>
                </c:pt>
                <c:pt idx="5013">
                  <c:v>-1.49E-7</c:v>
                </c:pt>
                <c:pt idx="5014">
                  <c:v>-1.49E-7</c:v>
                </c:pt>
                <c:pt idx="5015">
                  <c:v>-1.49E-7</c:v>
                </c:pt>
                <c:pt idx="5016">
                  <c:v>-1.49E-7</c:v>
                </c:pt>
                <c:pt idx="5017">
                  <c:v>-1.48E-7</c:v>
                </c:pt>
                <c:pt idx="5018">
                  <c:v>-1.48E-7</c:v>
                </c:pt>
                <c:pt idx="5019">
                  <c:v>-1.48E-7</c:v>
                </c:pt>
                <c:pt idx="5020">
                  <c:v>-1.48E-7</c:v>
                </c:pt>
                <c:pt idx="5021">
                  <c:v>-1.48E-7</c:v>
                </c:pt>
                <c:pt idx="5022">
                  <c:v>-1.48E-7</c:v>
                </c:pt>
                <c:pt idx="5023">
                  <c:v>-1.48E-7</c:v>
                </c:pt>
                <c:pt idx="5024">
                  <c:v>-1.48E-7</c:v>
                </c:pt>
                <c:pt idx="5025">
                  <c:v>-1.48E-7</c:v>
                </c:pt>
                <c:pt idx="5026">
                  <c:v>-1.48E-7</c:v>
                </c:pt>
                <c:pt idx="5027">
                  <c:v>-1.48E-7</c:v>
                </c:pt>
                <c:pt idx="5028">
                  <c:v>-1.48E-7</c:v>
                </c:pt>
                <c:pt idx="5029">
                  <c:v>-1.48E-7</c:v>
                </c:pt>
                <c:pt idx="5030">
                  <c:v>-1.48E-7</c:v>
                </c:pt>
                <c:pt idx="5031">
                  <c:v>-1.48E-7</c:v>
                </c:pt>
                <c:pt idx="5032">
                  <c:v>-1.48E-7</c:v>
                </c:pt>
                <c:pt idx="5033">
                  <c:v>-1.48E-7</c:v>
                </c:pt>
                <c:pt idx="5034">
                  <c:v>-1.48E-7</c:v>
                </c:pt>
                <c:pt idx="5035">
                  <c:v>-1.48E-7</c:v>
                </c:pt>
                <c:pt idx="5036">
                  <c:v>-1.48E-7</c:v>
                </c:pt>
                <c:pt idx="5037">
                  <c:v>-1.4700000000000001E-7</c:v>
                </c:pt>
                <c:pt idx="5038">
                  <c:v>-1.4700000000000001E-7</c:v>
                </c:pt>
                <c:pt idx="5039">
                  <c:v>-1.4700000000000001E-7</c:v>
                </c:pt>
                <c:pt idx="5040">
                  <c:v>-1.4700000000000001E-7</c:v>
                </c:pt>
                <c:pt idx="5041">
                  <c:v>-1.4700000000000001E-7</c:v>
                </c:pt>
                <c:pt idx="5042">
                  <c:v>-1.4700000000000001E-7</c:v>
                </c:pt>
                <c:pt idx="5043">
                  <c:v>-1.4700000000000001E-7</c:v>
                </c:pt>
                <c:pt idx="5044">
                  <c:v>-1.4700000000000001E-7</c:v>
                </c:pt>
                <c:pt idx="5045">
                  <c:v>-1.4700000000000001E-7</c:v>
                </c:pt>
                <c:pt idx="5046">
                  <c:v>-1.4700000000000001E-7</c:v>
                </c:pt>
                <c:pt idx="5047">
                  <c:v>-1.4700000000000001E-7</c:v>
                </c:pt>
                <c:pt idx="5048">
                  <c:v>-1.4700000000000001E-7</c:v>
                </c:pt>
                <c:pt idx="5049">
                  <c:v>-1.4700000000000001E-7</c:v>
                </c:pt>
                <c:pt idx="5050">
                  <c:v>-1.4700000000000001E-7</c:v>
                </c:pt>
                <c:pt idx="5051">
                  <c:v>-1.4700000000000001E-7</c:v>
                </c:pt>
                <c:pt idx="5052">
                  <c:v>-1.4700000000000001E-7</c:v>
                </c:pt>
                <c:pt idx="5053">
                  <c:v>-1.4700000000000001E-7</c:v>
                </c:pt>
                <c:pt idx="5054">
                  <c:v>-1.4700000000000001E-7</c:v>
                </c:pt>
                <c:pt idx="5055">
                  <c:v>-1.4700000000000001E-7</c:v>
                </c:pt>
                <c:pt idx="5056">
                  <c:v>-1.4700000000000001E-7</c:v>
                </c:pt>
                <c:pt idx="5057">
                  <c:v>-1.4600000000000001E-7</c:v>
                </c:pt>
                <c:pt idx="5058">
                  <c:v>-1.4600000000000001E-7</c:v>
                </c:pt>
                <c:pt idx="5059">
                  <c:v>-1.4600000000000001E-7</c:v>
                </c:pt>
                <c:pt idx="5060">
                  <c:v>-1.4600000000000001E-7</c:v>
                </c:pt>
                <c:pt idx="5061">
                  <c:v>-1.4600000000000001E-7</c:v>
                </c:pt>
                <c:pt idx="5062">
                  <c:v>-1.4600000000000001E-7</c:v>
                </c:pt>
                <c:pt idx="5063">
                  <c:v>-1.4600000000000001E-7</c:v>
                </c:pt>
                <c:pt idx="5064">
                  <c:v>-1.4600000000000001E-7</c:v>
                </c:pt>
                <c:pt idx="5065">
                  <c:v>-1.4600000000000001E-7</c:v>
                </c:pt>
                <c:pt idx="5066">
                  <c:v>-1.4600000000000001E-7</c:v>
                </c:pt>
                <c:pt idx="5067">
                  <c:v>-1.4600000000000001E-7</c:v>
                </c:pt>
                <c:pt idx="5068">
                  <c:v>-1.4600000000000001E-7</c:v>
                </c:pt>
                <c:pt idx="5069">
                  <c:v>-1.4600000000000001E-7</c:v>
                </c:pt>
                <c:pt idx="5070">
                  <c:v>-1.4600000000000001E-7</c:v>
                </c:pt>
                <c:pt idx="5071">
                  <c:v>-1.4600000000000001E-7</c:v>
                </c:pt>
                <c:pt idx="5072">
                  <c:v>-1.4600000000000001E-7</c:v>
                </c:pt>
                <c:pt idx="5073">
                  <c:v>-1.4600000000000001E-7</c:v>
                </c:pt>
                <c:pt idx="5074">
                  <c:v>-1.4600000000000001E-7</c:v>
                </c:pt>
                <c:pt idx="5075">
                  <c:v>-1.4600000000000001E-7</c:v>
                </c:pt>
                <c:pt idx="5076">
                  <c:v>-1.4600000000000001E-7</c:v>
                </c:pt>
                <c:pt idx="5077">
                  <c:v>-1.4499999999999999E-7</c:v>
                </c:pt>
                <c:pt idx="5078">
                  <c:v>-1.4499999999999999E-7</c:v>
                </c:pt>
                <c:pt idx="5079">
                  <c:v>-1.4499999999999999E-7</c:v>
                </c:pt>
                <c:pt idx="5080">
                  <c:v>-1.4499999999999999E-7</c:v>
                </c:pt>
                <c:pt idx="5081">
                  <c:v>-1.4499999999999999E-7</c:v>
                </c:pt>
                <c:pt idx="5082">
                  <c:v>-1.4499999999999999E-7</c:v>
                </c:pt>
                <c:pt idx="5083">
                  <c:v>-1.4499999999999999E-7</c:v>
                </c:pt>
                <c:pt idx="5084">
                  <c:v>-1.4499999999999999E-7</c:v>
                </c:pt>
                <c:pt idx="5085">
                  <c:v>-1.4499999999999999E-7</c:v>
                </c:pt>
                <c:pt idx="5086">
                  <c:v>-1.4499999999999999E-7</c:v>
                </c:pt>
                <c:pt idx="5087">
                  <c:v>-1.4499999999999999E-7</c:v>
                </c:pt>
                <c:pt idx="5088">
                  <c:v>-1.4499999999999999E-7</c:v>
                </c:pt>
                <c:pt idx="5089">
                  <c:v>-1.4499999999999999E-7</c:v>
                </c:pt>
                <c:pt idx="5090">
                  <c:v>-1.4499999999999999E-7</c:v>
                </c:pt>
                <c:pt idx="5091">
                  <c:v>-1.4499999999999999E-7</c:v>
                </c:pt>
                <c:pt idx="5092">
                  <c:v>-1.4499999999999999E-7</c:v>
                </c:pt>
                <c:pt idx="5093">
                  <c:v>-1.4499999999999999E-7</c:v>
                </c:pt>
                <c:pt idx="5094">
                  <c:v>-1.4499999999999999E-7</c:v>
                </c:pt>
                <c:pt idx="5095">
                  <c:v>-1.4499999999999999E-7</c:v>
                </c:pt>
                <c:pt idx="5096">
                  <c:v>-1.4499999999999999E-7</c:v>
                </c:pt>
                <c:pt idx="5097">
                  <c:v>-1.4399999999999999E-7</c:v>
                </c:pt>
                <c:pt idx="5098">
                  <c:v>-1.4399999999999999E-7</c:v>
                </c:pt>
                <c:pt idx="5099">
                  <c:v>-1.4399999999999999E-7</c:v>
                </c:pt>
                <c:pt idx="5100">
                  <c:v>-1.4399999999999999E-7</c:v>
                </c:pt>
                <c:pt idx="5101">
                  <c:v>-1.4399999999999999E-7</c:v>
                </c:pt>
                <c:pt idx="5102">
                  <c:v>-1.4399999999999999E-7</c:v>
                </c:pt>
                <c:pt idx="5103">
                  <c:v>-1.4399999999999999E-7</c:v>
                </c:pt>
                <c:pt idx="5104">
                  <c:v>-1.4399999999999999E-7</c:v>
                </c:pt>
                <c:pt idx="5105">
                  <c:v>-1.4399999999999999E-7</c:v>
                </c:pt>
                <c:pt idx="5106">
                  <c:v>-1.4399999999999999E-7</c:v>
                </c:pt>
                <c:pt idx="5107">
                  <c:v>-1.4399999999999999E-7</c:v>
                </c:pt>
                <c:pt idx="5108">
                  <c:v>-1.4399999999999999E-7</c:v>
                </c:pt>
                <c:pt idx="5109">
                  <c:v>-1.4399999999999999E-7</c:v>
                </c:pt>
                <c:pt idx="5110">
                  <c:v>-1.4399999999999999E-7</c:v>
                </c:pt>
                <c:pt idx="5111">
                  <c:v>-1.4399999999999999E-7</c:v>
                </c:pt>
                <c:pt idx="5112">
                  <c:v>-1.4399999999999999E-7</c:v>
                </c:pt>
                <c:pt idx="5113">
                  <c:v>-1.4399999999999999E-7</c:v>
                </c:pt>
                <c:pt idx="5114">
                  <c:v>-1.4399999999999999E-7</c:v>
                </c:pt>
                <c:pt idx="5115">
                  <c:v>-1.4399999999999999E-7</c:v>
                </c:pt>
                <c:pt idx="5116">
                  <c:v>-1.4399999999999999E-7</c:v>
                </c:pt>
                <c:pt idx="5117">
                  <c:v>-1.43E-7</c:v>
                </c:pt>
                <c:pt idx="5118">
                  <c:v>-1.43E-7</c:v>
                </c:pt>
                <c:pt idx="5119">
                  <c:v>-1.43E-7</c:v>
                </c:pt>
                <c:pt idx="5120">
                  <c:v>-1.43E-7</c:v>
                </c:pt>
                <c:pt idx="5121">
                  <c:v>-1.43E-7</c:v>
                </c:pt>
                <c:pt idx="5122">
                  <c:v>-1.43E-7</c:v>
                </c:pt>
                <c:pt idx="5123">
                  <c:v>-1.43E-7</c:v>
                </c:pt>
                <c:pt idx="5124">
                  <c:v>-1.43E-7</c:v>
                </c:pt>
                <c:pt idx="5125">
                  <c:v>-1.43E-7</c:v>
                </c:pt>
                <c:pt idx="5126">
                  <c:v>-1.43E-7</c:v>
                </c:pt>
                <c:pt idx="5127">
                  <c:v>-1.43E-7</c:v>
                </c:pt>
                <c:pt idx="5128">
                  <c:v>-1.43E-7</c:v>
                </c:pt>
                <c:pt idx="5129">
                  <c:v>-1.43E-7</c:v>
                </c:pt>
                <c:pt idx="5130">
                  <c:v>-1.43E-7</c:v>
                </c:pt>
                <c:pt idx="5131">
                  <c:v>-1.43E-7</c:v>
                </c:pt>
                <c:pt idx="5132">
                  <c:v>-1.43E-7</c:v>
                </c:pt>
                <c:pt idx="5133">
                  <c:v>-1.43E-7</c:v>
                </c:pt>
                <c:pt idx="5134">
                  <c:v>-1.43E-7</c:v>
                </c:pt>
                <c:pt idx="5135">
                  <c:v>-1.43E-7</c:v>
                </c:pt>
                <c:pt idx="5136">
                  <c:v>-1.43E-7</c:v>
                </c:pt>
                <c:pt idx="5137">
                  <c:v>-1.42E-7</c:v>
                </c:pt>
                <c:pt idx="5138">
                  <c:v>-1.42E-7</c:v>
                </c:pt>
                <c:pt idx="5139">
                  <c:v>-1.42E-7</c:v>
                </c:pt>
                <c:pt idx="5140">
                  <c:v>-1.42E-7</c:v>
                </c:pt>
                <c:pt idx="5141">
                  <c:v>-1.42E-7</c:v>
                </c:pt>
                <c:pt idx="5142">
                  <c:v>-1.42E-7</c:v>
                </c:pt>
                <c:pt idx="5143">
                  <c:v>-1.42E-7</c:v>
                </c:pt>
                <c:pt idx="5144">
                  <c:v>-1.42E-7</c:v>
                </c:pt>
                <c:pt idx="5145">
                  <c:v>-1.42E-7</c:v>
                </c:pt>
                <c:pt idx="5146">
                  <c:v>-1.42E-7</c:v>
                </c:pt>
                <c:pt idx="5147">
                  <c:v>-1.42E-7</c:v>
                </c:pt>
                <c:pt idx="5148">
                  <c:v>-1.42E-7</c:v>
                </c:pt>
                <c:pt idx="5149">
                  <c:v>-1.42E-7</c:v>
                </c:pt>
                <c:pt idx="5150">
                  <c:v>-1.42E-7</c:v>
                </c:pt>
                <c:pt idx="5151">
                  <c:v>-1.42E-7</c:v>
                </c:pt>
                <c:pt idx="5152">
                  <c:v>-1.42E-7</c:v>
                </c:pt>
                <c:pt idx="5153">
                  <c:v>-1.42E-7</c:v>
                </c:pt>
                <c:pt idx="5154">
                  <c:v>-1.42E-7</c:v>
                </c:pt>
                <c:pt idx="5155">
                  <c:v>-1.42E-7</c:v>
                </c:pt>
                <c:pt idx="5156">
                  <c:v>-1.42E-7</c:v>
                </c:pt>
                <c:pt idx="5157">
                  <c:v>-1.4100000000000001E-7</c:v>
                </c:pt>
                <c:pt idx="5158">
                  <c:v>-1.4100000000000001E-7</c:v>
                </c:pt>
                <c:pt idx="5159">
                  <c:v>-1.4100000000000001E-7</c:v>
                </c:pt>
                <c:pt idx="5160">
                  <c:v>-1.4100000000000001E-7</c:v>
                </c:pt>
                <c:pt idx="5161">
                  <c:v>-1.4100000000000001E-7</c:v>
                </c:pt>
                <c:pt idx="5162">
                  <c:v>-1.4100000000000001E-7</c:v>
                </c:pt>
                <c:pt idx="5163">
                  <c:v>-1.4100000000000001E-7</c:v>
                </c:pt>
                <c:pt idx="5164">
                  <c:v>-1.4100000000000001E-7</c:v>
                </c:pt>
                <c:pt idx="5165">
                  <c:v>-1.4100000000000001E-7</c:v>
                </c:pt>
                <c:pt idx="5166">
                  <c:v>-1.4100000000000001E-7</c:v>
                </c:pt>
                <c:pt idx="5167">
                  <c:v>-1.4100000000000001E-7</c:v>
                </c:pt>
                <c:pt idx="5168">
                  <c:v>-1.4100000000000001E-7</c:v>
                </c:pt>
                <c:pt idx="5169">
                  <c:v>-1.4100000000000001E-7</c:v>
                </c:pt>
                <c:pt idx="5170">
                  <c:v>-1.4100000000000001E-7</c:v>
                </c:pt>
                <c:pt idx="5171">
                  <c:v>-1.4100000000000001E-7</c:v>
                </c:pt>
                <c:pt idx="5172">
                  <c:v>-1.4100000000000001E-7</c:v>
                </c:pt>
                <c:pt idx="5173">
                  <c:v>-1.4100000000000001E-7</c:v>
                </c:pt>
                <c:pt idx="5174">
                  <c:v>-1.4100000000000001E-7</c:v>
                </c:pt>
                <c:pt idx="5175">
                  <c:v>-1.4100000000000001E-7</c:v>
                </c:pt>
                <c:pt idx="5176">
                  <c:v>-1.4100000000000001E-7</c:v>
                </c:pt>
                <c:pt idx="5177">
                  <c:v>-1.4000000000000001E-7</c:v>
                </c:pt>
                <c:pt idx="5178">
                  <c:v>-1.4000000000000001E-7</c:v>
                </c:pt>
                <c:pt idx="5179">
                  <c:v>-1.4000000000000001E-7</c:v>
                </c:pt>
                <c:pt idx="5180">
                  <c:v>-1.4000000000000001E-7</c:v>
                </c:pt>
                <c:pt idx="5181">
                  <c:v>-1.4000000000000001E-7</c:v>
                </c:pt>
                <c:pt idx="5182">
                  <c:v>-1.4000000000000001E-7</c:v>
                </c:pt>
                <c:pt idx="5183">
                  <c:v>-1.4000000000000001E-7</c:v>
                </c:pt>
                <c:pt idx="5184">
                  <c:v>-1.4000000000000001E-7</c:v>
                </c:pt>
                <c:pt idx="5185">
                  <c:v>-1.4000000000000001E-7</c:v>
                </c:pt>
                <c:pt idx="5186">
                  <c:v>-1.4000000000000001E-7</c:v>
                </c:pt>
                <c:pt idx="5187">
                  <c:v>-1.4000000000000001E-7</c:v>
                </c:pt>
                <c:pt idx="5188">
                  <c:v>-1.4000000000000001E-7</c:v>
                </c:pt>
                <c:pt idx="5189">
                  <c:v>-1.4000000000000001E-7</c:v>
                </c:pt>
                <c:pt idx="5190">
                  <c:v>-1.4000000000000001E-7</c:v>
                </c:pt>
                <c:pt idx="5191">
                  <c:v>-1.4000000000000001E-7</c:v>
                </c:pt>
                <c:pt idx="5192">
                  <c:v>-1.4000000000000001E-7</c:v>
                </c:pt>
                <c:pt idx="5193">
                  <c:v>-1.4000000000000001E-7</c:v>
                </c:pt>
                <c:pt idx="5194">
                  <c:v>-1.4000000000000001E-7</c:v>
                </c:pt>
                <c:pt idx="5195">
                  <c:v>-1.4000000000000001E-7</c:v>
                </c:pt>
                <c:pt idx="5196">
                  <c:v>-1.4000000000000001E-7</c:v>
                </c:pt>
                <c:pt idx="5197">
                  <c:v>-1.3899999999999999E-7</c:v>
                </c:pt>
                <c:pt idx="5198">
                  <c:v>-1.3899999999999999E-7</c:v>
                </c:pt>
                <c:pt idx="5199">
                  <c:v>-1.3899999999999999E-7</c:v>
                </c:pt>
                <c:pt idx="5200">
                  <c:v>-1.3899999999999999E-7</c:v>
                </c:pt>
                <c:pt idx="5201">
                  <c:v>-1.3899999999999999E-7</c:v>
                </c:pt>
                <c:pt idx="5202">
                  <c:v>-1.3899999999999999E-7</c:v>
                </c:pt>
                <c:pt idx="5203">
                  <c:v>-1.3899999999999999E-7</c:v>
                </c:pt>
                <c:pt idx="5204">
                  <c:v>-1.3899999999999999E-7</c:v>
                </c:pt>
                <c:pt idx="5205">
                  <c:v>-1.3899999999999999E-7</c:v>
                </c:pt>
                <c:pt idx="5206">
                  <c:v>-1.3899999999999999E-7</c:v>
                </c:pt>
                <c:pt idx="5207">
                  <c:v>-1.3899999999999999E-7</c:v>
                </c:pt>
                <c:pt idx="5208">
                  <c:v>-1.3899999999999999E-7</c:v>
                </c:pt>
                <c:pt idx="5209">
                  <c:v>-1.3899999999999999E-7</c:v>
                </c:pt>
                <c:pt idx="5210">
                  <c:v>-1.3899999999999999E-7</c:v>
                </c:pt>
                <c:pt idx="5211">
                  <c:v>-1.3899999999999999E-7</c:v>
                </c:pt>
                <c:pt idx="5212">
                  <c:v>-1.3899999999999999E-7</c:v>
                </c:pt>
                <c:pt idx="5213">
                  <c:v>-1.3899999999999999E-7</c:v>
                </c:pt>
                <c:pt idx="5214">
                  <c:v>-1.3899999999999999E-7</c:v>
                </c:pt>
                <c:pt idx="5215">
                  <c:v>-1.3899999999999999E-7</c:v>
                </c:pt>
                <c:pt idx="5216">
                  <c:v>-1.3899999999999999E-7</c:v>
                </c:pt>
                <c:pt idx="5217">
                  <c:v>-1.3799999999999999E-7</c:v>
                </c:pt>
                <c:pt idx="5218">
                  <c:v>-1.3799999999999999E-7</c:v>
                </c:pt>
                <c:pt idx="5219">
                  <c:v>-1.3799999999999999E-7</c:v>
                </c:pt>
                <c:pt idx="5220">
                  <c:v>-1.3799999999999999E-7</c:v>
                </c:pt>
                <c:pt idx="5221">
                  <c:v>-1.3799999999999999E-7</c:v>
                </c:pt>
                <c:pt idx="5222">
                  <c:v>-1.3799999999999999E-7</c:v>
                </c:pt>
                <c:pt idx="5223">
                  <c:v>-1.3799999999999999E-7</c:v>
                </c:pt>
                <c:pt idx="5224">
                  <c:v>-1.3799999999999999E-7</c:v>
                </c:pt>
                <c:pt idx="5225">
                  <c:v>-1.3799999999999999E-7</c:v>
                </c:pt>
                <c:pt idx="5226">
                  <c:v>-1.3799999999999999E-7</c:v>
                </c:pt>
                <c:pt idx="5227">
                  <c:v>-1.3799999999999999E-7</c:v>
                </c:pt>
                <c:pt idx="5228">
                  <c:v>-1.3799999999999999E-7</c:v>
                </c:pt>
                <c:pt idx="5229">
                  <c:v>-1.3799999999999999E-7</c:v>
                </c:pt>
                <c:pt idx="5230">
                  <c:v>-1.3799999999999999E-7</c:v>
                </c:pt>
                <c:pt idx="5231">
                  <c:v>-1.3799999999999999E-7</c:v>
                </c:pt>
                <c:pt idx="5232">
                  <c:v>-1.3799999999999999E-7</c:v>
                </c:pt>
                <c:pt idx="5233">
                  <c:v>-1.3799999999999999E-7</c:v>
                </c:pt>
                <c:pt idx="5234">
                  <c:v>-1.3799999999999999E-7</c:v>
                </c:pt>
                <c:pt idx="5235">
                  <c:v>-1.3799999999999999E-7</c:v>
                </c:pt>
                <c:pt idx="5236">
                  <c:v>-1.3799999999999999E-7</c:v>
                </c:pt>
                <c:pt idx="5237">
                  <c:v>-1.37E-7</c:v>
                </c:pt>
                <c:pt idx="5238">
                  <c:v>-1.37E-7</c:v>
                </c:pt>
                <c:pt idx="5239">
                  <c:v>-1.37E-7</c:v>
                </c:pt>
                <c:pt idx="5240">
                  <c:v>-1.37E-7</c:v>
                </c:pt>
                <c:pt idx="5241">
                  <c:v>-1.37E-7</c:v>
                </c:pt>
                <c:pt idx="5242">
                  <c:v>-1.37E-7</c:v>
                </c:pt>
                <c:pt idx="5243">
                  <c:v>-1.37E-7</c:v>
                </c:pt>
                <c:pt idx="5244">
                  <c:v>-1.37E-7</c:v>
                </c:pt>
                <c:pt idx="5245">
                  <c:v>-1.37E-7</c:v>
                </c:pt>
                <c:pt idx="5246">
                  <c:v>-1.37E-7</c:v>
                </c:pt>
                <c:pt idx="5247">
                  <c:v>-1.37E-7</c:v>
                </c:pt>
                <c:pt idx="5248">
                  <c:v>-1.37E-7</c:v>
                </c:pt>
                <c:pt idx="5249">
                  <c:v>-1.37E-7</c:v>
                </c:pt>
                <c:pt idx="5250">
                  <c:v>-1.37E-7</c:v>
                </c:pt>
                <c:pt idx="5251">
                  <c:v>-1.37E-7</c:v>
                </c:pt>
                <c:pt idx="5252">
                  <c:v>-1.37E-7</c:v>
                </c:pt>
                <c:pt idx="5253">
                  <c:v>-1.37E-7</c:v>
                </c:pt>
                <c:pt idx="5254">
                  <c:v>-1.37E-7</c:v>
                </c:pt>
                <c:pt idx="5255">
                  <c:v>-1.37E-7</c:v>
                </c:pt>
                <c:pt idx="5256">
                  <c:v>-1.37E-7</c:v>
                </c:pt>
                <c:pt idx="5257">
                  <c:v>-1.36E-7</c:v>
                </c:pt>
                <c:pt idx="5258">
                  <c:v>-1.36E-7</c:v>
                </c:pt>
                <c:pt idx="5259">
                  <c:v>-1.36E-7</c:v>
                </c:pt>
                <c:pt idx="5260">
                  <c:v>-1.36E-7</c:v>
                </c:pt>
                <c:pt idx="5261">
                  <c:v>-1.36E-7</c:v>
                </c:pt>
                <c:pt idx="5262">
                  <c:v>-1.36E-7</c:v>
                </c:pt>
                <c:pt idx="5263">
                  <c:v>-1.36E-7</c:v>
                </c:pt>
                <c:pt idx="5264">
                  <c:v>-1.36E-7</c:v>
                </c:pt>
                <c:pt idx="5265">
                  <c:v>-1.36E-7</c:v>
                </c:pt>
                <c:pt idx="5266">
                  <c:v>-1.36E-7</c:v>
                </c:pt>
                <c:pt idx="5267">
                  <c:v>-1.36E-7</c:v>
                </c:pt>
                <c:pt idx="5268">
                  <c:v>-1.36E-7</c:v>
                </c:pt>
                <c:pt idx="5269">
                  <c:v>-1.36E-7</c:v>
                </c:pt>
                <c:pt idx="5270">
                  <c:v>-1.36E-7</c:v>
                </c:pt>
                <c:pt idx="5271">
                  <c:v>-1.36E-7</c:v>
                </c:pt>
                <c:pt idx="5272">
                  <c:v>-1.36E-7</c:v>
                </c:pt>
                <c:pt idx="5273">
                  <c:v>-1.36E-7</c:v>
                </c:pt>
                <c:pt idx="5274">
                  <c:v>-1.36E-7</c:v>
                </c:pt>
                <c:pt idx="5275">
                  <c:v>-1.36E-7</c:v>
                </c:pt>
                <c:pt idx="5276">
                  <c:v>-1.36E-7</c:v>
                </c:pt>
                <c:pt idx="5277">
                  <c:v>-1.35E-7</c:v>
                </c:pt>
                <c:pt idx="5278">
                  <c:v>-1.35E-7</c:v>
                </c:pt>
                <c:pt idx="5279">
                  <c:v>-1.35E-7</c:v>
                </c:pt>
                <c:pt idx="5280">
                  <c:v>-1.35E-7</c:v>
                </c:pt>
                <c:pt idx="5281">
                  <c:v>-1.35E-7</c:v>
                </c:pt>
                <c:pt idx="5282">
                  <c:v>-1.35E-7</c:v>
                </c:pt>
                <c:pt idx="5283">
                  <c:v>-1.35E-7</c:v>
                </c:pt>
                <c:pt idx="5284">
                  <c:v>-1.35E-7</c:v>
                </c:pt>
                <c:pt idx="5285">
                  <c:v>-1.35E-7</c:v>
                </c:pt>
                <c:pt idx="5286">
                  <c:v>-1.35E-7</c:v>
                </c:pt>
                <c:pt idx="5287">
                  <c:v>-1.35E-7</c:v>
                </c:pt>
                <c:pt idx="5288">
                  <c:v>-1.35E-7</c:v>
                </c:pt>
                <c:pt idx="5289">
                  <c:v>-1.35E-7</c:v>
                </c:pt>
                <c:pt idx="5290">
                  <c:v>-1.35E-7</c:v>
                </c:pt>
                <c:pt idx="5291">
                  <c:v>-1.35E-7</c:v>
                </c:pt>
                <c:pt idx="5292">
                  <c:v>-1.35E-7</c:v>
                </c:pt>
                <c:pt idx="5293">
                  <c:v>-1.35E-7</c:v>
                </c:pt>
                <c:pt idx="5294">
                  <c:v>-1.35E-7</c:v>
                </c:pt>
                <c:pt idx="5295">
                  <c:v>-1.35E-7</c:v>
                </c:pt>
                <c:pt idx="5296">
                  <c:v>-1.35E-7</c:v>
                </c:pt>
                <c:pt idx="5297">
                  <c:v>-1.3400000000000001E-7</c:v>
                </c:pt>
                <c:pt idx="5298">
                  <c:v>-1.3400000000000001E-7</c:v>
                </c:pt>
                <c:pt idx="5299">
                  <c:v>-1.3400000000000001E-7</c:v>
                </c:pt>
                <c:pt idx="5300">
                  <c:v>-1.3400000000000001E-7</c:v>
                </c:pt>
                <c:pt idx="5301">
                  <c:v>-1.3400000000000001E-7</c:v>
                </c:pt>
                <c:pt idx="5302">
                  <c:v>-1.3400000000000001E-7</c:v>
                </c:pt>
                <c:pt idx="5303">
                  <c:v>-1.3400000000000001E-7</c:v>
                </c:pt>
                <c:pt idx="5304">
                  <c:v>-1.3400000000000001E-7</c:v>
                </c:pt>
                <c:pt idx="5305">
                  <c:v>-1.3400000000000001E-7</c:v>
                </c:pt>
                <c:pt idx="5306">
                  <c:v>-1.3400000000000001E-7</c:v>
                </c:pt>
                <c:pt idx="5307">
                  <c:v>-1.3400000000000001E-7</c:v>
                </c:pt>
                <c:pt idx="5308">
                  <c:v>-1.3400000000000001E-7</c:v>
                </c:pt>
                <c:pt idx="5309">
                  <c:v>-1.3400000000000001E-7</c:v>
                </c:pt>
                <c:pt idx="5310">
                  <c:v>-1.3400000000000001E-7</c:v>
                </c:pt>
                <c:pt idx="5311">
                  <c:v>-1.3400000000000001E-7</c:v>
                </c:pt>
                <c:pt idx="5312">
                  <c:v>-1.3400000000000001E-7</c:v>
                </c:pt>
                <c:pt idx="5313">
                  <c:v>-1.3400000000000001E-7</c:v>
                </c:pt>
                <c:pt idx="5314">
                  <c:v>-1.3400000000000001E-7</c:v>
                </c:pt>
                <c:pt idx="5315">
                  <c:v>-1.3400000000000001E-7</c:v>
                </c:pt>
                <c:pt idx="5316">
                  <c:v>-1.3400000000000001E-7</c:v>
                </c:pt>
                <c:pt idx="5317">
                  <c:v>-1.3300000000000001E-7</c:v>
                </c:pt>
                <c:pt idx="5318">
                  <c:v>-1.3300000000000001E-7</c:v>
                </c:pt>
                <c:pt idx="5319">
                  <c:v>-1.3300000000000001E-7</c:v>
                </c:pt>
                <c:pt idx="5320">
                  <c:v>-1.3300000000000001E-7</c:v>
                </c:pt>
                <c:pt idx="5321">
                  <c:v>-1.3300000000000001E-7</c:v>
                </c:pt>
                <c:pt idx="5322">
                  <c:v>-1.3300000000000001E-7</c:v>
                </c:pt>
                <c:pt idx="5323">
                  <c:v>-1.3300000000000001E-7</c:v>
                </c:pt>
                <c:pt idx="5324">
                  <c:v>-1.3300000000000001E-7</c:v>
                </c:pt>
                <c:pt idx="5325">
                  <c:v>-1.3300000000000001E-7</c:v>
                </c:pt>
                <c:pt idx="5326">
                  <c:v>-1.3300000000000001E-7</c:v>
                </c:pt>
                <c:pt idx="5327">
                  <c:v>-1.3300000000000001E-7</c:v>
                </c:pt>
                <c:pt idx="5328">
                  <c:v>-1.3300000000000001E-7</c:v>
                </c:pt>
                <c:pt idx="5329">
                  <c:v>-1.3300000000000001E-7</c:v>
                </c:pt>
                <c:pt idx="5330">
                  <c:v>-1.3300000000000001E-7</c:v>
                </c:pt>
                <c:pt idx="5331">
                  <c:v>-1.3300000000000001E-7</c:v>
                </c:pt>
                <c:pt idx="5332">
                  <c:v>-1.3300000000000001E-7</c:v>
                </c:pt>
                <c:pt idx="5333">
                  <c:v>-1.3300000000000001E-7</c:v>
                </c:pt>
                <c:pt idx="5334">
                  <c:v>-1.3300000000000001E-7</c:v>
                </c:pt>
                <c:pt idx="5335">
                  <c:v>-1.3300000000000001E-7</c:v>
                </c:pt>
                <c:pt idx="5336">
                  <c:v>-1.3300000000000001E-7</c:v>
                </c:pt>
                <c:pt idx="5337">
                  <c:v>-1.3199999999999999E-7</c:v>
                </c:pt>
                <c:pt idx="5338">
                  <c:v>-1.3199999999999999E-7</c:v>
                </c:pt>
                <c:pt idx="5339">
                  <c:v>-1.3199999999999999E-7</c:v>
                </c:pt>
                <c:pt idx="5340">
                  <c:v>-1.3199999999999999E-7</c:v>
                </c:pt>
                <c:pt idx="5341">
                  <c:v>-1.3199999999999999E-7</c:v>
                </c:pt>
                <c:pt idx="5342">
                  <c:v>-1.3199999999999999E-7</c:v>
                </c:pt>
                <c:pt idx="5343">
                  <c:v>-1.3199999999999999E-7</c:v>
                </c:pt>
                <c:pt idx="5344">
                  <c:v>-1.3199999999999999E-7</c:v>
                </c:pt>
                <c:pt idx="5345">
                  <c:v>-1.3199999999999999E-7</c:v>
                </c:pt>
                <c:pt idx="5346">
                  <c:v>-1.3199999999999999E-7</c:v>
                </c:pt>
                <c:pt idx="5347">
                  <c:v>-1.3199999999999999E-7</c:v>
                </c:pt>
                <c:pt idx="5348">
                  <c:v>-1.3199999999999999E-7</c:v>
                </c:pt>
                <c:pt idx="5349">
                  <c:v>-1.3199999999999999E-7</c:v>
                </c:pt>
                <c:pt idx="5350">
                  <c:v>-1.3199999999999999E-7</c:v>
                </c:pt>
                <c:pt idx="5351">
                  <c:v>-1.3199999999999999E-7</c:v>
                </c:pt>
                <c:pt idx="5352">
                  <c:v>-1.3199999999999999E-7</c:v>
                </c:pt>
                <c:pt idx="5353">
                  <c:v>-1.3199999999999999E-7</c:v>
                </c:pt>
                <c:pt idx="5354">
                  <c:v>-1.3199999999999999E-7</c:v>
                </c:pt>
                <c:pt idx="5355">
                  <c:v>-1.3199999999999999E-7</c:v>
                </c:pt>
                <c:pt idx="5356">
                  <c:v>-1.3199999999999999E-7</c:v>
                </c:pt>
                <c:pt idx="5357">
                  <c:v>-1.31E-7</c:v>
                </c:pt>
                <c:pt idx="5358">
                  <c:v>-1.31E-7</c:v>
                </c:pt>
                <c:pt idx="5359">
                  <c:v>-1.31E-7</c:v>
                </c:pt>
                <c:pt idx="5360">
                  <c:v>-1.31E-7</c:v>
                </c:pt>
                <c:pt idx="5361">
                  <c:v>-1.31E-7</c:v>
                </c:pt>
                <c:pt idx="5362">
                  <c:v>-1.31E-7</c:v>
                </c:pt>
                <c:pt idx="5363">
                  <c:v>-1.31E-7</c:v>
                </c:pt>
                <c:pt idx="5364">
                  <c:v>-1.31E-7</c:v>
                </c:pt>
                <c:pt idx="5365">
                  <c:v>-1.31E-7</c:v>
                </c:pt>
                <c:pt idx="5366">
                  <c:v>-1.31E-7</c:v>
                </c:pt>
                <c:pt idx="5367">
                  <c:v>-1.31E-7</c:v>
                </c:pt>
                <c:pt idx="5368">
                  <c:v>-1.31E-7</c:v>
                </c:pt>
                <c:pt idx="5369">
                  <c:v>-1.31E-7</c:v>
                </c:pt>
                <c:pt idx="5370">
                  <c:v>-1.31E-7</c:v>
                </c:pt>
                <c:pt idx="5371">
                  <c:v>-1.31E-7</c:v>
                </c:pt>
                <c:pt idx="5372">
                  <c:v>-1.31E-7</c:v>
                </c:pt>
                <c:pt idx="5373">
                  <c:v>-1.31E-7</c:v>
                </c:pt>
                <c:pt idx="5374">
                  <c:v>-1.31E-7</c:v>
                </c:pt>
                <c:pt idx="5375">
                  <c:v>-1.31E-7</c:v>
                </c:pt>
                <c:pt idx="5376">
                  <c:v>-1.31E-7</c:v>
                </c:pt>
                <c:pt idx="5377">
                  <c:v>-1.3E-7</c:v>
                </c:pt>
                <c:pt idx="5378">
                  <c:v>-1.3E-7</c:v>
                </c:pt>
                <c:pt idx="5379">
                  <c:v>-1.3E-7</c:v>
                </c:pt>
                <c:pt idx="5380">
                  <c:v>-1.3E-7</c:v>
                </c:pt>
                <c:pt idx="5381">
                  <c:v>-1.3E-7</c:v>
                </c:pt>
                <c:pt idx="5382">
                  <c:v>-1.3E-7</c:v>
                </c:pt>
                <c:pt idx="5383">
                  <c:v>-1.3E-7</c:v>
                </c:pt>
                <c:pt idx="5384">
                  <c:v>-1.3E-7</c:v>
                </c:pt>
                <c:pt idx="5385">
                  <c:v>-1.3E-7</c:v>
                </c:pt>
                <c:pt idx="5386">
                  <c:v>-1.3E-7</c:v>
                </c:pt>
                <c:pt idx="5387">
                  <c:v>-1.3E-7</c:v>
                </c:pt>
                <c:pt idx="5388">
                  <c:v>-1.3E-7</c:v>
                </c:pt>
                <c:pt idx="5389">
                  <c:v>-1.3E-7</c:v>
                </c:pt>
                <c:pt idx="5390">
                  <c:v>-1.3E-7</c:v>
                </c:pt>
                <c:pt idx="5391">
                  <c:v>-1.3E-7</c:v>
                </c:pt>
                <c:pt idx="5392">
                  <c:v>-1.3E-7</c:v>
                </c:pt>
                <c:pt idx="5393">
                  <c:v>-1.3E-7</c:v>
                </c:pt>
                <c:pt idx="5394">
                  <c:v>-1.3E-7</c:v>
                </c:pt>
                <c:pt idx="5395">
                  <c:v>-1.3E-7</c:v>
                </c:pt>
                <c:pt idx="5396">
                  <c:v>-1.3E-7</c:v>
                </c:pt>
                <c:pt idx="5397">
                  <c:v>-1.29E-7</c:v>
                </c:pt>
                <c:pt idx="5398">
                  <c:v>-1.29E-7</c:v>
                </c:pt>
                <c:pt idx="5399">
                  <c:v>-1.29E-7</c:v>
                </c:pt>
                <c:pt idx="5400">
                  <c:v>-1.29E-7</c:v>
                </c:pt>
                <c:pt idx="5401">
                  <c:v>-1.29E-7</c:v>
                </c:pt>
                <c:pt idx="5402">
                  <c:v>-1.29E-7</c:v>
                </c:pt>
                <c:pt idx="5403">
                  <c:v>-1.29E-7</c:v>
                </c:pt>
                <c:pt idx="5404">
                  <c:v>-1.29E-7</c:v>
                </c:pt>
                <c:pt idx="5405">
                  <c:v>-1.29E-7</c:v>
                </c:pt>
                <c:pt idx="5406">
                  <c:v>-1.29E-7</c:v>
                </c:pt>
                <c:pt idx="5407">
                  <c:v>-1.29E-7</c:v>
                </c:pt>
                <c:pt idx="5408">
                  <c:v>-1.29E-7</c:v>
                </c:pt>
                <c:pt idx="5409">
                  <c:v>-1.29E-7</c:v>
                </c:pt>
                <c:pt idx="5410">
                  <c:v>-1.29E-7</c:v>
                </c:pt>
                <c:pt idx="5411">
                  <c:v>-1.29E-7</c:v>
                </c:pt>
                <c:pt idx="5412">
                  <c:v>-1.29E-7</c:v>
                </c:pt>
                <c:pt idx="5413">
                  <c:v>-1.29E-7</c:v>
                </c:pt>
                <c:pt idx="5414">
                  <c:v>-1.29E-7</c:v>
                </c:pt>
                <c:pt idx="5415">
                  <c:v>-1.29E-7</c:v>
                </c:pt>
                <c:pt idx="5416">
                  <c:v>-1.29E-7</c:v>
                </c:pt>
                <c:pt idx="5417">
                  <c:v>-1.2800000000000001E-7</c:v>
                </c:pt>
                <c:pt idx="5418">
                  <c:v>-1.2800000000000001E-7</c:v>
                </c:pt>
                <c:pt idx="5419">
                  <c:v>-1.2800000000000001E-7</c:v>
                </c:pt>
                <c:pt idx="5420">
                  <c:v>-1.2800000000000001E-7</c:v>
                </c:pt>
                <c:pt idx="5421">
                  <c:v>-1.2800000000000001E-7</c:v>
                </c:pt>
                <c:pt idx="5422">
                  <c:v>-1.2800000000000001E-7</c:v>
                </c:pt>
                <c:pt idx="5423">
                  <c:v>-1.2800000000000001E-7</c:v>
                </c:pt>
                <c:pt idx="5424">
                  <c:v>-1.2800000000000001E-7</c:v>
                </c:pt>
                <c:pt idx="5425">
                  <c:v>-1.2800000000000001E-7</c:v>
                </c:pt>
                <c:pt idx="5426">
                  <c:v>-1.2800000000000001E-7</c:v>
                </c:pt>
                <c:pt idx="5427">
                  <c:v>-1.2800000000000001E-7</c:v>
                </c:pt>
                <c:pt idx="5428">
                  <c:v>-1.2800000000000001E-7</c:v>
                </c:pt>
                <c:pt idx="5429">
                  <c:v>-1.2800000000000001E-7</c:v>
                </c:pt>
                <c:pt idx="5430">
                  <c:v>-1.2800000000000001E-7</c:v>
                </c:pt>
                <c:pt idx="5431">
                  <c:v>-1.2800000000000001E-7</c:v>
                </c:pt>
                <c:pt idx="5432">
                  <c:v>-1.2800000000000001E-7</c:v>
                </c:pt>
                <c:pt idx="5433">
                  <c:v>-1.2800000000000001E-7</c:v>
                </c:pt>
                <c:pt idx="5434">
                  <c:v>-1.2800000000000001E-7</c:v>
                </c:pt>
                <c:pt idx="5435">
                  <c:v>-1.2800000000000001E-7</c:v>
                </c:pt>
                <c:pt idx="5436">
                  <c:v>-1.2800000000000001E-7</c:v>
                </c:pt>
                <c:pt idx="5437">
                  <c:v>-1.2700000000000001E-7</c:v>
                </c:pt>
                <c:pt idx="5438">
                  <c:v>-1.2700000000000001E-7</c:v>
                </c:pt>
                <c:pt idx="5439">
                  <c:v>-1.2700000000000001E-7</c:v>
                </c:pt>
                <c:pt idx="5440">
                  <c:v>-1.2700000000000001E-7</c:v>
                </c:pt>
                <c:pt idx="5441">
                  <c:v>-1.2700000000000001E-7</c:v>
                </c:pt>
                <c:pt idx="5442">
                  <c:v>-1.2700000000000001E-7</c:v>
                </c:pt>
                <c:pt idx="5443">
                  <c:v>-1.2700000000000001E-7</c:v>
                </c:pt>
                <c:pt idx="5444">
                  <c:v>-1.2700000000000001E-7</c:v>
                </c:pt>
                <c:pt idx="5445">
                  <c:v>-1.2700000000000001E-7</c:v>
                </c:pt>
                <c:pt idx="5446">
                  <c:v>-1.2700000000000001E-7</c:v>
                </c:pt>
                <c:pt idx="5447">
                  <c:v>-1.2700000000000001E-7</c:v>
                </c:pt>
                <c:pt idx="5448">
                  <c:v>-1.2700000000000001E-7</c:v>
                </c:pt>
                <c:pt idx="5449">
                  <c:v>-1.2700000000000001E-7</c:v>
                </c:pt>
                <c:pt idx="5450">
                  <c:v>-1.2700000000000001E-7</c:v>
                </c:pt>
                <c:pt idx="5451">
                  <c:v>-1.2700000000000001E-7</c:v>
                </c:pt>
                <c:pt idx="5452">
                  <c:v>-1.2700000000000001E-7</c:v>
                </c:pt>
                <c:pt idx="5453">
                  <c:v>-1.2700000000000001E-7</c:v>
                </c:pt>
                <c:pt idx="5454">
                  <c:v>-1.2700000000000001E-7</c:v>
                </c:pt>
                <c:pt idx="5455">
                  <c:v>-1.2700000000000001E-7</c:v>
                </c:pt>
                <c:pt idx="5456">
                  <c:v>-1.2700000000000001E-7</c:v>
                </c:pt>
                <c:pt idx="5457">
                  <c:v>-1.2599999999999999E-7</c:v>
                </c:pt>
                <c:pt idx="5458">
                  <c:v>-1.2599999999999999E-7</c:v>
                </c:pt>
                <c:pt idx="5459">
                  <c:v>-1.2599999999999999E-7</c:v>
                </c:pt>
                <c:pt idx="5460">
                  <c:v>-1.2599999999999999E-7</c:v>
                </c:pt>
                <c:pt idx="5461">
                  <c:v>-1.2599999999999999E-7</c:v>
                </c:pt>
                <c:pt idx="5462">
                  <c:v>-1.2599999999999999E-7</c:v>
                </c:pt>
                <c:pt idx="5463">
                  <c:v>-1.2599999999999999E-7</c:v>
                </c:pt>
                <c:pt idx="5464">
                  <c:v>-1.2599999999999999E-7</c:v>
                </c:pt>
                <c:pt idx="5465">
                  <c:v>-1.2599999999999999E-7</c:v>
                </c:pt>
                <c:pt idx="5466">
                  <c:v>-1.2599999999999999E-7</c:v>
                </c:pt>
                <c:pt idx="5467">
                  <c:v>-1.2599999999999999E-7</c:v>
                </c:pt>
                <c:pt idx="5468">
                  <c:v>-1.2599999999999999E-7</c:v>
                </c:pt>
                <c:pt idx="5469">
                  <c:v>-1.2599999999999999E-7</c:v>
                </c:pt>
                <c:pt idx="5470">
                  <c:v>-1.2599999999999999E-7</c:v>
                </c:pt>
                <c:pt idx="5471">
                  <c:v>-1.2599999999999999E-7</c:v>
                </c:pt>
                <c:pt idx="5472">
                  <c:v>-1.2599999999999999E-7</c:v>
                </c:pt>
                <c:pt idx="5473">
                  <c:v>-1.2599999999999999E-7</c:v>
                </c:pt>
                <c:pt idx="5474">
                  <c:v>-1.2599999999999999E-7</c:v>
                </c:pt>
                <c:pt idx="5475">
                  <c:v>-1.2599999999999999E-7</c:v>
                </c:pt>
                <c:pt idx="5476">
                  <c:v>-1.2599999999999999E-7</c:v>
                </c:pt>
                <c:pt idx="5477">
                  <c:v>-1.2499999999999999E-7</c:v>
                </c:pt>
                <c:pt idx="5478">
                  <c:v>-1.2499999999999999E-7</c:v>
                </c:pt>
                <c:pt idx="5479">
                  <c:v>-1.2499999999999999E-7</c:v>
                </c:pt>
                <c:pt idx="5480">
                  <c:v>-1.2499999999999999E-7</c:v>
                </c:pt>
                <c:pt idx="5481">
                  <c:v>-1.2499999999999999E-7</c:v>
                </c:pt>
                <c:pt idx="5482">
                  <c:v>-1.2499999999999999E-7</c:v>
                </c:pt>
                <c:pt idx="5483">
                  <c:v>-1.2499999999999999E-7</c:v>
                </c:pt>
                <c:pt idx="5484">
                  <c:v>-1.2499999999999999E-7</c:v>
                </c:pt>
                <c:pt idx="5485">
                  <c:v>-1.2499999999999999E-7</c:v>
                </c:pt>
                <c:pt idx="5486">
                  <c:v>-1.2499999999999999E-7</c:v>
                </c:pt>
                <c:pt idx="5487">
                  <c:v>-1.2499999999999999E-7</c:v>
                </c:pt>
                <c:pt idx="5488">
                  <c:v>-1.2499999999999999E-7</c:v>
                </c:pt>
                <c:pt idx="5489">
                  <c:v>-1.2499999999999999E-7</c:v>
                </c:pt>
                <c:pt idx="5490">
                  <c:v>-1.2499999999999999E-7</c:v>
                </c:pt>
                <c:pt idx="5491">
                  <c:v>-1.2499999999999999E-7</c:v>
                </c:pt>
                <c:pt idx="5492">
                  <c:v>-1.2499999999999999E-7</c:v>
                </c:pt>
                <c:pt idx="5493">
                  <c:v>-1.2499999999999999E-7</c:v>
                </c:pt>
                <c:pt idx="5494">
                  <c:v>-1.2499999999999999E-7</c:v>
                </c:pt>
                <c:pt idx="5495">
                  <c:v>-1.2499999999999999E-7</c:v>
                </c:pt>
                <c:pt idx="5496">
                  <c:v>-1.2499999999999999E-7</c:v>
                </c:pt>
                <c:pt idx="5497">
                  <c:v>-1.24E-7</c:v>
                </c:pt>
                <c:pt idx="5498">
                  <c:v>-1.24E-7</c:v>
                </c:pt>
                <c:pt idx="5499">
                  <c:v>-1.24E-7</c:v>
                </c:pt>
                <c:pt idx="5500">
                  <c:v>-1.24E-7</c:v>
                </c:pt>
                <c:pt idx="5501">
                  <c:v>-1.24E-7</c:v>
                </c:pt>
                <c:pt idx="5502">
                  <c:v>-1.24E-7</c:v>
                </c:pt>
                <c:pt idx="5503">
                  <c:v>-1.24E-7</c:v>
                </c:pt>
                <c:pt idx="5504">
                  <c:v>-1.24E-7</c:v>
                </c:pt>
                <c:pt idx="5505">
                  <c:v>-1.24E-7</c:v>
                </c:pt>
                <c:pt idx="5506">
                  <c:v>-1.24E-7</c:v>
                </c:pt>
                <c:pt idx="5507">
                  <c:v>-1.24E-7</c:v>
                </c:pt>
                <c:pt idx="5508">
                  <c:v>-1.24E-7</c:v>
                </c:pt>
                <c:pt idx="5509">
                  <c:v>-1.24E-7</c:v>
                </c:pt>
                <c:pt idx="5510">
                  <c:v>-1.24E-7</c:v>
                </c:pt>
                <c:pt idx="5511">
                  <c:v>-1.24E-7</c:v>
                </c:pt>
                <c:pt idx="5512">
                  <c:v>-1.24E-7</c:v>
                </c:pt>
                <c:pt idx="5513">
                  <c:v>-1.24E-7</c:v>
                </c:pt>
                <c:pt idx="5514">
                  <c:v>-1.24E-7</c:v>
                </c:pt>
                <c:pt idx="5515">
                  <c:v>-1.24E-7</c:v>
                </c:pt>
                <c:pt idx="5516">
                  <c:v>-1.24E-7</c:v>
                </c:pt>
                <c:pt idx="5517">
                  <c:v>-1.23E-7</c:v>
                </c:pt>
                <c:pt idx="5518">
                  <c:v>-1.23E-7</c:v>
                </c:pt>
                <c:pt idx="5519">
                  <c:v>-1.23E-7</c:v>
                </c:pt>
                <c:pt idx="5520">
                  <c:v>-1.23E-7</c:v>
                </c:pt>
                <c:pt idx="5521">
                  <c:v>-1.23E-7</c:v>
                </c:pt>
                <c:pt idx="5522">
                  <c:v>-1.23E-7</c:v>
                </c:pt>
                <c:pt idx="5523">
                  <c:v>-1.23E-7</c:v>
                </c:pt>
                <c:pt idx="5524">
                  <c:v>-1.23E-7</c:v>
                </c:pt>
                <c:pt idx="5525">
                  <c:v>-1.23E-7</c:v>
                </c:pt>
                <c:pt idx="5526">
                  <c:v>-1.23E-7</c:v>
                </c:pt>
                <c:pt idx="5527">
                  <c:v>-1.23E-7</c:v>
                </c:pt>
                <c:pt idx="5528">
                  <c:v>-1.23E-7</c:v>
                </c:pt>
                <c:pt idx="5529">
                  <c:v>-1.23E-7</c:v>
                </c:pt>
                <c:pt idx="5530">
                  <c:v>-1.23E-7</c:v>
                </c:pt>
                <c:pt idx="5531">
                  <c:v>-1.23E-7</c:v>
                </c:pt>
                <c:pt idx="5532">
                  <c:v>-1.23E-7</c:v>
                </c:pt>
                <c:pt idx="5533">
                  <c:v>-1.23E-7</c:v>
                </c:pt>
                <c:pt idx="5534">
                  <c:v>-1.23E-7</c:v>
                </c:pt>
                <c:pt idx="5535">
                  <c:v>-1.23E-7</c:v>
                </c:pt>
                <c:pt idx="5536">
                  <c:v>-1.23E-7</c:v>
                </c:pt>
                <c:pt idx="5537">
                  <c:v>-1.2200000000000001E-7</c:v>
                </c:pt>
                <c:pt idx="5538">
                  <c:v>-1.2200000000000001E-7</c:v>
                </c:pt>
                <c:pt idx="5539">
                  <c:v>-1.2200000000000001E-7</c:v>
                </c:pt>
                <c:pt idx="5540">
                  <c:v>-1.2200000000000001E-7</c:v>
                </c:pt>
                <c:pt idx="5541">
                  <c:v>-1.2200000000000001E-7</c:v>
                </c:pt>
                <c:pt idx="5542">
                  <c:v>-1.2200000000000001E-7</c:v>
                </c:pt>
                <c:pt idx="5543">
                  <c:v>-1.2200000000000001E-7</c:v>
                </c:pt>
                <c:pt idx="5544">
                  <c:v>-1.2200000000000001E-7</c:v>
                </c:pt>
                <c:pt idx="5545">
                  <c:v>-1.2200000000000001E-7</c:v>
                </c:pt>
                <c:pt idx="5546">
                  <c:v>-1.2200000000000001E-7</c:v>
                </c:pt>
                <c:pt idx="5547">
                  <c:v>-1.2200000000000001E-7</c:v>
                </c:pt>
                <c:pt idx="5548">
                  <c:v>-1.2200000000000001E-7</c:v>
                </c:pt>
                <c:pt idx="5549">
                  <c:v>-1.2200000000000001E-7</c:v>
                </c:pt>
                <c:pt idx="5550">
                  <c:v>-1.2200000000000001E-7</c:v>
                </c:pt>
                <c:pt idx="5551">
                  <c:v>-1.2200000000000001E-7</c:v>
                </c:pt>
                <c:pt idx="5552">
                  <c:v>-1.2200000000000001E-7</c:v>
                </c:pt>
                <c:pt idx="5553">
                  <c:v>-1.2200000000000001E-7</c:v>
                </c:pt>
                <c:pt idx="5554">
                  <c:v>-1.2200000000000001E-7</c:v>
                </c:pt>
                <c:pt idx="5555">
                  <c:v>-1.2200000000000001E-7</c:v>
                </c:pt>
                <c:pt idx="5556">
                  <c:v>-1.2200000000000001E-7</c:v>
                </c:pt>
                <c:pt idx="5557">
                  <c:v>-1.2100000000000001E-7</c:v>
                </c:pt>
                <c:pt idx="5558">
                  <c:v>-1.2100000000000001E-7</c:v>
                </c:pt>
                <c:pt idx="5559">
                  <c:v>-1.2100000000000001E-7</c:v>
                </c:pt>
                <c:pt idx="5560">
                  <c:v>-1.2100000000000001E-7</c:v>
                </c:pt>
                <c:pt idx="5561">
                  <c:v>-1.2100000000000001E-7</c:v>
                </c:pt>
                <c:pt idx="5562">
                  <c:v>-1.2100000000000001E-7</c:v>
                </c:pt>
                <c:pt idx="5563">
                  <c:v>-1.2100000000000001E-7</c:v>
                </c:pt>
                <c:pt idx="5564">
                  <c:v>-1.2100000000000001E-7</c:v>
                </c:pt>
                <c:pt idx="5565">
                  <c:v>-1.2100000000000001E-7</c:v>
                </c:pt>
                <c:pt idx="5566">
                  <c:v>-1.2100000000000001E-7</c:v>
                </c:pt>
                <c:pt idx="5567">
                  <c:v>-1.2100000000000001E-7</c:v>
                </c:pt>
                <c:pt idx="5568">
                  <c:v>-1.2100000000000001E-7</c:v>
                </c:pt>
                <c:pt idx="5569">
                  <c:v>-1.2100000000000001E-7</c:v>
                </c:pt>
                <c:pt idx="5570">
                  <c:v>-1.2100000000000001E-7</c:v>
                </c:pt>
                <c:pt idx="5571">
                  <c:v>-1.2100000000000001E-7</c:v>
                </c:pt>
                <c:pt idx="5572">
                  <c:v>-1.2100000000000001E-7</c:v>
                </c:pt>
                <c:pt idx="5573">
                  <c:v>-1.2100000000000001E-7</c:v>
                </c:pt>
                <c:pt idx="5574">
                  <c:v>-1.2100000000000001E-7</c:v>
                </c:pt>
                <c:pt idx="5575">
                  <c:v>-1.2100000000000001E-7</c:v>
                </c:pt>
                <c:pt idx="5576">
                  <c:v>-1.2100000000000001E-7</c:v>
                </c:pt>
                <c:pt idx="5577">
                  <c:v>-1.1999999999999999E-7</c:v>
                </c:pt>
                <c:pt idx="5578">
                  <c:v>-1.1999999999999999E-7</c:v>
                </c:pt>
                <c:pt idx="5579">
                  <c:v>-1.1999999999999999E-7</c:v>
                </c:pt>
                <c:pt idx="5580">
                  <c:v>-1.1999999999999999E-7</c:v>
                </c:pt>
                <c:pt idx="5581">
                  <c:v>-1.1999999999999999E-7</c:v>
                </c:pt>
                <c:pt idx="5582">
                  <c:v>-1.1999999999999999E-7</c:v>
                </c:pt>
                <c:pt idx="5583">
                  <c:v>-1.1999999999999999E-7</c:v>
                </c:pt>
                <c:pt idx="5584">
                  <c:v>-1.1999999999999999E-7</c:v>
                </c:pt>
                <c:pt idx="5585">
                  <c:v>-1.1999999999999999E-7</c:v>
                </c:pt>
                <c:pt idx="5586">
                  <c:v>-1.1999999999999999E-7</c:v>
                </c:pt>
                <c:pt idx="5587">
                  <c:v>-1.1999999999999999E-7</c:v>
                </c:pt>
                <c:pt idx="5588">
                  <c:v>-1.1999999999999999E-7</c:v>
                </c:pt>
                <c:pt idx="5589">
                  <c:v>-1.1999999999999999E-7</c:v>
                </c:pt>
                <c:pt idx="5590">
                  <c:v>-1.1999999999999999E-7</c:v>
                </c:pt>
                <c:pt idx="5591">
                  <c:v>-1.1999999999999999E-7</c:v>
                </c:pt>
                <c:pt idx="5592">
                  <c:v>-1.1999999999999999E-7</c:v>
                </c:pt>
                <c:pt idx="5593">
                  <c:v>-1.1999999999999999E-7</c:v>
                </c:pt>
                <c:pt idx="5594">
                  <c:v>-1.1999999999999999E-7</c:v>
                </c:pt>
                <c:pt idx="5595">
                  <c:v>-1.1999999999999999E-7</c:v>
                </c:pt>
                <c:pt idx="5596">
                  <c:v>-1.1999999999999999E-7</c:v>
                </c:pt>
                <c:pt idx="5597">
                  <c:v>-1.1899999999999999E-7</c:v>
                </c:pt>
                <c:pt idx="5598">
                  <c:v>-1.1899999999999999E-7</c:v>
                </c:pt>
                <c:pt idx="5599">
                  <c:v>-1.1899999999999999E-7</c:v>
                </c:pt>
                <c:pt idx="5600">
                  <c:v>-1.1899999999999999E-7</c:v>
                </c:pt>
                <c:pt idx="5601">
                  <c:v>-1.1899999999999999E-7</c:v>
                </c:pt>
                <c:pt idx="5602">
                  <c:v>-1.1899999999999999E-7</c:v>
                </c:pt>
                <c:pt idx="5603">
                  <c:v>-1.1899999999999999E-7</c:v>
                </c:pt>
                <c:pt idx="5604">
                  <c:v>-1.1899999999999999E-7</c:v>
                </c:pt>
                <c:pt idx="5605">
                  <c:v>-1.1899999999999999E-7</c:v>
                </c:pt>
                <c:pt idx="5606">
                  <c:v>-1.1899999999999999E-7</c:v>
                </c:pt>
                <c:pt idx="5607">
                  <c:v>-1.1899999999999999E-7</c:v>
                </c:pt>
                <c:pt idx="5608">
                  <c:v>-1.1899999999999999E-7</c:v>
                </c:pt>
                <c:pt idx="5609">
                  <c:v>-1.1899999999999999E-7</c:v>
                </c:pt>
                <c:pt idx="5610">
                  <c:v>-1.1899999999999999E-7</c:v>
                </c:pt>
                <c:pt idx="5611">
                  <c:v>-1.1899999999999999E-7</c:v>
                </c:pt>
                <c:pt idx="5612">
                  <c:v>-1.1899999999999999E-7</c:v>
                </c:pt>
                <c:pt idx="5613">
                  <c:v>-1.1899999999999999E-7</c:v>
                </c:pt>
                <c:pt idx="5614">
                  <c:v>-1.1899999999999999E-7</c:v>
                </c:pt>
                <c:pt idx="5615">
                  <c:v>-1.1899999999999999E-7</c:v>
                </c:pt>
                <c:pt idx="5616">
                  <c:v>-1.1899999999999999E-7</c:v>
                </c:pt>
                <c:pt idx="5617">
                  <c:v>-1.18E-7</c:v>
                </c:pt>
                <c:pt idx="5618">
                  <c:v>-1.18E-7</c:v>
                </c:pt>
                <c:pt idx="5619">
                  <c:v>-1.18E-7</c:v>
                </c:pt>
                <c:pt idx="5620">
                  <c:v>-1.18E-7</c:v>
                </c:pt>
                <c:pt idx="5621">
                  <c:v>-1.18E-7</c:v>
                </c:pt>
                <c:pt idx="5622">
                  <c:v>-1.18E-7</c:v>
                </c:pt>
                <c:pt idx="5623">
                  <c:v>-1.18E-7</c:v>
                </c:pt>
                <c:pt idx="5624">
                  <c:v>-1.18E-7</c:v>
                </c:pt>
                <c:pt idx="5625">
                  <c:v>-1.18E-7</c:v>
                </c:pt>
                <c:pt idx="5626">
                  <c:v>-1.18E-7</c:v>
                </c:pt>
                <c:pt idx="5627">
                  <c:v>-1.18E-7</c:v>
                </c:pt>
                <c:pt idx="5628">
                  <c:v>-1.18E-7</c:v>
                </c:pt>
                <c:pt idx="5629">
                  <c:v>-1.18E-7</c:v>
                </c:pt>
                <c:pt idx="5630">
                  <c:v>-1.18E-7</c:v>
                </c:pt>
                <c:pt idx="5631">
                  <c:v>-1.18E-7</c:v>
                </c:pt>
                <c:pt idx="5632">
                  <c:v>-1.18E-7</c:v>
                </c:pt>
                <c:pt idx="5633">
                  <c:v>-1.18E-7</c:v>
                </c:pt>
                <c:pt idx="5634">
                  <c:v>-1.18E-7</c:v>
                </c:pt>
                <c:pt idx="5635">
                  <c:v>-1.18E-7</c:v>
                </c:pt>
                <c:pt idx="5636">
                  <c:v>-1.18E-7</c:v>
                </c:pt>
                <c:pt idx="5637">
                  <c:v>-1.17E-7</c:v>
                </c:pt>
                <c:pt idx="5638">
                  <c:v>-1.17E-7</c:v>
                </c:pt>
                <c:pt idx="5639">
                  <c:v>-1.17E-7</c:v>
                </c:pt>
                <c:pt idx="5640">
                  <c:v>-1.17E-7</c:v>
                </c:pt>
                <c:pt idx="5641">
                  <c:v>-1.17E-7</c:v>
                </c:pt>
                <c:pt idx="5642">
                  <c:v>-1.17E-7</c:v>
                </c:pt>
                <c:pt idx="5643">
                  <c:v>-1.17E-7</c:v>
                </c:pt>
                <c:pt idx="5644">
                  <c:v>-1.17E-7</c:v>
                </c:pt>
                <c:pt idx="5645">
                  <c:v>-1.17E-7</c:v>
                </c:pt>
                <c:pt idx="5646">
                  <c:v>-1.17E-7</c:v>
                </c:pt>
                <c:pt idx="5647">
                  <c:v>-1.17E-7</c:v>
                </c:pt>
                <c:pt idx="5648">
                  <c:v>-1.17E-7</c:v>
                </c:pt>
                <c:pt idx="5649">
                  <c:v>-1.17E-7</c:v>
                </c:pt>
                <c:pt idx="5650">
                  <c:v>-1.17E-7</c:v>
                </c:pt>
                <c:pt idx="5651">
                  <c:v>-1.17E-7</c:v>
                </c:pt>
                <c:pt idx="5652">
                  <c:v>-1.17E-7</c:v>
                </c:pt>
                <c:pt idx="5653">
                  <c:v>-1.17E-7</c:v>
                </c:pt>
                <c:pt idx="5654">
                  <c:v>-1.17E-7</c:v>
                </c:pt>
                <c:pt idx="5655">
                  <c:v>-1.17E-7</c:v>
                </c:pt>
                <c:pt idx="5656">
                  <c:v>-1.17E-7</c:v>
                </c:pt>
                <c:pt idx="5657">
                  <c:v>-1.1600000000000001E-7</c:v>
                </c:pt>
                <c:pt idx="5658">
                  <c:v>-1.1600000000000001E-7</c:v>
                </c:pt>
                <c:pt idx="5659">
                  <c:v>-1.1600000000000001E-7</c:v>
                </c:pt>
                <c:pt idx="5660">
                  <c:v>-1.1600000000000001E-7</c:v>
                </c:pt>
                <c:pt idx="5661">
                  <c:v>-1.1600000000000001E-7</c:v>
                </c:pt>
                <c:pt idx="5662">
                  <c:v>-1.1600000000000001E-7</c:v>
                </c:pt>
                <c:pt idx="5663">
                  <c:v>-1.1600000000000001E-7</c:v>
                </c:pt>
                <c:pt idx="5664">
                  <c:v>-1.1600000000000001E-7</c:v>
                </c:pt>
                <c:pt idx="5665">
                  <c:v>-1.1600000000000001E-7</c:v>
                </c:pt>
                <c:pt idx="5666">
                  <c:v>-1.1600000000000001E-7</c:v>
                </c:pt>
                <c:pt idx="5667">
                  <c:v>-1.1600000000000001E-7</c:v>
                </c:pt>
                <c:pt idx="5668">
                  <c:v>-1.1600000000000001E-7</c:v>
                </c:pt>
                <c:pt idx="5669">
                  <c:v>-1.1600000000000001E-7</c:v>
                </c:pt>
                <c:pt idx="5670">
                  <c:v>-1.1600000000000001E-7</c:v>
                </c:pt>
                <c:pt idx="5671">
                  <c:v>-1.1600000000000001E-7</c:v>
                </c:pt>
                <c:pt idx="5672">
                  <c:v>-1.1600000000000001E-7</c:v>
                </c:pt>
                <c:pt idx="5673">
                  <c:v>-1.1600000000000001E-7</c:v>
                </c:pt>
                <c:pt idx="5674">
                  <c:v>-1.1600000000000001E-7</c:v>
                </c:pt>
                <c:pt idx="5675">
                  <c:v>-1.1600000000000001E-7</c:v>
                </c:pt>
                <c:pt idx="5676">
                  <c:v>-1.1600000000000001E-7</c:v>
                </c:pt>
                <c:pt idx="5677">
                  <c:v>-1.15E-7</c:v>
                </c:pt>
                <c:pt idx="5678">
                  <c:v>-1.15E-7</c:v>
                </c:pt>
                <c:pt idx="5679">
                  <c:v>-1.15E-7</c:v>
                </c:pt>
                <c:pt idx="5680">
                  <c:v>-1.15E-7</c:v>
                </c:pt>
                <c:pt idx="5681">
                  <c:v>-1.15E-7</c:v>
                </c:pt>
                <c:pt idx="5682">
                  <c:v>-1.15E-7</c:v>
                </c:pt>
                <c:pt idx="5683">
                  <c:v>-1.15E-7</c:v>
                </c:pt>
                <c:pt idx="5684">
                  <c:v>-1.15E-7</c:v>
                </c:pt>
                <c:pt idx="5685">
                  <c:v>-1.15E-7</c:v>
                </c:pt>
                <c:pt idx="5686">
                  <c:v>-1.15E-7</c:v>
                </c:pt>
                <c:pt idx="5687">
                  <c:v>-1.15E-7</c:v>
                </c:pt>
                <c:pt idx="5688">
                  <c:v>-1.15E-7</c:v>
                </c:pt>
                <c:pt idx="5689">
                  <c:v>-1.15E-7</c:v>
                </c:pt>
                <c:pt idx="5690">
                  <c:v>-1.15E-7</c:v>
                </c:pt>
                <c:pt idx="5691">
                  <c:v>-1.15E-7</c:v>
                </c:pt>
                <c:pt idx="5692">
                  <c:v>-1.15E-7</c:v>
                </c:pt>
                <c:pt idx="5693">
                  <c:v>-1.15E-7</c:v>
                </c:pt>
                <c:pt idx="5694">
                  <c:v>-1.15E-7</c:v>
                </c:pt>
                <c:pt idx="5695">
                  <c:v>-1.15E-7</c:v>
                </c:pt>
                <c:pt idx="5696">
                  <c:v>-1.15E-7</c:v>
                </c:pt>
                <c:pt idx="5697">
                  <c:v>-1.14E-7</c:v>
                </c:pt>
                <c:pt idx="5698">
                  <c:v>-1.14E-7</c:v>
                </c:pt>
                <c:pt idx="5699">
                  <c:v>-1.14E-7</c:v>
                </c:pt>
                <c:pt idx="5700">
                  <c:v>-1.14E-7</c:v>
                </c:pt>
                <c:pt idx="5701">
                  <c:v>-1.14E-7</c:v>
                </c:pt>
                <c:pt idx="5702">
                  <c:v>-1.14E-7</c:v>
                </c:pt>
                <c:pt idx="5703">
                  <c:v>-1.14E-7</c:v>
                </c:pt>
                <c:pt idx="5704">
                  <c:v>-1.14E-7</c:v>
                </c:pt>
                <c:pt idx="5705">
                  <c:v>-1.14E-7</c:v>
                </c:pt>
                <c:pt idx="5706">
                  <c:v>-1.14E-7</c:v>
                </c:pt>
                <c:pt idx="5707">
                  <c:v>-1.14E-7</c:v>
                </c:pt>
                <c:pt idx="5708">
                  <c:v>-1.14E-7</c:v>
                </c:pt>
                <c:pt idx="5709">
                  <c:v>-1.14E-7</c:v>
                </c:pt>
                <c:pt idx="5710">
                  <c:v>-1.14E-7</c:v>
                </c:pt>
                <c:pt idx="5711">
                  <c:v>-1.14E-7</c:v>
                </c:pt>
                <c:pt idx="5712">
                  <c:v>-1.14E-7</c:v>
                </c:pt>
                <c:pt idx="5713">
                  <c:v>-1.14E-7</c:v>
                </c:pt>
                <c:pt idx="5714">
                  <c:v>-1.14E-7</c:v>
                </c:pt>
                <c:pt idx="5715">
                  <c:v>-1.14E-7</c:v>
                </c:pt>
                <c:pt idx="5716">
                  <c:v>-1.14E-7</c:v>
                </c:pt>
                <c:pt idx="5717">
                  <c:v>-1.1300000000000001E-7</c:v>
                </c:pt>
                <c:pt idx="5718">
                  <c:v>-1.1300000000000001E-7</c:v>
                </c:pt>
                <c:pt idx="5719">
                  <c:v>-1.1300000000000001E-7</c:v>
                </c:pt>
                <c:pt idx="5720">
                  <c:v>-1.1300000000000001E-7</c:v>
                </c:pt>
                <c:pt idx="5721">
                  <c:v>-1.1300000000000001E-7</c:v>
                </c:pt>
                <c:pt idx="5722">
                  <c:v>-1.1300000000000001E-7</c:v>
                </c:pt>
                <c:pt idx="5723">
                  <c:v>-1.1300000000000001E-7</c:v>
                </c:pt>
                <c:pt idx="5724">
                  <c:v>-1.1300000000000001E-7</c:v>
                </c:pt>
                <c:pt idx="5725">
                  <c:v>-1.1300000000000001E-7</c:v>
                </c:pt>
                <c:pt idx="5726">
                  <c:v>-1.1300000000000001E-7</c:v>
                </c:pt>
                <c:pt idx="5727">
                  <c:v>-1.1300000000000001E-7</c:v>
                </c:pt>
                <c:pt idx="5728">
                  <c:v>-1.1300000000000001E-7</c:v>
                </c:pt>
                <c:pt idx="5729">
                  <c:v>-1.1300000000000001E-7</c:v>
                </c:pt>
                <c:pt idx="5730">
                  <c:v>-1.1300000000000001E-7</c:v>
                </c:pt>
                <c:pt idx="5731">
                  <c:v>-1.1300000000000001E-7</c:v>
                </c:pt>
                <c:pt idx="5732">
                  <c:v>-1.1300000000000001E-7</c:v>
                </c:pt>
                <c:pt idx="5733">
                  <c:v>-1.1300000000000001E-7</c:v>
                </c:pt>
                <c:pt idx="5734">
                  <c:v>-1.1300000000000001E-7</c:v>
                </c:pt>
                <c:pt idx="5735">
                  <c:v>-1.1300000000000001E-7</c:v>
                </c:pt>
                <c:pt idx="5736">
                  <c:v>-1.1300000000000001E-7</c:v>
                </c:pt>
                <c:pt idx="5737">
                  <c:v>-1.12E-7</c:v>
                </c:pt>
                <c:pt idx="5738">
                  <c:v>-1.12E-7</c:v>
                </c:pt>
                <c:pt idx="5739">
                  <c:v>-1.12E-7</c:v>
                </c:pt>
                <c:pt idx="5740">
                  <c:v>-1.12E-7</c:v>
                </c:pt>
                <c:pt idx="5741">
                  <c:v>-1.12E-7</c:v>
                </c:pt>
                <c:pt idx="5742">
                  <c:v>-1.12E-7</c:v>
                </c:pt>
                <c:pt idx="5743">
                  <c:v>-1.12E-7</c:v>
                </c:pt>
                <c:pt idx="5744">
                  <c:v>-1.12E-7</c:v>
                </c:pt>
                <c:pt idx="5745">
                  <c:v>-1.12E-7</c:v>
                </c:pt>
                <c:pt idx="5746">
                  <c:v>-1.12E-7</c:v>
                </c:pt>
                <c:pt idx="5747">
                  <c:v>-1.12E-7</c:v>
                </c:pt>
                <c:pt idx="5748">
                  <c:v>-1.12E-7</c:v>
                </c:pt>
                <c:pt idx="5749">
                  <c:v>-1.12E-7</c:v>
                </c:pt>
                <c:pt idx="5750">
                  <c:v>-1.12E-7</c:v>
                </c:pt>
                <c:pt idx="5751">
                  <c:v>-1.12E-7</c:v>
                </c:pt>
                <c:pt idx="5752">
                  <c:v>-1.12E-7</c:v>
                </c:pt>
                <c:pt idx="5753">
                  <c:v>-1.12E-7</c:v>
                </c:pt>
                <c:pt idx="5754">
                  <c:v>-1.12E-7</c:v>
                </c:pt>
                <c:pt idx="5755">
                  <c:v>-1.12E-7</c:v>
                </c:pt>
                <c:pt idx="5756">
                  <c:v>-1.12E-7</c:v>
                </c:pt>
                <c:pt idx="5757">
                  <c:v>-1.11E-7</c:v>
                </c:pt>
                <c:pt idx="5758">
                  <c:v>-1.11E-7</c:v>
                </c:pt>
                <c:pt idx="5759">
                  <c:v>-1.11E-7</c:v>
                </c:pt>
                <c:pt idx="5760">
                  <c:v>-1.11E-7</c:v>
                </c:pt>
                <c:pt idx="5761">
                  <c:v>-1.11E-7</c:v>
                </c:pt>
                <c:pt idx="5762">
                  <c:v>-1.11E-7</c:v>
                </c:pt>
                <c:pt idx="5763">
                  <c:v>-1.11E-7</c:v>
                </c:pt>
                <c:pt idx="5764">
                  <c:v>-1.11E-7</c:v>
                </c:pt>
                <c:pt idx="5765">
                  <c:v>-1.11E-7</c:v>
                </c:pt>
                <c:pt idx="5766">
                  <c:v>-1.11E-7</c:v>
                </c:pt>
                <c:pt idx="5767">
                  <c:v>-1.11E-7</c:v>
                </c:pt>
                <c:pt idx="5768">
                  <c:v>-1.11E-7</c:v>
                </c:pt>
                <c:pt idx="5769">
                  <c:v>-1.11E-7</c:v>
                </c:pt>
                <c:pt idx="5770">
                  <c:v>-1.11E-7</c:v>
                </c:pt>
                <c:pt idx="5771">
                  <c:v>-1.11E-7</c:v>
                </c:pt>
                <c:pt idx="5772">
                  <c:v>-1.11E-7</c:v>
                </c:pt>
                <c:pt idx="5773">
                  <c:v>-1.11E-7</c:v>
                </c:pt>
                <c:pt idx="5774">
                  <c:v>-1.11E-7</c:v>
                </c:pt>
                <c:pt idx="5775">
                  <c:v>-1.11E-7</c:v>
                </c:pt>
                <c:pt idx="5776">
                  <c:v>-1.11E-7</c:v>
                </c:pt>
                <c:pt idx="5777">
                  <c:v>-1.1000000000000001E-7</c:v>
                </c:pt>
                <c:pt idx="5778">
                  <c:v>-1.1000000000000001E-7</c:v>
                </c:pt>
                <c:pt idx="5779">
                  <c:v>-1.1000000000000001E-7</c:v>
                </c:pt>
                <c:pt idx="5780">
                  <c:v>-1.1000000000000001E-7</c:v>
                </c:pt>
                <c:pt idx="5781">
                  <c:v>-1.1000000000000001E-7</c:v>
                </c:pt>
                <c:pt idx="5782">
                  <c:v>-1.1000000000000001E-7</c:v>
                </c:pt>
                <c:pt idx="5783">
                  <c:v>-1.1000000000000001E-7</c:v>
                </c:pt>
                <c:pt idx="5784">
                  <c:v>-1.1000000000000001E-7</c:v>
                </c:pt>
                <c:pt idx="5785">
                  <c:v>-1.1000000000000001E-7</c:v>
                </c:pt>
                <c:pt idx="5786">
                  <c:v>-1.1000000000000001E-7</c:v>
                </c:pt>
                <c:pt idx="5787">
                  <c:v>-1.1000000000000001E-7</c:v>
                </c:pt>
                <c:pt idx="5788">
                  <c:v>-1.1000000000000001E-7</c:v>
                </c:pt>
                <c:pt idx="5789">
                  <c:v>-1.1000000000000001E-7</c:v>
                </c:pt>
                <c:pt idx="5790">
                  <c:v>-1.1000000000000001E-7</c:v>
                </c:pt>
                <c:pt idx="5791">
                  <c:v>-1.1000000000000001E-7</c:v>
                </c:pt>
                <c:pt idx="5792">
                  <c:v>-1.1000000000000001E-7</c:v>
                </c:pt>
                <c:pt idx="5793">
                  <c:v>-1.1000000000000001E-7</c:v>
                </c:pt>
                <c:pt idx="5794">
                  <c:v>-1.1000000000000001E-7</c:v>
                </c:pt>
                <c:pt idx="5795">
                  <c:v>-1.1000000000000001E-7</c:v>
                </c:pt>
                <c:pt idx="5796">
                  <c:v>-1.1000000000000001E-7</c:v>
                </c:pt>
                <c:pt idx="5797">
                  <c:v>-1.09E-7</c:v>
                </c:pt>
                <c:pt idx="5798">
                  <c:v>-1.09E-7</c:v>
                </c:pt>
                <c:pt idx="5799">
                  <c:v>-1.09E-7</c:v>
                </c:pt>
                <c:pt idx="5800">
                  <c:v>-1.09E-7</c:v>
                </c:pt>
                <c:pt idx="5801">
                  <c:v>-1.09E-7</c:v>
                </c:pt>
                <c:pt idx="5802">
                  <c:v>-1.09E-7</c:v>
                </c:pt>
                <c:pt idx="5803">
                  <c:v>-1.09E-7</c:v>
                </c:pt>
                <c:pt idx="5804">
                  <c:v>-1.09E-7</c:v>
                </c:pt>
                <c:pt idx="5805">
                  <c:v>-1.09E-7</c:v>
                </c:pt>
                <c:pt idx="5806">
                  <c:v>-1.09E-7</c:v>
                </c:pt>
                <c:pt idx="5807">
                  <c:v>-1.09E-7</c:v>
                </c:pt>
                <c:pt idx="5808">
                  <c:v>-1.09E-7</c:v>
                </c:pt>
                <c:pt idx="5809">
                  <c:v>-1.09E-7</c:v>
                </c:pt>
                <c:pt idx="5810">
                  <c:v>-1.09E-7</c:v>
                </c:pt>
                <c:pt idx="5811">
                  <c:v>-1.09E-7</c:v>
                </c:pt>
                <c:pt idx="5812">
                  <c:v>-1.09E-7</c:v>
                </c:pt>
                <c:pt idx="5813">
                  <c:v>-1.09E-7</c:v>
                </c:pt>
                <c:pt idx="5814">
                  <c:v>-1.09E-7</c:v>
                </c:pt>
                <c:pt idx="5815">
                  <c:v>-1.09E-7</c:v>
                </c:pt>
                <c:pt idx="5816">
                  <c:v>-1.09E-7</c:v>
                </c:pt>
                <c:pt idx="5817">
                  <c:v>-1.08E-7</c:v>
                </c:pt>
                <c:pt idx="5818">
                  <c:v>-1.08E-7</c:v>
                </c:pt>
                <c:pt idx="5819">
                  <c:v>-1.08E-7</c:v>
                </c:pt>
                <c:pt idx="5820">
                  <c:v>-1.08E-7</c:v>
                </c:pt>
                <c:pt idx="5821">
                  <c:v>-1.08E-7</c:v>
                </c:pt>
                <c:pt idx="5822">
                  <c:v>-1.08E-7</c:v>
                </c:pt>
                <c:pt idx="5823">
                  <c:v>-1.08E-7</c:v>
                </c:pt>
                <c:pt idx="5824">
                  <c:v>-1.08E-7</c:v>
                </c:pt>
                <c:pt idx="5825">
                  <c:v>-1.08E-7</c:v>
                </c:pt>
                <c:pt idx="5826">
                  <c:v>-1.08E-7</c:v>
                </c:pt>
                <c:pt idx="5827">
                  <c:v>-1.08E-7</c:v>
                </c:pt>
                <c:pt idx="5828">
                  <c:v>-1.08E-7</c:v>
                </c:pt>
                <c:pt idx="5829">
                  <c:v>-1.08E-7</c:v>
                </c:pt>
                <c:pt idx="5830">
                  <c:v>-1.08E-7</c:v>
                </c:pt>
                <c:pt idx="5831">
                  <c:v>-1.08E-7</c:v>
                </c:pt>
                <c:pt idx="5832">
                  <c:v>-1.08E-7</c:v>
                </c:pt>
                <c:pt idx="5833">
                  <c:v>-1.08E-7</c:v>
                </c:pt>
                <c:pt idx="5834">
                  <c:v>-1.08E-7</c:v>
                </c:pt>
                <c:pt idx="5835">
                  <c:v>-1.08E-7</c:v>
                </c:pt>
                <c:pt idx="5836">
                  <c:v>-1.08E-7</c:v>
                </c:pt>
                <c:pt idx="5837">
                  <c:v>-1.0700000000000001E-7</c:v>
                </c:pt>
                <c:pt idx="5838">
                  <c:v>-1.0700000000000001E-7</c:v>
                </c:pt>
                <c:pt idx="5839">
                  <c:v>-1.0700000000000001E-7</c:v>
                </c:pt>
                <c:pt idx="5840">
                  <c:v>-1.0700000000000001E-7</c:v>
                </c:pt>
                <c:pt idx="5841">
                  <c:v>-1.0700000000000001E-7</c:v>
                </c:pt>
                <c:pt idx="5842">
                  <c:v>-1.0700000000000001E-7</c:v>
                </c:pt>
                <c:pt idx="5843">
                  <c:v>-1.0700000000000001E-7</c:v>
                </c:pt>
                <c:pt idx="5844">
                  <c:v>-1.0700000000000001E-7</c:v>
                </c:pt>
                <c:pt idx="5845">
                  <c:v>-1.0700000000000001E-7</c:v>
                </c:pt>
                <c:pt idx="5846">
                  <c:v>-1.0700000000000001E-7</c:v>
                </c:pt>
                <c:pt idx="5847">
                  <c:v>-1.0700000000000001E-7</c:v>
                </c:pt>
                <c:pt idx="5848">
                  <c:v>-1.0700000000000001E-7</c:v>
                </c:pt>
                <c:pt idx="5849">
                  <c:v>-1.0700000000000001E-7</c:v>
                </c:pt>
                <c:pt idx="5850">
                  <c:v>-1.0700000000000001E-7</c:v>
                </c:pt>
                <c:pt idx="5851">
                  <c:v>-1.0700000000000001E-7</c:v>
                </c:pt>
                <c:pt idx="5852">
                  <c:v>-1.0700000000000001E-7</c:v>
                </c:pt>
                <c:pt idx="5853">
                  <c:v>-1.0700000000000001E-7</c:v>
                </c:pt>
                <c:pt idx="5854">
                  <c:v>-1.0700000000000001E-7</c:v>
                </c:pt>
                <c:pt idx="5855">
                  <c:v>-1.0700000000000001E-7</c:v>
                </c:pt>
                <c:pt idx="5856">
                  <c:v>-1.0700000000000001E-7</c:v>
                </c:pt>
                <c:pt idx="5857">
                  <c:v>-1.06E-7</c:v>
                </c:pt>
                <c:pt idx="5858">
                  <c:v>-1.06E-7</c:v>
                </c:pt>
                <c:pt idx="5859">
                  <c:v>-1.06E-7</c:v>
                </c:pt>
                <c:pt idx="5860">
                  <c:v>-1.06E-7</c:v>
                </c:pt>
                <c:pt idx="5861">
                  <c:v>-1.06E-7</c:v>
                </c:pt>
                <c:pt idx="5862">
                  <c:v>-1.06E-7</c:v>
                </c:pt>
                <c:pt idx="5863">
                  <c:v>-1.06E-7</c:v>
                </c:pt>
                <c:pt idx="5864">
                  <c:v>-1.06E-7</c:v>
                </c:pt>
                <c:pt idx="5865">
                  <c:v>-1.06E-7</c:v>
                </c:pt>
                <c:pt idx="5866">
                  <c:v>-1.06E-7</c:v>
                </c:pt>
                <c:pt idx="5867">
                  <c:v>-1.06E-7</c:v>
                </c:pt>
                <c:pt idx="5868">
                  <c:v>-1.06E-7</c:v>
                </c:pt>
                <c:pt idx="5869">
                  <c:v>-1.06E-7</c:v>
                </c:pt>
                <c:pt idx="5870">
                  <c:v>-1.06E-7</c:v>
                </c:pt>
                <c:pt idx="5871">
                  <c:v>-1.06E-7</c:v>
                </c:pt>
                <c:pt idx="5872">
                  <c:v>-1.06E-7</c:v>
                </c:pt>
                <c:pt idx="5873">
                  <c:v>-1.06E-7</c:v>
                </c:pt>
                <c:pt idx="5874">
                  <c:v>-1.06E-7</c:v>
                </c:pt>
                <c:pt idx="5875">
                  <c:v>-1.06E-7</c:v>
                </c:pt>
                <c:pt idx="5876">
                  <c:v>-1.06E-7</c:v>
                </c:pt>
                <c:pt idx="5877">
                  <c:v>-1.05E-7</c:v>
                </c:pt>
                <c:pt idx="5878">
                  <c:v>-1.05E-7</c:v>
                </c:pt>
                <c:pt idx="5879">
                  <c:v>-1.05E-7</c:v>
                </c:pt>
                <c:pt idx="5880">
                  <c:v>-1.05E-7</c:v>
                </c:pt>
                <c:pt idx="5881">
                  <c:v>-1.05E-7</c:v>
                </c:pt>
                <c:pt idx="5882">
                  <c:v>-1.05E-7</c:v>
                </c:pt>
                <c:pt idx="5883">
                  <c:v>-1.05E-7</c:v>
                </c:pt>
                <c:pt idx="5884">
                  <c:v>-1.05E-7</c:v>
                </c:pt>
                <c:pt idx="5885">
                  <c:v>-1.05E-7</c:v>
                </c:pt>
                <c:pt idx="5886">
                  <c:v>-1.05E-7</c:v>
                </c:pt>
                <c:pt idx="5887">
                  <c:v>-1.05E-7</c:v>
                </c:pt>
                <c:pt idx="5888">
                  <c:v>-1.05E-7</c:v>
                </c:pt>
                <c:pt idx="5889">
                  <c:v>-1.05E-7</c:v>
                </c:pt>
                <c:pt idx="5890">
                  <c:v>-1.05E-7</c:v>
                </c:pt>
                <c:pt idx="5891">
                  <c:v>-1.05E-7</c:v>
                </c:pt>
                <c:pt idx="5892">
                  <c:v>-1.05E-7</c:v>
                </c:pt>
                <c:pt idx="5893">
                  <c:v>-1.05E-7</c:v>
                </c:pt>
                <c:pt idx="5894">
                  <c:v>-1.05E-7</c:v>
                </c:pt>
                <c:pt idx="5895">
                  <c:v>-1.05E-7</c:v>
                </c:pt>
                <c:pt idx="5896">
                  <c:v>-1.05E-7</c:v>
                </c:pt>
                <c:pt idx="5897">
                  <c:v>-1.04E-7</c:v>
                </c:pt>
                <c:pt idx="5898">
                  <c:v>-1.04E-7</c:v>
                </c:pt>
                <c:pt idx="5899">
                  <c:v>-1.04E-7</c:v>
                </c:pt>
                <c:pt idx="5900">
                  <c:v>-1.04E-7</c:v>
                </c:pt>
                <c:pt idx="5901">
                  <c:v>-1.04E-7</c:v>
                </c:pt>
                <c:pt idx="5902">
                  <c:v>-1.04E-7</c:v>
                </c:pt>
                <c:pt idx="5903">
                  <c:v>-1.04E-7</c:v>
                </c:pt>
                <c:pt idx="5904">
                  <c:v>-1.04E-7</c:v>
                </c:pt>
                <c:pt idx="5905">
                  <c:v>-1.04E-7</c:v>
                </c:pt>
                <c:pt idx="5906">
                  <c:v>-1.04E-7</c:v>
                </c:pt>
                <c:pt idx="5907">
                  <c:v>-1.04E-7</c:v>
                </c:pt>
                <c:pt idx="5908">
                  <c:v>-1.04E-7</c:v>
                </c:pt>
                <c:pt idx="5909">
                  <c:v>-1.04E-7</c:v>
                </c:pt>
                <c:pt idx="5910">
                  <c:v>-1.04E-7</c:v>
                </c:pt>
                <c:pt idx="5911">
                  <c:v>-1.04E-7</c:v>
                </c:pt>
                <c:pt idx="5912">
                  <c:v>-1.04E-7</c:v>
                </c:pt>
                <c:pt idx="5913">
                  <c:v>-1.04E-7</c:v>
                </c:pt>
                <c:pt idx="5914">
                  <c:v>-1.04E-7</c:v>
                </c:pt>
                <c:pt idx="5915">
                  <c:v>-1.04E-7</c:v>
                </c:pt>
                <c:pt idx="5916">
                  <c:v>-1.04E-7</c:v>
                </c:pt>
                <c:pt idx="5917">
                  <c:v>-1.03E-7</c:v>
                </c:pt>
                <c:pt idx="5918">
                  <c:v>-1.03E-7</c:v>
                </c:pt>
                <c:pt idx="5919">
                  <c:v>-1.03E-7</c:v>
                </c:pt>
                <c:pt idx="5920">
                  <c:v>-1.03E-7</c:v>
                </c:pt>
                <c:pt idx="5921">
                  <c:v>-1.03E-7</c:v>
                </c:pt>
                <c:pt idx="5922">
                  <c:v>-1.03E-7</c:v>
                </c:pt>
                <c:pt idx="5923">
                  <c:v>-1.03E-7</c:v>
                </c:pt>
                <c:pt idx="5924">
                  <c:v>-1.03E-7</c:v>
                </c:pt>
                <c:pt idx="5925">
                  <c:v>-1.03E-7</c:v>
                </c:pt>
                <c:pt idx="5926">
                  <c:v>-1.03E-7</c:v>
                </c:pt>
                <c:pt idx="5927">
                  <c:v>-1.03E-7</c:v>
                </c:pt>
                <c:pt idx="5928">
                  <c:v>-1.03E-7</c:v>
                </c:pt>
                <c:pt idx="5929">
                  <c:v>-1.03E-7</c:v>
                </c:pt>
                <c:pt idx="5930">
                  <c:v>-1.03E-7</c:v>
                </c:pt>
                <c:pt idx="5931">
                  <c:v>-1.03E-7</c:v>
                </c:pt>
                <c:pt idx="5932">
                  <c:v>-1.03E-7</c:v>
                </c:pt>
                <c:pt idx="5933">
                  <c:v>-1.03E-7</c:v>
                </c:pt>
                <c:pt idx="5934">
                  <c:v>-1.03E-7</c:v>
                </c:pt>
                <c:pt idx="5935">
                  <c:v>-1.03E-7</c:v>
                </c:pt>
                <c:pt idx="5936">
                  <c:v>-1.03E-7</c:v>
                </c:pt>
                <c:pt idx="5937">
                  <c:v>-1.02E-7</c:v>
                </c:pt>
                <c:pt idx="5938">
                  <c:v>-1.02E-7</c:v>
                </c:pt>
                <c:pt idx="5939">
                  <c:v>-1.02E-7</c:v>
                </c:pt>
                <c:pt idx="5940">
                  <c:v>-1.02E-7</c:v>
                </c:pt>
                <c:pt idx="5941">
                  <c:v>-1.02E-7</c:v>
                </c:pt>
                <c:pt idx="5942">
                  <c:v>-1.02E-7</c:v>
                </c:pt>
                <c:pt idx="5943">
                  <c:v>-1.02E-7</c:v>
                </c:pt>
                <c:pt idx="5944">
                  <c:v>-1.02E-7</c:v>
                </c:pt>
                <c:pt idx="5945">
                  <c:v>-1.02E-7</c:v>
                </c:pt>
                <c:pt idx="5946">
                  <c:v>-1.02E-7</c:v>
                </c:pt>
                <c:pt idx="5947">
                  <c:v>-1.02E-7</c:v>
                </c:pt>
                <c:pt idx="5948">
                  <c:v>-1.02E-7</c:v>
                </c:pt>
                <c:pt idx="5949">
                  <c:v>-1.02E-7</c:v>
                </c:pt>
                <c:pt idx="5950">
                  <c:v>-1.02E-7</c:v>
                </c:pt>
                <c:pt idx="5951">
                  <c:v>-1.02E-7</c:v>
                </c:pt>
                <c:pt idx="5952">
                  <c:v>-1.02E-7</c:v>
                </c:pt>
                <c:pt idx="5953">
                  <c:v>-1.02E-7</c:v>
                </c:pt>
                <c:pt idx="5954">
                  <c:v>-1.02E-7</c:v>
                </c:pt>
                <c:pt idx="5955">
                  <c:v>-1.02E-7</c:v>
                </c:pt>
                <c:pt idx="5956">
                  <c:v>-1.02E-7</c:v>
                </c:pt>
                <c:pt idx="5957">
                  <c:v>-1.01E-7</c:v>
                </c:pt>
                <c:pt idx="5958">
                  <c:v>-1.01E-7</c:v>
                </c:pt>
                <c:pt idx="5959">
                  <c:v>-1.01E-7</c:v>
                </c:pt>
                <c:pt idx="5960">
                  <c:v>-1.01E-7</c:v>
                </c:pt>
                <c:pt idx="5961">
                  <c:v>-1.01E-7</c:v>
                </c:pt>
                <c:pt idx="5962">
                  <c:v>-1.01E-7</c:v>
                </c:pt>
                <c:pt idx="5963">
                  <c:v>-1.01E-7</c:v>
                </c:pt>
                <c:pt idx="5964">
                  <c:v>-1.01E-7</c:v>
                </c:pt>
                <c:pt idx="5965">
                  <c:v>-1.01E-7</c:v>
                </c:pt>
                <c:pt idx="5966">
                  <c:v>-1.01E-7</c:v>
                </c:pt>
                <c:pt idx="5967">
                  <c:v>-1.01E-7</c:v>
                </c:pt>
                <c:pt idx="5968">
                  <c:v>-1.01E-7</c:v>
                </c:pt>
                <c:pt idx="5969">
                  <c:v>-1.01E-7</c:v>
                </c:pt>
                <c:pt idx="5970">
                  <c:v>-1.01E-7</c:v>
                </c:pt>
                <c:pt idx="5971">
                  <c:v>-1.01E-7</c:v>
                </c:pt>
                <c:pt idx="5972">
                  <c:v>-1.01E-7</c:v>
                </c:pt>
                <c:pt idx="5973">
                  <c:v>-1.01E-7</c:v>
                </c:pt>
                <c:pt idx="5974">
                  <c:v>-1.01E-7</c:v>
                </c:pt>
                <c:pt idx="5975">
                  <c:v>-1.01E-7</c:v>
                </c:pt>
                <c:pt idx="5976">
                  <c:v>-1.01E-7</c:v>
                </c:pt>
                <c:pt idx="5977">
                  <c:v>-9.9999999999999995E-8</c:v>
                </c:pt>
                <c:pt idx="5978">
                  <c:v>-9.9999999999999995E-8</c:v>
                </c:pt>
                <c:pt idx="5979">
                  <c:v>-9.9999999999999995E-8</c:v>
                </c:pt>
                <c:pt idx="5980">
                  <c:v>-9.9999999999999995E-8</c:v>
                </c:pt>
                <c:pt idx="5981">
                  <c:v>-9.9999999999999995E-8</c:v>
                </c:pt>
                <c:pt idx="5982">
                  <c:v>-9.9999999999999995E-8</c:v>
                </c:pt>
                <c:pt idx="5983">
                  <c:v>-9.9999999999999995E-8</c:v>
                </c:pt>
                <c:pt idx="5984">
                  <c:v>-9.9999999999999995E-8</c:v>
                </c:pt>
                <c:pt idx="5985">
                  <c:v>-9.9999999999999995E-8</c:v>
                </c:pt>
                <c:pt idx="5986">
                  <c:v>-9.9999999999999995E-8</c:v>
                </c:pt>
                <c:pt idx="5987">
                  <c:v>-9.9999999999999995E-8</c:v>
                </c:pt>
                <c:pt idx="5988">
                  <c:v>-9.9900000000000001E-8</c:v>
                </c:pt>
                <c:pt idx="5989">
                  <c:v>-9.9900000000000001E-8</c:v>
                </c:pt>
                <c:pt idx="5990">
                  <c:v>-9.9799999999999994E-8</c:v>
                </c:pt>
                <c:pt idx="5991">
                  <c:v>-9.9799999999999994E-8</c:v>
                </c:pt>
                <c:pt idx="5992">
                  <c:v>-9.9699999999999999E-8</c:v>
                </c:pt>
                <c:pt idx="5993">
                  <c:v>-9.9699999999999999E-8</c:v>
                </c:pt>
                <c:pt idx="5994">
                  <c:v>-9.9600000000000005E-8</c:v>
                </c:pt>
                <c:pt idx="5995">
                  <c:v>-9.9600000000000005E-8</c:v>
                </c:pt>
                <c:pt idx="5996">
                  <c:v>-9.9499999999999998E-8</c:v>
                </c:pt>
                <c:pt idx="5997">
                  <c:v>-9.9499999999999998E-8</c:v>
                </c:pt>
                <c:pt idx="5998">
                  <c:v>-9.9400000000000003E-8</c:v>
                </c:pt>
                <c:pt idx="5999">
                  <c:v>-9.9400000000000003E-8</c:v>
                </c:pt>
                <c:pt idx="6000">
                  <c:v>-9.9299999999999996E-8</c:v>
                </c:pt>
                <c:pt idx="6001">
                  <c:v>-9.9299999999999996E-8</c:v>
                </c:pt>
                <c:pt idx="6002">
                  <c:v>-9.9200000000000002E-8</c:v>
                </c:pt>
                <c:pt idx="6003">
                  <c:v>-9.9200000000000002E-8</c:v>
                </c:pt>
                <c:pt idx="6004">
                  <c:v>-9.9099999999999994E-8</c:v>
                </c:pt>
                <c:pt idx="6005">
                  <c:v>-9.9099999999999994E-8</c:v>
                </c:pt>
                <c:pt idx="6006">
                  <c:v>-9.9E-8</c:v>
                </c:pt>
                <c:pt idx="6007">
                  <c:v>-9.9E-8</c:v>
                </c:pt>
                <c:pt idx="6008">
                  <c:v>-9.8900000000000005E-8</c:v>
                </c:pt>
                <c:pt idx="6009">
                  <c:v>-9.8900000000000005E-8</c:v>
                </c:pt>
                <c:pt idx="6010">
                  <c:v>-9.8799999999999998E-8</c:v>
                </c:pt>
                <c:pt idx="6011">
                  <c:v>-9.8799999999999998E-8</c:v>
                </c:pt>
                <c:pt idx="6012">
                  <c:v>-9.8700000000000004E-8</c:v>
                </c:pt>
                <c:pt idx="6013">
                  <c:v>-9.8700000000000004E-8</c:v>
                </c:pt>
                <c:pt idx="6014">
                  <c:v>-9.8599999999999996E-8</c:v>
                </c:pt>
                <c:pt idx="6015">
                  <c:v>-9.8599999999999996E-8</c:v>
                </c:pt>
                <c:pt idx="6016">
                  <c:v>-9.8500000000000002E-8</c:v>
                </c:pt>
                <c:pt idx="6017">
                  <c:v>-9.8500000000000002E-8</c:v>
                </c:pt>
                <c:pt idx="6018">
                  <c:v>-9.8399999999999994E-8</c:v>
                </c:pt>
                <c:pt idx="6019">
                  <c:v>-9.8399999999999994E-8</c:v>
                </c:pt>
                <c:pt idx="6020">
                  <c:v>-9.83E-8</c:v>
                </c:pt>
                <c:pt idx="6021">
                  <c:v>-9.83E-8</c:v>
                </c:pt>
                <c:pt idx="6022">
                  <c:v>-9.8200000000000006E-8</c:v>
                </c:pt>
                <c:pt idx="6023">
                  <c:v>-9.8200000000000006E-8</c:v>
                </c:pt>
                <c:pt idx="6024">
                  <c:v>-9.8099999999999998E-8</c:v>
                </c:pt>
                <c:pt idx="6025">
                  <c:v>-9.8099999999999998E-8</c:v>
                </c:pt>
                <c:pt idx="6026">
                  <c:v>-9.8000000000000004E-8</c:v>
                </c:pt>
                <c:pt idx="6027">
                  <c:v>-9.8000000000000004E-8</c:v>
                </c:pt>
                <c:pt idx="6028">
                  <c:v>-9.7899999999999997E-8</c:v>
                </c:pt>
                <c:pt idx="6029">
                  <c:v>-9.7899999999999997E-8</c:v>
                </c:pt>
                <c:pt idx="6030">
                  <c:v>-9.7800000000000002E-8</c:v>
                </c:pt>
                <c:pt idx="6031">
                  <c:v>-9.7800000000000002E-8</c:v>
                </c:pt>
                <c:pt idx="6032">
                  <c:v>-9.7699999999999995E-8</c:v>
                </c:pt>
                <c:pt idx="6033">
                  <c:v>-9.7699999999999995E-8</c:v>
                </c:pt>
                <c:pt idx="6034">
                  <c:v>-9.76E-8</c:v>
                </c:pt>
                <c:pt idx="6035">
                  <c:v>-9.76E-8</c:v>
                </c:pt>
                <c:pt idx="6036">
                  <c:v>-9.7500000000000006E-8</c:v>
                </c:pt>
                <c:pt idx="6037">
                  <c:v>-9.7500000000000006E-8</c:v>
                </c:pt>
                <c:pt idx="6038">
                  <c:v>-9.7399999999999999E-8</c:v>
                </c:pt>
                <c:pt idx="6039">
                  <c:v>-9.7399999999999999E-8</c:v>
                </c:pt>
                <c:pt idx="6040">
                  <c:v>-9.7300000000000004E-8</c:v>
                </c:pt>
                <c:pt idx="6041">
                  <c:v>-9.7300000000000004E-8</c:v>
                </c:pt>
                <c:pt idx="6042">
                  <c:v>-9.7199999999999997E-8</c:v>
                </c:pt>
                <c:pt idx="6043">
                  <c:v>-9.7199999999999997E-8</c:v>
                </c:pt>
                <c:pt idx="6044">
                  <c:v>-9.7100000000000003E-8</c:v>
                </c:pt>
                <c:pt idx="6045">
                  <c:v>-9.7100000000000003E-8</c:v>
                </c:pt>
                <c:pt idx="6046">
                  <c:v>-9.6999999999999995E-8</c:v>
                </c:pt>
                <c:pt idx="6047">
                  <c:v>-9.6999999999999995E-8</c:v>
                </c:pt>
                <c:pt idx="6048">
                  <c:v>-9.6900000000000001E-8</c:v>
                </c:pt>
                <c:pt idx="6049">
                  <c:v>-9.6900000000000001E-8</c:v>
                </c:pt>
                <c:pt idx="6050">
                  <c:v>-9.6800000000000007E-8</c:v>
                </c:pt>
                <c:pt idx="6051">
                  <c:v>-9.6800000000000007E-8</c:v>
                </c:pt>
                <c:pt idx="6052">
                  <c:v>-9.6699999999999999E-8</c:v>
                </c:pt>
                <c:pt idx="6053">
                  <c:v>-9.6699999999999999E-8</c:v>
                </c:pt>
                <c:pt idx="6054">
                  <c:v>-9.6600000000000005E-8</c:v>
                </c:pt>
                <c:pt idx="6055">
                  <c:v>-9.6600000000000005E-8</c:v>
                </c:pt>
                <c:pt idx="6056">
                  <c:v>-9.6499999999999997E-8</c:v>
                </c:pt>
                <c:pt idx="6057">
                  <c:v>-9.6499999999999997E-8</c:v>
                </c:pt>
                <c:pt idx="6058">
                  <c:v>-9.6400000000000003E-8</c:v>
                </c:pt>
                <c:pt idx="6059">
                  <c:v>-9.6400000000000003E-8</c:v>
                </c:pt>
                <c:pt idx="6060">
                  <c:v>-9.6299999999999995E-8</c:v>
                </c:pt>
                <c:pt idx="6061">
                  <c:v>-9.6299999999999995E-8</c:v>
                </c:pt>
                <c:pt idx="6062">
                  <c:v>-9.6200000000000001E-8</c:v>
                </c:pt>
                <c:pt idx="6063">
                  <c:v>-9.6200000000000001E-8</c:v>
                </c:pt>
                <c:pt idx="6064">
                  <c:v>-9.6099999999999994E-8</c:v>
                </c:pt>
                <c:pt idx="6065">
                  <c:v>-9.6099999999999994E-8</c:v>
                </c:pt>
                <c:pt idx="6066">
                  <c:v>-9.5999999999999999E-8</c:v>
                </c:pt>
                <c:pt idx="6067">
                  <c:v>-9.5999999999999999E-8</c:v>
                </c:pt>
                <c:pt idx="6068">
                  <c:v>-9.5900000000000005E-8</c:v>
                </c:pt>
                <c:pt idx="6069">
                  <c:v>-9.5900000000000005E-8</c:v>
                </c:pt>
                <c:pt idx="6070">
                  <c:v>-9.5799999999999998E-8</c:v>
                </c:pt>
                <c:pt idx="6071">
                  <c:v>-9.5799999999999998E-8</c:v>
                </c:pt>
                <c:pt idx="6072">
                  <c:v>-9.5700000000000003E-8</c:v>
                </c:pt>
                <c:pt idx="6073">
                  <c:v>-9.5700000000000003E-8</c:v>
                </c:pt>
                <c:pt idx="6074">
                  <c:v>-9.5599999999999996E-8</c:v>
                </c:pt>
                <c:pt idx="6075">
                  <c:v>-9.5599999999999996E-8</c:v>
                </c:pt>
                <c:pt idx="6076">
                  <c:v>-9.5500000000000002E-8</c:v>
                </c:pt>
                <c:pt idx="6077">
                  <c:v>-9.5500000000000002E-8</c:v>
                </c:pt>
                <c:pt idx="6078">
                  <c:v>-9.5399999999999994E-8</c:v>
                </c:pt>
                <c:pt idx="6079">
                  <c:v>-9.5399999999999994E-8</c:v>
                </c:pt>
                <c:pt idx="6080">
                  <c:v>-9.53E-8</c:v>
                </c:pt>
                <c:pt idx="6081">
                  <c:v>-9.53E-8</c:v>
                </c:pt>
                <c:pt idx="6082">
                  <c:v>-9.5200000000000005E-8</c:v>
                </c:pt>
                <c:pt idx="6083">
                  <c:v>-9.5200000000000005E-8</c:v>
                </c:pt>
                <c:pt idx="6084">
                  <c:v>-9.5099999999999998E-8</c:v>
                </c:pt>
                <c:pt idx="6085">
                  <c:v>-9.5099999999999998E-8</c:v>
                </c:pt>
                <c:pt idx="6086">
                  <c:v>-9.5000000000000004E-8</c:v>
                </c:pt>
                <c:pt idx="6087">
                  <c:v>-9.5000000000000004E-8</c:v>
                </c:pt>
                <c:pt idx="6088">
                  <c:v>-9.4899999999999996E-8</c:v>
                </c:pt>
                <c:pt idx="6089">
                  <c:v>-9.4899999999999996E-8</c:v>
                </c:pt>
                <c:pt idx="6090">
                  <c:v>-9.4800000000000002E-8</c:v>
                </c:pt>
                <c:pt idx="6091">
                  <c:v>-9.4800000000000002E-8</c:v>
                </c:pt>
                <c:pt idx="6092">
                  <c:v>-9.4699999999999994E-8</c:v>
                </c:pt>
                <c:pt idx="6093">
                  <c:v>-9.4699999999999994E-8</c:v>
                </c:pt>
                <c:pt idx="6094">
                  <c:v>-9.46E-8</c:v>
                </c:pt>
                <c:pt idx="6095">
                  <c:v>-9.46E-8</c:v>
                </c:pt>
                <c:pt idx="6096">
                  <c:v>-9.4500000000000006E-8</c:v>
                </c:pt>
                <c:pt idx="6097">
                  <c:v>-9.4500000000000006E-8</c:v>
                </c:pt>
                <c:pt idx="6098">
                  <c:v>-9.4399999999999998E-8</c:v>
                </c:pt>
                <c:pt idx="6099">
                  <c:v>-9.4399999999999998E-8</c:v>
                </c:pt>
                <c:pt idx="6100">
                  <c:v>-9.4300000000000004E-8</c:v>
                </c:pt>
                <c:pt idx="6101">
                  <c:v>-9.4300000000000004E-8</c:v>
                </c:pt>
                <c:pt idx="6102">
                  <c:v>-9.4199999999999996E-8</c:v>
                </c:pt>
                <c:pt idx="6103">
                  <c:v>-9.4199999999999996E-8</c:v>
                </c:pt>
                <c:pt idx="6104">
                  <c:v>-9.4100000000000002E-8</c:v>
                </c:pt>
                <c:pt idx="6105">
                  <c:v>-9.4100000000000002E-8</c:v>
                </c:pt>
                <c:pt idx="6106">
                  <c:v>-9.3999999999999995E-8</c:v>
                </c:pt>
                <c:pt idx="6107">
                  <c:v>-9.3999999999999995E-8</c:v>
                </c:pt>
                <c:pt idx="6108">
                  <c:v>-9.39E-8</c:v>
                </c:pt>
                <c:pt idx="6109">
                  <c:v>-9.39E-8</c:v>
                </c:pt>
                <c:pt idx="6110">
                  <c:v>-9.3800000000000006E-8</c:v>
                </c:pt>
                <c:pt idx="6111">
                  <c:v>-9.3800000000000006E-8</c:v>
                </c:pt>
                <c:pt idx="6112">
                  <c:v>-9.3699999999999999E-8</c:v>
                </c:pt>
                <c:pt idx="6113">
                  <c:v>-9.3699999999999999E-8</c:v>
                </c:pt>
                <c:pt idx="6114">
                  <c:v>-9.3600000000000004E-8</c:v>
                </c:pt>
                <c:pt idx="6115">
                  <c:v>-9.3600000000000004E-8</c:v>
                </c:pt>
                <c:pt idx="6116">
                  <c:v>-9.3499999999999997E-8</c:v>
                </c:pt>
                <c:pt idx="6117">
                  <c:v>-9.3499999999999997E-8</c:v>
                </c:pt>
                <c:pt idx="6118">
                  <c:v>-9.3400000000000003E-8</c:v>
                </c:pt>
                <c:pt idx="6119">
                  <c:v>-9.3400000000000003E-8</c:v>
                </c:pt>
                <c:pt idx="6120">
                  <c:v>-9.3299999999999995E-8</c:v>
                </c:pt>
                <c:pt idx="6121">
                  <c:v>-9.3299999999999995E-8</c:v>
                </c:pt>
                <c:pt idx="6122">
                  <c:v>-9.3200000000000001E-8</c:v>
                </c:pt>
                <c:pt idx="6123">
                  <c:v>-9.3200000000000001E-8</c:v>
                </c:pt>
                <c:pt idx="6124">
                  <c:v>-9.3100000000000006E-8</c:v>
                </c:pt>
                <c:pt idx="6125">
                  <c:v>-9.3100000000000006E-8</c:v>
                </c:pt>
                <c:pt idx="6126">
                  <c:v>-9.2999999999999999E-8</c:v>
                </c:pt>
                <c:pt idx="6127">
                  <c:v>-9.2999999999999999E-8</c:v>
                </c:pt>
                <c:pt idx="6128">
                  <c:v>-9.2900000000000005E-8</c:v>
                </c:pt>
                <c:pt idx="6129">
                  <c:v>-9.2900000000000005E-8</c:v>
                </c:pt>
                <c:pt idx="6130">
                  <c:v>-9.2799999999999997E-8</c:v>
                </c:pt>
                <c:pt idx="6131">
                  <c:v>-9.2799999999999997E-8</c:v>
                </c:pt>
                <c:pt idx="6132">
                  <c:v>-9.2700000000000003E-8</c:v>
                </c:pt>
                <c:pt idx="6133">
                  <c:v>-9.2700000000000003E-8</c:v>
                </c:pt>
                <c:pt idx="6134">
                  <c:v>-9.2599999999999995E-8</c:v>
                </c:pt>
                <c:pt idx="6135">
                  <c:v>-9.2599999999999995E-8</c:v>
                </c:pt>
                <c:pt idx="6136">
                  <c:v>-9.2500000000000001E-8</c:v>
                </c:pt>
                <c:pt idx="6137">
                  <c:v>-9.2500000000000001E-8</c:v>
                </c:pt>
                <c:pt idx="6138">
                  <c:v>-9.2399999999999994E-8</c:v>
                </c:pt>
                <c:pt idx="6139">
                  <c:v>-9.2399999999999994E-8</c:v>
                </c:pt>
                <c:pt idx="6140">
                  <c:v>-9.2299999999999999E-8</c:v>
                </c:pt>
                <c:pt idx="6141">
                  <c:v>-9.2299999999999999E-8</c:v>
                </c:pt>
                <c:pt idx="6142">
                  <c:v>-9.2200000000000005E-8</c:v>
                </c:pt>
                <c:pt idx="6143">
                  <c:v>-9.2200000000000005E-8</c:v>
                </c:pt>
                <c:pt idx="6144">
                  <c:v>-9.2099999999999998E-8</c:v>
                </c:pt>
                <c:pt idx="6145">
                  <c:v>-9.2099999999999998E-8</c:v>
                </c:pt>
                <c:pt idx="6146">
                  <c:v>-9.2000000000000003E-8</c:v>
                </c:pt>
                <c:pt idx="6147">
                  <c:v>-9.2000000000000003E-8</c:v>
                </c:pt>
                <c:pt idx="6148">
                  <c:v>-9.1899999999999996E-8</c:v>
                </c:pt>
                <c:pt idx="6149">
                  <c:v>-9.1899999999999996E-8</c:v>
                </c:pt>
                <c:pt idx="6150">
                  <c:v>-9.1800000000000001E-8</c:v>
                </c:pt>
                <c:pt idx="6151">
                  <c:v>-9.1800000000000001E-8</c:v>
                </c:pt>
                <c:pt idx="6152">
                  <c:v>-9.1699999999999994E-8</c:v>
                </c:pt>
                <c:pt idx="6153">
                  <c:v>-9.1699999999999994E-8</c:v>
                </c:pt>
                <c:pt idx="6154">
                  <c:v>-9.16E-8</c:v>
                </c:pt>
                <c:pt idx="6155">
                  <c:v>-9.16E-8</c:v>
                </c:pt>
                <c:pt idx="6156">
                  <c:v>-9.1500000000000005E-8</c:v>
                </c:pt>
                <c:pt idx="6157">
                  <c:v>-9.1500000000000005E-8</c:v>
                </c:pt>
                <c:pt idx="6158">
                  <c:v>-9.1399999999999998E-8</c:v>
                </c:pt>
                <c:pt idx="6159">
                  <c:v>-9.1399999999999998E-8</c:v>
                </c:pt>
                <c:pt idx="6160">
                  <c:v>-9.1300000000000004E-8</c:v>
                </c:pt>
                <c:pt idx="6161">
                  <c:v>-9.1300000000000004E-8</c:v>
                </c:pt>
                <c:pt idx="6162">
                  <c:v>-9.1199999999999996E-8</c:v>
                </c:pt>
                <c:pt idx="6163">
                  <c:v>-9.1199999999999996E-8</c:v>
                </c:pt>
                <c:pt idx="6164">
                  <c:v>-9.1100000000000002E-8</c:v>
                </c:pt>
                <c:pt idx="6165">
                  <c:v>-9.1100000000000002E-8</c:v>
                </c:pt>
                <c:pt idx="6166">
                  <c:v>-9.0999999999999994E-8</c:v>
                </c:pt>
                <c:pt idx="6167">
                  <c:v>-9.0999999999999994E-8</c:v>
                </c:pt>
                <c:pt idx="6168">
                  <c:v>-9.09E-8</c:v>
                </c:pt>
                <c:pt idx="6169">
                  <c:v>-9.09E-8</c:v>
                </c:pt>
                <c:pt idx="6170">
                  <c:v>-9.0800000000000006E-8</c:v>
                </c:pt>
                <c:pt idx="6171">
                  <c:v>-9.0800000000000006E-8</c:v>
                </c:pt>
                <c:pt idx="6172">
                  <c:v>-9.0699999999999998E-8</c:v>
                </c:pt>
                <c:pt idx="6173">
                  <c:v>-9.0699999999999998E-8</c:v>
                </c:pt>
                <c:pt idx="6174">
                  <c:v>-9.0600000000000004E-8</c:v>
                </c:pt>
                <c:pt idx="6175">
                  <c:v>-9.0600000000000004E-8</c:v>
                </c:pt>
                <c:pt idx="6176">
                  <c:v>-9.0499999999999996E-8</c:v>
                </c:pt>
                <c:pt idx="6177">
                  <c:v>-9.0499999999999996E-8</c:v>
                </c:pt>
                <c:pt idx="6178">
                  <c:v>-9.0400000000000002E-8</c:v>
                </c:pt>
                <c:pt idx="6179">
                  <c:v>-9.0400000000000002E-8</c:v>
                </c:pt>
                <c:pt idx="6180">
                  <c:v>-9.0299999999999995E-8</c:v>
                </c:pt>
                <c:pt idx="6181">
                  <c:v>-9.0299999999999995E-8</c:v>
                </c:pt>
                <c:pt idx="6182">
                  <c:v>-9.02E-8</c:v>
                </c:pt>
                <c:pt idx="6183">
                  <c:v>-9.02E-8</c:v>
                </c:pt>
                <c:pt idx="6184">
                  <c:v>-9.0100000000000006E-8</c:v>
                </c:pt>
                <c:pt idx="6185">
                  <c:v>-9.0100000000000006E-8</c:v>
                </c:pt>
                <c:pt idx="6186">
                  <c:v>-8.9999999999999999E-8</c:v>
                </c:pt>
                <c:pt idx="6187">
                  <c:v>-8.9999999999999999E-8</c:v>
                </c:pt>
                <c:pt idx="6188">
                  <c:v>-8.9900000000000004E-8</c:v>
                </c:pt>
                <c:pt idx="6189">
                  <c:v>-8.9900000000000004E-8</c:v>
                </c:pt>
                <c:pt idx="6190">
                  <c:v>-8.9799999999999997E-8</c:v>
                </c:pt>
                <c:pt idx="6191">
                  <c:v>-8.9799999999999997E-8</c:v>
                </c:pt>
                <c:pt idx="6192">
                  <c:v>-8.9700000000000003E-8</c:v>
                </c:pt>
                <c:pt idx="6193">
                  <c:v>-8.9700000000000003E-8</c:v>
                </c:pt>
                <c:pt idx="6194">
                  <c:v>-8.9599999999999995E-8</c:v>
                </c:pt>
                <c:pt idx="6195">
                  <c:v>-8.9599999999999995E-8</c:v>
                </c:pt>
                <c:pt idx="6196">
                  <c:v>-8.9500000000000001E-8</c:v>
                </c:pt>
                <c:pt idx="6197">
                  <c:v>-8.9500000000000001E-8</c:v>
                </c:pt>
                <c:pt idx="6198">
                  <c:v>-8.9400000000000006E-8</c:v>
                </c:pt>
                <c:pt idx="6199">
                  <c:v>-8.9400000000000006E-8</c:v>
                </c:pt>
                <c:pt idx="6200">
                  <c:v>-8.9299999999999999E-8</c:v>
                </c:pt>
                <c:pt idx="6201">
                  <c:v>-8.9299999999999999E-8</c:v>
                </c:pt>
                <c:pt idx="6202">
                  <c:v>-8.9200000000000005E-8</c:v>
                </c:pt>
                <c:pt idx="6203">
                  <c:v>-8.9200000000000005E-8</c:v>
                </c:pt>
                <c:pt idx="6204">
                  <c:v>-8.9099999999999997E-8</c:v>
                </c:pt>
                <c:pt idx="6205">
                  <c:v>-8.9099999999999997E-8</c:v>
                </c:pt>
                <c:pt idx="6206">
                  <c:v>-8.9000000000000003E-8</c:v>
                </c:pt>
                <c:pt idx="6207">
                  <c:v>-8.9000000000000003E-8</c:v>
                </c:pt>
                <c:pt idx="6208">
                  <c:v>-8.8899999999999995E-8</c:v>
                </c:pt>
                <c:pt idx="6209">
                  <c:v>-8.8899999999999995E-8</c:v>
                </c:pt>
                <c:pt idx="6210">
                  <c:v>-8.8800000000000001E-8</c:v>
                </c:pt>
                <c:pt idx="6211">
                  <c:v>-8.8800000000000001E-8</c:v>
                </c:pt>
                <c:pt idx="6212">
                  <c:v>-8.8699999999999994E-8</c:v>
                </c:pt>
                <c:pt idx="6213">
                  <c:v>-8.8699999999999994E-8</c:v>
                </c:pt>
                <c:pt idx="6214">
                  <c:v>-8.8599999999999999E-8</c:v>
                </c:pt>
                <c:pt idx="6215">
                  <c:v>-8.8599999999999999E-8</c:v>
                </c:pt>
                <c:pt idx="6216">
                  <c:v>-8.8500000000000005E-8</c:v>
                </c:pt>
                <c:pt idx="6217">
                  <c:v>-8.8500000000000005E-8</c:v>
                </c:pt>
                <c:pt idx="6218">
                  <c:v>-8.8399999999999997E-8</c:v>
                </c:pt>
                <c:pt idx="6219">
                  <c:v>-8.8399999999999997E-8</c:v>
                </c:pt>
                <c:pt idx="6220">
                  <c:v>-8.8300000000000003E-8</c:v>
                </c:pt>
                <c:pt idx="6221">
                  <c:v>-8.8300000000000003E-8</c:v>
                </c:pt>
                <c:pt idx="6222">
                  <c:v>-8.8199999999999996E-8</c:v>
                </c:pt>
                <c:pt idx="6223">
                  <c:v>-8.8199999999999996E-8</c:v>
                </c:pt>
                <c:pt idx="6224">
                  <c:v>-8.8100000000000001E-8</c:v>
                </c:pt>
                <c:pt idx="6225">
                  <c:v>-8.8100000000000001E-8</c:v>
                </c:pt>
                <c:pt idx="6226">
                  <c:v>-8.7999999999999994E-8</c:v>
                </c:pt>
                <c:pt idx="6227">
                  <c:v>-8.7999999999999994E-8</c:v>
                </c:pt>
                <c:pt idx="6228">
                  <c:v>-8.79E-8</c:v>
                </c:pt>
                <c:pt idx="6229">
                  <c:v>-8.79E-8</c:v>
                </c:pt>
                <c:pt idx="6230">
                  <c:v>-8.7800000000000005E-8</c:v>
                </c:pt>
                <c:pt idx="6231">
                  <c:v>-8.7800000000000005E-8</c:v>
                </c:pt>
                <c:pt idx="6232">
                  <c:v>-8.7699999999999998E-8</c:v>
                </c:pt>
                <c:pt idx="6233">
                  <c:v>-8.7699999999999998E-8</c:v>
                </c:pt>
                <c:pt idx="6234">
                  <c:v>-8.7600000000000004E-8</c:v>
                </c:pt>
                <c:pt idx="6235">
                  <c:v>-8.7600000000000004E-8</c:v>
                </c:pt>
                <c:pt idx="6236">
                  <c:v>-8.7499999999999996E-8</c:v>
                </c:pt>
                <c:pt idx="6237">
                  <c:v>-8.7499999999999996E-8</c:v>
                </c:pt>
                <c:pt idx="6238">
                  <c:v>-8.7400000000000002E-8</c:v>
                </c:pt>
                <c:pt idx="6239">
                  <c:v>-8.7400000000000002E-8</c:v>
                </c:pt>
                <c:pt idx="6240">
                  <c:v>-8.7299999999999994E-8</c:v>
                </c:pt>
                <c:pt idx="6241">
                  <c:v>-8.7299999999999994E-8</c:v>
                </c:pt>
                <c:pt idx="6242">
                  <c:v>-8.72E-8</c:v>
                </c:pt>
                <c:pt idx="6243">
                  <c:v>-8.72E-8</c:v>
                </c:pt>
                <c:pt idx="6244">
                  <c:v>-8.7100000000000006E-8</c:v>
                </c:pt>
                <c:pt idx="6245">
                  <c:v>-8.7100000000000006E-8</c:v>
                </c:pt>
                <c:pt idx="6246">
                  <c:v>-8.6999999999999998E-8</c:v>
                </c:pt>
                <c:pt idx="6247">
                  <c:v>-8.6999999999999998E-8</c:v>
                </c:pt>
                <c:pt idx="6248">
                  <c:v>-8.6900000000000004E-8</c:v>
                </c:pt>
                <c:pt idx="6249">
                  <c:v>-8.6900000000000004E-8</c:v>
                </c:pt>
                <c:pt idx="6250">
                  <c:v>-8.6799999999999996E-8</c:v>
                </c:pt>
                <c:pt idx="6251">
                  <c:v>-8.6799999999999996E-8</c:v>
                </c:pt>
                <c:pt idx="6252">
                  <c:v>-8.6700000000000002E-8</c:v>
                </c:pt>
                <c:pt idx="6253">
                  <c:v>-8.6700000000000002E-8</c:v>
                </c:pt>
                <c:pt idx="6254">
                  <c:v>-8.6599999999999995E-8</c:v>
                </c:pt>
                <c:pt idx="6255">
                  <c:v>-8.6599999999999995E-8</c:v>
                </c:pt>
                <c:pt idx="6256">
                  <c:v>-8.65E-8</c:v>
                </c:pt>
                <c:pt idx="6257">
                  <c:v>-8.65E-8</c:v>
                </c:pt>
                <c:pt idx="6258">
                  <c:v>-8.6400000000000006E-8</c:v>
                </c:pt>
                <c:pt idx="6259">
                  <c:v>-8.6400000000000006E-8</c:v>
                </c:pt>
                <c:pt idx="6260">
                  <c:v>-8.6299999999999999E-8</c:v>
                </c:pt>
                <c:pt idx="6261">
                  <c:v>-8.6299999999999999E-8</c:v>
                </c:pt>
                <c:pt idx="6262">
                  <c:v>-8.6200000000000004E-8</c:v>
                </c:pt>
                <c:pt idx="6263">
                  <c:v>-8.6200000000000004E-8</c:v>
                </c:pt>
                <c:pt idx="6264">
                  <c:v>-8.6099999999999997E-8</c:v>
                </c:pt>
                <c:pt idx="6265">
                  <c:v>-8.6099999999999997E-8</c:v>
                </c:pt>
                <c:pt idx="6266">
                  <c:v>-8.6000000000000002E-8</c:v>
                </c:pt>
                <c:pt idx="6267">
                  <c:v>-8.6000000000000002E-8</c:v>
                </c:pt>
                <c:pt idx="6268">
                  <c:v>-8.5899999999999995E-8</c:v>
                </c:pt>
                <c:pt idx="6269">
                  <c:v>-8.5899999999999995E-8</c:v>
                </c:pt>
                <c:pt idx="6270">
                  <c:v>-8.5800000000000001E-8</c:v>
                </c:pt>
                <c:pt idx="6271">
                  <c:v>-8.5800000000000001E-8</c:v>
                </c:pt>
                <c:pt idx="6272">
                  <c:v>-8.5700000000000006E-8</c:v>
                </c:pt>
                <c:pt idx="6273">
                  <c:v>-8.5700000000000006E-8</c:v>
                </c:pt>
                <c:pt idx="6274">
                  <c:v>-8.5599999999999999E-8</c:v>
                </c:pt>
                <c:pt idx="6275">
                  <c:v>-8.5599999999999999E-8</c:v>
                </c:pt>
                <c:pt idx="6276">
                  <c:v>-8.5500000000000005E-8</c:v>
                </c:pt>
                <c:pt idx="6277">
                  <c:v>-8.5500000000000005E-8</c:v>
                </c:pt>
                <c:pt idx="6278">
                  <c:v>-8.5399999999999997E-8</c:v>
                </c:pt>
                <c:pt idx="6279">
                  <c:v>-8.5399999999999997E-8</c:v>
                </c:pt>
                <c:pt idx="6280">
                  <c:v>-8.5300000000000003E-8</c:v>
                </c:pt>
                <c:pt idx="6281">
                  <c:v>-8.5300000000000003E-8</c:v>
                </c:pt>
                <c:pt idx="6282">
                  <c:v>-8.5199999999999995E-8</c:v>
                </c:pt>
                <c:pt idx="6283">
                  <c:v>-8.5199999999999995E-8</c:v>
                </c:pt>
                <c:pt idx="6284">
                  <c:v>-8.5100000000000001E-8</c:v>
                </c:pt>
                <c:pt idx="6285">
                  <c:v>-8.5100000000000001E-8</c:v>
                </c:pt>
                <c:pt idx="6286">
                  <c:v>-8.4999999999999994E-8</c:v>
                </c:pt>
                <c:pt idx="6287">
                  <c:v>-8.4999999999999994E-8</c:v>
                </c:pt>
                <c:pt idx="6288">
                  <c:v>-8.4899999999999999E-8</c:v>
                </c:pt>
                <c:pt idx="6289">
                  <c:v>-8.4899999999999999E-8</c:v>
                </c:pt>
                <c:pt idx="6290">
                  <c:v>-8.4800000000000005E-8</c:v>
                </c:pt>
                <c:pt idx="6291">
                  <c:v>-8.4800000000000005E-8</c:v>
                </c:pt>
                <c:pt idx="6292">
                  <c:v>-8.4699999999999997E-8</c:v>
                </c:pt>
                <c:pt idx="6293">
                  <c:v>-8.4699999999999997E-8</c:v>
                </c:pt>
                <c:pt idx="6294">
                  <c:v>-8.4600000000000003E-8</c:v>
                </c:pt>
                <c:pt idx="6295">
                  <c:v>-8.4600000000000003E-8</c:v>
                </c:pt>
                <c:pt idx="6296">
                  <c:v>-8.4499999999999996E-8</c:v>
                </c:pt>
                <c:pt idx="6297">
                  <c:v>-8.4499999999999996E-8</c:v>
                </c:pt>
                <c:pt idx="6298">
                  <c:v>-8.4400000000000001E-8</c:v>
                </c:pt>
                <c:pt idx="6299">
                  <c:v>-8.4400000000000001E-8</c:v>
                </c:pt>
                <c:pt idx="6300">
                  <c:v>-8.4299999999999994E-8</c:v>
                </c:pt>
                <c:pt idx="6301">
                  <c:v>-8.4299999999999994E-8</c:v>
                </c:pt>
                <c:pt idx="6302">
                  <c:v>-8.42E-8</c:v>
                </c:pt>
                <c:pt idx="6303">
                  <c:v>-8.42E-8</c:v>
                </c:pt>
                <c:pt idx="6304">
                  <c:v>-8.4100000000000005E-8</c:v>
                </c:pt>
                <c:pt idx="6305">
                  <c:v>-8.4100000000000005E-8</c:v>
                </c:pt>
                <c:pt idx="6306">
                  <c:v>-8.3999999999999998E-8</c:v>
                </c:pt>
                <c:pt idx="6307">
                  <c:v>-8.3999999999999998E-8</c:v>
                </c:pt>
                <c:pt idx="6308">
                  <c:v>-8.3900000000000004E-8</c:v>
                </c:pt>
                <c:pt idx="6309">
                  <c:v>-8.3900000000000004E-8</c:v>
                </c:pt>
                <c:pt idx="6310">
                  <c:v>-8.3799999999999996E-8</c:v>
                </c:pt>
                <c:pt idx="6311">
                  <c:v>-8.3799999999999996E-8</c:v>
                </c:pt>
                <c:pt idx="6312">
                  <c:v>-8.3700000000000002E-8</c:v>
                </c:pt>
                <c:pt idx="6313">
                  <c:v>-8.3700000000000002E-8</c:v>
                </c:pt>
                <c:pt idx="6314">
                  <c:v>-8.3599999999999994E-8</c:v>
                </c:pt>
                <c:pt idx="6315">
                  <c:v>-8.3599999999999994E-8</c:v>
                </c:pt>
                <c:pt idx="6316">
                  <c:v>-8.35E-8</c:v>
                </c:pt>
                <c:pt idx="6317">
                  <c:v>-8.35E-8</c:v>
                </c:pt>
                <c:pt idx="6318">
                  <c:v>-8.3400000000000006E-8</c:v>
                </c:pt>
                <c:pt idx="6319">
                  <c:v>-8.3400000000000006E-8</c:v>
                </c:pt>
                <c:pt idx="6320">
                  <c:v>-8.3299999999999998E-8</c:v>
                </c:pt>
                <c:pt idx="6321">
                  <c:v>-8.3299999999999998E-8</c:v>
                </c:pt>
                <c:pt idx="6322">
                  <c:v>-8.3200000000000004E-8</c:v>
                </c:pt>
                <c:pt idx="6323">
                  <c:v>-8.3200000000000004E-8</c:v>
                </c:pt>
                <c:pt idx="6324">
                  <c:v>-8.3099999999999996E-8</c:v>
                </c:pt>
                <c:pt idx="6325">
                  <c:v>-8.3099999999999996E-8</c:v>
                </c:pt>
                <c:pt idx="6326">
                  <c:v>-8.3000000000000002E-8</c:v>
                </c:pt>
                <c:pt idx="6327">
                  <c:v>-8.3000000000000002E-8</c:v>
                </c:pt>
                <c:pt idx="6328">
                  <c:v>-8.2899999999999995E-8</c:v>
                </c:pt>
                <c:pt idx="6329">
                  <c:v>-8.2899999999999995E-8</c:v>
                </c:pt>
                <c:pt idx="6330">
                  <c:v>-8.28E-8</c:v>
                </c:pt>
                <c:pt idx="6331">
                  <c:v>-8.28E-8</c:v>
                </c:pt>
                <c:pt idx="6332">
                  <c:v>-8.2700000000000006E-8</c:v>
                </c:pt>
                <c:pt idx="6333">
                  <c:v>-8.2700000000000006E-8</c:v>
                </c:pt>
                <c:pt idx="6334">
                  <c:v>-8.2599999999999998E-8</c:v>
                </c:pt>
                <c:pt idx="6335">
                  <c:v>-8.2599999999999998E-8</c:v>
                </c:pt>
                <c:pt idx="6336">
                  <c:v>-8.2500000000000004E-8</c:v>
                </c:pt>
                <c:pt idx="6337">
                  <c:v>-8.2500000000000004E-8</c:v>
                </c:pt>
                <c:pt idx="6338">
                  <c:v>-8.2399999999999997E-8</c:v>
                </c:pt>
                <c:pt idx="6339">
                  <c:v>-8.2399999999999997E-8</c:v>
                </c:pt>
                <c:pt idx="6340">
                  <c:v>-8.2300000000000002E-8</c:v>
                </c:pt>
                <c:pt idx="6341">
                  <c:v>-8.2300000000000002E-8</c:v>
                </c:pt>
                <c:pt idx="6342">
                  <c:v>-8.2199999999999995E-8</c:v>
                </c:pt>
                <c:pt idx="6343">
                  <c:v>-8.2199999999999995E-8</c:v>
                </c:pt>
                <c:pt idx="6344">
                  <c:v>-8.2100000000000001E-8</c:v>
                </c:pt>
                <c:pt idx="6345">
                  <c:v>-8.2100000000000001E-8</c:v>
                </c:pt>
                <c:pt idx="6346">
                  <c:v>-8.2000000000000006E-8</c:v>
                </c:pt>
                <c:pt idx="6347">
                  <c:v>-8.2000000000000006E-8</c:v>
                </c:pt>
                <c:pt idx="6348">
                  <c:v>-8.1899999999999999E-8</c:v>
                </c:pt>
                <c:pt idx="6349">
                  <c:v>-8.1899999999999999E-8</c:v>
                </c:pt>
                <c:pt idx="6350">
                  <c:v>-8.1800000000000005E-8</c:v>
                </c:pt>
                <c:pt idx="6351">
                  <c:v>-8.1800000000000005E-8</c:v>
                </c:pt>
                <c:pt idx="6352">
                  <c:v>-8.1699999999999997E-8</c:v>
                </c:pt>
                <c:pt idx="6353">
                  <c:v>-8.1699999999999997E-8</c:v>
                </c:pt>
                <c:pt idx="6354">
                  <c:v>-8.1600000000000003E-8</c:v>
                </c:pt>
                <c:pt idx="6355">
                  <c:v>-8.1600000000000003E-8</c:v>
                </c:pt>
                <c:pt idx="6356">
                  <c:v>-8.1499999999999995E-8</c:v>
                </c:pt>
                <c:pt idx="6357">
                  <c:v>-8.1499999999999995E-8</c:v>
                </c:pt>
                <c:pt idx="6358">
                  <c:v>-8.1400000000000001E-8</c:v>
                </c:pt>
                <c:pt idx="6359">
                  <c:v>-8.1400000000000001E-8</c:v>
                </c:pt>
                <c:pt idx="6360">
                  <c:v>-8.1299999999999993E-8</c:v>
                </c:pt>
                <c:pt idx="6361">
                  <c:v>-8.1299999999999993E-8</c:v>
                </c:pt>
                <c:pt idx="6362">
                  <c:v>-8.1199999999999999E-8</c:v>
                </c:pt>
                <c:pt idx="6363">
                  <c:v>-8.1199999999999999E-8</c:v>
                </c:pt>
                <c:pt idx="6364">
                  <c:v>-8.1100000000000005E-8</c:v>
                </c:pt>
                <c:pt idx="6365">
                  <c:v>-8.1100000000000005E-8</c:v>
                </c:pt>
                <c:pt idx="6366">
                  <c:v>-8.0999999999999997E-8</c:v>
                </c:pt>
                <c:pt idx="6367">
                  <c:v>-8.0999999999999997E-8</c:v>
                </c:pt>
                <c:pt idx="6368">
                  <c:v>-8.0900000000000003E-8</c:v>
                </c:pt>
                <c:pt idx="6369">
                  <c:v>-8.0900000000000003E-8</c:v>
                </c:pt>
                <c:pt idx="6370">
                  <c:v>-8.0799999999999996E-8</c:v>
                </c:pt>
                <c:pt idx="6371">
                  <c:v>-8.0799999999999996E-8</c:v>
                </c:pt>
                <c:pt idx="6372">
                  <c:v>-8.0700000000000001E-8</c:v>
                </c:pt>
                <c:pt idx="6373">
                  <c:v>-8.0700000000000001E-8</c:v>
                </c:pt>
                <c:pt idx="6374">
                  <c:v>-8.0599999999999994E-8</c:v>
                </c:pt>
                <c:pt idx="6375">
                  <c:v>-8.0599999999999994E-8</c:v>
                </c:pt>
                <c:pt idx="6376">
                  <c:v>-8.05E-8</c:v>
                </c:pt>
                <c:pt idx="6377">
                  <c:v>-8.05E-8</c:v>
                </c:pt>
                <c:pt idx="6378">
                  <c:v>-8.0400000000000005E-8</c:v>
                </c:pt>
                <c:pt idx="6379">
                  <c:v>-8.0400000000000005E-8</c:v>
                </c:pt>
                <c:pt idx="6380">
                  <c:v>-8.0299999999999998E-8</c:v>
                </c:pt>
                <c:pt idx="6381">
                  <c:v>-8.0299999999999998E-8</c:v>
                </c:pt>
                <c:pt idx="6382">
                  <c:v>-8.0200000000000003E-8</c:v>
                </c:pt>
                <c:pt idx="6383">
                  <c:v>-8.0200000000000003E-8</c:v>
                </c:pt>
                <c:pt idx="6384">
                  <c:v>-8.0099999999999996E-8</c:v>
                </c:pt>
                <c:pt idx="6385">
                  <c:v>-8.0099999999999996E-8</c:v>
                </c:pt>
                <c:pt idx="6386">
                  <c:v>-8.0000000000000002E-8</c:v>
                </c:pt>
                <c:pt idx="6387">
                  <c:v>-8.0000000000000002E-8</c:v>
                </c:pt>
                <c:pt idx="6388">
                  <c:v>-7.9899999999999994E-8</c:v>
                </c:pt>
                <c:pt idx="6389">
                  <c:v>-7.9899999999999994E-8</c:v>
                </c:pt>
                <c:pt idx="6390">
                  <c:v>-7.98E-8</c:v>
                </c:pt>
                <c:pt idx="6391">
                  <c:v>-7.98E-8</c:v>
                </c:pt>
                <c:pt idx="6392">
                  <c:v>-7.9700000000000006E-8</c:v>
                </c:pt>
                <c:pt idx="6393">
                  <c:v>-7.9700000000000006E-8</c:v>
                </c:pt>
                <c:pt idx="6394">
                  <c:v>-7.9599999999999998E-8</c:v>
                </c:pt>
                <c:pt idx="6395">
                  <c:v>-7.9599999999999998E-8</c:v>
                </c:pt>
                <c:pt idx="6396">
                  <c:v>-7.9500000000000004E-8</c:v>
                </c:pt>
                <c:pt idx="6397">
                  <c:v>-7.9500000000000004E-8</c:v>
                </c:pt>
                <c:pt idx="6398">
                  <c:v>-7.9399999999999996E-8</c:v>
                </c:pt>
                <c:pt idx="6399">
                  <c:v>-7.9399999999999996E-8</c:v>
                </c:pt>
                <c:pt idx="6400">
                  <c:v>-7.9300000000000002E-8</c:v>
                </c:pt>
                <c:pt idx="6401">
                  <c:v>-7.9300000000000002E-8</c:v>
                </c:pt>
                <c:pt idx="6402">
                  <c:v>-7.9199999999999995E-8</c:v>
                </c:pt>
                <c:pt idx="6403">
                  <c:v>-7.9199999999999995E-8</c:v>
                </c:pt>
                <c:pt idx="6404">
                  <c:v>-7.91E-8</c:v>
                </c:pt>
                <c:pt idx="6405">
                  <c:v>-7.91E-8</c:v>
                </c:pt>
                <c:pt idx="6406">
                  <c:v>-7.9000000000000006E-8</c:v>
                </c:pt>
                <c:pt idx="6407">
                  <c:v>-7.9000000000000006E-8</c:v>
                </c:pt>
                <c:pt idx="6408">
                  <c:v>-7.8899999999999998E-8</c:v>
                </c:pt>
                <c:pt idx="6409">
                  <c:v>-7.8899999999999998E-8</c:v>
                </c:pt>
                <c:pt idx="6410">
                  <c:v>-7.8800000000000004E-8</c:v>
                </c:pt>
                <c:pt idx="6411">
                  <c:v>-7.8800000000000004E-8</c:v>
                </c:pt>
                <c:pt idx="6412">
                  <c:v>-7.8699999999999997E-8</c:v>
                </c:pt>
                <c:pt idx="6413">
                  <c:v>-7.8699999999999997E-8</c:v>
                </c:pt>
                <c:pt idx="6414">
                  <c:v>-7.8600000000000002E-8</c:v>
                </c:pt>
                <c:pt idx="6415">
                  <c:v>-7.8600000000000002E-8</c:v>
                </c:pt>
                <c:pt idx="6416">
                  <c:v>-7.8499999999999995E-8</c:v>
                </c:pt>
                <c:pt idx="6417">
                  <c:v>-7.8499999999999995E-8</c:v>
                </c:pt>
                <c:pt idx="6418">
                  <c:v>-7.8400000000000001E-8</c:v>
                </c:pt>
                <c:pt idx="6419">
                  <c:v>-7.8400000000000001E-8</c:v>
                </c:pt>
                <c:pt idx="6420">
                  <c:v>-7.8300000000000006E-8</c:v>
                </c:pt>
                <c:pt idx="6421">
                  <c:v>-7.8300000000000006E-8</c:v>
                </c:pt>
                <c:pt idx="6422">
                  <c:v>-7.8199999999999999E-8</c:v>
                </c:pt>
                <c:pt idx="6423">
                  <c:v>-7.8199999999999999E-8</c:v>
                </c:pt>
                <c:pt idx="6424">
                  <c:v>-7.8100000000000005E-8</c:v>
                </c:pt>
                <c:pt idx="6425">
                  <c:v>-7.8100000000000005E-8</c:v>
                </c:pt>
                <c:pt idx="6426">
                  <c:v>-7.7999999999999997E-8</c:v>
                </c:pt>
                <c:pt idx="6427">
                  <c:v>-7.7999999999999997E-8</c:v>
                </c:pt>
                <c:pt idx="6428">
                  <c:v>-7.7900000000000003E-8</c:v>
                </c:pt>
                <c:pt idx="6429">
                  <c:v>-7.7900000000000003E-8</c:v>
                </c:pt>
                <c:pt idx="6430">
                  <c:v>-7.7799999999999995E-8</c:v>
                </c:pt>
                <c:pt idx="6431">
                  <c:v>-7.7799999999999995E-8</c:v>
                </c:pt>
                <c:pt idx="6432">
                  <c:v>-7.7700000000000001E-8</c:v>
                </c:pt>
                <c:pt idx="6433">
                  <c:v>-7.7700000000000001E-8</c:v>
                </c:pt>
                <c:pt idx="6434">
                  <c:v>-7.7599999999999993E-8</c:v>
                </c:pt>
                <c:pt idx="6435">
                  <c:v>-7.7599999999999993E-8</c:v>
                </c:pt>
                <c:pt idx="6436">
                  <c:v>-7.7499999999999999E-8</c:v>
                </c:pt>
                <c:pt idx="6437">
                  <c:v>-7.7499999999999999E-8</c:v>
                </c:pt>
                <c:pt idx="6438">
                  <c:v>-7.7400000000000005E-8</c:v>
                </c:pt>
                <c:pt idx="6439">
                  <c:v>-7.7400000000000005E-8</c:v>
                </c:pt>
                <c:pt idx="6440">
                  <c:v>-7.7299999999999997E-8</c:v>
                </c:pt>
                <c:pt idx="6441">
                  <c:v>-7.7299999999999997E-8</c:v>
                </c:pt>
                <c:pt idx="6442">
                  <c:v>-7.7200000000000003E-8</c:v>
                </c:pt>
                <c:pt idx="6443">
                  <c:v>-7.7200000000000003E-8</c:v>
                </c:pt>
                <c:pt idx="6444">
                  <c:v>-7.7099999999999996E-8</c:v>
                </c:pt>
                <c:pt idx="6445">
                  <c:v>-7.7099999999999996E-8</c:v>
                </c:pt>
                <c:pt idx="6446">
                  <c:v>-7.7000000000000001E-8</c:v>
                </c:pt>
                <c:pt idx="6447">
                  <c:v>-7.7000000000000001E-8</c:v>
                </c:pt>
                <c:pt idx="6448">
                  <c:v>-7.6899999999999994E-8</c:v>
                </c:pt>
                <c:pt idx="6449">
                  <c:v>-7.6899999999999994E-8</c:v>
                </c:pt>
                <c:pt idx="6450">
                  <c:v>-7.6799999999999999E-8</c:v>
                </c:pt>
                <c:pt idx="6451">
                  <c:v>-7.6799999999999999E-8</c:v>
                </c:pt>
                <c:pt idx="6452">
                  <c:v>-7.6700000000000005E-8</c:v>
                </c:pt>
                <c:pt idx="6453">
                  <c:v>-7.6700000000000005E-8</c:v>
                </c:pt>
                <c:pt idx="6454">
                  <c:v>-7.6599999999999998E-8</c:v>
                </c:pt>
                <c:pt idx="6455">
                  <c:v>-7.6599999999999998E-8</c:v>
                </c:pt>
                <c:pt idx="6456">
                  <c:v>-7.6500000000000003E-8</c:v>
                </c:pt>
                <c:pt idx="6457">
                  <c:v>-7.6500000000000003E-8</c:v>
                </c:pt>
                <c:pt idx="6458">
                  <c:v>-7.6399999999999996E-8</c:v>
                </c:pt>
                <c:pt idx="6459">
                  <c:v>-7.6399999999999996E-8</c:v>
                </c:pt>
                <c:pt idx="6460">
                  <c:v>-7.6300000000000002E-8</c:v>
                </c:pt>
                <c:pt idx="6461">
                  <c:v>-7.6300000000000002E-8</c:v>
                </c:pt>
                <c:pt idx="6462">
                  <c:v>-7.6199999999999994E-8</c:v>
                </c:pt>
                <c:pt idx="6463">
                  <c:v>-7.6199999999999994E-8</c:v>
                </c:pt>
                <c:pt idx="6464">
                  <c:v>-7.61E-8</c:v>
                </c:pt>
                <c:pt idx="6465">
                  <c:v>-7.61E-8</c:v>
                </c:pt>
                <c:pt idx="6466">
                  <c:v>-7.6000000000000006E-8</c:v>
                </c:pt>
                <c:pt idx="6467">
                  <c:v>-7.6000000000000006E-8</c:v>
                </c:pt>
                <c:pt idx="6468">
                  <c:v>-7.5899999999999998E-8</c:v>
                </c:pt>
                <c:pt idx="6469">
                  <c:v>-7.5899999999999998E-8</c:v>
                </c:pt>
                <c:pt idx="6470">
                  <c:v>-7.5800000000000004E-8</c:v>
                </c:pt>
                <c:pt idx="6471">
                  <c:v>-7.5800000000000004E-8</c:v>
                </c:pt>
                <c:pt idx="6472">
                  <c:v>-7.5699999999999996E-8</c:v>
                </c:pt>
                <c:pt idx="6473">
                  <c:v>-7.5699999999999996E-8</c:v>
                </c:pt>
                <c:pt idx="6474">
                  <c:v>-7.5600000000000002E-8</c:v>
                </c:pt>
                <c:pt idx="6475">
                  <c:v>-7.5600000000000002E-8</c:v>
                </c:pt>
                <c:pt idx="6476">
                  <c:v>-7.5499999999999994E-8</c:v>
                </c:pt>
                <c:pt idx="6477">
                  <c:v>-7.5499999999999994E-8</c:v>
                </c:pt>
                <c:pt idx="6478">
                  <c:v>-7.54E-8</c:v>
                </c:pt>
                <c:pt idx="6479">
                  <c:v>-7.54E-8</c:v>
                </c:pt>
                <c:pt idx="6480">
                  <c:v>-7.5300000000000006E-8</c:v>
                </c:pt>
                <c:pt idx="6481">
                  <c:v>-7.5300000000000006E-8</c:v>
                </c:pt>
                <c:pt idx="6482">
                  <c:v>-7.5199999999999998E-8</c:v>
                </c:pt>
                <c:pt idx="6483">
                  <c:v>-7.5199999999999998E-8</c:v>
                </c:pt>
                <c:pt idx="6484">
                  <c:v>-7.5100000000000004E-8</c:v>
                </c:pt>
                <c:pt idx="6485">
                  <c:v>-7.5100000000000004E-8</c:v>
                </c:pt>
                <c:pt idx="6486">
                  <c:v>-7.4999999999999997E-8</c:v>
                </c:pt>
                <c:pt idx="6487">
                  <c:v>-7.4999999999999997E-8</c:v>
                </c:pt>
                <c:pt idx="6488">
                  <c:v>-7.4900000000000002E-8</c:v>
                </c:pt>
                <c:pt idx="6489">
                  <c:v>-7.4900000000000002E-8</c:v>
                </c:pt>
                <c:pt idx="6490">
                  <c:v>-7.4799999999999995E-8</c:v>
                </c:pt>
                <c:pt idx="6491">
                  <c:v>-7.4799999999999995E-8</c:v>
                </c:pt>
                <c:pt idx="6492">
                  <c:v>-7.4700000000000001E-8</c:v>
                </c:pt>
                <c:pt idx="6493">
                  <c:v>-7.4700000000000001E-8</c:v>
                </c:pt>
                <c:pt idx="6494">
                  <c:v>-7.4600000000000006E-8</c:v>
                </c:pt>
                <c:pt idx="6495">
                  <c:v>-7.4600000000000006E-8</c:v>
                </c:pt>
                <c:pt idx="6496">
                  <c:v>-7.4499999999999999E-8</c:v>
                </c:pt>
                <c:pt idx="6497">
                  <c:v>-7.4499999999999999E-8</c:v>
                </c:pt>
                <c:pt idx="6498">
                  <c:v>-7.4400000000000004E-8</c:v>
                </c:pt>
                <c:pt idx="6499">
                  <c:v>-7.4400000000000004E-8</c:v>
                </c:pt>
                <c:pt idx="6500">
                  <c:v>-7.4299999999999997E-8</c:v>
                </c:pt>
                <c:pt idx="6501">
                  <c:v>-7.4299999999999997E-8</c:v>
                </c:pt>
                <c:pt idx="6502">
                  <c:v>-7.4200000000000003E-8</c:v>
                </c:pt>
                <c:pt idx="6503">
                  <c:v>-7.4200000000000003E-8</c:v>
                </c:pt>
                <c:pt idx="6504">
                  <c:v>-7.4099999999999995E-8</c:v>
                </c:pt>
                <c:pt idx="6505">
                  <c:v>-7.4099999999999995E-8</c:v>
                </c:pt>
                <c:pt idx="6506">
                  <c:v>-7.4000000000000001E-8</c:v>
                </c:pt>
                <c:pt idx="6507">
                  <c:v>-7.4000000000000001E-8</c:v>
                </c:pt>
                <c:pt idx="6508">
                  <c:v>-7.3900000000000007E-8</c:v>
                </c:pt>
                <c:pt idx="6509">
                  <c:v>-7.3900000000000007E-8</c:v>
                </c:pt>
                <c:pt idx="6510">
                  <c:v>-7.3799999999999999E-8</c:v>
                </c:pt>
                <c:pt idx="6511">
                  <c:v>-7.3799999999999999E-8</c:v>
                </c:pt>
                <c:pt idx="6512">
                  <c:v>-7.3700000000000005E-8</c:v>
                </c:pt>
                <c:pt idx="6513">
                  <c:v>-7.3700000000000005E-8</c:v>
                </c:pt>
                <c:pt idx="6514">
                  <c:v>-7.3599999999999997E-8</c:v>
                </c:pt>
                <c:pt idx="6515">
                  <c:v>-7.3599999999999997E-8</c:v>
                </c:pt>
                <c:pt idx="6516">
                  <c:v>-7.3500000000000003E-8</c:v>
                </c:pt>
                <c:pt idx="6517">
                  <c:v>-7.3500000000000003E-8</c:v>
                </c:pt>
                <c:pt idx="6518">
                  <c:v>-7.3399999999999996E-8</c:v>
                </c:pt>
                <c:pt idx="6519">
                  <c:v>-7.3399999999999996E-8</c:v>
                </c:pt>
                <c:pt idx="6520">
                  <c:v>-7.3300000000000001E-8</c:v>
                </c:pt>
                <c:pt idx="6521">
                  <c:v>-7.3300000000000001E-8</c:v>
                </c:pt>
                <c:pt idx="6522">
                  <c:v>-7.3199999999999994E-8</c:v>
                </c:pt>
                <c:pt idx="6523">
                  <c:v>-7.3199999999999994E-8</c:v>
                </c:pt>
                <c:pt idx="6524">
                  <c:v>-7.3099999999999999E-8</c:v>
                </c:pt>
                <c:pt idx="6525">
                  <c:v>-7.3099999999999999E-8</c:v>
                </c:pt>
                <c:pt idx="6526">
                  <c:v>-7.3000000000000005E-8</c:v>
                </c:pt>
                <c:pt idx="6527">
                  <c:v>-7.3000000000000005E-8</c:v>
                </c:pt>
                <c:pt idx="6528">
                  <c:v>-7.2899999999999998E-8</c:v>
                </c:pt>
                <c:pt idx="6529">
                  <c:v>-7.2899999999999998E-8</c:v>
                </c:pt>
                <c:pt idx="6530">
                  <c:v>-7.2800000000000003E-8</c:v>
                </c:pt>
                <c:pt idx="6531">
                  <c:v>-7.2800000000000003E-8</c:v>
                </c:pt>
                <c:pt idx="6532">
                  <c:v>-7.2699999999999996E-8</c:v>
                </c:pt>
                <c:pt idx="6533">
                  <c:v>-7.2699999999999996E-8</c:v>
                </c:pt>
                <c:pt idx="6534">
                  <c:v>-7.2600000000000002E-8</c:v>
                </c:pt>
                <c:pt idx="6535">
                  <c:v>-7.2600000000000002E-8</c:v>
                </c:pt>
                <c:pt idx="6536">
                  <c:v>-7.2499999999999994E-8</c:v>
                </c:pt>
                <c:pt idx="6537">
                  <c:v>-7.2499999999999994E-8</c:v>
                </c:pt>
                <c:pt idx="6538">
                  <c:v>-7.24E-8</c:v>
                </c:pt>
                <c:pt idx="6539">
                  <c:v>-7.24E-8</c:v>
                </c:pt>
                <c:pt idx="6540">
                  <c:v>-7.2300000000000006E-8</c:v>
                </c:pt>
                <c:pt idx="6541">
                  <c:v>-7.2300000000000006E-8</c:v>
                </c:pt>
                <c:pt idx="6542">
                  <c:v>-7.2199999999999998E-8</c:v>
                </c:pt>
                <c:pt idx="6543">
                  <c:v>-7.2199999999999998E-8</c:v>
                </c:pt>
                <c:pt idx="6544">
                  <c:v>-7.2100000000000004E-8</c:v>
                </c:pt>
                <c:pt idx="6545">
                  <c:v>-7.2100000000000004E-8</c:v>
                </c:pt>
                <c:pt idx="6546">
                  <c:v>-7.1999999999999996E-8</c:v>
                </c:pt>
                <c:pt idx="6547">
                  <c:v>-7.1999999999999996E-8</c:v>
                </c:pt>
                <c:pt idx="6548">
                  <c:v>-7.1900000000000002E-8</c:v>
                </c:pt>
                <c:pt idx="6549">
                  <c:v>-7.1900000000000002E-8</c:v>
                </c:pt>
                <c:pt idx="6550">
                  <c:v>-7.1799999999999994E-8</c:v>
                </c:pt>
                <c:pt idx="6551">
                  <c:v>-7.1799999999999994E-8</c:v>
                </c:pt>
                <c:pt idx="6552">
                  <c:v>-7.17E-8</c:v>
                </c:pt>
                <c:pt idx="6553">
                  <c:v>-7.17E-8</c:v>
                </c:pt>
                <c:pt idx="6554">
                  <c:v>-7.1600000000000006E-8</c:v>
                </c:pt>
                <c:pt idx="6555">
                  <c:v>-7.1600000000000006E-8</c:v>
                </c:pt>
                <c:pt idx="6556">
                  <c:v>-7.1499999999999998E-8</c:v>
                </c:pt>
                <c:pt idx="6557">
                  <c:v>-7.1499999999999998E-8</c:v>
                </c:pt>
                <c:pt idx="6558">
                  <c:v>-7.1400000000000004E-8</c:v>
                </c:pt>
                <c:pt idx="6559">
                  <c:v>-7.1400000000000004E-8</c:v>
                </c:pt>
                <c:pt idx="6560">
                  <c:v>-7.1299999999999997E-8</c:v>
                </c:pt>
                <c:pt idx="6561">
                  <c:v>-7.1299999999999997E-8</c:v>
                </c:pt>
                <c:pt idx="6562">
                  <c:v>-7.1200000000000002E-8</c:v>
                </c:pt>
                <c:pt idx="6563">
                  <c:v>-7.1200000000000002E-8</c:v>
                </c:pt>
                <c:pt idx="6564">
                  <c:v>-7.1099999999999995E-8</c:v>
                </c:pt>
                <c:pt idx="6565">
                  <c:v>-7.1099999999999995E-8</c:v>
                </c:pt>
                <c:pt idx="6566">
                  <c:v>-7.1E-8</c:v>
                </c:pt>
                <c:pt idx="6567">
                  <c:v>-7.1E-8</c:v>
                </c:pt>
                <c:pt idx="6568">
                  <c:v>-7.0900000000000006E-8</c:v>
                </c:pt>
                <c:pt idx="6569">
                  <c:v>-7.0900000000000006E-8</c:v>
                </c:pt>
                <c:pt idx="6570">
                  <c:v>-7.0799999999999999E-8</c:v>
                </c:pt>
                <c:pt idx="6571">
                  <c:v>-7.0799999999999999E-8</c:v>
                </c:pt>
                <c:pt idx="6572">
                  <c:v>-7.0700000000000004E-8</c:v>
                </c:pt>
                <c:pt idx="6573">
                  <c:v>-7.0700000000000004E-8</c:v>
                </c:pt>
                <c:pt idx="6574">
                  <c:v>-7.0599999999999997E-8</c:v>
                </c:pt>
                <c:pt idx="6575">
                  <c:v>-7.0599999999999997E-8</c:v>
                </c:pt>
                <c:pt idx="6576">
                  <c:v>-7.0500000000000003E-8</c:v>
                </c:pt>
                <c:pt idx="6577">
                  <c:v>-7.0500000000000003E-8</c:v>
                </c:pt>
                <c:pt idx="6578">
                  <c:v>-7.0399999999999995E-8</c:v>
                </c:pt>
                <c:pt idx="6579">
                  <c:v>-7.0399999999999995E-8</c:v>
                </c:pt>
                <c:pt idx="6580">
                  <c:v>-7.0300000000000001E-8</c:v>
                </c:pt>
                <c:pt idx="6581">
                  <c:v>-7.0300000000000001E-8</c:v>
                </c:pt>
                <c:pt idx="6582">
                  <c:v>-7.0200000000000007E-8</c:v>
                </c:pt>
                <c:pt idx="6583">
                  <c:v>-7.0200000000000007E-8</c:v>
                </c:pt>
                <c:pt idx="6584">
                  <c:v>-7.0099999999999999E-8</c:v>
                </c:pt>
                <c:pt idx="6585">
                  <c:v>-7.0099999999999999E-8</c:v>
                </c:pt>
                <c:pt idx="6586">
                  <c:v>-7.0000000000000005E-8</c:v>
                </c:pt>
                <c:pt idx="6587">
                  <c:v>-7.0000000000000005E-8</c:v>
                </c:pt>
                <c:pt idx="6588">
                  <c:v>-6.9899999999999997E-8</c:v>
                </c:pt>
                <c:pt idx="6589">
                  <c:v>-6.9899999999999997E-8</c:v>
                </c:pt>
                <c:pt idx="6590">
                  <c:v>-6.9800000000000003E-8</c:v>
                </c:pt>
                <c:pt idx="6591">
                  <c:v>-6.9800000000000003E-8</c:v>
                </c:pt>
                <c:pt idx="6592">
                  <c:v>-6.9699999999999995E-8</c:v>
                </c:pt>
                <c:pt idx="6593">
                  <c:v>-6.9699999999999995E-8</c:v>
                </c:pt>
                <c:pt idx="6594">
                  <c:v>-6.9600000000000001E-8</c:v>
                </c:pt>
                <c:pt idx="6595">
                  <c:v>-6.9600000000000001E-8</c:v>
                </c:pt>
                <c:pt idx="6596">
                  <c:v>-6.9499999999999994E-8</c:v>
                </c:pt>
                <c:pt idx="6597">
                  <c:v>-6.9499999999999994E-8</c:v>
                </c:pt>
                <c:pt idx="6598">
                  <c:v>-6.9399999999999999E-8</c:v>
                </c:pt>
                <c:pt idx="6599">
                  <c:v>-6.9399999999999999E-8</c:v>
                </c:pt>
                <c:pt idx="6600">
                  <c:v>-6.9300000000000005E-8</c:v>
                </c:pt>
                <c:pt idx="6601">
                  <c:v>-6.9300000000000005E-8</c:v>
                </c:pt>
                <c:pt idx="6602">
                  <c:v>-6.9199999999999998E-8</c:v>
                </c:pt>
                <c:pt idx="6603">
                  <c:v>-6.9199999999999998E-8</c:v>
                </c:pt>
                <c:pt idx="6604">
                  <c:v>-6.9100000000000003E-8</c:v>
                </c:pt>
                <c:pt idx="6605">
                  <c:v>-6.9100000000000003E-8</c:v>
                </c:pt>
                <c:pt idx="6606">
                  <c:v>-6.8999999999999996E-8</c:v>
                </c:pt>
                <c:pt idx="6607">
                  <c:v>-6.8999999999999996E-8</c:v>
                </c:pt>
                <c:pt idx="6608">
                  <c:v>-6.8900000000000002E-8</c:v>
                </c:pt>
                <c:pt idx="6609">
                  <c:v>-6.8900000000000002E-8</c:v>
                </c:pt>
                <c:pt idx="6610">
                  <c:v>-6.8799999999999994E-8</c:v>
                </c:pt>
                <c:pt idx="6611">
                  <c:v>-6.8799999999999994E-8</c:v>
                </c:pt>
                <c:pt idx="6612">
                  <c:v>-6.87E-8</c:v>
                </c:pt>
                <c:pt idx="6613">
                  <c:v>-6.87E-8</c:v>
                </c:pt>
                <c:pt idx="6614">
                  <c:v>-6.8600000000000005E-8</c:v>
                </c:pt>
                <c:pt idx="6615">
                  <c:v>-6.8600000000000005E-8</c:v>
                </c:pt>
                <c:pt idx="6616">
                  <c:v>-6.8499999999999998E-8</c:v>
                </c:pt>
                <c:pt idx="6617">
                  <c:v>-6.8499999999999998E-8</c:v>
                </c:pt>
                <c:pt idx="6618">
                  <c:v>-6.8400000000000004E-8</c:v>
                </c:pt>
                <c:pt idx="6619">
                  <c:v>-6.8400000000000004E-8</c:v>
                </c:pt>
                <c:pt idx="6620">
                  <c:v>-6.8299999999999996E-8</c:v>
                </c:pt>
                <c:pt idx="6621">
                  <c:v>-6.8299999999999996E-8</c:v>
                </c:pt>
                <c:pt idx="6622">
                  <c:v>-6.8200000000000002E-8</c:v>
                </c:pt>
                <c:pt idx="6623">
                  <c:v>-6.8200000000000002E-8</c:v>
                </c:pt>
                <c:pt idx="6624">
                  <c:v>-6.8099999999999994E-8</c:v>
                </c:pt>
                <c:pt idx="6625">
                  <c:v>-6.8099999999999994E-8</c:v>
                </c:pt>
                <c:pt idx="6626">
                  <c:v>-6.8E-8</c:v>
                </c:pt>
                <c:pt idx="6627">
                  <c:v>-6.8E-8</c:v>
                </c:pt>
                <c:pt idx="6628">
                  <c:v>-6.7900000000000006E-8</c:v>
                </c:pt>
                <c:pt idx="6629">
                  <c:v>-6.7900000000000006E-8</c:v>
                </c:pt>
                <c:pt idx="6630">
                  <c:v>-6.7799999999999998E-8</c:v>
                </c:pt>
                <c:pt idx="6631">
                  <c:v>-6.7799999999999998E-8</c:v>
                </c:pt>
                <c:pt idx="6632">
                  <c:v>-6.7700000000000004E-8</c:v>
                </c:pt>
                <c:pt idx="6633">
                  <c:v>-6.7700000000000004E-8</c:v>
                </c:pt>
                <c:pt idx="6634">
                  <c:v>-6.7599999999999997E-8</c:v>
                </c:pt>
                <c:pt idx="6635">
                  <c:v>-6.7599999999999997E-8</c:v>
                </c:pt>
                <c:pt idx="6636">
                  <c:v>-6.7500000000000002E-8</c:v>
                </c:pt>
                <c:pt idx="6637">
                  <c:v>-6.7500000000000002E-8</c:v>
                </c:pt>
                <c:pt idx="6638">
                  <c:v>-6.7399999999999995E-8</c:v>
                </c:pt>
                <c:pt idx="6639">
                  <c:v>-6.7399999999999995E-8</c:v>
                </c:pt>
                <c:pt idx="6640">
                  <c:v>-6.73E-8</c:v>
                </c:pt>
                <c:pt idx="6641">
                  <c:v>-6.73E-8</c:v>
                </c:pt>
                <c:pt idx="6642">
                  <c:v>-6.7200000000000006E-8</c:v>
                </c:pt>
                <c:pt idx="6643">
                  <c:v>-6.7200000000000006E-8</c:v>
                </c:pt>
                <c:pt idx="6644">
                  <c:v>-6.7099999999999999E-8</c:v>
                </c:pt>
                <c:pt idx="6645">
                  <c:v>-6.7099999999999999E-8</c:v>
                </c:pt>
                <c:pt idx="6646">
                  <c:v>-6.7000000000000004E-8</c:v>
                </c:pt>
                <c:pt idx="6647">
                  <c:v>-6.7000000000000004E-8</c:v>
                </c:pt>
                <c:pt idx="6648">
                  <c:v>-6.6899999999999997E-8</c:v>
                </c:pt>
                <c:pt idx="6649">
                  <c:v>-6.6899999999999997E-8</c:v>
                </c:pt>
                <c:pt idx="6650">
                  <c:v>-6.6800000000000003E-8</c:v>
                </c:pt>
                <c:pt idx="6651">
                  <c:v>-6.6800000000000003E-8</c:v>
                </c:pt>
                <c:pt idx="6652">
                  <c:v>-6.6699999999999995E-8</c:v>
                </c:pt>
                <c:pt idx="6653">
                  <c:v>-6.6699999999999995E-8</c:v>
                </c:pt>
                <c:pt idx="6654">
                  <c:v>-6.6600000000000001E-8</c:v>
                </c:pt>
                <c:pt idx="6655">
                  <c:v>-6.6600000000000001E-8</c:v>
                </c:pt>
                <c:pt idx="6656">
                  <c:v>-6.6500000000000007E-8</c:v>
                </c:pt>
                <c:pt idx="6657">
                  <c:v>-6.6500000000000007E-8</c:v>
                </c:pt>
                <c:pt idx="6658">
                  <c:v>-6.6399999999999999E-8</c:v>
                </c:pt>
                <c:pt idx="6659">
                  <c:v>-6.6399999999999999E-8</c:v>
                </c:pt>
                <c:pt idx="6660">
                  <c:v>-6.6300000000000005E-8</c:v>
                </c:pt>
                <c:pt idx="6661">
                  <c:v>-6.6300000000000005E-8</c:v>
                </c:pt>
                <c:pt idx="6662">
                  <c:v>-6.6199999999999997E-8</c:v>
                </c:pt>
                <c:pt idx="6663">
                  <c:v>-6.6199999999999997E-8</c:v>
                </c:pt>
                <c:pt idx="6664">
                  <c:v>-6.6100000000000003E-8</c:v>
                </c:pt>
                <c:pt idx="6665">
                  <c:v>-6.6100000000000003E-8</c:v>
                </c:pt>
                <c:pt idx="6666">
                  <c:v>-6.5999999999999995E-8</c:v>
                </c:pt>
                <c:pt idx="6667">
                  <c:v>-6.5999999999999995E-8</c:v>
                </c:pt>
                <c:pt idx="6668">
                  <c:v>-6.5900000000000001E-8</c:v>
                </c:pt>
                <c:pt idx="6669">
                  <c:v>-6.5900000000000001E-8</c:v>
                </c:pt>
                <c:pt idx="6670">
                  <c:v>-6.5799999999999994E-8</c:v>
                </c:pt>
                <c:pt idx="6671">
                  <c:v>-6.5799999999999994E-8</c:v>
                </c:pt>
                <c:pt idx="6672">
                  <c:v>-6.5699999999999999E-8</c:v>
                </c:pt>
                <c:pt idx="6673">
                  <c:v>-6.5699999999999999E-8</c:v>
                </c:pt>
                <c:pt idx="6674">
                  <c:v>-6.5600000000000005E-8</c:v>
                </c:pt>
                <c:pt idx="6675">
                  <c:v>-6.5600000000000005E-8</c:v>
                </c:pt>
                <c:pt idx="6676">
                  <c:v>-6.5499999999999998E-8</c:v>
                </c:pt>
                <c:pt idx="6677">
                  <c:v>-6.5499999999999998E-8</c:v>
                </c:pt>
                <c:pt idx="6678">
                  <c:v>-6.5400000000000003E-8</c:v>
                </c:pt>
                <c:pt idx="6679">
                  <c:v>-6.5400000000000003E-8</c:v>
                </c:pt>
                <c:pt idx="6680">
                  <c:v>-6.5299999999999996E-8</c:v>
                </c:pt>
                <c:pt idx="6681">
                  <c:v>-6.5299999999999996E-8</c:v>
                </c:pt>
                <c:pt idx="6682">
                  <c:v>-6.5200000000000001E-8</c:v>
                </c:pt>
                <c:pt idx="6683">
                  <c:v>-6.5200000000000001E-8</c:v>
                </c:pt>
                <c:pt idx="6684">
                  <c:v>-6.5099999999999994E-8</c:v>
                </c:pt>
                <c:pt idx="6685">
                  <c:v>-6.5099999999999994E-8</c:v>
                </c:pt>
                <c:pt idx="6686">
                  <c:v>-6.5E-8</c:v>
                </c:pt>
                <c:pt idx="6687">
                  <c:v>-6.5E-8</c:v>
                </c:pt>
                <c:pt idx="6688">
                  <c:v>-6.4900000000000005E-8</c:v>
                </c:pt>
                <c:pt idx="6689">
                  <c:v>-6.4900000000000005E-8</c:v>
                </c:pt>
                <c:pt idx="6690">
                  <c:v>-6.4799999999999998E-8</c:v>
                </c:pt>
                <c:pt idx="6691">
                  <c:v>-6.4799999999999998E-8</c:v>
                </c:pt>
                <c:pt idx="6692">
                  <c:v>-6.4700000000000004E-8</c:v>
                </c:pt>
                <c:pt idx="6693">
                  <c:v>-6.4700000000000004E-8</c:v>
                </c:pt>
                <c:pt idx="6694">
                  <c:v>-6.4599999999999996E-8</c:v>
                </c:pt>
                <c:pt idx="6695">
                  <c:v>-6.4599999999999996E-8</c:v>
                </c:pt>
                <c:pt idx="6696">
                  <c:v>-6.4500000000000002E-8</c:v>
                </c:pt>
                <c:pt idx="6697">
                  <c:v>-6.4500000000000002E-8</c:v>
                </c:pt>
                <c:pt idx="6698">
                  <c:v>-6.4399999999999994E-8</c:v>
                </c:pt>
                <c:pt idx="6699">
                  <c:v>-6.4399999999999994E-8</c:v>
                </c:pt>
                <c:pt idx="6700">
                  <c:v>-6.43E-8</c:v>
                </c:pt>
                <c:pt idx="6701">
                  <c:v>-6.43E-8</c:v>
                </c:pt>
                <c:pt idx="6702">
                  <c:v>-6.4200000000000006E-8</c:v>
                </c:pt>
                <c:pt idx="6703">
                  <c:v>-6.4200000000000006E-8</c:v>
                </c:pt>
                <c:pt idx="6704">
                  <c:v>-6.4099999999999998E-8</c:v>
                </c:pt>
                <c:pt idx="6705">
                  <c:v>-6.4099999999999998E-8</c:v>
                </c:pt>
                <c:pt idx="6706">
                  <c:v>-6.4000000000000004E-8</c:v>
                </c:pt>
                <c:pt idx="6707">
                  <c:v>-6.4000000000000004E-8</c:v>
                </c:pt>
                <c:pt idx="6708">
                  <c:v>-6.3899999999999996E-8</c:v>
                </c:pt>
                <c:pt idx="6709">
                  <c:v>-6.3899999999999996E-8</c:v>
                </c:pt>
                <c:pt idx="6710">
                  <c:v>-6.3800000000000002E-8</c:v>
                </c:pt>
                <c:pt idx="6711">
                  <c:v>-6.3800000000000002E-8</c:v>
                </c:pt>
                <c:pt idx="6712">
                  <c:v>-6.3699999999999995E-8</c:v>
                </c:pt>
                <c:pt idx="6713">
                  <c:v>-6.3699999999999995E-8</c:v>
                </c:pt>
                <c:pt idx="6714">
                  <c:v>-6.36E-8</c:v>
                </c:pt>
                <c:pt idx="6715">
                  <c:v>-6.36E-8</c:v>
                </c:pt>
                <c:pt idx="6716">
                  <c:v>-6.3500000000000006E-8</c:v>
                </c:pt>
                <c:pt idx="6717">
                  <c:v>-6.3500000000000006E-8</c:v>
                </c:pt>
                <c:pt idx="6718">
                  <c:v>-6.3399999999999999E-8</c:v>
                </c:pt>
                <c:pt idx="6719">
                  <c:v>-6.3399999999999999E-8</c:v>
                </c:pt>
                <c:pt idx="6720">
                  <c:v>-6.3300000000000004E-8</c:v>
                </c:pt>
                <c:pt idx="6721">
                  <c:v>-6.3300000000000004E-8</c:v>
                </c:pt>
                <c:pt idx="6722">
                  <c:v>-6.3199999999999997E-8</c:v>
                </c:pt>
                <c:pt idx="6723">
                  <c:v>-6.3199999999999997E-8</c:v>
                </c:pt>
                <c:pt idx="6724">
                  <c:v>-6.3100000000000003E-8</c:v>
                </c:pt>
                <c:pt idx="6725">
                  <c:v>-6.3100000000000003E-8</c:v>
                </c:pt>
                <c:pt idx="6726">
                  <c:v>-6.2999999999999995E-8</c:v>
                </c:pt>
                <c:pt idx="6727">
                  <c:v>-6.2999999999999995E-8</c:v>
                </c:pt>
                <c:pt idx="6728">
                  <c:v>-6.2900000000000001E-8</c:v>
                </c:pt>
                <c:pt idx="6729">
                  <c:v>-6.2900000000000001E-8</c:v>
                </c:pt>
                <c:pt idx="6730">
                  <c:v>-6.2800000000000006E-8</c:v>
                </c:pt>
                <c:pt idx="6731">
                  <c:v>-6.2800000000000006E-8</c:v>
                </c:pt>
                <c:pt idx="6732">
                  <c:v>-6.2699999999999999E-8</c:v>
                </c:pt>
                <c:pt idx="6733">
                  <c:v>-6.2699999999999999E-8</c:v>
                </c:pt>
                <c:pt idx="6734">
                  <c:v>-6.2600000000000005E-8</c:v>
                </c:pt>
                <c:pt idx="6735">
                  <c:v>-6.2600000000000005E-8</c:v>
                </c:pt>
                <c:pt idx="6736">
                  <c:v>-6.2499999999999997E-8</c:v>
                </c:pt>
                <c:pt idx="6737">
                  <c:v>-6.2499999999999997E-8</c:v>
                </c:pt>
                <c:pt idx="6738">
                  <c:v>-6.2400000000000003E-8</c:v>
                </c:pt>
                <c:pt idx="6739">
                  <c:v>-6.2400000000000003E-8</c:v>
                </c:pt>
                <c:pt idx="6740">
                  <c:v>-6.2299999999999995E-8</c:v>
                </c:pt>
                <c:pt idx="6741">
                  <c:v>-6.2299999999999995E-8</c:v>
                </c:pt>
                <c:pt idx="6742">
                  <c:v>-6.2200000000000001E-8</c:v>
                </c:pt>
                <c:pt idx="6743">
                  <c:v>-6.2200000000000001E-8</c:v>
                </c:pt>
                <c:pt idx="6744">
                  <c:v>-6.2099999999999994E-8</c:v>
                </c:pt>
                <c:pt idx="6745">
                  <c:v>-6.2099999999999994E-8</c:v>
                </c:pt>
                <c:pt idx="6746">
                  <c:v>-6.1999999999999999E-8</c:v>
                </c:pt>
                <c:pt idx="6747">
                  <c:v>-6.1999999999999999E-8</c:v>
                </c:pt>
                <c:pt idx="6748">
                  <c:v>-6.1900000000000005E-8</c:v>
                </c:pt>
                <c:pt idx="6749">
                  <c:v>-6.1900000000000005E-8</c:v>
                </c:pt>
                <c:pt idx="6750">
                  <c:v>-6.1799999999999998E-8</c:v>
                </c:pt>
                <c:pt idx="6751">
                  <c:v>-6.1799999999999998E-8</c:v>
                </c:pt>
                <c:pt idx="6752">
                  <c:v>-6.1700000000000003E-8</c:v>
                </c:pt>
                <c:pt idx="6753">
                  <c:v>-6.1700000000000003E-8</c:v>
                </c:pt>
                <c:pt idx="6754">
                  <c:v>-6.1599999999999996E-8</c:v>
                </c:pt>
                <c:pt idx="6755">
                  <c:v>-6.1599999999999996E-8</c:v>
                </c:pt>
                <c:pt idx="6756">
                  <c:v>-6.1500000000000001E-8</c:v>
                </c:pt>
                <c:pt idx="6757">
                  <c:v>-6.1500000000000001E-8</c:v>
                </c:pt>
                <c:pt idx="6758">
                  <c:v>-6.1399999999999994E-8</c:v>
                </c:pt>
                <c:pt idx="6759">
                  <c:v>-6.1399999999999994E-8</c:v>
                </c:pt>
                <c:pt idx="6760">
                  <c:v>-6.13E-8</c:v>
                </c:pt>
                <c:pt idx="6761">
                  <c:v>-6.13E-8</c:v>
                </c:pt>
                <c:pt idx="6762">
                  <c:v>-6.1200000000000005E-8</c:v>
                </c:pt>
                <c:pt idx="6763">
                  <c:v>-6.1200000000000005E-8</c:v>
                </c:pt>
                <c:pt idx="6764">
                  <c:v>-6.1099999999999998E-8</c:v>
                </c:pt>
                <c:pt idx="6765">
                  <c:v>-6.1099999999999998E-8</c:v>
                </c:pt>
                <c:pt idx="6766">
                  <c:v>-6.1000000000000004E-8</c:v>
                </c:pt>
                <c:pt idx="6767">
                  <c:v>-6.1000000000000004E-8</c:v>
                </c:pt>
                <c:pt idx="6768">
                  <c:v>-6.0899999999999996E-8</c:v>
                </c:pt>
                <c:pt idx="6769">
                  <c:v>-6.0899999999999996E-8</c:v>
                </c:pt>
                <c:pt idx="6770">
                  <c:v>-6.0800000000000002E-8</c:v>
                </c:pt>
                <c:pt idx="6771">
                  <c:v>-6.0800000000000002E-8</c:v>
                </c:pt>
                <c:pt idx="6772">
                  <c:v>-6.0699999999999994E-8</c:v>
                </c:pt>
                <c:pt idx="6773">
                  <c:v>-6.0699999999999994E-8</c:v>
                </c:pt>
                <c:pt idx="6774">
                  <c:v>-6.06E-8</c:v>
                </c:pt>
                <c:pt idx="6775">
                  <c:v>-6.06E-8</c:v>
                </c:pt>
                <c:pt idx="6776">
                  <c:v>-6.0500000000000006E-8</c:v>
                </c:pt>
                <c:pt idx="6777">
                  <c:v>-6.0500000000000006E-8</c:v>
                </c:pt>
                <c:pt idx="6778">
                  <c:v>-6.0399999999999998E-8</c:v>
                </c:pt>
                <c:pt idx="6779">
                  <c:v>-6.0399999999999998E-8</c:v>
                </c:pt>
                <c:pt idx="6780">
                  <c:v>-6.0300000000000004E-8</c:v>
                </c:pt>
                <c:pt idx="6781">
                  <c:v>-6.0300000000000004E-8</c:v>
                </c:pt>
                <c:pt idx="6782">
                  <c:v>-6.0199999999999996E-8</c:v>
                </c:pt>
                <c:pt idx="6783">
                  <c:v>-6.0199999999999996E-8</c:v>
                </c:pt>
                <c:pt idx="6784">
                  <c:v>-6.0100000000000002E-8</c:v>
                </c:pt>
                <c:pt idx="6785">
                  <c:v>-6.0100000000000002E-8</c:v>
                </c:pt>
                <c:pt idx="6786">
                  <c:v>-5.9999999999999995E-8</c:v>
                </c:pt>
                <c:pt idx="6787">
                  <c:v>-5.9999999999999995E-8</c:v>
                </c:pt>
                <c:pt idx="6788">
                  <c:v>-5.99E-8</c:v>
                </c:pt>
                <c:pt idx="6789">
                  <c:v>-5.99E-8</c:v>
                </c:pt>
                <c:pt idx="6790">
                  <c:v>-5.9800000000000006E-8</c:v>
                </c:pt>
                <c:pt idx="6791">
                  <c:v>-5.9800000000000006E-8</c:v>
                </c:pt>
                <c:pt idx="6792">
                  <c:v>-5.9699999999999999E-8</c:v>
                </c:pt>
                <c:pt idx="6793">
                  <c:v>-5.9699999999999999E-8</c:v>
                </c:pt>
                <c:pt idx="6794">
                  <c:v>-5.9599999999999998E-8</c:v>
                </c:pt>
                <c:pt idx="6795">
                  <c:v>-5.9599999999999998E-8</c:v>
                </c:pt>
                <c:pt idx="6796">
                  <c:v>-5.9499999999999997E-8</c:v>
                </c:pt>
                <c:pt idx="6797">
                  <c:v>-5.9499999999999997E-8</c:v>
                </c:pt>
                <c:pt idx="6798">
                  <c:v>-5.9400000000000003E-8</c:v>
                </c:pt>
                <c:pt idx="6799">
                  <c:v>-5.9400000000000003E-8</c:v>
                </c:pt>
                <c:pt idx="6800">
                  <c:v>-5.9300000000000002E-8</c:v>
                </c:pt>
                <c:pt idx="6801">
                  <c:v>-5.9300000000000002E-8</c:v>
                </c:pt>
                <c:pt idx="6802">
                  <c:v>-5.9200000000000001E-8</c:v>
                </c:pt>
                <c:pt idx="6803">
                  <c:v>-5.9200000000000001E-8</c:v>
                </c:pt>
                <c:pt idx="6804">
                  <c:v>-5.91E-8</c:v>
                </c:pt>
                <c:pt idx="6805">
                  <c:v>-5.91E-8</c:v>
                </c:pt>
                <c:pt idx="6806">
                  <c:v>-5.8999999999999999E-8</c:v>
                </c:pt>
                <c:pt idx="6807">
                  <c:v>-5.8999999999999999E-8</c:v>
                </c:pt>
                <c:pt idx="6808">
                  <c:v>-5.8899999999999998E-8</c:v>
                </c:pt>
                <c:pt idx="6809">
                  <c:v>-5.8899999999999998E-8</c:v>
                </c:pt>
                <c:pt idx="6810">
                  <c:v>-5.8799999999999997E-8</c:v>
                </c:pt>
                <c:pt idx="6811">
                  <c:v>-5.8799999999999997E-8</c:v>
                </c:pt>
                <c:pt idx="6812">
                  <c:v>-5.8700000000000003E-8</c:v>
                </c:pt>
                <c:pt idx="6813">
                  <c:v>-5.8700000000000003E-8</c:v>
                </c:pt>
                <c:pt idx="6814">
                  <c:v>-5.8600000000000002E-8</c:v>
                </c:pt>
                <c:pt idx="6815">
                  <c:v>-5.8600000000000002E-8</c:v>
                </c:pt>
                <c:pt idx="6816">
                  <c:v>-5.8500000000000001E-8</c:v>
                </c:pt>
                <c:pt idx="6817">
                  <c:v>-5.8500000000000001E-8</c:v>
                </c:pt>
                <c:pt idx="6818">
                  <c:v>-5.84E-8</c:v>
                </c:pt>
                <c:pt idx="6819">
                  <c:v>-5.84E-8</c:v>
                </c:pt>
                <c:pt idx="6820">
                  <c:v>-5.8299999999999999E-8</c:v>
                </c:pt>
                <c:pt idx="6821">
                  <c:v>-5.8299999999999999E-8</c:v>
                </c:pt>
                <c:pt idx="6822">
                  <c:v>-5.8199999999999998E-8</c:v>
                </c:pt>
                <c:pt idx="6823">
                  <c:v>-5.8199999999999998E-8</c:v>
                </c:pt>
                <c:pt idx="6824">
                  <c:v>-5.8099999999999997E-8</c:v>
                </c:pt>
                <c:pt idx="6825">
                  <c:v>-5.8099999999999997E-8</c:v>
                </c:pt>
                <c:pt idx="6826">
                  <c:v>-5.8000000000000003E-8</c:v>
                </c:pt>
                <c:pt idx="6827">
                  <c:v>-5.8000000000000003E-8</c:v>
                </c:pt>
                <c:pt idx="6828">
                  <c:v>-5.7900000000000002E-8</c:v>
                </c:pt>
                <c:pt idx="6829">
                  <c:v>-5.7900000000000002E-8</c:v>
                </c:pt>
                <c:pt idx="6830">
                  <c:v>-5.7800000000000001E-8</c:v>
                </c:pt>
                <c:pt idx="6831">
                  <c:v>-5.7800000000000001E-8</c:v>
                </c:pt>
                <c:pt idx="6832">
                  <c:v>-5.7700000000000001E-8</c:v>
                </c:pt>
                <c:pt idx="6833">
                  <c:v>-5.7700000000000001E-8</c:v>
                </c:pt>
                <c:pt idx="6834">
                  <c:v>-5.76E-8</c:v>
                </c:pt>
                <c:pt idx="6835">
                  <c:v>-5.76E-8</c:v>
                </c:pt>
                <c:pt idx="6836">
                  <c:v>-5.7499999999999999E-8</c:v>
                </c:pt>
                <c:pt idx="6837">
                  <c:v>-5.7499999999999999E-8</c:v>
                </c:pt>
                <c:pt idx="6838">
                  <c:v>-5.7399999999999998E-8</c:v>
                </c:pt>
                <c:pt idx="6839">
                  <c:v>-5.7399999999999998E-8</c:v>
                </c:pt>
                <c:pt idx="6840">
                  <c:v>-5.7299999999999997E-8</c:v>
                </c:pt>
                <c:pt idx="6841">
                  <c:v>-5.7299999999999997E-8</c:v>
                </c:pt>
                <c:pt idx="6842">
                  <c:v>-5.7200000000000003E-8</c:v>
                </c:pt>
                <c:pt idx="6843">
                  <c:v>-5.7200000000000003E-8</c:v>
                </c:pt>
                <c:pt idx="6844">
                  <c:v>-5.7100000000000002E-8</c:v>
                </c:pt>
                <c:pt idx="6845">
                  <c:v>-5.7100000000000002E-8</c:v>
                </c:pt>
                <c:pt idx="6846">
                  <c:v>-5.7000000000000001E-8</c:v>
                </c:pt>
                <c:pt idx="6847">
                  <c:v>-5.7000000000000001E-8</c:v>
                </c:pt>
                <c:pt idx="6848">
                  <c:v>-5.69E-8</c:v>
                </c:pt>
                <c:pt idx="6849">
                  <c:v>-5.69E-8</c:v>
                </c:pt>
                <c:pt idx="6850">
                  <c:v>-5.6799999999999999E-8</c:v>
                </c:pt>
                <c:pt idx="6851">
                  <c:v>-5.6799999999999999E-8</c:v>
                </c:pt>
                <c:pt idx="6852">
                  <c:v>-5.6699999999999998E-8</c:v>
                </c:pt>
                <c:pt idx="6853">
                  <c:v>-5.6699999999999998E-8</c:v>
                </c:pt>
                <c:pt idx="6854">
                  <c:v>-5.6599999999999997E-8</c:v>
                </c:pt>
                <c:pt idx="6855">
                  <c:v>-5.6599999999999997E-8</c:v>
                </c:pt>
                <c:pt idx="6856">
                  <c:v>-5.6500000000000003E-8</c:v>
                </c:pt>
                <c:pt idx="6857">
                  <c:v>-5.6500000000000003E-8</c:v>
                </c:pt>
                <c:pt idx="6858">
                  <c:v>-5.6400000000000002E-8</c:v>
                </c:pt>
                <c:pt idx="6859">
                  <c:v>-5.6400000000000002E-8</c:v>
                </c:pt>
                <c:pt idx="6860">
                  <c:v>-5.6300000000000001E-8</c:v>
                </c:pt>
                <c:pt idx="6861">
                  <c:v>-5.6300000000000001E-8</c:v>
                </c:pt>
                <c:pt idx="6862">
                  <c:v>-5.62E-8</c:v>
                </c:pt>
                <c:pt idx="6863">
                  <c:v>-5.62E-8</c:v>
                </c:pt>
                <c:pt idx="6864">
                  <c:v>-5.6099999999999999E-8</c:v>
                </c:pt>
                <c:pt idx="6865">
                  <c:v>-5.6099999999999999E-8</c:v>
                </c:pt>
                <c:pt idx="6866">
                  <c:v>-5.5999999999999999E-8</c:v>
                </c:pt>
                <c:pt idx="6867">
                  <c:v>-5.5999999999999999E-8</c:v>
                </c:pt>
                <c:pt idx="6868">
                  <c:v>-5.5899999999999998E-8</c:v>
                </c:pt>
                <c:pt idx="6869">
                  <c:v>-5.5899999999999998E-8</c:v>
                </c:pt>
                <c:pt idx="6870">
                  <c:v>-5.5799999999999997E-8</c:v>
                </c:pt>
                <c:pt idx="6871">
                  <c:v>-5.5799999999999997E-8</c:v>
                </c:pt>
                <c:pt idx="6872">
                  <c:v>-5.5700000000000002E-8</c:v>
                </c:pt>
                <c:pt idx="6873">
                  <c:v>-5.5700000000000002E-8</c:v>
                </c:pt>
                <c:pt idx="6874">
                  <c:v>-5.5600000000000002E-8</c:v>
                </c:pt>
                <c:pt idx="6875">
                  <c:v>-5.5600000000000002E-8</c:v>
                </c:pt>
                <c:pt idx="6876">
                  <c:v>-5.5500000000000001E-8</c:v>
                </c:pt>
                <c:pt idx="6877">
                  <c:v>-5.5500000000000001E-8</c:v>
                </c:pt>
                <c:pt idx="6878">
                  <c:v>-5.54E-8</c:v>
                </c:pt>
                <c:pt idx="6879">
                  <c:v>-5.54E-8</c:v>
                </c:pt>
                <c:pt idx="6880">
                  <c:v>-5.5299999999999999E-8</c:v>
                </c:pt>
                <c:pt idx="6881">
                  <c:v>-5.5299999999999999E-8</c:v>
                </c:pt>
                <c:pt idx="6882">
                  <c:v>-5.5199999999999998E-8</c:v>
                </c:pt>
                <c:pt idx="6883">
                  <c:v>-5.5199999999999998E-8</c:v>
                </c:pt>
                <c:pt idx="6884">
                  <c:v>-5.5099999999999997E-8</c:v>
                </c:pt>
                <c:pt idx="6885">
                  <c:v>-5.5099999999999997E-8</c:v>
                </c:pt>
                <c:pt idx="6886">
                  <c:v>-5.5000000000000003E-8</c:v>
                </c:pt>
                <c:pt idx="6887">
                  <c:v>-5.5000000000000003E-8</c:v>
                </c:pt>
                <c:pt idx="6888">
                  <c:v>-5.4900000000000002E-8</c:v>
                </c:pt>
                <c:pt idx="6889">
                  <c:v>-5.4900000000000002E-8</c:v>
                </c:pt>
                <c:pt idx="6890">
                  <c:v>-5.4800000000000001E-8</c:v>
                </c:pt>
                <c:pt idx="6891">
                  <c:v>-5.4800000000000001E-8</c:v>
                </c:pt>
                <c:pt idx="6892">
                  <c:v>-5.47E-8</c:v>
                </c:pt>
                <c:pt idx="6893">
                  <c:v>-5.47E-8</c:v>
                </c:pt>
                <c:pt idx="6894">
                  <c:v>-5.4599999999999999E-8</c:v>
                </c:pt>
                <c:pt idx="6895">
                  <c:v>-5.4599999999999999E-8</c:v>
                </c:pt>
                <c:pt idx="6896">
                  <c:v>-5.4499999999999998E-8</c:v>
                </c:pt>
                <c:pt idx="6897">
                  <c:v>-5.4499999999999998E-8</c:v>
                </c:pt>
                <c:pt idx="6898">
                  <c:v>-5.4399999999999997E-8</c:v>
                </c:pt>
                <c:pt idx="6899">
                  <c:v>-5.4399999999999997E-8</c:v>
                </c:pt>
                <c:pt idx="6900">
                  <c:v>-5.4300000000000003E-8</c:v>
                </c:pt>
                <c:pt idx="6901">
                  <c:v>-5.4300000000000003E-8</c:v>
                </c:pt>
                <c:pt idx="6902">
                  <c:v>-5.4200000000000002E-8</c:v>
                </c:pt>
                <c:pt idx="6903">
                  <c:v>-5.4200000000000002E-8</c:v>
                </c:pt>
                <c:pt idx="6904">
                  <c:v>-5.4100000000000001E-8</c:v>
                </c:pt>
                <c:pt idx="6905">
                  <c:v>-5.4100000000000001E-8</c:v>
                </c:pt>
                <c:pt idx="6906">
                  <c:v>-5.4E-8</c:v>
                </c:pt>
                <c:pt idx="6907">
                  <c:v>-5.4E-8</c:v>
                </c:pt>
                <c:pt idx="6908">
                  <c:v>-5.39E-8</c:v>
                </c:pt>
                <c:pt idx="6909">
                  <c:v>-5.39E-8</c:v>
                </c:pt>
                <c:pt idx="6910">
                  <c:v>-5.3799999999999999E-8</c:v>
                </c:pt>
                <c:pt idx="6911">
                  <c:v>-5.3799999999999999E-8</c:v>
                </c:pt>
                <c:pt idx="6912">
                  <c:v>-5.3699999999999998E-8</c:v>
                </c:pt>
                <c:pt idx="6913">
                  <c:v>-5.3699999999999998E-8</c:v>
                </c:pt>
                <c:pt idx="6914">
                  <c:v>-5.3599999999999997E-8</c:v>
                </c:pt>
                <c:pt idx="6915">
                  <c:v>-5.3599999999999997E-8</c:v>
                </c:pt>
                <c:pt idx="6916">
                  <c:v>-5.3500000000000003E-8</c:v>
                </c:pt>
                <c:pt idx="6917">
                  <c:v>-5.3500000000000003E-8</c:v>
                </c:pt>
                <c:pt idx="6918">
                  <c:v>-5.3400000000000002E-8</c:v>
                </c:pt>
                <c:pt idx="6919">
                  <c:v>-5.3400000000000002E-8</c:v>
                </c:pt>
                <c:pt idx="6920">
                  <c:v>-5.3300000000000001E-8</c:v>
                </c:pt>
                <c:pt idx="6921">
                  <c:v>-5.3300000000000001E-8</c:v>
                </c:pt>
                <c:pt idx="6922">
                  <c:v>-5.32E-8</c:v>
                </c:pt>
                <c:pt idx="6923">
                  <c:v>-5.32E-8</c:v>
                </c:pt>
                <c:pt idx="6924">
                  <c:v>-5.3099999999999999E-8</c:v>
                </c:pt>
                <c:pt idx="6925">
                  <c:v>-5.3099999999999999E-8</c:v>
                </c:pt>
                <c:pt idx="6926">
                  <c:v>-5.2999999999999998E-8</c:v>
                </c:pt>
                <c:pt idx="6927">
                  <c:v>-5.2999999999999998E-8</c:v>
                </c:pt>
                <c:pt idx="6928">
                  <c:v>-5.2899999999999997E-8</c:v>
                </c:pt>
                <c:pt idx="6929">
                  <c:v>-5.2899999999999997E-8</c:v>
                </c:pt>
                <c:pt idx="6930">
                  <c:v>-5.2800000000000003E-8</c:v>
                </c:pt>
                <c:pt idx="6931">
                  <c:v>-5.2800000000000003E-8</c:v>
                </c:pt>
                <c:pt idx="6932">
                  <c:v>-5.2700000000000002E-8</c:v>
                </c:pt>
                <c:pt idx="6933">
                  <c:v>-5.2700000000000002E-8</c:v>
                </c:pt>
                <c:pt idx="6934">
                  <c:v>-5.2600000000000001E-8</c:v>
                </c:pt>
                <c:pt idx="6935">
                  <c:v>-5.2600000000000001E-8</c:v>
                </c:pt>
                <c:pt idx="6936">
                  <c:v>-5.25E-8</c:v>
                </c:pt>
                <c:pt idx="6937">
                  <c:v>-5.25E-8</c:v>
                </c:pt>
                <c:pt idx="6938">
                  <c:v>-5.2399999999999999E-8</c:v>
                </c:pt>
                <c:pt idx="6939">
                  <c:v>-5.2399999999999999E-8</c:v>
                </c:pt>
                <c:pt idx="6940">
                  <c:v>-5.2299999999999998E-8</c:v>
                </c:pt>
                <c:pt idx="6941">
                  <c:v>-5.2299999999999998E-8</c:v>
                </c:pt>
                <c:pt idx="6942">
                  <c:v>-5.2199999999999998E-8</c:v>
                </c:pt>
                <c:pt idx="6943">
                  <c:v>-5.2199999999999998E-8</c:v>
                </c:pt>
                <c:pt idx="6944">
                  <c:v>-5.2100000000000003E-8</c:v>
                </c:pt>
                <c:pt idx="6945">
                  <c:v>-5.2100000000000003E-8</c:v>
                </c:pt>
                <c:pt idx="6946">
                  <c:v>-5.2000000000000002E-8</c:v>
                </c:pt>
                <c:pt idx="6947">
                  <c:v>-5.2000000000000002E-8</c:v>
                </c:pt>
                <c:pt idx="6948">
                  <c:v>-5.1900000000000002E-8</c:v>
                </c:pt>
                <c:pt idx="6949">
                  <c:v>-5.1900000000000002E-8</c:v>
                </c:pt>
                <c:pt idx="6950">
                  <c:v>-5.1800000000000001E-8</c:v>
                </c:pt>
                <c:pt idx="6951">
                  <c:v>-5.1800000000000001E-8</c:v>
                </c:pt>
                <c:pt idx="6952">
                  <c:v>-5.17E-8</c:v>
                </c:pt>
                <c:pt idx="6953">
                  <c:v>-5.17E-8</c:v>
                </c:pt>
                <c:pt idx="6954">
                  <c:v>-5.1599999999999999E-8</c:v>
                </c:pt>
                <c:pt idx="6955">
                  <c:v>-5.1599999999999999E-8</c:v>
                </c:pt>
                <c:pt idx="6956">
                  <c:v>-5.1499999999999998E-8</c:v>
                </c:pt>
                <c:pt idx="6957">
                  <c:v>-5.1499999999999998E-8</c:v>
                </c:pt>
                <c:pt idx="6958">
                  <c:v>-5.1399999999999997E-8</c:v>
                </c:pt>
                <c:pt idx="6959">
                  <c:v>-5.1399999999999997E-8</c:v>
                </c:pt>
                <c:pt idx="6960">
                  <c:v>-5.1300000000000003E-8</c:v>
                </c:pt>
                <c:pt idx="6961">
                  <c:v>-5.1300000000000003E-8</c:v>
                </c:pt>
                <c:pt idx="6962">
                  <c:v>-5.1200000000000002E-8</c:v>
                </c:pt>
                <c:pt idx="6963">
                  <c:v>-5.1200000000000002E-8</c:v>
                </c:pt>
                <c:pt idx="6964">
                  <c:v>-5.1100000000000001E-8</c:v>
                </c:pt>
                <c:pt idx="6965">
                  <c:v>-5.1100000000000001E-8</c:v>
                </c:pt>
                <c:pt idx="6966">
                  <c:v>-5.1E-8</c:v>
                </c:pt>
                <c:pt idx="6967">
                  <c:v>-5.1E-8</c:v>
                </c:pt>
                <c:pt idx="6968">
                  <c:v>-5.0899999999999999E-8</c:v>
                </c:pt>
                <c:pt idx="6969">
                  <c:v>-5.0899999999999999E-8</c:v>
                </c:pt>
                <c:pt idx="6970">
                  <c:v>-5.0799999999999998E-8</c:v>
                </c:pt>
                <c:pt idx="6971">
                  <c:v>-5.0799999999999998E-8</c:v>
                </c:pt>
                <c:pt idx="6972">
                  <c:v>-5.0699999999999997E-8</c:v>
                </c:pt>
                <c:pt idx="6973">
                  <c:v>-5.0699999999999997E-8</c:v>
                </c:pt>
                <c:pt idx="6974">
                  <c:v>-5.0600000000000003E-8</c:v>
                </c:pt>
                <c:pt idx="6975">
                  <c:v>-5.0600000000000003E-8</c:v>
                </c:pt>
                <c:pt idx="6976">
                  <c:v>-5.0500000000000002E-8</c:v>
                </c:pt>
                <c:pt idx="6977">
                  <c:v>-5.0500000000000002E-8</c:v>
                </c:pt>
                <c:pt idx="6978">
                  <c:v>-5.0400000000000001E-8</c:v>
                </c:pt>
                <c:pt idx="6979">
                  <c:v>-5.0400000000000001E-8</c:v>
                </c:pt>
                <c:pt idx="6980">
                  <c:v>-5.03E-8</c:v>
                </c:pt>
                <c:pt idx="6981">
                  <c:v>-5.03E-8</c:v>
                </c:pt>
                <c:pt idx="6982">
                  <c:v>-5.02E-8</c:v>
                </c:pt>
                <c:pt idx="6983">
                  <c:v>-5.02E-8</c:v>
                </c:pt>
                <c:pt idx="6984">
                  <c:v>-5.0099999999999999E-8</c:v>
                </c:pt>
                <c:pt idx="6985">
                  <c:v>-5.0099999999999999E-8</c:v>
                </c:pt>
                <c:pt idx="6986">
                  <c:v>-4.9999999999999998E-8</c:v>
                </c:pt>
                <c:pt idx="6987">
                  <c:v>-4.9999999999999998E-8</c:v>
                </c:pt>
                <c:pt idx="6988">
                  <c:v>-4.9899999999999997E-8</c:v>
                </c:pt>
                <c:pt idx="6989">
                  <c:v>-4.9899999999999997E-8</c:v>
                </c:pt>
                <c:pt idx="6990">
                  <c:v>-4.9800000000000003E-8</c:v>
                </c:pt>
                <c:pt idx="6991">
                  <c:v>-4.9800000000000003E-8</c:v>
                </c:pt>
                <c:pt idx="6992">
                  <c:v>-4.9700000000000002E-8</c:v>
                </c:pt>
                <c:pt idx="6993">
                  <c:v>-4.9700000000000002E-8</c:v>
                </c:pt>
                <c:pt idx="6994">
                  <c:v>-4.9600000000000001E-8</c:v>
                </c:pt>
                <c:pt idx="6995">
                  <c:v>-4.9600000000000001E-8</c:v>
                </c:pt>
                <c:pt idx="6996">
                  <c:v>-4.95E-8</c:v>
                </c:pt>
                <c:pt idx="6997">
                  <c:v>-4.95E-8</c:v>
                </c:pt>
                <c:pt idx="6998">
                  <c:v>-4.9399999999999999E-8</c:v>
                </c:pt>
                <c:pt idx="6999">
                  <c:v>-4.9399999999999999E-8</c:v>
                </c:pt>
                <c:pt idx="7000">
                  <c:v>-4.9299999999999998E-8</c:v>
                </c:pt>
                <c:pt idx="7001">
                  <c:v>-4.9299999999999998E-8</c:v>
                </c:pt>
                <c:pt idx="7002">
                  <c:v>-4.9199999999999997E-8</c:v>
                </c:pt>
                <c:pt idx="7003">
                  <c:v>-4.9199999999999997E-8</c:v>
                </c:pt>
                <c:pt idx="7004">
                  <c:v>-4.9100000000000003E-8</c:v>
                </c:pt>
                <c:pt idx="7005">
                  <c:v>-4.9100000000000003E-8</c:v>
                </c:pt>
                <c:pt idx="7006">
                  <c:v>-4.9000000000000002E-8</c:v>
                </c:pt>
                <c:pt idx="7007">
                  <c:v>-4.9000000000000002E-8</c:v>
                </c:pt>
                <c:pt idx="7008">
                  <c:v>-4.8900000000000001E-8</c:v>
                </c:pt>
                <c:pt idx="7009">
                  <c:v>-4.8900000000000001E-8</c:v>
                </c:pt>
                <c:pt idx="7010">
                  <c:v>-4.88E-8</c:v>
                </c:pt>
                <c:pt idx="7011">
                  <c:v>-4.88E-8</c:v>
                </c:pt>
                <c:pt idx="7012">
                  <c:v>-4.8699999999999999E-8</c:v>
                </c:pt>
                <c:pt idx="7013">
                  <c:v>-4.8699999999999999E-8</c:v>
                </c:pt>
                <c:pt idx="7014">
                  <c:v>-4.8599999999999998E-8</c:v>
                </c:pt>
                <c:pt idx="7015">
                  <c:v>-4.8599999999999998E-8</c:v>
                </c:pt>
                <c:pt idx="7016">
                  <c:v>-4.8499999999999998E-8</c:v>
                </c:pt>
                <c:pt idx="7017">
                  <c:v>-4.8499999999999998E-8</c:v>
                </c:pt>
                <c:pt idx="7018">
                  <c:v>-4.8400000000000003E-8</c:v>
                </c:pt>
                <c:pt idx="7019">
                  <c:v>-4.8400000000000003E-8</c:v>
                </c:pt>
                <c:pt idx="7020">
                  <c:v>-4.8300000000000002E-8</c:v>
                </c:pt>
                <c:pt idx="7021">
                  <c:v>-4.8300000000000002E-8</c:v>
                </c:pt>
                <c:pt idx="7022">
                  <c:v>-4.8200000000000001E-8</c:v>
                </c:pt>
                <c:pt idx="7023">
                  <c:v>-4.8200000000000001E-8</c:v>
                </c:pt>
                <c:pt idx="7024">
                  <c:v>-4.8100000000000001E-8</c:v>
                </c:pt>
                <c:pt idx="7025">
                  <c:v>-4.8100000000000001E-8</c:v>
                </c:pt>
                <c:pt idx="7026">
                  <c:v>-4.8E-8</c:v>
                </c:pt>
                <c:pt idx="7027">
                  <c:v>-4.8E-8</c:v>
                </c:pt>
                <c:pt idx="7028">
                  <c:v>-4.7899999999999999E-8</c:v>
                </c:pt>
                <c:pt idx="7029">
                  <c:v>-4.7899999999999999E-8</c:v>
                </c:pt>
                <c:pt idx="7030">
                  <c:v>-4.7799999999999998E-8</c:v>
                </c:pt>
                <c:pt idx="7031">
                  <c:v>-4.7799999999999998E-8</c:v>
                </c:pt>
                <c:pt idx="7032">
                  <c:v>-4.7699999999999997E-8</c:v>
                </c:pt>
                <c:pt idx="7033">
                  <c:v>-4.7699999999999997E-8</c:v>
                </c:pt>
                <c:pt idx="7034">
                  <c:v>-4.7600000000000003E-8</c:v>
                </c:pt>
                <c:pt idx="7035">
                  <c:v>-4.7600000000000003E-8</c:v>
                </c:pt>
                <c:pt idx="7036">
                  <c:v>-4.7500000000000002E-8</c:v>
                </c:pt>
                <c:pt idx="7037">
                  <c:v>-4.7500000000000002E-8</c:v>
                </c:pt>
                <c:pt idx="7038">
                  <c:v>-4.7400000000000001E-8</c:v>
                </c:pt>
                <c:pt idx="7039">
                  <c:v>-4.7400000000000001E-8</c:v>
                </c:pt>
                <c:pt idx="7040">
                  <c:v>-4.73E-8</c:v>
                </c:pt>
                <c:pt idx="7041">
                  <c:v>-4.73E-8</c:v>
                </c:pt>
                <c:pt idx="7042">
                  <c:v>-4.7199999999999999E-8</c:v>
                </c:pt>
                <c:pt idx="7043">
                  <c:v>-4.7199999999999999E-8</c:v>
                </c:pt>
                <c:pt idx="7044">
                  <c:v>-4.7099999999999998E-8</c:v>
                </c:pt>
                <c:pt idx="7045">
                  <c:v>-4.7099999999999998E-8</c:v>
                </c:pt>
                <c:pt idx="7046">
                  <c:v>-4.6999999999999997E-8</c:v>
                </c:pt>
                <c:pt idx="7047">
                  <c:v>-4.6999999999999997E-8</c:v>
                </c:pt>
                <c:pt idx="7048">
                  <c:v>-4.6900000000000003E-8</c:v>
                </c:pt>
                <c:pt idx="7049">
                  <c:v>-4.6900000000000003E-8</c:v>
                </c:pt>
                <c:pt idx="7050">
                  <c:v>-4.6800000000000002E-8</c:v>
                </c:pt>
                <c:pt idx="7051">
                  <c:v>-4.6800000000000002E-8</c:v>
                </c:pt>
                <c:pt idx="7052">
                  <c:v>-4.6700000000000001E-8</c:v>
                </c:pt>
                <c:pt idx="7053">
                  <c:v>-4.6700000000000001E-8</c:v>
                </c:pt>
                <c:pt idx="7054">
                  <c:v>-4.66E-8</c:v>
                </c:pt>
                <c:pt idx="7055">
                  <c:v>-4.66E-8</c:v>
                </c:pt>
                <c:pt idx="7056">
                  <c:v>-4.6499999999999999E-8</c:v>
                </c:pt>
                <c:pt idx="7057">
                  <c:v>-4.6499999999999999E-8</c:v>
                </c:pt>
                <c:pt idx="7058">
                  <c:v>-4.6399999999999999E-8</c:v>
                </c:pt>
                <c:pt idx="7059">
                  <c:v>-4.6399999999999999E-8</c:v>
                </c:pt>
                <c:pt idx="7060">
                  <c:v>-4.6299999999999998E-8</c:v>
                </c:pt>
                <c:pt idx="7061">
                  <c:v>-4.6299999999999998E-8</c:v>
                </c:pt>
                <c:pt idx="7062">
                  <c:v>-4.6199999999999997E-8</c:v>
                </c:pt>
                <c:pt idx="7063">
                  <c:v>-4.6199999999999997E-8</c:v>
                </c:pt>
                <c:pt idx="7064">
                  <c:v>-4.6100000000000003E-8</c:v>
                </c:pt>
                <c:pt idx="7065">
                  <c:v>-4.6100000000000003E-8</c:v>
                </c:pt>
                <c:pt idx="7066">
                  <c:v>-4.6000000000000002E-8</c:v>
                </c:pt>
                <c:pt idx="7067">
                  <c:v>-4.6000000000000002E-8</c:v>
                </c:pt>
                <c:pt idx="7068">
                  <c:v>-4.5900000000000001E-8</c:v>
                </c:pt>
                <c:pt idx="7069">
                  <c:v>-4.5900000000000001E-8</c:v>
                </c:pt>
                <c:pt idx="7070">
                  <c:v>-4.58E-8</c:v>
                </c:pt>
                <c:pt idx="7071">
                  <c:v>-4.58E-8</c:v>
                </c:pt>
                <c:pt idx="7072">
                  <c:v>-4.5699999999999999E-8</c:v>
                </c:pt>
                <c:pt idx="7073">
                  <c:v>-4.5699999999999999E-8</c:v>
                </c:pt>
                <c:pt idx="7074">
                  <c:v>-4.5599999999999998E-8</c:v>
                </c:pt>
                <c:pt idx="7075">
                  <c:v>-4.5599999999999998E-8</c:v>
                </c:pt>
                <c:pt idx="7076">
                  <c:v>-4.5499999999999997E-8</c:v>
                </c:pt>
                <c:pt idx="7077">
                  <c:v>-4.5499999999999997E-8</c:v>
                </c:pt>
                <c:pt idx="7078">
                  <c:v>-4.5400000000000003E-8</c:v>
                </c:pt>
                <c:pt idx="7079">
                  <c:v>-4.5400000000000003E-8</c:v>
                </c:pt>
                <c:pt idx="7080">
                  <c:v>-4.5300000000000002E-8</c:v>
                </c:pt>
                <c:pt idx="7081">
                  <c:v>-4.5300000000000002E-8</c:v>
                </c:pt>
                <c:pt idx="7082">
                  <c:v>-4.5200000000000001E-8</c:v>
                </c:pt>
                <c:pt idx="7083">
                  <c:v>-4.5200000000000001E-8</c:v>
                </c:pt>
                <c:pt idx="7084">
                  <c:v>-4.51E-8</c:v>
                </c:pt>
                <c:pt idx="7085">
                  <c:v>-4.51E-8</c:v>
                </c:pt>
                <c:pt idx="7086">
                  <c:v>-4.4999999999999999E-8</c:v>
                </c:pt>
                <c:pt idx="7087">
                  <c:v>-4.4999999999999999E-8</c:v>
                </c:pt>
                <c:pt idx="7088">
                  <c:v>-4.4899999999999998E-8</c:v>
                </c:pt>
                <c:pt idx="7089">
                  <c:v>-4.4899999999999998E-8</c:v>
                </c:pt>
                <c:pt idx="7090">
                  <c:v>-4.4799999999999997E-8</c:v>
                </c:pt>
                <c:pt idx="7091">
                  <c:v>-4.4799999999999997E-8</c:v>
                </c:pt>
                <c:pt idx="7092">
                  <c:v>-4.4700000000000003E-8</c:v>
                </c:pt>
                <c:pt idx="7093">
                  <c:v>-4.4700000000000003E-8</c:v>
                </c:pt>
                <c:pt idx="7094">
                  <c:v>-4.4600000000000002E-8</c:v>
                </c:pt>
                <c:pt idx="7095">
                  <c:v>-4.4600000000000002E-8</c:v>
                </c:pt>
                <c:pt idx="7096">
                  <c:v>-4.4500000000000001E-8</c:v>
                </c:pt>
                <c:pt idx="7097">
                  <c:v>-4.4500000000000001E-8</c:v>
                </c:pt>
                <c:pt idx="7098">
                  <c:v>-4.4400000000000001E-8</c:v>
                </c:pt>
                <c:pt idx="7099">
                  <c:v>-4.4400000000000001E-8</c:v>
                </c:pt>
                <c:pt idx="7100">
                  <c:v>-4.43E-8</c:v>
                </c:pt>
                <c:pt idx="7101">
                  <c:v>-4.43E-8</c:v>
                </c:pt>
                <c:pt idx="7102">
                  <c:v>-4.4199999999999999E-8</c:v>
                </c:pt>
                <c:pt idx="7103">
                  <c:v>-4.4199999999999999E-8</c:v>
                </c:pt>
                <c:pt idx="7104">
                  <c:v>-4.4099999999999998E-8</c:v>
                </c:pt>
                <c:pt idx="7105">
                  <c:v>-4.4099999999999998E-8</c:v>
                </c:pt>
                <c:pt idx="7106">
                  <c:v>-4.3999999999999997E-8</c:v>
                </c:pt>
                <c:pt idx="7107">
                  <c:v>-4.3999999999999997E-8</c:v>
                </c:pt>
                <c:pt idx="7108">
                  <c:v>-4.3900000000000003E-8</c:v>
                </c:pt>
                <c:pt idx="7109">
                  <c:v>-4.3900000000000003E-8</c:v>
                </c:pt>
                <c:pt idx="7110">
                  <c:v>-4.3800000000000002E-8</c:v>
                </c:pt>
                <c:pt idx="7111">
                  <c:v>-4.3800000000000002E-8</c:v>
                </c:pt>
                <c:pt idx="7112">
                  <c:v>-4.3700000000000001E-8</c:v>
                </c:pt>
                <c:pt idx="7113">
                  <c:v>-4.3700000000000001E-8</c:v>
                </c:pt>
                <c:pt idx="7114">
                  <c:v>-4.36E-8</c:v>
                </c:pt>
                <c:pt idx="7115">
                  <c:v>-4.36E-8</c:v>
                </c:pt>
                <c:pt idx="7116">
                  <c:v>-4.3499999999999999E-8</c:v>
                </c:pt>
                <c:pt idx="7117">
                  <c:v>-4.3499999999999999E-8</c:v>
                </c:pt>
                <c:pt idx="7118">
                  <c:v>-4.3399999999999998E-8</c:v>
                </c:pt>
                <c:pt idx="7119">
                  <c:v>-4.3399999999999998E-8</c:v>
                </c:pt>
                <c:pt idx="7120">
                  <c:v>-4.3299999999999997E-8</c:v>
                </c:pt>
                <c:pt idx="7121">
                  <c:v>-4.3299999999999997E-8</c:v>
                </c:pt>
                <c:pt idx="7122">
                  <c:v>-4.3200000000000003E-8</c:v>
                </c:pt>
                <c:pt idx="7123">
                  <c:v>-4.3200000000000003E-8</c:v>
                </c:pt>
                <c:pt idx="7124">
                  <c:v>-4.3100000000000002E-8</c:v>
                </c:pt>
                <c:pt idx="7125">
                  <c:v>-4.3100000000000002E-8</c:v>
                </c:pt>
                <c:pt idx="7126">
                  <c:v>-4.3000000000000001E-8</c:v>
                </c:pt>
                <c:pt idx="7127">
                  <c:v>-4.3000000000000001E-8</c:v>
                </c:pt>
                <c:pt idx="7128">
                  <c:v>-4.29E-8</c:v>
                </c:pt>
                <c:pt idx="7129">
                  <c:v>-4.29E-8</c:v>
                </c:pt>
                <c:pt idx="7130">
                  <c:v>-4.2799999999999999E-8</c:v>
                </c:pt>
                <c:pt idx="7131">
                  <c:v>-4.2799999999999999E-8</c:v>
                </c:pt>
                <c:pt idx="7132">
                  <c:v>-4.2699999999999999E-8</c:v>
                </c:pt>
                <c:pt idx="7133">
                  <c:v>-4.2699999999999999E-8</c:v>
                </c:pt>
                <c:pt idx="7134">
                  <c:v>-4.2599999999999998E-8</c:v>
                </c:pt>
                <c:pt idx="7135">
                  <c:v>-4.2599999999999998E-8</c:v>
                </c:pt>
                <c:pt idx="7136">
                  <c:v>-4.2499999999999997E-8</c:v>
                </c:pt>
                <c:pt idx="7137">
                  <c:v>-4.2499999999999997E-8</c:v>
                </c:pt>
                <c:pt idx="7138">
                  <c:v>-4.2400000000000002E-8</c:v>
                </c:pt>
                <c:pt idx="7139">
                  <c:v>-4.2400000000000002E-8</c:v>
                </c:pt>
                <c:pt idx="7140">
                  <c:v>-4.2300000000000002E-8</c:v>
                </c:pt>
                <c:pt idx="7141">
                  <c:v>-4.2300000000000002E-8</c:v>
                </c:pt>
                <c:pt idx="7142">
                  <c:v>-4.2200000000000001E-8</c:v>
                </c:pt>
                <c:pt idx="7143">
                  <c:v>-4.2200000000000001E-8</c:v>
                </c:pt>
                <c:pt idx="7144">
                  <c:v>-4.21E-8</c:v>
                </c:pt>
                <c:pt idx="7145">
                  <c:v>-4.21E-8</c:v>
                </c:pt>
                <c:pt idx="7146">
                  <c:v>-4.1999999999999999E-8</c:v>
                </c:pt>
                <c:pt idx="7147">
                  <c:v>-4.1999999999999999E-8</c:v>
                </c:pt>
                <c:pt idx="7148">
                  <c:v>-4.1899999999999998E-8</c:v>
                </c:pt>
                <c:pt idx="7149">
                  <c:v>-4.1899999999999998E-8</c:v>
                </c:pt>
                <c:pt idx="7150">
                  <c:v>-4.1799999999999997E-8</c:v>
                </c:pt>
                <c:pt idx="7151">
                  <c:v>-4.1799999999999997E-8</c:v>
                </c:pt>
                <c:pt idx="7152">
                  <c:v>-4.1700000000000003E-8</c:v>
                </c:pt>
                <c:pt idx="7153">
                  <c:v>-4.1700000000000003E-8</c:v>
                </c:pt>
                <c:pt idx="7154">
                  <c:v>-4.1600000000000002E-8</c:v>
                </c:pt>
                <c:pt idx="7155">
                  <c:v>-4.1600000000000002E-8</c:v>
                </c:pt>
                <c:pt idx="7156">
                  <c:v>-4.1500000000000001E-8</c:v>
                </c:pt>
                <c:pt idx="7157">
                  <c:v>-4.1500000000000001E-8</c:v>
                </c:pt>
                <c:pt idx="7158">
                  <c:v>-4.14E-8</c:v>
                </c:pt>
                <c:pt idx="7159">
                  <c:v>-4.14E-8</c:v>
                </c:pt>
                <c:pt idx="7160">
                  <c:v>-4.1299999999999999E-8</c:v>
                </c:pt>
                <c:pt idx="7161">
                  <c:v>-4.1299999999999999E-8</c:v>
                </c:pt>
                <c:pt idx="7162">
                  <c:v>-4.1199999999999998E-8</c:v>
                </c:pt>
                <c:pt idx="7163">
                  <c:v>-4.1199999999999998E-8</c:v>
                </c:pt>
                <c:pt idx="7164">
                  <c:v>-4.1099999999999997E-8</c:v>
                </c:pt>
                <c:pt idx="7165">
                  <c:v>-4.1099999999999997E-8</c:v>
                </c:pt>
                <c:pt idx="7166">
                  <c:v>-4.1000000000000003E-8</c:v>
                </c:pt>
                <c:pt idx="7167">
                  <c:v>-4.1000000000000003E-8</c:v>
                </c:pt>
                <c:pt idx="7168">
                  <c:v>-4.0900000000000002E-8</c:v>
                </c:pt>
                <c:pt idx="7169">
                  <c:v>-4.0900000000000002E-8</c:v>
                </c:pt>
                <c:pt idx="7170">
                  <c:v>-4.0800000000000001E-8</c:v>
                </c:pt>
                <c:pt idx="7171">
                  <c:v>-4.0800000000000001E-8</c:v>
                </c:pt>
                <c:pt idx="7172">
                  <c:v>-4.07E-8</c:v>
                </c:pt>
                <c:pt idx="7173">
                  <c:v>-4.07E-8</c:v>
                </c:pt>
                <c:pt idx="7174">
                  <c:v>-4.06E-8</c:v>
                </c:pt>
                <c:pt idx="7175">
                  <c:v>-4.06E-8</c:v>
                </c:pt>
                <c:pt idx="7176">
                  <c:v>-4.0499999999999999E-8</c:v>
                </c:pt>
                <c:pt idx="7177">
                  <c:v>-4.0499999999999999E-8</c:v>
                </c:pt>
                <c:pt idx="7178">
                  <c:v>-4.0399999999999998E-8</c:v>
                </c:pt>
                <c:pt idx="7179">
                  <c:v>-4.0399999999999998E-8</c:v>
                </c:pt>
                <c:pt idx="7180">
                  <c:v>-4.0299999999999997E-8</c:v>
                </c:pt>
                <c:pt idx="7181">
                  <c:v>-4.0299999999999997E-8</c:v>
                </c:pt>
                <c:pt idx="7182">
                  <c:v>-4.0200000000000003E-8</c:v>
                </c:pt>
                <c:pt idx="7183">
                  <c:v>-4.0200000000000003E-8</c:v>
                </c:pt>
                <c:pt idx="7184">
                  <c:v>-4.0100000000000002E-8</c:v>
                </c:pt>
                <c:pt idx="7185">
                  <c:v>-4.0100000000000002E-8</c:v>
                </c:pt>
                <c:pt idx="7186">
                  <c:v>-4.0000000000000001E-8</c:v>
                </c:pt>
                <c:pt idx="7187">
                  <c:v>-4.0000000000000001E-8</c:v>
                </c:pt>
                <c:pt idx="7188">
                  <c:v>-3.99E-8</c:v>
                </c:pt>
                <c:pt idx="7189">
                  <c:v>-3.99E-8</c:v>
                </c:pt>
                <c:pt idx="7190">
                  <c:v>-3.9799999999999999E-8</c:v>
                </c:pt>
                <c:pt idx="7191">
                  <c:v>-3.9799999999999999E-8</c:v>
                </c:pt>
                <c:pt idx="7192">
                  <c:v>-3.9699999999999998E-8</c:v>
                </c:pt>
                <c:pt idx="7193">
                  <c:v>-3.9699999999999998E-8</c:v>
                </c:pt>
                <c:pt idx="7194">
                  <c:v>-3.9599999999999997E-8</c:v>
                </c:pt>
                <c:pt idx="7195">
                  <c:v>-3.9599999999999997E-8</c:v>
                </c:pt>
                <c:pt idx="7196">
                  <c:v>-3.9500000000000003E-8</c:v>
                </c:pt>
                <c:pt idx="7197">
                  <c:v>-3.9500000000000003E-8</c:v>
                </c:pt>
                <c:pt idx="7198">
                  <c:v>-3.9400000000000002E-8</c:v>
                </c:pt>
                <c:pt idx="7199">
                  <c:v>-3.9400000000000002E-8</c:v>
                </c:pt>
                <c:pt idx="7200">
                  <c:v>-3.9300000000000001E-8</c:v>
                </c:pt>
                <c:pt idx="7201">
                  <c:v>-3.9300000000000001E-8</c:v>
                </c:pt>
                <c:pt idx="7202">
                  <c:v>-3.92E-8</c:v>
                </c:pt>
                <c:pt idx="7203">
                  <c:v>-3.92E-8</c:v>
                </c:pt>
                <c:pt idx="7204">
                  <c:v>-3.9099999999999999E-8</c:v>
                </c:pt>
                <c:pt idx="7205">
                  <c:v>-3.9099999999999999E-8</c:v>
                </c:pt>
                <c:pt idx="7206">
                  <c:v>-3.8999999999999998E-8</c:v>
                </c:pt>
                <c:pt idx="7207">
                  <c:v>-3.8999999999999998E-8</c:v>
                </c:pt>
                <c:pt idx="7208">
                  <c:v>-3.8899999999999998E-8</c:v>
                </c:pt>
                <c:pt idx="7209">
                  <c:v>-3.8899999999999998E-8</c:v>
                </c:pt>
                <c:pt idx="7210">
                  <c:v>-3.8799999999999997E-8</c:v>
                </c:pt>
                <c:pt idx="7211">
                  <c:v>-3.8799999999999997E-8</c:v>
                </c:pt>
                <c:pt idx="7212">
                  <c:v>-3.8700000000000002E-8</c:v>
                </c:pt>
                <c:pt idx="7213">
                  <c:v>-3.8700000000000002E-8</c:v>
                </c:pt>
                <c:pt idx="7214">
                  <c:v>-3.8600000000000002E-8</c:v>
                </c:pt>
                <c:pt idx="7215">
                  <c:v>-3.8600000000000002E-8</c:v>
                </c:pt>
                <c:pt idx="7216">
                  <c:v>-3.8500000000000001E-8</c:v>
                </c:pt>
                <c:pt idx="7217">
                  <c:v>-3.8500000000000001E-8</c:v>
                </c:pt>
                <c:pt idx="7218">
                  <c:v>-3.84E-8</c:v>
                </c:pt>
                <c:pt idx="7219">
                  <c:v>-3.84E-8</c:v>
                </c:pt>
                <c:pt idx="7220">
                  <c:v>-3.8299999999999999E-8</c:v>
                </c:pt>
                <c:pt idx="7221">
                  <c:v>-3.8299999999999999E-8</c:v>
                </c:pt>
                <c:pt idx="7222">
                  <c:v>-3.8199999999999998E-8</c:v>
                </c:pt>
                <c:pt idx="7223">
                  <c:v>-3.8199999999999998E-8</c:v>
                </c:pt>
                <c:pt idx="7224">
                  <c:v>-3.8099999999999997E-8</c:v>
                </c:pt>
                <c:pt idx="7225">
                  <c:v>-3.8099999999999997E-8</c:v>
                </c:pt>
                <c:pt idx="7226">
                  <c:v>-3.8000000000000003E-8</c:v>
                </c:pt>
                <c:pt idx="7227">
                  <c:v>-3.8000000000000003E-8</c:v>
                </c:pt>
                <c:pt idx="7228">
                  <c:v>-3.7900000000000002E-8</c:v>
                </c:pt>
                <c:pt idx="7229">
                  <c:v>-3.7900000000000002E-8</c:v>
                </c:pt>
                <c:pt idx="7230">
                  <c:v>-3.7800000000000001E-8</c:v>
                </c:pt>
                <c:pt idx="7231">
                  <c:v>-3.7800000000000001E-8</c:v>
                </c:pt>
                <c:pt idx="7232">
                  <c:v>-3.77E-8</c:v>
                </c:pt>
                <c:pt idx="7233">
                  <c:v>-3.77E-8</c:v>
                </c:pt>
                <c:pt idx="7234">
                  <c:v>-3.7599999999999999E-8</c:v>
                </c:pt>
                <c:pt idx="7235">
                  <c:v>-3.7599999999999999E-8</c:v>
                </c:pt>
                <c:pt idx="7236">
                  <c:v>-3.7499999999999998E-8</c:v>
                </c:pt>
                <c:pt idx="7237">
                  <c:v>-3.7499999999999998E-8</c:v>
                </c:pt>
                <c:pt idx="7238">
                  <c:v>-3.7399999999999997E-8</c:v>
                </c:pt>
                <c:pt idx="7239">
                  <c:v>-3.7399999999999997E-8</c:v>
                </c:pt>
                <c:pt idx="7240">
                  <c:v>-3.7300000000000003E-8</c:v>
                </c:pt>
                <c:pt idx="7241">
                  <c:v>-3.7300000000000003E-8</c:v>
                </c:pt>
                <c:pt idx="7242">
                  <c:v>-3.7200000000000002E-8</c:v>
                </c:pt>
                <c:pt idx="7243">
                  <c:v>-3.7200000000000002E-8</c:v>
                </c:pt>
                <c:pt idx="7244">
                  <c:v>-3.7100000000000001E-8</c:v>
                </c:pt>
                <c:pt idx="7245">
                  <c:v>-3.7100000000000001E-8</c:v>
                </c:pt>
                <c:pt idx="7246">
                  <c:v>-3.7E-8</c:v>
                </c:pt>
                <c:pt idx="7247">
                  <c:v>-3.7E-8</c:v>
                </c:pt>
                <c:pt idx="7248">
                  <c:v>-3.69E-8</c:v>
                </c:pt>
                <c:pt idx="7249">
                  <c:v>-3.69E-8</c:v>
                </c:pt>
                <c:pt idx="7250">
                  <c:v>-3.6799999999999999E-8</c:v>
                </c:pt>
                <c:pt idx="7251">
                  <c:v>-3.6799999999999999E-8</c:v>
                </c:pt>
                <c:pt idx="7252">
                  <c:v>-3.6699999999999998E-8</c:v>
                </c:pt>
                <c:pt idx="7253">
                  <c:v>-3.6699999999999998E-8</c:v>
                </c:pt>
                <c:pt idx="7254">
                  <c:v>-3.6599999999999997E-8</c:v>
                </c:pt>
                <c:pt idx="7255">
                  <c:v>-3.6599999999999997E-8</c:v>
                </c:pt>
                <c:pt idx="7256">
                  <c:v>-3.6500000000000003E-8</c:v>
                </c:pt>
                <c:pt idx="7257">
                  <c:v>-3.6500000000000003E-8</c:v>
                </c:pt>
                <c:pt idx="7258">
                  <c:v>-3.6400000000000002E-8</c:v>
                </c:pt>
                <c:pt idx="7259">
                  <c:v>-3.6400000000000002E-8</c:v>
                </c:pt>
                <c:pt idx="7260">
                  <c:v>-3.6300000000000001E-8</c:v>
                </c:pt>
                <c:pt idx="7261">
                  <c:v>-3.6300000000000001E-8</c:v>
                </c:pt>
                <c:pt idx="7262">
                  <c:v>-3.62E-8</c:v>
                </c:pt>
                <c:pt idx="7263">
                  <c:v>-3.62E-8</c:v>
                </c:pt>
                <c:pt idx="7264">
                  <c:v>-3.6099999999999999E-8</c:v>
                </c:pt>
                <c:pt idx="7265">
                  <c:v>-3.6099999999999999E-8</c:v>
                </c:pt>
                <c:pt idx="7266">
                  <c:v>-3.5999999999999998E-8</c:v>
                </c:pt>
                <c:pt idx="7267">
                  <c:v>-3.5999999999999998E-8</c:v>
                </c:pt>
                <c:pt idx="7268">
                  <c:v>-3.5899999999999997E-8</c:v>
                </c:pt>
                <c:pt idx="7269">
                  <c:v>-3.5899999999999997E-8</c:v>
                </c:pt>
                <c:pt idx="7270">
                  <c:v>-3.5800000000000003E-8</c:v>
                </c:pt>
                <c:pt idx="7271">
                  <c:v>-3.5800000000000003E-8</c:v>
                </c:pt>
                <c:pt idx="7272">
                  <c:v>-3.5700000000000002E-8</c:v>
                </c:pt>
                <c:pt idx="7273">
                  <c:v>-3.5700000000000002E-8</c:v>
                </c:pt>
                <c:pt idx="7274">
                  <c:v>-3.5600000000000001E-8</c:v>
                </c:pt>
                <c:pt idx="7275">
                  <c:v>-3.5600000000000001E-8</c:v>
                </c:pt>
                <c:pt idx="7276">
                  <c:v>-3.55E-8</c:v>
                </c:pt>
                <c:pt idx="7277">
                  <c:v>-3.55E-8</c:v>
                </c:pt>
                <c:pt idx="7278">
                  <c:v>-3.5399999999999999E-8</c:v>
                </c:pt>
                <c:pt idx="7279">
                  <c:v>-3.5399999999999999E-8</c:v>
                </c:pt>
                <c:pt idx="7280">
                  <c:v>-3.5299999999999998E-8</c:v>
                </c:pt>
                <c:pt idx="7281">
                  <c:v>-3.5299999999999998E-8</c:v>
                </c:pt>
                <c:pt idx="7282">
                  <c:v>-3.5199999999999998E-8</c:v>
                </c:pt>
                <c:pt idx="7283">
                  <c:v>-3.5199999999999998E-8</c:v>
                </c:pt>
                <c:pt idx="7284">
                  <c:v>-3.5100000000000003E-8</c:v>
                </c:pt>
                <c:pt idx="7285">
                  <c:v>-3.5100000000000003E-8</c:v>
                </c:pt>
                <c:pt idx="7286">
                  <c:v>-3.5000000000000002E-8</c:v>
                </c:pt>
                <c:pt idx="7287">
                  <c:v>-3.5000000000000002E-8</c:v>
                </c:pt>
                <c:pt idx="7288">
                  <c:v>-3.4900000000000001E-8</c:v>
                </c:pt>
                <c:pt idx="7289">
                  <c:v>-3.4900000000000001E-8</c:v>
                </c:pt>
                <c:pt idx="7290">
                  <c:v>-3.4800000000000001E-8</c:v>
                </c:pt>
                <c:pt idx="7291">
                  <c:v>-3.4800000000000001E-8</c:v>
                </c:pt>
                <c:pt idx="7292">
                  <c:v>-3.47E-8</c:v>
                </c:pt>
                <c:pt idx="7293">
                  <c:v>-3.47E-8</c:v>
                </c:pt>
                <c:pt idx="7294">
                  <c:v>-3.4599999999999999E-8</c:v>
                </c:pt>
                <c:pt idx="7295">
                  <c:v>-3.4599999999999999E-8</c:v>
                </c:pt>
                <c:pt idx="7296">
                  <c:v>-3.4499999999999998E-8</c:v>
                </c:pt>
                <c:pt idx="7297">
                  <c:v>-3.4499999999999998E-8</c:v>
                </c:pt>
                <c:pt idx="7298">
                  <c:v>-3.4399999999999997E-8</c:v>
                </c:pt>
                <c:pt idx="7299">
                  <c:v>-3.4399999999999997E-8</c:v>
                </c:pt>
                <c:pt idx="7300">
                  <c:v>-3.4300000000000003E-8</c:v>
                </c:pt>
                <c:pt idx="7301">
                  <c:v>-3.4300000000000003E-8</c:v>
                </c:pt>
                <c:pt idx="7302">
                  <c:v>-3.4200000000000002E-8</c:v>
                </c:pt>
                <c:pt idx="7303">
                  <c:v>-3.4200000000000002E-8</c:v>
                </c:pt>
                <c:pt idx="7304">
                  <c:v>-3.4100000000000001E-8</c:v>
                </c:pt>
                <c:pt idx="7305">
                  <c:v>-3.4100000000000001E-8</c:v>
                </c:pt>
                <c:pt idx="7306">
                  <c:v>-3.4E-8</c:v>
                </c:pt>
                <c:pt idx="7307">
                  <c:v>-3.4E-8</c:v>
                </c:pt>
                <c:pt idx="7308">
                  <c:v>-3.3899999999999999E-8</c:v>
                </c:pt>
                <c:pt idx="7309">
                  <c:v>-3.3899999999999999E-8</c:v>
                </c:pt>
                <c:pt idx="7310">
                  <c:v>-3.3799999999999998E-8</c:v>
                </c:pt>
                <c:pt idx="7311">
                  <c:v>-3.3799999999999998E-8</c:v>
                </c:pt>
                <c:pt idx="7312">
                  <c:v>-3.3699999999999997E-8</c:v>
                </c:pt>
                <c:pt idx="7313">
                  <c:v>-3.3699999999999997E-8</c:v>
                </c:pt>
                <c:pt idx="7314">
                  <c:v>-3.3600000000000003E-8</c:v>
                </c:pt>
                <c:pt idx="7315">
                  <c:v>-3.3600000000000003E-8</c:v>
                </c:pt>
                <c:pt idx="7316">
                  <c:v>-3.3500000000000002E-8</c:v>
                </c:pt>
                <c:pt idx="7317">
                  <c:v>-3.3500000000000002E-8</c:v>
                </c:pt>
                <c:pt idx="7318">
                  <c:v>-3.3400000000000001E-8</c:v>
                </c:pt>
                <c:pt idx="7319">
                  <c:v>-3.3400000000000001E-8</c:v>
                </c:pt>
                <c:pt idx="7320">
                  <c:v>-3.33E-8</c:v>
                </c:pt>
                <c:pt idx="7321">
                  <c:v>-3.33E-8</c:v>
                </c:pt>
                <c:pt idx="7322">
                  <c:v>-3.32E-8</c:v>
                </c:pt>
                <c:pt idx="7323">
                  <c:v>-3.32E-8</c:v>
                </c:pt>
                <c:pt idx="7324">
                  <c:v>-3.3099999999999999E-8</c:v>
                </c:pt>
                <c:pt idx="7325">
                  <c:v>-3.3099999999999999E-8</c:v>
                </c:pt>
                <c:pt idx="7326">
                  <c:v>-3.2999999999999998E-8</c:v>
                </c:pt>
                <c:pt idx="7327">
                  <c:v>-3.2999999999999998E-8</c:v>
                </c:pt>
                <c:pt idx="7328">
                  <c:v>-3.2899999999999997E-8</c:v>
                </c:pt>
                <c:pt idx="7329">
                  <c:v>-3.2899999999999997E-8</c:v>
                </c:pt>
                <c:pt idx="7330">
                  <c:v>-3.2800000000000003E-8</c:v>
                </c:pt>
                <c:pt idx="7331">
                  <c:v>-3.2800000000000003E-8</c:v>
                </c:pt>
                <c:pt idx="7332">
                  <c:v>-3.2700000000000002E-8</c:v>
                </c:pt>
                <c:pt idx="7333">
                  <c:v>-3.2700000000000002E-8</c:v>
                </c:pt>
                <c:pt idx="7334">
                  <c:v>-3.2600000000000001E-8</c:v>
                </c:pt>
                <c:pt idx="7335">
                  <c:v>-3.2600000000000001E-8</c:v>
                </c:pt>
                <c:pt idx="7336">
                  <c:v>-3.25E-8</c:v>
                </c:pt>
                <c:pt idx="7337">
                  <c:v>-3.25E-8</c:v>
                </c:pt>
                <c:pt idx="7338">
                  <c:v>-3.2399999999999999E-8</c:v>
                </c:pt>
                <c:pt idx="7339">
                  <c:v>-3.2399999999999999E-8</c:v>
                </c:pt>
                <c:pt idx="7340">
                  <c:v>-3.2299999999999998E-8</c:v>
                </c:pt>
                <c:pt idx="7341">
                  <c:v>-3.2299999999999998E-8</c:v>
                </c:pt>
                <c:pt idx="7342">
                  <c:v>-3.2199999999999997E-8</c:v>
                </c:pt>
                <c:pt idx="7343">
                  <c:v>-3.2199999999999997E-8</c:v>
                </c:pt>
                <c:pt idx="7344">
                  <c:v>-3.2100000000000003E-8</c:v>
                </c:pt>
                <c:pt idx="7345">
                  <c:v>-3.2100000000000003E-8</c:v>
                </c:pt>
                <c:pt idx="7346">
                  <c:v>-3.2000000000000002E-8</c:v>
                </c:pt>
                <c:pt idx="7347">
                  <c:v>-3.2000000000000002E-8</c:v>
                </c:pt>
                <c:pt idx="7348">
                  <c:v>-3.1900000000000001E-8</c:v>
                </c:pt>
                <c:pt idx="7349">
                  <c:v>-3.1900000000000001E-8</c:v>
                </c:pt>
                <c:pt idx="7350">
                  <c:v>-3.18E-8</c:v>
                </c:pt>
                <c:pt idx="7351">
                  <c:v>-3.18E-8</c:v>
                </c:pt>
                <c:pt idx="7352">
                  <c:v>-3.1699999999999999E-8</c:v>
                </c:pt>
                <c:pt idx="7353">
                  <c:v>-3.1699999999999999E-8</c:v>
                </c:pt>
                <c:pt idx="7354">
                  <c:v>-3.1599999999999998E-8</c:v>
                </c:pt>
                <c:pt idx="7355">
                  <c:v>-3.1599999999999998E-8</c:v>
                </c:pt>
                <c:pt idx="7356">
                  <c:v>-3.1499999999999998E-8</c:v>
                </c:pt>
                <c:pt idx="7357">
                  <c:v>-3.1499999999999998E-8</c:v>
                </c:pt>
                <c:pt idx="7358">
                  <c:v>-3.1400000000000003E-8</c:v>
                </c:pt>
                <c:pt idx="7359">
                  <c:v>-3.1400000000000003E-8</c:v>
                </c:pt>
                <c:pt idx="7360">
                  <c:v>-3.1300000000000002E-8</c:v>
                </c:pt>
                <c:pt idx="7361">
                  <c:v>-3.1300000000000002E-8</c:v>
                </c:pt>
                <c:pt idx="7362">
                  <c:v>-3.1200000000000001E-8</c:v>
                </c:pt>
                <c:pt idx="7363">
                  <c:v>-3.1200000000000001E-8</c:v>
                </c:pt>
                <c:pt idx="7364">
                  <c:v>-3.1100000000000001E-8</c:v>
                </c:pt>
                <c:pt idx="7365">
                  <c:v>-3.1100000000000001E-8</c:v>
                </c:pt>
                <c:pt idx="7366">
                  <c:v>-3.1E-8</c:v>
                </c:pt>
                <c:pt idx="7367">
                  <c:v>-3.1E-8</c:v>
                </c:pt>
                <c:pt idx="7368">
                  <c:v>-3.0899999999999999E-8</c:v>
                </c:pt>
                <c:pt idx="7369">
                  <c:v>-3.0899999999999999E-8</c:v>
                </c:pt>
                <c:pt idx="7370">
                  <c:v>-3.0799999999999998E-8</c:v>
                </c:pt>
                <c:pt idx="7371">
                  <c:v>-3.0799999999999998E-8</c:v>
                </c:pt>
                <c:pt idx="7372">
                  <c:v>-3.0699999999999997E-8</c:v>
                </c:pt>
                <c:pt idx="7373">
                  <c:v>-3.0699999999999997E-8</c:v>
                </c:pt>
                <c:pt idx="7374">
                  <c:v>-3.0600000000000003E-8</c:v>
                </c:pt>
                <c:pt idx="7375">
                  <c:v>-3.0600000000000003E-8</c:v>
                </c:pt>
                <c:pt idx="7376">
                  <c:v>-3.0500000000000002E-8</c:v>
                </c:pt>
                <c:pt idx="7377">
                  <c:v>-3.0500000000000002E-8</c:v>
                </c:pt>
                <c:pt idx="7378">
                  <c:v>-3.0400000000000001E-8</c:v>
                </c:pt>
                <c:pt idx="7379">
                  <c:v>-3.0400000000000001E-8</c:v>
                </c:pt>
                <c:pt idx="7380">
                  <c:v>-3.03E-8</c:v>
                </c:pt>
                <c:pt idx="7381">
                  <c:v>-3.03E-8</c:v>
                </c:pt>
                <c:pt idx="7382">
                  <c:v>-3.0199999999999999E-8</c:v>
                </c:pt>
                <c:pt idx="7383">
                  <c:v>-3.0199999999999999E-8</c:v>
                </c:pt>
                <c:pt idx="7384">
                  <c:v>-3.0099999999999998E-8</c:v>
                </c:pt>
                <c:pt idx="7385">
                  <c:v>-3.0099999999999998E-8</c:v>
                </c:pt>
                <c:pt idx="7386">
                  <c:v>-2.9999999999999997E-8</c:v>
                </c:pt>
                <c:pt idx="7387">
                  <c:v>-2.9999999999999997E-8</c:v>
                </c:pt>
                <c:pt idx="7388">
                  <c:v>-2.9900000000000003E-8</c:v>
                </c:pt>
                <c:pt idx="7389">
                  <c:v>-2.9900000000000003E-8</c:v>
                </c:pt>
                <c:pt idx="7390">
                  <c:v>-2.9799999999999999E-8</c:v>
                </c:pt>
                <c:pt idx="7391">
                  <c:v>-2.9799999999999999E-8</c:v>
                </c:pt>
                <c:pt idx="7392">
                  <c:v>-2.9700000000000001E-8</c:v>
                </c:pt>
                <c:pt idx="7393">
                  <c:v>-2.9700000000000001E-8</c:v>
                </c:pt>
                <c:pt idx="7394">
                  <c:v>-2.96E-8</c:v>
                </c:pt>
                <c:pt idx="7395">
                  <c:v>-2.96E-8</c:v>
                </c:pt>
                <c:pt idx="7396">
                  <c:v>-2.9499999999999999E-8</c:v>
                </c:pt>
                <c:pt idx="7397">
                  <c:v>-2.9499999999999999E-8</c:v>
                </c:pt>
                <c:pt idx="7398">
                  <c:v>-2.9399999999999999E-8</c:v>
                </c:pt>
                <c:pt idx="7399">
                  <c:v>-2.9399999999999999E-8</c:v>
                </c:pt>
                <c:pt idx="7400">
                  <c:v>-2.9300000000000001E-8</c:v>
                </c:pt>
                <c:pt idx="7401">
                  <c:v>-2.9300000000000001E-8</c:v>
                </c:pt>
                <c:pt idx="7402">
                  <c:v>-2.92E-8</c:v>
                </c:pt>
                <c:pt idx="7403">
                  <c:v>-2.92E-8</c:v>
                </c:pt>
                <c:pt idx="7404">
                  <c:v>-2.9099999999999999E-8</c:v>
                </c:pt>
                <c:pt idx="7405">
                  <c:v>-2.9099999999999999E-8</c:v>
                </c:pt>
                <c:pt idx="7406">
                  <c:v>-2.9000000000000002E-8</c:v>
                </c:pt>
                <c:pt idx="7407">
                  <c:v>-2.9000000000000002E-8</c:v>
                </c:pt>
                <c:pt idx="7408">
                  <c:v>-2.8900000000000001E-8</c:v>
                </c:pt>
                <c:pt idx="7409">
                  <c:v>-2.8900000000000001E-8</c:v>
                </c:pt>
                <c:pt idx="7410">
                  <c:v>-2.88E-8</c:v>
                </c:pt>
                <c:pt idx="7411">
                  <c:v>-2.88E-8</c:v>
                </c:pt>
                <c:pt idx="7412">
                  <c:v>-2.8699999999999999E-8</c:v>
                </c:pt>
                <c:pt idx="7413">
                  <c:v>-2.8699999999999999E-8</c:v>
                </c:pt>
                <c:pt idx="7414">
                  <c:v>-2.8600000000000001E-8</c:v>
                </c:pt>
                <c:pt idx="7415">
                  <c:v>-2.8600000000000001E-8</c:v>
                </c:pt>
                <c:pt idx="7416">
                  <c:v>-2.85E-8</c:v>
                </c:pt>
                <c:pt idx="7417">
                  <c:v>-2.85E-8</c:v>
                </c:pt>
                <c:pt idx="7418">
                  <c:v>-2.84E-8</c:v>
                </c:pt>
                <c:pt idx="7419">
                  <c:v>-2.84E-8</c:v>
                </c:pt>
                <c:pt idx="7420">
                  <c:v>-2.8299999999999999E-8</c:v>
                </c:pt>
                <c:pt idx="7421">
                  <c:v>-2.8299999999999999E-8</c:v>
                </c:pt>
                <c:pt idx="7422">
                  <c:v>-2.8200000000000001E-8</c:v>
                </c:pt>
                <c:pt idx="7423">
                  <c:v>-2.8200000000000001E-8</c:v>
                </c:pt>
                <c:pt idx="7424">
                  <c:v>-2.81E-8</c:v>
                </c:pt>
                <c:pt idx="7425">
                  <c:v>-2.81E-8</c:v>
                </c:pt>
                <c:pt idx="7426">
                  <c:v>-2.7999999999999999E-8</c:v>
                </c:pt>
                <c:pt idx="7427">
                  <c:v>-2.7999999999999999E-8</c:v>
                </c:pt>
                <c:pt idx="7428">
                  <c:v>-2.7899999999999998E-8</c:v>
                </c:pt>
                <c:pt idx="7429">
                  <c:v>-2.7899999999999998E-8</c:v>
                </c:pt>
                <c:pt idx="7430">
                  <c:v>-2.7800000000000001E-8</c:v>
                </c:pt>
                <c:pt idx="7431">
                  <c:v>-2.7800000000000001E-8</c:v>
                </c:pt>
                <c:pt idx="7432">
                  <c:v>-2.77E-8</c:v>
                </c:pt>
                <c:pt idx="7433">
                  <c:v>-2.77E-8</c:v>
                </c:pt>
                <c:pt idx="7434">
                  <c:v>-2.7599999999999999E-8</c:v>
                </c:pt>
                <c:pt idx="7435">
                  <c:v>-2.7599999999999999E-8</c:v>
                </c:pt>
                <c:pt idx="7436">
                  <c:v>-2.7500000000000001E-8</c:v>
                </c:pt>
                <c:pt idx="7437">
                  <c:v>-2.7500000000000001E-8</c:v>
                </c:pt>
                <c:pt idx="7438">
                  <c:v>-2.7400000000000001E-8</c:v>
                </c:pt>
                <c:pt idx="7439">
                  <c:v>-2.7400000000000001E-8</c:v>
                </c:pt>
                <c:pt idx="7440">
                  <c:v>-2.73E-8</c:v>
                </c:pt>
                <c:pt idx="7441">
                  <c:v>-2.73E-8</c:v>
                </c:pt>
                <c:pt idx="7442">
                  <c:v>-2.7199999999999999E-8</c:v>
                </c:pt>
                <c:pt idx="7443">
                  <c:v>-2.7199999999999999E-8</c:v>
                </c:pt>
                <c:pt idx="7444">
                  <c:v>-2.7100000000000001E-8</c:v>
                </c:pt>
                <c:pt idx="7445">
                  <c:v>-2.7100000000000001E-8</c:v>
                </c:pt>
                <c:pt idx="7446">
                  <c:v>-2.7E-8</c:v>
                </c:pt>
                <c:pt idx="7447">
                  <c:v>-2.7E-8</c:v>
                </c:pt>
                <c:pt idx="7448">
                  <c:v>-2.6899999999999999E-8</c:v>
                </c:pt>
                <c:pt idx="7449">
                  <c:v>-2.6899999999999999E-8</c:v>
                </c:pt>
                <c:pt idx="7450">
                  <c:v>-2.6799999999999998E-8</c:v>
                </c:pt>
                <c:pt idx="7451">
                  <c:v>-2.6799999999999998E-8</c:v>
                </c:pt>
                <c:pt idx="7452">
                  <c:v>-2.6700000000000001E-8</c:v>
                </c:pt>
                <c:pt idx="7453">
                  <c:v>-2.6700000000000001E-8</c:v>
                </c:pt>
                <c:pt idx="7454">
                  <c:v>-2.66E-8</c:v>
                </c:pt>
                <c:pt idx="7455">
                  <c:v>-2.66E-8</c:v>
                </c:pt>
                <c:pt idx="7456">
                  <c:v>-2.6499999999999999E-8</c:v>
                </c:pt>
                <c:pt idx="7457">
                  <c:v>-2.6499999999999999E-8</c:v>
                </c:pt>
                <c:pt idx="7458">
                  <c:v>-2.6400000000000001E-8</c:v>
                </c:pt>
                <c:pt idx="7459">
                  <c:v>-2.6400000000000001E-8</c:v>
                </c:pt>
                <c:pt idx="7460">
                  <c:v>-2.6300000000000001E-8</c:v>
                </c:pt>
                <c:pt idx="7461">
                  <c:v>-2.6300000000000001E-8</c:v>
                </c:pt>
                <c:pt idx="7462">
                  <c:v>-2.62E-8</c:v>
                </c:pt>
                <c:pt idx="7463">
                  <c:v>-2.62E-8</c:v>
                </c:pt>
                <c:pt idx="7464">
                  <c:v>-2.6099999999999999E-8</c:v>
                </c:pt>
                <c:pt idx="7465">
                  <c:v>-2.6099999999999999E-8</c:v>
                </c:pt>
                <c:pt idx="7466">
                  <c:v>-2.6000000000000001E-8</c:v>
                </c:pt>
                <c:pt idx="7467">
                  <c:v>-2.6000000000000001E-8</c:v>
                </c:pt>
                <c:pt idx="7468">
                  <c:v>-2.59E-8</c:v>
                </c:pt>
                <c:pt idx="7469">
                  <c:v>-2.59E-8</c:v>
                </c:pt>
                <c:pt idx="7470">
                  <c:v>-2.5799999999999999E-8</c:v>
                </c:pt>
                <c:pt idx="7471">
                  <c:v>-2.5799999999999999E-8</c:v>
                </c:pt>
                <c:pt idx="7472">
                  <c:v>-2.5699999999999999E-8</c:v>
                </c:pt>
                <c:pt idx="7473">
                  <c:v>-2.5699999999999999E-8</c:v>
                </c:pt>
                <c:pt idx="7474">
                  <c:v>-2.5600000000000001E-8</c:v>
                </c:pt>
                <c:pt idx="7475">
                  <c:v>-2.5600000000000001E-8</c:v>
                </c:pt>
                <c:pt idx="7476">
                  <c:v>-2.55E-8</c:v>
                </c:pt>
                <c:pt idx="7477">
                  <c:v>-2.55E-8</c:v>
                </c:pt>
                <c:pt idx="7478">
                  <c:v>-2.5399999999999999E-8</c:v>
                </c:pt>
                <c:pt idx="7479">
                  <c:v>-2.5399999999999999E-8</c:v>
                </c:pt>
                <c:pt idx="7480">
                  <c:v>-2.5300000000000002E-8</c:v>
                </c:pt>
                <c:pt idx="7481">
                  <c:v>-2.5300000000000002E-8</c:v>
                </c:pt>
                <c:pt idx="7482">
                  <c:v>-2.5200000000000001E-8</c:v>
                </c:pt>
                <c:pt idx="7483">
                  <c:v>-2.5200000000000001E-8</c:v>
                </c:pt>
                <c:pt idx="7484">
                  <c:v>-2.51E-8</c:v>
                </c:pt>
                <c:pt idx="7485">
                  <c:v>-2.51E-8</c:v>
                </c:pt>
                <c:pt idx="7486">
                  <c:v>-2.4999999999999999E-8</c:v>
                </c:pt>
                <c:pt idx="7487">
                  <c:v>-2.4999999999999999E-8</c:v>
                </c:pt>
                <c:pt idx="7488">
                  <c:v>-2.4900000000000001E-8</c:v>
                </c:pt>
                <c:pt idx="7489">
                  <c:v>-2.4900000000000001E-8</c:v>
                </c:pt>
                <c:pt idx="7490">
                  <c:v>-2.48E-8</c:v>
                </c:pt>
                <c:pt idx="7491">
                  <c:v>-2.48E-8</c:v>
                </c:pt>
                <c:pt idx="7492">
                  <c:v>-2.4699999999999999E-8</c:v>
                </c:pt>
                <c:pt idx="7493">
                  <c:v>-2.4699999999999999E-8</c:v>
                </c:pt>
                <c:pt idx="7494">
                  <c:v>-2.4599999999999999E-8</c:v>
                </c:pt>
                <c:pt idx="7495">
                  <c:v>-2.4599999999999999E-8</c:v>
                </c:pt>
                <c:pt idx="7496">
                  <c:v>-2.4500000000000001E-8</c:v>
                </c:pt>
                <c:pt idx="7497">
                  <c:v>-2.4500000000000001E-8</c:v>
                </c:pt>
                <c:pt idx="7498">
                  <c:v>-2.44E-8</c:v>
                </c:pt>
                <c:pt idx="7499">
                  <c:v>-2.44E-8</c:v>
                </c:pt>
                <c:pt idx="7500">
                  <c:v>-2.4299999999999999E-8</c:v>
                </c:pt>
                <c:pt idx="7501">
                  <c:v>-2.4299999999999999E-8</c:v>
                </c:pt>
                <c:pt idx="7502">
                  <c:v>-2.4200000000000002E-8</c:v>
                </c:pt>
                <c:pt idx="7503">
                  <c:v>-2.4200000000000002E-8</c:v>
                </c:pt>
                <c:pt idx="7504">
                  <c:v>-2.4100000000000001E-8</c:v>
                </c:pt>
                <c:pt idx="7505">
                  <c:v>-2.4100000000000001E-8</c:v>
                </c:pt>
                <c:pt idx="7506">
                  <c:v>-2.4E-8</c:v>
                </c:pt>
                <c:pt idx="7507">
                  <c:v>-2.4E-8</c:v>
                </c:pt>
                <c:pt idx="7508">
                  <c:v>-2.3899999999999999E-8</c:v>
                </c:pt>
                <c:pt idx="7509">
                  <c:v>-2.3899999999999999E-8</c:v>
                </c:pt>
                <c:pt idx="7510">
                  <c:v>-2.3800000000000001E-8</c:v>
                </c:pt>
                <c:pt idx="7511">
                  <c:v>-2.3800000000000001E-8</c:v>
                </c:pt>
                <c:pt idx="7512">
                  <c:v>-2.37E-8</c:v>
                </c:pt>
                <c:pt idx="7513">
                  <c:v>-2.37E-8</c:v>
                </c:pt>
                <c:pt idx="7514">
                  <c:v>-2.36E-8</c:v>
                </c:pt>
                <c:pt idx="7515">
                  <c:v>-2.36E-8</c:v>
                </c:pt>
                <c:pt idx="7516">
                  <c:v>-2.3499999999999999E-8</c:v>
                </c:pt>
                <c:pt idx="7517">
                  <c:v>-2.3499999999999999E-8</c:v>
                </c:pt>
                <c:pt idx="7518">
                  <c:v>-2.3400000000000001E-8</c:v>
                </c:pt>
                <c:pt idx="7519">
                  <c:v>-2.3400000000000001E-8</c:v>
                </c:pt>
                <c:pt idx="7520">
                  <c:v>-2.33E-8</c:v>
                </c:pt>
                <c:pt idx="7521">
                  <c:v>-2.33E-8</c:v>
                </c:pt>
                <c:pt idx="7522">
                  <c:v>-2.3199999999999999E-8</c:v>
                </c:pt>
                <c:pt idx="7523">
                  <c:v>-2.3199999999999999E-8</c:v>
                </c:pt>
                <c:pt idx="7524">
                  <c:v>-2.3099999999999998E-8</c:v>
                </c:pt>
                <c:pt idx="7525">
                  <c:v>-2.3099999999999998E-8</c:v>
                </c:pt>
                <c:pt idx="7526">
                  <c:v>-2.3000000000000001E-8</c:v>
                </c:pt>
                <c:pt idx="7527">
                  <c:v>-2.3000000000000001E-8</c:v>
                </c:pt>
                <c:pt idx="7528">
                  <c:v>-2.29E-8</c:v>
                </c:pt>
                <c:pt idx="7529">
                  <c:v>-2.29E-8</c:v>
                </c:pt>
                <c:pt idx="7530">
                  <c:v>-2.2799999999999999E-8</c:v>
                </c:pt>
                <c:pt idx="7531">
                  <c:v>-2.2799999999999999E-8</c:v>
                </c:pt>
                <c:pt idx="7532">
                  <c:v>-2.2700000000000001E-8</c:v>
                </c:pt>
                <c:pt idx="7533">
                  <c:v>-2.2700000000000001E-8</c:v>
                </c:pt>
                <c:pt idx="7534">
                  <c:v>-2.2600000000000001E-8</c:v>
                </c:pt>
                <c:pt idx="7535">
                  <c:v>-2.2600000000000001E-8</c:v>
                </c:pt>
                <c:pt idx="7536">
                  <c:v>-2.25E-8</c:v>
                </c:pt>
                <c:pt idx="7537">
                  <c:v>-2.25E-8</c:v>
                </c:pt>
                <c:pt idx="7538">
                  <c:v>-2.2399999999999999E-8</c:v>
                </c:pt>
                <c:pt idx="7539">
                  <c:v>-2.2399999999999999E-8</c:v>
                </c:pt>
                <c:pt idx="7540">
                  <c:v>-2.2300000000000001E-8</c:v>
                </c:pt>
                <c:pt idx="7541">
                  <c:v>-2.2300000000000001E-8</c:v>
                </c:pt>
                <c:pt idx="7542">
                  <c:v>-2.22E-8</c:v>
                </c:pt>
                <c:pt idx="7543">
                  <c:v>-2.22E-8</c:v>
                </c:pt>
                <c:pt idx="7544">
                  <c:v>-2.2099999999999999E-8</c:v>
                </c:pt>
                <c:pt idx="7545">
                  <c:v>-2.2099999999999999E-8</c:v>
                </c:pt>
                <c:pt idx="7546">
                  <c:v>-2.1999999999999998E-8</c:v>
                </c:pt>
                <c:pt idx="7547">
                  <c:v>-2.1999999999999998E-8</c:v>
                </c:pt>
                <c:pt idx="7548">
                  <c:v>-2.1900000000000001E-8</c:v>
                </c:pt>
                <c:pt idx="7549">
                  <c:v>-2.1900000000000001E-8</c:v>
                </c:pt>
                <c:pt idx="7550">
                  <c:v>-2.18E-8</c:v>
                </c:pt>
                <c:pt idx="7551">
                  <c:v>-2.18E-8</c:v>
                </c:pt>
                <c:pt idx="7552">
                  <c:v>-2.1699999999999999E-8</c:v>
                </c:pt>
                <c:pt idx="7553">
                  <c:v>-2.1699999999999999E-8</c:v>
                </c:pt>
                <c:pt idx="7554">
                  <c:v>-2.1600000000000002E-8</c:v>
                </c:pt>
                <c:pt idx="7555">
                  <c:v>-2.1600000000000002E-8</c:v>
                </c:pt>
                <c:pt idx="7556">
                  <c:v>-2.1500000000000001E-8</c:v>
                </c:pt>
                <c:pt idx="7557">
                  <c:v>-2.1500000000000001E-8</c:v>
                </c:pt>
                <c:pt idx="7558">
                  <c:v>-2.14E-8</c:v>
                </c:pt>
                <c:pt idx="7559">
                  <c:v>-2.14E-8</c:v>
                </c:pt>
                <c:pt idx="7560">
                  <c:v>-2.1299999999999999E-8</c:v>
                </c:pt>
                <c:pt idx="7561">
                  <c:v>-2.1299999999999999E-8</c:v>
                </c:pt>
                <c:pt idx="7562">
                  <c:v>-2.1200000000000001E-8</c:v>
                </c:pt>
                <c:pt idx="7563">
                  <c:v>-2.1200000000000001E-8</c:v>
                </c:pt>
                <c:pt idx="7564">
                  <c:v>-2.11E-8</c:v>
                </c:pt>
                <c:pt idx="7565">
                  <c:v>-2.11E-8</c:v>
                </c:pt>
                <c:pt idx="7566">
                  <c:v>-2.0999999999999999E-8</c:v>
                </c:pt>
                <c:pt idx="7567">
                  <c:v>-2.0999999999999999E-8</c:v>
                </c:pt>
                <c:pt idx="7568">
                  <c:v>-2.0899999999999999E-8</c:v>
                </c:pt>
                <c:pt idx="7569">
                  <c:v>-2.0899999999999999E-8</c:v>
                </c:pt>
                <c:pt idx="7570">
                  <c:v>-2.0800000000000001E-8</c:v>
                </c:pt>
                <c:pt idx="7571">
                  <c:v>-2.0800000000000001E-8</c:v>
                </c:pt>
                <c:pt idx="7572">
                  <c:v>-2.07E-8</c:v>
                </c:pt>
                <c:pt idx="7573">
                  <c:v>-2.07E-8</c:v>
                </c:pt>
                <c:pt idx="7574">
                  <c:v>-2.0599999999999999E-8</c:v>
                </c:pt>
                <c:pt idx="7575">
                  <c:v>-2.0599999999999999E-8</c:v>
                </c:pt>
                <c:pt idx="7576">
                  <c:v>-2.0500000000000002E-8</c:v>
                </c:pt>
                <c:pt idx="7577">
                  <c:v>-2.0500000000000002E-8</c:v>
                </c:pt>
                <c:pt idx="7578">
                  <c:v>-2.0400000000000001E-8</c:v>
                </c:pt>
                <c:pt idx="7579">
                  <c:v>-2.0400000000000001E-8</c:v>
                </c:pt>
                <c:pt idx="7580">
                  <c:v>-2.03E-8</c:v>
                </c:pt>
                <c:pt idx="7581">
                  <c:v>-2.03E-8</c:v>
                </c:pt>
                <c:pt idx="7582">
                  <c:v>-2.0199999999999999E-8</c:v>
                </c:pt>
                <c:pt idx="7583">
                  <c:v>-2.0199999999999999E-8</c:v>
                </c:pt>
                <c:pt idx="7584">
                  <c:v>-2.0100000000000001E-8</c:v>
                </c:pt>
                <c:pt idx="7585">
                  <c:v>-2.0100000000000001E-8</c:v>
                </c:pt>
                <c:pt idx="7586">
                  <c:v>-2E-8</c:v>
                </c:pt>
                <c:pt idx="7587">
                  <c:v>-2E-8</c:v>
                </c:pt>
                <c:pt idx="7588">
                  <c:v>-1.99E-8</c:v>
                </c:pt>
                <c:pt idx="7589">
                  <c:v>-1.99E-8</c:v>
                </c:pt>
                <c:pt idx="7590">
                  <c:v>-1.9799999999999999E-8</c:v>
                </c:pt>
                <c:pt idx="7591">
                  <c:v>-1.9799999999999999E-8</c:v>
                </c:pt>
                <c:pt idx="7592">
                  <c:v>-1.9700000000000001E-8</c:v>
                </c:pt>
                <c:pt idx="7593">
                  <c:v>-1.9700000000000001E-8</c:v>
                </c:pt>
                <c:pt idx="7594">
                  <c:v>-1.96E-8</c:v>
                </c:pt>
                <c:pt idx="7595">
                  <c:v>-1.96E-8</c:v>
                </c:pt>
                <c:pt idx="7596">
                  <c:v>-1.9499999999999999E-8</c:v>
                </c:pt>
                <c:pt idx="7597">
                  <c:v>-1.9499999999999999E-8</c:v>
                </c:pt>
                <c:pt idx="7598">
                  <c:v>-1.9399999999999998E-8</c:v>
                </c:pt>
                <c:pt idx="7599">
                  <c:v>-1.9399999999999998E-8</c:v>
                </c:pt>
                <c:pt idx="7600">
                  <c:v>-1.9300000000000001E-8</c:v>
                </c:pt>
                <c:pt idx="7601">
                  <c:v>-1.9300000000000001E-8</c:v>
                </c:pt>
                <c:pt idx="7602">
                  <c:v>-1.92E-8</c:v>
                </c:pt>
                <c:pt idx="7603">
                  <c:v>-1.92E-8</c:v>
                </c:pt>
                <c:pt idx="7604">
                  <c:v>-1.9099999999999999E-8</c:v>
                </c:pt>
                <c:pt idx="7605">
                  <c:v>-1.9099999999999999E-8</c:v>
                </c:pt>
                <c:pt idx="7606">
                  <c:v>-1.9000000000000001E-8</c:v>
                </c:pt>
                <c:pt idx="7607">
                  <c:v>-1.9000000000000001E-8</c:v>
                </c:pt>
                <c:pt idx="7608">
                  <c:v>-1.89E-8</c:v>
                </c:pt>
                <c:pt idx="7609">
                  <c:v>-1.89E-8</c:v>
                </c:pt>
                <c:pt idx="7610">
                  <c:v>-1.88E-8</c:v>
                </c:pt>
                <c:pt idx="7611">
                  <c:v>-1.88E-8</c:v>
                </c:pt>
                <c:pt idx="7612">
                  <c:v>-1.8699999999999999E-8</c:v>
                </c:pt>
                <c:pt idx="7613">
                  <c:v>-1.8699999999999999E-8</c:v>
                </c:pt>
                <c:pt idx="7614">
                  <c:v>-1.8600000000000001E-8</c:v>
                </c:pt>
                <c:pt idx="7615">
                  <c:v>-1.8600000000000001E-8</c:v>
                </c:pt>
                <c:pt idx="7616">
                  <c:v>-1.85E-8</c:v>
                </c:pt>
                <c:pt idx="7617">
                  <c:v>-1.85E-8</c:v>
                </c:pt>
                <c:pt idx="7618">
                  <c:v>-1.8399999999999999E-8</c:v>
                </c:pt>
                <c:pt idx="7619">
                  <c:v>-1.8399999999999999E-8</c:v>
                </c:pt>
                <c:pt idx="7620">
                  <c:v>-1.8299999999999998E-8</c:v>
                </c:pt>
                <c:pt idx="7621">
                  <c:v>-1.8299999999999998E-8</c:v>
                </c:pt>
                <c:pt idx="7622">
                  <c:v>-1.8200000000000001E-8</c:v>
                </c:pt>
                <c:pt idx="7623">
                  <c:v>-1.8200000000000001E-8</c:v>
                </c:pt>
                <c:pt idx="7624">
                  <c:v>-1.81E-8</c:v>
                </c:pt>
                <c:pt idx="7625">
                  <c:v>-1.81E-8</c:v>
                </c:pt>
                <c:pt idx="7626">
                  <c:v>-1.7999999999999999E-8</c:v>
                </c:pt>
                <c:pt idx="7627">
                  <c:v>-1.7999999999999999E-8</c:v>
                </c:pt>
                <c:pt idx="7628">
                  <c:v>-1.7900000000000001E-8</c:v>
                </c:pt>
                <c:pt idx="7629">
                  <c:v>-1.7900000000000001E-8</c:v>
                </c:pt>
                <c:pt idx="7630">
                  <c:v>-1.7800000000000001E-8</c:v>
                </c:pt>
                <c:pt idx="7631">
                  <c:v>-1.7800000000000001E-8</c:v>
                </c:pt>
                <c:pt idx="7632">
                  <c:v>-1.77E-8</c:v>
                </c:pt>
                <c:pt idx="7633">
                  <c:v>-1.77E-8</c:v>
                </c:pt>
                <c:pt idx="7634">
                  <c:v>-1.7599999999999999E-8</c:v>
                </c:pt>
                <c:pt idx="7635">
                  <c:v>-1.7599999999999999E-8</c:v>
                </c:pt>
                <c:pt idx="7636">
                  <c:v>-1.7500000000000001E-8</c:v>
                </c:pt>
                <c:pt idx="7637">
                  <c:v>-1.7500000000000001E-8</c:v>
                </c:pt>
                <c:pt idx="7638">
                  <c:v>-1.74E-8</c:v>
                </c:pt>
                <c:pt idx="7639">
                  <c:v>-1.74E-8</c:v>
                </c:pt>
                <c:pt idx="7640">
                  <c:v>-1.7299999999999999E-8</c:v>
                </c:pt>
                <c:pt idx="7641">
                  <c:v>-1.7299999999999999E-8</c:v>
                </c:pt>
                <c:pt idx="7642">
                  <c:v>-1.7199999999999999E-8</c:v>
                </c:pt>
                <c:pt idx="7643">
                  <c:v>-1.7199999999999999E-8</c:v>
                </c:pt>
                <c:pt idx="7644">
                  <c:v>-1.7100000000000001E-8</c:v>
                </c:pt>
                <c:pt idx="7645">
                  <c:v>-1.7100000000000001E-8</c:v>
                </c:pt>
                <c:pt idx="7646">
                  <c:v>-1.7E-8</c:v>
                </c:pt>
                <c:pt idx="7647">
                  <c:v>-1.7E-8</c:v>
                </c:pt>
                <c:pt idx="7648">
                  <c:v>-1.6899999999999999E-8</c:v>
                </c:pt>
                <c:pt idx="7649">
                  <c:v>-1.6899999999999999E-8</c:v>
                </c:pt>
                <c:pt idx="7650">
                  <c:v>-1.6800000000000002E-8</c:v>
                </c:pt>
                <c:pt idx="7651">
                  <c:v>-1.6800000000000002E-8</c:v>
                </c:pt>
                <c:pt idx="7652">
                  <c:v>-1.6700000000000001E-8</c:v>
                </c:pt>
                <c:pt idx="7653">
                  <c:v>-1.6700000000000001E-8</c:v>
                </c:pt>
                <c:pt idx="7654">
                  <c:v>-1.66E-8</c:v>
                </c:pt>
                <c:pt idx="7655">
                  <c:v>-1.66E-8</c:v>
                </c:pt>
                <c:pt idx="7656">
                  <c:v>-1.6499999999999999E-8</c:v>
                </c:pt>
                <c:pt idx="7657">
                  <c:v>-1.6499999999999999E-8</c:v>
                </c:pt>
                <c:pt idx="7658">
                  <c:v>-1.6400000000000001E-8</c:v>
                </c:pt>
                <c:pt idx="7659">
                  <c:v>-1.6400000000000001E-8</c:v>
                </c:pt>
                <c:pt idx="7660">
                  <c:v>-1.63E-8</c:v>
                </c:pt>
                <c:pt idx="7661">
                  <c:v>-1.63E-8</c:v>
                </c:pt>
                <c:pt idx="7662">
                  <c:v>-1.6199999999999999E-8</c:v>
                </c:pt>
                <c:pt idx="7663">
                  <c:v>-1.6199999999999999E-8</c:v>
                </c:pt>
                <c:pt idx="7664">
                  <c:v>-1.6099999999999999E-8</c:v>
                </c:pt>
                <c:pt idx="7665">
                  <c:v>-1.6099999999999999E-8</c:v>
                </c:pt>
                <c:pt idx="7666">
                  <c:v>-1.6000000000000001E-8</c:v>
                </c:pt>
                <c:pt idx="7667">
                  <c:v>-1.6000000000000001E-8</c:v>
                </c:pt>
                <c:pt idx="7668">
                  <c:v>-1.59E-8</c:v>
                </c:pt>
                <c:pt idx="7669">
                  <c:v>-1.59E-8</c:v>
                </c:pt>
                <c:pt idx="7670">
                  <c:v>-1.5799999999999999E-8</c:v>
                </c:pt>
                <c:pt idx="7671">
                  <c:v>-1.5799999999999999E-8</c:v>
                </c:pt>
                <c:pt idx="7672">
                  <c:v>-1.5700000000000002E-8</c:v>
                </c:pt>
                <c:pt idx="7673">
                  <c:v>-1.5700000000000002E-8</c:v>
                </c:pt>
                <c:pt idx="7674">
                  <c:v>-1.5600000000000001E-8</c:v>
                </c:pt>
                <c:pt idx="7675">
                  <c:v>-1.5600000000000001E-8</c:v>
                </c:pt>
                <c:pt idx="7676">
                  <c:v>-1.55E-8</c:v>
                </c:pt>
                <c:pt idx="7677">
                  <c:v>-1.55E-8</c:v>
                </c:pt>
                <c:pt idx="7678">
                  <c:v>-1.5399999999999999E-8</c:v>
                </c:pt>
                <c:pt idx="7679">
                  <c:v>-1.5399999999999999E-8</c:v>
                </c:pt>
                <c:pt idx="7680">
                  <c:v>-1.5300000000000001E-8</c:v>
                </c:pt>
                <c:pt idx="7681">
                  <c:v>-1.5300000000000001E-8</c:v>
                </c:pt>
                <c:pt idx="7682">
                  <c:v>-1.52E-8</c:v>
                </c:pt>
                <c:pt idx="7683">
                  <c:v>-1.52E-8</c:v>
                </c:pt>
                <c:pt idx="7684">
                  <c:v>-1.51E-8</c:v>
                </c:pt>
                <c:pt idx="7685">
                  <c:v>-1.51E-8</c:v>
                </c:pt>
                <c:pt idx="7686">
                  <c:v>-1.4999999999999999E-8</c:v>
                </c:pt>
                <c:pt idx="7687">
                  <c:v>-1.4999999999999999E-8</c:v>
                </c:pt>
                <c:pt idx="7688">
                  <c:v>-1.4899999999999999E-8</c:v>
                </c:pt>
                <c:pt idx="7689">
                  <c:v>-1.4899999999999999E-8</c:v>
                </c:pt>
                <c:pt idx="7690">
                  <c:v>-1.48E-8</c:v>
                </c:pt>
                <c:pt idx="7691">
                  <c:v>-1.48E-8</c:v>
                </c:pt>
                <c:pt idx="7692">
                  <c:v>-1.4699999999999999E-8</c:v>
                </c:pt>
                <c:pt idx="7693">
                  <c:v>-1.4699999999999999E-8</c:v>
                </c:pt>
                <c:pt idx="7694">
                  <c:v>-1.46E-8</c:v>
                </c:pt>
                <c:pt idx="7695">
                  <c:v>-1.46E-8</c:v>
                </c:pt>
                <c:pt idx="7696">
                  <c:v>-1.4500000000000001E-8</c:v>
                </c:pt>
                <c:pt idx="7697">
                  <c:v>-1.4500000000000001E-8</c:v>
                </c:pt>
                <c:pt idx="7698">
                  <c:v>-1.44E-8</c:v>
                </c:pt>
                <c:pt idx="7699">
                  <c:v>-1.44E-8</c:v>
                </c:pt>
                <c:pt idx="7700">
                  <c:v>-1.4300000000000001E-8</c:v>
                </c:pt>
                <c:pt idx="7701">
                  <c:v>-1.4300000000000001E-8</c:v>
                </c:pt>
                <c:pt idx="7702">
                  <c:v>-1.42E-8</c:v>
                </c:pt>
                <c:pt idx="7703">
                  <c:v>-1.42E-8</c:v>
                </c:pt>
                <c:pt idx="7704">
                  <c:v>-1.4100000000000001E-8</c:v>
                </c:pt>
                <c:pt idx="7705">
                  <c:v>-1.4100000000000001E-8</c:v>
                </c:pt>
                <c:pt idx="7706">
                  <c:v>-1.4E-8</c:v>
                </c:pt>
                <c:pt idx="7707">
                  <c:v>-1.4E-8</c:v>
                </c:pt>
                <c:pt idx="7708">
                  <c:v>-1.39E-8</c:v>
                </c:pt>
                <c:pt idx="7709">
                  <c:v>-1.39E-8</c:v>
                </c:pt>
                <c:pt idx="7710">
                  <c:v>-1.3799999999999999E-8</c:v>
                </c:pt>
                <c:pt idx="7711">
                  <c:v>-1.3799999999999999E-8</c:v>
                </c:pt>
                <c:pt idx="7712">
                  <c:v>-1.37E-8</c:v>
                </c:pt>
                <c:pt idx="7713">
                  <c:v>-1.37E-8</c:v>
                </c:pt>
                <c:pt idx="7714">
                  <c:v>-1.3599999999999999E-8</c:v>
                </c:pt>
                <c:pt idx="7715">
                  <c:v>-1.3599999999999999E-8</c:v>
                </c:pt>
                <c:pt idx="7716">
                  <c:v>-1.35E-8</c:v>
                </c:pt>
                <c:pt idx="7717">
                  <c:v>-1.35E-8</c:v>
                </c:pt>
                <c:pt idx="7718">
                  <c:v>-1.3399999999999999E-8</c:v>
                </c:pt>
                <c:pt idx="7719">
                  <c:v>-1.3399999999999999E-8</c:v>
                </c:pt>
                <c:pt idx="7720">
                  <c:v>-1.33E-8</c:v>
                </c:pt>
                <c:pt idx="7721">
                  <c:v>-1.33E-8</c:v>
                </c:pt>
                <c:pt idx="7722">
                  <c:v>-1.3200000000000001E-8</c:v>
                </c:pt>
                <c:pt idx="7723">
                  <c:v>-1.3200000000000001E-8</c:v>
                </c:pt>
                <c:pt idx="7724">
                  <c:v>-1.31E-8</c:v>
                </c:pt>
                <c:pt idx="7725">
                  <c:v>-1.31E-8</c:v>
                </c:pt>
                <c:pt idx="7726">
                  <c:v>-1.3000000000000001E-8</c:v>
                </c:pt>
                <c:pt idx="7727">
                  <c:v>-1.3000000000000001E-8</c:v>
                </c:pt>
                <c:pt idx="7728">
                  <c:v>-1.29E-8</c:v>
                </c:pt>
                <c:pt idx="7729">
                  <c:v>-1.29E-8</c:v>
                </c:pt>
                <c:pt idx="7730">
                  <c:v>-1.28E-8</c:v>
                </c:pt>
                <c:pt idx="7731">
                  <c:v>-1.28E-8</c:v>
                </c:pt>
                <c:pt idx="7732">
                  <c:v>-1.27E-8</c:v>
                </c:pt>
                <c:pt idx="7733">
                  <c:v>-1.27E-8</c:v>
                </c:pt>
                <c:pt idx="7734">
                  <c:v>-1.26E-8</c:v>
                </c:pt>
                <c:pt idx="7735">
                  <c:v>-1.26E-8</c:v>
                </c:pt>
                <c:pt idx="7736">
                  <c:v>-1.2499999999999999E-8</c:v>
                </c:pt>
                <c:pt idx="7737">
                  <c:v>-1.2499999999999999E-8</c:v>
                </c:pt>
                <c:pt idx="7738">
                  <c:v>-1.24E-8</c:v>
                </c:pt>
                <c:pt idx="7739">
                  <c:v>-1.24E-8</c:v>
                </c:pt>
                <c:pt idx="7740">
                  <c:v>-1.2299999999999999E-8</c:v>
                </c:pt>
                <c:pt idx="7741">
                  <c:v>-1.2299999999999999E-8</c:v>
                </c:pt>
                <c:pt idx="7742">
                  <c:v>-1.22E-8</c:v>
                </c:pt>
                <c:pt idx="7743">
                  <c:v>-1.22E-8</c:v>
                </c:pt>
                <c:pt idx="7744">
                  <c:v>-1.2100000000000001E-8</c:v>
                </c:pt>
                <c:pt idx="7745">
                  <c:v>-1.2100000000000001E-8</c:v>
                </c:pt>
                <c:pt idx="7746">
                  <c:v>-1.2E-8</c:v>
                </c:pt>
                <c:pt idx="7747">
                  <c:v>-1.2E-8</c:v>
                </c:pt>
                <c:pt idx="7748">
                  <c:v>-1.1900000000000001E-8</c:v>
                </c:pt>
                <c:pt idx="7749">
                  <c:v>-1.1900000000000001E-8</c:v>
                </c:pt>
                <c:pt idx="7750">
                  <c:v>-1.18E-8</c:v>
                </c:pt>
                <c:pt idx="7751">
                  <c:v>-1.18E-8</c:v>
                </c:pt>
                <c:pt idx="7752">
                  <c:v>-1.1700000000000001E-8</c:v>
                </c:pt>
                <c:pt idx="7753">
                  <c:v>-1.1700000000000001E-8</c:v>
                </c:pt>
                <c:pt idx="7754">
                  <c:v>-1.16E-8</c:v>
                </c:pt>
                <c:pt idx="7755">
                  <c:v>-1.16E-8</c:v>
                </c:pt>
                <c:pt idx="7756">
                  <c:v>-1.15E-8</c:v>
                </c:pt>
                <c:pt idx="7757">
                  <c:v>-1.15E-8</c:v>
                </c:pt>
                <c:pt idx="7758">
                  <c:v>-1.14E-8</c:v>
                </c:pt>
                <c:pt idx="7759">
                  <c:v>-1.14E-8</c:v>
                </c:pt>
                <c:pt idx="7760">
                  <c:v>-1.13E-8</c:v>
                </c:pt>
                <c:pt idx="7761">
                  <c:v>-1.13E-8</c:v>
                </c:pt>
                <c:pt idx="7762">
                  <c:v>-1.1199999999999999E-8</c:v>
                </c:pt>
                <c:pt idx="7763">
                  <c:v>-1.1199999999999999E-8</c:v>
                </c:pt>
                <c:pt idx="7764">
                  <c:v>-1.11E-8</c:v>
                </c:pt>
                <c:pt idx="7765">
                  <c:v>-1.11E-8</c:v>
                </c:pt>
                <c:pt idx="7766">
                  <c:v>-1.0999999999999999E-8</c:v>
                </c:pt>
                <c:pt idx="7767">
                  <c:v>-1.0999999999999999E-8</c:v>
                </c:pt>
                <c:pt idx="7768">
                  <c:v>-1.09E-8</c:v>
                </c:pt>
                <c:pt idx="7769">
                  <c:v>-1.09E-8</c:v>
                </c:pt>
                <c:pt idx="7770">
                  <c:v>-1.0800000000000001E-8</c:v>
                </c:pt>
                <c:pt idx="7771">
                  <c:v>-1.0800000000000001E-8</c:v>
                </c:pt>
                <c:pt idx="7772">
                  <c:v>-1.07E-8</c:v>
                </c:pt>
                <c:pt idx="7773">
                  <c:v>-1.07E-8</c:v>
                </c:pt>
                <c:pt idx="7774">
                  <c:v>-1.0600000000000001E-8</c:v>
                </c:pt>
                <c:pt idx="7775">
                  <c:v>-1.0600000000000001E-8</c:v>
                </c:pt>
                <c:pt idx="7776">
                  <c:v>-1.05E-8</c:v>
                </c:pt>
                <c:pt idx="7777">
                  <c:v>-1.05E-8</c:v>
                </c:pt>
                <c:pt idx="7778">
                  <c:v>-1.04E-8</c:v>
                </c:pt>
                <c:pt idx="7779">
                  <c:v>-1.04E-8</c:v>
                </c:pt>
                <c:pt idx="7780">
                  <c:v>-1.03E-8</c:v>
                </c:pt>
                <c:pt idx="7781">
                  <c:v>-1.03E-8</c:v>
                </c:pt>
                <c:pt idx="7782">
                  <c:v>-1.02E-8</c:v>
                </c:pt>
                <c:pt idx="7783">
                  <c:v>-1.02E-8</c:v>
                </c:pt>
                <c:pt idx="7784">
                  <c:v>-1.0099999999999999E-8</c:v>
                </c:pt>
                <c:pt idx="7785">
                  <c:v>-1.0099999999999999E-8</c:v>
                </c:pt>
                <c:pt idx="7786">
                  <c:v>-1E-8</c:v>
                </c:pt>
                <c:pt idx="7787">
                  <c:v>-9.9599999999999995E-9</c:v>
                </c:pt>
                <c:pt idx="7788">
                  <c:v>-9.9100000000000007E-9</c:v>
                </c:pt>
                <c:pt idx="7789">
                  <c:v>-9.8600000000000003E-9</c:v>
                </c:pt>
                <c:pt idx="7790">
                  <c:v>-9.8099999999999998E-9</c:v>
                </c:pt>
                <c:pt idx="7791">
                  <c:v>-9.7599999999999994E-9</c:v>
                </c:pt>
                <c:pt idx="7792">
                  <c:v>-9.7100000000000006E-9</c:v>
                </c:pt>
                <c:pt idx="7793">
                  <c:v>-9.6600000000000001E-9</c:v>
                </c:pt>
                <c:pt idx="7794">
                  <c:v>-9.6099999999999997E-9</c:v>
                </c:pt>
                <c:pt idx="7795">
                  <c:v>-9.5599999999999992E-9</c:v>
                </c:pt>
                <c:pt idx="7796">
                  <c:v>-9.5100000000000005E-9</c:v>
                </c:pt>
                <c:pt idx="7797">
                  <c:v>-9.46E-9</c:v>
                </c:pt>
                <c:pt idx="7798">
                  <c:v>-9.4099999999999996E-9</c:v>
                </c:pt>
                <c:pt idx="7799">
                  <c:v>-9.3600000000000008E-9</c:v>
                </c:pt>
                <c:pt idx="7800">
                  <c:v>-9.3100000000000003E-9</c:v>
                </c:pt>
                <c:pt idx="7801">
                  <c:v>-9.2599999999999999E-9</c:v>
                </c:pt>
                <c:pt idx="7802">
                  <c:v>-9.2099999999999994E-9</c:v>
                </c:pt>
                <c:pt idx="7803">
                  <c:v>-9.1600000000000006E-9</c:v>
                </c:pt>
                <c:pt idx="7804">
                  <c:v>-9.1100000000000002E-9</c:v>
                </c:pt>
                <c:pt idx="7805">
                  <c:v>-9.0599999999999997E-9</c:v>
                </c:pt>
                <c:pt idx="7806">
                  <c:v>-9.0099999999999993E-9</c:v>
                </c:pt>
                <c:pt idx="7807">
                  <c:v>-8.9600000000000005E-9</c:v>
                </c:pt>
                <c:pt idx="7808">
                  <c:v>-8.91E-9</c:v>
                </c:pt>
                <c:pt idx="7809">
                  <c:v>-8.8599999999999996E-9</c:v>
                </c:pt>
                <c:pt idx="7810">
                  <c:v>-8.8100000000000008E-9</c:v>
                </c:pt>
                <c:pt idx="7811">
                  <c:v>-8.7600000000000004E-9</c:v>
                </c:pt>
                <c:pt idx="7812">
                  <c:v>-8.7099999999999999E-9</c:v>
                </c:pt>
                <c:pt idx="7813">
                  <c:v>-8.6599999999999995E-9</c:v>
                </c:pt>
                <c:pt idx="7814">
                  <c:v>-8.6100000000000007E-9</c:v>
                </c:pt>
                <c:pt idx="7815">
                  <c:v>-8.5600000000000002E-9</c:v>
                </c:pt>
                <c:pt idx="7816">
                  <c:v>-8.5099999999999998E-9</c:v>
                </c:pt>
                <c:pt idx="7817">
                  <c:v>-8.4599999999999993E-9</c:v>
                </c:pt>
                <c:pt idx="7818">
                  <c:v>-8.4100000000000005E-9</c:v>
                </c:pt>
                <c:pt idx="7819">
                  <c:v>-8.3600000000000001E-9</c:v>
                </c:pt>
                <c:pt idx="7820">
                  <c:v>-8.3099999999999996E-9</c:v>
                </c:pt>
                <c:pt idx="7821">
                  <c:v>-8.2599999999999992E-9</c:v>
                </c:pt>
                <c:pt idx="7822">
                  <c:v>-8.2100000000000004E-9</c:v>
                </c:pt>
                <c:pt idx="7823">
                  <c:v>-8.1599999999999999E-9</c:v>
                </c:pt>
                <c:pt idx="7824">
                  <c:v>-8.1099999999999995E-9</c:v>
                </c:pt>
                <c:pt idx="7825">
                  <c:v>-8.0600000000000007E-9</c:v>
                </c:pt>
                <c:pt idx="7826">
                  <c:v>-8.0100000000000003E-9</c:v>
                </c:pt>
                <c:pt idx="7827">
                  <c:v>-7.9599999999999998E-9</c:v>
                </c:pt>
                <c:pt idx="7828">
                  <c:v>-7.9099999999999994E-9</c:v>
                </c:pt>
                <c:pt idx="7829">
                  <c:v>-7.8600000000000006E-9</c:v>
                </c:pt>
                <c:pt idx="7830">
                  <c:v>-7.8100000000000001E-9</c:v>
                </c:pt>
                <c:pt idx="7831">
                  <c:v>-7.7599999999999997E-9</c:v>
                </c:pt>
                <c:pt idx="7832">
                  <c:v>-7.7099999999999992E-9</c:v>
                </c:pt>
                <c:pt idx="7833">
                  <c:v>-7.6600000000000004E-9</c:v>
                </c:pt>
                <c:pt idx="7834">
                  <c:v>-7.61E-9</c:v>
                </c:pt>
                <c:pt idx="7835">
                  <c:v>-7.5599999999999995E-9</c:v>
                </c:pt>
                <c:pt idx="7836">
                  <c:v>-7.5100000000000007E-9</c:v>
                </c:pt>
                <c:pt idx="7837">
                  <c:v>-7.4600000000000003E-9</c:v>
                </c:pt>
                <c:pt idx="7838">
                  <c:v>-7.4099999999999998E-9</c:v>
                </c:pt>
                <c:pt idx="7839">
                  <c:v>-7.3600000000000002E-9</c:v>
                </c:pt>
                <c:pt idx="7840">
                  <c:v>-7.3099999999999998E-9</c:v>
                </c:pt>
                <c:pt idx="7841">
                  <c:v>-7.2600000000000002E-9</c:v>
                </c:pt>
                <c:pt idx="7842">
                  <c:v>-7.2099999999999997E-9</c:v>
                </c:pt>
                <c:pt idx="7843">
                  <c:v>-7.1600000000000001E-9</c:v>
                </c:pt>
                <c:pt idx="7844">
                  <c:v>-7.1099999999999996E-9</c:v>
                </c:pt>
                <c:pt idx="7845">
                  <c:v>-7.06E-9</c:v>
                </c:pt>
                <c:pt idx="7846">
                  <c:v>-7.0100000000000004E-9</c:v>
                </c:pt>
                <c:pt idx="7847">
                  <c:v>-6.96E-9</c:v>
                </c:pt>
                <c:pt idx="7848">
                  <c:v>-6.9100000000000003E-9</c:v>
                </c:pt>
                <c:pt idx="7849">
                  <c:v>-6.8599999999999999E-9</c:v>
                </c:pt>
                <c:pt idx="7850">
                  <c:v>-6.8100000000000003E-9</c:v>
                </c:pt>
                <c:pt idx="7851">
                  <c:v>-6.7599999999999998E-9</c:v>
                </c:pt>
                <c:pt idx="7852">
                  <c:v>-6.7100000000000002E-9</c:v>
                </c:pt>
                <c:pt idx="7853">
                  <c:v>-6.6599999999999997E-9</c:v>
                </c:pt>
                <c:pt idx="7854">
                  <c:v>-6.6100000000000001E-9</c:v>
                </c:pt>
                <c:pt idx="7855">
                  <c:v>-6.5599999999999997E-9</c:v>
                </c:pt>
                <c:pt idx="7856">
                  <c:v>-6.5100000000000001E-9</c:v>
                </c:pt>
                <c:pt idx="7857">
                  <c:v>-6.4599999999999996E-9</c:v>
                </c:pt>
                <c:pt idx="7858">
                  <c:v>-6.41E-9</c:v>
                </c:pt>
                <c:pt idx="7859">
                  <c:v>-6.3600000000000004E-9</c:v>
                </c:pt>
                <c:pt idx="7860">
                  <c:v>-6.3099999999999999E-9</c:v>
                </c:pt>
                <c:pt idx="7861">
                  <c:v>-6.2600000000000003E-9</c:v>
                </c:pt>
                <c:pt idx="7862">
                  <c:v>-6.2099999999999999E-9</c:v>
                </c:pt>
                <c:pt idx="7863">
                  <c:v>-6.1600000000000002E-9</c:v>
                </c:pt>
                <c:pt idx="7864">
                  <c:v>-6.1099999999999998E-9</c:v>
                </c:pt>
                <c:pt idx="7865">
                  <c:v>-6.0600000000000002E-9</c:v>
                </c:pt>
                <c:pt idx="7866">
                  <c:v>-6.0099999999999997E-9</c:v>
                </c:pt>
                <c:pt idx="7867">
                  <c:v>-5.9600000000000001E-9</c:v>
                </c:pt>
                <c:pt idx="7868">
                  <c:v>-5.9099999999999997E-9</c:v>
                </c:pt>
                <c:pt idx="7869">
                  <c:v>-5.86E-9</c:v>
                </c:pt>
                <c:pt idx="7870">
                  <c:v>-5.8100000000000004E-9</c:v>
                </c:pt>
                <c:pt idx="7871">
                  <c:v>-5.76E-9</c:v>
                </c:pt>
                <c:pt idx="7872">
                  <c:v>-5.7100000000000003E-9</c:v>
                </c:pt>
                <c:pt idx="7873">
                  <c:v>-5.6599999999999999E-9</c:v>
                </c:pt>
                <c:pt idx="7874">
                  <c:v>-5.6100000000000003E-9</c:v>
                </c:pt>
                <c:pt idx="7875">
                  <c:v>-5.5599999999999998E-9</c:v>
                </c:pt>
                <c:pt idx="7876">
                  <c:v>-5.5100000000000002E-9</c:v>
                </c:pt>
                <c:pt idx="7877">
                  <c:v>-5.4599999999999998E-9</c:v>
                </c:pt>
                <c:pt idx="7878">
                  <c:v>-5.4100000000000001E-9</c:v>
                </c:pt>
                <c:pt idx="7879">
                  <c:v>-5.3599999999999997E-9</c:v>
                </c:pt>
                <c:pt idx="7880">
                  <c:v>-5.3100000000000001E-9</c:v>
                </c:pt>
                <c:pt idx="7881">
                  <c:v>-5.2599999999999996E-9</c:v>
                </c:pt>
                <c:pt idx="7882">
                  <c:v>-5.21E-9</c:v>
                </c:pt>
                <c:pt idx="7883">
                  <c:v>-5.1600000000000004E-9</c:v>
                </c:pt>
                <c:pt idx="7884">
                  <c:v>-5.1099999999999999E-9</c:v>
                </c:pt>
                <c:pt idx="7885">
                  <c:v>-5.0600000000000003E-9</c:v>
                </c:pt>
                <c:pt idx="7886">
                  <c:v>-5.0099999999999999E-9</c:v>
                </c:pt>
                <c:pt idx="7887">
                  <c:v>-4.9600000000000002E-9</c:v>
                </c:pt>
                <c:pt idx="7888">
                  <c:v>-4.9099999999999998E-9</c:v>
                </c:pt>
                <c:pt idx="7889">
                  <c:v>-4.8600000000000002E-9</c:v>
                </c:pt>
                <c:pt idx="7890">
                  <c:v>-4.8099999999999997E-9</c:v>
                </c:pt>
                <c:pt idx="7891">
                  <c:v>-4.7600000000000001E-9</c:v>
                </c:pt>
                <c:pt idx="7892">
                  <c:v>-4.7099999999999997E-9</c:v>
                </c:pt>
                <c:pt idx="7893">
                  <c:v>-4.66E-9</c:v>
                </c:pt>
                <c:pt idx="7894">
                  <c:v>-4.6099999999999996E-9</c:v>
                </c:pt>
                <c:pt idx="7895">
                  <c:v>-4.56E-9</c:v>
                </c:pt>
                <c:pt idx="7896">
                  <c:v>-4.5100000000000003E-9</c:v>
                </c:pt>
                <c:pt idx="7897">
                  <c:v>-4.4599999999999999E-9</c:v>
                </c:pt>
                <c:pt idx="7898">
                  <c:v>-4.4100000000000003E-9</c:v>
                </c:pt>
                <c:pt idx="7899">
                  <c:v>-4.3599999999999998E-9</c:v>
                </c:pt>
                <c:pt idx="7900">
                  <c:v>-4.3100000000000002E-9</c:v>
                </c:pt>
                <c:pt idx="7901">
                  <c:v>-4.2599999999999998E-9</c:v>
                </c:pt>
                <c:pt idx="7902">
                  <c:v>-4.2100000000000001E-9</c:v>
                </c:pt>
                <c:pt idx="7903">
                  <c:v>-4.1599999999999997E-9</c:v>
                </c:pt>
                <c:pt idx="7904">
                  <c:v>-4.1100000000000001E-9</c:v>
                </c:pt>
                <c:pt idx="7905">
                  <c:v>-4.0599999999999996E-9</c:v>
                </c:pt>
                <c:pt idx="7906">
                  <c:v>-4.01E-9</c:v>
                </c:pt>
                <c:pt idx="7907">
                  <c:v>-3.9600000000000004E-9</c:v>
                </c:pt>
                <c:pt idx="7908">
                  <c:v>-3.9099999999999999E-9</c:v>
                </c:pt>
                <c:pt idx="7909">
                  <c:v>-3.8600000000000003E-9</c:v>
                </c:pt>
                <c:pt idx="7910">
                  <c:v>-3.8099999999999999E-9</c:v>
                </c:pt>
                <c:pt idx="7911">
                  <c:v>-3.7600000000000003E-9</c:v>
                </c:pt>
                <c:pt idx="7912">
                  <c:v>-3.7099999999999998E-9</c:v>
                </c:pt>
                <c:pt idx="7913">
                  <c:v>-3.6600000000000002E-9</c:v>
                </c:pt>
                <c:pt idx="7914">
                  <c:v>-3.6100000000000001E-9</c:v>
                </c:pt>
                <c:pt idx="7915">
                  <c:v>-3.5600000000000001E-9</c:v>
                </c:pt>
                <c:pt idx="7916">
                  <c:v>-3.5100000000000001E-9</c:v>
                </c:pt>
                <c:pt idx="7917">
                  <c:v>-3.46E-9</c:v>
                </c:pt>
                <c:pt idx="7918">
                  <c:v>-3.41E-9</c:v>
                </c:pt>
                <c:pt idx="7919">
                  <c:v>-3.36E-9</c:v>
                </c:pt>
                <c:pt idx="7920">
                  <c:v>-3.3099999999999999E-9</c:v>
                </c:pt>
                <c:pt idx="7921">
                  <c:v>-3.2599999999999999E-9</c:v>
                </c:pt>
                <c:pt idx="7922">
                  <c:v>-3.2099999999999999E-9</c:v>
                </c:pt>
                <c:pt idx="7923">
                  <c:v>-3.1599999999999998E-9</c:v>
                </c:pt>
                <c:pt idx="7924">
                  <c:v>-3.1099999999999998E-9</c:v>
                </c:pt>
                <c:pt idx="7925">
                  <c:v>-3.0600000000000002E-9</c:v>
                </c:pt>
                <c:pt idx="7926">
                  <c:v>-3.0100000000000002E-9</c:v>
                </c:pt>
                <c:pt idx="7927">
                  <c:v>-2.9600000000000001E-9</c:v>
                </c:pt>
                <c:pt idx="7928">
                  <c:v>-2.9100000000000001E-9</c:v>
                </c:pt>
                <c:pt idx="7929">
                  <c:v>-2.86E-9</c:v>
                </c:pt>
                <c:pt idx="7930">
                  <c:v>-2.81E-9</c:v>
                </c:pt>
                <c:pt idx="7931">
                  <c:v>-2.76E-9</c:v>
                </c:pt>
                <c:pt idx="7932">
                  <c:v>-2.7099999999999999E-9</c:v>
                </c:pt>
                <c:pt idx="7933">
                  <c:v>-2.6599999999999999E-9</c:v>
                </c:pt>
                <c:pt idx="7934">
                  <c:v>-2.6099999999999999E-9</c:v>
                </c:pt>
                <c:pt idx="7935">
                  <c:v>-2.5599999999999998E-9</c:v>
                </c:pt>
                <c:pt idx="7936">
                  <c:v>-2.5099999999999998E-9</c:v>
                </c:pt>
                <c:pt idx="7937">
                  <c:v>-2.4600000000000002E-9</c:v>
                </c:pt>
                <c:pt idx="7938">
                  <c:v>-2.4100000000000002E-9</c:v>
                </c:pt>
                <c:pt idx="7939">
                  <c:v>-2.3600000000000001E-9</c:v>
                </c:pt>
                <c:pt idx="7940">
                  <c:v>-2.3100000000000001E-9</c:v>
                </c:pt>
                <c:pt idx="7941">
                  <c:v>-2.2600000000000001E-9</c:v>
                </c:pt>
                <c:pt idx="7942">
                  <c:v>-2.21E-9</c:v>
                </c:pt>
                <c:pt idx="7943">
                  <c:v>-2.16E-9</c:v>
                </c:pt>
                <c:pt idx="7944">
                  <c:v>-2.11E-9</c:v>
                </c:pt>
                <c:pt idx="7945">
                  <c:v>-2.0599999999999999E-9</c:v>
                </c:pt>
                <c:pt idx="7946">
                  <c:v>-2.0099999999999999E-9</c:v>
                </c:pt>
                <c:pt idx="7947">
                  <c:v>-1.9599999999999998E-9</c:v>
                </c:pt>
                <c:pt idx="7948">
                  <c:v>-1.9099999999999998E-9</c:v>
                </c:pt>
                <c:pt idx="7949">
                  <c:v>-1.86E-9</c:v>
                </c:pt>
                <c:pt idx="7950">
                  <c:v>-1.81E-9</c:v>
                </c:pt>
                <c:pt idx="7951">
                  <c:v>-1.7599999999999999E-9</c:v>
                </c:pt>
                <c:pt idx="7952">
                  <c:v>-1.7100000000000001E-9</c:v>
                </c:pt>
                <c:pt idx="7953">
                  <c:v>-1.6600000000000001E-9</c:v>
                </c:pt>
                <c:pt idx="7954">
                  <c:v>-1.61E-9</c:v>
                </c:pt>
                <c:pt idx="7955">
                  <c:v>-1.56E-9</c:v>
                </c:pt>
                <c:pt idx="7956">
                  <c:v>-1.51E-9</c:v>
                </c:pt>
                <c:pt idx="7957">
                  <c:v>-1.4599999999999999E-9</c:v>
                </c:pt>
                <c:pt idx="7958">
                  <c:v>-1.4100000000000001E-9</c:v>
                </c:pt>
                <c:pt idx="7959">
                  <c:v>-1.3600000000000001E-9</c:v>
                </c:pt>
                <c:pt idx="7960">
                  <c:v>-1.31E-9</c:v>
                </c:pt>
                <c:pt idx="7961">
                  <c:v>-1.26E-9</c:v>
                </c:pt>
                <c:pt idx="7962">
                  <c:v>-1.21E-9</c:v>
                </c:pt>
                <c:pt idx="7963">
                  <c:v>-1.1599999999999999E-9</c:v>
                </c:pt>
                <c:pt idx="7964">
                  <c:v>-1.1100000000000001E-9</c:v>
                </c:pt>
                <c:pt idx="7965">
                  <c:v>-1.0600000000000001E-9</c:v>
                </c:pt>
                <c:pt idx="7966">
                  <c:v>-1.01E-9</c:v>
                </c:pt>
                <c:pt idx="7967">
                  <c:v>-9.6100000000000009E-10</c:v>
                </c:pt>
                <c:pt idx="7968">
                  <c:v>-9.1099999999999996E-10</c:v>
                </c:pt>
                <c:pt idx="7969">
                  <c:v>-8.6100000000000003E-10</c:v>
                </c:pt>
                <c:pt idx="7970">
                  <c:v>-8.1099999999999999E-10</c:v>
                </c:pt>
                <c:pt idx="7971">
                  <c:v>-7.6099999999999996E-10</c:v>
                </c:pt>
                <c:pt idx="7972">
                  <c:v>-7.1100000000000003E-10</c:v>
                </c:pt>
                <c:pt idx="7973">
                  <c:v>-6.6099999999999999E-10</c:v>
                </c:pt>
                <c:pt idx="7974">
                  <c:v>-6.1099999999999996E-10</c:v>
                </c:pt>
                <c:pt idx="7975">
                  <c:v>-5.6100000000000003E-10</c:v>
                </c:pt>
                <c:pt idx="7976">
                  <c:v>-5.1099999999999999E-10</c:v>
                </c:pt>
                <c:pt idx="7977">
                  <c:v>-4.6100000000000001E-10</c:v>
                </c:pt>
                <c:pt idx="7978">
                  <c:v>-4.1099999999999998E-10</c:v>
                </c:pt>
                <c:pt idx="7979">
                  <c:v>-3.6099999999999999E-10</c:v>
                </c:pt>
                <c:pt idx="7980">
                  <c:v>-3.1100000000000001E-10</c:v>
                </c:pt>
                <c:pt idx="7981">
                  <c:v>-2.6099999999999998E-10</c:v>
                </c:pt>
                <c:pt idx="7982">
                  <c:v>-2.11E-10</c:v>
                </c:pt>
                <c:pt idx="7983">
                  <c:v>-1.6100000000000001E-10</c:v>
                </c:pt>
                <c:pt idx="7984">
                  <c:v>-1.11E-10</c:v>
                </c:pt>
                <c:pt idx="7985">
                  <c:v>-6.1100000000000001E-11</c:v>
                </c:pt>
                <c:pt idx="7986">
                  <c:v>-1.1100000000000001E-11</c:v>
                </c:pt>
                <c:pt idx="7987">
                  <c:v>3.8900000000000003E-11</c:v>
                </c:pt>
                <c:pt idx="7988">
                  <c:v>8.8899999999999998E-11</c:v>
                </c:pt>
                <c:pt idx="7989">
                  <c:v>1.3900000000000001E-10</c:v>
                </c:pt>
                <c:pt idx="7990">
                  <c:v>1.8899999999999999E-10</c:v>
                </c:pt>
                <c:pt idx="7991">
                  <c:v>2.39E-10</c:v>
                </c:pt>
                <c:pt idx="7992">
                  <c:v>2.8899999999999998E-10</c:v>
                </c:pt>
                <c:pt idx="7993">
                  <c:v>3.3900000000000002E-10</c:v>
                </c:pt>
                <c:pt idx="7994">
                  <c:v>3.89E-10</c:v>
                </c:pt>
                <c:pt idx="7995">
                  <c:v>4.3899999999999998E-10</c:v>
                </c:pt>
                <c:pt idx="7996">
                  <c:v>4.8899999999999997E-10</c:v>
                </c:pt>
                <c:pt idx="7997">
                  <c:v>5.39E-10</c:v>
                </c:pt>
                <c:pt idx="7998">
                  <c:v>5.8900000000000003E-10</c:v>
                </c:pt>
                <c:pt idx="7999">
                  <c:v>6.3899999999999996E-10</c:v>
                </c:pt>
                <c:pt idx="8000">
                  <c:v>6.89E-10</c:v>
                </c:pt>
                <c:pt idx="8001">
                  <c:v>7.3900000000000003E-10</c:v>
                </c:pt>
                <c:pt idx="8002">
                  <c:v>7.8899999999999996E-10</c:v>
                </c:pt>
                <c:pt idx="8003">
                  <c:v>8.39E-10</c:v>
                </c:pt>
                <c:pt idx="8004">
                  <c:v>8.8900000000000003E-10</c:v>
                </c:pt>
                <c:pt idx="8005">
                  <c:v>9.3899999999999996E-10</c:v>
                </c:pt>
                <c:pt idx="8006">
                  <c:v>9.89E-10</c:v>
                </c:pt>
                <c:pt idx="8007">
                  <c:v>1.0399999999999999E-9</c:v>
                </c:pt>
                <c:pt idx="8008">
                  <c:v>1.09E-9</c:v>
                </c:pt>
                <c:pt idx="8009">
                  <c:v>1.14E-9</c:v>
                </c:pt>
                <c:pt idx="8010">
                  <c:v>1.19E-9</c:v>
                </c:pt>
                <c:pt idx="8011">
                  <c:v>1.2400000000000001E-9</c:v>
                </c:pt>
                <c:pt idx="8012">
                  <c:v>1.2900000000000001E-9</c:v>
                </c:pt>
                <c:pt idx="8013">
                  <c:v>1.3399999999999999E-9</c:v>
                </c:pt>
                <c:pt idx="8014">
                  <c:v>1.39E-9</c:v>
                </c:pt>
                <c:pt idx="8015">
                  <c:v>1.44E-9</c:v>
                </c:pt>
                <c:pt idx="8016">
                  <c:v>1.49E-9</c:v>
                </c:pt>
                <c:pt idx="8017">
                  <c:v>1.5400000000000001E-9</c:v>
                </c:pt>
                <c:pt idx="8018">
                  <c:v>1.5900000000000001E-9</c:v>
                </c:pt>
                <c:pt idx="8019">
                  <c:v>1.6399999999999999E-9</c:v>
                </c:pt>
                <c:pt idx="8020">
                  <c:v>1.69E-9</c:v>
                </c:pt>
                <c:pt idx="8021">
                  <c:v>1.74E-9</c:v>
                </c:pt>
                <c:pt idx="8022">
                  <c:v>1.79E-9</c:v>
                </c:pt>
                <c:pt idx="8023">
                  <c:v>1.8400000000000001E-9</c:v>
                </c:pt>
                <c:pt idx="8024">
                  <c:v>1.8899999999999999E-9</c:v>
                </c:pt>
                <c:pt idx="8025">
                  <c:v>1.9399999999999999E-9</c:v>
                </c:pt>
                <c:pt idx="8026">
                  <c:v>1.99E-9</c:v>
                </c:pt>
                <c:pt idx="8027">
                  <c:v>2.04E-9</c:v>
                </c:pt>
                <c:pt idx="8028">
                  <c:v>2.09E-9</c:v>
                </c:pt>
                <c:pt idx="8029">
                  <c:v>2.1400000000000001E-9</c:v>
                </c:pt>
                <c:pt idx="8030">
                  <c:v>2.1900000000000001E-9</c:v>
                </c:pt>
                <c:pt idx="8031">
                  <c:v>2.2400000000000001E-9</c:v>
                </c:pt>
                <c:pt idx="8032">
                  <c:v>2.2900000000000002E-9</c:v>
                </c:pt>
                <c:pt idx="8033">
                  <c:v>2.3400000000000002E-9</c:v>
                </c:pt>
                <c:pt idx="8034">
                  <c:v>2.3899999999999998E-9</c:v>
                </c:pt>
                <c:pt idx="8035">
                  <c:v>2.4399999999999998E-9</c:v>
                </c:pt>
                <c:pt idx="8036">
                  <c:v>2.4899999999999999E-9</c:v>
                </c:pt>
                <c:pt idx="8037">
                  <c:v>2.5399999999999999E-9</c:v>
                </c:pt>
                <c:pt idx="8038">
                  <c:v>2.5899999999999999E-9</c:v>
                </c:pt>
                <c:pt idx="8039">
                  <c:v>2.64E-9</c:v>
                </c:pt>
                <c:pt idx="8040">
                  <c:v>2.69E-9</c:v>
                </c:pt>
                <c:pt idx="8041">
                  <c:v>2.7400000000000001E-9</c:v>
                </c:pt>
                <c:pt idx="8042">
                  <c:v>2.7900000000000001E-9</c:v>
                </c:pt>
                <c:pt idx="8043">
                  <c:v>2.8400000000000001E-9</c:v>
                </c:pt>
                <c:pt idx="8044">
                  <c:v>2.8900000000000002E-9</c:v>
                </c:pt>
                <c:pt idx="8045">
                  <c:v>2.9400000000000002E-9</c:v>
                </c:pt>
                <c:pt idx="8046">
                  <c:v>2.9899999999999998E-9</c:v>
                </c:pt>
                <c:pt idx="8047">
                  <c:v>3.0399999999999998E-9</c:v>
                </c:pt>
                <c:pt idx="8048">
                  <c:v>3.0899999999999999E-9</c:v>
                </c:pt>
                <c:pt idx="8049">
                  <c:v>3.1399999999999999E-9</c:v>
                </c:pt>
                <c:pt idx="8050">
                  <c:v>3.1899999999999999E-9</c:v>
                </c:pt>
                <c:pt idx="8051">
                  <c:v>3.24E-9</c:v>
                </c:pt>
                <c:pt idx="8052">
                  <c:v>3.29E-9</c:v>
                </c:pt>
                <c:pt idx="8053">
                  <c:v>3.34E-9</c:v>
                </c:pt>
                <c:pt idx="8054">
                  <c:v>3.3900000000000001E-9</c:v>
                </c:pt>
                <c:pt idx="8055">
                  <c:v>3.4400000000000001E-9</c:v>
                </c:pt>
                <c:pt idx="8056">
                  <c:v>3.4900000000000001E-9</c:v>
                </c:pt>
                <c:pt idx="8057">
                  <c:v>3.5400000000000002E-9</c:v>
                </c:pt>
                <c:pt idx="8058">
                  <c:v>3.5899999999999998E-9</c:v>
                </c:pt>
                <c:pt idx="8059">
                  <c:v>3.6399999999999998E-9</c:v>
                </c:pt>
                <c:pt idx="8060">
                  <c:v>3.6899999999999999E-9</c:v>
                </c:pt>
                <c:pt idx="8061">
                  <c:v>3.7399999999999999E-9</c:v>
                </c:pt>
                <c:pt idx="8062">
                  <c:v>3.7900000000000004E-9</c:v>
                </c:pt>
                <c:pt idx="8063">
                  <c:v>3.84E-9</c:v>
                </c:pt>
                <c:pt idx="8064">
                  <c:v>3.8899999999999996E-9</c:v>
                </c:pt>
                <c:pt idx="8065">
                  <c:v>3.94E-9</c:v>
                </c:pt>
                <c:pt idx="8066">
                  <c:v>3.9899999999999997E-9</c:v>
                </c:pt>
                <c:pt idx="8067">
                  <c:v>4.0400000000000001E-9</c:v>
                </c:pt>
                <c:pt idx="8068">
                  <c:v>4.0899999999999997E-9</c:v>
                </c:pt>
                <c:pt idx="8069">
                  <c:v>4.1400000000000002E-9</c:v>
                </c:pt>
                <c:pt idx="8070">
                  <c:v>4.1899999999999998E-9</c:v>
                </c:pt>
                <c:pt idx="8071">
                  <c:v>4.2400000000000002E-9</c:v>
                </c:pt>
                <c:pt idx="8072">
                  <c:v>4.2899999999999999E-9</c:v>
                </c:pt>
                <c:pt idx="8073">
                  <c:v>4.3400000000000003E-9</c:v>
                </c:pt>
                <c:pt idx="8074">
                  <c:v>4.3899999999999999E-9</c:v>
                </c:pt>
                <c:pt idx="8075">
                  <c:v>4.4400000000000004E-9</c:v>
                </c:pt>
                <c:pt idx="8076">
                  <c:v>4.49E-9</c:v>
                </c:pt>
                <c:pt idx="8077">
                  <c:v>4.5399999999999996E-9</c:v>
                </c:pt>
                <c:pt idx="8078">
                  <c:v>4.5900000000000001E-9</c:v>
                </c:pt>
                <c:pt idx="8079">
                  <c:v>4.6399999999999997E-9</c:v>
                </c:pt>
                <c:pt idx="8080">
                  <c:v>4.6900000000000001E-9</c:v>
                </c:pt>
                <c:pt idx="8081">
                  <c:v>4.7399999999999998E-9</c:v>
                </c:pt>
                <c:pt idx="8082">
                  <c:v>4.7900000000000002E-9</c:v>
                </c:pt>
                <c:pt idx="8083">
                  <c:v>4.8399999999999998E-9</c:v>
                </c:pt>
                <c:pt idx="8084">
                  <c:v>4.8900000000000003E-9</c:v>
                </c:pt>
                <c:pt idx="8085">
                  <c:v>4.9399999999999999E-9</c:v>
                </c:pt>
                <c:pt idx="8086">
                  <c:v>4.9900000000000003E-9</c:v>
                </c:pt>
                <c:pt idx="8087">
                  <c:v>5.04E-9</c:v>
                </c:pt>
                <c:pt idx="8088">
                  <c:v>5.0899999999999996E-9</c:v>
                </c:pt>
                <c:pt idx="8089">
                  <c:v>5.14E-9</c:v>
                </c:pt>
                <c:pt idx="8090">
                  <c:v>5.1899999999999997E-9</c:v>
                </c:pt>
                <c:pt idx="8091">
                  <c:v>5.2400000000000001E-9</c:v>
                </c:pt>
                <c:pt idx="8092">
                  <c:v>5.2899999999999997E-9</c:v>
                </c:pt>
                <c:pt idx="8093">
                  <c:v>5.3400000000000002E-9</c:v>
                </c:pt>
                <c:pt idx="8094">
                  <c:v>5.3899999999999998E-9</c:v>
                </c:pt>
                <c:pt idx="8095">
                  <c:v>5.4400000000000002E-9</c:v>
                </c:pt>
                <c:pt idx="8096">
                  <c:v>5.4899999999999999E-9</c:v>
                </c:pt>
                <c:pt idx="8097">
                  <c:v>5.5400000000000003E-9</c:v>
                </c:pt>
                <c:pt idx="8098">
                  <c:v>5.5899999999999999E-9</c:v>
                </c:pt>
                <c:pt idx="8099">
                  <c:v>5.6400000000000004E-9</c:v>
                </c:pt>
                <c:pt idx="8100">
                  <c:v>5.69E-9</c:v>
                </c:pt>
                <c:pt idx="8101">
                  <c:v>5.7399999999999996E-9</c:v>
                </c:pt>
                <c:pt idx="8102">
                  <c:v>5.7900000000000001E-9</c:v>
                </c:pt>
                <c:pt idx="8103">
                  <c:v>5.8399999999999997E-9</c:v>
                </c:pt>
                <c:pt idx="8104">
                  <c:v>5.8900000000000001E-9</c:v>
                </c:pt>
                <c:pt idx="8105">
                  <c:v>5.9399999999999998E-9</c:v>
                </c:pt>
                <c:pt idx="8106">
                  <c:v>5.9900000000000002E-9</c:v>
                </c:pt>
                <c:pt idx="8107">
                  <c:v>6.0399999999999998E-9</c:v>
                </c:pt>
                <c:pt idx="8108">
                  <c:v>6.0900000000000003E-9</c:v>
                </c:pt>
                <c:pt idx="8109">
                  <c:v>6.1399999999999999E-9</c:v>
                </c:pt>
                <c:pt idx="8110">
                  <c:v>6.1900000000000003E-9</c:v>
                </c:pt>
                <c:pt idx="8111">
                  <c:v>6.24E-9</c:v>
                </c:pt>
                <c:pt idx="8112">
                  <c:v>6.2900000000000004E-9</c:v>
                </c:pt>
                <c:pt idx="8113">
                  <c:v>6.34E-9</c:v>
                </c:pt>
                <c:pt idx="8114">
                  <c:v>6.3899999999999996E-9</c:v>
                </c:pt>
                <c:pt idx="8115">
                  <c:v>6.4400000000000001E-9</c:v>
                </c:pt>
                <c:pt idx="8116">
                  <c:v>6.4899999999999997E-9</c:v>
                </c:pt>
                <c:pt idx="8117">
                  <c:v>6.5400000000000002E-9</c:v>
                </c:pt>
                <c:pt idx="8118">
                  <c:v>6.5899999999999998E-9</c:v>
                </c:pt>
                <c:pt idx="8119">
                  <c:v>6.6400000000000002E-9</c:v>
                </c:pt>
                <c:pt idx="8120">
                  <c:v>6.6899999999999999E-9</c:v>
                </c:pt>
                <c:pt idx="8121">
                  <c:v>6.7400000000000003E-9</c:v>
                </c:pt>
                <c:pt idx="8122">
                  <c:v>6.7899999999999999E-9</c:v>
                </c:pt>
                <c:pt idx="8123">
                  <c:v>6.8400000000000004E-9</c:v>
                </c:pt>
                <c:pt idx="8124">
                  <c:v>6.89E-9</c:v>
                </c:pt>
                <c:pt idx="8125">
                  <c:v>6.9399999999999996E-9</c:v>
                </c:pt>
                <c:pt idx="8126">
                  <c:v>6.9900000000000001E-9</c:v>
                </c:pt>
                <c:pt idx="8127">
                  <c:v>7.0399999999999997E-9</c:v>
                </c:pt>
                <c:pt idx="8128">
                  <c:v>7.0900000000000001E-9</c:v>
                </c:pt>
                <c:pt idx="8129">
                  <c:v>7.1399999999999997E-9</c:v>
                </c:pt>
                <c:pt idx="8130">
                  <c:v>7.1900000000000002E-9</c:v>
                </c:pt>
                <c:pt idx="8131">
                  <c:v>7.2399999999999998E-9</c:v>
                </c:pt>
                <c:pt idx="8132">
                  <c:v>7.2900000000000003E-9</c:v>
                </c:pt>
                <c:pt idx="8133">
                  <c:v>7.3399999999999999E-9</c:v>
                </c:pt>
                <c:pt idx="8134">
                  <c:v>7.3900000000000003E-9</c:v>
                </c:pt>
                <c:pt idx="8135">
                  <c:v>7.44E-9</c:v>
                </c:pt>
                <c:pt idx="8136">
                  <c:v>7.4899999999999996E-9</c:v>
                </c:pt>
                <c:pt idx="8137">
                  <c:v>7.54E-9</c:v>
                </c:pt>
                <c:pt idx="8138">
                  <c:v>7.5900000000000005E-9</c:v>
                </c:pt>
                <c:pt idx="8139">
                  <c:v>7.6399999999999993E-9</c:v>
                </c:pt>
                <c:pt idx="8140">
                  <c:v>7.6899999999999997E-9</c:v>
                </c:pt>
                <c:pt idx="8141">
                  <c:v>7.7400000000000002E-9</c:v>
                </c:pt>
                <c:pt idx="8142">
                  <c:v>7.7900000000000006E-9</c:v>
                </c:pt>
                <c:pt idx="8143">
                  <c:v>7.8399999999999994E-9</c:v>
                </c:pt>
                <c:pt idx="8144">
                  <c:v>7.8899999999999998E-9</c:v>
                </c:pt>
                <c:pt idx="8145">
                  <c:v>7.9400000000000003E-9</c:v>
                </c:pt>
                <c:pt idx="8146">
                  <c:v>7.9900000000000007E-9</c:v>
                </c:pt>
                <c:pt idx="8147">
                  <c:v>8.0399999999999995E-9</c:v>
                </c:pt>
                <c:pt idx="8148">
                  <c:v>8.09E-9</c:v>
                </c:pt>
                <c:pt idx="8149">
                  <c:v>8.1400000000000004E-9</c:v>
                </c:pt>
                <c:pt idx="8150">
                  <c:v>8.1899999999999992E-9</c:v>
                </c:pt>
                <c:pt idx="8151">
                  <c:v>8.2399999999999997E-9</c:v>
                </c:pt>
                <c:pt idx="8152">
                  <c:v>8.2900000000000001E-9</c:v>
                </c:pt>
                <c:pt idx="8153">
                  <c:v>8.3400000000000006E-9</c:v>
                </c:pt>
                <c:pt idx="8154">
                  <c:v>8.3899999999999994E-9</c:v>
                </c:pt>
                <c:pt idx="8155">
                  <c:v>8.4399999999999998E-9</c:v>
                </c:pt>
                <c:pt idx="8156">
                  <c:v>8.4900000000000003E-9</c:v>
                </c:pt>
                <c:pt idx="8157">
                  <c:v>8.5400000000000007E-9</c:v>
                </c:pt>
                <c:pt idx="8158">
                  <c:v>8.5899999999999995E-9</c:v>
                </c:pt>
                <c:pt idx="8159">
                  <c:v>8.6399999999999999E-9</c:v>
                </c:pt>
                <c:pt idx="8160">
                  <c:v>8.6900000000000004E-9</c:v>
                </c:pt>
                <c:pt idx="8161">
                  <c:v>8.7399999999999992E-9</c:v>
                </c:pt>
                <c:pt idx="8162">
                  <c:v>8.7899999999999996E-9</c:v>
                </c:pt>
                <c:pt idx="8163">
                  <c:v>8.8400000000000001E-9</c:v>
                </c:pt>
                <c:pt idx="8164">
                  <c:v>8.8900000000000005E-9</c:v>
                </c:pt>
                <c:pt idx="8165">
                  <c:v>8.9399999999999993E-9</c:v>
                </c:pt>
                <c:pt idx="8166">
                  <c:v>8.9899999999999998E-9</c:v>
                </c:pt>
                <c:pt idx="8167">
                  <c:v>9.0400000000000002E-9</c:v>
                </c:pt>
                <c:pt idx="8168">
                  <c:v>9.0900000000000007E-9</c:v>
                </c:pt>
                <c:pt idx="8169">
                  <c:v>9.1399999999999995E-9</c:v>
                </c:pt>
                <c:pt idx="8170">
                  <c:v>9.1899999999999999E-9</c:v>
                </c:pt>
                <c:pt idx="8171">
                  <c:v>9.2400000000000004E-9</c:v>
                </c:pt>
                <c:pt idx="8172">
                  <c:v>9.2900000000000008E-9</c:v>
                </c:pt>
                <c:pt idx="8173">
                  <c:v>9.3399999999999996E-9</c:v>
                </c:pt>
                <c:pt idx="8174">
                  <c:v>9.39E-9</c:v>
                </c:pt>
                <c:pt idx="8175">
                  <c:v>9.4400000000000005E-9</c:v>
                </c:pt>
                <c:pt idx="8176">
                  <c:v>9.4899999999999993E-9</c:v>
                </c:pt>
                <c:pt idx="8177">
                  <c:v>9.5399999999999997E-9</c:v>
                </c:pt>
                <c:pt idx="8178">
                  <c:v>9.5900000000000002E-9</c:v>
                </c:pt>
                <c:pt idx="8179">
                  <c:v>9.6400000000000006E-9</c:v>
                </c:pt>
                <c:pt idx="8180">
                  <c:v>9.6899999999999994E-9</c:v>
                </c:pt>
                <c:pt idx="8181">
                  <c:v>9.7399999999999999E-9</c:v>
                </c:pt>
                <c:pt idx="8182">
                  <c:v>9.7900000000000003E-9</c:v>
                </c:pt>
                <c:pt idx="8183">
                  <c:v>9.8400000000000008E-9</c:v>
                </c:pt>
                <c:pt idx="8184">
                  <c:v>9.8899999999999996E-9</c:v>
                </c:pt>
                <c:pt idx="8185">
                  <c:v>9.94E-9</c:v>
                </c:pt>
                <c:pt idx="8186">
                  <c:v>9.9900000000000005E-9</c:v>
                </c:pt>
                <c:pt idx="8187">
                  <c:v>1E-8</c:v>
                </c:pt>
                <c:pt idx="8188">
                  <c:v>1.0099999999999999E-8</c:v>
                </c:pt>
                <c:pt idx="8189">
                  <c:v>1.0099999999999999E-8</c:v>
                </c:pt>
                <c:pt idx="8190">
                  <c:v>1.02E-8</c:v>
                </c:pt>
                <c:pt idx="8191">
                  <c:v>1.02E-8</c:v>
                </c:pt>
                <c:pt idx="8192">
                  <c:v>1.03E-8</c:v>
                </c:pt>
                <c:pt idx="8193">
                  <c:v>1.03E-8</c:v>
                </c:pt>
                <c:pt idx="8194">
                  <c:v>1.04E-8</c:v>
                </c:pt>
                <c:pt idx="8195">
                  <c:v>1.04E-8</c:v>
                </c:pt>
                <c:pt idx="8196">
                  <c:v>1.05E-8</c:v>
                </c:pt>
                <c:pt idx="8197">
                  <c:v>1.05E-8</c:v>
                </c:pt>
                <c:pt idx="8198">
                  <c:v>1.0600000000000001E-8</c:v>
                </c:pt>
                <c:pt idx="8199">
                  <c:v>1.0600000000000001E-8</c:v>
                </c:pt>
                <c:pt idx="8200">
                  <c:v>1.07E-8</c:v>
                </c:pt>
                <c:pt idx="8201">
                  <c:v>1.07E-8</c:v>
                </c:pt>
                <c:pt idx="8202">
                  <c:v>1.0800000000000001E-8</c:v>
                </c:pt>
                <c:pt idx="8203">
                  <c:v>1.0800000000000001E-8</c:v>
                </c:pt>
                <c:pt idx="8204">
                  <c:v>1.09E-8</c:v>
                </c:pt>
                <c:pt idx="8205">
                  <c:v>1.09E-8</c:v>
                </c:pt>
                <c:pt idx="8206">
                  <c:v>1.0999999999999999E-8</c:v>
                </c:pt>
                <c:pt idx="8207">
                  <c:v>1.0999999999999999E-8</c:v>
                </c:pt>
                <c:pt idx="8208">
                  <c:v>1.11E-8</c:v>
                </c:pt>
                <c:pt idx="8209">
                  <c:v>1.11E-8</c:v>
                </c:pt>
                <c:pt idx="8210">
                  <c:v>1.1199999999999999E-8</c:v>
                </c:pt>
                <c:pt idx="8211">
                  <c:v>1.1199999999999999E-8</c:v>
                </c:pt>
                <c:pt idx="8212">
                  <c:v>1.13E-8</c:v>
                </c:pt>
                <c:pt idx="8213">
                  <c:v>1.13E-8</c:v>
                </c:pt>
                <c:pt idx="8214">
                  <c:v>1.14E-8</c:v>
                </c:pt>
                <c:pt idx="8215">
                  <c:v>1.14E-8</c:v>
                </c:pt>
                <c:pt idx="8216">
                  <c:v>1.15E-8</c:v>
                </c:pt>
                <c:pt idx="8217">
                  <c:v>1.15E-8</c:v>
                </c:pt>
                <c:pt idx="8218">
                  <c:v>1.16E-8</c:v>
                </c:pt>
                <c:pt idx="8219">
                  <c:v>1.16E-8</c:v>
                </c:pt>
                <c:pt idx="8220">
                  <c:v>1.1700000000000001E-8</c:v>
                </c:pt>
                <c:pt idx="8221">
                  <c:v>1.1700000000000001E-8</c:v>
                </c:pt>
                <c:pt idx="8222">
                  <c:v>1.18E-8</c:v>
                </c:pt>
                <c:pt idx="8223">
                  <c:v>1.18E-8</c:v>
                </c:pt>
                <c:pt idx="8224">
                  <c:v>1.1900000000000001E-8</c:v>
                </c:pt>
                <c:pt idx="8225">
                  <c:v>1.1900000000000001E-8</c:v>
                </c:pt>
                <c:pt idx="8226">
                  <c:v>1.2E-8</c:v>
                </c:pt>
                <c:pt idx="8227">
                  <c:v>1.2E-8</c:v>
                </c:pt>
                <c:pt idx="8228">
                  <c:v>1.2100000000000001E-8</c:v>
                </c:pt>
                <c:pt idx="8229">
                  <c:v>1.2100000000000001E-8</c:v>
                </c:pt>
                <c:pt idx="8230">
                  <c:v>1.22E-8</c:v>
                </c:pt>
                <c:pt idx="8231">
                  <c:v>1.22E-8</c:v>
                </c:pt>
                <c:pt idx="8232">
                  <c:v>1.2299999999999999E-8</c:v>
                </c:pt>
                <c:pt idx="8233">
                  <c:v>1.2299999999999999E-8</c:v>
                </c:pt>
                <c:pt idx="8234">
                  <c:v>1.24E-8</c:v>
                </c:pt>
                <c:pt idx="8235">
                  <c:v>1.24E-8</c:v>
                </c:pt>
                <c:pt idx="8236">
                  <c:v>1.2499999999999999E-8</c:v>
                </c:pt>
                <c:pt idx="8237">
                  <c:v>1.2499999999999999E-8</c:v>
                </c:pt>
                <c:pt idx="8238">
                  <c:v>1.26E-8</c:v>
                </c:pt>
                <c:pt idx="8239">
                  <c:v>1.26E-8</c:v>
                </c:pt>
                <c:pt idx="8240">
                  <c:v>1.27E-8</c:v>
                </c:pt>
                <c:pt idx="8241">
                  <c:v>1.27E-8</c:v>
                </c:pt>
                <c:pt idx="8242">
                  <c:v>1.28E-8</c:v>
                </c:pt>
                <c:pt idx="8243">
                  <c:v>1.28E-8</c:v>
                </c:pt>
                <c:pt idx="8244">
                  <c:v>1.29E-8</c:v>
                </c:pt>
                <c:pt idx="8245">
                  <c:v>1.29E-8</c:v>
                </c:pt>
                <c:pt idx="8246">
                  <c:v>1.3000000000000001E-8</c:v>
                </c:pt>
                <c:pt idx="8247">
                  <c:v>1.3000000000000001E-8</c:v>
                </c:pt>
                <c:pt idx="8248">
                  <c:v>1.31E-8</c:v>
                </c:pt>
                <c:pt idx="8249">
                  <c:v>1.31E-8</c:v>
                </c:pt>
                <c:pt idx="8250">
                  <c:v>1.3200000000000001E-8</c:v>
                </c:pt>
                <c:pt idx="8251">
                  <c:v>1.3200000000000001E-8</c:v>
                </c:pt>
                <c:pt idx="8252">
                  <c:v>1.33E-8</c:v>
                </c:pt>
                <c:pt idx="8253">
                  <c:v>1.33E-8</c:v>
                </c:pt>
                <c:pt idx="8254">
                  <c:v>1.3399999999999999E-8</c:v>
                </c:pt>
                <c:pt idx="8255">
                  <c:v>1.3399999999999999E-8</c:v>
                </c:pt>
                <c:pt idx="8256">
                  <c:v>1.35E-8</c:v>
                </c:pt>
                <c:pt idx="8257">
                  <c:v>1.35E-8</c:v>
                </c:pt>
                <c:pt idx="8258">
                  <c:v>1.3599999999999999E-8</c:v>
                </c:pt>
                <c:pt idx="8259">
                  <c:v>1.3599999999999999E-8</c:v>
                </c:pt>
                <c:pt idx="8260">
                  <c:v>1.37E-8</c:v>
                </c:pt>
                <c:pt idx="8261">
                  <c:v>1.37E-8</c:v>
                </c:pt>
                <c:pt idx="8262">
                  <c:v>1.3799999999999999E-8</c:v>
                </c:pt>
                <c:pt idx="8263">
                  <c:v>1.3799999999999999E-8</c:v>
                </c:pt>
                <c:pt idx="8264">
                  <c:v>1.39E-8</c:v>
                </c:pt>
                <c:pt idx="8265">
                  <c:v>1.39E-8</c:v>
                </c:pt>
                <c:pt idx="8266">
                  <c:v>1.4E-8</c:v>
                </c:pt>
                <c:pt idx="8267">
                  <c:v>1.4E-8</c:v>
                </c:pt>
                <c:pt idx="8268">
                  <c:v>1.4100000000000001E-8</c:v>
                </c:pt>
                <c:pt idx="8269">
                  <c:v>1.4100000000000001E-8</c:v>
                </c:pt>
                <c:pt idx="8270">
                  <c:v>1.42E-8</c:v>
                </c:pt>
                <c:pt idx="8271">
                  <c:v>1.42E-8</c:v>
                </c:pt>
                <c:pt idx="8272">
                  <c:v>1.4300000000000001E-8</c:v>
                </c:pt>
                <c:pt idx="8273">
                  <c:v>1.4300000000000001E-8</c:v>
                </c:pt>
                <c:pt idx="8274">
                  <c:v>1.44E-8</c:v>
                </c:pt>
                <c:pt idx="8275">
                  <c:v>1.44E-8</c:v>
                </c:pt>
                <c:pt idx="8276">
                  <c:v>1.4500000000000001E-8</c:v>
                </c:pt>
                <c:pt idx="8277">
                  <c:v>1.4500000000000001E-8</c:v>
                </c:pt>
                <c:pt idx="8278">
                  <c:v>1.46E-8</c:v>
                </c:pt>
                <c:pt idx="8279">
                  <c:v>1.46E-8</c:v>
                </c:pt>
                <c:pt idx="8280">
                  <c:v>1.4699999999999999E-8</c:v>
                </c:pt>
                <c:pt idx="8281">
                  <c:v>1.4699999999999999E-8</c:v>
                </c:pt>
                <c:pt idx="8282">
                  <c:v>1.48E-8</c:v>
                </c:pt>
                <c:pt idx="8283">
                  <c:v>1.48E-8</c:v>
                </c:pt>
                <c:pt idx="8284">
                  <c:v>1.4899999999999999E-8</c:v>
                </c:pt>
                <c:pt idx="8285">
                  <c:v>1.4899999999999999E-8</c:v>
                </c:pt>
                <c:pt idx="8286">
                  <c:v>1.4999999999999999E-8</c:v>
                </c:pt>
                <c:pt idx="8287">
                  <c:v>1.4999999999999999E-8</c:v>
                </c:pt>
                <c:pt idx="8288">
                  <c:v>1.51E-8</c:v>
                </c:pt>
                <c:pt idx="8289">
                  <c:v>1.51E-8</c:v>
                </c:pt>
                <c:pt idx="8290">
                  <c:v>1.52E-8</c:v>
                </c:pt>
                <c:pt idx="8291">
                  <c:v>1.52E-8</c:v>
                </c:pt>
                <c:pt idx="8292">
                  <c:v>1.5300000000000001E-8</c:v>
                </c:pt>
                <c:pt idx="8293">
                  <c:v>1.5300000000000001E-8</c:v>
                </c:pt>
                <c:pt idx="8294">
                  <c:v>1.5399999999999999E-8</c:v>
                </c:pt>
                <c:pt idx="8295">
                  <c:v>1.5399999999999999E-8</c:v>
                </c:pt>
                <c:pt idx="8296">
                  <c:v>1.55E-8</c:v>
                </c:pt>
                <c:pt idx="8297">
                  <c:v>1.55E-8</c:v>
                </c:pt>
                <c:pt idx="8298">
                  <c:v>1.5600000000000001E-8</c:v>
                </c:pt>
                <c:pt idx="8299">
                  <c:v>1.5600000000000001E-8</c:v>
                </c:pt>
                <c:pt idx="8300">
                  <c:v>1.5700000000000002E-8</c:v>
                </c:pt>
                <c:pt idx="8301">
                  <c:v>1.5700000000000002E-8</c:v>
                </c:pt>
                <c:pt idx="8302">
                  <c:v>1.5799999999999999E-8</c:v>
                </c:pt>
                <c:pt idx="8303">
                  <c:v>1.5799999999999999E-8</c:v>
                </c:pt>
                <c:pt idx="8304">
                  <c:v>1.59E-8</c:v>
                </c:pt>
                <c:pt idx="8305">
                  <c:v>1.59E-8</c:v>
                </c:pt>
                <c:pt idx="8306">
                  <c:v>1.6000000000000001E-8</c:v>
                </c:pt>
                <c:pt idx="8307">
                  <c:v>1.6000000000000001E-8</c:v>
                </c:pt>
                <c:pt idx="8308">
                  <c:v>1.6099999999999999E-8</c:v>
                </c:pt>
                <c:pt idx="8309">
                  <c:v>1.6099999999999999E-8</c:v>
                </c:pt>
                <c:pt idx="8310">
                  <c:v>1.6199999999999999E-8</c:v>
                </c:pt>
                <c:pt idx="8311">
                  <c:v>1.6199999999999999E-8</c:v>
                </c:pt>
                <c:pt idx="8312">
                  <c:v>1.63E-8</c:v>
                </c:pt>
                <c:pt idx="8313">
                  <c:v>1.63E-8</c:v>
                </c:pt>
                <c:pt idx="8314">
                  <c:v>1.6400000000000001E-8</c:v>
                </c:pt>
                <c:pt idx="8315">
                  <c:v>1.6400000000000001E-8</c:v>
                </c:pt>
                <c:pt idx="8316">
                  <c:v>1.6499999999999999E-8</c:v>
                </c:pt>
                <c:pt idx="8317">
                  <c:v>1.6499999999999999E-8</c:v>
                </c:pt>
                <c:pt idx="8318">
                  <c:v>1.66E-8</c:v>
                </c:pt>
                <c:pt idx="8319">
                  <c:v>1.66E-8</c:v>
                </c:pt>
                <c:pt idx="8320">
                  <c:v>1.6700000000000001E-8</c:v>
                </c:pt>
                <c:pt idx="8321">
                  <c:v>1.6700000000000001E-8</c:v>
                </c:pt>
                <c:pt idx="8322">
                  <c:v>1.6800000000000002E-8</c:v>
                </c:pt>
                <c:pt idx="8323">
                  <c:v>1.6800000000000002E-8</c:v>
                </c:pt>
                <c:pt idx="8324">
                  <c:v>1.6899999999999999E-8</c:v>
                </c:pt>
                <c:pt idx="8325">
                  <c:v>1.6899999999999999E-8</c:v>
                </c:pt>
                <c:pt idx="8326">
                  <c:v>1.7E-8</c:v>
                </c:pt>
                <c:pt idx="8327">
                  <c:v>1.7E-8</c:v>
                </c:pt>
                <c:pt idx="8328">
                  <c:v>1.7100000000000001E-8</c:v>
                </c:pt>
                <c:pt idx="8329">
                  <c:v>1.7100000000000001E-8</c:v>
                </c:pt>
                <c:pt idx="8330">
                  <c:v>1.7199999999999999E-8</c:v>
                </c:pt>
                <c:pt idx="8331">
                  <c:v>1.7199999999999999E-8</c:v>
                </c:pt>
                <c:pt idx="8332">
                  <c:v>1.7299999999999999E-8</c:v>
                </c:pt>
                <c:pt idx="8333">
                  <c:v>1.7299999999999999E-8</c:v>
                </c:pt>
                <c:pt idx="8334">
                  <c:v>1.74E-8</c:v>
                </c:pt>
                <c:pt idx="8335">
                  <c:v>1.74E-8</c:v>
                </c:pt>
                <c:pt idx="8336">
                  <c:v>1.7500000000000001E-8</c:v>
                </c:pt>
                <c:pt idx="8337">
                  <c:v>1.7500000000000001E-8</c:v>
                </c:pt>
                <c:pt idx="8338">
                  <c:v>1.7599999999999999E-8</c:v>
                </c:pt>
                <c:pt idx="8339">
                  <c:v>1.7599999999999999E-8</c:v>
                </c:pt>
                <c:pt idx="8340">
                  <c:v>1.77E-8</c:v>
                </c:pt>
                <c:pt idx="8341">
                  <c:v>1.77E-8</c:v>
                </c:pt>
                <c:pt idx="8342">
                  <c:v>1.7800000000000001E-8</c:v>
                </c:pt>
                <c:pt idx="8343">
                  <c:v>1.7800000000000001E-8</c:v>
                </c:pt>
                <c:pt idx="8344">
                  <c:v>1.7900000000000001E-8</c:v>
                </c:pt>
                <c:pt idx="8345">
                  <c:v>1.7900000000000001E-8</c:v>
                </c:pt>
                <c:pt idx="8346">
                  <c:v>1.7999999999999999E-8</c:v>
                </c:pt>
                <c:pt idx="8347">
                  <c:v>1.7999999999999999E-8</c:v>
                </c:pt>
                <c:pt idx="8348">
                  <c:v>1.81E-8</c:v>
                </c:pt>
                <c:pt idx="8349">
                  <c:v>1.81E-8</c:v>
                </c:pt>
                <c:pt idx="8350">
                  <c:v>1.8200000000000001E-8</c:v>
                </c:pt>
                <c:pt idx="8351">
                  <c:v>1.8200000000000001E-8</c:v>
                </c:pt>
                <c:pt idx="8352">
                  <c:v>1.8299999999999998E-8</c:v>
                </c:pt>
                <c:pt idx="8353">
                  <c:v>1.8299999999999998E-8</c:v>
                </c:pt>
                <c:pt idx="8354">
                  <c:v>1.8399999999999999E-8</c:v>
                </c:pt>
                <c:pt idx="8355">
                  <c:v>1.8399999999999999E-8</c:v>
                </c:pt>
                <c:pt idx="8356">
                  <c:v>1.85E-8</c:v>
                </c:pt>
                <c:pt idx="8357">
                  <c:v>1.85E-8</c:v>
                </c:pt>
                <c:pt idx="8358">
                  <c:v>1.8600000000000001E-8</c:v>
                </c:pt>
                <c:pt idx="8359">
                  <c:v>1.8600000000000001E-8</c:v>
                </c:pt>
                <c:pt idx="8360">
                  <c:v>1.8699999999999999E-8</c:v>
                </c:pt>
                <c:pt idx="8361">
                  <c:v>1.8699999999999999E-8</c:v>
                </c:pt>
                <c:pt idx="8362">
                  <c:v>1.88E-8</c:v>
                </c:pt>
                <c:pt idx="8363">
                  <c:v>1.88E-8</c:v>
                </c:pt>
                <c:pt idx="8364">
                  <c:v>1.89E-8</c:v>
                </c:pt>
                <c:pt idx="8365">
                  <c:v>1.89E-8</c:v>
                </c:pt>
                <c:pt idx="8366">
                  <c:v>1.9000000000000001E-8</c:v>
                </c:pt>
                <c:pt idx="8367">
                  <c:v>1.9000000000000001E-8</c:v>
                </c:pt>
                <c:pt idx="8368">
                  <c:v>1.9099999999999999E-8</c:v>
                </c:pt>
                <c:pt idx="8369">
                  <c:v>1.9099999999999999E-8</c:v>
                </c:pt>
                <c:pt idx="8370">
                  <c:v>1.92E-8</c:v>
                </c:pt>
                <c:pt idx="8371">
                  <c:v>1.92E-8</c:v>
                </c:pt>
                <c:pt idx="8372">
                  <c:v>1.9300000000000001E-8</c:v>
                </c:pt>
                <c:pt idx="8373">
                  <c:v>1.9300000000000001E-8</c:v>
                </c:pt>
                <c:pt idx="8374">
                  <c:v>1.9399999999999998E-8</c:v>
                </c:pt>
                <c:pt idx="8375">
                  <c:v>1.9399999999999998E-8</c:v>
                </c:pt>
                <c:pt idx="8376">
                  <c:v>1.9499999999999999E-8</c:v>
                </c:pt>
                <c:pt idx="8377">
                  <c:v>1.9499999999999999E-8</c:v>
                </c:pt>
                <c:pt idx="8378">
                  <c:v>1.96E-8</c:v>
                </c:pt>
                <c:pt idx="8379">
                  <c:v>1.96E-8</c:v>
                </c:pt>
                <c:pt idx="8380">
                  <c:v>1.9700000000000001E-8</c:v>
                </c:pt>
                <c:pt idx="8381">
                  <c:v>1.9700000000000001E-8</c:v>
                </c:pt>
                <c:pt idx="8382">
                  <c:v>1.9799999999999999E-8</c:v>
                </c:pt>
                <c:pt idx="8383">
                  <c:v>1.9799999999999999E-8</c:v>
                </c:pt>
                <c:pt idx="8384">
                  <c:v>1.99E-8</c:v>
                </c:pt>
                <c:pt idx="8385">
                  <c:v>1.99E-8</c:v>
                </c:pt>
                <c:pt idx="8386">
                  <c:v>2E-8</c:v>
                </c:pt>
                <c:pt idx="8387">
                  <c:v>2E-8</c:v>
                </c:pt>
                <c:pt idx="8388">
                  <c:v>2.0100000000000001E-8</c:v>
                </c:pt>
                <c:pt idx="8389">
                  <c:v>2.0100000000000001E-8</c:v>
                </c:pt>
                <c:pt idx="8390">
                  <c:v>2.0199999999999999E-8</c:v>
                </c:pt>
                <c:pt idx="8391">
                  <c:v>2.0199999999999999E-8</c:v>
                </c:pt>
                <c:pt idx="8392">
                  <c:v>2.03E-8</c:v>
                </c:pt>
                <c:pt idx="8393">
                  <c:v>2.03E-8</c:v>
                </c:pt>
                <c:pt idx="8394">
                  <c:v>2.0400000000000001E-8</c:v>
                </c:pt>
                <c:pt idx="8395">
                  <c:v>2.0400000000000001E-8</c:v>
                </c:pt>
                <c:pt idx="8396">
                  <c:v>2.0500000000000002E-8</c:v>
                </c:pt>
                <c:pt idx="8397">
                  <c:v>2.0500000000000002E-8</c:v>
                </c:pt>
                <c:pt idx="8398">
                  <c:v>2.0599999999999999E-8</c:v>
                </c:pt>
                <c:pt idx="8399">
                  <c:v>2.0599999999999999E-8</c:v>
                </c:pt>
                <c:pt idx="8400">
                  <c:v>2.07E-8</c:v>
                </c:pt>
                <c:pt idx="8401">
                  <c:v>2.07E-8</c:v>
                </c:pt>
                <c:pt idx="8402">
                  <c:v>2.0800000000000001E-8</c:v>
                </c:pt>
                <c:pt idx="8403">
                  <c:v>2.0800000000000001E-8</c:v>
                </c:pt>
                <c:pt idx="8404">
                  <c:v>2.0899999999999999E-8</c:v>
                </c:pt>
                <c:pt idx="8405">
                  <c:v>2.0899999999999999E-8</c:v>
                </c:pt>
                <c:pt idx="8406">
                  <c:v>2.0999999999999999E-8</c:v>
                </c:pt>
                <c:pt idx="8407">
                  <c:v>2.0999999999999999E-8</c:v>
                </c:pt>
                <c:pt idx="8408">
                  <c:v>2.11E-8</c:v>
                </c:pt>
                <c:pt idx="8409">
                  <c:v>2.11E-8</c:v>
                </c:pt>
                <c:pt idx="8410">
                  <c:v>2.1200000000000001E-8</c:v>
                </c:pt>
                <c:pt idx="8411">
                  <c:v>2.1200000000000001E-8</c:v>
                </c:pt>
                <c:pt idx="8412">
                  <c:v>2.1299999999999999E-8</c:v>
                </c:pt>
                <c:pt idx="8413">
                  <c:v>2.1299999999999999E-8</c:v>
                </c:pt>
                <c:pt idx="8414">
                  <c:v>2.14E-8</c:v>
                </c:pt>
                <c:pt idx="8415">
                  <c:v>2.14E-8</c:v>
                </c:pt>
                <c:pt idx="8416">
                  <c:v>2.1500000000000001E-8</c:v>
                </c:pt>
                <c:pt idx="8417">
                  <c:v>2.1500000000000001E-8</c:v>
                </c:pt>
                <c:pt idx="8418">
                  <c:v>2.1600000000000002E-8</c:v>
                </c:pt>
                <c:pt idx="8419">
                  <c:v>2.1600000000000002E-8</c:v>
                </c:pt>
                <c:pt idx="8420">
                  <c:v>2.1699999999999999E-8</c:v>
                </c:pt>
                <c:pt idx="8421">
                  <c:v>2.1699999999999999E-8</c:v>
                </c:pt>
                <c:pt idx="8422">
                  <c:v>2.18E-8</c:v>
                </c:pt>
                <c:pt idx="8423">
                  <c:v>2.18E-8</c:v>
                </c:pt>
                <c:pt idx="8424">
                  <c:v>2.1900000000000001E-8</c:v>
                </c:pt>
                <c:pt idx="8425">
                  <c:v>2.1900000000000001E-8</c:v>
                </c:pt>
                <c:pt idx="8426">
                  <c:v>2.1999999999999998E-8</c:v>
                </c:pt>
                <c:pt idx="8427">
                  <c:v>2.1999999999999998E-8</c:v>
                </c:pt>
                <c:pt idx="8428">
                  <c:v>2.2099999999999999E-8</c:v>
                </c:pt>
                <c:pt idx="8429">
                  <c:v>2.2099999999999999E-8</c:v>
                </c:pt>
                <c:pt idx="8430">
                  <c:v>2.22E-8</c:v>
                </c:pt>
                <c:pt idx="8431">
                  <c:v>2.22E-8</c:v>
                </c:pt>
                <c:pt idx="8432">
                  <c:v>2.2300000000000001E-8</c:v>
                </c:pt>
                <c:pt idx="8433">
                  <c:v>2.2300000000000001E-8</c:v>
                </c:pt>
                <c:pt idx="8434">
                  <c:v>2.2399999999999999E-8</c:v>
                </c:pt>
                <c:pt idx="8435">
                  <c:v>2.2399999999999999E-8</c:v>
                </c:pt>
                <c:pt idx="8436">
                  <c:v>2.25E-8</c:v>
                </c:pt>
                <c:pt idx="8437">
                  <c:v>2.25E-8</c:v>
                </c:pt>
                <c:pt idx="8438">
                  <c:v>2.2600000000000001E-8</c:v>
                </c:pt>
                <c:pt idx="8439">
                  <c:v>2.2600000000000001E-8</c:v>
                </c:pt>
                <c:pt idx="8440">
                  <c:v>2.2700000000000001E-8</c:v>
                </c:pt>
                <c:pt idx="8441">
                  <c:v>2.2700000000000001E-8</c:v>
                </c:pt>
                <c:pt idx="8442">
                  <c:v>2.2799999999999999E-8</c:v>
                </c:pt>
                <c:pt idx="8443">
                  <c:v>2.2799999999999999E-8</c:v>
                </c:pt>
                <c:pt idx="8444">
                  <c:v>2.29E-8</c:v>
                </c:pt>
                <c:pt idx="8445">
                  <c:v>2.29E-8</c:v>
                </c:pt>
                <c:pt idx="8446">
                  <c:v>2.3000000000000001E-8</c:v>
                </c:pt>
                <c:pt idx="8447">
                  <c:v>2.3000000000000001E-8</c:v>
                </c:pt>
                <c:pt idx="8448">
                  <c:v>2.3099999999999998E-8</c:v>
                </c:pt>
                <c:pt idx="8449">
                  <c:v>2.3099999999999998E-8</c:v>
                </c:pt>
                <c:pt idx="8450">
                  <c:v>2.3199999999999999E-8</c:v>
                </c:pt>
                <c:pt idx="8451">
                  <c:v>2.3199999999999999E-8</c:v>
                </c:pt>
                <c:pt idx="8452">
                  <c:v>2.33E-8</c:v>
                </c:pt>
                <c:pt idx="8453">
                  <c:v>2.33E-8</c:v>
                </c:pt>
                <c:pt idx="8454">
                  <c:v>2.3400000000000001E-8</c:v>
                </c:pt>
                <c:pt idx="8455">
                  <c:v>2.3400000000000001E-8</c:v>
                </c:pt>
                <c:pt idx="8456">
                  <c:v>2.3499999999999999E-8</c:v>
                </c:pt>
                <c:pt idx="8457">
                  <c:v>2.3499999999999999E-8</c:v>
                </c:pt>
                <c:pt idx="8458">
                  <c:v>2.36E-8</c:v>
                </c:pt>
                <c:pt idx="8459">
                  <c:v>2.36E-8</c:v>
                </c:pt>
                <c:pt idx="8460">
                  <c:v>2.37E-8</c:v>
                </c:pt>
                <c:pt idx="8461">
                  <c:v>2.37E-8</c:v>
                </c:pt>
                <c:pt idx="8462">
                  <c:v>2.3800000000000001E-8</c:v>
                </c:pt>
                <c:pt idx="8463">
                  <c:v>2.3800000000000001E-8</c:v>
                </c:pt>
                <c:pt idx="8464">
                  <c:v>2.3899999999999999E-8</c:v>
                </c:pt>
                <c:pt idx="8465">
                  <c:v>2.3899999999999999E-8</c:v>
                </c:pt>
                <c:pt idx="8466">
                  <c:v>2.4E-8</c:v>
                </c:pt>
                <c:pt idx="8467">
                  <c:v>2.4E-8</c:v>
                </c:pt>
                <c:pt idx="8468">
                  <c:v>2.4100000000000001E-8</c:v>
                </c:pt>
                <c:pt idx="8469">
                  <c:v>2.4100000000000001E-8</c:v>
                </c:pt>
                <c:pt idx="8470">
                  <c:v>2.4200000000000002E-8</c:v>
                </c:pt>
                <c:pt idx="8471">
                  <c:v>2.4200000000000002E-8</c:v>
                </c:pt>
                <c:pt idx="8472">
                  <c:v>2.4299999999999999E-8</c:v>
                </c:pt>
                <c:pt idx="8473">
                  <c:v>2.4299999999999999E-8</c:v>
                </c:pt>
                <c:pt idx="8474">
                  <c:v>2.44E-8</c:v>
                </c:pt>
                <c:pt idx="8475">
                  <c:v>2.44E-8</c:v>
                </c:pt>
                <c:pt idx="8476">
                  <c:v>2.4500000000000001E-8</c:v>
                </c:pt>
                <c:pt idx="8477">
                  <c:v>2.4500000000000001E-8</c:v>
                </c:pt>
                <c:pt idx="8478">
                  <c:v>2.4599999999999999E-8</c:v>
                </c:pt>
                <c:pt idx="8479">
                  <c:v>2.4599999999999999E-8</c:v>
                </c:pt>
                <c:pt idx="8480">
                  <c:v>2.4699999999999999E-8</c:v>
                </c:pt>
                <c:pt idx="8481">
                  <c:v>2.4699999999999999E-8</c:v>
                </c:pt>
                <c:pt idx="8482">
                  <c:v>2.48E-8</c:v>
                </c:pt>
                <c:pt idx="8483">
                  <c:v>2.48E-8</c:v>
                </c:pt>
                <c:pt idx="8484">
                  <c:v>2.4900000000000001E-8</c:v>
                </c:pt>
                <c:pt idx="8485">
                  <c:v>2.4900000000000001E-8</c:v>
                </c:pt>
                <c:pt idx="8486">
                  <c:v>2.4999999999999999E-8</c:v>
                </c:pt>
                <c:pt idx="8487">
                  <c:v>2.4999999999999999E-8</c:v>
                </c:pt>
                <c:pt idx="8488">
                  <c:v>2.51E-8</c:v>
                </c:pt>
                <c:pt idx="8489">
                  <c:v>2.51E-8</c:v>
                </c:pt>
                <c:pt idx="8490">
                  <c:v>2.5200000000000001E-8</c:v>
                </c:pt>
                <c:pt idx="8491">
                  <c:v>2.5200000000000001E-8</c:v>
                </c:pt>
                <c:pt idx="8492">
                  <c:v>2.5300000000000002E-8</c:v>
                </c:pt>
                <c:pt idx="8493">
                  <c:v>2.5300000000000002E-8</c:v>
                </c:pt>
                <c:pt idx="8494">
                  <c:v>2.5399999999999999E-8</c:v>
                </c:pt>
                <c:pt idx="8495">
                  <c:v>2.5399999999999999E-8</c:v>
                </c:pt>
                <c:pt idx="8496">
                  <c:v>2.55E-8</c:v>
                </c:pt>
                <c:pt idx="8497">
                  <c:v>2.55E-8</c:v>
                </c:pt>
                <c:pt idx="8498">
                  <c:v>2.5600000000000001E-8</c:v>
                </c:pt>
                <c:pt idx="8499">
                  <c:v>2.5600000000000001E-8</c:v>
                </c:pt>
                <c:pt idx="8500">
                  <c:v>2.5699999999999999E-8</c:v>
                </c:pt>
                <c:pt idx="8501">
                  <c:v>2.5699999999999999E-8</c:v>
                </c:pt>
                <c:pt idx="8502">
                  <c:v>2.5799999999999999E-8</c:v>
                </c:pt>
                <c:pt idx="8503">
                  <c:v>2.5799999999999999E-8</c:v>
                </c:pt>
                <c:pt idx="8504">
                  <c:v>2.59E-8</c:v>
                </c:pt>
                <c:pt idx="8505">
                  <c:v>2.59E-8</c:v>
                </c:pt>
                <c:pt idx="8506">
                  <c:v>2.6000000000000001E-8</c:v>
                </c:pt>
                <c:pt idx="8507">
                  <c:v>2.6000000000000001E-8</c:v>
                </c:pt>
                <c:pt idx="8508">
                  <c:v>2.6099999999999999E-8</c:v>
                </c:pt>
                <c:pt idx="8509">
                  <c:v>2.6099999999999999E-8</c:v>
                </c:pt>
                <c:pt idx="8510">
                  <c:v>2.62E-8</c:v>
                </c:pt>
                <c:pt idx="8511">
                  <c:v>2.62E-8</c:v>
                </c:pt>
                <c:pt idx="8512">
                  <c:v>2.6300000000000001E-8</c:v>
                </c:pt>
                <c:pt idx="8513">
                  <c:v>2.6300000000000001E-8</c:v>
                </c:pt>
                <c:pt idx="8514">
                  <c:v>2.6400000000000001E-8</c:v>
                </c:pt>
                <c:pt idx="8515">
                  <c:v>2.6400000000000001E-8</c:v>
                </c:pt>
                <c:pt idx="8516">
                  <c:v>2.6499999999999999E-8</c:v>
                </c:pt>
                <c:pt idx="8517">
                  <c:v>2.6499999999999999E-8</c:v>
                </c:pt>
                <c:pt idx="8518">
                  <c:v>2.66E-8</c:v>
                </c:pt>
                <c:pt idx="8519">
                  <c:v>2.66E-8</c:v>
                </c:pt>
                <c:pt idx="8520">
                  <c:v>2.6700000000000001E-8</c:v>
                </c:pt>
                <c:pt idx="8521">
                  <c:v>2.6700000000000001E-8</c:v>
                </c:pt>
                <c:pt idx="8522">
                  <c:v>2.6799999999999998E-8</c:v>
                </c:pt>
                <c:pt idx="8523">
                  <c:v>2.6799999999999998E-8</c:v>
                </c:pt>
                <c:pt idx="8524">
                  <c:v>2.6899999999999999E-8</c:v>
                </c:pt>
                <c:pt idx="8525">
                  <c:v>2.6899999999999999E-8</c:v>
                </c:pt>
                <c:pt idx="8526">
                  <c:v>2.7E-8</c:v>
                </c:pt>
                <c:pt idx="8527">
                  <c:v>2.7E-8</c:v>
                </c:pt>
                <c:pt idx="8528">
                  <c:v>2.7100000000000001E-8</c:v>
                </c:pt>
                <c:pt idx="8529">
                  <c:v>2.7100000000000001E-8</c:v>
                </c:pt>
                <c:pt idx="8530">
                  <c:v>2.7199999999999999E-8</c:v>
                </c:pt>
                <c:pt idx="8531">
                  <c:v>2.7199999999999999E-8</c:v>
                </c:pt>
                <c:pt idx="8532">
                  <c:v>2.73E-8</c:v>
                </c:pt>
                <c:pt idx="8533">
                  <c:v>2.73E-8</c:v>
                </c:pt>
                <c:pt idx="8534">
                  <c:v>2.7400000000000001E-8</c:v>
                </c:pt>
                <c:pt idx="8535">
                  <c:v>2.7400000000000001E-8</c:v>
                </c:pt>
                <c:pt idx="8536">
                  <c:v>2.7500000000000001E-8</c:v>
                </c:pt>
                <c:pt idx="8537">
                  <c:v>2.7500000000000001E-8</c:v>
                </c:pt>
                <c:pt idx="8538">
                  <c:v>2.7599999999999999E-8</c:v>
                </c:pt>
                <c:pt idx="8539">
                  <c:v>2.7599999999999999E-8</c:v>
                </c:pt>
                <c:pt idx="8540">
                  <c:v>2.77E-8</c:v>
                </c:pt>
                <c:pt idx="8541">
                  <c:v>2.77E-8</c:v>
                </c:pt>
                <c:pt idx="8542">
                  <c:v>2.7800000000000001E-8</c:v>
                </c:pt>
                <c:pt idx="8543">
                  <c:v>2.7800000000000001E-8</c:v>
                </c:pt>
                <c:pt idx="8544">
                  <c:v>2.7899999999999998E-8</c:v>
                </c:pt>
                <c:pt idx="8545">
                  <c:v>2.7899999999999998E-8</c:v>
                </c:pt>
                <c:pt idx="8546">
                  <c:v>2.7999999999999999E-8</c:v>
                </c:pt>
                <c:pt idx="8547">
                  <c:v>2.7999999999999999E-8</c:v>
                </c:pt>
                <c:pt idx="8548">
                  <c:v>2.81E-8</c:v>
                </c:pt>
                <c:pt idx="8549">
                  <c:v>2.81E-8</c:v>
                </c:pt>
                <c:pt idx="8550">
                  <c:v>2.8200000000000001E-8</c:v>
                </c:pt>
                <c:pt idx="8551">
                  <c:v>2.8200000000000001E-8</c:v>
                </c:pt>
                <c:pt idx="8552">
                  <c:v>2.8299999999999999E-8</c:v>
                </c:pt>
                <c:pt idx="8553">
                  <c:v>2.8299999999999999E-8</c:v>
                </c:pt>
                <c:pt idx="8554">
                  <c:v>2.84E-8</c:v>
                </c:pt>
                <c:pt idx="8555">
                  <c:v>2.84E-8</c:v>
                </c:pt>
                <c:pt idx="8556">
                  <c:v>2.85E-8</c:v>
                </c:pt>
                <c:pt idx="8557">
                  <c:v>2.85E-8</c:v>
                </c:pt>
                <c:pt idx="8558">
                  <c:v>2.8600000000000001E-8</c:v>
                </c:pt>
                <c:pt idx="8559">
                  <c:v>2.8600000000000001E-8</c:v>
                </c:pt>
                <c:pt idx="8560">
                  <c:v>2.8699999999999999E-8</c:v>
                </c:pt>
                <c:pt idx="8561">
                  <c:v>2.8699999999999999E-8</c:v>
                </c:pt>
                <c:pt idx="8562">
                  <c:v>2.88E-8</c:v>
                </c:pt>
                <c:pt idx="8563">
                  <c:v>2.88E-8</c:v>
                </c:pt>
                <c:pt idx="8564">
                  <c:v>2.8900000000000001E-8</c:v>
                </c:pt>
                <c:pt idx="8565">
                  <c:v>2.8900000000000001E-8</c:v>
                </c:pt>
                <c:pt idx="8566">
                  <c:v>2.9000000000000002E-8</c:v>
                </c:pt>
                <c:pt idx="8567">
                  <c:v>2.9000000000000002E-8</c:v>
                </c:pt>
                <c:pt idx="8568">
                  <c:v>2.9099999999999999E-8</c:v>
                </c:pt>
                <c:pt idx="8569">
                  <c:v>2.9099999999999999E-8</c:v>
                </c:pt>
                <c:pt idx="8570">
                  <c:v>2.92E-8</c:v>
                </c:pt>
                <c:pt idx="8571">
                  <c:v>2.92E-8</c:v>
                </c:pt>
                <c:pt idx="8572">
                  <c:v>2.9300000000000001E-8</c:v>
                </c:pt>
                <c:pt idx="8573">
                  <c:v>2.9300000000000001E-8</c:v>
                </c:pt>
                <c:pt idx="8574">
                  <c:v>2.9399999999999999E-8</c:v>
                </c:pt>
                <c:pt idx="8575">
                  <c:v>2.9399999999999999E-8</c:v>
                </c:pt>
                <c:pt idx="8576">
                  <c:v>2.9499999999999999E-8</c:v>
                </c:pt>
                <c:pt idx="8577">
                  <c:v>2.9499999999999999E-8</c:v>
                </c:pt>
                <c:pt idx="8578">
                  <c:v>2.96E-8</c:v>
                </c:pt>
                <c:pt idx="8579">
                  <c:v>2.96E-8</c:v>
                </c:pt>
                <c:pt idx="8580">
                  <c:v>2.9700000000000001E-8</c:v>
                </c:pt>
                <c:pt idx="8581">
                  <c:v>2.9700000000000001E-8</c:v>
                </c:pt>
                <c:pt idx="8582">
                  <c:v>2.9799999999999999E-8</c:v>
                </c:pt>
                <c:pt idx="8583">
                  <c:v>2.9799999999999999E-8</c:v>
                </c:pt>
                <c:pt idx="8584">
                  <c:v>2.9900000000000003E-8</c:v>
                </c:pt>
                <c:pt idx="8585">
                  <c:v>2.9900000000000003E-8</c:v>
                </c:pt>
                <c:pt idx="8586">
                  <c:v>2.9999999999999997E-8</c:v>
                </c:pt>
                <c:pt idx="8587">
                  <c:v>2.9999999999999997E-8</c:v>
                </c:pt>
                <c:pt idx="8588">
                  <c:v>3.0099999999999998E-8</c:v>
                </c:pt>
                <c:pt idx="8589">
                  <c:v>3.0099999999999998E-8</c:v>
                </c:pt>
                <c:pt idx="8590">
                  <c:v>3.0199999999999999E-8</c:v>
                </c:pt>
                <c:pt idx="8591">
                  <c:v>3.0199999999999999E-8</c:v>
                </c:pt>
                <c:pt idx="8592">
                  <c:v>3.03E-8</c:v>
                </c:pt>
                <c:pt idx="8593">
                  <c:v>3.03E-8</c:v>
                </c:pt>
                <c:pt idx="8594">
                  <c:v>3.0400000000000001E-8</c:v>
                </c:pt>
                <c:pt idx="8595">
                  <c:v>3.0400000000000001E-8</c:v>
                </c:pt>
                <c:pt idx="8596">
                  <c:v>3.0500000000000002E-8</c:v>
                </c:pt>
                <c:pt idx="8597">
                  <c:v>3.0500000000000002E-8</c:v>
                </c:pt>
                <c:pt idx="8598">
                  <c:v>3.0600000000000003E-8</c:v>
                </c:pt>
                <c:pt idx="8599">
                  <c:v>3.0600000000000003E-8</c:v>
                </c:pt>
                <c:pt idx="8600">
                  <c:v>3.0699999999999997E-8</c:v>
                </c:pt>
                <c:pt idx="8601">
                  <c:v>3.0699999999999997E-8</c:v>
                </c:pt>
                <c:pt idx="8602">
                  <c:v>3.0799999999999998E-8</c:v>
                </c:pt>
                <c:pt idx="8603">
                  <c:v>3.0799999999999998E-8</c:v>
                </c:pt>
                <c:pt idx="8604">
                  <c:v>3.0899999999999999E-8</c:v>
                </c:pt>
                <c:pt idx="8605">
                  <c:v>3.0899999999999999E-8</c:v>
                </c:pt>
                <c:pt idx="8606">
                  <c:v>3.1E-8</c:v>
                </c:pt>
                <c:pt idx="8607">
                  <c:v>3.1E-8</c:v>
                </c:pt>
                <c:pt idx="8608">
                  <c:v>3.1100000000000001E-8</c:v>
                </c:pt>
                <c:pt idx="8609">
                  <c:v>3.1100000000000001E-8</c:v>
                </c:pt>
                <c:pt idx="8610">
                  <c:v>3.1200000000000001E-8</c:v>
                </c:pt>
                <c:pt idx="8611">
                  <c:v>3.1200000000000001E-8</c:v>
                </c:pt>
                <c:pt idx="8612">
                  <c:v>3.1300000000000002E-8</c:v>
                </c:pt>
                <c:pt idx="8613">
                  <c:v>3.1300000000000002E-8</c:v>
                </c:pt>
                <c:pt idx="8614">
                  <c:v>3.1400000000000003E-8</c:v>
                </c:pt>
                <c:pt idx="8615">
                  <c:v>3.1400000000000003E-8</c:v>
                </c:pt>
                <c:pt idx="8616">
                  <c:v>3.1499999999999998E-8</c:v>
                </c:pt>
                <c:pt idx="8617">
                  <c:v>3.1499999999999998E-8</c:v>
                </c:pt>
                <c:pt idx="8618">
                  <c:v>3.1599999999999998E-8</c:v>
                </c:pt>
                <c:pt idx="8619">
                  <c:v>3.1599999999999998E-8</c:v>
                </c:pt>
                <c:pt idx="8620">
                  <c:v>3.1699999999999999E-8</c:v>
                </c:pt>
                <c:pt idx="8621">
                  <c:v>3.1699999999999999E-8</c:v>
                </c:pt>
                <c:pt idx="8622">
                  <c:v>3.18E-8</c:v>
                </c:pt>
                <c:pt idx="8623">
                  <c:v>3.18E-8</c:v>
                </c:pt>
                <c:pt idx="8624">
                  <c:v>3.1900000000000001E-8</c:v>
                </c:pt>
                <c:pt idx="8625">
                  <c:v>3.1900000000000001E-8</c:v>
                </c:pt>
                <c:pt idx="8626">
                  <c:v>3.2000000000000002E-8</c:v>
                </c:pt>
                <c:pt idx="8627">
                  <c:v>3.2000000000000002E-8</c:v>
                </c:pt>
                <c:pt idx="8628">
                  <c:v>3.2100000000000003E-8</c:v>
                </c:pt>
                <c:pt idx="8629">
                  <c:v>3.2100000000000003E-8</c:v>
                </c:pt>
                <c:pt idx="8630">
                  <c:v>3.2199999999999997E-8</c:v>
                </c:pt>
                <c:pt idx="8631">
                  <c:v>3.2199999999999997E-8</c:v>
                </c:pt>
                <c:pt idx="8632">
                  <c:v>3.2299999999999998E-8</c:v>
                </c:pt>
                <c:pt idx="8633">
                  <c:v>3.2299999999999998E-8</c:v>
                </c:pt>
                <c:pt idx="8634">
                  <c:v>3.2399999999999999E-8</c:v>
                </c:pt>
                <c:pt idx="8635">
                  <c:v>3.2399999999999999E-8</c:v>
                </c:pt>
                <c:pt idx="8636">
                  <c:v>3.25E-8</c:v>
                </c:pt>
                <c:pt idx="8637">
                  <c:v>3.25E-8</c:v>
                </c:pt>
                <c:pt idx="8638">
                  <c:v>3.2600000000000001E-8</c:v>
                </c:pt>
                <c:pt idx="8639">
                  <c:v>3.2600000000000001E-8</c:v>
                </c:pt>
                <c:pt idx="8640">
                  <c:v>3.2700000000000002E-8</c:v>
                </c:pt>
                <c:pt idx="8641">
                  <c:v>3.2700000000000002E-8</c:v>
                </c:pt>
                <c:pt idx="8642">
                  <c:v>3.2800000000000003E-8</c:v>
                </c:pt>
                <c:pt idx="8643">
                  <c:v>3.2800000000000003E-8</c:v>
                </c:pt>
                <c:pt idx="8644">
                  <c:v>3.2899999999999997E-8</c:v>
                </c:pt>
                <c:pt idx="8645">
                  <c:v>3.2899999999999997E-8</c:v>
                </c:pt>
                <c:pt idx="8646">
                  <c:v>3.2999999999999998E-8</c:v>
                </c:pt>
                <c:pt idx="8647">
                  <c:v>3.2999999999999998E-8</c:v>
                </c:pt>
                <c:pt idx="8648">
                  <c:v>3.3099999999999999E-8</c:v>
                </c:pt>
                <c:pt idx="8649">
                  <c:v>3.3099999999999999E-8</c:v>
                </c:pt>
                <c:pt idx="8650">
                  <c:v>3.32E-8</c:v>
                </c:pt>
                <c:pt idx="8651">
                  <c:v>3.32E-8</c:v>
                </c:pt>
                <c:pt idx="8652">
                  <c:v>3.33E-8</c:v>
                </c:pt>
                <c:pt idx="8653">
                  <c:v>3.33E-8</c:v>
                </c:pt>
                <c:pt idx="8654">
                  <c:v>3.3400000000000001E-8</c:v>
                </c:pt>
                <c:pt idx="8655">
                  <c:v>3.3400000000000001E-8</c:v>
                </c:pt>
                <c:pt idx="8656">
                  <c:v>3.3500000000000002E-8</c:v>
                </c:pt>
                <c:pt idx="8657">
                  <c:v>3.3500000000000002E-8</c:v>
                </c:pt>
                <c:pt idx="8658">
                  <c:v>3.3600000000000003E-8</c:v>
                </c:pt>
                <c:pt idx="8659">
                  <c:v>3.3600000000000003E-8</c:v>
                </c:pt>
                <c:pt idx="8660">
                  <c:v>3.3699999999999997E-8</c:v>
                </c:pt>
                <c:pt idx="8661">
                  <c:v>3.3699999999999997E-8</c:v>
                </c:pt>
                <c:pt idx="8662">
                  <c:v>3.3799999999999998E-8</c:v>
                </c:pt>
                <c:pt idx="8663">
                  <c:v>3.3799999999999998E-8</c:v>
                </c:pt>
                <c:pt idx="8664">
                  <c:v>3.3899999999999999E-8</c:v>
                </c:pt>
                <c:pt idx="8665">
                  <c:v>3.3899999999999999E-8</c:v>
                </c:pt>
                <c:pt idx="8666">
                  <c:v>3.4E-8</c:v>
                </c:pt>
                <c:pt idx="8667">
                  <c:v>3.4E-8</c:v>
                </c:pt>
                <c:pt idx="8668">
                  <c:v>3.4100000000000001E-8</c:v>
                </c:pt>
                <c:pt idx="8669">
                  <c:v>3.4100000000000001E-8</c:v>
                </c:pt>
                <c:pt idx="8670">
                  <c:v>3.4200000000000002E-8</c:v>
                </c:pt>
                <c:pt idx="8671">
                  <c:v>3.4200000000000002E-8</c:v>
                </c:pt>
                <c:pt idx="8672">
                  <c:v>3.4300000000000003E-8</c:v>
                </c:pt>
                <c:pt idx="8673">
                  <c:v>3.4300000000000003E-8</c:v>
                </c:pt>
                <c:pt idx="8674">
                  <c:v>3.4399999999999997E-8</c:v>
                </c:pt>
                <c:pt idx="8675">
                  <c:v>3.4399999999999997E-8</c:v>
                </c:pt>
                <c:pt idx="8676">
                  <c:v>3.4499999999999998E-8</c:v>
                </c:pt>
                <c:pt idx="8677">
                  <c:v>3.4499999999999998E-8</c:v>
                </c:pt>
                <c:pt idx="8678">
                  <c:v>3.4599999999999999E-8</c:v>
                </c:pt>
                <c:pt idx="8679">
                  <c:v>3.4599999999999999E-8</c:v>
                </c:pt>
                <c:pt idx="8680">
                  <c:v>3.47E-8</c:v>
                </c:pt>
                <c:pt idx="8681">
                  <c:v>3.47E-8</c:v>
                </c:pt>
                <c:pt idx="8682">
                  <c:v>3.4800000000000001E-8</c:v>
                </c:pt>
                <c:pt idx="8683">
                  <c:v>3.4800000000000001E-8</c:v>
                </c:pt>
                <c:pt idx="8684">
                  <c:v>3.4900000000000001E-8</c:v>
                </c:pt>
                <c:pt idx="8685">
                  <c:v>3.4900000000000001E-8</c:v>
                </c:pt>
                <c:pt idx="8686">
                  <c:v>3.5000000000000002E-8</c:v>
                </c:pt>
                <c:pt idx="8687">
                  <c:v>3.5000000000000002E-8</c:v>
                </c:pt>
                <c:pt idx="8688">
                  <c:v>3.5100000000000003E-8</c:v>
                </c:pt>
                <c:pt idx="8689">
                  <c:v>3.5100000000000003E-8</c:v>
                </c:pt>
                <c:pt idx="8690">
                  <c:v>3.5199999999999998E-8</c:v>
                </c:pt>
                <c:pt idx="8691">
                  <c:v>3.5199999999999998E-8</c:v>
                </c:pt>
                <c:pt idx="8692">
                  <c:v>3.5299999999999998E-8</c:v>
                </c:pt>
                <c:pt idx="8693">
                  <c:v>3.5299999999999998E-8</c:v>
                </c:pt>
                <c:pt idx="8694">
                  <c:v>3.5399999999999999E-8</c:v>
                </c:pt>
                <c:pt idx="8695">
                  <c:v>3.5399999999999999E-8</c:v>
                </c:pt>
                <c:pt idx="8696">
                  <c:v>3.55E-8</c:v>
                </c:pt>
                <c:pt idx="8697">
                  <c:v>3.55E-8</c:v>
                </c:pt>
                <c:pt idx="8698">
                  <c:v>3.5600000000000001E-8</c:v>
                </c:pt>
                <c:pt idx="8699">
                  <c:v>3.5600000000000001E-8</c:v>
                </c:pt>
                <c:pt idx="8700">
                  <c:v>3.5700000000000002E-8</c:v>
                </c:pt>
                <c:pt idx="8701">
                  <c:v>3.5700000000000002E-8</c:v>
                </c:pt>
                <c:pt idx="8702">
                  <c:v>3.5800000000000003E-8</c:v>
                </c:pt>
                <c:pt idx="8703">
                  <c:v>3.5800000000000003E-8</c:v>
                </c:pt>
                <c:pt idx="8704">
                  <c:v>3.5899999999999997E-8</c:v>
                </c:pt>
                <c:pt idx="8705">
                  <c:v>3.5899999999999997E-8</c:v>
                </c:pt>
                <c:pt idx="8706">
                  <c:v>3.5999999999999998E-8</c:v>
                </c:pt>
                <c:pt idx="8707">
                  <c:v>3.5999999999999998E-8</c:v>
                </c:pt>
                <c:pt idx="8708">
                  <c:v>3.6099999999999999E-8</c:v>
                </c:pt>
                <c:pt idx="8709">
                  <c:v>3.6099999999999999E-8</c:v>
                </c:pt>
                <c:pt idx="8710">
                  <c:v>3.62E-8</c:v>
                </c:pt>
                <c:pt idx="8711">
                  <c:v>3.62E-8</c:v>
                </c:pt>
                <c:pt idx="8712">
                  <c:v>3.6300000000000001E-8</c:v>
                </c:pt>
                <c:pt idx="8713">
                  <c:v>3.6300000000000001E-8</c:v>
                </c:pt>
                <c:pt idx="8714">
                  <c:v>3.6400000000000002E-8</c:v>
                </c:pt>
                <c:pt idx="8715">
                  <c:v>3.6400000000000002E-8</c:v>
                </c:pt>
                <c:pt idx="8716">
                  <c:v>3.6500000000000003E-8</c:v>
                </c:pt>
                <c:pt idx="8717">
                  <c:v>3.6500000000000003E-8</c:v>
                </c:pt>
                <c:pt idx="8718">
                  <c:v>3.6599999999999997E-8</c:v>
                </c:pt>
                <c:pt idx="8719">
                  <c:v>3.6599999999999997E-8</c:v>
                </c:pt>
                <c:pt idx="8720">
                  <c:v>3.6699999999999998E-8</c:v>
                </c:pt>
                <c:pt idx="8721">
                  <c:v>3.6699999999999998E-8</c:v>
                </c:pt>
                <c:pt idx="8722">
                  <c:v>3.6799999999999999E-8</c:v>
                </c:pt>
                <c:pt idx="8723">
                  <c:v>3.6799999999999999E-8</c:v>
                </c:pt>
                <c:pt idx="8724">
                  <c:v>3.69E-8</c:v>
                </c:pt>
                <c:pt idx="8725">
                  <c:v>3.69E-8</c:v>
                </c:pt>
                <c:pt idx="8726">
                  <c:v>3.7E-8</c:v>
                </c:pt>
                <c:pt idx="8727">
                  <c:v>3.7E-8</c:v>
                </c:pt>
                <c:pt idx="8728">
                  <c:v>3.7100000000000001E-8</c:v>
                </c:pt>
                <c:pt idx="8729">
                  <c:v>3.7100000000000001E-8</c:v>
                </c:pt>
                <c:pt idx="8730">
                  <c:v>3.7200000000000002E-8</c:v>
                </c:pt>
                <c:pt idx="8731">
                  <c:v>3.7200000000000002E-8</c:v>
                </c:pt>
                <c:pt idx="8732">
                  <c:v>3.7300000000000003E-8</c:v>
                </c:pt>
                <c:pt idx="8733">
                  <c:v>3.7300000000000003E-8</c:v>
                </c:pt>
                <c:pt idx="8734">
                  <c:v>3.7399999999999997E-8</c:v>
                </c:pt>
                <c:pt idx="8735">
                  <c:v>3.7399999999999997E-8</c:v>
                </c:pt>
                <c:pt idx="8736">
                  <c:v>3.7499999999999998E-8</c:v>
                </c:pt>
                <c:pt idx="8737">
                  <c:v>3.7499999999999998E-8</c:v>
                </c:pt>
                <c:pt idx="8738">
                  <c:v>3.7599999999999999E-8</c:v>
                </c:pt>
                <c:pt idx="8739">
                  <c:v>3.7599999999999999E-8</c:v>
                </c:pt>
                <c:pt idx="8740">
                  <c:v>3.77E-8</c:v>
                </c:pt>
                <c:pt idx="8741">
                  <c:v>3.77E-8</c:v>
                </c:pt>
                <c:pt idx="8742">
                  <c:v>3.7800000000000001E-8</c:v>
                </c:pt>
                <c:pt idx="8743">
                  <c:v>3.7800000000000001E-8</c:v>
                </c:pt>
                <c:pt idx="8744">
                  <c:v>3.7900000000000002E-8</c:v>
                </c:pt>
                <c:pt idx="8745">
                  <c:v>3.7900000000000002E-8</c:v>
                </c:pt>
                <c:pt idx="8746">
                  <c:v>3.8000000000000003E-8</c:v>
                </c:pt>
                <c:pt idx="8747">
                  <c:v>3.8000000000000003E-8</c:v>
                </c:pt>
                <c:pt idx="8748">
                  <c:v>3.8099999999999997E-8</c:v>
                </c:pt>
                <c:pt idx="8749">
                  <c:v>3.8099999999999997E-8</c:v>
                </c:pt>
                <c:pt idx="8750">
                  <c:v>3.8199999999999998E-8</c:v>
                </c:pt>
                <c:pt idx="8751">
                  <c:v>3.8199999999999998E-8</c:v>
                </c:pt>
                <c:pt idx="8752">
                  <c:v>3.8299999999999999E-8</c:v>
                </c:pt>
                <c:pt idx="8753">
                  <c:v>3.8299999999999999E-8</c:v>
                </c:pt>
                <c:pt idx="8754">
                  <c:v>3.84E-8</c:v>
                </c:pt>
                <c:pt idx="8755">
                  <c:v>3.84E-8</c:v>
                </c:pt>
                <c:pt idx="8756">
                  <c:v>3.8500000000000001E-8</c:v>
                </c:pt>
                <c:pt idx="8757">
                  <c:v>3.8500000000000001E-8</c:v>
                </c:pt>
                <c:pt idx="8758">
                  <c:v>3.8600000000000002E-8</c:v>
                </c:pt>
                <c:pt idx="8759">
                  <c:v>3.8600000000000002E-8</c:v>
                </c:pt>
                <c:pt idx="8760">
                  <c:v>3.8700000000000002E-8</c:v>
                </c:pt>
                <c:pt idx="8761">
                  <c:v>3.8700000000000002E-8</c:v>
                </c:pt>
                <c:pt idx="8762">
                  <c:v>3.8799999999999997E-8</c:v>
                </c:pt>
                <c:pt idx="8763">
                  <c:v>3.8799999999999997E-8</c:v>
                </c:pt>
                <c:pt idx="8764">
                  <c:v>3.8899999999999998E-8</c:v>
                </c:pt>
                <c:pt idx="8765">
                  <c:v>3.8899999999999998E-8</c:v>
                </c:pt>
                <c:pt idx="8766">
                  <c:v>3.8999999999999998E-8</c:v>
                </c:pt>
                <c:pt idx="8767">
                  <c:v>3.8999999999999998E-8</c:v>
                </c:pt>
                <c:pt idx="8768">
                  <c:v>3.9099999999999999E-8</c:v>
                </c:pt>
                <c:pt idx="8769">
                  <c:v>3.9099999999999999E-8</c:v>
                </c:pt>
                <c:pt idx="8770">
                  <c:v>3.92E-8</c:v>
                </c:pt>
                <c:pt idx="8771">
                  <c:v>3.92E-8</c:v>
                </c:pt>
                <c:pt idx="8772">
                  <c:v>3.9300000000000001E-8</c:v>
                </c:pt>
                <c:pt idx="8773">
                  <c:v>3.9300000000000001E-8</c:v>
                </c:pt>
                <c:pt idx="8774">
                  <c:v>3.9400000000000002E-8</c:v>
                </c:pt>
                <c:pt idx="8775">
                  <c:v>3.9400000000000002E-8</c:v>
                </c:pt>
                <c:pt idx="8776">
                  <c:v>3.9500000000000003E-8</c:v>
                </c:pt>
                <c:pt idx="8777">
                  <c:v>3.9500000000000003E-8</c:v>
                </c:pt>
                <c:pt idx="8778">
                  <c:v>3.9599999999999997E-8</c:v>
                </c:pt>
                <c:pt idx="8779">
                  <c:v>3.9599999999999997E-8</c:v>
                </c:pt>
                <c:pt idx="8780">
                  <c:v>3.9699999999999998E-8</c:v>
                </c:pt>
                <c:pt idx="8781">
                  <c:v>3.9699999999999998E-8</c:v>
                </c:pt>
                <c:pt idx="8782">
                  <c:v>3.9799999999999999E-8</c:v>
                </c:pt>
                <c:pt idx="8783">
                  <c:v>3.9799999999999999E-8</c:v>
                </c:pt>
                <c:pt idx="8784">
                  <c:v>3.99E-8</c:v>
                </c:pt>
                <c:pt idx="8785">
                  <c:v>3.99E-8</c:v>
                </c:pt>
                <c:pt idx="8786">
                  <c:v>4.0000000000000001E-8</c:v>
                </c:pt>
                <c:pt idx="8787">
                  <c:v>4.0000000000000001E-8</c:v>
                </c:pt>
                <c:pt idx="8788">
                  <c:v>4.0100000000000002E-8</c:v>
                </c:pt>
                <c:pt idx="8789">
                  <c:v>4.0100000000000002E-8</c:v>
                </c:pt>
                <c:pt idx="8790">
                  <c:v>4.0200000000000003E-8</c:v>
                </c:pt>
                <c:pt idx="8791">
                  <c:v>4.0200000000000003E-8</c:v>
                </c:pt>
                <c:pt idx="8792">
                  <c:v>4.0299999999999997E-8</c:v>
                </c:pt>
                <c:pt idx="8793">
                  <c:v>4.0299999999999997E-8</c:v>
                </c:pt>
                <c:pt idx="8794">
                  <c:v>4.0399999999999998E-8</c:v>
                </c:pt>
                <c:pt idx="8795">
                  <c:v>4.0399999999999998E-8</c:v>
                </c:pt>
                <c:pt idx="8796">
                  <c:v>4.0499999999999999E-8</c:v>
                </c:pt>
                <c:pt idx="8797">
                  <c:v>4.0499999999999999E-8</c:v>
                </c:pt>
                <c:pt idx="8798">
                  <c:v>4.06E-8</c:v>
                </c:pt>
                <c:pt idx="8799">
                  <c:v>4.06E-8</c:v>
                </c:pt>
                <c:pt idx="8800">
                  <c:v>4.07E-8</c:v>
                </c:pt>
                <c:pt idx="8801">
                  <c:v>4.07E-8</c:v>
                </c:pt>
                <c:pt idx="8802">
                  <c:v>4.0800000000000001E-8</c:v>
                </c:pt>
                <c:pt idx="8803">
                  <c:v>4.0800000000000001E-8</c:v>
                </c:pt>
                <c:pt idx="8804">
                  <c:v>4.0900000000000002E-8</c:v>
                </c:pt>
                <c:pt idx="8805">
                  <c:v>4.0900000000000002E-8</c:v>
                </c:pt>
                <c:pt idx="8806">
                  <c:v>4.1000000000000003E-8</c:v>
                </c:pt>
                <c:pt idx="8807">
                  <c:v>4.1000000000000003E-8</c:v>
                </c:pt>
                <c:pt idx="8808">
                  <c:v>4.1099999999999997E-8</c:v>
                </c:pt>
                <c:pt idx="8809">
                  <c:v>4.1099999999999997E-8</c:v>
                </c:pt>
                <c:pt idx="8810">
                  <c:v>4.1199999999999998E-8</c:v>
                </c:pt>
                <c:pt idx="8811">
                  <c:v>4.1199999999999998E-8</c:v>
                </c:pt>
                <c:pt idx="8812">
                  <c:v>4.1299999999999999E-8</c:v>
                </c:pt>
                <c:pt idx="8813">
                  <c:v>4.1299999999999999E-8</c:v>
                </c:pt>
                <c:pt idx="8814">
                  <c:v>4.14E-8</c:v>
                </c:pt>
                <c:pt idx="8815">
                  <c:v>4.14E-8</c:v>
                </c:pt>
                <c:pt idx="8816">
                  <c:v>4.1500000000000001E-8</c:v>
                </c:pt>
                <c:pt idx="8817">
                  <c:v>4.1500000000000001E-8</c:v>
                </c:pt>
                <c:pt idx="8818">
                  <c:v>4.1600000000000002E-8</c:v>
                </c:pt>
                <c:pt idx="8819">
                  <c:v>4.1600000000000002E-8</c:v>
                </c:pt>
                <c:pt idx="8820">
                  <c:v>4.1700000000000003E-8</c:v>
                </c:pt>
                <c:pt idx="8821">
                  <c:v>4.1700000000000003E-8</c:v>
                </c:pt>
                <c:pt idx="8822">
                  <c:v>4.1799999999999997E-8</c:v>
                </c:pt>
                <c:pt idx="8823">
                  <c:v>4.1799999999999997E-8</c:v>
                </c:pt>
                <c:pt idx="8824">
                  <c:v>4.1899999999999998E-8</c:v>
                </c:pt>
                <c:pt idx="8825">
                  <c:v>4.1899999999999998E-8</c:v>
                </c:pt>
                <c:pt idx="8826">
                  <c:v>4.1999999999999999E-8</c:v>
                </c:pt>
                <c:pt idx="8827">
                  <c:v>4.1999999999999999E-8</c:v>
                </c:pt>
                <c:pt idx="8828">
                  <c:v>4.21E-8</c:v>
                </c:pt>
                <c:pt idx="8829">
                  <c:v>4.21E-8</c:v>
                </c:pt>
                <c:pt idx="8830">
                  <c:v>4.2200000000000001E-8</c:v>
                </c:pt>
                <c:pt idx="8831">
                  <c:v>4.2200000000000001E-8</c:v>
                </c:pt>
                <c:pt idx="8832">
                  <c:v>4.2300000000000002E-8</c:v>
                </c:pt>
                <c:pt idx="8833">
                  <c:v>4.2300000000000002E-8</c:v>
                </c:pt>
                <c:pt idx="8834">
                  <c:v>4.2400000000000002E-8</c:v>
                </c:pt>
                <c:pt idx="8835">
                  <c:v>4.2400000000000002E-8</c:v>
                </c:pt>
                <c:pt idx="8836">
                  <c:v>4.2499999999999997E-8</c:v>
                </c:pt>
                <c:pt idx="8837">
                  <c:v>4.2499999999999997E-8</c:v>
                </c:pt>
                <c:pt idx="8838">
                  <c:v>4.2599999999999998E-8</c:v>
                </c:pt>
                <c:pt idx="8839">
                  <c:v>4.2599999999999998E-8</c:v>
                </c:pt>
                <c:pt idx="8840">
                  <c:v>4.2699999999999999E-8</c:v>
                </c:pt>
                <c:pt idx="8841">
                  <c:v>4.2699999999999999E-8</c:v>
                </c:pt>
                <c:pt idx="8842">
                  <c:v>4.2799999999999999E-8</c:v>
                </c:pt>
                <c:pt idx="8843">
                  <c:v>4.2799999999999999E-8</c:v>
                </c:pt>
                <c:pt idx="8844">
                  <c:v>4.29E-8</c:v>
                </c:pt>
                <c:pt idx="8845">
                  <c:v>4.29E-8</c:v>
                </c:pt>
                <c:pt idx="8846">
                  <c:v>4.3000000000000001E-8</c:v>
                </c:pt>
                <c:pt idx="8847">
                  <c:v>4.3000000000000001E-8</c:v>
                </c:pt>
                <c:pt idx="8848">
                  <c:v>4.3100000000000002E-8</c:v>
                </c:pt>
                <c:pt idx="8849">
                  <c:v>4.3100000000000002E-8</c:v>
                </c:pt>
                <c:pt idx="8850">
                  <c:v>4.3200000000000003E-8</c:v>
                </c:pt>
                <c:pt idx="8851">
                  <c:v>4.3200000000000003E-8</c:v>
                </c:pt>
                <c:pt idx="8852">
                  <c:v>4.3299999999999997E-8</c:v>
                </c:pt>
                <c:pt idx="8853">
                  <c:v>4.3299999999999997E-8</c:v>
                </c:pt>
                <c:pt idx="8854">
                  <c:v>4.3399999999999998E-8</c:v>
                </c:pt>
                <c:pt idx="8855">
                  <c:v>4.3399999999999998E-8</c:v>
                </c:pt>
                <c:pt idx="8856">
                  <c:v>4.3499999999999999E-8</c:v>
                </c:pt>
                <c:pt idx="8857">
                  <c:v>4.3499999999999999E-8</c:v>
                </c:pt>
                <c:pt idx="8858">
                  <c:v>4.36E-8</c:v>
                </c:pt>
                <c:pt idx="8859">
                  <c:v>4.36E-8</c:v>
                </c:pt>
                <c:pt idx="8860">
                  <c:v>4.3700000000000001E-8</c:v>
                </c:pt>
                <c:pt idx="8861">
                  <c:v>4.3700000000000001E-8</c:v>
                </c:pt>
                <c:pt idx="8862">
                  <c:v>4.3800000000000002E-8</c:v>
                </c:pt>
                <c:pt idx="8863">
                  <c:v>4.3800000000000002E-8</c:v>
                </c:pt>
                <c:pt idx="8864">
                  <c:v>4.3900000000000003E-8</c:v>
                </c:pt>
                <c:pt idx="8865">
                  <c:v>4.3900000000000003E-8</c:v>
                </c:pt>
                <c:pt idx="8866">
                  <c:v>4.3999999999999997E-8</c:v>
                </c:pt>
                <c:pt idx="8867">
                  <c:v>4.3999999999999997E-8</c:v>
                </c:pt>
                <c:pt idx="8868">
                  <c:v>4.4099999999999998E-8</c:v>
                </c:pt>
                <c:pt idx="8869">
                  <c:v>4.4099999999999998E-8</c:v>
                </c:pt>
                <c:pt idx="8870">
                  <c:v>4.4199999999999999E-8</c:v>
                </c:pt>
                <c:pt idx="8871">
                  <c:v>4.4199999999999999E-8</c:v>
                </c:pt>
                <c:pt idx="8872">
                  <c:v>4.43E-8</c:v>
                </c:pt>
                <c:pt idx="8873">
                  <c:v>4.43E-8</c:v>
                </c:pt>
                <c:pt idx="8874">
                  <c:v>4.4400000000000001E-8</c:v>
                </c:pt>
                <c:pt idx="8875">
                  <c:v>4.4400000000000001E-8</c:v>
                </c:pt>
                <c:pt idx="8876">
                  <c:v>4.4500000000000001E-8</c:v>
                </c:pt>
                <c:pt idx="8877">
                  <c:v>4.4500000000000001E-8</c:v>
                </c:pt>
                <c:pt idx="8878">
                  <c:v>4.4600000000000002E-8</c:v>
                </c:pt>
                <c:pt idx="8879">
                  <c:v>4.4600000000000002E-8</c:v>
                </c:pt>
                <c:pt idx="8880">
                  <c:v>4.4700000000000003E-8</c:v>
                </c:pt>
                <c:pt idx="8881">
                  <c:v>4.4700000000000003E-8</c:v>
                </c:pt>
                <c:pt idx="8882">
                  <c:v>4.4799999999999997E-8</c:v>
                </c:pt>
                <c:pt idx="8883">
                  <c:v>4.4799999999999997E-8</c:v>
                </c:pt>
                <c:pt idx="8884">
                  <c:v>4.4899999999999998E-8</c:v>
                </c:pt>
                <c:pt idx="8885">
                  <c:v>4.4899999999999998E-8</c:v>
                </c:pt>
                <c:pt idx="8886">
                  <c:v>4.4999999999999999E-8</c:v>
                </c:pt>
                <c:pt idx="8887">
                  <c:v>4.4999999999999999E-8</c:v>
                </c:pt>
                <c:pt idx="8888">
                  <c:v>4.51E-8</c:v>
                </c:pt>
                <c:pt idx="8889">
                  <c:v>4.51E-8</c:v>
                </c:pt>
                <c:pt idx="8890">
                  <c:v>4.5200000000000001E-8</c:v>
                </c:pt>
                <c:pt idx="8891">
                  <c:v>4.5200000000000001E-8</c:v>
                </c:pt>
                <c:pt idx="8892">
                  <c:v>4.5300000000000002E-8</c:v>
                </c:pt>
                <c:pt idx="8893">
                  <c:v>4.5300000000000002E-8</c:v>
                </c:pt>
                <c:pt idx="8894">
                  <c:v>4.5400000000000003E-8</c:v>
                </c:pt>
                <c:pt idx="8895">
                  <c:v>4.5400000000000003E-8</c:v>
                </c:pt>
                <c:pt idx="8896">
                  <c:v>4.5499999999999997E-8</c:v>
                </c:pt>
                <c:pt idx="8897">
                  <c:v>4.5499999999999997E-8</c:v>
                </c:pt>
                <c:pt idx="8898">
                  <c:v>4.5599999999999998E-8</c:v>
                </c:pt>
                <c:pt idx="8899">
                  <c:v>4.5599999999999998E-8</c:v>
                </c:pt>
                <c:pt idx="8900">
                  <c:v>4.5699999999999999E-8</c:v>
                </c:pt>
                <c:pt idx="8901">
                  <c:v>4.5699999999999999E-8</c:v>
                </c:pt>
                <c:pt idx="8902">
                  <c:v>4.58E-8</c:v>
                </c:pt>
                <c:pt idx="8903">
                  <c:v>4.58E-8</c:v>
                </c:pt>
                <c:pt idx="8904">
                  <c:v>4.5900000000000001E-8</c:v>
                </c:pt>
                <c:pt idx="8905">
                  <c:v>4.5900000000000001E-8</c:v>
                </c:pt>
                <c:pt idx="8906">
                  <c:v>4.6000000000000002E-8</c:v>
                </c:pt>
                <c:pt idx="8907">
                  <c:v>4.6000000000000002E-8</c:v>
                </c:pt>
                <c:pt idx="8908">
                  <c:v>4.6100000000000003E-8</c:v>
                </c:pt>
                <c:pt idx="8909">
                  <c:v>4.6100000000000003E-8</c:v>
                </c:pt>
                <c:pt idx="8910">
                  <c:v>4.6199999999999997E-8</c:v>
                </c:pt>
                <c:pt idx="8911">
                  <c:v>4.6199999999999997E-8</c:v>
                </c:pt>
                <c:pt idx="8912">
                  <c:v>4.6299999999999998E-8</c:v>
                </c:pt>
                <c:pt idx="8913">
                  <c:v>4.6299999999999998E-8</c:v>
                </c:pt>
                <c:pt idx="8914">
                  <c:v>4.6399999999999999E-8</c:v>
                </c:pt>
                <c:pt idx="8915">
                  <c:v>4.6399999999999999E-8</c:v>
                </c:pt>
                <c:pt idx="8916">
                  <c:v>4.6499999999999999E-8</c:v>
                </c:pt>
                <c:pt idx="8917">
                  <c:v>4.6499999999999999E-8</c:v>
                </c:pt>
                <c:pt idx="8918">
                  <c:v>4.66E-8</c:v>
                </c:pt>
                <c:pt idx="8919">
                  <c:v>4.66E-8</c:v>
                </c:pt>
                <c:pt idx="8920">
                  <c:v>4.6700000000000001E-8</c:v>
                </c:pt>
                <c:pt idx="8921">
                  <c:v>4.6700000000000001E-8</c:v>
                </c:pt>
                <c:pt idx="8922">
                  <c:v>4.6800000000000002E-8</c:v>
                </c:pt>
                <c:pt idx="8923">
                  <c:v>4.6800000000000002E-8</c:v>
                </c:pt>
                <c:pt idx="8924">
                  <c:v>4.6900000000000003E-8</c:v>
                </c:pt>
                <c:pt idx="8925">
                  <c:v>4.6900000000000003E-8</c:v>
                </c:pt>
                <c:pt idx="8926">
                  <c:v>4.6999999999999997E-8</c:v>
                </c:pt>
                <c:pt idx="8927">
                  <c:v>4.6999999999999997E-8</c:v>
                </c:pt>
                <c:pt idx="8928">
                  <c:v>4.7099999999999998E-8</c:v>
                </c:pt>
                <c:pt idx="8929">
                  <c:v>4.7099999999999998E-8</c:v>
                </c:pt>
                <c:pt idx="8930">
                  <c:v>4.7199999999999999E-8</c:v>
                </c:pt>
                <c:pt idx="8931">
                  <c:v>4.7199999999999999E-8</c:v>
                </c:pt>
                <c:pt idx="8932">
                  <c:v>4.73E-8</c:v>
                </c:pt>
                <c:pt idx="8933">
                  <c:v>4.73E-8</c:v>
                </c:pt>
                <c:pt idx="8934">
                  <c:v>4.7400000000000001E-8</c:v>
                </c:pt>
                <c:pt idx="8935">
                  <c:v>4.7400000000000001E-8</c:v>
                </c:pt>
                <c:pt idx="8936">
                  <c:v>4.7500000000000002E-8</c:v>
                </c:pt>
                <c:pt idx="8937">
                  <c:v>4.7500000000000002E-8</c:v>
                </c:pt>
                <c:pt idx="8938">
                  <c:v>4.7600000000000003E-8</c:v>
                </c:pt>
                <c:pt idx="8939">
                  <c:v>4.7600000000000003E-8</c:v>
                </c:pt>
                <c:pt idx="8940">
                  <c:v>4.7699999999999997E-8</c:v>
                </c:pt>
                <c:pt idx="8941">
                  <c:v>4.7699999999999997E-8</c:v>
                </c:pt>
                <c:pt idx="8942">
                  <c:v>4.7799999999999998E-8</c:v>
                </c:pt>
                <c:pt idx="8943">
                  <c:v>4.7799999999999998E-8</c:v>
                </c:pt>
                <c:pt idx="8944">
                  <c:v>4.7899999999999999E-8</c:v>
                </c:pt>
                <c:pt idx="8945">
                  <c:v>4.7899999999999999E-8</c:v>
                </c:pt>
                <c:pt idx="8946">
                  <c:v>4.8E-8</c:v>
                </c:pt>
                <c:pt idx="8947">
                  <c:v>4.8E-8</c:v>
                </c:pt>
                <c:pt idx="8948">
                  <c:v>4.8100000000000001E-8</c:v>
                </c:pt>
                <c:pt idx="8949">
                  <c:v>4.8100000000000001E-8</c:v>
                </c:pt>
                <c:pt idx="8950">
                  <c:v>4.8200000000000001E-8</c:v>
                </c:pt>
                <c:pt idx="8951">
                  <c:v>4.8200000000000001E-8</c:v>
                </c:pt>
                <c:pt idx="8952">
                  <c:v>4.8300000000000002E-8</c:v>
                </c:pt>
                <c:pt idx="8953">
                  <c:v>4.8300000000000002E-8</c:v>
                </c:pt>
                <c:pt idx="8954">
                  <c:v>4.8400000000000003E-8</c:v>
                </c:pt>
                <c:pt idx="8955">
                  <c:v>4.8400000000000003E-8</c:v>
                </c:pt>
                <c:pt idx="8956">
                  <c:v>4.8499999999999998E-8</c:v>
                </c:pt>
                <c:pt idx="8957">
                  <c:v>4.8499999999999998E-8</c:v>
                </c:pt>
                <c:pt idx="8958">
                  <c:v>4.8599999999999998E-8</c:v>
                </c:pt>
                <c:pt idx="8959">
                  <c:v>4.8599999999999998E-8</c:v>
                </c:pt>
                <c:pt idx="8960">
                  <c:v>4.8699999999999999E-8</c:v>
                </c:pt>
                <c:pt idx="8961">
                  <c:v>4.8699999999999999E-8</c:v>
                </c:pt>
                <c:pt idx="8962">
                  <c:v>4.88E-8</c:v>
                </c:pt>
                <c:pt idx="8963">
                  <c:v>4.88E-8</c:v>
                </c:pt>
                <c:pt idx="8964">
                  <c:v>4.8900000000000001E-8</c:v>
                </c:pt>
                <c:pt idx="8965">
                  <c:v>4.8900000000000001E-8</c:v>
                </c:pt>
                <c:pt idx="8966">
                  <c:v>4.9000000000000002E-8</c:v>
                </c:pt>
                <c:pt idx="8967">
                  <c:v>4.9000000000000002E-8</c:v>
                </c:pt>
                <c:pt idx="8968">
                  <c:v>4.9100000000000003E-8</c:v>
                </c:pt>
                <c:pt idx="8969">
                  <c:v>4.9100000000000003E-8</c:v>
                </c:pt>
                <c:pt idx="8970">
                  <c:v>4.9199999999999997E-8</c:v>
                </c:pt>
                <c:pt idx="8971">
                  <c:v>4.9199999999999997E-8</c:v>
                </c:pt>
                <c:pt idx="8972">
                  <c:v>4.9299999999999998E-8</c:v>
                </c:pt>
                <c:pt idx="8973">
                  <c:v>4.9299999999999998E-8</c:v>
                </c:pt>
                <c:pt idx="8974">
                  <c:v>4.9399999999999999E-8</c:v>
                </c:pt>
                <c:pt idx="8975">
                  <c:v>4.9399999999999999E-8</c:v>
                </c:pt>
                <c:pt idx="8976">
                  <c:v>4.95E-8</c:v>
                </c:pt>
                <c:pt idx="8977">
                  <c:v>4.95E-8</c:v>
                </c:pt>
                <c:pt idx="8978">
                  <c:v>4.9600000000000001E-8</c:v>
                </c:pt>
                <c:pt idx="8979">
                  <c:v>4.9600000000000001E-8</c:v>
                </c:pt>
                <c:pt idx="8980">
                  <c:v>4.9700000000000002E-8</c:v>
                </c:pt>
                <c:pt idx="8981">
                  <c:v>4.9700000000000002E-8</c:v>
                </c:pt>
                <c:pt idx="8982">
                  <c:v>4.9800000000000003E-8</c:v>
                </c:pt>
                <c:pt idx="8983">
                  <c:v>4.9800000000000003E-8</c:v>
                </c:pt>
                <c:pt idx="8984">
                  <c:v>4.9899999999999997E-8</c:v>
                </c:pt>
                <c:pt idx="8985">
                  <c:v>4.9899999999999997E-8</c:v>
                </c:pt>
                <c:pt idx="8986">
                  <c:v>4.9999999999999998E-8</c:v>
                </c:pt>
                <c:pt idx="8987">
                  <c:v>4.9999999999999998E-8</c:v>
                </c:pt>
                <c:pt idx="8988">
                  <c:v>5.0099999999999999E-8</c:v>
                </c:pt>
                <c:pt idx="8989">
                  <c:v>5.0099999999999999E-8</c:v>
                </c:pt>
                <c:pt idx="8990">
                  <c:v>5.02E-8</c:v>
                </c:pt>
                <c:pt idx="8991">
                  <c:v>5.02E-8</c:v>
                </c:pt>
                <c:pt idx="8992">
                  <c:v>5.03E-8</c:v>
                </c:pt>
                <c:pt idx="8993">
                  <c:v>5.03E-8</c:v>
                </c:pt>
                <c:pt idx="8994">
                  <c:v>5.0400000000000001E-8</c:v>
                </c:pt>
                <c:pt idx="8995">
                  <c:v>5.0400000000000001E-8</c:v>
                </c:pt>
                <c:pt idx="8996">
                  <c:v>5.0500000000000002E-8</c:v>
                </c:pt>
                <c:pt idx="8997">
                  <c:v>5.0500000000000002E-8</c:v>
                </c:pt>
                <c:pt idx="8998">
                  <c:v>5.0600000000000003E-8</c:v>
                </c:pt>
                <c:pt idx="8999">
                  <c:v>5.0600000000000003E-8</c:v>
                </c:pt>
                <c:pt idx="9000">
                  <c:v>5.0699999999999997E-8</c:v>
                </c:pt>
                <c:pt idx="9001">
                  <c:v>5.0699999999999997E-8</c:v>
                </c:pt>
                <c:pt idx="9002">
                  <c:v>5.0799999999999998E-8</c:v>
                </c:pt>
                <c:pt idx="9003">
                  <c:v>5.0799999999999998E-8</c:v>
                </c:pt>
                <c:pt idx="9004">
                  <c:v>5.0899999999999999E-8</c:v>
                </c:pt>
                <c:pt idx="9005">
                  <c:v>5.0899999999999999E-8</c:v>
                </c:pt>
                <c:pt idx="9006">
                  <c:v>5.1E-8</c:v>
                </c:pt>
                <c:pt idx="9007">
                  <c:v>5.1E-8</c:v>
                </c:pt>
                <c:pt idx="9008">
                  <c:v>5.1100000000000001E-8</c:v>
                </c:pt>
                <c:pt idx="9009">
                  <c:v>5.1100000000000001E-8</c:v>
                </c:pt>
                <c:pt idx="9010">
                  <c:v>5.1200000000000002E-8</c:v>
                </c:pt>
                <c:pt idx="9011">
                  <c:v>5.1200000000000002E-8</c:v>
                </c:pt>
                <c:pt idx="9012">
                  <c:v>5.1300000000000003E-8</c:v>
                </c:pt>
                <c:pt idx="9013">
                  <c:v>5.1300000000000003E-8</c:v>
                </c:pt>
                <c:pt idx="9014">
                  <c:v>5.1399999999999997E-8</c:v>
                </c:pt>
                <c:pt idx="9015">
                  <c:v>5.1399999999999997E-8</c:v>
                </c:pt>
                <c:pt idx="9016">
                  <c:v>5.1499999999999998E-8</c:v>
                </c:pt>
                <c:pt idx="9017">
                  <c:v>5.1499999999999998E-8</c:v>
                </c:pt>
                <c:pt idx="9018">
                  <c:v>5.1599999999999999E-8</c:v>
                </c:pt>
                <c:pt idx="9019">
                  <c:v>5.1599999999999999E-8</c:v>
                </c:pt>
                <c:pt idx="9020">
                  <c:v>5.17E-8</c:v>
                </c:pt>
                <c:pt idx="9021">
                  <c:v>5.17E-8</c:v>
                </c:pt>
                <c:pt idx="9022">
                  <c:v>5.1800000000000001E-8</c:v>
                </c:pt>
                <c:pt idx="9023">
                  <c:v>5.1800000000000001E-8</c:v>
                </c:pt>
                <c:pt idx="9024">
                  <c:v>5.1900000000000002E-8</c:v>
                </c:pt>
                <c:pt idx="9025">
                  <c:v>5.1900000000000002E-8</c:v>
                </c:pt>
                <c:pt idx="9026">
                  <c:v>5.2000000000000002E-8</c:v>
                </c:pt>
                <c:pt idx="9027">
                  <c:v>5.2000000000000002E-8</c:v>
                </c:pt>
                <c:pt idx="9028">
                  <c:v>5.2100000000000003E-8</c:v>
                </c:pt>
                <c:pt idx="9029">
                  <c:v>5.2100000000000003E-8</c:v>
                </c:pt>
                <c:pt idx="9030">
                  <c:v>5.2199999999999998E-8</c:v>
                </c:pt>
                <c:pt idx="9031">
                  <c:v>5.2199999999999998E-8</c:v>
                </c:pt>
                <c:pt idx="9032">
                  <c:v>5.2299999999999998E-8</c:v>
                </c:pt>
                <c:pt idx="9033">
                  <c:v>5.2299999999999998E-8</c:v>
                </c:pt>
                <c:pt idx="9034">
                  <c:v>5.2399999999999999E-8</c:v>
                </c:pt>
                <c:pt idx="9035">
                  <c:v>5.2399999999999999E-8</c:v>
                </c:pt>
                <c:pt idx="9036">
                  <c:v>5.25E-8</c:v>
                </c:pt>
                <c:pt idx="9037">
                  <c:v>5.25E-8</c:v>
                </c:pt>
                <c:pt idx="9038">
                  <c:v>5.2600000000000001E-8</c:v>
                </c:pt>
                <c:pt idx="9039">
                  <c:v>5.2600000000000001E-8</c:v>
                </c:pt>
                <c:pt idx="9040">
                  <c:v>5.2700000000000002E-8</c:v>
                </c:pt>
                <c:pt idx="9041">
                  <c:v>5.2700000000000002E-8</c:v>
                </c:pt>
                <c:pt idx="9042">
                  <c:v>5.2800000000000003E-8</c:v>
                </c:pt>
                <c:pt idx="9043">
                  <c:v>5.2800000000000003E-8</c:v>
                </c:pt>
                <c:pt idx="9044">
                  <c:v>5.2899999999999997E-8</c:v>
                </c:pt>
                <c:pt idx="9045">
                  <c:v>5.2899999999999997E-8</c:v>
                </c:pt>
                <c:pt idx="9046">
                  <c:v>5.2999999999999998E-8</c:v>
                </c:pt>
                <c:pt idx="9047">
                  <c:v>5.2999999999999998E-8</c:v>
                </c:pt>
                <c:pt idx="9048">
                  <c:v>5.3099999999999999E-8</c:v>
                </c:pt>
                <c:pt idx="9049">
                  <c:v>5.3099999999999999E-8</c:v>
                </c:pt>
                <c:pt idx="9050">
                  <c:v>5.32E-8</c:v>
                </c:pt>
                <c:pt idx="9051">
                  <c:v>5.32E-8</c:v>
                </c:pt>
                <c:pt idx="9052">
                  <c:v>5.3300000000000001E-8</c:v>
                </c:pt>
                <c:pt idx="9053">
                  <c:v>5.3300000000000001E-8</c:v>
                </c:pt>
                <c:pt idx="9054">
                  <c:v>5.3400000000000002E-8</c:v>
                </c:pt>
                <c:pt idx="9055">
                  <c:v>5.3400000000000002E-8</c:v>
                </c:pt>
                <c:pt idx="9056">
                  <c:v>5.3500000000000003E-8</c:v>
                </c:pt>
                <c:pt idx="9057">
                  <c:v>5.3500000000000003E-8</c:v>
                </c:pt>
                <c:pt idx="9058">
                  <c:v>5.3599999999999997E-8</c:v>
                </c:pt>
                <c:pt idx="9059">
                  <c:v>5.3599999999999997E-8</c:v>
                </c:pt>
                <c:pt idx="9060">
                  <c:v>5.3699999999999998E-8</c:v>
                </c:pt>
                <c:pt idx="9061">
                  <c:v>5.3699999999999998E-8</c:v>
                </c:pt>
                <c:pt idx="9062">
                  <c:v>5.3799999999999999E-8</c:v>
                </c:pt>
                <c:pt idx="9063">
                  <c:v>5.3799999999999999E-8</c:v>
                </c:pt>
                <c:pt idx="9064">
                  <c:v>5.39E-8</c:v>
                </c:pt>
                <c:pt idx="9065">
                  <c:v>5.39E-8</c:v>
                </c:pt>
                <c:pt idx="9066">
                  <c:v>5.4E-8</c:v>
                </c:pt>
                <c:pt idx="9067">
                  <c:v>5.4E-8</c:v>
                </c:pt>
                <c:pt idx="9068">
                  <c:v>5.4100000000000001E-8</c:v>
                </c:pt>
                <c:pt idx="9069">
                  <c:v>5.4100000000000001E-8</c:v>
                </c:pt>
                <c:pt idx="9070">
                  <c:v>5.4200000000000002E-8</c:v>
                </c:pt>
                <c:pt idx="9071">
                  <c:v>5.4200000000000002E-8</c:v>
                </c:pt>
                <c:pt idx="9072">
                  <c:v>5.4300000000000003E-8</c:v>
                </c:pt>
                <c:pt idx="9073">
                  <c:v>5.4300000000000003E-8</c:v>
                </c:pt>
                <c:pt idx="9074">
                  <c:v>5.4399999999999997E-8</c:v>
                </c:pt>
                <c:pt idx="9075">
                  <c:v>5.4399999999999997E-8</c:v>
                </c:pt>
                <c:pt idx="9076">
                  <c:v>5.4499999999999998E-8</c:v>
                </c:pt>
                <c:pt idx="9077">
                  <c:v>5.4499999999999998E-8</c:v>
                </c:pt>
                <c:pt idx="9078">
                  <c:v>5.4599999999999999E-8</c:v>
                </c:pt>
                <c:pt idx="9079">
                  <c:v>5.4599999999999999E-8</c:v>
                </c:pt>
                <c:pt idx="9080">
                  <c:v>5.47E-8</c:v>
                </c:pt>
                <c:pt idx="9081">
                  <c:v>5.47E-8</c:v>
                </c:pt>
                <c:pt idx="9082">
                  <c:v>5.4800000000000001E-8</c:v>
                </c:pt>
                <c:pt idx="9083">
                  <c:v>5.4800000000000001E-8</c:v>
                </c:pt>
                <c:pt idx="9084">
                  <c:v>5.4900000000000002E-8</c:v>
                </c:pt>
                <c:pt idx="9085">
                  <c:v>5.4900000000000002E-8</c:v>
                </c:pt>
                <c:pt idx="9086">
                  <c:v>5.5000000000000003E-8</c:v>
                </c:pt>
                <c:pt idx="9087">
                  <c:v>5.5000000000000003E-8</c:v>
                </c:pt>
                <c:pt idx="9088">
                  <c:v>5.5099999999999997E-8</c:v>
                </c:pt>
                <c:pt idx="9089">
                  <c:v>5.5099999999999997E-8</c:v>
                </c:pt>
                <c:pt idx="9090">
                  <c:v>5.5199999999999998E-8</c:v>
                </c:pt>
                <c:pt idx="9091">
                  <c:v>5.5199999999999998E-8</c:v>
                </c:pt>
                <c:pt idx="9092">
                  <c:v>5.5299999999999999E-8</c:v>
                </c:pt>
                <c:pt idx="9093">
                  <c:v>5.5299999999999999E-8</c:v>
                </c:pt>
                <c:pt idx="9094">
                  <c:v>5.54E-8</c:v>
                </c:pt>
                <c:pt idx="9095">
                  <c:v>5.54E-8</c:v>
                </c:pt>
                <c:pt idx="9096">
                  <c:v>5.5500000000000001E-8</c:v>
                </c:pt>
                <c:pt idx="9097">
                  <c:v>5.5500000000000001E-8</c:v>
                </c:pt>
                <c:pt idx="9098">
                  <c:v>5.5600000000000002E-8</c:v>
                </c:pt>
                <c:pt idx="9099">
                  <c:v>5.5600000000000002E-8</c:v>
                </c:pt>
                <c:pt idx="9100">
                  <c:v>5.5700000000000002E-8</c:v>
                </c:pt>
                <c:pt idx="9101">
                  <c:v>5.5700000000000002E-8</c:v>
                </c:pt>
                <c:pt idx="9102">
                  <c:v>5.5799999999999997E-8</c:v>
                </c:pt>
                <c:pt idx="9103">
                  <c:v>5.5799999999999997E-8</c:v>
                </c:pt>
                <c:pt idx="9104">
                  <c:v>5.5899999999999998E-8</c:v>
                </c:pt>
                <c:pt idx="9105">
                  <c:v>5.5899999999999998E-8</c:v>
                </c:pt>
                <c:pt idx="9106">
                  <c:v>5.5999999999999999E-8</c:v>
                </c:pt>
                <c:pt idx="9107">
                  <c:v>5.5999999999999999E-8</c:v>
                </c:pt>
                <c:pt idx="9108">
                  <c:v>5.6099999999999999E-8</c:v>
                </c:pt>
                <c:pt idx="9109">
                  <c:v>5.6099999999999999E-8</c:v>
                </c:pt>
                <c:pt idx="9110">
                  <c:v>5.62E-8</c:v>
                </c:pt>
                <c:pt idx="9111">
                  <c:v>5.62E-8</c:v>
                </c:pt>
                <c:pt idx="9112">
                  <c:v>5.6300000000000001E-8</c:v>
                </c:pt>
                <c:pt idx="9113">
                  <c:v>5.6300000000000001E-8</c:v>
                </c:pt>
                <c:pt idx="9114">
                  <c:v>5.6400000000000002E-8</c:v>
                </c:pt>
                <c:pt idx="9115">
                  <c:v>5.6400000000000002E-8</c:v>
                </c:pt>
                <c:pt idx="9116">
                  <c:v>5.6500000000000003E-8</c:v>
                </c:pt>
                <c:pt idx="9117">
                  <c:v>5.6500000000000003E-8</c:v>
                </c:pt>
                <c:pt idx="9118">
                  <c:v>5.6599999999999997E-8</c:v>
                </c:pt>
                <c:pt idx="9119">
                  <c:v>5.6599999999999997E-8</c:v>
                </c:pt>
                <c:pt idx="9120">
                  <c:v>5.6699999999999998E-8</c:v>
                </c:pt>
                <c:pt idx="9121">
                  <c:v>5.6699999999999998E-8</c:v>
                </c:pt>
                <c:pt idx="9122">
                  <c:v>5.6799999999999999E-8</c:v>
                </c:pt>
                <c:pt idx="9123">
                  <c:v>5.6799999999999999E-8</c:v>
                </c:pt>
                <c:pt idx="9124">
                  <c:v>5.69E-8</c:v>
                </c:pt>
                <c:pt idx="9125">
                  <c:v>5.69E-8</c:v>
                </c:pt>
                <c:pt idx="9126">
                  <c:v>5.7000000000000001E-8</c:v>
                </c:pt>
                <c:pt idx="9127">
                  <c:v>5.7000000000000001E-8</c:v>
                </c:pt>
                <c:pt idx="9128">
                  <c:v>5.7100000000000002E-8</c:v>
                </c:pt>
                <c:pt idx="9129">
                  <c:v>5.7100000000000002E-8</c:v>
                </c:pt>
                <c:pt idx="9130">
                  <c:v>5.7200000000000003E-8</c:v>
                </c:pt>
                <c:pt idx="9131">
                  <c:v>5.7200000000000003E-8</c:v>
                </c:pt>
                <c:pt idx="9132">
                  <c:v>5.7299999999999997E-8</c:v>
                </c:pt>
                <c:pt idx="9133">
                  <c:v>5.7299999999999997E-8</c:v>
                </c:pt>
                <c:pt idx="9134">
                  <c:v>5.7399999999999998E-8</c:v>
                </c:pt>
                <c:pt idx="9135">
                  <c:v>5.7399999999999998E-8</c:v>
                </c:pt>
                <c:pt idx="9136">
                  <c:v>5.7499999999999999E-8</c:v>
                </c:pt>
                <c:pt idx="9137">
                  <c:v>5.7499999999999999E-8</c:v>
                </c:pt>
                <c:pt idx="9138">
                  <c:v>5.76E-8</c:v>
                </c:pt>
                <c:pt idx="9139">
                  <c:v>5.76E-8</c:v>
                </c:pt>
                <c:pt idx="9140">
                  <c:v>5.7700000000000001E-8</c:v>
                </c:pt>
                <c:pt idx="9141">
                  <c:v>5.7700000000000001E-8</c:v>
                </c:pt>
                <c:pt idx="9142">
                  <c:v>5.7800000000000001E-8</c:v>
                </c:pt>
                <c:pt idx="9143">
                  <c:v>5.7800000000000001E-8</c:v>
                </c:pt>
                <c:pt idx="9144">
                  <c:v>5.7900000000000002E-8</c:v>
                </c:pt>
                <c:pt idx="9145">
                  <c:v>5.7900000000000002E-8</c:v>
                </c:pt>
                <c:pt idx="9146">
                  <c:v>5.8000000000000003E-8</c:v>
                </c:pt>
                <c:pt idx="9147">
                  <c:v>5.8000000000000003E-8</c:v>
                </c:pt>
                <c:pt idx="9148">
                  <c:v>5.8099999999999997E-8</c:v>
                </c:pt>
                <c:pt idx="9149">
                  <c:v>5.8099999999999997E-8</c:v>
                </c:pt>
                <c:pt idx="9150">
                  <c:v>5.8199999999999998E-8</c:v>
                </c:pt>
                <c:pt idx="9151">
                  <c:v>5.8199999999999998E-8</c:v>
                </c:pt>
                <c:pt idx="9152">
                  <c:v>5.8299999999999999E-8</c:v>
                </c:pt>
                <c:pt idx="9153">
                  <c:v>5.8299999999999999E-8</c:v>
                </c:pt>
                <c:pt idx="9154">
                  <c:v>5.84E-8</c:v>
                </c:pt>
                <c:pt idx="9155">
                  <c:v>5.84E-8</c:v>
                </c:pt>
                <c:pt idx="9156">
                  <c:v>5.8500000000000001E-8</c:v>
                </c:pt>
                <c:pt idx="9157">
                  <c:v>5.8500000000000001E-8</c:v>
                </c:pt>
                <c:pt idx="9158">
                  <c:v>5.8600000000000002E-8</c:v>
                </c:pt>
                <c:pt idx="9159">
                  <c:v>5.8600000000000002E-8</c:v>
                </c:pt>
                <c:pt idx="9160">
                  <c:v>5.8700000000000003E-8</c:v>
                </c:pt>
                <c:pt idx="9161">
                  <c:v>5.8700000000000003E-8</c:v>
                </c:pt>
                <c:pt idx="9162">
                  <c:v>5.8799999999999997E-8</c:v>
                </c:pt>
                <c:pt idx="9163">
                  <c:v>5.8799999999999997E-8</c:v>
                </c:pt>
                <c:pt idx="9164">
                  <c:v>5.8899999999999998E-8</c:v>
                </c:pt>
                <c:pt idx="9165">
                  <c:v>5.8899999999999998E-8</c:v>
                </c:pt>
                <c:pt idx="9166">
                  <c:v>5.8999999999999999E-8</c:v>
                </c:pt>
                <c:pt idx="9167">
                  <c:v>5.8999999999999999E-8</c:v>
                </c:pt>
                <c:pt idx="9168">
                  <c:v>5.91E-8</c:v>
                </c:pt>
                <c:pt idx="9169">
                  <c:v>5.91E-8</c:v>
                </c:pt>
                <c:pt idx="9170">
                  <c:v>5.9200000000000001E-8</c:v>
                </c:pt>
                <c:pt idx="9171">
                  <c:v>5.9200000000000001E-8</c:v>
                </c:pt>
                <c:pt idx="9172">
                  <c:v>5.9300000000000002E-8</c:v>
                </c:pt>
                <c:pt idx="9173">
                  <c:v>5.9300000000000002E-8</c:v>
                </c:pt>
                <c:pt idx="9174">
                  <c:v>5.9400000000000003E-8</c:v>
                </c:pt>
                <c:pt idx="9175">
                  <c:v>5.9400000000000003E-8</c:v>
                </c:pt>
                <c:pt idx="9176">
                  <c:v>5.9499999999999997E-8</c:v>
                </c:pt>
                <c:pt idx="9177">
                  <c:v>5.9499999999999997E-8</c:v>
                </c:pt>
                <c:pt idx="9178">
                  <c:v>5.9599999999999998E-8</c:v>
                </c:pt>
                <c:pt idx="9179">
                  <c:v>5.9599999999999998E-8</c:v>
                </c:pt>
                <c:pt idx="9180">
                  <c:v>5.9699999999999999E-8</c:v>
                </c:pt>
                <c:pt idx="9181">
                  <c:v>5.9699999999999999E-8</c:v>
                </c:pt>
                <c:pt idx="9182">
                  <c:v>5.9800000000000006E-8</c:v>
                </c:pt>
                <c:pt idx="9183">
                  <c:v>5.9800000000000006E-8</c:v>
                </c:pt>
                <c:pt idx="9184">
                  <c:v>5.99E-8</c:v>
                </c:pt>
                <c:pt idx="9185">
                  <c:v>5.99E-8</c:v>
                </c:pt>
                <c:pt idx="9186">
                  <c:v>5.9999999999999995E-8</c:v>
                </c:pt>
                <c:pt idx="9187">
                  <c:v>5.9999999999999995E-8</c:v>
                </c:pt>
                <c:pt idx="9188">
                  <c:v>6.0100000000000002E-8</c:v>
                </c:pt>
                <c:pt idx="9189">
                  <c:v>6.0100000000000002E-8</c:v>
                </c:pt>
                <c:pt idx="9190">
                  <c:v>6.0199999999999996E-8</c:v>
                </c:pt>
                <c:pt idx="9191">
                  <c:v>6.0199999999999996E-8</c:v>
                </c:pt>
                <c:pt idx="9192">
                  <c:v>6.0300000000000004E-8</c:v>
                </c:pt>
                <c:pt idx="9193">
                  <c:v>6.0300000000000004E-8</c:v>
                </c:pt>
                <c:pt idx="9194">
                  <c:v>6.0399999999999998E-8</c:v>
                </c:pt>
                <c:pt idx="9195">
                  <c:v>6.0399999999999998E-8</c:v>
                </c:pt>
                <c:pt idx="9196">
                  <c:v>6.0500000000000006E-8</c:v>
                </c:pt>
                <c:pt idx="9197">
                  <c:v>6.0500000000000006E-8</c:v>
                </c:pt>
                <c:pt idx="9198">
                  <c:v>6.06E-8</c:v>
                </c:pt>
                <c:pt idx="9199">
                  <c:v>6.06E-8</c:v>
                </c:pt>
                <c:pt idx="9200">
                  <c:v>6.0699999999999994E-8</c:v>
                </c:pt>
                <c:pt idx="9201">
                  <c:v>6.0699999999999994E-8</c:v>
                </c:pt>
                <c:pt idx="9202">
                  <c:v>6.0800000000000002E-8</c:v>
                </c:pt>
                <c:pt idx="9203">
                  <c:v>6.0800000000000002E-8</c:v>
                </c:pt>
                <c:pt idx="9204">
                  <c:v>6.0899999999999996E-8</c:v>
                </c:pt>
                <c:pt idx="9205">
                  <c:v>6.0899999999999996E-8</c:v>
                </c:pt>
                <c:pt idx="9206">
                  <c:v>6.1000000000000004E-8</c:v>
                </c:pt>
                <c:pt idx="9207">
                  <c:v>6.1000000000000004E-8</c:v>
                </c:pt>
                <c:pt idx="9208">
                  <c:v>6.1099999999999998E-8</c:v>
                </c:pt>
                <c:pt idx="9209">
                  <c:v>6.1099999999999998E-8</c:v>
                </c:pt>
                <c:pt idx="9210">
                  <c:v>6.1200000000000005E-8</c:v>
                </c:pt>
                <c:pt idx="9211">
                  <c:v>6.1200000000000005E-8</c:v>
                </c:pt>
                <c:pt idx="9212">
                  <c:v>6.13E-8</c:v>
                </c:pt>
                <c:pt idx="9213">
                  <c:v>6.13E-8</c:v>
                </c:pt>
                <c:pt idx="9214">
                  <c:v>6.1399999999999994E-8</c:v>
                </c:pt>
                <c:pt idx="9215">
                  <c:v>6.1399999999999994E-8</c:v>
                </c:pt>
                <c:pt idx="9216">
                  <c:v>6.1500000000000001E-8</c:v>
                </c:pt>
                <c:pt idx="9217">
                  <c:v>6.1500000000000001E-8</c:v>
                </c:pt>
                <c:pt idx="9218">
                  <c:v>6.1599999999999996E-8</c:v>
                </c:pt>
                <c:pt idx="9219">
                  <c:v>6.1599999999999996E-8</c:v>
                </c:pt>
                <c:pt idx="9220">
                  <c:v>6.1700000000000003E-8</c:v>
                </c:pt>
                <c:pt idx="9221">
                  <c:v>6.1700000000000003E-8</c:v>
                </c:pt>
                <c:pt idx="9222">
                  <c:v>6.1799999999999998E-8</c:v>
                </c:pt>
                <c:pt idx="9223">
                  <c:v>6.1799999999999998E-8</c:v>
                </c:pt>
                <c:pt idx="9224">
                  <c:v>6.1900000000000005E-8</c:v>
                </c:pt>
                <c:pt idx="9225">
                  <c:v>6.1900000000000005E-8</c:v>
                </c:pt>
                <c:pt idx="9226">
                  <c:v>6.1999999999999999E-8</c:v>
                </c:pt>
                <c:pt idx="9227">
                  <c:v>6.1999999999999999E-8</c:v>
                </c:pt>
                <c:pt idx="9228">
                  <c:v>6.2099999999999994E-8</c:v>
                </c:pt>
                <c:pt idx="9229">
                  <c:v>6.2099999999999994E-8</c:v>
                </c:pt>
                <c:pt idx="9230">
                  <c:v>6.2200000000000001E-8</c:v>
                </c:pt>
                <c:pt idx="9231">
                  <c:v>6.2200000000000001E-8</c:v>
                </c:pt>
                <c:pt idx="9232">
                  <c:v>6.2299999999999995E-8</c:v>
                </c:pt>
                <c:pt idx="9233">
                  <c:v>6.2299999999999995E-8</c:v>
                </c:pt>
                <c:pt idx="9234">
                  <c:v>6.2400000000000003E-8</c:v>
                </c:pt>
                <c:pt idx="9235">
                  <c:v>6.2400000000000003E-8</c:v>
                </c:pt>
                <c:pt idx="9236">
                  <c:v>6.2499999999999997E-8</c:v>
                </c:pt>
                <c:pt idx="9237">
                  <c:v>6.2499999999999997E-8</c:v>
                </c:pt>
                <c:pt idx="9238">
                  <c:v>6.2600000000000005E-8</c:v>
                </c:pt>
                <c:pt idx="9239">
                  <c:v>6.2600000000000005E-8</c:v>
                </c:pt>
                <c:pt idx="9240">
                  <c:v>6.2699999999999999E-8</c:v>
                </c:pt>
                <c:pt idx="9241">
                  <c:v>6.2699999999999999E-8</c:v>
                </c:pt>
                <c:pt idx="9242">
                  <c:v>6.2800000000000006E-8</c:v>
                </c:pt>
                <c:pt idx="9243">
                  <c:v>6.2800000000000006E-8</c:v>
                </c:pt>
                <c:pt idx="9244">
                  <c:v>6.2900000000000001E-8</c:v>
                </c:pt>
                <c:pt idx="9245">
                  <c:v>6.2900000000000001E-8</c:v>
                </c:pt>
                <c:pt idx="9246">
                  <c:v>6.2999999999999995E-8</c:v>
                </c:pt>
                <c:pt idx="9247">
                  <c:v>6.2999999999999995E-8</c:v>
                </c:pt>
                <c:pt idx="9248">
                  <c:v>6.3100000000000003E-8</c:v>
                </c:pt>
                <c:pt idx="9249">
                  <c:v>6.3100000000000003E-8</c:v>
                </c:pt>
                <c:pt idx="9250">
                  <c:v>6.3199999999999997E-8</c:v>
                </c:pt>
                <c:pt idx="9251">
                  <c:v>6.3199999999999997E-8</c:v>
                </c:pt>
                <c:pt idx="9252">
                  <c:v>6.3300000000000004E-8</c:v>
                </c:pt>
                <c:pt idx="9253">
                  <c:v>6.3300000000000004E-8</c:v>
                </c:pt>
                <c:pt idx="9254">
                  <c:v>6.3399999999999999E-8</c:v>
                </c:pt>
                <c:pt idx="9255">
                  <c:v>6.3399999999999999E-8</c:v>
                </c:pt>
                <c:pt idx="9256">
                  <c:v>6.3500000000000006E-8</c:v>
                </c:pt>
                <c:pt idx="9257">
                  <c:v>6.3500000000000006E-8</c:v>
                </c:pt>
                <c:pt idx="9258">
                  <c:v>6.36E-8</c:v>
                </c:pt>
                <c:pt idx="9259">
                  <c:v>6.36E-8</c:v>
                </c:pt>
                <c:pt idx="9260">
                  <c:v>6.3699999999999995E-8</c:v>
                </c:pt>
                <c:pt idx="9261">
                  <c:v>6.3699999999999995E-8</c:v>
                </c:pt>
                <c:pt idx="9262">
                  <c:v>6.3800000000000002E-8</c:v>
                </c:pt>
                <c:pt idx="9263">
                  <c:v>6.3800000000000002E-8</c:v>
                </c:pt>
                <c:pt idx="9264">
                  <c:v>6.3899999999999996E-8</c:v>
                </c:pt>
                <c:pt idx="9265">
                  <c:v>6.3899999999999996E-8</c:v>
                </c:pt>
                <c:pt idx="9266">
                  <c:v>6.4000000000000004E-8</c:v>
                </c:pt>
                <c:pt idx="9267">
                  <c:v>6.4000000000000004E-8</c:v>
                </c:pt>
                <c:pt idx="9268">
                  <c:v>6.4099999999999998E-8</c:v>
                </c:pt>
                <c:pt idx="9269">
                  <c:v>6.4099999999999998E-8</c:v>
                </c:pt>
                <c:pt idx="9270">
                  <c:v>6.4200000000000006E-8</c:v>
                </c:pt>
                <c:pt idx="9271">
                  <c:v>6.4200000000000006E-8</c:v>
                </c:pt>
                <c:pt idx="9272">
                  <c:v>6.43E-8</c:v>
                </c:pt>
                <c:pt idx="9273">
                  <c:v>6.43E-8</c:v>
                </c:pt>
                <c:pt idx="9274">
                  <c:v>6.4399999999999994E-8</c:v>
                </c:pt>
                <c:pt idx="9275">
                  <c:v>6.4399999999999994E-8</c:v>
                </c:pt>
                <c:pt idx="9276">
                  <c:v>6.4500000000000002E-8</c:v>
                </c:pt>
                <c:pt idx="9277">
                  <c:v>6.4500000000000002E-8</c:v>
                </c:pt>
                <c:pt idx="9278">
                  <c:v>6.4599999999999996E-8</c:v>
                </c:pt>
                <c:pt idx="9279">
                  <c:v>6.4599999999999996E-8</c:v>
                </c:pt>
                <c:pt idx="9280">
                  <c:v>6.4700000000000004E-8</c:v>
                </c:pt>
                <c:pt idx="9281">
                  <c:v>6.4700000000000004E-8</c:v>
                </c:pt>
                <c:pt idx="9282">
                  <c:v>6.4799999999999998E-8</c:v>
                </c:pt>
                <c:pt idx="9283">
                  <c:v>6.4799999999999998E-8</c:v>
                </c:pt>
                <c:pt idx="9284">
                  <c:v>6.4900000000000005E-8</c:v>
                </c:pt>
                <c:pt idx="9285">
                  <c:v>6.4900000000000005E-8</c:v>
                </c:pt>
                <c:pt idx="9286">
                  <c:v>6.5E-8</c:v>
                </c:pt>
                <c:pt idx="9287">
                  <c:v>6.5E-8</c:v>
                </c:pt>
                <c:pt idx="9288">
                  <c:v>6.5099999999999994E-8</c:v>
                </c:pt>
                <c:pt idx="9289">
                  <c:v>6.5099999999999994E-8</c:v>
                </c:pt>
                <c:pt idx="9290">
                  <c:v>6.5200000000000001E-8</c:v>
                </c:pt>
                <c:pt idx="9291">
                  <c:v>6.5200000000000001E-8</c:v>
                </c:pt>
                <c:pt idx="9292">
                  <c:v>6.5299999999999996E-8</c:v>
                </c:pt>
                <c:pt idx="9293">
                  <c:v>6.5299999999999996E-8</c:v>
                </c:pt>
                <c:pt idx="9294">
                  <c:v>6.5400000000000003E-8</c:v>
                </c:pt>
                <c:pt idx="9295">
                  <c:v>6.5400000000000003E-8</c:v>
                </c:pt>
                <c:pt idx="9296">
                  <c:v>6.5499999999999998E-8</c:v>
                </c:pt>
                <c:pt idx="9297">
                  <c:v>6.5499999999999998E-8</c:v>
                </c:pt>
                <c:pt idx="9298">
                  <c:v>6.5600000000000005E-8</c:v>
                </c:pt>
                <c:pt idx="9299">
                  <c:v>6.5600000000000005E-8</c:v>
                </c:pt>
                <c:pt idx="9300">
                  <c:v>6.5699999999999999E-8</c:v>
                </c:pt>
                <c:pt idx="9301">
                  <c:v>6.5699999999999999E-8</c:v>
                </c:pt>
                <c:pt idx="9302">
                  <c:v>6.5799999999999994E-8</c:v>
                </c:pt>
                <c:pt idx="9303">
                  <c:v>6.5799999999999994E-8</c:v>
                </c:pt>
                <c:pt idx="9304">
                  <c:v>6.5900000000000001E-8</c:v>
                </c:pt>
                <c:pt idx="9305">
                  <c:v>6.5900000000000001E-8</c:v>
                </c:pt>
                <c:pt idx="9306">
                  <c:v>6.5999999999999995E-8</c:v>
                </c:pt>
                <c:pt idx="9307">
                  <c:v>6.5999999999999995E-8</c:v>
                </c:pt>
                <c:pt idx="9308">
                  <c:v>6.6100000000000003E-8</c:v>
                </c:pt>
                <c:pt idx="9309">
                  <c:v>6.6100000000000003E-8</c:v>
                </c:pt>
                <c:pt idx="9310">
                  <c:v>6.6199999999999997E-8</c:v>
                </c:pt>
                <c:pt idx="9311">
                  <c:v>6.6199999999999997E-8</c:v>
                </c:pt>
                <c:pt idx="9312">
                  <c:v>6.6300000000000005E-8</c:v>
                </c:pt>
                <c:pt idx="9313">
                  <c:v>6.6300000000000005E-8</c:v>
                </c:pt>
                <c:pt idx="9314">
                  <c:v>6.6399999999999999E-8</c:v>
                </c:pt>
                <c:pt idx="9315">
                  <c:v>6.6399999999999999E-8</c:v>
                </c:pt>
                <c:pt idx="9316">
                  <c:v>6.6500000000000007E-8</c:v>
                </c:pt>
                <c:pt idx="9317">
                  <c:v>6.6500000000000007E-8</c:v>
                </c:pt>
                <c:pt idx="9318">
                  <c:v>6.6600000000000001E-8</c:v>
                </c:pt>
                <c:pt idx="9319">
                  <c:v>6.6600000000000001E-8</c:v>
                </c:pt>
                <c:pt idx="9320">
                  <c:v>6.6699999999999995E-8</c:v>
                </c:pt>
                <c:pt idx="9321">
                  <c:v>6.6699999999999995E-8</c:v>
                </c:pt>
                <c:pt idx="9322">
                  <c:v>6.6800000000000003E-8</c:v>
                </c:pt>
                <c:pt idx="9323">
                  <c:v>6.6800000000000003E-8</c:v>
                </c:pt>
                <c:pt idx="9324">
                  <c:v>6.6899999999999997E-8</c:v>
                </c:pt>
                <c:pt idx="9325">
                  <c:v>6.6899999999999997E-8</c:v>
                </c:pt>
                <c:pt idx="9326">
                  <c:v>6.7000000000000004E-8</c:v>
                </c:pt>
                <c:pt idx="9327">
                  <c:v>6.7000000000000004E-8</c:v>
                </c:pt>
                <c:pt idx="9328">
                  <c:v>6.7099999999999999E-8</c:v>
                </c:pt>
                <c:pt idx="9329">
                  <c:v>6.7099999999999999E-8</c:v>
                </c:pt>
                <c:pt idx="9330">
                  <c:v>6.7200000000000006E-8</c:v>
                </c:pt>
                <c:pt idx="9331">
                  <c:v>6.7200000000000006E-8</c:v>
                </c:pt>
                <c:pt idx="9332">
                  <c:v>6.73E-8</c:v>
                </c:pt>
                <c:pt idx="9333">
                  <c:v>6.73E-8</c:v>
                </c:pt>
                <c:pt idx="9334">
                  <c:v>6.7399999999999995E-8</c:v>
                </c:pt>
                <c:pt idx="9335">
                  <c:v>6.7399999999999995E-8</c:v>
                </c:pt>
                <c:pt idx="9336">
                  <c:v>6.7500000000000002E-8</c:v>
                </c:pt>
                <c:pt idx="9337">
                  <c:v>6.7500000000000002E-8</c:v>
                </c:pt>
                <c:pt idx="9338">
                  <c:v>6.7599999999999997E-8</c:v>
                </c:pt>
                <c:pt idx="9339">
                  <c:v>6.7599999999999997E-8</c:v>
                </c:pt>
                <c:pt idx="9340">
                  <c:v>6.7700000000000004E-8</c:v>
                </c:pt>
                <c:pt idx="9341">
                  <c:v>6.7700000000000004E-8</c:v>
                </c:pt>
                <c:pt idx="9342">
                  <c:v>6.7799999999999998E-8</c:v>
                </c:pt>
                <c:pt idx="9343">
                  <c:v>6.7799999999999998E-8</c:v>
                </c:pt>
                <c:pt idx="9344">
                  <c:v>6.7900000000000006E-8</c:v>
                </c:pt>
                <c:pt idx="9345">
                  <c:v>6.7900000000000006E-8</c:v>
                </c:pt>
                <c:pt idx="9346">
                  <c:v>6.8E-8</c:v>
                </c:pt>
                <c:pt idx="9347">
                  <c:v>6.8E-8</c:v>
                </c:pt>
                <c:pt idx="9348">
                  <c:v>6.8099999999999994E-8</c:v>
                </c:pt>
                <c:pt idx="9349">
                  <c:v>6.8099999999999994E-8</c:v>
                </c:pt>
                <c:pt idx="9350">
                  <c:v>6.8200000000000002E-8</c:v>
                </c:pt>
                <c:pt idx="9351">
                  <c:v>6.8200000000000002E-8</c:v>
                </c:pt>
                <c:pt idx="9352">
                  <c:v>6.8299999999999996E-8</c:v>
                </c:pt>
                <c:pt idx="9353">
                  <c:v>6.8299999999999996E-8</c:v>
                </c:pt>
                <c:pt idx="9354">
                  <c:v>6.8400000000000004E-8</c:v>
                </c:pt>
                <c:pt idx="9355">
                  <c:v>6.8400000000000004E-8</c:v>
                </c:pt>
                <c:pt idx="9356">
                  <c:v>6.8499999999999998E-8</c:v>
                </c:pt>
                <c:pt idx="9357">
                  <c:v>6.8499999999999998E-8</c:v>
                </c:pt>
                <c:pt idx="9358">
                  <c:v>6.8600000000000005E-8</c:v>
                </c:pt>
                <c:pt idx="9359">
                  <c:v>6.8600000000000005E-8</c:v>
                </c:pt>
                <c:pt idx="9360">
                  <c:v>6.87E-8</c:v>
                </c:pt>
                <c:pt idx="9361">
                  <c:v>6.87E-8</c:v>
                </c:pt>
                <c:pt idx="9362">
                  <c:v>6.8799999999999994E-8</c:v>
                </c:pt>
                <c:pt idx="9363">
                  <c:v>6.8799999999999994E-8</c:v>
                </c:pt>
                <c:pt idx="9364">
                  <c:v>6.8900000000000002E-8</c:v>
                </c:pt>
                <c:pt idx="9365">
                  <c:v>6.8900000000000002E-8</c:v>
                </c:pt>
                <c:pt idx="9366">
                  <c:v>6.8999999999999996E-8</c:v>
                </c:pt>
                <c:pt idx="9367">
                  <c:v>6.8999999999999996E-8</c:v>
                </c:pt>
                <c:pt idx="9368">
                  <c:v>6.9100000000000003E-8</c:v>
                </c:pt>
                <c:pt idx="9369">
                  <c:v>6.9100000000000003E-8</c:v>
                </c:pt>
                <c:pt idx="9370">
                  <c:v>6.9199999999999998E-8</c:v>
                </c:pt>
                <c:pt idx="9371">
                  <c:v>6.9199999999999998E-8</c:v>
                </c:pt>
                <c:pt idx="9372">
                  <c:v>6.9300000000000005E-8</c:v>
                </c:pt>
                <c:pt idx="9373">
                  <c:v>6.9300000000000005E-8</c:v>
                </c:pt>
                <c:pt idx="9374">
                  <c:v>6.9399999999999999E-8</c:v>
                </c:pt>
                <c:pt idx="9375">
                  <c:v>6.9399999999999999E-8</c:v>
                </c:pt>
                <c:pt idx="9376">
                  <c:v>6.9499999999999994E-8</c:v>
                </c:pt>
                <c:pt idx="9377">
                  <c:v>6.9499999999999994E-8</c:v>
                </c:pt>
                <c:pt idx="9378">
                  <c:v>6.9600000000000001E-8</c:v>
                </c:pt>
                <c:pt idx="9379">
                  <c:v>6.9600000000000001E-8</c:v>
                </c:pt>
                <c:pt idx="9380">
                  <c:v>6.9699999999999995E-8</c:v>
                </c:pt>
                <c:pt idx="9381">
                  <c:v>6.9699999999999995E-8</c:v>
                </c:pt>
                <c:pt idx="9382">
                  <c:v>6.9800000000000003E-8</c:v>
                </c:pt>
                <c:pt idx="9383">
                  <c:v>6.9800000000000003E-8</c:v>
                </c:pt>
                <c:pt idx="9384">
                  <c:v>6.9899999999999997E-8</c:v>
                </c:pt>
                <c:pt idx="9385">
                  <c:v>6.9899999999999997E-8</c:v>
                </c:pt>
                <c:pt idx="9386">
                  <c:v>7.0000000000000005E-8</c:v>
                </c:pt>
                <c:pt idx="9387">
                  <c:v>7.0000000000000005E-8</c:v>
                </c:pt>
                <c:pt idx="9388">
                  <c:v>7.0099999999999999E-8</c:v>
                </c:pt>
                <c:pt idx="9389">
                  <c:v>7.0099999999999999E-8</c:v>
                </c:pt>
                <c:pt idx="9390">
                  <c:v>7.0200000000000007E-8</c:v>
                </c:pt>
                <c:pt idx="9391">
                  <c:v>7.0200000000000007E-8</c:v>
                </c:pt>
                <c:pt idx="9392">
                  <c:v>7.0300000000000001E-8</c:v>
                </c:pt>
                <c:pt idx="9393">
                  <c:v>7.0300000000000001E-8</c:v>
                </c:pt>
                <c:pt idx="9394">
                  <c:v>7.0399999999999995E-8</c:v>
                </c:pt>
                <c:pt idx="9395">
                  <c:v>7.0399999999999995E-8</c:v>
                </c:pt>
                <c:pt idx="9396">
                  <c:v>7.0500000000000003E-8</c:v>
                </c:pt>
                <c:pt idx="9397">
                  <c:v>7.0500000000000003E-8</c:v>
                </c:pt>
                <c:pt idx="9398">
                  <c:v>7.0599999999999997E-8</c:v>
                </c:pt>
                <c:pt idx="9399">
                  <c:v>7.0599999999999997E-8</c:v>
                </c:pt>
                <c:pt idx="9400">
                  <c:v>7.0700000000000004E-8</c:v>
                </c:pt>
                <c:pt idx="9401">
                  <c:v>7.0700000000000004E-8</c:v>
                </c:pt>
                <c:pt idx="9402">
                  <c:v>7.0799999999999999E-8</c:v>
                </c:pt>
                <c:pt idx="9403">
                  <c:v>7.0799999999999999E-8</c:v>
                </c:pt>
                <c:pt idx="9404">
                  <c:v>7.0900000000000006E-8</c:v>
                </c:pt>
                <c:pt idx="9405">
                  <c:v>7.0900000000000006E-8</c:v>
                </c:pt>
                <c:pt idx="9406">
                  <c:v>7.1E-8</c:v>
                </c:pt>
                <c:pt idx="9407">
                  <c:v>7.1E-8</c:v>
                </c:pt>
                <c:pt idx="9408">
                  <c:v>7.1099999999999995E-8</c:v>
                </c:pt>
                <c:pt idx="9409">
                  <c:v>7.1099999999999995E-8</c:v>
                </c:pt>
                <c:pt idx="9410">
                  <c:v>7.1200000000000002E-8</c:v>
                </c:pt>
                <c:pt idx="9411">
                  <c:v>7.1200000000000002E-8</c:v>
                </c:pt>
                <c:pt idx="9412">
                  <c:v>7.1299999999999997E-8</c:v>
                </c:pt>
                <c:pt idx="9413">
                  <c:v>7.1299999999999997E-8</c:v>
                </c:pt>
                <c:pt idx="9414">
                  <c:v>7.1400000000000004E-8</c:v>
                </c:pt>
                <c:pt idx="9415">
                  <c:v>7.1400000000000004E-8</c:v>
                </c:pt>
                <c:pt idx="9416">
                  <c:v>7.1499999999999998E-8</c:v>
                </c:pt>
                <c:pt idx="9417">
                  <c:v>7.1499999999999998E-8</c:v>
                </c:pt>
                <c:pt idx="9418">
                  <c:v>7.1600000000000006E-8</c:v>
                </c:pt>
                <c:pt idx="9419">
                  <c:v>7.1600000000000006E-8</c:v>
                </c:pt>
                <c:pt idx="9420">
                  <c:v>7.17E-8</c:v>
                </c:pt>
                <c:pt idx="9421">
                  <c:v>7.17E-8</c:v>
                </c:pt>
                <c:pt idx="9422">
                  <c:v>7.1799999999999994E-8</c:v>
                </c:pt>
                <c:pt idx="9423">
                  <c:v>7.1799999999999994E-8</c:v>
                </c:pt>
                <c:pt idx="9424">
                  <c:v>7.1900000000000002E-8</c:v>
                </c:pt>
                <c:pt idx="9425">
                  <c:v>7.1900000000000002E-8</c:v>
                </c:pt>
                <c:pt idx="9426">
                  <c:v>7.1999999999999996E-8</c:v>
                </c:pt>
                <c:pt idx="9427">
                  <c:v>7.1999999999999996E-8</c:v>
                </c:pt>
                <c:pt idx="9428">
                  <c:v>7.2100000000000004E-8</c:v>
                </c:pt>
                <c:pt idx="9429">
                  <c:v>7.2100000000000004E-8</c:v>
                </c:pt>
                <c:pt idx="9430">
                  <c:v>7.2199999999999998E-8</c:v>
                </c:pt>
                <c:pt idx="9431">
                  <c:v>7.2199999999999998E-8</c:v>
                </c:pt>
                <c:pt idx="9432">
                  <c:v>7.2300000000000006E-8</c:v>
                </c:pt>
                <c:pt idx="9433">
                  <c:v>7.2300000000000006E-8</c:v>
                </c:pt>
                <c:pt idx="9434">
                  <c:v>7.24E-8</c:v>
                </c:pt>
                <c:pt idx="9435">
                  <c:v>7.24E-8</c:v>
                </c:pt>
                <c:pt idx="9436">
                  <c:v>7.2499999999999994E-8</c:v>
                </c:pt>
                <c:pt idx="9437">
                  <c:v>7.2499999999999994E-8</c:v>
                </c:pt>
                <c:pt idx="9438">
                  <c:v>7.2600000000000002E-8</c:v>
                </c:pt>
                <c:pt idx="9439">
                  <c:v>7.2600000000000002E-8</c:v>
                </c:pt>
                <c:pt idx="9440">
                  <c:v>7.2699999999999996E-8</c:v>
                </c:pt>
                <c:pt idx="9441">
                  <c:v>7.2699999999999996E-8</c:v>
                </c:pt>
                <c:pt idx="9442">
                  <c:v>7.2800000000000003E-8</c:v>
                </c:pt>
                <c:pt idx="9443">
                  <c:v>7.2800000000000003E-8</c:v>
                </c:pt>
                <c:pt idx="9444">
                  <c:v>7.2899999999999998E-8</c:v>
                </c:pt>
                <c:pt idx="9445">
                  <c:v>7.2899999999999998E-8</c:v>
                </c:pt>
                <c:pt idx="9446">
                  <c:v>7.3000000000000005E-8</c:v>
                </c:pt>
                <c:pt idx="9447">
                  <c:v>7.3000000000000005E-8</c:v>
                </c:pt>
                <c:pt idx="9448">
                  <c:v>7.3099999999999999E-8</c:v>
                </c:pt>
                <c:pt idx="9449">
                  <c:v>7.3099999999999999E-8</c:v>
                </c:pt>
                <c:pt idx="9450">
                  <c:v>7.3199999999999994E-8</c:v>
                </c:pt>
                <c:pt idx="9451">
                  <c:v>7.3199999999999994E-8</c:v>
                </c:pt>
                <c:pt idx="9452">
                  <c:v>7.3300000000000001E-8</c:v>
                </c:pt>
                <c:pt idx="9453">
                  <c:v>7.3300000000000001E-8</c:v>
                </c:pt>
                <c:pt idx="9454">
                  <c:v>7.3399999999999996E-8</c:v>
                </c:pt>
                <c:pt idx="9455">
                  <c:v>7.3399999999999996E-8</c:v>
                </c:pt>
                <c:pt idx="9456">
                  <c:v>7.3500000000000003E-8</c:v>
                </c:pt>
                <c:pt idx="9457">
                  <c:v>7.3500000000000003E-8</c:v>
                </c:pt>
                <c:pt idx="9458">
                  <c:v>7.3599999999999997E-8</c:v>
                </c:pt>
                <c:pt idx="9459">
                  <c:v>7.3599999999999997E-8</c:v>
                </c:pt>
                <c:pt idx="9460">
                  <c:v>7.3700000000000005E-8</c:v>
                </c:pt>
                <c:pt idx="9461">
                  <c:v>7.3700000000000005E-8</c:v>
                </c:pt>
                <c:pt idx="9462">
                  <c:v>7.3799999999999999E-8</c:v>
                </c:pt>
                <c:pt idx="9463">
                  <c:v>7.3799999999999999E-8</c:v>
                </c:pt>
                <c:pt idx="9464">
                  <c:v>7.3900000000000007E-8</c:v>
                </c:pt>
                <c:pt idx="9465">
                  <c:v>7.3900000000000007E-8</c:v>
                </c:pt>
                <c:pt idx="9466">
                  <c:v>7.4000000000000001E-8</c:v>
                </c:pt>
                <c:pt idx="9467">
                  <c:v>7.4000000000000001E-8</c:v>
                </c:pt>
                <c:pt idx="9468">
                  <c:v>7.4099999999999995E-8</c:v>
                </c:pt>
                <c:pt idx="9469">
                  <c:v>7.4099999999999995E-8</c:v>
                </c:pt>
                <c:pt idx="9470">
                  <c:v>7.4200000000000003E-8</c:v>
                </c:pt>
                <c:pt idx="9471">
                  <c:v>7.4200000000000003E-8</c:v>
                </c:pt>
                <c:pt idx="9472">
                  <c:v>7.4299999999999997E-8</c:v>
                </c:pt>
                <c:pt idx="9473">
                  <c:v>7.4299999999999997E-8</c:v>
                </c:pt>
                <c:pt idx="9474">
                  <c:v>7.4400000000000004E-8</c:v>
                </c:pt>
                <c:pt idx="9475">
                  <c:v>7.4400000000000004E-8</c:v>
                </c:pt>
                <c:pt idx="9476">
                  <c:v>7.4499999999999999E-8</c:v>
                </c:pt>
                <c:pt idx="9477">
                  <c:v>7.4499999999999999E-8</c:v>
                </c:pt>
                <c:pt idx="9478">
                  <c:v>7.4600000000000006E-8</c:v>
                </c:pt>
                <c:pt idx="9479">
                  <c:v>7.4600000000000006E-8</c:v>
                </c:pt>
                <c:pt idx="9480">
                  <c:v>7.4700000000000001E-8</c:v>
                </c:pt>
                <c:pt idx="9481">
                  <c:v>7.4700000000000001E-8</c:v>
                </c:pt>
                <c:pt idx="9482">
                  <c:v>7.4799999999999995E-8</c:v>
                </c:pt>
                <c:pt idx="9483">
                  <c:v>7.4799999999999995E-8</c:v>
                </c:pt>
                <c:pt idx="9484">
                  <c:v>7.4900000000000002E-8</c:v>
                </c:pt>
                <c:pt idx="9485">
                  <c:v>7.4900000000000002E-8</c:v>
                </c:pt>
                <c:pt idx="9486">
                  <c:v>7.4999999999999997E-8</c:v>
                </c:pt>
                <c:pt idx="9487">
                  <c:v>7.4999999999999997E-8</c:v>
                </c:pt>
                <c:pt idx="9488">
                  <c:v>7.5100000000000004E-8</c:v>
                </c:pt>
                <c:pt idx="9489">
                  <c:v>7.5100000000000004E-8</c:v>
                </c:pt>
                <c:pt idx="9490">
                  <c:v>7.5199999999999998E-8</c:v>
                </c:pt>
                <c:pt idx="9491">
                  <c:v>7.5199999999999998E-8</c:v>
                </c:pt>
                <c:pt idx="9492">
                  <c:v>7.5300000000000006E-8</c:v>
                </c:pt>
                <c:pt idx="9493">
                  <c:v>7.5300000000000006E-8</c:v>
                </c:pt>
                <c:pt idx="9494">
                  <c:v>7.54E-8</c:v>
                </c:pt>
                <c:pt idx="9495">
                  <c:v>7.54E-8</c:v>
                </c:pt>
                <c:pt idx="9496">
                  <c:v>7.5499999999999994E-8</c:v>
                </c:pt>
                <c:pt idx="9497">
                  <c:v>7.5499999999999994E-8</c:v>
                </c:pt>
                <c:pt idx="9498">
                  <c:v>7.5600000000000002E-8</c:v>
                </c:pt>
                <c:pt idx="9499">
                  <c:v>7.5600000000000002E-8</c:v>
                </c:pt>
                <c:pt idx="9500">
                  <c:v>7.5699999999999996E-8</c:v>
                </c:pt>
                <c:pt idx="9501">
                  <c:v>7.5699999999999996E-8</c:v>
                </c:pt>
                <c:pt idx="9502">
                  <c:v>7.5800000000000004E-8</c:v>
                </c:pt>
                <c:pt idx="9503">
                  <c:v>7.5800000000000004E-8</c:v>
                </c:pt>
                <c:pt idx="9504">
                  <c:v>7.5899999999999998E-8</c:v>
                </c:pt>
                <c:pt idx="9505">
                  <c:v>7.5899999999999998E-8</c:v>
                </c:pt>
                <c:pt idx="9506">
                  <c:v>7.6000000000000006E-8</c:v>
                </c:pt>
                <c:pt idx="9507">
                  <c:v>7.6000000000000006E-8</c:v>
                </c:pt>
                <c:pt idx="9508">
                  <c:v>7.61E-8</c:v>
                </c:pt>
                <c:pt idx="9509">
                  <c:v>7.61E-8</c:v>
                </c:pt>
                <c:pt idx="9510">
                  <c:v>7.6199999999999994E-8</c:v>
                </c:pt>
                <c:pt idx="9511">
                  <c:v>7.6199999999999994E-8</c:v>
                </c:pt>
                <c:pt idx="9512">
                  <c:v>7.6300000000000002E-8</c:v>
                </c:pt>
                <c:pt idx="9513">
                  <c:v>7.6300000000000002E-8</c:v>
                </c:pt>
                <c:pt idx="9514">
                  <c:v>7.6399999999999996E-8</c:v>
                </c:pt>
                <c:pt idx="9515">
                  <c:v>7.6399999999999996E-8</c:v>
                </c:pt>
                <c:pt idx="9516">
                  <c:v>7.6500000000000003E-8</c:v>
                </c:pt>
                <c:pt idx="9517">
                  <c:v>7.6500000000000003E-8</c:v>
                </c:pt>
                <c:pt idx="9518">
                  <c:v>7.6599999999999998E-8</c:v>
                </c:pt>
                <c:pt idx="9519">
                  <c:v>7.6599999999999998E-8</c:v>
                </c:pt>
                <c:pt idx="9520">
                  <c:v>7.6700000000000005E-8</c:v>
                </c:pt>
                <c:pt idx="9521">
                  <c:v>7.6700000000000005E-8</c:v>
                </c:pt>
                <c:pt idx="9522">
                  <c:v>7.6799999999999999E-8</c:v>
                </c:pt>
                <c:pt idx="9523">
                  <c:v>7.6799999999999999E-8</c:v>
                </c:pt>
                <c:pt idx="9524">
                  <c:v>7.6899999999999994E-8</c:v>
                </c:pt>
                <c:pt idx="9525">
                  <c:v>7.6899999999999994E-8</c:v>
                </c:pt>
                <c:pt idx="9526">
                  <c:v>7.7000000000000001E-8</c:v>
                </c:pt>
                <c:pt idx="9527">
                  <c:v>7.7000000000000001E-8</c:v>
                </c:pt>
                <c:pt idx="9528">
                  <c:v>7.7099999999999996E-8</c:v>
                </c:pt>
                <c:pt idx="9529">
                  <c:v>7.7099999999999996E-8</c:v>
                </c:pt>
                <c:pt idx="9530">
                  <c:v>7.7200000000000003E-8</c:v>
                </c:pt>
                <c:pt idx="9531">
                  <c:v>7.7200000000000003E-8</c:v>
                </c:pt>
                <c:pt idx="9532">
                  <c:v>7.7299999999999997E-8</c:v>
                </c:pt>
                <c:pt idx="9533">
                  <c:v>7.7299999999999997E-8</c:v>
                </c:pt>
                <c:pt idx="9534">
                  <c:v>7.7400000000000005E-8</c:v>
                </c:pt>
                <c:pt idx="9535">
                  <c:v>7.7400000000000005E-8</c:v>
                </c:pt>
                <c:pt idx="9536">
                  <c:v>7.7499999999999999E-8</c:v>
                </c:pt>
                <c:pt idx="9537">
                  <c:v>7.7499999999999999E-8</c:v>
                </c:pt>
                <c:pt idx="9538">
                  <c:v>7.7599999999999993E-8</c:v>
                </c:pt>
                <c:pt idx="9539">
                  <c:v>7.7599999999999993E-8</c:v>
                </c:pt>
                <c:pt idx="9540">
                  <c:v>7.7700000000000001E-8</c:v>
                </c:pt>
                <c:pt idx="9541">
                  <c:v>7.7700000000000001E-8</c:v>
                </c:pt>
                <c:pt idx="9542">
                  <c:v>7.7799999999999995E-8</c:v>
                </c:pt>
                <c:pt idx="9543">
                  <c:v>7.7799999999999995E-8</c:v>
                </c:pt>
                <c:pt idx="9544">
                  <c:v>7.7900000000000003E-8</c:v>
                </c:pt>
                <c:pt idx="9545">
                  <c:v>7.7900000000000003E-8</c:v>
                </c:pt>
                <c:pt idx="9546">
                  <c:v>7.7999999999999997E-8</c:v>
                </c:pt>
                <c:pt idx="9547">
                  <c:v>7.7999999999999997E-8</c:v>
                </c:pt>
                <c:pt idx="9548">
                  <c:v>7.8100000000000005E-8</c:v>
                </c:pt>
                <c:pt idx="9549">
                  <c:v>7.8100000000000005E-8</c:v>
                </c:pt>
                <c:pt idx="9550">
                  <c:v>7.8199999999999999E-8</c:v>
                </c:pt>
                <c:pt idx="9551">
                  <c:v>7.8199999999999999E-8</c:v>
                </c:pt>
                <c:pt idx="9552">
                  <c:v>7.8300000000000006E-8</c:v>
                </c:pt>
                <c:pt idx="9553">
                  <c:v>7.8300000000000006E-8</c:v>
                </c:pt>
                <c:pt idx="9554">
                  <c:v>7.8400000000000001E-8</c:v>
                </c:pt>
                <c:pt idx="9555">
                  <c:v>7.8400000000000001E-8</c:v>
                </c:pt>
                <c:pt idx="9556">
                  <c:v>7.8499999999999995E-8</c:v>
                </c:pt>
                <c:pt idx="9557">
                  <c:v>7.8499999999999995E-8</c:v>
                </c:pt>
                <c:pt idx="9558">
                  <c:v>7.8600000000000002E-8</c:v>
                </c:pt>
                <c:pt idx="9559">
                  <c:v>7.8600000000000002E-8</c:v>
                </c:pt>
                <c:pt idx="9560">
                  <c:v>7.8699999999999997E-8</c:v>
                </c:pt>
                <c:pt idx="9561">
                  <c:v>7.8699999999999997E-8</c:v>
                </c:pt>
                <c:pt idx="9562">
                  <c:v>7.8800000000000004E-8</c:v>
                </c:pt>
                <c:pt idx="9563">
                  <c:v>7.8800000000000004E-8</c:v>
                </c:pt>
                <c:pt idx="9564">
                  <c:v>7.8899999999999998E-8</c:v>
                </c:pt>
                <c:pt idx="9565">
                  <c:v>7.8899999999999998E-8</c:v>
                </c:pt>
                <c:pt idx="9566">
                  <c:v>7.9000000000000006E-8</c:v>
                </c:pt>
                <c:pt idx="9567">
                  <c:v>7.9000000000000006E-8</c:v>
                </c:pt>
                <c:pt idx="9568">
                  <c:v>7.91E-8</c:v>
                </c:pt>
                <c:pt idx="9569">
                  <c:v>7.91E-8</c:v>
                </c:pt>
                <c:pt idx="9570">
                  <c:v>7.9199999999999995E-8</c:v>
                </c:pt>
                <c:pt idx="9571">
                  <c:v>7.9199999999999995E-8</c:v>
                </c:pt>
                <c:pt idx="9572">
                  <c:v>7.9300000000000002E-8</c:v>
                </c:pt>
                <c:pt idx="9573">
                  <c:v>7.9300000000000002E-8</c:v>
                </c:pt>
                <c:pt idx="9574">
                  <c:v>7.9399999999999996E-8</c:v>
                </c:pt>
                <c:pt idx="9575">
                  <c:v>7.9399999999999996E-8</c:v>
                </c:pt>
                <c:pt idx="9576">
                  <c:v>7.9500000000000004E-8</c:v>
                </c:pt>
                <c:pt idx="9577">
                  <c:v>7.9500000000000004E-8</c:v>
                </c:pt>
                <c:pt idx="9578">
                  <c:v>7.9599999999999998E-8</c:v>
                </c:pt>
                <c:pt idx="9579">
                  <c:v>7.9599999999999998E-8</c:v>
                </c:pt>
                <c:pt idx="9580">
                  <c:v>7.9700000000000006E-8</c:v>
                </c:pt>
                <c:pt idx="9581">
                  <c:v>7.9700000000000006E-8</c:v>
                </c:pt>
                <c:pt idx="9582">
                  <c:v>7.98E-8</c:v>
                </c:pt>
                <c:pt idx="9583">
                  <c:v>7.98E-8</c:v>
                </c:pt>
                <c:pt idx="9584">
                  <c:v>7.9899999999999994E-8</c:v>
                </c:pt>
                <c:pt idx="9585">
                  <c:v>7.9899999999999994E-8</c:v>
                </c:pt>
                <c:pt idx="9586">
                  <c:v>8.0000000000000002E-8</c:v>
                </c:pt>
                <c:pt idx="9587">
                  <c:v>8.0000000000000002E-8</c:v>
                </c:pt>
                <c:pt idx="9588">
                  <c:v>8.0099999999999996E-8</c:v>
                </c:pt>
                <c:pt idx="9589">
                  <c:v>8.0099999999999996E-8</c:v>
                </c:pt>
                <c:pt idx="9590">
                  <c:v>8.0200000000000003E-8</c:v>
                </c:pt>
                <c:pt idx="9591">
                  <c:v>8.0200000000000003E-8</c:v>
                </c:pt>
                <c:pt idx="9592">
                  <c:v>8.0299999999999998E-8</c:v>
                </c:pt>
                <c:pt idx="9593">
                  <c:v>8.0299999999999998E-8</c:v>
                </c:pt>
                <c:pt idx="9594">
                  <c:v>8.0400000000000005E-8</c:v>
                </c:pt>
                <c:pt idx="9595">
                  <c:v>8.0400000000000005E-8</c:v>
                </c:pt>
                <c:pt idx="9596">
                  <c:v>8.05E-8</c:v>
                </c:pt>
                <c:pt idx="9597">
                  <c:v>8.05E-8</c:v>
                </c:pt>
                <c:pt idx="9598">
                  <c:v>8.0599999999999994E-8</c:v>
                </c:pt>
                <c:pt idx="9599">
                  <c:v>8.0599999999999994E-8</c:v>
                </c:pt>
                <c:pt idx="9600">
                  <c:v>8.0700000000000001E-8</c:v>
                </c:pt>
                <c:pt idx="9601">
                  <c:v>8.0700000000000001E-8</c:v>
                </c:pt>
                <c:pt idx="9602">
                  <c:v>8.0799999999999996E-8</c:v>
                </c:pt>
                <c:pt idx="9603">
                  <c:v>8.0799999999999996E-8</c:v>
                </c:pt>
                <c:pt idx="9604">
                  <c:v>8.0900000000000003E-8</c:v>
                </c:pt>
                <c:pt idx="9605">
                  <c:v>8.0900000000000003E-8</c:v>
                </c:pt>
                <c:pt idx="9606">
                  <c:v>8.0999999999999997E-8</c:v>
                </c:pt>
                <c:pt idx="9607">
                  <c:v>8.0999999999999997E-8</c:v>
                </c:pt>
                <c:pt idx="9608">
                  <c:v>8.1100000000000005E-8</c:v>
                </c:pt>
                <c:pt idx="9609">
                  <c:v>8.1100000000000005E-8</c:v>
                </c:pt>
                <c:pt idx="9610">
                  <c:v>8.1199999999999999E-8</c:v>
                </c:pt>
                <c:pt idx="9611">
                  <c:v>8.1199999999999999E-8</c:v>
                </c:pt>
                <c:pt idx="9612">
                  <c:v>8.1299999999999993E-8</c:v>
                </c:pt>
                <c:pt idx="9613">
                  <c:v>8.1299999999999993E-8</c:v>
                </c:pt>
                <c:pt idx="9614">
                  <c:v>8.1400000000000001E-8</c:v>
                </c:pt>
                <c:pt idx="9615">
                  <c:v>8.1400000000000001E-8</c:v>
                </c:pt>
                <c:pt idx="9616">
                  <c:v>8.1499999999999995E-8</c:v>
                </c:pt>
                <c:pt idx="9617">
                  <c:v>8.1499999999999995E-8</c:v>
                </c:pt>
                <c:pt idx="9618">
                  <c:v>8.1600000000000003E-8</c:v>
                </c:pt>
                <c:pt idx="9619">
                  <c:v>8.1600000000000003E-8</c:v>
                </c:pt>
                <c:pt idx="9620">
                  <c:v>8.1699999999999997E-8</c:v>
                </c:pt>
                <c:pt idx="9621">
                  <c:v>8.1699999999999997E-8</c:v>
                </c:pt>
                <c:pt idx="9622">
                  <c:v>8.1800000000000005E-8</c:v>
                </c:pt>
                <c:pt idx="9623">
                  <c:v>8.1800000000000005E-8</c:v>
                </c:pt>
                <c:pt idx="9624">
                  <c:v>8.1899999999999999E-8</c:v>
                </c:pt>
                <c:pt idx="9625">
                  <c:v>8.1899999999999999E-8</c:v>
                </c:pt>
                <c:pt idx="9626">
                  <c:v>8.2000000000000006E-8</c:v>
                </c:pt>
                <c:pt idx="9627">
                  <c:v>8.2000000000000006E-8</c:v>
                </c:pt>
                <c:pt idx="9628">
                  <c:v>8.2100000000000001E-8</c:v>
                </c:pt>
                <c:pt idx="9629">
                  <c:v>8.2100000000000001E-8</c:v>
                </c:pt>
                <c:pt idx="9630">
                  <c:v>8.2199999999999995E-8</c:v>
                </c:pt>
                <c:pt idx="9631">
                  <c:v>8.2199999999999995E-8</c:v>
                </c:pt>
                <c:pt idx="9632">
                  <c:v>8.2300000000000002E-8</c:v>
                </c:pt>
                <c:pt idx="9633">
                  <c:v>8.2300000000000002E-8</c:v>
                </c:pt>
                <c:pt idx="9634">
                  <c:v>8.2399999999999997E-8</c:v>
                </c:pt>
                <c:pt idx="9635">
                  <c:v>8.2399999999999997E-8</c:v>
                </c:pt>
                <c:pt idx="9636">
                  <c:v>8.2500000000000004E-8</c:v>
                </c:pt>
                <c:pt idx="9637">
                  <c:v>8.2500000000000004E-8</c:v>
                </c:pt>
                <c:pt idx="9638">
                  <c:v>8.2599999999999998E-8</c:v>
                </c:pt>
                <c:pt idx="9639">
                  <c:v>8.2599999999999998E-8</c:v>
                </c:pt>
                <c:pt idx="9640">
                  <c:v>8.2700000000000006E-8</c:v>
                </c:pt>
                <c:pt idx="9641">
                  <c:v>8.2700000000000006E-8</c:v>
                </c:pt>
                <c:pt idx="9642">
                  <c:v>8.28E-8</c:v>
                </c:pt>
                <c:pt idx="9643">
                  <c:v>8.28E-8</c:v>
                </c:pt>
                <c:pt idx="9644">
                  <c:v>8.2899999999999995E-8</c:v>
                </c:pt>
                <c:pt idx="9645">
                  <c:v>8.2899999999999995E-8</c:v>
                </c:pt>
                <c:pt idx="9646">
                  <c:v>8.3000000000000002E-8</c:v>
                </c:pt>
                <c:pt idx="9647">
                  <c:v>8.3000000000000002E-8</c:v>
                </c:pt>
                <c:pt idx="9648">
                  <c:v>8.3099999999999996E-8</c:v>
                </c:pt>
                <c:pt idx="9649">
                  <c:v>8.3099999999999996E-8</c:v>
                </c:pt>
                <c:pt idx="9650">
                  <c:v>8.3200000000000004E-8</c:v>
                </c:pt>
                <c:pt idx="9651">
                  <c:v>8.3200000000000004E-8</c:v>
                </c:pt>
                <c:pt idx="9652">
                  <c:v>8.3299999999999998E-8</c:v>
                </c:pt>
                <c:pt idx="9653">
                  <c:v>8.3299999999999998E-8</c:v>
                </c:pt>
                <c:pt idx="9654">
                  <c:v>8.3400000000000006E-8</c:v>
                </c:pt>
                <c:pt idx="9655">
                  <c:v>8.3400000000000006E-8</c:v>
                </c:pt>
                <c:pt idx="9656">
                  <c:v>8.35E-8</c:v>
                </c:pt>
                <c:pt idx="9657">
                  <c:v>8.35E-8</c:v>
                </c:pt>
                <c:pt idx="9658">
                  <c:v>8.3599999999999994E-8</c:v>
                </c:pt>
                <c:pt idx="9659">
                  <c:v>8.3599999999999994E-8</c:v>
                </c:pt>
                <c:pt idx="9660">
                  <c:v>8.3700000000000002E-8</c:v>
                </c:pt>
                <c:pt idx="9661">
                  <c:v>8.3700000000000002E-8</c:v>
                </c:pt>
                <c:pt idx="9662">
                  <c:v>8.3799999999999996E-8</c:v>
                </c:pt>
                <c:pt idx="9663">
                  <c:v>8.3799999999999996E-8</c:v>
                </c:pt>
                <c:pt idx="9664">
                  <c:v>8.3900000000000004E-8</c:v>
                </c:pt>
                <c:pt idx="9665">
                  <c:v>8.3900000000000004E-8</c:v>
                </c:pt>
                <c:pt idx="9666">
                  <c:v>8.3999999999999998E-8</c:v>
                </c:pt>
                <c:pt idx="9667">
                  <c:v>8.3999999999999998E-8</c:v>
                </c:pt>
                <c:pt idx="9668">
                  <c:v>8.4100000000000005E-8</c:v>
                </c:pt>
                <c:pt idx="9669">
                  <c:v>8.4100000000000005E-8</c:v>
                </c:pt>
                <c:pt idx="9670">
                  <c:v>8.42E-8</c:v>
                </c:pt>
                <c:pt idx="9671">
                  <c:v>8.42E-8</c:v>
                </c:pt>
                <c:pt idx="9672">
                  <c:v>8.4299999999999994E-8</c:v>
                </c:pt>
                <c:pt idx="9673">
                  <c:v>8.4299999999999994E-8</c:v>
                </c:pt>
                <c:pt idx="9674">
                  <c:v>8.4400000000000001E-8</c:v>
                </c:pt>
                <c:pt idx="9675">
                  <c:v>8.4400000000000001E-8</c:v>
                </c:pt>
                <c:pt idx="9676">
                  <c:v>8.4499999999999996E-8</c:v>
                </c:pt>
                <c:pt idx="9677">
                  <c:v>8.4499999999999996E-8</c:v>
                </c:pt>
                <c:pt idx="9678">
                  <c:v>8.4600000000000003E-8</c:v>
                </c:pt>
                <c:pt idx="9679">
                  <c:v>8.4600000000000003E-8</c:v>
                </c:pt>
                <c:pt idx="9680">
                  <c:v>8.4699999999999997E-8</c:v>
                </c:pt>
                <c:pt idx="9681">
                  <c:v>8.4699999999999997E-8</c:v>
                </c:pt>
                <c:pt idx="9682">
                  <c:v>8.4800000000000005E-8</c:v>
                </c:pt>
                <c:pt idx="9683">
                  <c:v>8.4800000000000005E-8</c:v>
                </c:pt>
                <c:pt idx="9684">
                  <c:v>8.4899999999999999E-8</c:v>
                </c:pt>
                <c:pt idx="9685">
                  <c:v>8.4899999999999999E-8</c:v>
                </c:pt>
                <c:pt idx="9686">
                  <c:v>8.4999999999999994E-8</c:v>
                </c:pt>
                <c:pt idx="9687">
                  <c:v>8.4999999999999994E-8</c:v>
                </c:pt>
                <c:pt idx="9688">
                  <c:v>8.5100000000000001E-8</c:v>
                </c:pt>
                <c:pt idx="9689">
                  <c:v>8.5100000000000001E-8</c:v>
                </c:pt>
                <c:pt idx="9690">
                  <c:v>8.5199999999999995E-8</c:v>
                </c:pt>
                <c:pt idx="9691">
                  <c:v>8.5199999999999995E-8</c:v>
                </c:pt>
                <c:pt idx="9692">
                  <c:v>8.5300000000000003E-8</c:v>
                </c:pt>
                <c:pt idx="9693">
                  <c:v>8.5300000000000003E-8</c:v>
                </c:pt>
                <c:pt idx="9694">
                  <c:v>8.5399999999999997E-8</c:v>
                </c:pt>
                <c:pt idx="9695">
                  <c:v>8.5399999999999997E-8</c:v>
                </c:pt>
                <c:pt idx="9696">
                  <c:v>8.5500000000000005E-8</c:v>
                </c:pt>
                <c:pt idx="9697">
                  <c:v>8.5500000000000005E-8</c:v>
                </c:pt>
                <c:pt idx="9698">
                  <c:v>8.5599999999999999E-8</c:v>
                </c:pt>
                <c:pt idx="9699">
                  <c:v>8.5599999999999999E-8</c:v>
                </c:pt>
                <c:pt idx="9700">
                  <c:v>8.5700000000000006E-8</c:v>
                </c:pt>
                <c:pt idx="9701">
                  <c:v>8.5700000000000006E-8</c:v>
                </c:pt>
                <c:pt idx="9702">
                  <c:v>8.5800000000000001E-8</c:v>
                </c:pt>
                <c:pt idx="9703">
                  <c:v>8.5800000000000001E-8</c:v>
                </c:pt>
                <c:pt idx="9704">
                  <c:v>8.5899999999999995E-8</c:v>
                </c:pt>
                <c:pt idx="9705">
                  <c:v>8.5899999999999995E-8</c:v>
                </c:pt>
                <c:pt idx="9706">
                  <c:v>8.6000000000000002E-8</c:v>
                </c:pt>
                <c:pt idx="9707">
                  <c:v>8.6000000000000002E-8</c:v>
                </c:pt>
                <c:pt idx="9708">
                  <c:v>8.6099999999999997E-8</c:v>
                </c:pt>
                <c:pt idx="9709">
                  <c:v>8.6099999999999997E-8</c:v>
                </c:pt>
                <c:pt idx="9710">
                  <c:v>8.6200000000000004E-8</c:v>
                </c:pt>
                <c:pt idx="9711">
                  <c:v>8.6200000000000004E-8</c:v>
                </c:pt>
                <c:pt idx="9712">
                  <c:v>8.6299999999999999E-8</c:v>
                </c:pt>
                <c:pt idx="9713">
                  <c:v>8.6299999999999999E-8</c:v>
                </c:pt>
                <c:pt idx="9714">
                  <c:v>8.6400000000000006E-8</c:v>
                </c:pt>
                <c:pt idx="9715">
                  <c:v>8.6400000000000006E-8</c:v>
                </c:pt>
                <c:pt idx="9716">
                  <c:v>8.65E-8</c:v>
                </c:pt>
                <c:pt idx="9717">
                  <c:v>8.65E-8</c:v>
                </c:pt>
                <c:pt idx="9718">
                  <c:v>8.6599999999999995E-8</c:v>
                </c:pt>
                <c:pt idx="9719">
                  <c:v>8.6599999999999995E-8</c:v>
                </c:pt>
                <c:pt idx="9720">
                  <c:v>8.6700000000000002E-8</c:v>
                </c:pt>
                <c:pt idx="9721">
                  <c:v>8.6700000000000002E-8</c:v>
                </c:pt>
                <c:pt idx="9722">
                  <c:v>8.6799999999999996E-8</c:v>
                </c:pt>
                <c:pt idx="9723">
                  <c:v>8.6799999999999996E-8</c:v>
                </c:pt>
                <c:pt idx="9724">
                  <c:v>8.6900000000000004E-8</c:v>
                </c:pt>
                <c:pt idx="9725">
                  <c:v>8.6900000000000004E-8</c:v>
                </c:pt>
                <c:pt idx="9726">
                  <c:v>8.6999999999999998E-8</c:v>
                </c:pt>
                <c:pt idx="9727">
                  <c:v>8.6999999999999998E-8</c:v>
                </c:pt>
                <c:pt idx="9728">
                  <c:v>8.7100000000000006E-8</c:v>
                </c:pt>
                <c:pt idx="9729">
                  <c:v>8.7100000000000006E-8</c:v>
                </c:pt>
                <c:pt idx="9730">
                  <c:v>8.72E-8</c:v>
                </c:pt>
                <c:pt idx="9731">
                  <c:v>8.72E-8</c:v>
                </c:pt>
                <c:pt idx="9732">
                  <c:v>8.7299999999999994E-8</c:v>
                </c:pt>
                <c:pt idx="9733">
                  <c:v>8.7299999999999994E-8</c:v>
                </c:pt>
                <c:pt idx="9734">
                  <c:v>8.7400000000000002E-8</c:v>
                </c:pt>
                <c:pt idx="9735">
                  <c:v>8.7400000000000002E-8</c:v>
                </c:pt>
                <c:pt idx="9736">
                  <c:v>8.7499999999999996E-8</c:v>
                </c:pt>
                <c:pt idx="9737">
                  <c:v>8.7499999999999996E-8</c:v>
                </c:pt>
                <c:pt idx="9738">
                  <c:v>8.7600000000000004E-8</c:v>
                </c:pt>
                <c:pt idx="9739">
                  <c:v>8.7600000000000004E-8</c:v>
                </c:pt>
                <c:pt idx="9740">
                  <c:v>8.7699999999999998E-8</c:v>
                </c:pt>
                <c:pt idx="9741">
                  <c:v>8.7699999999999998E-8</c:v>
                </c:pt>
                <c:pt idx="9742">
                  <c:v>8.7800000000000005E-8</c:v>
                </c:pt>
                <c:pt idx="9743">
                  <c:v>8.7800000000000005E-8</c:v>
                </c:pt>
                <c:pt idx="9744">
                  <c:v>8.79E-8</c:v>
                </c:pt>
                <c:pt idx="9745">
                  <c:v>8.79E-8</c:v>
                </c:pt>
                <c:pt idx="9746">
                  <c:v>8.7999999999999994E-8</c:v>
                </c:pt>
                <c:pt idx="9747">
                  <c:v>8.7999999999999994E-8</c:v>
                </c:pt>
                <c:pt idx="9748">
                  <c:v>8.8100000000000001E-8</c:v>
                </c:pt>
                <c:pt idx="9749">
                  <c:v>8.8100000000000001E-8</c:v>
                </c:pt>
                <c:pt idx="9750">
                  <c:v>8.8199999999999996E-8</c:v>
                </c:pt>
                <c:pt idx="9751">
                  <c:v>8.8199999999999996E-8</c:v>
                </c:pt>
                <c:pt idx="9752">
                  <c:v>8.8300000000000003E-8</c:v>
                </c:pt>
                <c:pt idx="9753">
                  <c:v>8.8300000000000003E-8</c:v>
                </c:pt>
                <c:pt idx="9754">
                  <c:v>8.8399999999999997E-8</c:v>
                </c:pt>
                <c:pt idx="9755">
                  <c:v>8.8399999999999997E-8</c:v>
                </c:pt>
                <c:pt idx="9756">
                  <c:v>8.8500000000000005E-8</c:v>
                </c:pt>
                <c:pt idx="9757">
                  <c:v>8.8500000000000005E-8</c:v>
                </c:pt>
                <c:pt idx="9758">
                  <c:v>8.8599999999999999E-8</c:v>
                </c:pt>
                <c:pt idx="9759">
                  <c:v>8.8599999999999999E-8</c:v>
                </c:pt>
                <c:pt idx="9760">
                  <c:v>8.8699999999999994E-8</c:v>
                </c:pt>
                <c:pt idx="9761">
                  <c:v>8.8699999999999994E-8</c:v>
                </c:pt>
                <c:pt idx="9762">
                  <c:v>8.8800000000000001E-8</c:v>
                </c:pt>
                <c:pt idx="9763">
                  <c:v>8.8800000000000001E-8</c:v>
                </c:pt>
                <c:pt idx="9764">
                  <c:v>8.8899999999999995E-8</c:v>
                </c:pt>
                <c:pt idx="9765">
                  <c:v>8.8899999999999995E-8</c:v>
                </c:pt>
                <c:pt idx="9766">
                  <c:v>8.9000000000000003E-8</c:v>
                </c:pt>
                <c:pt idx="9767">
                  <c:v>8.9000000000000003E-8</c:v>
                </c:pt>
                <c:pt idx="9768">
                  <c:v>8.9099999999999997E-8</c:v>
                </c:pt>
                <c:pt idx="9769">
                  <c:v>8.9099999999999997E-8</c:v>
                </c:pt>
                <c:pt idx="9770">
                  <c:v>8.9200000000000005E-8</c:v>
                </c:pt>
                <c:pt idx="9771">
                  <c:v>8.9200000000000005E-8</c:v>
                </c:pt>
                <c:pt idx="9772">
                  <c:v>8.9299999999999999E-8</c:v>
                </c:pt>
                <c:pt idx="9773">
                  <c:v>8.9299999999999999E-8</c:v>
                </c:pt>
                <c:pt idx="9774">
                  <c:v>8.9400000000000006E-8</c:v>
                </c:pt>
                <c:pt idx="9775">
                  <c:v>8.9400000000000006E-8</c:v>
                </c:pt>
                <c:pt idx="9776">
                  <c:v>8.9500000000000001E-8</c:v>
                </c:pt>
                <c:pt idx="9777">
                  <c:v>8.9500000000000001E-8</c:v>
                </c:pt>
                <c:pt idx="9778">
                  <c:v>8.9599999999999995E-8</c:v>
                </c:pt>
                <c:pt idx="9779">
                  <c:v>8.9599999999999995E-8</c:v>
                </c:pt>
                <c:pt idx="9780">
                  <c:v>8.9700000000000003E-8</c:v>
                </c:pt>
                <c:pt idx="9781">
                  <c:v>8.9700000000000003E-8</c:v>
                </c:pt>
                <c:pt idx="9782">
                  <c:v>8.9799999999999997E-8</c:v>
                </c:pt>
                <c:pt idx="9783">
                  <c:v>8.9799999999999997E-8</c:v>
                </c:pt>
                <c:pt idx="9784">
                  <c:v>8.9900000000000004E-8</c:v>
                </c:pt>
                <c:pt idx="9785">
                  <c:v>8.9900000000000004E-8</c:v>
                </c:pt>
                <c:pt idx="9786">
                  <c:v>8.9999999999999999E-8</c:v>
                </c:pt>
                <c:pt idx="9787">
                  <c:v>8.9999999999999999E-8</c:v>
                </c:pt>
                <c:pt idx="9788">
                  <c:v>9.0100000000000006E-8</c:v>
                </c:pt>
                <c:pt idx="9789">
                  <c:v>9.0100000000000006E-8</c:v>
                </c:pt>
                <c:pt idx="9790">
                  <c:v>9.02E-8</c:v>
                </c:pt>
                <c:pt idx="9791">
                  <c:v>9.02E-8</c:v>
                </c:pt>
                <c:pt idx="9792">
                  <c:v>9.0299999999999995E-8</c:v>
                </c:pt>
                <c:pt idx="9793">
                  <c:v>9.0299999999999995E-8</c:v>
                </c:pt>
                <c:pt idx="9794">
                  <c:v>9.0400000000000002E-8</c:v>
                </c:pt>
                <c:pt idx="9795">
                  <c:v>9.0400000000000002E-8</c:v>
                </c:pt>
                <c:pt idx="9796">
                  <c:v>9.0499999999999996E-8</c:v>
                </c:pt>
                <c:pt idx="9797">
                  <c:v>9.0499999999999996E-8</c:v>
                </c:pt>
                <c:pt idx="9798">
                  <c:v>9.0600000000000004E-8</c:v>
                </c:pt>
                <c:pt idx="9799">
                  <c:v>9.0600000000000004E-8</c:v>
                </c:pt>
                <c:pt idx="9800">
                  <c:v>9.0699999999999998E-8</c:v>
                </c:pt>
                <c:pt idx="9801">
                  <c:v>9.0699999999999998E-8</c:v>
                </c:pt>
                <c:pt idx="9802">
                  <c:v>9.0800000000000006E-8</c:v>
                </c:pt>
                <c:pt idx="9803">
                  <c:v>9.0800000000000006E-8</c:v>
                </c:pt>
                <c:pt idx="9804">
                  <c:v>9.09E-8</c:v>
                </c:pt>
                <c:pt idx="9805">
                  <c:v>9.09E-8</c:v>
                </c:pt>
                <c:pt idx="9806">
                  <c:v>9.0999999999999994E-8</c:v>
                </c:pt>
                <c:pt idx="9807">
                  <c:v>9.0999999999999994E-8</c:v>
                </c:pt>
                <c:pt idx="9808">
                  <c:v>9.1100000000000002E-8</c:v>
                </c:pt>
                <c:pt idx="9809">
                  <c:v>9.1100000000000002E-8</c:v>
                </c:pt>
                <c:pt idx="9810">
                  <c:v>9.1199999999999996E-8</c:v>
                </c:pt>
                <c:pt idx="9811">
                  <c:v>9.1199999999999996E-8</c:v>
                </c:pt>
                <c:pt idx="9812">
                  <c:v>9.1300000000000004E-8</c:v>
                </c:pt>
                <c:pt idx="9813">
                  <c:v>9.1300000000000004E-8</c:v>
                </c:pt>
                <c:pt idx="9814">
                  <c:v>9.1399999999999998E-8</c:v>
                </c:pt>
                <c:pt idx="9815">
                  <c:v>9.1399999999999998E-8</c:v>
                </c:pt>
                <c:pt idx="9816">
                  <c:v>9.1500000000000005E-8</c:v>
                </c:pt>
                <c:pt idx="9817">
                  <c:v>9.1500000000000005E-8</c:v>
                </c:pt>
                <c:pt idx="9818">
                  <c:v>9.16E-8</c:v>
                </c:pt>
                <c:pt idx="9819">
                  <c:v>9.16E-8</c:v>
                </c:pt>
                <c:pt idx="9820">
                  <c:v>9.1699999999999994E-8</c:v>
                </c:pt>
                <c:pt idx="9821">
                  <c:v>9.1699999999999994E-8</c:v>
                </c:pt>
                <c:pt idx="9822">
                  <c:v>9.1800000000000001E-8</c:v>
                </c:pt>
                <c:pt idx="9823">
                  <c:v>9.1800000000000001E-8</c:v>
                </c:pt>
                <c:pt idx="9824">
                  <c:v>9.1899999999999996E-8</c:v>
                </c:pt>
                <c:pt idx="9825">
                  <c:v>9.1899999999999996E-8</c:v>
                </c:pt>
                <c:pt idx="9826">
                  <c:v>9.2000000000000003E-8</c:v>
                </c:pt>
                <c:pt idx="9827">
                  <c:v>9.2000000000000003E-8</c:v>
                </c:pt>
                <c:pt idx="9828">
                  <c:v>9.2099999999999998E-8</c:v>
                </c:pt>
                <c:pt idx="9829">
                  <c:v>9.2099999999999998E-8</c:v>
                </c:pt>
                <c:pt idx="9830">
                  <c:v>9.2200000000000005E-8</c:v>
                </c:pt>
                <c:pt idx="9831">
                  <c:v>9.2200000000000005E-8</c:v>
                </c:pt>
                <c:pt idx="9832">
                  <c:v>9.2299999999999999E-8</c:v>
                </c:pt>
                <c:pt idx="9833">
                  <c:v>9.2299999999999999E-8</c:v>
                </c:pt>
                <c:pt idx="9834">
                  <c:v>9.2399999999999994E-8</c:v>
                </c:pt>
                <c:pt idx="9835">
                  <c:v>9.2399999999999994E-8</c:v>
                </c:pt>
                <c:pt idx="9836">
                  <c:v>9.2500000000000001E-8</c:v>
                </c:pt>
                <c:pt idx="9837">
                  <c:v>9.2500000000000001E-8</c:v>
                </c:pt>
                <c:pt idx="9838">
                  <c:v>9.2599999999999995E-8</c:v>
                </c:pt>
                <c:pt idx="9839">
                  <c:v>9.2599999999999995E-8</c:v>
                </c:pt>
                <c:pt idx="9840">
                  <c:v>9.2700000000000003E-8</c:v>
                </c:pt>
                <c:pt idx="9841">
                  <c:v>9.2700000000000003E-8</c:v>
                </c:pt>
                <c:pt idx="9842">
                  <c:v>9.2799999999999997E-8</c:v>
                </c:pt>
                <c:pt idx="9843">
                  <c:v>9.2799999999999997E-8</c:v>
                </c:pt>
                <c:pt idx="9844">
                  <c:v>9.2900000000000005E-8</c:v>
                </c:pt>
                <c:pt idx="9845">
                  <c:v>9.2900000000000005E-8</c:v>
                </c:pt>
                <c:pt idx="9846">
                  <c:v>9.2999999999999999E-8</c:v>
                </c:pt>
                <c:pt idx="9847">
                  <c:v>9.2999999999999999E-8</c:v>
                </c:pt>
                <c:pt idx="9848">
                  <c:v>9.3100000000000006E-8</c:v>
                </c:pt>
                <c:pt idx="9849">
                  <c:v>9.3100000000000006E-8</c:v>
                </c:pt>
                <c:pt idx="9850">
                  <c:v>9.3200000000000001E-8</c:v>
                </c:pt>
                <c:pt idx="9851">
                  <c:v>9.3200000000000001E-8</c:v>
                </c:pt>
                <c:pt idx="9852">
                  <c:v>9.3299999999999995E-8</c:v>
                </c:pt>
                <c:pt idx="9853">
                  <c:v>9.3299999999999995E-8</c:v>
                </c:pt>
                <c:pt idx="9854">
                  <c:v>9.3400000000000003E-8</c:v>
                </c:pt>
                <c:pt idx="9855">
                  <c:v>9.3400000000000003E-8</c:v>
                </c:pt>
                <c:pt idx="9856">
                  <c:v>9.3499999999999997E-8</c:v>
                </c:pt>
                <c:pt idx="9857">
                  <c:v>9.3499999999999997E-8</c:v>
                </c:pt>
                <c:pt idx="9858">
                  <c:v>9.3600000000000004E-8</c:v>
                </c:pt>
                <c:pt idx="9859">
                  <c:v>9.3600000000000004E-8</c:v>
                </c:pt>
                <c:pt idx="9860">
                  <c:v>9.3699999999999999E-8</c:v>
                </c:pt>
                <c:pt idx="9861">
                  <c:v>9.3699999999999999E-8</c:v>
                </c:pt>
                <c:pt idx="9862">
                  <c:v>9.3800000000000006E-8</c:v>
                </c:pt>
                <c:pt idx="9863">
                  <c:v>9.3800000000000006E-8</c:v>
                </c:pt>
                <c:pt idx="9864">
                  <c:v>9.39E-8</c:v>
                </c:pt>
                <c:pt idx="9865">
                  <c:v>9.39E-8</c:v>
                </c:pt>
                <c:pt idx="9866">
                  <c:v>9.3999999999999995E-8</c:v>
                </c:pt>
                <c:pt idx="9867">
                  <c:v>9.3999999999999995E-8</c:v>
                </c:pt>
                <c:pt idx="9868">
                  <c:v>9.4100000000000002E-8</c:v>
                </c:pt>
                <c:pt idx="9869">
                  <c:v>9.4100000000000002E-8</c:v>
                </c:pt>
                <c:pt idx="9870">
                  <c:v>9.4199999999999996E-8</c:v>
                </c:pt>
                <c:pt idx="9871">
                  <c:v>9.4199999999999996E-8</c:v>
                </c:pt>
                <c:pt idx="9872">
                  <c:v>9.4300000000000004E-8</c:v>
                </c:pt>
                <c:pt idx="9873">
                  <c:v>9.4300000000000004E-8</c:v>
                </c:pt>
                <c:pt idx="9874">
                  <c:v>9.4399999999999998E-8</c:v>
                </c:pt>
                <c:pt idx="9875">
                  <c:v>9.4399999999999998E-8</c:v>
                </c:pt>
                <c:pt idx="9876">
                  <c:v>9.4500000000000006E-8</c:v>
                </c:pt>
                <c:pt idx="9877">
                  <c:v>9.4500000000000006E-8</c:v>
                </c:pt>
                <c:pt idx="9878">
                  <c:v>9.46E-8</c:v>
                </c:pt>
                <c:pt idx="9879">
                  <c:v>9.46E-8</c:v>
                </c:pt>
                <c:pt idx="9880">
                  <c:v>9.4699999999999994E-8</c:v>
                </c:pt>
                <c:pt idx="9881">
                  <c:v>9.4699999999999994E-8</c:v>
                </c:pt>
                <c:pt idx="9882">
                  <c:v>9.4800000000000002E-8</c:v>
                </c:pt>
                <c:pt idx="9883">
                  <c:v>9.4800000000000002E-8</c:v>
                </c:pt>
                <c:pt idx="9884">
                  <c:v>9.4899999999999996E-8</c:v>
                </c:pt>
                <c:pt idx="9885">
                  <c:v>9.4899999999999996E-8</c:v>
                </c:pt>
                <c:pt idx="9886">
                  <c:v>9.5000000000000004E-8</c:v>
                </c:pt>
                <c:pt idx="9887">
                  <c:v>9.5000000000000004E-8</c:v>
                </c:pt>
                <c:pt idx="9888">
                  <c:v>9.5099999999999998E-8</c:v>
                </c:pt>
                <c:pt idx="9889">
                  <c:v>9.5099999999999998E-8</c:v>
                </c:pt>
                <c:pt idx="9890">
                  <c:v>9.5200000000000005E-8</c:v>
                </c:pt>
                <c:pt idx="9891">
                  <c:v>9.5200000000000005E-8</c:v>
                </c:pt>
                <c:pt idx="9892">
                  <c:v>9.53E-8</c:v>
                </c:pt>
                <c:pt idx="9893">
                  <c:v>9.53E-8</c:v>
                </c:pt>
                <c:pt idx="9894">
                  <c:v>9.5399999999999994E-8</c:v>
                </c:pt>
                <c:pt idx="9895">
                  <c:v>9.5399999999999994E-8</c:v>
                </c:pt>
                <c:pt idx="9896">
                  <c:v>9.5500000000000002E-8</c:v>
                </c:pt>
                <c:pt idx="9897">
                  <c:v>9.5500000000000002E-8</c:v>
                </c:pt>
                <c:pt idx="9898">
                  <c:v>9.5599999999999996E-8</c:v>
                </c:pt>
                <c:pt idx="9899">
                  <c:v>9.5599999999999996E-8</c:v>
                </c:pt>
                <c:pt idx="9900">
                  <c:v>9.5700000000000003E-8</c:v>
                </c:pt>
                <c:pt idx="9901">
                  <c:v>9.5700000000000003E-8</c:v>
                </c:pt>
                <c:pt idx="9902">
                  <c:v>9.5799999999999998E-8</c:v>
                </c:pt>
                <c:pt idx="9903">
                  <c:v>9.5799999999999998E-8</c:v>
                </c:pt>
                <c:pt idx="9904">
                  <c:v>9.5900000000000005E-8</c:v>
                </c:pt>
                <c:pt idx="9905">
                  <c:v>9.5900000000000005E-8</c:v>
                </c:pt>
                <c:pt idx="9906">
                  <c:v>9.5999999999999999E-8</c:v>
                </c:pt>
                <c:pt idx="9907">
                  <c:v>9.5999999999999999E-8</c:v>
                </c:pt>
                <c:pt idx="9908">
                  <c:v>9.6099999999999994E-8</c:v>
                </c:pt>
                <c:pt idx="9909">
                  <c:v>9.6099999999999994E-8</c:v>
                </c:pt>
                <c:pt idx="9910">
                  <c:v>9.6200000000000001E-8</c:v>
                </c:pt>
                <c:pt idx="9911">
                  <c:v>9.6200000000000001E-8</c:v>
                </c:pt>
                <c:pt idx="9912">
                  <c:v>9.6299999999999995E-8</c:v>
                </c:pt>
                <c:pt idx="9913">
                  <c:v>9.6299999999999995E-8</c:v>
                </c:pt>
                <c:pt idx="9914">
                  <c:v>9.6400000000000003E-8</c:v>
                </c:pt>
                <c:pt idx="9915">
                  <c:v>9.6400000000000003E-8</c:v>
                </c:pt>
                <c:pt idx="9916">
                  <c:v>9.6499999999999997E-8</c:v>
                </c:pt>
                <c:pt idx="9917">
                  <c:v>9.6499999999999997E-8</c:v>
                </c:pt>
                <c:pt idx="9918">
                  <c:v>9.6600000000000005E-8</c:v>
                </c:pt>
                <c:pt idx="9919">
                  <c:v>9.6600000000000005E-8</c:v>
                </c:pt>
                <c:pt idx="9920">
                  <c:v>9.6699999999999999E-8</c:v>
                </c:pt>
                <c:pt idx="9921">
                  <c:v>9.6699999999999999E-8</c:v>
                </c:pt>
                <c:pt idx="9922">
                  <c:v>9.6800000000000007E-8</c:v>
                </c:pt>
                <c:pt idx="9923">
                  <c:v>9.6800000000000007E-8</c:v>
                </c:pt>
                <c:pt idx="9924">
                  <c:v>9.6900000000000001E-8</c:v>
                </c:pt>
                <c:pt idx="9925">
                  <c:v>9.6900000000000001E-8</c:v>
                </c:pt>
                <c:pt idx="9926">
                  <c:v>9.6999999999999995E-8</c:v>
                </c:pt>
                <c:pt idx="9927">
                  <c:v>9.6999999999999995E-8</c:v>
                </c:pt>
                <c:pt idx="9928">
                  <c:v>9.7100000000000003E-8</c:v>
                </c:pt>
                <c:pt idx="9929">
                  <c:v>9.7100000000000003E-8</c:v>
                </c:pt>
                <c:pt idx="9930">
                  <c:v>9.7199999999999997E-8</c:v>
                </c:pt>
                <c:pt idx="9931">
                  <c:v>9.7199999999999997E-8</c:v>
                </c:pt>
                <c:pt idx="9932">
                  <c:v>9.7300000000000004E-8</c:v>
                </c:pt>
                <c:pt idx="9933">
                  <c:v>9.7300000000000004E-8</c:v>
                </c:pt>
                <c:pt idx="9934">
                  <c:v>9.7399999999999999E-8</c:v>
                </c:pt>
                <c:pt idx="9935">
                  <c:v>9.7399999999999999E-8</c:v>
                </c:pt>
                <c:pt idx="9936">
                  <c:v>9.7500000000000006E-8</c:v>
                </c:pt>
                <c:pt idx="9937">
                  <c:v>9.7500000000000006E-8</c:v>
                </c:pt>
                <c:pt idx="9938">
                  <c:v>9.76E-8</c:v>
                </c:pt>
                <c:pt idx="9939">
                  <c:v>9.76E-8</c:v>
                </c:pt>
                <c:pt idx="9940">
                  <c:v>9.7699999999999995E-8</c:v>
                </c:pt>
                <c:pt idx="9941">
                  <c:v>9.7699999999999995E-8</c:v>
                </c:pt>
                <c:pt idx="9942">
                  <c:v>9.7800000000000002E-8</c:v>
                </c:pt>
                <c:pt idx="9943">
                  <c:v>9.7800000000000002E-8</c:v>
                </c:pt>
                <c:pt idx="9944">
                  <c:v>9.7899999999999997E-8</c:v>
                </c:pt>
                <c:pt idx="9945">
                  <c:v>9.7899999999999997E-8</c:v>
                </c:pt>
                <c:pt idx="9946">
                  <c:v>9.8000000000000004E-8</c:v>
                </c:pt>
                <c:pt idx="9947">
                  <c:v>9.8000000000000004E-8</c:v>
                </c:pt>
                <c:pt idx="9948">
                  <c:v>9.8099999999999998E-8</c:v>
                </c:pt>
                <c:pt idx="9949">
                  <c:v>9.8099999999999998E-8</c:v>
                </c:pt>
                <c:pt idx="9950">
                  <c:v>9.8200000000000006E-8</c:v>
                </c:pt>
                <c:pt idx="9951">
                  <c:v>9.8200000000000006E-8</c:v>
                </c:pt>
                <c:pt idx="9952">
                  <c:v>9.83E-8</c:v>
                </c:pt>
                <c:pt idx="9953">
                  <c:v>9.83E-8</c:v>
                </c:pt>
                <c:pt idx="9954">
                  <c:v>9.8399999999999994E-8</c:v>
                </c:pt>
                <c:pt idx="9955">
                  <c:v>9.8399999999999994E-8</c:v>
                </c:pt>
                <c:pt idx="9956">
                  <c:v>9.8500000000000002E-8</c:v>
                </c:pt>
                <c:pt idx="9957">
                  <c:v>9.8500000000000002E-8</c:v>
                </c:pt>
                <c:pt idx="9958">
                  <c:v>9.8599999999999996E-8</c:v>
                </c:pt>
                <c:pt idx="9959">
                  <c:v>9.8599999999999996E-8</c:v>
                </c:pt>
                <c:pt idx="9960">
                  <c:v>9.8700000000000004E-8</c:v>
                </c:pt>
                <c:pt idx="9961">
                  <c:v>9.8700000000000004E-8</c:v>
                </c:pt>
                <c:pt idx="9962">
                  <c:v>9.8799999999999998E-8</c:v>
                </c:pt>
                <c:pt idx="9963">
                  <c:v>9.8799999999999998E-8</c:v>
                </c:pt>
                <c:pt idx="9964">
                  <c:v>9.8900000000000005E-8</c:v>
                </c:pt>
                <c:pt idx="9965">
                  <c:v>9.8900000000000005E-8</c:v>
                </c:pt>
                <c:pt idx="9966">
                  <c:v>9.9E-8</c:v>
                </c:pt>
                <c:pt idx="9967">
                  <c:v>9.9E-8</c:v>
                </c:pt>
                <c:pt idx="9968">
                  <c:v>9.9099999999999994E-8</c:v>
                </c:pt>
                <c:pt idx="9969">
                  <c:v>9.9099999999999994E-8</c:v>
                </c:pt>
                <c:pt idx="9970">
                  <c:v>9.9200000000000002E-8</c:v>
                </c:pt>
                <c:pt idx="9971">
                  <c:v>9.9200000000000002E-8</c:v>
                </c:pt>
                <c:pt idx="9972">
                  <c:v>9.9299999999999996E-8</c:v>
                </c:pt>
                <c:pt idx="9973">
                  <c:v>9.9299999999999996E-8</c:v>
                </c:pt>
                <c:pt idx="9974">
                  <c:v>9.9400000000000003E-8</c:v>
                </c:pt>
                <c:pt idx="9975">
                  <c:v>9.9400000000000003E-8</c:v>
                </c:pt>
                <c:pt idx="9976">
                  <c:v>9.9499999999999998E-8</c:v>
                </c:pt>
                <c:pt idx="9977">
                  <c:v>9.9499999999999998E-8</c:v>
                </c:pt>
                <c:pt idx="9978">
                  <c:v>9.9600000000000005E-8</c:v>
                </c:pt>
                <c:pt idx="9979">
                  <c:v>9.9600000000000005E-8</c:v>
                </c:pt>
                <c:pt idx="9980">
                  <c:v>9.9699999999999999E-8</c:v>
                </c:pt>
                <c:pt idx="9981">
                  <c:v>9.9699999999999999E-8</c:v>
                </c:pt>
                <c:pt idx="9982">
                  <c:v>9.9799999999999994E-8</c:v>
                </c:pt>
                <c:pt idx="9983">
                  <c:v>9.9799999999999994E-8</c:v>
                </c:pt>
                <c:pt idx="9984">
                  <c:v>9.9900000000000001E-8</c:v>
                </c:pt>
                <c:pt idx="9985">
                  <c:v>9.9900000000000001E-8</c:v>
                </c:pt>
                <c:pt idx="9986">
                  <c:v>9.9999999999999995E-8</c:v>
                </c:pt>
                <c:pt idx="9987">
                  <c:v>9.9999999999999995E-8</c:v>
                </c:pt>
                <c:pt idx="9988">
                  <c:v>9.9999999999999995E-8</c:v>
                </c:pt>
                <c:pt idx="9989">
                  <c:v>9.9999999999999995E-8</c:v>
                </c:pt>
                <c:pt idx="9990">
                  <c:v>9.9999999999999995E-8</c:v>
                </c:pt>
                <c:pt idx="9991">
                  <c:v>9.9999999999999995E-8</c:v>
                </c:pt>
                <c:pt idx="9992">
                  <c:v>9.9999999999999995E-8</c:v>
                </c:pt>
                <c:pt idx="9993">
                  <c:v>9.9999999999999995E-8</c:v>
                </c:pt>
                <c:pt idx="9994">
                  <c:v>9.9999999999999995E-8</c:v>
                </c:pt>
                <c:pt idx="9995">
                  <c:v>9.9999999999999995E-8</c:v>
                </c:pt>
                <c:pt idx="9996">
                  <c:v>9.9999999999999995E-8</c:v>
                </c:pt>
                <c:pt idx="9997">
                  <c:v>1.01E-7</c:v>
                </c:pt>
                <c:pt idx="9998">
                  <c:v>1.01E-7</c:v>
                </c:pt>
                <c:pt idx="9999">
                  <c:v>1.01E-7</c:v>
                </c:pt>
                <c:pt idx="10000">
                  <c:v>1.01E-7</c:v>
                </c:pt>
                <c:pt idx="10001">
                  <c:v>1.01E-7</c:v>
                </c:pt>
                <c:pt idx="10002">
                  <c:v>1.01E-7</c:v>
                </c:pt>
                <c:pt idx="10003">
                  <c:v>1.01E-7</c:v>
                </c:pt>
                <c:pt idx="10004">
                  <c:v>1.01E-7</c:v>
                </c:pt>
                <c:pt idx="10005">
                  <c:v>1.01E-7</c:v>
                </c:pt>
                <c:pt idx="10006">
                  <c:v>1.01E-7</c:v>
                </c:pt>
                <c:pt idx="10007">
                  <c:v>1.01E-7</c:v>
                </c:pt>
                <c:pt idx="10008">
                  <c:v>1.01E-7</c:v>
                </c:pt>
                <c:pt idx="10009">
                  <c:v>1.01E-7</c:v>
                </c:pt>
                <c:pt idx="10010">
                  <c:v>1.01E-7</c:v>
                </c:pt>
                <c:pt idx="10011">
                  <c:v>1.01E-7</c:v>
                </c:pt>
                <c:pt idx="10012">
                  <c:v>1.01E-7</c:v>
                </c:pt>
                <c:pt idx="10013">
                  <c:v>1.01E-7</c:v>
                </c:pt>
                <c:pt idx="10014">
                  <c:v>1.01E-7</c:v>
                </c:pt>
                <c:pt idx="10015">
                  <c:v>1.01E-7</c:v>
                </c:pt>
                <c:pt idx="10016">
                  <c:v>1.01E-7</c:v>
                </c:pt>
                <c:pt idx="10017">
                  <c:v>1.02E-7</c:v>
                </c:pt>
                <c:pt idx="10018">
                  <c:v>1.02E-7</c:v>
                </c:pt>
                <c:pt idx="10019">
                  <c:v>1.02E-7</c:v>
                </c:pt>
                <c:pt idx="10020">
                  <c:v>1.02E-7</c:v>
                </c:pt>
                <c:pt idx="10021">
                  <c:v>1.02E-7</c:v>
                </c:pt>
                <c:pt idx="10022">
                  <c:v>1.02E-7</c:v>
                </c:pt>
                <c:pt idx="10023">
                  <c:v>1.02E-7</c:v>
                </c:pt>
                <c:pt idx="10024">
                  <c:v>1.02E-7</c:v>
                </c:pt>
                <c:pt idx="10025">
                  <c:v>1.02E-7</c:v>
                </c:pt>
                <c:pt idx="10026">
                  <c:v>1.02E-7</c:v>
                </c:pt>
                <c:pt idx="10027">
                  <c:v>1.02E-7</c:v>
                </c:pt>
                <c:pt idx="10028">
                  <c:v>1.02E-7</c:v>
                </c:pt>
                <c:pt idx="10029">
                  <c:v>1.02E-7</c:v>
                </c:pt>
                <c:pt idx="10030">
                  <c:v>1.02E-7</c:v>
                </c:pt>
                <c:pt idx="10031">
                  <c:v>1.02E-7</c:v>
                </c:pt>
                <c:pt idx="10032">
                  <c:v>1.02E-7</c:v>
                </c:pt>
                <c:pt idx="10033">
                  <c:v>1.02E-7</c:v>
                </c:pt>
                <c:pt idx="10034">
                  <c:v>1.02E-7</c:v>
                </c:pt>
                <c:pt idx="10035">
                  <c:v>1.02E-7</c:v>
                </c:pt>
                <c:pt idx="10036">
                  <c:v>1.02E-7</c:v>
                </c:pt>
                <c:pt idx="10037">
                  <c:v>1.03E-7</c:v>
                </c:pt>
                <c:pt idx="10038">
                  <c:v>1.03E-7</c:v>
                </c:pt>
                <c:pt idx="10039">
                  <c:v>1.03E-7</c:v>
                </c:pt>
                <c:pt idx="10040">
                  <c:v>1.03E-7</c:v>
                </c:pt>
                <c:pt idx="10041">
                  <c:v>1.03E-7</c:v>
                </c:pt>
                <c:pt idx="10042">
                  <c:v>1.03E-7</c:v>
                </c:pt>
                <c:pt idx="10043">
                  <c:v>1.03E-7</c:v>
                </c:pt>
                <c:pt idx="10044">
                  <c:v>1.03E-7</c:v>
                </c:pt>
                <c:pt idx="10045">
                  <c:v>1.03E-7</c:v>
                </c:pt>
                <c:pt idx="10046">
                  <c:v>1.03E-7</c:v>
                </c:pt>
                <c:pt idx="10047">
                  <c:v>1.03E-7</c:v>
                </c:pt>
                <c:pt idx="10048">
                  <c:v>1.03E-7</c:v>
                </c:pt>
                <c:pt idx="10049">
                  <c:v>1.03E-7</c:v>
                </c:pt>
                <c:pt idx="10050">
                  <c:v>1.03E-7</c:v>
                </c:pt>
                <c:pt idx="10051">
                  <c:v>1.03E-7</c:v>
                </c:pt>
                <c:pt idx="10052">
                  <c:v>1.03E-7</c:v>
                </c:pt>
                <c:pt idx="10053">
                  <c:v>1.03E-7</c:v>
                </c:pt>
                <c:pt idx="10054">
                  <c:v>1.03E-7</c:v>
                </c:pt>
                <c:pt idx="10055">
                  <c:v>1.03E-7</c:v>
                </c:pt>
                <c:pt idx="10056">
                  <c:v>1.03E-7</c:v>
                </c:pt>
                <c:pt idx="10057">
                  <c:v>1.04E-7</c:v>
                </c:pt>
                <c:pt idx="10058">
                  <c:v>1.04E-7</c:v>
                </c:pt>
                <c:pt idx="10059">
                  <c:v>1.04E-7</c:v>
                </c:pt>
                <c:pt idx="10060">
                  <c:v>1.04E-7</c:v>
                </c:pt>
                <c:pt idx="10061">
                  <c:v>1.04E-7</c:v>
                </c:pt>
                <c:pt idx="10062">
                  <c:v>1.04E-7</c:v>
                </c:pt>
                <c:pt idx="10063">
                  <c:v>1.04E-7</c:v>
                </c:pt>
                <c:pt idx="10064">
                  <c:v>1.04E-7</c:v>
                </c:pt>
                <c:pt idx="10065">
                  <c:v>1.04E-7</c:v>
                </c:pt>
                <c:pt idx="10066">
                  <c:v>1.04E-7</c:v>
                </c:pt>
                <c:pt idx="10067">
                  <c:v>1.04E-7</c:v>
                </c:pt>
                <c:pt idx="10068">
                  <c:v>1.04E-7</c:v>
                </c:pt>
                <c:pt idx="10069">
                  <c:v>1.04E-7</c:v>
                </c:pt>
                <c:pt idx="10070">
                  <c:v>1.04E-7</c:v>
                </c:pt>
                <c:pt idx="10071">
                  <c:v>1.04E-7</c:v>
                </c:pt>
                <c:pt idx="10072">
                  <c:v>1.04E-7</c:v>
                </c:pt>
                <c:pt idx="10073">
                  <c:v>1.04E-7</c:v>
                </c:pt>
                <c:pt idx="10074">
                  <c:v>1.04E-7</c:v>
                </c:pt>
                <c:pt idx="10075">
                  <c:v>1.04E-7</c:v>
                </c:pt>
                <c:pt idx="10076">
                  <c:v>1.04E-7</c:v>
                </c:pt>
                <c:pt idx="10077">
                  <c:v>1.05E-7</c:v>
                </c:pt>
                <c:pt idx="10078">
                  <c:v>1.05E-7</c:v>
                </c:pt>
                <c:pt idx="10079">
                  <c:v>1.05E-7</c:v>
                </c:pt>
                <c:pt idx="10080">
                  <c:v>1.05E-7</c:v>
                </c:pt>
                <c:pt idx="10081">
                  <c:v>1.05E-7</c:v>
                </c:pt>
                <c:pt idx="10082">
                  <c:v>1.05E-7</c:v>
                </c:pt>
                <c:pt idx="10083">
                  <c:v>1.05E-7</c:v>
                </c:pt>
                <c:pt idx="10084">
                  <c:v>1.05E-7</c:v>
                </c:pt>
                <c:pt idx="10085">
                  <c:v>1.05E-7</c:v>
                </c:pt>
                <c:pt idx="10086">
                  <c:v>1.05E-7</c:v>
                </c:pt>
                <c:pt idx="10087">
                  <c:v>1.05E-7</c:v>
                </c:pt>
                <c:pt idx="10088">
                  <c:v>1.05E-7</c:v>
                </c:pt>
                <c:pt idx="10089">
                  <c:v>1.05E-7</c:v>
                </c:pt>
                <c:pt idx="10090">
                  <c:v>1.05E-7</c:v>
                </c:pt>
                <c:pt idx="10091">
                  <c:v>1.05E-7</c:v>
                </c:pt>
                <c:pt idx="10092">
                  <c:v>1.05E-7</c:v>
                </c:pt>
                <c:pt idx="10093">
                  <c:v>1.05E-7</c:v>
                </c:pt>
                <c:pt idx="10094">
                  <c:v>1.05E-7</c:v>
                </c:pt>
                <c:pt idx="10095">
                  <c:v>1.05E-7</c:v>
                </c:pt>
                <c:pt idx="10096">
                  <c:v>1.05E-7</c:v>
                </c:pt>
                <c:pt idx="10097">
                  <c:v>1.06E-7</c:v>
                </c:pt>
                <c:pt idx="10098">
                  <c:v>1.06E-7</c:v>
                </c:pt>
                <c:pt idx="10099">
                  <c:v>1.06E-7</c:v>
                </c:pt>
                <c:pt idx="10100">
                  <c:v>1.06E-7</c:v>
                </c:pt>
                <c:pt idx="10101">
                  <c:v>1.06E-7</c:v>
                </c:pt>
                <c:pt idx="10102">
                  <c:v>1.06E-7</c:v>
                </c:pt>
                <c:pt idx="10103">
                  <c:v>1.06E-7</c:v>
                </c:pt>
                <c:pt idx="10104">
                  <c:v>1.06E-7</c:v>
                </c:pt>
                <c:pt idx="10105">
                  <c:v>1.06E-7</c:v>
                </c:pt>
                <c:pt idx="10106">
                  <c:v>1.06E-7</c:v>
                </c:pt>
                <c:pt idx="10107">
                  <c:v>1.06E-7</c:v>
                </c:pt>
                <c:pt idx="10108">
                  <c:v>1.06E-7</c:v>
                </c:pt>
                <c:pt idx="10109">
                  <c:v>1.06E-7</c:v>
                </c:pt>
                <c:pt idx="10110">
                  <c:v>1.06E-7</c:v>
                </c:pt>
                <c:pt idx="10111">
                  <c:v>1.06E-7</c:v>
                </c:pt>
                <c:pt idx="10112">
                  <c:v>1.06E-7</c:v>
                </c:pt>
                <c:pt idx="10113">
                  <c:v>1.06E-7</c:v>
                </c:pt>
                <c:pt idx="10114">
                  <c:v>1.06E-7</c:v>
                </c:pt>
                <c:pt idx="10115">
                  <c:v>1.06E-7</c:v>
                </c:pt>
                <c:pt idx="10116">
                  <c:v>1.06E-7</c:v>
                </c:pt>
                <c:pt idx="10117">
                  <c:v>1.0700000000000001E-7</c:v>
                </c:pt>
                <c:pt idx="10118">
                  <c:v>1.0700000000000001E-7</c:v>
                </c:pt>
                <c:pt idx="10119">
                  <c:v>1.0700000000000001E-7</c:v>
                </c:pt>
                <c:pt idx="10120">
                  <c:v>1.0700000000000001E-7</c:v>
                </c:pt>
                <c:pt idx="10121">
                  <c:v>1.0700000000000001E-7</c:v>
                </c:pt>
                <c:pt idx="10122">
                  <c:v>1.0700000000000001E-7</c:v>
                </c:pt>
                <c:pt idx="10123">
                  <c:v>1.0700000000000001E-7</c:v>
                </c:pt>
                <c:pt idx="10124">
                  <c:v>1.0700000000000001E-7</c:v>
                </c:pt>
                <c:pt idx="10125">
                  <c:v>1.0700000000000001E-7</c:v>
                </c:pt>
                <c:pt idx="10126">
                  <c:v>1.0700000000000001E-7</c:v>
                </c:pt>
                <c:pt idx="10127">
                  <c:v>1.0700000000000001E-7</c:v>
                </c:pt>
                <c:pt idx="10128">
                  <c:v>1.0700000000000001E-7</c:v>
                </c:pt>
                <c:pt idx="10129">
                  <c:v>1.0700000000000001E-7</c:v>
                </c:pt>
                <c:pt idx="10130">
                  <c:v>1.0700000000000001E-7</c:v>
                </c:pt>
                <c:pt idx="10131">
                  <c:v>1.0700000000000001E-7</c:v>
                </c:pt>
                <c:pt idx="10132">
                  <c:v>1.0700000000000001E-7</c:v>
                </c:pt>
                <c:pt idx="10133">
                  <c:v>1.0700000000000001E-7</c:v>
                </c:pt>
                <c:pt idx="10134">
                  <c:v>1.0700000000000001E-7</c:v>
                </c:pt>
                <c:pt idx="10135">
                  <c:v>1.0700000000000001E-7</c:v>
                </c:pt>
                <c:pt idx="10136">
                  <c:v>1.0700000000000001E-7</c:v>
                </c:pt>
                <c:pt idx="10137">
                  <c:v>1.08E-7</c:v>
                </c:pt>
                <c:pt idx="10138">
                  <c:v>1.08E-7</c:v>
                </c:pt>
                <c:pt idx="10139">
                  <c:v>1.08E-7</c:v>
                </c:pt>
                <c:pt idx="10140">
                  <c:v>1.08E-7</c:v>
                </c:pt>
                <c:pt idx="10141">
                  <c:v>1.08E-7</c:v>
                </c:pt>
                <c:pt idx="10142">
                  <c:v>1.08E-7</c:v>
                </c:pt>
                <c:pt idx="10143">
                  <c:v>1.08E-7</c:v>
                </c:pt>
                <c:pt idx="10144">
                  <c:v>1.08E-7</c:v>
                </c:pt>
                <c:pt idx="10145">
                  <c:v>1.08E-7</c:v>
                </c:pt>
                <c:pt idx="10146">
                  <c:v>1.08E-7</c:v>
                </c:pt>
                <c:pt idx="10147">
                  <c:v>1.08E-7</c:v>
                </c:pt>
                <c:pt idx="10148">
                  <c:v>1.08E-7</c:v>
                </c:pt>
                <c:pt idx="10149">
                  <c:v>1.08E-7</c:v>
                </c:pt>
                <c:pt idx="10150">
                  <c:v>1.08E-7</c:v>
                </c:pt>
                <c:pt idx="10151">
                  <c:v>1.08E-7</c:v>
                </c:pt>
                <c:pt idx="10152">
                  <c:v>1.08E-7</c:v>
                </c:pt>
                <c:pt idx="10153">
                  <c:v>1.08E-7</c:v>
                </c:pt>
                <c:pt idx="10154">
                  <c:v>1.08E-7</c:v>
                </c:pt>
                <c:pt idx="10155">
                  <c:v>1.08E-7</c:v>
                </c:pt>
                <c:pt idx="10156">
                  <c:v>1.08E-7</c:v>
                </c:pt>
                <c:pt idx="10157">
                  <c:v>1.09E-7</c:v>
                </c:pt>
                <c:pt idx="10158">
                  <c:v>1.09E-7</c:v>
                </c:pt>
                <c:pt idx="10159">
                  <c:v>1.09E-7</c:v>
                </c:pt>
                <c:pt idx="10160">
                  <c:v>1.09E-7</c:v>
                </c:pt>
                <c:pt idx="10161">
                  <c:v>1.09E-7</c:v>
                </c:pt>
                <c:pt idx="10162">
                  <c:v>1.09E-7</c:v>
                </c:pt>
                <c:pt idx="10163">
                  <c:v>1.09E-7</c:v>
                </c:pt>
                <c:pt idx="10164">
                  <c:v>1.09E-7</c:v>
                </c:pt>
                <c:pt idx="10165">
                  <c:v>1.09E-7</c:v>
                </c:pt>
                <c:pt idx="10166">
                  <c:v>1.09E-7</c:v>
                </c:pt>
                <c:pt idx="10167">
                  <c:v>1.09E-7</c:v>
                </c:pt>
                <c:pt idx="10168">
                  <c:v>1.09E-7</c:v>
                </c:pt>
                <c:pt idx="10169">
                  <c:v>1.09E-7</c:v>
                </c:pt>
                <c:pt idx="10170">
                  <c:v>1.09E-7</c:v>
                </c:pt>
                <c:pt idx="10171">
                  <c:v>1.09E-7</c:v>
                </c:pt>
                <c:pt idx="10172">
                  <c:v>1.09E-7</c:v>
                </c:pt>
                <c:pt idx="10173">
                  <c:v>1.09E-7</c:v>
                </c:pt>
                <c:pt idx="10174">
                  <c:v>1.09E-7</c:v>
                </c:pt>
                <c:pt idx="10175">
                  <c:v>1.09E-7</c:v>
                </c:pt>
                <c:pt idx="10176">
                  <c:v>1.09E-7</c:v>
                </c:pt>
                <c:pt idx="10177">
                  <c:v>1.1000000000000001E-7</c:v>
                </c:pt>
                <c:pt idx="10178">
                  <c:v>1.1000000000000001E-7</c:v>
                </c:pt>
                <c:pt idx="10179">
                  <c:v>1.1000000000000001E-7</c:v>
                </c:pt>
                <c:pt idx="10180">
                  <c:v>1.1000000000000001E-7</c:v>
                </c:pt>
                <c:pt idx="10181">
                  <c:v>1.1000000000000001E-7</c:v>
                </c:pt>
                <c:pt idx="10182">
                  <c:v>1.1000000000000001E-7</c:v>
                </c:pt>
                <c:pt idx="10183">
                  <c:v>1.1000000000000001E-7</c:v>
                </c:pt>
                <c:pt idx="10184">
                  <c:v>1.1000000000000001E-7</c:v>
                </c:pt>
                <c:pt idx="10185">
                  <c:v>1.1000000000000001E-7</c:v>
                </c:pt>
                <c:pt idx="10186">
                  <c:v>1.1000000000000001E-7</c:v>
                </c:pt>
                <c:pt idx="10187">
                  <c:v>1.1000000000000001E-7</c:v>
                </c:pt>
                <c:pt idx="10188">
                  <c:v>1.1000000000000001E-7</c:v>
                </c:pt>
                <c:pt idx="10189">
                  <c:v>1.1000000000000001E-7</c:v>
                </c:pt>
                <c:pt idx="10190">
                  <c:v>1.1000000000000001E-7</c:v>
                </c:pt>
                <c:pt idx="10191">
                  <c:v>1.1000000000000001E-7</c:v>
                </c:pt>
                <c:pt idx="10192">
                  <c:v>1.1000000000000001E-7</c:v>
                </c:pt>
                <c:pt idx="10193">
                  <c:v>1.1000000000000001E-7</c:v>
                </c:pt>
                <c:pt idx="10194">
                  <c:v>1.1000000000000001E-7</c:v>
                </c:pt>
                <c:pt idx="10195">
                  <c:v>1.1000000000000001E-7</c:v>
                </c:pt>
                <c:pt idx="10196">
                  <c:v>1.1000000000000001E-7</c:v>
                </c:pt>
                <c:pt idx="10197">
                  <c:v>1.11E-7</c:v>
                </c:pt>
                <c:pt idx="10198">
                  <c:v>1.11E-7</c:v>
                </c:pt>
                <c:pt idx="10199">
                  <c:v>1.11E-7</c:v>
                </c:pt>
                <c:pt idx="10200">
                  <c:v>1.11E-7</c:v>
                </c:pt>
                <c:pt idx="10201">
                  <c:v>1.11E-7</c:v>
                </c:pt>
                <c:pt idx="10202">
                  <c:v>1.11E-7</c:v>
                </c:pt>
                <c:pt idx="10203">
                  <c:v>1.11E-7</c:v>
                </c:pt>
                <c:pt idx="10204">
                  <c:v>1.11E-7</c:v>
                </c:pt>
                <c:pt idx="10205">
                  <c:v>1.11E-7</c:v>
                </c:pt>
                <c:pt idx="10206">
                  <c:v>1.11E-7</c:v>
                </c:pt>
                <c:pt idx="10207">
                  <c:v>1.11E-7</c:v>
                </c:pt>
                <c:pt idx="10208">
                  <c:v>1.11E-7</c:v>
                </c:pt>
                <c:pt idx="10209">
                  <c:v>1.11E-7</c:v>
                </c:pt>
                <c:pt idx="10210">
                  <c:v>1.11E-7</c:v>
                </c:pt>
                <c:pt idx="10211">
                  <c:v>1.11E-7</c:v>
                </c:pt>
                <c:pt idx="10212">
                  <c:v>1.11E-7</c:v>
                </c:pt>
                <c:pt idx="10213">
                  <c:v>1.11E-7</c:v>
                </c:pt>
                <c:pt idx="10214">
                  <c:v>1.11E-7</c:v>
                </c:pt>
                <c:pt idx="10215">
                  <c:v>1.11E-7</c:v>
                </c:pt>
                <c:pt idx="10216">
                  <c:v>1.11E-7</c:v>
                </c:pt>
                <c:pt idx="10217">
                  <c:v>1.12E-7</c:v>
                </c:pt>
                <c:pt idx="10218">
                  <c:v>1.12E-7</c:v>
                </c:pt>
                <c:pt idx="10219">
                  <c:v>1.12E-7</c:v>
                </c:pt>
                <c:pt idx="10220">
                  <c:v>1.12E-7</c:v>
                </c:pt>
                <c:pt idx="10221">
                  <c:v>1.12E-7</c:v>
                </c:pt>
                <c:pt idx="10222">
                  <c:v>1.12E-7</c:v>
                </c:pt>
                <c:pt idx="10223">
                  <c:v>1.12E-7</c:v>
                </c:pt>
                <c:pt idx="10224">
                  <c:v>1.12E-7</c:v>
                </c:pt>
                <c:pt idx="10225">
                  <c:v>1.12E-7</c:v>
                </c:pt>
                <c:pt idx="10226">
                  <c:v>1.12E-7</c:v>
                </c:pt>
                <c:pt idx="10227">
                  <c:v>1.12E-7</c:v>
                </c:pt>
                <c:pt idx="10228">
                  <c:v>1.12E-7</c:v>
                </c:pt>
                <c:pt idx="10229">
                  <c:v>1.12E-7</c:v>
                </c:pt>
                <c:pt idx="10230">
                  <c:v>1.12E-7</c:v>
                </c:pt>
                <c:pt idx="10231">
                  <c:v>1.12E-7</c:v>
                </c:pt>
                <c:pt idx="10232">
                  <c:v>1.12E-7</c:v>
                </c:pt>
                <c:pt idx="10233">
                  <c:v>1.12E-7</c:v>
                </c:pt>
                <c:pt idx="10234">
                  <c:v>1.12E-7</c:v>
                </c:pt>
                <c:pt idx="10235">
                  <c:v>1.12E-7</c:v>
                </c:pt>
                <c:pt idx="10236">
                  <c:v>1.12E-7</c:v>
                </c:pt>
                <c:pt idx="10237">
                  <c:v>1.1300000000000001E-7</c:v>
                </c:pt>
                <c:pt idx="10238">
                  <c:v>1.1300000000000001E-7</c:v>
                </c:pt>
                <c:pt idx="10239">
                  <c:v>1.1300000000000001E-7</c:v>
                </c:pt>
                <c:pt idx="10240">
                  <c:v>1.1300000000000001E-7</c:v>
                </c:pt>
                <c:pt idx="10241">
                  <c:v>1.1300000000000001E-7</c:v>
                </c:pt>
                <c:pt idx="10242">
                  <c:v>1.1300000000000001E-7</c:v>
                </c:pt>
                <c:pt idx="10243">
                  <c:v>1.1300000000000001E-7</c:v>
                </c:pt>
                <c:pt idx="10244">
                  <c:v>1.1300000000000001E-7</c:v>
                </c:pt>
                <c:pt idx="10245">
                  <c:v>1.1300000000000001E-7</c:v>
                </c:pt>
                <c:pt idx="10246">
                  <c:v>1.1300000000000001E-7</c:v>
                </c:pt>
                <c:pt idx="10247">
                  <c:v>1.1300000000000001E-7</c:v>
                </c:pt>
                <c:pt idx="10248">
                  <c:v>1.1300000000000001E-7</c:v>
                </c:pt>
                <c:pt idx="10249">
                  <c:v>1.1300000000000001E-7</c:v>
                </c:pt>
                <c:pt idx="10250">
                  <c:v>1.1300000000000001E-7</c:v>
                </c:pt>
                <c:pt idx="10251">
                  <c:v>1.1300000000000001E-7</c:v>
                </c:pt>
                <c:pt idx="10252">
                  <c:v>1.1300000000000001E-7</c:v>
                </c:pt>
                <c:pt idx="10253">
                  <c:v>1.1300000000000001E-7</c:v>
                </c:pt>
                <c:pt idx="10254">
                  <c:v>1.1300000000000001E-7</c:v>
                </c:pt>
                <c:pt idx="10255">
                  <c:v>1.1300000000000001E-7</c:v>
                </c:pt>
                <c:pt idx="10256">
                  <c:v>1.1300000000000001E-7</c:v>
                </c:pt>
                <c:pt idx="10257">
                  <c:v>1.14E-7</c:v>
                </c:pt>
                <c:pt idx="10258">
                  <c:v>1.14E-7</c:v>
                </c:pt>
                <c:pt idx="10259">
                  <c:v>1.14E-7</c:v>
                </c:pt>
                <c:pt idx="10260">
                  <c:v>1.14E-7</c:v>
                </c:pt>
                <c:pt idx="10261">
                  <c:v>1.14E-7</c:v>
                </c:pt>
                <c:pt idx="10262">
                  <c:v>1.14E-7</c:v>
                </c:pt>
                <c:pt idx="10263">
                  <c:v>1.14E-7</c:v>
                </c:pt>
                <c:pt idx="10264">
                  <c:v>1.14E-7</c:v>
                </c:pt>
                <c:pt idx="10265">
                  <c:v>1.14E-7</c:v>
                </c:pt>
                <c:pt idx="10266">
                  <c:v>1.14E-7</c:v>
                </c:pt>
                <c:pt idx="10267">
                  <c:v>1.14E-7</c:v>
                </c:pt>
                <c:pt idx="10268">
                  <c:v>1.14E-7</c:v>
                </c:pt>
                <c:pt idx="10269">
                  <c:v>1.14E-7</c:v>
                </c:pt>
                <c:pt idx="10270">
                  <c:v>1.14E-7</c:v>
                </c:pt>
                <c:pt idx="10271">
                  <c:v>1.14E-7</c:v>
                </c:pt>
                <c:pt idx="10272">
                  <c:v>1.14E-7</c:v>
                </c:pt>
                <c:pt idx="10273">
                  <c:v>1.14E-7</c:v>
                </c:pt>
                <c:pt idx="10274">
                  <c:v>1.14E-7</c:v>
                </c:pt>
                <c:pt idx="10275">
                  <c:v>1.14E-7</c:v>
                </c:pt>
                <c:pt idx="10276">
                  <c:v>1.14E-7</c:v>
                </c:pt>
                <c:pt idx="10277">
                  <c:v>1.15E-7</c:v>
                </c:pt>
                <c:pt idx="10278">
                  <c:v>1.15E-7</c:v>
                </c:pt>
                <c:pt idx="10279">
                  <c:v>1.15E-7</c:v>
                </c:pt>
                <c:pt idx="10280">
                  <c:v>1.15E-7</c:v>
                </c:pt>
                <c:pt idx="10281">
                  <c:v>1.15E-7</c:v>
                </c:pt>
                <c:pt idx="10282">
                  <c:v>1.15E-7</c:v>
                </c:pt>
                <c:pt idx="10283">
                  <c:v>1.15E-7</c:v>
                </c:pt>
                <c:pt idx="10284">
                  <c:v>1.15E-7</c:v>
                </c:pt>
                <c:pt idx="10285">
                  <c:v>1.15E-7</c:v>
                </c:pt>
                <c:pt idx="10286">
                  <c:v>1.15E-7</c:v>
                </c:pt>
                <c:pt idx="10287">
                  <c:v>1.15E-7</c:v>
                </c:pt>
                <c:pt idx="10288">
                  <c:v>1.15E-7</c:v>
                </c:pt>
                <c:pt idx="10289">
                  <c:v>1.15E-7</c:v>
                </c:pt>
                <c:pt idx="10290">
                  <c:v>1.15E-7</c:v>
                </c:pt>
                <c:pt idx="10291">
                  <c:v>1.15E-7</c:v>
                </c:pt>
                <c:pt idx="10292">
                  <c:v>1.15E-7</c:v>
                </c:pt>
                <c:pt idx="10293">
                  <c:v>1.15E-7</c:v>
                </c:pt>
                <c:pt idx="10294">
                  <c:v>1.15E-7</c:v>
                </c:pt>
                <c:pt idx="10295">
                  <c:v>1.15E-7</c:v>
                </c:pt>
                <c:pt idx="10296">
                  <c:v>1.15E-7</c:v>
                </c:pt>
                <c:pt idx="10297">
                  <c:v>1.1600000000000001E-7</c:v>
                </c:pt>
                <c:pt idx="10298">
                  <c:v>1.1600000000000001E-7</c:v>
                </c:pt>
                <c:pt idx="10299">
                  <c:v>1.1600000000000001E-7</c:v>
                </c:pt>
                <c:pt idx="10300">
                  <c:v>1.1600000000000001E-7</c:v>
                </c:pt>
                <c:pt idx="10301">
                  <c:v>1.1600000000000001E-7</c:v>
                </c:pt>
                <c:pt idx="10302">
                  <c:v>1.1600000000000001E-7</c:v>
                </c:pt>
                <c:pt idx="10303">
                  <c:v>1.1600000000000001E-7</c:v>
                </c:pt>
                <c:pt idx="10304">
                  <c:v>1.1600000000000001E-7</c:v>
                </c:pt>
                <c:pt idx="10305">
                  <c:v>1.1600000000000001E-7</c:v>
                </c:pt>
                <c:pt idx="10306">
                  <c:v>1.1600000000000001E-7</c:v>
                </c:pt>
                <c:pt idx="10307">
                  <c:v>1.1600000000000001E-7</c:v>
                </c:pt>
                <c:pt idx="10308">
                  <c:v>1.1600000000000001E-7</c:v>
                </c:pt>
                <c:pt idx="10309">
                  <c:v>1.1600000000000001E-7</c:v>
                </c:pt>
                <c:pt idx="10310">
                  <c:v>1.1600000000000001E-7</c:v>
                </c:pt>
                <c:pt idx="10311">
                  <c:v>1.1600000000000001E-7</c:v>
                </c:pt>
                <c:pt idx="10312">
                  <c:v>1.1600000000000001E-7</c:v>
                </c:pt>
                <c:pt idx="10313">
                  <c:v>1.1600000000000001E-7</c:v>
                </c:pt>
                <c:pt idx="10314">
                  <c:v>1.1600000000000001E-7</c:v>
                </c:pt>
                <c:pt idx="10315">
                  <c:v>1.1600000000000001E-7</c:v>
                </c:pt>
                <c:pt idx="10316">
                  <c:v>1.1600000000000001E-7</c:v>
                </c:pt>
                <c:pt idx="10317">
                  <c:v>1.17E-7</c:v>
                </c:pt>
                <c:pt idx="10318">
                  <c:v>1.17E-7</c:v>
                </c:pt>
                <c:pt idx="10319">
                  <c:v>1.17E-7</c:v>
                </c:pt>
                <c:pt idx="10320">
                  <c:v>1.17E-7</c:v>
                </c:pt>
                <c:pt idx="10321">
                  <c:v>1.17E-7</c:v>
                </c:pt>
                <c:pt idx="10322">
                  <c:v>1.17E-7</c:v>
                </c:pt>
                <c:pt idx="10323">
                  <c:v>1.17E-7</c:v>
                </c:pt>
                <c:pt idx="10324">
                  <c:v>1.17E-7</c:v>
                </c:pt>
                <c:pt idx="10325">
                  <c:v>1.17E-7</c:v>
                </c:pt>
                <c:pt idx="10326">
                  <c:v>1.17E-7</c:v>
                </c:pt>
                <c:pt idx="10327">
                  <c:v>1.17E-7</c:v>
                </c:pt>
                <c:pt idx="10328">
                  <c:v>1.17E-7</c:v>
                </c:pt>
                <c:pt idx="10329">
                  <c:v>1.17E-7</c:v>
                </c:pt>
                <c:pt idx="10330">
                  <c:v>1.17E-7</c:v>
                </c:pt>
                <c:pt idx="10331">
                  <c:v>1.17E-7</c:v>
                </c:pt>
                <c:pt idx="10332">
                  <c:v>1.17E-7</c:v>
                </c:pt>
                <c:pt idx="10333">
                  <c:v>1.17E-7</c:v>
                </c:pt>
                <c:pt idx="10334">
                  <c:v>1.17E-7</c:v>
                </c:pt>
                <c:pt idx="10335">
                  <c:v>1.17E-7</c:v>
                </c:pt>
                <c:pt idx="10336">
                  <c:v>1.17E-7</c:v>
                </c:pt>
                <c:pt idx="10337">
                  <c:v>1.18E-7</c:v>
                </c:pt>
                <c:pt idx="10338">
                  <c:v>1.18E-7</c:v>
                </c:pt>
                <c:pt idx="10339">
                  <c:v>1.18E-7</c:v>
                </c:pt>
                <c:pt idx="10340">
                  <c:v>1.18E-7</c:v>
                </c:pt>
                <c:pt idx="10341">
                  <c:v>1.18E-7</c:v>
                </c:pt>
                <c:pt idx="10342">
                  <c:v>1.18E-7</c:v>
                </c:pt>
                <c:pt idx="10343">
                  <c:v>1.18E-7</c:v>
                </c:pt>
                <c:pt idx="10344">
                  <c:v>1.18E-7</c:v>
                </c:pt>
                <c:pt idx="10345">
                  <c:v>1.18E-7</c:v>
                </c:pt>
                <c:pt idx="10346">
                  <c:v>1.18E-7</c:v>
                </c:pt>
                <c:pt idx="10347">
                  <c:v>1.18E-7</c:v>
                </c:pt>
                <c:pt idx="10348">
                  <c:v>1.18E-7</c:v>
                </c:pt>
                <c:pt idx="10349">
                  <c:v>1.18E-7</c:v>
                </c:pt>
                <c:pt idx="10350">
                  <c:v>1.18E-7</c:v>
                </c:pt>
                <c:pt idx="10351">
                  <c:v>1.18E-7</c:v>
                </c:pt>
                <c:pt idx="10352">
                  <c:v>1.18E-7</c:v>
                </c:pt>
                <c:pt idx="10353">
                  <c:v>1.18E-7</c:v>
                </c:pt>
                <c:pt idx="10354">
                  <c:v>1.18E-7</c:v>
                </c:pt>
                <c:pt idx="10355">
                  <c:v>1.18E-7</c:v>
                </c:pt>
                <c:pt idx="10356">
                  <c:v>1.18E-7</c:v>
                </c:pt>
                <c:pt idx="10357">
                  <c:v>1.1899999999999999E-7</c:v>
                </c:pt>
                <c:pt idx="10358">
                  <c:v>1.1899999999999999E-7</c:v>
                </c:pt>
                <c:pt idx="10359">
                  <c:v>1.1899999999999999E-7</c:v>
                </c:pt>
                <c:pt idx="10360">
                  <c:v>1.1899999999999999E-7</c:v>
                </c:pt>
                <c:pt idx="10361">
                  <c:v>1.1899999999999999E-7</c:v>
                </c:pt>
                <c:pt idx="10362">
                  <c:v>1.1899999999999999E-7</c:v>
                </c:pt>
                <c:pt idx="10363">
                  <c:v>1.1899999999999999E-7</c:v>
                </c:pt>
                <c:pt idx="10364">
                  <c:v>1.1899999999999999E-7</c:v>
                </c:pt>
                <c:pt idx="10365">
                  <c:v>1.1899999999999999E-7</c:v>
                </c:pt>
                <c:pt idx="10366">
                  <c:v>1.1899999999999999E-7</c:v>
                </c:pt>
                <c:pt idx="10367">
                  <c:v>1.1899999999999999E-7</c:v>
                </c:pt>
                <c:pt idx="10368">
                  <c:v>1.1899999999999999E-7</c:v>
                </c:pt>
                <c:pt idx="10369">
                  <c:v>1.1899999999999999E-7</c:v>
                </c:pt>
                <c:pt idx="10370">
                  <c:v>1.1899999999999999E-7</c:v>
                </c:pt>
                <c:pt idx="10371">
                  <c:v>1.1899999999999999E-7</c:v>
                </c:pt>
                <c:pt idx="10372">
                  <c:v>1.1899999999999999E-7</c:v>
                </c:pt>
                <c:pt idx="10373">
                  <c:v>1.1899999999999999E-7</c:v>
                </c:pt>
                <c:pt idx="10374">
                  <c:v>1.1899999999999999E-7</c:v>
                </c:pt>
                <c:pt idx="10375">
                  <c:v>1.1899999999999999E-7</c:v>
                </c:pt>
                <c:pt idx="10376">
                  <c:v>1.1899999999999999E-7</c:v>
                </c:pt>
                <c:pt idx="10377">
                  <c:v>1.1999999999999999E-7</c:v>
                </c:pt>
                <c:pt idx="10378">
                  <c:v>1.1999999999999999E-7</c:v>
                </c:pt>
                <c:pt idx="10379">
                  <c:v>1.1999999999999999E-7</c:v>
                </c:pt>
                <c:pt idx="10380">
                  <c:v>1.1999999999999999E-7</c:v>
                </c:pt>
                <c:pt idx="10381">
                  <c:v>1.1999999999999999E-7</c:v>
                </c:pt>
                <c:pt idx="10382">
                  <c:v>1.1999999999999999E-7</c:v>
                </c:pt>
                <c:pt idx="10383">
                  <c:v>1.1999999999999999E-7</c:v>
                </c:pt>
                <c:pt idx="10384">
                  <c:v>1.1999999999999999E-7</c:v>
                </c:pt>
                <c:pt idx="10385">
                  <c:v>1.1999999999999999E-7</c:v>
                </c:pt>
                <c:pt idx="10386">
                  <c:v>1.1999999999999999E-7</c:v>
                </c:pt>
                <c:pt idx="10387">
                  <c:v>1.1999999999999999E-7</c:v>
                </c:pt>
                <c:pt idx="10388">
                  <c:v>1.1999999999999999E-7</c:v>
                </c:pt>
                <c:pt idx="10389">
                  <c:v>1.1999999999999999E-7</c:v>
                </c:pt>
                <c:pt idx="10390">
                  <c:v>1.1999999999999999E-7</c:v>
                </c:pt>
                <c:pt idx="10391">
                  <c:v>1.1999999999999999E-7</c:v>
                </c:pt>
                <c:pt idx="10392">
                  <c:v>1.1999999999999999E-7</c:v>
                </c:pt>
                <c:pt idx="10393">
                  <c:v>1.1999999999999999E-7</c:v>
                </c:pt>
                <c:pt idx="10394">
                  <c:v>1.1999999999999999E-7</c:v>
                </c:pt>
                <c:pt idx="10395">
                  <c:v>1.1999999999999999E-7</c:v>
                </c:pt>
                <c:pt idx="10396">
                  <c:v>1.1999999999999999E-7</c:v>
                </c:pt>
                <c:pt idx="10397">
                  <c:v>1.2100000000000001E-7</c:v>
                </c:pt>
                <c:pt idx="10398">
                  <c:v>1.2100000000000001E-7</c:v>
                </c:pt>
                <c:pt idx="10399">
                  <c:v>1.2100000000000001E-7</c:v>
                </c:pt>
                <c:pt idx="10400">
                  <c:v>1.2100000000000001E-7</c:v>
                </c:pt>
                <c:pt idx="10401">
                  <c:v>1.2100000000000001E-7</c:v>
                </c:pt>
                <c:pt idx="10402">
                  <c:v>1.2100000000000001E-7</c:v>
                </c:pt>
                <c:pt idx="10403">
                  <c:v>1.2100000000000001E-7</c:v>
                </c:pt>
                <c:pt idx="10404">
                  <c:v>1.2100000000000001E-7</c:v>
                </c:pt>
                <c:pt idx="10405">
                  <c:v>1.2100000000000001E-7</c:v>
                </c:pt>
                <c:pt idx="10406">
                  <c:v>1.2100000000000001E-7</c:v>
                </c:pt>
                <c:pt idx="10407">
                  <c:v>1.2100000000000001E-7</c:v>
                </c:pt>
                <c:pt idx="10408">
                  <c:v>1.2100000000000001E-7</c:v>
                </c:pt>
                <c:pt idx="10409">
                  <c:v>1.2100000000000001E-7</c:v>
                </c:pt>
                <c:pt idx="10410">
                  <c:v>1.2100000000000001E-7</c:v>
                </c:pt>
                <c:pt idx="10411">
                  <c:v>1.2100000000000001E-7</c:v>
                </c:pt>
                <c:pt idx="10412">
                  <c:v>1.2100000000000001E-7</c:v>
                </c:pt>
                <c:pt idx="10413">
                  <c:v>1.2100000000000001E-7</c:v>
                </c:pt>
                <c:pt idx="10414">
                  <c:v>1.2100000000000001E-7</c:v>
                </c:pt>
                <c:pt idx="10415">
                  <c:v>1.2100000000000001E-7</c:v>
                </c:pt>
                <c:pt idx="10416">
                  <c:v>1.2100000000000001E-7</c:v>
                </c:pt>
                <c:pt idx="10417">
                  <c:v>1.2200000000000001E-7</c:v>
                </c:pt>
                <c:pt idx="10418">
                  <c:v>1.2200000000000001E-7</c:v>
                </c:pt>
                <c:pt idx="10419">
                  <c:v>1.2200000000000001E-7</c:v>
                </c:pt>
                <c:pt idx="10420">
                  <c:v>1.2200000000000001E-7</c:v>
                </c:pt>
                <c:pt idx="10421">
                  <c:v>1.2200000000000001E-7</c:v>
                </c:pt>
                <c:pt idx="10422">
                  <c:v>1.2200000000000001E-7</c:v>
                </c:pt>
                <c:pt idx="10423">
                  <c:v>1.2200000000000001E-7</c:v>
                </c:pt>
                <c:pt idx="10424">
                  <c:v>1.2200000000000001E-7</c:v>
                </c:pt>
                <c:pt idx="10425">
                  <c:v>1.2200000000000001E-7</c:v>
                </c:pt>
                <c:pt idx="10426">
                  <c:v>1.2200000000000001E-7</c:v>
                </c:pt>
                <c:pt idx="10427">
                  <c:v>1.2200000000000001E-7</c:v>
                </c:pt>
                <c:pt idx="10428">
                  <c:v>1.2200000000000001E-7</c:v>
                </c:pt>
                <c:pt idx="10429">
                  <c:v>1.2200000000000001E-7</c:v>
                </c:pt>
                <c:pt idx="10430">
                  <c:v>1.2200000000000001E-7</c:v>
                </c:pt>
                <c:pt idx="10431">
                  <c:v>1.2200000000000001E-7</c:v>
                </c:pt>
                <c:pt idx="10432">
                  <c:v>1.2200000000000001E-7</c:v>
                </c:pt>
                <c:pt idx="10433">
                  <c:v>1.2200000000000001E-7</c:v>
                </c:pt>
                <c:pt idx="10434">
                  <c:v>1.2200000000000001E-7</c:v>
                </c:pt>
                <c:pt idx="10435">
                  <c:v>1.2200000000000001E-7</c:v>
                </c:pt>
                <c:pt idx="10436">
                  <c:v>1.2200000000000001E-7</c:v>
                </c:pt>
                <c:pt idx="10437">
                  <c:v>1.23E-7</c:v>
                </c:pt>
                <c:pt idx="10438">
                  <c:v>1.23E-7</c:v>
                </c:pt>
                <c:pt idx="10439">
                  <c:v>1.23E-7</c:v>
                </c:pt>
                <c:pt idx="10440">
                  <c:v>1.23E-7</c:v>
                </c:pt>
                <c:pt idx="10441">
                  <c:v>1.23E-7</c:v>
                </c:pt>
                <c:pt idx="10442">
                  <c:v>1.23E-7</c:v>
                </c:pt>
                <c:pt idx="10443">
                  <c:v>1.23E-7</c:v>
                </c:pt>
                <c:pt idx="10444">
                  <c:v>1.23E-7</c:v>
                </c:pt>
                <c:pt idx="10445">
                  <c:v>1.23E-7</c:v>
                </c:pt>
                <c:pt idx="10446">
                  <c:v>1.23E-7</c:v>
                </c:pt>
                <c:pt idx="10447">
                  <c:v>1.23E-7</c:v>
                </c:pt>
                <c:pt idx="10448">
                  <c:v>1.23E-7</c:v>
                </c:pt>
                <c:pt idx="10449">
                  <c:v>1.23E-7</c:v>
                </c:pt>
                <c:pt idx="10450">
                  <c:v>1.23E-7</c:v>
                </c:pt>
                <c:pt idx="10451">
                  <c:v>1.23E-7</c:v>
                </c:pt>
                <c:pt idx="10452">
                  <c:v>1.23E-7</c:v>
                </c:pt>
                <c:pt idx="10453">
                  <c:v>1.23E-7</c:v>
                </c:pt>
                <c:pt idx="10454">
                  <c:v>1.23E-7</c:v>
                </c:pt>
                <c:pt idx="10455">
                  <c:v>1.23E-7</c:v>
                </c:pt>
                <c:pt idx="10456">
                  <c:v>1.23E-7</c:v>
                </c:pt>
                <c:pt idx="10457">
                  <c:v>1.24E-7</c:v>
                </c:pt>
                <c:pt idx="10458">
                  <c:v>1.24E-7</c:v>
                </c:pt>
                <c:pt idx="10459">
                  <c:v>1.24E-7</c:v>
                </c:pt>
                <c:pt idx="10460">
                  <c:v>1.24E-7</c:v>
                </c:pt>
                <c:pt idx="10461">
                  <c:v>1.24E-7</c:v>
                </c:pt>
                <c:pt idx="10462">
                  <c:v>1.24E-7</c:v>
                </c:pt>
                <c:pt idx="10463">
                  <c:v>1.24E-7</c:v>
                </c:pt>
                <c:pt idx="10464">
                  <c:v>1.24E-7</c:v>
                </c:pt>
                <c:pt idx="10465">
                  <c:v>1.24E-7</c:v>
                </c:pt>
                <c:pt idx="10466">
                  <c:v>1.24E-7</c:v>
                </c:pt>
                <c:pt idx="10467">
                  <c:v>1.24E-7</c:v>
                </c:pt>
                <c:pt idx="10468">
                  <c:v>1.24E-7</c:v>
                </c:pt>
                <c:pt idx="10469">
                  <c:v>1.24E-7</c:v>
                </c:pt>
                <c:pt idx="10470">
                  <c:v>1.24E-7</c:v>
                </c:pt>
                <c:pt idx="10471">
                  <c:v>1.24E-7</c:v>
                </c:pt>
                <c:pt idx="10472">
                  <c:v>1.24E-7</c:v>
                </c:pt>
                <c:pt idx="10473">
                  <c:v>1.24E-7</c:v>
                </c:pt>
                <c:pt idx="10474">
                  <c:v>1.24E-7</c:v>
                </c:pt>
                <c:pt idx="10475">
                  <c:v>1.24E-7</c:v>
                </c:pt>
                <c:pt idx="10476">
                  <c:v>1.24E-7</c:v>
                </c:pt>
                <c:pt idx="10477">
                  <c:v>1.2499999999999999E-7</c:v>
                </c:pt>
                <c:pt idx="10478">
                  <c:v>1.2499999999999999E-7</c:v>
                </c:pt>
                <c:pt idx="10479">
                  <c:v>1.2499999999999999E-7</c:v>
                </c:pt>
                <c:pt idx="10480">
                  <c:v>1.2499999999999999E-7</c:v>
                </c:pt>
                <c:pt idx="10481">
                  <c:v>1.2499999999999999E-7</c:v>
                </c:pt>
                <c:pt idx="10482">
                  <c:v>1.2499999999999999E-7</c:v>
                </c:pt>
                <c:pt idx="10483">
                  <c:v>1.2499999999999999E-7</c:v>
                </c:pt>
                <c:pt idx="10484">
                  <c:v>1.2499999999999999E-7</c:v>
                </c:pt>
                <c:pt idx="10485">
                  <c:v>1.2499999999999999E-7</c:v>
                </c:pt>
                <c:pt idx="10486">
                  <c:v>1.2499999999999999E-7</c:v>
                </c:pt>
                <c:pt idx="10487">
                  <c:v>1.2499999999999999E-7</c:v>
                </c:pt>
                <c:pt idx="10488">
                  <c:v>1.2499999999999999E-7</c:v>
                </c:pt>
                <c:pt idx="10489">
                  <c:v>1.2499999999999999E-7</c:v>
                </c:pt>
                <c:pt idx="10490">
                  <c:v>1.2499999999999999E-7</c:v>
                </c:pt>
                <c:pt idx="10491">
                  <c:v>1.2499999999999999E-7</c:v>
                </c:pt>
                <c:pt idx="10492">
                  <c:v>1.2499999999999999E-7</c:v>
                </c:pt>
                <c:pt idx="10493">
                  <c:v>1.2499999999999999E-7</c:v>
                </c:pt>
                <c:pt idx="10494">
                  <c:v>1.2499999999999999E-7</c:v>
                </c:pt>
                <c:pt idx="10495">
                  <c:v>1.2499999999999999E-7</c:v>
                </c:pt>
                <c:pt idx="10496">
                  <c:v>1.2499999999999999E-7</c:v>
                </c:pt>
                <c:pt idx="10497">
                  <c:v>1.2599999999999999E-7</c:v>
                </c:pt>
                <c:pt idx="10498">
                  <c:v>1.2599999999999999E-7</c:v>
                </c:pt>
                <c:pt idx="10499">
                  <c:v>1.2599999999999999E-7</c:v>
                </c:pt>
                <c:pt idx="10500">
                  <c:v>1.2599999999999999E-7</c:v>
                </c:pt>
                <c:pt idx="10501">
                  <c:v>1.2599999999999999E-7</c:v>
                </c:pt>
                <c:pt idx="10502">
                  <c:v>1.2599999999999999E-7</c:v>
                </c:pt>
                <c:pt idx="10503">
                  <c:v>1.2599999999999999E-7</c:v>
                </c:pt>
                <c:pt idx="10504">
                  <c:v>1.2599999999999999E-7</c:v>
                </c:pt>
                <c:pt idx="10505">
                  <c:v>1.2599999999999999E-7</c:v>
                </c:pt>
                <c:pt idx="10506">
                  <c:v>1.2599999999999999E-7</c:v>
                </c:pt>
                <c:pt idx="10507">
                  <c:v>1.2599999999999999E-7</c:v>
                </c:pt>
                <c:pt idx="10508">
                  <c:v>1.2599999999999999E-7</c:v>
                </c:pt>
                <c:pt idx="10509">
                  <c:v>1.2599999999999999E-7</c:v>
                </c:pt>
                <c:pt idx="10510">
                  <c:v>1.2599999999999999E-7</c:v>
                </c:pt>
                <c:pt idx="10511">
                  <c:v>1.2599999999999999E-7</c:v>
                </c:pt>
                <c:pt idx="10512">
                  <c:v>1.2599999999999999E-7</c:v>
                </c:pt>
                <c:pt idx="10513">
                  <c:v>1.2599999999999999E-7</c:v>
                </c:pt>
                <c:pt idx="10514">
                  <c:v>1.2599999999999999E-7</c:v>
                </c:pt>
                <c:pt idx="10515">
                  <c:v>1.2599999999999999E-7</c:v>
                </c:pt>
                <c:pt idx="10516">
                  <c:v>1.2599999999999999E-7</c:v>
                </c:pt>
                <c:pt idx="10517">
                  <c:v>1.2700000000000001E-7</c:v>
                </c:pt>
                <c:pt idx="10518">
                  <c:v>1.2700000000000001E-7</c:v>
                </c:pt>
                <c:pt idx="10519">
                  <c:v>1.2700000000000001E-7</c:v>
                </c:pt>
                <c:pt idx="10520">
                  <c:v>1.2700000000000001E-7</c:v>
                </c:pt>
                <c:pt idx="10521">
                  <c:v>1.2700000000000001E-7</c:v>
                </c:pt>
                <c:pt idx="10522">
                  <c:v>1.2700000000000001E-7</c:v>
                </c:pt>
                <c:pt idx="10523">
                  <c:v>1.2700000000000001E-7</c:v>
                </c:pt>
                <c:pt idx="10524">
                  <c:v>1.2700000000000001E-7</c:v>
                </c:pt>
                <c:pt idx="10525">
                  <c:v>1.2700000000000001E-7</c:v>
                </c:pt>
                <c:pt idx="10526">
                  <c:v>1.2700000000000001E-7</c:v>
                </c:pt>
                <c:pt idx="10527">
                  <c:v>1.2700000000000001E-7</c:v>
                </c:pt>
                <c:pt idx="10528">
                  <c:v>1.2700000000000001E-7</c:v>
                </c:pt>
                <c:pt idx="10529">
                  <c:v>1.2700000000000001E-7</c:v>
                </c:pt>
                <c:pt idx="10530">
                  <c:v>1.2700000000000001E-7</c:v>
                </c:pt>
                <c:pt idx="10531">
                  <c:v>1.2700000000000001E-7</c:v>
                </c:pt>
                <c:pt idx="10532">
                  <c:v>1.2700000000000001E-7</c:v>
                </c:pt>
                <c:pt idx="10533">
                  <c:v>1.2700000000000001E-7</c:v>
                </c:pt>
                <c:pt idx="10534">
                  <c:v>1.2700000000000001E-7</c:v>
                </c:pt>
                <c:pt idx="10535">
                  <c:v>1.2700000000000001E-7</c:v>
                </c:pt>
                <c:pt idx="10536">
                  <c:v>1.2700000000000001E-7</c:v>
                </c:pt>
                <c:pt idx="10537">
                  <c:v>1.2800000000000001E-7</c:v>
                </c:pt>
                <c:pt idx="10538">
                  <c:v>1.2800000000000001E-7</c:v>
                </c:pt>
                <c:pt idx="10539">
                  <c:v>1.2800000000000001E-7</c:v>
                </c:pt>
                <c:pt idx="10540">
                  <c:v>1.2800000000000001E-7</c:v>
                </c:pt>
                <c:pt idx="10541">
                  <c:v>1.2800000000000001E-7</c:v>
                </c:pt>
                <c:pt idx="10542">
                  <c:v>1.2800000000000001E-7</c:v>
                </c:pt>
                <c:pt idx="10543">
                  <c:v>1.2800000000000001E-7</c:v>
                </c:pt>
                <c:pt idx="10544">
                  <c:v>1.2800000000000001E-7</c:v>
                </c:pt>
                <c:pt idx="10545">
                  <c:v>1.2800000000000001E-7</c:v>
                </c:pt>
                <c:pt idx="10546">
                  <c:v>1.2800000000000001E-7</c:v>
                </c:pt>
                <c:pt idx="10547">
                  <c:v>1.2800000000000001E-7</c:v>
                </c:pt>
                <c:pt idx="10548">
                  <c:v>1.2800000000000001E-7</c:v>
                </c:pt>
                <c:pt idx="10549">
                  <c:v>1.2800000000000001E-7</c:v>
                </c:pt>
                <c:pt idx="10550">
                  <c:v>1.2800000000000001E-7</c:v>
                </c:pt>
                <c:pt idx="10551">
                  <c:v>1.2800000000000001E-7</c:v>
                </c:pt>
                <c:pt idx="10552">
                  <c:v>1.2800000000000001E-7</c:v>
                </c:pt>
                <c:pt idx="10553">
                  <c:v>1.2800000000000001E-7</c:v>
                </c:pt>
                <c:pt idx="10554">
                  <c:v>1.2800000000000001E-7</c:v>
                </c:pt>
                <c:pt idx="10555">
                  <c:v>1.2800000000000001E-7</c:v>
                </c:pt>
                <c:pt idx="10556">
                  <c:v>1.2800000000000001E-7</c:v>
                </c:pt>
                <c:pt idx="10557">
                  <c:v>1.29E-7</c:v>
                </c:pt>
                <c:pt idx="10558">
                  <c:v>1.29E-7</c:v>
                </c:pt>
                <c:pt idx="10559">
                  <c:v>1.29E-7</c:v>
                </c:pt>
                <c:pt idx="10560">
                  <c:v>1.29E-7</c:v>
                </c:pt>
                <c:pt idx="10561">
                  <c:v>1.29E-7</c:v>
                </c:pt>
                <c:pt idx="10562">
                  <c:v>1.29E-7</c:v>
                </c:pt>
                <c:pt idx="10563">
                  <c:v>1.29E-7</c:v>
                </c:pt>
                <c:pt idx="10564">
                  <c:v>1.29E-7</c:v>
                </c:pt>
                <c:pt idx="10565">
                  <c:v>1.29E-7</c:v>
                </c:pt>
                <c:pt idx="10566">
                  <c:v>1.29E-7</c:v>
                </c:pt>
                <c:pt idx="10567">
                  <c:v>1.29E-7</c:v>
                </c:pt>
                <c:pt idx="10568">
                  <c:v>1.29E-7</c:v>
                </c:pt>
                <c:pt idx="10569">
                  <c:v>1.29E-7</c:v>
                </c:pt>
                <c:pt idx="10570">
                  <c:v>1.29E-7</c:v>
                </c:pt>
                <c:pt idx="10571">
                  <c:v>1.29E-7</c:v>
                </c:pt>
                <c:pt idx="10572">
                  <c:v>1.29E-7</c:v>
                </c:pt>
                <c:pt idx="10573">
                  <c:v>1.29E-7</c:v>
                </c:pt>
                <c:pt idx="10574">
                  <c:v>1.29E-7</c:v>
                </c:pt>
                <c:pt idx="10575">
                  <c:v>1.29E-7</c:v>
                </c:pt>
                <c:pt idx="10576">
                  <c:v>1.29E-7</c:v>
                </c:pt>
                <c:pt idx="10577">
                  <c:v>1.3E-7</c:v>
                </c:pt>
                <c:pt idx="10578">
                  <c:v>1.3E-7</c:v>
                </c:pt>
                <c:pt idx="10579">
                  <c:v>1.3E-7</c:v>
                </c:pt>
                <c:pt idx="10580">
                  <c:v>1.3E-7</c:v>
                </c:pt>
                <c:pt idx="10581">
                  <c:v>1.3E-7</c:v>
                </c:pt>
                <c:pt idx="10582">
                  <c:v>1.3E-7</c:v>
                </c:pt>
                <c:pt idx="10583">
                  <c:v>1.3E-7</c:v>
                </c:pt>
                <c:pt idx="10584">
                  <c:v>1.3E-7</c:v>
                </c:pt>
                <c:pt idx="10585">
                  <c:v>1.3E-7</c:v>
                </c:pt>
                <c:pt idx="10586">
                  <c:v>1.3E-7</c:v>
                </c:pt>
                <c:pt idx="10587">
                  <c:v>1.3E-7</c:v>
                </c:pt>
                <c:pt idx="10588">
                  <c:v>1.3E-7</c:v>
                </c:pt>
                <c:pt idx="10589">
                  <c:v>1.3E-7</c:v>
                </c:pt>
                <c:pt idx="10590">
                  <c:v>1.3E-7</c:v>
                </c:pt>
                <c:pt idx="10591">
                  <c:v>1.3E-7</c:v>
                </c:pt>
                <c:pt idx="10592">
                  <c:v>1.3E-7</c:v>
                </c:pt>
                <c:pt idx="10593">
                  <c:v>1.3E-7</c:v>
                </c:pt>
                <c:pt idx="10594">
                  <c:v>1.3E-7</c:v>
                </c:pt>
                <c:pt idx="10595">
                  <c:v>1.3E-7</c:v>
                </c:pt>
                <c:pt idx="10596">
                  <c:v>1.3E-7</c:v>
                </c:pt>
                <c:pt idx="10597">
                  <c:v>1.31E-7</c:v>
                </c:pt>
                <c:pt idx="10598">
                  <c:v>1.31E-7</c:v>
                </c:pt>
                <c:pt idx="10599">
                  <c:v>1.31E-7</c:v>
                </c:pt>
                <c:pt idx="10600">
                  <c:v>1.31E-7</c:v>
                </c:pt>
                <c:pt idx="10601">
                  <c:v>1.31E-7</c:v>
                </c:pt>
                <c:pt idx="10602">
                  <c:v>1.31E-7</c:v>
                </c:pt>
                <c:pt idx="10603">
                  <c:v>1.31E-7</c:v>
                </c:pt>
                <c:pt idx="10604">
                  <c:v>1.31E-7</c:v>
                </c:pt>
                <c:pt idx="10605">
                  <c:v>1.31E-7</c:v>
                </c:pt>
                <c:pt idx="10606">
                  <c:v>1.31E-7</c:v>
                </c:pt>
                <c:pt idx="10607">
                  <c:v>1.31E-7</c:v>
                </c:pt>
                <c:pt idx="10608">
                  <c:v>1.31E-7</c:v>
                </c:pt>
                <c:pt idx="10609">
                  <c:v>1.31E-7</c:v>
                </c:pt>
                <c:pt idx="10610">
                  <c:v>1.31E-7</c:v>
                </c:pt>
                <c:pt idx="10611">
                  <c:v>1.31E-7</c:v>
                </c:pt>
                <c:pt idx="10612">
                  <c:v>1.31E-7</c:v>
                </c:pt>
                <c:pt idx="10613">
                  <c:v>1.31E-7</c:v>
                </c:pt>
                <c:pt idx="10614">
                  <c:v>1.31E-7</c:v>
                </c:pt>
                <c:pt idx="10615">
                  <c:v>1.31E-7</c:v>
                </c:pt>
                <c:pt idx="10616">
                  <c:v>1.31E-7</c:v>
                </c:pt>
                <c:pt idx="10617">
                  <c:v>1.3199999999999999E-7</c:v>
                </c:pt>
                <c:pt idx="10618">
                  <c:v>1.3199999999999999E-7</c:v>
                </c:pt>
                <c:pt idx="10619">
                  <c:v>1.3199999999999999E-7</c:v>
                </c:pt>
                <c:pt idx="10620">
                  <c:v>1.3199999999999999E-7</c:v>
                </c:pt>
                <c:pt idx="10621">
                  <c:v>1.3199999999999999E-7</c:v>
                </c:pt>
                <c:pt idx="10622">
                  <c:v>1.3199999999999999E-7</c:v>
                </c:pt>
                <c:pt idx="10623">
                  <c:v>1.3199999999999999E-7</c:v>
                </c:pt>
                <c:pt idx="10624">
                  <c:v>1.3199999999999999E-7</c:v>
                </c:pt>
                <c:pt idx="10625">
                  <c:v>1.3199999999999999E-7</c:v>
                </c:pt>
                <c:pt idx="10626">
                  <c:v>1.3199999999999999E-7</c:v>
                </c:pt>
                <c:pt idx="10627">
                  <c:v>1.3199999999999999E-7</c:v>
                </c:pt>
                <c:pt idx="10628">
                  <c:v>1.3199999999999999E-7</c:v>
                </c:pt>
                <c:pt idx="10629">
                  <c:v>1.3199999999999999E-7</c:v>
                </c:pt>
                <c:pt idx="10630">
                  <c:v>1.3199999999999999E-7</c:v>
                </c:pt>
                <c:pt idx="10631">
                  <c:v>1.3199999999999999E-7</c:v>
                </c:pt>
                <c:pt idx="10632">
                  <c:v>1.3199999999999999E-7</c:v>
                </c:pt>
                <c:pt idx="10633">
                  <c:v>1.3199999999999999E-7</c:v>
                </c:pt>
                <c:pt idx="10634">
                  <c:v>1.3199999999999999E-7</c:v>
                </c:pt>
                <c:pt idx="10635">
                  <c:v>1.3199999999999999E-7</c:v>
                </c:pt>
                <c:pt idx="10636">
                  <c:v>1.3199999999999999E-7</c:v>
                </c:pt>
                <c:pt idx="10637">
                  <c:v>1.3300000000000001E-7</c:v>
                </c:pt>
                <c:pt idx="10638">
                  <c:v>1.3300000000000001E-7</c:v>
                </c:pt>
                <c:pt idx="10639">
                  <c:v>1.3300000000000001E-7</c:v>
                </c:pt>
                <c:pt idx="10640">
                  <c:v>1.3300000000000001E-7</c:v>
                </c:pt>
                <c:pt idx="10641">
                  <c:v>1.3300000000000001E-7</c:v>
                </c:pt>
                <c:pt idx="10642">
                  <c:v>1.3300000000000001E-7</c:v>
                </c:pt>
                <c:pt idx="10643">
                  <c:v>1.3300000000000001E-7</c:v>
                </c:pt>
                <c:pt idx="10644">
                  <c:v>1.3300000000000001E-7</c:v>
                </c:pt>
                <c:pt idx="10645">
                  <c:v>1.3300000000000001E-7</c:v>
                </c:pt>
                <c:pt idx="10646">
                  <c:v>1.3300000000000001E-7</c:v>
                </c:pt>
                <c:pt idx="10647">
                  <c:v>1.3300000000000001E-7</c:v>
                </c:pt>
                <c:pt idx="10648">
                  <c:v>1.3300000000000001E-7</c:v>
                </c:pt>
                <c:pt idx="10649">
                  <c:v>1.3300000000000001E-7</c:v>
                </c:pt>
                <c:pt idx="10650">
                  <c:v>1.3300000000000001E-7</c:v>
                </c:pt>
                <c:pt idx="10651">
                  <c:v>1.3300000000000001E-7</c:v>
                </c:pt>
                <c:pt idx="10652">
                  <c:v>1.3300000000000001E-7</c:v>
                </c:pt>
                <c:pt idx="10653">
                  <c:v>1.3300000000000001E-7</c:v>
                </c:pt>
                <c:pt idx="10654">
                  <c:v>1.3300000000000001E-7</c:v>
                </c:pt>
                <c:pt idx="10655">
                  <c:v>1.3300000000000001E-7</c:v>
                </c:pt>
                <c:pt idx="10656">
                  <c:v>1.3300000000000001E-7</c:v>
                </c:pt>
                <c:pt idx="10657">
                  <c:v>1.3400000000000001E-7</c:v>
                </c:pt>
                <c:pt idx="10658">
                  <c:v>1.3400000000000001E-7</c:v>
                </c:pt>
                <c:pt idx="10659">
                  <c:v>1.3400000000000001E-7</c:v>
                </c:pt>
                <c:pt idx="10660">
                  <c:v>1.3400000000000001E-7</c:v>
                </c:pt>
                <c:pt idx="10661">
                  <c:v>1.3400000000000001E-7</c:v>
                </c:pt>
                <c:pt idx="10662">
                  <c:v>1.3400000000000001E-7</c:v>
                </c:pt>
                <c:pt idx="10663">
                  <c:v>1.3400000000000001E-7</c:v>
                </c:pt>
                <c:pt idx="10664">
                  <c:v>1.3400000000000001E-7</c:v>
                </c:pt>
                <c:pt idx="10665">
                  <c:v>1.3400000000000001E-7</c:v>
                </c:pt>
                <c:pt idx="10666">
                  <c:v>1.3400000000000001E-7</c:v>
                </c:pt>
                <c:pt idx="10667">
                  <c:v>1.3400000000000001E-7</c:v>
                </c:pt>
                <c:pt idx="10668">
                  <c:v>1.3400000000000001E-7</c:v>
                </c:pt>
                <c:pt idx="10669">
                  <c:v>1.3400000000000001E-7</c:v>
                </c:pt>
                <c:pt idx="10670">
                  <c:v>1.3400000000000001E-7</c:v>
                </c:pt>
                <c:pt idx="10671">
                  <c:v>1.3400000000000001E-7</c:v>
                </c:pt>
                <c:pt idx="10672">
                  <c:v>1.3400000000000001E-7</c:v>
                </c:pt>
                <c:pt idx="10673">
                  <c:v>1.3400000000000001E-7</c:v>
                </c:pt>
                <c:pt idx="10674">
                  <c:v>1.3400000000000001E-7</c:v>
                </c:pt>
                <c:pt idx="10675">
                  <c:v>1.3400000000000001E-7</c:v>
                </c:pt>
                <c:pt idx="10676">
                  <c:v>1.3400000000000001E-7</c:v>
                </c:pt>
                <c:pt idx="10677">
                  <c:v>1.35E-7</c:v>
                </c:pt>
                <c:pt idx="10678">
                  <c:v>1.35E-7</c:v>
                </c:pt>
                <c:pt idx="10679">
                  <c:v>1.35E-7</c:v>
                </c:pt>
                <c:pt idx="10680">
                  <c:v>1.35E-7</c:v>
                </c:pt>
                <c:pt idx="10681">
                  <c:v>1.35E-7</c:v>
                </c:pt>
                <c:pt idx="10682">
                  <c:v>1.35E-7</c:v>
                </c:pt>
                <c:pt idx="10683">
                  <c:v>1.35E-7</c:v>
                </c:pt>
                <c:pt idx="10684">
                  <c:v>1.35E-7</c:v>
                </c:pt>
                <c:pt idx="10685">
                  <c:v>1.35E-7</c:v>
                </c:pt>
                <c:pt idx="10686">
                  <c:v>1.35E-7</c:v>
                </c:pt>
                <c:pt idx="10687">
                  <c:v>1.35E-7</c:v>
                </c:pt>
                <c:pt idx="10688">
                  <c:v>1.35E-7</c:v>
                </c:pt>
                <c:pt idx="10689">
                  <c:v>1.35E-7</c:v>
                </c:pt>
                <c:pt idx="10690">
                  <c:v>1.35E-7</c:v>
                </c:pt>
                <c:pt idx="10691">
                  <c:v>1.35E-7</c:v>
                </c:pt>
                <c:pt idx="10692">
                  <c:v>1.35E-7</c:v>
                </c:pt>
                <c:pt idx="10693">
                  <c:v>1.35E-7</c:v>
                </c:pt>
                <c:pt idx="10694">
                  <c:v>1.35E-7</c:v>
                </c:pt>
                <c:pt idx="10695">
                  <c:v>1.35E-7</c:v>
                </c:pt>
                <c:pt idx="10696">
                  <c:v>1.35E-7</c:v>
                </c:pt>
                <c:pt idx="10697">
                  <c:v>1.36E-7</c:v>
                </c:pt>
                <c:pt idx="10698">
                  <c:v>1.36E-7</c:v>
                </c:pt>
                <c:pt idx="10699">
                  <c:v>1.36E-7</c:v>
                </c:pt>
                <c:pt idx="10700">
                  <c:v>1.36E-7</c:v>
                </c:pt>
                <c:pt idx="10701">
                  <c:v>1.36E-7</c:v>
                </c:pt>
                <c:pt idx="10702">
                  <c:v>1.36E-7</c:v>
                </c:pt>
                <c:pt idx="10703">
                  <c:v>1.36E-7</c:v>
                </c:pt>
                <c:pt idx="10704">
                  <c:v>1.36E-7</c:v>
                </c:pt>
                <c:pt idx="10705">
                  <c:v>1.36E-7</c:v>
                </c:pt>
                <c:pt idx="10706">
                  <c:v>1.36E-7</c:v>
                </c:pt>
                <c:pt idx="10707">
                  <c:v>1.36E-7</c:v>
                </c:pt>
                <c:pt idx="10708">
                  <c:v>1.36E-7</c:v>
                </c:pt>
                <c:pt idx="10709">
                  <c:v>1.36E-7</c:v>
                </c:pt>
                <c:pt idx="10710">
                  <c:v>1.36E-7</c:v>
                </c:pt>
                <c:pt idx="10711">
                  <c:v>1.36E-7</c:v>
                </c:pt>
                <c:pt idx="10712">
                  <c:v>1.36E-7</c:v>
                </c:pt>
                <c:pt idx="10713">
                  <c:v>1.36E-7</c:v>
                </c:pt>
                <c:pt idx="10714">
                  <c:v>1.36E-7</c:v>
                </c:pt>
                <c:pt idx="10715">
                  <c:v>1.36E-7</c:v>
                </c:pt>
                <c:pt idx="10716">
                  <c:v>1.36E-7</c:v>
                </c:pt>
                <c:pt idx="10717">
                  <c:v>1.37E-7</c:v>
                </c:pt>
                <c:pt idx="10718">
                  <c:v>1.37E-7</c:v>
                </c:pt>
                <c:pt idx="10719">
                  <c:v>1.37E-7</c:v>
                </c:pt>
                <c:pt idx="10720">
                  <c:v>1.37E-7</c:v>
                </c:pt>
                <c:pt idx="10721">
                  <c:v>1.37E-7</c:v>
                </c:pt>
                <c:pt idx="10722">
                  <c:v>1.37E-7</c:v>
                </c:pt>
                <c:pt idx="10723">
                  <c:v>1.37E-7</c:v>
                </c:pt>
                <c:pt idx="10724">
                  <c:v>1.37E-7</c:v>
                </c:pt>
                <c:pt idx="10725">
                  <c:v>1.37E-7</c:v>
                </c:pt>
                <c:pt idx="10726">
                  <c:v>1.37E-7</c:v>
                </c:pt>
                <c:pt idx="10727">
                  <c:v>1.37E-7</c:v>
                </c:pt>
                <c:pt idx="10728">
                  <c:v>1.37E-7</c:v>
                </c:pt>
                <c:pt idx="10729">
                  <c:v>1.37E-7</c:v>
                </c:pt>
                <c:pt idx="10730">
                  <c:v>1.37E-7</c:v>
                </c:pt>
                <c:pt idx="10731">
                  <c:v>1.37E-7</c:v>
                </c:pt>
                <c:pt idx="10732">
                  <c:v>1.37E-7</c:v>
                </c:pt>
                <c:pt idx="10733">
                  <c:v>1.37E-7</c:v>
                </c:pt>
                <c:pt idx="10734">
                  <c:v>1.37E-7</c:v>
                </c:pt>
                <c:pt idx="10735">
                  <c:v>1.37E-7</c:v>
                </c:pt>
                <c:pt idx="10736">
                  <c:v>1.37E-7</c:v>
                </c:pt>
                <c:pt idx="10737">
                  <c:v>1.3799999999999999E-7</c:v>
                </c:pt>
                <c:pt idx="10738">
                  <c:v>1.3799999999999999E-7</c:v>
                </c:pt>
                <c:pt idx="10739">
                  <c:v>1.3799999999999999E-7</c:v>
                </c:pt>
                <c:pt idx="10740">
                  <c:v>1.3799999999999999E-7</c:v>
                </c:pt>
                <c:pt idx="10741">
                  <c:v>1.3799999999999999E-7</c:v>
                </c:pt>
                <c:pt idx="10742">
                  <c:v>1.3799999999999999E-7</c:v>
                </c:pt>
                <c:pt idx="10743">
                  <c:v>1.3799999999999999E-7</c:v>
                </c:pt>
                <c:pt idx="10744">
                  <c:v>1.3799999999999999E-7</c:v>
                </c:pt>
                <c:pt idx="10745">
                  <c:v>1.3799999999999999E-7</c:v>
                </c:pt>
                <c:pt idx="10746">
                  <c:v>1.3799999999999999E-7</c:v>
                </c:pt>
                <c:pt idx="10747">
                  <c:v>1.3799999999999999E-7</c:v>
                </c:pt>
                <c:pt idx="10748">
                  <c:v>1.3799999999999999E-7</c:v>
                </c:pt>
                <c:pt idx="10749">
                  <c:v>1.3799999999999999E-7</c:v>
                </c:pt>
                <c:pt idx="10750">
                  <c:v>1.3799999999999999E-7</c:v>
                </c:pt>
                <c:pt idx="10751">
                  <c:v>1.3799999999999999E-7</c:v>
                </c:pt>
                <c:pt idx="10752">
                  <c:v>1.3799999999999999E-7</c:v>
                </c:pt>
                <c:pt idx="10753">
                  <c:v>1.3799999999999999E-7</c:v>
                </c:pt>
                <c:pt idx="10754">
                  <c:v>1.3799999999999999E-7</c:v>
                </c:pt>
                <c:pt idx="10755">
                  <c:v>1.3799999999999999E-7</c:v>
                </c:pt>
                <c:pt idx="10756">
                  <c:v>1.3799999999999999E-7</c:v>
                </c:pt>
                <c:pt idx="10757">
                  <c:v>1.3899999999999999E-7</c:v>
                </c:pt>
                <c:pt idx="10758">
                  <c:v>1.3899999999999999E-7</c:v>
                </c:pt>
                <c:pt idx="10759">
                  <c:v>1.3899999999999999E-7</c:v>
                </c:pt>
                <c:pt idx="10760">
                  <c:v>1.3899999999999999E-7</c:v>
                </c:pt>
                <c:pt idx="10761">
                  <c:v>1.3899999999999999E-7</c:v>
                </c:pt>
                <c:pt idx="10762">
                  <c:v>1.3899999999999999E-7</c:v>
                </c:pt>
                <c:pt idx="10763">
                  <c:v>1.3899999999999999E-7</c:v>
                </c:pt>
                <c:pt idx="10764">
                  <c:v>1.3899999999999999E-7</c:v>
                </c:pt>
                <c:pt idx="10765">
                  <c:v>1.3899999999999999E-7</c:v>
                </c:pt>
                <c:pt idx="10766">
                  <c:v>1.3899999999999999E-7</c:v>
                </c:pt>
                <c:pt idx="10767">
                  <c:v>1.3899999999999999E-7</c:v>
                </c:pt>
                <c:pt idx="10768">
                  <c:v>1.3899999999999999E-7</c:v>
                </c:pt>
                <c:pt idx="10769">
                  <c:v>1.3899999999999999E-7</c:v>
                </c:pt>
                <c:pt idx="10770">
                  <c:v>1.3899999999999999E-7</c:v>
                </c:pt>
                <c:pt idx="10771">
                  <c:v>1.3899999999999999E-7</c:v>
                </c:pt>
                <c:pt idx="10772">
                  <c:v>1.3899999999999999E-7</c:v>
                </c:pt>
                <c:pt idx="10773">
                  <c:v>1.3899999999999999E-7</c:v>
                </c:pt>
                <c:pt idx="10774">
                  <c:v>1.3899999999999999E-7</c:v>
                </c:pt>
                <c:pt idx="10775">
                  <c:v>1.3899999999999999E-7</c:v>
                </c:pt>
                <c:pt idx="10776">
                  <c:v>1.3899999999999999E-7</c:v>
                </c:pt>
                <c:pt idx="10777">
                  <c:v>1.4000000000000001E-7</c:v>
                </c:pt>
                <c:pt idx="10778">
                  <c:v>1.4000000000000001E-7</c:v>
                </c:pt>
                <c:pt idx="10779">
                  <c:v>1.4000000000000001E-7</c:v>
                </c:pt>
                <c:pt idx="10780">
                  <c:v>1.4000000000000001E-7</c:v>
                </c:pt>
                <c:pt idx="10781">
                  <c:v>1.4000000000000001E-7</c:v>
                </c:pt>
                <c:pt idx="10782">
                  <c:v>1.4000000000000001E-7</c:v>
                </c:pt>
                <c:pt idx="10783">
                  <c:v>1.4000000000000001E-7</c:v>
                </c:pt>
                <c:pt idx="10784">
                  <c:v>1.4000000000000001E-7</c:v>
                </c:pt>
                <c:pt idx="10785">
                  <c:v>1.4000000000000001E-7</c:v>
                </c:pt>
                <c:pt idx="10786">
                  <c:v>1.4000000000000001E-7</c:v>
                </c:pt>
                <c:pt idx="10787">
                  <c:v>1.4000000000000001E-7</c:v>
                </c:pt>
                <c:pt idx="10788">
                  <c:v>1.4000000000000001E-7</c:v>
                </c:pt>
                <c:pt idx="10789">
                  <c:v>1.4000000000000001E-7</c:v>
                </c:pt>
                <c:pt idx="10790">
                  <c:v>1.4000000000000001E-7</c:v>
                </c:pt>
                <c:pt idx="10791">
                  <c:v>1.4000000000000001E-7</c:v>
                </c:pt>
                <c:pt idx="10792">
                  <c:v>1.4000000000000001E-7</c:v>
                </c:pt>
                <c:pt idx="10793">
                  <c:v>1.4000000000000001E-7</c:v>
                </c:pt>
                <c:pt idx="10794">
                  <c:v>1.4000000000000001E-7</c:v>
                </c:pt>
                <c:pt idx="10795">
                  <c:v>1.4000000000000001E-7</c:v>
                </c:pt>
                <c:pt idx="10796">
                  <c:v>1.4000000000000001E-7</c:v>
                </c:pt>
                <c:pt idx="10797">
                  <c:v>1.4100000000000001E-7</c:v>
                </c:pt>
                <c:pt idx="10798">
                  <c:v>1.4100000000000001E-7</c:v>
                </c:pt>
                <c:pt idx="10799">
                  <c:v>1.4100000000000001E-7</c:v>
                </c:pt>
                <c:pt idx="10800">
                  <c:v>1.4100000000000001E-7</c:v>
                </c:pt>
                <c:pt idx="10801">
                  <c:v>1.4100000000000001E-7</c:v>
                </c:pt>
                <c:pt idx="10802">
                  <c:v>1.4100000000000001E-7</c:v>
                </c:pt>
                <c:pt idx="10803">
                  <c:v>1.4100000000000001E-7</c:v>
                </c:pt>
                <c:pt idx="10804">
                  <c:v>1.4100000000000001E-7</c:v>
                </c:pt>
                <c:pt idx="10805">
                  <c:v>1.4100000000000001E-7</c:v>
                </c:pt>
                <c:pt idx="10806">
                  <c:v>1.4100000000000001E-7</c:v>
                </c:pt>
                <c:pt idx="10807">
                  <c:v>1.4100000000000001E-7</c:v>
                </c:pt>
                <c:pt idx="10808">
                  <c:v>1.4100000000000001E-7</c:v>
                </c:pt>
                <c:pt idx="10809">
                  <c:v>1.4100000000000001E-7</c:v>
                </c:pt>
                <c:pt idx="10810">
                  <c:v>1.4100000000000001E-7</c:v>
                </c:pt>
                <c:pt idx="10811">
                  <c:v>1.4100000000000001E-7</c:v>
                </c:pt>
                <c:pt idx="10812">
                  <c:v>1.4100000000000001E-7</c:v>
                </c:pt>
                <c:pt idx="10813">
                  <c:v>1.4100000000000001E-7</c:v>
                </c:pt>
                <c:pt idx="10814">
                  <c:v>1.4100000000000001E-7</c:v>
                </c:pt>
                <c:pt idx="10815">
                  <c:v>1.4100000000000001E-7</c:v>
                </c:pt>
                <c:pt idx="10816">
                  <c:v>1.4100000000000001E-7</c:v>
                </c:pt>
                <c:pt idx="10817">
                  <c:v>1.42E-7</c:v>
                </c:pt>
                <c:pt idx="10818">
                  <c:v>1.42E-7</c:v>
                </c:pt>
                <c:pt idx="10819">
                  <c:v>1.42E-7</c:v>
                </c:pt>
                <c:pt idx="10820">
                  <c:v>1.42E-7</c:v>
                </c:pt>
                <c:pt idx="10821">
                  <c:v>1.42E-7</c:v>
                </c:pt>
                <c:pt idx="10822">
                  <c:v>1.42E-7</c:v>
                </c:pt>
                <c:pt idx="10823">
                  <c:v>1.42E-7</c:v>
                </c:pt>
                <c:pt idx="10824">
                  <c:v>1.42E-7</c:v>
                </c:pt>
                <c:pt idx="10825">
                  <c:v>1.42E-7</c:v>
                </c:pt>
                <c:pt idx="10826">
                  <c:v>1.42E-7</c:v>
                </c:pt>
                <c:pt idx="10827">
                  <c:v>1.42E-7</c:v>
                </c:pt>
                <c:pt idx="10828">
                  <c:v>1.42E-7</c:v>
                </c:pt>
                <c:pt idx="10829">
                  <c:v>1.42E-7</c:v>
                </c:pt>
                <c:pt idx="10830">
                  <c:v>1.42E-7</c:v>
                </c:pt>
                <c:pt idx="10831">
                  <c:v>1.42E-7</c:v>
                </c:pt>
                <c:pt idx="10832">
                  <c:v>1.42E-7</c:v>
                </c:pt>
                <c:pt idx="10833">
                  <c:v>1.42E-7</c:v>
                </c:pt>
                <c:pt idx="10834">
                  <c:v>1.42E-7</c:v>
                </c:pt>
                <c:pt idx="10835">
                  <c:v>1.42E-7</c:v>
                </c:pt>
                <c:pt idx="10836">
                  <c:v>1.42E-7</c:v>
                </c:pt>
                <c:pt idx="10837">
                  <c:v>1.43E-7</c:v>
                </c:pt>
                <c:pt idx="10838">
                  <c:v>1.43E-7</c:v>
                </c:pt>
                <c:pt idx="10839">
                  <c:v>1.43E-7</c:v>
                </c:pt>
                <c:pt idx="10840">
                  <c:v>1.43E-7</c:v>
                </c:pt>
                <c:pt idx="10841">
                  <c:v>1.43E-7</c:v>
                </c:pt>
                <c:pt idx="10842">
                  <c:v>1.43E-7</c:v>
                </c:pt>
                <c:pt idx="10843">
                  <c:v>1.43E-7</c:v>
                </c:pt>
                <c:pt idx="10844">
                  <c:v>1.43E-7</c:v>
                </c:pt>
                <c:pt idx="10845">
                  <c:v>1.43E-7</c:v>
                </c:pt>
                <c:pt idx="10846">
                  <c:v>1.43E-7</c:v>
                </c:pt>
                <c:pt idx="10847">
                  <c:v>1.43E-7</c:v>
                </c:pt>
                <c:pt idx="10848">
                  <c:v>1.43E-7</c:v>
                </c:pt>
                <c:pt idx="10849">
                  <c:v>1.43E-7</c:v>
                </c:pt>
                <c:pt idx="10850">
                  <c:v>1.43E-7</c:v>
                </c:pt>
                <c:pt idx="10851">
                  <c:v>1.43E-7</c:v>
                </c:pt>
                <c:pt idx="10852">
                  <c:v>1.43E-7</c:v>
                </c:pt>
                <c:pt idx="10853">
                  <c:v>1.43E-7</c:v>
                </c:pt>
                <c:pt idx="10854">
                  <c:v>1.43E-7</c:v>
                </c:pt>
                <c:pt idx="10855">
                  <c:v>1.43E-7</c:v>
                </c:pt>
                <c:pt idx="10856">
                  <c:v>1.43E-7</c:v>
                </c:pt>
                <c:pt idx="10857">
                  <c:v>1.4399999999999999E-7</c:v>
                </c:pt>
                <c:pt idx="10858">
                  <c:v>1.4399999999999999E-7</c:v>
                </c:pt>
                <c:pt idx="10859">
                  <c:v>1.4399999999999999E-7</c:v>
                </c:pt>
                <c:pt idx="10860">
                  <c:v>1.4399999999999999E-7</c:v>
                </c:pt>
                <c:pt idx="10861">
                  <c:v>1.4399999999999999E-7</c:v>
                </c:pt>
                <c:pt idx="10862">
                  <c:v>1.4399999999999999E-7</c:v>
                </c:pt>
                <c:pt idx="10863">
                  <c:v>1.4399999999999999E-7</c:v>
                </c:pt>
                <c:pt idx="10864">
                  <c:v>1.4399999999999999E-7</c:v>
                </c:pt>
                <c:pt idx="10865">
                  <c:v>1.4399999999999999E-7</c:v>
                </c:pt>
                <c:pt idx="10866">
                  <c:v>1.4399999999999999E-7</c:v>
                </c:pt>
                <c:pt idx="10867">
                  <c:v>1.4399999999999999E-7</c:v>
                </c:pt>
                <c:pt idx="10868">
                  <c:v>1.4399999999999999E-7</c:v>
                </c:pt>
                <c:pt idx="10869">
                  <c:v>1.4399999999999999E-7</c:v>
                </c:pt>
                <c:pt idx="10870">
                  <c:v>1.4399999999999999E-7</c:v>
                </c:pt>
                <c:pt idx="10871">
                  <c:v>1.4399999999999999E-7</c:v>
                </c:pt>
                <c:pt idx="10872">
                  <c:v>1.4399999999999999E-7</c:v>
                </c:pt>
                <c:pt idx="10873">
                  <c:v>1.4399999999999999E-7</c:v>
                </c:pt>
                <c:pt idx="10874">
                  <c:v>1.4399999999999999E-7</c:v>
                </c:pt>
                <c:pt idx="10875">
                  <c:v>1.4399999999999999E-7</c:v>
                </c:pt>
                <c:pt idx="10876">
                  <c:v>1.4399999999999999E-7</c:v>
                </c:pt>
                <c:pt idx="10877">
                  <c:v>1.4499999999999999E-7</c:v>
                </c:pt>
                <c:pt idx="10878">
                  <c:v>1.4499999999999999E-7</c:v>
                </c:pt>
                <c:pt idx="10879">
                  <c:v>1.4499999999999999E-7</c:v>
                </c:pt>
                <c:pt idx="10880">
                  <c:v>1.4499999999999999E-7</c:v>
                </c:pt>
                <c:pt idx="10881">
                  <c:v>1.4499999999999999E-7</c:v>
                </c:pt>
                <c:pt idx="10882">
                  <c:v>1.4499999999999999E-7</c:v>
                </c:pt>
                <c:pt idx="10883">
                  <c:v>1.4499999999999999E-7</c:v>
                </c:pt>
                <c:pt idx="10884">
                  <c:v>1.4499999999999999E-7</c:v>
                </c:pt>
                <c:pt idx="10885">
                  <c:v>1.4499999999999999E-7</c:v>
                </c:pt>
                <c:pt idx="10886">
                  <c:v>1.4499999999999999E-7</c:v>
                </c:pt>
                <c:pt idx="10887">
                  <c:v>1.4499999999999999E-7</c:v>
                </c:pt>
                <c:pt idx="10888">
                  <c:v>1.4499999999999999E-7</c:v>
                </c:pt>
                <c:pt idx="10889">
                  <c:v>1.4499999999999999E-7</c:v>
                </c:pt>
                <c:pt idx="10890">
                  <c:v>1.4499999999999999E-7</c:v>
                </c:pt>
                <c:pt idx="10891">
                  <c:v>1.4499999999999999E-7</c:v>
                </c:pt>
                <c:pt idx="10892">
                  <c:v>1.4499999999999999E-7</c:v>
                </c:pt>
                <c:pt idx="10893">
                  <c:v>1.4499999999999999E-7</c:v>
                </c:pt>
                <c:pt idx="10894">
                  <c:v>1.4499999999999999E-7</c:v>
                </c:pt>
                <c:pt idx="10895">
                  <c:v>1.4499999999999999E-7</c:v>
                </c:pt>
                <c:pt idx="10896">
                  <c:v>1.4499999999999999E-7</c:v>
                </c:pt>
                <c:pt idx="10897">
                  <c:v>1.4600000000000001E-7</c:v>
                </c:pt>
                <c:pt idx="10898">
                  <c:v>1.4600000000000001E-7</c:v>
                </c:pt>
                <c:pt idx="10899">
                  <c:v>1.4600000000000001E-7</c:v>
                </c:pt>
                <c:pt idx="10900">
                  <c:v>1.4600000000000001E-7</c:v>
                </c:pt>
                <c:pt idx="10901">
                  <c:v>1.4600000000000001E-7</c:v>
                </c:pt>
                <c:pt idx="10902">
                  <c:v>1.4600000000000001E-7</c:v>
                </c:pt>
                <c:pt idx="10903">
                  <c:v>1.4600000000000001E-7</c:v>
                </c:pt>
                <c:pt idx="10904">
                  <c:v>1.4600000000000001E-7</c:v>
                </c:pt>
                <c:pt idx="10905">
                  <c:v>1.4600000000000001E-7</c:v>
                </c:pt>
                <c:pt idx="10906">
                  <c:v>1.4600000000000001E-7</c:v>
                </c:pt>
                <c:pt idx="10907">
                  <c:v>1.4600000000000001E-7</c:v>
                </c:pt>
                <c:pt idx="10908">
                  <c:v>1.4600000000000001E-7</c:v>
                </c:pt>
                <c:pt idx="10909">
                  <c:v>1.4600000000000001E-7</c:v>
                </c:pt>
                <c:pt idx="10910">
                  <c:v>1.4600000000000001E-7</c:v>
                </c:pt>
                <c:pt idx="10911">
                  <c:v>1.4600000000000001E-7</c:v>
                </c:pt>
                <c:pt idx="10912">
                  <c:v>1.4600000000000001E-7</c:v>
                </c:pt>
                <c:pt idx="10913">
                  <c:v>1.4600000000000001E-7</c:v>
                </c:pt>
                <c:pt idx="10914">
                  <c:v>1.4600000000000001E-7</c:v>
                </c:pt>
                <c:pt idx="10915">
                  <c:v>1.4600000000000001E-7</c:v>
                </c:pt>
                <c:pt idx="10916">
                  <c:v>1.4600000000000001E-7</c:v>
                </c:pt>
                <c:pt idx="10917">
                  <c:v>1.4700000000000001E-7</c:v>
                </c:pt>
                <c:pt idx="10918">
                  <c:v>1.4700000000000001E-7</c:v>
                </c:pt>
                <c:pt idx="10919">
                  <c:v>1.4700000000000001E-7</c:v>
                </c:pt>
                <c:pt idx="10920">
                  <c:v>1.4700000000000001E-7</c:v>
                </c:pt>
                <c:pt idx="10921">
                  <c:v>1.4700000000000001E-7</c:v>
                </c:pt>
                <c:pt idx="10922">
                  <c:v>1.4700000000000001E-7</c:v>
                </c:pt>
                <c:pt idx="10923">
                  <c:v>1.4700000000000001E-7</c:v>
                </c:pt>
                <c:pt idx="10924">
                  <c:v>1.4700000000000001E-7</c:v>
                </c:pt>
                <c:pt idx="10925">
                  <c:v>1.4700000000000001E-7</c:v>
                </c:pt>
                <c:pt idx="10926">
                  <c:v>1.4700000000000001E-7</c:v>
                </c:pt>
                <c:pt idx="10927">
                  <c:v>1.4700000000000001E-7</c:v>
                </c:pt>
                <c:pt idx="10928">
                  <c:v>1.4700000000000001E-7</c:v>
                </c:pt>
                <c:pt idx="10929">
                  <c:v>1.4700000000000001E-7</c:v>
                </c:pt>
                <c:pt idx="10930">
                  <c:v>1.4700000000000001E-7</c:v>
                </c:pt>
                <c:pt idx="10931">
                  <c:v>1.4700000000000001E-7</c:v>
                </c:pt>
                <c:pt idx="10932">
                  <c:v>1.4700000000000001E-7</c:v>
                </c:pt>
                <c:pt idx="10933">
                  <c:v>1.4700000000000001E-7</c:v>
                </c:pt>
                <c:pt idx="10934">
                  <c:v>1.4700000000000001E-7</c:v>
                </c:pt>
                <c:pt idx="10935">
                  <c:v>1.4700000000000001E-7</c:v>
                </c:pt>
                <c:pt idx="10936">
                  <c:v>1.4700000000000001E-7</c:v>
                </c:pt>
                <c:pt idx="10937">
                  <c:v>1.48E-7</c:v>
                </c:pt>
                <c:pt idx="10938">
                  <c:v>1.48E-7</c:v>
                </c:pt>
                <c:pt idx="10939">
                  <c:v>1.48E-7</c:v>
                </c:pt>
                <c:pt idx="10940">
                  <c:v>1.48E-7</c:v>
                </c:pt>
                <c:pt idx="10941">
                  <c:v>1.48E-7</c:v>
                </c:pt>
                <c:pt idx="10942">
                  <c:v>1.48E-7</c:v>
                </c:pt>
                <c:pt idx="10943">
                  <c:v>1.48E-7</c:v>
                </c:pt>
                <c:pt idx="10944">
                  <c:v>1.48E-7</c:v>
                </c:pt>
                <c:pt idx="10945">
                  <c:v>1.48E-7</c:v>
                </c:pt>
                <c:pt idx="10946">
                  <c:v>1.48E-7</c:v>
                </c:pt>
                <c:pt idx="10947">
                  <c:v>1.48E-7</c:v>
                </c:pt>
                <c:pt idx="10948">
                  <c:v>1.48E-7</c:v>
                </c:pt>
                <c:pt idx="10949">
                  <c:v>1.48E-7</c:v>
                </c:pt>
                <c:pt idx="10950">
                  <c:v>1.48E-7</c:v>
                </c:pt>
                <c:pt idx="10951">
                  <c:v>1.48E-7</c:v>
                </c:pt>
                <c:pt idx="10952">
                  <c:v>1.48E-7</c:v>
                </c:pt>
                <c:pt idx="10953">
                  <c:v>1.48E-7</c:v>
                </c:pt>
                <c:pt idx="10954">
                  <c:v>1.48E-7</c:v>
                </c:pt>
                <c:pt idx="10955">
                  <c:v>1.48E-7</c:v>
                </c:pt>
                <c:pt idx="10956">
                  <c:v>1.48E-7</c:v>
                </c:pt>
                <c:pt idx="10957">
                  <c:v>1.49E-7</c:v>
                </c:pt>
                <c:pt idx="10958">
                  <c:v>1.49E-7</c:v>
                </c:pt>
                <c:pt idx="10959">
                  <c:v>1.49E-7</c:v>
                </c:pt>
                <c:pt idx="10960">
                  <c:v>1.49E-7</c:v>
                </c:pt>
                <c:pt idx="10961">
                  <c:v>1.49E-7</c:v>
                </c:pt>
                <c:pt idx="10962">
                  <c:v>1.49E-7</c:v>
                </c:pt>
                <c:pt idx="10963">
                  <c:v>1.49E-7</c:v>
                </c:pt>
                <c:pt idx="10964">
                  <c:v>1.49E-7</c:v>
                </c:pt>
                <c:pt idx="10965">
                  <c:v>1.49E-7</c:v>
                </c:pt>
                <c:pt idx="10966">
                  <c:v>1.49E-7</c:v>
                </c:pt>
                <c:pt idx="10967">
                  <c:v>1.49E-7</c:v>
                </c:pt>
                <c:pt idx="10968">
                  <c:v>1.49E-7</c:v>
                </c:pt>
                <c:pt idx="10969">
                  <c:v>1.49E-7</c:v>
                </c:pt>
                <c:pt idx="10970">
                  <c:v>1.49E-7</c:v>
                </c:pt>
                <c:pt idx="10971">
                  <c:v>1.49E-7</c:v>
                </c:pt>
                <c:pt idx="10972">
                  <c:v>1.49E-7</c:v>
                </c:pt>
                <c:pt idx="10973">
                  <c:v>1.49E-7</c:v>
                </c:pt>
                <c:pt idx="10974">
                  <c:v>1.49E-7</c:v>
                </c:pt>
                <c:pt idx="10975">
                  <c:v>1.49E-7</c:v>
                </c:pt>
                <c:pt idx="10976">
                  <c:v>1.49E-7</c:v>
                </c:pt>
                <c:pt idx="10977">
                  <c:v>1.4999999999999999E-7</c:v>
                </c:pt>
                <c:pt idx="10978">
                  <c:v>1.4999999999999999E-7</c:v>
                </c:pt>
                <c:pt idx="10979">
                  <c:v>1.4999999999999999E-7</c:v>
                </c:pt>
                <c:pt idx="10980">
                  <c:v>1.4999999999999999E-7</c:v>
                </c:pt>
                <c:pt idx="10981">
                  <c:v>1.4999999999999999E-7</c:v>
                </c:pt>
                <c:pt idx="10982">
                  <c:v>1.4999999999999999E-7</c:v>
                </c:pt>
                <c:pt idx="10983">
                  <c:v>1.4999999999999999E-7</c:v>
                </c:pt>
                <c:pt idx="10984">
                  <c:v>1.4999999999999999E-7</c:v>
                </c:pt>
                <c:pt idx="10985">
                  <c:v>1.4999999999999999E-7</c:v>
                </c:pt>
                <c:pt idx="10986">
                  <c:v>1.4999999999999999E-7</c:v>
                </c:pt>
                <c:pt idx="10987">
                  <c:v>1.4999999999999999E-7</c:v>
                </c:pt>
                <c:pt idx="10988">
                  <c:v>1.4999999999999999E-7</c:v>
                </c:pt>
                <c:pt idx="10989">
                  <c:v>1.4999999999999999E-7</c:v>
                </c:pt>
                <c:pt idx="10990">
                  <c:v>1.4999999999999999E-7</c:v>
                </c:pt>
                <c:pt idx="10991">
                  <c:v>1.4999999999999999E-7</c:v>
                </c:pt>
                <c:pt idx="10992">
                  <c:v>1.4999999999999999E-7</c:v>
                </c:pt>
                <c:pt idx="10993">
                  <c:v>1.4999999999999999E-7</c:v>
                </c:pt>
                <c:pt idx="10994">
                  <c:v>1.4999999999999999E-7</c:v>
                </c:pt>
                <c:pt idx="10995">
                  <c:v>1.4999999999999999E-7</c:v>
                </c:pt>
                <c:pt idx="10996">
                  <c:v>1.4999999999999999E-7</c:v>
                </c:pt>
                <c:pt idx="10997">
                  <c:v>1.5099999999999999E-7</c:v>
                </c:pt>
                <c:pt idx="10998">
                  <c:v>1.5099999999999999E-7</c:v>
                </c:pt>
                <c:pt idx="10999">
                  <c:v>1.5099999999999999E-7</c:v>
                </c:pt>
                <c:pt idx="11000">
                  <c:v>1.5099999999999999E-7</c:v>
                </c:pt>
                <c:pt idx="11001">
                  <c:v>1.5099999999999999E-7</c:v>
                </c:pt>
                <c:pt idx="11002">
                  <c:v>1.5099999999999999E-7</c:v>
                </c:pt>
                <c:pt idx="11003">
                  <c:v>1.5099999999999999E-7</c:v>
                </c:pt>
                <c:pt idx="11004">
                  <c:v>1.5099999999999999E-7</c:v>
                </c:pt>
                <c:pt idx="11005">
                  <c:v>1.5099999999999999E-7</c:v>
                </c:pt>
                <c:pt idx="11006">
                  <c:v>1.5099999999999999E-7</c:v>
                </c:pt>
                <c:pt idx="11007">
                  <c:v>1.5099999999999999E-7</c:v>
                </c:pt>
                <c:pt idx="11008">
                  <c:v>1.5099999999999999E-7</c:v>
                </c:pt>
                <c:pt idx="11009">
                  <c:v>1.5099999999999999E-7</c:v>
                </c:pt>
                <c:pt idx="11010">
                  <c:v>1.5099999999999999E-7</c:v>
                </c:pt>
                <c:pt idx="11011">
                  <c:v>1.5099999999999999E-7</c:v>
                </c:pt>
                <c:pt idx="11012">
                  <c:v>1.5099999999999999E-7</c:v>
                </c:pt>
                <c:pt idx="11013">
                  <c:v>1.5099999999999999E-7</c:v>
                </c:pt>
                <c:pt idx="11014">
                  <c:v>1.5099999999999999E-7</c:v>
                </c:pt>
                <c:pt idx="11015">
                  <c:v>1.5099999999999999E-7</c:v>
                </c:pt>
                <c:pt idx="11016">
                  <c:v>1.5099999999999999E-7</c:v>
                </c:pt>
                <c:pt idx="11017">
                  <c:v>1.5200000000000001E-7</c:v>
                </c:pt>
                <c:pt idx="11018">
                  <c:v>1.5200000000000001E-7</c:v>
                </c:pt>
                <c:pt idx="11019">
                  <c:v>1.5200000000000001E-7</c:v>
                </c:pt>
                <c:pt idx="11020">
                  <c:v>1.5200000000000001E-7</c:v>
                </c:pt>
                <c:pt idx="11021">
                  <c:v>1.5200000000000001E-7</c:v>
                </c:pt>
                <c:pt idx="11022">
                  <c:v>1.5200000000000001E-7</c:v>
                </c:pt>
                <c:pt idx="11023">
                  <c:v>1.5200000000000001E-7</c:v>
                </c:pt>
                <c:pt idx="11024">
                  <c:v>1.5200000000000001E-7</c:v>
                </c:pt>
                <c:pt idx="11025">
                  <c:v>1.5200000000000001E-7</c:v>
                </c:pt>
                <c:pt idx="11026">
                  <c:v>1.5200000000000001E-7</c:v>
                </c:pt>
                <c:pt idx="11027">
                  <c:v>1.5200000000000001E-7</c:v>
                </c:pt>
                <c:pt idx="11028">
                  <c:v>1.5200000000000001E-7</c:v>
                </c:pt>
                <c:pt idx="11029">
                  <c:v>1.5200000000000001E-7</c:v>
                </c:pt>
                <c:pt idx="11030">
                  <c:v>1.5200000000000001E-7</c:v>
                </c:pt>
                <c:pt idx="11031">
                  <c:v>1.5200000000000001E-7</c:v>
                </c:pt>
                <c:pt idx="11032">
                  <c:v>1.5200000000000001E-7</c:v>
                </c:pt>
                <c:pt idx="11033">
                  <c:v>1.5200000000000001E-7</c:v>
                </c:pt>
                <c:pt idx="11034">
                  <c:v>1.5200000000000001E-7</c:v>
                </c:pt>
                <c:pt idx="11035">
                  <c:v>1.5200000000000001E-7</c:v>
                </c:pt>
                <c:pt idx="11036">
                  <c:v>1.5200000000000001E-7</c:v>
                </c:pt>
                <c:pt idx="11037">
                  <c:v>1.5300000000000001E-7</c:v>
                </c:pt>
                <c:pt idx="11038">
                  <c:v>1.5300000000000001E-7</c:v>
                </c:pt>
                <c:pt idx="11039">
                  <c:v>1.5300000000000001E-7</c:v>
                </c:pt>
                <c:pt idx="11040">
                  <c:v>1.5300000000000001E-7</c:v>
                </c:pt>
                <c:pt idx="11041">
                  <c:v>1.5300000000000001E-7</c:v>
                </c:pt>
                <c:pt idx="11042">
                  <c:v>1.5300000000000001E-7</c:v>
                </c:pt>
                <c:pt idx="11043">
                  <c:v>1.5300000000000001E-7</c:v>
                </c:pt>
                <c:pt idx="11044">
                  <c:v>1.5300000000000001E-7</c:v>
                </c:pt>
                <c:pt idx="11045">
                  <c:v>1.5300000000000001E-7</c:v>
                </c:pt>
                <c:pt idx="11046">
                  <c:v>1.5300000000000001E-7</c:v>
                </c:pt>
                <c:pt idx="11047">
                  <c:v>1.5300000000000001E-7</c:v>
                </c:pt>
                <c:pt idx="11048">
                  <c:v>1.5300000000000001E-7</c:v>
                </c:pt>
                <c:pt idx="11049">
                  <c:v>1.5300000000000001E-7</c:v>
                </c:pt>
                <c:pt idx="11050">
                  <c:v>1.5300000000000001E-7</c:v>
                </c:pt>
                <c:pt idx="11051">
                  <c:v>1.5300000000000001E-7</c:v>
                </c:pt>
                <c:pt idx="11052">
                  <c:v>1.5300000000000001E-7</c:v>
                </c:pt>
                <c:pt idx="11053">
                  <c:v>1.5300000000000001E-7</c:v>
                </c:pt>
                <c:pt idx="11054">
                  <c:v>1.5300000000000001E-7</c:v>
                </c:pt>
                <c:pt idx="11055">
                  <c:v>1.5300000000000001E-7</c:v>
                </c:pt>
                <c:pt idx="11056">
                  <c:v>1.5300000000000001E-7</c:v>
                </c:pt>
                <c:pt idx="11057">
                  <c:v>1.54E-7</c:v>
                </c:pt>
                <c:pt idx="11058">
                  <c:v>1.54E-7</c:v>
                </c:pt>
                <c:pt idx="11059">
                  <c:v>1.54E-7</c:v>
                </c:pt>
                <c:pt idx="11060">
                  <c:v>1.54E-7</c:v>
                </c:pt>
                <c:pt idx="11061">
                  <c:v>1.54E-7</c:v>
                </c:pt>
                <c:pt idx="11062">
                  <c:v>1.54E-7</c:v>
                </c:pt>
                <c:pt idx="11063">
                  <c:v>1.54E-7</c:v>
                </c:pt>
                <c:pt idx="11064">
                  <c:v>1.54E-7</c:v>
                </c:pt>
                <c:pt idx="11065">
                  <c:v>1.54E-7</c:v>
                </c:pt>
                <c:pt idx="11066">
                  <c:v>1.54E-7</c:v>
                </c:pt>
                <c:pt idx="11067">
                  <c:v>1.54E-7</c:v>
                </c:pt>
                <c:pt idx="11068">
                  <c:v>1.54E-7</c:v>
                </c:pt>
                <c:pt idx="11069">
                  <c:v>1.54E-7</c:v>
                </c:pt>
                <c:pt idx="11070">
                  <c:v>1.54E-7</c:v>
                </c:pt>
                <c:pt idx="11071">
                  <c:v>1.54E-7</c:v>
                </c:pt>
                <c:pt idx="11072">
                  <c:v>1.54E-7</c:v>
                </c:pt>
                <c:pt idx="11073">
                  <c:v>1.54E-7</c:v>
                </c:pt>
                <c:pt idx="11074">
                  <c:v>1.54E-7</c:v>
                </c:pt>
                <c:pt idx="11075">
                  <c:v>1.54E-7</c:v>
                </c:pt>
                <c:pt idx="11076">
                  <c:v>1.54E-7</c:v>
                </c:pt>
                <c:pt idx="11077">
                  <c:v>1.55E-7</c:v>
                </c:pt>
                <c:pt idx="11078">
                  <c:v>1.55E-7</c:v>
                </c:pt>
                <c:pt idx="11079">
                  <c:v>1.55E-7</c:v>
                </c:pt>
                <c:pt idx="11080">
                  <c:v>1.55E-7</c:v>
                </c:pt>
                <c:pt idx="11081">
                  <c:v>1.55E-7</c:v>
                </c:pt>
                <c:pt idx="11082">
                  <c:v>1.55E-7</c:v>
                </c:pt>
                <c:pt idx="11083">
                  <c:v>1.55E-7</c:v>
                </c:pt>
                <c:pt idx="11084">
                  <c:v>1.55E-7</c:v>
                </c:pt>
                <c:pt idx="11085">
                  <c:v>1.55E-7</c:v>
                </c:pt>
                <c:pt idx="11086">
                  <c:v>1.55E-7</c:v>
                </c:pt>
                <c:pt idx="11087">
                  <c:v>1.55E-7</c:v>
                </c:pt>
                <c:pt idx="11088">
                  <c:v>1.55E-7</c:v>
                </c:pt>
                <c:pt idx="11089">
                  <c:v>1.55E-7</c:v>
                </c:pt>
                <c:pt idx="11090">
                  <c:v>1.55E-7</c:v>
                </c:pt>
                <c:pt idx="11091">
                  <c:v>1.55E-7</c:v>
                </c:pt>
                <c:pt idx="11092">
                  <c:v>1.55E-7</c:v>
                </c:pt>
                <c:pt idx="11093">
                  <c:v>1.55E-7</c:v>
                </c:pt>
                <c:pt idx="11094">
                  <c:v>1.55E-7</c:v>
                </c:pt>
                <c:pt idx="11095">
                  <c:v>1.55E-7</c:v>
                </c:pt>
                <c:pt idx="11096">
                  <c:v>1.55E-7</c:v>
                </c:pt>
                <c:pt idx="11097">
                  <c:v>1.5599999999999999E-7</c:v>
                </c:pt>
                <c:pt idx="11098">
                  <c:v>1.5599999999999999E-7</c:v>
                </c:pt>
                <c:pt idx="11099">
                  <c:v>1.5599999999999999E-7</c:v>
                </c:pt>
                <c:pt idx="11100">
                  <c:v>1.5599999999999999E-7</c:v>
                </c:pt>
                <c:pt idx="11101">
                  <c:v>1.5599999999999999E-7</c:v>
                </c:pt>
                <c:pt idx="11102">
                  <c:v>1.5599999999999999E-7</c:v>
                </c:pt>
                <c:pt idx="11103">
                  <c:v>1.5599999999999999E-7</c:v>
                </c:pt>
                <c:pt idx="11104">
                  <c:v>1.5599999999999999E-7</c:v>
                </c:pt>
                <c:pt idx="11105">
                  <c:v>1.5599999999999999E-7</c:v>
                </c:pt>
                <c:pt idx="11106">
                  <c:v>1.5599999999999999E-7</c:v>
                </c:pt>
                <c:pt idx="11107">
                  <c:v>1.5599999999999999E-7</c:v>
                </c:pt>
                <c:pt idx="11108">
                  <c:v>1.5599999999999999E-7</c:v>
                </c:pt>
                <c:pt idx="11109">
                  <c:v>1.5599999999999999E-7</c:v>
                </c:pt>
                <c:pt idx="11110">
                  <c:v>1.5599999999999999E-7</c:v>
                </c:pt>
                <c:pt idx="11111">
                  <c:v>1.5599999999999999E-7</c:v>
                </c:pt>
                <c:pt idx="11112">
                  <c:v>1.5599999999999999E-7</c:v>
                </c:pt>
                <c:pt idx="11113">
                  <c:v>1.5599999999999999E-7</c:v>
                </c:pt>
                <c:pt idx="11114">
                  <c:v>1.5599999999999999E-7</c:v>
                </c:pt>
                <c:pt idx="11115">
                  <c:v>1.5599999999999999E-7</c:v>
                </c:pt>
                <c:pt idx="11116">
                  <c:v>1.5599999999999999E-7</c:v>
                </c:pt>
                <c:pt idx="11117">
                  <c:v>1.5699999999999999E-7</c:v>
                </c:pt>
                <c:pt idx="11118">
                  <c:v>1.5699999999999999E-7</c:v>
                </c:pt>
                <c:pt idx="11119">
                  <c:v>1.5699999999999999E-7</c:v>
                </c:pt>
                <c:pt idx="11120">
                  <c:v>1.5699999999999999E-7</c:v>
                </c:pt>
                <c:pt idx="11121">
                  <c:v>1.5699999999999999E-7</c:v>
                </c:pt>
                <c:pt idx="11122">
                  <c:v>1.5699999999999999E-7</c:v>
                </c:pt>
                <c:pt idx="11123">
                  <c:v>1.5699999999999999E-7</c:v>
                </c:pt>
                <c:pt idx="11124">
                  <c:v>1.5699999999999999E-7</c:v>
                </c:pt>
                <c:pt idx="11125">
                  <c:v>1.5699999999999999E-7</c:v>
                </c:pt>
                <c:pt idx="11126">
                  <c:v>1.5699999999999999E-7</c:v>
                </c:pt>
                <c:pt idx="11127">
                  <c:v>1.5699999999999999E-7</c:v>
                </c:pt>
                <c:pt idx="11128">
                  <c:v>1.5699999999999999E-7</c:v>
                </c:pt>
                <c:pt idx="11129">
                  <c:v>1.5699999999999999E-7</c:v>
                </c:pt>
                <c:pt idx="11130">
                  <c:v>1.5699999999999999E-7</c:v>
                </c:pt>
                <c:pt idx="11131">
                  <c:v>1.5699999999999999E-7</c:v>
                </c:pt>
                <c:pt idx="11132">
                  <c:v>1.5699999999999999E-7</c:v>
                </c:pt>
                <c:pt idx="11133">
                  <c:v>1.5699999999999999E-7</c:v>
                </c:pt>
                <c:pt idx="11134">
                  <c:v>1.5699999999999999E-7</c:v>
                </c:pt>
                <c:pt idx="11135">
                  <c:v>1.5699999999999999E-7</c:v>
                </c:pt>
                <c:pt idx="11136">
                  <c:v>1.5699999999999999E-7</c:v>
                </c:pt>
                <c:pt idx="11137">
                  <c:v>1.5800000000000001E-7</c:v>
                </c:pt>
                <c:pt idx="11138">
                  <c:v>1.5800000000000001E-7</c:v>
                </c:pt>
                <c:pt idx="11139">
                  <c:v>1.5800000000000001E-7</c:v>
                </c:pt>
                <c:pt idx="11140">
                  <c:v>1.5800000000000001E-7</c:v>
                </c:pt>
                <c:pt idx="11141">
                  <c:v>1.5800000000000001E-7</c:v>
                </c:pt>
                <c:pt idx="11142">
                  <c:v>1.5800000000000001E-7</c:v>
                </c:pt>
                <c:pt idx="11143">
                  <c:v>1.5800000000000001E-7</c:v>
                </c:pt>
                <c:pt idx="11144">
                  <c:v>1.5800000000000001E-7</c:v>
                </c:pt>
                <c:pt idx="11145">
                  <c:v>1.5800000000000001E-7</c:v>
                </c:pt>
                <c:pt idx="11146">
                  <c:v>1.5800000000000001E-7</c:v>
                </c:pt>
                <c:pt idx="11147">
                  <c:v>1.5800000000000001E-7</c:v>
                </c:pt>
                <c:pt idx="11148">
                  <c:v>1.5800000000000001E-7</c:v>
                </c:pt>
                <c:pt idx="11149">
                  <c:v>1.5800000000000001E-7</c:v>
                </c:pt>
                <c:pt idx="11150">
                  <c:v>1.5800000000000001E-7</c:v>
                </c:pt>
                <c:pt idx="11151">
                  <c:v>1.5800000000000001E-7</c:v>
                </c:pt>
                <c:pt idx="11152">
                  <c:v>1.5800000000000001E-7</c:v>
                </c:pt>
                <c:pt idx="11153">
                  <c:v>1.5800000000000001E-7</c:v>
                </c:pt>
                <c:pt idx="11154">
                  <c:v>1.5800000000000001E-7</c:v>
                </c:pt>
                <c:pt idx="11155">
                  <c:v>1.5800000000000001E-7</c:v>
                </c:pt>
                <c:pt idx="11156">
                  <c:v>1.5800000000000001E-7</c:v>
                </c:pt>
                <c:pt idx="11157">
                  <c:v>1.5900000000000001E-7</c:v>
                </c:pt>
                <c:pt idx="11158">
                  <c:v>1.5900000000000001E-7</c:v>
                </c:pt>
                <c:pt idx="11159">
                  <c:v>1.5900000000000001E-7</c:v>
                </c:pt>
                <c:pt idx="11160">
                  <c:v>1.5900000000000001E-7</c:v>
                </c:pt>
                <c:pt idx="11161">
                  <c:v>1.5900000000000001E-7</c:v>
                </c:pt>
                <c:pt idx="11162">
                  <c:v>1.5900000000000001E-7</c:v>
                </c:pt>
                <c:pt idx="11163">
                  <c:v>1.5900000000000001E-7</c:v>
                </c:pt>
                <c:pt idx="11164">
                  <c:v>1.5900000000000001E-7</c:v>
                </c:pt>
                <c:pt idx="11165">
                  <c:v>1.5900000000000001E-7</c:v>
                </c:pt>
                <c:pt idx="11166">
                  <c:v>1.5900000000000001E-7</c:v>
                </c:pt>
                <c:pt idx="11167">
                  <c:v>1.5900000000000001E-7</c:v>
                </c:pt>
                <c:pt idx="11168">
                  <c:v>1.5900000000000001E-7</c:v>
                </c:pt>
                <c:pt idx="11169">
                  <c:v>1.5900000000000001E-7</c:v>
                </c:pt>
                <c:pt idx="11170">
                  <c:v>1.5900000000000001E-7</c:v>
                </c:pt>
                <c:pt idx="11171">
                  <c:v>1.5900000000000001E-7</c:v>
                </c:pt>
                <c:pt idx="11172">
                  <c:v>1.5900000000000001E-7</c:v>
                </c:pt>
                <c:pt idx="11173">
                  <c:v>1.5900000000000001E-7</c:v>
                </c:pt>
                <c:pt idx="11174">
                  <c:v>1.5900000000000001E-7</c:v>
                </c:pt>
                <c:pt idx="11175">
                  <c:v>1.5900000000000001E-7</c:v>
                </c:pt>
                <c:pt idx="11176">
                  <c:v>1.5900000000000001E-7</c:v>
                </c:pt>
                <c:pt idx="11177">
                  <c:v>1.6E-7</c:v>
                </c:pt>
                <c:pt idx="11178">
                  <c:v>1.6E-7</c:v>
                </c:pt>
                <c:pt idx="11179">
                  <c:v>1.6E-7</c:v>
                </c:pt>
                <c:pt idx="11180">
                  <c:v>1.6E-7</c:v>
                </c:pt>
                <c:pt idx="11181">
                  <c:v>1.6E-7</c:v>
                </c:pt>
                <c:pt idx="11182">
                  <c:v>1.6E-7</c:v>
                </c:pt>
                <c:pt idx="11183">
                  <c:v>1.6E-7</c:v>
                </c:pt>
                <c:pt idx="11184">
                  <c:v>1.6E-7</c:v>
                </c:pt>
                <c:pt idx="11185">
                  <c:v>1.6E-7</c:v>
                </c:pt>
                <c:pt idx="11186">
                  <c:v>1.6E-7</c:v>
                </c:pt>
                <c:pt idx="11187">
                  <c:v>1.6E-7</c:v>
                </c:pt>
                <c:pt idx="11188">
                  <c:v>1.6E-7</c:v>
                </c:pt>
                <c:pt idx="11189">
                  <c:v>1.6E-7</c:v>
                </c:pt>
                <c:pt idx="11190">
                  <c:v>1.6E-7</c:v>
                </c:pt>
                <c:pt idx="11191">
                  <c:v>1.6E-7</c:v>
                </c:pt>
                <c:pt idx="11192">
                  <c:v>1.6E-7</c:v>
                </c:pt>
                <c:pt idx="11193">
                  <c:v>1.6E-7</c:v>
                </c:pt>
                <c:pt idx="11194">
                  <c:v>1.6E-7</c:v>
                </c:pt>
                <c:pt idx="11195">
                  <c:v>1.6E-7</c:v>
                </c:pt>
                <c:pt idx="11196">
                  <c:v>1.6E-7</c:v>
                </c:pt>
                <c:pt idx="11197">
                  <c:v>1.61E-7</c:v>
                </c:pt>
                <c:pt idx="11198">
                  <c:v>1.61E-7</c:v>
                </c:pt>
                <c:pt idx="11199">
                  <c:v>1.61E-7</c:v>
                </c:pt>
                <c:pt idx="11200">
                  <c:v>1.61E-7</c:v>
                </c:pt>
                <c:pt idx="11201">
                  <c:v>1.61E-7</c:v>
                </c:pt>
                <c:pt idx="11202">
                  <c:v>1.61E-7</c:v>
                </c:pt>
                <c:pt idx="11203">
                  <c:v>1.61E-7</c:v>
                </c:pt>
                <c:pt idx="11204">
                  <c:v>1.61E-7</c:v>
                </c:pt>
                <c:pt idx="11205">
                  <c:v>1.61E-7</c:v>
                </c:pt>
                <c:pt idx="11206">
                  <c:v>1.61E-7</c:v>
                </c:pt>
                <c:pt idx="11207">
                  <c:v>1.61E-7</c:v>
                </c:pt>
                <c:pt idx="11208">
                  <c:v>1.61E-7</c:v>
                </c:pt>
                <c:pt idx="11209">
                  <c:v>1.61E-7</c:v>
                </c:pt>
                <c:pt idx="11210">
                  <c:v>1.61E-7</c:v>
                </c:pt>
                <c:pt idx="11211">
                  <c:v>1.61E-7</c:v>
                </c:pt>
                <c:pt idx="11212">
                  <c:v>1.61E-7</c:v>
                </c:pt>
                <c:pt idx="11213">
                  <c:v>1.61E-7</c:v>
                </c:pt>
                <c:pt idx="11214">
                  <c:v>1.61E-7</c:v>
                </c:pt>
                <c:pt idx="11215">
                  <c:v>1.61E-7</c:v>
                </c:pt>
                <c:pt idx="11216">
                  <c:v>1.61E-7</c:v>
                </c:pt>
                <c:pt idx="11217">
                  <c:v>1.6199999999999999E-7</c:v>
                </c:pt>
                <c:pt idx="11218">
                  <c:v>1.6199999999999999E-7</c:v>
                </c:pt>
                <c:pt idx="11219">
                  <c:v>1.6199999999999999E-7</c:v>
                </c:pt>
                <c:pt idx="11220">
                  <c:v>1.6199999999999999E-7</c:v>
                </c:pt>
                <c:pt idx="11221">
                  <c:v>1.6199999999999999E-7</c:v>
                </c:pt>
                <c:pt idx="11222">
                  <c:v>1.6199999999999999E-7</c:v>
                </c:pt>
                <c:pt idx="11223">
                  <c:v>1.6199999999999999E-7</c:v>
                </c:pt>
                <c:pt idx="11224">
                  <c:v>1.6199999999999999E-7</c:v>
                </c:pt>
                <c:pt idx="11225">
                  <c:v>1.6199999999999999E-7</c:v>
                </c:pt>
                <c:pt idx="11226">
                  <c:v>1.6199999999999999E-7</c:v>
                </c:pt>
                <c:pt idx="11227">
                  <c:v>1.6199999999999999E-7</c:v>
                </c:pt>
                <c:pt idx="11228">
                  <c:v>1.6199999999999999E-7</c:v>
                </c:pt>
                <c:pt idx="11229">
                  <c:v>1.6199999999999999E-7</c:v>
                </c:pt>
                <c:pt idx="11230">
                  <c:v>1.6199999999999999E-7</c:v>
                </c:pt>
                <c:pt idx="11231">
                  <c:v>1.6199999999999999E-7</c:v>
                </c:pt>
                <c:pt idx="11232">
                  <c:v>1.6199999999999999E-7</c:v>
                </c:pt>
                <c:pt idx="11233">
                  <c:v>1.6199999999999999E-7</c:v>
                </c:pt>
                <c:pt idx="11234">
                  <c:v>1.6199999999999999E-7</c:v>
                </c:pt>
                <c:pt idx="11235">
                  <c:v>1.6199999999999999E-7</c:v>
                </c:pt>
                <c:pt idx="11236">
                  <c:v>1.6199999999999999E-7</c:v>
                </c:pt>
                <c:pt idx="11237">
                  <c:v>1.6299999999999999E-7</c:v>
                </c:pt>
                <c:pt idx="11238">
                  <c:v>1.6299999999999999E-7</c:v>
                </c:pt>
                <c:pt idx="11239">
                  <c:v>1.6299999999999999E-7</c:v>
                </c:pt>
                <c:pt idx="11240">
                  <c:v>1.6299999999999999E-7</c:v>
                </c:pt>
                <c:pt idx="11241">
                  <c:v>1.6299999999999999E-7</c:v>
                </c:pt>
                <c:pt idx="11242">
                  <c:v>1.6299999999999999E-7</c:v>
                </c:pt>
                <c:pt idx="11243">
                  <c:v>1.6299999999999999E-7</c:v>
                </c:pt>
                <c:pt idx="11244">
                  <c:v>1.6299999999999999E-7</c:v>
                </c:pt>
                <c:pt idx="11245">
                  <c:v>1.6299999999999999E-7</c:v>
                </c:pt>
                <c:pt idx="11246">
                  <c:v>1.6299999999999999E-7</c:v>
                </c:pt>
                <c:pt idx="11247">
                  <c:v>1.6299999999999999E-7</c:v>
                </c:pt>
                <c:pt idx="11248">
                  <c:v>1.6299999999999999E-7</c:v>
                </c:pt>
                <c:pt idx="11249">
                  <c:v>1.6299999999999999E-7</c:v>
                </c:pt>
                <c:pt idx="11250">
                  <c:v>1.6299999999999999E-7</c:v>
                </c:pt>
                <c:pt idx="11251">
                  <c:v>1.6299999999999999E-7</c:v>
                </c:pt>
                <c:pt idx="11252">
                  <c:v>1.6299999999999999E-7</c:v>
                </c:pt>
                <c:pt idx="11253">
                  <c:v>1.6299999999999999E-7</c:v>
                </c:pt>
                <c:pt idx="11254">
                  <c:v>1.6299999999999999E-7</c:v>
                </c:pt>
                <c:pt idx="11255">
                  <c:v>1.6299999999999999E-7</c:v>
                </c:pt>
                <c:pt idx="11256">
                  <c:v>1.6299999999999999E-7</c:v>
                </c:pt>
                <c:pt idx="11257">
                  <c:v>1.6400000000000001E-7</c:v>
                </c:pt>
                <c:pt idx="11258">
                  <c:v>1.6400000000000001E-7</c:v>
                </c:pt>
                <c:pt idx="11259">
                  <c:v>1.6400000000000001E-7</c:v>
                </c:pt>
                <c:pt idx="11260">
                  <c:v>1.6400000000000001E-7</c:v>
                </c:pt>
                <c:pt idx="11261">
                  <c:v>1.6400000000000001E-7</c:v>
                </c:pt>
                <c:pt idx="11262">
                  <c:v>1.6400000000000001E-7</c:v>
                </c:pt>
                <c:pt idx="11263">
                  <c:v>1.6400000000000001E-7</c:v>
                </c:pt>
                <c:pt idx="11264">
                  <c:v>1.6400000000000001E-7</c:v>
                </c:pt>
                <c:pt idx="11265">
                  <c:v>1.6400000000000001E-7</c:v>
                </c:pt>
                <c:pt idx="11266">
                  <c:v>1.6400000000000001E-7</c:v>
                </c:pt>
                <c:pt idx="11267">
                  <c:v>1.6400000000000001E-7</c:v>
                </c:pt>
                <c:pt idx="11268">
                  <c:v>1.6400000000000001E-7</c:v>
                </c:pt>
                <c:pt idx="11269">
                  <c:v>1.6400000000000001E-7</c:v>
                </c:pt>
                <c:pt idx="11270">
                  <c:v>1.6400000000000001E-7</c:v>
                </c:pt>
                <c:pt idx="11271">
                  <c:v>1.6400000000000001E-7</c:v>
                </c:pt>
                <c:pt idx="11272">
                  <c:v>1.6400000000000001E-7</c:v>
                </c:pt>
                <c:pt idx="11273">
                  <c:v>1.6400000000000001E-7</c:v>
                </c:pt>
                <c:pt idx="11274">
                  <c:v>1.6400000000000001E-7</c:v>
                </c:pt>
                <c:pt idx="11275">
                  <c:v>1.6400000000000001E-7</c:v>
                </c:pt>
                <c:pt idx="11276">
                  <c:v>1.6400000000000001E-7</c:v>
                </c:pt>
                <c:pt idx="11277">
                  <c:v>1.6500000000000001E-7</c:v>
                </c:pt>
                <c:pt idx="11278">
                  <c:v>1.6500000000000001E-7</c:v>
                </c:pt>
                <c:pt idx="11279">
                  <c:v>1.6500000000000001E-7</c:v>
                </c:pt>
                <c:pt idx="11280">
                  <c:v>1.6500000000000001E-7</c:v>
                </c:pt>
                <c:pt idx="11281">
                  <c:v>1.6500000000000001E-7</c:v>
                </c:pt>
                <c:pt idx="11282">
                  <c:v>1.6500000000000001E-7</c:v>
                </c:pt>
                <c:pt idx="11283">
                  <c:v>1.6500000000000001E-7</c:v>
                </c:pt>
                <c:pt idx="11284">
                  <c:v>1.6500000000000001E-7</c:v>
                </c:pt>
                <c:pt idx="11285">
                  <c:v>1.6500000000000001E-7</c:v>
                </c:pt>
                <c:pt idx="11286">
                  <c:v>1.6500000000000001E-7</c:v>
                </c:pt>
                <c:pt idx="11287">
                  <c:v>1.6500000000000001E-7</c:v>
                </c:pt>
                <c:pt idx="11288">
                  <c:v>1.6500000000000001E-7</c:v>
                </c:pt>
                <c:pt idx="11289">
                  <c:v>1.6500000000000001E-7</c:v>
                </c:pt>
                <c:pt idx="11290">
                  <c:v>1.6500000000000001E-7</c:v>
                </c:pt>
                <c:pt idx="11291">
                  <c:v>1.6500000000000001E-7</c:v>
                </c:pt>
                <c:pt idx="11292">
                  <c:v>1.6500000000000001E-7</c:v>
                </c:pt>
                <c:pt idx="11293">
                  <c:v>1.6500000000000001E-7</c:v>
                </c:pt>
                <c:pt idx="11294">
                  <c:v>1.6500000000000001E-7</c:v>
                </c:pt>
                <c:pt idx="11295">
                  <c:v>1.6500000000000001E-7</c:v>
                </c:pt>
                <c:pt idx="11296">
                  <c:v>1.6500000000000001E-7</c:v>
                </c:pt>
                <c:pt idx="11297">
                  <c:v>1.66E-7</c:v>
                </c:pt>
                <c:pt idx="11298">
                  <c:v>1.66E-7</c:v>
                </c:pt>
                <c:pt idx="11299">
                  <c:v>1.66E-7</c:v>
                </c:pt>
                <c:pt idx="11300">
                  <c:v>1.66E-7</c:v>
                </c:pt>
                <c:pt idx="11301">
                  <c:v>1.66E-7</c:v>
                </c:pt>
                <c:pt idx="11302">
                  <c:v>1.66E-7</c:v>
                </c:pt>
                <c:pt idx="11303">
                  <c:v>1.66E-7</c:v>
                </c:pt>
                <c:pt idx="11304">
                  <c:v>1.66E-7</c:v>
                </c:pt>
                <c:pt idx="11305">
                  <c:v>1.66E-7</c:v>
                </c:pt>
                <c:pt idx="11306">
                  <c:v>1.66E-7</c:v>
                </c:pt>
                <c:pt idx="11307">
                  <c:v>1.66E-7</c:v>
                </c:pt>
                <c:pt idx="11308">
                  <c:v>1.66E-7</c:v>
                </c:pt>
                <c:pt idx="11309">
                  <c:v>1.66E-7</c:v>
                </c:pt>
                <c:pt idx="11310">
                  <c:v>1.66E-7</c:v>
                </c:pt>
                <c:pt idx="11311">
                  <c:v>1.66E-7</c:v>
                </c:pt>
                <c:pt idx="11312">
                  <c:v>1.66E-7</c:v>
                </c:pt>
                <c:pt idx="11313">
                  <c:v>1.66E-7</c:v>
                </c:pt>
                <c:pt idx="11314">
                  <c:v>1.66E-7</c:v>
                </c:pt>
                <c:pt idx="11315">
                  <c:v>1.66E-7</c:v>
                </c:pt>
                <c:pt idx="11316">
                  <c:v>1.66E-7</c:v>
                </c:pt>
                <c:pt idx="11317">
                  <c:v>1.67E-7</c:v>
                </c:pt>
                <c:pt idx="11318">
                  <c:v>1.67E-7</c:v>
                </c:pt>
                <c:pt idx="11319">
                  <c:v>1.67E-7</c:v>
                </c:pt>
                <c:pt idx="11320">
                  <c:v>1.67E-7</c:v>
                </c:pt>
                <c:pt idx="11321">
                  <c:v>1.67E-7</c:v>
                </c:pt>
                <c:pt idx="11322">
                  <c:v>1.67E-7</c:v>
                </c:pt>
                <c:pt idx="11323">
                  <c:v>1.67E-7</c:v>
                </c:pt>
                <c:pt idx="11324">
                  <c:v>1.67E-7</c:v>
                </c:pt>
                <c:pt idx="11325">
                  <c:v>1.67E-7</c:v>
                </c:pt>
                <c:pt idx="11326">
                  <c:v>1.67E-7</c:v>
                </c:pt>
                <c:pt idx="11327">
                  <c:v>1.67E-7</c:v>
                </c:pt>
                <c:pt idx="11328">
                  <c:v>1.67E-7</c:v>
                </c:pt>
                <c:pt idx="11329">
                  <c:v>1.67E-7</c:v>
                </c:pt>
                <c:pt idx="11330">
                  <c:v>1.67E-7</c:v>
                </c:pt>
                <c:pt idx="11331">
                  <c:v>1.67E-7</c:v>
                </c:pt>
                <c:pt idx="11332">
                  <c:v>1.67E-7</c:v>
                </c:pt>
                <c:pt idx="11333">
                  <c:v>1.67E-7</c:v>
                </c:pt>
                <c:pt idx="11334">
                  <c:v>1.67E-7</c:v>
                </c:pt>
                <c:pt idx="11335">
                  <c:v>1.67E-7</c:v>
                </c:pt>
                <c:pt idx="11336">
                  <c:v>1.67E-7</c:v>
                </c:pt>
                <c:pt idx="11337">
                  <c:v>1.68E-7</c:v>
                </c:pt>
                <c:pt idx="11338">
                  <c:v>1.68E-7</c:v>
                </c:pt>
                <c:pt idx="11339">
                  <c:v>1.68E-7</c:v>
                </c:pt>
                <c:pt idx="11340">
                  <c:v>1.68E-7</c:v>
                </c:pt>
                <c:pt idx="11341">
                  <c:v>1.68E-7</c:v>
                </c:pt>
                <c:pt idx="11342">
                  <c:v>1.68E-7</c:v>
                </c:pt>
                <c:pt idx="11343">
                  <c:v>1.68E-7</c:v>
                </c:pt>
                <c:pt idx="11344">
                  <c:v>1.68E-7</c:v>
                </c:pt>
                <c:pt idx="11345">
                  <c:v>1.68E-7</c:v>
                </c:pt>
                <c:pt idx="11346">
                  <c:v>1.68E-7</c:v>
                </c:pt>
                <c:pt idx="11347">
                  <c:v>1.68E-7</c:v>
                </c:pt>
                <c:pt idx="11348">
                  <c:v>1.68E-7</c:v>
                </c:pt>
                <c:pt idx="11349">
                  <c:v>1.68E-7</c:v>
                </c:pt>
                <c:pt idx="11350">
                  <c:v>1.68E-7</c:v>
                </c:pt>
                <c:pt idx="11351">
                  <c:v>1.68E-7</c:v>
                </c:pt>
                <c:pt idx="11352">
                  <c:v>1.68E-7</c:v>
                </c:pt>
                <c:pt idx="11353">
                  <c:v>1.68E-7</c:v>
                </c:pt>
                <c:pt idx="11354">
                  <c:v>1.68E-7</c:v>
                </c:pt>
                <c:pt idx="11355">
                  <c:v>1.68E-7</c:v>
                </c:pt>
                <c:pt idx="11356">
                  <c:v>1.68E-7</c:v>
                </c:pt>
                <c:pt idx="11357">
                  <c:v>1.6899999999999999E-7</c:v>
                </c:pt>
                <c:pt idx="11358">
                  <c:v>1.6899999999999999E-7</c:v>
                </c:pt>
                <c:pt idx="11359">
                  <c:v>1.6899999999999999E-7</c:v>
                </c:pt>
                <c:pt idx="11360">
                  <c:v>1.6899999999999999E-7</c:v>
                </c:pt>
                <c:pt idx="11361">
                  <c:v>1.6899999999999999E-7</c:v>
                </c:pt>
                <c:pt idx="11362">
                  <c:v>1.6899999999999999E-7</c:v>
                </c:pt>
                <c:pt idx="11363">
                  <c:v>1.6899999999999999E-7</c:v>
                </c:pt>
                <c:pt idx="11364">
                  <c:v>1.6899999999999999E-7</c:v>
                </c:pt>
                <c:pt idx="11365">
                  <c:v>1.6899999999999999E-7</c:v>
                </c:pt>
                <c:pt idx="11366">
                  <c:v>1.6899999999999999E-7</c:v>
                </c:pt>
                <c:pt idx="11367">
                  <c:v>1.6899999999999999E-7</c:v>
                </c:pt>
                <c:pt idx="11368">
                  <c:v>1.6899999999999999E-7</c:v>
                </c:pt>
                <c:pt idx="11369">
                  <c:v>1.6899999999999999E-7</c:v>
                </c:pt>
                <c:pt idx="11370">
                  <c:v>1.6899999999999999E-7</c:v>
                </c:pt>
                <c:pt idx="11371">
                  <c:v>1.6899999999999999E-7</c:v>
                </c:pt>
                <c:pt idx="11372">
                  <c:v>1.6899999999999999E-7</c:v>
                </c:pt>
                <c:pt idx="11373">
                  <c:v>1.6899999999999999E-7</c:v>
                </c:pt>
                <c:pt idx="11374">
                  <c:v>1.6899999999999999E-7</c:v>
                </c:pt>
                <c:pt idx="11375">
                  <c:v>1.6899999999999999E-7</c:v>
                </c:pt>
                <c:pt idx="11376">
                  <c:v>1.6899999999999999E-7</c:v>
                </c:pt>
                <c:pt idx="11377">
                  <c:v>1.6999999999999999E-7</c:v>
                </c:pt>
                <c:pt idx="11378">
                  <c:v>1.6999999999999999E-7</c:v>
                </c:pt>
                <c:pt idx="11379">
                  <c:v>1.6999999999999999E-7</c:v>
                </c:pt>
                <c:pt idx="11380">
                  <c:v>1.6999999999999999E-7</c:v>
                </c:pt>
                <c:pt idx="11381">
                  <c:v>1.6999999999999999E-7</c:v>
                </c:pt>
                <c:pt idx="11382">
                  <c:v>1.6999999999999999E-7</c:v>
                </c:pt>
                <c:pt idx="11383">
                  <c:v>1.6999999999999999E-7</c:v>
                </c:pt>
                <c:pt idx="11384">
                  <c:v>1.6999999999999999E-7</c:v>
                </c:pt>
                <c:pt idx="11385">
                  <c:v>1.6999999999999999E-7</c:v>
                </c:pt>
                <c:pt idx="11386">
                  <c:v>1.6999999999999999E-7</c:v>
                </c:pt>
                <c:pt idx="11387">
                  <c:v>1.6999999999999999E-7</c:v>
                </c:pt>
                <c:pt idx="11388">
                  <c:v>1.6999999999999999E-7</c:v>
                </c:pt>
                <c:pt idx="11389">
                  <c:v>1.6999999999999999E-7</c:v>
                </c:pt>
                <c:pt idx="11390">
                  <c:v>1.6999999999999999E-7</c:v>
                </c:pt>
                <c:pt idx="11391">
                  <c:v>1.6999999999999999E-7</c:v>
                </c:pt>
                <c:pt idx="11392">
                  <c:v>1.6999999999999999E-7</c:v>
                </c:pt>
                <c:pt idx="11393">
                  <c:v>1.6999999999999999E-7</c:v>
                </c:pt>
                <c:pt idx="11394">
                  <c:v>1.6999999999999999E-7</c:v>
                </c:pt>
                <c:pt idx="11395">
                  <c:v>1.6999999999999999E-7</c:v>
                </c:pt>
                <c:pt idx="11396">
                  <c:v>1.6999999999999999E-7</c:v>
                </c:pt>
                <c:pt idx="11397">
                  <c:v>1.7100000000000001E-7</c:v>
                </c:pt>
                <c:pt idx="11398">
                  <c:v>1.7100000000000001E-7</c:v>
                </c:pt>
                <c:pt idx="11399">
                  <c:v>1.7100000000000001E-7</c:v>
                </c:pt>
                <c:pt idx="11400">
                  <c:v>1.7100000000000001E-7</c:v>
                </c:pt>
                <c:pt idx="11401">
                  <c:v>1.7100000000000001E-7</c:v>
                </c:pt>
                <c:pt idx="11402">
                  <c:v>1.7100000000000001E-7</c:v>
                </c:pt>
                <c:pt idx="11403">
                  <c:v>1.7100000000000001E-7</c:v>
                </c:pt>
                <c:pt idx="11404">
                  <c:v>1.7100000000000001E-7</c:v>
                </c:pt>
                <c:pt idx="11405">
                  <c:v>1.7100000000000001E-7</c:v>
                </c:pt>
                <c:pt idx="11406">
                  <c:v>1.7100000000000001E-7</c:v>
                </c:pt>
                <c:pt idx="11407">
                  <c:v>1.7100000000000001E-7</c:v>
                </c:pt>
                <c:pt idx="11408">
                  <c:v>1.7100000000000001E-7</c:v>
                </c:pt>
                <c:pt idx="11409">
                  <c:v>1.7100000000000001E-7</c:v>
                </c:pt>
                <c:pt idx="11410">
                  <c:v>1.7100000000000001E-7</c:v>
                </c:pt>
                <c:pt idx="11411">
                  <c:v>1.7100000000000001E-7</c:v>
                </c:pt>
                <c:pt idx="11412">
                  <c:v>1.7100000000000001E-7</c:v>
                </c:pt>
                <c:pt idx="11413">
                  <c:v>1.7100000000000001E-7</c:v>
                </c:pt>
                <c:pt idx="11414">
                  <c:v>1.7100000000000001E-7</c:v>
                </c:pt>
                <c:pt idx="11415">
                  <c:v>1.7100000000000001E-7</c:v>
                </c:pt>
                <c:pt idx="11416">
                  <c:v>1.7100000000000001E-7</c:v>
                </c:pt>
                <c:pt idx="11417">
                  <c:v>1.72E-7</c:v>
                </c:pt>
                <c:pt idx="11418">
                  <c:v>1.72E-7</c:v>
                </c:pt>
                <c:pt idx="11419">
                  <c:v>1.72E-7</c:v>
                </c:pt>
                <c:pt idx="11420">
                  <c:v>1.72E-7</c:v>
                </c:pt>
                <c:pt idx="11421">
                  <c:v>1.72E-7</c:v>
                </c:pt>
                <c:pt idx="11422">
                  <c:v>1.72E-7</c:v>
                </c:pt>
                <c:pt idx="11423">
                  <c:v>1.72E-7</c:v>
                </c:pt>
                <c:pt idx="11424">
                  <c:v>1.72E-7</c:v>
                </c:pt>
                <c:pt idx="11425">
                  <c:v>1.72E-7</c:v>
                </c:pt>
                <c:pt idx="11426">
                  <c:v>1.72E-7</c:v>
                </c:pt>
                <c:pt idx="11427">
                  <c:v>1.72E-7</c:v>
                </c:pt>
                <c:pt idx="11428">
                  <c:v>1.72E-7</c:v>
                </c:pt>
                <c:pt idx="11429">
                  <c:v>1.72E-7</c:v>
                </c:pt>
                <c:pt idx="11430">
                  <c:v>1.72E-7</c:v>
                </c:pt>
                <c:pt idx="11431">
                  <c:v>1.72E-7</c:v>
                </c:pt>
                <c:pt idx="11432">
                  <c:v>1.72E-7</c:v>
                </c:pt>
                <c:pt idx="11433">
                  <c:v>1.72E-7</c:v>
                </c:pt>
                <c:pt idx="11434">
                  <c:v>1.72E-7</c:v>
                </c:pt>
                <c:pt idx="11435">
                  <c:v>1.72E-7</c:v>
                </c:pt>
                <c:pt idx="11436">
                  <c:v>1.72E-7</c:v>
                </c:pt>
                <c:pt idx="11437">
                  <c:v>1.73E-7</c:v>
                </c:pt>
                <c:pt idx="11438">
                  <c:v>1.73E-7</c:v>
                </c:pt>
                <c:pt idx="11439">
                  <c:v>1.73E-7</c:v>
                </c:pt>
                <c:pt idx="11440">
                  <c:v>1.73E-7</c:v>
                </c:pt>
                <c:pt idx="11441">
                  <c:v>1.73E-7</c:v>
                </c:pt>
                <c:pt idx="11442">
                  <c:v>1.73E-7</c:v>
                </c:pt>
                <c:pt idx="11443">
                  <c:v>1.73E-7</c:v>
                </c:pt>
                <c:pt idx="11444">
                  <c:v>1.73E-7</c:v>
                </c:pt>
                <c:pt idx="11445">
                  <c:v>1.73E-7</c:v>
                </c:pt>
                <c:pt idx="11446">
                  <c:v>1.73E-7</c:v>
                </c:pt>
                <c:pt idx="11447">
                  <c:v>1.73E-7</c:v>
                </c:pt>
                <c:pt idx="11448">
                  <c:v>1.73E-7</c:v>
                </c:pt>
                <c:pt idx="11449">
                  <c:v>1.73E-7</c:v>
                </c:pt>
                <c:pt idx="11450">
                  <c:v>1.73E-7</c:v>
                </c:pt>
                <c:pt idx="11451">
                  <c:v>1.73E-7</c:v>
                </c:pt>
                <c:pt idx="11452">
                  <c:v>1.73E-7</c:v>
                </c:pt>
                <c:pt idx="11453">
                  <c:v>1.73E-7</c:v>
                </c:pt>
                <c:pt idx="11454">
                  <c:v>1.73E-7</c:v>
                </c:pt>
                <c:pt idx="11455">
                  <c:v>1.73E-7</c:v>
                </c:pt>
                <c:pt idx="11456">
                  <c:v>1.73E-7</c:v>
                </c:pt>
                <c:pt idx="11457">
                  <c:v>1.74E-7</c:v>
                </c:pt>
                <c:pt idx="11458">
                  <c:v>1.74E-7</c:v>
                </c:pt>
                <c:pt idx="11459">
                  <c:v>1.74E-7</c:v>
                </c:pt>
                <c:pt idx="11460">
                  <c:v>1.74E-7</c:v>
                </c:pt>
                <c:pt idx="11461">
                  <c:v>1.74E-7</c:v>
                </c:pt>
                <c:pt idx="11462">
                  <c:v>1.74E-7</c:v>
                </c:pt>
                <c:pt idx="11463">
                  <c:v>1.74E-7</c:v>
                </c:pt>
                <c:pt idx="11464">
                  <c:v>1.74E-7</c:v>
                </c:pt>
                <c:pt idx="11465">
                  <c:v>1.74E-7</c:v>
                </c:pt>
                <c:pt idx="11466">
                  <c:v>1.74E-7</c:v>
                </c:pt>
                <c:pt idx="11467">
                  <c:v>1.74E-7</c:v>
                </c:pt>
                <c:pt idx="11468">
                  <c:v>1.74E-7</c:v>
                </c:pt>
                <c:pt idx="11469">
                  <c:v>1.74E-7</c:v>
                </c:pt>
                <c:pt idx="11470">
                  <c:v>1.74E-7</c:v>
                </c:pt>
                <c:pt idx="11471">
                  <c:v>1.74E-7</c:v>
                </c:pt>
                <c:pt idx="11472">
                  <c:v>1.74E-7</c:v>
                </c:pt>
                <c:pt idx="11473">
                  <c:v>1.74E-7</c:v>
                </c:pt>
                <c:pt idx="11474">
                  <c:v>1.74E-7</c:v>
                </c:pt>
                <c:pt idx="11475">
                  <c:v>1.74E-7</c:v>
                </c:pt>
                <c:pt idx="11476">
                  <c:v>1.74E-7</c:v>
                </c:pt>
                <c:pt idx="11477">
                  <c:v>1.7499999999999999E-7</c:v>
                </c:pt>
                <c:pt idx="11478">
                  <c:v>1.7499999999999999E-7</c:v>
                </c:pt>
                <c:pt idx="11479">
                  <c:v>1.7499999999999999E-7</c:v>
                </c:pt>
                <c:pt idx="11480">
                  <c:v>1.7499999999999999E-7</c:v>
                </c:pt>
                <c:pt idx="11481">
                  <c:v>1.7499999999999999E-7</c:v>
                </c:pt>
                <c:pt idx="11482">
                  <c:v>1.7499999999999999E-7</c:v>
                </c:pt>
                <c:pt idx="11483">
                  <c:v>1.7499999999999999E-7</c:v>
                </c:pt>
                <c:pt idx="11484">
                  <c:v>1.7499999999999999E-7</c:v>
                </c:pt>
                <c:pt idx="11485">
                  <c:v>1.7499999999999999E-7</c:v>
                </c:pt>
                <c:pt idx="11486">
                  <c:v>1.7499999999999999E-7</c:v>
                </c:pt>
                <c:pt idx="11487">
                  <c:v>1.7499999999999999E-7</c:v>
                </c:pt>
                <c:pt idx="11488">
                  <c:v>1.7499999999999999E-7</c:v>
                </c:pt>
                <c:pt idx="11489">
                  <c:v>1.7499999999999999E-7</c:v>
                </c:pt>
                <c:pt idx="11490">
                  <c:v>1.7499999999999999E-7</c:v>
                </c:pt>
                <c:pt idx="11491">
                  <c:v>1.7499999999999999E-7</c:v>
                </c:pt>
                <c:pt idx="11492">
                  <c:v>1.7499999999999999E-7</c:v>
                </c:pt>
                <c:pt idx="11493">
                  <c:v>1.7499999999999999E-7</c:v>
                </c:pt>
                <c:pt idx="11494">
                  <c:v>1.7499999999999999E-7</c:v>
                </c:pt>
                <c:pt idx="11495">
                  <c:v>1.7499999999999999E-7</c:v>
                </c:pt>
                <c:pt idx="11496">
                  <c:v>1.7499999999999999E-7</c:v>
                </c:pt>
                <c:pt idx="11497">
                  <c:v>1.7599999999999999E-7</c:v>
                </c:pt>
                <c:pt idx="11498">
                  <c:v>1.7599999999999999E-7</c:v>
                </c:pt>
                <c:pt idx="11499">
                  <c:v>1.7599999999999999E-7</c:v>
                </c:pt>
                <c:pt idx="11500">
                  <c:v>1.7599999999999999E-7</c:v>
                </c:pt>
                <c:pt idx="11501">
                  <c:v>1.7599999999999999E-7</c:v>
                </c:pt>
                <c:pt idx="11502">
                  <c:v>1.7599999999999999E-7</c:v>
                </c:pt>
                <c:pt idx="11503">
                  <c:v>1.7599999999999999E-7</c:v>
                </c:pt>
                <c:pt idx="11504">
                  <c:v>1.7599999999999999E-7</c:v>
                </c:pt>
                <c:pt idx="11505">
                  <c:v>1.7599999999999999E-7</c:v>
                </c:pt>
                <c:pt idx="11506">
                  <c:v>1.7599999999999999E-7</c:v>
                </c:pt>
                <c:pt idx="11507">
                  <c:v>1.7599999999999999E-7</c:v>
                </c:pt>
                <c:pt idx="11508">
                  <c:v>1.7599999999999999E-7</c:v>
                </c:pt>
                <c:pt idx="11509">
                  <c:v>1.7599999999999999E-7</c:v>
                </c:pt>
                <c:pt idx="11510">
                  <c:v>1.7599999999999999E-7</c:v>
                </c:pt>
                <c:pt idx="11511">
                  <c:v>1.7599999999999999E-7</c:v>
                </c:pt>
                <c:pt idx="11512">
                  <c:v>1.7599999999999999E-7</c:v>
                </c:pt>
                <c:pt idx="11513">
                  <c:v>1.7599999999999999E-7</c:v>
                </c:pt>
                <c:pt idx="11514">
                  <c:v>1.7599999999999999E-7</c:v>
                </c:pt>
                <c:pt idx="11515">
                  <c:v>1.7599999999999999E-7</c:v>
                </c:pt>
                <c:pt idx="11516">
                  <c:v>1.7599999999999999E-7</c:v>
                </c:pt>
                <c:pt idx="11517">
                  <c:v>1.7700000000000001E-7</c:v>
                </c:pt>
                <c:pt idx="11518">
                  <c:v>1.7700000000000001E-7</c:v>
                </c:pt>
                <c:pt idx="11519">
                  <c:v>1.7700000000000001E-7</c:v>
                </c:pt>
                <c:pt idx="11520">
                  <c:v>1.7700000000000001E-7</c:v>
                </c:pt>
                <c:pt idx="11521">
                  <c:v>1.7700000000000001E-7</c:v>
                </c:pt>
                <c:pt idx="11522">
                  <c:v>1.7700000000000001E-7</c:v>
                </c:pt>
                <c:pt idx="11523">
                  <c:v>1.7700000000000001E-7</c:v>
                </c:pt>
                <c:pt idx="11524">
                  <c:v>1.7700000000000001E-7</c:v>
                </c:pt>
                <c:pt idx="11525">
                  <c:v>1.7700000000000001E-7</c:v>
                </c:pt>
                <c:pt idx="11526">
                  <c:v>1.7700000000000001E-7</c:v>
                </c:pt>
                <c:pt idx="11527">
                  <c:v>1.7700000000000001E-7</c:v>
                </c:pt>
                <c:pt idx="11528">
                  <c:v>1.7700000000000001E-7</c:v>
                </c:pt>
                <c:pt idx="11529">
                  <c:v>1.7700000000000001E-7</c:v>
                </c:pt>
                <c:pt idx="11530">
                  <c:v>1.7700000000000001E-7</c:v>
                </c:pt>
                <c:pt idx="11531">
                  <c:v>1.7700000000000001E-7</c:v>
                </c:pt>
                <c:pt idx="11532">
                  <c:v>1.7700000000000001E-7</c:v>
                </c:pt>
                <c:pt idx="11533">
                  <c:v>1.7700000000000001E-7</c:v>
                </c:pt>
                <c:pt idx="11534">
                  <c:v>1.7700000000000001E-7</c:v>
                </c:pt>
                <c:pt idx="11535">
                  <c:v>1.7700000000000001E-7</c:v>
                </c:pt>
                <c:pt idx="11536">
                  <c:v>1.7700000000000001E-7</c:v>
                </c:pt>
                <c:pt idx="11537">
                  <c:v>1.7800000000000001E-7</c:v>
                </c:pt>
                <c:pt idx="11538">
                  <c:v>1.7800000000000001E-7</c:v>
                </c:pt>
                <c:pt idx="11539">
                  <c:v>1.7800000000000001E-7</c:v>
                </c:pt>
                <c:pt idx="11540">
                  <c:v>1.7800000000000001E-7</c:v>
                </c:pt>
                <c:pt idx="11541">
                  <c:v>1.7800000000000001E-7</c:v>
                </c:pt>
                <c:pt idx="11542">
                  <c:v>1.7800000000000001E-7</c:v>
                </c:pt>
                <c:pt idx="11543">
                  <c:v>1.7800000000000001E-7</c:v>
                </c:pt>
                <c:pt idx="11544">
                  <c:v>1.7800000000000001E-7</c:v>
                </c:pt>
                <c:pt idx="11545">
                  <c:v>1.7800000000000001E-7</c:v>
                </c:pt>
                <c:pt idx="11546">
                  <c:v>1.7800000000000001E-7</c:v>
                </c:pt>
                <c:pt idx="11547">
                  <c:v>1.7800000000000001E-7</c:v>
                </c:pt>
                <c:pt idx="11548">
                  <c:v>1.7800000000000001E-7</c:v>
                </c:pt>
                <c:pt idx="11549">
                  <c:v>1.7800000000000001E-7</c:v>
                </c:pt>
                <c:pt idx="11550">
                  <c:v>1.7800000000000001E-7</c:v>
                </c:pt>
                <c:pt idx="11551">
                  <c:v>1.7800000000000001E-7</c:v>
                </c:pt>
                <c:pt idx="11552">
                  <c:v>1.7800000000000001E-7</c:v>
                </c:pt>
                <c:pt idx="11553">
                  <c:v>1.7800000000000001E-7</c:v>
                </c:pt>
                <c:pt idx="11554">
                  <c:v>1.7800000000000001E-7</c:v>
                </c:pt>
                <c:pt idx="11555">
                  <c:v>1.7800000000000001E-7</c:v>
                </c:pt>
                <c:pt idx="11556">
                  <c:v>1.7800000000000001E-7</c:v>
                </c:pt>
                <c:pt idx="11557">
                  <c:v>1.79E-7</c:v>
                </c:pt>
                <c:pt idx="11558">
                  <c:v>1.79E-7</c:v>
                </c:pt>
                <c:pt idx="11559">
                  <c:v>1.79E-7</c:v>
                </c:pt>
                <c:pt idx="11560">
                  <c:v>1.79E-7</c:v>
                </c:pt>
                <c:pt idx="11561">
                  <c:v>1.79E-7</c:v>
                </c:pt>
                <c:pt idx="11562">
                  <c:v>1.79E-7</c:v>
                </c:pt>
                <c:pt idx="11563">
                  <c:v>1.79E-7</c:v>
                </c:pt>
                <c:pt idx="11564">
                  <c:v>1.79E-7</c:v>
                </c:pt>
                <c:pt idx="11565">
                  <c:v>1.79E-7</c:v>
                </c:pt>
                <c:pt idx="11566">
                  <c:v>1.79E-7</c:v>
                </c:pt>
                <c:pt idx="11567">
                  <c:v>1.79E-7</c:v>
                </c:pt>
                <c:pt idx="11568">
                  <c:v>1.79E-7</c:v>
                </c:pt>
                <c:pt idx="11569">
                  <c:v>1.79E-7</c:v>
                </c:pt>
                <c:pt idx="11570">
                  <c:v>1.79E-7</c:v>
                </c:pt>
                <c:pt idx="11571">
                  <c:v>1.79E-7</c:v>
                </c:pt>
                <c:pt idx="11572">
                  <c:v>1.79E-7</c:v>
                </c:pt>
                <c:pt idx="11573">
                  <c:v>1.79E-7</c:v>
                </c:pt>
                <c:pt idx="11574">
                  <c:v>1.79E-7</c:v>
                </c:pt>
                <c:pt idx="11575">
                  <c:v>1.79E-7</c:v>
                </c:pt>
                <c:pt idx="11576">
                  <c:v>1.79E-7</c:v>
                </c:pt>
                <c:pt idx="11577">
                  <c:v>1.8E-7</c:v>
                </c:pt>
                <c:pt idx="11578">
                  <c:v>1.8E-7</c:v>
                </c:pt>
                <c:pt idx="11579">
                  <c:v>1.8E-7</c:v>
                </c:pt>
                <c:pt idx="11580">
                  <c:v>1.8E-7</c:v>
                </c:pt>
                <c:pt idx="11581">
                  <c:v>1.8E-7</c:v>
                </c:pt>
                <c:pt idx="11582">
                  <c:v>1.8E-7</c:v>
                </c:pt>
                <c:pt idx="11583">
                  <c:v>1.8E-7</c:v>
                </c:pt>
                <c:pt idx="11584">
                  <c:v>1.8E-7</c:v>
                </c:pt>
                <c:pt idx="11585">
                  <c:v>1.8E-7</c:v>
                </c:pt>
                <c:pt idx="11586">
                  <c:v>1.8E-7</c:v>
                </c:pt>
                <c:pt idx="11587">
                  <c:v>1.8E-7</c:v>
                </c:pt>
                <c:pt idx="11588">
                  <c:v>1.8E-7</c:v>
                </c:pt>
                <c:pt idx="11589">
                  <c:v>1.8E-7</c:v>
                </c:pt>
                <c:pt idx="11590">
                  <c:v>1.8E-7</c:v>
                </c:pt>
                <c:pt idx="11591">
                  <c:v>1.8E-7</c:v>
                </c:pt>
                <c:pt idx="11592">
                  <c:v>1.8E-7</c:v>
                </c:pt>
                <c:pt idx="11593">
                  <c:v>1.8E-7</c:v>
                </c:pt>
                <c:pt idx="11594">
                  <c:v>1.8E-7</c:v>
                </c:pt>
                <c:pt idx="11595">
                  <c:v>1.8E-7</c:v>
                </c:pt>
                <c:pt idx="11596">
                  <c:v>1.8E-7</c:v>
                </c:pt>
                <c:pt idx="11597">
                  <c:v>1.8099999999999999E-7</c:v>
                </c:pt>
                <c:pt idx="11598">
                  <c:v>1.8099999999999999E-7</c:v>
                </c:pt>
                <c:pt idx="11599">
                  <c:v>1.8099999999999999E-7</c:v>
                </c:pt>
                <c:pt idx="11600">
                  <c:v>1.8099999999999999E-7</c:v>
                </c:pt>
                <c:pt idx="11601">
                  <c:v>1.8099999999999999E-7</c:v>
                </c:pt>
                <c:pt idx="11602">
                  <c:v>1.8099999999999999E-7</c:v>
                </c:pt>
                <c:pt idx="11603">
                  <c:v>1.8099999999999999E-7</c:v>
                </c:pt>
                <c:pt idx="11604">
                  <c:v>1.8099999999999999E-7</c:v>
                </c:pt>
                <c:pt idx="11605">
                  <c:v>1.8099999999999999E-7</c:v>
                </c:pt>
                <c:pt idx="11606">
                  <c:v>1.8099999999999999E-7</c:v>
                </c:pt>
                <c:pt idx="11607">
                  <c:v>1.8099999999999999E-7</c:v>
                </c:pt>
                <c:pt idx="11608">
                  <c:v>1.8099999999999999E-7</c:v>
                </c:pt>
                <c:pt idx="11609">
                  <c:v>1.8099999999999999E-7</c:v>
                </c:pt>
                <c:pt idx="11610">
                  <c:v>1.8099999999999999E-7</c:v>
                </c:pt>
                <c:pt idx="11611">
                  <c:v>1.8099999999999999E-7</c:v>
                </c:pt>
                <c:pt idx="11612">
                  <c:v>1.8099999999999999E-7</c:v>
                </c:pt>
                <c:pt idx="11613">
                  <c:v>1.8099999999999999E-7</c:v>
                </c:pt>
                <c:pt idx="11614">
                  <c:v>1.8099999999999999E-7</c:v>
                </c:pt>
                <c:pt idx="11615">
                  <c:v>1.8099999999999999E-7</c:v>
                </c:pt>
                <c:pt idx="11616">
                  <c:v>1.8099999999999999E-7</c:v>
                </c:pt>
                <c:pt idx="11617">
                  <c:v>1.8199999999999999E-7</c:v>
                </c:pt>
                <c:pt idx="11618">
                  <c:v>1.8199999999999999E-7</c:v>
                </c:pt>
                <c:pt idx="11619">
                  <c:v>1.8199999999999999E-7</c:v>
                </c:pt>
                <c:pt idx="11620">
                  <c:v>1.8199999999999999E-7</c:v>
                </c:pt>
                <c:pt idx="11621">
                  <c:v>1.8199999999999999E-7</c:v>
                </c:pt>
                <c:pt idx="11622">
                  <c:v>1.8199999999999999E-7</c:v>
                </c:pt>
                <c:pt idx="11623">
                  <c:v>1.8199999999999999E-7</c:v>
                </c:pt>
                <c:pt idx="11624">
                  <c:v>1.8199999999999999E-7</c:v>
                </c:pt>
                <c:pt idx="11625">
                  <c:v>1.8199999999999999E-7</c:v>
                </c:pt>
                <c:pt idx="11626">
                  <c:v>1.8199999999999999E-7</c:v>
                </c:pt>
                <c:pt idx="11627">
                  <c:v>1.8199999999999999E-7</c:v>
                </c:pt>
                <c:pt idx="11628">
                  <c:v>1.8199999999999999E-7</c:v>
                </c:pt>
                <c:pt idx="11629">
                  <c:v>1.8199999999999999E-7</c:v>
                </c:pt>
                <c:pt idx="11630">
                  <c:v>1.8199999999999999E-7</c:v>
                </c:pt>
                <c:pt idx="11631">
                  <c:v>1.8199999999999999E-7</c:v>
                </c:pt>
                <c:pt idx="11632">
                  <c:v>1.8199999999999999E-7</c:v>
                </c:pt>
                <c:pt idx="11633">
                  <c:v>1.8199999999999999E-7</c:v>
                </c:pt>
                <c:pt idx="11634">
                  <c:v>1.8199999999999999E-7</c:v>
                </c:pt>
                <c:pt idx="11635">
                  <c:v>1.8199999999999999E-7</c:v>
                </c:pt>
                <c:pt idx="11636">
                  <c:v>1.8199999999999999E-7</c:v>
                </c:pt>
                <c:pt idx="11637">
                  <c:v>1.8300000000000001E-7</c:v>
                </c:pt>
                <c:pt idx="11638">
                  <c:v>1.8300000000000001E-7</c:v>
                </c:pt>
                <c:pt idx="11639">
                  <c:v>1.8300000000000001E-7</c:v>
                </c:pt>
                <c:pt idx="11640">
                  <c:v>1.8300000000000001E-7</c:v>
                </c:pt>
                <c:pt idx="11641">
                  <c:v>1.8300000000000001E-7</c:v>
                </c:pt>
                <c:pt idx="11642">
                  <c:v>1.8300000000000001E-7</c:v>
                </c:pt>
                <c:pt idx="11643">
                  <c:v>1.8300000000000001E-7</c:v>
                </c:pt>
                <c:pt idx="11644">
                  <c:v>1.8300000000000001E-7</c:v>
                </c:pt>
                <c:pt idx="11645">
                  <c:v>1.8300000000000001E-7</c:v>
                </c:pt>
                <c:pt idx="11646">
                  <c:v>1.8300000000000001E-7</c:v>
                </c:pt>
                <c:pt idx="11647">
                  <c:v>1.8300000000000001E-7</c:v>
                </c:pt>
                <c:pt idx="11648">
                  <c:v>1.8300000000000001E-7</c:v>
                </c:pt>
                <c:pt idx="11649">
                  <c:v>1.8300000000000001E-7</c:v>
                </c:pt>
                <c:pt idx="11650">
                  <c:v>1.8300000000000001E-7</c:v>
                </c:pt>
                <c:pt idx="11651">
                  <c:v>1.8300000000000001E-7</c:v>
                </c:pt>
                <c:pt idx="11652">
                  <c:v>1.8300000000000001E-7</c:v>
                </c:pt>
                <c:pt idx="11653">
                  <c:v>1.8300000000000001E-7</c:v>
                </c:pt>
                <c:pt idx="11654">
                  <c:v>1.8300000000000001E-7</c:v>
                </c:pt>
                <c:pt idx="11655">
                  <c:v>1.8300000000000001E-7</c:v>
                </c:pt>
                <c:pt idx="11656">
                  <c:v>1.8300000000000001E-7</c:v>
                </c:pt>
                <c:pt idx="11657">
                  <c:v>1.8400000000000001E-7</c:v>
                </c:pt>
                <c:pt idx="11658">
                  <c:v>1.8400000000000001E-7</c:v>
                </c:pt>
                <c:pt idx="11659">
                  <c:v>1.8400000000000001E-7</c:v>
                </c:pt>
                <c:pt idx="11660">
                  <c:v>1.8400000000000001E-7</c:v>
                </c:pt>
                <c:pt idx="11661">
                  <c:v>1.8400000000000001E-7</c:v>
                </c:pt>
                <c:pt idx="11662">
                  <c:v>1.8400000000000001E-7</c:v>
                </c:pt>
                <c:pt idx="11663">
                  <c:v>1.8400000000000001E-7</c:v>
                </c:pt>
                <c:pt idx="11664">
                  <c:v>1.8400000000000001E-7</c:v>
                </c:pt>
                <c:pt idx="11665">
                  <c:v>1.8400000000000001E-7</c:v>
                </c:pt>
                <c:pt idx="11666">
                  <c:v>1.8400000000000001E-7</c:v>
                </c:pt>
                <c:pt idx="11667">
                  <c:v>1.8400000000000001E-7</c:v>
                </c:pt>
                <c:pt idx="11668">
                  <c:v>1.8400000000000001E-7</c:v>
                </c:pt>
                <c:pt idx="11669">
                  <c:v>1.8400000000000001E-7</c:v>
                </c:pt>
                <c:pt idx="11670">
                  <c:v>1.8400000000000001E-7</c:v>
                </c:pt>
                <c:pt idx="11671">
                  <c:v>1.8400000000000001E-7</c:v>
                </c:pt>
                <c:pt idx="11672">
                  <c:v>1.8400000000000001E-7</c:v>
                </c:pt>
                <c:pt idx="11673">
                  <c:v>1.8400000000000001E-7</c:v>
                </c:pt>
                <c:pt idx="11674">
                  <c:v>1.8400000000000001E-7</c:v>
                </c:pt>
                <c:pt idx="11675">
                  <c:v>1.8400000000000001E-7</c:v>
                </c:pt>
                <c:pt idx="11676">
                  <c:v>1.8400000000000001E-7</c:v>
                </c:pt>
                <c:pt idx="11677">
                  <c:v>1.85E-7</c:v>
                </c:pt>
                <c:pt idx="11678">
                  <c:v>1.85E-7</c:v>
                </c:pt>
                <c:pt idx="11679">
                  <c:v>1.85E-7</c:v>
                </c:pt>
                <c:pt idx="11680">
                  <c:v>1.85E-7</c:v>
                </c:pt>
                <c:pt idx="11681">
                  <c:v>1.85E-7</c:v>
                </c:pt>
                <c:pt idx="11682">
                  <c:v>1.85E-7</c:v>
                </c:pt>
                <c:pt idx="11683">
                  <c:v>1.85E-7</c:v>
                </c:pt>
                <c:pt idx="11684">
                  <c:v>1.85E-7</c:v>
                </c:pt>
                <c:pt idx="11685">
                  <c:v>1.85E-7</c:v>
                </c:pt>
                <c:pt idx="11686">
                  <c:v>1.85E-7</c:v>
                </c:pt>
                <c:pt idx="11687">
                  <c:v>1.85E-7</c:v>
                </c:pt>
                <c:pt idx="11688">
                  <c:v>1.85E-7</c:v>
                </c:pt>
                <c:pt idx="11689">
                  <c:v>1.85E-7</c:v>
                </c:pt>
                <c:pt idx="11690">
                  <c:v>1.85E-7</c:v>
                </c:pt>
                <c:pt idx="11691">
                  <c:v>1.85E-7</c:v>
                </c:pt>
                <c:pt idx="11692">
                  <c:v>1.85E-7</c:v>
                </c:pt>
                <c:pt idx="11693">
                  <c:v>1.85E-7</c:v>
                </c:pt>
                <c:pt idx="11694">
                  <c:v>1.85E-7</c:v>
                </c:pt>
                <c:pt idx="11695">
                  <c:v>1.85E-7</c:v>
                </c:pt>
                <c:pt idx="11696">
                  <c:v>1.85E-7</c:v>
                </c:pt>
                <c:pt idx="11697">
                  <c:v>1.86E-7</c:v>
                </c:pt>
                <c:pt idx="11698">
                  <c:v>1.86E-7</c:v>
                </c:pt>
                <c:pt idx="11699">
                  <c:v>1.86E-7</c:v>
                </c:pt>
                <c:pt idx="11700">
                  <c:v>1.86E-7</c:v>
                </c:pt>
                <c:pt idx="11701">
                  <c:v>1.86E-7</c:v>
                </c:pt>
                <c:pt idx="11702">
                  <c:v>1.86E-7</c:v>
                </c:pt>
                <c:pt idx="11703">
                  <c:v>1.86E-7</c:v>
                </c:pt>
                <c:pt idx="11704">
                  <c:v>1.86E-7</c:v>
                </c:pt>
                <c:pt idx="11705">
                  <c:v>1.86E-7</c:v>
                </c:pt>
                <c:pt idx="11706">
                  <c:v>1.86E-7</c:v>
                </c:pt>
                <c:pt idx="11707">
                  <c:v>1.86E-7</c:v>
                </c:pt>
                <c:pt idx="11708">
                  <c:v>1.86E-7</c:v>
                </c:pt>
                <c:pt idx="11709">
                  <c:v>1.86E-7</c:v>
                </c:pt>
                <c:pt idx="11710">
                  <c:v>1.86E-7</c:v>
                </c:pt>
                <c:pt idx="11711">
                  <c:v>1.86E-7</c:v>
                </c:pt>
                <c:pt idx="11712">
                  <c:v>1.86E-7</c:v>
                </c:pt>
                <c:pt idx="11713">
                  <c:v>1.86E-7</c:v>
                </c:pt>
                <c:pt idx="11714">
                  <c:v>1.86E-7</c:v>
                </c:pt>
                <c:pt idx="11715">
                  <c:v>1.86E-7</c:v>
                </c:pt>
                <c:pt idx="11716">
                  <c:v>1.86E-7</c:v>
                </c:pt>
                <c:pt idx="11717">
                  <c:v>1.8699999999999999E-7</c:v>
                </c:pt>
                <c:pt idx="11718">
                  <c:v>1.8699999999999999E-7</c:v>
                </c:pt>
                <c:pt idx="11719">
                  <c:v>1.8699999999999999E-7</c:v>
                </c:pt>
                <c:pt idx="11720">
                  <c:v>1.8699999999999999E-7</c:v>
                </c:pt>
                <c:pt idx="11721">
                  <c:v>1.8699999999999999E-7</c:v>
                </c:pt>
                <c:pt idx="11722">
                  <c:v>1.8699999999999999E-7</c:v>
                </c:pt>
                <c:pt idx="11723">
                  <c:v>1.8699999999999999E-7</c:v>
                </c:pt>
                <c:pt idx="11724">
                  <c:v>1.8699999999999999E-7</c:v>
                </c:pt>
                <c:pt idx="11725">
                  <c:v>1.8699999999999999E-7</c:v>
                </c:pt>
                <c:pt idx="11726">
                  <c:v>1.8699999999999999E-7</c:v>
                </c:pt>
                <c:pt idx="11727">
                  <c:v>1.8699999999999999E-7</c:v>
                </c:pt>
                <c:pt idx="11728">
                  <c:v>1.8699999999999999E-7</c:v>
                </c:pt>
                <c:pt idx="11729">
                  <c:v>1.8699999999999999E-7</c:v>
                </c:pt>
                <c:pt idx="11730">
                  <c:v>1.8699999999999999E-7</c:v>
                </c:pt>
                <c:pt idx="11731">
                  <c:v>1.8699999999999999E-7</c:v>
                </c:pt>
                <c:pt idx="11732">
                  <c:v>1.8699999999999999E-7</c:v>
                </c:pt>
                <c:pt idx="11733">
                  <c:v>1.8699999999999999E-7</c:v>
                </c:pt>
                <c:pt idx="11734">
                  <c:v>1.8699999999999999E-7</c:v>
                </c:pt>
                <c:pt idx="11735">
                  <c:v>1.8699999999999999E-7</c:v>
                </c:pt>
                <c:pt idx="11736">
                  <c:v>1.8699999999999999E-7</c:v>
                </c:pt>
                <c:pt idx="11737">
                  <c:v>1.8799999999999999E-7</c:v>
                </c:pt>
                <c:pt idx="11738">
                  <c:v>1.8799999999999999E-7</c:v>
                </c:pt>
                <c:pt idx="11739">
                  <c:v>1.8799999999999999E-7</c:v>
                </c:pt>
                <c:pt idx="11740">
                  <c:v>1.8799999999999999E-7</c:v>
                </c:pt>
                <c:pt idx="11741">
                  <c:v>1.8799999999999999E-7</c:v>
                </c:pt>
                <c:pt idx="11742">
                  <c:v>1.8799999999999999E-7</c:v>
                </c:pt>
                <c:pt idx="11743">
                  <c:v>1.8799999999999999E-7</c:v>
                </c:pt>
                <c:pt idx="11744">
                  <c:v>1.8799999999999999E-7</c:v>
                </c:pt>
                <c:pt idx="11745">
                  <c:v>1.8799999999999999E-7</c:v>
                </c:pt>
                <c:pt idx="11746">
                  <c:v>1.8799999999999999E-7</c:v>
                </c:pt>
                <c:pt idx="11747">
                  <c:v>1.8799999999999999E-7</c:v>
                </c:pt>
                <c:pt idx="11748">
                  <c:v>1.8799999999999999E-7</c:v>
                </c:pt>
                <c:pt idx="11749">
                  <c:v>1.8799999999999999E-7</c:v>
                </c:pt>
                <c:pt idx="11750">
                  <c:v>1.8799999999999999E-7</c:v>
                </c:pt>
                <c:pt idx="11751">
                  <c:v>1.8799999999999999E-7</c:v>
                </c:pt>
                <c:pt idx="11752">
                  <c:v>1.8799999999999999E-7</c:v>
                </c:pt>
                <c:pt idx="11753">
                  <c:v>1.8799999999999999E-7</c:v>
                </c:pt>
                <c:pt idx="11754">
                  <c:v>1.8799999999999999E-7</c:v>
                </c:pt>
                <c:pt idx="11755">
                  <c:v>1.8799999999999999E-7</c:v>
                </c:pt>
                <c:pt idx="11756">
                  <c:v>1.8799999999999999E-7</c:v>
                </c:pt>
                <c:pt idx="11757">
                  <c:v>1.8900000000000001E-7</c:v>
                </c:pt>
                <c:pt idx="11758">
                  <c:v>1.8900000000000001E-7</c:v>
                </c:pt>
                <c:pt idx="11759">
                  <c:v>1.8900000000000001E-7</c:v>
                </c:pt>
                <c:pt idx="11760">
                  <c:v>1.8900000000000001E-7</c:v>
                </c:pt>
                <c:pt idx="11761">
                  <c:v>1.8900000000000001E-7</c:v>
                </c:pt>
                <c:pt idx="11762">
                  <c:v>1.8900000000000001E-7</c:v>
                </c:pt>
                <c:pt idx="11763">
                  <c:v>1.8900000000000001E-7</c:v>
                </c:pt>
                <c:pt idx="11764">
                  <c:v>1.8900000000000001E-7</c:v>
                </c:pt>
                <c:pt idx="11765">
                  <c:v>1.8900000000000001E-7</c:v>
                </c:pt>
                <c:pt idx="11766">
                  <c:v>1.8900000000000001E-7</c:v>
                </c:pt>
                <c:pt idx="11767">
                  <c:v>1.8900000000000001E-7</c:v>
                </c:pt>
                <c:pt idx="11768">
                  <c:v>1.8900000000000001E-7</c:v>
                </c:pt>
                <c:pt idx="11769">
                  <c:v>1.8900000000000001E-7</c:v>
                </c:pt>
                <c:pt idx="11770">
                  <c:v>1.8900000000000001E-7</c:v>
                </c:pt>
                <c:pt idx="11771">
                  <c:v>1.8900000000000001E-7</c:v>
                </c:pt>
                <c:pt idx="11772">
                  <c:v>1.8900000000000001E-7</c:v>
                </c:pt>
                <c:pt idx="11773">
                  <c:v>1.8900000000000001E-7</c:v>
                </c:pt>
                <c:pt idx="11774">
                  <c:v>1.8900000000000001E-7</c:v>
                </c:pt>
                <c:pt idx="11775">
                  <c:v>1.8900000000000001E-7</c:v>
                </c:pt>
                <c:pt idx="11776">
                  <c:v>1.8900000000000001E-7</c:v>
                </c:pt>
                <c:pt idx="11777">
                  <c:v>1.9000000000000001E-7</c:v>
                </c:pt>
                <c:pt idx="11778">
                  <c:v>1.9000000000000001E-7</c:v>
                </c:pt>
                <c:pt idx="11779">
                  <c:v>1.9000000000000001E-7</c:v>
                </c:pt>
                <c:pt idx="11780">
                  <c:v>1.9000000000000001E-7</c:v>
                </c:pt>
                <c:pt idx="11781">
                  <c:v>1.9000000000000001E-7</c:v>
                </c:pt>
                <c:pt idx="11782">
                  <c:v>1.9000000000000001E-7</c:v>
                </c:pt>
                <c:pt idx="11783">
                  <c:v>1.9000000000000001E-7</c:v>
                </c:pt>
                <c:pt idx="11784">
                  <c:v>1.9000000000000001E-7</c:v>
                </c:pt>
                <c:pt idx="11785">
                  <c:v>1.9000000000000001E-7</c:v>
                </c:pt>
                <c:pt idx="11786">
                  <c:v>1.9000000000000001E-7</c:v>
                </c:pt>
                <c:pt idx="11787">
                  <c:v>1.9000000000000001E-7</c:v>
                </c:pt>
                <c:pt idx="11788">
                  <c:v>1.9000000000000001E-7</c:v>
                </c:pt>
                <c:pt idx="11789">
                  <c:v>1.9000000000000001E-7</c:v>
                </c:pt>
                <c:pt idx="11790">
                  <c:v>1.9000000000000001E-7</c:v>
                </c:pt>
                <c:pt idx="11791">
                  <c:v>1.9000000000000001E-7</c:v>
                </c:pt>
                <c:pt idx="11792">
                  <c:v>1.9000000000000001E-7</c:v>
                </c:pt>
                <c:pt idx="11793">
                  <c:v>1.9000000000000001E-7</c:v>
                </c:pt>
                <c:pt idx="11794">
                  <c:v>1.9000000000000001E-7</c:v>
                </c:pt>
                <c:pt idx="11795">
                  <c:v>1.9000000000000001E-7</c:v>
                </c:pt>
                <c:pt idx="11796">
                  <c:v>1.9000000000000001E-7</c:v>
                </c:pt>
                <c:pt idx="11797">
                  <c:v>1.91E-7</c:v>
                </c:pt>
                <c:pt idx="11798">
                  <c:v>1.91E-7</c:v>
                </c:pt>
                <c:pt idx="11799">
                  <c:v>1.91E-7</c:v>
                </c:pt>
                <c:pt idx="11800">
                  <c:v>1.91E-7</c:v>
                </c:pt>
                <c:pt idx="11801">
                  <c:v>1.91E-7</c:v>
                </c:pt>
                <c:pt idx="11802">
                  <c:v>1.91E-7</c:v>
                </c:pt>
                <c:pt idx="11803">
                  <c:v>1.91E-7</c:v>
                </c:pt>
                <c:pt idx="11804">
                  <c:v>1.91E-7</c:v>
                </c:pt>
                <c:pt idx="11805">
                  <c:v>1.91E-7</c:v>
                </c:pt>
                <c:pt idx="11806">
                  <c:v>1.91E-7</c:v>
                </c:pt>
                <c:pt idx="11807">
                  <c:v>1.91E-7</c:v>
                </c:pt>
                <c:pt idx="11808">
                  <c:v>1.91E-7</c:v>
                </c:pt>
                <c:pt idx="11809">
                  <c:v>1.91E-7</c:v>
                </c:pt>
                <c:pt idx="11810">
                  <c:v>1.91E-7</c:v>
                </c:pt>
                <c:pt idx="11811">
                  <c:v>1.91E-7</c:v>
                </c:pt>
                <c:pt idx="11812">
                  <c:v>1.91E-7</c:v>
                </c:pt>
                <c:pt idx="11813">
                  <c:v>1.91E-7</c:v>
                </c:pt>
                <c:pt idx="11814">
                  <c:v>1.91E-7</c:v>
                </c:pt>
                <c:pt idx="11815">
                  <c:v>1.91E-7</c:v>
                </c:pt>
                <c:pt idx="11816">
                  <c:v>1.91E-7</c:v>
                </c:pt>
                <c:pt idx="11817">
                  <c:v>1.92E-7</c:v>
                </c:pt>
                <c:pt idx="11818">
                  <c:v>1.92E-7</c:v>
                </c:pt>
                <c:pt idx="11819">
                  <c:v>1.92E-7</c:v>
                </c:pt>
                <c:pt idx="11820">
                  <c:v>1.92E-7</c:v>
                </c:pt>
                <c:pt idx="11821">
                  <c:v>1.92E-7</c:v>
                </c:pt>
                <c:pt idx="11822">
                  <c:v>1.92E-7</c:v>
                </c:pt>
                <c:pt idx="11823">
                  <c:v>1.92E-7</c:v>
                </c:pt>
                <c:pt idx="11824">
                  <c:v>1.92E-7</c:v>
                </c:pt>
                <c:pt idx="11825">
                  <c:v>1.92E-7</c:v>
                </c:pt>
                <c:pt idx="11826">
                  <c:v>1.92E-7</c:v>
                </c:pt>
                <c:pt idx="11827">
                  <c:v>1.92E-7</c:v>
                </c:pt>
                <c:pt idx="11828">
                  <c:v>1.92E-7</c:v>
                </c:pt>
                <c:pt idx="11829">
                  <c:v>1.92E-7</c:v>
                </c:pt>
                <c:pt idx="11830">
                  <c:v>1.92E-7</c:v>
                </c:pt>
                <c:pt idx="11831">
                  <c:v>1.92E-7</c:v>
                </c:pt>
                <c:pt idx="11832">
                  <c:v>1.92E-7</c:v>
                </c:pt>
                <c:pt idx="11833">
                  <c:v>1.92E-7</c:v>
                </c:pt>
                <c:pt idx="11834">
                  <c:v>1.92E-7</c:v>
                </c:pt>
                <c:pt idx="11835">
                  <c:v>1.92E-7</c:v>
                </c:pt>
                <c:pt idx="11836">
                  <c:v>1.92E-7</c:v>
                </c:pt>
                <c:pt idx="11837">
                  <c:v>1.9299999999999999E-7</c:v>
                </c:pt>
                <c:pt idx="11838">
                  <c:v>1.9299999999999999E-7</c:v>
                </c:pt>
                <c:pt idx="11839">
                  <c:v>1.9299999999999999E-7</c:v>
                </c:pt>
                <c:pt idx="11840">
                  <c:v>1.9299999999999999E-7</c:v>
                </c:pt>
                <c:pt idx="11841">
                  <c:v>1.9299999999999999E-7</c:v>
                </c:pt>
                <c:pt idx="11842">
                  <c:v>1.9299999999999999E-7</c:v>
                </c:pt>
                <c:pt idx="11843">
                  <c:v>1.9299999999999999E-7</c:v>
                </c:pt>
                <c:pt idx="11844">
                  <c:v>1.9299999999999999E-7</c:v>
                </c:pt>
                <c:pt idx="11845">
                  <c:v>1.9299999999999999E-7</c:v>
                </c:pt>
                <c:pt idx="11846">
                  <c:v>1.9299999999999999E-7</c:v>
                </c:pt>
                <c:pt idx="11847">
                  <c:v>1.9299999999999999E-7</c:v>
                </c:pt>
                <c:pt idx="11848">
                  <c:v>1.9299999999999999E-7</c:v>
                </c:pt>
                <c:pt idx="11849">
                  <c:v>1.9299999999999999E-7</c:v>
                </c:pt>
                <c:pt idx="11850">
                  <c:v>1.9299999999999999E-7</c:v>
                </c:pt>
                <c:pt idx="11851">
                  <c:v>1.9299999999999999E-7</c:v>
                </c:pt>
                <c:pt idx="11852">
                  <c:v>1.9299999999999999E-7</c:v>
                </c:pt>
                <c:pt idx="11853">
                  <c:v>1.9299999999999999E-7</c:v>
                </c:pt>
                <c:pt idx="11854">
                  <c:v>1.9299999999999999E-7</c:v>
                </c:pt>
                <c:pt idx="11855">
                  <c:v>1.9299999999999999E-7</c:v>
                </c:pt>
                <c:pt idx="11856">
                  <c:v>1.9299999999999999E-7</c:v>
                </c:pt>
                <c:pt idx="11857">
                  <c:v>1.9399999999999999E-7</c:v>
                </c:pt>
                <c:pt idx="11858">
                  <c:v>1.9399999999999999E-7</c:v>
                </c:pt>
                <c:pt idx="11859">
                  <c:v>1.9399999999999999E-7</c:v>
                </c:pt>
                <c:pt idx="11860">
                  <c:v>1.9399999999999999E-7</c:v>
                </c:pt>
                <c:pt idx="11861">
                  <c:v>1.9399999999999999E-7</c:v>
                </c:pt>
                <c:pt idx="11862">
                  <c:v>1.9399999999999999E-7</c:v>
                </c:pt>
                <c:pt idx="11863">
                  <c:v>1.9399999999999999E-7</c:v>
                </c:pt>
                <c:pt idx="11864">
                  <c:v>1.9399999999999999E-7</c:v>
                </c:pt>
                <c:pt idx="11865">
                  <c:v>1.9399999999999999E-7</c:v>
                </c:pt>
                <c:pt idx="11866">
                  <c:v>1.9399999999999999E-7</c:v>
                </c:pt>
                <c:pt idx="11867">
                  <c:v>1.9399999999999999E-7</c:v>
                </c:pt>
                <c:pt idx="11868">
                  <c:v>1.9399999999999999E-7</c:v>
                </c:pt>
                <c:pt idx="11869">
                  <c:v>1.9399999999999999E-7</c:v>
                </c:pt>
                <c:pt idx="11870">
                  <c:v>1.9399999999999999E-7</c:v>
                </c:pt>
                <c:pt idx="11871">
                  <c:v>1.9399999999999999E-7</c:v>
                </c:pt>
                <c:pt idx="11872">
                  <c:v>1.9399999999999999E-7</c:v>
                </c:pt>
                <c:pt idx="11873">
                  <c:v>1.9399999999999999E-7</c:v>
                </c:pt>
                <c:pt idx="11874">
                  <c:v>1.9399999999999999E-7</c:v>
                </c:pt>
                <c:pt idx="11875">
                  <c:v>1.9399999999999999E-7</c:v>
                </c:pt>
                <c:pt idx="11876">
                  <c:v>1.9399999999999999E-7</c:v>
                </c:pt>
                <c:pt idx="11877">
                  <c:v>1.9500000000000001E-7</c:v>
                </c:pt>
                <c:pt idx="11878">
                  <c:v>1.9500000000000001E-7</c:v>
                </c:pt>
                <c:pt idx="11879">
                  <c:v>1.9500000000000001E-7</c:v>
                </c:pt>
                <c:pt idx="11880">
                  <c:v>1.9500000000000001E-7</c:v>
                </c:pt>
                <c:pt idx="11881">
                  <c:v>1.9500000000000001E-7</c:v>
                </c:pt>
                <c:pt idx="11882">
                  <c:v>1.9500000000000001E-7</c:v>
                </c:pt>
                <c:pt idx="11883">
                  <c:v>1.9500000000000001E-7</c:v>
                </c:pt>
                <c:pt idx="11884">
                  <c:v>1.9500000000000001E-7</c:v>
                </c:pt>
                <c:pt idx="11885">
                  <c:v>1.9500000000000001E-7</c:v>
                </c:pt>
                <c:pt idx="11886">
                  <c:v>1.9500000000000001E-7</c:v>
                </c:pt>
                <c:pt idx="11887">
                  <c:v>1.9500000000000001E-7</c:v>
                </c:pt>
                <c:pt idx="11888">
                  <c:v>1.9500000000000001E-7</c:v>
                </c:pt>
                <c:pt idx="11889">
                  <c:v>1.9500000000000001E-7</c:v>
                </c:pt>
                <c:pt idx="11890">
                  <c:v>1.9500000000000001E-7</c:v>
                </c:pt>
                <c:pt idx="11891">
                  <c:v>1.9500000000000001E-7</c:v>
                </c:pt>
                <c:pt idx="11892">
                  <c:v>1.9500000000000001E-7</c:v>
                </c:pt>
                <c:pt idx="11893">
                  <c:v>1.9500000000000001E-7</c:v>
                </c:pt>
                <c:pt idx="11894">
                  <c:v>1.9500000000000001E-7</c:v>
                </c:pt>
                <c:pt idx="11895">
                  <c:v>1.9500000000000001E-7</c:v>
                </c:pt>
                <c:pt idx="11896">
                  <c:v>1.9500000000000001E-7</c:v>
                </c:pt>
                <c:pt idx="11897">
                  <c:v>1.9600000000000001E-7</c:v>
                </c:pt>
                <c:pt idx="11898">
                  <c:v>1.9600000000000001E-7</c:v>
                </c:pt>
                <c:pt idx="11899">
                  <c:v>1.9600000000000001E-7</c:v>
                </c:pt>
                <c:pt idx="11900">
                  <c:v>1.9600000000000001E-7</c:v>
                </c:pt>
                <c:pt idx="11901">
                  <c:v>1.9600000000000001E-7</c:v>
                </c:pt>
                <c:pt idx="11902">
                  <c:v>1.9600000000000001E-7</c:v>
                </c:pt>
                <c:pt idx="11903">
                  <c:v>1.9600000000000001E-7</c:v>
                </c:pt>
                <c:pt idx="11904">
                  <c:v>1.9600000000000001E-7</c:v>
                </c:pt>
                <c:pt idx="11905">
                  <c:v>1.9600000000000001E-7</c:v>
                </c:pt>
                <c:pt idx="11906">
                  <c:v>1.9600000000000001E-7</c:v>
                </c:pt>
                <c:pt idx="11907">
                  <c:v>1.9600000000000001E-7</c:v>
                </c:pt>
                <c:pt idx="11908">
                  <c:v>1.9600000000000001E-7</c:v>
                </c:pt>
                <c:pt idx="11909">
                  <c:v>1.9600000000000001E-7</c:v>
                </c:pt>
                <c:pt idx="11910">
                  <c:v>1.9600000000000001E-7</c:v>
                </c:pt>
                <c:pt idx="11911">
                  <c:v>1.9600000000000001E-7</c:v>
                </c:pt>
                <c:pt idx="11912">
                  <c:v>1.9600000000000001E-7</c:v>
                </c:pt>
                <c:pt idx="11913">
                  <c:v>1.9600000000000001E-7</c:v>
                </c:pt>
                <c:pt idx="11914">
                  <c:v>1.9600000000000001E-7</c:v>
                </c:pt>
                <c:pt idx="11915">
                  <c:v>1.9600000000000001E-7</c:v>
                </c:pt>
                <c:pt idx="11916">
                  <c:v>1.9600000000000001E-7</c:v>
                </c:pt>
                <c:pt idx="11917">
                  <c:v>1.97E-7</c:v>
                </c:pt>
                <c:pt idx="11918">
                  <c:v>1.97E-7</c:v>
                </c:pt>
                <c:pt idx="11919">
                  <c:v>1.97E-7</c:v>
                </c:pt>
                <c:pt idx="11920">
                  <c:v>1.97E-7</c:v>
                </c:pt>
                <c:pt idx="11921">
                  <c:v>1.97E-7</c:v>
                </c:pt>
                <c:pt idx="11922">
                  <c:v>1.97E-7</c:v>
                </c:pt>
                <c:pt idx="11923">
                  <c:v>1.97E-7</c:v>
                </c:pt>
                <c:pt idx="11924">
                  <c:v>1.97E-7</c:v>
                </c:pt>
                <c:pt idx="11925">
                  <c:v>1.97E-7</c:v>
                </c:pt>
                <c:pt idx="11926">
                  <c:v>1.97E-7</c:v>
                </c:pt>
                <c:pt idx="11927">
                  <c:v>1.97E-7</c:v>
                </c:pt>
                <c:pt idx="11928">
                  <c:v>1.97E-7</c:v>
                </c:pt>
                <c:pt idx="11929">
                  <c:v>1.97E-7</c:v>
                </c:pt>
                <c:pt idx="11930">
                  <c:v>1.97E-7</c:v>
                </c:pt>
                <c:pt idx="11931">
                  <c:v>1.97E-7</c:v>
                </c:pt>
                <c:pt idx="11932">
                  <c:v>1.97E-7</c:v>
                </c:pt>
                <c:pt idx="11933">
                  <c:v>1.97E-7</c:v>
                </c:pt>
                <c:pt idx="11934">
                  <c:v>1.97E-7</c:v>
                </c:pt>
                <c:pt idx="11935">
                  <c:v>1.97E-7</c:v>
                </c:pt>
                <c:pt idx="11936">
                  <c:v>1.97E-7</c:v>
                </c:pt>
                <c:pt idx="11937">
                  <c:v>1.98E-7</c:v>
                </c:pt>
                <c:pt idx="11938">
                  <c:v>1.98E-7</c:v>
                </c:pt>
                <c:pt idx="11939">
                  <c:v>1.98E-7</c:v>
                </c:pt>
                <c:pt idx="11940">
                  <c:v>1.98E-7</c:v>
                </c:pt>
                <c:pt idx="11941">
                  <c:v>1.98E-7</c:v>
                </c:pt>
                <c:pt idx="11942">
                  <c:v>1.98E-7</c:v>
                </c:pt>
                <c:pt idx="11943">
                  <c:v>1.98E-7</c:v>
                </c:pt>
                <c:pt idx="11944">
                  <c:v>1.98E-7</c:v>
                </c:pt>
                <c:pt idx="11945">
                  <c:v>1.98E-7</c:v>
                </c:pt>
                <c:pt idx="11946">
                  <c:v>1.98E-7</c:v>
                </c:pt>
                <c:pt idx="11947">
                  <c:v>1.98E-7</c:v>
                </c:pt>
                <c:pt idx="11948">
                  <c:v>1.98E-7</c:v>
                </c:pt>
                <c:pt idx="11949">
                  <c:v>1.98E-7</c:v>
                </c:pt>
                <c:pt idx="11950">
                  <c:v>1.98E-7</c:v>
                </c:pt>
                <c:pt idx="11951">
                  <c:v>1.98E-7</c:v>
                </c:pt>
                <c:pt idx="11952">
                  <c:v>1.98E-7</c:v>
                </c:pt>
                <c:pt idx="11953">
                  <c:v>1.98E-7</c:v>
                </c:pt>
                <c:pt idx="11954">
                  <c:v>1.98E-7</c:v>
                </c:pt>
                <c:pt idx="11955">
                  <c:v>1.98E-7</c:v>
                </c:pt>
                <c:pt idx="11956">
                  <c:v>1.98E-7</c:v>
                </c:pt>
                <c:pt idx="11957">
                  <c:v>1.99E-7</c:v>
                </c:pt>
                <c:pt idx="11958">
                  <c:v>1.99E-7</c:v>
                </c:pt>
                <c:pt idx="11959">
                  <c:v>1.99E-7</c:v>
                </c:pt>
                <c:pt idx="11960">
                  <c:v>1.99E-7</c:v>
                </c:pt>
                <c:pt idx="11961">
                  <c:v>1.99E-7</c:v>
                </c:pt>
                <c:pt idx="11962">
                  <c:v>1.99E-7</c:v>
                </c:pt>
                <c:pt idx="11963">
                  <c:v>1.99E-7</c:v>
                </c:pt>
                <c:pt idx="11964">
                  <c:v>1.99E-7</c:v>
                </c:pt>
                <c:pt idx="11965">
                  <c:v>1.99E-7</c:v>
                </c:pt>
                <c:pt idx="11966">
                  <c:v>1.99E-7</c:v>
                </c:pt>
                <c:pt idx="11967">
                  <c:v>1.99E-7</c:v>
                </c:pt>
                <c:pt idx="11968">
                  <c:v>1.99E-7</c:v>
                </c:pt>
                <c:pt idx="11969">
                  <c:v>1.99E-7</c:v>
                </c:pt>
                <c:pt idx="11970">
                  <c:v>1.99E-7</c:v>
                </c:pt>
                <c:pt idx="11971">
                  <c:v>1.99E-7</c:v>
                </c:pt>
                <c:pt idx="11972">
                  <c:v>1.99E-7</c:v>
                </c:pt>
                <c:pt idx="11973">
                  <c:v>1.99E-7</c:v>
                </c:pt>
                <c:pt idx="11974">
                  <c:v>1.99E-7</c:v>
                </c:pt>
                <c:pt idx="11975">
                  <c:v>1.99E-7</c:v>
                </c:pt>
                <c:pt idx="11976">
                  <c:v>1.99E-7</c:v>
                </c:pt>
                <c:pt idx="11977">
                  <c:v>1.9999999999999999E-7</c:v>
                </c:pt>
                <c:pt idx="11978">
                  <c:v>1.9999999999999999E-7</c:v>
                </c:pt>
                <c:pt idx="11979">
                  <c:v>1.9999999999999999E-7</c:v>
                </c:pt>
                <c:pt idx="11980">
                  <c:v>1.9999999999999999E-7</c:v>
                </c:pt>
                <c:pt idx="11981">
                  <c:v>1.9999999999999999E-7</c:v>
                </c:pt>
                <c:pt idx="11982">
                  <c:v>1.9999999999999999E-7</c:v>
                </c:pt>
                <c:pt idx="11983">
                  <c:v>1.9999999999999999E-7</c:v>
                </c:pt>
                <c:pt idx="11984">
                  <c:v>1.9999999999999999E-7</c:v>
                </c:pt>
                <c:pt idx="11985">
                  <c:v>1.9999999999999999E-7</c:v>
                </c:pt>
                <c:pt idx="11986">
                  <c:v>1.9999999999999999E-7</c:v>
                </c:pt>
                <c:pt idx="11987">
                  <c:v>1.9999999999999999E-7</c:v>
                </c:pt>
                <c:pt idx="11988">
                  <c:v>1.9999999999999999E-7</c:v>
                </c:pt>
                <c:pt idx="11989">
                  <c:v>1.9999999999999999E-7</c:v>
                </c:pt>
                <c:pt idx="11990">
                  <c:v>1.9999999999999999E-7</c:v>
                </c:pt>
                <c:pt idx="11991">
                  <c:v>1.9999999999999999E-7</c:v>
                </c:pt>
                <c:pt idx="11992">
                  <c:v>1.9999999999999999E-7</c:v>
                </c:pt>
                <c:pt idx="11993">
                  <c:v>1.9999999999999999E-7</c:v>
                </c:pt>
                <c:pt idx="11994">
                  <c:v>1.9999999999999999E-7</c:v>
                </c:pt>
                <c:pt idx="11995">
                  <c:v>1.9999999999999999E-7</c:v>
                </c:pt>
                <c:pt idx="11996">
                  <c:v>1.9999999999999999E-7</c:v>
                </c:pt>
                <c:pt idx="11997">
                  <c:v>2.0100000000000001E-7</c:v>
                </c:pt>
                <c:pt idx="11998">
                  <c:v>2.0100000000000001E-7</c:v>
                </c:pt>
                <c:pt idx="11999">
                  <c:v>2.0100000000000001E-7</c:v>
                </c:pt>
                <c:pt idx="12000">
                  <c:v>2.0100000000000001E-7</c:v>
                </c:pt>
                <c:pt idx="12001">
                  <c:v>2.0100000000000001E-7</c:v>
                </c:pt>
                <c:pt idx="12002">
                  <c:v>2.0100000000000001E-7</c:v>
                </c:pt>
                <c:pt idx="12003">
                  <c:v>2.0100000000000001E-7</c:v>
                </c:pt>
                <c:pt idx="12004">
                  <c:v>2.0100000000000001E-7</c:v>
                </c:pt>
                <c:pt idx="12005">
                  <c:v>2.0100000000000001E-7</c:v>
                </c:pt>
                <c:pt idx="12006">
                  <c:v>2.0100000000000001E-7</c:v>
                </c:pt>
                <c:pt idx="12007">
                  <c:v>2.0100000000000001E-7</c:v>
                </c:pt>
                <c:pt idx="12008">
                  <c:v>2.0100000000000001E-7</c:v>
                </c:pt>
                <c:pt idx="12009">
                  <c:v>2.0100000000000001E-7</c:v>
                </c:pt>
                <c:pt idx="12010">
                  <c:v>2.0100000000000001E-7</c:v>
                </c:pt>
                <c:pt idx="12011">
                  <c:v>2.0100000000000001E-7</c:v>
                </c:pt>
                <c:pt idx="12012">
                  <c:v>2.0100000000000001E-7</c:v>
                </c:pt>
                <c:pt idx="12013">
                  <c:v>2.0100000000000001E-7</c:v>
                </c:pt>
                <c:pt idx="12014">
                  <c:v>2.0100000000000001E-7</c:v>
                </c:pt>
                <c:pt idx="12015">
                  <c:v>2.0100000000000001E-7</c:v>
                </c:pt>
                <c:pt idx="12016">
                  <c:v>2.0100000000000001E-7</c:v>
                </c:pt>
                <c:pt idx="12017">
                  <c:v>2.0200000000000001E-7</c:v>
                </c:pt>
                <c:pt idx="12018">
                  <c:v>2.0200000000000001E-7</c:v>
                </c:pt>
                <c:pt idx="12019">
                  <c:v>2.0200000000000001E-7</c:v>
                </c:pt>
                <c:pt idx="12020">
                  <c:v>2.0200000000000001E-7</c:v>
                </c:pt>
                <c:pt idx="12021">
                  <c:v>2.0200000000000001E-7</c:v>
                </c:pt>
                <c:pt idx="12022">
                  <c:v>2.0200000000000001E-7</c:v>
                </c:pt>
                <c:pt idx="12023">
                  <c:v>2.0200000000000001E-7</c:v>
                </c:pt>
                <c:pt idx="12024">
                  <c:v>2.0200000000000001E-7</c:v>
                </c:pt>
                <c:pt idx="12025">
                  <c:v>2.0200000000000001E-7</c:v>
                </c:pt>
                <c:pt idx="12026">
                  <c:v>2.0200000000000001E-7</c:v>
                </c:pt>
                <c:pt idx="12027">
                  <c:v>2.0200000000000001E-7</c:v>
                </c:pt>
                <c:pt idx="12028">
                  <c:v>2.0200000000000001E-7</c:v>
                </c:pt>
                <c:pt idx="12029">
                  <c:v>2.0200000000000001E-7</c:v>
                </c:pt>
                <c:pt idx="12030">
                  <c:v>2.0200000000000001E-7</c:v>
                </c:pt>
                <c:pt idx="12031">
                  <c:v>2.0200000000000001E-7</c:v>
                </c:pt>
                <c:pt idx="12032">
                  <c:v>2.0200000000000001E-7</c:v>
                </c:pt>
                <c:pt idx="12033">
                  <c:v>2.0200000000000001E-7</c:v>
                </c:pt>
                <c:pt idx="12034">
                  <c:v>2.0200000000000001E-7</c:v>
                </c:pt>
                <c:pt idx="12035">
                  <c:v>2.0200000000000001E-7</c:v>
                </c:pt>
                <c:pt idx="12036">
                  <c:v>2.0200000000000001E-7</c:v>
                </c:pt>
                <c:pt idx="12037">
                  <c:v>2.03E-7</c:v>
                </c:pt>
                <c:pt idx="12038">
                  <c:v>2.03E-7</c:v>
                </c:pt>
                <c:pt idx="12039">
                  <c:v>2.03E-7</c:v>
                </c:pt>
                <c:pt idx="12040">
                  <c:v>2.03E-7</c:v>
                </c:pt>
                <c:pt idx="12041">
                  <c:v>2.03E-7</c:v>
                </c:pt>
                <c:pt idx="12042">
                  <c:v>2.03E-7</c:v>
                </c:pt>
                <c:pt idx="12043">
                  <c:v>2.03E-7</c:v>
                </c:pt>
                <c:pt idx="12044">
                  <c:v>2.03E-7</c:v>
                </c:pt>
                <c:pt idx="12045">
                  <c:v>2.03E-7</c:v>
                </c:pt>
                <c:pt idx="12046">
                  <c:v>2.03E-7</c:v>
                </c:pt>
                <c:pt idx="12047">
                  <c:v>2.03E-7</c:v>
                </c:pt>
                <c:pt idx="12048">
                  <c:v>2.03E-7</c:v>
                </c:pt>
                <c:pt idx="12049">
                  <c:v>2.03E-7</c:v>
                </c:pt>
                <c:pt idx="12050">
                  <c:v>2.03E-7</c:v>
                </c:pt>
                <c:pt idx="12051">
                  <c:v>2.03E-7</c:v>
                </c:pt>
                <c:pt idx="12052">
                  <c:v>2.03E-7</c:v>
                </c:pt>
                <c:pt idx="12053">
                  <c:v>2.03E-7</c:v>
                </c:pt>
                <c:pt idx="12054">
                  <c:v>2.03E-7</c:v>
                </c:pt>
                <c:pt idx="12055">
                  <c:v>2.03E-7</c:v>
                </c:pt>
                <c:pt idx="12056">
                  <c:v>2.03E-7</c:v>
                </c:pt>
                <c:pt idx="12057">
                  <c:v>2.04E-7</c:v>
                </c:pt>
                <c:pt idx="12058">
                  <c:v>2.04E-7</c:v>
                </c:pt>
                <c:pt idx="12059">
                  <c:v>2.04E-7</c:v>
                </c:pt>
                <c:pt idx="12060">
                  <c:v>2.04E-7</c:v>
                </c:pt>
                <c:pt idx="12061">
                  <c:v>2.04E-7</c:v>
                </c:pt>
                <c:pt idx="12062">
                  <c:v>2.04E-7</c:v>
                </c:pt>
                <c:pt idx="12063">
                  <c:v>2.04E-7</c:v>
                </c:pt>
                <c:pt idx="12064">
                  <c:v>2.04E-7</c:v>
                </c:pt>
                <c:pt idx="12065">
                  <c:v>2.04E-7</c:v>
                </c:pt>
                <c:pt idx="12066">
                  <c:v>2.04E-7</c:v>
                </c:pt>
                <c:pt idx="12067">
                  <c:v>2.04E-7</c:v>
                </c:pt>
                <c:pt idx="12068">
                  <c:v>2.04E-7</c:v>
                </c:pt>
                <c:pt idx="12069">
                  <c:v>2.04E-7</c:v>
                </c:pt>
                <c:pt idx="12070">
                  <c:v>2.04E-7</c:v>
                </c:pt>
                <c:pt idx="12071">
                  <c:v>2.04E-7</c:v>
                </c:pt>
                <c:pt idx="12072">
                  <c:v>2.04E-7</c:v>
                </c:pt>
                <c:pt idx="12073">
                  <c:v>2.04E-7</c:v>
                </c:pt>
                <c:pt idx="12074">
                  <c:v>2.04E-7</c:v>
                </c:pt>
                <c:pt idx="12075">
                  <c:v>2.04E-7</c:v>
                </c:pt>
                <c:pt idx="12076">
                  <c:v>2.04E-7</c:v>
                </c:pt>
                <c:pt idx="12077">
                  <c:v>2.05E-7</c:v>
                </c:pt>
                <c:pt idx="12078">
                  <c:v>2.05E-7</c:v>
                </c:pt>
                <c:pt idx="12079">
                  <c:v>2.05E-7</c:v>
                </c:pt>
                <c:pt idx="12080">
                  <c:v>2.05E-7</c:v>
                </c:pt>
                <c:pt idx="12081">
                  <c:v>2.05E-7</c:v>
                </c:pt>
                <c:pt idx="12082">
                  <c:v>2.05E-7</c:v>
                </c:pt>
                <c:pt idx="12083">
                  <c:v>2.05E-7</c:v>
                </c:pt>
                <c:pt idx="12084">
                  <c:v>2.05E-7</c:v>
                </c:pt>
                <c:pt idx="12085">
                  <c:v>2.05E-7</c:v>
                </c:pt>
                <c:pt idx="12086">
                  <c:v>2.05E-7</c:v>
                </c:pt>
                <c:pt idx="12087">
                  <c:v>2.05E-7</c:v>
                </c:pt>
                <c:pt idx="12088">
                  <c:v>2.05E-7</c:v>
                </c:pt>
                <c:pt idx="12089">
                  <c:v>2.05E-7</c:v>
                </c:pt>
                <c:pt idx="12090">
                  <c:v>2.05E-7</c:v>
                </c:pt>
                <c:pt idx="12091">
                  <c:v>2.05E-7</c:v>
                </c:pt>
                <c:pt idx="12092">
                  <c:v>2.05E-7</c:v>
                </c:pt>
                <c:pt idx="12093">
                  <c:v>2.05E-7</c:v>
                </c:pt>
                <c:pt idx="12094">
                  <c:v>2.05E-7</c:v>
                </c:pt>
                <c:pt idx="12095">
                  <c:v>2.05E-7</c:v>
                </c:pt>
                <c:pt idx="12096">
                  <c:v>2.05E-7</c:v>
                </c:pt>
                <c:pt idx="12097">
                  <c:v>2.0599999999999999E-7</c:v>
                </c:pt>
                <c:pt idx="12098">
                  <c:v>2.0599999999999999E-7</c:v>
                </c:pt>
                <c:pt idx="12099">
                  <c:v>2.0599999999999999E-7</c:v>
                </c:pt>
                <c:pt idx="12100">
                  <c:v>2.0599999999999999E-7</c:v>
                </c:pt>
                <c:pt idx="12101">
                  <c:v>2.0599999999999999E-7</c:v>
                </c:pt>
                <c:pt idx="12102">
                  <c:v>2.0599999999999999E-7</c:v>
                </c:pt>
                <c:pt idx="12103">
                  <c:v>2.0599999999999999E-7</c:v>
                </c:pt>
                <c:pt idx="12104">
                  <c:v>2.0599999999999999E-7</c:v>
                </c:pt>
                <c:pt idx="12105">
                  <c:v>2.0599999999999999E-7</c:v>
                </c:pt>
                <c:pt idx="12106">
                  <c:v>2.0599999999999999E-7</c:v>
                </c:pt>
                <c:pt idx="12107">
                  <c:v>2.0599999999999999E-7</c:v>
                </c:pt>
                <c:pt idx="12108">
                  <c:v>2.0599999999999999E-7</c:v>
                </c:pt>
                <c:pt idx="12109">
                  <c:v>2.0599999999999999E-7</c:v>
                </c:pt>
                <c:pt idx="12110">
                  <c:v>2.0599999999999999E-7</c:v>
                </c:pt>
                <c:pt idx="12111">
                  <c:v>2.0599999999999999E-7</c:v>
                </c:pt>
                <c:pt idx="12112">
                  <c:v>2.0599999999999999E-7</c:v>
                </c:pt>
                <c:pt idx="12113">
                  <c:v>2.0599999999999999E-7</c:v>
                </c:pt>
                <c:pt idx="12114">
                  <c:v>2.0599999999999999E-7</c:v>
                </c:pt>
                <c:pt idx="12115">
                  <c:v>2.0599999999999999E-7</c:v>
                </c:pt>
                <c:pt idx="12116">
                  <c:v>2.0599999999999999E-7</c:v>
                </c:pt>
                <c:pt idx="12117">
                  <c:v>2.0699999999999999E-7</c:v>
                </c:pt>
                <c:pt idx="12118">
                  <c:v>2.0699999999999999E-7</c:v>
                </c:pt>
                <c:pt idx="12119">
                  <c:v>2.0699999999999999E-7</c:v>
                </c:pt>
                <c:pt idx="12120">
                  <c:v>2.0699999999999999E-7</c:v>
                </c:pt>
                <c:pt idx="12121">
                  <c:v>2.0699999999999999E-7</c:v>
                </c:pt>
                <c:pt idx="12122">
                  <c:v>2.0699999999999999E-7</c:v>
                </c:pt>
                <c:pt idx="12123">
                  <c:v>2.0699999999999999E-7</c:v>
                </c:pt>
                <c:pt idx="12124">
                  <c:v>2.0699999999999999E-7</c:v>
                </c:pt>
                <c:pt idx="12125">
                  <c:v>2.0699999999999999E-7</c:v>
                </c:pt>
                <c:pt idx="12126">
                  <c:v>2.0699999999999999E-7</c:v>
                </c:pt>
                <c:pt idx="12127">
                  <c:v>2.0699999999999999E-7</c:v>
                </c:pt>
                <c:pt idx="12128">
                  <c:v>2.0699999999999999E-7</c:v>
                </c:pt>
                <c:pt idx="12129">
                  <c:v>2.0699999999999999E-7</c:v>
                </c:pt>
                <c:pt idx="12130">
                  <c:v>2.0699999999999999E-7</c:v>
                </c:pt>
                <c:pt idx="12131">
                  <c:v>2.0699999999999999E-7</c:v>
                </c:pt>
                <c:pt idx="12132">
                  <c:v>2.0699999999999999E-7</c:v>
                </c:pt>
                <c:pt idx="12133">
                  <c:v>2.0699999999999999E-7</c:v>
                </c:pt>
                <c:pt idx="12134">
                  <c:v>2.0699999999999999E-7</c:v>
                </c:pt>
                <c:pt idx="12135">
                  <c:v>2.0699999999999999E-7</c:v>
                </c:pt>
                <c:pt idx="12136">
                  <c:v>2.0699999999999999E-7</c:v>
                </c:pt>
                <c:pt idx="12137">
                  <c:v>2.0800000000000001E-7</c:v>
                </c:pt>
                <c:pt idx="12138">
                  <c:v>2.0800000000000001E-7</c:v>
                </c:pt>
                <c:pt idx="12139">
                  <c:v>2.0800000000000001E-7</c:v>
                </c:pt>
                <c:pt idx="12140">
                  <c:v>2.0800000000000001E-7</c:v>
                </c:pt>
                <c:pt idx="12141">
                  <c:v>2.0800000000000001E-7</c:v>
                </c:pt>
                <c:pt idx="12142">
                  <c:v>2.0800000000000001E-7</c:v>
                </c:pt>
                <c:pt idx="12143">
                  <c:v>2.0800000000000001E-7</c:v>
                </c:pt>
                <c:pt idx="12144">
                  <c:v>2.0800000000000001E-7</c:v>
                </c:pt>
                <c:pt idx="12145">
                  <c:v>2.0800000000000001E-7</c:v>
                </c:pt>
                <c:pt idx="12146">
                  <c:v>2.0800000000000001E-7</c:v>
                </c:pt>
                <c:pt idx="12147">
                  <c:v>2.0800000000000001E-7</c:v>
                </c:pt>
                <c:pt idx="12148">
                  <c:v>2.0800000000000001E-7</c:v>
                </c:pt>
                <c:pt idx="12149">
                  <c:v>2.0800000000000001E-7</c:v>
                </c:pt>
                <c:pt idx="12150">
                  <c:v>2.0800000000000001E-7</c:v>
                </c:pt>
                <c:pt idx="12151">
                  <c:v>2.0800000000000001E-7</c:v>
                </c:pt>
                <c:pt idx="12152">
                  <c:v>2.0800000000000001E-7</c:v>
                </c:pt>
                <c:pt idx="12153">
                  <c:v>2.0800000000000001E-7</c:v>
                </c:pt>
                <c:pt idx="12154">
                  <c:v>2.0800000000000001E-7</c:v>
                </c:pt>
                <c:pt idx="12155">
                  <c:v>2.0800000000000001E-7</c:v>
                </c:pt>
                <c:pt idx="12156">
                  <c:v>2.0800000000000001E-7</c:v>
                </c:pt>
                <c:pt idx="12157">
                  <c:v>2.0900000000000001E-7</c:v>
                </c:pt>
                <c:pt idx="12158">
                  <c:v>2.0900000000000001E-7</c:v>
                </c:pt>
                <c:pt idx="12159">
                  <c:v>2.0900000000000001E-7</c:v>
                </c:pt>
                <c:pt idx="12160">
                  <c:v>2.0900000000000001E-7</c:v>
                </c:pt>
                <c:pt idx="12161">
                  <c:v>2.0900000000000001E-7</c:v>
                </c:pt>
                <c:pt idx="12162">
                  <c:v>2.0900000000000001E-7</c:v>
                </c:pt>
                <c:pt idx="12163">
                  <c:v>2.0900000000000001E-7</c:v>
                </c:pt>
                <c:pt idx="12164">
                  <c:v>2.0900000000000001E-7</c:v>
                </c:pt>
                <c:pt idx="12165">
                  <c:v>2.0900000000000001E-7</c:v>
                </c:pt>
                <c:pt idx="12166">
                  <c:v>2.0900000000000001E-7</c:v>
                </c:pt>
                <c:pt idx="12167">
                  <c:v>2.0900000000000001E-7</c:v>
                </c:pt>
                <c:pt idx="12168">
                  <c:v>2.0900000000000001E-7</c:v>
                </c:pt>
                <c:pt idx="12169">
                  <c:v>2.0900000000000001E-7</c:v>
                </c:pt>
                <c:pt idx="12170">
                  <c:v>2.0900000000000001E-7</c:v>
                </c:pt>
                <c:pt idx="12171">
                  <c:v>2.0900000000000001E-7</c:v>
                </c:pt>
                <c:pt idx="12172">
                  <c:v>2.0900000000000001E-7</c:v>
                </c:pt>
                <c:pt idx="12173">
                  <c:v>2.0900000000000001E-7</c:v>
                </c:pt>
                <c:pt idx="12174">
                  <c:v>2.0900000000000001E-7</c:v>
                </c:pt>
                <c:pt idx="12175">
                  <c:v>2.0900000000000001E-7</c:v>
                </c:pt>
                <c:pt idx="12176">
                  <c:v>2.0900000000000001E-7</c:v>
                </c:pt>
                <c:pt idx="12177">
                  <c:v>2.1E-7</c:v>
                </c:pt>
                <c:pt idx="12178">
                  <c:v>2.1E-7</c:v>
                </c:pt>
                <c:pt idx="12179">
                  <c:v>2.1E-7</c:v>
                </c:pt>
                <c:pt idx="12180">
                  <c:v>2.1E-7</c:v>
                </c:pt>
                <c:pt idx="12181">
                  <c:v>2.1E-7</c:v>
                </c:pt>
                <c:pt idx="12182">
                  <c:v>2.1E-7</c:v>
                </c:pt>
                <c:pt idx="12183">
                  <c:v>2.1E-7</c:v>
                </c:pt>
                <c:pt idx="12184">
                  <c:v>2.1E-7</c:v>
                </c:pt>
                <c:pt idx="12185">
                  <c:v>2.1E-7</c:v>
                </c:pt>
                <c:pt idx="12186">
                  <c:v>2.1E-7</c:v>
                </c:pt>
                <c:pt idx="12187">
                  <c:v>2.1E-7</c:v>
                </c:pt>
                <c:pt idx="12188">
                  <c:v>2.1E-7</c:v>
                </c:pt>
                <c:pt idx="12189">
                  <c:v>2.1E-7</c:v>
                </c:pt>
                <c:pt idx="12190">
                  <c:v>2.1E-7</c:v>
                </c:pt>
                <c:pt idx="12191">
                  <c:v>2.1E-7</c:v>
                </c:pt>
                <c:pt idx="12192">
                  <c:v>2.1E-7</c:v>
                </c:pt>
                <c:pt idx="12193">
                  <c:v>2.1E-7</c:v>
                </c:pt>
                <c:pt idx="12194">
                  <c:v>2.1E-7</c:v>
                </c:pt>
                <c:pt idx="12195">
                  <c:v>2.1E-7</c:v>
                </c:pt>
                <c:pt idx="12196">
                  <c:v>2.1E-7</c:v>
                </c:pt>
                <c:pt idx="12197">
                  <c:v>2.11E-7</c:v>
                </c:pt>
                <c:pt idx="12198">
                  <c:v>2.11E-7</c:v>
                </c:pt>
                <c:pt idx="12199">
                  <c:v>2.11E-7</c:v>
                </c:pt>
                <c:pt idx="12200">
                  <c:v>2.11E-7</c:v>
                </c:pt>
                <c:pt idx="12201">
                  <c:v>2.11E-7</c:v>
                </c:pt>
                <c:pt idx="12202">
                  <c:v>2.11E-7</c:v>
                </c:pt>
                <c:pt idx="12203">
                  <c:v>2.11E-7</c:v>
                </c:pt>
                <c:pt idx="12204">
                  <c:v>2.11E-7</c:v>
                </c:pt>
                <c:pt idx="12205">
                  <c:v>2.11E-7</c:v>
                </c:pt>
                <c:pt idx="12206">
                  <c:v>2.11E-7</c:v>
                </c:pt>
                <c:pt idx="12207">
                  <c:v>2.11E-7</c:v>
                </c:pt>
                <c:pt idx="12208">
                  <c:v>2.11E-7</c:v>
                </c:pt>
                <c:pt idx="12209">
                  <c:v>2.11E-7</c:v>
                </c:pt>
                <c:pt idx="12210">
                  <c:v>2.11E-7</c:v>
                </c:pt>
                <c:pt idx="12211">
                  <c:v>2.11E-7</c:v>
                </c:pt>
                <c:pt idx="12212">
                  <c:v>2.11E-7</c:v>
                </c:pt>
                <c:pt idx="12213">
                  <c:v>2.11E-7</c:v>
                </c:pt>
                <c:pt idx="12214">
                  <c:v>2.11E-7</c:v>
                </c:pt>
                <c:pt idx="12215">
                  <c:v>2.11E-7</c:v>
                </c:pt>
                <c:pt idx="12216">
                  <c:v>2.11E-7</c:v>
                </c:pt>
                <c:pt idx="12217">
                  <c:v>2.1199999999999999E-7</c:v>
                </c:pt>
                <c:pt idx="12218">
                  <c:v>2.1199999999999999E-7</c:v>
                </c:pt>
                <c:pt idx="12219">
                  <c:v>2.1199999999999999E-7</c:v>
                </c:pt>
                <c:pt idx="12220">
                  <c:v>2.1199999999999999E-7</c:v>
                </c:pt>
                <c:pt idx="12221">
                  <c:v>2.1199999999999999E-7</c:v>
                </c:pt>
                <c:pt idx="12222">
                  <c:v>2.1199999999999999E-7</c:v>
                </c:pt>
                <c:pt idx="12223">
                  <c:v>2.1199999999999999E-7</c:v>
                </c:pt>
                <c:pt idx="12224">
                  <c:v>2.1199999999999999E-7</c:v>
                </c:pt>
                <c:pt idx="12225">
                  <c:v>2.1199999999999999E-7</c:v>
                </c:pt>
                <c:pt idx="12226">
                  <c:v>2.1199999999999999E-7</c:v>
                </c:pt>
                <c:pt idx="12227">
                  <c:v>2.1199999999999999E-7</c:v>
                </c:pt>
                <c:pt idx="12228">
                  <c:v>2.1199999999999999E-7</c:v>
                </c:pt>
                <c:pt idx="12229">
                  <c:v>2.1199999999999999E-7</c:v>
                </c:pt>
                <c:pt idx="12230">
                  <c:v>2.1199999999999999E-7</c:v>
                </c:pt>
                <c:pt idx="12231">
                  <c:v>2.1199999999999999E-7</c:v>
                </c:pt>
                <c:pt idx="12232">
                  <c:v>2.1199999999999999E-7</c:v>
                </c:pt>
                <c:pt idx="12233">
                  <c:v>2.1199999999999999E-7</c:v>
                </c:pt>
                <c:pt idx="12234">
                  <c:v>2.1199999999999999E-7</c:v>
                </c:pt>
                <c:pt idx="12235">
                  <c:v>2.1199999999999999E-7</c:v>
                </c:pt>
                <c:pt idx="12236">
                  <c:v>2.1199999999999999E-7</c:v>
                </c:pt>
                <c:pt idx="12237">
                  <c:v>2.1299999999999999E-7</c:v>
                </c:pt>
                <c:pt idx="12238">
                  <c:v>2.1299999999999999E-7</c:v>
                </c:pt>
                <c:pt idx="12239">
                  <c:v>2.1299999999999999E-7</c:v>
                </c:pt>
                <c:pt idx="12240">
                  <c:v>2.1299999999999999E-7</c:v>
                </c:pt>
                <c:pt idx="12241">
                  <c:v>2.1299999999999999E-7</c:v>
                </c:pt>
                <c:pt idx="12242">
                  <c:v>2.1299999999999999E-7</c:v>
                </c:pt>
                <c:pt idx="12243">
                  <c:v>2.1299999999999999E-7</c:v>
                </c:pt>
                <c:pt idx="12244">
                  <c:v>2.1299999999999999E-7</c:v>
                </c:pt>
                <c:pt idx="12245">
                  <c:v>2.1299999999999999E-7</c:v>
                </c:pt>
                <c:pt idx="12246">
                  <c:v>2.1299999999999999E-7</c:v>
                </c:pt>
                <c:pt idx="12247">
                  <c:v>2.1299999999999999E-7</c:v>
                </c:pt>
                <c:pt idx="12248">
                  <c:v>2.1299999999999999E-7</c:v>
                </c:pt>
                <c:pt idx="12249">
                  <c:v>2.1299999999999999E-7</c:v>
                </c:pt>
                <c:pt idx="12250">
                  <c:v>2.1299999999999999E-7</c:v>
                </c:pt>
                <c:pt idx="12251">
                  <c:v>2.1299999999999999E-7</c:v>
                </c:pt>
                <c:pt idx="12252">
                  <c:v>2.1299999999999999E-7</c:v>
                </c:pt>
                <c:pt idx="12253">
                  <c:v>2.1299999999999999E-7</c:v>
                </c:pt>
                <c:pt idx="12254">
                  <c:v>2.1299999999999999E-7</c:v>
                </c:pt>
                <c:pt idx="12255">
                  <c:v>2.1299999999999999E-7</c:v>
                </c:pt>
                <c:pt idx="12256">
                  <c:v>2.1299999999999999E-7</c:v>
                </c:pt>
                <c:pt idx="12257">
                  <c:v>2.1400000000000001E-7</c:v>
                </c:pt>
                <c:pt idx="12258">
                  <c:v>2.1400000000000001E-7</c:v>
                </c:pt>
                <c:pt idx="12259">
                  <c:v>2.1400000000000001E-7</c:v>
                </c:pt>
                <c:pt idx="12260">
                  <c:v>2.1400000000000001E-7</c:v>
                </c:pt>
                <c:pt idx="12261">
                  <c:v>2.1400000000000001E-7</c:v>
                </c:pt>
                <c:pt idx="12262">
                  <c:v>2.1400000000000001E-7</c:v>
                </c:pt>
                <c:pt idx="12263">
                  <c:v>2.1400000000000001E-7</c:v>
                </c:pt>
                <c:pt idx="12264">
                  <c:v>2.1400000000000001E-7</c:v>
                </c:pt>
                <c:pt idx="12265">
                  <c:v>2.1400000000000001E-7</c:v>
                </c:pt>
                <c:pt idx="12266">
                  <c:v>2.1400000000000001E-7</c:v>
                </c:pt>
                <c:pt idx="12267">
                  <c:v>2.1400000000000001E-7</c:v>
                </c:pt>
                <c:pt idx="12268">
                  <c:v>2.1400000000000001E-7</c:v>
                </c:pt>
                <c:pt idx="12269">
                  <c:v>2.1400000000000001E-7</c:v>
                </c:pt>
                <c:pt idx="12270">
                  <c:v>2.1400000000000001E-7</c:v>
                </c:pt>
                <c:pt idx="12271">
                  <c:v>2.1400000000000001E-7</c:v>
                </c:pt>
                <c:pt idx="12272">
                  <c:v>2.1400000000000001E-7</c:v>
                </c:pt>
                <c:pt idx="12273">
                  <c:v>2.1400000000000001E-7</c:v>
                </c:pt>
                <c:pt idx="12274">
                  <c:v>2.1400000000000001E-7</c:v>
                </c:pt>
                <c:pt idx="12275">
                  <c:v>2.1400000000000001E-7</c:v>
                </c:pt>
                <c:pt idx="12276">
                  <c:v>2.1400000000000001E-7</c:v>
                </c:pt>
                <c:pt idx="12277">
                  <c:v>2.1500000000000001E-7</c:v>
                </c:pt>
                <c:pt idx="12278">
                  <c:v>2.1500000000000001E-7</c:v>
                </c:pt>
                <c:pt idx="12279">
                  <c:v>2.1500000000000001E-7</c:v>
                </c:pt>
                <c:pt idx="12280">
                  <c:v>2.1500000000000001E-7</c:v>
                </c:pt>
                <c:pt idx="12281">
                  <c:v>2.1500000000000001E-7</c:v>
                </c:pt>
                <c:pt idx="12282">
                  <c:v>2.1500000000000001E-7</c:v>
                </c:pt>
                <c:pt idx="12283">
                  <c:v>2.1500000000000001E-7</c:v>
                </c:pt>
                <c:pt idx="12284">
                  <c:v>2.1500000000000001E-7</c:v>
                </c:pt>
                <c:pt idx="12285">
                  <c:v>2.1500000000000001E-7</c:v>
                </c:pt>
                <c:pt idx="12286">
                  <c:v>2.1500000000000001E-7</c:v>
                </c:pt>
                <c:pt idx="12287">
                  <c:v>2.1500000000000001E-7</c:v>
                </c:pt>
                <c:pt idx="12288">
                  <c:v>2.1500000000000001E-7</c:v>
                </c:pt>
                <c:pt idx="12289">
                  <c:v>2.1500000000000001E-7</c:v>
                </c:pt>
                <c:pt idx="12290">
                  <c:v>2.1500000000000001E-7</c:v>
                </c:pt>
                <c:pt idx="12291">
                  <c:v>2.1500000000000001E-7</c:v>
                </c:pt>
                <c:pt idx="12292">
                  <c:v>2.1500000000000001E-7</c:v>
                </c:pt>
                <c:pt idx="12293">
                  <c:v>2.1500000000000001E-7</c:v>
                </c:pt>
                <c:pt idx="12294">
                  <c:v>2.1500000000000001E-7</c:v>
                </c:pt>
                <c:pt idx="12295">
                  <c:v>2.1500000000000001E-7</c:v>
                </c:pt>
                <c:pt idx="12296">
                  <c:v>2.1500000000000001E-7</c:v>
                </c:pt>
                <c:pt idx="12297">
                  <c:v>2.16E-7</c:v>
                </c:pt>
                <c:pt idx="12298">
                  <c:v>2.16E-7</c:v>
                </c:pt>
                <c:pt idx="12299">
                  <c:v>2.16E-7</c:v>
                </c:pt>
                <c:pt idx="12300">
                  <c:v>2.16E-7</c:v>
                </c:pt>
                <c:pt idx="12301">
                  <c:v>2.16E-7</c:v>
                </c:pt>
                <c:pt idx="12302">
                  <c:v>2.16E-7</c:v>
                </c:pt>
                <c:pt idx="12303">
                  <c:v>2.16E-7</c:v>
                </c:pt>
                <c:pt idx="12304">
                  <c:v>2.16E-7</c:v>
                </c:pt>
                <c:pt idx="12305">
                  <c:v>2.16E-7</c:v>
                </c:pt>
                <c:pt idx="12306">
                  <c:v>2.16E-7</c:v>
                </c:pt>
                <c:pt idx="12307">
                  <c:v>2.16E-7</c:v>
                </c:pt>
                <c:pt idx="12308">
                  <c:v>2.16E-7</c:v>
                </c:pt>
                <c:pt idx="12309">
                  <c:v>2.16E-7</c:v>
                </c:pt>
                <c:pt idx="12310">
                  <c:v>2.16E-7</c:v>
                </c:pt>
                <c:pt idx="12311">
                  <c:v>2.16E-7</c:v>
                </c:pt>
                <c:pt idx="12312">
                  <c:v>2.16E-7</c:v>
                </c:pt>
                <c:pt idx="12313">
                  <c:v>2.16E-7</c:v>
                </c:pt>
                <c:pt idx="12314">
                  <c:v>2.16E-7</c:v>
                </c:pt>
                <c:pt idx="12315">
                  <c:v>2.16E-7</c:v>
                </c:pt>
                <c:pt idx="12316">
                  <c:v>2.16E-7</c:v>
                </c:pt>
                <c:pt idx="12317">
                  <c:v>2.17E-7</c:v>
                </c:pt>
                <c:pt idx="12318">
                  <c:v>2.17E-7</c:v>
                </c:pt>
                <c:pt idx="12319">
                  <c:v>2.17E-7</c:v>
                </c:pt>
                <c:pt idx="12320">
                  <c:v>2.17E-7</c:v>
                </c:pt>
                <c:pt idx="12321">
                  <c:v>2.17E-7</c:v>
                </c:pt>
                <c:pt idx="12322">
                  <c:v>2.17E-7</c:v>
                </c:pt>
                <c:pt idx="12323">
                  <c:v>2.17E-7</c:v>
                </c:pt>
                <c:pt idx="12324">
                  <c:v>2.17E-7</c:v>
                </c:pt>
                <c:pt idx="12325">
                  <c:v>2.17E-7</c:v>
                </c:pt>
                <c:pt idx="12326">
                  <c:v>2.17E-7</c:v>
                </c:pt>
                <c:pt idx="12327">
                  <c:v>2.17E-7</c:v>
                </c:pt>
                <c:pt idx="12328">
                  <c:v>2.17E-7</c:v>
                </c:pt>
                <c:pt idx="12329">
                  <c:v>2.17E-7</c:v>
                </c:pt>
                <c:pt idx="12330">
                  <c:v>2.17E-7</c:v>
                </c:pt>
                <c:pt idx="12331">
                  <c:v>2.17E-7</c:v>
                </c:pt>
                <c:pt idx="12332">
                  <c:v>2.17E-7</c:v>
                </c:pt>
                <c:pt idx="12333">
                  <c:v>2.17E-7</c:v>
                </c:pt>
                <c:pt idx="12334">
                  <c:v>2.17E-7</c:v>
                </c:pt>
                <c:pt idx="12335">
                  <c:v>2.17E-7</c:v>
                </c:pt>
                <c:pt idx="12336">
                  <c:v>2.17E-7</c:v>
                </c:pt>
                <c:pt idx="12337">
                  <c:v>2.1799999999999999E-7</c:v>
                </c:pt>
                <c:pt idx="12338">
                  <c:v>2.1799999999999999E-7</c:v>
                </c:pt>
                <c:pt idx="12339">
                  <c:v>2.1799999999999999E-7</c:v>
                </c:pt>
                <c:pt idx="12340">
                  <c:v>2.1799999999999999E-7</c:v>
                </c:pt>
                <c:pt idx="12341">
                  <c:v>2.1799999999999999E-7</c:v>
                </c:pt>
                <c:pt idx="12342">
                  <c:v>2.1799999999999999E-7</c:v>
                </c:pt>
                <c:pt idx="12343">
                  <c:v>2.1799999999999999E-7</c:v>
                </c:pt>
                <c:pt idx="12344">
                  <c:v>2.1799999999999999E-7</c:v>
                </c:pt>
                <c:pt idx="12345">
                  <c:v>2.1799999999999999E-7</c:v>
                </c:pt>
                <c:pt idx="12346">
                  <c:v>2.1799999999999999E-7</c:v>
                </c:pt>
                <c:pt idx="12347">
                  <c:v>2.1799999999999999E-7</c:v>
                </c:pt>
                <c:pt idx="12348">
                  <c:v>2.1799999999999999E-7</c:v>
                </c:pt>
                <c:pt idx="12349">
                  <c:v>2.1799999999999999E-7</c:v>
                </c:pt>
                <c:pt idx="12350">
                  <c:v>2.1799999999999999E-7</c:v>
                </c:pt>
                <c:pt idx="12351">
                  <c:v>2.1799999999999999E-7</c:v>
                </c:pt>
                <c:pt idx="12352">
                  <c:v>2.1799999999999999E-7</c:v>
                </c:pt>
                <c:pt idx="12353">
                  <c:v>2.1799999999999999E-7</c:v>
                </c:pt>
                <c:pt idx="12354">
                  <c:v>2.1799999999999999E-7</c:v>
                </c:pt>
                <c:pt idx="12355">
                  <c:v>2.1799999999999999E-7</c:v>
                </c:pt>
                <c:pt idx="12356">
                  <c:v>2.1799999999999999E-7</c:v>
                </c:pt>
                <c:pt idx="12357">
                  <c:v>2.1899999999999999E-7</c:v>
                </c:pt>
                <c:pt idx="12358">
                  <c:v>2.1899999999999999E-7</c:v>
                </c:pt>
                <c:pt idx="12359">
                  <c:v>2.1899999999999999E-7</c:v>
                </c:pt>
                <c:pt idx="12360">
                  <c:v>2.1899999999999999E-7</c:v>
                </c:pt>
                <c:pt idx="12361">
                  <c:v>2.1899999999999999E-7</c:v>
                </c:pt>
                <c:pt idx="12362">
                  <c:v>2.1899999999999999E-7</c:v>
                </c:pt>
                <c:pt idx="12363">
                  <c:v>2.1899999999999999E-7</c:v>
                </c:pt>
                <c:pt idx="12364">
                  <c:v>2.1899999999999999E-7</c:v>
                </c:pt>
                <c:pt idx="12365">
                  <c:v>2.1899999999999999E-7</c:v>
                </c:pt>
                <c:pt idx="12366">
                  <c:v>2.1899999999999999E-7</c:v>
                </c:pt>
                <c:pt idx="12367">
                  <c:v>2.1899999999999999E-7</c:v>
                </c:pt>
                <c:pt idx="12368">
                  <c:v>2.1899999999999999E-7</c:v>
                </c:pt>
                <c:pt idx="12369">
                  <c:v>2.1899999999999999E-7</c:v>
                </c:pt>
                <c:pt idx="12370">
                  <c:v>2.1899999999999999E-7</c:v>
                </c:pt>
                <c:pt idx="12371">
                  <c:v>2.1899999999999999E-7</c:v>
                </c:pt>
                <c:pt idx="12372">
                  <c:v>2.1899999999999999E-7</c:v>
                </c:pt>
                <c:pt idx="12373">
                  <c:v>2.1899999999999999E-7</c:v>
                </c:pt>
                <c:pt idx="12374">
                  <c:v>2.1899999999999999E-7</c:v>
                </c:pt>
                <c:pt idx="12375">
                  <c:v>2.1899999999999999E-7</c:v>
                </c:pt>
                <c:pt idx="12376">
                  <c:v>2.1899999999999999E-7</c:v>
                </c:pt>
                <c:pt idx="12377">
                  <c:v>2.2000000000000001E-7</c:v>
                </c:pt>
                <c:pt idx="12378">
                  <c:v>2.2000000000000001E-7</c:v>
                </c:pt>
                <c:pt idx="12379">
                  <c:v>2.2000000000000001E-7</c:v>
                </c:pt>
                <c:pt idx="12380">
                  <c:v>2.2000000000000001E-7</c:v>
                </c:pt>
                <c:pt idx="12381">
                  <c:v>2.2000000000000001E-7</c:v>
                </c:pt>
                <c:pt idx="12382">
                  <c:v>2.2000000000000001E-7</c:v>
                </c:pt>
                <c:pt idx="12383">
                  <c:v>2.2000000000000001E-7</c:v>
                </c:pt>
                <c:pt idx="12384">
                  <c:v>2.2000000000000001E-7</c:v>
                </c:pt>
                <c:pt idx="12385">
                  <c:v>2.2000000000000001E-7</c:v>
                </c:pt>
                <c:pt idx="12386">
                  <c:v>2.2000000000000001E-7</c:v>
                </c:pt>
                <c:pt idx="12387">
                  <c:v>2.2000000000000001E-7</c:v>
                </c:pt>
                <c:pt idx="12388">
                  <c:v>2.2000000000000001E-7</c:v>
                </c:pt>
                <c:pt idx="12389">
                  <c:v>2.2000000000000001E-7</c:v>
                </c:pt>
                <c:pt idx="12390">
                  <c:v>2.2000000000000001E-7</c:v>
                </c:pt>
                <c:pt idx="12391">
                  <c:v>2.2000000000000001E-7</c:v>
                </c:pt>
                <c:pt idx="12392">
                  <c:v>2.2000000000000001E-7</c:v>
                </c:pt>
                <c:pt idx="12393">
                  <c:v>2.2000000000000001E-7</c:v>
                </c:pt>
                <c:pt idx="12394">
                  <c:v>2.2000000000000001E-7</c:v>
                </c:pt>
                <c:pt idx="12395">
                  <c:v>2.2000000000000001E-7</c:v>
                </c:pt>
                <c:pt idx="12396">
                  <c:v>2.2000000000000001E-7</c:v>
                </c:pt>
                <c:pt idx="12397">
                  <c:v>2.2100000000000001E-7</c:v>
                </c:pt>
                <c:pt idx="12398">
                  <c:v>2.2100000000000001E-7</c:v>
                </c:pt>
                <c:pt idx="12399">
                  <c:v>2.2100000000000001E-7</c:v>
                </c:pt>
                <c:pt idx="12400">
                  <c:v>2.2100000000000001E-7</c:v>
                </c:pt>
                <c:pt idx="12401">
                  <c:v>2.2100000000000001E-7</c:v>
                </c:pt>
                <c:pt idx="12402">
                  <c:v>2.2100000000000001E-7</c:v>
                </c:pt>
                <c:pt idx="12403">
                  <c:v>2.2100000000000001E-7</c:v>
                </c:pt>
                <c:pt idx="12404">
                  <c:v>2.2100000000000001E-7</c:v>
                </c:pt>
                <c:pt idx="12405">
                  <c:v>2.2100000000000001E-7</c:v>
                </c:pt>
                <c:pt idx="12406">
                  <c:v>2.2100000000000001E-7</c:v>
                </c:pt>
                <c:pt idx="12407">
                  <c:v>2.2100000000000001E-7</c:v>
                </c:pt>
                <c:pt idx="12408">
                  <c:v>2.2100000000000001E-7</c:v>
                </c:pt>
                <c:pt idx="12409">
                  <c:v>2.2100000000000001E-7</c:v>
                </c:pt>
                <c:pt idx="12410">
                  <c:v>2.2100000000000001E-7</c:v>
                </c:pt>
                <c:pt idx="12411">
                  <c:v>2.2100000000000001E-7</c:v>
                </c:pt>
                <c:pt idx="12412">
                  <c:v>2.2100000000000001E-7</c:v>
                </c:pt>
                <c:pt idx="12413">
                  <c:v>2.2100000000000001E-7</c:v>
                </c:pt>
                <c:pt idx="12414">
                  <c:v>2.2100000000000001E-7</c:v>
                </c:pt>
                <c:pt idx="12415">
                  <c:v>2.2100000000000001E-7</c:v>
                </c:pt>
                <c:pt idx="12416">
                  <c:v>2.2100000000000001E-7</c:v>
                </c:pt>
                <c:pt idx="12417">
                  <c:v>2.22E-7</c:v>
                </c:pt>
                <c:pt idx="12418">
                  <c:v>2.22E-7</c:v>
                </c:pt>
                <c:pt idx="12419">
                  <c:v>2.22E-7</c:v>
                </c:pt>
                <c:pt idx="12420">
                  <c:v>2.22E-7</c:v>
                </c:pt>
                <c:pt idx="12421">
                  <c:v>2.22E-7</c:v>
                </c:pt>
                <c:pt idx="12422">
                  <c:v>2.22E-7</c:v>
                </c:pt>
                <c:pt idx="12423">
                  <c:v>2.22E-7</c:v>
                </c:pt>
                <c:pt idx="12424">
                  <c:v>2.22E-7</c:v>
                </c:pt>
                <c:pt idx="12425">
                  <c:v>2.22E-7</c:v>
                </c:pt>
                <c:pt idx="12426">
                  <c:v>2.22E-7</c:v>
                </c:pt>
                <c:pt idx="12427">
                  <c:v>2.22E-7</c:v>
                </c:pt>
                <c:pt idx="12428">
                  <c:v>2.22E-7</c:v>
                </c:pt>
                <c:pt idx="12429">
                  <c:v>2.22E-7</c:v>
                </c:pt>
                <c:pt idx="12430">
                  <c:v>2.22E-7</c:v>
                </c:pt>
                <c:pt idx="12431">
                  <c:v>2.22E-7</c:v>
                </c:pt>
                <c:pt idx="12432">
                  <c:v>2.22E-7</c:v>
                </c:pt>
                <c:pt idx="12433">
                  <c:v>2.22E-7</c:v>
                </c:pt>
                <c:pt idx="12434">
                  <c:v>2.22E-7</c:v>
                </c:pt>
                <c:pt idx="12435">
                  <c:v>2.22E-7</c:v>
                </c:pt>
                <c:pt idx="12436">
                  <c:v>2.22E-7</c:v>
                </c:pt>
                <c:pt idx="12437">
                  <c:v>2.23E-7</c:v>
                </c:pt>
                <c:pt idx="12438">
                  <c:v>2.23E-7</c:v>
                </c:pt>
                <c:pt idx="12439">
                  <c:v>2.23E-7</c:v>
                </c:pt>
                <c:pt idx="12440">
                  <c:v>2.23E-7</c:v>
                </c:pt>
                <c:pt idx="12441">
                  <c:v>2.23E-7</c:v>
                </c:pt>
                <c:pt idx="12442">
                  <c:v>2.23E-7</c:v>
                </c:pt>
                <c:pt idx="12443">
                  <c:v>2.23E-7</c:v>
                </c:pt>
                <c:pt idx="12444">
                  <c:v>2.23E-7</c:v>
                </c:pt>
                <c:pt idx="12445">
                  <c:v>2.23E-7</c:v>
                </c:pt>
                <c:pt idx="12446">
                  <c:v>2.23E-7</c:v>
                </c:pt>
                <c:pt idx="12447">
                  <c:v>2.23E-7</c:v>
                </c:pt>
                <c:pt idx="12448">
                  <c:v>2.23E-7</c:v>
                </c:pt>
                <c:pt idx="12449">
                  <c:v>2.23E-7</c:v>
                </c:pt>
                <c:pt idx="12450">
                  <c:v>2.23E-7</c:v>
                </c:pt>
                <c:pt idx="12451">
                  <c:v>2.23E-7</c:v>
                </c:pt>
                <c:pt idx="12452">
                  <c:v>2.23E-7</c:v>
                </c:pt>
                <c:pt idx="12453">
                  <c:v>2.23E-7</c:v>
                </c:pt>
                <c:pt idx="12454">
                  <c:v>2.23E-7</c:v>
                </c:pt>
                <c:pt idx="12455">
                  <c:v>2.23E-7</c:v>
                </c:pt>
                <c:pt idx="12456">
                  <c:v>2.23E-7</c:v>
                </c:pt>
                <c:pt idx="12457">
                  <c:v>2.2399999999999999E-7</c:v>
                </c:pt>
                <c:pt idx="12458">
                  <c:v>2.2399999999999999E-7</c:v>
                </c:pt>
                <c:pt idx="12459">
                  <c:v>2.2399999999999999E-7</c:v>
                </c:pt>
                <c:pt idx="12460">
                  <c:v>2.2399999999999999E-7</c:v>
                </c:pt>
                <c:pt idx="12461">
                  <c:v>2.2399999999999999E-7</c:v>
                </c:pt>
                <c:pt idx="12462">
                  <c:v>2.2399999999999999E-7</c:v>
                </c:pt>
                <c:pt idx="12463">
                  <c:v>2.2399999999999999E-7</c:v>
                </c:pt>
                <c:pt idx="12464">
                  <c:v>2.2399999999999999E-7</c:v>
                </c:pt>
                <c:pt idx="12465">
                  <c:v>2.2399999999999999E-7</c:v>
                </c:pt>
                <c:pt idx="12466">
                  <c:v>2.2399999999999999E-7</c:v>
                </c:pt>
                <c:pt idx="12467">
                  <c:v>2.2399999999999999E-7</c:v>
                </c:pt>
                <c:pt idx="12468">
                  <c:v>2.2399999999999999E-7</c:v>
                </c:pt>
                <c:pt idx="12469">
                  <c:v>2.2399999999999999E-7</c:v>
                </c:pt>
                <c:pt idx="12470">
                  <c:v>2.2399999999999999E-7</c:v>
                </c:pt>
                <c:pt idx="12471">
                  <c:v>2.2399999999999999E-7</c:v>
                </c:pt>
                <c:pt idx="12472">
                  <c:v>2.2399999999999999E-7</c:v>
                </c:pt>
                <c:pt idx="12473">
                  <c:v>2.2399999999999999E-7</c:v>
                </c:pt>
                <c:pt idx="12474">
                  <c:v>2.2399999999999999E-7</c:v>
                </c:pt>
                <c:pt idx="12475">
                  <c:v>2.2399999999999999E-7</c:v>
                </c:pt>
                <c:pt idx="12476">
                  <c:v>2.2399999999999999E-7</c:v>
                </c:pt>
                <c:pt idx="12477">
                  <c:v>2.2499999999999999E-7</c:v>
                </c:pt>
                <c:pt idx="12478">
                  <c:v>2.2499999999999999E-7</c:v>
                </c:pt>
                <c:pt idx="12479">
                  <c:v>2.2499999999999999E-7</c:v>
                </c:pt>
                <c:pt idx="12480">
                  <c:v>2.2499999999999999E-7</c:v>
                </c:pt>
                <c:pt idx="12481">
                  <c:v>2.2499999999999999E-7</c:v>
                </c:pt>
                <c:pt idx="12482">
                  <c:v>2.2499999999999999E-7</c:v>
                </c:pt>
                <c:pt idx="12483">
                  <c:v>2.2499999999999999E-7</c:v>
                </c:pt>
                <c:pt idx="12484">
                  <c:v>2.2499999999999999E-7</c:v>
                </c:pt>
                <c:pt idx="12485">
                  <c:v>2.2499999999999999E-7</c:v>
                </c:pt>
                <c:pt idx="12486">
                  <c:v>2.2499999999999999E-7</c:v>
                </c:pt>
                <c:pt idx="12487">
                  <c:v>2.2499999999999999E-7</c:v>
                </c:pt>
                <c:pt idx="12488">
                  <c:v>2.2499999999999999E-7</c:v>
                </c:pt>
                <c:pt idx="12489">
                  <c:v>2.2499999999999999E-7</c:v>
                </c:pt>
                <c:pt idx="12490">
                  <c:v>2.2499999999999999E-7</c:v>
                </c:pt>
                <c:pt idx="12491">
                  <c:v>2.2499999999999999E-7</c:v>
                </c:pt>
                <c:pt idx="12492">
                  <c:v>2.2499999999999999E-7</c:v>
                </c:pt>
                <c:pt idx="12493">
                  <c:v>2.2499999999999999E-7</c:v>
                </c:pt>
                <c:pt idx="12494">
                  <c:v>2.2499999999999999E-7</c:v>
                </c:pt>
                <c:pt idx="12495">
                  <c:v>2.2499999999999999E-7</c:v>
                </c:pt>
                <c:pt idx="12496">
                  <c:v>2.2499999999999999E-7</c:v>
                </c:pt>
                <c:pt idx="12497">
                  <c:v>2.2600000000000001E-7</c:v>
                </c:pt>
                <c:pt idx="12498">
                  <c:v>2.2600000000000001E-7</c:v>
                </c:pt>
                <c:pt idx="12499">
                  <c:v>2.2600000000000001E-7</c:v>
                </c:pt>
                <c:pt idx="12500">
                  <c:v>2.2600000000000001E-7</c:v>
                </c:pt>
                <c:pt idx="12501">
                  <c:v>2.2600000000000001E-7</c:v>
                </c:pt>
                <c:pt idx="12502">
                  <c:v>2.2600000000000001E-7</c:v>
                </c:pt>
                <c:pt idx="12503">
                  <c:v>2.2600000000000001E-7</c:v>
                </c:pt>
                <c:pt idx="12504">
                  <c:v>2.2600000000000001E-7</c:v>
                </c:pt>
                <c:pt idx="12505">
                  <c:v>2.2600000000000001E-7</c:v>
                </c:pt>
                <c:pt idx="12506">
                  <c:v>2.2600000000000001E-7</c:v>
                </c:pt>
                <c:pt idx="12507">
                  <c:v>2.2600000000000001E-7</c:v>
                </c:pt>
                <c:pt idx="12508">
                  <c:v>2.2600000000000001E-7</c:v>
                </c:pt>
                <c:pt idx="12509">
                  <c:v>2.2600000000000001E-7</c:v>
                </c:pt>
                <c:pt idx="12510">
                  <c:v>2.2600000000000001E-7</c:v>
                </c:pt>
                <c:pt idx="12511">
                  <c:v>2.2600000000000001E-7</c:v>
                </c:pt>
                <c:pt idx="12512">
                  <c:v>2.2600000000000001E-7</c:v>
                </c:pt>
                <c:pt idx="12513">
                  <c:v>2.2600000000000001E-7</c:v>
                </c:pt>
                <c:pt idx="12514">
                  <c:v>2.2600000000000001E-7</c:v>
                </c:pt>
                <c:pt idx="12515">
                  <c:v>2.2600000000000001E-7</c:v>
                </c:pt>
                <c:pt idx="12516">
                  <c:v>2.2600000000000001E-7</c:v>
                </c:pt>
                <c:pt idx="12517">
                  <c:v>2.2700000000000001E-7</c:v>
                </c:pt>
                <c:pt idx="12518">
                  <c:v>2.2700000000000001E-7</c:v>
                </c:pt>
                <c:pt idx="12519">
                  <c:v>2.2700000000000001E-7</c:v>
                </c:pt>
                <c:pt idx="12520">
                  <c:v>2.2700000000000001E-7</c:v>
                </c:pt>
                <c:pt idx="12521">
                  <c:v>2.2700000000000001E-7</c:v>
                </c:pt>
                <c:pt idx="12522">
                  <c:v>2.2700000000000001E-7</c:v>
                </c:pt>
                <c:pt idx="12523">
                  <c:v>2.2700000000000001E-7</c:v>
                </c:pt>
                <c:pt idx="12524">
                  <c:v>2.2700000000000001E-7</c:v>
                </c:pt>
                <c:pt idx="12525">
                  <c:v>2.2700000000000001E-7</c:v>
                </c:pt>
                <c:pt idx="12526">
                  <c:v>2.2700000000000001E-7</c:v>
                </c:pt>
                <c:pt idx="12527">
                  <c:v>2.2700000000000001E-7</c:v>
                </c:pt>
                <c:pt idx="12528">
                  <c:v>2.2700000000000001E-7</c:v>
                </c:pt>
                <c:pt idx="12529">
                  <c:v>2.2700000000000001E-7</c:v>
                </c:pt>
                <c:pt idx="12530">
                  <c:v>2.2700000000000001E-7</c:v>
                </c:pt>
                <c:pt idx="12531">
                  <c:v>2.2700000000000001E-7</c:v>
                </c:pt>
                <c:pt idx="12532">
                  <c:v>2.2700000000000001E-7</c:v>
                </c:pt>
                <c:pt idx="12533">
                  <c:v>2.2700000000000001E-7</c:v>
                </c:pt>
                <c:pt idx="12534">
                  <c:v>2.2700000000000001E-7</c:v>
                </c:pt>
                <c:pt idx="12535">
                  <c:v>2.2700000000000001E-7</c:v>
                </c:pt>
                <c:pt idx="12536">
                  <c:v>2.2700000000000001E-7</c:v>
                </c:pt>
                <c:pt idx="12537">
                  <c:v>2.28E-7</c:v>
                </c:pt>
                <c:pt idx="12538">
                  <c:v>2.28E-7</c:v>
                </c:pt>
                <c:pt idx="12539">
                  <c:v>2.28E-7</c:v>
                </c:pt>
                <c:pt idx="12540">
                  <c:v>2.28E-7</c:v>
                </c:pt>
                <c:pt idx="12541">
                  <c:v>2.28E-7</c:v>
                </c:pt>
                <c:pt idx="12542">
                  <c:v>2.28E-7</c:v>
                </c:pt>
                <c:pt idx="12543">
                  <c:v>2.28E-7</c:v>
                </c:pt>
                <c:pt idx="12544">
                  <c:v>2.28E-7</c:v>
                </c:pt>
                <c:pt idx="12545">
                  <c:v>2.28E-7</c:v>
                </c:pt>
                <c:pt idx="12546">
                  <c:v>2.28E-7</c:v>
                </c:pt>
                <c:pt idx="12547">
                  <c:v>2.28E-7</c:v>
                </c:pt>
                <c:pt idx="12548">
                  <c:v>2.28E-7</c:v>
                </c:pt>
                <c:pt idx="12549">
                  <c:v>2.28E-7</c:v>
                </c:pt>
                <c:pt idx="12550">
                  <c:v>2.28E-7</c:v>
                </c:pt>
                <c:pt idx="12551">
                  <c:v>2.28E-7</c:v>
                </c:pt>
                <c:pt idx="12552">
                  <c:v>2.28E-7</c:v>
                </c:pt>
                <c:pt idx="12553">
                  <c:v>2.28E-7</c:v>
                </c:pt>
                <c:pt idx="12554">
                  <c:v>2.28E-7</c:v>
                </c:pt>
                <c:pt idx="12555">
                  <c:v>2.28E-7</c:v>
                </c:pt>
                <c:pt idx="12556">
                  <c:v>2.28E-7</c:v>
                </c:pt>
                <c:pt idx="12557">
                  <c:v>2.29E-7</c:v>
                </c:pt>
                <c:pt idx="12558">
                  <c:v>2.29E-7</c:v>
                </c:pt>
                <c:pt idx="12559">
                  <c:v>2.29E-7</c:v>
                </c:pt>
                <c:pt idx="12560">
                  <c:v>2.29E-7</c:v>
                </c:pt>
                <c:pt idx="12561">
                  <c:v>2.29E-7</c:v>
                </c:pt>
                <c:pt idx="12562">
                  <c:v>2.29E-7</c:v>
                </c:pt>
                <c:pt idx="12563">
                  <c:v>2.29E-7</c:v>
                </c:pt>
                <c:pt idx="12564">
                  <c:v>2.29E-7</c:v>
                </c:pt>
                <c:pt idx="12565">
                  <c:v>2.29E-7</c:v>
                </c:pt>
                <c:pt idx="12566">
                  <c:v>2.29E-7</c:v>
                </c:pt>
                <c:pt idx="12567">
                  <c:v>2.29E-7</c:v>
                </c:pt>
                <c:pt idx="12568">
                  <c:v>2.29E-7</c:v>
                </c:pt>
                <c:pt idx="12569">
                  <c:v>2.29E-7</c:v>
                </c:pt>
                <c:pt idx="12570">
                  <c:v>2.29E-7</c:v>
                </c:pt>
                <c:pt idx="12571">
                  <c:v>2.29E-7</c:v>
                </c:pt>
                <c:pt idx="12572">
                  <c:v>2.29E-7</c:v>
                </c:pt>
                <c:pt idx="12573">
                  <c:v>2.29E-7</c:v>
                </c:pt>
                <c:pt idx="12574">
                  <c:v>2.29E-7</c:v>
                </c:pt>
                <c:pt idx="12575">
                  <c:v>2.29E-7</c:v>
                </c:pt>
                <c:pt idx="12576">
                  <c:v>2.29E-7</c:v>
                </c:pt>
                <c:pt idx="12577">
                  <c:v>2.2999999999999999E-7</c:v>
                </c:pt>
                <c:pt idx="12578">
                  <c:v>2.2999999999999999E-7</c:v>
                </c:pt>
                <c:pt idx="12579">
                  <c:v>2.2999999999999999E-7</c:v>
                </c:pt>
                <c:pt idx="12580">
                  <c:v>2.2999999999999999E-7</c:v>
                </c:pt>
                <c:pt idx="12581">
                  <c:v>2.2999999999999999E-7</c:v>
                </c:pt>
                <c:pt idx="12582">
                  <c:v>2.2999999999999999E-7</c:v>
                </c:pt>
                <c:pt idx="12583">
                  <c:v>2.2999999999999999E-7</c:v>
                </c:pt>
                <c:pt idx="12584">
                  <c:v>2.2999999999999999E-7</c:v>
                </c:pt>
                <c:pt idx="12585">
                  <c:v>2.2999999999999999E-7</c:v>
                </c:pt>
                <c:pt idx="12586">
                  <c:v>2.2999999999999999E-7</c:v>
                </c:pt>
                <c:pt idx="12587">
                  <c:v>2.2999999999999999E-7</c:v>
                </c:pt>
                <c:pt idx="12588">
                  <c:v>2.2999999999999999E-7</c:v>
                </c:pt>
                <c:pt idx="12589">
                  <c:v>2.2999999999999999E-7</c:v>
                </c:pt>
                <c:pt idx="12590">
                  <c:v>2.2999999999999999E-7</c:v>
                </c:pt>
                <c:pt idx="12591">
                  <c:v>2.2999999999999999E-7</c:v>
                </c:pt>
                <c:pt idx="12592">
                  <c:v>2.2999999999999999E-7</c:v>
                </c:pt>
                <c:pt idx="12593">
                  <c:v>2.2999999999999999E-7</c:v>
                </c:pt>
                <c:pt idx="12594">
                  <c:v>2.2999999999999999E-7</c:v>
                </c:pt>
                <c:pt idx="12595">
                  <c:v>2.2999999999999999E-7</c:v>
                </c:pt>
                <c:pt idx="12596">
                  <c:v>2.2999999999999999E-7</c:v>
                </c:pt>
                <c:pt idx="12597">
                  <c:v>2.3099999999999999E-7</c:v>
                </c:pt>
                <c:pt idx="12598">
                  <c:v>2.3099999999999999E-7</c:v>
                </c:pt>
                <c:pt idx="12599">
                  <c:v>2.3099999999999999E-7</c:v>
                </c:pt>
                <c:pt idx="12600">
                  <c:v>2.3099999999999999E-7</c:v>
                </c:pt>
                <c:pt idx="12601">
                  <c:v>2.3099999999999999E-7</c:v>
                </c:pt>
                <c:pt idx="12602">
                  <c:v>2.3099999999999999E-7</c:v>
                </c:pt>
                <c:pt idx="12603">
                  <c:v>2.3099999999999999E-7</c:v>
                </c:pt>
                <c:pt idx="12604">
                  <c:v>2.3099999999999999E-7</c:v>
                </c:pt>
                <c:pt idx="12605">
                  <c:v>2.3099999999999999E-7</c:v>
                </c:pt>
                <c:pt idx="12606">
                  <c:v>2.3099999999999999E-7</c:v>
                </c:pt>
                <c:pt idx="12607">
                  <c:v>2.3099999999999999E-7</c:v>
                </c:pt>
                <c:pt idx="12608">
                  <c:v>2.3099999999999999E-7</c:v>
                </c:pt>
                <c:pt idx="12609">
                  <c:v>2.3099999999999999E-7</c:v>
                </c:pt>
                <c:pt idx="12610">
                  <c:v>2.3099999999999999E-7</c:v>
                </c:pt>
                <c:pt idx="12611">
                  <c:v>2.3099999999999999E-7</c:v>
                </c:pt>
                <c:pt idx="12612">
                  <c:v>2.3099999999999999E-7</c:v>
                </c:pt>
                <c:pt idx="12613">
                  <c:v>2.3099999999999999E-7</c:v>
                </c:pt>
                <c:pt idx="12614">
                  <c:v>2.3099999999999999E-7</c:v>
                </c:pt>
                <c:pt idx="12615">
                  <c:v>2.3099999999999999E-7</c:v>
                </c:pt>
                <c:pt idx="12616">
                  <c:v>2.3099999999999999E-7</c:v>
                </c:pt>
                <c:pt idx="12617">
                  <c:v>2.3200000000000001E-7</c:v>
                </c:pt>
                <c:pt idx="12618">
                  <c:v>2.3200000000000001E-7</c:v>
                </c:pt>
                <c:pt idx="12619">
                  <c:v>2.3200000000000001E-7</c:v>
                </c:pt>
                <c:pt idx="12620">
                  <c:v>2.3200000000000001E-7</c:v>
                </c:pt>
                <c:pt idx="12621">
                  <c:v>2.3200000000000001E-7</c:v>
                </c:pt>
                <c:pt idx="12622">
                  <c:v>2.3200000000000001E-7</c:v>
                </c:pt>
                <c:pt idx="12623">
                  <c:v>2.3200000000000001E-7</c:v>
                </c:pt>
                <c:pt idx="12624">
                  <c:v>2.3200000000000001E-7</c:v>
                </c:pt>
                <c:pt idx="12625">
                  <c:v>2.3200000000000001E-7</c:v>
                </c:pt>
                <c:pt idx="12626">
                  <c:v>2.3200000000000001E-7</c:v>
                </c:pt>
                <c:pt idx="12627">
                  <c:v>2.3200000000000001E-7</c:v>
                </c:pt>
                <c:pt idx="12628">
                  <c:v>2.3200000000000001E-7</c:v>
                </c:pt>
                <c:pt idx="12629">
                  <c:v>2.3200000000000001E-7</c:v>
                </c:pt>
                <c:pt idx="12630">
                  <c:v>2.3200000000000001E-7</c:v>
                </c:pt>
                <c:pt idx="12631">
                  <c:v>2.3200000000000001E-7</c:v>
                </c:pt>
                <c:pt idx="12632">
                  <c:v>2.3200000000000001E-7</c:v>
                </c:pt>
                <c:pt idx="12633">
                  <c:v>2.3200000000000001E-7</c:v>
                </c:pt>
                <c:pt idx="12634">
                  <c:v>2.3200000000000001E-7</c:v>
                </c:pt>
                <c:pt idx="12635">
                  <c:v>2.3200000000000001E-7</c:v>
                </c:pt>
                <c:pt idx="12636">
                  <c:v>2.3200000000000001E-7</c:v>
                </c:pt>
                <c:pt idx="12637">
                  <c:v>2.3300000000000001E-7</c:v>
                </c:pt>
                <c:pt idx="12638">
                  <c:v>2.3300000000000001E-7</c:v>
                </c:pt>
                <c:pt idx="12639">
                  <c:v>2.3300000000000001E-7</c:v>
                </c:pt>
                <c:pt idx="12640">
                  <c:v>2.3300000000000001E-7</c:v>
                </c:pt>
                <c:pt idx="12641">
                  <c:v>2.3300000000000001E-7</c:v>
                </c:pt>
                <c:pt idx="12642">
                  <c:v>2.3300000000000001E-7</c:v>
                </c:pt>
                <c:pt idx="12643">
                  <c:v>2.3300000000000001E-7</c:v>
                </c:pt>
                <c:pt idx="12644">
                  <c:v>2.3300000000000001E-7</c:v>
                </c:pt>
                <c:pt idx="12645">
                  <c:v>2.3300000000000001E-7</c:v>
                </c:pt>
                <c:pt idx="12646">
                  <c:v>2.3300000000000001E-7</c:v>
                </c:pt>
                <c:pt idx="12647">
                  <c:v>2.3300000000000001E-7</c:v>
                </c:pt>
                <c:pt idx="12648">
                  <c:v>2.3300000000000001E-7</c:v>
                </c:pt>
                <c:pt idx="12649">
                  <c:v>2.3300000000000001E-7</c:v>
                </c:pt>
                <c:pt idx="12650">
                  <c:v>2.3300000000000001E-7</c:v>
                </c:pt>
                <c:pt idx="12651">
                  <c:v>2.3300000000000001E-7</c:v>
                </c:pt>
                <c:pt idx="12652">
                  <c:v>2.3300000000000001E-7</c:v>
                </c:pt>
                <c:pt idx="12653">
                  <c:v>2.3300000000000001E-7</c:v>
                </c:pt>
                <c:pt idx="12654">
                  <c:v>2.3300000000000001E-7</c:v>
                </c:pt>
                <c:pt idx="12655">
                  <c:v>2.3300000000000001E-7</c:v>
                </c:pt>
                <c:pt idx="12656">
                  <c:v>2.3300000000000001E-7</c:v>
                </c:pt>
                <c:pt idx="12657">
                  <c:v>2.34E-7</c:v>
                </c:pt>
                <c:pt idx="12658">
                  <c:v>2.34E-7</c:v>
                </c:pt>
                <c:pt idx="12659">
                  <c:v>2.34E-7</c:v>
                </c:pt>
                <c:pt idx="12660">
                  <c:v>2.34E-7</c:v>
                </c:pt>
                <c:pt idx="12661">
                  <c:v>2.34E-7</c:v>
                </c:pt>
                <c:pt idx="12662">
                  <c:v>2.34E-7</c:v>
                </c:pt>
                <c:pt idx="12663">
                  <c:v>2.34E-7</c:v>
                </c:pt>
                <c:pt idx="12664">
                  <c:v>2.34E-7</c:v>
                </c:pt>
                <c:pt idx="12665">
                  <c:v>2.34E-7</c:v>
                </c:pt>
                <c:pt idx="12666">
                  <c:v>2.34E-7</c:v>
                </c:pt>
                <c:pt idx="12667">
                  <c:v>2.34E-7</c:v>
                </c:pt>
                <c:pt idx="12668">
                  <c:v>2.34E-7</c:v>
                </c:pt>
                <c:pt idx="12669">
                  <c:v>2.34E-7</c:v>
                </c:pt>
                <c:pt idx="12670">
                  <c:v>2.34E-7</c:v>
                </c:pt>
                <c:pt idx="12671">
                  <c:v>2.34E-7</c:v>
                </c:pt>
                <c:pt idx="12672">
                  <c:v>2.34E-7</c:v>
                </c:pt>
                <c:pt idx="12673">
                  <c:v>2.34E-7</c:v>
                </c:pt>
                <c:pt idx="12674">
                  <c:v>2.34E-7</c:v>
                </c:pt>
                <c:pt idx="12675">
                  <c:v>2.34E-7</c:v>
                </c:pt>
                <c:pt idx="12676">
                  <c:v>2.34E-7</c:v>
                </c:pt>
                <c:pt idx="12677">
                  <c:v>2.35E-7</c:v>
                </c:pt>
                <c:pt idx="12678">
                  <c:v>2.35E-7</c:v>
                </c:pt>
                <c:pt idx="12679">
                  <c:v>2.35E-7</c:v>
                </c:pt>
                <c:pt idx="12680">
                  <c:v>2.35E-7</c:v>
                </c:pt>
                <c:pt idx="12681">
                  <c:v>2.35E-7</c:v>
                </c:pt>
                <c:pt idx="12682">
                  <c:v>2.35E-7</c:v>
                </c:pt>
                <c:pt idx="12683">
                  <c:v>2.35E-7</c:v>
                </c:pt>
                <c:pt idx="12684">
                  <c:v>2.35E-7</c:v>
                </c:pt>
                <c:pt idx="12685">
                  <c:v>2.35E-7</c:v>
                </c:pt>
                <c:pt idx="12686">
                  <c:v>2.35E-7</c:v>
                </c:pt>
                <c:pt idx="12687">
                  <c:v>2.35E-7</c:v>
                </c:pt>
                <c:pt idx="12688">
                  <c:v>2.35E-7</c:v>
                </c:pt>
                <c:pt idx="12689">
                  <c:v>2.35E-7</c:v>
                </c:pt>
                <c:pt idx="12690">
                  <c:v>2.35E-7</c:v>
                </c:pt>
                <c:pt idx="12691">
                  <c:v>2.35E-7</c:v>
                </c:pt>
                <c:pt idx="12692">
                  <c:v>2.35E-7</c:v>
                </c:pt>
                <c:pt idx="12693">
                  <c:v>2.35E-7</c:v>
                </c:pt>
                <c:pt idx="12694">
                  <c:v>2.35E-7</c:v>
                </c:pt>
                <c:pt idx="12695">
                  <c:v>2.35E-7</c:v>
                </c:pt>
                <c:pt idx="12696">
                  <c:v>2.35E-7</c:v>
                </c:pt>
                <c:pt idx="12697">
                  <c:v>2.36E-7</c:v>
                </c:pt>
                <c:pt idx="12698">
                  <c:v>2.36E-7</c:v>
                </c:pt>
                <c:pt idx="12699">
                  <c:v>2.36E-7</c:v>
                </c:pt>
                <c:pt idx="12700">
                  <c:v>2.36E-7</c:v>
                </c:pt>
                <c:pt idx="12701">
                  <c:v>2.36E-7</c:v>
                </c:pt>
                <c:pt idx="12702">
                  <c:v>2.36E-7</c:v>
                </c:pt>
                <c:pt idx="12703">
                  <c:v>2.36E-7</c:v>
                </c:pt>
                <c:pt idx="12704">
                  <c:v>2.36E-7</c:v>
                </c:pt>
                <c:pt idx="12705">
                  <c:v>2.36E-7</c:v>
                </c:pt>
                <c:pt idx="12706">
                  <c:v>2.36E-7</c:v>
                </c:pt>
                <c:pt idx="12707">
                  <c:v>2.36E-7</c:v>
                </c:pt>
                <c:pt idx="12708">
                  <c:v>2.36E-7</c:v>
                </c:pt>
                <c:pt idx="12709">
                  <c:v>2.36E-7</c:v>
                </c:pt>
                <c:pt idx="12710">
                  <c:v>2.36E-7</c:v>
                </c:pt>
                <c:pt idx="12711">
                  <c:v>2.36E-7</c:v>
                </c:pt>
                <c:pt idx="12712">
                  <c:v>2.36E-7</c:v>
                </c:pt>
                <c:pt idx="12713">
                  <c:v>2.36E-7</c:v>
                </c:pt>
                <c:pt idx="12714">
                  <c:v>2.36E-7</c:v>
                </c:pt>
                <c:pt idx="12715">
                  <c:v>2.36E-7</c:v>
                </c:pt>
                <c:pt idx="12716">
                  <c:v>2.36E-7</c:v>
                </c:pt>
                <c:pt idx="12717">
                  <c:v>2.3699999999999999E-7</c:v>
                </c:pt>
                <c:pt idx="12718">
                  <c:v>2.3699999999999999E-7</c:v>
                </c:pt>
                <c:pt idx="12719">
                  <c:v>2.3699999999999999E-7</c:v>
                </c:pt>
                <c:pt idx="12720">
                  <c:v>2.3699999999999999E-7</c:v>
                </c:pt>
                <c:pt idx="12721">
                  <c:v>2.3699999999999999E-7</c:v>
                </c:pt>
                <c:pt idx="12722">
                  <c:v>2.3699999999999999E-7</c:v>
                </c:pt>
                <c:pt idx="12723">
                  <c:v>2.3699999999999999E-7</c:v>
                </c:pt>
                <c:pt idx="12724">
                  <c:v>2.3699999999999999E-7</c:v>
                </c:pt>
                <c:pt idx="12725">
                  <c:v>2.3699999999999999E-7</c:v>
                </c:pt>
                <c:pt idx="12726">
                  <c:v>2.3699999999999999E-7</c:v>
                </c:pt>
                <c:pt idx="12727">
                  <c:v>2.3699999999999999E-7</c:v>
                </c:pt>
                <c:pt idx="12728">
                  <c:v>2.3699999999999999E-7</c:v>
                </c:pt>
                <c:pt idx="12729">
                  <c:v>2.3699999999999999E-7</c:v>
                </c:pt>
                <c:pt idx="12730">
                  <c:v>2.3699999999999999E-7</c:v>
                </c:pt>
                <c:pt idx="12731">
                  <c:v>2.3699999999999999E-7</c:v>
                </c:pt>
                <c:pt idx="12732">
                  <c:v>2.3699999999999999E-7</c:v>
                </c:pt>
                <c:pt idx="12733">
                  <c:v>2.3699999999999999E-7</c:v>
                </c:pt>
                <c:pt idx="12734">
                  <c:v>2.3699999999999999E-7</c:v>
                </c:pt>
                <c:pt idx="12735">
                  <c:v>2.3699999999999999E-7</c:v>
                </c:pt>
                <c:pt idx="12736">
                  <c:v>2.3699999999999999E-7</c:v>
                </c:pt>
                <c:pt idx="12737">
                  <c:v>2.3799999999999999E-7</c:v>
                </c:pt>
                <c:pt idx="12738">
                  <c:v>2.3799999999999999E-7</c:v>
                </c:pt>
                <c:pt idx="12739">
                  <c:v>2.3799999999999999E-7</c:v>
                </c:pt>
                <c:pt idx="12740">
                  <c:v>2.3799999999999999E-7</c:v>
                </c:pt>
                <c:pt idx="12741">
                  <c:v>2.3799999999999999E-7</c:v>
                </c:pt>
                <c:pt idx="12742">
                  <c:v>2.3799999999999999E-7</c:v>
                </c:pt>
                <c:pt idx="12743">
                  <c:v>2.3799999999999999E-7</c:v>
                </c:pt>
                <c:pt idx="12744">
                  <c:v>2.3799999999999999E-7</c:v>
                </c:pt>
                <c:pt idx="12745">
                  <c:v>2.3799999999999999E-7</c:v>
                </c:pt>
                <c:pt idx="12746">
                  <c:v>2.3799999999999999E-7</c:v>
                </c:pt>
                <c:pt idx="12747">
                  <c:v>2.3799999999999999E-7</c:v>
                </c:pt>
                <c:pt idx="12748">
                  <c:v>2.3799999999999999E-7</c:v>
                </c:pt>
                <c:pt idx="12749">
                  <c:v>2.3799999999999999E-7</c:v>
                </c:pt>
                <c:pt idx="12750">
                  <c:v>2.3799999999999999E-7</c:v>
                </c:pt>
                <c:pt idx="12751">
                  <c:v>2.3799999999999999E-7</c:v>
                </c:pt>
                <c:pt idx="12752">
                  <c:v>2.3799999999999999E-7</c:v>
                </c:pt>
                <c:pt idx="12753">
                  <c:v>2.3799999999999999E-7</c:v>
                </c:pt>
                <c:pt idx="12754">
                  <c:v>2.3799999999999999E-7</c:v>
                </c:pt>
                <c:pt idx="12755">
                  <c:v>2.3799999999999999E-7</c:v>
                </c:pt>
                <c:pt idx="12756">
                  <c:v>2.3799999999999999E-7</c:v>
                </c:pt>
                <c:pt idx="12757">
                  <c:v>2.3900000000000001E-7</c:v>
                </c:pt>
                <c:pt idx="12758">
                  <c:v>2.3900000000000001E-7</c:v>
                </c:pt>
                <c:pt idx="12759">
                  <c:v>2.3900000000000001E-7</c:v>
                </c:pt>
                <c:pt idx="12760">
                  <c:v>2.3900000000000001E-7</c:v>
                </c:pt>
                <c:pt idx="12761">
                  <c:v>2.3900000000000001E-7</c:v>
                </c:pt>
                <c:pt idx="12762">
                  <c:v>2.3900000000000001E-7</c:v>
                </c:pt>
                <c:pt idx="12763">
                  <c:v>2.3900000000000001E-7</c:v>
                </c:pt>
                <c:pt idx="12764">
                  <c:v>2.3900000000000001E-7</c:v>
                </c:pt>
                <c:pt idx="12765">
                  <c:v>2.3900000000000001E-7</c:v>
                </c:pt>
                <c:pt idx="12766">
                  <c:v>2.3900000000000001E-7</c:v>
                </c:pt>
                <c:pt idx="12767">
                  <c:v>2.3900000000000001E-7</c:v>
                </c:pt>
                <c:pt idx="12768">
                  <c:v>2.3900000000000001E-7</c:v>
                </c:pt>
                <c:pt idx="12769">
                  <c:v>2.3900000000000001E-7</c:v>
                </c:pt>
                <c:pt idx="12770">
                  <c:v>2.3900000000000001E-7</c:v>
                </c:pt>
                <c:pt idx="12771">
                  <c:v>2.3900000000000001E-7</c:v>
                </c:pt>
                <c:pt idx="12772">
                  <c:v>2.3900000000000001E-7</c:v>
                </c:pt>
                <c:pt idx="12773">
                  <c:v>2.3900000000000001E-7</c:v>
                </c:pt>
                <c:pt idx="12774">
                  <c:v>2.3900000000000001E-7</c:v>
                </c:pt>
                <c:pt idx="12775">
                  <c:v>2.3900000000000001E-7</c:v>
                </c:pt>
                <c:pt idx="12776">
                  <c:v>2.3900000000000001E-7</c:v>
                </c:pt>
                <c:pt idx="12777">
                  <c:v>2.3999999999999998E-7</c:v>
                </c:pt>
                <c:pt idx="12778">
                  <c:v>2.3999999999999998E-7</c:v>
                </c:pt>
                <c:pt idx="12779">
                  <c:v>2.3999999999999998E-7</c:v>
                </c:pt>
                <c:pt idx="12780">
                  <c:v>2.3999999999999998E-7</c:v>
                </c:pt>
                <c:pt idx="12781">
                  <c:v>2.3999999999999998E-7</c:v>
                </c:pt>
                <c:pt idx="12782">
                  <c:v>2.3999999999999998E-7</c:v>
                </c:pt>
                <c:pt idx="12783">
                  <c:v>2.3999999999999998E-7</c:v>
                </c:pt>
                <c:pt idx="12784">
                  <c:v>2.3999999999999998E-7</c:v>
                </c:pt>
                <c:pt idx="12785">
                  <c:v>2.3999999999999998E-7</c:v>
                </c:pt>
                <c:pt idx="12786">
                  <c:v>2.3999999999999998E-7</c:v>
                </c:pt>
                <c:pt idx="12787">
                  <c:v>2.3999999999999998E-7</c:v>
                </c:pt>
                <c:pt idx="12788">
                  <c:v>2.3999999999999998E-7</c:v>
                </c:pt>
                <c:pt idx="12789">
                  <c:v>2.3999999999999998E-7</c:v>
                </c:pt>
                <c:pt idx="12790">
                  <c:v>2.3999999999999998E-7</c:v>
                </c:pt>
                <c:pt idx="12791">
                  <c:v>2.3999999999999998E-7</c:v>
                </c:pt>
                <c:pt idx="12792">
                  <c:v>2.3999999999999998E-7</c:v>
                </c:pt>
                <c:pt idx="12793">
                  <c:v>2.3999999999999998E-7</c:v>
                </c:pt>
                <c:pt idx="12794">
                  <c:v>2.3999999999999998E-7</c:v>
                </c:pt>
                <c:pt idx="12795">
                  <c:v>2.3999999999999998E-7</c:v>
                </c:pt>
                <c:pt idx="12796">
                  <c:v>2.3999999999999998E-7</c:v>
                </c:pt>
                <c:pt idx="12797">
                  <c:v>2.41E-7</c:v>
                </c:pt>
                <c:pt idx="12798">
                  <c:v>2.41E-7</c:v>
                </c:pt>
                <c:pt idx="12799">
                  <c:v>2.41E-7</c:v>
                </c:pt>
                <c:pt idx="12800">
                  <c:v>2.41E-7</c:v>
                </c:pt>
                <c:pt idx="12801">
                  <c:v>2.41E-7</c:v>
                </c:pt>
                <c:pt idx="12802">
                  <c:v>2.41E-7</c:v>
                </c:pt>
                <c:pt idx="12803">
                  <c:v>2.41E-7</c:v>
                </c:pt>
                <c:pt idx="12804">
                  <c:v>2.41E-7</c:v>
                </c:pt>
                <c:pt idx="12805">
                  <c:v>2.41E-7</c:v>
                </c:pt>
                <c:pt idx="12806">
                  <c:v>2.41E-7</c:v>
                </c:pt>
                <c:pt idx="12807">
                  <c:v>2.41E-7</c:v>
                </c:pt>
                <c:pt idx="12808">
                  <c:v>2.41E-7</c:v>
                </c:pt>
                <c:pt idx="12809">
                  <c:v>2.41E-7</c:v>
                </c:pt>
                <c:pt idx="12810">
                  <c:v>2.41E-7</c:v>
                </c:pt>
                <c:pt idx="12811">
                  <c:v>2.41E-7</c:v>
                </c:pt>
                <c:pt idx="12812">
                  <c:v>2.41E-7</c:v>
                </c:pt>
                <c:pt idx="12813">
                  <c:v>2.41E-7</c:v>
                </c:pt>
                <c:pt idx="12814">
                  <c:v>2.41E-7</c:v>
                </c:pt>
                <c:pt idx="12815">
                  <c:v>2.41E-7</c:v>
                </c:pt>
                <c:pt idx="12816">
                  <c:v>2.41E-7</c:v>
                </c:pt>
                <c:pt idx="12817">
                  <c:v>2.4200000000000002E-7</c:v>
                </c:pt>
                <c:pt idx="12818">
                  <c:v>2.4200000000000002E-7</c:v>
                </c:pt>
                <c:pt idx="12819">
                  <c:v>2.4200000000000002E-7</c:v>
                </c:pt>
                <c:pt idx="12820">
                  <c:v>2.4200000000000002E-7</c:v>
                </c:pt>
                <c:pt idx="12821">
                  <c:v>2.4200000000000002E-7</c:v>
                </c:pt>
                <c:pt idx="12822">
                  <c:v>2.4200000000000002E-7</c:v>
                </c:pt>
                <c:pt idx="12823">
                  <c:v>2.4200000000000002E-7</c:v>
                </c:pt>
                <c:pt idx="12824">
                  <c:v>2.4200000000000002E-7</c:v>
                </c:pt>
                <c:pt idx="12825">
                  <c:v>2.4200000000000002E-7</c:v>
                </c:pt>
                <c:pt idx="12826">
                  <c:v>2.4200000000000002E-7</c:v>
                </c:pt>
                <c:pt idx="12827">
                  <c:v>2.4200000000000002E-7</c:v>
                </c:pt>
                <c:pt idx="12828">
                  <c:v>2.4200000000000002E-7</c:v>
                </c:pt>
                <c:pt idx="12829">
                  <c:v>2.4200000000000002E-7</c:v>
                </c:pt>
                <c:pt idx="12830">
                  <c:v>2.4200000000000002E-7</c:v>
                </c:pt>
                <c:pt idx="12831">
                  <c:v>2.4200000000000002E-7</c:v>
                </c:pt>
                <c:pt idx="12832">
                  <c:v>2.4200000000000002E-7</c:v>
                </c:pt>
                <c:pt idx="12833">
                  <c:v>2.4200000000000002E-7</c:v>
                </c:pt>
                <c:pt idx="12834">
                  <c:v>2.4200000000000002E-7</c:v>
                </c:pt>
                <c:pt idx="12835">
                  <c:v>2.4200000000000002E-7</c:v>
                </c:pt>
                <c:pt idx="12836">
                  <c:v>2.4200000000000002E-7</c:v>
                </c:pt>
                <c:pt idx="12837">
                  <c:v>2.4299999999999999E-7</c:v>
                </c:pt>
                <c:pt idx="12838">
                  <c:v>2.4299999999999999E-7</c:v>
                </c:pt>
                <c:pt idx="12839">
                  <c:v>2.4299999999999999E-7</c:v>
                </c:pt>
                <c:pt idx="12840">
                  <c:v>2.4299999999999999E-7</c:v>
                </c:pt>
                <c:pt idx="12841">
                  <c:v>2.4299999999999999E-7</c:v>
                </c:pt>
                <c:pt idx="12842">
                  <c:v>2.4299999999999999E-7</c:v>
                </c:pt>
                <c:pt idx="12843">
                  <c:v>2.4299999999999999E-7</c:v>
                </c:pt>
                <c:pt idx="12844">
                  <c:v>2.4299999999999999E-7</c:v>
                </c:pt>
                <c:pt idx="12845">
                  <c:v>2.4299999999999999E-7</c:v>
                </c:pt>
                <c:pt idx="12846">
                  <c:v>2.4299999999999999E-7</c:v>
                </c:pt>
                <c:pt idx="12847">
                  <c:v>2.4299999999999999E-7</c:v>
                </c:pt>
                <c:pt idx="12848">
                  <c:v>2.4299999999999999E-7</c:v>
                </c:pt>
                <c:pt idx="12849">
                  <c:v>2.4299999999999999E-7</c:v>
                </c:pt>
                <c:pt idx="12850">
                  <c:v>2.4299999999999999E-7</c:v>
                </c:pt>
                <c:pt idx="12851">
                  <c:v>2.4299999999999999E-7</c:v>
                </c:pt>
                <c:pt idx="12852">
                  <c:v>2.4299999999999999E-7</c:v>
                </c:pt>
                <c:pt idx="12853">
                  <c:v>2.4299999999999999E-7</c:v>
                </c:pt>
                <c:pt idx="12854">
                  <c:v>2.4299999999999999E-7</c:v>
                </c:pt>
                <c:pt idx="12855">
                  <c:v>2.4299999999999999E-7</c:v>
                </c:pt>
                <c:pt idx="12856">
                  <c:v>2.4299999999999999E-7</c:v>
                </c:pt>
                <c:pt idx="12857">
                  <c:v>2.4400000000000001E-7</c:v>
                </c:pt>
                <c:pt idx="12858">
                  <c:v>2.4400000000000001E-7</c:v>
                </c:pt>
                <c:pt idx="12859">
                  <c:v>2.4400000000000001E-7</c:v>
                </c:pt>
                <c:pt idx="12860">
                  <c:v>2.4400000000000001E-7</c:v>
                </c:pt>
                <c:pt idx="12861">
                  <c:v>2.4400000000000001E-7</c:v>
                </c:pt>
                <c:pt idx="12862">
                  <c:v>2.4400000000000001E-7</c:v>
                </c:pt>
                <c:pt idx="12863">
                  <c:v>2.4400000000000001E-7</c:v>
                </c:pt>
                <c:pt idx="12864">
                  <c:v>2.4400000000000001E-7</c:v>
                </c:pt>
                <c:pt idx="12865">
                  <c:v>2.4400000000000001E-7</c:v>
                </c:pt>
                <c:pt idx="12866">
                  <c:v>2.4400000000000001E-7</c:v>
                </c:pt>
                <c:pt idx="12867">
                  <c:v>2.4400000000000001E-7</c:v>
                </c:pt>
                <c:pt idx="12868">
                  <c:v>2.4400000000000001E-7</c:v>
                </c:pt>
                <c:pt idx="12869">
                  <c:v>2.4400000000000001E-7</c:v>
                </c:pt>
                <c:pt idx="12870">
                  <c:v>2.4400000000000001E-7</c:v>
                </c:pt>
                <c:pt idx="12871">
                  <c:v>2.4400000000000001E-7</c:v>
                </c:pt>
                <c:pt idx="12872">
                  <c:v>2.4400000000000001E-7</c:v>
                </c:pt>
                <c:pt idx="12873">
                  <c:v>2.4400000000000001E-7</c:v>
                </c:pt>
                <c:pt idx="12874">
                  <c:v>2.4400000000000001E-7</c:v>
                </c:pt>
                <c:pt idx="12875">
                  <c:v>2.4400000000000001E-7</c:v>
                </c:pt>
                <c:pt idx="12876">
                  <c:v>2.4400000000000001E-7</c:v>
                </c:pt>
                <c:pt idx="12877">
                  <c:v>2.4499999999999998E-7</c:v>
                </c:pt>
                <c:pt idx="12878">
                  <c:v>2.4499999999999998E-7</c:v>
                </c:pt>
                <c:pt idx="12879">
                  <c:v>2.4499999999999998E-7</c:v>
                </c:pt>
                <c:pt idx="12880">
                  <c:v>2.4499999999999998E-7</c:v>
                </c:pt>
                <c:pt idx="12881">
                  <c:v>2.4499999999999998E-7</c:v>
                </c:pt>
                <c:pt idx="12882">
                  <c:v>2.4499999999999998E-7</c:v>
                </c:pt>
                <c:pt idx="12883">
                  <c:v>2.4499999999999998E-7</c:v>
                </c:pt>
                <c:pt idx="12884">
                  <c:v>2.4499999999999998E-7</c:v>
                </c:pt>
                <c:pt idx="12885">
                  <c:v>2.4499999999999998E-7</c:v>
                </c:pt>
                <c:pt idx="12886">
                  <c:v>2.4499999999999998E-7</c:v>
                </c:pt>
                <c:pt idx="12887">
                  <c:v>2.4499999999999998E-7</c:v>
                </c:pt>
                <c:pt idx="12888">
                  <c:v>2.4499999999999998E-7</c:v>
                </c:pt>
                <c:pt idx="12889">
                  <c:v>2.4499999999999998E-7</c:v>
                </c:pt>
                <c:pt idx="12890">
                  <c:v>2.4499999999999998E-7</c:v>
                </c:pt>
                <c:pt idx="12891">
                  <c:v>2.4499999999999998E-7</c:v>
                </c:pt>
                <c:pt idx="12892">
                  <c:v>2.4499999999999998E-7</c:v>
                </c:pt>
                <c:pt idx="12893">
                  <c:v>2.4499999999999998E-7</c:v>
                </c:pt>
                <c:pt idx="12894">
                  <c:v>2.4499999999999998E-7</c:v>
                </c:pt>
                <c:pt idx="12895">
                  <c:v>2.4499999999999998E-7</c:v>
                </c:pt>
                <c:pt idx="12896">
                  <c:v>2.4499999999999998E-7</c:v>
                </c:pt>
                <c:pt idx="12897">
                  <c:v>2.4600000000000001E-7</c:v>
                </c:pt>
                <c:pt idx="12898">
                  <c:v>2.4600000000000001E-7</c:v>
                </c:pt>
                <c:pt idx="12899">
                  <c:v>2.4600000000000001E-7</c:v>
                </c:pt>
                <c:pt idx="12900">
                  <c:v>2.4600000000000001E-7</c:v>
                </c:pt>
                <c:pt idx="12901">
                  <c:v>2.4600000000000001E-7</c:v>
                </c:pt>
                <c:pt idx="12902">
                  <c:v>2.4600000000000001E-7</c:v>
                </c:pt>
                <c:pt idx="12903">
                  <c:v>2.4600000000000001E-7</c:v>
                </c:pt>
                <c:pt idx="12904">
                  <c:v>2.4600000000000001E-7</c:v>
                </c:pt>
                <c:pt idx="12905">
                  <c:v>2.4600000000000001E-7</c:v>
                </c:pt>
                <c:pt idx="12906">
                  <c:v>2.4600000000000001E-7</c:v>
                </c:pt>
                <c:pt idx="12907">
                  <c:v>2.4600000000000001E-7</c:v>
                </c:pt>
                <c:pt idx="12908">
                  <c:v>2.4600000000000001E-7</c:v>
                </c:pt>
                <c:pt idx="12909">
                  <c:v>2.4600000000000001E-7</c:v>
                </c:pt>
                <c:pt idx="12910">
                  <c:v>2.4600000000000001E-7</c:v>
                </c:pt>
                <c:pt idx="12911">
                  <c:v>2.4600000000000001E-7</c:v>
                </c:pt>
                <c:pt idx="12912">
                  <c:v>2.4600000000000001E-7</c:v>
                </c:pt>
                <c:pt idx="12913">
                  <c:v>2.4600000000000001E-7</c:v>
                </c:pt>
                <c:pt idx="12914">
                  <c:v>2.4600000000000001E-7</c:v>
                </c:pt>
                <c:pt idx="12915">
                  <c:v>2.4600000000000001E-7</c:v>
                </c:pt>
                <c:pt idx="12916">
                  <c:v>2.4600000000000001E-7</c:v>
                </c:pt>
                <c:pt idx="12917">
                  <c:v>2.4699999999999998E-7</c:v>
                </c:pt>
                <c:pt idx="12918">
                  <c:v>2.4699999999999998E-7</c:v>
                </c:pt>
                <c:pt idx="12919">
                  <c:v>2.4699999999999998E-7</c:v>
                </c:pt>
                <c:pt idx="12920">
                  <c:v>2.4699999999999998E-7</c:v>
                </c:pt>
                <c:pt idx="12921">
                  <c:v>2.4699999999999998E-7</c:v>
                </c:pt>
                <c:pt idx="12922">
                  <c:v>2.4699999999999998E-7</c:v>
                </c:pt>
                <c:pt idx="12923">
                  <c:v>2.4699999999999998E-7</c:v>
                </c:pt>
                <c:pt idx="12924">
                  <c:v>2.4699999999999998E-7</c:v>
                </c:pt>
                <c:pt idx="12925">
                  <c:v>2.4699999999999998E-7</c:v>
                </c:pt>
                <c:pt idx="12926">
                  <c:v>2.4699999999999998E-7</c:v>
                </c:pt>
                <c:pt idx="12927">
                  <c:v>2.4699999999999998E-7</c:v>
                </c:pt>
                <c:pt idx="12928">
                  <c:v>2.4699999999999998E-7</c:v>
                </c:pt>
                <c:pt idx="12929">
                  <c:v>2.4699999999999998E-7</c:v>
                </c:pt>
                <c:pt idx="12930">
                  <c:v>2.4699999999999998E-7</c:v>
                </c:pt>
                <c:pt idx="12931">
                  <c:v>2.4699999999999998E-7</c:v>
                </c:pt>
                <c:pt idx="12932">
                  <c:v>2.4699999999999998E-7</c:v>
                </c:pt>
                <c:pt idx="12933">
                  <c:v>2.4699999999999998E-7</c:v>
                </c:pt>
                <c:pt idx="12934">
                  <c:v>2.4699999999999998E-7</c:v>
                </c:pt>
                <c:pt idx="12935">
                  <c:v>2.4699999999999998E-7</c:v>
                </c:pt>
                <c:pt idx="12936">
                  <c:v>2.4699999999999998E-7</c:v>
                </c:pt>
                <c:pt idx="12937">
                  <c:v>2.48E-7</c:v>
                </c:pt>
                <c:pt idx="12938">
                  <c:v>2.48E-7</c:v>
                </c:pt>
                <c:pt idx="12939">
                  <c:v>2.48E-7</c:v>
                </c:pt>
                <c:pt idx="12940">
                  <c:v>2.48E-7</c:v>
                </c:pt>
                <c:pt idx="12941">
                  <c:v>2.48E-7</c:v>
                </c:pt>
                <c:pt idx="12942">
                  <c:v>2.48E-7</c:v>
                </c:pt>
                <c:pt idx="12943">
                  <c:v>2.48E-7</c:v>
                </c:pt>
                <c:pt idx="12944">
                  <c:v>2.48E-7</c:v>
                </c:pt>
                <c:pt idx="12945">
                  <c:v>2.48E-7</c:v>
                </c:pt>
                <c:pt idx="12946">
                  <c:v>2.48E-7</c:v>
                </c:pt>
                <c:pt idx="12947">
                  <c:v>2.48E-7</c:v>
                </c:pt>
                <c:pt idx="12948">
                  <c:v>2.48E-7</c:v>
                </c:pt>
                <c:pt idx="12949">
                  <c:v>2.48E-7</c:v>
                </c:pt>
                <c:pt idx="12950">
                  <c:v>2.48E-7</c:v>
                </c:pt>
                <c:pt idx="12951">
                  <c:v>2.48E-7</c:v>
                </c:pt>
                <c:pt idx="12952">
                  <c:v>2.48E-7</c:v>
                </c:pt>
                <c:pt idx="12953">
                  <c:v>2.48E-7</c:v>
                </c:pt>
                <c:pt idx="12954">
                  <c:v>2.48E-7</c:v>
                </c:pt>
                <c:pt idx="12955">
                  <c:v>2.48E-7</c:v>
                </c:pt>
                <c:pt idx="12956">
                  <c:v>2.48E-7</c:v>
                </c:pt>
                <c:pt idx="12957">
                  <c:v>2.4900000000000002E-7</c:v>
                </c:pt>
                <c:pt idx="12958">
                  <c:v>2.4900000000000002E-7</c:v>
                </c:pt>
                <c:pt idx="12959">
                  <c:v>2.4900000000000002E-7</c:v>
                </c:pt>
                <c:pt idx="12960">
                  <c:v>2.4900000000000002E-7</c:v>
                </c:pt>
                <c:pt idx="12961">
                  <c:v>2.4900000000000002E-7</c:v>
                </c:pt>
                <c:pt idx="12962">
                  <c:v>2.4900000000000002E-7</c:v>
                </c:pt>
                <c:pt idx="12963">
                  <c:v>2.4900000000000002E-7</c:v>
                </c:pt>
                <c:pt idx="12964">
                  <c:v>2.4900000000000002E-7</c:v>
                </c:pt>
                <c:pt idx="12965">
                  <c:v>2.4900000000000002E-7</c:v>
                </c:pt>
                <c:pt idx="12966">
                  <c:v>2.4900000000000002E-7</c:v>
                </c:pt>
                <c:pt idx="12967">
                  <c:v>2.4900000000000002E-7</c:v>
                </c:pt>
                <c:pt idx="12968">
                  <c:v>2.4900000000000002E-7</c:v>
                </c:pt>
                <c:pt idx="12969">
                  <c:v>2.4900000000000002E-7</c:v>
                </c:pt>
                <c:pt idx="12970">
                  <c:v>2.4900000000000002E-7</c:v>
                </c:pt>
                <c:pt idx="12971">
                  <c:v>2.4900000000000002E-7</c:v>
                </c:pt>
                <c:pt idx="12972">
                  <c:v>2.4900000000000002E-7</c:v>
                </c:pt>
                <c:pt idx="12973">
                  <c:v>2.4900000000000002E-7</c:v>
                </c:pt>
                <c:pt idx="12974">
                  <c:v>2.4900000000000002E-7</c:v>
                </c:pt>
                <c:pt idx="12975">
                  <c:v>2.4900000000000002E-7</c:v>
                </c:pt>
                <c:pt idx="12976">
                  <c:v>2.4900000000000002E-7</c:v>
                </c:pt>
                <c:pt idx="12977">
                  <c:v>2.4999999999999999E-7</c:v>
                </c:pt>
                <c:pt idx="12978">
                  <c:v>2.4999999999999999E-7</c:v>
                </c:pt>
                <c:pt idx="12979">
                  <c:v>2.4999999999999999E-7</c:v>
                </c:pt>
                <c:pt idx="12980">
                  <c:v>2.4999999999999999E-7</c:v>
                </c:pt>
                <c:pt idx="12981">
                  <c:v>2.4999999999999999E-7</c:v>
                </c:pt>
                <c:pt idx="12982">
                  <c:v>2.4999999999999999E-7</c:v>
                </c:pt>
                <c:pt idx="12983">
                  <c:v>2.4999999999999999E-7</c:v>
                </c:pt>
                <c:pt idx="12984">
                  <c:v>2.4999999999999999E-7</c:v>
                </c:pt>
                <c:pt idx="12985">
                  <c:v>2.4999999999999999E-7</c:v>
                </c:pt>
                <c:pt idx="12986">
                  <c:v>2.4999999999999999E-7</c:v>
                </c:pt>
                <c:pt idx="12987">
                  <c:v>2.4999999999999999E-7</c:v>
                </c:pt>
                <c:pt idx="12988">
                  <c:v>2.4999999999999999E-7</c:v>
                </c:pt>
                <c:pt idx="12989">
                  <c:v>2.4999999999999999E-7</c:v>
                </c:pt>
                <c:pt idx="12990">
                  <c:v>2.4999999999999999E-7</c:v>
                </c:pt>
                <c:pt idx="12991">
                  <c:v>2.4999999999999999E-7</c:v>
                </c:pt>
                <c:pt idx="12992">
                  <c:v>2.4999999999999999E-7</c:v>
                </c:pt>
                <c:pt idx="12993">
                  <c:v>2.4999999999999999E-7</c:v>
                </c:pt>
                <c:pt idx="12994">
                  <c:v>2.4999999999999999E-7</c:v>
                </c:pt>
                <c:pt idx="12995">
                  <c:v>2.4999999999999999E-7</c:v>
                </c:pt>
                <c:pt idx="12996">
                  <c:v>2.4999999999999999E-7</c:v>
                </c:pt>
                <c:pt idx="12997">
                  <c:v>2.5100000000000001E-7</c:v>
                </c:pt>
                <c:pt idx="12998">
                  <c:v>2.5100000000000001E-7</c:v>
                </c:pt>
                <c:pt idx="12999">
                  <c:v>2.5100000000000001E-7</c:v>
                </c:pt>
                <c:pt idx="13000">
                  <c:v>2.5100000000000001E-7</c:v>
                </c:pt>
                <c:pt idx="13001">
                  <c:v>2.5100000000000001E-7</c:v>
                </c:pt>
                <c:pt idx="13002">
                  <c:v>2.5100000000000001E-7</c:v>
                </c:pt>
                <c:pt idx="13003">
                  <c:v>2.5100000000000001E-7</c:v>
                </c:pt>
                <c:pt idx="13004">
                  <c:v>2.5100000000000001E-7</c:v>
                </c:pt>
                <c:pt idx="13005">
                  <c:v>2.5100000000000001E-7</c:v>
                </c:pt>
                <c:pt idx="13006">
                  <c:v>2.5100000000000001E-7</c:v>
                </c:pt>
                <c:pt idx="13007">
                  <c:v>2.5100000000000001E-7</c:v>
                </c:pt>
                <c:pt idx="13008">
                  <c:v>2.5100000000000001E-7</c:v>
                </c:pt>
                <c:pt idx="13009">
                  <c:v>2.5100000000000001E-7</c:v>
                </c:pt>
                <c:pt idx="13010">
                  <c:v>2.5100000000000001E-7</c:v>
                </c:pt>
                <c:pt idx="13011">
                  <c:v>2.5100000000000001E-7</c:v>
                </c:pt>
                <c:pt idx="13012">
                  <c:v>2.5100000000000001E-7</c:v>
                </c:pt>
                <c:pt idx="13013">
                  <c:v>2.5100000000000001E-7</c:v>
                </c:pt>
                <c:pt idx="13014">
                  <c:v>2.5100000000000001E-7</c:v>
                </c:pt>
                <c:pt idx="13015">
                  <c:v>2.5100000000000001E-7</c:v>
                </c:pt>
                <c:pt idx="13016">
                  <c:v>2.5100000000000001E-7</c:v>
                </c:pt>
                <c:pt idx="13017">
                  <c:v>2.5199999999999998E-7</c:v>
                </c:pt>
                <c:pt idx="13018">
                  <c:v>2.5199999999999998E-7</c:v>
                </c:pt>
                <c:pt idx="13019">
                  <c:v>2.5199999999999998E-7</c:v>
                </c:pt>
                <c:pt idx="13020">
                  <c:v>2.5199999999999998E-7</c:v>
                </c:pt>
                <c:pt idx="13021">
                  <c:v>2.5199999999999998E-7</c:v>
                </c:pt>
                <c:pt idx="13022">
                  <c:v>2.5199999999999998E-7</c:v>
                </c:pt>
                <c:pt idx="13023">
                  <c:v>2.5199999999999998E-7</c:v>
                </c:pt>
                <c:pt idx="13024">
                  <c:v>2.5199999999999998E-7</c:v>
                </c:pt>
                <c:pt idx="13025">
                  <c:v>2.5199999999999998E-7</c:v>
                </c:pt>
                <c:pt idx="13026">
                  <c:v>2.5199999999999998E-7</c:v>
                </c:pt>
                <c:pt idx="13027">
                  <c:v>2.5199999999999998E-7</c:v>
                </c:pt>
                <c:pt idx="13028">
                  <c:v>2.5199999999999998E-7</c:v>
                </c:pt>
                <c:pt idx="13029">
                  <c:v>2.5199999999999998E-7</c:v>
                </c:pt>
                <c:pt idx="13030">
                  <c:v>2.5199999999999998E-7</c:v>
                </c:pt>
                <c:pt idx="13031">
                  <c:v>2.5199999999999998E-7</c:v>
                </c:pt>
                <c:pt idx="13032">
                  <c:v>2.5199999999999998E-7</c:v>
                </c:pt>
                <c:pt idx="13033">
                  <c:v>2.5199999999999998E-7</c:v>
                </c:pt>
                <c:pt idx="13034">
                  <c:v>2.5199999999999998E-7</c:v>
                </c:pt>
                <c:pt idx="13035">
                  <c:v>2.5199999999999998E-7</c:v>
                </c:pt>
                <c:pt idx="13036">
                  <c:v>2.5199999999999998E-7</c:v>
                </c:pt>
                <c:pt idx="13037">
                  <c:v>2.53E-7</c:v>
                </c:pt>
                <c:pt idx="13038">
                  <c:v>2.53E-7</c:v>
                </c:pt>
                <c:pt idx="13039">
                  <c:v>2.53E-7</c:v>
                </c:pt>
                <c:pt idx="13040">
                  <c:v>2.53E-7</c:v>
                </c:pt>
                <c:pt idx="13041">
                  <c:v>2.53E-7</c:v>
                </c:pt>
                <c:pt idx="13042">
                  <c:v>2.53E-7</c:v>
                </c:pt>
                <c:pt idx="13043">
                  <c:v>2.53E-7</c:v>
                </c:pt>
                <c:pt idx="13044">
                  <c:v>2.53E-7</c:v>
                </c:pt>
                <c:pt idx="13045">
                  <c:v>2.53E-7</c:v>
                </c:pt>
                <c:pt idx="13046">
                  <c:v>2.53E-7</c:v>
                </c:pt>
                <c:pt idx="13047">
                  <c:v>2.53E-7</c:v>
                </c:pt>
                <c:pt idx="13048">
                  <c:v>2.53E-7</c:v>
                </c:pt>
                <c:pt idx="13049">
                  <c:v>2.53E-7</c:v>
                </c:pt>
                <c:pt idx="13050">
                  <c:v>2.53E-7</c:v>
                </c:pt>
                <c:pt idx="13051">
                  <c:v>2.53E-7</c:v>
                </c:pt>
                <c:pt idx="13052">
                  <c:v>2.53E-7</c:v>
                </c:pt>
                <c:pt idx="13053">
                  <c:v>2.53E-7</c:v>
                </c:pt>
                <c:pt idx="13054">
                  <c:v>2.53E-7</c:v>
                </c:pt>
                <c:pt idx="13055">
                  <c:v>2.53E-7</c:v>
                </c:pt>
                <c:pt idx="13056">
                  <c:v>2.53E-7</c:v>
                </c:pt>
                <c:pt idx="13057">
                  <c:v>2.5400000000000002E-7</c:v>
                </c:pt>
                <c:pt idx="13058">
                  <c:v>2.5400000000000002E-7</c:v>
                </c:pt>
                <c:pt idx="13059">
                  <c:v>2.5400000000000002E-7</c:v>
                </c:pt>
                <c:pt idx="13060">
                  <c:v>2.5400000000000002E-7</c:v>
                </c:pt>
                <c:pt idx="13061">
                  <c:v>2.5400000000000002E-7</c:v>
                </c:pt>
                <c:pt idx="13062">
                  <c:v>2.5400000000000002E-7</c:v>
                </c:pt>
                <c:pt idx="13063">
                  <c:v>2.5400000000000002E-7</c:v>
                </c:pt>
                <c:pt idx="13064">
                  <c:v>2.5400000000000002E-7</c:v>
                </c:pt>
                <c:pt idx="13065">
                  <c:v>2.5400000000000002E-7</c:v>
                </c:pt>
                <c:pt idx="13066">
                  <c:v>2.5400000000000002E-7</c:v>
                </c:pt>
                <c:pt idx="13067">
                  <c:v>2.5400000000000002E-7</c:v>
                </c:pt>
                <c:pt idx="13068">
                  <c:v>2.5400000000000002E-7</c:v>
                </c:pt>
                <c:pt idx="13069">
                  <c:v>2.5400000000000002E-7</c:v>
                </c:pt>
                <c:pt idx="13070">
                  <c:v>2.5400000000000002E-7</c:v>
                </c:pt>
                <c:pt idx="13071">
                  <c:v>2.5400000000000002E-7</c:v>
                </c:pt>
                <c:pt idx="13072">
                  <c:v>2.5400000000000002E-7</c:v>
                </c:pt>
                <c:pt idx="13073">
                  <c:v>2.5400000000000002E-7</c:v>
                </c:pt>
                <c:pt idx="13074">
                  <c:v>2.5400000000000002E-7</c:v>
                </c:pt>
                <c:pt idx="13075">
                  <c:v>2.5400000000000002E-7</c:v>
                </c:pt>
                <c:pt idx="13076">
                  <c:v>2.5400000000000002E-7</c:v>
                </c:pt>
                <c:pt idx="13077">
                  <c:v>2.5499999999999999E-7</c:v>
                </c:pt>
                <c:pt idx="13078">
                  <c:v>2.5499999999999999E-7</c:v>
                </c:pt>
                <c:pt idx="13079">
                  <c:v>2.5499999999999999E-7</c:v>
                </c:pt>
                <c:pt idx="13080">
                  <c:v>2.5499999999999999E-7</c:v>
                </c:pt>
                <c:pt idx="13081">
                  <c:v>2.5499999999999999E-7</c:v>
                </c:pt>
                <c:pt idx="13082">
                  <c:v>2.5499999999999999E-7</c:v>
                </c:pt>
                <c:pt idx="13083">
                  <c:v>2.5499999999999999E-7</c:v>
                </c:pt>
                <c:pt idx="13084">
                  <c:v>2.5499999999999999E-7</c:v>
                </c:pt>
                <c:pt idx="13085">
                  <c:v>2.5499999999999999E-7</c:v>
                </c:pt>
                <c:pt idx="13086">
                  <c:v>2.5499999999999999E-7</c:v>
                </c:pt>
                <c:pt idx="13087">
                  <c:v>2.5499999999999999E-7</c:v>
                </c:pt>
                <c:pt idx="13088">
                  <c:v>2.5499999999999999E-7</c:v>
                </c:pt>
                <c:pt idx="13089">
                  <c:v>2.5499999999999999E-7</c:v>
                </c:pt>
                <c:pt idx="13090">
                  <c:v>2.5499999999999999E-7</c:v>
                </c:pt>
                <c:pt idx="13091">
                  <c:v>2.5499999999999999E-7</c:v>
                </c:pt>
                <c:pt idx="13092">
                  <c:v>2.5499999999999999E-7</c:v>
                </c:pt>
                <c:pt idx="13093">
                  <c:v>2.5499999999999999E-7</c:v>
                </c:pt>
                <c:pt idx="13094">
                  <c:v>2.5499999999999999E-7</c:v>
                </c:pt>
                <c:pt idx="13095">
                  <c:v>2.5499999999999999E-7</c:v>
                </c:pt>
                <c:pt idx="13096">
                  <c:v>2.5499999999999999E-7</c:v>
                </c:pt>
                <c:pt idx="13097">
                  <c:v>2.5600000000000002E-7</c:v>
                </c:pt>
                <c:pt idx="13098">
                  <c:v>2.5600000000000002E-7</c:v>
                </c:pt>
                <c:pt idx="13099">
                  <c:v>2.5600000000000002E-7</c:v>
                </c:pt>
                <c:pt idx="13100">
                  <c:v>2.5600000000000002E-7</c:v>
                </c:pt>
                <c:pt idx="13101">
                  <c:v>2.5600000000000002E-7</c:v>
                </c:pt>
                <c:pt idx="13102">
                  <c:v>2.5600000000000002E-7</c:v>
                </c:pt>
                <c:pt idx="13103">
                  <c:v>2.5600000000000002E-7</c:v>
                </c:pt>
                <c:pt idx="13104">
                  <c:v>2.5600000000000002E-7</c:v>
                </c:pt>
                <c:pt idx="13105">
                  <c:v>2.5600000000000002E-7</c:v>
                </c:pt>
                <c:pt idx="13106">
                  <c:v>2.5600000000000002E-7</c:v>
                </c:pt>
                <c:pt idx="13107">
                  <c:v>2.5600000000000002E-7</c:v>
                </c:pt>
                <c:pt idx="13108">
                  <c:v>2.5600000000000002E-7</c:v>
                </c:pt>
                <c:pt idx="13109">
                  <c:v>2.5600000000000002E-7</c:v>
                </c:pt>
                <c:pt idx="13110">
                  <c:v>2.5600000000000002E-7</c:v>
                </c:pt>
                <c:pt idx="13111">
                  <c:v>2.5600000000000002E-7</c:v>
                </c:pt>
                <c:pt idx="13112">
                  <c:v>2.5600000000000002E-7</c:v>
                </c:pt>
                <c:pt idx="13113">
                  <c:v>2.5600000000000002E-7</c:v>
                </c:pt>
                <c:pt idx="13114">
                  <c:v>2.5600000000000002E-7</c:v>
                </c:pt>
                <c:pt idx="13115">
                  <c:v>2.5600000000000002E-7</c:v>
                </c:pt>
                <c:pt idx="13116">
                  <c:v>2.5600000000000002E-7</c:v>
                </c:pt>
                <c:pt idx="13117">
                  <c:v>2.5699999999999999E-7</c:v>
                </c:pt>
                <c:pt idx="13118">
                  <c:v>2.5699999999999999E-7</c:v>
                </c:pt>
                <c:pt idx="13119">
                  <c:v>2.5699999999999999E-7</c:v>
                </c:pt>
                <c:pt idx="13120">
                  <c:v>2.5699999999999999E-7</c:v>
                </c:pt>
                <c:pt idx="13121">
                  <c:v>2.5699999999999999E-7</c:v>
                </c:pt>
                <c:pt idx="13122">
                  <c:v>2.5699999999999999E-7</c:v>
                </c:pt>
                <c:pt idx="13123">
                  <c:v>2.5699999999999999E-7</c:v>
                </c:pt>
                <c:pt idx="13124">
                  <c:v>2.5699999999999999E-7</c:v>
                </c:pt>
                <c:pt idx="13125">
                  <c:v>2.5699999999999999E-7</c:v>
                </c:pt>
                <c:pt idx="13126">
                  <c:v>2.5699999999999999E-7</c:v>
                </c:pt>
                <c:pt idx="13127">
                  <c:v>2.5699999999999999E-7</c:v>
                </c:pt>
                <c:pt idx="13128">
                  <c:v>2.5699999999999999E-7</c:v>
                </c:pt>
                <c:pt idx="13129">
                  <c:v>2.5699999999999999E-7</c:v>
                </c:pt>
                <c:pt idx="13130">
                  <c:v>2.5699999999999999E-7</c:v>
                </c:pt>
                <c:pt idx="13131">
                  <c:v>2.5699999999999999E-7</c:v>
                </c:pt>
                <c:pt idx="13132">
                  <c:v>2.5699999999999999E-7</c:v>
                </c:pt>
                <c:pt idx="13133">
                  <c:v>2.5699999999999999E-7</c:v>
                </c:pt>
                <c:pt idx="13134">
                  <c:v>2.5699999999999999E-7</c:v>
                </c:pt>
                <c:pt idx="13135">
                  <c:v>2.5699999999999999E-7</c:v>
                </c:pt>
                <c:pt idx="13136">
                  <c:v>2.5699999999999999E-7</c:v>
                </c:pt>
                <c:pt idx="13137">
                  <c:v>2.5800000000000001E-7</c:v>
                </c:pt>
                <c:pt idx="13138">
                  <c:v>2.5800000000000001E-7</c:v>
                </c:pt>
                <c:pt idx="13139">
                  <c:v>2.5800000000000001E-7</c:v>
                </c:pt>
                <c:pt idx="13140">
                  <c:v>2.5800000000000001E-7</c:v>
                </c:pt>
                <c:pt idx="13141">
                  <c:v>2.5800000000000001E-7</c:v>
                </c:pt>
                <c:pt idx="13142">
                  <c:v>2.5800000000000001E-7</c:v>
                </c:pt>
                <c:pt idx="13143">
                  <c:v>2.5800000000000001E-7</c:v>
                </c:pt>
                <c:pt idx="13144">
                  <c:v>2.5800000000000001E-7</c:v>
                </c:pt>
                <c:pt idx="13145">
                  <c:v>2.5800000000000001E-7</c:v>
                </c:pt>
                <c:pt idx="13146">
                  <c:v>2.5800000000000001E-7</c:v>
                </c:pt>
                <c:pt idx="13147">
                  <c:v>2.5800000000000001E-7</c:v>
                </c:pt>
                <c:pt idx="13148">
                  <c:v>2.5800000000000001E-7</c:v>
                </c:pt>
                <c:pt idx="13149">
                  <c:v>2.5800000000000001E-7</c:v>
                </c:pt>
                <c:pt idx="13150">
                  <c:v>2.5800000000000001E-7</c:v>
                </c:pt>
                <c:pt idx="13151">
                  <c:v>2.5800000000000001E-7</c:v>
                </c:pt>
                <c:pt idx="13152">
                  <c:v>2.5800000000000001E-7</c:v>
                </c:pt>
                <c:pt idx="13153">
                  <c:v>2.5800000000000001E-7</c:v>
                </c:pt>
                <c:pt idx="13154">
                  <c:v>2.5800000000000001E-7</c:v>
                </c:pt>
                <c:pt idx="13155">
                  <c:v>2.5800000000000001E-7</c:v>
                </c:pt>
                <c:pt idx="13156">
                  <c:v>2.5800000000000001E-7</c:v>
                </c:pt>
                <c:pt idx="13157">
                  <c:v>2.5899999999999998E-7</c:v>
                </c:pt>
                <c:pt idx="13158">
                  <c:v>2.5899999999999998E-7</c:v>
                </c:pt>
                <c:pt idx="13159">
                  <c:v>2.5899999999999998E-7</c:v>
                </c:pt>
                <c:pt idx="13160">
                  <c:v>2.5899999999999998E-7</c:v>
                </c:pt>
                <c:pt idx="13161">
                  <c:v>2.5899999999999998E-7</c:v>
                </c:pt>
                <c:pt idx="13162">
                  <c:v>2.5899999999999998E-7</c:v>
                </c:pt>
                <c:pt idx="13163">
                  <c:v>2.5899999999999998E-7</c:v>
                </c:pt>
                <c:pt idx="13164">
                  <c:v>2.5899999999999998E-7</c:v>
                </c:pt>
                <c:pt idx="13165">
                  <c:v>2.5899999999999998E-7</c:v>
                </c:pt>
                <c:pt idx="13166">
                  <c:v>2.5899999999999998E-7</c:v>
                </c:pt>
                <c:pt idx="13167">
                  <c:v>2.5899999999999998E-7</c:v>
                </c:pt>
                <c:pt idx="13168">
                  <c:v>2.5899999999999998E-7</c:v>
                </c:pt>
                <c:pt idx="13169">
                  <c:v>2.5899999999999998E-7</c:v>
                </c:pt>
                <c:pt idx="13170">
                  <c:v>2.5899999999999998E-7</c:v>
                </c:pt>
                <c:pt idx="13171">
                  <c:v>2.5899999999999998E-7</c:v>
                </c:pt>
                <c:pt idx="13172">
                  <c:v>2.5899999999999998E-7</c:v>
                </c:pt>
                <c:pt idx="13173">
                  <c:v>2.5899999999999998E-7</c:v>
                </c:pt>
                <c:pt idx="13174">
                  <c:v>2.5899999999999998E-7</c:v>
                </c:pt>
                <c:pt idx="13175">
                  <c:v>2.5899999999999998E-7</c:v>
                </c:pt>
                <c:pt idx="13176">
                  <c:v>2.5899999999999998E-7</c:v>
                </c:pt>
                <c:pt idx="13177">
                  <c:v>2.6E-7</c:v>
                </c:pt>
                <c:pt idx="13178">
                  <c:v>2.6E-7</c:v>
                </c:pt>
                <c:pt idx="13179">
                  <c:v>2.6E-7</c:v>
                </c:pt>
                <c:pt idx="13180">
                  <c:v>2.6E-7</c:v>
                </c:pt>
                <c:pt idx="13181">
                  <c:v>2.6E-7</c:v>
                </c:pt>
                <c:pt idx="13182">
                  <c:v>2.6E-7</c:v>
                </c:pt>
                <c:pt idx="13183">
                  <c:v>2.6E-7</c:v>
                </c:pt>
                <c:pt idx="13184">
                  <c:v>2.6E-7</c:v>
                </c:pt>
                <c:pt idx="13185">
                  <c:v>2.6E-7</c:v>
                </c:pt>
                <c:pt idx="13186">
                  <c:v>2.6E-7</c:v>
                </c:pt>
                <c:pt idx="13187">
                  <c:v>2.6E-7</c:v>
                </c:pt>
                <c:pt idx="13188">
                  <c:v>2.6E-7</c:v>
                </c:pt>
                <c:pt idx="13189">
                  <c:v>2.6E-7</c:v>
                </c:pt>
                <c:pt idx="13190">
                  <c:v>2.6E-7</c:v>
                </c:pt>
                <c:pt idx="13191">
                  <c:v>2.6E-7</c:v>
                </c:pt>
                <c:pt idx="13192">
                  <c:v>2.6E-7</c:v>
                </c:pt>
                <c:pt idx="13193">
                  <c:v>2.6E-7</c:v>
                </c:pt>
                <c:pt idx="13194">
                  <c:v>2.6E-7</c:v>
                </c:pt>
                <c:pt idx="13195">
                  <c:v>2.6E-7</c:v>
                </c:pt>
                <c:pt idx="13196">
                  <c:v>2.6E-7</c:v>
                </c:pt>
                <c:pt idx="13197">
                  <c:v>2.6100000000000002E-7</c:v>
                </c:pt>
                <c:pt idx="13198">
                  <c:v>2.6100000000000002E-7</c:v>
                </c:pt>
                <c:pt idx="13199">
                  <c:v>2.6100000000000002E-7</c:v>
                </c:pt>
                <c:pt idx="13200">
                  <c:v>2.6100000000000002E-7</c:v>
                </c:pt>
                <c:pt idx="13201">
                  <c:v>2.6100000000000002E-7</c:v>
                </c:pt>
                <c:pt idx="13202">
                  <c:v>2.6100000000000002E-7</c:v>
                </c:pt>
                <c:pt idx="13203">
                  <c:v>2.6100000000000002E-7</c:v>
                </c:pt>
                <c:pt idx="13204">
                  <c:v>2.6100000000000002E-7</c:v>
                </c:pt>
                <c:pt idx="13205">
                  <c:v>2.6100000000000002E-7</c:v>
                </c:pt>
                <c:pt idx="13206">
                  <c:v>2.6100000000000002E-7</c:v>
                </c:pt>
                <c:pt idx="13207">
                  <c:v>2.6100000000000002E-7</c:v>
                </c:pt>
                <c:pt idx="13208">
                  <c:v>2.6100000000000002E-7</c:v>
                </c:pt>
                <c:pt idx="13209">
                  <c:v>2.6100000000000002E-7</c:v>
                </c:pt>
                <c:pt idx="13210">
                  <c:v>2.6100000000000002E-7</c:v>
                </c:pt>
                <c:pt idx="13211">
                  <c:v>2.6100000000000002E-7</c:v>
                </c:pt>
                <c:pt idx="13212">
                  <c:v>2.6100000000000002E-7</c:v>
                </c:pt>
                <c:pt idx="13213">
                  <c:v>2.6100000000000002E-7</c:v>
                </c:pt>
                <c:pt idx="13214">
                  <c:v>2.6100000000000002E-7</c:v>
                </c:pt>
                <c:pt idx="13215">
                  <c:v>2.6100000000000002E-7</c:v>
                </c:pt>
                <c:pt idx="13216">
                  <c:v>2.6100000000000002E-7</c:v>
                </c:pt>
                <c:pt idx="13217">
                  <c:v>2.6199999999999999E-7</c:v>
                </c:pt>
                <c:pt idx="13218">
                  <c:v>2.6199999999999999E-7</c:v>
                </c:pt>
                <c:pt idx="13219">
                  <c:v>2.6199999999999999E-7</c:v>
                </c:pt>
                <c:pt idx="13220">
                  <c:v>2.6199999999999999E-7</c:v>
                </c:pt>
                <c:pt idx="13221">
                  <c:v>2.6199999999999999E-7</c:v>
                </c:pt>
                <c:pt idx="13222">
                  <c:v>2.6199999999999999E-7</c:v>
                </c:pt>
                <c:pt idx="13223">
                  <c:v>2.6199999999999999E-7</c:v>
                </c:pt>
                <c:pt idx="13224">
                  <c:v>2.6199999999999999E-7</c:v>
                </c:pt>
                <c:pt idx="13225">
                  <c:v>2.6199999999999999E-7</c:v>
                </c:pt>
                <c:pt idx="13226">
                  <c:v>2.6199999999999999E-7</c:v>
                </c:pt>
                <c:pt idx="13227">
                  <c:v>2.6199999999999999E-7</c:v>
                </c:pt>
                <c:pt idx="13228">
                  <c:v>2.6199999999999999E-7</c:v>
                </c:pt>
                <c:pt idx="13229">
                  <c:v>2.6199999999999999E-7</c:v>
                </c:pt>
                <c:pt idx="13230">
                  <c:v>2.6199999999999999E-7</c:v>
                </c:pt>
                <c:pt idx="13231">
                  <c:v>2.6199999999999999E-7</c:v>
                </c:pt>
                <c:pt idx="13232">
                  <c:v>2.6199999999999999E-7</c:v>
                </c:pt>
                <c:pt idx="13233">
                  <c:v>2.6199999999999999E-7</c:v>
                </c:pt>
                <c:pt idx="13234">
                  <c:v>2.6199999999999999E-7</c:v>
                </c:pt>
                <c:pt idx="13235">
                  <c:v>2.6199999999999999E-7</c:v>
                </c:pt>
                <c:pt idx="13236">
                  <c:v>2.6199999999999999E-7</c:v>
                </c:pt>
                <c:pt idx="13237">
                  <c:v>2.6300000000000001E-7</c:v>
                </c:pt>
                <c:pt idx="13238">
                  <c:v>2.6300000000000001E-7</c:v>
                </c:pt>
                <c:pt idx="13239">
                  <c:v>2.6300000000000001E-7</c:v>
                </c:pt>
                <c:pt idx="13240">
                  <c:v>2.6300000000000001E-7</c:v>
                </c:pt>
                <c:pt idx="13241">
                  <c:v>2.6300000000000001E-7</c:v>
                </c:pt>
                <c:pt idx="13242">
                  <c:v>2.6300000000000001E-7</c:v>
                </c:pt>
                <c:pt idx="13243">
                  <c:v>2.6300000000000001E-7</c:v>
                </c:pt>
                <c:pt idx="13244">
                  <c:v>2.6300000000000001E-7</c:v>
                </c:pt>
                <c:pt idx="13245">
                  <c:v>2.6300000000000001E-7</c:v>
                </c:pt>
                <c:pt idx="13246">
                  <c:v>2.6300000000000001E-7</c:v>
                </c:pt>
                <c:pt idx="13247">
                  <c:v>2.6300000000000001E-7</c:v>
                </c:pt>
                <c:pt idx="13248">
                  <c:v>2.6300000000000001E-7</c:v>
                </c:pt>
                <c:pt idx="13249">
                  <c:v>2.6300000000000001E-7</c:v>
                </c:pt>
                <c:pt idx="13250">
                  <c:v>2.6300000000000001E-7</c:v>
                </c:pt>
                <c:pt idx="13251">
                  <c:v>2.6300000000000001E-7</c:v>
                </c:pt>
                <c:pt idx="13252">
                  <c:v>2.6300000000000001E-7</c:v>
                </c:pt>
                <c:pt idx="13253">
                  <c:v>2.6300000000000001E-7</c:v>
                </c:pt>
                <c:pt idx="13254">
                  <c:v>2.6300000000000001E-7</c:v>
                </c:pt>
                <c:pt idx="13255">
                  <c:v>2.6300000000000001E-7</c:v>
                </c:pt>
                <c:pt idx="13256">
                  <c:v>2.6300000000000001E-7</c:v>
                </c:pt>
                <c:pt idx="13257">
                  <c:v>2.6399999999999998E-7</c:v>
                </c:pt>
                <c:pt idx="13258">
                  <c:v>2.6399999999999998E-7</c:v>
                </c:pt>
                <c:pt idx="13259">
                  <c:v>2.6399999999999998E-7</c:v>
                </c:pt>
                <c:pt idx="13260">
                  <c:v>2.6399999999999998E-7</c:v>
                </c:pt>
                <c:pt idx="13261">
                  <c:v>2.6399999999999998E-7</c:v>
                </c:pt>
                <c:pt idx="13262">
                  <c:v>2.6399999999999998E-7</c:v>
                </c:pt>
                <c:pt idx="13263">
                  <c:v>2.6399999999999998E-7</c:v>
                </c:pt>
                <c:pt idx="13264">
                  <c:v>2.6399999999999998E-7</c:v>
                </c:pt>
                <c:pt idx="13265">
                  <c:v>2.6399999999999998E-7</c:v>
                </c:pt>
                <c:pt idx="13266">
                  <c:v>2.6399999999999998E-7</c:v>
                </c:pt>
                <c:pt idx="13267">
                  <c:v>2.6399999999999998E-7</c:v>
                </c:pt>
                <c:pt idx="13268">
                  <c:v>2.6399999999999998E-7</c:v>
                </c:pt>
                <c:pt idx="13269">
                  <c:v>2.6399999999999998E-7</c:v>
                </c:pt>
                <c:pt idx="13270">
                  <c:v>2.6399999999999998E-7</c:v>
                </c:pt>
                <c:pt idx="13271">
                  <c:v>2.6399999999999998E-7</c:v>
                </c:pt>
                <c:pt idx="13272">
                  <c:v>2.6399999999999998E-7</c:v>
                </c:pt>
                <c:pt idx="13273">
                  <c:v>2.6399999999999998E-7</c:v>
                </c:pt>
                <c:pt idx="13274">
                  <c:v>2.6399999999999998E-7</c:v>
                </c:pt>
                <c:pt idx="13275">
                  <c:v>2.6399999999999998E-7</c:v>
                </c:pt>
                <c:pt idx="13276">
                  <c:v>2.6399999999999998E-7</c:v>
                </c:pt>
                <c:pt idx="13277">
                  <c:v>2.65E-7</c:v>
                </c:pt>
                <c:pt idx="13278">
                  <c:v>2.65E-7</c:v>
                </c:pt>
                <c:pt idx="13279">
                  <c:v>2.65E-7</c:v>
                </c:pt>
                <c:pt idx="13280">
                  <c:v>2.65E-7</c:v>
                </c:pt>
                <c:pt idx="13281">
                  <c:v>2.65E-7</c:v>
                </c:pt>
                <c:pt idx="13282">
                  <c:v>2.65E-7</c:v>
                </c:pt>
                <c:pt idx="13283">
                  <c:v>2.65E-7</c:v>
                </c:pt>
                <c:pt idx="13284">
                  <c:v>2.65E-7</c:v>
                </c:pt>
                <c:pt idx="13285">
                  <c:v>2.65E-7</c:v>
                </c:pt>
                <c:pt idx="13286">
                  <c:v>2.65E-7</c:v>
                </c:pt>
                <c:pt idx="13287">
                  <c:v>2.65E-7</c:v>
                </c:pt>
                <c:pt idx="13288">
                  <c:v>2.65E-7</c:v>
                </c:pt>
                <c:pt idx="13289">
                  <c:v>2.65E-7</c:v>
                </c:pt>
                <c:pt idx="13290">
                  <c:v>2.65E-7</c:v>
                </c:pt>
                <c:pt idx="13291">
                  <c:v>2.65E-7</c:v>
                </c:pt>
                <c:pt idx="13292">
                  <c:v>2.65E-7</c:v>
                </c:pt>
                <c:pt idx="13293">
                  <c:v>2.65E-7</c:v>
                </c:pt>
                <c:pt idx="13294">
                  <c:v>2.65E-7</c:v>
                </c:pt>
                <c:pt idx="13295">
                  <c:v>2.65E-7</c:v>
                </c:pt>
                <c:pt idx="13296">
                  <c:v>2.65E-7</c:v>
                </c:pt>
                <c:pt idx="13297">
                  <c:v>2.6600000000000003E-7</c:v>
                </c:pt>
                <c:pt idx="13298">
                  <c:v>2.6600000000000003E-7</c:v>
                </c:pt>
                <c:pt idx="13299">
                  <c:v>2.6600000000000003E-7</c:v>
                </c:pt>
                <c:pt idx="13300">
                  <c:v>2.6600000000000003E-7</c:v>
                </c:pt>
                <c:pt idx="13301">
                  <c:v>2.6600000000000003E-7</c:v>
                </c:pt>
                <c:pt idx="13302">
                  <c:v>2.6600000000000003E-7</c:v>
                </c:pt>
                <c:pt idx="13303">
                  <c:v>2.6600000000000003E-7</c:v>
                </c:pt>
                <c:pt idx="13304">
                  <c:v>2.6600000000000003E-7</c:v>
                </c:pt>
                <c:pt idx="13305">
                  <c:v>2.6600000000000003E-7</c:v>
                </c:pt>
                <c:pt idx="13306">
                  <c:v>2.6600000000000003E-7</c:v>
                </c:pt>
                <c:pt idx="13307">
                  <c:v>2.6600000000000003E-7</c:v>
                </c:pt>
                <c:pt idx="13308">
                  <c:v>2.6600000000000003E-7</c:v>
                </c:pt>
                <c:pt idx="13309">
                  <c:v>2.6600000000000003E-7</c:v>
                </c:pt>
                <c:pt idx="13310">
                  <c:v>2.6600000000000003E-7</c:v>
                </c:pt>
                <c:pt idx="13311">
                  <c:v>2.6600000000000003E-7</c:v>
                </c:pt>
                <c:pt idx="13312">
                  <c:v>2.6600000000000003E-7</c:v>
                </c:pt>
                <c:pt idx="13313">
                  <c:v>2.6600000000000003E-7</c:v>
                </c:pt>
                <c:pt idx="13314">
                  <c:v>2.6600000000000003E-7</c:v>
                </c:pt>
                <c:pt idx="13315">
                  <c:v>2.6600000000000003E-7</c:v>
                </c:pt>
                <c:pt idx="13316">
                  <c:v>2.6600000000000003E-7</c:v>
                </c:pt>
                <c:pt idx="13317">
                  <c:v>2.67E-7</c:v>
                </c:pt>
                <c:pt idx="13318">
                  <c:v>2.67E-7</c:v>
                </c:pt>
                <c:pt idx="13319">
                  <c:v>2.67E-7</c:v>
                </c:pt>
                <c:pt idx="13320">
                  <c:v>2.67E-7</c:v>
                </c:pt>
                <c:pt idx="13321">
                  <c:v>2.67E-7</c:v>
                </c:pt>
                <c:pt idx="13322">
                  <c:v>2.67E-7</c:v>
                </c:pt>
                <c:pt idx="13323">
                  <c:v>2.67E-7</c:v>
                </c:pt>
                <c:pt idx="13324">
                  <c:v>2.67E-7</c:v>
                </c:pt>
                <c:pt idx="13325">
                  <c:v>2.67E-7</c:v>
                </c:pt>
                <c:pt idx="13326">
                  <c:v>2.67E-7</c:v>
                </c:pt>
                <c:pt idx="13327">
                  <c:v>2.67E-7</c:v>
                </c:pt>
                <c:pt idx="13328">
                  <c:v>2.67E-7</c:v>
                </c:pt>
                <c:pt idx="13329">
                  <c:v>2.67E-7</c:v>
                </c:pt>
                <c:pt idx="13330">
                  <c:v>2.67E-7</c:v>
                </c:pt>
                <c:pt idx="13331">
                  <c:v>2.67E-7</c:v>
                </c:pt>
                <c:pt idx="13332">
                  <c:v>2.67E-7</c:v>
                </c:pt>
                <c:pt idx="13333">
                  <c:v>2.67E-7</c:v>
                </c:pt>
                <c:pt idx="13334">
                  <c:v>2.67E-7</c:v>
                </c:pt>
                <c:pt idx="13335">
                  <c:v>2.67E-7</c:v>
                </c:pt>
                <c:pt idx="13336">
                  <c:v>2.67E-7</c:v>
                </c:pt>
                <c:pt idx="13337">
                  <c:v>2.6800000000000002E-7</c:v>
                </c:pt>
                <c:pt idx="13338">
                  <c:v>2.6800000000000002E-7</c:v>
                </c:pt>
                <c:pt idx="13339">
                  <c:v>2.6800000000000002E-7</c:v>
                </c:pt>
                <c:pt idx="13340">
                  <c:v>2.6800000000000002E-7</c:v>
                </c:pt>
                <c:pt idx="13341">
                  <c:v>2.6800000000000002E-7</c:v>
                </c:pt>
                <c:pt idx="13342">
                  <c:v>2.6800000000000002E-7</c:v>
                </c:pt>
                <c:pt idx="13343">
                  <c:v>2.6800000000000002E-7</c:v>
                </c:pt>
                <c:pt idx="13344">
                  <c:v>2.6800000000000002E-7</c:v>
                </c:pt>
                <c:pt idx="13345">
                  <c:v>2.6800000000000002E-7</c:v>
                </c:pt>
                <c:pt idx="13346">
                  <c:v>2.6800000000000002E-7</c:v>
                </c:pt>
                <c:pt idx="13347">
                  <c:v>2.6800000000000002E-7</c:v>
                </c:pt>
                <c:pt idx="13348">
                  <c:v>2.6800000000000002E-7</c:v>
                </c:pt>
                <c:pt idx="13349">
                  <c:v>2.6800000000000002E-7</c:v>
                </c:pt>
                <c:pt idx="13350">
                  <c:v>2.6800000000000002E-7</c:v>
                </c:pt>
                <c:pt idx="13351">
                  <c:v>2.6800000000000002E-7</c:v>
                </c:pt>
                <c:pt idx="13352">
                  <c:v>2.6800000000000002E-7</c:v>
                </c:pt>
                <c:pt idx="13353">
                  <c:v>2.6800000000000002E-7</c:v>
                </c:pt>
                <c:pt idx="13354">
                  <c:v>2.6800000000000002E-7</c:v>
                </c:pt>
                <c:pt idx="13355">
                  <c:v>2.6800000000000002E-7</c:v>
                </c:pt>
                <c:pt idx="13356">
                  <c:v>2.6800000000000002E-7</c:v>
                </c:pt>
                <c:pt idx="13357">
                  <c:v>2.6899999999999999E-7</c:v>
                </c:pt>
                <c:pt idx="13358">
                  <c:v>2.6899999999999999E-7</c:v>
                </c:pt>
                <c:pt idx="13359">
                  <c:v>2.6899999999999999E-7</c:v>
                </c:pt>
                <c:pt idx="13360">
                  <c:v>2.6899999999999999E-7</c:v>
                </c:pt>
                <c:pt idx="13361">
                  <c:v>2.6899999999999999E-7</c:v>
                </c:pt>
                <c:pt idx="13362">
                  <c:v>2.6899999999999999E-7</c:v>
                </c:pt>
                <c:pt idx="13363">
                  <c:v>2.6899999999999999E-7</c:v>
                </c:pt>
                <c:pt idx="13364">
                  <c:v>2.6899999999999999E-7</c:v>
                </c:pt>
                <c:pt idx="13365">
                  <c:v>2.6899999999999999E-7</c:v>
                </c:pt>
                <c:pt idx="13366">
                  <c:v>2.6899999999999999E-7</c:v>
                </c:pt>
                <c:pt idx="13367">
                  <c:v>2.6899999999999999E-7</c:v>
                </c:pt>
                <c:pt idx="13368">
                  <c:v>2.6899999999999999E-7</c:v>
                </c:pt>
                <c:pt idx="13369">
                  <c:v>2.6899999999999999E-7</c:v>
                </c:pt>
                <c:pt idx="13370">
                  <c:v>2.6899999999999999E-7</c:v>
                </c:pt>
                <c:pt idx="13371">
                  <c:v>2.6899999999999999E-7</c:v>
                </c:pt>
                <c:pt idx="13372">
                  <c:v>2.6899999999999999E-7</c:v>
                </c:pt>
                <c:pt idx="13373">
                  <c:v>2.6899999999999999E-7</c:v>
                </c:pt>
                <c:pt idx="13374">
                  <c:v>2.6899999999999999E-7</c:v>
                </c:pt>
                <c:pt idx="13375">
                  <c:v>2.6899999999999999E-7</c:v>
                </c:pt>
                <c:pt idx="13376">
                  <c:v>2.6899999999999999E-7</c:v>
                </c:pt>
                <c:pt idx="13377">
                  <c:v>2.7000000000000001E-7</c:v>
                </c:pt>
                <c:pt idx="13378">
                  <c:v>2.7000000000000001E-7</c:v>
                </c:pt>
                <c:pt idx="13379">
                  <c:v>2.7000000000000001E-7</c:v>
                </c:pt>
                <c:pt idx="13380">
                  <c:v>2.7000000000000001E-7</c:v>
                </c:pt>
                <c:pt idx="13381">
                  <c:v>2.7000000000000001E-7</c:v>
                </c:pt>
                <c:pt idx="13382">
                  <c:v>2.7000000000000001E-7</c:v>
                </c:pt>
                <c:pt idx="13383">
                  <c:v>2.7000000000000001E-7</c:v>
                </c:pt>
                <c:pt idx="13384">
                  <c:v>2.7000000000000001E-7</c:v>
                </c:pt>
                <c:pt idx="13385">
                  <c:v>2.7000000000000001E-7</c:v>
                </c:pt>
                <c:pt idx="13386">
                  <c:v>2.7000000000000001E-7</c:v>
                </c:pt>
                <c:pt idx="13387">
                  <c:v>2.7000000000000001E-7</c:v>
                </c:pt>
                <c:pt idx="13388">
                  <c:v>2.7000000000000001E-7</c:v>
                </c:pt>
                <c:pt idx="13389">
                  <c:v>2.7000000000000001E-7</c:v>
                </c:pt>
                <c:pt idx="13390">
                  <c:v>2.7000000000000001E-7</c:v>
                </c:pt>
                <c:pt idx="13391">
                  <c:v>2.7000000000000001E-7</c:v>
                </c:pt>
                <c:pt idx="13392">
                  <c:v>2.7000000000000001E-7</c:v>
                </c:pt>
                <c:pt idx="13393">
                  <c:v>2.7000000000000001E-7</c:v>
                </c:pt>
                <c:pt idx="13394">
                  <c:v>2.7000000000000001E-7</c:v>
                </c:pt>
                <c:pt idx="13395">
                  <c:v>2.7000000000000001E-7</c:v>
                </c:pt>
                <c:pt idx="13396">
                  <c:v>2.7000000000000001E-7</c:v>
                </c:pt>
                <c:pt idx="13397">
                  <c:v>2.7099999999999998E-7</c:v>
                </c:pt>
                <c:pt idx="13398">
                  <c:v>2.7099999999999998E-7</c:v>
                </c:pt>
                <c:pt idx="13399">
                  <c:v>2.7099999999999998E-7</c:v>
                </c:pt>
                <c:pt idx="13400">
                  <c:v>2.7099999999999998E-7</c:v>
                </c:pt>
                <c:pt idx="13401">
                  <c:v>2.7099999999999998E-7</c:v>
                </c:pt>
                <c:pt idx="13402">
                  <c:v>2.7099999999999998E-7</c:v>
                </c:pt>
                <c:pt idx="13403">
                  <c:v>2.7099999999999998E-7</c:v>
                </c:pt>
                <c:pt idx="13404">
                  <c:v>2.7099999999999998E-7</c:v>
                </c:pt>
                <c:pt idx="13405">
                  <c:v>2.7099999999999998E-7</c:v>
                </c:pt>
                <c:pt idx="13406">
                  <c:v>2.7099999999999998E-7</c:v>
                </c:pt>
                <c:pt idx="13407">
                  <c:v>2.7099999999999998E-7</c:v>
                </c:pt>
                <c:pt idx="13408">
                  <c:v>2.7099999999999998E-7</c:v>
                </c:pt>
                <c:pt idx="13409">
                  <c:v>2.7099999999999998E-7</c:v>
                </c:pt>
                <c:pt idx="13410">
                  <c:v>2.7099999999999998E-7</c:v>
                </c:pt>
                <c:pt idx="13411">
                  <c:v>2.7099999999999998E-7</c:v>
                </c:pt>
                <c:pt idx="13412">
                  <c:v>2.7099999999999998E-7</c:v>
                </c:pt>
                <c:pt idx="13413">
                  <c:v>2.7099999999999998E-7</c:v>
                </c:pt>
                <c:pt idx="13414">
                  <c:v>2.7099999999999998E-7</c:v>
                </c:pt>
                <c:pt idx="13415">
                  <c:v>2.7099999999999998E-7</c:v>
                </c:pt>
                <c:pt idx="13416">
                  <c:v>2.7099999999999998E-7</c:v>
                </c:pt>
                <c:pt idx="13417">
                  <c:v>2.72E-7</c:v>
                </c:pt>
                <c:pt idx="13418">
                  <c:v>2.72E-7</c:v>
                </c:pt>
                <c:pt idx="13419">
                  <c:v>2.72E-7</c:v>
                </c:pt>
                <c:pt idx="13420">
                  <c:v>2.72E-7</c:v>
                </c:pt>
                <c:pt idx="13421">
                  <c:v>2.72E-7</c:v>
                </c:pt>
                <c:pt idx="13422">
                  <c:v>2.72E-7</c:v>
                </c:pt>
                <c:pt idx="13423">
                  <c:v>2.72E-7</c:v>
                </c:pt>
                <c:pt idx="13424">
                  <c:v>2.72E-7</c:v>
                </c:pt>
                <c:pt idx="13425">
                  <c:v>2.72E-7</c:v>
                </c:pt>
                <c:pt idx="13426">
                  <c:v>2.72E-7</c:v>
                </c:pt>
                <c:pt idx="13427">
                  <c:v>2.72E-7</c:v>
                </c:pt>
                <c:pt idx="13428">
                  <c:v>2.72E-7</c:v>
                </c:pt>
                <c:pt idx="13429">
                  <c:v>2.72E-7</c:v>
                </c:pt>
                <c:pt idx="13430">
                  <c:v>2.72E-7</c:v>
                </c:pt>
                <c:pt idx="13431">
                  <c:v>2.72E-7</c:v>
                </c:pt>
                <c:pt idx="13432">
                  <c:v>2.72E-7</c:v>
                </c:pt>
                <c:pt idx="13433">
                  <c:v>2.72E-7</c:v>
                </c:pt>
                <c:pt idx="13434">
                  <c:v>2.72E-7</c:v>
                </c:pt>
                <c:pt idx="13435">
                  <c:v>2.72E-7</c:v>
                </c:pt>
                <c:pt idx="13436">
                  <c:v>2.72E-7</c:v>
                </c:pt>
                <c:pt idx="13437">
                  <c:v>2.7300000000000002E-7</c:v>
                </c:pt>
                <c:pt idx="13438">
                  <c:v>2.7300000000000002E-7</c:v>
                </c:pt>
                <c:pt idx="13439">
                  <c:v>2.7300000000000002E-7</c:v>
                </c:pt>
                <c:pt idx="13440">
                  <c:v>2.7300000000000002E-7</c:v>
                </c:pt>
                <c:pt idx="13441">
                  <c:v>2.7300000000000002E-7</c:v>
                </c:pt>
                <c:pt idx="13442">
                  <c:v>2.7300000000000002E-7</c:v>
                </c:pt>
                <c:pt idx="13443">
                  <c:v>2.7300000000000002E-7</c:v>
                </c:pt>
                <c:pt idx="13444">
                  <c:v>2.7300000000000002E-7</c:v>
                </c:pt>
                <c:pt idx="13445">
                  <c:v>2.7300000000000002E-7</c:v>
                </c:pt>
                <c:pt idx="13446">
                  <c:v>2.7300000000000002E-7</c:v>
                </c:pt>
                <c:pt idx="13447">
                  <c:v>2.7300000000000002E-7</c:v>
                </c:pt>
                <c:pt idx="13448">
                  <c:v>2.7300000000000002E-7</c:v>
                </c:pt>
                <c:pt idx="13449">
                  <c:v>2.7300000000000002E-7</c:v>
                </c:pt>
                <c:pt idx="13450">
                  <c:v>2.7300000000000002E-7</c:v>
                </c:pt>
                <c:pt idx="13451">
                  <c:v>2.7300000000000002E-7</c:v>
                </c:pt>
                <c:pt idx="13452">
                  <c:v>2.7300000000000002E-7</c:v>
                </c:pt>
                <c:pt idx="13453">
                  <c:v>2.7300000000000002E-7</c:v>
                </c:pt>
                <c:pt idx="13454">
                  <c:v>2.7300000000000002E-7</c:v>
                </c:pt>
                <c:pt idx="13455">
                  <c:v>2.7300000000000002E-7</c:v>
                </c:pt>
                <c:pt idx="13456">
                  <c:v>2.7300000000000002E-7</c:v>
                </c:pt>
                <c:pt idx="13457">
                  <c:v>2.7399999999999999E-7</c:v>
                </c:pt>
                <c:pt idx="13458">
                  <c:v>2.7399999999999999E-7</c:v>
                </c:pt>
                <c:pt idx="13459">
                  <c:v>2.7399999999999999E-7</c:v>
                </c:pt>
                <c:pt idx="13460">
                  <c:v>2.7399999999999999E-7</c:v>
                </c:pt>
                <c:pt idx="13461">
                  <c:v>2.7399999999999999E-7</c:v>
                </c:pt>
                <c:pt idx="13462">
                  <c:v>2.7399999999999999E-7</c:v>
                </c:pt>
                <c:pt idx="13463">
                  <c:v>2.7399999999999999E-7</c:v>
                </c:pt>
                <c:pt idx="13464">
                  <c:v>2.7399999999999999E-7</c:v>
                </c:pt>
                <c:pt idx="13465">
                  <c:v>2.7399999999999999E-7</c:v>
                </c:pt>
                <c:pt idx="13466">
                  <c:v>2.7399999999999999E-7</c:v>
                </c:pt>
                <c:pt idx="13467">
                  <c:v>2.7399999999999999E-7</c:v>
                </c:pt>
                <c:pt idx="13468">
                  <c:v>2.7399999999999999E-7</c:v>
                </c:pt>
                <c:pt idx="13469">
                  <c:v>2.7399999999999999E-7</c:v>
                </c:pt>
                <c:pt idx="13470">
                  <c:v>2.7399999999999999E-7</c:v>
                </c:pt>
                <c:pt idx="13471">
                  <c:v>2.7399999999999999E-7</c:v>
                </c:pt>
                <c:pt idx="13472">
                  <c:v>2.7399999999999999E-7</c:v>
                </c:pt>
                <c:pt idx="13473">
                  <c:v>2.7399999999999999E-7</c:v>
                </c:pt>
                <c:pt idx="13474">
                  <c:v>2.7399999999999999E-7</c:v>
                </c:pt>
                <c:pt idx="13475">
                  <c:v>2.7399999999999999E-7</c:v>
                </c:pt>
                <c:pt idx="13476">
                  <c:v>2.7399999999999999E-7</c:v>
                </c:pt>
                <c:pt idx="13477">
                  <c:v>2.7500000000000001E-7</c:v>
                </c:pt>
                <c:pt idx="13478">
                  <c:v>2.7500000000000001E-7</c:v>
                </c:pt>
                <c:pt idx="13479">
                  <c:v>2.7500000000000001E-7</c:v>
                </c:pt>
                <c:pt idx="13480">
                  <c:v>2.7500000000000001E-7</c:v>
                </c:pt>
                <c:pt idx="13481">
                  <c:v>2.7500000000000001E-7</c:v>
                </c:pt>
                <c:pt idx="13482">
                  <c:v>2.7500000000000001E-7</c:v>
                </c:pt>
                <c:pt idx="13483">
                  <c:v>2.7500000000000001E-7</c:v>
                </c:pt>
                <c:pt idx="13484">
                  <c:v>2.7500000000000001E-7</c:v>
                </c:pt>
                <c:pt idx="13485">
                  <c:v>2.7500000000000001E-7</c:v>
                </c:pt>
                <c:pt idx="13486">
                  <c:v>2.7500000000000001E-7</c:v>
                </c:pt>
                <c:pt idx="13487">
                  <c:v>2.7500000000000001E-7</c:v>
                </c:pt>
                <c:pt idx="13488">
                  <c:v>2.7500000000000001E-7</c:v>
                </c:pt>
                <c:pt idx="13489">
                  <c:v>2.7500000000000001E-7</c:v>
                </c:pt>
                <c:pt idx="13490">
                  <c:v>2.7500000000000001E-7</c:v>
                </c:pt>
                <c:pt idx="13491">
                  <c:v>2.7500000000000001E-7</c:v>
                </c:pt>
                <c:pt idx="13492">
                  <c:v>2.7500000000000001E-7</c:v>
                </c:pt>
                <c:pt idx="13493">
                  <c:v>2.7500000000000001E-7</c:v>
                </c:pt>
                <c:pt idx="13494">
                  <c:v>2.7500000000000001E-7</c:v>
                </c:pt>
                <c:pt idx="13495">
                  <c:v>2.7500000000000001E-7</c:v>
                </c:pt>
                <c:pt idx="13496">
                  <c:v>2.7500000000000001E-7</c:v>
                </c:pt>
                <c:pt idx="13497">
                  <c:v>2.7599999999999998E-7</c:v>
                </c:pt>
                <c:pt idx="13498">
                  <c:v>2.7599999999999998E-7</c:v>
                </c:pt>
                <c:pt idx="13499">
                  <c:v>2.7599999999999998E-7</c:v>
                </c:pt>
                <c:pt idx="13500">
                  <c:v>2.7599999999999998E-7</c:v>
                </c:pt>
                <c:pt idx="13501">
                  <c:v>2.7599999999999998E-7</c:v>
                </c:pt>
                <c:pt idx="13502">
                  <c:v>2.7599999999999998E-7</c:v>
                </c:pt>
                <c:pt idx="13503">
                  <c:v>2.7599999999999998E-7</c:v>
                </c:pt>
                <c:pt idx="13504">
                  <c:v>2.7599999999999998E-7</c:v>
                </c:pt>
                <c:pt idx="13505">
                  <c:v>2.7599999999999998E-7</c:v>
                </c:pt>
                <c:pt idx="13506">
                  <c:v>2.7599999999999998E-7</c:v>
                </c:pt>
                <c:pt idx="13507">
                  <c:v>2.7599999999999998E-7</c:v>
                </c:pt>
                <c:pt idx="13508">
                  <c:v>2.7599999999999998E-7</c:v>
                </c:pt>
                <c:pt idx="13509">
                  <c:v>2.7599999999999998E-7</c:v>
                </c:pt>
                <c:pt idx="13510">
                  <c:v>2.7599999999999998E-7</c:v>
                </c:pt>
                <c:pt idx="13511">
                  <c:v>2.7599999999999998E-7</c:v>
                </c:pt>
                <c:pt idx="13512">
                  <c:v>2.7599999999999998E-7</c:v>
                </c:pt>
                <c:pt idx="13513">
                  <c:v>2.7599999999999998E-7</c:v>
                </c:pt>
                <c:pt idx="13514">
                  <c:v>2.7599999999999998E-7</c:v>
                </c:pt>
                <c:pt idx="13515">
                  <c:v>2.7599999999999998E-7</c:v>
                </c:pt>
                <c:pt idx="13516">
                  <c:v>2.7599999999999998E-7</c:v>
                </c:pt>
                <c:pt idx="13517">
                  <c:v>2.7700000000000001E-7</c:v>
                </c:pt>
                <c:pt idx="13518">
                  <c:v>2.7700000000000001E-7</c:v>
                </c:pt>
                <c:pt idx="13519">
                  <c:v>2.7700000000000001E-7</c:v>
                </c:pt>
                <c:pt idx="13520">
                  <c:v>2.7700000000000001E-7</c:v>
                </c:pt>
                <c:pt idx="13521">
                  <c:v>2.7700000000000001E-7</c:v>
                </c:pt>
                <c:pt idx="13522">
                  <c:v>2.7700000000000001E-7</c:v>
                </c:pt>
                <c:pt idx="13523">
                  <c:v>2.7700000000000001E-7</c:v>
                </c:pt>
                <c:pt idx="13524">
                  <c:v>2.7700000000000001E-7</c:v>
                </c:pt>
                <c:pt idx="13525">
                  <c:v>2.7700000000000001E-7</c:v>
                </c:pt>
                <c:pt idx="13526">
                  <c:v>2.7700000000000001E-7</c:v>
                </c:pt>
                <c:pt idx="13527">
                  <c:v>2.7700000000000001E-7</c:v>
                </c:pt>
                <c:pt idx="13528">
                  <c:v>2.7700000000000001E-7</c:v>
                </c:pt>
                <c:pt idx="13529">
                  <c:v>2.7700000000000001E-7</c:v>
                </c:pt>
                <c:pt idx="13530">
                  <c:v>2.7700000000000001E-7</c:v>
                </c:pt>
                <c:pt idx="13531">
                  <c:v>2.7700000000000001E-7</c:v>
                </c:pt>
                <c:pt idx="13532">
                  <c:v>2.7700000000000001E-7</c:v>
                </c:pt>
                <c:pt idx="13533">
                  <c:v>2.7700000000000001E-7</c:v>
                </c:pt>
                <c:pt idx="13534">
                  <c:v>2.7700000000000001E-7</c:v>
                </c:pt>
                <c:pt idx="13535">
                  <c:v>2.7700000000000001E-7</c:v>
                </c:pt>
                <c:pt idx="13536">
                  <c:v>2.7700000000000001E-7</c:v>
                </c:pt>
                <c:pt idx="13537">
                  <c:v>2.7799999999999997E-7</c:v>
                </c:pt>
                <c:pt idx="13538">
                  <c:v>2.7799999999999997E-7</c:v>
                </c:pt>
                <c:pt idx="13539">
                  <c:v>2.7799999999999997E-7</c:v>
                </c:pt>
                <c:pt idx="13540">
                  <c:v>2.7799999999999997E-7</c:v>
                </c:pt>
                <c:pt idx="13541">
                  <c:v>2.7799999999999997E-7</c:v>
                </c:pt>
                <c:pt idx="13542">
                  <c:v>2.7799999999999997E-7</c:v>
                </c:pt>
                <c:pt idx="13543">
                  <c:v>2.7799999999999997E-7</c:v>
                </c:pt>
                <c:pt idx="13544">
                  <c:v>2.7799999999999997E-7</c:v>
                </c:pt>
                <c:pt idx="13545">
                  <c:v>2.7799999999999997E-7</c:v>
                </c:pt>
                <c:pt idx="13546">
                  <c:v>2.7799999999999997E-7</c:v>
                </c:pt>
                <c:pt idx="13547">
                  <c:v>2.7799999999999997E-7</c:v>
                </c:pt>
                <c:pt idx="13548">
                  <c:v>2.7799999999999997E-7</c:v>
                </c:pt>
                <c:pt idx="13549">
                  <c:v>2.7799999999999997E-7</c:v>
                </c:pt>
                <c:pt idx="13550">
                  <c:v>2.7799999999999997E-7</c:v>
                </c:pt>
                <c:pt idx="13551">
                  <c:v>2.7799999999999997E-7</c:v>
                </c:pt>
                <c:pt idx="13552">
                  <c:v>2.7799999999999997E-7</c:v>
                </c:pt>
                <c:pt idx="13553">
                  <c:v>2.7799999999999997E-7</c:v>
                </c:pt>
                <c:pt idx="13554">
                  <c:v>2.7799999999999997E-7</c:v>
                </c:pt>
                <c:pt idx="13555">
                  <c:v>2.7799999999999997E-7</c:v>
                </c:pt>
                <c:pt idx="13556">
                  <c:v>2.7799999999999997E-7</c:v>
                </c:pt>
                <c:pt idx="13557">
                  <c:v>2.79E-7</c:v>
                </c:pt>
                <c:pt idx="13558">
                  <c:v>2.79E-7</c:v>
                </c:pt>
                <c:pt idx="13559">
                  <c:v>2.79E-7</c:v>
                </c:pt>
                <c:pt idx="13560">
                  <c:v>2.79E-7</c:v>
                </c:pt>
                <c:pt idx="13561">
                  <c:v>2.79E-7</c:v>
                </c:pt>
                <c:pt idx="13562">
                  <c:v>2.79E-7</c:v>
                </c:pt>
                <c:pt idx="13563">
                  <c:v>2.79E-7</c:v>
                </c:pt>
                <c:pt idx="13564">
                  <c:v>2.79E-7</c:v>
                </c:pt>
                <c:pt idx="13565">
                  <c:v>2.79E-7</c:v>
                </c:pt>
                <c:pt idx="13566">
                  <c:v>2.79E-7</c:v>
                </c:pt>
                <c:pt idx="13567">
                  <c:v>2.79E-7</c:v>
                </c:pt>
                <c:pt idx="13568">
                  <c:v>2.79E-7</c:v>
                </c:pt>
                <c:pt idx="13569">
                  <c:v>2.79E-7</c:v>
                </c:pt>
                <c:pt idx="13570">
                  <c:v>2.79E-7</c:v>
                </c:pt>
                <c:pt idx="13571">
                  <c:v>2.79E-7</c:v>
                </c:pt>
                <c:pt idx="13572">
                  <c:v>2.79E-7</c:v>
                </c:pt>
                <c:pt idx="13573">
                  <c:v>2.79E-7</c:v>
                </c:pt>
                <c:pt idx="13574">
                  <c:v>2.79E-7</c:v>
                </c:pt>
                <c:pt idx="13575">
                  <c:v>2.79E-7</c:v>
                </c:pt>
                <c:pt idx="13576">
                  <c:v>2.79E-7</c:v>
                </c:pt>
                <c:pt idx="13577">
                  <c:v>2.8000000000000002E-7</c:v>
                </c:pt>
                <c:pt idx="13578">
                  <c:v>2.8000000000000002E-7</c:v>
                </c:pt>
                <c:pt idx="13579">
                  <c:v>2.8000000000000002E-7</c:v>
                </c:pt>
                <c:pt idx="13580">
                  <c:v>2.8000000000000002E-7</c:v>
                </c:pt>
                <c:pt idx="13581">
                  <c:v>2.8000000000000002E-7</c:v>
                </c:pt>
                <c:pt idx="13582">
                  <c:v>2.8000000000000002E-7</c:v>
                </c:pt>
                <c:pt idx="13583">
                  <c:v>2.8000000000000002E-7</c:v>
                </c:pt>
                <c:pt idx="13584">
                  <c:v>2.8000000000000002E-7</c:v>
                </c:pt>
                <c:pt idx="13585">
                  <c:v>2.8000000000000002E-7</c:v>
                </c:pt>
                <c:pt idx="13586">
                  <c:v>2.8000000000000002E-7</c:v>
                </c:pt>
                <c:pt idx="13587">
                  <c:v>2.8000000000000002E-7</c:v>
                </c:pt>
                <c:pt idx="13588">
                  <c:v>2.8000000000000002E-7</c:v>
                </c:pt>
                <c:pt idx="13589">
                  <c:v>2.8000000000000002E-7</c:v>
                </c:pt>
                <c:pt idx="13590">
                  <c:v>2.8000000000000002E-7</c:v>
                </c:pt>
                <c:pt idx="13591">
                  <c:v>2.8000000000000002E-7</c:v>
                </c:pt>
                <c:pt idx="13592">
                  <c:v>2.8000000000000002E-7</c:v>
                </c:pt>
                <c:pt idx="13593">
                  <c:v>2.8000000000000002E-7</c:v>
                </c:pt>
                <c:pt idx="13594">
                  <c:v>2.8000000000000002E-7</c:v>
                </c:pt>
                <c:pt idx="13595">
                  <c:v>2.8000000000000002E-7</c:v>
                </c:pt>
                <c:pt idx="13596">
                  <c:v>2.8000000000000002E-7</c:v>
                </c:pt>
                <c:pt idx="13597">
                  <c:v>2.8099999999999999E-7</c:v>
                </c:pt>
                <c:pt idx="13598">
                  <c:v>2.8099999999999999E-7</c:v>
                </c:pt>
                <c:pt idx="13599">
                  <c:v>2.8099999999999999E-7</c:v>
                </c:pt>
                <c:pt idx="13600">
                  <c:v>2.8099999999999999E-7</c:v>
                </c:pt>
                <c:pt idx="13601">
                  <c:v>2.8099999999999999E-7</c:v>
                </c:pt>
                <c:pt idx="13602">
                  <c:v>2.8099999999999999E-7</c:v>
                </c:pt>
                <c:pt idx="13603">
                  <c:v>2.8099999999999999E-7</c:v>
                </c:pt>
                <c:pt idx="13604">
                  <c:v>2.8099999999999999E-7</c:v>
                </c:pt>
                <c:pt idx="13605">
                  <c:v>2.8099999999999999E-7</c:v>
                </c:pt>
                <c:pt idx="13606">
                  <c:v>2.8099999999999999E-7</c:v>
                </c:pt>
                <c:pt idx="13607">
                  <c:v>2.8099999999999999E-7</c:v>
                </c:pt>
                <c:pt idx="13608">
                  <c:v>2.8099999999999999E-7</c:v>
                </c:pt>
                <c:pt idx="13609">
                  <c:v>2.8099999999999999E-7</c:v>
                </c:pt>
                <c:pt idx="13610">
                  <c:v>2.8099999999999999E-7</c:v>
                </c:pt>
                <c:pt idx="13611">
                  <c:v>2.8099999999999999E-7</c:v>
                </c:pt>
                <c:pt idx="13612">
                  <c:v>2.8099999999999999E-7</c:v>
                </c:pt>
                <c:pt idx="13613">
                  <c:v>2.8099999999999999E-7</c:v>
                </c:pt>
                <c:pt idx="13614">
                  <c:v>2.8099999999999999E-7</c:v>
                </c:pt>
                <c:pt idx="13615">
                  <c:v>2.8099999999999999E-7</c:v>
                </c:pt>
                <c:pt idx="13616">
                  <c:v>2.8099999999999999E-7</c:v>
                </c:pt>
                <c:pt idx="13617">
                  <c:v>2.8200000000000001E-7</c:v>
                </c:pt>
                <c:pt idx="13618">
                  <c:v>2.8200000000000001E-7</c:v>
                </c:pt>
                <c:pt idx="13619">
                  <c:v>2.8200000000000001E-7</c:v>
                </c:pt>
                <c:pt idx="13620">
                  <c:v>2.8200000000000001E-7</c:v>
                </c:pt>
                <c:pt idx="13621">
                  <c:v>2.8200000000000001E-7</c:v>
                </c:pt>
                <c:pt idx="13622">
                  <c:v>2.8200000000000001E-7</c:v>
                </c:pt>
                <c:pt idx="13623">
                  <c:v>2.8200000000000001E-7</c:v>
                </c:pt>
                <c:pt idx="13624">
                  <c:v>2.8200000000000001E-7</c:v>
                </c:pt>
                <c:pt idx="13625">
                  <c:v>2.8200000000000001E-7</c:v>
                </c:pt>
                <c:pt idx="13626">
                  <c:v>2.8200000000000001E-7</c:v>
                </c:pt>
                <c:pt idx="13627">
                  <c:v>2.8200000000000001E-7</c:v>
                </c:pt>
                <c:pt idx="13628">
                  <c:v>2.8200000000000001E-7</c:v>
                </c:pt>
                <c:pt idx="13629">
                  <c:v>2.8200000000000001E-7</c:v>
                </c:pt>
                <c:pt idx="13630">
                  <c:v>2.8200000000000001E-7</c:v>
                </c:pt>
                <c:pt idx="13631">
                  <c:v>2.8200000000000001E-7</c:v>
                </c:pt>
                <c:pt idx="13632">
                  <c:v>2.8200000000000001E-7</c:v>
                </c:pt>
                <c:pt idx="13633">
                  <c:v>2.8200000000000001E-7</c:v>
                </c:pt>
                <c:pt idx="13634">
                  <c:v>2.8200000000000001E-7</c:v>
                </c:pt>
                <c:pt idx="13635">
                  <c:v>2.8200000000000001E-7</c:v>
                </c:pt>
                <c:pt idx="13636">
                  <c:v>2.8200000000000001E-7</c:v>
                </c:pt>
                <c:pt idx="13637">
                  <c:v>2.8299999999999998E-7</c:v>
                </c:pt>
                <c:pt idx="13638">
                  <c:v>2.8299999999999998E-7</c:v>
                </c:pt>
                <c:pt idx="13639">
                  <c:v>2.8299999999999998E-7</c:v>
                </c:pt>
                <c:pt idx="13640">
                  <c:v>2.8299999999999998E-7</c:v>
                </c:pt>
                <c:pt idx="13641">
                  <c:v>2.8299999999999998E-7</c:v>
                </c:pt>
                <c:pt idx="13642">
                  <c:v>2.8299999999999998E-7</c:v>
                </c:pt>
                <c:pt idx="13643">
                  <c:v>2.8299999999999998E-7</c:v>
                </c:pt>
                <c:pt idx="13644">
                  <c:v>2.8299999999999998E-7</c:v>
                </c:pt>
                <c:pt idx="13645">
                  <c:v>2.8299999999999998E-7</c:v>
                </c:pt>
                <c:pt idx="13646">
                  <c:v>2.8299999999999998E-7</c:v>
                </c:pt>
                <c:pt idx="13647">
                  <c:v>2.8299999999999998E-7</c:v>
                </c:pt>
                <c:pt idx="13648">
                  <c:v>2.8299999999999998E-7</c:v>
                </c:pt>
                <c:pt idx="13649">
                  <c:v>2.8299999999999998E-7</c:v>
                </c:pt>
                <c:pt idx="13650">
                  <c:v>2.8299999999999998E-7</c:v>
                </c:pt>
                <c:pt idx="13651">
                  <c:v>2.8299999999999998E-7</c:v>
                </c:pt>
                <c:pt idx="13652">
                  <c:v>2.8299999999999998E-7</c:v>
                </c:pt>
                <c:pt idx="13653">
                  <c:v>2.8299999999999998E-7</c:v>
                </c:pt>
                <c:pt idx="13654">
                  <c:v>2.8299999999999998E-7</c:v>
                </c:pt>
                <c:pt idx="13655">
                  <c:v>2.8299999999999998E-7</c:v>
                </c:pt>
                <c:pt idx="13656">
                  <c:v>2.8299999999999998E-7</c:v>
                </c:pt>
                <c:pt idx="13657">
                  <c:v>2.84E-7</c:v>
                </c:pt>
                <c:pt idx="13658">
                  <c:v>2.84E-7</c:v>
                </c:pt>
                <c:pt idx="13659">
                  <c:v>2.84E-7</c:v>
                </c:pt>
                <c:pt idx="13660">
                  <c:v>2.84E-7</c:v>
                </c:pt>
                <c:pt idx="13661">
                  <c:v>2.84E-7</c:v>
                </c:pt>
                <c:pt idx="13662">
                  <c:v>2.84E-7</c:v>
                </c:pt>
                <c:pt idx="13663">
                  <c:v>2.84E-7</c:v>
                </c:pt>
                <c:pt idx="13664">
                  <c:v>2.84E-7</c:v>
                </c:pt>
                <c:pt idx="13665">
                  <c:v>2.84E-7</c:v>
                </c:pt>
                <c:pt idx="13666">
                  <c:v>2.84E-7</c:v>
                </c:pt>
                <c:pt idx="13667">
                  <c:v>2.84E-7</c:v>
                </c:pt>
                <c:pt idx="13668">
                  <c:v>2.84E-7</c:v>
                </c:pt>
                <c:pt idx="13669">
                  <c:v>2.84E-7</c:v>
                </c:pt>
                <c:pt idx="13670">
                  <c:v>2.84E-7</c:v>
                </c:pt>
                <c:pt idx="13671">
                  <c:v>2.84E-7</c:v>
                </c:pt>
                <c:pt idx="13672">
                  <c:v>2.84E-7</c:v>
                </c:pt>
                <c:pt idx="13673">
                  <c:v>2.84E-7</c:v>
                </c:pt>
                <c:pt idx="13674">
                  <c:v>2.84E-7</c:v>
                </c:pt>
                <c:pt idx="13675">
                  <c:v>2.84E-7</c:v>
                </c:pt>
                <c:pt idx="13676">
                  <c:v>2.84E-7</c:v>
                </c:pt>
                <c:pt idx="13677">
                  <c:v>2.8500000000000002E-7</c:v>
                </c:pt>
                <c:pt idx="13678">
                  <c:v>2.8500000000000002E-7</c:v>
                </c:pt>
                <c:pt idx="13679">
                  <c:v>2.8500000000000002E-7</c:v>
                </c:pt>
                <c:pt idx="13680">
                  <c:v>2.8500000000000002E-7</c:v>
                </c:pt>
                <c:pt idx="13681">
                  <c:v>2.8500000000000002E-7</c:v>
                </c:pt>
                <c:pt idx="13682">
                  <c:v>2.8500000000000002E-7</c:v>
                </c:pt>
                <c:pt idx="13683">
                  <c:v>2.8500000000000002E-7</c:v>
                </c:pt>
                <c:pt idx="13684">
                  <c:v>2.8500000000000002E-7</c:v>
                </c:pt>
                <c:pt idx="13685">
                  <c:v>2.8500000000000002E-7</c:v>
                </c:pt>
                <c:pt idx="13686">
                  <c:v>2.8500000000000002E-7</c:v>
                </c:pt>
                <c:pt idx="13687">
                  <c:v>2.8500000000000002E-7</c:v>
                </c:pt>
                <c:pt idx="13688">
                  <c:v>2.8500000000000002E-7</c:v>
                </c:pt>
                <c:pt idx="13689">
                  <c:v>2.8500000000000002E-7</c:v>
                </c:pt>
                <c:pt idx="13690">
                  <c:v>2.8500000000000002E-7</c:v>
                </c:pt>
                <c:pt idx="13691">
                  <c:v>2.8500000000000002E-7</c:v>
                </c:pt>
                <c:pt idx="13692">
                  <c:v>2.8500000000000002E-7</c:v>
                </c:pt>
                <c:pt idx="13693">
                  <c:v>2.8500000000000002E-7</c:v>
                </c:pt>
                <c:pt idx="13694">
                  <c:v>2.8500000000000002E-7</c:v>
                </c:pt>
                <c:pt idx="13695">
                  <c:v>2.8500000000000002E-7</c:v>
                </c:pt>
                <c:pt idx="13696">
                  <c:v>2.8500000000000002E-7</c:v>
                </c:pt>
                <c:pt idx="13697">
                  <c:v>2.8599999999999999E-7</c:v>
                </c:pt>
                <c:pt idx="13698">
                  <c:v>2.8599999999999999E-7</c:v>
                </c:pt>
                <c:pt idx="13699">
                  <c:v>2.8599999999999999E-7</c:v>
                </c:pt>
                <c:pt idx="13700">
                  <c:v>2.8599999999999999E-7</c:v>
                </c:pt>
                <c:pt idx="13701">
                  <c:v>2.8599999999999999E-7</c:v>
                </c:pt>
                <c:pt idx="13702">
                  <c:v>2.8599999999999999E-7</c:v>
                </c:pt>
                <c:pt idx="13703">
                  <c:v>2.8599999999999999E-7</c:v>
                </c:pt>
                <c:pt idx="13704">
                  <c:v>2.8599999999999999E-7</c:v>
                </c:pt>
                <c:pt idx="13705">
                  <c:v>2.8599999999999999E-7</c:v>
                </c:pt>
                <c:pt idx="13706">
                  <c:v>2.8599999999999999E-7</c:v>
                </c:pt>
                <c:pt idx="13707">
                  <c:v>2.8599999999999999E-7</c:v>
                </c:pt>
                <c:pt idx="13708">
                  <c:v>2.8599999999999999E-7</c:v>
                </c:pt>
                <c:pt idx="13709">
                  <c:v>2.8599999999999999E-7</c:v>
                </c:pt>
                <c:pt idx="13710">
                  <c:v>2.8599999999999999E-7</c:v>
                </c:pt>
                <c:pt idx="13711">
                  <c:v>2.8599999999999999E-7</c:v>
                </c:pt>
                <c:pt idx="13712">
                  <c:v>2.8599999999999999E-7</c:v>
                </c:pt>
                <c:pt idx="13713">
                  <c:v>2.8599999999999999E-7</c:v>
                </c:pt>
                <c:pt idx="13714">
                  <c:v>2.8599999999999999E-7</c:v>
                </c:pt>
                <c:pt idx="13715">
                  <c:v>2.8599999999999999E-7</c:v>
                </c:pt>
                <c:pt idx="13716">
                  <c:v>2.8599999999999999E-7</c:v>
                </c:pt>
                <c:pt idx="13717">
                  <c:v>2.8700000000000002E-7</c:v>
                </c:pt>
                <c:pt idx="13718">
                  <c:v>2.8700000000000002E-7</c:v>
                </c:pt>
                <c:pt idx="13719">
                  <c:v>2.8700000000000002E-7</c:v>
                </c:pt>
                <c:pt idx="13720">
                  <c:v>2.8700000000000002E-7</c:v>
                </c:pt>
                <c:pt idx="13721">
                  <c:v>2.8700000000000002E-7</c:v>
                </c:pt>
                <c:pt idx="13722">
                  <c:v>2.8700000000000002E-7</c:v>
                </c:pt>
                <c:pt idx="13723">
                  <c:v>2.8700000000000002E-7</c:v>
                </c:pt>
                <c:pt idx="13724">
                  <c:v>2.8700000000000002E-7</c:v>
                </c:pt>
                <c:pt idx="13725">
                  <c:v>2.8700000000000002E-7</c:v>
                </c:pt>
                <c:pt idx="13726">
                  <c:v>2.8700000000000002E-7</c:v>
                </c:pt>
                <c:pt idx="13727">
                  <c:v>2.8700000000000002E-7</c:v>
                </c:pt>
                <c:pt idx="13728">
                  <c:v>2.8700000000000002E-7</c:v>
                </c:pt>
                <c:pt idx="13729">
                  <c:v>2.8700000000000002E-7</c:v>
                </c:pt>
                <c:pt idx="13730">
                  <c:v>2.8700000000000002E-7</c:v>
                </c:pt>
                <c:pt idx="13731">
                  <c:v>2.8700000000000002E-7</c:v>
                </c:pt>
                <c:pt idx="13732">
                  <c:v>2.8700000000000002E-7</c:v>
                </c:pt>
                <c:pt idx="13733">
                  <c:v>2.8700000000000002E-7</c:v>
                </c:pt>
                <c:pt idx="13734">
                  <c:v>2.8700000000000002E-7</c:v>
                </c:pt>
                <c:pt idx="13735">
                  <c:v>2.8700000000000002E-7</c:v>
                </c:pt>
                <c:pt idx="13736">
                  <c:v>2.8700000000000002E-7</c:v>
                </c:pt>
                <c:pt idx="13737">
                  <c:v>2.8799999999999998E-7</c:v>
                </c:pt>
                <c:pt idx="13738">
                  <c:v>2.8799999999999998E-7</c:v>
                </c:pt>
                <c:pt idx="13739">
                  <c:v>2.8799999999999998E-7</c:v>
                </c:pt>
                <c:pt idx="13740">
                  <c:v>2.8799999999999998E-7</c:v>
                </c:pt>
                <c:pt idx="13741">
                  <c:v>2.8799999999999998E-7</c:v>
                </c:pt>
                <c:pt idx="13742">
                  <c:v>2.8799999999999998E-7</c:v>
                </c:pt>
                <c:pt idx="13743">
                  <c:v>2.8799999999999998E-7</c:v>
                </c:pt>
                <c:pt idx="13744">
                  <c:v>2.8799999999999998E-7</c:v>
                </c:pt>
                <c:pt idx="13745">
                  <c:v>2.8799999999999998E-7</c:v>
                </c:pt>
                <c:pt idx="13746">
                  <c:v>2.8799999999999998E-7</c:v>
                </c:pt>
                <c:pt idx="13747">
                  <c:v>2.8799999999999998E-7</c:v>
                </c:pt>
                <c:pt idx="13748">
                  <c:v>2.8799999999999998E-7</c:v>
                </c:pt>
                <c:pt idx="13749">
                  <c:v>2.8799999999999998E-7</c:v>
                </c:pt>
                <c:pt idx="13750">
                  <c:v>2.8799999999999998E-7</c:v>
                </c:pt>
                <c:pt idx="13751">
                  <c:v>2.8799999999999998E-7</c:v>
                </c:pt>
                <c:pt idx="13752">
                  <c:v>2.8799999999999998E-7</c:v>
                </c:pt>
                <c:pt idx="13753">
                  <c:v>2.8799999999999998E-7</c:v>
                </c:pt>
                <c:pt idx="13754">
                  <c:v>2.8799999999999998E-7</c:v>
                </c:pt>
                <c:pt idx="13755">
                  <c:v>2.8799999999999998E-7</c:v>
                </c:pt>
                <c:pt idx="13756">
                  <c:v>2.8799999999999998E-7</c:v>
                </c:pt>
                <c:pt idx="13757">
                  <c:v>2.8900000000000001E-7</c:v>
                </c:pt>
                <c:pt idx="13758">
                  <c:v>2.8900000000000001E-7</c:v>
                </c:pt>
                <c:pt idx="13759">
                  <c:v>2.8900000000000001E-7</c:v>
                </c:pt>
                <c:pt idx="13760">
                  <c:v>2.8900000000000001E-7</c:v>
                </c:pt>
                <c:pt idx="13761">
                  <c:v>2.8900000000000001E-7</c:v>
                </c:pt>
                <c:pt idx="13762">
                  <c:v>2.8900000000000001E-7</c:v>
                </c:pt>
                <c:pt idx="13763">
                  <c:v>2.8900000000000001E-7</c:v>
                </c:pt>
                <c:pt idx="13764">
                  <c:v>2.8900000000000001E-7</c:v>
                </c:pt>
                <c:pt idx="13765">
                  <c:v>2.8900000000000001E-7</c:v>
                </c:pt>
                <c:pt idx="13766">
                  <c:v>2.8900000000000001E-7</c:v>
                </c:pt>
                <c:pt idx="13767">
                  <c:v>2.8900000000000001E-7</c:v>
                </c:pt>
                <c:pt idx="13768">
                  <c:v>2.8900000000000001E-7</c:v>
                </c:pt>
                <c:pt idx="13769">
                  <c:v>2.8900000000000001E-7</c:v>
                </c:pt>
                <c:pt idx="13770">
                  <c:v>2.8900000000000001E-7</c:v>
                </c:pt>
                <c:pt idx="13771">
                  <c:v>2.8900000000000001E-7</c:v>
                </c:pt>
                <c:pt idx="13772">
                  <c:v>2.8900000000000001E-7</c:v>
                </c:pt>
                <c:pt idx="13773">
                  <c:v>2.8900000000000001E-7</c:v>
                </c:pt>
                <c:pt idx="13774">
                  <c:v>2.8900000000000001E-7</c:v>
                </c:pt>
                <c:pt idx="13775">
                  <c:v>2.8900000000000001E-7</c:v>
                </c:pt>
                <c:pt idx="13776">
                  <c:v>2.8900000000000001E-7</c:v>
                </c:pt>
                <c:pt idx="13777">
                  <c:v>2.8999999999999998E-7</c:v>
                </c:pt>
                <c:pt idx="13778">
                  <c:v>2.8999999999999998E-7</c:v>
                </c:pt>
                <c:pt idx="13779">
                  <c:v>2.8999999999999998E-7</c:v>
                </c:pt>
                <c:pt idx="13780">
                  <c:v>2.8999999999999998E-7</c:v>
                </c:pt>
                <c:pt idx="13781">
                  <c:v>2.8999999999999998E-7</c:v>
                </c:pt>
                <c:pt idx="13782">
                  <c:v>2.8999999999999998E-7</c:v>
                </c:pt>
                <c:pt idx="13783">
                  <c:v>2.8999999999999998E-7</c:v>
                </c:pt>
                <c:pt idx="13784">
                  <c:v>2.8999999999999998E-7</c:v>
                </c:pt>
                <c:pt idx="13785">
                  <c:v>2.8999999999999998E-7</c:v>
                </c:pt>
                <c:pt idx="13786">
                  <c:v>2.8999999999999998E-7</c:v>
                </c:pt>
                <c:pt idx="13787">
                  <c:v>2.8999999999999998E-7</c:v>
                </c:pt>
                <c:pt idx="13788">
                  <c:v>2.8999999999999998E-7</c:v>
                </c:pt>
                <c:pt idx="13789">
                  <c:v>2.8999999999999998E-7</c:v>
                </c:pt>
                <c:pt idx="13790">
                  <c:v>2.8999999999999998E-7</c:v>
                </c:pt>
                <c:pt idx="13791">
                  <c:v>2.8999999999999998E-7</c:v>
                </c:pt>
                <c:pt idx="13792">
                  <c:v>2.8999999999999998E-7</c:v>
                </c:pt>
                <c:pt idx="13793">
                  <c:v>2.8999999999999998E-7</c:v>
                </c:pt>
                <c:pt idx="13794">
                  <c:v>2.8999999999999998E-7</c:v>
                </c:pt>
                <c:pt idx="13795">
                  <c:v>2.8999999999999998E-7</c:v>
                </c:pt>
                <c:pt idx="13796">
                  <c:v>2.8999999999999998E-7</c:v>
                </c:pt>
                <c:pt idx="13797">
                  <c:v>2.91E-7</c:v>
                </c:pt>
                <c:pt idx="13798">
                  <c:v>2.91E-7</c:v>
                </c:pt>
                <c:pt idx="13799">
                  <c:v>2.91E-7</c:v>
                </c:pt>
                <c:pt idx="13800">
                  <c:v>2.91E-7</c:v>
                </c:pt>
                <c:pt idx="13801">
                  <c:v>2.91E-7</c:v>
                </c:pt>
                <c:pt idx="13802">
                  <c:v>2.91E-7</c:v>
                </c:pt>
                <c:pt idx="13803">
                  <c:v>2.91E-7</c:v>
                </c:pt>
                <c:pt idx="13804">
                  <c:v>2.91E-7</c:v>
                </c:pt>
                <c:pt idx="13805">
                  <c:v>2.91E-7</c:v>
                </c:pt>
                <c:pt idx="13806">
                  <c:v>2.91E-7</c:v>
                </c:pt>
                <c:pt idx="13807">
                  <c:v>2.91E-7</c:v>
                </c:pt>
                <c:pt idx="13808">
                  <c:v>2.91E-7</c:v>
                </c:pt>
                <c:pt idx="13809">
                  <c:v>2.91E-7</c:v>
                </c:pt>
                <c:pt idx="13810">
                  <c:v>2.91E-7</c:v>
                </c:pt>
                <c:pt idx="13811">
                  <c:v>2.91E-7</c:v>
                </c:pt>
                <c:pt idx="13812">
                  <c:v>2.91E-7</c:v>
                </c:pt>
                <c:pt idx="13813">
                  <c:v>2.91E-7</c:v>
                </c:pt>
                <c:pt idx="13814">
                  <c:v>2.91E-7</c:v>
                </c:pt>
                <c:pt idx="13815">
                  <c:v>2.91E-7</c:v>
                </c:pt>
                <c:pt idx="13816">
                  <c:v>2.91E-7</c:v>
                </c:pt>
                <c:pt idx="13817">
                  <c:v>2.9200000000000002E-7</c:v>
                </c:pt>
                <c:pt idx="13818">
                  <c:v>2.9200000000000002E-7</c:v>
                </c:pt>
                <c:pt idx="13819">
                  <c:v>2.9200000000000002E-7</c:v>
                </c:pt>
                <c:pt idx="13820">
                  <c:v>2.9200000000000002E-7</c:v>
                </c:pt>
                <c:pt idx="13821">
                  <c:v>2.9200000000000002E-7</c:v>
                </c:pt>
                <c:pt idx="13822">
                  <c:v>2.9200000000000002E-7</c:v>
                </c:pt>
                <c:pt idx="13823">
                  <c:v>2.9200000000000002E-7</c:v>
                </c:pt>
                <c:pt idx="13824">
                  <c:v>2.9200000000000002E-7</c:v>
                </c:pt>
                <c:pt idx="13825">
                  <c:v>2.9200000000000002E-7</c:v>
                </c:pt>
                <c:pt idx="13826">
                  <c:v>2.9200000000000002E-7</c:v>
                </c:pt>
                <c:pt idx="13827">
                  <c:v>2.9200000000000002E-7</c:v>
                </c:pt>
                <c:pt idx="13828">
                  <c:v>2.9200000000000002E-7</c:v>
                </c:pt>
                <c:pt idx="13829">
                  <c:v>2.9200000000000002E-7</c:v>
                </c:pt>
                <c:pt idx="13830">
                  <c:v>2.9200000000000002E-7</c:v>
                </c:pt>
                <c:pt idx="13831">
                  <c:v>2.9200000000000002E-7</c:v>
                </c:pt>
                <c:pt idx="13832">
                  <c:v>2.9200000000000002E-7</c:v>
                </c:pt>
                <c:pt idx="13833">
                  <c:v>2.9200000000000002E-7</c:v>
                </c:pt>
                <c:pt idx="13834">
                  <c:v>2.9200000000000002E-7</c:v>
                </c:pt>
                <c:pt idx="13835">
                  <c:v>2.9200000000000002E-7</c:v>
                </c:pt>
                <c:pt idx="13836">
                  <c:v>2.9200000000000002E-7</c:v>
                </c:pt>
                <c:pt idx="13837">
                  <c:v>2.9299999999999999E-7</c:v>
                </c:pt>
                <c:pt idx="13838">
                  <c:v>2.9299999999999999E-7</c:v>
                </c:pt>
                <c:pt idx="13839">
                  <c:v>2.9299999999999999E-7</c:v>
                </c:pt>
                <c:pt idx="13840">
                  <c:v>2.9299999999999999E-7</c:v>
                </c:pt>
                <c:pt idx="13841">
                  <c:v>2.9299999999999999E-7</c:v>
                </c:pt>
                <c:pt idx="13842">
                  <c:v>2.9299999999999999E-7</c:v>
                </c:pt>
                <c:pt idx="13843">
                  <c:v>2.9299999999999999E-7</c:v>
                </c:pt>
                <c:pt idx="13844">
                  <c:v>2.9299999999999999E-7</c:v>
                </c:pt>
                <c:pt idx="13845">
                  <c:v>2.9299999999999999E-7</c:v>
                </c:pt>
                <c:pt idx="13846">
                  <c:v>2.9299999999999999E-7</c:v>
                </c:pt>
                <c:pt idx="13847">
                  <c:v>2.9299999999999999E-7</c:v>
                </c:pt>
                <c:pt idx="13848">
                  <c:v>2.9299999999999999E-7</c:v>
                </c:pt>
                <c:pt idx="13849">
                  <c:v>2.9299999999999999E-7</c:v>
                </c:pt>
                <c:pt idx="13850">
                  <c:v>2.9299999999999999E-7</c:v>
                </c:pt>
                <c:pt idx="13851">
                  <c:v>2.9299999999999999E-7</c:v>
                </c:pt>
                <c:pt idx="13852">
                  <c:v>2.9299999999999999E-7</c:v>
                </c:pt>
                <c:pt idx="13853">
                  <c:v>2.9299999999999999E-7</c:v>
                </c:pt>
                <c:pt idx="13854">
                  <c:v>2.9299999999999999E-7</c:v>
                </c:pt>
                <c:pt idx="13855">
                  <c:v>2.9299999999999999E-7</c:v>
                </c:pt>
                <c:pt idx="13856">
                  <c:v>2.9299999999999999E-7</c:v>
                </c:pt>
                <c:pt idx="13857">
                  <c:v>2.9400000000000001E-7</c:v>
                </c:pt>
                <c:pt idx="13858">
                  <c:v>2.9400000000000001E-7</c:v>
                </c:pt>
                <c:pt idx="13859">
                  <c:v>2.9400000000000001E-7</c:v>
                </c:pt>
                <c:pt idx="13860">
                  <c:v>2.9400000000000001E-7</c:v>
                </c:pt>
                <c:pt idx="13861">
                  <c:v>2.9400000000000001E-7</c:v>
                </c:pt>
                <c:pt idx="13862">
                  <c:v>2.9400000000000001E-7</c:v>
                </c:pt>
                <c:pt idx="13863">
                  <c:v>2.9400000000000001E-7</c:v>
                </c:pt>
                <c:pt idx="13864">
                  <c:v>2.9400000000000001E-7</c:v>
                </c:pt>
                <c:pt idx="13865">
                  <c:v>2.9400000000000001E-7</c:v>
                </c:pt>
                <c:pt idx="13866">
                  <c:v>2.9400000000000001E-7</c:v>
                </c:pt>
                <c:pt idx="13867">
                  <c:v>2.9400000000000001E-7</c:v>
                </c:pt>
                <c:pt idx="13868">
                  <c:v>2.9400000000000001E-7</c:v>
                </c:pt>
                <c:pt idx="13869">
                  <c:v>2.9400000000000001E-7</c:v>
                </c:pt>
                <c:pt idx="13870">
                  <c:v>2.9400000000000001E-7</c:v>
                </c:pt>
                <c:pt idx="13871">
                  <c:v>2.9400000000000001E-7</c:v>
                </c:pt>
                <c:pt idx="13872">
                  <c:v>2.9400000000000001E-7</c:v>
                </c:pt>
                <c:pt idx="13873">
                  <c:v>2.9400000000000001E-7</c:v>
                </c:pt>
                <c:pt idx="13874">
                  <c:v>2.9400000000000001E-7</c:v>
                </c:pt>
                <c:pt idx="13875">
                  <c:v>2.9400000000000001E-7</c:v>
                </c:pt>
                <c:pt idx="13876">
                  <c:v>2.9400000000000001E-7</c:v>
                </c:pt>
                <c:pt idx="13877">
                  <c:v>2.9499999999999998E-7</c:v>
                </c:pt>
                <c:pt idx="13878">
                  <c:v>2.9499999999999998E-7</c:v>
                </c:pt>
                <c:pt idx="13879">
                  <c:v>2.9499999999999998E-7</c:v>
                </c:pt>
                <c:pt idx="13880">
                  <c:v>2.9499999999999998E-7</c:v>
                </c:pt>
                <c:pt idx="13881">
                  <c:v>2.9499999999999998E-7</c:v>
                </c:pt>
                <c:pt idx="13882">
                  <c:v>2.9499999999999998E-7</c:v>
                </c:pt>
                <c:pt idx="13883">
                  <c:v>2.9499999999999998E-7</c:v>
                </c:pt>
                <c:pt idx="13884">
                  <c:v>2.9499999999999998E-7</c:v>
                </c:pt>
                <c:pt idx="13885">
                  <c:v>2.9499999999999998E-7</c:v>
                </c:pt>
                <c:pt idx="13886">
                  <c:v>2.9499999999999998E-7</c:v>
                </c:pt>
                <c:pt idx="13887">
                  <c:v>2.9499999999999998E-7</c:v>
                </c:pt>
                <c:pt idx="13888">
                  <c:v>2.9499999999999998E-7</c:v>
                </c:pt>
                <c:pt idx="13889">
                  <c:v>2.9499999999999998E-7</c:v>
                </c:pt>
                <c:pt idx="13890">
                  <c:v>2.9499999999999998E-7</c:v>
                </c:pt>
                <c:pt idx="13891">
                  <c:v>2.9499999999999998E-7</c:v>
                </c:pt>
                <c:pt idx="13892">
                  <c:v>2.9499999999999998E-7</c:v>
                </c:pt>
                <c:pt idx="13893">
                  <c:v>2.9499999999999998E-7</c:v>
                </c:pt>
                <c:pt idx="13894">
                  <c:v>2.9499999999999998E-7</c:v>
                </c:pt>
                <c:pt idx="13895">
                  <c:v>2.9499999999999998E-7</c:v>
                </c:pt>
                <c:pt idx="13896">
                  <c:v>2.9499999999999998E-7</c:v>
                </c:pt>
                <c:pt idx="13897">
                  <c:v>2.96E-7</c:v>
                </c:pt>
                <c:pt idx="13898">
                  <c:v>2.96E-7</c:v>
                </c:pt>
                <c:pt idx="13899">
                  <c:v>2.96E-7</c:v>
                </c:pt>
                <c:pt idx="13900">
                  <c:v>2.96E-7</c:v>
                </c:pt>
                <c:pt idx="13901">
                  <c:v>2.96E-7</c:v>
                </c:pt>
                <c:pt idx="13902">
                  <c:v>2.96E-7</c:v>
                </c:pt>
                <c:pt idx="13903">
                  <c:v>2.96E-7</c:v>
                </c:pt>
                <c:pt idx="13904">
                  <c:v>2.96E-7</c:v>
                </c:pt>
                <c:pt idx="13905">
                  <c:v>2.96E-7</c:v>
                </c:pt>
                <c:pt idx="13906">
                  <c:v>2.96E-7</c:v>
                </c:pt>
                <c:pt idx="13907">
                  <c:v>2.96E-7</c:v>
                </c:pt>
                <c:pt idx="13908">
                  <c:v>2.96E-7</c:v>
                </c:pt>
                <c:pt idx="13909">
                  <c:v>2.96E-7</c:v>
                </c:pt>
                <c:pt idx="13910">
                  <c:v>2.96E-7</c:v>
                </c:pt>
                <c:pt idx="13911">
                  <c:v>2.96E-7</c:v>
                </c:pt>
                <c:pt idx="13912">
                  <c:v>2.96E-7</c:v>
                </c:pt>
                <c:pt idx="13913">
                  <c:v>2.96E-7</c:v>
                </c:pt>
                <c:pt idx="13914">
                  <c:v>2.96E-7</c:v>
                </c:pt>
                <c:pt idx="13915">
                  <c:v>2.96E-7</c:v>
                </c:pt>
                <c:pt idx="13916">
                  <c:v>2.96E-7</c:v>
                </c:pt>
                <c:pt idx="13917">
                  <c:v>2.9700000000000003E-7</c:v>
                </c:pt>
                <c:pt idx="13918">
                  <c:v>2.9700000000000003E-7</c:v>
                </c:pt>
                <c:pt idx="13919">
                  <c:v>2.9700000000000003E-7</c:v>
                </c:pt>
                <c:pt idx="13920">
                  <c:v>2.9700000000000003E-7</c:v>
                </c:pt>
                <c:pt idx="13921">
                  <c:v>2.9700000000000003E-7</c:v>
                </c:pt>
                <c:pt idx="13922">
                  <c:v>2.9700000000000003E-7</c:v>
                </c:pt>
                <c:pt idx="13923">
                  <c:v>2.9700000000000003E-7</c:v>
                </c:pt>
                <c:pt idx="13924">
                  <c:v>2.9700000000000003E-7</c:v>
                </c:pt>
                <c:pt idx="13925">
                  <c:v>2.9700000000000003E-7</c:v>
                </c:pt>
                <c:pt idx="13926">
                  <c:v>2.9700000000000003E-7</c:v>
                </c:pt>
                <c:pt idx="13927">
                  <c:v>2.9700000000000003E-7</c:v>
                </c:pt>
                <c:pt idx="13928">
                  <c:v>2.9700000000000003E-7</c:v>
                </c:pt>
                <c:pt idx="13929">
                  <c:v>2.9700000000000003E-7</c:v>
                </c:pt>
                <c:pt idx="13930">
                  <c:v>2.9700000000000003E-7</c:v>
                </c:pt>
                <c:pt idx="13931">
                  <c:v>2.9700000000000003E-7</c:v>
                </c:pt>
                <c:pt idx="13932">
                  <c:v>2.9700000000000003E-7</c:v>
                </c:pt>
                <c:pt idx="13933">
                  <c:v>2.9700000000000003E-7</c:v>
                </c:pt>
                <c:pt idx="13934">
                  <c:v>2.9700000000000003E-7</c:v>
                </c:pt>
                <c:pt idx="13935">
                  <c:v>2.9700000000000003E-7</c:v>
                </c:pt>
                <c:pt idx="13936">
                  <c:v>2.9700000000000003E-7</c:v>
                </c:pt>
                <c:pt idx="13937">
                  <c:v>2.9799999999999999E-7</c:v>
                </c:pt>
                <c:pt idx="13938">
                  <c:v>2.9799999999999999E-7</c:v>
                </c:pt>
                <c:pt idx="13939">
                  <c:v>2.9799999999999999E-7</c:v>
                </c:pt>
                <c:pt idx="13940">
                  <c:v>2.9799999999999999E-7</c:v>
                </c:pt>
                <c:pt idx="13941">
                  <c:v>2.9799999999999999E-7</c:v>
                </c:pt>
                <c:pt idx="13942">
                  <c:v>2.9799999999999999E-7</c:v>
                </c:pt>
                <c:pt idx="13943">
                  <c:v>2.9799999999999999E-7</c:v>
                </c:pt>
                <c:pt idx="13944">
                  <c:v>2.9799999999999999E-7</c:v>
                </c:pt>
                <c:pt idx="13945">
                  <c:v>2.9799999999999999E-7</c:v>
                </c:pt>
                <c:pt idx="13946">
                  <c:v>2.9799999999999999E-7</c:v>
                </c:pt>
                <c:pt idx="13947">
                  <c:v>2.9799999999999999E-7</c:v>
                </c:pt>
                <c:pt idx="13948">
                  <c:v>2.9799999999999999E-7</c:v>
                </c:pt>
                <c:pt idx="13949">
                  <c:v>2.9799999999999999E-7</c:v>
                </c:pt>
                <c:pt idx="13950">
                  <c:v>2.9799999999999999E-7</c:v>
                </c:pt>
                <c:pt idx="13951">
                  <c:v>2.9799999999999999E-7</c:v>
                </c:pt>
                <c:pt idx="13952">
                  <c:v>2.9799999999999999E-7</c:v>
                </c:pt>
                <c:pt idx="13953">
                  <c:v>2.9799999999999999E-7</c:v>
                </c:pt>
                <c:pt idx="13954">
                  <c:v>2.9799999999999999E-7</c:v>
                </c:pt>
                <c:pt idx="13955">
                  <c:v>2.9799999999999999E-7</c:v>
                </c:pt>
                <c:pt idx="13956">
                  <c:v>2.9799999999999999E-7</c:v>
                </c:pt>
                <c:pt idx="13957">
                  <c:v>2.9900000000000002E-7</c:v>
                </c:pt>
                <c:pt idx="13958">
                  <c:v>2.9900000000000002E-7</c:v>
                </c:pt>
                <c:pt idx="13959">
                  <c:v>2.9900000000000002E-7</c:v>
                </c:pt>
                <c:pt idx="13960">
                  <c:v>2.9900000000000002E-7</c:v>
                </c:pt>
                <c:pt idx="13961">
                  <c:v>2.9900000000000002E-7</c:v>
                </c:pt>
                <c:pt idx="13962">
                  <c:v>2.9900000000000002E-7</c:v>
                </c:pt>
                <c:pt idx="13963">
                  <c:v>2.9900000000000002E-7</c:v>
                </c:pt>
                <c:pt idx="13964">
                  <c:v>2.9900000000000002E-7</c:v>
                </c:pt>
                <c:pt idx="13965">
                  <c:v>2.9900000000000002E-7</c:v>
                </c:pt>
                <c:pt idx="13966">
                  <c:v>2.9900000000000002E-7</c:v>
                </c:pt>
                <c:pt idx="13967">
                  <c:v>2.9900000000000002E-7</c:v>
                </c:pt>
                <c:pt idx="13968">
                  <c:v>2.9900000000000002E-7</c:v>
                </c:pt>
                <c:pt idx="13969">
                  <c:v>2.9900000000000002E-7</c:v>
                </c:pt>
                <c:pt idx="13970">
                  <c:v>2.9900000000000002E-7</c:v>
                </c:pt>
                <c:pt idx="13971">
                  <c:v>2.9900000000000002E-7</c:v>
                </c:pt>
                <c:pt idx="13972">
                  <c:v>2.9900000000000002E-7</c:v>
                </c:pt>
                <c:pt idx="13973">
                  <c:v>2.9900000000000002E-7</c:v>
                </c:pt>
                <c:pt idx="13974">
                  <c:v>2.9900000000000002E-7</c:v>
                </c:pt>
                <c:pt idx="13975">
                  <c:v>2.9900000000000002E-7</c:v>
                </c:pt>
                <c:pt idx="13976">
                  <c:v>2.9900000000000002E-7</c:v>
                </c:pt>
                <c:pt idx="13977">
                  <c:v>2.9999999999999999E-7</c:v>
                </c:pt>
                <c:pt idx="13978">
                  <c:v>2.9999999999999999E-7</c:v>
                </c:pt>
                <c:pt idx="13979">
                  <c:v>2.9999999999999999E-7</c:v>
                </c:pt>
                <c:pt idx="13980">
                  <c:v>2.9999999999999999E-7</c:v>
                </c:pt>
                <c:pt idx="13981">
                  <c:v>2.9999999999999999E-7</c:v>
                </c:pt>
                <c:pt idx="13982">
                  <c:v>2.9999999999999999E-7</c:v>
                </c:pt>
                <c:pt idx="13983">
                  <c:v>2.9999999999999999E-7</c:v>
                </c:pt>
                <c:pt idx="13984">
                  <c:v>2.9999999999999999E-7</c:v>
                </c:pt>
                <c:pt idx="13985">
                  <c:v>2.9999999999999999E-7</c:v>
                </c:pt>
                <c:pt idx="13986">
                  <c:v>2.9999999999999999E-7</c:v>
                </c:pt>
                <c:pt idx="13987">
                  <c:v>2.9999999999999999E-7</c:v>
                </c:pt>
                <c:pt idx="13988">
                  <c:v>2.9999999999999999E-7</c:v>
                </c:pt>
                <c:pt idx="13989">
                  <c:v>2.9999999999999999E-7</c:v>
                </c:pt>
                <c:pt idx="13990">
                  <c:v>2.9999999999999999E-7</c:v>
                </c:pt>
                <c:pt idx="13991">
                  <c:v>2.9999999999999999E-7</c:v>
                </c:pt>
                <c:pt idx="13992">
                  <c:v>2.9999999999999999E-7</c:v>
                </c:pt>
                <c:pt idx="13993">
                  <c:v>2.9999999999999999E-7</c:v>
                </c:pt>
                <c:pt idx="13994">
                  <c:v>2.9999999999999999E-7</c:v>
                </c:pt>
                <c:pt idx="13995">
                  <c:v>2.9999999999999999E-7</c:v>
                </c:pt>
                <c:pt idx="13996">
                  <c:v>2.9999999999999999E-7</c:v>
                </c:pt>
                <c:pt idx="13997">
                  <c:v>3.0100000000000001E-7</c:v>
                </c:pt>
                <c:pt idx="13998">
                  <c:v>3.0100000000000001E-7</c:v>
                </c:pt>
                <c:pt idx="13999">
                  <c:v>3.0100000000000001E-7</c:v>
                </c:pt>
                <c:pt idx="14000">
                  <c:v>3.0100000000000001E-7</c:v>
                </c:pt>
                <c:pt idx="14001">
                  <c:v>3.0100000000000001E-7</c:v>
                </c:pt>
                <c:pt idx="14002">
                  <c:v>3.0100000000000001E-7</c:v>
                </c:pt>
                <c:pt idx="14003">
                  <c:v>3.0100000000000001E-7</c:v>
                </c:pt>
                <c:pt idx="14004">
                  <c:v>3.0100000000000001E-7</c:v>
                </c:pt>
                <c:pt idx="14005">
                  <c:v>3.0100000000000001E-7</c:v>
                </c:pt>
                <c:pt idx="14006">
                  <c:v>3.0100000000000001E-7</c:v>
                </c:pt>
                <c:pt idx="14007">
                  <c:v>3.0100000000000001E-7</c:v>
                </c:pt>
                <c:pt idx="14008">
                  <c:v>3.0100000000000001E-7</c:v>
                </c:pt>
                <c:pt idx="14009">
                  <c:v>3.0100000000000001E-7</c:v>
                </c:pt>
                <c:pt idx="14010">
                  <c:v>3.0100000000000001E-7</c:v>
                </c:pt>
                <c:pt idx="14011">
                  <c:v>3.0100000000000001E-7</c:v>
                </c:pt>
                <c:pt idx="14012">
                  <c:v>3.0100000000000001E-7</c:v>
                </c:pt>
                <c:pt idx="14013">
                  <c:v>3.0100000000000001E-7</c:v>
                </c:pt>
                <c:pt idx="14014">
                  <c:v>3.0100000000000001E-7</c:v>
                </c:pt>
                <c:pt idx="14015">
                  <c:v>3.0100000000000001E-7</c:v>
                </c:pt>
                <c:pt idx="14016">
                  <c:v>3.0100000000000001E-7</c:v>
                </c:pt>
                <c:pt idx="14017">
                  <c:v>3.0199999999999998E-7</c:v>
                </c:pt>
                <c:pt idx="14018">
                  <c:v>3.0199999999999998E-7</c:v>
                </c:pt>
                <c:pt idx="14019">
                  <c:v>3.0199999999999998E-7</c:v>
                </c:pt>
                <c:pt idx="14020">
                  <c:v>3.0199999999999998E-7</c:v>
                </c:pt>
                <c:pt idx="14021">
                  <c:v>3.0199999999999998E-7</c:v>
                </c:pt>
                <c:pt idx="14022">
                  <c:v>3.0199999999999998E-7</c:v>
                </c:pt>
                <c:pt idx="14023">
                  <c:v>3.0199999999999998E-7</c:v>
                </c:pt>
                <c:pt idx="14024">
                  <c:v>3.0199999999999998E-7</c:v>
                </c:pt>
                <c:pt idx="14025">
                  <c:v>3.0199999999999998E-7</c:v>
                </c:pt>
                <c:pt idx="14026">
                  <c:v>3.0199999999999998E-7</c:v>
                </c:pt>
                <c:pt idx="14027">
                  <c:v>3.0199999999999998E-7</c:v>
                </c:pt>
                <c:pt idx="14028">
                  <c:v>3.0199999999999998E-7</c:v>
                </c:pt>
                <c:pt idx="14029">
                  <c:v>3.0199999999999998E-7</c:v>
                </c:pt>
                <c:pt idx="14030">
                  <c:v>3.0199999999999998E-7</c:v>
                </c:pt>
                <c:pt idx="14031">
                  <c:v>3.0199999999999998E-7</c:v>
                </c:pt>
                <c:pt idx="14032">
                  <c:v>3.0199999999999998E-7</c:v>
                </c:pt>
                <c:pt idx="14033">
                  <c:v>3.0199999999999998E-7</c:v>
                </c:pt>
                <c:pt idx="14034">
                  <c:v>3.0199999999999998E-7</c:v>
                </c:pt>
                <c:pt idx="14035">
                  <c:v>3.0199999999999998E-7</c:v>
                </c:pt>
                <c:pt idx="14036">
                  <c:v>3.0199999999999998E-7</c:v>
                </c:pt>
                <c:pt idx="14037">
                  <c:v>3.03E-7</c:v>
                </c:pt>
                <c:pt idx="14038">
                  <c:v>3.03E-7</c:v>
                </c:pt>
                <c:pt idx="14039">
                  <c:v>3.03E-7</c:v>
                </c:pt>
                <c:pt idx="14040">
                  <c:v>3.03E-7</c:v>
                </c:pt>
                <c:pt idx="14041">
                  <c:v>3.03E-7</c:v>
                </c:pt>
                <c:pt idx="14042">
                  <c:v>3.03E-7</c:v>
                </c:pt>
                <c:pt idx="14043">
                  <c:v>3.03E-7</c:v>
                </c:pt>
                <c:pt idx="14044">
                  <c:v>3.03E-7</c:v>
                </c:pt>
                <c:pt idx="14045">
                  <c:v>3.03E-7</c:v>
                </c:pt>
                <c:pt idx="14046">
                  <c:v>3.03E-7</c:v>
                </c:pt>
                <c:pt idx="14047">
                  <c:v>3.03E-7</c:v>
                </c:pt>
                <c:pt idx="14048">
                  <c:v>3.03E-7</c:v>
                </c:pt>
                <c:pt idx="14049">
                  <c:v>3.03E-7</c:v>
                </c:pt>
                <c:pt idx="14050">
                  <c:v>3.03E-7</c:v>
                </c:pt>
                <c:pt idx="14051">
                  <c:v>3.03E-7</c:v>
                </c:pt>
                <c:pt idx="14052">
                  <c:v>3.03E-7</c:v>
                </c:pt>
                <c:pt idx="14053">
                  <c:v>3.03E-7</c:v>
                </c:pt>
                <c:pt idx="14054">
                  <c:v>3.03E-7</c:v>
                </c:pt>
                <c:pt idx="14055">
                  <c:v>3.03E-7</c:v>
                </c:pt>
                <c:pt idx="14056">
                  <c:v>3.03E-7</c:v>
                </c:pt>
                <c:pt idx="14057">
                  <c:v>3.0400000000000002E-7</c:v>
                </c:pt>
                <c:pt idx="14058">
                  <c:v>3.0400000000000002E-7</c:v>
                </c:pt>
                <c:pt idx="14059">
                  <c:v>3.0400000000000002E-7</c:v>
                </c:pt>
                <c:pt idx="14060">
                  <c:v>3.0400000000000002E-7</c:v>
                </c:pt>
                <c:pt idx="14061">
                  <c:v>3.0400000000000002E-7</c:v>
                </c:pt>
                <c:pt idx="14062">
                  <c:v>3.0400000000000002E-7</c:v>
                </c:pt>
                <c:pt idx="14063">
                  <c:v>3.0400000000000002E-7</c:v>
                </c:pt>
                <c:pt idx="14064">
                  <c:v>3.0400000000000002E-7</c:v>
                </c:pt>
                <c:pt idx="14065">
                  <c:v>3.0400000000000002E-7</c:v>
                </c:pt>
                <c:pt idx="14066">
                  <c:v>3.0400000000000002E-7</c:v>
                </c:pt>
                <c:pt idx="14067">
                  <c:v>3.0400000000000002E-7</c:v>
                </c:pt>
                <c:pt idx="14068">
                  <c:v>3.0400000000000002E-7</c:v>
                </c:pt>
                <c:pt idx="14069">
                  <c:v>3.0400000000000002E-7</c:v>
                </c:pt>
                <c:pt idx="14070">
                  <c:v>3.0400000000000002E-7</c:v>
                </c:pt>
                <c:pt idx="14071">
                  <c:v>3.0400000000000002E-7</c:v>
                </c:pt>
                <c:pt idx="14072">
                  <c:v>3.0400000000000002E-7</c:v>
                </c:pt>
                <c:pt idx="14073">
                  <c:v>3.0400000000000002E-7</c:v>
                </c:pt>
                <c:pt idx="14074">
                  <c:v>3.0400000000000002E-7</c:v>
                </c:pt>
                <c:pt idx="14075">
                  <c:v>3.0400000000000002E-7</c:v>
                </c:pt>
                <c:pt idx="14076">
                  <c:v>3.0400000000000002E-7</c:v>
                </c:pt>
                <c:pt idx="14077">
                  <c:v>3.0499999999999999E-7</c:v>
                </c:pt>
                <c:pt idx="14078">
                  <c:v>3.0499999999999999E-7</c:v>
                </c:pt>
                <c:pt idx="14079">
                  <c:v>3.0499999999999999E-7</c:v>
                </c:pt>
                <c:pt idx="14080">
                  <c:v>3.0499999999999999E-7</c:v>
                </c:pt>
                <c:pt idx="14081">
                  <c:v>3.0499999999999999E-7</c:v>
                </c:pt>
                <c:pt idx="14082">
                  <c:v>3.0499999999999999E-7</c:v>
                </c:pt>
                <c:pt idx="14083">
                  <c:v>3.0499999999999999E-7</c:v>
                </c:pt>
                <c:pt idx="14084">
                  <c:v>3.0499999999999999E-7</c:v>
                </c:pt>
                <c:pt idx="14085">
                  <c:v>3.0499999999999999E-7</c:v>
                </c:pt>
                <c:pt idx="14086">
                  <c:v>3.0499999999999999E-7</c:v>
                </c:pt>
                <c:pt idx="14087">
                  <c:v>3.0499999999999999E-7</c:v>
                </c:pt>
                <c:pt idx="14088">
                  <c:v>3.0499999999999999E-7</c:v>
                </c:pt>
                <c:pt idx="14089">
                  <c:v>3.0499999999999999E-7</c:v>
                </c:pt>
                <c:pt idx="14090">
                  <c:v>3.0499999999999999E-7</c:v>
                </c:pt>
                <c:pt idx="14091">
                  <c:v>3.0499999999999999E-7</c:v>
                </c:pt>
                <c:pt idx="14092">
                  <c:v>3.0499999999999999E-7</c:v>
                </c:pt>
                <c:pt idx="14093">
                  <c:v>3.0499999999999999E-7</c:v>
                </c:pt>
                <c:pt idx="14094">
                  <c:v>3.0499999999999999E-7</c:v>
                </c:pt>
                <c:pt idx="14095">
                  <c:v>3.0499999999999999E-7</c:v>
                </c:pt>
                <c:pt idx="14096">
                  <c:v>3.0499999999999999E-7</c:v>
                </c:pt>
                <c:pt idx="14097">
                  <c:v>3.0600000000000001E-7</c:v>
                </c:pt>
                <c:pt idx="14098">
                  <c:v>3.0600000000000001E-7</c:v>
                </c:pt>
                <c:pt idx="14099">
                  <c:v>3.0600000000000001E-7</c:v>
                </c:pt>
                <c:pt idx="14100">
                  <c:v>3.0600000000000001E-7</c:v>
                </c:pt>
                <c:pt idx="14101">
                  <c:v>3.0600000000000001E-7</c:v>
                </c:pt>
                <c:pt idx="14102">
                  <c:v>3.0600000000000001E-7</c:v>
                </c:pt>
                <c:pt idx="14103">
                  <c:v>3.0600000000000001E-7</c:v>
                </c:pt>
                <c:pt idx="14104">
                  <c:v>3.0600000000000001E-7</c:v>
                </c:pt>
                <c:pt idx="14105">
                  <c:v>3.0600000000000001E-7</c:v>
                </c:pt>
                <c:pt idx="14106">
                  <c:v>3.0600000000000001E-7</c:v>
                </c:pt>
                <c:pt idx="14107">
                  <c:v>3.0600000000000001E-7</c:v>
                </c:pt>
                <c:pt idx="14108">
                  <c:v>3.0600000000000001E-7</c:v>
                </c:pt>
                <c:pt idx="14109">
                  <c:v>3.0600000000000001E-7</c:v>
                </c:pt>
                <c:pt idx="14110">
                  <c:v>3.0600000000000001E-7</c:v>
                </c:pt>
                <c:pt idx="14111">
                  <c:v>3.0600000000000001E-7</c:v>
                </c:pt>
                <c:pt idx="14112">
                  <c:v>3.0600000000000001E-7</c:v>
                </c:pt>
                <c:pt idx="14113">
                  <c:v>3.0600000000000001E-7</c:v>
                </c:pt>
                <c:pt idx="14114">
                  <c:v>3.0600000000000001E-7</c:v>
                </c:pt>
                <c:pt idx="14115">
                  <c:v>3.0600000000000001E-7</c:v>
                </c:pt>
                <c:pt idx="14116">
                  <c:v>3.0600000000000001E-7</c:v>
                </c:pt>
                <c:pt idx="14117">
                  <c:v>3.0699999999999998E-7</c:v>
                </c:pt>
                <c:pt idx="14118">
                  <c:v>3.0699999999999998E-7</c:v>
                </c:pt>
                <c:pt idx="14119">
                  <c:v>3.0699999999999998E-7</c:v>
                </c:pt>
                <c:pt idx="14120">
                  <c:v>3.0699999999999998E-7</c:v>
                </c:pt>
                <c:pt idx="14121">
                  <c:v>3.0699999999999998E-7</c:v>
                </c:pt>
                <c:pt idx="14122">
                  <c:v>3.0699999999999998E-7</c:v>
                </c:pt>
                <c:pt idx="14123">
                  <c:v>3.0699999999999998E-7</c:v>
                </c:pt>
                <c:pt idx="14124">
                  <c:v>3.0699999999999998E-7</c:v>
                </c:pt>
                <c:pt idx="14125">
                  <c:v>3.0699999999999998E-7</c:v>
                </c:pt>
                <c:pt idx="14126">
                  <c:v>3.0699999999999998E-7</c:v>
                </c:pt>
                <c:pt idx="14127">
                  <c:v>3.0699999999999998E-7</c:v>
                </c:pt>
                <c:pt idx="14128">
                  <c:v>3.0699999999999998E-7</c:v>
                </c:pt>
                <c:pt idx="14129">
                  <c:v>3.0699999999999998E-7</c:v>
                </c:pt>
                <c:pt idx="14130">
                  <c:v>3.0699999999999998E-7</c:v>
                </c:pt>
                <c:pt idx="14131">
                  <c:v>3.0699999999999998E-7</c:v>
                </c:pt>
                <c:pt idx="14132">
                  <c:v>3.0699999999999998E-7</c:v>
                </c:pt>
                <c:pt idx="14133">
                  <c:v>3.0699999999999998E-7</c:v>
                </c:pt>
                <c:pt idx="14134">
                  <c:v>3.0699999999999998E-7</c:v>
                </c:pt>
                <c:pt idx="14135">
                  <c:v>3.0699999999999998E-7</c:v>
                </c:pt>
                <c:pt idx="14136">
                  <c:v>3.0699999999999998E-7</c:v>
                </c:pt>
                <c:pt idx="14137">
                  <c:v>3.0800000000000001E-7</c:v>
                </c:pt>
                <c:pt idx="14138">
                  <c:v>3.0800000000000001E-7</c:v>
                </c:pt>
                <c:pt idx="14139">
                  <c:v>3.0800000000000001E-7</c:v>
                </c:pt>
                <c:pt idx="14140">
                  <c:v>3.0800000000000001E-7</c:v>
                </c:pt>
                <c:pt idx="14141">
                  <c:v>3.0800000000000001E-7</c:v>
                </c:pt>
                <c:pt idx="14142">
                  <c:v>3.0800000000000001E-7</c:v>
                </c:pt>
                <c:pt idx="14143">
                  <c:v>3.0800000000000001E-7</c:v>
                </c:pt>
                <c:pt idx="14144">
                  <c:v>3.0800000000000001E-7</c:v>
                </c:pt>
                <c:pt idx="14145">
                  <c:v>3.0800000000000001E-7</c:v>
                </c:pt>
                <c:pt idx="14146">
                  <c:v>3.0800000000000001E-7</c:v>
                </c:pt>
                <c:pt idx="14147">
                  <c:v>3.0800000000000001E-7</c:v>
                </c:pt>
                <c:pt idx="14148">
                  <c:v>3.0800000000000001E-7</c:v>
                </c:pt>
                <c:pt idx="14149">
                  <c:v>3.0800000000000001E-7</c:v>
                </c:pt>
                <c:pt idx="14150">
                  <c:v>3.0800000000000001E-7</c:v>
                </c:pt>
                <c:pt idx="14151">
                  <c:v>3.0800000000000001E-7</c:v>
                </c:pt>
                <c:pt idx="14152">
                  <c:v>3.0800000000000001E-7</c:v>
                </c:pt>
                <c:pt idx="14153">
                  <c:v>3.0800000000000001E-7</c:v>
                </c:pt>
                <c:pt idx="14154">
                  <c:v>3.0800000000000001E-7</c:v>
                </c:pt>
                <c:pt idx="14155">
                  <c:v>3.0800000000000001E-7</c:v>
                </c:pt>
                <c:pt idx="14156">
                  <c:v>3.0800000000000001E-7</c:v>
                </c:pt>
                <c:pt idx="14157">
                  <c:v>3.0899999999999997E-7</c:v>
                </c:pt>
                <c:pt idx="14158">
                  <c:v>3.0899999999999997E-7</c:v>
                </c:pt>
                <c:pt idx="14159">
                  <c:v>3.0899999999999997E-7</c:v>
                </c:pt>
                <c:pt idx="14160">
                  <c:v>3.0899999999999997E-7</c:v>
                </c:pt>
                <c:pt idx="14161">
                  <c:v>3.0899999999999997E-7</c:v>
                </c:pt>
                <c:pt idx="14162">
                  <c:v>3.0899999999999997E-7</c:v>
                </c:pt>
                <c:pt idx="14163">
                  <c:v>3.0899999999999997E-7</c:v>
                </c:pt>
                <c:pt idx="14164">
                  <c:v>3.0899999999999997E-7</c:v>
                </c:pt>
                <c:pt idx="14165">
                  <c:v>3.0899999999999997E-7</c:v>
                </c:pt>
                <c:pt idx="14166">
                  <c:v>3.0899999999999997E-7</c:v>
                </c:pt>
                <c:pt idx="14167">
                  <c:v>3.0899999999999997E-7</c:v>
                </c:pt>
                <c:pt idx="14168">
                  <c:v>3.0899999999999997E-7</c:v>
                </c:pt>
                <c:pt idx="14169">
                  <c:v>3.0899999999999997E-7</c:v>
                </c:pt>
                <c:pt idx="14170">
                  <c:v>3.0899999999999997E-7</c:v>
                </c:pt>
                <c:pt idx="14171">
                  <c:v>3.0899999999999997E-7</c:v>
                </c:pt>
                <c:pt idx="14172">
                  <c:v>3.0899999999999997E-7</c:v>
                </c:pt>
                <c:pt idx="14173">
                  <c:v>3.0899999999999997E-7</c:v>
                </c:pt>
                <c:pt idx="14174">
                  <c:v>3.0899999999999997E-7</c:v>
                </c:pt>
                <c:pt idx="14175">
                  <c:v>3.0899999999999997E-7</c:v>
                </c:pt>
                <c:pt idx="14176">
                  <c:v>3.0899999999999997E-7</c:v>
                </c:pt>
                <c:pt idx="14177">
                  <c:v>3.1E-7</c:v>
                </c:pt>
                <c:pt idx="14178">
                  <c:v>3.1E-7</c:v>
                </c:pt>
                <c:pt idx="14179">
                  <c:v>3.1E-7</c:v>
                </c:pt>
                <c:pt idx="14180">
                  <c:v>3.1E-7</c:v>
                </c:pt>
                <c:pt idx="14181">
                  <c:v>3.1E-7</c:v>
                </c:pt>
                <c:pt idx="14182">
                  <c:v>3.1E-7</c:v>
                </c:pt>
                <c:pt idx="14183">
                  <c:v>3.1E-7</c:v>
                </c:pt>
                <c:pt idx="14184">
                  <c:v>3.1E-7</c:v>
                </c:pt>
                <c:pt idx="14185">
                  <c:v>3.1E-7</c:v>
                </c:pt>
                <c:pt idx="14186">
                  <c:v>3.1E-7</c:v>
                </c:pt>
                <c:pt idx="14187">
                  <c:v>3.1E-7</c:v>
                </c:pt>
                <c:pt idx="14188">
                  <c:v>3.1E-7</c:v>
                </c:pt>
                <c:pt idx="14189">
                  <c:v>3.1E-7</c:v>
                </c:pt>
                <c:pt idx="14190">
                  <c:v>3.1E-7</c:v>
                </c:pt>
                <c:pt idx="14191">
                  <c:v>3.1E-7</c:v>
                </c:pt>
                <c:pt idx="14192">
                  <c:v>3.1E-7</c:v>
                </c:pt>
                <c:pt idx="14193">
                  <c:v>3.1E-7</c:v>
                </c:pt>
                <c:pt idx="14194">
                  <c:v>3.1E-7</c:v>
                </c:pt>
                <c:pt idx="14195">
                  <c:v>3.1E-7</c:v>
                </c:pt>
                <c:pt idx="14196">
                  <c:v>3.1E-7</c:v>
                </c:pt>
                <c:pt idx="14197">
                  <c:v>3.1100000000000002E-7</c:v>
                </c:pt>
                <c:pt idx="14198">
                  <c:v>3.1100000000000002E-7</c:v>
                </c:pt>
                <c:pt idx="14199">
                  <c:v>3.1100000000000002E-7</c:v>
                </c:pt>
                <c:pt idx="14200">
                  <c:v>3.1100000000000002E-7</c:v>
                </c:pt>
                <c:pt idx="14201">
                  <c:v>3.1100000000000002E-7</c:v>
                </c:pt>
                <c:pt idx="14202">
                  <c:v>3.1100000000000002E-7</c:v>
                </c:pt>
                <c:pt idx="14203">
                  <c:v>3.1100000000000002E-7</c:v>
                </c:pt>
                <c:pt idx="14204">
                  <c:v>3.1100000000000002E-7</c:v>
                </c:pt>
                <c:pt idx="14205">
                  <c:v>3.1100000000000002E-7</c:v>
                </c:pt>
                <c:pt idx="14206">
                  <c:v>3.1100000000000002E-7</c:v>
                </c:pt>
                <c:pt idx="14207">
                  <c:v>3.1100000000000002E-7</c:v>
                </c:pt>
                <c:pt idx="14208">
                  <c:v>3.1100000000000002E-7</c:v>
                </c:pt>
                <c:pt idx="14209">
                  <c:v>3.1100000000000002E-7</c:v>
                </c:pt>
                <c:pt idx="14210">
                  <c:v>3.1100000000000002E-7</c:v>
                </c:pt>
                <c:pt idx="14211">
                  <c:v>3.1100000000000002E-7</c:v>
                </c:pt>
                <c:pt idx="14212">
                  <c:v>3.1100000000000002E-7</c:v>
                </c:pt>
                <c:pt idx="14213">
                  <c:v>3.1100000000000002E-7</c:v>
                </c:pt>
                <c:pt idx="14214">
                  <c:v>3.1100000000000002E-7</c:v>
                </c:pt>
                <c:pt idx="14215">
                  <c:v>3.1100000000000002E-7</c:v>
                </c:pt>
                <c:pt idx="14216">
                  <c:v>3.1100000000000002E-7</c:v>
                </c:pt>
                <c:pt idx="14217">
                  <c:v>3.1199999999999999E-7</c:v>
                </c:pt>
                <c:pt idx="14218">
                  <c:v>3.1199999999999999E-7</c:v>
                </c:pt>
                <c:pt idx="14219">
                  <c:v>3.1199999999999999E-7</c:v>
                </c:pt>
                <c:pt idx="14220">
                  <c:v>3.1199999999999999E-7</c:v>
                </c:pt>
                <c:pt idx="14221">
                  <c:v>3.1199999999999999E-7</c:v>
                </c:pt>
                <c:pt idx="14222">
                  <c:v>3.1199999999999999E-7</c:v>
                </c:pt>
                <c:pt idx="14223">
                  <c:v>3.1199999999999999E-7</c:v>
                </c:pt>
                <c:pt idx="14224">
                  <c:v>3.1199999999999999E-7</c:v>
                </c:pt>
                <c:pt idx="14225">
                  <c:v>3.1199999999999999E-7</c:v>
                </c:pt>
                <c:pt idx="14226">
                  <c:v>3.1199999999999999E-7</c:v>
                </c:pt>
                <c:pt idx="14227">
                  <c:v>3.1199999999999999E-7</c:v>
                </c:pt>
                <c:pt idx="14228">
                  <c:v>3.1199999999999999E-7</c:v>
                </c:pt>
                <c:pt idx="14229">
                  <c:v>3.1199999999999999E-7</c:v>
                </c:pt>
                <c:pt idx="14230">
                  <c:v>3.1199999999999999E-7</c:v>
                </c:pt>
                <c:pt idx="14231">
                  <c:v>3.1199999999999999E-7</c:v>
                </c:pt>
                <c:pt idx="14232">
                  <c:v>3.1199999999999999E-7</c:v>
                </c:pt>
                <c:pt idx="14233">
                  <c:v>3.1199999999999999E-7</c:v>
                </c:pt>
                <c:pt idx="14234">
                  <c:v>3.1199999999999999E-7</c:v>
                </c:pt>
                <c:pt idx="14235">
                  <c:v>3.1199999999999999E-7</c:v>
                </c:pt>
                <c:pt idx="14236">
                  <c:v>3.1199999999999999E-7</c:v>
                </c:pt>
                <c:pt idx="14237">
                  <c:v>3.1300000000000001E-7</c:v>
                </c:pt>
                <c:pt idx="14238">
                  <c:v>3.1300000000000001E-7</c:v>
                </c:pt>
                <c:pt idx="14239">
                  <c:v>3.1300000000000001E-7</c:v>
                </c:pt>
                <c:pt idx="14240">
                  <c:v>3.1300000000000001E-7</c:v>
                </c:pt>
                <c:pt idx="14241">
                  <c:v>3.1300000000000001E-7</c:v>
                </c:pt>
                <c:pt idx="14242">
                  <c:v>3.1300000000000001E-7</c:v>
                </c:pt>
                <c:pt idx="14243">
                  <c:v>3.1300000000000001E-7</c:v>
                </c:pt>
                <c:pt idx="14244">
                  <c:v>3.1300000000000001E-7</c:v>
                </c:pt>
                <c:pt idx="14245">
                  <c:v>3.1300000000000001E-7</c:v>
                </c:pt>
                <c:pt idx="14246">
                  <c:v>3.1300000000000001E-7</c:v>
                </c:pt>
                <c:pt idx="14247">
                  <c:v>3.1300000000000001E-7</c:v>
                </c:pt>
                <c:pt idx="14248">
                  <c:v>3.1300000000000001E-7</c:v>
                </c:pt>
                <c:pt idx="14249">
                  <c:v>3.1300000000000001E-7</c:v>
                </c:pt>
                <c:pt idx="14250">
                  <c:v>3.1300000000000001E-7</c:v>
                </c:pt>
                <c:pt idx="14251">
                  <c:v>3.1300000000000001E-7</c:v>
                </c:pt>
                <c:pt idx="14252">
                  <c:v>3.1300000000000001E-7</c:v>
                </c:pt>
                <c:pt idx="14253">
                  <c:v>3.1300000000000001E-7</c:v>
                </c:pt>
                <c:pt idx="14254">
                  <c:v>3.1300000000000001E-7</c:v>
                </c:pt>
                <c:pt idx="14255">
                  <c:v>3.1300000000000001E-7</c:v>
                </c:pt>
                <c:pt idx="14256">
                  <c:v>3.1300000000000001E-7</c:v>
                </c:pt>
                <c:pt idx="14257">
                  <c:v>3.1399999999999998E-7</c:v>
                </c:pt>
                <c:pt idx="14258">
                  <c:v>3.1399999999999998E-7</c:v>
                </c:pt>
                <c:pt idx="14259">
                  <c:v>3.1399999999999998E-7</c:v>
                </c:pt>
                <c:pt idx="14260">
                  <c:v>3.1399999999999998E-7</c:v>
                </c:pt>
                <c:pt idx="14261">
                  <c:v>3.1399999999999998E-7</c:v>
                </c:pt>
                <c:pt idx="14262">
                  <c:v>3.1399999999999998E-7</c:v>
                </c:pt>
                <c:pt idx="14263">
                  <c:v>3.1399999999999998E-7</c:v>
                </c:pt>
                <c:pt idx="14264">
                  <c:v>3.1399999999999998E-7</c:v>
                </c:pt>
                <c:pt idx="14265">
                  <c:v>3.1399999999999998E-7</c:v>
                </c:pt>
                <c:pt idx="14266">
                  <c:v>3.1399999999999998E-7</c:v>
                </c:pt>
                <c:pt idx="14267">
                  <c:v>3.1399999999999998E-7</c:v>
                </c:pt>
                <c:pt idx="14268">
                  <c:v>3.1399999999999998E-7</c:v>
                </c:pt>
                <c:pt idx="14269">
                  <c:v>3.1399999999999998E-7</c:v>
                </c:pt>
                <c:pt idx="14270">
                  <c:v>3.1399999999999998E-7</c:v>
                </c:pt>
                <c:pt idx="14271">
                  <c:v>3.1399999999999998E-7</c:v>
                </c:pt>
                <c:pt idx="14272">
                  <c:v>3.1399999999999998E-7</c:v>
                </c:pt>
                <c:pt idx="14273">
                  <c:v>3.1399999999999998E-7</c:v>
                </c:pt>
                <c:pt idx="14274">
                  <c:v>3.1399999999999998E-7</c:v>
                </c:pt>
                <c:pt idx="14275">
                  <c:v>3.1399999999999998E-7</c:v>
                </c:pt>
                <c:pt idx="14276">
                  <c:v>3.1399999999999998E-7</c:v>
                </c:pt>
                <c:pt idx="14277">
                  <c:v>3.15E-7</c:v>
                </c:pt>
                <c:pt idx="14278">
                  <c:v>3.15E-7</c:v>
                </c:pt>
                <c:pt idx="14279">
                  <c:v>3.15E-7</c:v>
                </c:pt>
                <c:pt idx="14280">
                  <c:v>3.15E-7</c:v>
                </c:pt>
                <c:pt idx="14281">
                  <c:v>3.15E-7</c:v>
                </c:pt>
                <c:pt idx="14282">
                  <c:v>3.15E-7</c:v>
                </c:pt>
                <c:pt idx="14283">
                  <c:v>3.15E-7</c:v>
                </c:pt>
                <c:pt idx="14284">
                  <c:v>3.15E-7</c:v>
                </c:pt>
                <c:pt idx="14285">
                  <c:v>3.15E-7</c:v>
                </c:pt>
                <c:pt idx="14286">
                  <c:v>3.15E-7</c:v>
                </c:pt>
                <c:pt idx="14287">
                  <c:v>3.15E-7</c:v>
                </c:pt>
                <c:pt idx="14288">
                  <c:v>3.15E-7</c:v>
                </c:pt>
                <c:pt idx="14289">
                  <c:v>3.15E-7</c:v>
                </c:pt>
                <c:pt idx="14290">
                  <c:v>3.15E-7</c:v>
                </c:pt>
                <c:pt idx="14291">
                  <c:v>3.15E-7</c:v>
                </c:pt>
                <c:pt idx="14292">
                  <c:v>3.15E-7</c:v>
                </c:pt>
                <c:pt idx="14293">
                  <c:v>3.15E-7</c:v>
                </c:pt>
                <c:pt idx="14294">
                  <c:v>3.15E-7</c:v>
                </c:pt>
                <c:pt idx="14295">
                  <c:v>3.15E-7</c:v>
                </c:pt>
                <c:pt idx="14296">
                  <c:v>3.15E-7</c:v>
                </c:pt>
                <c:pt idx="14297">
                  <c:v>3.1600000000000002E-7</c:v>
                </c:pt>
                <c:pt idx="14298">
                  <c:v>3.1600000000000002E-7</c:v>
                </c:pt>
                <c:pt idx="14299">
                  <c:v>3.1600000000000002E-7</c:v>
                </c:pt>
                <c:pt idx="14300">
                  <c:v>3.1600000000000002E-7</c:v>
                </c:pt>
                <c:pt idx="14301">
                  <c:v>3.1600000000000002E-7</c:v>
                </c:pt>
                <c:pt idx="14302">
                  <c:v>3.1600000000000002E-7</c:v>
                </c:pt>
                <c:pt idx="14303">
                  <c:v>3.1600000000000002E-7</c:v>
                </c:pt>
                <c:pt idx="14304">
                  <c:v>3.1600000000000002E-7</c:v>
                </c:pt>
                <c:pt idx="14305">
                  <c:v>3.1600000000000002E-7</c:v>
                </c:pt>
                <c:pt idx="14306">
                  <c:v>3.1600000000000002E-7</c:v>
                </c:pt>
                <c:pt idx="14307">
                  <c:v>3.1600000000000002E-7</c:v>
                </c:pt>
                <c:pt idx="14308">
                  <c:v>3.1600000000000002E-7</c:v>
                </c:pt>
                <c:pt idx="14309">
                  <c:v>3.1600000000000002E-7</c:v>
                </c:pt>
                <c:pt idx="14310">
                  <c:v>3.1600000000000002E-7</c:v>
                </c:pt>
                <c:pt idx="14311">
                  <c:v>3.1600000000000002E-7</c:v>
                </c:pt>
                <c:pt idx="14312">
                  <c:v>3.1600000000000002E-7</c:v>
                </c:pt>
                <c:pt idx="14313">
                  <c:v>3.1600000000000002E-7</c:v>
                </c:pt>
                <c:pt idx="14314">
                  <c:v>3.1600000000000002E-7</c:v>
                </c:pt>
                <c:pt idx="14315">
                  <c:v>3.1600000000000002E-7</c:v>
                </c:pt>
                <c:pt idx="14316">
                  <c:v>3.1600000000000002E-7</c:v>
                </c:pt>
                <c:pt idx="14317">
                  <c:v>3.1699999999999999E-7</c:v>
                </c:pt>
                <c:pt idx="14318">
                  <c:v>3.1699999999999999E-7</c:v>
                </c:pt>
                <c:pt idx="14319">
                  <c:v>3.1699999999999999E-7</c:v>
                </c:pt>
                <c:pt idx="14320">
                  <c:v>3.1699999999999999E-7</c:v>
                </c:pt>
                <c:pt idx="14321">
                  <c:v>3.1699999999999999E-7</c:v>
                </c:pt>
                <c:pt idx="14322">
                  <c:v>3.1699999999999999E-7</c:v>
                </c:pt>
                <c:pt idx="14323">
                  <c:v>3.1699999999999999E-7</c:v>
                </c:pt>
                <c:pt idx="14324">
                  <c:v>3.1699999999999999E-7</c:v>
                </c:pt>
                <c:pt idx="14325">
                  <c:v>3.1699999999999999E-7</c:v>
                </c:pt>
                <c:pt idx="14326">
                  <c:v>3.1699999999999999E-7</c:v>
                </c:pt>
                <c:pt idx="14327">
                  <c:v>3.1699999999999999E-7</c:v>
                </c:pt>
                <c:pt idx="14328">
                  <c:v>3.1699999999999999E-7</c:v>
                </c:pt>
                <c:pt idx="14329">
                  <c:v>3.1699999999999999E-7</c:v>
                </c:pt>
                <c:pt idx="14330">
                  <c:v>3.1699999999999999E-7</c:v>
                </c:pt>
                <c:pt idx="14331">
                  <c:v>3.1699999999999999E-7</c:v>
                </c:pt>
                <c:pt idx="14332">
                  <c:v>3.1699999999999999E-7</c:v>
                </c:pt>
                <c:pt idx="14333">
                  <c:v>3.1699999999999999E-7</c:v>
                </c:pt>
                <c:pt idx="14334">
                  <c:v>3.1699999999999999E-7</c:v>
                </c:pt>
                <c:pt idx="14335">
                  <c:v>3.1699999999999999E-7</c:v>
                </c:pt>
                <c:pt idx="14336">
                  <c:v>3.1699999999999999E-7</c:v>
                </c:pt>
                <c:pt idx="14337">
                  <c:v>3.1800000000000002E-7</c:v>
                </c:pt>
                <c:pt idx="14338">
                  <c:v>3.1800000000000002E-7</c:v>
                </c:pt>
                <c:pt idx="14339">
                  <c:v>3.1800000000000002E-7</c:v>
                </c:pt>
                <c:pt idx="14340">
                  <c:v>3.1800000000000002E-7</c:v>
                </c:pt>
                <c:pt idx="14341">
                  <c:v>3.1800000000000002E-7</c:v>
                </c:pt>
                <c:pt idx="14342">
                  <c:v>3.1800000000000002E-7</c:v>
                </c:pt>
                <c:pt idx="14343">
                  <c:v>3.1800000000000002E-7</c:v>
                </c:pt>
                <c:pt idx="14344">
                  <c:v>3.1800000000000002E-7</c:v>
                </c:pt>
                <c:pt idx="14345">
                  <c:v>3.1800000000000002E-7</c:v>
                </c:pt>
                <c:pt idx="14346">
                  <c:v>3.1800000000000002E-7</c:v>
                </c:pt>
                <c:pt idx="14347">
                  <c:v>3.1800000000000002E-7</c:v>
                </c:pt>
                <c:pt idx="14348">
                  <c:v>3.1800000000000002E-7</c:v>
                </c:pt>
                <c:pt idx="14349">
                  <c:v>3.1800000000000002E-7</c:v>
                </c:pt>
                <c:pt idx="14350">
                  <c:v>3.1800000000000002E-7</c:v>
                </c:pt>
                <c:pt idx="14351">
                  <c:v>3.1800000000000002E-7</c:v>
                </c:pt>
                <c:pt idx="14352">
                  <c:v>3.1800000000000002E-7</c:v>
                </c:pt>
                <c:pt idx="14353">
                  <c:v>3.1800000000000002E-7</c:v>
                </c:pt>
                <c:pt idx="14354">
                  <c:v>3.1800000000000002E-7</c:v>
                </c:pt>
                <c:pt idx="14355">
                  <c:v>3.1800000000000002E-7</c:v>
                </c:pt>
                <c:pt idx="14356">
                  <c:v>3.1800000000000002E-7</c:v>
                </c:pt>
                <c:pt idx="14357">
                  <c:v>3.1899999999999998E-7</c:v>
                </c:pt>
                <c:pt idx="14358">
                  <c:v>3.1899999999999998E-7</c:v>
                </c:pt>
                <c:pt idx="14359">
                  <c:v>3.1899999999999998E-7</c:v>
                </c:pt>
                <c:pt idx="14360">
                  <c:v>3.1899999999999998E-7</c:v>
                </c:pt>
                <c:pt idx="14361">
                  <c:v>3.1899999999999998E-7</c:v>
                </c:pt>
                <c:pt idx="14362">
                  <c:v>3.1899999999999998E-7</c:v>
                </c:pt>
                <c:pt idx="14363">
                  <c:v>3.1899999999999998E-7</c:v>
                </c:pt>
                <c:pt idx="14364">
                  <c:v>3.1899999999999998E-7</c:v>
                </c:pt>
                <c:pt idx="14365">
                  <c:v>3.1899999999999998E-7</c:v>
                </c:pt>
                <c:pt idx="14366">
                  <c:v>3.1899999999999998E-7</c:v>
                </c:pt>
                <c:pt idx="14367">
                  <c:v>3.1899999999999998E-7</c:v>
                </c:pt>
                <c:pt idx="14368">
                  <c:v>3.1899999999999998E-7</c:v>
                </c:pt>
                <c:pt idx="14369">
                  <c:v>3.1899999999999998E-7</c:v>
                </c:pt>
                <c:pt idx="14370">
                  <c:v>3.1899999999999998E-7</c:v>
                </c:pt>
                <c:pt idx="14371">
                  <c:v>3.1899999999999998E-7</c:v>
                </c:pt>
                <c:pt idx="14372">
                  <c:v>3.1899999999999998E-7</c:v>
                </c:pt>
                <c:pt idx="14373">
                  <c:v>3.1899999999999998E-7</c:v>
                </c:pt>
                <c:pt idx="14374">
                  <c:v>3.1899999999999998E-7</c:v>
                </c:pt>
                <c:pt idx="14375">
                  <c:v>3.1899999999999998E-7</c:v>
                </c:pt>
                <c:pt idx="14376">
                  <c:v>3.1899999999999998E-7</c:v>
                </c:pt>
                <c:pt idx="14377">
                  <c:v>3.2000000000000001E-7</c:v>
                </c:pt>
                <c:pt idx="14378">
                  <c:v>3.2000000000000001E-7</c:v>
                </c:pt>
                <c:pt idx="14379">
                  <c:v>3.2000000000000001E-7</c:v>
                </c:pt>
                <c:pt idx="14380">
                  <c:v>3.2000000000000001E-7</c:v>
                </c:pt>
                <c:pt idx="14381">
                  <c:v>3.2000000000000001E-7</c:v>
                </c:pt>
                <c:pt idx="14382">
                  <c:v>3.2000000000000001E-7</c:v>
                </c:pt>
                <c:pt idx="14383">
                  <c:v>3.2000000000000001E-7</c:v>
                </c:pt>
                <c:pt idx="14384">
                  <c:v>3.2000000000000001E-7</c:v>
                </c:pt>
                <c:pt idx="14385">
                  <c:v>3.2000000000000001E-7</c:v>
                </c:pt>
                <c:pt idx="14386">
                  <c:v>3.2000000000000001E-7</c:v>
                </c:pt>
                <c:pt idx="14387">
                  <c:v>3.2000000000000001E-7</c:v>
                </c:pt>
                <c:pt idx="14388">
                  <c:v>3.2000000000000001E-7</c:v>
                </c:pt>
                <c:pt idx="14389">
                  <c:v>3.2000000000000001E-7</c:v>
                </c:pt>
                <c:pt idx="14390">
                  <c:v>3.2000000000000001E-7</c:v>
                </c:pt>
                <c:pt idx="14391">
                  <c:v>3.2000000000000001E-7</c:v>
                </c:pt>
                <c:pt idx="14392">
                  <c:v>3.2000000000000001E-7</c:v>
                </c:pt>
                <c:pt idx="14393">
                  <c:v>3.2000000000000001E-7</c:v>
                </c:pt>
                <c:pt idx="14394">
                  <c:v>3.2000000000000001E-7</c:v>
                </c:pt>
                <c:pt idx="14395">
                  <c:v>3.2000000000000001E-7</c:v>
                </c:pt>
                <c:pt idx="14396">
                  <c:v>3.2000000000000001E-7</c:v>
                </c:pt>
                <c:pt idx="14397">
                  <c:v>3.2099999999999998E-7</c:v>
                </c:pt>
                <c:pt idx="14398">
                  <c:v>3.2099999999999998E-7</c:v>
                </c:pt>
                <c:pt idx="14399">
                  <c:v>3.2099999999999998E-7</c:v>
                </c:pt>
                <c:pt idx="14400">
                  <c:v>3.2099999999999998E-7</c:v>
                </c:pt>
                <c:pt idx="14401">
                  <c:v>3.2099999999999998E-7</c:v>
                </c:pt>
                <c:pt idx="14402">
                  <c:v>3.2099999999999998E-7</c:v>
                </c:pt>
                <c:pt idx="14403">
                  <c:v>3.2099999999999998E-7</c:v>
                </c:pt>
                <c:pt idx="14404">
                  <c:v>3.2099999999999998E-7</c:v>
                </c:pt>
                <c:pt idx="14405">
                  <c:v>3.2099999999999998E-7</c:v>
                </c:pt>
                <c:pt idx="14406">
                  <c:v>3.2099999999999998E-7</c:v>
                </c:pt>
                <c:pt idx="14407">
                  <c:v>3.2099999999999998E-7</c:v>
                </c:pt>
                <c:pt idx="14408">
                  <c:v>3.2099999999999998E-7</c:v>
                </c:pt>
                <c:pt idx="14409">
                  <c:v>3.2099999999999998E-7</c:v>
                </c:pt>
                <c:pt idx="14410">
                  <c:v>3.2099999999999998E-7</c:v>
                </c:pt>
                <c:pt idx="14411">
                  <c:v>3.2099999999999998E-7</c:v>
                </c:pt>
                <c:pt idx="14412">
                  <c:v>3.2099999999999998E-7</c:v>
                </c:pt>
                <c:pt idx="14413">
                  <c:v>3.2099999999999998E-7</c:v>
                </c:pt>
                <c:pt idx="14414">
                  <c:v>3.2099999999999998E-7</c:v>
                </c:pt>
                <c:pt idx="14415">
                  <c:v>3.2099999999999998E-7</c:v>
                </c:pt>
                <c:pt idx="14416">
                  <c:v>3.2099999999999998E-7</c:v>
                </c:pt>
                <c:pt idx="14417">
                  <c:v>3.22E-7</c:v>
                </c:pt>
                <c:pt idx="14418">
                  <c:v>3.22E-7</c:v>
                </c:pt>
                <c:pt idx="14419">
                  <c:v>3.22E-7</c:v>
                </c:pt>
                <c:pt idx="14420">
                  <c:v>3.22E-7</c:v>
                </c:pt>
                <c:pt idx="14421">
                  <c:v>3.22E-7</c:v>
                </c:pt>
                <c:pt idx="14422">
                  <c:v>3.22E-7</c:v>
                </c:pt>
                <c:pt idx="14423">
                  <c:v>3.22E-7</c:v>
                </c:pt>
                <c:pt idx="14424">
                  <c:v>3.22E-7</c:v>
                </c:pt>
                <c:pt idx="14425">
                  <c:v>3.22E-7</c:v>
                </c:pt>
                <c:pt idx="14426">
                  <c:v>3.22E-7</c:v>
                </c:pt>
                <c:pt idx="14427">
                  <c:v>3.22E-7</c:v>
                </c:pt>
                <c:pt idx="14428">
                  <c:v>3.22E-7</c:v>
                </c:pt>
                <c:pt idx="14429">
                  <c:v>3.22E-7</c:v>
                </c:pt>
                <c:pt idx="14430">
                  <c:v>3.22E-7</c:v>
                </c:pt>
                <c:pt idx="14431">
                  <c:v>3.22E-7</c:v>
                </c:pt>
                <c:pt idx="14432">
                  <c:v>3.22E-7</c:v>
                </c:pt>
                <c:pt idx="14433">
                  <c:v>3.22E-7</c:v>
                </c:pt>
                <c:pt idx="14434">
                  <c:v>3.22E-7</c:v>
                </c:pt>
                <c:pt idx="14435">
                  <c:v>3.22E-7</c:v>
                </c:pt>
                <c:pt idx="14436">
                  <c:v>3.22E-7</c:v>
                </c:pt>
                <c:pt idx="14437">
                  <c:v>3.2300000000000002E-7</c:v>
                </c:pt>
                <c:pt idx="14438">
                  <c:v>3.2300000000000002E-7</c:v>
                </c:pt>
                <c:pt idx="14439">
                  <c:v>3.2300000000000002E-7</c:v>
                </c:pt>
                <c:pt idx="14440">
                  <c:v>3.2300000000000002E-7</c:v>
                </c:pt>
                <c:pt idx="14441">
                  <c:v>3.2300000000000002E-7</c:v>
                </c:pt>
                <c:pt idx="14442">
                  <c:v>3.2300000000000002E-7</c:v>
                </c:pt>
                <c:pt idx="14443">
                  <c:v>3.2300000000000002E-7</c:v>
                </c:pt>
                <c:pt idx="14444">
                  <c:v>3.2300000000000002E-7</c:v>
                </c:pt>
                <c:pt idx="14445">
                  <c:v>3.2300000000000002E-7</c:v>
                </c:pt>
                <c:pt idx="14446">
                  <c:v>3.2300000000000002E-7</c:v>
                </c:pt>
                <c:pt idx="14447">
                  <c:v>3.2300000000000002E-7</c:v>
                </c:pt>
                <c:pt idx="14448">
                  <c:v>3.2300000000000002E-7</c:v>
                </c:pt>
                <c:pt idx="14449">
                  <c:v>3.2300000000000002E-7</c:v>
                </c:pt>
                <c:pt idx="14450">
                  <c:v>3.2300000000000002E-7</c:v>
                </c:pt>
                <c:pt idx="14451">
                  <c:v>3.2300000000000002E-7</c:v>
                </c:pt>
                <c:pt idx="14452">
                  <c:v>3.2300000000000002E-7</c:v>
                </c:pt>
                <c:pt idx="14453">
                  <c:v>3.2300000000000002E-7</c:v>
                </c:pt>
                <c:pt idx="14454">
                  <c:v>3.2300000000000002E-7</c:v>
                </c:pt>
                <c:pt idx="14455">
                  <c:v>3.2300000000000002E-7</c:v>
                </c:pt>
                <c:pt idx="14456">
                  <c:v>3.2300000000000002E-7</c:v>
                </c:pt>
                <c:pt idx="14457">
                  <c:v>3.2399999999999999E-7</c:v>
                </c:pt>
                <c:pt idx="14458">
                  <c:v>3.2399999999999999E-7</c:v>
                </c:pt>
                <c:pt idx="14459">
                  <c:v>3.2399999999999999E-7</c:v>
                </c:pt>
                <c:pt idx="14460">
                  <c:v>3.2399999999999999E-7</c:v>
                </c:pt>
                <c:pt idx="14461">
                  <c:v>3.2399999999999999E-7</c:v>
                </c:pt>
                <c:pt idx="14462">
                  <c:v>3.2399999999999999E-7</c:v>
                </c:pt>
                <c:pt idx="14463">
                  <c:v>3.2399999999999999E-7</c:v>
                </c:pt>
                <c:pt idx="14464">
                  <c:v>3.2399999999999999E-7</c:v>
                </c:pt>
                <c:pt idx="14465">
                  <c:v>3.2399999999999999E-7</c:v>
                </c:pt>
                <c:pt idx="14466">
                  <c:v>3.2399999999999999E-7</c:v>
                </c:pt>
                <c:pt idx="14467">
                  <c:v>3.2399999999999999E-7</c:v>
                </c:pt>
                <c:pt idx="14468">
                  <c:v>3.2399999999999999E-7</c:v>
                </c:pt>
                <c:pt idx="14469">
                  <c:v>3.2399999999999999E-7</c:v>
                </c:pt>
                <c:pt idx="14470">
                  <c:v>3.2399999999999999E-7</c:v>
                </c:pt>
                <c:pt idx="14471">
                  <c:v>3.2399999999999999E-7</c:v>
                </c:pt>
                <c:pt idx="14472">
                  <c:v>3.2399999999999999E-7</c:v>
                </c:pt>
                <c:pt idx="14473">
                  <c:v>3.2399999999999999E-7</c:v>
                </c:pt>
                <c:pt idx="14474">
                  <c:v>3.2399999999999999E-7</c:v>
                </c:pt>
                <c:pt idx="14475">
                  <c:v>3.2399999999999999E-7</c:v>
                </c:pt>
                <c:pt idx="14476">
                  <c:v>3.2399999999999999E-7</c:v>
                </c:pt>
                <c:pt idx="14477">
                  <c:v>3.2500000000000001E-7</c:v>
                </c:pt>
                <c:pt idx="14478">
                  <c:v>3.2500000000000001E-7</c:v>
                </c:pt>
                <c:pt idx="14479">
                  <c:v>3.2500000000000001E-7</c:v>
                </c:pt>
                <c:pt idx="14480">
                  <c:v>3.2500000000000001E-7</c:v>
                </c:pt>
                <c:pt idx="14481">
                  <c:v>3.2500000000000001E-7</c:v>
                </c:pt>
                <c:pt idx="14482">
                  <c:v>3.2500000000000001E-7</c:v>
                </c:pt>
                <c:pt idx="14483">
                  <c:v>3.2500000000000001E-7</c:v>
                </c:pt>
                <c:pt idx="14484">
                  <c:v>3.2500000000000001E-7</c:v>
                </c:pt>
                <c:pt idx="14485">
                  <c:v>3.2500000000000001E-7</c:v>
                </c:pt>
                <c:pt idx="14486">
                  <c:v>3.2500000000000001E-7</c:v>
                </c:pt>
                <c:pt idx="14487">
                  <c:v>3.2500000000000001E-7</c:v>
                </c:pt>
                <c:pt idx="14488">
                  <c:v>3.2500000000000001E-7</c:v>
                </c:pt>
                <c:pt idx="14489">
                  <c:v>3.2500000000000001E-7</c:v>
                </c:pt>
                <c:pt idx="14490">
                  <c:v>3.2500000000000001E-7</c:v>
                </c:pt>
                <c:pt idx="14491">
                  <c:v>3.2500000000000001E-7</c:v>
                </c:pt>
                <c:pt idx="14492">
                  <c:v>3.2500000000000001E-7</c:v>
                </c:pt>
                <c:pt idx="14493">
                  <c:v>3.2500000000000001E-7</c:v>
                </c:pt>
                <c:pt idx="14494">
                  <c:v>3.2500000000000001E-7</c:v>
                </c:pt>
                <c:pt idx="14495">
                  <c:v>3.2500000000000001E-7</c:v>
                </c:pt>
                <c:pt idx="14496">
                  <c:v>3.2500000000000001E-7</c:v>
                </c:pt>
                <c:pt idx="14497">
                  <c:v>3.2599999999999998E-7</c:v>
                </c:pt>
                <c:pt idx="14498">
                  <c:v>3.2599999999999998E-7</c:v>
                </c:pt>
                <c:pt idx="14499">
                  <c:v>3.2599999999999998E-7</c:v>
                </c:pt>
                <c:pt idx="14500">
                  <c:v>3.2599999999999998E-7</c:v>
                </c:pt>
                <c:pt idx="14501">
                  <c:v>3.2599999999999998E-7</c:v>
                </c:pt>
                <c:pt idx="14502">
                  <c:v>3.2599999999999998E-7</c:v>
                </c:pt>
                <c:pt idx="14503">
                  <c:v>3.2599999999999998E-7</c:v>
                </c:pt>
                <c:pt idx="14504">
                  <c:v>3.2599999999999998E-7</c:v>
                </c:pt>
                <c:pt idx="14505">
                  <c:v>3.2599999999999998E-7</c:v>
                </c:pt>
                <c:pt idx="14506">
                  <c:v>3.2599999999999998E-7</c:v>
                </c:pt>
                <c:pt idx="14507">
                  <c:v>3.2599999999999998E-7</c:v>
                </c:pt>
                <c:pt idx="14508">
                  <c:v>3.2599999999999998E-7</c:v>
                </c:pt>
                <c:pt idx="14509">
                  <c:v>3.2599999999999998E-7</c:v>
                </c:pt>
                <c:pt idx="14510">
                  <c:v>3.2599999999999998E-7</c:v>
                </c:pt>
                <c:pt idx="14511">
                  <c:v>3.2599999999999998E-7</c:v>
                </c:pt>
                <c:pt idx="14512">
                  <c:v>3.2599999999999998E-7</c:v>
                </c:pt>
                <c:pt idx="14513">
                  <c:v>3.2599999999999998E-7</c:v>
                </c:pt>
                <c:pt idx="14514">
                  <c:v>3.2599999999999998E-7</c:v>
                </c:pt>
                <c:pt idx="14515">
                  <c:v>3.2599999999999998E-7</c:v>
                </c:pt>
                <c:pt idx="14516">
                  <c:v>3.2599999999999998E-7</c:v>
                </c:pt>
                <c:pt idx="14517">
                  <c:v>3.27E-7</c:v>
                </c:pt>
                <c:pt idx="14518">
                  <c:v>3.27E-7</c:v>
                </c:pt>
                <c:pt idx="14519">
                  <c:v>3.27E-7</c:v>
                </c:pt>
                <c:pt idx="14520">
                  <c:v>3.27E-7</c:v>
                </c:pt>
                <c:pt idx="14521">
                  <c:v>3.27E-7</c:v>
                </c:pt>
                <c:pt idx="14522">
                  <c:v>3.27E-7</c:v>
                </c:pt>
                <c:pt idx="14523">
                  <c:v>3.27E-7</c:v>
                </c:pt>
                <c:pt idx="14524">
                  <c:v>3.27E-7</c:v>
                </c:pt>
                <c:pt idx="14525">
                  <c:v>3.27E-7</c:v>
                </c:pt>
                <c:pt idx="14526">
                  <c:v>3.27E-7</c:v>
                </c:pt>
                <c:pt idx="14527">
                  <c:v>3.27E-7</c:v>
                </c:pt>
                <c:pt idx="14528">
                  <c:v>3.27E-7</c:v>
                </c:pt>
                <c:pt idx="14529">
                  <c:v>3.27E-7</c:v>
                </c:pt>
                <c:pt idx="14530">
                  <c:v>3.27E-7</c:v>
                </c:pt>
                <c:pt idx="14531">
                  <c:v>3.27E-7</c:v>
                </c:pt>
                <c:pt idx="14532">
                  <c:v>3.27E-7</c:v>
                </c:pt>
                <c:pt idx="14533">
                  <c:v>3.27E-7</c:v>
                </c:pt>
                <c:pt idx="14534">
                  <c:v>3.27E-7</c:v>
                </c:pt>
                <c:pt idx="14535">
                  <c:v>3.27E-7</c:v>
                </c:pt>
                <c:pt idx="14536">
                  <c:v>3.27E-7</c:v>
                </c:pt>
                <c:pt idx="14537">
                  <c:v>3.2800000000000003E-7</c:v>
                </c:pt>
                <c:pt idx="14538">
                  <c:v>3.2800000000000003E-7</c:v>
                </c:pt>
                <c:pt idx="14539">
                  <c:v>3.2800000000000003E-7</c:v>
                </c:pt>
                <c:pt idx="14540">
                  <c:v>3.2800000000000003E-7</c:v>
                </c:pt>
                <c:pt idx="14541">
                  <c:v>3.2800000000000003E-7</c:v>
                </c:pt>
                <c:pt idx="14542">
                  <c:v>3.2800000000000003E-7</c:v>
                </c:pt>
                <c:pt idx="14543">
                  <c:v>3.2800000000000003E-7</c:v>
                </c:pt>
                <c:pt idx="14544">
                  <c:v>3.2800000000000003E-7</c:v>
                </c:pt>
                <c:pt idx="14545">
                  <c:v>3.2800000000000003E-7</c:v>
                </c:pt>
                <c:pt idx="14546">
                  <c:v>3.2800000000000003E-7</c:v>
                </c:pt>
                <c:pt idx="14547">
                  <c:v>3.2800000000000003E-7</c:v>
                </c:pt>
                <c:pt idx="14548">
                  <c:v>3.2800000000000003E-7</c:v>
                </c:pt>
                <c:pt idx="14549">
                  <c:v>3.2800000000000003E-7</c:v>
                </c:pt>
                <c:pt idx="14550">
                  <c:v>3.2800000000000003E-7</c:v>
                </c:pt>
                <c:pt idx="14551">
                  <c:v>3.2800000000000003E-7</c:v>
                </c:pt>
                <c:pt idx="14552">
                  <c:v>3.2800000000000003E-7</c:v>
                </c:pt>
                <c:pt idx="14553">
                  <c:v>3.2800000000000003E-7</c:v>
                </c:pt>
                <c:pt idx="14554">
                  <c:v>3.2800000000000003E-7</c:v>
                </c:pt>
                <c:pt idx="14555">
                  <c:v>3.2800000000000003E-7</c:v>
                </c:pt>
                <c:pt idx="14556">
                  <c:v>3.2800000000000003E-7</c:v>
                </c:pt>
                <c:pt idx="14557">
                  <c:v>3.2899999999999999E-7</c:v>
                </c:pt>
                <c:pt idx="14558">
                  <c:v>3.2899999999999999E-7</c:v>
                </c:pt>
                <c:pt idx="14559">
                  <c:v>3.2899999999999999E-7</c:v>
                </c:pt>
                <c:pt idx="14560">
                  <c:v>3.2899999999999999E-7</c:v>
                </c:pt>
                <c:pt idx="14561">
                  <c:v>3.2899999999999999E-7</c:v>
                </c:pt>
                <c:pt idx="14562">
                  <c:v>3.2899999999999999E-7</c:v>
                </c:pt>
                <c:pt idx="14563">
                  <c:v>3.2899999999999999E-7</c:v>
                </c:pt>
                <c:pt idx="14564">
                  <c:v>3.2899999999999999E-7</c:v>
                </c:pt>
                <c:pt idx="14565">
                  <c:v>3.2899999999999999E-7</c:v>
                </c:pt>
                <c:pt idx="14566">
                  <c:v>3.2899999999999999E-7</c:v>
                </c:pt>
                <c:pt idx="14567">
                  <c:v>3.2899999999999999E-7</c:v>
                </c:pt>
                <c:pt idx="14568">
                  <c:v>3.2899999999999999E-7</c:v>
                </c:pt>
                <c:pt idx="14569">
                  <c:v>3.2899999999999999E-7</c:v>
                </c:pt>
                <c:pt idx="14570">
                  <c:v>3.2899999999999999E-7</c:v>
                </c:pt>
                <c:pt idx="14571">
                  <c:v>3.2899999999999999E-7</c:v>
                </c:pt>
                <c:pt idx="14572">
                  <c:v>3.2899999999999999E-7</c:v>
                </c:pt>
                <c:pt idx="14573">
                  <c:v>3.2899999999999999E-7</c:v>
                </c:pt>
                <c:pt idx="14574">
                  <c:v>3.2899999999999999E-7</c:v>
                </c:pt>
                <c:pt idx="14575">
                  <c:v>3.2899999999999999E-7</c:v>
                </c:pt>
                <c:pt idx="14576">
                  <c:v>3.2899999999999999E-7</c:v>
                </c:pt>
                <c:pt idx="14577">
                  <c:v>3.3000000000000002E-7</c:v>
                </c:pt>
                <c:pt idx="14578">
                  <c:v>3.3000000000000002E-7</c:v>
                </c:pt>
                <c:pt idx="14579">
                  <c:v>3.3000000000000002E-7</c:v>
                </c:pt>
                <c:pt idx="14580">
                  <c:v>3.3000000000000002E-7</c:v>
                </c:pt>
                <c:pt idx="14581">
                  <c:v>3.3000000000000002E-7</c:v>
                </c:pt>
                <c:pt idx="14582">
                  <c:v>3.3000000000000002E-7</c:v>
                </c:pt>
                <c:pt idx="14583">
                  <c:v>3.3000000000000002E-7</c:v>
                </c:pt>
                <c:pt idx="14584">
                  <c:v>3.3000000000000002E-7</c:v>
                </c:pt>
                <c:pt idx="14585">
                  <c:v>3.3000000000000002E-7</c:v>
                </c:pt>
                <c:pt idx="14586">
                  <c:v>3.3000000000000002E-7</c:v>
                </c:pt>
                <c:pt idx="14587">
                  <c:v>3.3000000000000002E-7</c:v>
                </c:pt>
                <c:pt idx="14588">
                  <c:v>3.3000000000000002E-7</c:v>
                </c:pt>
                <c:pt idx="14589">
                  <c:v>3.3000000000000002E-7</c:v>
                </c:pt>
                <c:pt idx="14590">
                  <c:v>3.3000000000000002E-7</c:v>
                </c:pt>
                <c:pt idx="14591">
                  <c:v>3.3000000000000002E-7</c:v>
                </c:pt>
                <c:pt idx="14592">
                  <c:v>3.3000000000000002E-7</c:v>
                </c:pt>
                <c:pt idx="14593">
                  <c:v>3.3000000000000002E-7</c:v>
                </c:pt>
                <c:pt idx="14594">
                  <c:v>3.3000000000000002E-7</c:v>
                </c:pt>
                <c:pt idx="14595">
                  <c:v>3.3000000000000002E-7</c:v>
                </c:pt>
                <c:pt idx="14596">
                  <c:v>3.3000000000000002E-7</c:v>
                </c:pt>
                <c:pt idx="14597">
                  <c:v>3.3099999999999999E-7</c:v>
                </c:pt>
                <c:pt idx="14598">
                  <c:v>3.3099999999999999E-7</c:v>
                </c:pt>
                <c:pt idx="14599">
                  <c:v>3.3099999999999999E-7</c:v>
                </c:pt>
                <c:pt idx="14600">
                  <c:v>3.3099999999999999E-7</c:v>
                </c:pt>
                <c:pt idx="14601">
                  <c:v>3.3099999999999999E-7</c:v>
                </c:pt>
                <c:pt idx="14602">
                  <c:v>3.3099999999999999E-7</c:v>
                </c:pt>
                <c:pt idx="14603">
                  <c:v>3.3099999999999999E-7</c:v>
                </c:pt>
                <c:pt idx="14604">
                  <c:v>3.3099999999999999E-7</c:v>
                </c:pt>
                <c:pt idx="14605">
                  <c:v>3.3099999999999999E-7</c:v>
                </c:pt>
                <c:pt idx="14606">
                  <c:v>3.3099999999999999E-7</c:v>
                </c:pt>
                <c:pt idx="14607">
                  <c:v>3.3099999999999999E-7</c:v>
                </c:pt>
                <c:pt idx="14608">
                  <c:v>3.3099999999999999E-7</c:v>
                </c:pt>
                <c:pt idx="14609">
                  <c:v>3.3099999999999999E-7</c:v>
                </c:pt>
                <c:pt idx="14610">
                  <c:v>3.3099999999999999E-7</c:v>
                </c:pt>
                <c:pt idx="14611">
                  <c:v>3.3099999999999999E-7</c:v>
                </c:pt>
                <c:pt idx="14612">
                  <c:v>3.3099999999999999E-7</c:v>
                </c:pt>
                <c:pt idx="14613">
                  <c:v>3.3099999999999999E-7</c:v>
                </c:pt>
                <c:pt idx="14614">
                  <c:v>3.3099999999999999E-7</c:v>
                </c:pt>
                <c:pt idx="14615">
                  <c:v>3.3099999999999999E-7</c:v>
                </c:pt>
                <c:pt idx="14616">
                  <c:v>3.3099999999999999E-7</c:v>
                </c:pt>
                <c:pt idx="14617">
                  <c:v>3.3200000000000001E-7</c:v>
                </c:pt>
                <c:pt idx="14618">
                  <c:v>3.3200000000000001E-7</c:v>
                </c:pt>
                <c:pt idx="14619">
                  <c:v>3.3200000000000001E-7</c:v>
                </c:pt>
                <c:pt idx="14620">
                  <c:v>3.3200000000000001E-7</c:v>
                </c:pt>
                <c:pt idx="14621">
                  <c:v>3.3200000000000001E-7</c:v>
                </c:pt>
                <c:pt idx="14622">
                  <c:v>3.3200000000000001E-7</c:v>
                </c:pt>
                <c:pt idx="14623">
                  <c:v>3.3200000000000001E-7</c:v>
                </c:pt>
                <c:pt idx="14624">
                  <c:v>3.3200000000000001E-7</c:v>
                </c:pt>
                <c:pt idx="14625">
                  <c:v>3.3200000000000001E-7</c:v>
                </c:pt>
                <c:pt idx="14626">
                  <c:v>3.3200000000000001E-7</c:v>
                </c:pt>
                <c:pt idx="14627">
                  <c:v>3.3200000000000001E-7</c:v>
                </c:pt>
                <c:pt idx="14628">
                  <c:v>3.3200000000000001E-7</c:v>
                </c:pt>
                <c:pt idx="14629">
                  <c:v>3.3200000000000001E-7</c:v>
                </c:pt>
                <c:pt idx="14630">
                  <c:v>3.3200000000000001E-7</c:v>
                </c:pt>
                <c:pt idx="14631">
                  <c:v>3.3200000000000001E-7</c:v>
                </c:pt>
                <c:pt idx="14632">
                  <c:v>3.3200000000000001E-7</c:v>
                </c:pt>
                <c:pt idx="14633">
                  <c:v>3.3200000000000001E-7</c:v>
                </c:pt>
                <c:pt idx="14634">
                  <c:v>3.3200000000000001E-7</c:v>
                </c:pt>
                <c:pt idx="14635">
                  <c:v>3.3200000000000001E-7</c:v>
                </c:pt>
                <c:pt idx="14636">
                  <c:v>3.3200000000000001E-7</c:v>
                </c:pt>
                <c:pt idx="14637">
                  <c:v>3.3299999999999998E-7</c:v>
                </c:pt>
                <c:pt idx="14638">
                  <c:v>3.3299999999999998E-7</c:v>
                </c:pt>
                <c:pt idx="14639">
                  <c:v>3.3299999999999998E-7</c:v>
                </c:pt>
                <c:pt idx="14640">
                  <c:v>3.3299999999999998E-7</c:v>
                </c:pt>
                <c:pt idx="14641">
                  <c:v>3.3299999999999998E-7</c:v>
                </c:pt>
                <c:pt idx="14642">
                  <c:v>3.3299999999999998E-7</c:v>
                </c:pt>
                <c:pt idx="14643">
                  <c:v>3.3299999999999998E-7</c:v>
                </c:pt>
                <c:pt idx="14644">
                  <c:v>3.3299999999999998E-7</c:v>
                </c:pt>
                <c:pt idx="14645">
                  <c:v>3.3299999999999998E-7</c:v>
                </c:pt>
                <c:pt idx="14646">
                  <c:v>3.3299999999999998E-7</c:v>
                </c:pt>
                <c:pt idx="14647">
                  <c:v>3.3299999999999998E-7</c:v>
                </c:pt>
                <c:pt idx="14648">
                  <c:v>3.3299999999999998E-7</c:v>
                </c:pt>
                <c:pt idx="14649">
                  <c:v>3.3299999999999998E-7</c:v>
                </c:pt>
                <c:pt idx="14650">
                  <c:v>3.3299999999999998E-7</c:v>
                </c:pt>
                <c:pt idx="14651">
                  <c:v>3.3299999999999998E-7</c:v>
                </c:pt>
                <c:pt idx="14652">
                  <c:v>3.3299999999999998E-7</c:v>
                </c:pt>
                <c:pt idx="14653">
                  <c:v>3.3299999999999998E-7</c:v>
                </c:pt>
                <c:pt idx="14654">
                  <c:v>3.3299999999999998E-7</c:v>
                </c:pt>
                <c:pt idx="14655">
                  <c:v>3.3299999999999998E-7</c:v>
                </c:pt>
                <c:pt idx="14656">
                  <c:v>3.3299999999999998E-7</c:v>
                </c:pt>
                <c:pt idx="14657">
                  <c:v>3.34E-7</c:v>
                </c:pt>
                <c:pt idx="14658">
                  <c:v>3.34E-7</c:v>
                </c:pt>
                <c:pt idx="14659">
                  <c:v>3.34E-7</c:v>
                </c:pt>
                <c:pt idx="14660">
                  <c:v>3.34E-7</c:v>
                </c:pt>
                <c:pt idx="14661">
                  <c:v>3.34E-7</c:v>
                </c:pt>
                <c:pt idx="14662">
                  <c:v>3.34E-7</c:v>
                </c:pt>
                <c:pt idx="14663">
                  <c:v>3.34E-7</c:v>
                </c:pt>
                <c:pt idx="14664">
                  <c:v>3.34E-7</c:v>
                </c:pt>
                <c:pt idx="14665">
                  <c:v>3.34E-7</c:v>
                </c:pt>
                <c:pt idx="14666">
                  <c:v>3.34E-7</c:v>
                </c:pt>
                <c:pt idx="14667">
                  <c:v>3.34E-7</c:v>
                </c:pt>
                <c:pt idx="14668">
                  <c:v>3.34E-7</c:v>
                </c:pt>
                <c:pt idx="14669">
                  <c:v>3.34E-7</c:v>
                </c:pt>
                <c:pt idx="14670">
                  <c:v>3.34E-7</c:v>
                </c:pt>
                <c:pt idx="14671">
                  <c:v>3.34E-7</c:v>
                </c:pt>
                <c:pt idx="14672">
                  <c:v>3.34E-7</c:v>
                </c:pt>
                <c:pt idx="14673">
                  <c:v>3.34E-7</c:v>
                </c:pt>
                <c:pt idx="14674">
                  <c:v>3.34E-7</c:v>
                </c:pt>
                <c:pt idx="14675">
                  <c:v>3.34E-7</c:v>
                </c:pt>
                <c:pt idx="14676">
                  <c:v>3.34E-7</c:v>
                </c:pt>
                <c:pt idx="14677">
                  <c:v>3.3500000000000002E-7</c:v>
                </c:pt>
                <c:pt idx="14678">
                  <c:v>3.3500000000000002E-7</c:v>
                </c:pt>
                <c:pt idx="14679">
                  <c:v>3.3500000000000002E-7</c:v>
                </c:pt>
                <c:pt idx="14680">
                  <c:v>3.3500000000000002E-7</c:v>
                </c:pt>
                <c:pt idx="14681">
                  <c:v>3.3500000000000002E-7</c:v>
                </c:pt>
                <c:pt idx="14682">
                  <c:v>3.3500000000000002E-7</c:v>
                </c:pt>
                <c:pt idx="14683">
                  <c:v>3.3500000000000002E-7</c:v>
                </c:pt>
                <c:pt idx="14684">
                  <c:v>3.3500000000000002E-7</c:v>
                </c:pt>
                <c:pt idx="14685">
                  <c:v>3.3500000000000002E-7</c:v>
                </c:pt>
                <c:pt idx="14686">
                  <c:v>3.3500000000000002E-7</c:v>
                </c:pt>
                <c:pt idx="14687">
                  <c:v>3.3500000000000002E-7</c:v>
                </c:pt>
                <c:pt idx="14688">
                  <c:v>3.3500000000000002E-7</c:v>
                </c:pt>
                <c:pt idx="14689">
                  <c:v>3.3500000000000002E-7</c:v>
                </c:pt>
                <c:pt idx="14690">
                  <c:v>3.3500000000000002E-7</c:v>
                </c:pt>
                <c:pt idx="14691">
                  <c:v>3.3500000000000002E-7</c:v>
                </c:pt>
                <c:pt idx="14692">
                  <c:v>3.3500000000000002E-7</c:v>
                </c:pt>
                <c:pt idx="14693">
                  <c:v>3.3500000000000002E-7</c:v>
                </c:pt>
                <c:pt idx="14694">
                  <c:v>3.3500000000000002E-7</c:v>
                </c:pt>
                <c:pt idx="14695">
                  <c:v>3.3500000000000002E-7</c:v>
                </c:pt>
                <c:pt idx="14696">
                  <c:v>3.3500000000000002E-7</c:v>
                </c:pt>
                <c:pt idx="14697">
                  <c:v>3.3599999999999999E-7</c:v>
                </c:pt>
                <c:pt idx="14698">
                  <c:v>3.3599999999999999E-7</c:v>
                </c:pt>
                <c:pt idx="14699">
                  <c:v>3.3599999999999999E-7</c:v>
                </c:pt>
                <c:pt idx="14700">
                  <c:v>3.3599999999999999E-7</c:v>
                </c:pt>
                <c:pt idx="14701">
                  <c:v>3.3599999999999999E-7</c:v>
                </c:pt>
                <c:pt idx="14702">
                  <c:v>3.3599999999999999E-7</c:v>
                </c:pt>
                <c:pt idx="14703">
                  <c:v>3.3599999999999999E-7</c:v>
                </c:pt>
                <c:pt idx="14704">
                  <c:v>3.3599999999999999E-7</c:v>
                </c:pt>
                <c:pt idx="14705">
                  <c:v>3.3599999999999999E-7</c:v>
                </c:pt>
                <c:pt idx="14706">
                  <c:v>3.3599999999999999E-7</c:v>
                </c:pt>
                <c:pt idx="14707">
                  <c:v>3.3599999999999999E-7</c:v>
                </c:pt>
                <c:pt idx="14708">
                  <c:v>3.3599999999999999E-7</c:v>
                </c:pt>
                <c:pt idx="14709">
                  <c:v>3.3599999999999999E-7</c:v>
                </c:pt>
                <c:pt idx="14710">
                  <c:v>3.3599999999999999E-7</c:v>
                </c:pt>
                <c:pt idx="14711">
                  <c:v>3.3599999999999999E-7</c:v>
                </c:pt>
                <c:pt idx="14712">
                  <c:v>3.3599999999999999E-7</c:v>
                </c:pt>
                <c:pt idx="14713">
                  <c:v>3.3599999999999999E-7</c:v>
                </c:pt>
                <c:pt idx="14714">
                  <c:v>3.3599999999999999E-7</c:v>
                </c:pt>
                <c:pt idx="14715">
                  <c:v>3.3599999999999999E-7</c:v>
                </c:pt>
                <c:pt idx="14716">
                  <c:v>3.3599999999999999E-7</c:v>
                </c:pt>
                <c:pt idx="14717">
                  <c:v>3.3700000000000001E-7</c:v>
                </c:pt>
                <c:pt idx="14718">
                  <c:v>3.3700000000000001E-7</c:v>
                </c:pt>
                <c:pt idx="14719">
                  <c:v>3.3700000000000001E-7</c:v>
                </c:pt>
                <c:pt idx="14720">
                  <c:v>3.3700000000000001E-7</c:v>
                </c:pt>
                <c:pt idx="14721">
                  <c:v>3.3700000000000001E-7</c:v>
                </c:pt>
                <c:pt idx="14722">
                  <c:v>3.3700000000000001E-7</c:v>
                </c:pt>
                <c:pt idx="14723">
                  <c:v>3.3700000000000001E-7</c:v>
                </c:pt>
                <c:pt idx="14724">
                  <c:v>3.3700000000000001E-7</c:v>
                </c:pt>
                <c:pt idx="14725">
                  <c:v>3.3700000000000001E-7</c:v>
                </c:pt>
                <c:pt idx="14726">
                  <c:v>3.3700000000000001E-7</c:v>
                </c:pt>
                <c:pt idx="14727">
                  <c:v>3.3700000000000001E-7</c:v>
                </c:pt>
                <c:pt idx="14728">
                  <c:v>3.3700000000000001E-7</c:v>
                </c:pt>
                <c:pt idx="14729">
                  <c:v>3.3700000000000001E-7</c:v>
                </c:pt>
                <c:pt idx="14730">
                  <c:v>3.3700000000000001E-7</c:v>
                </c:pt>
                <c:pt idx="14731">
                  <c:v>3.3700000000000001E-7</c:v>
                </c:pt>
                <c:pt idx="14732">
                  <c:v>3.3700000000000001E-7</c:v>
                </c:pt>
                <c:pt idx="14733">
                  <c:v>3.3700000000000001E-7</c:v>
                </c:pt>
                <c:pt idx="14734">
                  <c:v>3.3700000000000001E-7</c:v>
                </c:pt>
                <c:pt idx="14735">
                  <c:v>3.3700000000000001E-7</c:v>
                </c:pt>
                <c:pt idx="14736">
                  <c:v>3.3700000000000001E-7</c:v>
                </c:pt>
                <c:pt idx="14737">
                  <c:v>3.3799999999999998E-7</c:v>
                </c:pt>
                <c:pt idx="14738">
                  <c:v>3.3799999999999998E-7</c:v>
                </c:pt>
                <c:pt idx="14739">
                  <c:v>3.3799999999999998E-7</c:v>
                </c:pt>
                <c:pt idx="14740">
                  <c:v>3.3799999999999998E-7</c:v>
                </c:pt>
                <c:pt idx="14741">
                  <c:v>3.3799999999999998E-7</c:v>
                </c:pt>
                <c:pt idx="14742">
                  <c:v>3.3799999999999998E-7</c:v>
                </c:pt>
                <c:pt idx="14743">
                  <c:v>3.3799999999999998E-7</c:v>
                </c:pt>
                <c:pt idx="14744">
                  <c:v>3.3799999999999998E-7</c:v>
                </c:pt>
                <c:pt idx="14745">
                  <c:v>3.3799999999999998E-7</c:v>
                </c:pt>
                <c:pt idx="14746">
                  <c:v>3.3799999999999998E-7</c:v>
                </c:pt>
                <c:pt idx="14747">
                  <c:v>3.3799999999999998E-7</c:v>
                </c:pt>
                <c:pt idx="14748">
                  <c:v>3.3799999999999998E-7</c:v>
                </c:pt>
                <c:pt idx="14749">
                  <c:v>3.3799999999999998E-7</c:v>
                </c:pt>
                <c:pt idx="14750">
                  <c:v>3.3799999999999998E-7</c:v>
                </c:pt>
                <c:pt idx="14751">
                  <c:v>3.3799999999999998E-7</c:v>
                </c:pt>
                <c:pt idx="14752">
                  <c:v>3.3799999999999998E-7</c:v>
                </c:pt>
                <c:pt idx="14753">
                  <c:v>3.3799999999999998E-7</c:v>
                </c:pt>
                <c:pt idx="14754">
                  <c:v>3.3799999999999998E-7</c:v>
                </c:pt>
                <c:pt idx="14755">
                  <c:v>3.3799999999999998E-7</c:v>
                </c:pt>
                <c:pt idx="14756">
                  <c:v>3.3799999999999998E-7</c:v>
                </c:pt>
                <c:pt idx="14757">
                  <c:v>3.39E-7</c:v>
                </c:pt>
                <c:pt idx="14758">
                  <c:v>3.39E-7</c:v>
                </c:pt>
                <c:pt idx="14759">
                  <c:v>3.39E-7</c:v>
                </c:pt>
                <c:pt idx="14760">
                  <c:v>3.39E-7</c:v>
                </c:pt>
                <c:pt idx="14761">
                  <c:v>3.39E-7</c:v>
                </c:pt>
                <c:pt idx="14762">
                  <c:v>3.39E-7</c:v>
                </c:pt>
                <c:pt idx="14763">
                  <c:v>3.39E-7</c:v>
                </c:pt>
                <c:pt idx="14764">
                  <c:v>3.39E-7</c:v>
                </c:pt>
                <c:pt idx="14765">
                  <c:v>3.39E-7</c:v>
                </c:pt>
                <c:pt idx="14766">
                  <c:v>3.39E-7</c:v>
                </c:pt>
                <c:pt idx="14767">
                  <c:v>3.39E-7</c:v>
                </c:pt>
                <c:pt idx="14768">
                  <c:v>3.39E-7</c:v>
                </c:pt>
                <c:pt idx="14769">
                  <c:v>3.39E-7</c:v>
                </c:pt>
                <c:pt idx="14770">
                  <c:v>3.39E-7</c:v>
                </c:pt>
                <c:pt idx="14771">
                  <c:v>3.39E-7</c:v>
                </c:pt>
                <c:pt idx="14772">
                  <c:v>3.39E-7</c:v>
                </c:pt>
                <c:pt idx="14773">
                  <c:v>3.39E-7</c:v>
                </c:pt>
                <c:pt idx="14774">
                  <c:v>3.39E-7</c:v>
                </c:pt>
                <c:pt idx="14775">
                  <c:v>3.39E-7</c:v>
                </c:pt>
                <c:pt idx="14776">
                  <c:v>3.39E-7</c:v>
                </c:pt>
                <c:pt idx="14777">
                  <c:v>3.3999999999999997E-7</c:v>
                </c:pt>
                <c:pt idx="14778">
                  <c:v>3.3999999999999997E-7</c:v>
                </c:pt>
                <c:pt idx="14779">
                  <c:v>3.3999999999999997E-7</c:v>
                </c:pt>
                <c:pt idx="14780">
                  <c:v>3.3999999999999997E-7</c:v>
                </c:pt>
                <c:pt idx="14781">
                  <c:v>3.3999999999999997E-7</c:v>
                </c:pt>
                <c:pt idx="14782">
                  <c:v>3.3999999999999997E-7</c:v>
                </c:pt>
                <c:pt idx="14783">
                  <c:v>3.3999999999999997E-7</c:v>
                </c:pt>
                <c:pt idx="14784">
                  <c:v>3.3999999999999997E-7</c:v>
                </c:pt>
                <c:pt idx="14785">
                  <c:v>3.3999999999999997E-7</c:v>
                </c:pt>
                <c:pt idx="14786">
                  <c:v>3.3999999999999997E-7</c:v>
                </c:pt>
                <c:pt idx="14787">
                  <c:v>3.3999999999999997E-7</c:v>
                </c:pt>
                <c:pt idx="14788">
                  <c:v>3.3999999999999997E-7</c:v>
                </c:pt>
                <c:pt idx="14789">
                  <c:v>3.3999999999999997E-7</c:v>
                </c:pt>
                <c:pt idx="14790">
                  <c:v>3.3999999999999997E-7</c:v>
                </c:pt>
                <c:pt idx="14791">
                  <c:v>3.3999999999999997E-7</c:v>
                </c:pt>
                <c:pt idx="14792">
                  <c:v>3.3999999999999997E-7</c:v>
                </c:pt>
                <c:pt idx="14793">
                  <c:v>3.3999999999999997E-7</c:v>
                </c:pt>
                <c:pt idx="14794">
                  <c:v>3.3999999999999997E-7</c:v>
                </c:pt>
                <c:pt idx="14795">
                  <c:v>3.3999999999999997E-7</c:v>
                </c:pt>
                <c:pt idx="14796">
                  <c:v>3.3999999999999997E-7</c:v>
                </c:pt>
                <c:pt idx="14797">
                  <c:v>3.41E-7</c:v>
                </c:pt>
                <c:pt idx="14798">
                  <c:v>3.41E-7</c:v>
                </c:pt>
                <c:pt idx="14799">
                  <c:v>3.41E-7</c:v>
                </c:pt>
                <c:pt idx="14800">
                  <c:v>3.41E-7</c:v>
                </c:pt>
                <c:pt idx="14801">
                  <c:v>3.41E-7</c:v>
                </c:pt>
                <c:pt idx="14802">
                  <c:v>3.41E-7</c:v>
                </c:pt>
                <c:pt idx="14803">
                  <c:v>3.41E-7</c:v>
                </c:pt>
                <c:pt idx="14804">
                  <c:v>3.41E-7</c:v>
                </c:pt>
                <c:pt idx="14805">
                  <c:v>3.41E-7</c:v>
                </c:pt>
                <c:pt idx="14806">
                  <c:v>3.41E-7</c:v>
                </c:pt>
                <c:pt idx="14807">
                  <c:v>3.41E-7</c:v>
                </c:pt>
                <c:pt idx="14808">
                  <c:v>3.41E-7</c:v>
                </c:pt>
                <c:pt idx="14809">
                  <c:v>3.41E-7</c:v>
                </c:pt>
                <c:pt idx="14810">
                  <c:v>3.41E-7</c:v>
                </c:pt>
                <c:pt idx="14811">
                  <c:v>3.41E-7</c:v>
                </c:pt>
                <c:pt idx="14812">
                  <c:v>3.41E-7</c:v>
                </c:pt>
                <c:pt idx="14813">
                  <c:v>3.41E-7</c:v>
                </c:pt>
                <c:pt idx="14814">
                  <c:v>3.41E-7</c:v>
                </c:pt>
                <c:pt idx="14815">
                  <c:v>3.41E-7</c:v>
                </c:pt>
                <c:pt idx="14816">
                  <c:v>3.41E-7</c:v>
                </c:pt>
                <c:pt idx="14817">
                  <c:v>3.4200000000000002E-7</c:v>
                </c:pt>
                <c:pt idx="14818">
                  <c:v>3.4200000000000002E-7</c:v>
                </c:pt>
                <c:pt idx="14819">
                  <c:v>3.4200000000000002E-7</c:v>
                </c:pt>
                <c:pt idx="14820">
                  <c:v>3.4200000000000002E-7</c:v>
                </c:pt>
                <c:pt idx="14821">
                  <c:v>3.4200000000000002E-7</c:v>
                </c:pt>
                <c:pt idx="14822">
                  <c:v>3.4200000000000002E-7</c:v>
                </c:pt>
                <c:pt idx="14823">
                  <c:v>3.4200000000000002E-7</c:v>
                </c:pt>
                <c:pt idx="14824">
                  <c:v>3.4200000000000002E-7</c:v>
                </c:pt>
                <c:pt idx="14825">
                  <c:v>3.4200000000000002E-7</c:v>
                </c:pt>
                <c:pt idx="14826">
                  <c:v>3.4200000000000002E-7</c:v>
                </c:pt>
                <c:pt idx="14827">
                  <c:v>3.4200000000000002E-7</c:v>
                </c:pt>
                <c:pt idx="14828">
                  <c:v>3.4200000000000002E-7</c:v>
                </c:pt>
                <c:pt idx="14829">
                  <c:v>3.4200000000000002E-7</c:v>
                </c:pt>
                <c:pt idx="14830">
                  <c:v>3.4200000000000002E-7</c:v>
                </c:pt>
                <c:pt idx="14831">
                  <c:v>3.4200000000000002E-7</c:v>
                </c:pt>
                <c:pt idx="14832">
                  <c:v>3.4200000000000002E-7</c:v>
                </c:pt>
                <c:pt idx="14833">
                  <c:v>3.4200000000000002E-7</c:v>
                </c:pt>
                <c:pt idx="14834">
                  <c:v>3.4200000000000002E-7</c:v>
                </c:pt>
                <c:pt idx="14835">
                  <c:v>3.4200000000000002E-7</c:v>
                </c:pt>
                <c:pt idx="14836">
                  <c:v>3.4200000000000002E-7</c:v>
                </c:pt>
                <c:pt idx="14837">
                  <c:v>3.4299999999999999E-7</c:v>
                </c:pt>
                <c:pt idx="14838">
                  <c:v>3.4299999999999999E-7</c:v>
                </c:pt>
                <c:pt idx="14839">
                  <c:v>3.4299999999999999E-7</c:v>
                </c:pt>
                <c:pt idx="14840">
                  <c:v>3.4299999999999999E-7</c:v>
                </c:pt>
                <c:pt idx="14841">
                  <c:v>3.4299999999999999E-7</c:v>
                </c:pt>
                <c:pt idx="14842">
                  <c:v>3.4299999999999999E-7</c:v>
                </c:pt>
                <c:pt idx="14843">
                  <c:v>3.4299999999999999E-7</c:v>
                </c:pt>
                <c:pt idx="14844">
                  <c:v>3.4299999999999999E-7</c:v>
                </c:pt>
                <c:pt idx="14845">
                  <c:v>3.4299999999999999E-7</c:v>
                </c:pt>
                <c:pt idx="14846">
                  <c:v>3.4299999999999999E-7</c:v>
                </c:pt>
                <c:pt idx="14847">
                  <c:v>3.4299999999999999E-7</c:v>
                </c:pt>
                <c:pt idx="14848">
                  <c:v>3.4299999999999999E-7</c:v>
                </c:pt>
                <c:pt idx="14849">
                  <c:v>3.4299999999999999E-7</c:v>
                </c:pt>
                <c:pt idx="14850">
                  <c:v>3.4299999999999999E-7</c:v>
                </c:pt>
                <c:pt idx="14851">
                  <c:v>3.4299999999999999E-7</c:v>
                </c:pt>
                <c:pt idx="14852">
                  <c:v>3.4299999999999999E-7</c:v>
                </c:pt>
                <c:pt idx="14853">
                  <c:v>3.4299999999999999E-7</c:v>
                </c:pt>
                <c:pt idx="14854">
                  <c:v>3.4299999999999999E-7</c:v>
                </c:pt>
                <c:pt idx="14855">
                  <c:v>3.4299999999999999E-7</c:v>
                </c:pt>
                <c:pt idx="14856">
                  <c:v>3.4299999999999999E-7</c:v>
                </c:pt>
                <c:pt idx="14857">
                  <c:v>3.4400000000000001E-7</c:v>
                </c:pt>
                <c:pt idx="14858">
                  <c:v>3.4400000000000001E-7</c:v>
                </c:pt>
                <c:pt idx="14859">
                  <c:v>3.4400000000000001E-7</c:v>
                </c:pt>
                <c:pt idx="14860">
                  <c:v>3.4400000000000001E-7</c:v>
                </c:pt>
                <c:pt idx="14861">
                  <c:v>3.4400000000000001E-7</c:v>
                </c:pt>
                <c:pt idx="14862">
                  <c:v>3.4400000000000001E-7</c:v>
                </c:pt>
                <c:pt idx="14863">
                  <c:v>3.4400000000000001E-7</c:v>
                </c:pt>
                <c:pt idx="14864">
                  <c:v>3.4400000000000001E-7</c:v>
                </c:pt>
                <c:pt idx="14865">
                  <c:v>3.4400000000000001E-7</c:v>
                </c:pt>
                <c:pt idx="14866">
                  <c:v>3.4400000000000001E-7</c:v>
                </c:pt>
                <c:pt idx="14867">
                  <c:v>3.4400000000000001E-7</c:v>
                </c:pt>
                <c:pt idx="14868">
                  <c:v>3.4400000000000001E-7</c:v>
                </c:pt>
                <c:pt idx="14869">
                  <c:v>3.4400000000000001E-7</c:v>
                </c:pt>
                <c:pt idx="14870">
                  <c:v>3.4400000000000001E-7</c:v>
                </c:pt>
                <c:pt idx="14871">
                  <c:v>3.4400000000000001E-7</c:v>
                </c:pt>
                <c:pt idx="14872">
                  <c:v>3.4400000000000001E-7</c:v>
                </c:pt>
                <c:pt idx="14873">
                  <c:v>3.4400000000000001E-7</c:v>
                </c:pt>
                <c:pt idx="14874">
                  <c:v>3.4400000000000001E-7</c:v>
                </c:pt>
                <c:pt idx="14875">
                  <c:v>3.4400000000000001E-7</c:v>
                </c:pt>
                <c:pt idx="14876">
                  <c:v>3.4400000000000001E-7</c:v>
                </c:pt>
                <c:pt idx="14877">
                  <c:v>3.4499999999999998E-7</c:v>
                </c:pt>
                <c:pt idx="14878">
                  <c:v>3.4499999999999998E-7</c:v>
                </c:pt>
                <c:pt idx="14879">
                  <c:v>3.4499999999999998E-7</c:v>
                </c:pt>
                <c:pt idx="14880">
                  <c:v>3.4499999999999998E-7</c:v>
                </c:pt>
                <c:pt idx="14881">
                  <c:v>3.4499999999999998E-7</c:v>
                </c:pt>
                <c:pt idx="14882">
                  <c:v>3.4499999999999998E-7</c:v>
                </c:pt>
                <c:pt idx="14883">
                  <c:v>3.4499999999999998E-7</c:v>
                </c:pt>
                <c:pt idx="14884">
                  <c:v>3.4499999999999998E-7</c:v>
                </c:pt>
                <c:pt idx="14885">
                  <c:v>3.4499999999999998E-7</c:v>
                </c:pt>
                <c:pt idx="14886">
                  <c:v>3.4499999999999998E-7</c:v>
                </c:pt>
                <c:pt idx="14887">
                  <c:v>3.4499999999999998E-7</c:v>
                </c:pt>
                <c:pt idx="14888">
                  <c:v>3.4499999999999998E-7</c:v>
                </c:pt>
                <c:pt idx="14889">
                  <c:v>3.4499999999999998E-7</c:v>
                </c:pt>
                <c:pt idx="14890">
                  <c:v>3.4499999999999998E-7</c:v>
                </c:pt>
                <c:pt idx="14891">
                  <c:v>3.4499999999999998E-7</c:v>
                </c:pt>
                <c:pt idx="14892">
                  <c:v>3.4499999999999998E-7</c:v>
                </c:pt>
                <c:pt idx="14893">
                  <c:v>3.4499999999999998E-7</c:v>
                </c:pt>
                <c:pt idx="14894">
                  <c:v>3.4499999999999998E-7</c:v>
                </c:pt>
                <c:pt idx="14895">
                  <c:v>3.4499999999999998E-7</c:v>
                </c:pt>
                <c:pt idx="14896">
                  <c:v>3.4499999999999998E-7</c:v>
                </c:pt>
                <c:pt idx="14897">
                  <c:v>3.46E-7</c:v>
                </c:pt>
                <c:pt idx="14898">
                  <c:v>3.46E-7</c:v>
                </c:pt>
                <c:pt idx="14899">
                  <c:v>3.46E-7</c:v>
                </c:pt>
                <c:pt idx="14900">
                  <c:v>3.46E-7</c:v>
                </c:pt>
                <c:pt idx="14901">
                  <c:v>3.46E-7</c:v>
                </c:pt>
                <c:pt idx="14902">
                  <c:v>3.46E-7</c:v>
                </c:pt>
                <c:pt idx="14903">
                  <c:v>3.46E-7</c:v>
                </c:pt>
                <c:pt idx="14904">
                  <c:v>3.46E-7</c:v>
                </c:pt>
                <c:pt idx="14905">
                  <c:v>3.46E-7</c:v>
                </c:pt>
                <c:pt idx="14906">
                  <c:v>3.46E-7</c:v>
                </c:pt>
                <c:pt idx="14907">
                  <c:v>3.46E-7</c:v>
                </c:pt>
                <c:pt idx="14908">
                  <c:v>3.46E-7</c:v>
                </c:pt>
                <c:pt idx="14909">
                  <c:v>3.46E-7</c:v>
                </c:pt>
                <c:pt idx="14910">
                  <c:v>3.46E-7</c:v>
                </c:pt>
                <c:pt idx="14911">
                  <c:v>3.46E-7</c:v>
                </c:pt>
                <c:pt idx="14912">
                  <c:v>3.46E-7</c:v>
                </c:pt>
                <c:pt idx="14913">
                  <c:v>3.46E-7</c:v>
                </c:pt>
                <c:pt idx="14914">
                  <c:v>3.46E-7</c:v>
                </c:pt>
                <c:pt idx="14915">
                  <c:v>3.46E-7</c:v>
                </c:pt>
                <c:pt idx="14916">
                  <c:v>3.46E-7</c:v>
                </c:pt>
                <c:pt idx="14917">
                  <c:v>3.4700000000000002E-7</c:v>
                </c:pt>
                <c:pt idx="14918">
                  <c:v>3.4700000000000002E-7</c:v>
                </c:pt>
                <c:pt idx="14919">
                  <c:v>3.4700000000000002E-7</c:v>
                </c:pt>
                <c:pt idx="14920">
                  <c:v>3.4700000000000002E-7</c:v>
                </c:pt>
                <c:pt idx="14921">
                  <c:v>3.4700000000000002E-7</c:v>
                </c:pt>
                <c:pt idx="14922">
                  <c:v>3.4700000000000002E-7</c:v>
                </c:pt>
                <c:pt idx="14923">
                  <c:v>3.4700000000000002E-7</c:v>
                </c:pt>
                <c:pt idx="14924">
                  <c:v>3.4700000000000002E-7</c:v>
                </c:pt>
                <c:pt idx="14925">
                  <c:v>3.4700000000000002E-7</c:v>
                </c:pt>
                <c:pt idx="14926">
                  <c:v>3.4700000000000002E-7</c:v>
                </c:pt>
                <c:pt idx="14927">
                  <c:v>3.4700000000000002E-7</c:v>
                </c:pt>
                <c:pt idx="14928">
                  <c:v>3.4700000000000002E-7</c:v>
                </c:pt>
                <c:pt idx="14929">
                  <c:v>3.4700000000000002E-7</c:v>
                </c:pt>
                <c:pt idx="14930">
                  <c:v>3.4700000000000002E-7</c:v>
                </c:pt>
                <c:pt idx="14931">
                  <c:v>3.4700000000000002E-7</c:v>
                </c:pt>
                <c:pt idx="14932">
                  <c:v>3.4700000000000002E-7</c:v>
                </c:pt>
                <c:pt idx="14933">
                  <c:v>3.4700000000000002E-7</c:v>
                </c:pt>
                <c:pt idx="14934">
                  <c:v>3.4700000000000002E-7</c:v>
                </c:pt>
                <c:pt idx="14935">
                  <c:v>3.4700000000000002E-7</c:v>
                </c:pt>
                <c:pt idx="14936">
                  <c:v>3.4700000000000002E-7</c:v>
                </c:pt>
                <c:pt idx="14937">
                  <c:v>3.4799999999999999E-7</c:v>
                </c:pt>
                <c:pt idx="14938">
                  <c:v>3.4799999999999999E-7</c:v>
                </c:pt>
                <c:pt idx="14939">
                  <c:v>3.4799999999999999E-7</c:v>
                </c:pt>
                <c:pt idx="14940">
                  <c:v>3.4799999999999999E-7</c:v>
                </c:pt>
                <c:pt idx="14941">
                  <c:v>3.4799999999999999E-7</c:v>
                </c:pt>
                <c:pt idx="14942">
                  <c:v>3.4799999999999999E-7</c:v>
                </c:pt>
                <c:pt idx="14943">
                  <c:v>3.4799999999999999E-7</c:v>
                </c:pt>
                <c:pt idx="14944">
                  <c:v>3.4799999999999999E-7</c:v>
                </c:pt>
                <c:pt idx="14945">
                  <c:v>3.4799999999999999E-7</c:v>
                </c:pt>
                <c:pt idx="14946">
                  <c:v>3.4799999999999999E-7</c:v>
                </c:pt>
                <c:pt idx="14947">
                  <c:v>3.4799999999999999E-7</c:v>
                </c:pt>
                <c:pt idx="14948">
                  <c:v>3.4799999999999999E-7</c:v>
                </c:pt>
                <c:pt idx="14949">
                  <c:v>3.4799999999999999E-7</c:v>
                </c:pt>
                <c:pt idx="14950">
                  <c:v>3.4799999999999999E-7</c:v>
                </c:pt>
                <c:pt idx="14951">
                  <c:v>3.4799999999999999E-7</c:v>
                </c:pt>
                <c:pt idx="14952">
                  <c:v>3.4799999999999999E-7</c:v>
                </c:pt>
                <c:pt idx="14953">
                  <c:v>3.4799999999999999E-7</c:v>
                </c:pt>
                <c:pt idx="14954">
                  <c:v>3.4799999999999999E-7</c:v>
                </c:pt>
                <c:pt idx="14955">
                  <c:v>3.4799999999999999E-7</c:v>
                </c:pt>
                <c:pt idx="14956">
                  <c:v>3.4799999999999999E-7</c:v>
                </c:pt>
                <c:pt idx="14957">
                  <c:v>3.4900000000000001E-7</c:v>
                </c:pt>
                <c:pt idx="14958">
                  <c:v>3.4900000000000001E-7</c:v>
                </c:pt>
                <c:pt idx="14959">
                  <c:v>3.4900000000000001E-7</c:v>
                </c:pt>
                <c:pt idx="14960">
                  <c:v>3.4900000000000001E-7</c:v>
                </c:pt>
                <c:pt idx="14961">
                  <c:v>3.4900000000000001E-7</c:v>
                </c:pt>
                <c:pt idx="14962">
                  <c:v>3.4900000000000001E-7</c:v>
                </c:pt>
                <c:pt idx="14963">
                  <c:v>3.4900000000000001E-7</c:v>
                </c:pt>
                <c:pt idx="14964">
                  <c:v>3.4900000000000001E-7</c:v>
                </c:pt>
                <c:pt idx="14965">
                  <c:v>3.4900000000000001E-7</c:v>
                </c:pt>
                <c:pt idx="14966">
                  <c:v>3.4900000000000001E-7</c:v>
                </c:pt>
                <c:pt idx="14967">
                  <c:v>3.4900000000000001E-7</c:v>
                </c:pt>
                <c:pt idx="14968">
                  <c:v>3.4900000000000001E-7</c:v>
                </c:pt>
                <c:pt idx="14969">
                  <c:v>3.4900000000000001E-7</c:v>
                </c:pt>
                <c:pt idx="14970">
                  <c:v>3.4900000000000001E-7</c:v>
                </c:pt>
                <c:pt idx="14971">
                  <c:v>3.4900000000000001E-7</c:v>
                </c:pt>
                <c:pt idx="14972">
                  <c:v>3.4900000000000001E-7</c:v>
                </c:pt>
                <c:pt idx="14973">
                  <c:v>3.4900000000000001E-7</c:v>
                </c:pt>
                <c:pt idx="14974">
                  <c:v>3.4900000000000001E-7</c:v>
                </c:pt>
                <c:pt idx="14975">
                  <c:v>3.4900000000000001E-7</c:v>
                </c:pt>
                <c:pt idx="14976">
                  <c:v>3.4900000000000001E-7</c:v>
                </c:pt>
                <c:pt idx="14977">
                  <c:v>3.4999999999999998E-7</c:v>
                </c:pt>
                <c:pt idx="14978">
                  <c:v>3.4999999999999998E-7</c:v>
                </c:pt>
                <c:pt idx="14979">
                  <c:v>3.4999999999999998E-7</c:v>
                </c:pt>
                <c:pt idx="14980">
                  <c:v>3.4999999999999998E-7</c:v>
                </c:pt>
                <c:pt idx="14981">
                  <c:v>3.4999999999999998E-7</c:v>
                </c:pt>
                <c:pt idx="14982">
                  <c:v>3.4999999999999998E-7</c:v>
                </c:pt>
                <c:pt idx="14983">
                  <c:v>3.4999999999999998E-7</c:v>
                </c:pt>
                <c:pt idx="14984">
                  <c:v>3.4999999999999998E-7</c:v>
                </c:pt>
                <c:pt idx="14985">
                  <c:v>3.4999999999999998E-7</c:v>
                </c:pt>
                <c:pt idx="14986">
                  <c:v>3.4999999999999998E-7</c:v>
                </c:pt>
                <c:pt idx="14987">
                  <c:v>3.4999999999999998E-7</c:v>
                </c:pt>
                <c:pt idx="14988">
                  <c:v>3.4999999999999998E-7</c:v>
                </c:pt>
                <c:pt idx="14989">
                  <c:v>3.4999999999999998E-7</c:v>
                </c:pt>
                <c:pt idx="14990">
                  <c:v>3.4999999999999998E-7</c:v>
                </c:pt>
                <c:pt idx="14991">
                  <c:v>3.4999999999999998E-7</c:v>
                </c:pt>
                <c:pt idx="14992">
                  <c:v>3.4999999999999998E-7</c:v>
                </c:pt>
                <c:pt idx="14993">
                  <c:v>3.4999999999999998E-7</c:v>
                </c:pt>
                <c:pt idx="14994">
                  <c:v>3.4999999999999998E-7</c:v>
                </c:pt>
                <c:pt idx="14995">
                  <c:v>3.4999999999999998E-7</c:v>
                </c:pt>
                <c:pt idx="14996">
                  <c:v>3.4999999999999998E-7</c:v>
                </c:pt>
                <c:pt idx="14997">
                  <c:v>3.5100000000000001E-7</c:v>
                </c:pt>
                <c:pt idx="14998">
                  <c:v>3.5100000000000001E-7</c:v>
                </c:pt>
                <c:pt idx="14999">
                  <c:v>3.5100000000000001E-7</c:v>
                </c:pt>
                <c:pt idx="15000">
                  <c:v>3.5100000000000001E-7</c:v>
                </c:pt>
                <c:pt idx="15001">
                  <c:v>3.5100000000000001E-7</c:v>
                </c:pt>
                <c:pt idx="15002">
                  <c:v>3.5100000000000001E-7</c:v>
                </c:pt>
                <c:pt idx="15003">
                  <c:v>3.5100000000000001E-7</c:v>
                </c:pt>
                <c:pt idx="15004">
                  <c:v>3.5100000000000001E-7</c:v>
                </c:pt>
                <c:pt idx="15005">
                  <c:v>3.5100000000000001E-7</c:v>
                </c:pt>
                <c:pt idx="15006">
                  <c:v>3.5100000000000001E-7</c:v>
                </c:pt>
                <c:pt idx="15007">
                  <c:v>3.5100000000000001E-7</c:v>
                </c:pt>
                <c:pt idx="15008">
                  <c:v>3.5100000000000001E-7</c:v>
                </c:pt>
                <c:pt idx="15009">
                  <c:v>3.5100000000000001E-7</c:v>
                </c:pt>
                <c:pt idx="15010">
                  <c:v>3.5100000000000001E-7</c:v>
                </c:pt>
                <c:pt idx="15011">
                  <c:v>3.5100000000000001E-7</c:v>
                </c:pt>
                <c:pt idx="15012">
                  <c:v>3.5100000000000001E-7</c:v>
                </c:pt>
                <c:pt idx="15013">
                  <c:v>3.5100000000000001E-7</c:v>
                </c:pt>
                <c:pt idx="15014">
                  <c:v>3.5100000000000001E-7</c:v>
                </c:pt>
                <c:pt idx="15015">
                  <c:v>3.5100000000000001E-7</c:v>
                </c:pt>
                <c:pt idx="15016">
                  <c:v>3.5100000000000001E-7</c:v>
                </c:pt>
                <c:pt idx="15017">
                  <c:v>3.5199999999999998E-7</c:v>
                </c:pt>
                <c:pt idx="15018">
                  <c:v>3.5199999999999998E-7</c:v>
                </c:pt>
                <c:pt idx="15019">
                  <c:v>3.5199999999999998E-7</c:v>
                </c:pt>
                <c:pt idx="15020">
                  <c:v>3.5199999999999998E-7</c:v>
                </c:pt>
                <c:pt idx="15021">
                  <c:v>3.5199999999999998E-7</c:v>
                </c:pt>
                <c:pt idx="15022">
                  <c:v>3.5199999999999998E-7</c:v>
                </c:pt>
                <c:pt idx="15023">
                  <c:v>3.5199999999999998E-7</c:v>
                </c:pt>
                <c:pt idx="15024">
                  <c:v>3.5199999999999998E-7</c:v>
                </c:pt>
                <c:pt idx="15025">
                  <c:v>3.5199999999999998E-7</c:v>
                </c:pt>
                <c:pt idx="15026">
                  <c:v>3.5199999999999998E-7</c:v>
                </c:pt>
                <c:pt idx="15027">
                  <c:v>3.5199999999999998E-7</c:v>
                </c:pt>
                <c:pt idx="15028">
                  <c:v>3.5199999999999998E-7</c:v>
                </c:pt>
                <c:pt idx="15029">
                  <c:v>3.5199999999999998E-7</c:v>
                </c:pt>
                <c:pt idx="15030">
                  <c:v>3.5199999999999998E-7</c:v>
                </c:pt>
                <c:pt idx="15031">
                  <c:v>3.5199999999999998E-7</c:v>
                </c:pt>
                <c:pt idx="15032">
                  <c:v>3.5199999999999998E-7</c:v>
                </c:pt>
                <c:pt idx="15033">
                  <c:v>3.5199999999999998E-7</c:v>
                </c:pt>
                <c:pt idx="15034">
                  <c:v>3.5199999999999998E-7</c:v>
                </c:pt>
                <c:pt idx="15035">
                  <c:v>3.5199999999999998E-7</c:v>
                </c:pt>
                <c:pt idx="15036">
                  <c:v>3.5199999999999998E-7</c:v>
                </c:pt>
                <c:pt idx="15037">
                  <c:v>3.53E-7</c:v>
                </c:pt>
                <c:pt idx="15038">
                  <c:v>3.53E-7</c:v>
                </c:pt>
                <c:pt idx="15039">
                  <c:v>3.53E-7</c:v>
                </c:pt>
                <c:pt idx="15040">
                  <c:v>3.53E-7</c:v>
                </c:pt>
                <c:pt idx="15041">
                  <c:v>3.53E-7</c:v>
                </c:pt>
                <c:pt idx="15042">
                  <c:v>3.53E-7</c:v>
                </c:pt>
                <c:pt idx="15043">
                  <c:v>3.53E-7</c:v>
                </c:pt>
                <c:pt idx="15044">
                  <c:v>3.53E-7</c:v>
                </c:pt>
                <c:pt idx="15045">
                  <c:v>3.53E-7</c:v>
                </c:pt>
                <c:pt idx="15046">
                  <c:v>3.53E-7</c:v>
                </c:pt>
                <c:pt idx="15047">
                  <c:v>3.53E-7</c:v>
                </c:pt>
                <c:pt idx="15048">
                  <c:v>3.53E-7</c:v>
                </c:pt>
                <c:pt idx="15049">
                  <c:v>3.53E-7</c:v>
                </c:pt>
                <c:pt idx="15050">
                  <c:v>3.53E-7</c:v>
                </c:pt>
                <c:pt idx="15051">
                  <c:v>3.53E-7</c:v>
                </c:pt>
                <c:pt idx="15052">
                  <c:v>3.53E-7</c:v>
                </c:pt>
                <c:pt idx="15053">
                  <c:v>3.53E-7</c:v>
                </c:pt>
                <c:pt idx="15054">
                  <c:v>3.53E-7</c:v>
                </c:pt>
                <c:pt idx="15055">
                  <c:v>3.53E-7</c:v>
                </c:pt>
                <c:pt idx="15056">
                  <c:v>3.53E-7</c:v>
                </c:pt>
                <c:pt idx="15057">
                  <c:v>3.5400000000000002E-7</c:v>
                </c:pt>
                <c:pt idx="15058">
                  <c:v>3.5400000000000002E-7</c:v>
                </c:pt>
                <c:pt idx="15059">
                  <c:v>3.5400000000000002E-7</c:v>
                </c:pt>
                <c:pt idx="15060">
                  <c:v>3.5400000000000002E-7</c:v>
                </c:pt>
                <c:pt idx="15061">
                  <c:v>3.5400000000000002E-7</c:v>
                </c:pt>
                <c:pt idx="15062">
                  <c:v>3.5400000000000002E-7</c:v>
                </c:pt>
                <c:pt idx="15063">
                  <c:v>3.5400000000000002E-7</c:v>
                </c:pt>
                <c:pt idx="15064">
                  <c:v>3.5400000000000002E-7</c:v>
                </c:pt>
                <c:pt idx="15065">
                  <c:v>3.5400000000000002E-7</c:v>
                </c:pt>
                <c:pt idx="15066">
                  <c:v>3.5400000000000002E-7</c:v>
                </c:pt>
                <c:pt idx="15067">
                  <c:v>3.5400000000000002E-7</c:v>
                </c:pt>
                <c:pt idx="15068">
                  <c:v>3.5400000000000002E-7</c:v>
                </c:pt>
                <c:pt idx="15069">
                  <c:v>3.5400000000000002E-7</c:v>
                </c:pt>
                <c:pt idx="15070">
                  <c:v>3.5400000000000002E-7</c:v>
                </c:pt>
                <c:pt idx="15071">
                  <c:v>3.5400000000000002E-7</c:v>
                </c:pt>
                <c:pt idx="15072">
                  <c:v>3.5400000000000002E-7</c:v>
                </c:pt>
                <c:pt idx="15073">
                  <c:v>3.5400000000000002E-7</c:v>
                </c:pt>
                <c:pt idx="15074">
                  <c:v>3.5400000000000002E-7</c:v>
                </c:pt>
                <c:pt idx="15075">
                  <c:v>3.5400000000000002E-7</c:v>
                </c:pt>
                <c:pt idx="15076">
                  <c:v>3.5400000000000002E-7</c:v>
                </c:pt>
                <c:pt idx="15077">
                  <c:v>3.5499999999999999E-7</c:v>
                </c:pt>
                <c:pt idx="15078">
                  <c:v>3.5499999999999999E-7</c:v>
                </c:pt>
                <c:pt idx="15079">
                  <c:v>3.5499999999999999E-7</c:v>
                </c:pt>
                <c:pt idx="15080">
                  <c:v>3.5499999999999999E-7</c:v>
                </c:pt>
                <c:pt idx="15081">
                  <c:v>3.5499999999999999E-7</c:v>
                </c:pt>
                <c:pt idx="15082">
                  <c:v>3.5499999999999999E-7</c:v>
                </c:pt>
                <c:pt idx="15083">
                  <c:v>3.5499999999999999E-7</c:v>
                </c:pt>
                <c:pt idx="15084">
                  <c:v>3.5499999999999999E-7</c:v>
                </c:pt>
                <c:pt idx="15085">
                  <c:v>3.5499999999999999E-7</c:v>
                </c:pt>
                <c:pt idx="15086">
                  <c:v>3.5499999999999999E-7</c:v>
                </c:pt>
                <c:pt idx="15087">
                  <c:v>3.5499999999999999E-7</c:v>
                </c:pt>
                <c:pt idx="15088">
                  <c:v>3.5499999999999999E-7</c:v>
                </c:pt>
                <c:pt idx="15089">
                  <c:v>3.5499999999999999E-7</c:v>
                </c:pt>
                <c:pt idx="15090">
                  <c:v>3.5499999999999999E-7</c:v>
                </c:pt>
                <c:pt idx="15091">
                  <c:v>3.5499999999999999E-7</c:v>
                </c:pt>
                <c:pt idx="15092">
                  <c:v>3.5499999999999999E-7</c:v>
                </c:pt>
                <c:pt idx="15093">
                  <c:v>3.5499999999999999E-7</c:v>
                </c:pt>
                <c:pt idx="15094">
                  <c:v>3.5499999999999999E-7</c:v>
                </c:pt>
                <c:pt idx="15095">
                  <c:v>3.5499999999999999E-7</c:v>
                </c:pt>
                <c:pt idx="15096">
                  <c:v>3.5499999999999999E-7</c:v>
                </c:pt>
                <c:pt idx="15097">
                  <c:v>3.5600000000000001E-7</c:v>
                </c:pt>
                <c:pt idx="15098">
                  <c:v>3.5600000000000001E-7</c:v>
                </c:pt>
                <c:pt idx="15099">
                  <c:v>3.5600000000000001E-7</c:v>
                </c:pt>
                <c:pt idx="15100">
                  <c:v>3.5600000000000001E-7</c:v>
                </c:pt>
                <c:pt idx="15101">
                  <c:v>3.5600000000000001E-7</c:v>
                </c:pt>
                <c:pt idx="15102">
                  <c:v>3.5600000000000001E-7</c:v>
                </c:pt>
                <c:pt idx="15103">
                  <c:v>3.5600000000000001E-7</c:v>
                </c:pt>
                <c:pt idx="15104">
                  <c:v>3.5600000000000001E-7</c:v>
                </c:pt>
                <c:pt idx="15105">
                  <c:v>3.5600000000000001E-7</c:v>
                </c:pt>
                <c:pt idx="15106">
                  <c:v>3.5600000000000001E-7</c:v>
                </c:pt>
                <c:pt idx="15107">
                  <c:v>3.5600000000000001E-7</c:v>
                </c:pt>
                <c:pt idx="15108">
                  <c:v>3.5600000000000001E-7</c:v>
                </c:pt>
                <c:pt idx="15109">
                  <c:v>3.5600000000000001E-7</c:v>
                </c:pt>
                <c:pt idx="15110">
                  <c:v>3.5600000000000001E-7</c:v>
                </c:pt>
                <c:pt idx="15111">
                  <c:v>3.5600000000000001E-7</c:v>
                </c:pt>
                <c:pt idx="15112">
                  <c:v>3.5600000000000001E-7</c:v>
                </c:pt>
                <c:pt idx="15113">
                  <c:v>3.5600000000000001E-7</c:v>
                </c:pt>
                <c:pt idx="15114">
                  <c:v>3.5600000000000001E-7</c:v>
                </c:pt>
                <c:pt idx="15115">
                  <c:v>3.5600000000000001E-7</c:v>
                </c:pt>
                <c:pt idx="15116">
                  <c:v>3.5600000000000001E-7</c:v>
                </c:pt>
                <c:pt idx="15117">
                  <c:v>3.5699999999999998E-7</c:v>
                </c:pt>
                <c:pt idx="15118">
                  <c:v>3.5699999999999998E-7</c:v>
                </c:pt>
                <c:pt idx="15119">
                  <c:v>3.5699999999999998E-7</c:v>
                </c:pt>
                <c:pt idx="15120">
                  <c:v>3.5699999999999998E-7</c:v>
                </c:pt>
                <c:pt idx="15121">
                  <c:v>3.5699999999999998E-7</c:v>
                </c:pt>
                <c:pt idx="15122">
                  <c:v>3.5699999999999998E-7</c:v>
                </c:pt>
                <c:pt idx="15123">
                  <c:v>3.5699999999999998E-7</c:v>
                </c:pt>
                <c:pt idx="15124">
                  <c:v>3.5699999999999998E-7</c:v>
                </c:pt>
                <c:pt idx="15125">
                  <c:v>3.5699999999999998E-7</c:v>
                </c:pt>
                <c:pt idx="15126">
                  <c:v>3.5699999999999998E-7</c:v>
                </c:pt>
                <c:pt idx="15127">
                  <c:v>3.5699999999999998E-7</c:v>
                </c:pt>
                <c:pt idx="15128">
                  <c:v>3.5699999999999998E-7</c:v>
                </c:pt>
                <c:pt idx="15129">
                  <c:v>3.5699999999999998E-7</c:v>
                </c:pt>
                <c:pt idx="15130">
                  <c:v>3.5699999999999998E-7</c:v>
                </c:pt>
                <c:pt idx="15131">
                  <c:v>3.5699999999999998E-7</c:v>
                </c:pt>
                <c:pt idx="15132">
                  <c:v>3.5699999999999998E-7</c:v>
                </c:pt>
                <c:pt idx="15133">
                  <c:v>3.5699999999999998E-7</c:v>
                </c:pt>
                <c:pt idx="15134">
                  <c:v>3.5699999999999998E-7</c:v>
                </c:pt>
                <c:pt idx="15135">
                  <c:v>3.5699999999999998E-7</c:v>
                </c:pt>
                <c:pt idx="15136">
                  <c:v>3.5699999999999998E-7</c:v>
                </c:pt>
                <c:pt idx="15137">
                  <c:v>3.58E-7</c:v>
                </c:pt>
                <c:pt idx="15138">
                  <c:v>3.58E-7</c:v>
                </c:pt>
                <c:pt idx="15139">
                  <c:v>3.58E-7</c:v>
                </c:pt>
                <c:pt idx="15140">
                  <c:v>3.58E-7</c:v>
                </c:pt>
                <c:pt idx="15141">
                  <c:v>3.58E-7</c:v>
                </c:pt>
                <c:pt idx="15142">
                  <c:v>3.58E-7</c:v>
                </c:pt>
                <c:pt idx="15143">
                  <c:v>3.58E-7</c:v>
                </c:pt>
                <c:pt idx="15144">
                  <c:v>3.58E-7</c:v>
                </c:pt>
                <c:pt idx="15145">
                  <c:v>3.58E-7</c:v>
                </c:pt>
                <c:pt idx="15146">
                  <c:v>3.58E-7</c:v>
                </c:pt>
                <c:pt idx="15147">
                  <c:v>3.58E-7</c:v>
                </c:pt>
                <c:pt idx="15148">
                  <c:v>3.58E-7</c:v>
                </c:pt>
                <c:pt idx="15149">
                  <c:v>3.58E-7</c:v>
                </c:pt>
                <c:pt idx="15150">
                  <c:v>3.58E-7</c:v>
                </c:pt>
                <c:pt idx="15151">
                  <c:v>3.58E-7</c:v>
                </c:pt>
                <c:pt idx="15152">
                  <c:v>3.58E-7</c:v>
                </c:pt>
                <c:pt idx="15153">
                  <c:v>3.58E-7</c:v>
                </c:pt>
                <c:pt idx="15154">
                  <c:v>3.58E-7</c:v>
                </c:pt>
                <c:pt idx="15155">
                  <c:v>3.58E-7</c:v>
                </c:pt>
                <c:pt idx="15156">
                  <c:v>3.58E-7</c:v>
                </c:pt>
                <c:pt idx="15157">
                  <c:v>3.5900000000000003E-7</c:v>
                </c:pt>
                <c:pt idx="15158">
                  <c:v>3.5900000000000003E-7</c:v>
                </c:pt>
                <c:pt idx="15159">
                  <c:v>3.5900000000000003E-7</c:v>
                </c:pt>
                <c:pt idx="15160">
                  <c:v>3.5900000000000003E-7</c:v>
                </c:pt>
                <c:pt idx="15161">
                  <c:v>3.5900000000000003E-7</c:v>
                </c:pt>
                <c:pt idx="15162">
                  <c:v>3.5900000000000003E-7</c:v>
                </c:pt>
                <c:pt idx="15163">
                  <c:v>3.5900000000000003E-7</c:v>
                </c:pt>
                <c:pt idx="15164">
                  <c:v>3.5900000000000003E-7</c:v>
                </c:pt>
                <c:pt idx="15165">
                  <c:v>3.5900000000000003E-7</c:v>
                </c:pt>
                <c:pt idx="15166">
                  <c:v>3.5900000000000003E-7</c:v>
                </c:pt>
                <c:pt idx="15167">
                  <c:v>3.5900000000000003E-7</c:v>
                </c:pt>
                <c:pt idx="15168">
                  <c:v>3.5900000000000003E-7</c:v>
                </c:pt>
                <c:pt idx="15169">
                  <c:v>3.5900000000000003E-7</c:v>
                </c:pt>
                <c:pt idx="15170">
                  <c:v>3.5900000000000003E-7</c:v>
                </c:pt>
                <c:pt idx="15171">
                  <c:v>3.5900000000000003E-7</c:v>
                </c:pt>
                <c:pt idx="15172">
                  <c:v>3.5900000000000003E-7</c:v>
                </c:pt>
                <c:pt idx="15173">
                  <c:v>3.5900000000000003E-7</c:v>
                </c:pt>
                <c:pt idx="15174">
                  <c:v>3.5900000000000003E-7</c:v>
                </c:pt>
                <c:pt idx="15175">
                  <c:v>3.5900000000000003E-7</c:v>
                </c:pt>
                <c:pt idx="15176">
                  <c:v>3.5900000000000003E-7</c:v>
                </c:pt>
                <c:pt idx="15177">
                  <c:v>3.5999999999999999E-7</c:v>
                </c:pt>
                <c:pt idx="15178">
                  <c:v>3.5999999999999999E-7</c:v>
                </c:pt>
                <c:pt idx="15179">
                  <c:v>3.5999999999999999E-7</c:v>
                </c:pt>
                <c:pt idx="15180">
                  <c:v>3.5999999999999999E-7</c:v>
                </c:pt>
                <c:pt idx="15181">
                  <c:v>3.5999999999999999E-7</c:v>
                </c:pt>
                <c:pt idx="15182">
                  <c:v>3.5999999999999999E-7</c:v>
                </c:pt>
                <c:pt idx="15183">
                  <c:v>3.5999999999999999E-7</c:v>
                </c:pt>
                <c:pt idx="15184">
                  <c:v>3.5999999999999999E-7</c:v>
                </c:pt>
                <c:pt idx="15185">
                  <c:v>3.5999999999999999E-7</c:v>
                </c:pt>
                <c:pt idx="15186">
                  <c:v>3.5999999999999999E-7</c:v>
                </c:pt>
                <c:pt idx="15187">
                  <c:v>3.5999999999999999E-7</c:v>
                </c:pt>
                <c:pt idx="15188">
                  <c:v>3.5999999999999999E-7</c:v>
                </c:pt>
                <c:pt idx="15189">
                  <c:v>3.5999999999999999E-7</c:v>
                </c:pt>
                <c:pt idx="15190">
                  <c:v>3.5999999999999999E-7</c:v>
                </c:pt>
                <c:pt idx="15191">
                  <c:v>3.5999999999999999E-7</c:v>
                </c:pt>
                <c:pt idx="15192">
                  <c:v>3.5999999999999999E-7</c:v>
                </c:pt>
                <c:pt idx="15193">
                  <c:v>3.5999999999999999E-7</c:v>
                </c:pt>
                <c:pt idx="15194">
                  <c:v>3.5999999999999999E-7</c:v>
                </c:pt>
                <c:pt idx="15195">
                  <c:v>3.5999999999999999E-7</c:v>
                </c:pt>
                <c:pt idx="15196">
                  <c:v>3.5999999999999999E-7</c:v>
                </c:pt>
                <c:pt idx="15197">
                  <c:v>3.6100000000000002E-7</c:v>
                </c:pt>
                <c:pt idx="15198">
                  <c:v>3.6100000000000002E-7</c:v>
                </c:pt>
                <c:pt idx="15199">
                  <c:v>3.6100000000000002E-7</c:v>
                </c:pt>
                <c:pt idx="15200">
                  <c:v>3.6100000000000002E-7</c:v>
                </c:pt>
                <c:pt idx="15201">
                  <c:v>3.6100000000000002E-7</c:v>
                </c:pt>
                <c:pt idx="15202">
                  <c:v>3.6100000000000002E-7</c:v>
                </c:pt>
                <c:pt idx="15203">
                  <c:v>3.6100000000000002E-7</c:v>
                </c:pt>
                <c:pt idx="15204">
                  <c:v>3.6100000000000002E-7</c:v>
                </c:pt>
                <c:pt idx="15205">
                  <c:v>3.6100000000000002E-7</c:v>
                </c:pt>
                <c:pt idx="15206">
                  <c:v>3.6100000000000002E-7</c:v>
                </c:pt>
                <c:pt idx="15207">
                  <c:v>3.6100000000000002E-7</c:v>
                </c:pt>
                <c:pt idx="15208">
                  <c:v>3.6100000000000002E-7</c:v>
                </c:pt>
                <c:pt idx="15209">
                  <c:v>3.6100000000000002E-7</c:v>
                </c:pt>
                <c:pt idx="15210">
                  <c:v>3.6100000000000002E-7</c:v>
                </c:pt>
                <c:pt idx="15211">
                  <c:v>3.6100000000000002E-7</c:v>
                </c:pt>
                <c:pt idx="15212">
                  <c:v>3.6100000000000002E-7</c:v>
                </c:pt>
                <c:pt idx="15213">
                  <c:v>3.6100000000000002E-7</c:v>
                </c:pt>
                <c:pt idx="15214">
                  <c:v>3.6100000000000002E-7</c:v>
                </c:pt>
                <c:pt idx="15215">
                  <c:v>3.6100000000000002E-7</c:v>
                </c:pt>
                <c:pt idx="15216">
                  <c:v>3.6100000000000002E-7</c:v>
                </c:pt>
                <c:pt idx="15217">
                  <c:v>3.6199999999999999E-7</c:v>
                </c:pt>
                <c:pt idx="15218">
                  <c:v>3.6199999999999999E-7</c:v>
                </c:pt>
                <c:pt idx="15219">
                  <c:v>3.6199999999999999E-7</c:v>
                </c:pt>
                <c:pt idx="15220">
                  <c:v>3.6199999999999999E-7</c:v>
                </c:pt>
                <c:pt idx="15221">
                  <c:v>3.6199999999999999E-7</c:v>
                </c:pt>
                <c:pt idx="15222">
                  <c:v>3.6199999999999999E-7</c:v>
                </c:pt>
                <c:pt idx="15223">
                  <c:v>3.6199999999999999E-7</c:v>
                </c:pt>
                <c:pt idx="15224">
                  <c:v>3.6199999999999999E-7</c:v>
                </c:pt>
                <c:pt idx="15225">
                  <c:v>3.6199999999999999E-7</c:v>
                </c:pt>
                <c:pt idx="15226">
                  <c:v>3.6199999999999999E-7</c:v>
                </c:pt>
                <c:pt idx="15227">
                  <c:v>3.6199999999999999E-7</c:v>
                </c:pt>
                <c:pt idx="15228">
                  <c:v>3.6199999999999999E-7</c:v>
                </c:pt>
                <c:pt idx="15229">
                  <c:v>3.6199999999999999E-7</c:v>
                </c:pt>
                <c:pt idx="15230">
                  <c:v>3.6199999999999999E-7</c:v>
                </c:pt>
                <c:pt idx="15231">
                  <c:v>3.6199999999999999E-7</c:v>
                </c:pt>
                <c:pt idx="15232">
                  <c:v>3.6199999999999999E-7</c:v>
                </c:pt>
                <c:pt idx="15233">
                  <c:v>3.6199999999999999E-7</c:v>
                </c:pt>
                <c:pt idx="15234">
                  <c:v>3.6199999999999999E-7</c:v>
                </c:pt>
                <c:pt idx="15235">
                  <c:v>3.6199999999999999E-7</c:v>
                </c:pt>
                <c:pt idx="15236">
                  <c:v>3.6199999999999999E-7</c:v>
                </c:pt>
                <c:pt idx="15237">
                  <c:v>3.6300000000000001E-7</c:v>
                </c:pt>
                <c:pt idx="15238">
                  <c:v>3.6300000000000001E-7</c:v>
                </c:pt>
                <c:pt idx="15239">
                  <c:v>3.6300000000000001E-7</c:v>
                </c:pt>
                <c:pt idx="15240">
                  <c:v>3.6300000000000001E-7</c:v>
                </c:pt>
                <c:pt idx="15241">
                  <c:v>3.6300000000000001E-7</c:v>
                </c:pt>
                <c:pt idx="15242">
                  <c:v>3.6300000000000001E-7</c:v>
                </c:pt>
                <c:pt idx="15243">
                  <c:v>3.6300000000000001E-7</c:v>
                </c:pt>
                <c:pt idx="15244">
                  <c:v>3.6300000000000001E-7</c:v>
                </c:pt>
                <c:pt idx="15245">
                  <c:v>3.6300000000000001E-7</c:v>
                </c:pt>
                <c:pt idx="15246">
                  <c:v>3.6300000000000001E-7</c:v>
                </c:pt>
                <c:pt idx="15247">
                  <c:v>3.6300000000000001E-7</c:v>
                </c:pt>
                <c:pt idx="15248">
                  <c:v>3.6300000000000001E-7</c:v>
                </c:pt>
                <c:pt idx="15249">
                  <c:v>3.6300000000000001E-7</c:v>
                </c:pt>
                <c:pt idx="15250">
                  <c:v>3.6300000000000001E-7</c:v>
                </c:pt>
                <c:pt idx="15251">
                  <c:v>3.6300000000000001E-7</c:v>
                </c:pt>
                <c:pt idx="15252">
                  <c:v>3.6300000000000001E-7</c:v>
                </c:pt>
                <c:pt idx="15253">
                  <c:v>3.6300000000000001E-7</c:v>
                </c:pt>
                <c:pt idx="15254">
                  <c:v>3.6300000000000001E-7</c:v>
                </c:pt>
                <c:pt idx="15255">
                  <c:v>3.6300000000000001E-7</c:v>
                </c:pt>
                <c:pt idx="15256">
                  <c:v>3.6300000000000001E-7</c:v>
                </c:pt>
                <c:pt idx="15257">
                  <c:v>3.6399999999999998E-7</c:v>
                </c:pt>
                <c:pt idx="15258">
                  <c:v>3.6399999999999998E-7</c:v>
                </c:pt>
                <c:pt idx="15259">
                  <c:v>3.6399999999999998E-7</c:v>
                </c:pt>
                <c:pt idx="15260">
                  <c:v>3.6399999999999998E-7</c:v>
                </c:pt>
                <c:pt idx="15261">
                  <c:v>3.6399999999999998E-7</c:v>
                </c:pt>
                <c:pt idx="15262">
                  <c:v>3.6399999999999998E-7</c:v>
                </c:pt>
                <c:pt idx="15263">
                  <c:v>3.6399999999999998E-7</c:v>
                </c:pt>
                <c:pt idx="15264">
                  <c:v>3.6399999999999998E-7</c:v>
                </c:pt>
                <c:pt idx="15265">
                  <c:v>3.6399999999999998E-7</c:v>
                </c:pt>
                <c:pt idx="15266">
                  <c:v>3.6399999999999998E-7</c:v>
                </c:pt>
                <c:pt idx="15267">
                  <c:v>3.6399999999999998E-7</c:v>
                </c:pt>
                <c:pt idx="15268">
                  <c:v>3.6399999999999998E-7</c:v>
                </c:pt>
                <c:pt idx="15269">
                  <c:v>3.6399999999999998E-7</c:v>
                </c:pt>
                <c:pt idx="15270">
                  <c:v>3.6399999999999998E-7</c:v>
                </c:pt>
                <c:pt idx="15271">
                  <c:v>3.6399999999999998E-7</c:v>
                </c:pt>
                <c:pt idx="15272">
                  <c:v>3.6399999999999998E-7</c:v>
                </c:pt>
                <c:pt idx="15273">
                  <c:v>3.6399999999999998E-7</c:v>
                </c:pt>
                <c:pt idx="15274">
                  <c:v>3.6399999999999998E-7</c:v>
                </c:pt>
                <c:pt idx="15275">
                  <c:v>3.6399999999999998E-7</c:v>
                </c:pt>
                <c:pt idx="15276">
                  <c:v>3.6399999999999998E-7</c:v>
                </c:pt>
                <c:pt idx="15277">
                  <c:v>3.65E-7</c:v>
                </c:pt>
                <c:pt idx="15278">
                  <c:v>3.65E-7</c:v>
                </c:pt>
                <c:pt idx="15279">
                  <c:v>3.65E-7</c:v>
                </c:pt>
                <c:pt idx="15280">
                  <c:v>3.65E-7</c:v>
                </c:pt>
                <c:pt idx="15281">
                  <c:v>3.65E-7</c:v>
                </c:pt>
                <c:pt idx="15282">
                  <c:v>3.65E-7</c:v>
                </c:pt>
                <c:pt idx="15283">
                  <c:v>3.65E-7</c:v>
                </c:pt>
                <c:pt idx="15284">
                  <c:v>3.65E-7</c:v>
                </c:pt>
                <c:pt idx="15285">
                  <c:v>3.65E-7</c:v>
                </c:pt>
                <c:pt idx="15286">
                  <c:v>3.65E-7</c:v>
                </c:pt>
                <c:pt idx="15287">
                  <c:v>3.65E-7</c:v>
                </c:pt>
                <c:pt idx="15288">
                  <c:v>3.65E-7</c:v>
                </c:pt>
                <c:pt idx="15289">
                  <c:v>3.65E-7</c:v>
                </c:pt>
                <c:pt idx="15290">
                  <c:v>3.65E-7</c:v>
                </c:pt>
                <c:pt idx="15291">
                  <c:v>3.65E-7</c:v>
                </c:pt>
                <c:pt idx="15292">
                  <c:v>3.65E-7</c:v>
                </c:pt>
                <c:pt idx="15293">
                  <c:v>3.65E-7</c:v>
                </c:pt>
                <c:pt idx="15294">
                  <c:v>3.65E-7</c:v>
                </c:pt>
                <c:pt idx="15295">
                  <c:v>3.65E-7</c:v>
                </c:pt>
                <c:pt idx="15296">
                  <c:v>3.65E-7</c:v>
                </c:pt>
                <c:pt idx="15297">
                  <c:v>3.6600000000000002E-7</c:v>
                </c:pt>
                <c:pt idx="15298">
                  <c:v>3.6600000000000002E-7</c:v>
                </c:pt>
                <c:pt idx="15299">
                  <c:v>3.6600000000000002E-7</c:v>
                </c:pt>
                <c:pt idx="15300">
                  <c:v>3.6600000000000002E-7</c:v>
                </c:pt>
                <c:pt idx="15301">
                  <c:v>3.6600000000000002E-7</c:v>
                </c:pt>
                <c:pt idx="15302">
                  <c:v>3.6600000000000002E-7</c:v>
                </c:pt>
                <c:pt idx="15303">
                  <c:v>3.6600000000000002E-7</c:v>
                </c:pt>
                <c:pt idx="15304">
                  <c:v>3.6600000000000002E-7</c:v>
                </c:pt>
                <c:pt idx="15305">
                  <c:v>3.6600000000000002E-7</c:v>
                </c:pt>
                <c:pt idx="15306">
                  <c:v>3.6600000000000002E-7</c:v>
                </c:pt>
                <c:pt idx="15307">
                  <c:v>3.6600000000000002E-7</c:v>
                </c:pt>
                <c:pt idx="15308">
                  <c:v>3.6600000000000002E-7</c:v>
                </c:pt>
                <c:pt idx="15309">
                  <c:v>3.6600000000000002E-7</c:v>
                </c:pt>
                <c:pt idx="15310">
                  <c:v>3.6600000000000002E-7</c:v>
                </c:pt>
                <c:pt idx="15311">
                  <c:v>3.6600000000000002E-7</c:v>
                </c:pt>
                <c:pt idx="15312">
                  <c:v>3.6600000000000002E-7</c:v>
                </c:pt>
                <c:pt idx="15313">
                  <c:v>3.6600000000000002E-7</c:v>
                </c:pt>
                <c:pt idx="15314">
                  <c:v>3.6600000000000002E-7</c:v>
                </c:pt>
                <c:pt idx="15315">
                  <c:v>3.6600000000000002E-7</c:v>
                </c:pt>
                <c:pt idx="15316">
                  <c:v>3.6600000000000002E-7</c:v>
                </c:pt>
                <c:pt idx="15317">
                  <c:v>3.6699999999999999E-7</c:v>
                </c:pt>
                <c:pt idx="15318">
                  <c:v>3.6699999999999999E-7</c:v>
                </c:pt>
                <c:pt idx="15319">
                  <c:v>3.6699999999999999E-7</c:v>
                </c:pt>
                <c:pt idx="15320">
                  <c:v>3.6699999999999999E-7</c:v>
                </c:pt>
                <c:pt idx="15321">
                  <c:v>3.6699999999999999E-7</c:v>
                </c:pt>
                <c:pt idx="15322">
                  <c:v>3.6699999999999999E-7</c:v>
                </c:pt>
                <c:pt idx="15323">
                  <c:v>3.6699999999999999E-7</c:v>
                </c:pt>
                <c:pt idx="15324">
                  <c:v>3.6699999999999999E-7</c:v>
                </c:pt>
                <c:pt idx="15325">
                  <c:v>3.6699999999999999E-7</c:v>
                </c:pt>
                <c:pt idx="15326">
                  <c:v>3.6699999999999999E-7</c:v>
                </c:pt>
                <c:pt idx="15327">
                  <c:v>3.6699999999999999E-7</c:v>
                </c:pt>
                <c:pt idx="15328">
                  <c:v>3.6699999999999999E-7</c:v>
                </c:pt>
                <c:pt idx="15329">
                  <c:v>3.6699999999999999E-7</c:v>
                </c:pt>
                <c:pt idx="15330">
                  <c:v>3.6699999999999999E-7</c:v>
                </c:pt>
                <c:pt idx="15331">
                  <c:v>3.6699999999999999E-7</c:v>
                </c:pt>
                <c:pt idx="15332">
                  <c:v>3.6699999999999999E-7</c:v>
                </c:pt>
                <c:pt idx="15333">
                  <c:v>3.6699999999999999E-7</c:v>
                </c:pt>
                <c:pt idx="15334">
                  <c:v>3.6699999999999999E-7</c:v>
                </c:pt>
                <c:pt idx="15335">
                  <c:v>3.6699999999999999E-7</c:v>
                </c:pt>
                <c:pt idx="15336">
                  <c:v>3.6699999999999999E-7</c:v>
                </c:pt>
                <c:pt idx="15337">
                  <c:v>3.6800000000000001E-7</c:v>
                </c:pt>
                <c:pt idx="15338">
                  <c:v>3.6800000000000001E-7</c:v>
                </c:pt>
                <c:pt idx="15339">
                  <c:v>3.6800000000000001E-7</c:v>
                </c:pt>
                <c:pt idx="15340">
                  <c:v>3.6800000000000001E-7</c:v>
                </c:pt>
                <c:pt idx="15341">
                  <c:v>3.6800000000000001E-7</c:v>
                </c:pt>
                <c:pt idx="15342">
                  <c:v>3.6800000000000001E-7</c:v>
                </c:pt>
                <c:pt idx="15343">
                  <c:v>3.6800000000000001E-7</c:v>
                </c:pt>
                <c:pt idx="15344">
                  <c:v>3.6800000000000001E-7</c:v>
                </c:pt>
                <c:pt idx="15345">
                  <c:v>3.6800000000000001E-7</c:v>
                </c:pt>
                <c:pt idx="15346">
                  <c:v>3.6800000000000001E-7</c:v>
                </c:pt>
                <c:pt idx="15347">
                  <c:v>3.6800000000000001E-7</c:v>
                </c:pt>
                <c:pt idx="15348">
                  <c:v>3.6800000000000001E-7</c:v>
                </c:pt>
                <c:pt idx="15349">
                  <c:v>3.6800000000000001E-7</c:v>
                </c:pt>
                <c:pt idx="15350">
                  <c:v>3.6800000000000001E-7</c:v>
                </c:pt>
                <c:pt idx="15351">
                  <c:v>3.6800000000000001E-7</c:v>
                </c:pt>
                <c:pt idx="15352">
                  <c:v>3.6800000000000001E-7</c:v>
                </c:pt>
                <c:pt idx="15353">
                  <c:v>3.6800000000000001E-7</c:v>
                </c:pt>
                <c:pt idx="15354">
                  <c:v>3.6800000000000001E-7</c:v>
                </c:pt>
                <c:pt idx="15355">
                  <c:v>3.6800000000000001E-7</c:v>
                </c:pt>
                <c:pt idx="15356">
                  <c:v>3.6800000000000001E-7</c:v>
                </c:pt>
                <c:pt idx="15357">
                  <c:v>3.6899999999999998E-7</c:v>
                </c:pt>
                <c:pt idx="15358">
                  <c:v>3.6899999999999998E-7</c:v>
                </c:pt>
                <c:pt idx="15359">
                  <c:v>3.6899999999999998E-7</c:v>
                </c:pt>
                <c:pt idx="15360">
                  <c:v>3.6899999999999998E-7</c:v>
                </c:pt>
                <c:pt idx="15361">
                  <c:v>3.6899999999999998E-7</c:v>
                </c:pt>
                <c:pt idx="15362">
                  <c:v>3.6899999999999998E-7</c:v>
                </c:pt>
                <c:pt idx="15363">
                  <c:v>3.6899999999999998E-7</c:v>
                </c:pt>
                <c:pt idx="15364">
                  <c:v>3.6899999999999998E-7</c:v>
                </c:pt>
                <c:pt idx="15365">
                  <c:v>3.6899999999999998E-7</c:v>
                </c:pt>
                <c:pt idx="15366">
                  <c:v>3.6899999999999998E-7</c:v>
                </c:pt>
                <c:pt idx="15367">
                  <c:v>3.6899999999999998E-7</c:v>
                </c:pt>
                <c:pt idx="15368">
                  <c:v>3.6899999999999998E-7</c:v>
                </c:pt>
                <c:pt idx="15369">
                  <c:v>3.6899999999999998E-7</c:v>
                </c:pt>
                <c:pt idx="15370">
                  <c:v>3.6899999999999998E-7</c:v>
                </c:pt>
                <c:pt idx="15371">
                  <c:v>3.6899999999999998E-7</c:v>
                </c:pt>
                <c:pt idx="15372">
                  <c:v>3.6899999999999998E-7</c:v>
                </c:pt>
                <c:pt idx="15373">
                  <c:v>3.6899999999999998E-7</c:v>
                </c:pt>
                <c:pt idx="15374">
                  <c:v>3.6899999999999998E-7</c:v>
                </c:pt>
                <c:pt idx="15375">
                  <c:v>3.6899999999999998E-7</c:v>
                </c:pt>
                <c:pt idx="15376">
                  <c:v>3.6899999999999998E-7</c:v>
                </c:pt>
                <c:pt idx="15377">
                  <c:v>3.7E-7</c:v>
                </c:pt>
                <c:pt idx="15378">
                  <c:v>3.7E-7</c:v>
                </c:pt>
                <c:pt idx="15379">
                  <c:v>3.7E-7</c:v>
                </c:pt>
                <c:pt idx="15380">
                  <c:v>3.7E-7</c:v>
                </c:pt>
                <c:pt idx="15381">
                  <c:v>3.7E-7</c:v>
                </c:pt>
                <c:pt idx="15382">
                  <c:v>3.7E-7</c:v>
                </c:pt>
                <c:pt idx="15383">
                  <c:v>3.7E-7</c:v>
                </c:pt>
                <c:pt idx="15384">
                  <c:v>3.7E-7</c:v>
                </c:pt>
                <c:pt idx="15385">
                  <c:v>3.7E-7</c:v>
                </c:pt>
                <c:pt idx="15386">
                  <c:v>3.7E-7</c:v>
                </c:pt>
                <c:pt idx="15387">
                  <c:v>3.7E-7</c:v>
                </c:pt>
                <c:pt idx="15388">
                  <c:v>3.7E-7</c:v>
                </c:pt>
                <c:pt idx="15389">
                  <c:v>3.7E-7</c:v>
                </c:pt>
                <c:pt idx="15390">
                  <c:v>3.7E-7</c:v>
                </c:pt>
                <c:pt idx="15391">
                  <c:v>3.7E-7</c:v>
                </c:pt>
                <c:pt idx="15392">
                  <c:v>3.7E-7</c:v>
                </c:pt>
                <c:pt idx="15393">
                  <c:v>3.7E-7</c:v>
                </c:pt>
                <c:pt idx="15394">
                  <c:v>3.7E-7</c:v>
                </c:pt>
                <c:pt idx="15395">
                  <c:v>3.7E-7</c:v>
                </c:pt>
                <c:pt idx="15396">
                  <c:v>3.7E-7</c:v>
                </c:pt>
                <c:pt idx="15397">
                  <c:v>3.7099999999999997E-7</c:v>
                </c:pt>
                <c:pt idx="15398">
                  <c:v>3.7099999999999997E-7</c:v>
                </c:pt>
                <c:pt idx="15399">
                  <c:v>3.7099999999999997E-7</c:v>
                </c:pt>
                <c:pt idx="15400">
                  <c:v>3.7099999999999997E-7</c:v>
                </c:pt>
                <c:pt idx="15401">
                  <c:v>3.7099999999999997E-7</c:v>
                </c:pt>
                <c:pt idx="15402">
                  <c:v>3.7099999999999997E-7</c:v>
                </c:pt>
                <c:pt idx="15403">
                  <c:v>3.7099999999999997E-7</c:v>
                </c:pt>
                <c:pt idx="15404">
                  <c:v>3.7099999999999997E-7</c:v>
                </c:pt>
                <c:pt idx="15405">
                  <c:v>3.7099999999999997E-7</c:v>
                </c:pt>
                <c:pt idx="15406">
                  <c:v>3.7099999999999997E-7</c:v>
                </c:pt>
                <c:pt idx="15407">
                  <c:v>3.7099999999999997E-7</c:v>
                </c:pt>
                <c:pt idx="15408">
                  <c:v>3.7099999999999997E-7</c:v>
                </c:pt>
                <c:pt idx="15409">
                  <c:v>3.7099999999999997E-7</c:v>
                </c:pt>
                <c:pt idx="15410">
                  <c:v>3.7099999999999997E-7</c:v>
                </c:pt>
                <c:pt idx="15411">
                  <c:v>3.7099999999999997E-7</c:v>
                </c:pt>
                <c:pt idx="15412">
                  <c:v>3.7099999999999997E-7</c:v>
                </c:pt>
                <c:pt idx="15413">
                  <c:v>3.7099999999999997E-7</c:v>
                </c:pt>
                <c:pt idx="15414">
                  <c:v>3.7099999999999997E-7</c:v>
                </c:pt>
                <c:pt idx="15415">
                  <c:v>3.7099999999999997E-7</c:v>
                </c:pt>
                <c:pt idx="15416">
                  <c:v>3.7099999999999997E-7</c:v>
                </c:pt>
                <c:pt idx="15417">
                  <c:v>3.72E-7</c:v>
                </c:pt>
                <c:pt idx="15418">
                  <c:v>3.72E-7</c:v>
                </c:pt>
                <c:pt idx="15419">
                  <c:v>3.72E-7</c:v>
                </c:pt>
                <c:pt idx="15420">
                  <c:v>3.72E-7</c:v>
                </c:pt>
                <c:pt idx="15421">
                  <c:v>3.72E-7</c:v>
                </c:pt>
                <c:pt idx="15422">
                  <c:v>3.72E-7</c:v>
                </c:pt>
                <c:pt idx="15423">
                  <c:v>3.72E-7</c:v>
                </c:pt>
                <c:pt idx="15424">
                  <c:v>3.72E-7</c:v>
                </c:pt>
                <c:pt idx="15425">
                  <c:v>3.72E-7</c:v>
                </c:pt>
                <c:pt idx="15426">
                  <c:v>3.72E-7</c:v>
                </c:pt>
                <c:pt idx="15427">
                  <c:v>3.72E-7</c:v>
                </c:pt>
                <c:pt idx="15428">
                  <c:v>3.72E-7</c:v>
                </c:pt>
                <c:pt idx="15429">
                  <c:v>3.72E-7</c:v>
                </c:pt>
                <c:pt idx="15430">
                  <c:v>3.72E-7</c:v>
                </c:pt>
                <c:pt idx="15431">
                  <c:v>3.72E-7</c:v>
                </c:pt>
                <c:pt idx="15432">
                  <c:v>3.72E-7</c:v>
                </c:pt>
                <c:pt idx="15433">
                  <c:v>3.72E-7</c:v>
                </c:pt>
                <c:pt idx="15434">
                  <c:v>3.72E-7</c:v>
                </c:pt>
                <c:pt idx="15435">
                  <c:v>3.72E-7</c:v>
                </c:pt>
                <c:pt idx="15436">
                  <c:v>3.72E-7</c:v>
                </c:pt>
                <c:pt idx="15437">
                  <c:v>3.7300000000000002E-7</c:v>
                </c:pt>
                <c:pt idx="15438">
                  <c:v>3.7300000000000002E-7</c:v>
                </c:pt>
                <c:pt idx="15439">
                  <c:v>3.7300000000000002E-7</c:v>
                </c:pt>
                <c:pt idx="15440">
                  <c:v>3.7300000000000002E-7</c:v>
                </c:pt>
                <c:pt idx="15441">
                  <c:v>3.7300000000000002E-7</c:v>
                </c:pt>
                <c:pt idx="15442">
                  <c:v>3.7300000000000002E-7</c:v>
                </c:pt>
                <c:pt idx="15443">
                  <c:v>3.7300000000000002E-7</c:v>
                </c:pt>
                <c:pt idx="15444">
                  <c:v>3.7300000000000002E-7</c:v>
                </c:pt>
                <c:pt idx="15445">
                  <c:v>3.7300000000000002E-7</c:v>
                </c:pt>
                <c:pt idx="15446">
                  <c:v>3.7300000000000002E-7</c:v>
                </c:pt>
                <c:pt idx="15447">
                  <c:v>3.7300000000000002E-7</c:v>
                </c:pt>
                <c:pt idx="15448">
                  <c:v>3.7300000000000002E-7</c:v>
                </c:pt>
                <c:pt idx="15449">
                  <c:v>3.7300000000000002E-7</c:v>
                </c:pt>
                <c:pt idx="15450">
                  <c:v>3.7300000000000002E-7</c:v>
                </c:pt>
                <c:pt idx="15451">
                  <c:v>3.7300000000000002E-7</c:v>
                </c:pt>
                <c:pt idx="15452">
                  <c:v>3.7300000000000002E-7</c:v>
                </c:pt>
                <c:pt idx="15453">
                  <c:v>3.7300000000000002E-7</c:v>
                </c:pt>
                <c:pt idx="15454">
                  <c:v>3.7300000000000002E-7</c:v>
                </c:pt>
                <c:pt idx="15455">
                  <c:v>3.7300000000000002E-7</c:v>
                </c:pt>
                <c:pt idx="15456">
                  <c:v>3.7300000000000002E-7</c:v>
                </c:pt>
                <c:pt idx="15457">
                  <c:v>3.7399999999999999E-7</c:v>
                </c:pt>
                <c:pt idx="15458">
                  <c:v>3.7399999999999999E-7</c:v>
                </c:pt>
                <c:pt idx="15459">
                  <c:v>3.7399999999999999E-7</c:v>
                </c:pt>
                <c:pt idx="15460">
                  <c:v>3.7399999999999999E-7</c:v>
                </c:pt>
                <c:pt idx="15461">
                  <c:v>3.7399999999999999E-7</c:v>
                </c:pt>
                <c:pt idx="15462">
                  <c:v>3.7399999999999999E-7</c:v>
                </c:pt>
                <c:pt idx="15463">
                  <c:v>3.7399999999999999E-7</c:v>
                </c:pt>
                <c:pt idx="15464">
                  <c:v>3.7399999999999999E-7</c:v>
                </c:pt>
                <c:pt idx="15465">
                  <c:v>3.7399999999999999E-7</c:v>
                </c:pt>
                <c:pt idx="15466">
                  <c:v>3.7399999999999999E-7</c:v>
                </c:pt>
                <c:pt idx="15467">
                  <c:v>3.7399999999999999E-7</c:v>
                </c:pt>
                <c:pt idx="15468">
                  <c:v>3.7399999999999999E-7</c:v>
                </c:pt>
                <c:pt idx="15469">
                  <c:v>3.7399999999999999E-7</c:v>
                </c:pt>
                <c:pt idx="15470">
                  <c:v>3.7399999999999999E-7</c:v>
                </c:pt>
                <c:pt idx="15471">
                  <c:v>3.7399999999999999E-7</c:v>
                </c:pt>
                <c:pt idx="15472">
                  <c:v>3.7399999999999999E-7</c:v>
                </c:pt>
                <c:pt idx="15473">
                  <c:v>3.7399999999999999E-7</c:v>
                </c:pt>
                <c:pt idx="15474">
                  <c:v>3.7399999999999999E-7</c:v>
                </c:pt>
                <c:pt idx="15475">
                  <c:v>3.7399999999999999E-7</c:v>
                </c:pt>
                <c:pt idx="15476">
                  <c:v>3.7399999999999999E-7</c:v>
                </c:pt>
                <c:pt idx="15477">
                  <c:v>3.7500000000000001E-7</c:v>
                </c:pt>
                <c:pt idx="15478">
                  <c:v>3.7500000000000001E-7</c:v>
                </c:pt>
                <c:pt idx="15479">
                  <c:v>3.7500000000000001E-7</c:v>
                </c:pt>
                <c:pt idx="15480">
                  <c:v>3.7500000000000001E-7</c:v>
                </c:pt>
                <c:pt idx="15481">
                  <c:v>3.7500000000000001E-7</c:v>
                </c:pt>
                <c:pt idx="15482">
                  <c:v>3.7500000000000001E-7</c:v>
                </c:pt>
                <c:pt idx="15483">
                  <c:v>3.7500000000000001E-7</c:v>
                </c:pt>
                <c:pt idx="15484">
                  <c:v>3.7500000000000001E-7</c:v>
                </c:pt>
                <c:pt idx="15485">
                  <c:v>3.7500000000000001E-7</c:v>
                </c:pt>
                <c:pt idx="15486">
                  <c:v>3.7500000000000001E-7</c:v>
                </c:pt>
                <c:pt idx="15487">
                  <c:v>3.7500000000000001E-7</c:v>
                </c:pt>
                <c:pt idx="15488">
                  <c:v>3.7500000000000001E-7</c:v>
                </c:pt>
                <c:pt idx="15489">
                  <c:v>3.7500000000000001E-7</c:v>
                </c:pt>
                <c:pt idx="15490">
                  <c:v>3.7500000000000001E-7</c:v>
                </c:pt>
                <c:pt idx="15491">
                  <c:v>3.7500000000000001E-7</c:v>
                </c:pt>
                <c:pt idx="15492">
                  <c:v>3.7500000000000001E-7</c:v>
                </c:pt>
                <c:pt idx="15493">
                  <c:v>3.7500000000000001E-7</c:v>
                </c:pt>
                <c:pt idx="15494">
                  <c:v>3.7500000000000001E-7</c:v>
                </c:pt>
                <c:pt idx="15495">
                  <c:v>3.7500000000000001E-7</c:v>
                </c:pt>
                <c:pt idx="15496">
                  <c:v>3.7500000000000001E-7</c:v>
                </c:pt>
                <c:pt idx="15497">
                  <c:v>3.7599999999999998E-7</c:v>
                </c:pt>
                <c:pt idx="15498">
                  <c:v>3.7599999999999998E-7</c:v>
                </c:pt>
                <c:pt idx="15499">
                  <c:v>3.7599999999999998E-7</c:v>
                </c:pt>
                <c:pt idx="15500">
                  <c:v>3.7599999999999998E-7</c:v>
                </c:pt>
                <c:pt idx="15501">
                  <c:v>3.7599999999999998E-7</c:v>
                </c:pt>
                <c:pt idx="15502">
                  <c:v>3.7599999999999998E-7</c:v>
                </c:pt>
                <c:pt idx="15503">
                  <c:v>3.7599999999999998E-7</c:v>
                </c:pt>
                <c:pt idx="15504">
                  <c:v>3.7599999999999998E-7</c:v>
                </c:pt>
                <c:pt idx="15505">
                  <c:v>3.7599999999999998E-7</c:v>
                </c:pt>
                <c:pt idx="15506">
                  <c:v>3.7599999999999998E-7</c:v>
                </c:pt>
                <c:pt idx="15507">
                  <c:v>3.7599999999999998E-7</c:v>
                </c:pt>
                <c:pt idx="15508">
                  <c:v>3.7599999999999998E-7</c:v>
                </c:pt>
                <c:pt idx="15509">
                  <c:v>3.7599999999999998E-7</c:v>
                </c:pt>
                <c:pt idx="15510">
                  <c:v>3.7599999999999998E-7</c:v>
                </c:pt>
                <c:pt idx="15511">
                  <c:v>3.7599999999999998E-7</c:v>
                </c:pt>
                <c:pt idx="15512">
                  <c:v>3.7599999999999998E-7</c:v>
                </c:pt>
                <c:pt idx="15513">
                  <c:v>3.7599999999999998E-7</c:v>
                </c:pt>
                <c:pt idx="15514">
                  <c:v>3.7599999999999998E-7</c:v>
                </c:pt>
                <c:pt idx="15515">
                  <c:v>3.7599999999999998E-7</c:v>
                </c:pt>
                <c:pt idx="15516">
                  <c:v>3.7599999999999998E-7</c:v>
                </c:pt>
                <c:pt idx="15517">
                  <c:v>3.77E-7</c:v>
                </c:pt>
                <c:pt idx="15518">
                  <c:v>3.77E-7</c:v>
                </c:pt>
                <c:pt idx="15519">
                  <c:v>3.77E-7</c:v>
                </c:pt>
                <c:pt idx="15520">
                  <c:v>3.77E-7</c:v>
                </c:pt>
                <c:pt idx="15521">
                  <c:v>3.77E-7</c:v>
                </c:pt>
                <c:pt idx="15522">
                  <c:v>3.77E-7</c:v>
                </c:pt>
                <c:pt idx="15523">
                  <c:v>3.77E-7</c:v>
                </c:pt>
                <c:pt idx="15524">
                  <c:v>3.77E-7</c:v>
                </c:pt>
                <c:pt idx="15525">
                  <c:v>3.77E-7</c:v>
                </c:pt>
                <c:pt idx="15526">
                  <c:v>3.77E-7</c:v>
                </c:pt>
                <c:pt idx="15527">
                  <c:v>3.77E-7</c:v>
                </c:pt>
                <c:pt idx="15528">
                  <c:v>3.77E-7</c:v>
                </c:pt>
                <c:pt idx="15529">
                  <c:v>3.77E-7</c:v>
                </c:pt>
                <c:pt idx="15530">
                  <c:v>3.77E-7</c:v>
                </c:pt>
                <c:pt idx="15531">
                  <c:v>3.77E-7</c:v>
                </c:pt>
                <c:pt idx="15532">
                  <c:v>3.77E-7</c:v>
                </c:pt>
                <c:pt idx="15533">
                  <c:v>3.77E-7</c:v>
                </c:pt>
                <c:pt idx="15534">
                  <c:v>3.77E-7</c:v>
                </c:pt>
                <c:pt idx="15535">
                  <c:v>3.77E-7</c:v>
                </c:pt>
                <c:pt idx="15536">
                  <c:v>3.77E-7</c:v>
                </c:pt>
                <c:pt idx="15537">
                  <c:v>3.7800000000000002E-7</c:v>
                </c:pt>
                <c:pt idx="15538">
                  <c:v>3.7800000000000002E-7</c:v>
                </c:pt>
                <c:pt idx="15539">
                  <c:v>3.7800000000000002E-7</c:v>
                </c:pt>
                <c:pt idx="15540">
                  <c:v>3.7800000000000002E-7</c:v>
                </c:pt>
                <c:pt idx="15541">
                  <c:v>3.7800000000000002E-7</c:v>
                </c:pt>
                <c:pt idx="15542">
                  <c:v>3.7800000000000002E-7</c:v>
                </c:pt>
                <c:pt idx="15543">
                  <c:v>3.7800000000000002E-7</c:v>
                </c:pt>
                <c:pt idx="15544">
                  <c:v>3.7800000000000002E-7</c:v>
                </c:pt>
                <c:pt idx="15545">
                  <c:v>3.7800000000000002E-7</c:v>
                </c:pt>
                <c:pt idx="15546">
                  <c:v>3.7800000000000002E-7</c:v>
                </c:pt>
                <c:pt idx="15547">
                  <c:v>3.7800000000000002E-7</c:v>
                </c:pt>
                <c:pt idx="15548">
                  <c:v>3.7800000000000002E-7</c:v>
                </c:pt>
                <c:pt idx="15549">
                  <c:v>3.7800000000000002E-7</c:v>
                </c:pt>
                <c:pt idx="15550">
                  <c:v>3.7800000000000002E-7</c:v>
                </c:pt>
                <c:pt idx="15551">
                  <c:v>3.7800000000000002E-7</c:v>
                </c:pt>
                <c:pt idx="15552">
                  <c:v>3.7800000000000002E-7</c:v>
                </c:pt>
                <c:pt idx="15553">
                  <c:v>3.7800000000000002E-7</c:v>
                </c:pt>
                <c:pt idx="15554">
                  <c:v>3.7800000000000002E-7</c:v>
                </c:pt>
                <c:pt idx="15555">
                  <c:v>3.7800000000000002E-7</c:v>
                </c:pt>
                <c:pt idx="15556">
                  <c:v>3.7800000000000002E-7</c:v>
                </c:pt>
                <c:pt idx="15557">
                  <c:v>3.7899999999999999E-7</c:v>
                </c:pt>
                <c:pt idx="15558">
                  <c:v>3.7899999999999999E-7</c:v>
                </c:pt>
                <c:pt idx="15559">
                  <c:v>3.7899999999999999E-7</c:v>
                </c:pt>
                <c:pt idx="15560">
                  <c:v>3.7899999999999999E-7</c:v>
                </c:pt>
                <c:pt idx="15561">
                  <c:v>3.7899999999999999E-7</c:v>
                </c:pt>
                <c:pt idx="15562">
                  <c:v>3.7899999999999999E-7</c:v>
                </c:pt>
                <c:pt idx="15563">
                  <c:v>3.7899999999999999E-7</c:v>
                </c:pt>
                <c:pt idx="15564">
                  <c:v>3.7899999999999999E-7</c:v>
                </c:pt>
                <c:pt idx="15565">
                  <c:v>3.7899999999999999E-7</c:v>
                </c:pt>
                <c:pt idx="15566">
                  <c:v>3.7899999999999999E-7</c:v>
                </c:pt>
                <c:pt idx="15567">
                  <c:v>3.7899999999999999E-7</c:v>
                </c:pt>
                <c:pt idx="15568">
                  <c:v>3.7899999999999999E-7</c:v>
                </c:pt>
                <c:pt idx="15569">
                  <c:v>3.7899999999999999E-7</c:v>
                </c:pt>
                <c:pt idx="15570">
                  <c:v>3.7899999999999999E-7</c:v>
                </c:pt>
                <c:pt idx="15571">
                  <c:v>3.7899999999999999E-7</c:v>
                </c:pt>
                <c:pt idx="15572">
                  <c:v>3.7899999999999999E-7</c:v>
                </c:pt>
                <c:pt idx="15573">
                  <c:v>3.7899999999999999E-7</c:v>
                </c:pt>
                <c:pt idx="15574">
                  <c:v>3.7899999999999999E-7</c:v>
                </c:pt>
                <c:pt idx="15575">
                  <c:v>3.7899999999999999E-7</c:v>
                </c:pt>
                <c:pt idx="15576">
                  <c:v>3.7899999999999999E-7</c:v>
                </c:pt>
                <c:pt idx="15577">
                  <c:v>3.8000000000000001E-7</c:v>
                </c:pt>
                <c:pt idx="15578">
                  <c:v>3.8000000000000001E-7</c:v>
                </c:pt>
                <c:pt idx="15579">
                  <c:v>3.8000000000000001E-7</c:v>
                </c:pt>
                <c:pt idx="15580">
                  <c:v>3.8000000000000001E-7</c:v>
                </c:pt>
                <c:pt idx="15581">
                  <c:v>3.8000000000000001E-7</c:v>
                </c:pt>
                <c:pt idx="15582">
                  <c:v>3.8000000000000001E-7</c:v>
                </c:pt>
                <c:pt idx="15583">
                  <c:v>3.8000000000000001E-7</c:v>
                </c:pt>
                <c:pt idx="15584">
                  <c:v>3.8000000000000001E-7</c:v>
                </c:pt>
                <c:pt idx="15585">
                  <c:v>3.8000000000000001E-7</c:v>
                </c:pt>
                <c:pt idx="15586">
                  <c:v>3.8000000000000001E-7</c:v>
                </c:pt>
                <c:pt idx="15587">
                  <c:v>3.8000000000000001E-7</c:v>
                </c:pt>
                <c:pt idx="15588">
                  <c:v>3.8000000000000001E-7</c:v>
                </c:pt>
                <c:pt idx="15589">
                  <c:v>3.8000000000000001E-7</c:v>
                </c:pt>
                <c:pt idx="15590">
                  <c:v>3.8000000000000001E-7</c:v>
                </c:pt>
                <c:pt idx="15591">
                  <c:v>3.8000000000000001E-7</c:v>
                </c:pt>
                <c:pt idx="15592">
                  <c:v>3.8000000000000001E-7</c:v>
                </c:pt>
                <c:pt idx="15593">
                  <c:v>3.8000000000000001E-7</c:v>
                </c:pt>
                <c:pt idx="15594">
                  <c:v>3.8000000000000001E-7</c:v>
                </c:pt>
                <c:pt idx="15595">
                  <c:v>3.8000000000000001E-7</c:v>
                </c:pt>
                <c:pt idx="15596">
                  <c:v>3.8000000000000001E-7</c:v>
                </c:pt>
                <c:pt idx="15597">
                  <c:v>3.8099999999999998E-7</c:v>
                </c:pt>
                <c:pt idx="15598">
                  <c:v>3.8099999999999998E-7</c:v>
                </c:pt>
                <c:pt idx="15599">
                  <c:v>3.8099999999999998E-7</c:v>
                </c:pt>
                <c:pt idx="15600">
                  <c:v>3.8099999999999998E-7</c:v>
                </c:pt>
                <c:pt idx="15601">
                  <c:v>3.8099999999999998E-7</c:v>
                </c:pt>
                <c:pt idx="15602">
                  <c:v>3.8099999999999998E-7</c:v>
                </c:pt>
                <c:pt idx="15603">
                  <c:v>3.8099999999999998E-7</c:v>
                </c:pt>
                <c:pt idx="15604">
                  <c:v>3.8099999999999998E-7</c:v>
                </c:pt>
                <c:pt idx="15605">
                  <c:v>3.8099999999999998E-7</c:v>
                </c:pt>
                <c:pt idx="15606">
                  <c:v>3.8099999999999998E-7</c:v>
                </c:pt>
                <c:pt idx="15607">
                  <c:v>3.8099999999999998E-7</c:v>
                </c:pt>
                <c:pt idx="15608">
                  <c:v>3.8099999999999998E-7</c:v>
                </c:pt>
                <c:pt idx="15609">
                  <c:v>3.8099999999999998E-7</c:v>
                </c:pt>
                <c:pt idx="15610">
                  <c:v>3.8099999999999998E-7</c:v>
                </c:pt>
                <c:pt idx="15611">
                  <c:v>3.8099999999999998E-7</c:v>
                </c:pt>
                <c:pt idx="15612">
                  <c:v>3.8099999999999998E-7</c:v>
                </c:pt>
                <c:pt idx="15613">
                  <c:v>3.8099999999999998E-7</c:v>
                </c:pt>
                <c:pt idx="15614">
                  <c:v>3.8099999999999998E-7</c:v>
                </c:pt>
                <c:pt idx="15615">
                  <c:v>3.8099999999999998E-7</c:v>
                </c:pt>
                <c:pt idx="15616">
                  <c:v>3.8099999999999998E-7</c:v>
                </c:pt>
                <c:pt idx="15617">
                  <c:v>3.8200000000000001E-7</c:v>
                </c:pt>
                <c:pt idx="15618">
                  <c:v>3.8200000000000001E-7</c:v>
                </c:pt>
                <c:pt idx="15619">
                  <c:v>3.8200000000000001E-7</c:v>
                </c:pt>
                <c:pt idx="15620">
                  <c:v>3.8200000000000001E-7</c:v>
                </c:pt>
                <c:pt idx="15621">
                  <c:v>3.8200000000000001E-7</c:v>
                </c:pt>
                <c:pt idx="15622">
                  <c:v>3.8200000000000001E-7</c:v>
                </c:pt>
                <c:pt idx="15623">
                  <c:v>3.8200000000000001E-7</c:v>
                </c:pt>
                <c:pt idx="15624">
                  <c:v>3.8200000000000001E-7</c:v>
                </c:pt>
                <c:pt idx="15625">
                  <c:v>3.8200000000000001E-7</c:v>
                </c:pt>
                <c:pt idx="15626">
                  <c:v>3.8200000000000001E-7</c:v>
                </c:pt>
                <c:pt idx="15627">
                  <c:v>3.8200000000000001E-7</c:v>
                </c:pt>
                <c:pt idx="15628">
                  <c:v>3.8200000000000001E-7</c:v>
                </c:pt>
                <c:pt idx="15629">
                  <c:v>3.8200000000000001E-7</c:v>
                </c:pt>
                <c:pt idx="15630">
                  <c:v>3.8200000000000001E-7</c:v>
                </c:pt>
                <c:pt idx="15631">
                  <c:v>3.8200000000000001E-7</c:v>
                </c:pt>
                <c:pt idx="15632">
                  <c:v>3.8200000000000001E-7</c:v>
                </c:pt>
                <c:pt idx="15633">
                  <c:v>3.8200000000000001E-7</c:v>
                </c:pt>
                <c:pt idx="15634">
                  <c:v>3.8200000000000001E-7</c:v>
                </c:pt>
                <c:pt idx="15635">
                  <c:v>3.8200000000000001E-7</c:v>
                </c:pt>
                <c:pt idx="15636">
                  <c:v>3.8200000000000001E-7</c:v>
                </c:pt>
                <c:pt idx="15637">
                  <c:v>3.8299999999999998E-7</c:v>
                </c:pt>
                <c:pt idx="15638">
                  <c:v>3.8299999999999998E-7</c:v>
                </c:pt>
                <c:pt idx="15639">
                  <c:v>3.8299999999999998E-7</c:v>
                </c:pt>
                <c:pt idx="15640">
                  <c:v>3.8299999999999998E-7</c:v>
                </c:pt>
                <c:pt idx="15641">
                  <c:v>3.8299999999999998E-7</c:v>
                </c:pt>
                <c:pt idx="15642">
                  <c:v>3.8299999999999998E-7</c:v>
                </c:pt>
                <c:pt idx="15643">
                  <c:v>3.8299999999999998E-7</c:v>
                </c:pt>
                <c:pt idx="15644">
                  <c:v>3.8299999999999998E-7</c:v>
                </c:pt>
                <c:pt idx="15645">
                  <c:v>3.8299999999999998E-7</c:v>
                </c:pt>
                <c:pt idx="15646">
                  <c:v>3.8299999999999998E-7</c:v>
                </c:pt>
                <c:pt idx="15647">
                  <c:v>3.8299999999999998E-7</c:v>
                </c:pt>
                <c:pt idx="15648">
                  <c:v>3.8299999999999998E-7</c:v>
                </c:pt>
                <c:pt idx="15649">
                  <c:v>3.8299999999999998E-7</c:v>
                </c:pt>
                <c:pt idx="15650">
                  <c:v>3.8299999999999998E-7</c:v>
                </c:pt>
                <c:pt idx="15651">
                  <c:v>3.8299999999999998E-7</c:v>
                </c:pt>
                <c:pt idx="15652">
                  <c:v>3.8299999999999998E-7</c:v>
                </c:pt>
                <c:pt idx="15653">
                  <c:v>3.8299999999999998E-7</c:v>
                </c:pt>
                <c:pt idx="15654">
                  <c:v>3.8299999999999998E-7</c:v>
                </c:pt>
                <c:pt idx="15655">
                  <c:v>3.8299999999999998E-7</c:v>
                </c:pt>
                <c:pt idx="15656">
                  <c:v>3.8299999999999998E-7</c:v>
                </c:pt>
                <c:pt idx="15657">
                  <c:v>3.84E-7</c:v>
                </c:pt>
                <c:pt idx="15658">
                  <c:v>3.84E-7</c:v>
                </c:pt>
                <c:pt idx="15659">
                  <c:v>3.84E-7</c:v>
                </c:pt>
                <c:pt idx="15660">
                  <c:v>3.84E-7</c:v>
                </c:pt>
                <c:pt idx="15661">
                  <c:v>3.84E-7</c:v>
                </c:pt>
                <c:pt idx="15662">
                  <c:v>3.84E-7</c:v>
                </c:pt>
                <c:pt idx="15663">
                  <c:v>3.84E-7</c:v>
                </c:pt>
                <c:pt idx="15664">
                  <c:v>3.84E-7</c:v>
                </c:pt>
                <c:pt idx="15665">
                  <c:v>3.84E-7</c:v>
                </c:pt>
                <c:pt idx="15666">
                  <c:v>3.84E-7</c:v>
                </c:pt>
                <c:pt idx="15667">
                  <c:v>3.84E-7</c:v>
                </c:pt>
                <c:pt idx="15668">
                  <c:v>3.84E-7</c:v>
                </c:pt>
                <c:pt idx="15669">
                  <c:v>3.84E-7</c:v>
                </c:pt>
                <c:pt idx="15670">
                  <c:v>3.84E-7</c:v>
                </c:pt>
                <c:pt idx="15671">
                  <c:v>3.84E-7</c:v>
                </c:pt>
                <c:pt idx="15672">
                  <c:v>3.84E-7</c:v>
                </c:pt>
                <c:pt idx="15673">
                  <c:v>3.84E-7</c:v>
                </c:pt>
                <c:pt idx="15674">
                  <c:v>3.84E-7</c:v>
                </c:pt>
                <c:pt idx="15675">
                  <c:v>3.84E-7</c:v>
                </c:pt>
                <c:pt idx="15676">
                  <c:v>3.84E-7</c:v>
                </c:pt>
                <c:pt idx="15677">
                  <c:v>3.8500000000000002E-7</c:v>
                </c:pt>
                <c:pt idx="15678">
                  <c:v>3.8500000000000002E-7</c:v>
                </c:pt>
                <c:pt idx="15679">
                  <c:v>3.8500000000000002E-7</c:v>
                </c:pt>
                <c:pt idx="15680">
                  <c:v>3.8500000000000002E-7</c:v>
                </c:pt>
                <c:pt idx="15681">
                  <c:v>3.8500000000000002E-7</c:v>
                </c:pt>
                <c:pt idx="15682">
                  <c:v>3.8500000000000002E-7</c:v>
                </c:pt>
                <c:pt idx="15683">
                  <c:v>3.8500000000000002E-7</c:v>
                </c:pt>
                <c:pt idx="15684">
                  <c:v>3.8500000000000002E-7</c:v>
                </c:pt>
                <c:pt idx="15685">
                  <c:v>3.8500000000000002E-7</c:v>
                </c:pt>
                <c:pt idx="15686">
                  <c:v>3.8500000000000002E-7</c:v>
                </c:pt>
                <c:pt idx="15687">
                  <c:v>3.8500000000000002E-7</c:v>
                </c:pt>
                <c:pt idx="15688">
                  <c:v>3.8500000000000002E-7</c:v>
                </c:pt>
                <c:pt idx="15689">
                  <c:v>3.8500000000000002E-7</c:v>
                </c:pt>
                <c:pt idx="15690">
                  <c:v>3.8500000000000002E-7</c:v>
                </c:pt>
                <c:pt idx="15691">
                  <c:v>3.8500000000000002E-7</c:v>
                </c:pt>
                <c:pt idx="15692">
                  <c:v>3.8500000000000002E-7</c:v>
                </c:pt>
                <c:pt idx="15693">
                  <c:v>3.8500000000000002E-7</c:v>
                </c:pt>
                <c:pt idx="15694">
                  <c:v>3.8500000000000002E-7</c:v>
                </c:pt>
                <c:pt idx="15695">
                  <c:v>3.8500000000000002E-7</c:v>
                </c:pt>
                <c:pt idx="15696">
                  <c:v>3.8500000000000002E-7</c:v>
                </c:pt>
                <c:pt idx="15697">
                  <c:v>3.8599999999999999E-7</c:v>
                </c:pt>
                <c:pt idx="15698">
                  <c:v>3.8599999999999999E-7</c:v>
                </c:pt>
                <c:pt idx="15699">
                  <c:v>3.8599999999999999E-7</c:v>
                </c:pt>
                <c:pt idx="15700">
                  <c:v>3.8599999999999999E-7</c:v>
                </c:pt>
                <c:pt idx="15701">
                  <c:v>3.8599999999999999E-7</c:v>
                </c:pt>
                <c:pt idx="15702">
                  <c:v>3.8599999999999999E-7</c:v>
                </c:pt>
                <c:pt idx="15703">
                  <c:v>3.8599999999999999E-7</c:v>
                </c:pt>
                <c:pt idx="15704">
                  <c:v>3.8599999999999999E-7</c:v>
                </c:pt>
                <c:pt idx="15705">
                  <c:v>3.8599999999999999E-7</c:v>
                </c:pt>
                <c:pt idx="15706">
                  <c:v>3.8599999999999999E-7</c:v>
                </c:pt>
                <c:pt idx="15707">
                  <c:v>3.8599999999999999E-7</c:v>
                </c:pt>
                <c:pt idx="15708">
                  <c:v>3.8599999999999999E-7</c:v>
                </c:pt>
                <c:pt idx="15709">
                  <c:v>3.8599999999999999E-7</c:v>
                </c:pt>
                <c:pt idx="15710">
                  <c:v>3.8599999999999999E-7</c:v>
                </c:pt>
                <c:pt idx="15711">
                  <c:v>3.8599999999999999E-7</c:v>
                </c:pt>
                <c:pt idx="15712">
                  <c:v>3.8599999999999999E-7</c:v>
                </c:pt>
                <c:pt idx="15713">
                  <c:v>3.8599999999999999E-7</c:v>
                </c:pt>
                <c:pt idx="15714">
                  <c:v>3.8599999999999999E-7</c:v>
                </c:pt>
                <c:pt idx="15715">
                  <c:v>3.8599999999999999E-7</c:v>
                </c:pt>
                <c:pt idx="15716">
                  <c:v>3.8599999999999999E-7</c:v>
                </c:pt>
                <c:pt idx="15717">
                  <c:v>3.8700000000000001E-7</c:v>
                </c:pt>
                <c:pt idx="15718">
                  <c:v>3.8700000000000001E-7</c:v>
                </c:pt>
                <c:pt idx="15719">
                  <c:v>3.8700000000000001E-7</c:v>
                </c:pt>
                <c:pt idx="15720">
                  <c:v>3.8700000000000001E-7</c:v>
                </c:pt>
                <c:pt idx="15721">
                  <c:v>3.8700000000000001E-7</c:v>
                </c:pt>
                <c:pt idx="15722">
                  <c:v>3.8700000000000001E-7</c:v>
                </c:pt>
                <c:pt idx="15723">
                  <c:v>3.8700000000000001E-7</c:v>
                </c:pt>
                <c:pt idx="15724">
                  <c:v>3.8700000000000001E-7</c:v>
                </c:pt>
                <c:pt idx="15725">
                  <c:v>3.8700000000000001E-7</c:v>
                </c:pt>
                <c:pt idx="15726">
                  <c:v>3.8700000000000001E-7</c:v>
                </c:pt>
                <c:pt idx="15727">
                  <c:v>3.8700000000000001E-7</c:v>
                </c:pt>
                <c:pt idx="15728">
                  <c:v>3.8700000000000001E-7</c:v>
                </c:pt>
                <c:pt idx="15729">
                  <c:v>3.8700000000000001E-7</c:v>
                </c:pt>
                <c:pt idx="15730">
                  <c:v>3.8700000000000001E-7</c:v>
                </c:pt>
                <c:pt idx="15731">
                  <c:v>3.8700000000000001E-7</c:v>
                </c:pt>
                <c:pt idx="15732">
                  <c:v>3.8700000000000001E-7</c:v>
                </c:pt>
                <c:pt idx="15733">
                  <c:v>3.8700000000000001E-7</c:v>
                </c:pt>
                <c:pt idx="15734">
                  <c:v>3.8700000000000001E-7</c:v>
                </c:pt>
                <c:pt idx="15735">
                  <c:v>3.8700000000000001E-7</c:v>
                </c:pt>
                <c:pt idx="15736">
                  <c:v>3.8700000000000001E-7</c:v>
                </c:pt>
                <c:pt idx="15737">
                  <c:v>3.8799999999999998E-7</c:v>
                </c:pt>
                <c:pt idx="15738">
                  <c:v>3.8799999999999998E-7</c:v>
                </c:pt>
                <c:pt idx="15739">
                  <c:v>3.8799999999999998E-7</c:v>
                </c:pt>
                <c:pt idx="15740">
                  <c:v>3.8799999999999998E-7</c:v>
                </c:pt>
                <c:pt idx="15741">
                  <c:v>3.8799999999999998E-7</c:v>
                </c:pt>
                <c:pt idx="15742">
                  <c:v>3.8799999999999998E-7</c:v>
                </c:pt>
                <c:pt idx="15743">
                  <c:v>3.8799999999999998E-7</c:v>
                </c:pt>
                <c:pt idx="15744">
                  <c:v>3.8799999999999998E-7</c:v>
                </c:pt>
                <c:pt idx="15745">
                  <c:v>3.8799999999999998E-7</c:v>
                </c:pt>
                <c:pt idx="15746">
                  <c:v>3.8799999999999998E-7</c:v>
                </c:pt>
                <c:pt idx="15747">
                  <c:v>3.8799999999999998E-7</c:v>
                </c:pt>
                <c:pt idx="15748">
                  <c:v>3.8799999999999998E-7</c:v>
                </c:pt>
                <c:pt idx="15749">
                  <c:v>3.8799999999999998E-7</c:v>
                </c:pt>
                <c:pt idx="15750">
                  <c:v>3.8799999999999998E-7</c:v>
                </c:pt>
                <c:pt idx="15751">
                  <c:v>3.8799999999999998E-7</c:v>
                </c:pt>
                <c:pt idx="15752">
                  <c:v>3.8799999999999998E-7</c:v>
                </c:pt>
                <c:pt idx="15753">
                  <c:v>3.8799999999999998E-7</c:v>
                </c:pt>
                <c:pt idx="15754">
                  <c:v>3.8799999999999998E-7</c:v>
                </c:pt>
                <c:pt idx="15755">
                  <c:v>3.8799999999999998E-7</c:v>
                </c:pt>
                <c:pt idx="15756">
                  <c:v>3.8799999999999998E-7</c:v>
                </c:pt>
                <c:pt idx="15757">
                  <c:v>3.89E-7</c:v>
                </c:pt>
                <c:pt idx="15758">
                  <c:v>3.89E-7</c:v>
                </c:pt>
                <c:pt idx="15759">
                  <c:v>3.89E-7</c:v>
                </c:pt>
                <c:pt idx="15760">
                  <c:v>3.89E-7</c:v>
                </c:pt>
                <c:pt idx="15761">
                  <c:v>3.89E-7</c:v>
                </c:pt>
                <c:pt idx="15762">
                  <c:v>3.89E-7</c:v>
                </c:pt>
                <c:pt idx="15763">
                  <c:v>3.89E-7</c:v>
                </c:pt>
                <c:pt idx="15764">
                  <c:v>3.89E-7</c:v>
                </c:pt>
                <c:pt idx="15765">
                  <c:v>3.89E-7</c:v>
                </c:pt>
                <c:pt idx="15766">
                  <c:v>3.89E-7</c:v>
                </c:pt>
                <c:pt idx="15767">
                  <c:v>3.89E-7</c:v>
                </c:pt>
                <c:pt idx="15768">
                  <c:v>3.89E-7</c:v>
                </c:pt>
                <c:pt idx="15769">
                  <c:v>3.89E-7</c:v>
                </c:pt>
                <c:pt idx="15770">
                  <c:v>3.89E-7</c:v>
                </c:pt>
                <c:pt idx="15771">
                  <c:v>3.89E-7</c:v>
                </c:pt>
                <c:pt idx="15772">
                  <c:v>3.89E-7</c:v>
                </c:pt>
                <c:pt idx="15773">
                  <c:v>3.89E-7</c:v>
                </c:pt>
                <c:pt idx="15774">
                  <c:v>3.89E-7</c:v>
                </c:pt>
                <c:pt idx="15775">
                  <c:v>3.89E-7</c:v>
                </c:pt>
                <c:pt idx="15776">
                  <c:v>3.89E-7</c:v>
                </c:pt>
                <c:pt idx="15777">
                  <c:v>3.9000000000000002E-7</c:v>
                </c:pt>
                <c:pt idx="15778">
                  <c:v>3.9000000000000002E-7</c:v>
                </c:pt>
                <c:pt idx="15779">
                  <c:v>3.9000000000000002E-7</c:v>
                </c:pt>
                <c:pt idx="15780">
                  <c:v>3.9000000000000002E-7</c:v>
                </c:pt>
                <c:pt idx="15781">
                  <c:v>3.9000000000000002E-7</c:v>
                </c:pt>
                <c:pt idx="15782">
                  <c:v>3.9000000000000002E-7</c:v>
                </c:pt>
                <c:pt idx="15783">
                  <c:v>3.9000000000000002E-7</c:v>
                </c:pt>
                <c:pt idx="15784">
                  <c:v>3.9000000000000002E-7</c:v>
                </c:pt>
                <c:pt idx="15785">
                  <c:v>3.9000000000000002E-7</c:v>
                </c:pt>
                <c:pt idx="15786">
                  <c:v>3.9000000000000002E-7</c:v>
                </c:pt>
                <c:pt idx="15787">
                  <c:v>3.9000000000000002E-7</c:v>
                </c:pt>
                <c:pt idx="15788">
                  <c:v>3.9000000000000002E-7</c:v>
                </c:pt>
                <c:pt idx="15789">
                  <c:v>3.9000000000000002E-7</c:v>
                </c:pt>
                <c:pt idx="15790">
                  <c:v>3.9000000000000002E-7</c:v>
                </c:pt>
                <c:pt idx="15791">
                  <c:v>3.9000000000000002E-7</c:v>
                </c:pt>
                <c:pt idx="15792">
                  <c:v>3.9000000000000002E-7</c:v>
                </c:pt>
                <c:pt idx="15793">
                  <c:v>3.9000000000000002E-7</c:v>
                </c:pt>
                <c:pt idx="15794">
                  <c:v>3.9000000000000002E-7</c:v>
                </c:pt>
                <c:pt idx="15795">
                  <c:v>3.9000000000000002E-7</c:v>
                </c:pt>
                <c:pt idx="15796">
                  <c:v>3.9000000000000002E-7</c:v>
                </c:pt>
                <c:pt idx="15797">
                  <c:v>3.9099999999999999E-7</c:v>
                </c:pt>
                <c:pt idx="15798">
                  <c:v>3.9099999999999999E-7</c:v>
                </c:pt>
                <c:pt idx="15799">
                  <c:v>3.9099999999999999E-7</c:v>
                </c:pt>
                <c:pt idx="15800">
                  <c:v>3.9099999999999999E-7</c:v>
                </c:pt>
                <c:pt idx="15801">
                  <c:v>3.9099999999999999E-7</c:v>
                </c:pt>
                <c:pt idx="15802">
                  <c:v>3.9099999999999999E-7</c:v>
                </c:pt>
                <c:pt idx="15803">
                  <c:v>3.9099999999999999E-7</c:v>
                </c:pt>
                <c:pt idx="15804">
                  <c:v>3.9099999999999999E-7</c:v>
                </c:pt>
                <c:pt idx="15805">
                  <c:v>3.9099999999999999E-7</c:v>
                </c:pt>
                <c:pt idx="15806">
                  <c:v>3.9099999999999999E-7</c:v>
                </c:pt>
                <c:pt idx="15807">
                  <c:v>3.9099999999999999E-7</c:v>
                </c:pt>
                <c:pt idx="15808">
                  <c:v>3.9099999999999999E-7</c:v>
                </c:pt>
                <c:pt idx="15809">
                  <c:v>3.9099999999999999E-7</c:v>
                </c:pt>
                <c:pt idx="15810">
                  <c:v>3.9099999999999999E-7</c:v>
                </c:pt>
                <c:pt idx="15811">
                  <c:v>3.9099999999999999E-7</c:v>
                </c:pt>
                <c:pt idx="15812">
                  <c:v>3.9099999999999999E-7</c:v>
                </c:pt>
                <c:pt idx="15813">
                  <c:v>3.9099999999999999E-7</c:v>
                </c:pt>
                <c:pt idx="15814">
                  <c:v>3.9099999999999999E-7</c:v>
                </c:pt>
                <c:pt idx="15815">
                  <c:v>3.9099999999999999E-7</c:v>
                </c:pt>
                <c:pt idx="15816">
                  <c:v>3.9099999999999999E-7</c:v>
                </c:pt>
                <c:pt idx="15817">
                  <c:v>3.9200000000000002E-7</c:v>
                </c:pt>
                <c:pt idx="15818">
                  <c:v>3.9200000000000002E-7</c:v>
                </c:pt>
                <c:pt idx="15819">
                  <c:v>3.9200000000000002E-7</c:v>
                </c:pt>
                <c:pt idx="15820">
                  <c:v>3.9200000000000002E-7</c:v>
                </c:pt>
                <c:pt idx="15821">
                  <c:v>3.9200000000000002E-7</c:v>
                </c:pt>
                <c:pt idx="15822">
                  <c:v>3.9200000000000002E-7</c:v>
                </c:pt>
                <c:pt idx="15823">
                  <c:v>3.9200000000000002E-7</c:v>
                </c:pt>
                <c:pt idx="15824">
                  <c:v>3.9200000000000002E-7</c:v>
                </c:pt>
                <c:pt idx="15825">
                  <c:v>3.9200000000000002E-7</c:v>
                </c:pt>
                <c:pt idx="15826">
                  <c:v>3.9200000000000002E-7</c:v>
                </c:pt>
                <c:pt idx="15827">
                  <c:v>3.9200000000000002E-7</c:v>
                </c:pt>
                <c:pt idx="15828">
                  <c:v>3.9200000000000002E-7</c:v>
                </c:pt>
                <c:pt idx="15829">
                  <c:v>3.9200000000000002E-7</c:v>
                </c:pt>
                <c:pt idx="15830">
                  <c:v>3.9200000000000002E-7</c:v>
                </c:pt>
                <c:pt idx="15831">
                  <c:v>3.9200000000000002E-7</c:v>
                </c:pt>
                <c:pt idx="15832">
                  <c:v>3.9200000000000002E-7</c:v>
                </c:pt>
                <c:pt idx="15833">
                  <c:v>3.9200000000000002E-7</c:v>
                </c:pt>
                <c:pt idx="15834">
                  <c:v>3.9200000000000002E-7</c:v>
                </c:pt>
                <c:pt idx="15835">
                  <c:v>3.9200000000000002E-7</c:v>
                </c:pt>
                <c:pt idx="15836">
                  <c:v>3.9200000000000002E-7</c:v>
                </c:pt>
                <c:pt idx="15837">
                  <c:v>3.9299999999999999E-7</c:v>
                </c:pt>
                <c:pt idx="15838">
                  <c:v>3.9299999999999999E-7</c:v>
                </c:pt>
                <c:pt idx="15839">
                  <c:v>3.9299999999999999E-7</c:v>
                </c:pt>
                <c:pt idx="15840">
                  <c:v>3.9299999999999999E-7</c:v>
                </c:pt>
                <c:pt idx="15841">
                  <c:v>3.9299999999999999E-7</c:v>
                </c:pt>
                <c:pt idx="15842">
                  <c:v>3.9299999999999999E-7</c:v>
                </c:pt>
                <c:pt idx="15843">
                  <c:v>3.9299999999999999E-7</c:v>
                </c:pt>
                <c:pt idx="15844">
                  <c:v>3.9299999999999999E-7</c:v>
                </c:pt>
                <c:pt idx="15845">
                  <c:v>3.9299999999999999E-7</c:v>
                </c:pt>
                <c:pt idx="15846">
                  <c:v>3.9299999999999999E-7</c:v>
                </c:pt>
                <c:pt idx="15847">
                  <c:v>3.9299999999999999E-7</c:v>
                </c:pt>
                <c:pt idx="15848">
                  <c:v>3.9299999999999999E-7</c:v>
                </c:pt>
                <c:pt idx="15849">
                  <c:v>3.9299999999999999E-7</c:v>
                </c:pt>
                <c:pt idx="15850">
                  <c:v>3.9299999999999999E-7</c:v>
                </c:pt>
                <c:pt idx="15851">
                  <c:v>3.9299999999999999E-7</c:v>
                </c:pt>
                <c:pt idx="15852">
                  <c:v>3.9299999999999999E-7</c:v>
                </c:pt>
                <c:pt idx="15853">
                  <c:v>3.9299999999999999E-7</c:v>
                </c:pt>
                <c:pt idx="15854">
                  <c:v>3.9299999999999999E-7</c:v>
                </c:pt>
                <c:pt idx="15855">
                  <c:v>3.9299999999999999E-7</c:v>
                </c:pt>
                <c:pt idx="15856">
                  <c:v>3.9299999999999999E-7</c:v>
                </c:pt>
                <c:pt idx="15857">
                  <c:v>3.9400000000000001E-7</c:v>
                </c:pt>
                <c:pt idx="15858">
                  <c:v>3.9400000000000001E-7</c:v>
                </c:pt>
                <c:pt idx="15859">
                  <c:v>3.9400000000000001E-7</c:v>
                </c:pt>
                <c:pt idx="15860">
                  <c:v>3.9400000000000001E-7</c:v>
                </c:pt>
                <c:pt idx="15861">
                  <c:v>3.9400000000000001E-7</c:v>
                </c:pt>
                <c:pt idx="15862">
                  <c:v>3.9400000000000001E-7</c:v>
                </c:pt>
                <c:pt idx="15863">
                  <c:v>3.9400000000000001E-7</c:v>
                </c:pt>
                <c:pt idx="15864">
                  <c:v>3.9400000000000001E-7</c:v>
                </c:pt>
                <c:pt idx="15865">
                  <c:v>3.9400000000000001E-7</c:v>
                </c:pt>
                <c:pt idx="15866">
                  <c:v>3.9400000000000001E-7</c:v>
                </c:pt>
                <c:pt idx="15867">
                  <c:v>3.9400000000000001E-7</c:v>
                </c:pt>
                <c:pt idx="15868">
                  <c:v>3.9400000000000001E-7</c:v>
                </c:pt>
                <c:pt idx="15869">
                  <c:v>3.9400000000000001E-7</c:v>
                </c:pt>
                <c:pt idx="15870">
                  <c:v>3.9400000000000001E-7</c:v>
                </c:pt>
                <c:pt idx="15871">
                  <c:v>3.9400000000000001E-7</c:v>
                </c:pt>
                <c:pt idx="15872">
                  <c:v>3.9400000000000001E-7</c:v>
                </c:pt>
                <c:pt idx="15873">
                  <c:v>3.9400000000000001E-7</c:v>
                </c:pt>
                <c:pt idx="15874">
                  <c:v>3.9400000000000001E-7</c:v>
                </c:pt>
                <c:pt idx="15875">
                  <c:v>3.9400000000000001E-7</c:v>
                </c:pt>
                <c:pt idx="15876">
                  <c:v>3.9400000000000001E-7</c:v>
                </c:pt>
                <c:pt idx="15877">
                  <c:v>3.9499999999999998E-7</c:v>
                </c:pt>
                <c:pt idx="15878">
                  <c:v>3.9499999999999998E-7</c:v>
                </c:pt>
                <c:pt idx="15879">
                  <c:v>3.9499999999999998E-7</c:v>
                </c:pt>
                <c:pt idx="15880">
                  <c:v>3.9499999999999998E-7</c:v>
                </c:pt>
                <c:pt idx="15881">
                  <c:v>3.9499999999999998E-7</c:v>
                </c:pt>
                <c:pt idx="15882">
                  <c:v>3.9499999999999998E-7</c:v>
                </c:pt>
                <c:pt idx="15883">
                  <c:v>3.9499999999999998E-7</c:v>
                </c:pt>
                <c:pt idx="15884">
                  <c:v>3.9499999999999998E-7</c:v>
                </c:pt>
                <c:pt idx="15885">
                  <c:v>3.9499999999999998E-7</c:v>
                </c:pt>
                <c:pt idx="15886">
                  <c:v>3.9499999999999998E-7</c:v>
                </c:pt>
                <c:pt idx="15887">
                  <c:v>3.9499999999999998E-7</c:v>
                </c:pt>
                <c:pt idx="15888">
                  <c:v>3.9499999999999998E-7</c:v>
                </c:pt>
                <c:pt idx="15889">
                  <c:v>3.9499999999999998E-7</c:v>
                </c:pt>
                <c:pt idx="15890">
                  <c:v>3.9499999999999998E-7</c:v>
                </c:pt>
                <c:pt idx="15891">
                  <c:v>3.9499999999999998E-7</c:v>
                </c:pt>
                <c:pt idx="15892">
                  <c:v>3.9499999999999998E-7</c:v>
                </c:pt>
                <c:pt idx="15893">
                  <c:v>3.9499999999999998E-7</c:v>
                </c:pt>
                <c:pt idx="15894">
                  <c:v>3.9499999999999998E-7</c:v>
                </c:pt>
                <c:pt idx="15895">
                  <c:v>3.9499999999999998E-7</c:v>
                </c:pt>
                <c:pt idx="15896">
                  <c:v>3.9499999999999998E-7</c:v>
                </c:pt>
                <c:pt idx="15897">
                  <c:v>3.96E-7</c:v>
                </c:pt>
                <c:pt idx="15898">
                  <c:v>3.96E-7</c:v>
                </c:pt>
                <c:pt idx="15899">
                  <c:v>3.96E-7</c:v>
                </c:pt>
                <c:pt idx="15900">
                  <c:v>3.96E-7</c:v>
                </c:pt>
                <c:pt idx="15901">
                  <c:v>3.96E-7</c:v>
                </c:pt>
                <c:pt idx="15902">
                  <c:v>3.96E-7</c:v>
                </c:pt>
                <c:pt idx="15903">
                  <c:v>3.96E-7</c:v>
                </c:pt>
                <c:pt idx="15904">
                  <c:v>3.96E-7</c:v>
                </c:pt>
                <c:pt idx="15905">
                  <c:v>3.96E-7</c:v>
                </c:pt>
                <c:pt idx="15906">
                  <c:v>3.96E-7</c:v>
                </c:pt>
                <c:pt idx="15907">
                  <c:v>3.96E-7</c:v>
                </c:pt>
                <c:pt idx="15908">
                  <c:v>3.96E-7</c:v>
                </c:pt>
                <c:pt idx="15909">
                  <c:v>3.96E-7</c:v>
                </c:pt>
                <c:pt idx="15910">
                  <c:v>3.96E-7</c:v>
                </c:pt>
                <c:pt idx="15911">
                  <c:v>3.96E-7</c:v>
                </c:pt>
                <c:pt idx="15912">
                  <c:v>3.96E-7</c:v>
                </c:pt>
                <c:pt idx="15913">
                  <c:v>3.96E-7</c:v>
                </c:pt>
                <c:pt idx="15914">
                  <c:v>3.96E-7</c:v>
                </c:pt>
                <c:pt idx="15915">
                  <c:v>3.96E-7</c:v>
                </c:pt>
                <c:pt idx="15916">
                  <c:v>3.96E-7</c:v>
                </c:pt>
                <c:pt idx="15917">
                  <c:v>3.9700000000000002E-7</c:v>
                </c:pt>
                <c:pt idx="15918">
                  <c:v>3.9700000000000002E-7</c:v>
                </c:pt>
                <c:pt idx="15919">
                  <c:v>3.9700000000000002E-7</c:v>
                </c:pt>
                <c:pt idx="15920">
                  <c:v>3.9700000000000002E-7</c:v>
                </c:pt>
                <c:pt idx="15921">
                  <c:v>3.9700000000000002E-7</c:v>
                </c:pt>
                <c:pt idx="15922">
                  <c:v>3.9700000000000002E-7</c:v>
                </c:pt>
                <c:pt idx="15923">
                  <c:v>3.9700000000000002E-7</c:v>
                </c:pt>
                <c:pt idx="15924">
                  <c:v>3.9700000000000002E-7</c:v>
                </c:pt>
                <c:pt idx="15925">
                  <c:v>3.9700000000000002E-7</c:v>
                </c:pt>
                <c:pt idx="15926">
                  <c:v>3.9700000000000002E-7</c:v>
                </c:pt>
                <c:pt idx="15927">
                  <c:v>3.9700000000000002E-7</c:v>
                </c:pt>
                <c:pt idx="15928">
                  <c:v>3.9700000000000002E-7</c:v>
                </c:pt>
                <c:pt idx="15929">
                  <c:v>3.9700000000000002E-7</c:v>
                </c:pt>
                <c:pt idx="15930">
                  <c:v>3.9700000000000002E-7</c:v>
                </c:pt>
                <c:pt idx="15931">
                  <c:v>3.9700000000000002E-7</c:v>
                </c:pt>
                <c:pt idx="15932">
                  <c:v>3.9700000000000002E-7</c:v>
                </c:pt>
                <c:pt idx="15933">
                  <c:v>3.9700000000000002E-7</c:v>
                </c:pt>
                <c:pt idx="15934">
                  <c:v>3.9700000000000002E-7</c:v>
                </c:pt>
                <c:pt idx="15935">
                  <c:v>3.9700000000000002E-7</c:v>
                </c:pt>
                <c:pt idx="15936">
                  <c:v>3.9700000000000002E-7</c:v>
                </c:pt>
                <c:pt idx="15937">
                  <c:v>3.9799999999999999E-7</c:v>
                </c:pt>
                <c:pt idx="15938">
                  <c:v>3.9799999999999999E-7</c:v>
                </c:pt>
                <c:pt idx="15939">
                  <c:v>3.9799999999999999E-7</c:v>
                </c:pt>
                <c:pt idx="15940">
                  <c:v>3.9799999999999999E-7</c:v>
                </c:pt>
                <c:pt idx="15941">
                  <c:v>3.9799999999999999E-7</c:v>
                </c:pt>
                <c:pt idx="15942">
                  <c:v>3.9799999999999999E-7</c:v>
                </c:pt>
                <c:pt idx="15943">
                  <c:v>3.9799999999999999E-7</c:v>
                </c:pt>
                <c:pt idx="15944">
                  <c:v>3.9799999999999999E-7</c:v>
                </c:pt>
                <c:pt idx="15945">
                  <c:v>3.9799999999999999E-7</c:v>
                </c:pt>
                <c:pt idx="15946">
                  <c:v>3.9799999999999999E-7</c:v>
                </c:pt>
                <c:pt idx="15947">
                  <c:v>3.9799999999999999E-7</c:v>
                </c:pt>
                <c:pt idx="15948">
                  <c:v>3.9799999999999999E-7</c:v>
                </c:pt>
                <c:pt idx="15949">
                  <c:v>3.9799999999999999E-7</c:v>
                </c:pt>
                <c:pt idx="15950">
                  <c:v>3.9799999999999999E-7</c:v>
                </c:pt>
                <c:pt idx="15951">
                  <c:v>3.9799999999999999E-7</c:v>
                </c:pt>
                <c:pt idx="15952">
                  <c:v>3.9799999999999999E-7</c:v>
                </c:pt>
                <c:pt idx="15953">
                  <c:v>3.9799999999999999E-7</c:v>
                </c:pt>
                <c:pt idx="15954">
                  <c:v>3.9799999999999999E-7</c:v>
                </c:pt>
                <c:pt idx="15955">
                  <c:v>3.9799999999999999E-7</c:v>
                </c:pt>
                <c:pt idx="15956">
                  <c:v>3.9799999999999999E-7</c:v>
                </c:pt>
                <c:pt idx="15957">
                  <c:v>3.9900000000000001E-7</c:v>
                </c:pt>
                <c:pt idx="15958">
                  <c:v>3.9900000000000001E-7</c:v>
                </c:pt>
                <c:pt idx="15959">
                  <c:v>3.9900000000000001E-7</c:v>
                </c:pt>
                <c:pt idx="15960">
                  <c:v>3.9900000000000001E-7</c:v>
                </c:pt>
                <c:pt idx="15961">
                  <c:v>3.9900000000000001E-7</c:v>
                </c:pt>
                <c:pt idx="15962">
                  <c:v>3.9900000000000001E-7</c:v>
                </c:pt>
                <c:pt idx="15963">
                  <c:v>3.9900000000000001E-7</c:v>
                </c:pt>
                <c:pt idx="15964">
                  <c:v>3.9900000000000001E-7</c:v>
                </c:pt>
                <c:pt idx="15965">
                  <c:v>3.9900000000000001E-7</c:v>
                </c:pt>
                <c:pt idx="15966">
                  <c:v>3.9900000000000001E-7</c:v>
                </c:pt>
                <c:pt idx="15967">
                  <c:v>3.9900000000000001E-7</c:v>
                </c:pt>
                <c:pt idx="15968">
                  <c:v>3.9900000000000001E-7</c:v>
                </c:pt>
                <c:pt idx="15969">
                  <c:v>3.9900000000000001E-7</c:v>
                </c:pt>
                <c:pt idx="15970">
                  <c:v>3.9900000000000001E-7</c:v>
                </c:pt>
                <c:pt idx="15971">
                  <c:v>3.9900000000000001E-7</c:v>
                </c:pt>
                <c:pt idx="15972">
                  <c:v>3.9900000000000001E-7</c:v>
                </c:pt>
                <c:pt idx="15973">
                  <c:v>3.9900000000000001E-7</c:v>
                </c:pt>
                <c:pt idx="15974">
                  <c:v>3.9900000000000001E-7</c:v>
                </c:pt>
                <c:pt idx="15975">
                  <c:v>3.9900000000000001E-7</c:v>
                </c:pt>
                <c:pt idx="15976">
                  <c:v>3.9900000000000001E-7</c:v>
                </c:pt>
                <c:pt idx="15977">
                  <c:v>3.9999999999999998E-7</c:v>
                </c:pt>
                <c:pt idx="15978">
                  <c:v>3.9999999999999998E-7</c:v>
                </c:pt>
                <c:pt idx="15979">
                  <c:v>3.9999999999999998E-7</c:v>
                </c:pt>
                <c:pt idx="15980">
                  <c:v>3.9999999999999998E-7</c:v>
                </c:pt>
                <c:pt idx="15981">
                  <c:v>3.9999999999999998E-7</c:v>
                </c:pt>
                <c:pt idx="15982">
                  <c:v>3.9999999999999998E-7</c:v>
                </c:pt>
                <c:pt idx="15983">
                  <c:v>3.9999999999999998E-7</c:v>
                </c:pt>
                <c:pt idx="15984">
                  <c:v>3.9999999999999998E-7</c:v>
                </c:pt>
              </c:numCache>
            </c:numRef>
          </c:xVal>
          <c:yVal>
            <c:numRef>
              <c:f>'Add1kohm-Amp'!$E$2:$E$15986</c:f>
              <c:numCache>
                <c:formatCode>0.00E+00</c:formatCode>
                <c:ptCount val="15985"/>
                <c:pt idx="0">
                  <c:v>-2.4506666666672915E-5</c:v>
                </c:pt>
                <c:pt idx="1">
                  <c:v>-3.4506666666672941E-5</c:v>
                </c:pt>
                <c:pt idx="2">
                  <c:v>-4.4506666666672967E-5</c:v>
                </c:pt>
                <c:pt idx="3">
                  <c:v>-4.4506666666672967E-5</c:v>
                </c:pt>
                <c:pt idx="4">
                  <c:v>-4.4506666666672967E-5</c:v>
                </c:pt>
                <c:pt idx="5">
                  <c:v>-4.4506666666672967E-5</c:v>
                </c:pt>
                <c:pt idx="6">
                  <c:v>-4.4506666666672967E-5</c:v>
                </c:pt>
                <c:pt idx="7">
                  <c:v>-3.4506666666672941E-5</c:v>
                </c:pt>
                <c:pt idx="8">
                  <c:v>-4.4506666666672967E-5</c:v>
                </c:pt>
                <c:pt idx="9">
                  <c:v>-3.4506666666672941E-5</c:v>
                </c:pt>
                <c:pt idx="10">
                  <c:v>-3.4506666666672941E-5</c:v>
                </c:pt>
                <c:pt idx="11">
                  <c:v>-2.4506666666672915E-5</c:v>
                </c:pt>
                <c:pt idx="12">
                  <c:v>-2.4506666666672915E-5</c:v>
                </c:pt>
                <c:pt idx="13">
                  <c:v>-2.4506666666672915E-5</c:v>
                </c:pt>
                <c:pt idx="14">
                  <c:v>-2.4506666666672915E-5</c:v>
                </c:pt>
                <c:pt idx="15">
                  <c:v>-1.4506666666672888E-5</c:v>
                </c:pt>
                <c:pt idx="16">
                  <c:v>-4.5066666666728622E-6</c:v>
                </c:pt>
                <c:pt idx="17">
                  <c:v>5.4933333333269472E-6</c:v>
                </c:pt>
                <c:pt idx="18">
                  <c:v>5.4933333333269472E-6</c:v>
                </c:pt>
                <c:pt idx="19">
                  <c:v>1.5493333333326973E-5</c:v>
                </c:pt>
                <c:pt idx="20">
                  <c:v>1.5493333333326973E-5</c:v>
                </c:pt>
                <c:pt idx="21">
                  <c:v>2.5493333333327E-5</c:v>
                </c:pt>
                <c:pt idx="22">
                  <c:v>3.5493333333327026E-5</c:v>
                </c:pt>
                <c:pt idx="23">
                  <c:v>4.5493333333327052E-5</c:v>
                </c:pt>
                <c:pt idx="24">
                  <c:v>4.5493333333327052E-5</c:v>
                </c:pt>
                <c:pt idx="25">
                  <c:v>6.5493333333327105E-5</c:v>
                </c:pt>
                <c:pt idx="26">
                  <c:v>6.5493333333327105E-5</c:v>
                </c:pt>
                <c:pt idx="27">
                  <c:v>6.5493333333327105E-5</c:v>
                </c:pt>
                <c:pt idx="28">
                  <c:v>6.5493333333327105E-5</c:v>
                </c:pt>
                <c:pt idx="29">
                  <c:v>8.549333333332694E-5</c:v>
                </c:pt>
                <c:pt idx="30">
                  <c:v>8.549333333332694E-5</c:v>
                </c:pt>
                <c:pt idx="31">
                  <c:v>8.549333333332694E-5</c:v>
                </c:pt>
                <c:pt idx="32">
                  <c:v>9.5493333333326966E-5</c:v>
                </c:pt>
                <c:pt idx="33">
                  <c:v>9.5493333333326966E-5</c:v>
                </c:pt>
                <c:pt idx="34">
                  <c:v>9.5493333333326966E-5</c:v>
                </c:pt>
                <c:pt idx="35">
                  <c:v>1.0549333333332699E-4</c:v>
                </c:pt>
                <c:pt idx="36">
                  <c:v>9.5493333333326966E-5</c:v>
                </c:pt>
                <c:pt idx="37">
                  <c:v>1.0549333333332699E-4</c:v>
                </c:pt>
                <c:pt idx="38">
                  <c:v>1.0549333333332699E-4</c:v>
                </c:pt>
                <c:pt idx="39">
                  <c:v>1.0549333333332699E-4</c:v>
                </c:pt>
                <c:pt idx="40">
                  <c:v>1.0549333333332699E-4</c:v>
                </c:pt>
                <c:pt idx="41">
                  <c:v>1.1549333333332702E-4</c:v>
                </c:pt>
                <c:pt idx="42">
                  <c:v>1.0549333333332699E-4</c:v>
                </c:pt>
                <c:pt idx="43">
                  <c:v>1.0549333333332699E-4</c:v>
                </c:pt>
                <c:pt idx="44">
                  <c:v>1.0549333333332699E-4</c:v>
                </c:pt>
                <c:pt idx="45">
                  <c:v>1.0549333333332699E-4</c:v>
                </c:pt>
                <c:pt idx="46">
                  <c:v>1.0549333333332699E-4</c:v>
                </c:pt>
                <c:pt idx="47">
                  <c:v>1.0549333333332699E-4</c:v>
                </c:pt>
                <c:pt idx="48">
                  <c:v>1.1549333333332702E-4</c:v>
                </c:pt>
                <c:pt idx="49">
                  <c:v>1.0549333333332699E-4</c:v>
                </c:pt>
                <c:pt idx="50">
                  <c:v>1.0549333333332699E-4</c:v>
                </c:pt>
                <c:pt idx="51">
                  <c:v>1.0549333333332699E-4</c:v>
                </c:pt>
                <c:pt idx="52">
                  <c:v>1.0549333333332699E-4</c:v>
                </c:pt>
                <c:pt idx="53">
                  <c:v>1.0549333333332699E-4</c:v>
                </c:pt>
                <c:pt idx="54">
                  <c:v>1.0549333333332699E-4</c:v>
                </c:pt>
                <c:pt idx="55">
                  <c:v>1.0549333333332699E-4</c:v>
                </c:pt>
                <c:pt idx="56">
                  <c:v>1.0549333333332699E-4</c:v>
                </c:pt>
                <c:pt idx="57">
                  <c:v>1.0549333333332699E-4</c:v>
                </c:pt>
                <c:pt idx="58">
                  <c:v>1.0549333333332699E-4</c:v>
                </c:pt>
                <c:pt idx="59">
                  <c:v>1.0549333333332699E-4</c:v>
                </c:pt>
                <c:pt idx="60">
                  <c:v>9.5493333333326966E-5</c:v>
                </c:pt>
                <c:pt idx="61">
                  <c:v>1.0549333333332699E-4</c:v>
                </c:pt>
                <c:pt idx="62">
                  <c:v>8.549333333332694E-5</c:v>
                </c:pt>
                <c:pt idx="63">
                  <c:v>9.5493333333326966E-5</c:v>
                </c:pt>
                <c:pt idx="64">
                  <c:v>9.5493333333326966E-5</c:v>
                </c:pt>
                <c:pt idx="65">
                  <c:v>8.549333333332694E-5</c:v>
                </c:pt>
                <c:pt idx="66">
                  <c:v>7.5493333333327131E-5</c:v>
                </c:pt>
                <c:pt idx="67">
                  <c:v>8.549333333332694E-5</c:v>
                </c:pt>
                <c:pt idx="68">
                  <c:v>6.5493333333327105E-5</c:v>
                </c:pt>
                <c:pt idx="69">
                  <c:v>6.5493333333327105E-5</c:v>
                </c:pt>
                <c:pt idx="70">
                  <c:v>6.5493333333327105E-5</c:v>
                </c:pt>
                <c:pt idx="71">
                  <c:v>6.5493333333327105E-5</c:v>
                </c:pt>
                <c:pt idx="72">
                  <c:v>4.5493333333327052E-5</c:v>
                </c:pt>
                <c:pt idx="73">
                  <c:v>4.5493333333327052E-5</c:v>
                </c:pt>
                <c:pt idx="74">
                  <c:v>3.5493333333327026E-5</c:v>
                </c:pt>
                <c:pt idx="75">
                  <c:v>2.5493333333327E-5</c:v>
                </c:pt>
                <c:pt idx="76">
                  <c:v>1.5493333333326973E-5</c:v>
                </c:pt>
                <c:pt idx="77">
                  <c:v>1.5493333333326973E-5</c:v>
                </c:pt>
                <c:pt idx="78">
                  <c:v>5.4933333333269472E-6</c:v>
                </c:pt>
                <c:pt idx="79">
                  <c:v>-4.5066666666728622E-6</c:v>
                </c:pt>
                <c:pt idx="80">
                  <c:v>-4.5066666666728622E-6</c:v>
                </c:pt>
                <c:pt idx="81">
                  <c:v>-1.4506666666672888E-5</c:v>
                </c:pt>
                <c:pt idx="82">
                  <c:v>-2.4506666666672915E-5</c:v>
                </c:pt>
                <c:pt idx="83">
                  <c:v>-2.4506666666672915E-5</c:v>
                </c:pt>
                <c:pt idx="84">
                  <c:v>-4.4506666666672967E-5</c:v>
                </c:pt>
                <c:pt idx="85">
                  <c:v>-4.4506666666672967E-5</c:v>
                </c:pt>
                <c:pt idx="86">
                  <c:v>-4.4506666666672967E-5</c:v>
                </c:pt>
                <c:pt idx="87">
                  <c:v>-5.4506666666672993E-5</c:v>
                </c:pt>
                <c:pt idx="88">
                  <c:v>-7.4506666666673046E-5</c:v>
                </c:pt>
                <c:pt idx="89">
                  <c:v>-6.450666666667302E-5</c:v>
                </c:pt>
                <c:pt idx="90">
                  <c:v>-7.4506666666673046E-5</c:v>
                </c:pt>
                <c:pt idx="91">
                  <c:v>-8.4506666666672855E-5</c:v>
                </c:pt>
                <c:pt idx="92">
                  <c:v>-9.4506666666672881E-5</c:v>
                </c:pt>
                <c:pt idx="93">
                  <c:v>-8.4506666666672855E-5</c:v>
                </c:pt>
                <c:pt idx="94">
                  <c:v>-1.0450666666667291E-4</c:v>
                </c:pt>
                <c:pt idx="95">
                  <c:v>-1.0450666666667291E-4</c:v>
                </c:pt>
                <c:pt idx="96">
                  <c:v>-1.0450666666667291E-4</c:v>
                </c:pt>
                <c:pt idx="97">
                  <c:v>-1.0450666666667291E-4</c:v>
                </c:pt>
                <c:pt idx="98">
                  <c:v>-1.1450666666667293E-4</c:v>
                </c:pt>
                <c:pt idx="99">
                  <c:v>-1.1450666666667293E-4</c:v>
                </c:pt>
                <c:pt idx="100">
                  <c:v>-1.2450666666667296E-4</c:v>
                </c:pt>
                <c:pt idx="101">
                  <c:v>-1.1450666666667293E-4</c:v>
                </c:pt>
                <c:pt idx="102">
                  <c:v>-1.2450666666667296E-4</c:v>
                </c:pt>
                <c:pt idx="103">
                  <c:v>-1.2450666666667296E-4</c:v>
                </c:pt>
                <c:pt idx="104">
                  <c:v>-1.3450666666667299E-4</c:v>
                </c:pt>
                <c:pt idx="105">
                  <c:v>-1.2450666666667296E-4</c:v>
                </c:pt>
                <c:pt idx="106">
                  <c:v>-1.2450666666667296E-4</c:v>
                </c:pt>
                <c:pt idx="107">
                  <c:v>-1.2450666666667296E-4</c:v>
                </c:pt>
                <c:pt idx="108">
                  <c:v>-1.3450666666667299E-4</c:v>
                </c:pt>
                <c:pt idx="109">
                  <c:v>-1.2450666666667296E-4</c:v>
                </c:pt>
                <c:pt idx="110">
                  <c:v>-1.2450666666667296E-4</c:v>
                </c:pt>
                <c:pt idx="111">
                  <c:v>-1.2450666666667296E-4</c:v>
                </c:pt>
                <c:pt idx="112">
                  <c:v>-1.2450666666667296E-4</c:v>
                </c:pt>
                <c:pt idx="113">
                  <c:v>-1.2450666666667296E-4</c:v>
                </c:pt>
                <c:pt idx="114">
                  <c:v>-1.2450666666667296E-4</c:v>
                </c:pt>
                <c:pt idx="115">
                  <c:v>-1.1450666666667293E-4</c:v>
                </c:pt>
                <c:pt idx="116">
                  <c:v>-1.2450666666667296E-4</c:v>
                </c:pt>
                <c:pt idx="117">
                  <c:v>-1.0450666666667291E-4</c:v>
                </c:pt>
                <c:pt idx="118">
                  <c:v>-1.0450666666667291E-4</c:v>
                </c:pt>
                <c:pt idx="119">
                  <c:v>-9.4506666666672881E-5</c:v>
                </c:pt>
                <c:pt idx="120">
                  <c:v>-1.0450666666667291E-4</c:v>
                </c:pt>
                <c:pt idx="121">
                  <c:v>-8.4506666666672855E-5</c:v>
                </c:pt>
                <c:pt idx="122">
                  <c:v>-8.4506666666672855E-5</c:v>
                </c:pt>
                <c:pt idx="123">
                  <c:v>-8.4506666666672855E-5</c:v>
                </c:pt>
                <c:pt idx="124">
                  <c:v>-8.4506666666672855E-5</c:v>
                </c:pt>
                <c:pt idx="125">
                  <c:v>-6.450666666667302E-5</c:v>
                </c:pt>
                <c:pt idx="126">
                  <c:v>-6.450666666667302E-5</c:v>
                </c:pt>
                <c:pt idx="127">
                  <c:v>-5.4506666666672993E-5</c:v>
                </c:pt>
                <c:pt idx="128">
                  <c:v>-4.4506666666672967E-5</c:v>
                </c:pt>
                <c:pt idx="129">
                  <c:v>-4.4506666666672967E-5</c:v>
                </c:pt>
                <c:pt idx="130">
                  <c:v>-4.4506666666672967E-5</c:v>
                </c:pt>
                <c:pt idx="131">
                  <c:v>-2.4506666666672915E-5</c:v>
                </c:pt>
                <c:pt idx="132">
                  <c:v>-2.4506666666672915E-5</c:v>
                </c:pt>
                <c:pt idx="133">
                  <c:v>-1.4506666666672888E-5</c:v>
                </c:pt>
                <c:pt idx="134">
                  <c:v>-1.4506666666672888E-5</c:v>
                </c:pt>
                <c:pt idx="135">
                  <c:v>-4.5066666666728622E-6</c:v>
                </c:pt>
                <c:pt idx="136">
                  <c:v>-1.4506666666672888E-5</c:v>
                </c:pt>
                <c:pt idx="137">
                  <c:v>5.4933333333269472E-6</c:v>
                </c:pt>
                <c:pt idx="138">
                  <c:v>5.4933333333269472E-6</c:v>
                </c:pt>
                <c:pt idx="139">
                  <c:v>5.4933333333269472E-6</c:v>
                </c:pt>
                <c:pt idx="140">
                  <c:v>5.4933333333269472E-6</c:v>
                </c:pt>
                <c:pt idx="141">
                  <c:v>1.5493333333326973E-5</c:v>
                </c:pt>
                <c:pt idx="142">
                  <c:v>1.5493333333326973E-5</c:v>
                </c:pt>
                <c:pt idx="143">
                  <c:v>2.5493333333327E-5</c:v>
                </c:pt>
                <c:pt idx="144">
                  <c:v>2.5493333333327E-5</c:v>
                </c:pt>
                <c:pt idx="145">
                  <c:v>2.5493333333327E-5</c:v>
                </c:pt>
                <c:pt idx="146">
                  <c:v>2.5493333333327E-5</c:v>
                </c:pt>
                <c:pt idx="147">
                  <c:v>2.5493333333327E-5</c:v>
                </c:pt>
                <c:pt idx="148">
                  <c:v>2.5493333333327E-5</c:v>
                </c:pt>
                <c:pt idx="149">
                  <c:v>2.5493333333327E-5</c:v>
                </c:pt>
                <c:pt idx="150">
                  <c:v>2.5493333333327E-5</c:v>
                </c:pt>
                <c:pt idx="151">
                  <c:v>3.5493333333327026E-5</c:v>
                </c:pt>
                <c:pt idx="152">
                  <c:v>2.5493333333327E-5</c:v>
                </c:pt>
                <c:pt idx="153">
                  <c:v>3.5493333333327026E-5</c:v>
                </c:pt>
                <c:pt idx="154">
                  <c:v>3.5493333333327026E-5</c:v>
                </c:pt>
                <c:pt idx="155">
                  <c:v>3.5493333333327026E-5</c:v>
                </c:pt>
                <c:pt idx="156">
                  <c:v>2.5493333333327E-5</c:v>
                </c:pt>
                <c:pt idx="157">
                  <c:v>3.5493333333327026E-5</c:v>
                </c:pt>
                <c:pt idx="158">
                  <c:v>2.5493333333327E-5</c:v>
                </c:pt>
                <c:pt idx="159">
                  <c:v>3.5493333333327026E-5</c:v>
                </c:pt>
                <c:pt idx="160">
                  <c:v>4.5493333333327052E-5</c:v>
                </c:pt>
                <c:pt idx="161">
                  <c:v>4.5493333333327052E-5</c:v>
                </c:pt>
                <c:pt idx="162">
                  <c:v>3.5493333333327026E-5</c:v>
                </c:pt>
                <c:pt idx="163">
                  <c:v>4.5493333333327052E-5</c:v>
                </c:pt>
                <c:pt idx="164">
                  <c:v>4.5493333333327052E-5</c:v>
                </c:pt>
                <c:pt idx="165">
                  <c:v>4.5493333333327052E-5</c:v>
                </c:pt>
                <c:pt idx="166">
                  <c:v>4.5493333333327052E-5</c:v>
                </c:pt>
                <c:pt idx="167">
                  <c:v>5.5493333333327078E-5</c:v>
                </c:pt>
                <c:pt idx="168">
                  <c:v>4.5493333333327052E-5</c:v>
                </c:pt>
                <c:pt idx="169">
                  <c:v>6.5493333333327105E-5</c:v>
                </c:pt>
                <c:pt idx="170">
                  <c:v>5.5493333333327078E-5</c:v>
                </c:pt>
                <c:pt idx="171">
                  <c:v>6.5493333333327105E-5</c:v>
                </c:pt>
                <c:pt idx="172">
                  <c:v>5.5493333333327078E-5</c:v>
                </c:pt>
                <c:pt idx="173">
                  <c:v>6.5493333333327105E-5</c:v>
                </c:pt>
                <c:pt idx="174">
                  <c:v>5.5493333333327078E-5</c:v>
                </c:pt>
                <c:pt idx="175">
                  <c:v>6.5493333333327105E-5</c:v>
                </c:pt>
                <c:pt idx="176">
                  <c:v>6.5493333333327105E-5</c:v>
                </c:pt>
                <c:pt idx="177">
                  <c:v>5.5493333333327078E-5</c:v>
                </c:pt>
                <c:pt idx="178">
                  <c:v>4.5493333333327052E-5</c:v>
                </c:pt>
                <c:pt idx="179">
                  <c:v>4.5493333333327052E-5</c:v>
                </c:pt>
                <c:pt idx="180">
                  <c:v>4.5493333333327052E-5</c:v>
                </c:pt>
                <c:pt idx="181">
                  <c:v>4.5493333333327052E-5</c:v>
                </c:pt>
                <c:pt idx="182">
                  <c:v>4.5493333333327052E-5</c:v>
                </c:pt>
                <c:pt idx="183">
                  <c:v>3.5493333333327026E-5</c:v>
                </c:pt>
                <c:pt idx="184">
                  <c:v>2.5493333333327E-5</c:v>
                </c:pt>
                <c:pt idx="185">
                  <c:v>2.5493333333327E-5</c:v>
                </c:pt>
                <c:pt idx="186">
                  <c:v>1.5493333333326973E-5</c:v>
                </c:pt>
                <c:pt idx="187">
                  <c:v>5.4933333333269472E-6</c:v>
                </c:pt>
                <c:pt idx="188">
                  <c:v>-4.5066666666728622E-6</c:v>
                </c:pt>
                <c:pt idx="189">
                  <c:v>-4.5066666666728622E-6</c:v>
                </c:pt>
                <c:pt idx="190">
                  <c:v>-1.4506666666672888E-5</c:v>
                </c:pt>
                <c:pt idx="191">
                  <c:v>-1.4506666666672888E-5</c:v>
                </c:pt>
                <c:pt idx="192">
                  <c:v>-1.4506666666672888E-5</c:v>
                </c:pt>
                <c:pt idx="193">
                  <c:v>-2.4506666666672915E-5</c:v>
                </c:pt>
                <c:pt idx="194">
                  <c:v>-3.4506666666672941E-5</c:v>
                </c:pt>
                <c:pt idx="195">
                  <c:v>-3.4506666666672941E-5</c:v>
                </c:pt>
                <c:pt idx="196">
                  <c:v>-4.4506666666672967E-5</c:v>
                </c:pt>
                <c:pt idx="197">
                  <c:v>-4.4506666666672967E-5</c:v>
                </c:pt>
                <c:pt idx="198">
                  <c:v>-5.4506666666672993E-5</c:v>
                </c:pt>
                <c:pt idx="199">
                  <c:v>-5.4506666666672993E-5</c:v>
                </c:pt>
                <c:pt idx="200">
                  <c:v>-6.450666666667302E-5</c:v>
                </c:pt>
                <c:pt idx="201">
                  <c:v>-5.4506666666672993E-5</c:v>
                </c:pt>
                <c:pt idx="202">
                  <c:v>-6.450666666667302E-5</c:v>
                </c:pt>
                <c:pt idx="203">
                  <c:v>-6.450666666667302E-5</c:v>
                </c:pt>
                <c:pt idx="204">
                  <c:v>-6.450666666667302E-5</c:v>
                </c:pt>
                <c:pt idx="205">
                  <c:v>-6.450666666667302E-5</c:v>
                </c:pt>
                <c:pt idx="206">
                  <c:v>-6.450666666667302E-5</c:v>
                </c:pt>
                <c:pt idx="207">
                  <c:v>-6.450666666667302E-5</c:v>
                </c:pt>
                <c:pt idx="208">
                  <c:v>-6.450666666667302E-5</c:v>
                </c:pt>
                <c:pt idx="209">
                  <c:v>-6.450666666667302E-5</c:v>
                </c:pt>
                <c:pt idx="210">
                  <c:v>-6.450666666667302E-5</c:v>
                </c:pt>
                <c:pt idx="211">
                  <c:v>-5.4506666666672993E-5</c:v>
                </c:pt>
                <c:pt idx="212">
                  <c:v>-6.450666666667302E-5</c:v>
                </c:pt>
                <c:pt idx="213">
                  <c:v>-5.4506666666672993E-5</c:v>
                </c:pt>
                <c:pt idx="214">
                  <c:v>-4.4506666666672967E-5</c:v>
                </c:pt>
                <c:pt idx="215">
                  <c:v>-4.4506666666672967E-5</c:v>
                </c:pt>
                <c:pt idx="216">
                  <c:v>-5.4506666666672993E-5</c:v>
                </c:pt>
                <c:pt idx="217">
                  <c:v>-3.4506666666672941E-5</c:v>
                </c:pt>
                <c:pt idx="218">
                  <c:v>-4.4506666666672967E-5</c:v>
                </c:pt>
                <c:pt idx="219">
                  <c:v>-3.4506666666672941E-5</c:v>
                </c:pt>
                <c:pt idx="220">
                  <c:v>-4.4506666666672967E-5</c:v>
                </c:pt>
                <c:pt idx="221">
                  <c:v>-3.4506666666672941E-5</c:v>
                </c:pt>
                <c:pt idx="222">
                  <c:v>-3.4506666666672941E-5</c:v>
                </c:pt>
                <c:pt idx="223">
                  <c:v>-2.4506666666672915E-5</c:v>
                </c:pt>
                <c:pt idx="224">
                  <c:v>-2.4506666666672915E-5</c:v>
                </c:pt>
                <c:pt idx="225">
                  <c:v>-2.4506666666672915E-5</c:v>
                </c:pt>
                <c:pt idx="226">
                  <c:v>-3.4506666666672941E-5</c:v>
                </c:pt>
                <c:pt idx="227">
                  <c:v>-2.4506666666672915E-5</c:v>
                </c:pt>
                <c:pt idx="228">
                  <c:v>-3.4506666666672941E-5</c:v>
                </c:pt>
                <c:pt idx="229">
                  <c:v>-2.4506666666672915E-5</c:v>
                </c:pt>
                <c:pt idx="230">
                  <c:v>-2.4506666666672915E-5</c:v>
                </c:pt>
                <c:pt idx="231">
                  <c:v>-2.4506666666672915E-5</c:v>
                </c:pt>
                <c:pt idx="232">
                  <c:v>-4.4506666666672967E-5</c:v>
                </c:pt>
                <c:pt idx="233">
                  <c:v>-2.4506666666672915E-5</c:v>
                </c:pt>
                <c:pt idx="234">
                  <c:v>-2.4506666666672915E-5</c:v>
                </c:pt>
                <c:pt idx="235">
                  <c:v>-3.4506666666672941E-5</c:v>
                </c:pt>
                <c:pt idx="236">
                  <c:v>-4.4506666666672967E-5</c:v>
                </c:pt>
                <c:pt idx="237">
                  <c:v>-3.4506666666672941E-5</c:v>
                </c:pt>
                <c:pt idx="238">
                  <c:v>-4.4506666666672967E-5</c:v>
                </c:pt>
                <c:pt idx="239">
                  <c:v>-3.4506666666672941E-5</c:v>
                </c:pt>
                <c:pt idx="240">
                  <c:v>-3.4506666666672941E-5</c:v>
                </c:pt>
                <c:pt idx="241">
                  <c:v>-3.4506666666672941E-5</c:v>
                </c:pt>
                <c:pt idx="242">
                  <c:v>-4.4506666666672967E-5</c:v>
                </c:pt>
                <c:pt idx="243">
                  <c:v>-3.4506666666672941E-5</c:v>
                </c:pt>
                <c:pt idx="244">
                  <c:v>-4.4506666666672967E-5</c:v>
                </c:pt>
                <c:pt idx="245">
                  <c:v>-3.4506666666672941E-5</c:v>
                </c:pt>
                <c:pt idx="246">
                  <c:v>-3.4506666666672941E-5</c:v>
                </c:pt>
                <c:pt idx="247">
                  <c:v>-2.4506666666672915E-5</c:v>
                </c:pt>
                <c:pt idx="248">
                  <c:v>-4.4506666666672967E-5</c:v>
                </c:pt>
                <c:pt idx="249">
                  <c:v>-2.4506666666672915E-5</c:v>
                </c:pt>
                <c:pt idx="250">
                  <c:v>-2.4506666666672915E-5</c:v>
                </c:pt>
                <c:pt idx="251">
                  <c:v>-2.4506666666672915E-5</c:v>
                </c:pt>
                <c:pt idx="252">
                  <c:v>-3.4506666666672941E-5</c:v>
                </c:pt>
                <c:pt idx="253">
                  <c:v>-2.4506666666672915E-5</c:v>
                </c:pt>
                <c:pt idx="254">
                  <c:v>-2.4506666666672915E-5</c:v>
                </c:pt>
                <c:pt idx="255">
                  <c:v>-2.4506666666672915E-5</c:v>
                </c:pt>
                <c:pt idx="256">
                  <c:v>-2.4506666666672915E-5</c:v>
                </c:pt>
                <c:pt idx="257">
                  <c:v>-2.4506666666672915E-5</c:v>
                </c:pt>
                <c:pt idx="258">
                  <c:v>-2.4506666666672915E-5</c:v>
                </c:pt>
                <c:pt idx="259">
                  <c:v>-2.4506666666672915E-5</c:v>
                </c:pt>
                <c:pt idx="260">
                  <c:v>-2.4506666666672915E-5</c:v>
                </c:pt>
                <c:pt idx="261">
                  <c:v>-2.4506666666672915E-5</c:v>
                </c:pt>
                <c:pt idx="262">
                  <c:v>-2.4506666666672915E-5</c:v>
                </c:pt>
                <c:pt idx="263">
                  <c:v>-1.4506666666672888E-5</c:v>
                </c:pt>
                <c:pt idx="264">
                  <c:v>-2.4506666666672915E-5</c:v>
                </c:pt>
                <c:pt idx="265">
                  <c:v>-1.4506666666672888E-5</c:v>
                </c:pt>
                <c:pt idx="266">
                  <c:v>-2.4506666666672915E-5</c:v>
                </c:pt>
                <c:pt idx="267">
                  <c:v>-2.4506666666672915E-5</c:v>
                </c:pt>
                <c:pt idx="268">
                  <c:v>-2.4506666666672915E-5</c:v>
                </c:pt>
                <c:pt idx="269">
                  <c:v>-2.4506666666672915E-5</c:v>
                </c:pt>
                <c:pt idx="270">
                  <c:v>-2.4506666666672915E-5</c:v>
                </c:pt>
                <c:pt idx="271">
                  <c:v>-2.4506666666672915E-5</c:v>
                </c:pt>
                <c:pt idx="272">
                  <c:v>-2.4506666666672915E-5</c:v>
                </c:pt>
                <c:pt idx="273">
                  <c:v>-2.4506666666672915E-5</c:v>
                </c:pt>
                <c:pt idx="274">
                  <c:v>-2.4506666666672915E-5</c:v>
                </c:pt>
                <c:pt idx="275">
                  <c:v>-2.4506666666672915E-5</c:v>
                </c:pt>
                <c:pt idx="276">
                  <c:v>-2.4506666666672915E-5</c:v>
                </c:pt>
                <c:pt idx="277">
                  <c:v>-2.4506666666672915E-5</c:v>
                </c:pt>
                <c:pt idx="278">
                  <c:v>-2.4506666666672915E-5</c:v>
                </c:pt>
                <c:pt idx="279">
                  <c:v>-1.4506666666672888E-5</c:v>
                </c:pt>
                <c:pt idx="280">
                  <c:v>-2.4506666666672915E-5</c:v>
                </c:pt>
                <c:pt idx="281">
                  <c:v>-1.4506666666672888E-5</c:v>
                </c:pt>
                <c:pt idx="282">
                  <c:v>-1.4506666666672888E-5</c:v>
                </c:pt>
                <c:pt idx="283">
                  <c:v>-1.4506666666672888E-5</c:v>
                </c:pt>
                <c:pt idx="284">
                  <c:v>-1.4506666666672888E-5</c:v>
                </c:pt>
                <c:pt idx="285">
                  <c:v>-4.5066666666728622E-6</c:v>
                </c:pt>
                <c:pt idx="286">
                  <c:v>-1.4506666666672888E-5</c:v>
                </c:pt>
                <c:pt idx="287">
                  <c:v>5.4933333333269472E-6</c:v>
                </c:pt>
                <c:pt idx="288">
                  <c:v>5.4933333333269472E-6</c:v>
                </c:pt>
                <c:pt idx="289">
                  <c:v>5.4933333333269472E-6</c:v>
                </c:pt>
                <c:pt idx="290">
                  <c:v>5.4933333333269472E-6</c:v>
                </c:pt>
                <c:pt idx="291">
                  <c:v>1.5493333333326973E-5</c:v>
                </c:pt>
                <c:pt idx="292">
                  <c:v>5.4933333333269472E-6</c:v>
                </c:pt>
                <c:pt idx="293">
                  <c:v>2.5493333333327E-5</c:v>
                </c:pt>
                <c:pt idx="294">
                  <c:v>2.5493333333327E-5</c:v>
                </c:pt>
                <c:pt idx="295">
                  <c:v>2.5493333333327E-5</c:v>
                </c:pt>
                <c:pt idx="296">
                  <c:v>1.5493333333326973E-5</c:v>
                </c:pt>
                <c:pt idx="297">
                  <c:v>2.5493333333327E-5</c:v>
                </c:pt>
                <c:pt idx="298">
                  <c:v>2.5493333333327E-5</c:v>
                </c:pt>
                <c:pt idx="299">
                  <c:v>2.5493333333327E-5</c:v>
                </c:pt>
                <c:pt idx="300">
                  <c:v>2.5493333333327E-5</c:v>
                </c:pt>
                <c:pt idx="301">
                  <c:v>2.5493333333327E-5</c:v>
                </c:pt>
                <c:pt idx="302">
                  <c:v>2.5493333333327E-5</c:v>
                </c:pt>
                <c:pt idx="303">
                  <c:v>2.5493333333327E-5</c:v>
                </c:pt>
                <c:pt idx="304">
                  <c:v>2.5493333333327E-5</c:v>
                </c:pt>
                <c:pt idx="305">
                  <c:v>2.5493333333327E-5</c:v>
                </c:pt>
                <c:pt idx="306">
                  <c:v>1.5493333333326973E-5</c:v>
                </c:pt>
                <c:pt idx="307">
                  <c:v>2.5493333333327E-5</c:v>
                </c:pt>
                <c:pt idx="308">
                  <c:v>5.4933333333269472E-6</c:v>
                </c:pt>
                <c:pt idx="309">
                  <c:v>1.5493333333326973E-5</c:v>
                </c:pt>
                <c:pt idx="310">
                  <c:v>5.4933333333269472E-6</c:v>
                </c:pt>
                <c:pt idx="311">
                  <c:v>5.4933333333269472E-6</c:v>
                </c:pt>
                <c:pt idx="312">
                  <c:v>-4.5066666666728622E-6</c:v>
                </c:pt>
                <c:pt idx="313">
                  <c:v>5.4933333333269472E-6</c:v>
                </c:pt>
                <c:pt idx="314">
                  <c:v>-4.5066666666728622E-6</c:v>
                </c:pt>
                <c:pt idx="315">
                  <c:v>-1.4506666666672888E-5</c:v>
                </c:pt>
                <c:pt idx="316">
                  <c:v>-1.4506666666672888E-5</c:v>
                </c:pt>
                <c:pt idx="317">
                  <c:v>-1.4506666666672888E-5</c:v>
                </c:pt>
                <c:pt idx="318">
                  <c:v>-2.4506666666672915E-5</c:v>
                </c:pt>
                <c:pt idx="319">
                  <c:v>-2.4506666666672915E-5</c:v>
                </c:pt>
                <c:pt idx="320">
                  <c:v>-2.4506666666672915E-5</c:v>
                </c:pt>
                <c:pt idx="321">
                  <c:v>-2.4506666666672915E-5</c:v>
                </c:pt>
                <c:pt idx="322">
                  <c:v>-3.4506666666672941E-5</c:v>
                </c:pt>
                <c:pt idx="323">
                  <c:v>-3.4506666666672941E-5</c:v>
                </c:pt>
                <c:pt idx="324">
                  <c:v>-4.4506666666672967E-5</c:v>
                </c:pt>
                <c:pt idx="325">
                  <c:v>-4.4506666666672967E-5</c:v>
                </c:pt>
                <c:pt idx="326">
                  <c:v>-4.4506666666672967E-5</c:v>
                </c:pt>
                <c:pt idx="327">
                  <c:v>-4.4506666666672967E-5</c:v>
                </c:pt>
                <c:pt idx="328">
                  <c:v>-5.4506666666672993E-5</c:v>
                </c:pt>
                <c:pt idx="329">
                  <c:v>-4.4506666666672967E-5</c:v>
                </c:pt>
                <c:pt idx="330">
                  <c:v>-4.4506666666672967E-5</c:v>
                </c:pt>
                <c:pt idx="331">
                  <c:v>-4.4506666666672967E-5</c:v>
                </c:pt>
                <c:pt idx="332">
                  <c:v>-5.4506666666672993E-5</c:v>
                </c:pt>
                <c:pt idx="333">
                  <c:v>-4.4506666666672967E-5</c:v>
                </c:pt>
                <c:pt idx="334">
                  <c:v>-5.4506666666672993E-5</c:v>
                </c:pt>
                <c:pt idx="335">
                  <c:v>-4.4506666666672967E-5</c:v>
                </c:pt>
                <c:pt idx="336">
                  <c:v>-4.4506666666672967E-5</c:v>
                </c:pt>
                <c:pt idx="337">
                  <c:v>-4.4506666666672967E-5</c:v>
                </c:pt>
                <c:pt idx="338">
                  <c:v>-6.450666666667302E-5</c:v>
                </c:pt>
                <c:pt idx="339">
                  <c:v>-5.4506666666672993E-5</c:v>
                </c:pt>
                <c:pt idx="340">
                  <c:v>-6.450666666667302E-5</c:v>
                </c:pt>
                <c:pt idx="341">
                  <c:v>-6.450666666667302E-5</c:v>
                </c:pt>
                <c:pt idx="342">
                  <c:v>-6.450666666667302E-5</c:v>
                </c:pt>
                <c:pt idx="343">
                  <c:v>-6.450666666667302E-5</c:v>
                </c:pt>
                <c:pt idx="344">
                  <c:v>-7.4506666666673046E-5</c:v>
                </c:pt>
                <c:pt idx="345">
                  <c:v>-6.450666666667302E-5</c:v>
                </c:pt>
                <c:pt idx="346">
                  <c:v>-7.4506666666673046E-5</c:v>
                </c:pt>
                <c:pt idx="347">
                  <c:v>-7.4506666666673046E-5</c:v>
                </c:pt>
                <c:pt idx="348">
                  <c:v>-8.4506666666672855E-5</c:v>
                </c:pt>
                <c:pt idx="349">
                  <c:v>-8.4506666666672855E-5</c:v>
                </c:pt>
                <c:pt idx="350">
                  <c:v>-9.4506666666672881E-5</c:v>
                </c:pt>
                <c:pt idx="351">
                  <c:v>-8.4506666666672855E-5</c:v>
                </c:pt>
                <c:pt idx="352">
                  <c:v>-8.4506666666672855E-5</c:v>
                </c:pt>
                <c:pt idx="353">
                  <c:v>-9.4506666666672881E-5</c:v>
                </c:pt>
                <c:pt idx="354">
                  <c:v>-1.0450666666667291E-4</c:v>
                </c:pt>
                <c:pt idx="355">
                  <c:v>-1.0450666666667291E-4</c:v>
                </c:pt>
                <c:pt idx="356">
                  <c:v>-1.1450666666667293E-4</c:v>
                </c:pt>
                <c:pt idx="357">
                  <c:v>-1.0450666666667291E-4</c:v>
                </c:pt>
                <c:pt idx="358">
                  <c:v>-1.0450666666667291E-4</c:v>
                </c:pt>
                <c:pt idx="359">
                  <c:v>-1.0450666666667291E-4</c:v>
                </c:pt>
                <c:pt idx="360">
                  <c:v>-1.2450666666667296E-4</c:v>
                </c:pt>
                <c:pt idx="361">
                  <c:v>-1.0450666666667291E-4</c:v>
                </c:pt>
                <c:pt idx="362">
                  <c:v>-1.1450666666667293E-4</c:v>
                </c:pt>
                <c:pt idx="363">
                  <c:v>-1.1450666666667293E-4</c:v>
                </c:pt>
                <c:pt idx="364">
                  <c:v>-1.1450666666667293E-4</c:v>
                </c:pt>
                <c:pt idx="365">
                  <c:v>-1.0450666666667291E-4</c:v>
                </c:pt>
                <c:pt idx="366">
                  <c:v>-1.1450666666667293E-4</c:v>
                </c:pt>
                <c:pt idx="367">
                  <c:v>-1.0450666666667291E-4</c:v>
                </c:pt>
                <c:pt idx="368">
                  <c:v>-1.0450666666667291E-4</c:v>
                </c:pt>
                <c:pt idx="369">
                  <c:v>-9.4506666666672881E-5</c:v>
                </c:pt>
                <c:pt idx="370">
                  <c:v>-1.0450666666667291E-4</c:v>
                </c:pt>
                <c:pt idx="371">
                  <c:v>-8.4506666666672855E-5</c:v>
                </c:pt>
                <c:pt idx="372">
                  <c:v>-8.4506666666672855E-5</c:v>
                </c:pt>
                <c:pt idx="373">
                  <c:v>-8.4506666666672855E-5</c:v>
                </c:pt>
                <c:pt idx="374">
                  <c:v>-7.4506666666673046E-5</c:v>
                </c:pt>
                <c:pt idx="375">
                  <c:v>-6.450666666667302E-5</c:v>
                </c:pt>
                <c:pt idx="376">
                  <c:v>-7.4506666666673046E-5</c:v>
                </c:pt>
                <c:pt idx="377">
                  <c:v>-5.4506666666672993E-5</c:v>
                </c:pt>
                <c:pt idx="378">
                  <c:v>-4.4506666666672967E-5</c:v>
                </c:pt>
                <c:pt idx="379">
                  <c:v>-4.4506666666672967E-5</c:v>
                </c:pt>
                <c:pt idx="380">
                  <c:v>-4.4506666666672967E-5</c:v>
                </c:pt>
                <c:pt idx="381">
                  <c:v>-3.4506666666672941E-5</c:v>
                </c:pt>
                <c:pt idx="382">
                  <c:v>-3.4506666666672941E-5</c:v>
                </c:pt>
                <c:pt idx="383">
                  <c:v>-2.4506666666672915E-5</c:v>
                </c:pt>
                <c:pt idx="384">
                  <c:v>-2.4506666666672915E-5</c:v>
                </c:pt>
                <c:pt idx="385">
                  <c:v>-2.4506666666672915E-5</c:v>
                </c:pt>
                <c:pt idx="386">
                  <c:v>-2.4506666666672915E-5</c:v>
                </c:pt>
                <c:pt idx="387">
                  <c:v>-1.4506666666672888E-5</c:v>
                </c:pt>
                <c:pt idx="388">
                  <c:v>-1.4506666666672888E-5</c:v>
                </c:pt>
                <c:pt idx="389">
                  <c:v>-1.4506666666672888E-5</c:v>
                </c:pt>
                <c:pt idx="390">
                  <c:v>-1.4506666666672888E-5</c:v>
                </c:pt>
                <c:pt idx="391">
                  <c:v>-4.5066666666728622E-6</c:v>
                </c:pt>
                <c:pt idx="392">
                  <c:v>-1.4506666666672888E-5</c:v>
                </c:pt>
                <c:pt idx="393">
                  <c:v>-4.5066666666728622E-6</c:v>
                </c:pt>
                <c:pt idx="394">
                  <c:v>-1.4506666666672888E-5</c:v>
                </c:pt>
                <c:pt idx="395">
                  <c:v>-1.4506666666672888E-5</c:v>
                </c:pt>
                <c:pt idx="396">
                  <c:v>-1.4506666666672888E-5</c:v>
                </c:pt>
                <c:pt idx="397">
                  <c:v>-1.4506666666672888E-5</c:v>
                </c:pt>
                <c:pt idx="398">
                  <c:v>-1.4506666666672888E-5</c:v>
                </c:pt>
                <c:pt idx="399">
                  <c:v>-1.4506666666672888E-5</c:v>
                </c:pt>
                <c:pt idx="400">
                  <c:v>-1.4506666666672888E-5</c:v>
                </c:pt>
                <c:pt idx="401">
                  <c:v>-1.4506666666672888E-5</c:v>
                </c:pt>
                <c:pt idx="402">
                  <c:v>-2.4506666666672915E-5</c:v>
                </c:pt>
                <c:pt idx="403">
                  <c:v>-2.4506666666672915E-5</c:v>
                </c:pt>
                <c:pt idx="404">
                  <c:v>-2.4506666666672915E-5</c:v>
                </c:pt>
                <c:pt idx="405">
                  <c:v>-2.4506666666672915E-5</c:v>
                </c:pt>
                <c:pt idx="406">
                  <c:v>-2.4506666666672915E-5</c:v>
                </c:pt>
                <c:pt idx="407">
                  <c:v>-2.4506666666672915E-5</c:v>
                </c:pt>
                <c:pt idx="408">
                  <c:v>-3.4506666666672941E-5</c:v>
                </c:pt>
                <c:pt idx="409">
                  <c:v>-2.4506666666672915E-5</c:v>
                </c:pt>
                <c:pt idx="410">
                  <c:v>-2.4506666666672915E-5</c:v>
                </c:pt>
                <c:pt idx="411">
                  <c:v>-2.4506666666672915E-5</c:v>
                </c:pt>
                <c:pt idx="412">
                  <c:v>-3.4506666666672941E-5</c:v>
                </c:pt>
                <c:pt idx="413">
                  <c:v>-2.4506666666672915E-5</c:v>
                </c:pt>
                <c:pt idx="414">
                  <c:v>-3.4506666666672941E-5</c:v>
                </c:pt>
                <c:pt idx="415">
                  <c:v>-2.4506666666672915E-5</c:v>
                </c:pt>
                <c:pt idx="416">
                  <c:v>-2.4506666666672915E-5</c:v>
                </c:pt>
                <c:pt idx="417">
                  <c:v>-2.4506666666672915E-5</c:v>
                </c:pt>
                <c:pt idx="418">
                  <c:v>-3.4506666666672941E-5</c:v>
                </c:pt>
                <c:pt idx="419">
                  <c:v>-2.4506666666672915E-5</c:v>
                </c:pt>
                <c:pt idx="420">
                  <c:v>-2.4506666666672915E-5</c:v>
                </c:pt>
                <c:pt idx="421">
                  <c:v>-2.4506666666672915E-5</c:v>
                </c:pt>
                <c:pt idx="422">
                  <c:v>-1.4506666666672888E-5</c:v>
                </c:pt>
                <c:pt idx="423">
                  <c:v>-1.4506666666672888E-5</c:v>
                </c:pt>
                <c:pt idx="424">
                  <c:v>-2.4506666666672915E-5</c:v>
                </c:pt>
                <c:pt idx="425">
                  <c:v>-4.5066666666728622E-6</c:v>
                </c:pt>
                <c:pt idx="426">
                  <c:v>-4.5066666666728622E-6</c:v>
                </c:pt>
                <c:pt idx="427">
                  <c:v>-4.5066666666728622E-6</c:v>
                </c:pt>
                <c:pt idx="428">
                  <c:v>-4.5066666666728622E-6</c:v>
                </c:pt>
                <c:pt idx="429">
                  <c:v>5.4933333333269472E-6</c:v>
                </c:pt>
                <c:pt idx="430">
                  <c:v>5.4933333333269472E-6</c:v>
                </c:pt>
                <c:pt idx="431">
                  <c:v>5.4933333333269472E-6</c:v>
                </c:pt>
                <c:pt idx="432">
                  <c:v>1.5493333333326973E-5</c:v>
                </c:pt>
                <c:pt idx="433">
                  <c:v>1.5493333333326973E-5</c:v>
                </c:pt>
                <c:pt idx="434">
                  <c:v>1.5493333333326973E-5</c:v>
                </c:pt>
                <c:pt idx="435">
                  <c:v>2.5493333333327E-5</c:v>
                </c:pt>
                <c:pt idx="436">
                  <c:v>2.5493333333327E-5</c:v>
                </c:pt>
                <c:pt idx="437">
                  <c:v>2.5493333333327E-5</c:v>
                </c:pt>
                <c:pt idx="438">
                  <c:v>3.5493333333327026E-5</c:v>
                </c:pt>
                <c:pt idx="439">
                  <c:v>4.5493333333327052E-5</c:v>
                </c:pt>
                <c:pt idx="440">
                  <c:v>2.5493333333327E-5</c:v>
                </c:pt>
                <c:pt idx="441">
                  <c:v>4.5493333333327052E-5</c:v>
                </c:pt>
                <c:pt idx="442">
                  <c:v>4.5493333333327052E-5</c:v>
                </c:pt>
                <c:pt idx="443">
                  <c:v>4.5493333333327052E-5</c:v>
                </c:pt>
                <c:pt idx="444">
                  <c:v>4.5493333333327052E-5</c:v>
                </c:pt>
                <c:pt idx="445">
                  <c:v>4.5493333333327052E-5</c:v>
                </c:pt>
                <c:pt idx="446">
                  <c:v>4.5493333333327052E-5</c:v>
                </c:pt>
                <c:pt idx="447">
                  <c:v>5.5493333333327078E-5</c:v>
                </c:pt>
                <c:pt idx="448">
                  <c:v>5.5493333333327078E-5</c:v>
                </c:pt>
                <c:pt idx="449">
                  <c:v>5.5493333333327078E-5</c:v>
                </c:pt>
                <c:pt idx="450">
                  <c:v>4.5493333333327052E-5</c:v>
                </c:pt>
                <c:pt idx="451">
                  <c:v>5.5493333333327078E-5</c:v>
                </c:pt>
                <c:pt idx="452">
                  <c:v>5.5493333333327078E-5</c:v>
                </c:pt>
                <c:pt idx="453">
                  <c:v>5.5493333333327078E-5</c:v>
                </c:pt>
                <c:pt idx="454">
                  <c:v>5.5493333333327078E-5</c:v>
                </c:pt>
                <c:pt idx="455">
                  <c:v>6.5493333333327105E-5</c:v>
                </c:pt>
                <c:pt idx="456">
                  <c:v>4.5493333333327052E-5</c:v>
                </c:pt>
                <c:pt idx="457">
                  <c:v>6.5493333333327105E-5</c:v>
                </c:pt>
                <c:pt idx="458">
                  <c:v>5.5493333333327078E-5</c:v>
                </c:pt>
                <c:pt idx="459">
                  <c:v>5.5493333333327078E-5</c:v>
                </c:pt>
                <c:pt idx="460">
                  <c:v>4.5493333333327052E-5</c:v>
                </c:pt>
                <c:pt idx="461">
                  <c:v>4.5493333333327052E-5</c:v>
                </c:pt>
                <c:pt idx="462">
                  <c:v>4.5493333333327052E-5</c:v>
                </c:pt>
                <c:pt idx="463">
                  <c:v>4.5493333333327052E-5</c:v>
                </c:pt>
                <c:pt idx="464">
                  <c:v>4.5493333333327052E-5</c:v>
                </c:pt>
                <c:pt idx="465">
                  <c:v>4.5493333333327052E-5</c:v>
                </c:pt>
                <c:pt idx="466">
                  <c:v>3.5493333333327026E-5</c:v>
                </c:pt>
                <c:pt idx="467">
                  <c:v>4.5493333333327052E-5</c:v>
                </c:pt>
                <c:pt idx="468">
                  <c:v>3.5493333333327026E-5</c:v>
                </c:pt>
                <c:pt idx="469">
                  <c:v>4.5493333333327052E-5</c:v>
                </c:pt>
                <c:pt idx="470">
                  <c:v>3.5493333333327026E-5</c:v>
                </c:pt>
                <c:pt idx="471">
                  <c:v>4.5493333333327052E-5</c:v>
                </c:pt>
                <c:pt idx="472">
                  <c:v>2.5493333333327E-5</c:v>
                </c:pt>
                <c:pt idx="473">
                  <c:v>3.5493333333327026E-5</c:v>
                </c:pt>
                <c:pt idx="474">
                  <c:v>3.5493333333327026E-5</c:v>
                </c:pt>
                <c:pt idx="475">
                  <c:v>2.5493333333327E-5</c:v>
                </c:pt>
                <c:pt idx="476">
                  <c:v>2.5493333333327E-5</c:v>
                </c:pt>
                <c:pt idx="477">
                  <c:v>2.5493333333327E-5</c:v>
                </c:pt>
                <c:pt idx="478">
                  <c:v>2.5493333333327E-5</c:v>
                </c:pt>
                <c:pt idx="479">
                  <c:v>2.5493333333327E-5</c:v>
                </c:pt>
                <c:pt idx="480">
                  <c:v>3.5493333333327026E-5</c:v>
                </c:pt>
                <c:pt idx="481">
                  <c:v>2.5493333333327E-5</c:v>
                </c:pt>
                <c:pt idx="482">
                  <c:v>2.5493333333327E-5</c:v>
                </c:pt>
                <c:pt idx="483">
                  <c:v>2.5493333333327E-5</c:v>
                </c:pt>
                <c:pt idx="484">
                  <c:v>2.5493333333327E-5</c:v>
                </c:pt>
                <c:pt idx="485">
                  <c:v>2.5493333333327E-5</c:v>
                </c:pt>
                <c:pt idx="486">
                  <c:v>3.5493333333327026E-5</c:v>
                </c:pt>
                <c:pt idx="487">
                  <c:v>3.5493333333327026E-5</c:v>
                </c:pt>
                <c:pt idx="488">
                  <c:v>2.5493333333327E-5</c:v>
                </c:pt>
                <c:pt idx="489">
                  <c:v>4.5493333333327052E-5</c:v>
                </c:pt>
                <c:pt idx="490">
                  <c:v>3.5493333333327026E-5</c:v>
                </c:pt>
                <c:pt idx="491">
                  <c:v>4.5493333333327052E-5</c:v>
                </c:pt>
                <c:pt idx="492">
                  <c:v>3.5493333333327026E-5</c:v>
                </c:pt>
                <c:pt idx="493">
                  <c:v>4.5493333333327052E-5</c:v>
                </c:pt>
                <c:pt idx="494">
                  <c:v>3.5493333333327026E-5</c:v>
                </c:pt>
                <c:pt idx="495">
                  <c:v>4.5493333333327052E-5</c:v>
                </c:pt>
                <c:pt idx="496">
                  <c:v>4.5493333333327052E-5</c:v>
                </c:pt>
                <c:pt idx="497">
                  <c:v>4.5493333333327052E-5</c:v>
                </c:pt>
                <c:pt idx="498">
                  <c:v>4.5493333333327052E-5</c:v>
                </c:pt>
                <c:pt idx="499">
                  <c:v>4.5493333333327052E-5</c:v>
                </c:pt>
                <c:pt idx="500">
                  <c:v>4.5493333333327052E-5</c:v>
                </c:pt>
                <c:pt idx="501">
                  <c:v>5.5493333333327078E-5</c:v>
                </c:pt>
                <c:pt idx="502">
                  <c:v>5.5493333333327078E-5</c:v>
                </c:pt>
                <c:pt idx="503">
                  <c:v>6.5493333333327105E-5</c:v>
                </c:pt>
                <c:pt idx="504">
                  <c:v>4.5493333333327052E-5</c:v>
                </c:pt>
                <c:pt idx="505">
                  <c:v>6.5493333333327105E-5</c:v>
                </c:pt>
                <c:pt idx="506">
                  <c:v>6.5493333333327105E-5</c:v>
                </c:pt>
                <c:pt idx="507">
                  <c:v>6.5493333333327105E-5</c:v>
                </c:pt>
                <c:pt idx="508">
                  <c:v>5.5493333333327078E-5</c:v>
                </c:pt>
                <c:pt idx="509">
                  <c:v>6.5493333333327105E-5</c:v>
                </c:pt>
                <c:pt idx="510">
                  <c:v>5.5493333333327078E-5</c:v>
                </c:pt>
                <c:pt idx="511">
                  <c:v>6.5493333333327105E-5</c:v>
                </c:pt>
                <c:pt idx="512">
                  <c:v>6.5493333333327105E-5</c:v>
                </c:pt>
                <c:pt idx="513">
                  <c:v>6.5493333333327105E-5</c:v>
                </c:pt>
                <c:pt idx="514">
                  <c:v>5.5493333333327078E-5</c:v>
                </c:pt>
                <c:pt idx="515">
                  <c:v>6.5493333333327105E-5</c:v>
                </c:pt>
                <c:pt idx="516">
                  <c:v>5.5493333333327078E-5</c:v>
                </c:pt>
                <c:pt idx="517">
                  <c:v>6.5493333333327105E-5</c:v>
                </c:pt>
                <c:pt idx="518">
                  <c:v>6.5493333333327105E-5</c:v>
                </c:pt>
                <c:pt idx="519">
                  <c:v>6.5493333333327105E-5</c:v>
                </c:pt>
                <c:pt idx="520">
                  <c:v>5.5493333333327078E-5</c:v>
                </c:pt>
                <c:pt idx="521">
                  <c:v>6.5493333333327105E-5</c:v>
                </c:pt>
                <c:pt idx="522">
                  <c:v>6.5493333333327105E-5</c:v>
                </c:pt>
                <c:pt idx="523">
                  <c:v>6.5493333333327105E-5</c:v>
                </c:pt>
                <c:pt idx="524">
                  <c:v>5.5493333333327078E-5</c:v>
                </c:pt>
                <c:pt idx="525">
                  <c:v>6.5493333333327105E-5</c:v>
                </c:pt>
                <c:pt idx="526">
                  <c:v>5.5493333333327078E-5</c:v>
                </c:pt>
                <c:pt idx="527">
                  <c:v>6.5493333333327105E-5</c:v>
                </c:pt>
                <c:pt idx="528">
                  <c:v>6.5493333333327105E-5</c:v>
                </c:pt>
                <c:pt idx="529">
                  <c:v>6.5493333333327105E-5</c:v>
                </c:pt>
                <c:pt idx="530">
                  <c:v>5.5493333333327078E-5</c:v>
                </c:pt>
                <c:pt idx="531">
                  <c:v>6.5493333333327105E-5</c:v>
                </c:pt>
                <c:pt idx="532">
                  <c:v>5.5493333333327078E-5</c:v>
                </c:pt>
                <c:pt idx="533">
                  <c:v>6.5493333333327105E-5</c:v>
                </c:pt>
                <c:pt idx="534">
                  <c:v>5.5493333333327078E-5</c:v>
                </c:pt>
                <c:pt idx="535">
                  <c:v>6.5493333333327105E-5</c:v>
                </c:pt>
                <c:pt idx="536">
                  <c:v>4.5493333333327052E-5</c:v>
                </c:pt>
                <c:pt idx="537">
                  <c:v>5.5493333333327078E-5</c:v>
                </c:pt>
                <c:pt idx="538">
                  <c:v>5.5493333333327078E-5</c:v>
                </c:pt>
                <c:pt idx="539">
                  <c:v>4.5493333333327052E-5</c:v>
                </c:pt>
                <c:pt idx="540">
                  <c:v>4.5493333333327052E-5</c:v>
                </c:pt>
                <c:pt idx="541">
                  <c:v>4.5493333333327052E-5</c:v>
                </c:pt>
                <c:pt idx="542">
                  <c:v>4.5493333333327052E-5</c:v>
                </c:pt>
                <c:pt idx="543">
                  <c:v>4.5493333333327052E-5</c:v>
                </c:pt>
                <c:pt idx="544">
                  <c:v>4.5493333333327052E-5</c:v>
                </c:pt>
                <c:pt idx="545">
                  <c:v>3.5493333333327026E-5</c:v>
                </c:pt>
                <c:pt idx="546">
                  <c:v>2.5493333333327E-5</c:v>
                </c:pt>
                <c:pt idx="547">
                  <c:v>3.5493333333327026E-5</c:v>
                </c:pt>
                <c:pt idx="548">
                  <c:v>2.5493333333327E-5</c:v>
                </c:pt>
                <c:pt idx="549">
                  <c:v>2.5493333333327E-5</c:v>
                </c:pt>
                <c:pt idx="550">
                  <c:v>2.5493333333327E-5</c:v>
                </c:pt>
                <c:pt idx="551">
                  <c:v>2.5493333333327E-5</c:v>
                </c:pt>
                <c:pt idx="552">
                  <c:v>1.5493333333326973E-5</c:v>
                </c:pt>
                <c:pt idx="553">
                  <c:v>2.5493333333327E-5</c:v>
                </c:pt>
                <c:pt idx="554">
                  <c:v>1.5493333333326973E-5</c:v>
                </c:pt>
                <c:pt idx="555">
                  <c:v>1.5493333333326973E-5</c:v>
                </c:pt>
                <c:pt idx="556">
                  <c:v>5.4933333333269472E-6</c:v>
                </c:pt>
                <c:pt idx="557">
                  <c:v>5.4933333333269472E-6</c:v>
                </c:pt>
                <c:pt idx="558">
                  <c:v>5.4933333333269472E-6</c:v>
                </c:pt>
                <c:pt idx="559">
                  <c:v>5.4933333333269472E-6</c:v>
                </c:pt>
                <c:pt idx="560">
                  <c:v>5.4933333333269472E-6</c:v>
                </c:pt>
                <c:pt idx="561">
                  <c:v>5.4933333333269472E-6</c:v>
                </c:pt>
                <c:pt idx="562">
                  <c:v>-4.5066666666728622E-6</c:v>
                </c:pt>
                <c:pt idx="563">
                  <c:v>-4.5066666666728622E-6</c:v>
                </c:pt>
                <c:pt idx="564">
                  <c:v>-1.4506666666672888E-5</c:v>
                </c:pt>
                <c:pt idx="565">
                  <c:v>-4.5066666666728622E-6</c:v>
                </c:pt>
                <c:pt idx="566">
                  <c:v>-1.4506666666672888E-5</c:v>
                </c:pt>
                <c:pt idx="567">
                  <c:v>-1.4506666666672888E-5</c:v>
                </c:pt>
                <c:pt idx="568">
                  <c:v>-2.4506666666672915E-5</c:v>
                </c:pt>
                <c:pt idx="569">
                  <c:v>-1.4506666666672888E-5</c:v>
                </c:pt>
                <c:pt idx="570">
                  <c:v>-1.4506666666672888E-5</c:v>
                </c:pt>
                <c:pt idx="571">
                  <c:v>-1.4506666666672888E-5</c:v>
                </c:pt>
                <c:pt idx="572">
                  <c:v>-2.4506666666672915E-5</c:v>
                </c:pt>
                <c:pt idx="573">
                  <c:v>-2.4506666666672915E-5</c:v>
                </c:pt>
                <c:pt idx="574">
                  <c:v>-2.4506666666672915E-5</c:v>
                </c:pt>
                <c:pt idx="575">
                  <c:v>-2.4506666666672915E-5</c:v>
                </c:pt>
                <c:pt idx="576">
                  <c:v>-2.4506666666672915E-5</c:v>
                </c:pt>
                <c:pt idx="577">
                  <c:v>-3.4506666666672941E-5</c:v>
                </c:pt>
                <c:pt idx="578">
                  <c:v>-4.4506666666672967E-5</c:v>
                </c:pt>
                <c:pt idx="579">
                  <c:v>-3.4506666666672941E-5</c:v>
                </c:pt>
                <c:pt idx="580">
                  <c:v>-4.4506666666672967E-5</c:v>
                </c:pt>
                <c:pt idx="581">
                  <c:v>-4.4506666666672967E-5</c:v>
                </c:pt>
                <c:pt idx="582">
                  <c:v>-4.4506666666672967E-5</c:v>
                </c:pt>
                <c:pt idx="583">
                  <c:v>-4.4506666666672967E-5</c:v>
                </c:pt>
                <c:pt idx="584">
                  <c:v>-5.4506666666672993E-5</c:v>
                </c:pt>
                <c:pt idx="585">
                  <c:v>-4.4506666666672967E-5</c:v>
                </c:pt>
                <c:pt idx="586">
                  <c:v>-4.4506666666672967E-5</c:v>
                </c:pt>
                <c:pt idx="587">
                  <c:v>-4.4506666666672967E-5</c:v>
                </c:pt>
                <c:pt idx="588">
                  <c:v>-5.4506666666672993E-5</c:v>
                </c:pt>
                <c:pt idx="589">
                  <c:v>-4.4506666666672967E-5</c:v>
                </c:pt>
                <c:pt idx="590">
                  <c:v>-5.4506666666672993E-5</c:v>
                </c:pt>
                <c:pt idx="591">
                  <c:v>-4.4506666666672967E-5</c:v>
                </c:pt>
                <c:pt idx="592">
                  <c:v>-4.4506666666672967E-5</c:v>
                </c:pt>
                <c:pt idx="593">
                  <c:v>-4.4506666666672967E-5</c:v>
                </c:pt>
                <c:pt idx="594">
                  <c:v>-4.4506666666672967E-5</c:v>
                </c:pt>
                <c:pt idx="595">
                  <c:v>-4.4506666666672967E-5</c:v>
                </c:pt>
                <c:pt idx="596">
                  <c:v>-4.4506666666672967E-5</c:v>
                </c:pt>
                <c:pt idx="597">
                  <c:v>-3.4506666666672941E-5</c:v>
                </c:pt>
                <c:pt idx="598">
                  <c:v>-3.4506666666672941E-5</c:v>
                </c:pt>
                <c:pt idx="599">
                  <c:v>-2.4506666666672915E-5</c:v>
                </c:pt>
                <c:pt idx="600">
                  <c:v>-3.4506666666672941E-5</c:v>
                </c:pt>
                <c:pt idx="601">
                  <c:v>-1.4506666666672888E-5</c:v>
                </c:pt>
                <c:pt idx="602">
                  <c:v>-1.4506666666672888E-5</c:v>
                </c:pt>
                <c:pt idx="603">
                  <c:v>-1.4506666666672888E-5</c:v>
                </c:pt>
                <c:pt idx="604">
                  <c:v>-1.4506666666672888E-5</c:v>
                </c:pt>
                <c:pt idx="605">
                  <c:v>5.4933333333269472E-6</c:v>
                </c:pt>
                <c:pt idx="606">
                  <c:v>5.4933333333269472E-6</c:v>
                </c:pt>
                <c:pt idx="607">
                  <c:v>5.4933333333269472E-6</c:v>
                </c:pt>
                <c:pt idx="608">
                  <c:v>2.5493333333327E-5</c:v>
                </c:pt>
                <c:pt idx="609">
                  <c:v>2.5493333333327E-5</c:v>
                </c:pt>
                <c:pt idx="610">
                  <c:v>2.5493333333327E-5</c:v>
                </c:pt>
                <c:pt idx="611">
                  <c:v>3.5493333333327026E-5</c:v>
                </c:pt>
                <c:pt idx="612">
                  <c:v>2.5493333333327E-5</c:v>
                </c:pt>
                <c:pt idx="613">
                  <c:v>4.5493333333327052E-5</c:v>
                </c:pt>
                <c:pt idx="614">
                  <c:v>4.5493333333327052E-5</c:v>
                </c:pt>
                <c:pt idx="615">
                  <c:v>5.5493333333327078E-5</c:v>
                </c:pt>
                <c:pt idx="616">
                  <c:v>4.5493333333327052E-5</c:v>
                </c:pt>
                <c:pt idx="617">
                  <c:v>6.5493333333327105E-5</c:v>
                </c:pt>
                <c:pt idx="618">
                  <c:v>5.5493333333327078E-5</c:v>
                </c:pt>
                <c:pt idx="619">
                  <c:v>6.5493333333327105E-5</c:v>
                </c:pt>
                <c:pt idx="620">
                  <c:v>5.5493333333327078E-5</c:v>
                </c:pt>
                <c:pt idx="621">
                  <c:v>6.5493333333327105E-5</c:v>
                </c:pt>
                <c:pt idx="622">
                  <c:v>6.5493333333327105E-5</c:v>
                </c:pt>
                <c:pt idx="623">
                  <c:v>6.5493333333327105E-5</c:v>
                </c:pt>
                <c:pt idx="624">
                  <c:v>6.5493333333327105E-5</c:v>
                </c:pt>
                <c:pt idx="625">
                  <c:v>6.5493333333327105E-5</c:v>
                </c:pt>
                <c:pt idx="626">
                  <c:v>6.5493333333327105E-5</c:v>
                </c:pt>
                <c:pt idx="627">
                  <c:v>6.5493333333327105E-5</c:v>
                </c:pt>
                <c:pt idx="628">
                  <c:v>6.5493333333327105E-5</c:v>
                </c:pt>
                <c:pt idx="629">
                  <c:v>6.5493333333327105E-5</c:v>
                </c:pt>
                <c:pt idx="630">
                  <c:v>6.5493333333327105E-5</c:v>
                </c:pt>
                <c:pt idx="631">
                  <c:v>6.5493333333327105E-5</c:v>
                </c:pt>
                <c:pt idx="632">
                  <c:v>5.5493333333327078E-5</c:v>
                </c:pt>
                <c:pt idx="633">
                  <c:v>6.5493333333327105E-5</c:v>
                </c:pt>
                <c:pt idx="634">
                  <c:v>6.5493333333327105E-5</c:v>
                </c:pt>
                <c:pt idx="635">
                  <c:v>6.5493333333327105E-5</c:v>
                </c:pt>
                <c:pt idx="636">
                  <c:v>6.5493333333327105E-5</c:v>
                </c:pt>
                <c:pt idx="637">
                  <c:v>6.5493333333327105E-5</c:v>
                </c:pt>
                <c:pt idx="638">
                  <c:v>6.5493333333327105E-5</c:v>
                </c:pt>
                <c:pt idx="639">
                  <c:v>7.5493333333327131E-5</c:v>
                </c:pt>
                <c:pt idx="640">
                  <c:v>8.549333333332694E-5</c:v>
                </c:pt>
                <c:pt idx="641">
                  <c:v>8.549333333332694E-5</c:v>
                </c:pt>
                <c:pt idx="642">
                  <c:v>7.5493333333327131E-5</c:v>
                </c:pt>
                <c:pt idx="643">
                  <c:v>8.549333333332694E-5</c:v>
                </c:pt>
                <c:pt idx="644">
                  <c:v>8.549333333332694E-5</c:v>
                </c:pt>
                <c:pt idx="645">
                  <c:v>9.5493333333326966E-5</c:v>
                </c:pt>
                <c:pt idx="646">
                  <c:v>9.5493333333326966E-5</c:v>
                </c:pt>
                <c:pt idx="647">
                  <c:v>1.0549333333332699E-4</c:v>
                </c:pt>
                <c:pt idx="648">
                  <c:v>9.5493333333326966E-5</c:v>
                </c:pt>
                <c:pt idx="649">
                  <c:v>1.0549333333332699E-4</c:v>
                </c:pt>
                <c:pt idx="650">
                  <c:v>1.0549333333332699E-4</c:v>
                </c:pt>
                <c:pt idx="651">
                  <c:v>1.0549333333332699E-4</c:v>
                </c:pt>
                <c:pt idx="652">
                  <c:v>1.0549333333332699E-4</c:v>
                </c:pt>
                <c:pt idx="653">
                  <c:v>1.0549333333332699E-4</c:v>
                </c:pt>
                <c:pt idx="654">
                  <c:v>1.0549333333332699E-4</c:v>
                </c:pt>
                <c:pt idx="655">
                  <c:v>1.1549333333332702E-4</c:v>
                </c:pt>
                <c:pt idx="656">
                  <c:v>1.1549333333332702E-4</c:v>
                </c:pt>
                <c:pt idx="657">
                  <c:v>1.0549333333332699E-4</c:v>
                </c:pt>
                <c:pt idx="658">
                  <c:v>1.0549333333332699E-4</c:v>
                </c:pt>
                <c:pt idx="659">
                  <c:v>1.0549333333332699E-4</c:v>
                </c:pt>
                <c:pt idx="660">
                  <c:v>1.0549333333332699E-4</c:v>
                </c:pt>
                <c:pt idx="661">
                  <c:v>1.0549333333332699E-4</c:v>
                </c:pt>
                <c:pt idx="662">
                  <c:v>9.5493333333326966E-5</c:v>
                </c:pt>
                <c:pt idx="663">
                  <c:v>9.5493333333326966E-5</c:v>
                </c:pt>
                <c:pt idx="664">
                  <c:v>8.549333333332694E-5</c:v>
                </c:pt>
                <c:pt idx="665">
                  <c:v>8.549333333332694E-5</c:v>
                </c:pt>
                <c:pt idx="666">
                  <c:v>7.5493333333327131E-5</c:v>
                </c:pt>
                <c:pt idx="667">
                  <c:v>6.5493333333327105E-5</c:v>
                </c:pt>
                <c:pt idx="668">
                  <c:v>5.5493333333327078E-5</c:v>
                </c:pt>
                <c:pt idx="669">
                  <c:v>5.5493333333327078E-5</c:v>
                </c:pt>
                <c:pt idx="670">
                  <c:v>4.5493333333327052E-5</c:v>
                </c:pt>
                <c:pt idx="671">
                  <c:v>4.5493333333327052E-5</c:v>
                </c:pt>
                <c:pt idx="672">
                  <c:v>4.5493333333327052E-5</c:v>
                </c:pt>
                <c:pt idx="673">
                  <c:v>2.5493333333327E-5</c:v>
                </c:pt>
                <c:pt idx="674">
                  <c:v>1.5493333333326973E-5</c:v>
                </c:pt>
                <c:pt idx="675">
                  <c:v>1.5493333333326973E-5</c:v>
                </c:pt>
                <c:pt idx="676">
                  <c:v>5.4933333333269472E-6</c:v>
                </c:pt>
                <c:pt idx="677">
                  <c:v>5.4933333333269472E-6</c:v>
                </c:pt>
                <c:pt idx="678">
                  <c:v>5.4933333333269472E-6</c:v>
                </c:pt>
                <c:pt idx="679">
                  <c:v>-4.5066666666728622E-6</c:v>
                </c:pt>
                <c:pt idx="680">
                  <c:v>-1.4506666666672888E-5</c:v>
                </c:pt>
                <c:pt idx="681">
                  <c:v>-1.4506666666672888E-5</c:v>
                </c:pt>
                <c:pt idx="682">
                  <c:v>-1.4506666666672888E-5</c:v>
                </c:pt>
                <c:pt idx="683">
                  <c:v>-1.4506666666672888E-5</c:v>
                </c:pt>
                <c:pt idx="684">
                  <c:v>-2.4506666666672915E-5</c:v>
                </c:pt>
                <c:pt idx="685">
                  <c:v>-2.4506666666672915E-5</c:v>
                </c:pt>
                <c:pt idx="686">
                  <c:v>-3.4506666666672941E-5</c:v>
                </c:pt>
                <c:pt idx="687">
                  <c:v>-2.4506666666672915E-5</c:v>
                </c:pt>
                <c:pt idx="688">
                  <c:v>-2.4506666666672915E-5</c:v>
                </c:pt>
                <c:pt idx="689">
                  <c:v>-2.4506666666672915E-5</c:v>
                </c:pt>
                <c:pt idx="690">
                  <c:v>-3.4506666666672941E-5</c:v>
                </c:pt>
                <c:pt idx="691">
                  <c:v>-3.4506666666672941E-5</c:v>
                </c:pt>
                <c:pt idx="692">
                  <c:v>-4.4506666666672967E-5</c:v>
                </c:pt>
                <c:pt idx="693">
                  <c:v>-3.4506666666672941E-5</c:v>
                </c:pt>
                <c:pt idx="694">
                  <c:v>-3.4506666666672941E-5</c:v>
                </c:pt>
                <c:pt idx="695">
                  <c:v>-2.4506666666672915E-5</c:v>
                </c:pt>
                <c:pt idx="696">
                  <c:v>-4.4506666666672967E-5</c:v>
                </c:pt>
                <c:pt idx="697">
                  <c:v>-2.4506666666672915E-5</c:v>
                </c:pt>
                <c:pt idx="698">
                  <c:v>-3.4506666666672941E-5</c:v>
                </c:pt>
                <c:pt idx="699">
                  <c:v>-3.4506666666672941E-5</c:v>
                </c:pt>
                <c:pt idx="700">
                  <c:v>-4.4506666666672967E-5</c:v>
                </c:pt>
                <c:pt idx="701">
                  <c:v>-3.4506666666672941E-5</c:v>
                </c:pt>
                <c:pt idx="702">
                  <c:v>-4.4506666666672967E-5</c:v>
                </c:pt>
                <c:pt idx="703">
                  <c:v>-3.4506666666672941E-5</c:v>
                </c:pt>
                <c:pt idx="704">
                  <c:v>-3.4506666666672941E-5</c:v>
                </c:pt>
                <c:pt idx="705">
                  <c:v>-3.4506666666672941E-5</c:v>
                </c:pt>
                <c:pt idx="706">
                  <c:v>-4.4506666666672967E-5</c:v>
                </c:pt>
                <c:pt idx="707">
                  <c:v>-3.4506666666672941E-5</c:v>
                </c:pt>
                <c:pt idx="708">
                  <c:v>-4.4506666666672967E-5</c:v>
                </c:pt>
                <c:pt idx="709">
                  <c:v>-3.4506666666672941E-5</c:v>
                </c:pt>
                <c:pt idx="710">
                  <c:v>-3.4506666666672941E-5</c:v>
                </c:pt>
                <c:pt idx="711">
                  <c:v>-3.4506666666672941E-5</c:v>
                </c:pt>
                <c:pt idx="712">
                  <c:v>-4.4506666666672967E-5</c:v>
                </c:pt>
                <c:pt idx="713">
                  <c:v>-3.4506666666672941E-5</c:v>
                </c:pt>
                <c:pt idx="714">
                  <c:v>-3.4506666666672941E-5</c:v>
                </c:pt>
                <c:pt idx="715">
                  <c:v>-3.4506666666672941E-5</c:v>
                </c:pt>
                <c:pt idx="716">
                  <c:v>-4.4506666666672967E-5</c:v>
                </c:pt>
                <c:pt idx="717">
                  <c:v>-3.4506666666672941E-5</c:v>
                </c:pt>
                <c:pt idx="718">
                  <c:v>-4.4506666666672967E-5</c:v>
                </c:pt>
                <c:pt idx="719">
                  <c:v>-3.4506666666672941E-5</c:v>
                </c:pt>
                <c:pt idx="720">
                  <c:v>-2.4506666666672915E-5</c:v>
                </c:pt>
                <c:pt idx="721">
                  <c:v>-3.4506666666672941E-5</c:v>
                </c:pt>
                <c:pt idx="722">
                  <c:v>-3.4506666666672941E-5</c:v>
                </c:pt>
                <c:pt idx="723">
                  <c:v>-2.4506666666672915E-5</c:v>
                </c:pt>
                <c:pt idx="724">
                  <c:v>-3.4506666666672941E-5</c:v>
                </c:pt>
                <c:pt idx="725">
                  <c:v>-2.4506666666672915E-5</c:v>
                </c:pt>
                <c:pt idx="726">
                  <c:v>-2.4506666666672915E-5</c:v>
                </c:pt>
                <c:pt idx="727">
                  <c:v>-2.4506666666672915E-5</c:v>
                </c:pt>
                <c:pt idx="728">
                  <c:v>-3.4506666666672941E-5</c:v>
                </c:pt>
                <c:pt idx="729">
                  <c:v>-2.4506666666672915E-5</c:v>
                </c:pt>
                <c:pt idx="730">
                  <c:v>-2.4506666666672915E-5</c:v>
                </c:pt>
                <c:pt idx="731">
                  <c:v>-2.4506666666672915E-5</c:v>
                </c:pt>
                <c:pt idx="732">
                  <c:v>-2.4506666666672915E-5</c:v>
                </c:pt>
                <c:pt idx="733">
                  <c:v>-2.4506666666672915E-5</c:v>
                </c:pt>
                <c:pt idx="734">
                  <c:v>-2.4506666666672915E-5</c:v>
                </c:pt>
                <c:pt idx="735">
                  <c:v>-2.4506666666672915E-5</c:v>
                </c:pt>
                <c:pt idx="736">
                  <c:v>-2.4506666666672915E-5</c:v>
                </c:pt>
                <c:pt idx="737">
                  <c:v>-2.4506666666672915E-5</c:v>
                </c:pt>
                <c:pt idx="738">
                  <c:v>-2.4506666666672915E-5</c:v>
                </c:pt>
                <c:pt idx="739">
                  <c:v>-2.4506666666672915E-5</c:v>
                </c:pt>
                <c:pt idx="740">
                  <c:v>-2.4506666666672915E-5</c:v>
                </c:pt>
                <c:pt idx="741">
                  <c:v>-2.4506666666672915E-5</c:v>
                </c:pt>
                <c:pt idx="742">
                  <c:v>-2.4506666666672915E-5</c:v>
                </c:pt>
                <c:pt idx="743">
                  <c:v>-2.4506666666672915E-5</c:v>
                </c:pt>
                <c:pt idx="744">
                  <c:v>-3.4506666666672941E-5</c:v>
                </c:pt>
                <c:pt idx="745">
                  <c:v>-2.4506666666672915E-5</c:v>
                </c:pt>
                <c:pt idx="746">
                  <c:v>-2.4506666666672915E-5</c:v>
                </c:pt>
                <c:pt idx="747">
                  <c:v>-2.4506666666672915E-5</c:v>
                </c:pt>
                <c:pt idx="748">
                  <c:v>-2.4506666666672915E-5</c:v>
                </c:pt>
                <c:pt idx="749">
                  <c:v>-2.4506666666672915E-5</c:v>
                </c:pt>
                <c:pt idx="750">
                  <c:v>-2.4506666666672915E-5</c:v>
                </c:pt>
                <c:pt idx="751">
                  <c:v>-2.4506666666672915E-5</c:v>
                </c:pt>
                <c:pt idx="752">
                  <c:v>-1.4506666666672888E-5</c:v>
                </c:pt>
                <c:pt idx="753">
                  <c:v>-1.4506666666672888E-5</c:v>
                </c:pt>
                <c:pt idx="754">
                  <c:v>-2.4506666666672915E-5</c:v>
                </c:pt>
                <c:pt idx="755">
                  <c:v>-1.4506666666672888E-5</c:v>
                </c:pt>
                <c:pt idx="756">
                  <c:v>-1.4506666666672888E-5</c:v>
                </c:pt>
                <c:pt idx="757">
                  <c:v>-1.4506666666672888E-5</c:v>
                </c:pt>
                <c:pt idx="758">
                  <c:v>-4.5066666666728622E-6</c:v>
                </c:pt>
                <c:pt idx="759">
                  <c:v>5.4933333333269472E-6</c:v>
                </c:pt>
                <c:pt idx="760">
                  <c:v>-4.5066666666728622E-6</c:v>
                </c:pt>
                <c:pt idx="761">
                  <c:v>5.4933333333269472E-6</c:v>
                </c:pt>
                <c:pt idx="762">
                  <c:v>5.4933333333269472E-6</c:v>
                </c:pt>
                <c:pt idx="763">
                  <c:v>1.5493333333326973E-5</c:v>
                </c:pt>
                <c:pt idx="764">
                  <c:v>1.5493333333326973E-5</c:v>
                </c:pt>
                <c:pt idx="765">
                  <c:v>2.5493333333327E-5</c:v>
                </c:pt>
                <c:pt idx="766">
                  <c:v>2.5493333333327E-5</c:v>
                </c:pt>
                <c:pt idx="767">
                  <c:v>3.5493333333327026E-5</c:v>
                </c:pt>
                <c:pt idx="768">
                  <c:v>4.5493333333327052E-5</c:v>
                </c:pt>
                <c:pt idx="769">
                  <c:v>4.5493333333327052E-5</c:v>
                </c:pt>
                <c:pt idx="770">
                  <c:v>4.5493333333327052E-5</c:v>
                </c:pt>
                <c:pt idx="771">
                  <c:v>4.5493333333327052E-5</c:v>
                </c:pt>
                <c:pt idx="772">
                  <c:v>4.5493333333327052E-5</c:v>
                </c:pt>
                <c:pt idx="773">
                  <c:v>5.5493333333327078E-5</c:v>
                </c:pt>
                <c:pt idx="774">
                  <c:v>6.5493333333327105E-5</c:v>
                </c:pt>
                <c:pt idx="775">
                  <c:v>6.5493333333327105E-5</c:v>
                </c:pt>
                <c:pt idx="776">
                  <c:v>5.5493333333327078E-5</c:v>
                </c:pt>
                <c:pt idx="777">
                  <c:v>6.5493333333327105E-5</c:v>
                </c:pt>
                <c:pt idx="778">
                  <c:v>6.5493333333327105E-5</c:v>
                </c:pt>
                <c:pt idx="779">
                  <c:v>6.5493333333327105E-5</c:v>
                </c:pt>
                <c:pt idx="780">
                  <c:v>6.5493333333327105E-5</c:v>
                </c:pt>
                <c:pt idx="781">
                  <c:v>6.5493333333327105E-5</c:v>
                </c:pt>
                <c:pt idx="782">
                  <c:v>6.5493333333327105E-5</c:v>
                </c:pt>
                <c:pt idx="783">
                  <c:v>6.5493333333327105E-5</c:v>
                </c:pt>
                <c:pt idx="784">
                  <c:v>6.5493333333327105E-5</c:v>
                </c:pt>
                <c:pt idx="785">
                  <c:v>6.5493333333327105E-5</c:v>
                </c:pt>
                <c:pt idx="786">
                  <c:v>5.5493333333327078E-5</c:v>
                </c:pt>
                <c:pt idx="787">
                  <c:v>5.5493333333327078E-5</c:v>
                </c:pt>
                <c:pt idx="788">
                  <c:v>4.5493333333327052E-5</c:v>
                </c:pt>
                <c:pt idx="789">
                  <c:v>4.5493333333327052E-5</c:v>
                </c:pt>
                <c:pt idx="790">
                  <c:v>4.5493333333327052E-5</c:v>
                </c:pt>
                <c:pt idx="791">
                  <c:v>4.5493333333327052E-5</c:v>
                </c:pt>
                <c:pt idx="792">
                  <c:v>2.5493333333327E-5</c:v>
                </c:pt>
                <c:pt idx="793">
                  <c:v>3.5493333333327026E-5</c:v>
                </c:pt>
                <c:pt idx="794">
                  <c:v>2.5493333333327E-5</c:v>
                </c:pt>
                <c:pt idx="795">
                  <c:v>2.5493333333327E-5</c:v>
                </c:pt>
                <c:pt idx="796">
                  <c:v>1.5493333333326973E-5</c:v>
                </c:pt>
                <c:pt idx="797">
                  <c:v>1.5493333333326973E-5</c:v>
                </c:pt>
                <c:pt idx="798">
                  <c:v>5.4933333333269472E-6</c:v>
                </c:pt>
                <c:pt idx="799">
                  <c:v>5.4933333333269472E-6</c:v>
                </c:pt>
                <c:pt idx="800">
                  <c:v>5.4933333333269472E-6</c:v>
                </c:pt>
                <c:pt idx="801">
                  <c:v>-4.5066666666728622E-6</c:v>
                </c:pt>
                <c:pt idx="802">
                  <c:v>-1.4506666666672888E-5</c:v>
                </c:pt>
                <c:pt idx="803">
                  <c:v>-1.4506666666672888E-5</c:v>
                </c:pt>
                <c:pt idx="804">
                  <c:v>-2.4506666666672915E-5</c:v>
                </c:pt>
                <c:pt idx="805">
                  <c:v>-2.4506666666672915E-5</c:v>
                </c:pt>
                <c:pt idx="806">
                  <c:v>-2.4506666666672915E-5</c:v>
                </c:pt>
                <c:pt idx="807">
                  <c:v>-2.4506666666672915E-5</c:v>
                </c:pt>
                <c:pt idx="808">
                  <c:v>-4.4506666666672967E-5</c:v>
                </c:pt>
                <c:pt idx="809">
                  <c:v>-2.4506666666672915E-5</c:v>
                </c:pt>
                <c:pt idx="810">
                  <c:v>-3.4506666666672941E-5</c:v>
                </c:pt>
                <c:pt idx="811">
                  <c:v>-4.4506666666672967E-5</c:v>
                </c:pt>
                <c:pt idx="812">
                  <c:v>-4.4506666666672967E-5</c:v>
                </c:pt>
                <c:pt idx="813">
                  <c:v>-4.4506666666672967E-5</c:v>
                </c:pt>
                <c:pt idx="814">
                  <c:v>-4.4506666666672967E-5</c:v>
                </c:pt>
                <c:pt idx="815">
                  <c:v>-4.4506666666672967E-5</c:v>
                </c:pt>
                <c:pt idx="816">
                  <c:v>-4.4506666666672967E-5</c:v>
                </c:pt>
                <c:pt idx="817">
                  <c:v>-4.4506666666672967E-5</c:v>
                </c:pt>
                <c:pt idx="818">
                  <c:v>-5.4506666666672993E-5</c:v>
                </c:pt>
                <c:pt idx="819">
                  <c:v>-4.4506666666672967E-5</c:v>
                </c:pt>
                <c:pt idx="820">
                  <c:v>-5.4506666666672993E-5</c:v>
                </c:pt>
                <c:pt idx="821">
                  <c:v>-4.4506666666672967E-5</c:v>
                </c:pt>
                <c:pt idx="822">
                  <c:v>-4.4506666666672967E-5</c:v>
                </c:pt>
                <c:pt idx="823">
                  <c:v>-4.4506666666672967E-5</c:v>
                </c:pt>
                <c:pt idx="824">
                  <c:v>-4.4506666666672967E-5</c:v>
                </c:pt>
                <c:pt idx="825">
                  <c:v>-3.4506666666672941E-5</c:v>
                </c:pt>
                <c:pt idx="826">
                  <c:v>-4.4506666666672967E-5</c:v>
                </c:pt>
                <c:pt idx="827">
                  <c:v>-3.4506666666672941E-5</c:v>
                </c:pt>
                <c:pt idx="828">
                  <c:v>-4.4506666666672967E-5</c:v>
                </c:pt>
                <c:pt idx="829">
                  <c:v>-3.4506666666672941E-5</c:v>
                </c:pt>
                <c:pt idx="830">
                  <c:v>-4.4506666666672967E-5</c:v>
                </c:pt>
                <c:pt idx="831">
                  <c:v>-3.4506666666672941E-5</c:v>
                </c:pt>
                <c:pt idx="832">
                  <c:v>-2.4506666666672915E-5</c:v>
                </c:pt>
                <c:pt idx="833">
                  <c:v>-2.4506666666672915E-5</c:v>
                </c:pt>
                <c:pt idx="834">
                  <c:v>-3.4506666666672941E-5</c:v>
                </c:pt>
                <c:pt idx="835">
                  <c:v>-2.4506666666672915E-5</c:v>
                </c:pt>
                <c:pt idx="836">
                  <c:v>-3.4506666666672941E-5</c:v>
                </c:pt>
                <c:pt idx="837">
                  <c:v>-2.4506666666672915E-5</c:v>
                </c:pt>
                <c:pt idx="838">
                  <c:v>-2.4506666666672915E-5</c:v>
                </c:pt>
                <c:pt idx="839">
                  <c:v>-2.4506666666672915E-5</c:v>
                </c:pt>
                <c:pt idx="840">
                  <c:v>-3.4506666666672941E-5</c:v>
                </c:pt>
                <c:pt idx="841">
                  <c:v>-2.4506666666672915E-5</c:v>
                </c:pt>
                <c:pt idx="842">
                  <c:v>-2.4506666666672915E-5</c:v>
                </c:pt>
                <c:pt idx="843">
                  <c:v>-2.4506666666672915E-5</c:v>
                </c:pt>
                <c:pt idx="844">
                  <c:v>-2.4506666666672915E-5</c:v>
                </c:pt>
                <c:pt idx="845">
                  <c:v>-2.4506666666672915E-5</c:v>
                </c:pt>
                <c:pt idx="846">
                  <c:v>-2.4506666666672915E-5</c:v>
                </c:pt>
                <c:pt idx="847">
                  <c:v>-2.4506666666672915E-5</c:v>
                </c:pt>
                <c:pt idx="848">
                  <c:v>-1.4506666666672888E-5</c:v>
                </c:pt>
                <c:pt idx="849">
                  <c:v>-2.4506666666672915E-5</c:v>
                </c:pt>
                <c:pt idx="850">
                  <c:v>-2.4506666666672915E-5</c:v>
                </c:pt>
                <c:pt idx="851">
                  <c:v>-1.4506666666672888E-5</c:v>
                </c:pt>
                <c:pt idx="852">
                  <c:v>-2.4506666666672915E-5</c:v>
                </c:pt>
                <c:pt idx="853">
                  <c:v>-1.4506666666672888E-5</c:v>
                </c:pt>
                <c:pt idx="854">
                  <c:v>-1.4506666666672888E-5</c:v>
                </c:pt>
                <c:pt idx="855">
                  <c:v>-1.4506666666672888E-5</c:v>
                </c:pt>
                <c:pt idx="856">
                  <c:v>-2.4506666666672915E-5</c:v>
                </c:pt>
                <c:pt idx="857">
                  <c:v>-4.5066666666728622E-6</c:v>
                </c:pt>
                <c:pt idx="858">
                  <c:v>-4.5066666666728622E-6</c:v>
                </c:pt>
                <c:pt idx="859">
                  <c:v>-4.5066666666728622E-6</c:v>
                </c:pt>
                <c:pt idx="860">
                  <c:v>-4.5066666666728622E-6</c:v>
                </c:pt>
                <c:pt idx="861">
                  <c:v>5.4933333333269472E-6</c:v>
                </c:pt>
                <c:pt idx="862">
                  <c:v>5.4933333333269472E-6</c:v>
                </c:pt>
                <c:pt idx="863">
                  <c:v>5.4933333333269472E-6</c:v>
                </c:pt>
                <c:pt idx="864">
                  <c:v>1.5493333333326973E-5</c:v>
                </c:pt>
                <c:pt idx="865">
                  <c:v>1.5493333333326973E-5</c:v>
                </c:pt>
                <c:pt idx="866">
                  <c:v>1.5493333333326973E-5</c:v>
                </c:pt>
                <c:pt idx="867">
                  <c:v>2.5493333333327E-5</c:v>
                </c:pt>
                <c:pt idx="868">
                  <c:v>2.5493333333327E-5</c:v>
                </c:pt>
                <c:pt idx="869">
                  <c:v>3.5493333333327026E-5</c:v>
                </c:pt>
                <c:pt idx="870">
                  <c:v>4.5493333333327052E-5</c:v>
                </c:pt>
                <c:pt idx="871">
                  <c:v>4.5493333333327052E-5</c:v>
                </c:pt>
                <c:pt idx="872">
                  <c:v>4.5493333333327052E-5</c:v>
                </c:pt>
                <c:pt idx="873">
                  <c:v>5.5493333333327078E-5</c:v>
                </c:pt>
                <c:pt idx="874">
                  <c:v>5.5493333333327078E-5</c:v>
                </c:pt>
                <c:pt idx="875">
                  <c:v>6.5493333333327105E-5</c:v>
                </c:pt>
                <c:pt idx="876">
                  <c:v>6.5493333333327105E-5</c:v>
                </c:pt>
                <c:pt idx="877">
                  <c:v>6.5493333333327105E-5</c:v>
                </c:pt>
                <c:pt idx="878">
                  <c:v>6.5493333333327105E-5</c:v>
                </c:pt>
                <c:pt idx="879">
                  <c:v>7.5493333333327131E-5</c:v>
                </c:pt>
                <c:pt idx="880">
                  <c:v>8.549333333332694E-5</c:v>
                </c:pt>
                <c:pt idx="881">
                  <c:v>7.5493333333327131E-5</c:v>
                </c:pt>
                <c:pt idx="882">
                  <c:v>7.5493333333327131E-5</c:v>
                </c:pt>
                <c:pt idx="883">
                  <c:v>8.549333333332694E-5</c:v>
                </c:pt>
                <c:pt idx="884">
                  <c:v>7.5493333333327131E-5</c:v>
                </c:pt>
                <c:pt idx="885">
                  <c:v>8.549333333332694E-5</c:v>
                </c:pt>
                <c:pt idx="886">
                  <c:v>8.549333333332694E-5</c:v>
                </c:pt>
                <c:pt idx="887">
                  <c:v>8.549333333332694E-5</c:v>
                </c:pt>
                <c:pt idx="888">
                  <c:v>6.5493333333327105E-5</c:v>
                </c:pt>
                <c:pt idx="889">
                  <c:v>7.5493333333327131E-5</c:v>
                </c:pt>
                <c:pt idx="890">
                  <c:v>6.5493333333327105E-5</c:v>
                </c:pt>
                <c:pt idx="891">
                  <c:v>6.5493333333327105E-5</c:v>
                </c:pt>
                <c:pt idx="892">
                  <c:v>5.5493333333327078E-5</c:v>
                </c:pt>
                <c:pt idx="893">
                  <c:v>5.5493333333327078E-5</c:v>
                </c:pt>
                <c:pt idx="894">
                  <c:v>4.5493333333327052E-5</c:v>
                </c:pt>
                <c:pt idx="895">
                  <c:v>4.5493333333327052E-5</c:v>
                </c:pt>
                <c:pt idx="896">
                  <c:v>4.5493333333327052E-5</c:v>
                </c:pt>
                <c:pt idx="897">
                  <c:v>3.5493333333327026E-5</c:v>
                </c:pt>
                <c:pt idx="898">
                  <c:v>2.5493333333327E-5</c:v>
                </c:pt>
                <c:pt idx="899">
                  <c:v>2.5493333333327E-5</c:v>
                </c:pt>
                <c:pt idx="900">
                  <c:v>5.4933333333269472E-6</c:v>
                </c:pt>
                <c:pt idx="901">
                  <c:v>5.4933333333269472E-6</c:v>
                </c:pt>
                <c:pt idx="902">
                  <c:v>5.4933333333269472E-6</c:v>
                </c:pt>
                <c:pt idx="903">
                  <c:v>5.4933333333269472E-6</c:v>
                </c:pt>
                <c:pt idx="904">
                  <c:v>-1.4506666666672888E-5</c:v>
                </c:pt>
                <c:pt idx="905">
                  <c:v>-1.4506666666672888E-5</c:v>
                </c:pt>
                <c:pt idx="906">
                  <c:v>-1.4506666666672888E-5</c:v>
                </c:pt>
                <c:pt idx="907">
                  <c:v>-2.4506666666672915E-5</c:v>
                </c:pt>
                <c:pt idx="908">
                  <c:v>-2.4506666666672915E-5</c:v>
                </c:pt>
                <c:pt idx="909">
                  <c:v>-2.4506666666672915E-5</c:v>
                </c:pt>
                <c:pt idx="910">
                  <c:v>-3.4506666666672941E-5</c:v>
                </c:pt>
                <c:pt idx="911">
                  <c:v>-3.4506666666672941E-5</c:v>
                </c:pt>
                <c:pt idx="912">
                  <c:v>-3.4506666666672941E-5</c:v>
                </c:pt>
                <c:pt idx="913">
                  <c:v>-3.4506666666672941E-5</c:v>
                </c:pt>
                <c:pt idx="914">
                  <c:v>-4.4506666666672967E-5</c:v>
                </c:pt>
                <c:pt idx="915">
                  <c:v>-3.4506666666672941E-5</c:v>
                </c:pt>
                <c:pt idx="916">
                  <c:v>-4.4506666666672967E-5</c:v>
                </c:pt>
                <c:pt idx="917">
                  <c:v>-3.4506666666672941E-5</c:v>
                </c:pt>
                <c:pt idx="918">
                  <c:v>-3.4506666666672941E-5</c:v>
                </c:pt>
                <c:pt idx="919">
                  <c:v>-2.4506666666672915E-5</c:v>
                </c:pt>
                <c:pt idx="920">
                  <c:v>-4.4506666666672967E-5</c:v>
                </c:pt>
                <c:pt idx="921">
                  <c:v>-2.4506666666672915E-5</c:v>
                </c:pt>
                <c:pt idx="922">
                  <c:v>-2.4506666666672915E-5</c:v>
                </c:pt>
                <c:pt idx="923">
                  <c:v>-2.4506666666672915E-5</c:v>
                </c:pt>
                <c:pt idx="924">
                  <c:v>-2.4506666666672915E-5</c:v>
                </c:pt>
                <c:pt idx="925">
                  <c:v>-1.4506666666672888E-5</c:v>
                </c:pt>
                <c:pt idx="926">
                  <c:v>-2.4506666666672915E-5</c:v>
                </c:pt>
                <c:pt idx="927">
                  <c:v>-1.4506666666672888E-5</c:v>
                </c:pt>
                <c:pt idx="928">
                  <c:v>-1.4506666666672888E-5</c:v>
                </c:pt>
                <c:pt idx="929">
                  <c:v>-1.4506666666672888E-5</c:v>
                </c:pt>
                <c:pt idx="930">
                  <c:v>-1.4506666666672888E-5</c:v>
                </c:pt>
                <c:pt idx="931">
                  <c:v>-4.5066666666728622E-6</c:v>
                </c:pt>
                <c:pt idx="932">
                  <c:v>-1.4506666666672888E-5</c:v>
                </c:pt>
                <c:pt idx="933">
                  <c:v>-4.5066666666728622E-6</c:v>
                </c:pt>
                <c:pt idx="934">
                  <c:v>-4.5066666666728622E-6</c:v>
                </c:pt>
                <c:pt idx="935">
                  <c:v>-4.5066666666728622E-6</c:v>
                </c:pt>
                <c:pt idx="936">
                  <c:v>-1.4506666666672888E-5</c:v>
                </c:pt>
                <c:pt idx="937">
                  <c:v>-1.4506666666672888E-5</c:v>
                </c:pt>
                <c:pt idx="938">
                  <c:v>-1.4506666666672888E-5</c:v>
                </c:pt>
                <c:pt idx="939">
                  <c:v>-1.4506666666672888E-5</c:v>
                </c:pt>
                <c:pt idx="940">
                  <c:v>-2.4506666666672915E-5</c:v>
                </c:pt>
                <c:pt idx="941">
                  <c:v>-2.4506666666672915E-5</c:v>
                </c:pt>
                <c:pt idx="942">
                  <c:v>-3.4506666666672941E-5</c:v>
                </c:pt>
                <c:pt idx="943">
                  <c:v>-3.4506666666672941E-5</c:v>
                </c:pt>
                <c:pt idx="944">
                  <c:v>-4.4506666666672967E-5</c:v>
                </c:pt>
                <c:pt idx="945">
                  <c:v>-4.4506666666672967E-5</c:v>
                </c:pt>
                <c:pt idx="946">
                  <c:v>-6.450666666667302E-5</c:v>
                </c:pt>
                <c:pt idx="947">
                  <c:v>-6.450666666667302E-5</c:v>
                </c:pt>
                <c:pt idx="948">
                  <c:v>-7.4506666666673046E-5</c:v>
                </c:pt>
                <c:pt idx="949">
                  <c:v>-7.4506666666673046E-5</c:v>
                </c:pt>
                <c:pt idx="950">
                  <c:v>-8.4506666666672855E-5</c:v>
                </c:pt>
                <c:pt idx="951">
                  <c:v>-8.4506666666672855E-5</c:v>
                </c:pt>
                <c:pt idx="952">
                  <c:v>-1.0450666666667291E-4</c:v>
                </c:pt>
                <c:pt idx="953">
                  <c:v>-1.0450666666667291E-4</c:v>
                </c:pt>
                <c:pt idx="954">
                  <c:v>-1.0450666666667291E-4</c:v>
                </c:pt>
                <c:pt idx="955">
                  <c:v>-1.1450666666667293E-4</c:v>
                </c:pt>
                <c:pt idx="956">
                  <c:v>-1.2450666666667296E-4</c:v>
                </c:pt>
                <c:pt idx="957">
                  <c:v>-1.2450666666667296E-4</c:v>
                </c:pt>
                <c:pt idx="958">
                  <c:v>-1.2450666666667296E-4</c:v>
                </c:pt>
                <c:pt idx="959">
                  <c:v>-1.2450666666667296E-4</c:v>
                </c:pt>
                <c:pt idx="960">
                  <c:v>-1.2450666666667296E-4</c:v>
                </c:pt>
                <c:pt idx="961">
                  <c:v>-1.2450666666667296E-4</c:v>
                </c:pt>
                <c:pt idx="962">
                  <c:v>-1.3450666666667299E-4</c:v>
                </c:pt>
                <c:pt idx="963">
                  <c:v>-1.2450666666667296E-4</c:v>
                </c:pt>
                <c:pt idx="964">
                  <c:v>-1.2450666666667296E-4</c:v>
                </c:pt>
                <c:pt idx="965">
                  <c:v>-1.2450666666667296E-4</c:v>
                </c:pt>
                <c:pt idx="966">
                  <c:v>-1.2450666666667296E-4</c:v>
                </c:pt>
                <c:pt idx="967">
                  <c:v>-1.1450666666667293E-4</c:v>
                </c:pt>
                <c:pt idx="968">
                  <c:v>-1.2450666666667296E-4</c:v>
                </c:pt>
                <c:pt idx="969">
                  <c:v>-1.0450666666667291E-4</c:v>
                </c:pt>
                <c:pt idx="970">
                  <c:v>-1.0450666666667291E-4</c:v>
                </c:pt>
                <c:pt idx="971">
                  <c:v>-1.0450666666667291E-4</c:v>
                </c:pt>
                <c:pt idx="972">
                  <c:v>-1.0450666666667291E-4</c:v>
                </c:pt>
                <c:pt idx="973">
                  <c:v>-8.4506666666672855E-5</c:v>
                </c:pt>
                <c:pt idx="974">
                  <c:v>-9.4506666666672881E-5</c:v>
                </c:pt>
                <c:pt idx="975">
                  <c:v>-8.4506666666672855E-5</c:v>
                </c:pt>
                <c:pt idx="976">
                  <c:v>-7.4506666666673046E-5</c:v>
                </c:pt>
                <c:pt idx="977">
                  <c:v>-7.4506666666673046E-5</c:v>
                </c:pt>
                <c:pt idx="978">
                  <c:v>-7.4506666666673046E-5</c:v>
                </c:pt>
                <c:pt idx="979">
                  <c:v>-6.450666666667302E-5</c:v>
                </c:pt>
                <c:pt idx="980">
                  <c:v>-6.450666666667302E-5</c:v>
                </c:pt>
                <c:pt idx="981">
                  <c:v>-5.4506666666672993E-5</c:v>
                </c:pt>
                <c:pt idx="982">
                  <c:v>-5.4506666666672993E-5</c:v>
                </c:pt>
                <c:pt idx="983">
                  <c:v>-4.4506666666672967E-5</c:v>
                </c:pt>
                <c:pt idx="984">
                  <c:v>-6.450666666667302E-5</c:v>
                </c:pt>
                <c:pt idx="985">
                  <c:v>-4.4506666666672967E-5</c:v>
                </c:pt>
                <c:pt idx="986">
                  <c:v>-4.4506666666672967E-5</c:v>
                </c:pt>
                <c:pt idx="987">
                  <c:v>-4.4506666666672967E-5</c:v>
                </c:pt>
                <c:pt idx="988">
                  <c:v>-5.4506666666672993E-5</c:v>
                </c:pt>
                <c:pt idx="989">
                  <c:v>-4.4506666666672967E-5</c:v>
                </c:pt>
                <c:pt idx="990">
                  <c:v>-5.4506666666672993E-5</c:v>
                </c:pt>
                <c:pt idx="991">
                  <c:v>-4.4506666666672967E-5</c:v>
                </c:pt>
                <c:pt idx="992">
                  <c:v>-4.4506666666672967E-5</c:v>
                </c:pt>
                <c:pt idx="993">
                  <c:v>-4.4506666666672967E-5</c:v>
                </c:pt>
                <c:pt idx="994">
                  <c:v>-5.4506666666672993E-5</c:v>
                </c:pt>
                <c:pt idx="995">
                  <c:v>-4.4506666666672967E-5</c:v>
                </c:pt>
                <c:pt idx="996">
                  <c:v>-5.4506666666672993E-5</c:v>
                </c:pt>
                <c:pt idx="997">
                  <c:v>-4.4506666666672967E-5</c:v>
                </c:pt>
                <c:pt idx="998">
                  <c:v>-4.4506666666672967E-5</c:v>
                </c:pt>
                <c:pt idx="999">
                  <c:v>-4.4506666666672967E-5</c:v>
                </c:pt>
                <c:pt idx="1000">
                  <c:v>-5.4506666666672993E-5</c:v>
                </c:pt>
                <c:pt idx="1001">
                  <c:v>-4.4506666666672967E-5</c:v>
                </c:pt>
                <c:pt idx="1002">
                  <c:v>-4.4506666666672967E-5</c:v>
                </c:pt>
                <c:pt idx="1003">
                  <c:v>-4.4506666666672967E-5</c:v>
                </c:pt>
                <c:pt idx="1004">
                  <c:v>-4.4506666666672967E-5</c:v>
                </c:pt>
                <c:pt idx="1005">
                  <c:v>-4.4506666666672967E-5</c:v>
                </c:pt>
                <c:pt idx="1006">
                  <c:v>-4.4506666666672967E-5</c:v>
                </c:pt>
                <c:pt idx="1007">
                  <c:v>-3.4506666666672941E-5</c:v>
                </c:pt>
                <c:pt idx="1008">
                  <c:v>-3.4506666666672941E-5</c:v>
                </c:pt>
                <c:pt idx="1009">
                  <c:v>-3.4506666666672941E-5</c:v>
                </c:pt>
                <c:pt idx="1010">
                  <c:v>-3.4506666666672941E-5</c:v>
                </c:pt>
                <c:pt idx="1011">
                  <c:v>-2.4506666666672915E-5</c:v>
                </c:pt>
                <c:pt idx="1012">
                  <c:v>-2.4506666666672915E-5</c:v>
                </c:pt>
                <c:pt idx="1013">
                  <c:v>-2.4506666666672915E-5</c:v>
                </c:pt>
                <c:pt idx="1014">
                  <c:v>-2.4506666666672915E-5</c:v>
                </c:pt>
                <c:pt idx="1015">
                  <c:v>-1.4506666666672888E-5</c:v>
                </c:pt>
                <c:pt idx="1016">
                  <c:v>-2.4506666666672915E-5</c:v>
                </c:pt>
                <c:pt idx="1017">
                  <c:v>-1.4506666666672888E-5</c:v>
                </c:pt>
                <c:pt idx="1018">
                  <c:v>-1.4506666666672888E-5</c:v>
                </c:pt>
                <c:pt idx="1019">
                  <c:v>-1.4506666666672888E-5</c:v>
                </c:pt>
                <c:pt idx="1020">
                  <c:v>-1.4506666666672888E-5</c:v>
                </c:pt>
                <c:pt idx="1021">
                  <c:v>-4.5066666666728622E-6</c:v>
                </c:pt>
                <c:pt idx="1022">
                  <c:v>-1.4506666666672888E-5</c:v>
                </c:pt>
                <c:pt idx="1023">
                  <c:v>-4.5066666666728622E-6</c:v>
                </c:pt>
                <c:pt idx="1024">
                  <c:v>-4.5066666666728622E-6</c:v>
                </c:pt>
                <c:pt idx="1025">
                  <c:v>-4.5066666666728622E-6</c:v>
                </c:pt>
                <c:pt idx="1026">
                  <c:v>-1.4506666666672888E-5</c:v>
                </c:pt>
                <c:pt idx="1027">
                  <c:v>-4.5066666666728622E-6</c:v>
                </c:pt>
                <c:pt idx="1028">
                  <c:v>-1.4506666666672888E-5</c:v>
                </c:pt>
                <c:pt idx="1029">
                  <c:v>-1.4506666666672888E-5</c:v>
                </c:pt>
                <c:pt idx="1030">
                  <c:v>-1.4506666666672888E-5</c:v>
                </c:pt>
                <c:pt idx="1031">
                  <c:v>-4.5066666666728622E-6</c:v>
                </c:pt>
                <c:pt idx="1032">
                  <c:v>-1.4506666666672888E-5</c:v>
                </c:pt>
                <c:pt idx="1033">
                  <c:v>-1.4506666666672888E-5</c:v>
                </c:pt>
                <c:pt idx="1034">
                  <c:v>-1.4506666666672888E-5</c:v>
                </c:pt>
                <c:pt idx="1035">
                  <c:v>-1.4506666666672888E-5</c:v>
                </c:pt>
                <c:pt idx="1036">
                  <c:v>-2.4506666666672915E-5</c:v>
                </c:pt>
                <c:pt idx="1037">
                  <c:v>-1.4506666666672888E-5</c:v>
                </c:pt>
                <c:pt idx="1038">
                  <c:v>-2.4506666666672915E-5</c:v>
                </c:pt>
                <c:pt idx="1039">
                  <c:v>-1.4506666666672888E-5</c:v>
                </c:pt>
                <c:pt idx="1040">
                  <c:v>-1.4506666666672888E-5</c:v>
                </c:pt>
                <c:pt idx="1041">
                  <c:v>-1.4506666666672888E-5</c:v>
                </c:pt>
                <c:pt idx="1042">
                  <c:v>-2.4506666666672915E-5</c:v>
                </c:pt>
                <c:pt idx="1043">
                  <c:v>-1.4506666666672888E-5</c:v>
                </c:pt>
                <c:pt idx="1044">
                  <c:v>-1.4506666666672888E-5</c:v>
                </c:pt>
                <c:pt idx="1045">
                  <c:v>-1.4506666666672888E-5</c:v>
                </c:pt>
                <c:pt idx="1046">
                  <c:v>-1.4506666666672888E-5</c:v>
                </c:pt>
                <c:pt idx="1047">
                  <c:v>-4.5066666666728622E-6</c:v>
                </c:pt>
                <c:pt idx="1048">
                  <c:v>-1.4506666666672888E-5</c:v>
                </c:pt>
                <c:pt idx="1049">
                  <c:v>-4.5066666666728622E-6</c:v>
                </c:pt>
                <c:pt idx="1050">
                  <c:v>-4.5066666666728622E-6</c:v>
                </c:pt>
                <c:pt idx="1051">
                  <c:v>-4.5066666666728622E-6</c:v>
                </c:pt>
                <c:pt idx="1052">
                  <c:v>-4.5066666666728622E-6</c:v>
                </c:pt>
                <c:pt idx="1053">
                  <c:v>5.4933333333269472E-6</c:v>
                </c:pt>
                <c:pt idx="1054">
                  <c:v>-4.5066666666728622E-6</c:v>
                </c:pt>
                <c:pt idx="1055">
                  <c:v>5.4933333333269472E-6</c:v>
                </c:pt>
                <c:pt idx="1056">
                  <c:v>5.4933333333269472E-6</c:v>
                </c:pt>
                <c:pt idx="1057">
                  <c:v>5.4933333333269472E-6</c:v>
                </c:pt>
                <c:pt idx="1058">
                  <c:v>5.4933333333269472E-6</c:v>
                </c:pt>
                <c:pt idx="1059">
                  <c:v>5.4933333333269472E-6</c:v>
                </c:pt>
                <c:pt idx="1060">
                  <c:v>5.4933333333269472E-6</c:v>
                </c:pt>
                <c:pt idx="1061">
                  <c:v>5.4933333333269472E-6</c:v>
                </c:pt>
                <c:pt idx="1062">
                  <c:v>5.4933333333269472E-6</c:v>
                </c:pt>
                <c:pt idx="1063">
                  <c:v>1.5493333333326973E-5</c:v>
                </c:pt>
                <c:pt idx="1064">
                  <c:v>5.4933333333269472E-6</c:v>
                </c:pt>
                <c:pt idx="1065">
                  <c:v>5.4933333333269472E-6</c:v>
                </c:pt>
                <c:pt idx="1066">
                  <c:v>5.4933333333269472E-6</c:v>
                </c:pt>
                <c:pt idx="1067">
                  <c:v>5.4933333333269472E-6</c:v>
                </c:pt>
                <c:pt idx="1068">
                  <c:v>-1.4506666666672888E-5</c:v>
                </c:pt>
                <c:pt idx="1069">
                  <c:v>-4.5066666666728622E-6</c:v>
                </c:pt>
                <c:pt idx="1070">
                  <c:v>-1.4506666666672888E-5</c:v>
                </c:pt>
                <c:pt idx="1071">
                  <c:v>-1.4506666666672888E-5</c:v>
                </c:pt>
                <c:pt idx="1072">
                  <c:v>-1.4506666666672888E-5</c:v>
                </c:pt>
                <c:pt idx="1073">
                  <c:v>-2.4506666666672915E-5</c:v>
                </c:pt>
                <c:pt idx="1074">
                  <c:v>-2.4506666666672915E-5</c:v>
                </c:pt>
                <c:pt idx="1075">
                  <c:v>-2.4506666666672915E-5</c:v>
                </c:pt>
                <c:pt idx="1076">
                  <c:v>-4.4506666666672967E-5</c:v>
                </c:pt>
                <c:pt idx="1077">
                  <c:v>-3.4506666666672941E-5</c:v>
                </c:pt>
                <c:pt idx="1078">
                  <c:v>-4.4506666666672967E-5</c:v>
                </c:pt>
                <c:pt idx="1079">
                  <c:v>-4.4506666666672967E-5</c:v>
                </c:pt>
                <c:pt idx="1080">
                  <c:v>-5.4506666666672993E-5</c:v>
                </c:pt>
                <c:pt idx="1081">
                  <c:v>-4.4506666666672967E-5</c:v>
                </c:pt>
                <c:pt idx="1082">
                  <c:v>-4.4506666666672967E-5</c:v>
                </c:pt>
                <c:pt idx="1083">
                  <c:v>-4.4506666666672967E-5</c:v>
                </c:pt>
                <c:pt idx="1084">
                  <c:v>-5.4506666666672993E-5</c:v>
                </c:pt>
                <c:pt idx="1085">
                  <c:v>-5.4506666666672993E-5</c:v>
                </c:pt>
                <c:pt idx="1086">
                  <c:v>-5.4506666666672993E-5</c:v>
                </c:pt>
                <c:pt idx="1087">
                  <c:v>-4.4506666666672967E-5</c:v>
                </c:pt>
                <c:pt idx="1088">
                  <c:v>-4.4506666666672967E-5</c:v>
                </c:pt>
                <c:pt idx="1089">
                  <c:v>-4.4506666666672967E-5</c:v>
                </c:pt>
                <c:pt idx="1090">
                  <c:v>-4.4506666666672967E-5</c:v>
                </c:pt>
                <c:pt idx="1091">
                  <c:v>-3.4506666666672941E-5</c:v>
                </c:pt>
                <c:pt idx="1092">
                  <c:v>-4.4506666666672967E-5</c:v>
                </c:pt>
                <c:pt idx="1093">
                  <c:v>-2.4506666666672915E-5</c:v>
                </c:pt>
                <c:pt idx="1094">
                  <c:v>-2.4506666666672915E-5</c:v>
                </c:pt>
                <c:pt idx="1095">
                  <c:v>-1.4506666666672888E-5</c:v>
                </c:pt>
                <c:pt idx="1096">
                  <c:v>-2.4506666666672915E-5</c:v>
                </c:pt>
                <c:pt idx="1097">
                  <c:v>-1.4506666666672888E-5</c:v>
                </c:pt>
                <c:pt idx="1098">
                  <c:v>-4.5066666666728622E-6</c:v>
                </c:pt>
                <c:pt idx="1099">
                  <c:v>5.4933333333269472E-6</c:v>
                </c:pt>
                <c:pt idx="1100">
                  <c:v>-4.5066666666728622E-6</c:v>
                </c:pt>
                <c:pt idx="1101">
                  <c:v>5.4933333333269472E-6</c:v>
                </c:pt>
                <c:pt idx="1102">
                  <c:v>5.4933333333269472E-6</c:v>
                </c:pt>
                <c:pt idx="1103">
                  <c:v>1.5493333333326973E-5</c:v>
                </c:pt>
                <c:pt idx="1104">
                  <c:v>2.5493333333327E-5</c:v>
                </c:pt>
                <c:pt idx="1105">
                  <c:v>2.5493333333327E-5</c:v>
                </c:pt>
                <c:pt idx="1106">
                  <c:v>2.5493333333327E-5</c:v>
                </c:pt>
                <c:pt idx="1107">
                  <c:v>2.5493333333327E-5</c:v>
                </c:pt>
                <c:pt idx="1108">
                  <c:v>2.5493333333327E-5</c:v>
                </c:pt>
                <c:pt idx="1109">
                  <c:v>2.5493333333327E-5</c:v>
                </c:pt>
                <c:pt idx="1110">
                  <c:v>2.5493333333327E-5</c:v>
                </c:pt>
                <c:pt idx="1111">
                  <c:v>3.5493333333327026E-5</c:v>
                </c:pt>
                <c:pt idx="1112">
                  <c:v>2.5493333333327E-5</c:v>
                </c:pt>
                <c:pt idx="1113">
                  <c:v>2.5493333333327E-5</c:v>
                </c:pt>
                <c:pt idx="1114">
                  <c:v>2.5493333333327E-5</c:v>
                </c:pt>
                <c:pt idx="1115">
                  <c:v>2.5493333333327E-5</c:v>
                </c:pt>
                <c:pt idx="1116">
                  <c:v>5.4933333333269472E-6</c:v>
                </c:pt>
                <c:pt idx="1117">
                  <c:v>1.5493333333326973E-5</c:v>
                </c:pt>
                <c:pt idx="1118">
                  <c:v>5.4933333333269472E-6</c:v>
                </c:pt>
                <c:pt idx="1119">
                  <c:v>5.4933333333269472E-6</c:v>
                </c:pt>
                <c:pt idx="1120">
                  <c:v>5.4933333333269472E-6</c:v>
                </c:pt>
                <c:pt idx="1121">
                  <c:v>-4.5066666666728622E-6</c:v>
                </c:pt>
                <c:pt idx="1122">
                  <c:v>-1.4506666666672888E-5</c:v>
                </c:pt>
                <c:pt idx="1123">
                  <c:v>-1.4506666666672888E-5</c:v>
                </c:pt>
                <c:pt idx="1124">
                  <c:v>-1.4506666666672888E-5</c:v>
                </c:pt>
                <c:pt idx="1125">
                  <c:v>-1.4506666666672888E-5</c:v>
                </c:pt>
                <c:pt idx="1126">
                  <c:v>-1.4506666666672888E-5</c:v>
                </c:pt>
                <c:pt idx="1127">
                  <c:v>-1.4506666666672888E-5</c:v>
                </c:pt>
                <c:pt idx="1128">
                  <c:v>-2.4506666666672915E-5</c:v>
                </c:pt>
                <c:pt idx="1129">
                  <c:v>-2.4506666666672915E-5</c:v>
                </c:pt>
                <c:pt idx="1130">
                  <c:v>-2.4506666666672915E-5</c:v>
                </c:pt>
                <c:pt idx="1131">
                  <c:v>-2.4506666666672915E-5</c:v>
                </c:pt>
                <c:pt idx="1132">
                  <c:v>-2.4506666666672915E-5</c:v>
                </c:pt>
                <c:pt idx="1133">
                  <c:v>-2.4506666666672915E-5</c:v>
                </c:pt>
                <c:pt idx="1134">
                  <c:v>-2.4506666666672915E-5</c:v>
                </c:pt>
                <c:pt idx="1135">
                  <c:v>-1.4506666666672888E-5</c:v>
                </c:pt>
                <c:pt idx="1136">
                  <c:v>-1.4506666666672888E-5</c:v>
                </c:pt>
                <c:pt idx="1137">
                  <c:v>-1.4506666666672888E-5</c:v>
                </c:pt>
                <c:pt idx="1138">
                  <c:v>-1.4506666666672888E-5</c:v>
                </c:pt>
                <c:pt idx="1139">
                  <c:v>-4.5066666666728622E-6</c:v>
                </c:pt>
                <c:pt idx="1140">
                  <c:v>-1.4506666666672888E-5</c:v>
                </c:pt>
                <c:pt idx="1141">
                  <c:v>5.4933333333269472E-6</c:v>
                </c:pt>
                <c:pt idx="1142">
                  <c:v>5.4933333333269472E-6</c:v>
                </c:pt>
                <c:pt idx="1143">
                  <c:v>1.5493333333326973E-5</c:v>
                </c:pt>
                <c:pt idx="1144">
                  <c:v>5.4933333333269472E-6</c:v>
                </c:pt>
                <c:pt idx="1145">
                  <c:v>2.5493333333327E-5</c:v>
                </c:pt>
                <c:pt idx="1146">
                  <c:v>2.5493333333327E-5</c:v>
                </c:pt>
                <c:pt idx="1147">
                  <c:v>2.5493333333327E-5</c:v>
                </c:pt>
                <c:pt idx="1148">
                  <c:v>2.5493333333327E-5</c:v>
                </c:pt>
                <c:pt idx="1149">
                  <c:v>3.5493333333327026E-5</c:v>
                </c:pt>
                <c:pt idx="1150">
                  <c:v>3.5493333333327026E-5</c:v>
                </c:pt>
                <c:pt idx="1151">
                  <c:v>4.5493333333327052E-5</c:v>
                </c:pt>
                <c:pt idx="1152">
                  <c:v>4.5493333333327052E-5</c:v>
                </c:pt>
                <c:pt idx="1153">
                  <c:v>4.5493333333327052E-5</c:v>
                </c:pt>
                <c:pt idx="1154">
                  <c:v>4.5493333333327052E-5</c:v>
                </c:pt>
                <c:pt idx="1155">
                  <c:v>5.5493333333327078E-5</c:v>
                </c:pt>
                <c:pt idx="1156">
                  <c:v>4.5493333333327052E-5</c:v>
                </c:pt>
                <c:pt idx="1157">
                  <c:v>5.5493333333327078E-5</c:v>
                </c:pt>
                <c:pt idx="1158">
                  <c:v>5.5493333333327078E-5</c:v>
                </c:pt>
                <c:pt idx="1159">
                  <c:v>5.5493333333327078E-5</c:v>
                </c:pt>
                <c:pt idx="1160">
                  <c:v>4.5493333333327052E-5</c:v>
                </c:pt>
                <c:pt idx="1161">
                  <c:v>4.5493333333327052E-5</c:v>
                </c:pt>
                <c:pt idx="1162">
                  <c:v>4.5493333333327052E-5</c:v>
                </c:pt>
                <c:pt idx="1163">
                  <c:v>4.5493333333327052E-5</c:v>
                </c:pt>
                <c:pt idx="1164">
                  <c:v>2.5493333333327E-5</c:v>
                </c:pt>
                <c:pt idx="1165">
                  <c:v>2.5493333333327E-5</c:v>
                </c:pt>
                <c:pt idx="1166">
                  <c:v>2.5493333333327E-5</c:v>
                </c:pt>
                <c:pt idx="1167">
                  <c:v>2.5493333333327E-5</c:v>
                </c:pt>
                <c:pt idx="1168">
                  <c:v>2.5493333333327E-5</c:v>
                </c:pt>
                <c:pt idx="1169">
                  <c:v>5.4933333333269472E-6</c:v>
                </c:pt>
                <c:pt idx="1170">
                  <c:v>-4.5066666666728622E-6</c:v>
                </c:pt>
                <c:pt idx="1171">
                  <c:v>5.4933333333269472E-6</c:v>
                </c:pt>
                <c:pt idx="1172">
                  <c:v>-1.4506666666672888E-5</c:v>
                </c:pt>
                <c:pt idx="1173">
                  <c:v>-1.4506666666672888E-5</c:v>
                </c:pt>
                <c:pt idx="1174">
                  <c:v>-1.4506666666672888E-5</c:v>
                </c:pt>
                <c:pt idx="1175">
                  <c:v>-1.4506666666672888E-5</c:v>
                </c:pt>
                <c:pt idx="1176">
                  <c:v>-3.4506666666672941E-5</c:v>
                </c:pt>
                <c:pt idx="1177">
                  <c:v>-2.4506666666672915E-5</c:v>
                </c:pt>
                <c:pt idx="1178">
                  <c:v>-3.4506666666672941E-5</c:v>
                </c:pt>
                <c:pt idx="1179">
                  <c:v>-4.4506666666672967E-5</c:v>
                </c:pt>
                <c:pt idx="1180">
                  <c:v>-4.4506666666672967E-5</c:v>
                </c:pt>
                <c:pt idx="1181">
                  <c:v>-4.4506666666672967E-5</c:v>
                </c:pt>
                <c:pt idx="1182">
                  <c:v>-5.4506666666672993E-5</c:v>
                </c:pt>
                <c:pt idx="1183">
                  <c:v>-5.4506666666672993E-5</c:v>
                </c:pt>
                <c:pt idx="1184">
                  <c:v>-5.4506666666672993E-5</c:v>
                </c:pt>
                <c:pt idx="1185">
                  <c:v>-5.4506666666672993E-5</c:v>
                </c:pt>
                <c:pt idx="1186">
                  <c:v>-6.450666666667302E-5</c:v>
                </c:pt>
                <c:pt idx="1187">
                  <c:v>-6.450666666667302E-5</c:v>
                </c:pt>
                <c:pt idx="1188">
                  <c:v>-6.450666666667302E-5</c:v>
                </c:pt>
                <c:pt idx="1189">
                  <c:v>-6.450666666667302E-5</c:v>
                </c:pt>
                <c:pt idx="1190">
                  <c:v>-6.450666666667302E-5</c:v>
                </c:pt>
                <c:pt idx="1191">
                  <c:v>-6.450666666667302E-5</c:v>
                </c:pt>
                <c:pt idx="1192">
                  <c:v>-7.4506666666673046E-5</c:v>
                </c:pt>
                <c:pt idx="1193">
                  <c:v>-6.450666666667302E-5</c:v>
                </c:pt>
                <c:pt idx="1194">
                  <c:v>-6.450666666667302E-5</c:v>
                </c:pt>
                <c:pt idx="1195">
                  <c:v>-6.450666666667302E-5</c:v>
                </c:pt>
                <c:pt idx="1196">
                  <c:v>-6.450666666667302E-5</c:v>
                </c:pt>
                <c:pt idx="1197">
                  <c:v>-6.450666666667302E-5</c:v>
                </c:pt>
                <c:pt idx="1198">
                  <c:v>-6.450666666667302E-5</c:v>
                </c:pt>
                <c:pt idx="1199">
                  <c:v>-6.450666666667302E-5</c:v>
                </c:pt>
                <c:pt idx="1200">
                  <c:v>-6.450666666667302E-5</c:v>
                </c:pt>
                <c:pt idx="1201">
                  <c:v>-6.450666666667302E-5</c:v>
                </c:pt>
                <c:pt idx="1202">
                  <c:v>-6.450666666667302E-5</c:v>
                </c:pt>
                <c:pt idx="1203">
                  <c:v>-5.4506666666672993E-5</c:v>
                </c:pt>
                <c:pt idx="1204">
                  <c:v>-6.450666666667302E-5</c:v>
                </c:pt>
                <c:pt idx="1205">
                  <c:v>-5.4506666666672993E-5</c:v>
                </c:pt>
                <c:pt idx="1206">
                  <c:v>-5.4506666666672993E-5</c:v>
                </c:pt>
                <c:pt idx="1207">
                  <c:v>-4.4506666666672967E-5</c:v>
                </c:pt>
                <c:pt idx="1208">
                  <c:v>-5.4506666666672993E-5</c:v>
                </c:pt>
                <c:pt idx="1209">
                  <c:v>-4.4506666666672967E-5</c:v>
                </c:pt>
                <c:pt idx="1210">
                  <c:v>-4.4506666666672967E-5</c:v>
                </c:pt>
                <c:pt idx="1211">
                  <c:v>-4.4506666666672967E-5</c:v>
                </c:pt>
                <c:pt idx="1212">
                  <c:v>-4.4506666666672967E-5</c:v>
                </c:pt>
                <c:pt idx="1213">
                  <c:v>-3.4506666666672941E-5</c:v>
                </c:pt>
                <c:pt idx="1214">
                  <c:v>-4.4506666666672967E-5</c:v>
                </c:pt>
                <c:pt idx="1215">
                  <c:v>-3.4506666666672941E-5</c:v>
                </c:pt>
                <c:pt idx="1216">
                  <c:v>-2.4506666666672915E-5</c:v>
                </c:pt>
                <c:pt idx="1217">
                  <c:v>-2.4506666666672915E-5</c:v>
                </c:pt>
                <c:pt idx="1218">
                  <c:v>-2.4506666666672915E-5</c:v>
                </c:pt>
                <c:pt idx="1219">
                  <c:v>-2.4506666666672915E-5</c:v>
                </c:pt>
                <c:pt idx="1220">
                  <c:v>-2.4506666666672915E-5</c:v>
                </c:pt>
                <c:pt idx="1221">
                  <c:v>-1.4506666666672888E-5</c:v>
                </c:pt>
                <c:pt idx="1222">
                  <c:v>-1.4506666666672888E-5</c:v>
                </c:pt>
                <c:pt idx="1223">
                  <c:v>-4.5066666666728622E-6</c:v>
                </c:pt>
                <c:pt idx="1224">
                  <c:v>-1.4506666666672888E-5</c:v>
                </c:pt>
                <c:pt idx="1225">
                  <c:v>5.4933333333269472E-6</c:v>
                </c:pt>
                <c:pt idx="1226">
                  <c:v>5.4933333333269472E-6</c:v>
                </c:pt>
                <c:pt idx="1227">
                  <c:v>1.5493333333326973E-5</c:v>
                </c:pt>
                <c:pt idx="1228">
                  <c:v>5.4933333333269472E-6</c:v>
                </c:pt>
                <c:pt idx="1229">
                  <c:v>2.5493333333327E-5</c:v>
                </c:pt>
                <c:pt idx="1230">
                  <c:v>2.5493333333327E-5</c:v>
                </c:pt>
                <c:pt idx="1231">
                  <c:v>2.5493333333327E-5</c:v>
                </c:pt>
                <c:pt idx="1232">
                  <c:v>3.5493333333327026E-5</c:v>
                </c:pt>
                <c:pt idx="1233">
                  <c:v>4.5493333333327052E-5</c:v>
                </c:pt>
                <c:pt idx="1234">
                  <c:v>3.5493333333327026E-5</c:v>
                </c:pt>
                <c:pt idx="1235">
                  <c:v>4.5493333333327052E-5</c:v>
                </c:pt>
                <c:pt idx="1236">
                  <c:v>4.5493333333327052E-5</c:v>
                </c:pt>
                <c:pt idx="1237">
                  <c:v>5.5493333333327078E-5</c:v>
                </c:pt>
                <c:pt idx="1238">
                  <c:v>5.5493333333327078E-5</c:v>
                </c:pt>
                <c:pt idx="1239">
                  <c:v>6.5493333333327105E-5</c:v>
                </c:pt>
                <c:pt idx="1240">
                  <c:v>5.5493333333327078E-5</c:v>
                </c:pt>
                <c:pt idx="1241">
                  <c:v>6.5493333333327105E-5</c:v>
                </c:pt>
                <c:pt idx="1242">
                  <c:v>6.5493333333327105E-5</c:v>
                </c:pt>
                <c:pt idx="1243">
                  <c:v>6.5493333333327105E-5</c:v>
                </c:pt>
                <c:pt idx="1244">
                  <c:v>6.5493333333327105E-5</c:v>
                </c:pt>
                <c:pt idx="1245">
                  <c:v>6.5493333333327105E-5</c:v>
                </c:pt>
                <c:pt idx="1246">
                  <c:v>6.5493333333327105E-5</c:v>
                </c:pt>
                <c:pt idx="1247">
                  <c:v>6.5493333333327105E-5</c:v>
                </c:pt>
                <c:pt idx="1248">
                  <c:v>6.5493333333327105E-5</c:v>
                </c:pt>
                <c:pt idx="1249">
                  <c:v>6.5493333333327105E-5</c:v>
                </c:pt>
                <c:pt idx="1250">
                  <c:v>6.5493333333327105E-5</c:v>
                </c:pt>
                <c:pt idx="1251">
                  <c:v>6.5493333333327105E-5</c:v>
                </c:pt>
                <c:pt idx="1252">
                  <c:v>5.5493333333327078E-5</c:v>
                </c:pt>
                <c:pt idx="1253">
                  <c:v>6.5493333333327105E-5</c:v>
                </c:pt>
                <c:pt idx="1254">
                  <c:v>5.5493333333327078E-5</c:v>
                </c:pt>
                <c:pt idx="1255">
                  <c:v>5.5493333333327078E-5</c:v>
                </c:pt>
                <c:pt idx="1256">
                  <c:v>4.5493333333327052E-5</c:v>
                </c:pt>
                <c:pt idx="1257">
                  <c:v>4.5493333333327052E-5</c:v>
                </c:pt>
                <c:pt idx="1258">
                  <c:v>4.5493333333327052E-5</c:v>
                </c:pt>
                <c:pt idx="1259">
                  <c:v>4.5493333333327052E-5</c:v>
                </c:pt>
                <c:pt idx="1260">
                  <c:v>2.5493333333327E-5</c:v>
                </c:pt>
                <c:pt idx="1261">
                  <c:v>2.5493333333327E-5</c:v>
                </c:pt>
                <c:pt idx="1262">
                  <c:v>2.5493333333327E-5</c:v>
                </c:pt>
                <c:pt idx="1263">
                  <c:v>2.5493333333327E-5</c:v>
                </c:pt>
                <c:pt idx="1264">
                  <c:v>2.5493333333327E-5</c:v>
                </c:pt>
                <c:pt idx="1265">
                  <c:v>1.5493333333326973E-5</c:v>
                </c:pt>
                <c:pt idx="1266">
                  <c:v>5.4933333333269472E-6</c:v>
                </c:pt>
                <c:pt idx="1267">
                  <c:v>1.5493333333326973E-5</c:v>
                </c:pt>
                <c:pt idx="1268">
                  <c:v>5.4933333333269472E-6</c:v>
                </c:pt>
                <c:pt idx="1269">
                  <c:v>5.4933333333269472E-6</c:v>
                </c:pt>
                <c:pt idx="1270">
                  <c:v>5.4933333333269472E-6</c:v>
                </c:pt>
                <c:pt idx="1271">
                  <c:v>5.4933333333269472E-6</c:v>
                </c:pt>
                <c:pt idx="1272">
                  <c:v>-4.5066666666728622E-6</c:v>
                </c:pt>
                <c:pt idx="1273">
                  <c:v>5.4933333333269472E-6</c:v>
                </c:pt>
                <c:pt idx="1274">
                  <c:v>5.4933333333269472E-6</c:v>
                </c:pt>
                <c:pt idx="1275">
                  <c:v>5.4933333333269472E-6</c:v>
                </c:pt>
                <c:pt idx="1276">
                  <c:v>-4.5066666666728622E-6</c:v>
                </c:pt>
                <c:pt idx="1277">
                  <c:v>5.4933333333269472E-6</c:v>
                </c:pt>
                <c:pt idx="1278">
                  <c:v>5.4933333333269472E-6</c:v>
                </c:pt>
                <c:pt idx="1279">
                  <c:v>5.4933333333269472E-6</c:v>
                </c:pt>
                <c:pt idx="1280">
                  <c:v>5.4933333333269472E-6</c:v>
                </c:pt>
                <c:pt idx="1281">
                  <c:v>5.4933333333269472E-6</c:v>
                </c:pt>
                <c:pt idx="1282">
                  <c:v>5.4933333333269472E-6</c:v>
                </c:pt>
                <c:pt idx="1283">
                  <c:v>1.5493333333326973E-5</c:v>
                </c:pt>
                <c:pt idx="1284">
                  <c:v>5.4933333333269472E-6</c:v>
                </c:pt>
                <c:pt idx="1285">
                  <c:v>2.5493333333327E-5</c:v>
                </c:pt>
                <c:pt idx="1286">
                  <c:v>2.5493333333327E-5</c:v>
                </c:pt>
                <c:pt idx="1287">
                  <c:v>2.5493333333327E-5</c:v>
                </c:pt>
                <c:pt idx="1288">
                  <c:v>1.5493333333326973E-5</c:v>
                </c:pt>
                <c:pt idx="1289">
                  <c:v>2.5493333333327E-5</c:v>
                </c:pt>
                <c:pt idx="1290">
                  <c:v>2.5493333333327E-5</c:v>
                </c:pt>
                <c:pt idx="1291">
                  <c:v>2.5493333333327E-5</c:v>
                </c:pt>
                <c:pt idx="1292">
                  <c:v>2.5493333333327E-5</c:v>
                </c:pt>
                <c:pt idx="1293">
                  <c:v>3.5493333333327026E-5</c:v>
                </c:pt>
                <c:pt idx="1294">
                  <c:v>2.5493333333327E-5</c:v>
                </c:pt>
                <c:pt idx="1295">
                  <c:v>3.5493333333327026E-5</c:v>
                </c:pt>
                <c:pt idx="1296">
                  <c:v>3.5493333333327026E-5</c:v>
                </c:pt>
                <c:pt idx="1297">
                  <c:v>3.5493333333327026E-5</c:v>
                </c:pt>
                <c:pt idx="1298">
                  <c:v>2.5493333333327E-5</c:v>
                </c:pt>
                <c:pt idx="1299">
                  <c:v>3.5493333333327026E-5</c:v>
                </c:pt>
                <c:pt idx="1300">
                  <c:v>2.5493333333327E-5</c:v>
                </c:pt>
                <c:pt idx="1301">
                  <c:v>3.5493333333327026E-5</c:v>
                </c:pt>
                <c:pt idx="1302">
                  <c:v>3.5493333333327026E-5</c:v>
                </c:pt>
                <c:pt idx="1303">
                  <c:v>3.5493333333327026E-5</c:v>
                </c:pt>
                <c:pt idx="1304">
                  <c:v>2.5493333333327E-5</c:v>
                </c:pt>
                <c:pt idx="1305">
                  <c:v>3.5493333333327026E-5</c:v>
                </c:pt>
                <c:pt idx="1306">
                  <c:v>2.5493333333327E-5</c:v>
                </c:pt>
                <c:pt idx="1307">
                  <c:v>2.5493333333327E-5</c:v>
                </c:pt>
                <c:pt idx="1308">
                  <c:v>2.5493333333327E-5</c:v>
                </c:pt>
                <c:pt idx="1309">
                  <c:v>2.5493333333327E-5</c:v>
                </c:pt>
                <c:pt idx="1310">
                  <c:v>1.5493333333326973E-5</c:v>
                </c:pt>
                <c:pt idx="1311">
                  <c:v>2.5493333333327E-5</c:v>
                </c:pt>
                <c:pt idx="1312">
                  <c:v>2.5493333333327E-5</c:v>
                </c:pt>
                <c:pt idx="1313">
                  <c:v>2.5493333333327E-5</c:v>
                </c:pt>
                <c:pt idx="1314">
                  <c:v>1.5493333333326973E-5</c:v>
                </c:pt>
                <c:pt idx="1315">
                  <c:v>2.5493333333327E-5</c:v>
                </c:pt>
                <c:pt idx="1316">
                  <c:v>1.5493333333326973E-5</c:v>
                </c:pt>
                <c:pt idx="1317">
                  <c:v>2.5493333333327E-5</c:v>
                </c:pt>
                <c:pt idx="1318">
                  <c:v>2.5493333333327E-5</c:v>
                </c:pt>
                <c:pt idx="1319">
                  <c:v>2.5493333333327E-5</c:v>
                </c:pt>
                <c:pt idx="1320">
                  <c:v>5.4933333333269472E-6</c:v>
                </c:pt>
                <c:pt idx="1321">
                  <c:v>2.5493333333327E-5</c:v>
                </c:pt>
                <c:pt idx="1322">
                  <c:v>2.5493333333327E-5</c:v>
                </c:pt>
                <c:pt idx="1323">
                  <c:v>2.5493333333327E-5</c:v>
                </c:pt>
                <c:pt idx="1324">
                  <c:v>1.5493333333326973E-5</c:v>
                </c:pt>
                <c:pt idx="1325">
                  <c:v>2.5493333333327E-5</c:v>
                </c:pt>
                <c:pt idx="1326">
                  <c:v>2.5493333333327E-5</c:v>
                </c:pt>
                <c:pt idx="1327">
                  <c:v>2.5493333333327E-5</c:v>
                </c:pt>
                <c:pt idx="1328">
                  <c:v>2.5493333333327E-5</c:v>
                </c:pt>
                <c:pt idx="1329">
                  <c:v>2.5493333333327E-5</c:v>
                </c:pt>
                <c:pt idx="1330">
                  <c:v>2.5493333333327E-5</c:v>
                </c:pt>
                <c:pt idx="1331">
                  <c:v>2.5493333333327E-5</c:v>
                </c:pt>
                <c:pt idx="1332">
                  <c:v>2.5493333333327E-5</c:v>
                </c:pt>
                <c:pt idx="1333">
                  <c:v>3.5493333333327026E-5</c:v>
                </c:pt>
                <c:pt idx="1334">
                  <c:v>3.5493333333327026E-5</c:v>
                </c:pt>
                <c:pt idx="1335">
                  <c:v>4.5493333333327052E-5</c:v>
                </c:pt>
                <c:pt idx="1336">
                  <c:v>2.5493333333327E-5</c:v>
                </c:pt>
                <c:pt idx="1337">
                  <c:v>4.5493333333327052E-5</c:v>
                </c:pt>
                <c:pt idx="1338">
                  <c:v>3.5493333333327026E-5</c:v>
                </c:pt>
                <c:pt idx="1339">
                  <c:v>4.5493333333327052E-5</c:v>
                </c:pt>
                <c:pt idx="1340">
                  <c:v>3.5493333333327026E-5</c:v>
                </c:pt>
                <c:pt idx="1341">
                  <c:v>4.5493333333327052E-5</c:v>
                </c:pt>
                <c:pt idx="1342">
                  <c:v>3.5493333333327026E-5</c:v>
                </c:pt>
                <c:pt idx="1343">
                  <c:v>4.5493333333327052E-5</c:v>
                </c:pt>
                <c:pt idx="1344">
                  <c:v>4.5493333333327052E-5</c:v>
                </c:pt>
                <c:pt idx="1345">
                  <c:v>4.5493333333327052E-5</c:v>
                </c:pt>
                <c:pt idx="1346">
                  <c:v>3.5493333333327026E-5</c:v>
                </c:pt>
                <c:pt idx="1347">
                  <c:v>4.5493333333327052E-5</c:v>
                </c:pt>
                <c:pt idx="1348">
                  <c:v>3.5493333333327026E-5</c:v>
                </c:pt>
                <c:pt idx="1349">
                  <c:v>4.5493333333327052E-5</c:v>
                </c:pt>
                <c:pt idx="1350">
                  <c:v>4.5493333333327052E-5</c:v>
                </c:pt>
                <c:pt idx="1351">
                  <c:v>4.5493333333327052E-5</c:v>
                </c:pt>
                <c:pt idx="1352">
                  <c:v>3.5493333333327026E-5</c:v>
                </c:pt>
                <c:pt idx="1353">
                  <c:v>4.5493333333327052E-5</c:v>
                </c:pt>
                <c:pt idx="1354">
                  <c:v>4.5493333333327052E-5</c:v>
                </c:pt>
                <c:pt idx="1355">
                  <c:v>4.5493333333327052E-5</c:v>
                </c:pt>
                <c:pt idx="1356">
                  <c:v>3.5493333333327026E-5</c:v>
                </c:pt>
                <c:pt idx="1357">
                  <c:v>4.5493333333327052E-5</c:v>
                </c:pt>
                <c:pt idx="1358">
                  <c:v>3.5493333333327026E-5</c:v>
                </c:pt>
                <c:pt idx="1359">
                  <c:v>3.5493333333327026E-5</c:v>
                </c:pt>
                <c:pt idx="1360">
                  <c:v>4.5493333333327052E-5</c:v>
                </c:pt>
                <c:pt idx="1361">
                  <c:v>3.5493333333327026E-5</c:v>
                </c:pt>
                <c:pt idx="1362">
                  <c:v>2.5493333333327E-5</c:v>
                </c:pt>
                <c:pt idx="1363">
                  <c:v>2.5493333333327E-5</c:v>
                </c:pt>
                <c:pt idx="1364">
                  <c:v>2.5493333333327E-5</c:v>
                </c:pt>
                <c:pt idx="1365">
                  <c:v>2.5493333333327E-5</c:v>
                </c:pt>
                <c:pt idx="1366">
                  <c:v>2.5493333333327E-5</c:v>
                </c:pt>
                <c:pt idx="1367">
                  <c:v>2.5493333333327E-5</c:v>
                </c:pt>
                <c:pt idx="1368">
                  <c:v>5.4933333333269472E-6</c:v>
                </c:pt>
                <c:pt idx="1369">
                  <c:v>1.5493333333326973E-5</c:v>
                </c:pt>
                <c:pt idx="1370">
                  <c:v>5.4933333333269472E-6</c:v>
                </c:pt>
                <c:pt idx="1371">
                  <c:v>5.4933333333269472E-6</c:v>
                </c:pt>
                <c:pt idx="1372">
                  <c:v>-4.5066666666728622E-6</c:v>
                </c:pt>
                <c:pt idx="1373">
                  <c:v>-4.5066666666728622E-6</c:v>
                </c:pt>
                <c:pt idx="1374">
                  <c:v>-1.4506666666672888E-5</c:v>
                </c:pt>
                <c:pt idx="1375">
                  <c:v>-1.4506666666672888E-5</c:v>
                </c:pt>
                <c:pt idx="1376">
                  <c:v>-1.4506666666672888E-5</c:v>
                </c:pt>
                <c:pt idx="1377">
                  <c:v>-2.4506666666672915E-5</c:v>
                </c:pt>
                <c:pt idx="1378">
                  <c:v>-3.4506666666672941E-5</c:v>
                </c:pt>
                <c:pt idx="1379">
                  <c:v>-3.4506666666672941E-5</c:v>
                </c:pt>
                <c:pt idx="1380">
                  <c:v>-4.4506666666672967E-5</c:v>
                </c:pt>
                <c:pt idx="1381">
                  <c:v>-4.4506666666672967E-5</c:v>
                </c:pt>
                <c:pt idx="1382">
                  <c:v>-5.4506666666672993E-5</c:v>
                </c:pt>
                <c:pt idx="1383">
                  <c:v>-5.4506666666672993E-5</c:v>
                </c:pt>
                <c:pt idx="1384">
                  <c:v>-7.4506666666673046E-5</c:v>
                </c:pt>
                <c:pt idx="1385">
                  <c:v>-6.450666666667302E-5</c:v>
                </c:pt>
                <c:pt idx="1386">
                  <c:v>-7.4506666666673046E-5</c:v>
                </c:pt>
                <c:pt idx="1387">
                  <c:v>-7.4506666666673046E-5</c:v>
                </c:pt>
                <c:pt idx="1388">
                  <c:v>-8.4506666666672855E-5</c:v>
                </c:pt>
                <c:pt idx="1389">
                  <c:v>-8.4506666666672855E-5</c:v>
                </c:pt>
                <c:pt idx="1390">
                  <c:v>-9.4506666666672881E-5</c:v>
                </c:pt>
                <c:pt idx="1391">
                  <c:v>-8.4506666666672855E-5</c:v>
                </c:pt>
                <c:pt idx="1392">
                  <c:v>-8.4506666666672855E-5</c:v>
                </c:pt>
                <c:pt idx="1393">
                  <c:v>-9.4506666666672881E-5</c:v>
                </c:pt>
                <c:pt idx="1394">
                  <c:v>-1.0450666666667291E-4</c:v>
                </c:pt>
                <c:pt idx="1395">
                  <c:v>-9.4506666666672881E-5</c:v>
                </c:pt>
                <c:pt idx="1396">
                  <c:v>-1.0450666666667291E-4</c:v>
                </c:pt>
                <c:pt idx="1397">
                  <c:v>-9.4506666666672881E-5</c:v>
                </c:pt>
                <c:pt idx="1398">
                  <c:v>-9.4506666666672881E-5</c:v>
                </c:pt>
                <c:pt idx="1399">
                  <c:v>-8.4506666666672855E-5</c:v>
                </c:pt>
                <c:pt idx="1400">
                  <c:v>-1.0450666666667291E-4</c:v>
                </c:pt>
                <c:pt idx="1401">
                  <c:v>-8.4506666666672855E-5</c:v>
                </c:pt>
                <c:pt idx="1402">
                  <c:v>-8.4506666666672855E-5</c:v>
                </c:pt>
                <c:pt idx="1403">
                  <c:v>-8.4506666666672855E-5</c:v>
                </c:pt>
                <c:pt idx="1404">
                  <c:v>-8.4506666666672855E-5</c:v>
                </c:pt>
                <c:pt idx="1405">
                  <c:v>-7.4506666666673046E-5</c:v>
                </c:pt>
                <c:pt idx="1406">
                  <c:v>-7.4506666666673046E-5</c:v>
                </c:pt>
                <c:pt idx="1407">
                  <c:v>-6.450666666667302E-5</c:v>
                </c:pt>
                <c:pt idx="1408">
                  <c:v>-6.450666666667302E-5</c:v>
                </c:pt>
                <c:pt idx="1409">
                  <c:v>-6.450666666667302E-5</c:v>
                </c:pt>
                <c:pt idx="1410">
                  <c:v>-6.450666666667302E-5</c:v>
                </c:pt>
                <c:pt idx="1411">
                  <c:v>-4.4506666666672967E-5</c:v>
                </c:pt>
                <c:pt idx="1412">
                  <c:v>-5.4506666666672993E-5</c:v>
                </c:pt>
                <c:pt idx="1413">
                  <c:v>-4.4506666666672967E-5</c:v>
                </c:pt>
                <c:pt idx="1414">
                  <c:v>-3.4506666666672941E-5</c:v>
                </c:pt>
                <c:pt idx="1415">
                  <c:v>-2.4506666666672915E-5</c:v>
                </c:pt>
                <c:pt idx="1416">
                  <c:v>-3.4506666666672941E-5</c:v>
                </c:pt>
                <c:pt idx="1417">
                  <c:v>-2.4506666666672915E-5</c:v>
                </c:pt>
                <c:pt idx="1418">
                  <c:v>-2.4506666666672915E-5</c:v>
                </c:pt>
                <c:pt idx="1419">
                  <c:v>-1.4506666666672888E-5</c:v>
                </c:pt>
                <c:pt idx="1420">
                  <c:v>-2.4506666666672915E-5</c:v>
                </c:pt>
                <c:pt idx="1421">
                  <c:v>-1.4506666666672888E-5</c:v>
                </c:pt>
                <c:pt idx="1422">
                  <c:v>-1.4506666666672888E-5</c:v>
                </c:pt>
                <c:pt idx="1423">
                  <c:v>-4.5066666666728622E-6</c:v>
                </c:pt>
                <c:pt idx="1424">
                  <c:v>5.4933333333269472E-6</c:v>
                </c:pt>
                <c:pt idx="1425">
                  <c:v>5.4933333333269472E-6</c:v>
                </c:pt>
                <c:pt idx="1426">
                  <c:v>-4.5066666666728622E-6</c:v>
                </c:pt>
                <c:pt idx="1427">
                  <c:v>5.4933333333269472E-6</c:v>
                </c:pt>
                <c:pt idx="1428">
                  <c:v>5.4933333333269472E-6</c:v>
                </c:pt>
                <c:pt idx="1429">
                  <c:v>5.4933333333269472E-6</c:v>
                </c:pt>
                <c:pt idx="1430">
                  <c:v>1.5493333333326973E-5</c:v>
                </c:pt>
                <c:pt idx="1431">
                  <c:v>2.5493333333327E-5</c:v>
                </c:pt>
                <c:pt idx="1432">
                  <c:v>5.4933333333269472E-6</c:v>
                </c:pt>
                <c:pt idx="1433">
                  <c:v>2.5493333333327E-5</c:v>
                </c:pt>
                <c:pt idx="1434">
                  <c:v>2.5493333333327E-5</c:v>
                </c:pt>
                <c:pt idx="1435">
                  <c:v>2.5493333333327E-5</c:v>
                </c:pt>
                <c:pt idx="1436">
                  <c:v>2.5493333333327E-5</c:v>
                </c:pt>
                <c:pt idx="1437">
                  <c:v>3.5493333333327026E-5</c:v>
                </c:pt>
                <c:pt idx="1438">
                  <c:v>3.5493333333327026E-5</c:v>
                </c:pt>
                <c:pt idx="1439">
                  <c:v>4.5493333333327052E-5</c:v>
                </c:pt>
                <c:pt idx="1440">
                  <c:v>4.5493333333327052E-5</c:v>
                </c:pt>
                <c:pt idx="1441">
                  <c:v>4.5493333333327052E-5</c:v>
                </c:pt>
                <c:pt idx="1442">
                  <c:v>4.5493333333327052E-5</c:v>
                </c:pt>
                <c:pt idx="1443">
                  <c:v>6.5493333333327105E-5</c:v>
                </c:pt>
                <c:pt idx="1444">
                  <c:v>5.5493333333327078E-5</c:v>
                </c:pt>
                <c:pt idx="1445">
                  <c:v>6.5493333333327105E-5</c:v>
                </c:pt>
                <c:pt idx="1446">
                  <c:v>6.5493333333327105E-5</c:v>
                </c:pt>
                <c:pt idx="1447">
                  <c:v>7.5493333333327131E-5</c:v>
                </c:pt>
                <c:pt idx="1448">
                  <c:v>6.5493333333327105E-5</c:v>
                </c:pt>
                <c:pt idx="1449">
                  <c:v>7.5493333333327131E-5</c:v>
                </c:pt>
                <c:pt idx="1450">
                  <c:v>7.5493333333327131E-5</c:v>
                </c:pt>
                <c:pt idx="1451">
                  <c:v>7.5493333333327131E-5</c:v>
                </c:pt>
                <c:pt idx="1452">
                  <c:v>7.5493333333327131E-5</c:v>
                </c:pt>
                <c:pt idx="1453">
                  <c:v>8.549333333332694E-5</c:v>
                </c:pt>
                <c:pt idx="1454">
                  <c:v>7.5493333333327131E-5</c:v>
                </c:pt>
                <c:pt idx="1455">
                  <c:v>8.549333333332694E-5</c:v>
                </c:pt>
                <c:pt idx="1456">
                  <c:v>8.549333333332694E-5</c:v>
                </c:pt>
                <c:pt idx="1457">
                  <c:v>8.549333333332694E-5</c:v>
                </c:pt>
                <c:pt idx="1458">
                  <c:v>7.5493333333327131E-5</c:v>
                </c:pt>
                <c:pt idx="1459">
                  <c:v>7.5493333333327131E-5</c:v>
                </c:pt>
                <c:pt idx="1460">
                  <c:v>6.5493333333327105E-5</c:v>
                </c:pt>
                <c:pt idx="1461">
                  <c:v>7.5493333333327131E-5</c:v>
                </c:pt>
                <c:pt idx="1462">
                  <c:v>7.5493333333327131E-5</c:v>
                </c:pt>
                <c:pt idx="1463">
                  <c:v>7.5493333333327131E-5</c:v>
                </c:pt>
                <c:pt idx="1464">
                  <c:v>5.5493333333327078E-5</c:v>
                </c:pt>
                <c:pt idx="1465">
                  <c:v>6.5493333333327105E-5</c:v>
                </c:pt>
                <c:pt idx="1466">
                  <c:v>6.5493333333327105E-5</c:v>
                </c:pt>
                <c:pt idx="1467">
                  <c:v>5.5493333333327078E-5</c:v>
                </c:pt>
                <c:pt idx="1468">
                  <c:v>4.5493333333327052E-5</c:v>
                </c:pt>
                <c:pt idx="1469">
                  <c:v>5.5493333333327078E-5</c:v>
                </c:pt>
                <c:pt idx="1470">
                  <c:v>4.5493333333327052E-5</c:v>
                </c:pt>
                <c:pt idx="1471">
                  <c:v>4.5493333333327052E-5</c:v>
                </c:pt>
                <c:pt idx="1472">
                  <c:v>4.5493333333327052E-5</c:v>
                </c:pt>
                <c:pt idx="1473">
                  <c:v>4.5493333333327052E-5</c:v>
                </c:pt>
                <c:pt idx="1474">
                  <c:v>2.5493333333327E-5</c:v>
                </c:pt>
                <c:pt idx="1475">
                  <c:v>3.5493333333327026E-5</c:v>
                </c:pt>
                <c:pt idx="1476">
                  <c:v>2.5493333333327E-5</c:v>
                </c:pt>
                <c:pt idx="1477">
                  <c:v>2.5493333333327E-5</c:v>
                </c:pt>
                <c:pt idx="1478">
                  <c:v>2.5493333333327E-5</c:v>
                </c:pt>
                <c:pt idx="1479">
                  <c:v>2.5493333333327E-5</c:v>
                </c:pt>
                <c:pt idx="1480">
                  <c:v>1.5493333333326973E-5</c:v>
                </c:pt>
                <c:pt idx="1481">
                  <c:v>2.5493333333327E-5</c:v>
                </c:pt>
                <c:pt idx="1482">
                  <c:v>2.5493333333327E-5</c:v>
                </c:pt>
                <c:pt idx="1483">
                  <c:v>2.5493333333327E-5</c:v>
                </c:pt>
                <c:pt idx="1484">
                  <c:v>1.5493333333326973E-5</c:v>
                </c:pt>
                <c:pt idx="1485">
                  <c:v>2.5493333333327E-5</c:v>
                </c:pt>
                <c:pt idx="1486">
                  <c:v>2.5493333333327E-5</c:v>
                </c:pt>
                <c:pt idx="1487">
                  <c:v>2.5493333333327E-5</c:v>
                </c:pt>
                <c:pt idx="1488">
                  <c:v>2.5493333333327E-5</c:v>
                </c:pt>
                <c:pt idx="1489">
                  <c:v>2.5493333333327E-5</c:v>
                </c:pt>
                <c:pt idx="1490">
                  <c:v>2.5493333333327E-5</c:v>
                </c:pt>
                <c:pt idx="1491">
                  <c:v>2.5493333333327E-5</c:v>
                </c:pt>
                <c:pt idx="1492">
                  <c:v>2.5493333333327E-5</c:v>
                </c:pt>
                <c:pt idx="1493">
                  <c:v>3.5493333333327026E-5</c:v>
                </c:pt>
                <c:pt idx="1494">
                  <c:v>3.5493333333327026E-5</c:v>
                </c:pt>
                <c:pt idx="1495">
                  <c:v>4.5493333333327052E-5</c:v>
                </c:pt>
                <c:pt idx="1496">
                  <c:v>3.5493333333327026E-5</c:v>
                </c:pt>
                <c:pt idx="1497">
                  <c:v>4.5493333333327052E-5</c:v>
                </c:pt>
                <c:pt idx="1498">
                  <c:v>4.5493333333327052E-5</c:v>
                </c:pt>
                <c:pt idx="1499">
                  <c:v>4.5493333333327052E-5</c:v>
                </c:pt>
                <c:pt idx="1500">
                  <c:v>4.5493333333327052E-5</c:v>
                </c:pt>
                <c:pt idx="1501">
                  <c:v>5.5493333333327078E-5</c:v>
                </c:pt>
                <c:pt idx="1502">
                  <c:v>4.5493333333327052E-5</c:v>
                </c:pt>
                <c:pt idx="1503">
                  <c:v>5.5493333333327078E-5</c:v>
                </c:pt>
                <c:pt idx="1504">
                  <c:v>6.5493333333327105E-5</c:v>
                </c:pt>
                <c:pt idx="1505">
                  <c:v>5.5493333333327078E-5</c:v>
                </c:pt>
                <c:pt idx="1506">
                  <c:v>4.5493333333327052E-5</c:v>
                </c:pt>
                <c:pt idx="1507">
                  <c:v>5.5493333333327078E-5</c:v>
                </c:pt>
                <c:pt idx="1508">
                  <c:v>4.5493333333327052E-5</c:v>
                </c:pt>
                <c:pt idx="1509">
                  <c:v>5.5493333333327078E-5</c:v>
                </c:pt>
                <c:pt idx="1510">
                  <c:v>5.5493333333327078E-5</c:v>
                </c:pt>
                <c:pt idx="1511">
                  <c:v>5.5493333333327078E-5</c:v>
                </c:pt>
                <c:pt idx="1512">
                  <c:v>4.5493333333327052E-5</c:v>
                </c:pt>
                <c:pt idx="1513">
                  <c:v>5.5493333333327078E-5</c:v>
                </c:pt>
                <c:pt idx="1514">
                  <c:v>4.5493333333327052E-5</c:v>
                </c:pt>
                <c:pt idx="1515">
                  <c:v>4.5493333333327052E-5</c:v>
                </c:pt>
                <c:pt idx="1516">
                  <c:v>3.5493333333327026E-5</c:v>
                </c:pt>
                <c:pt idx="1517">
                  <c:v>4.5493333333327052E-5</c:v>
                </c:pt>
                <c:pt idx="1518">
                  <c:v>2.5493333333327E-5</c:v>
                </c:pt>
                <c:pt idx="1519">
                  <c:v>2.5493333333327E-5</c:v>
                </c:pt>
                <c:pt idx="1520">
                  <c:v>2.5493333333327E-5</c:v>
                </c:pt>
                <c:pt idx="1521">
                  <c:v>2.5493333333327E-5</c:v>
                </c:pt>
                <c:pt idx="1522">
                  <c:v>5.4933333333269472E-6</c:v>
                </c:pt>
                <c:pt idx="1523">
                  <c:v>1.5493333333326973E-5</c:v>
                </c:pt>
                <c:pt idx="1524">
                  <c:v>5.4933333333269472E-6</c:v>
                </c:pt>
                <c:pt idx="1525">
                  <c:v>5.4933333333269472E-6</c:v>
                </c:pt>
                <c:pt idx="1526">
                  <c:v>5.4933333333269472E-6</c:v>
                </c:pt>
                <c:pt idx="1527">
                  <c:v>-4.5066666666728622E-6</c:v>
                </c:pt>
                <c:pt idx="1528">
                  <c:v>-1.4506666666672888E-5</c:v>
                </c:pt>
                <c:pt idx="1529">
                  <c:v>-1.4506666666672888E-5</c:v>
                </c:pt>
                <c:pt idx="1530">
                  <c:v>-1.4506666666672888E-5</c:v>
                </c:pt>
                <c:pt idx="1531">
                  <c:v>-2.4506666666672915E-5</c:v>
                </c:pt>
                <c:pt idx="1532">
                  <c:v>-2.4506666666672915E-5</c:v>
                </c:pt>
                <c:pt idx="1533">
                  <c:v>-2.4506666666672915E-5</c:v>
                </c:pt>
                <c:pt idx="1534">
                  <c:v>-3.4506666666672941E-5</c:v>
                </c:pt>
                <c:pt idx="1535">
                  <c:v>-2.4506666666672915E-5</c:v>
                </c:pt>
                <c:pt idx="1536">
                  <c:v>-2.4506666666672915E-5</c:v>
                </c:pt>
                <c:pt idx="1537">
                  <c:v>-3.4506666666672941E-5</c:v>
                </c:pt>
                <c:pt idx="1538">
                  <c:v>-4.4506666666672967E-5</c:v>
                </c:pt>
                <c:pt idx="1539">
                  <c:v>-4.4506666666672967E-5</c:v>
                </c:pt>
                <c:pt idx="1540">
                  <c:v>-4.4506666666672967E-5</c:v>
                </c:pt>
                <c:pt idx="1541">
                  <c:v>-4.4506666666672967E-5</c:v>
                </c:pt>
                <c:pt idx="1542">
                  <c:v>-4.4506666666672967E-5</c:v>
                </c:pt>
                <c:pt idx="1543">
                  <c:v>-4.4506666666672967E-5</c:v>
                </c:pt>
                <c:pt idx="1544">
                  <c:v>-5.4506666666672993E-5</c:v>
                </c:pt>
                <c:pt idx="1545">
                  <c:v>-4.4506666666672967E-5</c:v>
                </c:pt>
                <c:pt idx="1546">
                  <c:v>-4.4506666666672967E-5</c:v>
                </c:pt>
                <c:pt idx="1547">
                  <c:v>-4.4506666666672967E-5</c:v>
                </c:pt>
                <c:pt idx="1548">
                  <c:v>-4.4506666666672967E-5</c:v>
                </c:pt>
                <c:pt idx="1549">
                  <c:v>-4.4506666666672967E-5</c:v>
                </c:pt>
                <c:pt idx="1550">
                  <c:v>-4.4506666666672967E-5</c:v>
                </c:pt>
                <c:pt idx="1551">
                  <c:v>-4.4506666666672967E-5</c:v>
                </c:pt>
                <c:pt idx="1552">
                  <c:v>-4.4506666666672967E-5</c:v>
                </c:pt>
                <c:pt idx="1553">
                  <c:v>-4.4506666666672967E-5</c:v>
                </c:pt>
                <c:pt idx="1554">
                  <c:v>-4.4506666666672967E-5</c:v>
                </c:pt>
                <c:pt idx="1555">
                  <c:v>-4.4506666666672967E-5</c:v>
                </c:pt>
                <c:pt idx="1556">
                  <c:v>-4.4506666666672967E-5</c:v>
                </c:pt>
                <c:pt idx="1557">
                  <c:v>-4.4506666666672967E-5</c:v>
                </c:pt>
                <c:pt idx="1558">
                  <c:v>-4.4506666666672967E-5</c:v>
                </c:pt>
                <c:pt idx="1559">
                  <c:v>-4.4506666666672967E-5</c:v>
                </c:pt>
                <c:pt idx="1560">
                  <c:v>-4.4506666666672967E-5</c:v>
                </c:pt>
                <c:pt idx="1561">
                  <c:v>-4.4506666666672967E-5</c:v>
                </c:pt>
                <c:pt idx="1562">
                  <c:v>-4.4506666666672967E-5</c:v>
                </c:pt>
                <c:pt idx="1563">
                  <c:v>-4.4506666666672967E-5</c:v>
                </c:pt>
                <c:pt idx="1564">
                  <c:v>-4.4506666666672967E-5</c:v>
                </c:pt>
                <c:pt idx="1565">
                  <c:v>-4.4506666666672967E-5</c:v>
                </c:pt>
                <c:pt idx="1566">
                  <c:v>-4.4506666666672967E-5</c:v>
                </c:pt>
                <c:pt idx="1567">
                  <c:v>-4.4506666666672967E-5</c:v>
                </c:pt>
                <c:pt idx="1568">
                  <c:v>-3.4506666666672941E-5</c:v>
                </c:pt>
                <c:pt idx="1569">
                  <c:v>-4.4506666666672967E-5</c:v>
                </c:pt>
                <c:pt idx="1570">
                  <c:v>-4.4506666666672967E-5</c:v>
                </c:pt>
                <c:pt idx="1571">
                  <c:v>-4.4506666666672967E-5</c:v>
                </c:pt>
                <c:pt idx="1572">
                  <c:v>-4.4506666666672967E-5</c:v>
                </c:pt>
                <c:pt idx="1573">
                  <c:v>-3.4506666666672941E-5</c:v>
                </c:pt>
                <c:pt idx="1574">
                  <c:v>-3.4506666666672941E-5</c:v>
                </c:pt>
                <c:pt idx="1575">
                  <c:v>-2.4506666666672915E-5</c:v>
                </c:pt>
                <c:pt idx="1576">
                  <c:v>-3.4506666666672941E-5</c:v>
                </c:pt>
                <c:pt idx="1577">
                  <c:v>-2.4506666666672915E-5</c:v>
                </c:pt>
                <c:pt idx="1578">
                  <c:v>-2.4506666666672915E-5</c:v>
                </c:pt>
                <c:pt idx="1579">
                  <c:v>-1.4506666666672888E-5</c:v>
                </c:pt>
                <c:pt idx="1580">
                  <c:v>-1.4506666666672888E-5</c:v>
                </c:pt>
                <c:pt idx="1581">
                  <c:v>-1.4506666666672888E-5</c:v>
                </c:pt>
                <c:pt idx="1582">
                  <c:v>-1.4506666666672888E-5</c:v>
                </c:pt>
                <c:pt idx="1583">
                  <c:v>5.4933333333269472E-6</c:v>
                </c:pt>
                <c:pt idx="1584">
                  <c:v>5.4933333333269472E-6</c:v>
                </c:pt>
                <c:pt idx="1585">
                  <c:v>1.5493333333326973E-5</c:v>
                </c:pt>
                <c:pt idx="1586">
                  <c:v>1.5493333333326973E-5</c:v>
                </c:pt>
                <c:pt idx="1587">
                  <c:v>2.5493333333327E-5</c:v>
                </c:pt>
                <c:pt idx="1588">
                  <c:v>2.5493333333327E-5</c:v>
                </c:pt>
                <c:pt idx="1589">
                  <c:v>4.5493333333327052E-5</c:v>
                </c:pt>
                <c:pt idx="1590">
                  <c:v>4.5493333333327052E-5</c:v>
                </c:pt>
                <c:pt idx="1591">
                  <c:v>6.5493333333327105E-5</c:v>
                </c:pt>
                <c:pt idx="1592">
                  <c:v>5.5493333333327078E-5</c:v>
                </c:pt>
                <c:pt idx="1593">
                  <c:v>7.5493333333327131E-5</c:v>
                </c:pt>
                <c:pt idx="1594">
                  <c:v>7.5493333333327131E-5</c:v>
                </c:pt>
                <c:pt idx="1595">
                  <c:v>8.549333333332694E-5</c:v>
                </c:pt>
                <c:pt idx="1596">
                  <c:v>8.549333333332694E-5</c:v>
                </c:pt>
                <c:pt idx="1597">
                  <c:v>9.5493333333326966E-5</c:v>
                </c:pt>
                <c:pt idx="1598">
                  <c:v>9.5493333333326966E-5</c:v>
                </c:pt>
                <c:pt idx="1599">
                  <c:v>1.0549333333332699E-4</c:v>
                </c:pt>
                <c:pt idx="1600">
                  <c:v>1.1549333333332702E-4</c:v>
                </c:pt>
                <c:pt idx="1601">
                  <c:v>1.2549333333332705E-4</c:v>
                </c:pt>
                <c:pt idx="1602">
                  <c:v>1.1549333333332702E-4</c:v>
                </c:pt>
                <c:pt idx="1603">
                  <c:v>1.2549333333332705E-4</c:v>
                </c:pt>
                <c:pt idx="1604">
                  <c:v>1.2549333333332705E-4</c:v>
                </c:pt>
                <c:pt idx="1605">
                  <c:v>1.3549333333332707E-4</c:v>
                </c:pt>
                <c:pt idx="1606">
                  <c:v>1.3549333333332707E-4</c:v>
                </c:pt>
                <c:pt idx="1607">
                  <c:v>1.454933333333271E-4</c:v>
                </c:pt>
                <c:pt idx="1608">
                  <c:v>1.3549333333332707E-4</c:v>
                </c:pt>
                <c:pt idx="1609">
                  <c:v>1.454933333333271E-4</c:v>
                </c:pt>
                <c:pt idx="1610">
                  <c:v>1.454933333333271E-4</c:v>
                </c:pt>
                <c:pt idx="1611">
                  <c:v>1.454933333333271E-4</c:v>
                </c:pt>
                <c:pt idx="1612">
                  <c:v>1.454933333333271E-4</c:v>
                </c:pt>
                <c:pt idx="1613">
                  <c:v>1.454933333333271E-4</c:v>
                </c:pt>
                <c:pt idx="1614">
                  <c:v>1.3549333333332707E-4</c:v>
                </c:pt>
                <c:pt idx="1615">
                  <c:v>1.454933333333271E-4</c:v>
                </c:pt>
                <c:pt idx="1616">
                  <c:v>1.454933333333271E-4</c:v>
                </c:pt>
                <c:pt idx="1617">
                  <c:v>1.454933333333271E-4</c:v>
                </c:pt>
                <c:pt idx="1618">
                  <c:v>1.3549333333332707E-4</c:v>
                </c:pt>
                <c:pt idx="1619">
                  <c:v>1.3549333333332707E-4</c:v>
                </c:pt>
                <c:pt idx="1620">
                  <c:v>1.2549333333332705E-4</c:v>
                </c:pt>
                <c:pt idx="1621">
                  <c:v>1.2549333333332705E-4</c:v>
                </c:pt>
                <c:pt idx="1622">
                  <c:v>1.2549333333332705E-4</c:v>
                </c:pt>
                <c:pt idx="1623">
                  <c:v>1.2549333333332705E-4</c:v>
                </c:pt>
                <c:pt idx="1624">
                  <c:v>1.1549333333332702E-4</c:v>
                </c:pt>
                <c:pt idx="1625">
                  <c:v>1.2549333333332705E-4</c:v>
                </c:pt>
                <c:pt idx="1626">
                  <c:v>1.1549333333332702E-4</c:v>
                </c:pt>
                <c:pt idx="1627">
                  <c:v>1.1549333333332702E-4</c:v>
                </c:pt>
                <c:pt idx="1628">
                  <c:v>1.0549333333332699E-4</c:v>
                </c:pt>
                <c:pt idx="1629">
                  <c:v>1.0549333333332699E-4</c:v>
                </c:pt>
                <c:pt idx="1630">
                  <c:v>1.0549333333332699E-4</c:v>
                </c:pt>
                <c:pt idx="1631">
                  <c:v>1.0549333333332699E-4</c:v>
                </c:pt>
                <c:pt idx="1632">
                  <c:v>1.0549333333332699E-4</c:v>
                </c:pt>
                <c:pt idx="1633">
                  <c:v>1.0549333333332699E-4</c:v>
                </c:pt>
                <c:pt idx="1634">
                  <c:v>8.549333333332694E-5</c:v>
                </c:pt>
                <c:pt idx="1635">
                  <c:v>9.5493333333326966E-5</c:v>
                </c:pt>
                <c:pt idx="1636">
                  <c:v>8.549333333332694E-5</c:v>
                </c:pt>
                <c:pt idx="1637">
                  <c:v>8.549333333332694E-5</c:v>
                </c:pt>
                <c:pt idx="1638">
                  <c:v>8.549333333332694E-5</c:v>
                </c:pt>
                <c:pt idx="1639">
                  <c:v>8.549333333332694E-5</c:v>
                </c:pt>
                <c:pt idx="1640">
                  <c:v>7.5493333333327131E-5</c:v>
                </c:pt>
                <c:pt idx="1641">
                  <c:v>8.549333333332694E-5</c:v>
                </c:pt>
                <c:pt idx="1642">
                  <c:v>8.549333333332694E-5</c:v>
                </c:pt>
                <c:pt idx="1643">
                  <c:v>8.549333333332694E-5</c:v>
                </c:pt>
                <c:pt idx="1644">
                  <c:v>7.5493333333327131E-5</c:v>
                </c:pt>
                <c:pt idx="1645">
                  <c:v>7.5493333333327131E-5</c:v>
                </c:pt>
                <c:pt idx="1646">
                  <c:v>6.5493333333327105E-5</c:v>
                </c:pt>
                <c:pt idx="1647">
                  <c:v>7.5493333333327131E-5</c:v>
                </c:pt>
                <c:pt idx="1648">
                  <c:v>7.5493333333327131E-5</c:v>
                </c:pt>
                <c:pt idx="1649">
                  <c:v>7.5493333333327131E-5</c:v>
                </c:pt>
                <c:pt idx="1650">
                  <c:v>6.5493333333327105E-5</c:v>
                </c:pt>
                <c:pt idx="1651">
                  <c:v>7.5493333333327131E-5</c:v>
                </c:pt>
                <c:pt idx="1652">
                  <c:v>6.5493333333327105E-5</c:v>
                </c:pt>
                <c:pt idx="1653">
                  <c:v>6.5493333333327105E-5</c:v>
                </c:pt>
                <c:pt idx="1654">
                  <c:v>6.5493333333327105E-5</c:v>
                </c:pt>
                <c:pt idx="1655">
                  <c:v>7.5493333333327131E-5</c:v>
                </c:pt>
                <c:pt idx="1656">
                  <c:v>6.5493333333327105E-5</c:v>
                </c:pt>
                <c:pt idx="1657">
                  <c:v>6.5493333333327105E-5</c:v>
                </c:pt>
                <c:pt idx="1658">
                  <c:v>6.5493333333327105E-5</c:v>
                </c:pt>
                <c:pt idx="1659">
                  <c:v>6.5493333333327105E-5</c:v>
                </c:pt>
                <c:pt idx="1660">
                  <c:v>6.5493333333327105E-5</c:v>
                </c:pt>
                <c:pt idx="1661">
                  <c:v>6.5493333333327105E-5</c:v>
                </c:pt>
                <c:pt idx="1662">
                  <c:v>6.5493333333327105E-5</c:v>
                </c:pt>
                <c:pt idx="1663">
                  <c:v>6.5493333333327105E-5</c:v>
                </c:pt>
                <c:pt idx="1664">
                  <c:v>6.5493333333327105E-5</c:v>
                </c:pt>
                <c:pt idx="1665">
                  <c:v>6.5493333333327105E-5</c:v>
                </c:pt>
                <c:pt idx="1666">
                  <c:v>6.5493333333327105E-5</c:v>
                </c:pt>
                <c:pt idx="1667">
                  <c:v>6.5493333333327105E-5</c:v>
                </c:pt>
                <c:pt idx="1668">
                  <c:v>6.5493333333327105E-5</c:v>
                </c:pt>
                <c:pt idx="1669">
                  <c:v>6.5493333333327105E-5</c:v>
                </c:pt>
                <c:pt idx="1670">
                  <c:v>6.5493333333327105E-5</c:v>
                </c:pt>
                <c:pt idx="1671">
                  <c:v>7.5493333333327131E-5</c:v>
                </c:pt>
                <c:pt idx="1672">
                  <c:v>6.5493333333327105E-5</c:v>
                </c:pt>
                <c:pt idx="1673">
                  <c:v>7.5493333333327131E-5</c:v>
                </c:pt>
                <c:pt idx="1674">
                  <c:v>7.5493333333327131E-5</c:v>
                </c:pt>
                <c:pt idx="1675">
                  <c:v>7.5493333333327131E-5</c:v>
                </c:pt>
                <c:pt idx="1676">
                  <c:v>6.5493333333327105E-5</c:v>
                </c:pt>
                <c:pt idx="1677">
                  <c:v>8.549333333332694E-5</c:v>
                </c:pt>
                <c:pt idx="1678">
                  <c:v>7.5493333333327131E-5</c:v>
                </c:pt>
                <c:pt idx="1679">
                  <c:v>8.549333333332694E-5</c:v>
                </c:pt>
                <c:pt idx="1680">
                  <c:v>8.549333333332694E-5</c:v>
                </c:pt>
                <c:pt idx="1681">
                  <c:v>8.549333333332694E-5</c:v>
                </c:pt>
                <c:pt idx="1682">
                  <c:v>7.5493333333327131E-5</c:v>
                </c:pt>
                <c:pt idx="1683">
                  <c:v>8.549333333332694E-5</c:v>
                </c:pt>
                <c:pt idx="1684">
                  <c:v>8.549333333332694E-5</c:v>
                </c:pt>
                <c:pt idx="1685">
                  <c:v>8.549333333332694E-5</c:v>
                </c:pt>
                <c:pt idx="1686">
                  <c:v>8.549333333332694E-5</c:v>
                </c:pt>
                <c:pt idx="1687">
                  <c:v>8.549333333332694E-5</c:v>
                </c:pt>
                <c:pt idx="1688">
                  <c:v>7.5493333333327131E-5</c:v>
                </c:pt>
                <c:pt idx="1689">
                  <c:v>8.549333333332694E-5</c:v>
                </c:pt>
                <c:pt idx="1690">
                  <c:v>8.549333333332694E-5</c:v>
                </c:pt>
                <c:pt idx="1691">
                  <c:v>8.549333333332694E-5</c:v>
                </c:pt>
                <c:pt idx="1692">
                  <c:v>8.549333333332694E-5</c:v>
                </c:pt>
                <c:pt idx="1693">
                  <c:v>8.549333333332694E-5</c:v>
                </c:pt>
                <c:pt idx="1694">
                  <c:v>8.549333333332694E-5</c:v>
                </c:pt>
                <c:pt idx="1695">
                  <c:v>8.549333333332694E-5</c:v>
                </c:pt>
                <c:pt idx="1696">
                  <c:v>8.549333333332694E-5</c:v>
                </c:pt>
                <c:pt idx="1697">
                  <c:v>8.549333333332694E-5</c:v>
                </c:pt>
                <c:pt idx="1698">
                  <c:v>8.549333333332694E-5</c:v>
                </c:pt>
                <c:pt idx="1699">
                  <c:v>8.549333333332694E-5</c:v>
                </c:pt>
                <c:pt idx="1700">
                  <c:v>8.549333333332694E-5</c:v>
                </c:pt>
                <c:pt idx="1701">
                  <c:v>8.549333333332694E-5</c:v>
                </c:pt>
                <c:pt idx="1702">
                  <c:v>8.549333333332694E-5</c:v>
                </c:pt>
                <c:pt idx="1703">
                  <c:v>8.549333333332694E-5</c:v>
                </c:pt>
                <c:pt idx="1704">
                  <c:v>7.5493333333327131E-5</c:v>
                </c:pt>
                <c:pt idx="1705">
                  <c:v>8.549333333332694E-5</c:v>
                </c:pt>
                <c:pt idx="1706">
                  <c:v>8.549333333332694E-5</c:v>
                </c:pt>
                <c:pt idx="1707">
                  <c:v>8.549333333332694E-5</c:v>
                </c:pt>
                <c:pt idx="1708">
                  <c:v>8.549333333332694E-5</c:v>
                </c:pt>
                <c:pt idx="1709">
                  <c:v>8.549333333332694E-5</c:v>
                </c:pt>
                <c:pt idx="1710">
                  <c:v>7.5493333333327131E-5</c:v>
                </c:pt>
                <c:pt idx="1711">
                  <c:v>8.549333333332694E-5</c:v>
                </c:pt>
                <c:pt idx="1712">
                  <c:v>8.549333333332694E-5</c:v>
                </c:pt>
                <c:pt idx="1713">
                  <c:v>8.549333333332694E-5</c:v>
                </c:pt>
                <c:pt idx="1714">
                  <c:v>7.5493333333327131E-5</c:v>
                </c:pt>
                <c:pt idx="1715">
                  <c:v>8.549333333332694E-5</c:v>
                </c:pt>
                <c:pt idx="1716">
                  <c:v>7.5493333333327131E-5</c:v>
                </c:pt>
                <c:pt idx="1717">
                  <c:v>7.5493333333327131E-5</c:v>
                </c:pt>
                <c:pt idx="1718">
                  <c:v>7.5493333333327131E-5</c:v>
                </c:pt>
                <c:pt idx="1719">
                  <c:v>7.5493333333327131E-5</c:v>
                </c:pt>
                <c:pt idx="1720">
                  <c:v>6.5493333333327105E-5</c:v>
                </c:pt>
                <c:pt idx="1721">
                  <c:v>7.5493333333327131E-5</c:v>
                </c:pt>
                <c:pt idx="1722">
                  <c:v>6.5493333333327105E-5</c:v>
                </c:pt>
                <c:pt idx="1723">
                  <c:v>6.5493333333327105E-5</c:v>
                </c:pt>
                <c:pt idx="1724">
                  <c:v>5.5493333333327078E-5</c:v>
                </c:pt>
                <c:pt idx="1725">
                  <c:v>5.5493333333327078E-5</c:v>
                </c:pt>
                <c:pt idx="1726">
                  <c:v>4.5493333333327052E-5</c:v>
                </c:pt>
                <c:pt idx="1727">
                  <c:v>4.5493333333327052E-5</c:v>
                </c:pt>
                <c:pt idx="1728">
                  <c:v>4.5493333333327052E-5</c:v>
                </c:pt>
                <c:pt idx="1729">
                  <c:v>4.5493333333327052E-5</c:v>
                </c:pt>
                <c:pt idx="1730">
                  <c:v>2.5493333333327E-5</c:v>
                </c:pt>
                <c:pt idx="1731">
                  <c:v>3.5493333333327026E-5</c:v>
                </c:pt>
                <c:pt idx="1732">
                  <c:v>2.5493333333327E-5</c:v>
                </c:pt>
                <c:pt idx="1733">
                  <c:v>2.5493333333327E-5</c:v>
                </c:pt>
                <c:pt idx="1734">
                  <c:v>1.5493333333326973E-5</c:v>
                </c:pt>
                <c:pt idx="1735">
                  <c:v>1.5493333333326973E-5</c:v>
                </c:pt>
                <c:pt idx="1736">
                  <c:v>5.4933333333269472E-6</c:v>
                </c:pt>
                <c:pt idx="1737">
                  <c:v>5.4933333333269472E-6</c:v>
                </c:pt>
                <c:pt idx="1738">
                  <c:v>5.4933333333269472E-6</c:v>
                </c:pt>
                <c:pt idx="1739">
                  <c:v>-4.5066666666728622E-6</c:v>
                </c:pt>
                <c:pt idx="1740">
                  <c:v>-1.4506666666672888E-5</c:v>
                </c:pt>
                <c:pt idx="1741">
                  <c:v>-1.4506666666672888E-5</c:v>
                </c:pt>
                <c:pt idx="1742">
                  <c:v>-2.4506666666672915E-5</c:v>
                </c:pt>
                <c:pt idx="1743">
                  <c:v>-1.4506666666672888E-5</c:v>
                </c:pt>
                <c:pt idx="1744">
                  <c:v>-1.4506666666672888E-5</c:v>
                </c:pt>
                <c:pt idx="1745">
                  <c:v>-2.4506666666672915E-5</c:v>
                </c:pt>
                <c:pt idx="1746">
                  <c:v>-2.4506666666672915E-5</c:v>
                </c:pt>
                <c:pt idx="1747">
                  <c:v>-2.4506666666672915E-5</c:v>
                </c:pt>
                <c:pt idx="1748">
                  <c:v>-3.4506666666672941E-5</c:v>
                </c:pt>
                <c:pt idx="1749">
                  <c:v>-2.4506666666672915E-5</c:v>
                </c:pt>
                <c:pt idx="1750">
                  <c:v>-2.4506666666672915E-5</c:v>
                </c:pt>
                <c:pt idx="1751">
                  <c:v>-2.4506666666672915E-5</c:v>
                </c:pt>
                <c:pt idx="1752">
                  <c:v>-4.4506666666672967E-5</c:v>
                </c:pt>
                <c:pt idx="1753">
                  <c:v>-2.4506666666672915E-5</c:v>
                </c:pt>
                <c:pt idx="1754">
                  <c:v>-2.4506666666672915E-5</c:v>
                </c:pt>
                <c:pt idx="1755">
                  <c:v>-2.4506666666672915E-5</c:v>
                </c:pt>
                <c:pt idx="1756">
                  <c:v>-3.4506666666672941E-5</c:v>
                </c:pt>
                <c:pt idx="1757">
                  <c:v>-2.4506666666672915E-5</c:v>
                </c:pt>
                <c:pt idx="1758">
                  <c:v>-3.4506666666672941E-5</c:v>
                </c:pt>
                <c:pt idx="1759">
                  <c:v>-2.4506666666672915E-5</c:v>
                </c:pt>
                <c:pt idx="1760">
                  <c:v>-2.4506666666672915E-5</c:v>
                </c:pt>
                <c:pt idx="1761">
                  <c:v>-2.4506666666672915E-5</c:v>
                </c:pt>
                <c:pt idx="1762">
                  <c:v>-2.4506666666672915E-5</c:v>
                </c:pt>
                <c:pt idx="1763">
                  <c:v>-1.4506666666672888E-5</c:v>
                </c:pt>
                <c:pt idx="1764">
                  <c:v>-2.4506666666672915E-5</c:v>
                </c:pt>
                <c:pt idx="1765">
                  <c:v>-1.4506666666672888E-5</c:v>
                </c:pt>
                <c:pt idx="1766">
                  <c:v>-1.4506666666672888E-5</c:v>
                </c:pt>
                <c:pt idx="1767">
                  <c:v>-1.4506666666672888E-5</c:v>
                </c:pt>
                <c:pt idx="1768">
                  <c:v>-1.4506666666672888E-5</c:v>
                </c:pt>
                <c:pt idx="1769">
                  <c:v>-4.5066666666728622E-6</c:v>
                </c:pt>
                <c:pt idx="1770">
                  <c:v>-4.5066666666728622E-6</c:v>
                </c:pt>
                <c:pt idx="1771">
                  <c:v>-4.5066666666728622E-6</c:v>
                </c:pt>
                <c:pt idx="1772">
                  <c:v>-4.5066666666728622E-6</c:v>
                </c:pt>
                <c:pt idx="1773">
                  <c:v>5.4933333333269472E-6</c:v>
                </c:pt>
                <c:pt idx="1774">
                  <c:v>5.4933333333269472E-6</c:v>
                </c:pt>
                <c:pt idx="1775">
                  <c:v>5.4933333333269472E-6</c:v>
                </c:pt>
                <c:pt idx="1776">
                  <c:v>1.5493333333326973E-5</c:v>
                </c:pt>
                <c:pt idx="1777">
                  <c:v>5.4933333333269472E-6</c:v>
                </c:pt>
                <c:pt idx="1778">
                  <c:v>5.4933333333269472E-6</c:v>
                </c:pt>
                <c:pt idx="1779">
                  <c:v>1.5493333333326973E-5</c:v>
                </c:pt>
                <c:pt idx="1780">
                  <c:v>1.5493333333326973E-5</c:v>
                </c:pt>
                <c:pt idx="1781">
                  <c:v>2.5493333333327E-5</c:v>
                </c:pt>
                <c:pt idx="1782">
                  <c:v>2.5493333333327E-5</c:v>
                </c:pt>
                <c:pt idx="1783">
                  <c:v>2.5493333333327E-5</c:v>
                </c:pt>
                <c:pt idx="1784">
                  <c:v>1.5493333333326973E-5</c:v>
                </c:pt>
                <c:pt idx="1785">
                  <c:v>2.5493333333327E-5</c:v>
                </c:pt>
                <c:pt idx="1786">
                  <c:v>2.5493333333327E-5</c:v>
                </c:pt>
                <c:pt idx="1787">
                  <c:v>2.5493333333327E-5</c:v>
                </c:pt>
                <c:pt idx="1788">
                  <c:v>2.5493333333327E-5</c:v>
                </c:pt>
                <c:pt idx="1789">
                  <c:v>3.5493333333327026E-5</c:v>
                </c:pt>
                <c:pt idx="1790">
                  <c:v>2.5493333333327E-5</c:v>
                </c:pt>
                <c:pt idx="1791">
                  <c:v>3.5493333333327026E-5</c:v>
                </c:pt>
                <c:pt idx="1792">
                  <c:v>3.5493333333327026E-5</c:v>
                </c:pt>
                <c:pt idx="1793">
                  <c:v>3.5493333333327026E-5</c:v>
                </c:pt>
                <c:pt idx="1794">
                  <c:v>2.5493333333327E-5</c:v>
                </c:pt>
                <c:pt idx="1795">
                  <c:v>3.5493333333327026E-5</c:v>
                </c:pt>
                <c:pt idx="1796">
                  <c:v>2.5493333333327E-5</c:v>
                </c:pt>
                <c:pt idx="1797">
                  <c:v>3.5493333333327026E-5</c:v>
                </c:pt>
                <c:pt idx="1798">
                  <c:v>2.5493333333327E-5</c:v>
                </c:pt>
                <c:pt idx="1799">
                  <c:v>3.5493333333327026E-5</c:v>
                </c:pt>
                <c:pt idx="1800">
                  <c:v>1.5493333333326973E-5</c:v>
                </c:pt>
                <c:pt idx="1801">
                  <c:v>2.5493333333327E-5</c:v>
                </c:pt>
                <c:pt idx="1802">
                  <c:v>2.5493333333327E-5</c:v>
                </c:pt>
                <c:pt idx="1803">
                  <c:v>2.5493333333327E-5</c:v>
                </c:pt>
                <c:pt idx="1804">
                  <c:v>1.5493333333326973E-5</c:v>
                </c:pt>
                <c:pt idx="1805">
                  <c:v>1.5493333333326973E-5</c:v>
                </c:pt>
                <c:pt idx="1806">
                  <c:v>5.4933333333269472E-6</c:v>
                </c:pt>
                <c:pt idx="1807">
                  <c:v>5.4933333333269472E-6</c:v>
                </c:pt>
                <c:pt idx="1808">
                  <c:v>5.4933333333269472E-6</c:v>
                </c:pt>
                <c:pt idx="1809">
                  <c:v>5.4933333333269472E-6</c:v>
                </c:pt>
                <c:pt idx="1810">
                  <c:v>-4.5066666666728622E-6</c:v>
                </c:pt>
                <c:pt idx="1811">
                  <c:v>5.4933333333269472E-6</c:v>
                </c:pt>
                <c:pt idx="1812">
                  <c:v>-4.5066666666728622E-6</c:v>
                </c:pt>
                <c:pt idx="1813">
                  <c:v>-4.5066666666728622E-6</c:v>
                </c:pt>
                <c:pt idx="1814">
                  <c:v>-4.5066666666728622E-6</c:v>
                </c:pt>
                <c:pt idx="1815">
                  <c:v>-4.5066666666728622E-6</c:v>
                </c:pt>
                <c:pt idx="1816">
                  <c:v>-1.4506666666672888E-5</c:v>
                </c:pt>
                <c:pt idx="1817">
                  <c:v>-4.5066666666728622E-6</c:v>
                </c:pt>
                <c:pt idx="1818">
                  <c:v>-4.5066666666728622E-6</c:v>
                </c:pt>
                <c:pt idx="1819">
                  <c:v>-4.5066666666728622E-6</c:v>
                </c:pt>
                <c:pt idx="1820">
                  <c:v>-1.4506666666672888E-5</c:v>
                </c:pt>
                <c:pt idx="1821">
                  <c:v>-4.5066666666728622E-6</c:v>
                </c:pt>
                <c:pt idx="1822">
                  <c:v>-4.5066666666728622E-6</c:v>
                </c:pt>
                <c:pt idx="1823">
                  <c:v>5.4933333333269472E-6</c:v>
                </c:pt>
                <c:pt idx="1824">
                  <c:v>5.4933333333269472E-6</c:v>
                </c:pt>
                <c:pt idx="1825">
                  <c:v>5.4933333333269472E-6</c:v>
                </c:pt>
                <c:pt idx="1826">
                  <c:v>5.4933333333269472E-6</c:v>
                </c:pt>
                <c:pt idx="1827">
                  <c:v>1.5493333333326973E-5</c:v>
                </c:pt>
                <c:pt idx="1828">
                  <c:v>5.4933333333269472E-6</c:v>
                </c:pt>
                <c:pt idx="1829">
                  <c:v>2.5493333333327E-5</c:v>
                </c:pt>
                <c:pt idx="1830">
                  <c:v>2.5493333333327E-5</c:v>
                </c:pt>
                <c:pt idx="1831">
                  <c:v>2.5493333333327E-5</c:v>
                </c:pt>
                <c:pt idx="1832">
                  <c:v>2.5493333333327E-5</c:v>
                </c:pt>
                <c:pt idx="1833">
                  <c:v>3.5493333333327026E-5</c:v>
                </c:pt>
                <c:pt idx="1834">
                  <c:v>3.5493333333327026E-5</c:v>
                </c:pt>
                <c:pt idx="1835">
                  <c:v>4.5493333333327052E-5</c:v>
                </c:pt>
                <c:pt idx="1836">
                  <c:v>4.5493333333327052E-5</c:v>
                </c:pt>
                <c:pt idx="1837">
                  <c:v>4.5493333333327052E-5</c:v>
                </c:pt>
                <c:pt idx="1838">
                  <c:v>4.5493333333327052E-5</c:v>
                </c:pt>
                <c:pt idx="1839">
                  <c:v>4.5493333333327052E-5</c:v>
                </c:pt>
                <c:pt idx="1840">
                  <c:v>5.5493333333327078E-5</c:v>
                </c:pt>
                <c:pt idx="1841">
                  <c:v>5.5493333333327078E-5</c:v>
                </c:pt>
                <c:pt idx="1842">
                  <c:v>4.5493333333327052E-5</c:v>
                </c:pt>
                <c:pt idx="1843">
                  <c:v>5.5493333333327078E-5</c:v>
                </c:pt>
                <c:pt idx="1844">
                  <c:v>4.5493333333327052E-5</c:v>
                </c:pt>
                <c:pt idx="1845">
                  <c:v>5.5493333333327078E-5</c:v>
                </c:pt>
                <c:pt idx="1846">
                  <c:v>5.5493333333327078E-5</c:v>
                </c:pt>
                <c:pt idx="1847">
                  <c:v>5.5493333333327078E-5</c:v>
                </c:pt>
                <c:pt idx="1848">
                  <c:v>3.5493333333327026E-5</c:v>
                </c:pt>
                <c:pt idx="1849">
                  <c:v>4.5493333333327052E-5</c:v>
                </c:pt>
                <c:pt idx="1850">
                  <c:v>4.5493333333327052E-5</c:v>
                </c:pt>
                <c:pt idx="1851">
                  <c:v>3.5493333333327026E-5</c:v>
                </c:pt>
                <c:pt idx="1852">
                  <c:v>2.5493333333327E-5</c:v>
                </c:pt>
                <c:pt idx="1853">
                  <c:v>2.5493333333327E-5</c:v>
                </c:pt>
                <c:pt idx="1854">
                  <c:v>2.5493333333327E-5</c:v>
                </c:pt>
                <c:pt idx="1855">
                  <c:v>2.5493333333327E-5</c:v>
                </c:pt>
                <c:pt idx="1856">
                  <c:v>2.5493333333327E-5</c:v>
                </c:pt>
                <c:pt idx="1857">
                  <c:v>5.4933333333269472E-6</c:v>
                </c:pt>
                <c:pt idx="1858">
                  <c:v>5.4933333333269472E-6</c:v>
                </c:pt>
                <c:pt idx="1859">
                  <c:v>5.4933333333269472E-6</c:v>
                </c:pt>
                <c:pt idx="1860">
                  <c:v>-1.4506666666672888E-5</c:v>
                </c:pt>
                <c:pt idx="1861">
                  <c:v>-4.5066666666728622E-6</c:v>
                </c:pt>
                <c:pt idx="1862">
                  <c:v>-1.4506666666672888E-5</c:v>
                </c:pt>
                <c:pt idx="1863">
                  <c:v>-1.4506666666672888E-5</c:v>
                </c:pt>
                <c:pt idx="1864">
                  <c:v>-2.4506666666672915E-5</c:v>
                </c:pt>
                <c:pt idx="1865">
                  <c:v>-1.4506666666672888E-5</c:v>
                </c:pt>
                <c:pt idx="1866">
                  <c:v>-2.4506666666672915E-5</c:v>
                </c:pt>
                <c:pt idx="1867">
                  <c:v>-2.4506666666672915E-5</c:v>
                </c:pt>
                <c:pt idx="1868">
                  <c:v>-3.4506666666672941E-5</c:v>
                </c:pt>
                <c:pt idx="1869">
                  <c:v>-2.4506666666672915E-5</c:v>
                </c:pt>
                <c:pt idx="1870">
                  <c:v>-4.4506666666672967E-5</c:v>
                </c:pt>
                <c:pt idx="1871">
                  <c:v>-3.4506666666672941E-5</c:v>
                </c:pt>
                <c:pt idx="1872">
                  <c:v>-3.4506666666672941E-5</c:v>
                </c:pt>
                <c:pt idx="1873">
                  <c:v>-3.4506666666672941E-5</c:v>
                </c:pt>
                <c:pt idx="1874">
                  <c:v>-4.4506666666672967E-5</c:v>
                </c:pt>
                <c:pt idx="1875">
                  <c:v>-4.4506666666672967E-5</c:v>
                </c:pt>
                <c:pt idx="1876">
                  <c:v>-4.4506666666672967E-5</c:v>
                </c:pt>
                <c:pt idx="1877">
                  <c:v>-4.4506666666672967E-5</c:v>
                </c:pt>
                <c:pt idx="1878">
                  <c:v>-4.4506666666672967E-5</c:v>
                </c:pt>
                <c:pt idx="1879">
                  <c:v>-3.4506666666672941E-5</c:v>
                </c:pt>
                <c:pt idx="1880">
                  <c:v>-4.4506666666672967E-5</c:v>
                </c:pt>
                <c:pt idx="1881">
                  <c:v>-3.4506666666672941E-5</c:v>
                </c:pt>
                <c:pt idx="1882">
                  <c:v>-3.4506666666672941E-5</c:v>
                </c:pt>
                <c:pt idx="1883">
                  <c:v>-3.4506666666672941E-5</c:v>
                </c:pt>
                <c:pt idx="1884">
                  <c:v>-4.4506666666672967E-5</c:v>
                </c:pt>
                <c:pt idx="1885">
                  <c:v>-3.4506666666672941E-5</c:v>
                </c:pt>
                <c:pt idx="1886">
                  <c:v>-3.4506666666672941E-5</c:v>
                </c:pt>
                <c:pt idx="1887">
                  <c:v>-2.4506666666672915E-5</c:v>
                </c:pt>
                <c:pt idx="1888">
                  <c:v>-2.4506666666672915E-5</c:v>
                </c:pt>
                <c:pt idx="1889">
                  <c:v>-2.4506666666672915E-5</c:v>
                </c:pt>
                <c:pt idx="1890">
                  <c:v>-2.4506666666672915E-5</c:v>
                </c:pt>
                <c:pt idx="1891">
                  <c:v>-2.4506666666672915E-5</c:v>
                </c:pt>
                <c:pt idx="1892">
                  <c:v>-2.4506666666672915E-5</c:v>
                </c:pt>
                <c:pt idx="1893">
                  <c:v>-2.4506666666672915E-5</c:v>
                </c:pt>
                <c:pt idx="1894">
                  <c:v>-2.4506666666672915E-5</c:v>
                </c:pt>
                <c:pt idx="1895">
                  <c:v>-1.4506666666672888E-5</c:v>
                </c:pt>
                <c:pt idx="1896">
                  <c:v>-2.4506666666672915E-5</c:v>
                </c:pt>
                <c:pt idx="1897">
                  <c:v>-1.4506666666672888E-5</c:v>
                </c:pt>
                <c:pt idx="1898">
                  <c:v>-1.4506666666672888E-5</c:v>
                </c:pt>
                <c:pt idx="1899">
                  <c:v>-1.4506666666672888E-5</c:v>
                </c:pt>
                <c:pt idx="1900">
                  <c:v>-1.4506666666672888E-5</c:v>
                </c:pt>
                <c:pt idx="1901">
                  <c:v>-1.4506666666672888E-5</c:v>
                </c:pt>
                <c:pt idx="1902">
                  <c:v>-1.4506666666672888E-5</c:v>
                </c:pt>
                <c:pt idx="1903">
                  <c:v>-1.4506666666672888E-5</c:v>
                </c:pt>
                <c:pt idx="1904">
                  <c:v>-1.4506666666672888E-5</c:v>
                </c:pt>
                <c:pt idx="1905">
                  <c:v>-1.4506666666672888E-5</c:v>
                </c:pt>
                <c:pt idx="1906">
                  <c:v>-1.4506666666672888E-5</c:v>
                </c:pt>
                <c:pt idx="1907">
                  <c:v>-1.4506666666672888E-5</c:v>
                </c:pt>
                <c:pt idx="1908">
                  <c:v>-1.4506666666672888E-5</c:v>
                </c:pt>
                <c:pt idx="1909">
                  <c:v>-1.4506666666672888E-5</c:v>
                </c:pt>
                <c:pt idx="1910">
                  <c:v>-1.4506666666672888E-5</c:v>
                </c:pt>
                <c:pt idx="1911">
                  <c:v>-1.4506666666672888E-5</c:v>
                </c:pt>
                <c:pt idx="1912">
                  <c:v>-2.4506666666672915E-5</c:v>
                </c:pt>
                <c:pt idx="1913">
                  <c:v>-1.4506666666672888E-5</c:v>
                </c:pt>
                <c:pt idx="1914">
                  <c:v>-1.4506666666672888E-5</c:v>
                </c:pt>
                <c:pt idx="1915">
                  <c:v>-1.4506666666672888E-5</c:v>
                </c:pt>
                <c:pt idx="1916">
                  <c:v>-2.4506666666672915E-5</c:v>
                </c:pt>
                <c:pt idx="1917">
                  <c:v>-2.4506666666672915E-5</c:v>
                </c:pt>
                <c:pt idx="1918">
                  <c:v>-2.4506666666672915E-5</c:v>
                </c:pt>
                <c:pt idx="1919">
                  <c:v>-2.4506666666672915E-5</c:v>
                </c:pt>
                <c:pt idx="1920">
                  <c:v>-2.4506666666672915E-5</c:v>
                </c:pt>
                <c:pt idx="1921">
                  <c:v>-2.4506666666672915E-5</c:v>
                </c:pt>
                <c:pt idx="1922">
                  <c:v>-4.4506666666672967E-5</c:v>
                </c:pt>
                <c:pt idx="1923">
                  <c:v>-3.4506666666672941E-5</c:v>
                </c:pt>
                <c:pt idx="1924">
                  <c:v>-4.4506666666672967E-5</c:v>
                </c:pt>
                <c:pt idx="1925">
                  <c:v>-4.4506666666672967E-5</c:v>
                </c:pt>
                <c:pt idx="1926">
                  <c:v>-4.4506666666672967E-5</c:v>
                </c:pt>
                <c:pt idx="1927">
                  <c:v>-4.4506666666672967E-5</c:v>
                </c:pt>
                <c:pt idx="1928">
                  <c:v>-5.4506666666672993E-5</c:v>
                </c:pt>
                <c:pt idx="1929">
                  <c:v>-4.4506666666672967E-5</c:v>
                </c:pt>
                <c:pt idx="1930">
                  <c:v>-4.4506666666672967E-5</c:v>
                </c:pt>
                <c:pt idx="1931">
                  <c:v>-4.4506666666672967E-5</c:v>
                </c:pt>
                <c:pt idx="1932">
                  <c:v>-5.4506666666672993E-5</c:v>
                </c:pt>
                <c:pt idx="1933">
                  <c:v>-4.4506666666672967E-5</c:v>
                </c:pt>
                <c:pt idx="1934">
                  <c:v>-5.4506666666672993E-5</c:v>
                </c:pt>
                <c:pt idx="1935">
                  <c:v>-4.4506666666672967E-5</c:v>
                </c:pt>
                <c:pt idx="1936">
                  <c:v>-4.4506666666672967E-5</c:v>
                </c:pt>
                <c:pt idx="1937">
                  <c:v>-4.4506666666672967E-5</c:v>
                </c:pt>
                <c:pt idx="1938">
                  <c:v>-5.4506666666672993E-5</c:v>
                </c:pt>
                <c:pt idx="1939">
                  <c:v>-4.4506666666672967E-5</c:v>
                </c:pt>
                <c:pt idx="1940">
                  <c:v>-4.4506666666672967E-5</c:v>
                </c:pt>
                <c:pt idx="1941">
                  <c:v>-4.4506666666672967E-5</c:v>
                </c:pt>
                <c:pt idx="1942">
                  <c:v>-3.4506666666672941E-5</c:v>
                </c:pt>
                <c:pt idx="1943">
                  <c:v>-2.4506666666672915E-5</c:v>
                </c:pt>
                <c:pt idx="1944">
                  <c:v>-4.4506666666672967E-5</c:v>
                </c:pt>
                <c:pt idx="1945">
                  <c:v>-2.4506666666672915E-5</c:v>
                </c:pt>
                <c:pt idx="1946">
                  <c:v>-2.4506666666672915E-5</c:v>
                </c:pt>
                <c:pt idx="1947">
                  <c:v>-2.4506666666672915E-5</c:v>
                </c:pt>
                <c:pt idx="1948">
                  <c:v>-2.4506666666672915E-5</c:v>
                </c:pt>
                <c:pt idx="1949">
                  <c:v>-1.4506666666672888E-5</c:v>
                </c:pt>
                <c:pt idx="1950">
                  <c:v>-1.4506666666672888E-5</c:v>
                </c:pt>
                <c:pt idx="1951">
                  <c:v>-4.5066666666728622E-6</c:v>
                </c:pt>
                <c:pt idx="1952">
                  <c:v>5.4933333333269472E-6</c:v>
                </c:pt>
                <c:pt idx="1953">
                  <c:v>5.4933333333269472E-6</c:v>
                </c:pt>
                <c:pt idx="1954">
                  <c:v>-4.5066666666728622E-6</c:v>
                </c:pt>
                <c:pt idx="1955">
                  <c:v>5.4933333333269472E-6</c:v>
                </c:pt>
                <c:pt idx="1956">
                  <c:v>5.4933333333269472E-6</c:v>
                </c:pt>
                <c:pt idx="1957">
                  <c:v>5.4933333333269472E-6</c:v>
                </c:pt>
                <c:pt idx="1958">
                  <c:v>5.4933333333269472E-6</c:v>
                </c:pt>
                <c:pt idx="1959">
                  <c:v>1.5493333333326973E-5</c:v>
                </c:pt>
                <c:pt idx="1960">
                  <c:v>5.4933333333269472E-6</c:v>
                </c:pt>
                <c:pt idx="1961">
                  <c:v>1.5493333333326973E-5</c:v>
                </c:pt>
                <c:pt idx="1962">
                  <c:v>1.5493333333326973E-5</c:v>
                </c:pt>
                <c:pt idx="1963">
                  <c:v>1.5493333333326973E-5</c:v>
                </c:pt>
                <c:pt idx="1964">
                  <c:v>5.4933333333269472E-6</c:v>
                </c:pt>
                <c:pt idx="1965">
                  <c:v>1.5493333333326973E-5</c:v>
                </c:pt>
                <c:pt idx="1966">
                  <c:v>5.4933333333269472E-6</c:v>
                </c:pt>
                <c:pt idx="1967">
                  <c:v>1.5493333333326973E-5</c:v>
                </c:pt>
                <c:pt idx="1968">
                  <c:v>1.5493333333326973E-5</c:v>
                </c:pt>
                <c:pt idx="1969">
                  <c:v>1.5493333333326973E-5</c:v>
                </c:pt>
                <c:pt idx="1970">
                  <c:v>5.4933333333269472E-6</c:v>
                </c:pt>
                <c:pt idx="1971">
                  <c:v>5.4933333333269472E-6</c:v>
                </c:pt>
                <c:pt idx="1972">
                  <c:v>5.4933333333269472E-6</c:v>
                </c:pt>
                <c:pt idx="1973">
                  <c:v>5.4933333333269472E-6</c:v>
                </c:pt>
                <c:pt idx="1974">
                  <c:v>5.4933333333269472E-6</c:v>
                </c:pt>
                <c:pt idx="1975">
                  <c:v>5.4933333333269472E-6</c:v>
                </c:pt>
                <c:pt idx="1976">
                  <c:v>-4.5066666666728622E-6</c:v>
                </c:pt>
                <c:pt idx="1977">
                  <c:v>5.4933333333269472E-6</c:v>
                </c:pt>
                <c:pt idx="1978">
                  <c:v>5.4933333333269472E-6</c:v>
                </c:pt>
                <c:pt idx="1979">
                  <c:v>5.4933333333269472E-6</c:v>
                </c:pt>
                <c:pt idx="1980">
                  <c:v>-4.5066666666728622E-6</c:v>
                </c:pt>
                <c:pt idx="1981">
                  <c:v>5.4933333333269472E-6</c:v>
                </c:pt>
                <c:pt idx="1982">
                  <c:v>-4.5066666666728622E-6</c:v>
                </c:pt>
                <c:pt idx="1983">
                  <c:v>5.4933333333269472E-6</c:v>
                </c:pt>
                <c:pt idx="1984">
                  <c:v>5.4933333333269472E-6</c:v>
                </c:pt>
                <c:pt idx="1985">
                  <c:v>5.4933333333269472E-6</c:v>
                </c:pt>
                <c:pt idx="1986">
                  <c:v>5.4933333333269472E-6</c:v>
                </c:pt>
                <c:pt idx="1987">
                  <c:v>5.4933333333269472E-6</c:v>
                </c:pt>
                <c:pt idx="1988">
                  <c:v>5.4933333333269472E-6</c:v>
                </c:pt>
                <c:pt idx="1989">
                  <c:v>5.4933333333269472E-6</c:v>
                </c:pt>
                <c:pt idx="1990">
                  <c:v>1.5493333333326973E-5</c:v>
                </c:pt>
                <c:pt idx="1991">
                  <c:v>1.5493333333326973E-5</c:v>
                </c:pt>
                <c:pt idx="1992">
                  <c:v>5.4933333333269472E-6</c:v>
                </c:pt>
                <c:pt idx="1993">
                  <c:v>2.5493333333327E-5</c:v>
                </c:pt>
                <c:pt idx="1994">
                  <c:v>1.5493333333326973E-5</c:v>
                </c:pt>
                <c:pt idx="1995">
                  <c:v>2.5493333333327E-5</c:v>
                </c:pt>
                <c:pt idx="1996">
                  <c:v>1.5493333333326973E-5</c:v>
                </c:pt>
                <c:pt idx="1997">
                  <c:v>2.5493333333327E-5</c:v>
                </c:pt>
                <c:pt idx="1998">
                  <c:v>1.5493333333326973E-5</c:v>
                </c:pt>
                <c:pt idx="1999">
                  <c:v>2.5493333333327E-5</c:v>
                </c:pt>
                <c:pt idx="2000">
                  <c:v>2.5493333333327E-5</c:v>
                </c:pt>
                <c:pt idx="2001">
                  <c:v>1.5493333333326973E-5</c:v>
                </c:pt>
                <c:pt idx="2002">
                  <c:v>5.4933333333269472E-6</c:v>
                </c:pt>
                <c:pt idx="2003">
                  <c:v>1.5493333333326973E-5</c:v>
                </c:pt>
                <c:pt idx="2004">
                  <c:v>5.4933333333269472E-6</c:v>
                </c:pt>
                <c:pt idx="2005">
                  <c:v>5.4933333333269472E-6</c:v>
                </c:pt>
                <c:pt idx="2006">
                  <c:v>5.4933333333269472E-6</c:v>
                </c:pt>
                <c:pt idx="2007">
                  <c:v>5.4933333333269472E-6</c:v>
                </c:pt>
                <c:pt idx="2008">
                  <c:v>-4.5066666666728622E-6</c:v>
                </c:pt>
                <c:pt idx="2009">
                  <c:v>5.4933333333269472E-6</c:v>
                </c:pt>
                <c:pt idx="2010">
                  <c:v>-4.5066666666728622E-6</c:v>
                </c:pt>
                <c:pt idx="2011">
                  <c:v>-1.4506666666672888E-5</c:v>
                </c:pt>
                <c:pt idx="2012">
                  <c:v>-1.4506666666672888E-5</c:v>
                </c:pt>
                <c:pt idx="2013">
                  <c:v>-1.4506666666672888E-5</c:v>
                </c:pt>
                <c:pt idx="2014">
                  <c:v>-2.4506666666672915E-5</c:v>
                </c:pt>
                <c:pt idx="2015">
                  <c:v>-2.4506666666672915E-5</c:v>
                </c:pt>
                <c:pt idx="2016">
                  <c:v>-2.4506666666672915E-5</c:v>
                </c:pt>
                <c:pt idx="2017">
                  <c:v>-2.4506666666672915E-5</c:v>
                </c:pt>
                <c:pt idx="2018">
                  <c:v>-4.4506666666672967E-5</c:v>
                </c:pt>
                <c:pt idx="2019">
                  <c:v>-3.4506666666672941E-5</c:v>
                </c:pt>
                <c:pt idx="2020">
                  <c:v>-4.4506666666672967E-5</c:v>
                </c:pt>
                <c:pt idx="2021">
                  <c:v>-4.4506666666672967E-5</c:v>
                </c:pt>
                <c:pt idx="2022">
                  <c:v>-4.4506666666672967E-5</c:v>
                </c:pt>
                <c:pt idx="2023">
                  <c:v>-4.4506666666672967E-5</c:v>
                </c:pt>
                <c:pt idx="2024">
                  <c:v>-5.4506666666672993E-5</c:v>
                </c:pt>
                <c:pt idx="2025">
                  <c:v>-4.4506666666672967E-5</c:v>
                </c:pt>
                <c:pt idx="2026">
                  <c:v>-4.4506666666672967E-5</c:v>
                </c:pt>
                <c:pt idx="2027">
                  <c:v>-4.4506666666672967E-5</c:v>
                </c:pt>
                <c:pt idx="2028">
                  <c:v>-5.4506666666672993E-5</c:v>
                </c:pt>
                <c:pt idx="2029">
                  <c:v>-4.4506666666672967E-5</c:v>
                </c:pt>
                <c:pt idx="2030">
                  <c:v>-5.4506666666672993E-5</c:v>
                </c:pt>
                <c:pt idx="2031">
                  <c:v>-4.4506666666672967E-5</c:v>
                </c:pt>
                <c:pt idx="2032">
                  <c:v>-4.4506666666672967E-5</c:v>
                </c:pt>
                <c:pt idx="2033">
                  <c:v>-4.4506666666672967E-5</c:v>
                </c:pt>
                <c:pt idx="2034">
                  <c:v>-5.4506666666672993E-5</c:v>
                </c:pt>
                <c:pt idx="2035">
                  <c:v>-4.4506666666672967E-5</c:v>
                </c:pt>
                <c:pt idx="2036">
                  <c:v>-4.4506666666672967E-5</c:v>
                </c:pt>
                <c:pt idx="2037">
                  <c:v>-4.4506666666672967E-5</c:v>
                </c:pt>
                <c:pt idx="2038">
                  <c:v>-4.4506666666672967E-5</c:v>
                </c:pt>
                <c:pt idx="2039">
                  <c:v>-3.4506666666672941E-5</c:v>
                </c:pt>
                <c:pt idx="2040">
                  <c:v>-4.4506666666672967E-5</c:v>
                </c:pt>
                <c:pt idx="2041">
                  <c:v>-3.4506666666672941E-5</c:v>
                </c:pt>
                <c:pt idx="2042">
                  <c:v>-3.4506666666672941E-5</c:v>
                </c:pt>
                <c:pt idx="2043">
                  <c:v>-3.4506666666672941E-5</c:v>
                </c:pt>
                <c:pt idx="2044">
                  <c:v>-4.4506666666672967E-5</c:v>
                </c:pt>
                <c:pt idx="2045">
                  <c:v>-3.4506666666672941E-5</c:v>
                </c:pt>
                <c:pt idx="2046">
                  <c:v>-3.4506666666672941E-5</c:v>
                </c:pt>
                <c:pt idx="2047">
                  <c:v>-2.4506666666672915E-5</c:v>
                </c:pt>
                <c:pt idx="2048">
                  <c:v>-2.4506666666672915E-5</c:v>
                </c:pt>
                <c:pt idx="2049">
                  <c:v>-2.4506666666672915E-5</c:v>
                </c:pt>
                <c:pt idx="2050">
                  <c:v>-3.4506666666672941E-5</c:v>
                </c:pt>
                <c:pt idx="2051">
                  <c:v>-2.4506666666672915E-5</c:v>
                </c:pt>
                <c:pt idx="2052">
                  <c:v>-2.4506666666672915E-5</c:v>
                </c:pt>
                <c:pt idx="2053">
                  <c:v>-2.4506666666672915E-5</c:v>
                </c:pt>
                <c:pt idx="2054">
                  <c:v>-2.4506666666672915E-5</c:v>
                </c:pt>
                <c:pt idx="2055">
                  <c:v>-1.4506666666672888E-5</c:v>
                </c:pt>
                <c:pt idx="2056">
                  <c:v>-2.4506666666672915E-5</c:v>
                </c:pt>
                <c:pt idx="2057">
                  <c:v>-1.4506666666672888E-5</c:v>
                </c:pt>
                <c:pt idx="2058">
                  <c:v>-1.4506666666672888E-5</c:v>
                </c:pt>
                <c:pt idx="2059">
                  <c:v>-1.4506666666672888E-5</c:v>
                </c:pt>
                <c:pt idx="2060">
                  <c:v>-1.4506666666672888E-5</c:v>
                </c:pt>
                <c:pt idx="2061">
                  <c:v>-1.4506666666672888E-5</c:v>
                </c:pt>
                <c:pt idx="2062">
                  <c:v>-1.4506666666672888E-5</c:v>
                </c:pt>
                <c:pt idx="2063">
                  <c:v>-4.5066666666728622E-6</c:v>
                </c:pt>
                <c:pt idx="2064">
                  <c:v>5.4933333333269472E-6</c:v>
                </c:pt>
                <c:pt idx="2065">
                  <c:v>5.4933333333269472E-6</c:v>
                </c:pt>
                <c:pt idx="2066">
                  <c:v>-4.5066666666728622E-6</c:v>
                </c:pt>
                <c:pt idx="2067">
                  <c:v>5.4933333333269472E-6</c:v>
                </c:pt>
                <c:pt idx="2068">
                  <c:v>5.4933333333269472E-6</c:v>
                </c:pt>
                <c:pt idx="2069">
                  <c:v>5.4933333333269472E-6</c:v>
                </c:pt>
                <c:pt idx="2070">
                  <c:v>5.4933333333269472E-6</c:v>
                </c:pt>
                <c:pt idx="2071">
                  <c:v>1.5493333333326973E-5</c:v>
                </c:pt>
                <c:pt idx="2072">
                  <c:v>5.4933333333269472E-6</c:v>
                </c:pt>
                <c:pt idx="2073">
                  <c:v>1.5493333333326973E-5</c:v>
                </c:pt>
                <c:pt idx="2074">
                  <c:v>1.5493333333326973E-5</c:v>
                </c:pt>
                <c:pt idx="2075">
                  <c:v>1.5493333333326973E-5</c:v>
                </c:pt>
                <c:pt idx="2076">
                  <c:v>5.4933333333269472E-6</c:v>
                </c:pt>
                <c:pt idx="2077">
                  <c:v>1.5493333333326973E-5</c:v>
                </c:pt>
                <c:pt idx="2078">
                  <c:v>5.4933333333269472E-6</c:v>
                </c:pt>
                <c:pt idx="2079">
                  <c:v>1.5493333333326973E-5</c:v>
                </c:pt>
                <c:pt idx="2080">
                  <c:v>1.5493333333326973E-5</c:v>
                </c:pt>
                <c:pt idx="2081">
                  <c:v>5.4933333333269472E-6</c:v>
                </c:pt>
                <c:pt idx="2082">
                  <c:v>5.4933333333269472E-6</c:v>
                </c:pt>
                <c:pt idx="2083">
                  <c:v>5.4933333333269472E-6</c:v>
                </c:pt>
                <c:pt idx="2084">
                  <c:v>5.4933333333269472E-6</c:v>
                </c:pt>
                <c:pt idx="2085">
                  <c:v>5.4933333333269472E-6</c:v>
                </c:pt>
                <c:pt idx="2086">
                  <c:v>5.4933333333269472E-6</c:v>
                </c:pt>
                <c:pt idx="2087">
                  <c:v>5.4933333333269472E-6</c:v>
                </c:pt>
                <c:pt idx="2088">
                  <c:v>-1.4506666666672888E-5</c:v>
                </c:pt>
                <c:pt idx="2089">
                  <c:v>5.4933333333269472E-6</c:v>
                </c:pt>
                <c:pt idx="2090">
                  <c:v>-4.5066666666728622E-6</c:v>
                </c:pt>
                <c:pt idx="2091">
                  <c:v>-4.5066666666728622E-6</c:v>
                </c:pt>
                <c:pt idx="2092">
                  <c:v>-1.4506666666672888E-5</c:v>
                </c:pt>
                <c:pt idx="2093">
                  <c:v>-1.4506666666672888E-5</c:v>
                </c:pt>
                <c:pt idx="2094">
                  <c:v>-1.4506666666672888E-5</c:v>
                </c:pt>
                <c:pt idx="2095">
                  <c:v>-1.4506666666672888E-5</c:v>
                </c:pt>
                <c:pt idx="2096">
                  <c:v>-1.4506666666672888E-5</c:v>
                </c:pt>
                <c:pt idx="2097">
                  <c:v>-1.4506666666672888E-5</c:v>
                </c:pt>
                <c:pt idx="2098">
                  <c:v>-2.4506666666672915E-5</c:v>
                </c:pt>
                <c:pt idx="2099">
                  <c:v>-1.4506666666672888E-5</c:v>
                </c:pt>
                <c:pt idx="2100">
                  <c:v>-2.4506666666672915E-5</c:v>
                </c:pt>
                <c:pt idx="2101">
                  <c:v>-1.4506666666672888E-5</c:v>
                </c:pt>
                <c:pt idx="2102">
                  <c:v>-1.4506666666672888E-5</c:v>
                </c:pt>
                <c:pt idx="2103">
                  <c:v>-1.4506666666672888E-5</c:v>
                </c:pt>
                <c:pt idx="2104">
                  <c:v>-2.4506666666672915E-5</c:v>
                </c:pt>
                <c:pt idx="2105">
                  <c:v>-1.4506666666672888E-5</c:v>
                </c:pt>
                <c:pt idx="2106">
                  <c:v>-1.4506666666672888E-5</c:v>
                </c:pt>
                <c:pt idx="2107">
                  <c:v>-1.4506666666672888E-5</c:v>
                </c:pt>
                <c:pt idx="2108">
                  <c:v>-2.4506666666672915E-5</c:v>
                </c:pt>
                <c:pt idx="2109">
                  <c:v>-1.4506666666672888E-5</c:v>
                </c:pt>
                <c:pt idx="2110">
                  <c:v>-2.4506666666672915E-5</c:v>
                </c:pt>
                <c:pt idx="2111">
                  <c:v>-1.4506666666672888E-5</c:v>
                </c:pt>
                <c:pt idx="2112">
                  <c:v>-1.4506666666672888E-5</c:v>
                </c:pt>
                <c:pt idx="2113">
                  <c:v>-2.4506666666672915E-5</c:v>
                </c:pt>
                <c:pt idx="2114">
                  <c:v>-2.4506666666672915E-5</c:v>
                </c:pt>
                <c:pt idx="2115">
                  <c:v>-2.4506666666672915E-5</c:v>
                </c:pt>
                <c:pt idx="2116">
                  <c:v>-2.4506666666672915E-5</c:v>
                </c:pt>
                <c:pt idx="2117">
                  <c:v>-2.4506666666672915E-5</c:v>
                </c:pt>
                <c:pt idx="2118">
                  <c:v>-2.4506666666672915E-5</c:v>
                </c:pt>
                <c:pt idx="2119">
                  <c:v>-2.4506666666672915E-5</c:v>
                </c:pt>
                <c:pt idx="2120">
                  <c:v>-4.4506666666672967E-5</c:v>
                </c:pt>
                <c:pt idx="2121">
                  <c:v>-3.4506666666672941E-5</c:v>
                </c:pt>
                <c:pt idx="2122">
                  <c:v>-3.4506666666672941E-5</c:v>
                </c:pt>
                <c:pt idx="2123">
                  <c:v>-4.4506666666672967E-5</c:v>
                </c:pt>
                <c:pt idx="2124">
                  <c:v>-4.4506666666672967E-5</c:v>
                </c:pt>
                <c:pt idx="2125">
                  <c:v>-4.4506666666672967E-5</c:v>
                </c:pt>
                <c:pt idx="2126">
                  <c:v>-5.4506666666672993E-5</c:v>
                </c:pt>
                <c:pt idx="2127">
                  <c:v>-4.4506666666672967E-5</c:v>
                </c:pt>
                <c:pt idx="2128">
                  <c:v>-4.4506666666672967E-5</c:v>
                </c:pt>
                <c:pt idx="2129">
                  <c:v>-5.4506666666672993E-5</c:v>
                </c:pt>
                <c:pt idx="2130">
                  <c:v>-6.450666666667302E-5</c:v>
                </c:pt>
                <c:pt idx="2131">
                  <c:v>-6.450666666667302E-5</c:v>
                </c:pt>
                <c:pt idx="2132">
                  <c:v>-6.450666666667302E-5</c:v>
                </c:pt>
                <c:pt idx="2133">
                  <c:v>-6.450666666667302E-5</c:v>
                </c:pt>
                <c:pt idx="2134">
                  <c:v>-6.450666666667302E-5</c:v>
                </c:pt>
                <c:pt idx="2135">
                  <c:v>-6.450666666667302E-5</c:v>
                </c:pt>
                <c:pt idx="2136">
                  <c:v>-7.4506666666673046E-5</c:v>
                </c:pt>
                <c:pt idx="2137">
                  <c:v>-6.450666666667302E-5</c:v>
                </c:pt>
                <c:pt idx="2138">
                  <c:v>-6.450666666667302E-5</c:v>
                </c:pt>
                <c:pt idx="2139">
                  <c:v>-6.450666666667302E-5</c:v>
                </c:pt>
                <c:pt idx="2140">
                  <c:v>-7.4506666666673046E-5</c:v>
                </c:pt>
                <c:pt idx="2141">
                  <c:v>-6.450666666667302E-5</c:v>
                </c:pt>
                <c:pt idx="2142">
                  <c:v>-7.4506666666673046E-5</c:v>
                </c:pt>
                <c:pt idx="2143">
                  <c:v>-6.450666666667302E-5</c:v>
                </c:pt>
                <c:pt idx="2144">
                  <c:v>-6.450666666667302E-5</c:v>
                </c:pt>
                <c:pt idx="2145">
                  <c:v>-6.450666666667302E-5</c:v>
                </c:pt>
                <c:pt idx="2146">
                  <c:v>-7.4506666666673046E-5</c:v>
                </c:pt>
                <c:pt idx="2147">
                  <c:v>-6.450666666667302E-5</c:v>
                </c:pt>
                <c:pt idx="2148">
                  <c:v>-7.4506666666673046E-5</c:v>
                </c:pt>
                <c:pt idx="2149">
                  <c:v>-6.450666666667302E-5</c:v>
                </c:pt>
                <c:pt idx="2150">
                  <c:v>-6.450666666667302E-5</c:v>
                </c:pt>
                <c:pt idx="2151">
                  <c:v>-6.450666666667302E-5</c:v>
                </c:pt>
                <c:pt idx="2152">
                  <c:v>-7.4506666666673046E-5</c:v>
                </c:pt>
                <c:pt idx="2153">
                  <c:v>-6.450666666667302E-5</c:v>
                </c:pt>
                <c:pt idx="2154">
                  <c:v>-6.450666666667302E-5</c:v>
                </c:pt>
                <c:pt idx="2155">
                  <c:v>-6.450666666667302E-5</c:v>
                </c:pt>
                <c:pt idx="2156">
                  <c:v>-7.4506666666673046E-5</c:v>
                </c:pt>
                <c:pt idx="2157">
                  <c:v>-6.450666666667302E-5</c:v>
                </c:pt>
                <c:pt idx="2158">
                  <c:v>-6.450666666667302E-5</c:v>
                </c:pt>
                <c:pt idx="2159">
                  <c:v>-6.450666666667302E-5</c:v>
                </c:pt>
                <c:pt idx="2160">
                  <c:v>-6.450666666667302E-5</c:v>
                </c:pt>
                <c:pt idx="2161">
                  <c:v>-6.450666666667302E-5</c:v>
                </c:pt>
                <c:pt idx="2162">
                  <c:v>-6.450666666667302E-5</c:v>
                </c:pt>
                <c:pt idx="2163">
                  <c:v>-5.4506666666672993E-5</c:v>
                </c:pt>
                <c:pt idx="2164">
                  <c:v>-6.450666666667302E-5</c:v>
                </c:pt>
                <c:pt idx="2165">
                  <c:v>-4.4506666666672967E-5</c:v>
                </c:pt>
                <c:pt idx="2166">
                  <c:v>-4.4506666666672967E-5</c:v>
                </c:pt>
                <c:pt idx="2167">
                  <c:v>-4.4506666666672967E-5</c:v>
                </c:pt>
                <c:pt idx="2168">
                  <c:v>-4.4506666666672967E-5</c:v>
                </c:pt>
                <c:pt idx="2169">
                  <c:v>-3.4506666666672941E-5</c:v>
                </c:pt>
                <c:pt idx="2170">
                  <c:v>-3.4506666666672941E-5</c:v>
                </c:pt>
                <c:pt idx="2171">
                  <c:v>-2.4506666666672915E-5</c:v>
                </c:pt>
                <c:pt idx="2172">
                  <c:v>-3.4506666666672941E-5</c:v>
                </c:pt>
                <c:pt idx="2173">
                  <c:v>-2.4506666666672915E-5</c:v>
                </c:pt>
                <c:pt idx="2174">
                  <c:v>-2.4506666666672915E-5</c:v>
                </c:pt>
                <c:pt idx="2175">
                  <c:v>-1.4506666666672888E-5</c:v>
                </c:pt>
                <c:pt idx="2176">
                  <c:v>-4.5066666666728622E-6</c:v>
                </c:pt>
                <c:pt idx="2177">
                  <c:v>-4.5066666666728622E-6</c:v>
                </c:pt>
                <c:pt idx="2178">
                  <c:v>-4.5066666666728622E-6</c:v>
                </c:pt>
                <c:pt idx="2179">
                  <c:v>5.4933333333269472E-6</c:v>
                </c:pt>
                <c:pt idx="2180">
                  <c:v>5.4933333333269472E-6</c:v>
                </c:pt>
                <c:pt idx="2181">
                  <c:v>5.4933333333269472E-6</c:v>
                </c:pt>
                <c:pt idx="2182">
                  <c:v>1.5493333333326973E-5</c:v>
                </c:pt>
                <c:pt idx="2183">
                  <c:v>2.5493333333327E-5</c:v>
                </c:pt>
                <c:pt idx="2184">
                  <c:v>5.4933333333269472E-6</c:v>
                </c:pt>
                <c:pt idx="2185">
                  <c:v>2.5493333333327E-5</c:v>
                </c:pt>
                <c:pt idx="2186">
                  <c:v>2.5493333333327E-5</c:v>
                </c:pt>
                <c:pt idx="2187">
                  <c:v>2.5493333333327E-5</c:v>
                </c:pt>
                <c:pt idx="2188">
                  <c:v>1.5493333333326973E-5</c:v>
                </c:pt>
                <c:pt idx="2189">
                  <c:v>2.5493333333327E-5</c:v>
                </c:pt>
                <c:pt idx="2190">
                  <c:v>1.5493333333326973E-5</c:v>
                </c:pt>
                <c:pt idx="2191">
                  <c:v>2.5493333333327E-5</c:v>
                </c:pt>
                <c:pt idx="2192">
                  <c:v>2.5493333333327E-5</c:v>
                </c:pt>
                <c:pt idx="2193">
                  <c:v>1.5493333333326973E-5</c:v>
                </c:pt>
                <c:pt idx="2194">
                  <c:v>5.4933333333269472E-6</c:v>
                </c:pt>
                <c:pt idx="2195">
                  <c:v>1.5493333333326973E-5</c:v>
                </c:pt>
                <c:pt idx="2196">
                  <c:v>5.4933333333269472E-6</c:v>
                </c:pt>
                <c:pt idx="2197">
                  <c:v>5.4933333333269472E-6</c:v>
                </c:pt>
                <c:pt idx="2198">
                  <c:v>5.4933333333269472E-6</c:v>
                </c:pt>
                <c:pt idx="2199">
                  <c:v>5.4933333333269472E-6</c:v>
                </c:pt>
                <c:pt idx="2200">
                  <c:v>-1.4506666666672888E-5</c:v>
                </c:pt>
                <c:pt idx="2201">
                  <c:v>-4.5066666666728622E-6</c:v>
                </c:pt>
                <c:pt idx="2202">
                  <c:v>-1.4506666666672888E-5</c:v>
                </c:pt>
                <c:pt idx="2203">
                  <c:v>-1.4506666666672888E-5</c:v>
                </c:pt>
                <c:pt idx="2204">
                  <c:v>-2.4506666666672915E-5</c:v>
                </c:pt>
                <c:pt idx="2205">
                  <c:v>-2.4506666666672915E-5</c:v>
                </c:pt>
                <c:pt idx="2206">
                  <c:v>-2.4506666666672915E-5</c:v>
                </c:pt>
                <c:pt idx="2207">
                  <c:v>-2.4506666666672915E-5</c:v>
                </c:pt>
                <c:pt idx="2208">
                  <c:v>-2.4506666666672915E-5</c:v>
                </c:pt>
                <c:pt idx="2209">
                  <c:v>-2.4506666666672915E-5</c:v>
                </c:pt>
                <c:pt idx="2210">
                  <c:v>-3.4506666666672941E-5</c:v>
                </c:pt>
                <c:pt idx="2211">
                  <c:v>-2.4506666666672915E-5</c:v>
                </c:pt>
                <c:pt idx="2212">
                  <c:v>-3.4506666666672941E-5</c:v>
                </c:pt>
                <c:pt idx="2213">
                  <c:v>-2.4506666666672915E-5</c:v>
                </c:pt>
                <c:pt idx="2214">
                  <c:v>-2.4506666666672915E-5</c:v>
                </c:pt>
                <c:pt idx="2215">
                  <c:v>-2.4506666666672915E-5</c:v>
                </c:pt>
                <c:pt idx="2216">
                  <c:v>-3.4506666666672941E-5</c:v>
                </c:pt>
                <c:pt idx="2217">
                  <c:v>-2.4506666666672915E-5</c:v>
                </c:pt>
                <c:pt idx="2218">
                  <c:v>-2.4506666666672915E-5</c:v>
                </c:pt>
                <c:pt idx="2219">
                  <c:v>-1.4506666666672888E-5</c:v>
                </c:pt>
                <c:pt idx="2220">
                  <c:v>-1.4506666666672888E-5</c:v>
                </c:pt>
                <c:pt idx="2221">
                  <c:v>-1.4506666666672888E-5</c:v>
                </c:pt>
                <c:pt idx="2222">
                  <c:v>-1.4506666666672888E-5</c:v>
                </c:pt>
                <c:pt idx="2223">
                  <c:v>-4.5066666666728622E-6</c:v>
                </c:pt>
                <c:pt idx="2224">
                  <c:v>5.4933333333269472E-6</c:v>
                </c:pt>
                <c:pt idx="2225">
                  <c:v>5.4933333333269472E-6</c:v>
                </c:pt>
                <c:pt idx="2226">
                  <c:v>5.4933333333269472E-6</c:v>
                </c:pt>
                <c:pt idx="2227">
                  <c:v>1.5493333333326973E-5</c:v>
                </c:pt>
                <c:pt idx="2228">
                  <c:v>5.4933333333269472E-6</c:v>
                </c:pt>
                <c:pt idx="2229">
                  <c:v>2.5493333333327E-5</c:v>
                </c:pt>
                <c:pt idx="2230">
                  <c:v>2.5493333333327E-5</c:v>
                </c:pt>
                <c:pt idx="2231">
                  <c:v>2.5493333333327E-5</c:v>
                </c:pt>
                <c:pt idx="2232">
                  <c:v>2.5493333333327E-5</c:v>
                </c:pt>
                <c:pt idx="2233">
                  <c:v>3.5493333333327026E-5</c:v>
                </c:pt>
                <c:pt idx="2234">
                  <c:v>3.5493333333327026E-5</c:v>
                </c:pt>
                <c:pt idx="2235">
                  <c:v>4.5493333333327052E-5</c:v>
                </c:pt>
                <c:pt idx="2236">
                  <c:v>3.5493333333327026E-5</c:v>
                </c:pt>
                <c:pt idx="2237">
                  <c:v>4.5493333333327052E-5</c:v>
                </c:pt>
                <c:pt idx="2238">
                  <c:v>4.5493333333327052E-5</c:v>
                </c:pt>
                <c:pt idx="2239">
                  <c:v>4.5493333333327052E-5</c:v>
                </c:pt>
                <c:pt idx="2240">
                  <c:v>4.5493333333327052E-5</c:v>
                </c:pt>
                <c:pt idx="2241">
                  <c:v>4.5493333333327052E-5</c:v>
                </c:pt>
                <c:pt idx="2242">
                  <c:v>4.5493333333327052E-5</c:v>
                </c:pt>
                <c:pt idx="2243">
                  <c:v>5.5493333333327078E-5</c:v>
                </c:pt>
                <c:pt idx="2244">
                  <c:v>4.5493333333327052E-5</c:v>
                </c:pt>
                <c:pt idx="2245">
                  <c:v>5.5493333333327078E-5</c:v>
                </c:pt>
                <c:pt idx="2246">
                  <c:v>5.5493333333327078E-5</c:v>
                </c:pt>
                <c:pt idx="2247">
                  <c:v>6.5493333333327105E-5</c:v>
                </c:pt>
                <c:pt idx="2248">
                  <c:v>4.5493333333327052E-5</c:v>
                </c:pt>
                <c:pt idx="2249">
                  <c:v>6.5493333333327105E-5</c:v>
                </c:pt>
                <c:pt idx="2250">
                  <c:v>6.5493333333327105E-5</c:v>
                </c:pt>
                <c:pt idx="2251">
                  <c:v>6.5493333333327105E-5</c:v>
                </c:pt>
                <c:pt idx="2252">
                  <c:v>5.5493333333327078E-5</c:v>
                </c:pt>
                <c:pt idx="2253">
                  <c:v>6.5493333333327105E-5</c:v>
                </c:pt>
                <c:pt idx="2254">
                  <c:v>6.5493333333327105E-5</c:v>
                </c:pt>
                <c:pt idx="2255">
                  <c:v>6.5493333333327105E-5</c:v>
                </c:pt>
                <c:pt idx="2256">
                  <c:v>7.5493333333327131E-5</c:v>
                </c:pt>
                <c:pt idx="2257">
                  <c:v>6.5493333333327105E-5</c:v>
                </c:pt>
                <c:pt idx="2258">
                  <c:v>6.5493333333327105E-5</c:v>
                </c:pt>
                <c:pt idx="2259">
                  <c:v>7.5493333333327131E-5</c:v>
                </c:pt>
                <c:pt idx="2260">
                  <c:v>6.5493333333327105E-5</c:v>
                </c:pt>
                <c:pt idx="2261">
                  <c:v>7.5493333333327131E-5</c:v>
                </c:pt>
                <c:pt idx="2262">
                  <c:v>7.5493333333327131E-5</c:v>
                </c:pt>
                <c:pt idx="2263">
                  <c:v>7.5493333333327131E-5</c:v>
                </c:pt>
                <c:pt idx="2264">
                  <c:v>6.5493333333327105E-5</c:v>
                </c:pt>
                <c:pt idx="2265">
                  <c:v>7.5493333333327131E-5</c:v>
                </c:pt>
                <c:pt idx="2266">
                  <c:v>6.5493333333327105E-5</c:v>
                </c:pt>
                <c:pt idx="2267">
                  <c:v>6.5493333333327105E-5</c:v>
                </c:pt>
                <c:pt idx="2268">
                  <c:v>6.5493333333327105E-5</c:v>
                </c:pt>
                <c:pt idx="2269">
                  <c:v>6.5493333333327105E-5</c:v>
                </c:pt>
                <c:pt idx="2270">
                  <c:v>5.5493333333327078E-5</c:v>
                </c:pt>
                <c:pt idx="2271">
                  <c:v>5.5493333333327078E-5</c:v>
                </c:pt>
                <c:pt idx="2272">
                  <c:v>5.5493333333327078E-5</c:v>
                </c:pt>
                <c:pt idx="2273">
                  <c:v>4.5493333333327052E-5</c:v>
                </c:pt>
                <c:pt idx="2274">
                  <c:v>3.5493333333327026E-5</c:v>
                </c:pt>
                <c:pt idx="2275">
                  <c:v>3.5493333333327026E-5</c:v>
                </c:pt>
                <c:pt idx="2276">
                  <c:v>2.5493333333327E-5</c:v>
                </c:pt>
                <c:pt idx="2277">
                  <c:v>2.5493333333327E-5</c:v>
                </c:pt>
                <c:pt idx="2278">
                  <c:v>2.5493333333327E-5</c:v>
                </c:pt>
                <c:pt idx="2279">
                  <c:v>1.5493333333326973E-5</c:v>
                </c:pt>
                <c:pt idx="2280">
                  <c:v>5.4933333333269472E-6</c:v>
                </c:pt>
                <c:pt idx="2281">
                  <c:v>5.4933333333269472E-6</c:v>
                </c:pt>
                <c:pt idx="2282">
                  <c:v>-4.5066666666728622E-6</c:v>
                </c:pt>
                <c:pt idx="2283">
                  <c:v>-1.4506666666672888E-5</c:v>
                </c:pt>
                <c:pt idx="2284">
                  <c:v>-1.4506666666672888E-5</c:v>
                </c:pt>
                <c:pt idx="2285">
                  <c:v>-1.4506666666672888E-5</c:v>
                </c:pt>
                <c:pt idx="2286">
                  <c:v>-2.4506666666672915E-5</c:v>
                </c:pt>
                <c:pt idx="2287">
                  <c:v>-2.4506666666672915E-5</c:v>
                </c:pt>
                <c:pt idx="2288">
                  <c:v>-2.4506666666672915E-5</c:v>
                </c:pt>
                <c:pt idx="2289">
                  <c:v>-3.4506666666672941E-5</c:v>
                </c:pt>
                <c:pt idx="2290">
                  <c:v>-4.4506666666672967E-5</c:v>
                </c:pt>
                <c:pt idx="2291">
                  <c:v>-4.4506666666672967E-5</c:v>
                </c:pt>
                <c:pt idx="2292">
                  <c:v>-5.4506666666672993E-5</c:v>
                </c:pt>
                <c:pt idx="2293">
                  <c:v>-5.4506666666672993E-5</c:v>
                </c:pt>
                <c:pt idx="2294">
                  <c:v>-5.4506666666672993E-5</c:v>
                </c:pt>
                <c:pt idx="2295">
                  <c:v>-5.4506666666672993E-5</c:v>
                </c:pt>
                <c:pt idx="2296">
                  <c:v>-6.450666666667302E-5</c:v>
                </c:pt>
                <c:pt idx="2297">
                  <c:v>-5.4506666666672993E-5</c:v>
                </c:pt>
                <c:pt idx="2298">
                  <c:v>-6.450666666667302E-5</c:v>
                </c:pt>
                <c:pt idx="2299">
                  <c:v>-6.450666666667302E-5</c:v>
                </c:pt>
                <c:pt idx="2300">
                  <c:v>-6.450666666667302E-5</c:v>
                </c:pt>
                <c:pt idx="2301">
                  <c:v>-6.450666666667302E-5</c:v>
                </c:pt>
                <c:pt idx="2302">
                  <c:v>-6.450666666667302E-5</c:v>
                </c:pt>
                <c:pt idx="2303">
                  <c:v>-6.450666666667302E-5</c:v>
                </c:pt>
                <c:pt idx="2304">
                  <c:v>-6.450666666667302E-5</c:v>
                </c:pt>
                <c:pt idx="2305">
                  <c:v>-6.450666666667302E-5</c:v>
                </c:pt>
                <c:pt idx="2306">
                  <c:v>-6.450666666667302E-5</c:v>
                </c:pt>
                <c:pt idx="2307">
                  <c:v>-6.450666666667302E-5</c:v>
                </c:pt>
                <c:pt idx="2308">
                  <c:v>-6.450666666667302E-5</c:v>
                </c:pt>
                <c:pt idx="2309">
                  <c:v>-6.450666666667302E-5</c:v>
                </c:pt>
                <c:pt idx="2310">
                  <c:v>-6.450666666667302E-5</c:v>
                </c:pt>
                <c:pt idx="2311">
                  <c:v>-6.450666666667302E-5</c:v>
                </c:pt>
                <c:pt idx="2312">
                  <c:v>-6.450666666667302E-5</c:v>
                </c:pt>
                <c:pt idx="2313">
                  <c:v>-5.4506666666672993E-5</c:v>
                </c:pt>
                <c:pt idx="2314">
                  <c:v>-6.450666666667302E-5</c:v>
                </c:pt>
                <c:pt idx="2315">
                  <c:v>-6.450666666667302E-5</c:v>
                </c:pt>
                <c:pt idx="2316">
                  <c:v>-6.450666666667302E-5</c:v>
                </c:pt>
                <c:pt idx="2317">
                  <c:v>-6.450666666667302E-5</c:v>
                </c:pt>
                <c:pt idx="2318">
                  <c:v>-6.450666666667302E-5</c:v>
                </c:pt>
                <c:pt idx="2319">
                  <c:v>-6.450666666667302E-5</c:v>
                </c:pt>
                <c:pt idx="2320">
                  <c:v>-6.450666666667302E-5</c:v>
                </c:pt>
                <c:pt idx="2321">
                  <c:v>-6.450666666667302E-5</c:v>
                </c:pt>
                <c:pt idx="2322">
                  <c:v>-6.450666666667302E-5</c:v>
                </c:pt>
                <c:pt idx="2323">
                  <c:v>-6.450666666667302E-5</c:v>
                </c:pt>
                <c:pt idx="2324">
                  <c:v>-6.450666666667302E-5</c:v>
                </c:pt>
                <c:pt idx="2325">
                  <c:v>-6.450666666667302E-5</c:v>
                </c:pt>
                <c:pt idx="2326">
                  <c:v>-6.450666666667302E-5</c:v>
                </c:pt>
                <c:pt idx="2327">
                  <c:v>-5.4506666666672993E-5</c:v>
                </c:pt>
                <c:pt idx="2328">
                  <c:v>-6.450666666667302E-5</c:v>
                </c:pt>
                <c:pt idx="2329">
                  <c:v>-5.4506666666672993E-5</c:v>
                </c:pt>
                <c:pt idx="2330">
                  <c:v>-6.450666666667302E-5</c:v>
                </c:pt>
                <c:pt idx="2331">
                  <c:v>-6.450666666667302E-5</c:v>
                </c:pt>
                <c:pt idx="2332">
                  <c:v>-6.450666666667302E-5</c:v>
                </c:pt>
                <c:pt idx="2333">
                  <c:v>-5.4506666666672993E-5</c:v>
                </c:pt>
                <c:pt idx="2334">
                  <c:v>-6.450666666667302E-5</c:v>
                </c:pt>
                <c:pt idx="2335">
                  <c:v>-5.4506666666672993E-5</c:v>
                </c:pt>
                <c:pt idx="2336">
                  <c:v>-4.4506666666672967E-5</c:v>
                </c:pt>
                <c:pt idx="2337">
                  <c:v>-5.4506666666672993E-5</c:v>
                </c:pt>
                <c:pt idx="2338">
                  <c:v>-6.450666666667302E-5</c:v>
                </c:pt>
                <c:pt idx="2339">
                  <c:v>-5.4506666666672993E-5</c:v>
                </c:pt>
                <c:pt idx="2340">
                  <c:v>-5.4506666666672993E-5</c:v>
                </c:pt>
                <c:pt idx="2341">
                  <c:v>-5.4506666666672993E-5</c:v>
                </c:pt>
                <c:pt idx="2342">
                  <c:v>-5.4506666666672993E-5</c:v>
                </c:pt>
                <c:pt idx="2343">
                  <c:v>-4.4506666666672967E-5</c:v>
                </c:pt>
                <c:pt idx="2344">
                  <c:v>-6.450666666667302E-5</c:v>
                </c:pt>
                <c:pt idx="2345">
                  <c:v>-4.4506666666672967E-5</c:v>
                </c:pt>
                <c:pt idx="2346">
                  <c:v>-5.4506666666672993E-5</c:v>
                </c:pt>
                <c:pt idx="2347">
                  <c:v>-5.4506666666672993E-5</c:v>
                </c:pt>
                <c:pt idx="2348">
                  <c:v>-6.450666666667302E-5</c:v>
                </c:pt>
                <c:pt idx="2349">
                  <c:v>-5.4506666666672993E-5</c:v>
                </c:pt>
                <c:pt idx="2350">
                  <c:v>-6.450666666667302E-5</c:v>
                </c:pt>
                <c:pt idx="2351">
                  <c:v>-6.450666666667302E-5</c:v>
                </c:pt>
                <c:pt idx="2352">
                  <c:v>-6.450666666667302E-5</c:v>
                </c:pt>
                <c:pt idx="2353">
                  <c:v>-6.450666666667302E-5</c:v>
                </c:pt>
                <c:pt idx="2354">
                  <c:v>-7.4506666666673046E-5</c:v>
                </c:pt>
                <c:pt idx="2355">
                  <c:v>-6.450666666667302E-5</c:v>
                </c:pt>
                <c:pt idx="2356">
                  <c:v>-7.4506666666673046E-5</c:v>
                </c:pt>
                <c:pt idx="2357">
                  <c:v>-7.4506666666673046E-5</c:v>
                </c:pt>
                <c:pt idx="2358">
                  <c:v>-7.4506666666673046E-5</c:v>
                </c:pt>
                <c:pt idx="2359">
                  <c:v>-7.4506666666673046E-5</c:v>
                </c:pt>
                <c:pt idx="2360">
                  <c:v>-8.4506666666672855E-5</c:v>
                </c:pt>
                <c:pt idx="2361">
                  <c:v>-7.4506666666673046E-5</c:v>
                </c:pt>
                <c:pt idx="2362">
                  <c:v>-8.4506666666672855E-5</c:v>
                </c:pt>
                <c:pt idx="2363">
                  <c:v>-8.4506666666672855E-5</c:v>
                </c:pt>
                <c:pt idx="2364">
                  <c:v>-8.4506666666672855E-5</c:v>
                </c:pt>
                <c:pt idx="2365">
                  <c:v>-8.4506666666672855E-5</c:v>
                </c:pt>
                <c:pt idx="2366">
                  <c:v>-8.4506666666672855E-5</c:v>
                </c:pt>
                <c:pt idx="2367">
                  <c:v>-7.4506666666673046E-5</c:v>
                </c:pt>
                <c:pt idx="2368">
                  <c:v>-6.450666666667302E-5</c:v>
                </c:pt>
                <c:pt idx="2369">
                  <c:v>-6.450666666667302E-5</c:v>
                </c:pt>
                <c:pt idx="2370">
                  <c:v>-7.4506666666673046E-5</c:v>
                </c:pt>
                <c:pt idx="2371">
                  <c:v>-6.450666666667302E-5</c:v>
                </c:pt>
                <c:pt idx="2372">
                  <c:v>-6.450666666667302E-5</c:v>
                </c:pt>
                <c:pt idx="2373">
                  <c:v>-5.4506666666672993E-5</c:v>
                </c:pt>
                <c:pt idx="2374">
                  <c:v>-4.4506666666672967E-5</c:v>
                </c:pt>
                <c:pt idx="2375">
                  <c:v>-4.4506666666672967E-5</c:v>
                </c:pt>
                <c:pt idx="2376">
                  <c:v>-4.4506666666672967E-5</c:v>
                </c:pt>
                <c:pt idx="2377">
                  <c:v>-2.4506666666672915E-5</c:v>
                </c:pt>
                <c:pt idx="2378">
                  <c:v>-2.4506666666672915E-5</c:v>
                </c:pt>
                <c:pt idx="2379">
                  <c:v>-2.4506666666672915E-5</c:v>
                </c:pt>
                <c:pt idx="2380">
                  <c:v>-2.4506666666672915E-5</c:v>
                </c:pt>
                <c:pt idx="2381">
                  <c:v>-1.4506666666672888E-5</c:v>
                </c:pt>
                <c:pt idx="2382">
                  <c:v>-1.4506666666672888E-5</c:v>
                </c:pt>
                <c:pt idx="2383">
                  <c:v>-4.5066666666728622E-6</c:v>
                </c:pt>
                <c:pt idx="2384">
                  <c:v>5.4933333333269472E-6</c:v>
                </c:pt>
                <c:pt idx="2385">
                  <c:v>5.4933333333269472E-6</c:v>
                </c:pt>
                <c:pt idx="2386">
                  <c:v>5.4933333333269472E-6</c:v>
                </c:pt>
                <c:pt idx="2387">
                  <c:v>5.4933333333269472E-6</c:v>
                </c:pt>
                <c:pt idx="2388">
                  <c:v>5.4933333333269472E-6</c:v>
                </c:pt>
                <c:pt idx="2389">
                  <c:v>1.5493333333326973E-5</c:v>
                </c:pt>
                <c:pt idx="2390">
                  <c:v>1.5493333333326973E-5</c:v>
                </c:pt>
                <c:pt idx="2391">
                  <c:v>2.5493333333327E-5</c:v>
                </c:pt>
                <c:pt idx="2392">
                  <c:v>5.4933333333269472E-6</c:v>
                </c:pt>
                <c:pt idx="2393">
                  <c:v>2.5493333333327E-5</c:v>
                </c:pt>
                <c:pt idx="2394">
                  <c:v>1.5493333333326973E-5</c:v>
                </c:pt>
                <c:pt idx="2395">
                  <c:v>1.5493333333326973E-5</c:v>
                </c:pt>
                <c:pt idx="2396">
                  <c:v>5.4933333333269472E-6</c:v>
                </c:pt>
                <c:pt idx="2397">
                  <c:v>5.4933333333269472E-6</c:v>
                </c:pt>
                <c:pt idx="2398">
                  <c:v>-4.5066666666728622E-6</c:v>
                </c:pt>
                <c:pt idx="2399">
                  <c:v>5.4933333333269472E-6</c:v>
                </c:pt>
                <c:pt idx="2400">
                  <c:v>5.4933333333269472E-6</c:v>
                </c:pt>
                <c:pt idx="2401">
                  <c:v>-1.4506666666672888E-5</c:v>
                </c:pt>
                <c:pt idx="2402">
                  <c:v>-1.4506666666672888E-5</c:v>
                </c:pt>
                <c:pt idx="2403">
                  <c:v>-1.4506666666672888E-5</c:v>
                </c:pt>
                <c:pt idx="2404">
                  <c:v>-2.4506666666672915E-5</c:v>
                </c:pt>
                <c:pt idx="2405">
                  <c:v>-2.4506666666672915E-5</c:v>
                </c:pt>
                <c:pt idx="2406">
                  <c:v>-2.4506666666672915E-5</c:v>
                </c:pt>
                <c:pt idx="2407">
                  <c:v>-3.4506666666672941E-5</c:v>
                </c:pt>
                <c:pt idx="2408">
                  <c:v>-4.4506666666672967E-5</c:v>
                </c:pt>
                <c:pt idx="2409">
                  <c:v>-4.4506666666672967E-5</c:v>
                </c:pt>
                <c:pt idx="2410">
                  <c:v>-5.4506666666672993E-5</c:v>
                </c:pt>
                <c:pt idx="2411">
                  <c:v>-5.4506666666672993E-5</c:v>
                </c:pt>
                <c:pt idx="2412">
                  <c:v>-6.450666666667302E-5</c:v>
                </c:pt>
                <c:pt idx="2413">
                  <c:v>-6.450666666667302E-5</c:v>
                </c:pt>
                <c:pt idx="2414">
                  <c:v>-7.4506666666673046E-5</c:v>
                </c:pt>
                <c:pt idx="2415">
                  <c:v>-7.4506666666673046E-5</c:v>
                </c:pt>
                <c:pt idx="2416">
                  <c:v>-7.4506666666673046E-5</c:v>
                </c:pt>
                <c:pt idx="2417">
                  <c:v>-8.4506666666672855E-5</c:v>
                </c:pt>
                <c:pt idx="2418">
                  <c:v>-8.4506666666672855E-5</c:v>
                </c:pt>
                <c:pt idx="2419">
                  <c:v>-8.4506666666672855E-5</c:v>
                </c:pt>
                <c:pt idx="2420">
                  <c:v>-8.4506666666672855E-5</c:v>
                </c:pt>
                <c:pt idx="2421">
                  <c:v>-8.4506666666672855E-5</c:v>
                </c:pt>
                <c:pt idx="2422">
                  <c:v>-8.4506666666672855E-5</c:v>
                </c:pt>
                <c:pt idx="2423">
                  <c:v>-8.4506666666672855E-5</c:v>
                </c:pt>
                <c:pt idx="2424">
                  <c:v>-9.4506666666672881E-5</c:v>
                </c:pt>
                <c:pt idx="2425">
                  <c:v>-8.4506666666672855E-5</c:v>
                </c:pt>
                <c:pt idx="2426">
                  <c:v>-8.4506666666672855E-5</c:v>
                </c:pt>
                <c:pt idx="2427">
                  <c:v>-8.4506666666672855E-5</c:v>
                </c:pt>
                <c:pt idx="2428">
                  <c:v>-9.4506666666672881E-5</c:v>
                </c:pt>
                <c:pt idx="2429">
                  <c:v>-8.4506666666672855E-5</c:v>
                </c:pt>
                <c:pt idx="2430">
                  <c:v>-8.4506666666672855E-5</c:v>
                </c:pt>
                <c:pt idx="2431">
                  <c:v>-8.4506666666672855E-5</c:v>
                </c:pt>
                <c:pt idx="2432">
                  <c:v>-8.4506666666672855E-5</c:v>
                </c:pt>
                <c:pt idx="2433">
                  <c:v>-8.4506666666672855E-5</c:v>
                </c:pt>
                <c:pt idx="2434">
                  <c:v>-8.4506666666672855E-5</c:v>
                </c:pt>
                <c:pt idx="2435">
                  <c:v>-7.4506666666673046E-5</c:v>
                </c:pt>
                <c:pt idx="2436">
                  <c:v>-8.4506666666672855E-5</c:v>
                </c:pt>
                <c:pt idx="2437">
                  <c:v>-7.4506666666673046E-5</c:v>
                </c:pt>
                <c:pt idx="2438">
                  <c:v>-7.4506666666673046E-5</c:v>
                </c:pt>
                <c:pt idx="2439">
                  <c:v>-6.450666666667302E-5</c:v>
                </c:pt>
                <c:pt idx="2440">
                  <c:v>-8.4506666666672855E-5</c:v>
                </c:pt>
                <c:pt idx="2441">
                  <c:v>-6.450666666667302E-5</c:v>
                </c:pt>
                <c:pt idx="2442">
                  <c:v>-6.450666666667302E-5</c:v>
                </c:pt>
                <c:pt idx="2443">
                  <c:v>-6.450666666667302E-5</c:v>
                </c:pt>
                <c:pt idx="2444">
                  <c:v>-7.4506666666673046E-5</c:v>
                </c:pt>
                <c:pt idx="2445">
                  <c:v>-6.450666666667302E-5</c:v>
                </c:pt>
                <c:pt idx="2446">
                  <c:v>-6.450666666667302E-5</c:v>
                </c:pt>
                <c:pt idx="2447">
                  <c:v>-6.450666666667302E-5</c:v>
                </c:pt>
                <c:pt idx="2448">
                  <c:v>-6.450666666667302E-5</c:v>
                </c:pt>
                <c:pt idx="2449">
                  <c:v>-6.450666666667302E-5</c:v>
                </c:pt>
                <c:pt idx="2450">
                  <c:v>-6.450666666667302E-5</c:v>
                </c:pt>
                <c:pt idx="2451">
                  <c:v>-6.450666666667302E-5</c:v>
                </c:pt>
                <c:pt idx="2452">
                  <c:v>-6.450666666667302E-5</c:v>
                </c:pt>
                <c:pt idx="2453">
                  <c:v>-5.4506666666672993E-5</c:v>
                </c:pt>
                <c:pt idx="2454">
                  <c:v>-5.4506666666672993E-5</c:v>
                </c:pt>
                <c:pt idx="2455">
                  <c:v>-4.4506666666672967E-5</c:v>
                </c:pt>
                <c:pt idx="2456">
                  <c:v>-6.450666666667302E-5</c:v>
                </c:pt>
                <c:pt idx="2457">
                  <c:v>-4.4506666666672967E-5</c:v>
                </c:pt>
                <c:pt idx="2458">
                  <c:v>-4.4506666666672967E-5</c:v>
                </c:pt>
                <c:pt idx="2459">
                  <c:v>-4.4506666666672967E-5</c:v>
                </c:pt>
                <c:pt idx="2460">
                  <c:v>-5.4506666666672993E-5</c:v>
                </c:pt>
                <c:pt idx="2461">
                  <c:v>-4.4506666666672967E-5</c:v>
                </c:pt>
                <c:pt idx="2462">
                  <c:v>-4.4506666666672967E-5</c:v>
                </c:pt>
                <c:pt idx="2463">
                  <c:v>-4.4506666666672967E-5</c:v>
                </c:pt>
                <c:pt idx="2464">
                  <c:v>-3.4506666666672941E-5</c:v>
                </c:pt>
                <c:pt idx="2465">
                  <c:v>-4.4506666666672967E-5</c:v>
                </c:pt>
                <c:pt idx="2466">
                  <c:v>-4.4506666666672967E-5</c:v>
                </c:pt>
                <c:pt idx="2467">
                  <c:v>-3.4506666666672941E-5</c:v>
                </c:pt>
                <c:pt idx="2468">
                  <c:v>-4.4506666666672967E-5</c:v>
                </c:pt>
                <c:pt idx="2469">
                  <c:v>-3.4506666666672941E-5</c:v>
                </c:pt>
                <c:pt idx="2470">
                  <c:v>-3.4506666666672941E-5</c:v>
                </c:pt>
                <c:pt idx="2471">
                  <c:v>-2.4506666666672915E-5</c:v>
                </c:pt>
                <c:pt idx="2472">
                  <c:v>-4.4506666666672967E-5</c:v>
                </c:pt>
                <c:pt idx="2473">
                  <c:v>-2.4506666666672915E-5</c:v>
                </c:pt>
                <c:pt idx="2474">
                  <c:v>-2.4506666666672915E-5</c:v>
                </c:pt>
                <c:pt idx="2475">
                  <c:v>-2.4506666666672915E-5</c:v>
                </c:pt>
                <c:pt idx="2476">
                  <c:v>-3.4506666666672941E-5</c:v>
                </c:pt>
                <c:pt idx="2477">
                  <c:v>-2.4506666666672915E-5</c:v>
                </c:pt>
                <c:pt idx="2478">
                  <c:v>-3.4506666666672941E-5</c:v>
                </c:pt>
                <c:pt idx="2479">
                  <c:v>-2.4506666666672915E-5</c:v>
                </c:pt>
                <c:pt idx="2480">
                  <c:v>-2.4506666666672915E-5</c:v>
                </c:pt>
                <c:pt idx="2481">
                  <c:v>-2.4506666666672915E-5</c:v>
                </c:pt>
                <c:pt idx="2482">
                  <c:v>-3.4506666666672941E-5</c:v>
                </c:pt>
                <c:pt idx="2483">
                  <c:v>-2.4506666666672915E-5</c:v>
                </c:pt>
                <c:pt idx="2484">
                  <c:v>-3.4506666666672941E-5</c:v>
                </c:pt>
                <c:pt idx="2485">
                  <c:v>-3.4506666666672941E-5</c:v>
                </c:pt>
                <c:pt idx="2486">
                  <c:v>-3.4506666666672941E-5</c:v>
                </c:pt>
                <c:pt idx="2487">
                  <c:v>-2.4506666666672915E-5</c:v>
                </c:pt>
                <c:pt idx="2488">
                  <c:v>-4.4506666666672967E-5</c:v>
                </c:pt>
                <c:pt idx="2489">
                  <c:v>-2.4506666666672915E-5</c:v>
                </c:pt>
                <c:pt idx="2490">
                  <c:v>-3.4506666666672941E-5</c:v>
                </c:pt>
                <c:pt idx="2491">
                  <c:v>-3.4506666666672941E-5</c:v>
                </c:pt>
                <c:pt idx="2492">
                  <c:v>-4.4506666666672967E-5</c:v>
                </c:pt>
                <c:pt idx="2493">
                  <c:v>-3.4506666666672941E-5</c:v>
                </c:pt>
                <c:pt idx="2494">
                  <c:v>-4.4506666666672967E-5</c:v>
                </c:pt>
                <c:pt idx="2495">
                  <c:v>-3.4506666666672941E-5</c:v>
                </c:pt>
                <c:pt idx="2496">
                  <c:v>-2.4506666666672915E-5</c:v>
                </c:pt>
                <c:pt idx="2497">
                  <c:v>-3.4506666666672941E-5</c:v>
                </c:pt>
                <c:pt idx="2498">
                  <c:v>-3.4506666666672941E-5</c:v>
                </c:pt>
                <c:pt idx="2499">
                  <c:v>-2.4506666666672915E-5</c:v>
                </c:pt>
                <c:pt idx="2500">
                  <c:v>-3.4506666666672941E-5</c:v>
                </c:pt>
                <c:pt idx="2501">
                  <c:v>-2.4506666666672915E-5</c:v>
                </c:pt>
                <c:pt idx="2502">
                  <c:v>-2.4506666666672915E-5</c:v>
                </c:pt>
                <c:pt idx="2503">
                  <c:v>-2.4506666666672915E-5</c:v>
                </c:pt>
                <c:pt idx="2504">
                  <c:v>-3.4506666666672941E-5</c:v>
                </c:pt>
                <c:pt idx="2505">
                  <c:v>-2.4506666666672915E-5</c:v>
                </c:pt>
                <c:pt idx="2506">
                  <c:v>-2.4506666666672915E-5</c:v>
                </c:pt>
                <c:pt idx="2507">
                  <c:v>-2.4506666666672915E-5</c:v>
                </c:pt>
                <c:pt idx="2508">
                  <c:v>-2.4506666666672915E-5</c:v>
                </c:pt>
                <c:pt idx="2509">
                  <c:v>-1.4506666666672888E-5</c:v>
                </c:pt>
                <c:pt idx="2510">
                  <c:v>-2.4506666666672915E-5</c:v>
                </c:pt>
                <c:pt idx="2511">
                  <c:v>-1.4506666666672888E-5</c:v>
                </c:pt>
                <c:pt idx="2512">
                  <c:v>-1.4506666666672888E-5</c:v>
                </c:pt>
                <c:pt idx="2513">
                  <c:v>-1.4506666666672888E-5</c:v>
                </c:pt>
                <c:pt idx="2514">
                  <c:v>-1.4506666666672888E-5</c:v>
                </c:pt>
                <c:pt idx="2515">
                  <c:v>-4.5066666666728622E-6</c:v>
                </c:pt>
                <c:pt idx="2516">
                  <c:v>-1.4506666666672888E-5</c:v>
                </c:pt>
                <c:pt idx="2517">
                  <c:v>-4.5066666666728622E-6</c:v>
                </c:pt>
                <c:pt idx="2518">
                  <c:v>5.4933333333269472E-6</c:v>
                </c:pt>
                <c:pt idx="2519">
                  <c:v>5.4933333333269472E-6</c:v>
                </c:pt>
                <c:pt idx="2520">
                  <c:v>-4.5066666666728622E-6</c:v>
                </c:pt>
                <c:pt idx="2521">
                  <c:v>5.4933333333269472E-6</c:v>
                </c:pt>
                <c:pt idx="2522">
                  <c:v>5.4933333333269472E-6</c:v>
                </c:pt>
                <c:pt idx="2523">
                  <c:v>5.4933333333269472E-6</c:v>
                </c:pt>
                <c:pt idx="2524">
                  <c:v>5.4933333333269472E-6</c:v>
                </c:pt>
                <c:pt idx="2525">
                  <c:v>1.5493333333326973E-5</c:v>
                </c:pt>
                <c:pt idx="2526">
                  <c:v>1.5493333333326973E-5</c:v>
                </c:pt>
                <c:pt idx="2527">
                  <c:v>2.5493333333327E-5</c:v>
                </c:pt>
                <c:pt idx="2528">
                  <c:v>2.5493333333327E-5</c:v>
                </c:pt>
                <c:pt idx="2529">
                  <c:v>2.5493333333327E-5</c:v>
                </c:pt>
                <c:pt idx="2530">
                  <c:v>2.5493333333327E-5</c:v>
                </c:pt>
                <c:pt idx="2531">
                  <c:v>2.5493333333327E-5</c:v>
                </c:pt>
                <c:pt idx="2532">
                  <c:v>2.5493333333327E-5</c:v>
                </c:pt>
                <c:pt idx="2533">
                  <c:v>3.5493333333327026E-5</c:v>
                </c:pt>
                <c:pt idx="2534">
                  <c:v>4.5493333333327052E-5</c:v>
                </c:pt>
                <c:pt idx="2535">
                  <c:v>4.5493333333327052E-5</c:v>
                </c:pt>
                <c:pt idx="2536">
                  <c:v>3.5493333333327026E-5</c:v>
                </c:pt>
                <c:pt idx="2537">
                  <c:v>4.5493333333327052E-5</c:v>
                </c:pt>
                <c:pt idx="2538">
                  <c:v>4.5493333333327052E-5</c:v>
                </c:pt>
                <c:pt idx="2539">
                  <c:v>4.5493333333327052E-5</c:v>
                </c:pt>
                <c:pt idx="2540">
                  <c:v>4.5493333333327052E-5</c:v>
                </c:pt>
                <c:pt idx="2541">
                  <c:v>4.5493333333327052E-5</c:v>
                </c:pt>
                <c:pt idx="2542">
                  <c:v>4.5493333333327052E-5</c:v>
                </c:pt>
                <c:pt idx="2543">
                  <c:v>5.5493333333327078E-5</c:v>
                </c:pt>
                <c:pt idx="2544">
                  <c:v>5.5493333333327078E-5</c:v>
                </c:pt>
                <c:pt idx="2545">
                  <c:v>5.5493333333327078E-5</c:v>
                </c:pt>
                <c:pt idx="2546">
                  <c:v>4.5493333333327052E-5</c:v>
                </c:pt>
                <c:pt idx="2547">
                  <c:v>5.5493333333327078E-5</c:v>
                </c:pt>
                <c:pt idx="2548">
                  <c:v>4.5493333333327052E-5</c:v>
                </c:pt>
                <c:pt idx="2549">
                  <c:v>4.5493333333327052E-5</c:v>
                </c:pt>
                <c:pt idx="2550">
                  <c:v>4.5493333333327052E-5</c:v>
                </c:pt>
                <c:pt idx="2551">
                  <c:v>4.5493333333327052E-5</c:v>
                </c:pt>
                <c:pt idx="2552">
                  <c:v>3.5493333333327026E-5</c:v>
                </c:pt>
                <c:pt idx="2553">
                  <c:v>4.5493333333327052E-5</c:v>
                </c:pt>
                <c:pt idx="2554">
                  <c:v>4.5493333333327052E-5</c:v>
                </c:pt>
                <c:pt idx="2555">
                  <c:v>4.5493333333327052E-5</c:v>
                </c:pt>
                <c:pt idx="2556">
                  <c:v>3.5493333333327026E-5</c:v>
                </c:pt>
                <c:pt idx="2557">
                  <c:v>3.5493333333327026E-5</c:v>
                </c:pt>
                <c:pt idx="2558">
                  <c:v>2.5493333333327E-5</c:v>
                </c:pt>
                <c:pt idx="2559">
                  <c:v>2.5493333333327E-5</c:v>
                </c:pt>
                <c:pt idx="2560">
                  <c:v>2.5493333333327E-5</c:v>
                </c:pt>
                <c:pt idx="2561">
                  <c:v>2.5493333333327E-5</c:v>
                </c:pt>
                <c:pt idx="2562">
                  <c:v>1.5493333333326973E-5</c:v>
                </c:pt>
                <c:pt idx="2563">
                  <c:v>2.5493333333327E-5</c:v>
                </c:pt>
                <c:pt idx="2564">
                  <c:v>1.5493333333326973E-5</c:v>
                </c:pt>
                <c:pt idx="2565">
                  <c:v>1.5493333333326973E-5</c:v>
                </c:pt>
                <c:pt idx="2566">
                  <c:v>1.5493333333326973E-5</c:v>
                </c:pt>
                <c:pt idx="2567">
                  <c:v>1.5493333333326973E-5</c:v>
                </c:pt>
                <c:pt idx="2568">
                  <c:v>5.4933333333269472E-6</c:v>
                </c:pt>
                <c:pt idx="2569">
                  <c:v>1.5493333333326973E-5</c:v>
                </c:pt>
                <c:pt idx="2570">
                  <c:v>5.4933333333269472E-6</c:v>
                </c:pt>
                <c:pt idx="2571">
                  <c:v>5.4933333333269472E-6</c:v>
                </c:pt>
                <c:pt idx="2572">
                  <c:v>5.4933333333269472E-6</c:v>
                </c:pt>
                <c:pt idx="2573">
                  <c:v>5.4933333333269472E-6</c:v>
                </c:pt>
                <c:pt idx="2574">
                  <c:v>5.4933333333269472E-6</c:v>
                </c:pt>
                <c:pt idx="2575">
                  <c:v>5.4933333333269472E-6</c:v>
                </c:pt>
                <c:pt idx="2576">
                  <c:v>5.4933333333269472E-6</c:v>
                </c:pt>
                <c:pt idx="2577">
                  <c:v>5.4933333333269472E-6</c:v>
                </c:pt>
                <c:pt idx="2578">
                  <c:v>-4.5066666666728622E-6</c:v>
                </c:pt>
                <c:pt idx="2579">
                  <c:v>-4.5066666666728622E-6</c:v>
                </c:pt>
                <c:pt idx="2580">
                  <c:v>-1.4506666666672888E-5</c:v>
                </c:pt>
                <c:pt idx="2581">
                  <c:v>-4.5066666666728622E-6</c:v>
                </c:pt>
                <c:pt idx="2582">
                  <c:v>-4.5066666666728622E-6</c:v>
                </c:pt>
                <c:pt idx="2583">
                  <c:v>-4.5066666666728622E-6</c:v>
                </c:pt>
                <c:pt idx="2584">
                  <c:v>-2.4506666666672915E-5</c:v>
                </c:pt>
                <c:pt idx="2585">
                  <c:v>-1.4506666666672888E-5</c:v>
                </c:pt>
                <c:pt idx="2586">
                  <c:v>-1.4506666666672888E-5</c:v>
                </c:pt>
                <c:pt idx="2587">
                  <c:v>-2.4506666666672915E-5</c:v>
                </c:pt>
                <c:pt idx="2588">
                  <c:v>-2.4506666666672915E-5</c:v>
                </c:pt>
                <c:pt idx="2589">
                  <c:v>-2.4506666666672915E-5</c:v>
                </c:pt>
                <c:pt idx="2590">
                  <c:v>-3.4506666666672941E-5</c:v>
                </c:pt>
                <c:pt idx="2591">
                  <c:v>-3.4506666666672941E-5</c:v>
                </c:pt>
                <c:pt idx="2592">
                  <c:v>-3.4506666666672941E-5</c:v>
                </c:pt>
                <c:pt idx="2593">
                  <c:v>-4.4506666666672967E-5</c:v>
                </c:pt>
                <c:pt idx="2594">
                  <c:v>-4.4506666666672967E-5</c:v>
                </c:pt>
                <c:pt idx="2595">
                  <c:v>-4.4506666666672967E-5</c:v>
                </c:pt>
                <c:pt idx="2596">
                  <c:v>-5.4506666666672993E-5</c:v>
                </c:pt>
                <c:pt idx="2597">
                  <c:v>-5.4506666666672993E-5</c:v>
                </c:pt>
                <c:pt idx="2598">
                  <c:v>-6.450666666667302E-5</c:v>
                </c:pt>
                <c:pt idx="2599">
                  <c:v>-5.4506666666672993E-5</c:v>
                </c:pt>
                <c:pt idx="2600">
                  <c:v>-7.4506666666673046E-5</c:v>
                </c:pt>
                <c:pt idx="2601">
                  <c:v>-6.450666666667302E-5</c:v>
                </c:pt>
                <c:pt idx="2602">
                  <c:v>-6.450666666667302E-5</c:v>
                </c:pt>
                <c:pt idx="2603">
                  <c:v>-6.450666666667302E-5</c:v>
                </c:pt>
                <c:pt idx="2604">
                  <c:v>-7.4506666666673046E-5</c:v>
                </c:pt>
                <c:pt idx="2605">
                  <c:v>-6.450666666667302E-5</c:v>
                </c:pt>
                <c:pt idx="2606">
                  <c:v>-7.4506666666673046E-5</c:v>
                </c:pt>
                <c:pt idx="2607">
                  <c:v>-6.450666666667302E-5</c:v>
                </c:pt>
                <c:pt idx="2608">
                  <c:v>-6.450666666667302E-5</c:v>
                </c:pt>
                <c:pt idx="2609">
                  <c:v>-6.450666666667302E-5</c:v>
                </c:pt>
                <c:pt idx="2610">
                  <c:v>-6.450666666667302E-5</c:v>
                </c:pt>
                <c:pt idx="2611">
                  <c:v>-6.450666666667302E-5</c:v>
                </c:pt>
                <c:pt idx="2612">
                  <c:v>-6.450666666667302E-5</c:v>
                </c:pt>
                <c:pt idx="2613">
                  <c:v>-5.4506666666672993E-5</c:v>
                </c:pt>
                <c:pt idx="2614">
                  <c:v>-4.4506666666672967E-5</c:v>
                </c:pt>
                <c:pt idx="2615">
                  <c:v>-4.4506666666672967E-5</c:v>
                </c:pt>
                <c:pt idx="2616">
                  <c:v>-4.4506666666672967E-5</c:v>
                </c:pt>
                <c:pt idx="2617">
                  <c:v>-3.4506666666672941E-5</c:v>
                </c:pt>
                <c:pt idx="2618">
                  <c:v>-2.4506666666672915E-5</c:v>
                </c:pt>
                <c:pt idx="2619">
                  <c:v>-2.4506666666672915E-5</c:v>
                </c:pt>
                <c:pt idx="2620">
                  <c:v>-2.4506666666672915E-5</c:v>
                </c:pt>
                <c:pt idx="2621">
                  <c:v>-1.4506666666672888E-5</c:v>
                </c:pt>
                <c:pt idx="2622">
                  <c:v>-2.4506666666672915E-5</c:v>
                </c:pt>
                <c:pt idx="2623">
                  <c:v>-1.4506666666672888E-5</c:v>
                </c:pt>
                <c:pt idx="2624">
                  <c:v>-4.5066666666728622E-6</c:v>
                </c:pt>
                <c:pt idx="2625">
                  <c:v>-4.5066666666728622E-6</c:v>
                </c:pt>
                <c:pt idx="2626">
                  <c:v>-4.5066666666728622E-6</c:v>
                </c:pt>
                <c:pt idx="2627">
                  <c:v>5.4933333333269472E-6</c:v>
                </c:pt>
                <c:pt idx="2628">
                  <c:v>5.4933333333269472E-6</c:v>
                </c:pt>
                <c:pt idx="2629">
                  <c:v>5.4933333333269472E-6</c:v>
                </c:pt>
                <c:pt idx="2630">
                  <c:v>1.5493333333326973E-5</c:v>
                </c:pt>
                <c:pt idx="2631">
                  <c:v>2.5493333333327E-5</c:v>
                </c:pt>
                <c:pt idx="2632">
                  <c:v>5.4933333333269472E-6</c:v>
                </c:pt>
                <c:pt idx="2633">
                  <c:v>2.5493333333327E-5</c:v>
                </c:pt>
                <c:pt idx="2634">
                  <c:v>2.5493333333327E-5</c:v>
                </c:pt>
                <c:pt idx="2635">
                  <c:v>2.5493333333327E-5</c:v>
                </c:pt>
                <c:pt idx="2636">
                  <c:v>2.5493333333327E-5</c:v>
                </c:pt>
                <c:pt idx="2637">
                  <c:v>2.5493333333327E-5</c:v>
                </c:pt>
                <c:pt idx="2638">
                  <c:v>2.5493333333327E-5</c:v>
                </c:pt>
                <c:pt idx="2639">
                  <c:v>3.5493333333327026E-5</c:v>
                </c:pt>
                <c:pt idx="2640">
                  <c:v>4.5493333333327052E-5</c:v>
                </c:pt>
                <c:pt idx="2641">
                  <c:v>3.5493333333327026E-5</c:v>
                </c:pt>
                <c:pt idx="2642">
                  <c:v>3.5493333333327026E-5</c:v>
                </c:pt>
                <c:pt idx="2643">
                  <c:v>4.5493333333327052E-5</c:v>
                </c:pt>
                <c:pt idx="2644">
                  <c:v>4.5493333333327052E-5</c:v>
                </c:pt>
                <c:pt idx="2645">
                  <c:v>4.5493333333327052E-5</c:v>
                </c:pt>
                <c:pt idx="2646">
                  <c:v>5.5493333333327078E-5</c:v>
                </c:pt>
                <c:pt idx="2647">
                  <c:v>6.5493333333327105E-5</c:v>
                </c:pt>
                <c:pt idx="2648">
                  <c:v>5.5493333333327078E-5</c:v>
                </c:pt>
                <c:pt idx="2649">
                  <c:v>6.5493333333327105E-5</c:v>
                </c:pt>
                <c:pt idx="2650">
                  <c:v>6.5493333333327105E-5</c:v>
                </c:pt>
                <c:pt idx="2651">
                  <c:v>7.5493333333327131E-5</c:v>
                </c:pt>
                <c:pt idx="2652">
                  <c:v>7.5493333333327131E-5</c:v>
                </c:pt>
                <c:pt idx="2653">
                  <c:v>8.549333333332694E-5</c:v>
                </c:pt>
                <c:pt idx="2654">
                  <c:v>8.549333333332694E-5</c:v>
                </c:pt>
                <c:pt idx="2655">
                  <c:v>8.549333333332694E-5</c:v>
                </c:pt>
                <c:pt idx="2656">
                  <c:v>9.5493333333326966E-5</c:v>
                </c:pt>
                <c:pt idx="2657">
                  <c:v>1.0549333333332699E-4</c:v>
                </c:pt>
                <c:pt idx="2658">
                  <c:v>9.5493333333326966E-5</c:v>
                </c:pt>
                <c:pt idx="2659">
                  <c:v>1.0549333333332699E-4</c:v>
                </c:pt>
                <c:pt idx="2660">
                  <c:v>1.0549333333332699E-4</c:v>
                </c:pt>
                <c:pt idx="2661">
                  <c:v>1.0549333333332699E-4</c:v>
                </c:pt>
                <c:pt idx="2662">
                  <c:v>1.0549333333332699E-4</c:v>
                </c:pt>
                <c:pt idx="2663">
                  <c:v>1.1549333333332702E-4</c:v>
                </c:pt>
                <c:pt idx="2664">
                  <c:v>1.0549333333332699E-4</c:v>
                </c:pt>
                <c:pt idx="2665">
                  <c:v>1.1549333333332702E-4</c:v>
                </c:pt>
                <c:pt idx="2666">
                  <c:v>1.0549333333332699E-4</c:v>
                </c:pt>
                <c:pt idx="2667">
                  <c:v>1.0549333333332699E-4</c:v>
                </c:pt>
                <c:pt idx="2668">
                  <c:v>9.5493333333326966E-5</c:v>
                </c:pt>
                <c:pt idx="2669">
                  <c:v>1.0549333333332699E-4</c:v>
                </c:pt>
                <c:pt idx="2670">
                  <c:v>8.549333333332694E-5</c:v>
                </c:pt>
                <c:pt idx="2671">
                  <c:v>8.549333333332694E-5</c:v>
                </c:pt>
                <c:pt idx="2672">
                  <c:v>8.549333333332694E-5</c:v>
                </c:pt>
                <c:pt idx="2673">
                  <c:v>8.549333333332694E-5</c:v>
                </c:pt>
                <c:pt idx="2674">
                  <c:v>6.5493333333327105E-5</c:v>
                </c:pt>
                <c:pt idx="2675">
                  <c:v>6.5493333333327105E-5</c:v>
                </c:pt>
                <c:pt idx="2676">
                  <c:v>5.5493333333327078E-5</c:v>
                </c:pt>
                <c:pt idx="2677">
                  <c:v>5.5493333333327078E-5</c:v>
                </c:pt>
                <c:pt idx="2678">
                  <c:v>5.5493333333327078E-5</c:v>
                </c:pt>
                <c:pt idx="2679">
                  <c:v>4.5493333333327052E-5</c:v>
                </c:pt>
                <c:pt idx="2680">
                  <c:v>3.5493333333327026E-5</c:v>
                </c:pt>
                <c:pt idx="2681">
                  <c:v>4.5493333333327052E-5</c:v>
                </c:pt>
                <c:pt idx="2682">
                  <c:v>2.5493333333327E-5</c:v>
                </c:pt>
                <c:pt idx="2683">
                  <c:v>2.5493333333327E-5</c:v>
                </c:pt>
                <c:pt idx="2684">
                  <c:v>1.5493333333326973E-5</c:v>
                </c:pt>
                <c:pt idx="2685">
                  <c:v>2.5493333333327E-5</c:v>
                </c:pt>
                <c:pt idx="2686">
                  <c:v>5.4933333333269472E-6</c:v>
                </c:pt>
                <c:pt idx="2687">
                  <c:v>1.5493333333326973E-5</c:v>
                </c:pt>
                <c:pt idx="2688">
                  <c:v>1.5493333333326973E-5</c:v>
                </c:pt>
                <c:pt idx="2689">
                  <c:v>5.4933333333269472E-6</c:v>
                </c:pt>
                <c:pt idx="2690">
                  <c:v>5.4933333333269472E-6</c:v>
                </c:pt>
                <c:pt idx="2691">
                  <c:v>5.4933333333269472E-6</c:v>
                </c:pt>
                <c:pt idx="2692">
                  <c:v>5.4933333333269472E-6</c:v>
                </c:pt>
                <c:pt idx="2693">
                  <c:v>5.4933333333269472E-6</c:v>
                </c:pt>
                <c:pt idx="2694">
                  <c:v>5.4933333333269472E-6</c:v>
                </c:pt>
                <c:pt idx="2695">
                  <c:v>1.5493333333326973E-5</c:v>
                </c:pt>
                <c:pt idx="2696">
                  <c:v>5.4933333333269472E-6</c:v>
                </c:pt>
                <c:pt idx="2697">
                  <c:v>1.5493333333326973E-5</c:v>
                </c:pt>
                <c:pt idx="2698">
                  <c:v>1.5493333333326973E-5</c:v>
                </c:pt>
                <c:pt idx="2699">
                  <c:v>1.5493333333326973E-5</c:v>
                </c:pt>
                <c:pt idx="2700">
                  <c:v>5.4933333333269472E-6</c:v>
                </c:pt>
                <c:pt idx="2701">
                  <c:v>1.5493333333326973E-5</c:v>
                </c:pt>
                <c:pt idx="2702">
                  <c:v>1.5493333333326973E-5</c:v>
                </c:pt>
                <c:pt idx="2703">
                  <c:v>2.5493333333327E-5</c:v>
                </c:pt>
                <c:pt idx="2704">
                  <c:v>2.5493333333327E-5</c:v>
                </c:pt>
                <c:pt idx="2705">
                  <c:v>2.5493333333327E-5</c:v>
                </c:pt>
                <c:pt idx="2706">
                  <c:v>1.5493333333326973E-5</c:v>
                </c:pt>
                <c:pt idx="2707">
                  <c:v>2.5493333333327E-5</c:v>
                </c:pt>
                <c:pt idx="2708">
                  <c:v>5.4933333333269472E-6</c:v>
                </c:pt>
                <c:pt idx="2709">
                  <c:v>1.5493333333326973E-5</c:v>
                </c:pt>
                <c:pt idx="2710">
                  <c:v>1.5493333333326973E-5</c:v>
                </c:pt>
                <c:pt idx="2711">
                  <c:v>1.5493333333326973E-5</c:v>
                </c:pt>
                <c:pt idx="2712">
                  <c:v>5.4933333333269472E-6</c:v>
                </c:pt>
                <c:pt idx="2713">
                  <c:v>5.4933333333269472E-6</c:v>
                </c:pt>
                <c:pt idx="2714">
                  <c:v>5.4933333333269472E-6</c:v>
                </c:pt>
                <c:pt idx="2715">
                  <c:v>5.4933333333269472E-6</c:v>
                </c:pt>
                <c:pt idx="2716">
                  <c:v>-1.4506666666672888E-5</c:v>
                </c:pt>
                <c:pt idx="2717">
                  <c:v>-4.5066666666728622E-6</c:v>
                </c:pt>
                <c:pt idx="2718">
                  <c:v>-1.4506666666672888E-5</c:v>
                </c:pt>
                <c:pt idx="2719">
                  <c:v>-1.4506666666672888E-5</c:v>
                </c:pt>
                <c:pt idx="2720">
                  <c:v>-1.4506666666672888E-5</c:v>
                </c:pt>
                <c:pt idx="2721">
                  <c:v>-1.4506666666672888E-5</c:v>
                </c:pt>
                <c:pt idx="2722">
                  <c:v>-2.4506666666672915E-5</c:v>
                </c:pt>
                <c:pt idx="2723">
                  <c:v>-2.4506666666672915E-5</c:v>
                </c:pt>
                <c:pt idx="2724">
                  <c:v>-2.4506666666672915E-5</c:v>
                </c:pt>
                <c:pt idx="2725">
                  <c:v>-2.4506666666672915E-5</c:v>
                </c:pt>
                <c:pt idx="2726">
                  <c:v>-2.4506666666672915E-5</c:v>
                </c:pt>
                <c:pt idx="2727">
                  <c:v>-2.4506666666672915E-5</c:v>
                </c:pt>
                <c:pt idx="2728">
                  <c:v>-3.4506666666672941E-5</c:v>
                </c:pt>
                <c:pt idx="2729">
                  <c:v>-2.4506666666672915E-5</c:v>
                </c:pt>
                <c:pt idx="2730">
                  <c:v>-2.4506666666672915E-5</c:v>
                </c:pt>
                <c:pt idx="2731">
                  <c:v>-2.4506666666672915E-5</c:v>
                </c:pt>
                <c:pt idx="2732">
                  <c:v>-2.4506666666672915E-5</c:v>
                </c:pt>
                <c:pt idx="2733">
                  <c:v>-1.4506666666672888E-5</c:v>
                </c:pt>
                <c:pt idx="2734">
                  <c:v>-2.4506666666672915E-5</c:v>
                </c:pt>
                <c:pt idx="2735">
                  <c:v>-1.4506666666672888E-5</c:v>
                </c:pt>
                <c:pt idx="2736">
                  <c:v>-4.5066666666728622E-6</c:v>
                </c:pt>
                <c:pt idx="2737">
                  <c:v>-4.5066666666728622E-6</c:v>
                </c:pt>
                <c:pt idx="2738">
                  <c:v>-1.4506666666672888E-5</c:v>
                </c:pt>
                <c:pt idx="2739">
                  <c:v>5.4933333333269472E-6</c:v>
                </c:pt>
                <c:pt idx="2740">
                  <c:v>5.4933333333269472E-6</c:v>
                </c:pt>
                <c:pt idx="2741">
                  <c:v>5.4933333333269472E-6</c:v>
                </c:pt>
                <c:pt idx="2742">
                  <c:v>1.5493333333326973E-5</c:v>
                </c:pt>
                <c:pt idx="2743">
                  <c:v>2.5493333333327E-5</c:v>
                </c:pt>
                <c:pt idx="2744">
                  <c:v>1.5493333333326973E-5</c:v>
                </c:pt>
                <c:pt idx="2745">
                  <c:v>2.5493333333327E-5</c:v>
                </c:pt>
                <c:pt idx="2746">
                  <c:v>2.5493333333327E-5</c:v>
                </c:pt>
                <c:pt idx="2747">
                  <c:v>2.5493333333327E-5</c:v>
                </c:pt>
                <c:pt idx="2748">
                  <c:v>2.5493333333327E-5</c:v>
                </c:pt>
                <c:pt idx="2749">
                  <c:v>3.5493333333327026E-5</c:v>
                </c:pt>
                <c:pt idx="2750">
                  <c:v>2.5493333333327E-5</c:v>
                </c:pt>
                <c:pt idx="2751">
                  <c:v>3.5493333333327026E-5</c:v>
                </c:pt>
                <c:pt idx="2752">
                  <c:v>3.5493333333327026E-5</c:v>
                </c:pt>
                <c:pt idx="2753">
                  <c:v>2.5493333333327E-5</c:v>
                </c:pt>
                <c:pt idx="2754">
                  <c:v>2.5493333333327E-5</c:v>
                </c:pt>
                <c:pt idx="2755">
                  <c:v>2.5493333333327E-5</c:v>
                </c:pt>
                <c:pt idx="2756">
                  <c:v>2.5493333333327E-5</c:v>
                </c:pt>
                <c:pt idx="2757">
                  <c:v>2.5493333333327E-5</c:v>
                </c:pt>
                <c:pt idx="2758">
                  <c:v>2.5493333333327E-5</c:v>
                </c:pt>
                <c:pt idx="2759">
                  <c:v>2.5493333333327E-5</c:v>
                </c:pt>
                <c:pt idx="2760">
                  <c:v>5.4933333333269472E-6</c:v>
                </c:pt>
                <c:pt idx="2761">
                  <c:v>1.5493333333326973E-5</c:v>
                </c:pt>
                <c:pt idx="2762">
                  <c:v>5.4933333333269472E-6</c:v>
                </c:pt>
                <c:pt idx="2763">
                  <c:v>5.4933333333269472E-6</c:v>
                </c:pt>
                <c:pt idx="2764">
                  <c:v>5.4933333333269472E-6</c:v>
                </c:pt>
                <c:pt idx="2765">
                  <c:v>5.4933333333269472E-6</c:v>
                </c:pt>
                <c:pt idx="2766">
                  <c:v>-4.5066666666728622E-6</c:v>
                </c:pt>
                <c:pt idx="2767">
                  <c:v>5.4933333333269472E-6</c:v>
                </c:pt>
                <c:pt idx="2768">
                  <c:v>5.4933333333269472E-6</c:v>
                </c:pt>
                <c:pt idx="2769">
                  <c:v>-4.5066666666728622E-6</c:v>
                </c:pt>
                <c:pt idx="2770">
                  <c:v>-1.4506666666672888E-5</c:v>
                </c:pt>
                <c:pt idx="2771">
                  <c:v>-4.5066666666728622E-6</c:v>
                </c:pt>
                <c:pt idx="2772">
                  <c:v>-4.5066666666728622E-6</c:v>
                </c:pt>
                <c:pt idx="2773">
                  <c:v>5.4933333333269472E-6</c:v>
                </c:pt>
                <c:pt idx="2774">
                  <c:v>5.4933333333269472E-6</c:v>
                </c:pt>
                <c:pt idx="2775">
                  <c:v>5.4933333333269472E-6</c:v>
                </c:pt>
                <c:pt idx="2776">
                  <c:v>-4.5066666666728622E-6</c:v>
                </c:pt>
                <c:pt idx="2777">
                  <c:v>5.4933333333269472E-6</c:v>
                </c:pt>
                <c:pt idx="2778">
                  <c:v>5.4933333333269472E-6</c:v>
                </c:pt>
                <c:pt idx="2779">
                  <c:v>1.5493333333326973E-5</c:v>
                </c:pt>
                <c:pt idx="2780">
                  <c:v>5.4933333333269472E-6</c:v>
                </c:pt>
                <c:pt idx="2781">
                  <c:v>2.5493333333327E-5</c:v>
                </c:pt>
                <c:pt idx="2782">
                  <c:v>2.5493333333327E-5</c:v>
                </c:pt>
                <c:pt idx="2783">
                  <c:v>2.5493333333327E-5</c:v>
                </c:pt>
                <c:pt idx="2784">
                  <c:v>3.5493333333327026E-5</c:v>
                </c:pt>
                <c:pt idx="2785">
                  <c:v>3.5493333333327026E-5</c:v>
                </c:pt>
                <c:pt idx="2786">
                  <c:v>3.5493333333327026E-5</c:v>
                </c:pt>
                <c:pt idx="2787">
                  <c:v>4.5493333333327052E-5</c:v>
                </c:pt>
                <c:pt idx="2788">
                  <c:v>4.5493333333327052E-5</c:v>
                </c:pt>
                <c:pt idx="2789">
                  <c:v>4.5493333333327052E-5</c:v>
                </c:pt>
                <c:pt idx="2790">
                  <c:v>5.5493333333327078E-5</c:v>
                </c:pt>
                <c:pt idx="2791">
                  <c:v>5.5493333333327078E-5</c:v>
                </c:pt>
                <c:pt idx="2792">
                  <c:v>4.5493333333327052E-5</c:v>
                </c:pt>
                <c:pt idx="2793">
                  <c:v>6.5493333333327105E-5</c:v>
                </c:pt>
                <c:pt idx="2794">
                  <c:v>6.5493333333327105E-5</c:v>
                </c:pt>
                <c:pt idx="2795">
                  <c:v>6.5493333333327105E-5</c:v>
                </c:pt>
                <c:pt idx="2796">
                  <c:v>5.5493333333327078E-5</c:v>
                </c:pt>
                <c:pt idx="2797">
                  <c:v>6.5493333333327105E-5</c:v>
                </c:pt>
                <c:pt idx="2798">
                  <c:v>6.5493333333327105E-5</c:v>
                </c:pt>
                <c:pt idx="2799">
                  <c:v>6.5493333333327105E-5</c:v>
                </c:pt>
                <c:pt idx="2800">
                  <c:v>7.5493333333327131E-5</c:v>
                </c:pt>
                <c:pt idx="2801">
                  <c:v>6.5493333333327105E-5</c:v>
                </c:pt>
                <c:pt idx="2802">
                  <c:v>6.5493333333327105E-5</c:v>
                </c:pt>
                <c:pt idx="2803">
                  <c:v>7.5493333333327131E-5</c:v>
                </c:pt>
                <c:pt idx="2804">
                  <c:v>6.5493333333327105E-5</c:v>
                </c:pt>
                <c:pt idx="2805">
                  <c:v>7.5493333333327131E-5</c:v>
                </c:pt>
                <c:pt idx="2806">
                  <c:v>7.5493333333327131E-5</c:v>
                </c:pt>
                <c:pt idx="2807">
                  <c:v>8.549333333332694E-5</c:v>
                </c:pt>
                <c:pt idx="2808">
                  <c:v>6.5493333333327105E-5</c:v>
                </c:pt>
                <c:pt idx="2809">
                  <c:v>8.549333333332694E-5</c:v>
                </c:pt>
                <c:pt idx="2810">
                  <c:v>8.549333333332694E-5</c:v>
                </c:pt>
                <c:pt idx="2811">
                  <c:v>8.549333333332694E-5</c:v>
                </c:pt>
                <c:pt idx="2812">
                  <c:v>7.5493333333327131E-5</c:v>
                </c:pt>
                <c:pt idx="2813">
                  <c:v>8.549333333332694E-5</c:v>
                </c:pt>
                <c:pt idx="2814">
                  <c:v>7.5493333333327131E-5</c:v>
                </c:pt>
                <c:pt idx="2815">
                  <c:v>8.549333333332694E-5</c:v>
                </c:pt>
                <c:pt idx="2816">
                  <c:v>8.549333333332694E-5</c:v>
                </c:pt>
                <c:pt idx="2817">
                  <c:v>8.549333333332694E-5</c:v>
                </c:pt>
                <c:pt idx="2818">
                  <c:v>7.5493333333327131E-5</c:v>
                </c:pt>
                <c:pt idx="2819">
                  <c:v>8.549333333332694E-5</c:v>
                </c:pt>
                <c:pt idx="2820">
                  <c:v>7.5493333333327131E-5</c:v>
                </c:pt>
                <c:pt idx="2821">
                  <c:v>8.549333333332694E-5</c:v>
                </c:pt>
                <c:pt idx="2822">
                  <c:v>7.5493333333327131E-5</c:v>
                </c:pt>
                <c:pt idx="2823">
                  <c:v>8.549333333332694E-5</c:v>
                </c:pt>
                <c:pt idx="2824">
                  <c:v>6.5493333333327105E-5</c:v>
                </c:pt>
                <c:pt idx="2825">
                  <c:v>7.5493333333327131E-5</c:v>
                </c:pt>
                <c:pt idx="2826">
                  <c:v>6.5493333333327105E-5</c:v>
                </c:pt>
                <c:pt idx="2827">
                  <c:v>6.5493333333327105E-5</c:v>
                </c:pt>
                <c:pt idx="2828">
                  <c:v>5.5493333333327078E-5</c:v>
                </c:pt>
                <c:pt idx="2829">
                  <c:v>5.5493333333327078E-5</c:v>
                </c:pt>
                <c:pt idx="2830">
                  <c:v>4.5493333333327052E-5</c:v>
                </c:pt>
                <c:pt idx="2831">
                  <c:v>4.5493333333327052E-5</c:v>
                </c:pt>
                <c:pt idx="2832">
                  <c:v>4.5493333333327052E-5</c:v>
                </c:pt>
                <c:pt idx="2833">
                  <c:v>4.5493333333327052E-5</c:v>
                </c:pt>
                <c:pt idx="2834">
                  <c:v>2.5493333333327E-5</c:v>
                </c:pt>
                <c:pt idx="2835">
                  <c:v>3.5493333333327026E-5</c:v>
                </c:pt>
                <c:pt idx="2836">
                  <c:v>2.5493333333327E-5</c:v>
                </c:pt>
                <c:pt idx="2837">
                  <c:v>2.5493333333327E-5</c:v>
                </c:pt>
                <c:pt idx="2838">
                  <c:v>2.5493333333327E-5</c:v>
                </c:pt>
                <c:pt idx="2839">
                  <c:v>2.5493333333327E-5</c:v>
                </c:pt>
                <c:pt idx="2840">
                  <c:v>5.4933333333269472E-6</c:v>
                </c:pt>
                <c:pt idx="2841">
                  <c:v>1.5493333333326973E-5</c:v>
                </c:pt>
                <c:pt idx="2842">
                  <c:v>5.4933333333269472E-6</c:v>
                </c:pt>
                <c:pt idx="2843">
                  <c:v>5.4933333333269472E-6</c:v>
                </c:pt>
                <c:pt idx="2844">
                  <c:v>-4.5066666666728622E-6</c:v>
                </c:pt>
                <c:pt idx="2845">
                  <c:v>5.4933333333269472E-6</c:v>
                </c:pt>
                <c:pt idx="2846">
                  <c:v>-4.5066666666728622E-6</c:v>
                </c:pt>
                <c:pt idx="2847">
                  <c:v>5.4933333333269472E-6</c:v>
                </c:pt>
                <c:pt idx="2848">
                  <c:v>5.4933333333269472E-6</c:v>
                </c:pt>
                <c:pt idx="2849">
                  <c:v>5.4933333333269472E-6</c:v>
                </c:pt>
                <c:pt idx="2850">
                  <c:v>-4.5066666666728622E-6</c:v>
                </c:pt>
                <c:pt idx="2851">
                  <c:v>5.4933333333269472E-6</c:v>
                </c:pt>
                <c:pt idx="2852">
                  <c:v>-4.5066666666728622E-6</c:v>
                </c:pt>
                <c:pt idx="2853">
                  <c:v>5.4933333333269472E-6</c:v>
                </c:pt>
                <c:pt idx="2854">
                  <c:v>5.4933333333269472E-6</c:v>
                </c:pt>
                <c:pt idx="2855">
                  <c:v>5.4933333333269472E-6</c:v>
                </c:pt>
                <c:pt idx="2856">
                  <c:v>-4.5066666666728622E-6</c:v>
                </c:pt>
                <c:pt idx="2857">
                  <c:v>5.4933333333269472E-6</c:v>
                </c:pt>
                <c:pt idx="2858">
                  <c:v>5.4933333333269472E-6</c:v>
                </c:pt>
                <c:pt idx="2859">
                  <c:v>5.4933333333269472E-6</c:v>
                </c:pt>
                <c:pt idx="2860">
                  <c:v>5.4933333333269472E-6</c:v>
                </c:pt>
                <c:pt idx="2861">
                  <c:v>5.4933333333269472E-6</c:v>
                </c:pt>
                <c:pt idx="2862">
                  <c:v>5.4933333333269472E-6</c:v>
                </c:pt>
                <c:pt idx="2863">
                  <c:v>5.4933333333269472E-6</c:v>
                </c:pt>
                <c:pt idx="2864">
                  <c:v>5.4933333333269472E-6</c:v>
                </c:pt>
                <c:pt idx="2865">
                  <c:v>5.4933333333269472E-6</c:v>
                </c:pt>
                <c:pt idx="2866">
                  <c:v>-4.5066666666728622E-6</c:v>
                </c:pt>
                <c:pt idx="2867">
                  <c:v>5.4933333333269472E-6</c:v>
                </c:pt>
                <c:pt idx="2868">
                  <c:v>-4.5066666666728622E-6</c:v>
                </c:pt>
                <c:pt idx="2869">
                  <c:v>-4.5066666666728622E-6</c:v>
                </c:pt>
                <c:pt idx="2870">
                  <c:v>-4.5066666666728622E-6</c:v>
                </c:pt>
                <c:pt idx="2871">
                  <c:v>-4.5066666666728622E-6</c:v>
                </c:pt>
                <c:pt idx="2872">
                  <c:v>-1.4506666666672888E-5</c:v>
                </c:pt>
                <c:pt idx="2873">
                  <c:v>-1.4506666666672888E-5</c:v>
                </c:pt>
                <c:pt idx="2874">
                  <c:v>-1.4506666666672888E-5</c:v>
                </c:pt>
                <c:pt idx="2875">
                  <c:v>-1.4506666666672888E-5</c:v>
                </c:pt>
                <c:pt idx="2876">
                  <c:v>-2.4506666666672915E-5</c:v>
                </c:pt>
                <c:pt idx="2877">
                  <c:v>-1.4506666666672888E-5</c:v>
                </c:pt>
                <c:pt idx="2878">
                  <c:v>-2.4506666666672915E-5</c:v>
                </c:pt>
                <c:pt idx="2879">
                  <c:v>-1.4506666666672888E-5</c:v>
                </c:pt>
                <c:pt idx="2880">
                  <c:v>-1.4506666666672888E-5</c:v>
                </c:pt>
                <c:pt idx="2881">
                  <c:v>-1.4506666666672888E-5</c:v>
                </c:pt>
                <c:pt idx="2882">
                  <c:v>-2.4506666666672915E-5</c:v>
                </c:pt>
                <c:pt idx="2883">
                  <c:v>-1.4506666666672888E-5</c:v>
                </c:pt>
                <c:pt idx="2884">
                  <c:v>-2.4506666666672915E-5</c:v>
                </c:pt>
                <c:pt idx="2885">
                  <c:v>-1.4506666666672888E-5</c:v>
                </c:pt>
                <c:pt idx="2886">
                  <c:v>-1.4506666666672888E-5</c:v>
                </c:pt>
                <c:pt idx="2887">
                  <c:v>-1.4506666666672888E-5</c:v>
                </c:pt>
                <c:pt idx="2888">
                  <c:v>-1.4506666666672888E-5</c:v>
                </c:pt>
                <c:pt idx="2889">
                  <c:v>-4.5066666666728622E-6</c:v>
                </c:pt>
                <c:pt idx="2890">
                  <c:v>-4.5066666666728622E-6</c:v>
                </c:pt>
                <c:pt idx="2891">
                  <c:v>5.4933333333269472E-6</c:v>
                </c:pt>
                <c:pt idx="2892">
                  <c:v>-4.5066666666728622E-6</c:v>
                </c:pt>
                <c:pt idx="2893">
                  <c:v>5.4933333333269472E-6</c:v>
                </c:pt>
                <c:pt idx="2894">
                  <c:v>5.4933333333269472E-6</c:v>
                </c:pt>
                <c:pt idx="2895">
                  <c:v>1.5493333333326973E-5</c:v>
                </c:pt>
                <c:pt idx="2896">
                  <c:v>2.5493333333327E-5</c:v>
                </c:pt>
                <c:pt idx="2897">
                  <c:v>2.5493333333327E-5</c:v>
                </c:pt>
                <c:pt idx="2898">
                  <c:v>2.5493333333327E-5</c:v>
                </c:pt>
                <c:pt idx="2899">
                  <c:v>2.5493333333327E-5</c:v>
                </c:pt>
                <c:pt idx="2900">
                  <c:v>2.5493333333327E-5</c:v>
                </c:pt>
                <c:pt idx="2901">
                  <c:v>2.5493333333327E-5</c:v>
                </c:pt>
                <c:pt idx="2902">
                  <c:v>3.5493333333327026E-5</c:v>
                </c:pt>
                <c:pt idx="2903">
                  <c:v>3.5493333333327026E-5</c:v>
                </c:pt>
                <c:pt idx="2904">
                  <c:v>2.5493333333327E-5</c:v>
                </c:pt>
                <c:pt idx="2905">
                  <c:v>3.5493333333327026E-5</c:v>
                </c:pt>
                <c:pt idx="2906">
                  <c:v>3.5493333333327026E-5</c:v>
                </c:pt>
                <c:pt idx="2907">
                  <c:v>2.5493333333327E-5</c:v>
                </c:pt>
                <c:pt idx="2908">
                  <c:v>2.5493333333327E-5</c:v>
                </c:pt>
                <c:pt idx="2909">
                  <c:v>2.5493333333327E-5</c:v>
                </c:pt>
                <c:pt idx="2910">
                  <c:v>1.5493333333326973E-5</c:v>
                </c:pt>
                <c:pt idx="2911">
                  <c:v>2.5493333333327E-5</c:v>
                </c:pt>
                <c:pt idx="2912">
                  <c:v>2.5493333333327E-5</c:v>
                </c:pt>
                <c:pt idx="2913">
                  <c:v>1.5493333333326973E-5</c:v>
                </c:pt>
                <c:pt idx="2914">
                  <c:v>5.4933333333269472E-6</c:v>
                </c:pt>
                <c:pt idx="2915">
                  <c:v>5.4933333333269472E-6</c:v>
                </c:pt>
                <c:pt idx="2916">
                  <c:v>-4.5066666666728622E-6</c:v>
                </c:pt>
                <c:pt idx="2917">
                  <c:v>-4.5066666666728622E-6</c:v>
                </c:pt>
                <c:pt idx="2918">
                  <c:v>-1.4506666666672888E-5</c:v>
                </c:pt>
                <c:pt idx="2919">
                  <c:v>-1.4506666666672888E-5</c:v>
                </c:pt>
                <c:pt idx="2920">
                  <c:v>-2.4506666666672915E-5</c:v>
                </c:pt>
                <c:pt idx="2921">
                  <c:v>-2.4506666666672915E-5</c:v>
                </c:pt>
                <c:pt idx="2922">
                  <c:v>-2.4506666666672915E-5</c:v>
                </c:pt>
                <c:pt idx="2923">
                  <c:v>-2.4506666666672915E-5</c:v>
                </c:pt>
                <c:pt idx="2924">
                  <c:v>-4.4506666666672967E-5</c:v>
                </c:pt>
                <c:pt idx="2925">
                  <c:v>-4.4506666666672967E-5</c:v>
                </c:pt>
                <c:pt idx="2926">
                  <c:v>-4.4506666666672967E-5</c:v>
                </c:pt>
                <c:pt idx="2927">
                  <c:v>-4.4506666666672967E-5</c:v>
                </c:pt>
                <c:pt idx="2928">
                  <c:v>-4.4506666666672967E-5</c:v>
                </c:pt>
                <c:pt idx="2929">
                  <c:v>-4.4506666666672967E-5</c:v>
                </c:pt>
                <c:pt idx="2930">
                  <c:v>-6.450666666667302E-5</c:v>
                </c:pt>
                <c:pt idx="2931">
                  <c:v>-5.4506666666672993E-5</c:v>
                </c:pt>
                <c:pt idx="2932">
                  <c:v>-6.450666666667302E-5</c:v>
                </c:pt>
                <c:pt idx="2933">
                  <c:v>-5.4506666666672993E-5</c:v>
                </c:pt>
                <c:pt idx="2934">
                  <c:v>-6.450666666667302E-5</c:v>
                </c:pt>
                <c:pt idx="2935">
                  <c:v>-5.4506666666672993E-5</c:v>
                </c:pt>
                <c:pt idx="2936">
                  <c:v>-6.450666666667302E-5</c:v>
                </c:pt>
                <c:pt idx="2937">
                  <c:v>-5.4506666666672993E-5</c:v>
                </c:pt>
                <c:pt idx="2938">
                  <c:v>-6.450666666667302E-5</c:v>
                </c:pt>
                <c:pt idx="2939">
                  <c:v>-6.450666666667302E-5</c:v>
                </c:pt>
                <c:pt idx="2940">
                  <c:v>-6.450666666667302E-5</c:v>
                </c:pt>
                <c:pt idx="2941">
                  <c:v>-6.450666666667302E-5</c:v>
                </c:pt>
                <c:pt idx="2942">
                  <c:v>-6.450666666667302E-5</c:v>
                </c:pt>
                <c:pt idx="2943">
                  <c:v>-5.4506666666672993E-5</c:v>
                </c:pt>
                <c:pt idx="2944">
                  <c:v>-5.4506666666672993E-5</c:v>
                </c:pt>
                <c:pt idx="2945">
                  <c:v>-5.4506666666672993E-5</c:v>
                </c:pt>
                <c:pt idx="2946">
                  <c:v>-6.450666666667302E-5</c:v>
                </c:pt>
                <c:pt idx="2947">
                  <c:v>-5.4506666666672993E-5</c:v>
                </c:pt>
                <c:pt idx="2948">
                  <c:v>-5.4506666666672993E-5</c:v>
                </c:pt>
                <c:pt idx="2949">
                  <c:v>-4.4506666666672967E-5</c:v>
                </c:pt>
                <c:pt idx="2950">
                  <c:v>-4.4506666666672967E-5</c:v>
                </c:pt>
                <c:pt idx="2951">
                  <c:v>-4.4506666666672967E-5</c:v>
                </c:pt>
                <c:pt idx="2952">
                  <c:v>-5.4506666666672993E-5</c:v>
                </c:pt>
                <c:pt idx="2953">
                  <c:v>-4.4506666666672967E-5</c:v>
                </c:pt>
                <c:pt idx="2954">
                  <c:v>-4.4506666666672967E-5</c:v>
                </c:pt>
                <c:pt idx="2955">
                  <c:v>-4.4506666666672967E-5</c:v>
                </c:pt>
                <c:pt idx="2956">
                  <c:v>-4.4506666666672967E-5</c:v>
                </c:pt>
                <c:pt idx="2957">
                  <c:v>-3.4506666666672941E-5</c:v>
                </c:pt>
                <c:pt idx="2958">
                  <c:v>-3.4506666666672941E-5</c:v>
                </c:pt>
                <c:pt idx="2959">
                  <c:v>-2.4506666666672915E-5</c:v>
                </c:pt>
                <c:pt idx="2960">
                  <c:v>-2.4506666666672915E-5</c:v>
                </c:pt>
                <c:pt idx="2961">
                  <c:v>-2.4506666666672915E-5</c:v>
                </c:pt>
                <c:pt idx="2962">
                  <c:v>-2.4506666666672915E-5</c:v>
                </c:pt>
                <c:pt idx="2963">
                  <c:v>-2.4506666666672915E-5</c:v>
                </c:pt>
                <c:pt idx="2964">
                  <c:v>-2.4506666666672915E-5</c:v>
                </c:pt>
                <c:pt idx="2965">
                  <c:v>-1.4506666666672888E-5</c:v>
                </c:pt>
                <c:pt idx="2966">
                  <c:v>-1.4506666666672888E-5</c:v>
                </c:pt>
                <c:pt idx="2967">
                  <c:v>-1.4506666666672888E-5</c:v>
                </c:pt>
                <c:pt idx="2968">
                  <c:v>-1.4506666666672888E-5</c:v>
                </c:pt>
                <c:pt idx="2969">
                  <c:v>-4.5066666666728622E-6</c:v>
                </c:pt>
                <c:pt idx="2970">
                  <c:v>-4.5066666666728622E-6</c:v>
                </c:pt>
                <c:pt idx="2971">
                  <c:v>-4.5066666666728622E-6</c:v>
                </c:pt>
                <c:pt idx="2972">
                  <c:v>-1.4506666666672888E-5</c:v>
                </c:pt>
                <c:pt idx="2973">
                  <c:v>-4.5066666666728622E-6</c:v>
                </c:pt>
                <c:pt idx="2974">
                  <c:v>-4.5066666666728622E-6</c:v>
                </c:pt>
                <c:pt idx="2975">
                  <c:v>5.4933333333269472E-6</c:v>
                </c:pt>
                <c:pt idx="2976">
                  <c:v>5.4933333333269472E-6</c:v>
                </c:pt>
                <c:pt idx="2977">
                  <c:v>5.4933333333269472E-6</c:v>
                </c:pt>
                <c:pt idx="2978">
                  <c:v>-4.5066666666728622E-6</c:v>
                </c:pt>
                <c:pt idx="2979">
                  <c:v>5.4933333333269472E-6</c:v>
                </c:pt>
                <c:pt idx="2980">
                  <c:v>-4.5066666666728622E-6</c:v>
                </c:pt>
                <c:pt idx="2981">
                  <c:v>5.4933333333269472E-6</c:v>
                </c:pt>
                <c:pt idx="2982">
                  <c:v>5.4933333333269472E-6</c:v>
                </c:pt>
                <c:pt idx="2983">
                  <c:v>5.4933333333269472E-6</c:v>
                </c:pt>
                <c:pt idx="2984">
                  <c:v>-1.4506666666672888E-5</c:v>
                </c:pt>
                <c:pt idx="2985">
                  <c:v>5.4933333333269472E-6</c:v>
                </c:pt>
                <c:pt idx="2986">
                  <c:v>-4.5066666666728622E-6</c:v>
                </c:pt>
                <c:pt idx="2987">
                  <c:v>-4.5066666666728622E-6</c:v>
                </c:pt>
                <c:pt idx="2988">
                  <c:v>-1.4506666666672888E-5</c:v>
                </c:pt>
                <c:pt idx="2989">
                  <c:v>-4.5066666666728622E-6</c:v>
                </c:pt>
                <c:pt idx="2990">
                  <c:v>-1.4506666666672888E-5</c:v>
                </c:pt>
                <c:pt idx="2991">
                  <c:v>-1.4506666666672888E-5</c:v>
                </c:pt>
                <c:pt idx="2992">
                  <c:v>-4.5066666666728622E-6</c:v>
                </c:pt>
                <c:pt idx="2993">
                  <c:v>-1.4506666666672888E-5</c:v>
                </c:pt>
                <c:pt idx="2994">
                  <c:v>-1.4506666666672888E-5</c:v>
                </c:pt>
                <c:pt idx="2995">
                  <c:v>-1.4506666666672888E-5</c:v>
                </c:pt>
                <c:pt idx="2996">
                  <c:v>-1.4506666666672888E-5</c:v>
                </c:pt>
                <c:pt idx="2997">
                  <c:v>-1.4506666666672888E-5</c:v>
                </c:pt>
                <c:pt idx="2998">
                  <c:v>-1.4506666666672888E-5</c:v>
                </c:pt>
                <c:pt idx="2999">
                  <c:v>-4.5066666666728622E-6</c:v>
                </c:pt>
                <c:pt idx="3000">
                  <c:v>-1.4506666666672888E-5</c:v>
                </c:pt>
                <c:pt idx="3001">
                  <c:v>-4.5066666666728622E-6</c:v>
                </c:pt>
                <c:pt idx="3002">
                  <c:v>-4.5066666666728622E-6</c:v>
                </c:pt>
                <c:pt idx="3003">
                  <c:v>-4.5066666666728622E-6</c:v>
                </c:pt>
                <c:pt idx="3004">
                  <c:v>-1.4506666666672888E-5</c:v>
                </c:pt>
                <c:pt idx="3005">
                  <c:v>5.4933333333269472E-6</c:v>
                </c:pt>
                <c:pt idx="3006">
                  <c:v>-4.5066666666728622E-6</c:v>
                </c:pt>
                <c:pt idx="3007">
                  <c:v>5.4933333333269472E-6</c:v>
                </c:pt>
                <c:pt idx="3008">
                  <c:v>5.4933333333269472E-6</c:v>
                </c:pt>
                <c:pt idx="3009">
                  <c:v>5.4933333333269472E-6</c:v>
                </c:pt>
                <c:pt idx="3010">
                  <c:v>5.4933333333269472E-6</c:v>
                </c:pt>
                <c:pt idx="3011">
                  <c:v>1.5493333333326973E-5</c:v>
                </c:pt>
                <c:pt idx="3012">
                  <c:v>1.5493333333326973E-5</c:v>
                </c:pt>
                <c:pt idx="3013">
                  <c:v>2.5493333333327E-5</c:v>
                </c:pt>
                <c:pt idx="3014">
                  <c:v>2.5493333333327E-5</c:v>
                </c:pt>
                <c:pt idx="3015">
                  <c:v>3.5493333333327026E-5</c:v>
                </c:pt>
                <c:pt idx="3016">
                  <c:v>2.5493333333327E-5</c:v>
                </c:pt>
                <c:pt idx="3017">
                  <c:v>4.5493333333327052E-5</c:v>
                </c:pt>
                <c:pt idx="3018">
                  <c:v>4.5493333333327052E-5</c:v>
                </c:pt>
                <c:pt idx="3019">
                  <c:v>4.5493333333327052E-5</c:v>
                </c:pt>
                <c:pt idx="3020">
                  <c:v>4.5493333333327052E-5</c:v>
                </c:pt>
                <c:pt idx="3021">
                  <c:v>4.5493333333327052E-5</c:v>
                </c:pt>
                <c:pt idx="3022">
                  <c:v>4.5493333333327052E-5</c:v>
                </c:pt>
                <c:pt idx="3023">
                  <c:v>5.5493333333327078E-5</c:v>
                </c:pt>
                <c:pt idx="3024">
                  <c:v>5.5493333333327078E-5</c:v>
                </c:pt>
                <c:pt idx="3025">
                  <c:v>5.5493333333327078E-5</c:v>
                </c:pt>
                <c:pt idx="3026">
                  <c:v>5.5493333333327078E-5</c:v>
                </c:pt>
                <c:pt idx="3027">
                  <c:v>6.5493333333327105E-5</c:v>
                </c:pt>
                <c:pt idx="3028">
                  <c:v>5.5493333333327078E-5</c:v>
                </c:pt>
                <c:pt idx="3029">
                  <c:v>6.5493333333327105E-5</c:v>
                </c:pt>
                <c:pt idx="3030">
                  <c:v>6.5493333333327105E-5</c:v>
                </c:pt>
                <c:pt idx="3031">
                  <c:v>7.5493333333327131E-5</c:v>
                </c:pt>
                <c:pt idx="3032">
                  <c:v>6.5493333333327105E-5</c:v>
                </c:pt>
                <c:pt idx="3033">
                  <c:v>7.5493333333327131E-5</c:v>
                </c:pt>
                <c:pt idx="3034">
                  <c:v>7.5493333333327131E-5</c:v>
                </c:pt>
                <c:pt idx="3035">
                  <c:v>7.5493333333327131E-5</c:v>
                </c:pt>
                <c:pt idx="3036">
                  <c:v>7.5493333333327131E-5</c:v>
                </c:pt>
                <c:pt idx="3037">
                  <c:v>8.549333333332694E-5</c:v>
                </c:pt>
                <c:pt idx="3038">
                  <c:v>7.5493333333327131E-5</c:v>
                </c:pt>
                <c:pt idx="3039">
                  <c:v>8.549333333332694E-5</c:v>
                </c:pt>
                <c:pt idx="3040">
                  <c:v>8.549333333332694E-5</c:v>
                </c:pt>
                <c:pt idx="3041">
                  <c:v>8.549333333332694E-5</c:v>
                </c:pt>
                <c:pt idx="3042">
                  <c:v>8.549333333332694E-5</c:v>
                </c:pt>
                <c:pt idx="3043">
                  <c:v>9.5493333333326966E-5</c:v>
                </c:pt>
                <c:pt idx="3044">
                  <c:v>8.549333333332694E-5</c:v>
                </c:pt>
                <c:pt idx="3045">
                  <c:v>9.5493333333326966E-5</c:v>
                </c:pt>
                <c:pt idx="3046">
                  <c:v>1.0549333333332699E-4</c:v>
                </c:pt>
                <c:pt idx="3047">
                  <c:v>1.0549333333332699E-4</c:v>
                </c:pt>
                <c:pt idx="3048">
                  <c:v>9.5493333333326966E-5</c:v>
                </c:pt>
                <c:pt idx="3049">
                  <c:v>1.0549333333332699E-4</c:v>
                </c:pt>
                <c:pt idx="3050">
                  <c:v>1.0549333333332699E-4</c:v>
                </c:pt>
                <c:pt idx="3051">
                  <c:v>1.0549333333332699E-4</c:v>
                </c:pt>
                <c:pt idx="3052">
                  <c:v>1.0549333333332699E-4</c:v>
                </c:pt>
                <c:pt idx="3053">
                  <c:v>1.0549333333332699E-4</c:v>
                </c:pt>
                <c:pt idx="3054">
                  <c:v>1.0549333333332699E-4</c:v>
                </c:pt>
                <c:pt idx="3055">
                  <c:v>1.0549333333332699E-4</c:v>
                </c:pt>
                <c:pt idx="3056">
                  <c:v>1.1549333333332702E-4</c:v>
                </c:pt>
                <c:pt idx="3057">
                  <c:v>1.0549333333332699E-4</c:v>
                </c:pt>
                <c:pt idx="3058">
                  <c:v>1.0549333333332699E-4</c:v>
                </c:pt>
                <c:pt idx="3059">
                  <c:v>1.0549333333332699E-4</c:v>
                </c:pt>
                <c:pt idx="3060">
                  <c:v>9.5493333333326966E-5</c:v>
                </c:pt>
                <c:pt idx="3061">
                  <c:v>1.0549333333332699E-4</c:v>
                </c:pt>
                <c:pt idx="3062">
                  <c:v>9.5493333333326966E-5</c:v>
                </c:pt>
                <c:pt idx="3063">
                  <c:v>9.5493333333326966E-5</c:v>
                </c:pt>
                <c:pt idx="3064">
                  <c:v>8.549333333332694E-5</c:v>
                </c:pt>
                <c:pt idx="3065">
                  <c:v>8.549333333332694E-5</c:v>
                </c:pt>
                <c:pt idx="3066">
                  <c:v>8.549333333332694E-5</c:v>
                </c:pt>
                <c:pt idx="3067">
                  <c:v>7.5493333333327131E-5</c:v>
                </c:pt>
                <c:pt idx="3068">
                  <c:v>6.5493333333327105E-5</c:v>
                </c:pt>
                <c:pt idx="3069">
                  <c:v>6.5493333333327105E-5</c:v>
                </c:pt>
                <c:pt idx="3070">
                  <c:v>5.5493333333327078E-5</c:v>
                </c:pt>
                <c:pt idx="3071">
                  <c:v>5.5493333333327078E-5</c:v>
                </c:pt>
                <c:pt idx="3072">
                  <c:v>4.5493333333327052E-5</c:v>
                </c:pt>
                <c:pt idx="3073">
                  <c:v>4.5493333333327052E-5</c:v>
                </c:pt>
                <c:pt idx="3074">
                  <c:v>2.5493333333327E-5</c:v>
                </c:pt>
                <c:pt idx="3075">
                  <c:v>2.5493333333327E-5</c:v>
                </c:pt>
                <c:pt idx="3076">
                  <c:v>1.5493333333326973E-5</c:v>
                </c:pt>
                <c:pt idx="3077">
                  <c:v>1.5493333333326973E-5</c:v>
                </c:pt>
                <c:pt idx="3078">
                  <c:v>1.5493333333326973E-5</c:v>
                </c:pt>
                <c:pt idx="3079">
                  <c:v>5.4933333333269472E-6</c:v>
                </c:pt>
                <c:pt idx="3080">
                  <c:v>-4.5066666666728622E-6</c:v>
                </c:pt>
                <c:pt idx="3081">
                  <c:v>5.4933333333269472E-6</c:v>
                </c:pt>
                <c:pt idx="3082">
                  <c:v>-4.5066666666728622E-6</c:v>
                </c:pt>
                <c:pt idx="3083">
                  <c:v>-4.5066666666728622E-6</c:v>
                </c:pt>
                <c:pt idx="3084">
                  <c:v>-1.4506666666672888E-5</c:v>
                </c:pt>
                <c:pt idx="3085">
                  <c:v>-1.4506666666672888E-5</c:v>
                </c:pt>
                <c:pt idx="3086">
                  <c:v>-1.4506666666672888E-5</c:v>
                </c:pt>
                <c:pt idx="3087">
                  <c:v>-1.4506666666672888E-5</c:v>
                </c:pt>
                <c:pt idx="3088">
                  <c:v>-1.4506666666672888E-5</c:v>
                </c:pt>
                <c:pt idx="3089">
                  <c:v>-1.4506666666672888E-5</c:v>
                </c:pt>
                <c:pt idx="3090">
                  <c:v>-2.4506666666672915E-5</c:v>
                </c:pt>
                <c:pt idx="3091">
                  <c:v>-1.4506666666672888E-5</c:v>
                </c:pt>
                <c:pt idx="3092">
                  <c:v>-2.4506666666672915E-5</c:v>
                </c:pt>
                <c:pt idx="3093">
                  <c:v>-1.4506666666672888E-5</c:v>
                </c:pt>
                <c:pt idx="3094">
                  <c:v>-1.4506666666672888E-5</c:v>
                </c:pt>
                <c:pt idx="3095">
                  <c:v>-1.4506666666672888E-5</c:v>
                </c:pt>
                <c:pt idx="3096">
                  <c:v>-2.4506666666672915E-5</c:v>
                </c:pt>
                <c:pt idx="3097">
                  <c:v>-1.4506666666672888E-5</c:v>
                </c:pt>
                <c:pt idx="3098">
                  <c:v>-1.4506666666672888E-5</c:v>
                </c:pt>
                <c:pt idx="3099">
                  <c:v>-1.4506666666672888E-5</c:v>
                </c:pt>
                <c:pt idx="3100">
                  <c:v>-1.4506666666672888E-5</c:v>
                </c:pt>
                <c:pt idx="3101">
                  <c:v>-1.4506666666672888E-5</c:v>
                </c:pt>
                <c:pt idx="3102">
                  <c:v>-1.4506666666672888E-5</c:v>
                </c:pt>
                <c:pt idx="3103">
                  <c:v>-1.4506666666672888E-5</c:v>
                </c:pt>
                <c:pt idx="3104">
                  <c:v>-1.4506666666672888E-5</c:v>
                </c:pt>
                <c:pt idx="3105">
                  <c:v>-1.4506666666672888E-5</c:v>
                </c:pt>
                <c:pt idx="3106">
                  <c:v>-2.4506666666672915E-5</c:v>
                </c:pt>
                <c:pt idx="3107">
                  <c:v>-1.4506666666672888E-5</c:v>
                </c:pt>
                <c:pt idx="3108">
                  <c:v>-2.4506666666672915E-5</c:v>
                </c:pt>
                <c:pt idx="3109">
                  <c:v>-1.4506666666672888E-5</c:v>
                </c:pt>
                <c:pt idx="3110">
                  <c:v>-2.4506666666672915E-5</c:v>
                </c:pt>
                <c:pt idx="3111">
                  <c:v>-1.4506666666672888E-5</c:v>
                </c:pt>
                <c:pt idx="3112">
                  <c:v>-2.4506666666672915E-5</c:v>
                </c:pt>
                <c:pt idx="3113">
                  <c:v>-2.4506666666672915E-5</c:v>
                </c:pt>
                <c:pt idx="3114">
                  <c:v>-2.4506666666672915E-5</c:v>
                </c:pt>
                <c:pt idx="3115">
                  <c:v>-2.4506666666672915E-5</c:v>
                </c:pt>
                <c:pt idx="3116">
                  <c:v>-3.4506666666672941E-5</c:v>
                </c:pt>
                <c:pt idx="3117">
                  <c:v>-2.4506666666672915E-5</c:v>
                </c:pt>
                <c:pt idx="3118">
                  <c:v>-4.4506666666672967E-5</c:v>
                </c:pt>
                <c:pt idx="3119">
                  <c:v>-3.4506666666672941E-5</c:v>
                </c:pt>
                <c:pt idx="3120">
                  <c:v>-2.4506666666672915E-5</c:v>
                </c:pt>
                <c:pt idx="3121">
                  <c:v>-3.4506666666672941E-5</c:v>
                </c:pt>
                <c:pt idx="3122">
                  <c:v>-4.4506666666672967E-5</c:v>
                </c:pt>
                <c:pt idx="3123">
                  <c:v>-3.4506666666672941E-5</c:v>
                </c:pt>
                <c:pt idx="3124">
                  <c:v>-3.4506666666672941E-5</c:v>
                </c:pt>
                <c:pt idx="3125">
                  <c:v>-2.4506666666672915E-5</c:v>
                </c:pt>
                <c:pt idx="3126">
                  <c:v>-2.4506666666672915E-5</c:v>
                </c:pt>
                <c:pt idx="3127">
                  <c:v>-2.4506666666672915E-5</c:v>
                </c:pt>
                <c:pt idx="3128">
                  <c:v>-2.4506666666672915E-5</c:v>
                </c:pt>
                <c:pt idx="3129">
                  <c:v>-1.4506666666672888E-5</c:v>
                </c:pt>
                <c:pt idx="3130">
                  <c:v>-1.4506666666672888E-5</c:v>
                </c:pt>
                <c:pt idx="3131">
                  <c:v>-4.5066666666728622E-6</c:v>
                </c:pt>
                <c:pt idx="3132">
                  <c:v>-4.5066666666728622E-6</c:v>
                </c:pt>
                <c:pt idx="3133">
                  <c:v>5.4933333333269472E-6</c:v>
                </c:pt>
                <c:pt idx="3134">
                  <c:v>5.4933333333269472E-6</c:v>
                </c:pt>
                <c:pt idx="3135">
                  <c:v>2.5493333333327E-5</c:v>
                </c:pt>
                <c:pt idx="3136">
                  <c:v>2.5493333333327E-5</c:v>
                </c:pt>
                <c:pt idx="3137">
                  <c:v>3.5493333333327026E-5</c:v>
                </c:pt>
                <c:pt idx="3138">
                  <c:v>3.5493333333327026E-5</c:v>
                </c:pt>
                <c:pt idx="3139">
                  <c:v>4.5493333333327052E-5</c:v>
                </c:pt>
                <c:pt idx="3140">
                  <c:v>4.5493333333327052E-5</c:v>
                </c:pt>
                <c:pt idx="3141">
                  <c:v>6.5493333333327105E-5</c:v>
                </c:pt>
                <c:pt idx="3142">
                  <c:v>6.5493333333327105E-5</c:v>
                </c:pt>
                <c:pt idx="3143">
                  <c:v>8.549333333332694E-5</c:v>
                </c:pt>
                <c:pt idx="3144">
                  <c:v>7.5493333333327131E-5</c:v>
                </c:pt>
                <c:pt idx="3145">
                  <c:v>9.5493333333326966E-5</c:v>
                </c:pt>
                <c:pt idx="3146">
                  <c:v>9.5493333333326966E-5</c:v>
                </c:pt>
                <c:pt idx="3147">
                  <c:v>1.0549333333332699E-4</c:v>
                </c:pt>
                <c:pt idx="3148">
                  <c:v>1.0549333333332699E-4</c:v>
                </c:pt>
                <c:pt idx="3149">
                  <c:v>1.0549333333332699E-4</c:v>
                </c:pt>
                <c:pt idx="3150">
                  <c:v>1.0549333333332699E-4</c:v>
                </c:pt>
                <c:pt idx="3151">
                  <c:v>1.2549333333332705E-4</c:v>
                </c:pt>
                <c:pt idx="3152">
                  <c:v>1.2549333333332705E-4</c:v>
                </c:pt>
                <c:pt idx="3153">
                  <c:v>1.2549333333332705E-4</c:v>
                </c:pt>
                <c:pt idx="3154">
                  <c:v>1.2549333333332705E-4</c:v>
                </c:pt>
                <c:pt idx="3155">
                  <c:v>1.2549333333332705E-4</c:v>
                </c:pt>
                <c:pt idx="3156">
                  <c:v>1.2549333333332705E-4</c:v>
                </c:pt>
                <c:pt idx="3157">
                  <c:v>1.2549333333332705E-4</c:v>
                </c:pt>
                <c:pt idx="3158">
                  <c:v>1.2549333333332705E-4</c:v>
                </c:pt>
                <c:pt idx="3159">
                  <c:v>1.2549333333332705E-4</c:v>
                </c:pt>
                <c:pt idx="3160">
                  <c:v>1.1549333333332702E-4</c:v>
                </c:pt>
                <c:pt idx="3161">
                  <c:v>1.2549333333332705E-4</c:v>
                </c:pt>
                <c:pt idx="3162">
                  <c:v>1.2549333333332705E-4</c:v>
                </c:pt>
                <c:pt idx="3163">
                  <c:v>1.2549333333332705E-4</c:v>
                </c:pt>
                <c:pt idx="3164">
                  <c:v>1.1549333333332702E-4</c:v>
                </c:pt>
                <c:pt idx="3165">
                  <c:v>1.2549333333332705E-4</c:v>
                </c:pt>
                <c:pt idx="3166">
                  <c:v>1.1549333333332702E-4</c:v>
                </c:pt>
                <c:pt idx="3167">
                  <c:v>1.1549333333332702E-4</c:v>
                </c:pt>
                <c:pt idx="3168">
                  <c:v>1.1549333333332702E-4</c:v>
                </c:pt>
                <c:pt idx="3169">
                  <c:v>1.1549333333332702E-4</c:v>
                </c:pt>
                <c:pt idx="3170">
                  <c:v>1.0549333333332699E-4</c:v>
                </c:pt>
                <c:pt idx="3171">
                  <c:v>1.0549333333332699E-4</c:v>
                </c:pt>
                <c:pt idx="3172">
                  <c:v>1.0549333333332699E-4</c:v>
                </c:pt>
                <c:pt idx="3173">
                  <c:v>1.0549333333332699E-4</c:v>
                </c:pt>
                <c:pt idx="3174">
                  <c:v>1.0549333333332699E-4</c:v>
                </c:pt>
                <c:pt idx="3175">
                  <c:v>1.0549333333332699E-4</c:v>
                </c:pt>
                <c:pt idx="3176">
                  <c:v>9.5493333333326966E-5</c:v>
                </c:pt>
                <c:pt idx="3177">
                  <c:v>1.0549333333332699E-4</c:v>
                </c:pt>
                <c:pt idx="3178">
                  <c:v>1.0549333333332699E-4</c:v>
                </c:pt>
                <c:pt idx="3179">
                  <c:v>1.0549333333332699E-4</c:v>
                </c:pt>
                <c:pt idx="3180">
                  <c:v>9.5493333333326966E-5</c:v>
                </c:pt>
                <c:pt idx="3181">
                  <c:v>1.0549333333332699E-4</c:v>
                </c:pt>
                <c:pt idx="3182">
                  <c:v>9.5493333333326966E-5</c:v>
                </c:pt>
                <c:pt idx="3183">
                  <c:v>1.0549333333332699E-4</c:v>
                </c:pt>
                <c:pt idx="3184">
                  <c:v>1.0549333333332699E-4</c:v>
                </c:pt>
                <c:pt idx="3185">
                  <c:v>1.0549333333332699E-4</c:v>
                </c:pt>
                <c:pt idx="3186">
                  <c:v>9.5493333333326966E-5</c:v>
                </c:pt>
                <c:pt idx="3187">
                  <c:v>1.0549333333332699E-4</c:v>
                </c:pt>
                <c:pt idx="3188">
                  <c:v>9.5493333333326966E-5</c:v>
                </c:pt>
                <c:pt idx="3189">
                  <c:v>1.0549333333332699E-4</c:v>
                </c:pt>
                <c:pt idx="3190">
                  <c:v>1.0549333333332699E-4</c:v>
                </c:pt>
                <c:pt idx="3191">
                  <c:v>1.0549333333332699E-4</c:v>
                </c:pt>
                <c:pt idx="3192">
                  <c:v>8.549333333332694E-5</c:v>
                </c:pt>
                <c:pt idx="3193">
                  <c:v>1.0549333333332699E-4</c:v>
                </c:pt>
                <c:pt idx="3194">
                  <c:v>9.5493333333326966E-5</c:v>
                </c:pt>
                <c:pt idx="3195">
                  <c:v>9.5493333333326966E-5</c:v>
                </c:pt>
                <c:pt idx="3196">
                  <c:v>8.549333333332694E-5</c:v>
                </c:pt>
                <c:pt idx="3197">
                  <c:v>9.5493333333326966E-5</c:v>
                </c:pt>
                <c:pt idx="3198">
                  <c:v>8.549333333332694E-5</c:v>
                </c:pt>
                <c:pt idx="3199">
                  <c:v>8.549333333332694E-5</c:v>
                </c:pt>
                <c:pt idx="3200">
                  <c:v>8.549333333332694E-5</c:v>
                </c:pt>
                <c:pt idx="3201">
                  <c:v>8.549333333332694E-5</c:v>
                </c:pt>
                <c:pt idx="3202">
                  <c:v>7.5493333333327131E-5</c:v>
                </c:pt>
                <c:pt idx="3203">
                  <c:v>8.549333333332694E-5</c:v>
                </c:pt>
                <c:pt idx="3204">
                  <c:v>6.5493333333327105E-5</c:v>
                </c:pt>
                <c:pt idx="3205">
                  <c:v>7.5493333333327131E-5</c:v>
                </c:pt>
                <c:pt idx="3206">
                  <c:v>6.5493333333327105E-5</c:v>
                </c:pt>
                <c:pt idx="3207">
                  <c:v>6.5493333333327105E-5</c:v>
                </c:pt>
                <c:pt idx="3208">
                  <c:v>5.5493333333327078E-5</c:v>
                </c:pt>
                <c:pt idx="3209">
                  <c:v>6.5493333333327105E-5</c:v>
                </c:pt>
                <c:pt idx="3210">
                  <c:v>5.5493333333327078E-5</c:v>
                </c:pt>
                <c:pt idx="3211">
                  <c:v>5.5493333333327078E-5</c:v>
                </c:pt>
                <c:pt idx="3212">
                  <c:v>4.5493333333327052E-5</c:v>
                </c:pt>
                <c:pt idx="3213">
                  <c:v>4.5493333333327052E-5</c:v>
                </c:pt>
                <c:pt idx="3214">
                  <c:v>3.5493333333327026E-5</c:v>
                </c:pt>
                <c:pt idx="3215">
                  <c:v>3.5493333333327026E-5</c:v>
                </c:pt>
                <c:pt idx="3216">
                  <c:v>2.5493333333327E-5</c:v>
                </c:pt>
                <c:pt idx="3217">
                  <c:v>2.5493333333327E-5</c:v>
                </c:pt>
                <c:pt idx="3218">
                  <c:v>1.5493333333326973E-5</c:v>
                </c:pt>
                <c:pt idx="3219">
                  <c:v>1.5493333333326973E-5</c:v>
                </c:pt>
                <c:pt idx="3220">
                  <c:v>5.4933333333269472E-6</c:v>
                </c:pt>
                <c:pt idx="3221">
                  <c:v>5.4933333333269472E-6</c:v>
                </c:pt>
                <c:pt idx="3222">
                  <c:v>-4.5066666666728622E-6</c:v>
                </c:pt>
                <c:pt idx="3223">
                  <c:v>-4.5066666666728622E-6</c:v>
                </c:pt>
                <c:pt idx="3224">
                  <c:v>-2.4506666666672915E-5</c:v>
                </c:pt>
                <c:pt idx="3225">
                  <c:v>-1.4506666666672888E-5</c:v>
                </c:pt>
                <c:pt idx="3226">
                  <c:v>-2.4506666666672915E-5</c:v>
                </c:pt>
                <c:pt idx="3227">
                  <c:v>-2.4506666666672915E-5</c:v>
                </c:pt>
                <c:pt idx="3228">
                  <c:v>-4.4506666666672967E-5</c:v>
                </c:pt>
                <c:pt idx="3229">
                  <c:v>-4.4506666666672967E-5</c:v>
                </c:pt>
                <c:pt idx="3230">
                  <c:v>-5.4506666666672993E-5</c:v>
                </c:pt>
                <c:pt idx="3231">
                  <c:v>-4.4506666666672967E-5</c:v>
                </c:pt>
                <c:pt idx="3232">
                  <c:v>-5.4506666666672993E-5</c:v>
                </c:pt>
                <c:pt idx="3233">
                  <c:v>-6.450666666667302E-5</c:v>
                </c:pt>
                <c:pt idx="3234">
                  <c:v>-7.4506666666673046E-5</c:v>
                </c:pt>
                <c:pt idx="3235">
                  <c:v>-6.450666666667302E-5</c:v>
                </c:pt>
                <c:pt idx="3236">
                  <c:v>-8.4506666666672855E-5</c:v>
                </c:pt>
                <c:pt idx="3237">
                  <c:v>-7.4506666666673046E-5</c:v>
                </c:pt>
                <c:pt idx="3238">
                  <c:v>-8.4506666666672855E-5</c:v>
                </c:pt>
                <c:pt idx="3239">
                  <c:v>-8.4506666666672855E-5</c:v>
                </c:pt>
                <c:pt idx="3240">
                  <c:v>-9.4506666666672881E-5</c:v>
                </c:pt>
                <c:pt idx="3241">
                  <c:v>-8.4506666666672855E-5</c:v>
                </c:pt>
                <c:pt idx="3242">
                  <c:v>-8.4506666666672855E-5</c:v>
                </c:pt>
                <c:pt idx="3243">
                  <c:v>-8.4506666666672855E-5</c:v>
                </c:pt>
                <c:pt idx="3244">
                  <c:v>-9.4506666666672881E-5</c:v>
                </c:pt>
                <c:pt idx="3245">
                  <c:v>-8.4506666666672855E-5</c:v>
                </c:pt>
                <c:pt idx="3246">
                  <c:v>-9.4506666666672881E-5</c:v>
                </c:pt>
                <c:pt idx="3247">
                  <c:v>-8.4506666666672855E-5</c:v>
                </c:pt>
                <c:pt idx="3248">
                  <c:v>-8.4506666666672855E-5</c:v>
                </c:pt>
                <c:pt idx="3249">
                  <c:v>-8.4506666666672855E-5</c:v>
                </c:pt>
                <c:pt idx="3250">
                  <c:v>-8.4506666666672855E-5</c:v>
                </c:pt>
                <c:pt idx="3251">
                  <c:v>-8.4506666666672855E-5</c:v>
                </c:pt>
                <c:pt idx="3252">
                  <c:v>-8.4506666666672855E-5</c:v>
                </c:pt>
                <c:pt idx="3253">
                  <c:v>-7.4506666666673046E-5</c:v>
                </c:pt>
                <c:pt idx="3254">
                  <c:v>-6.450666666667302E-5</c:v>
                </c:pt>
                <c:pt idx="3255">
                  <c:v>-6.450666666667302E-5</c:v>
                </c:pt>
                <c:pt idx="3256">
                  <c:v>-6.450666666667302E-5</c:v>
                </c:pt>
                <c:pt idx="3257">
                  <c:v>-5.4506666666672993E-5</c:v>
                </c:pt>
                <c:pt idx="3258">
                  <c:v>-5.4506666666672993E-5</c:v>
                </c:pt>
                <c:pt idx="3259">
                  <c:v>-4.4506666666672967E-5</c:v>
                </c:pt>
                <c:pt idx="3260">
                  <c:v>-4.4506666666672967E-5</c:v>
                </c:pt>
                <c:pt idx="3261">
                  <c:v>-4.4506666666672967E-5</c:v>
                </c:pt>
                <c:pt idx="3262">
                  <c:v>-4.4506666666672967E-5</c:v>
                </c:pt>
                <c:pt idx="3263">
                  <c:v>-3.4506666666672941E-5</c:v>
                </c:pt>
                <c:pt idx="3264">
                  <c:v>-2.4506666666672915E-5</c:v>
                </c:pt>
                <c:pt idx="3265">
                  <c:v>-2.4506666666672915E-5</c:v>
                </c:pt>
                <c:pt idx="3266">
                  <c:v>-2.4506666666672915E-5</c:v>
                </c:pt>
                <c:pt idx="3267">
                  <c:v>-2.4506666666672915E-5</c:v>
                </c:pt>
                <c:pt idx="3268">
                  <c:v>-2.4506666666672915E-5</c:v>
                </c:pt>
                <c:pt idx="3269">
                  <c:v>-1.4506666666672888E-5</c:v>
                </c:pt>
                <c:pt idx="3270">
                  <c:v>-1.4506666666672888E-5</c:v>
                </c:pt>
                <c:pt idx="3271">
                  <c:v>-1.4506666666672888E-5</c:v>
                </c:pt>
                <c:pt idx="3272">
                  <c:v>-2.4506666666672915E-5</c:v>
                </c:pt>
                <c:pt idx="3273">
                  <c:v>-1.4506666666672888E-5</c:v>
                </c:pt>
                <c:pt idx="3274">
                  <c:v>-1.4506666666672888E-5</c:v>
                </c:pt>
                <c:pt idx="3275">
                  <c:v>-1.4506666666672888E-5</c:v>
                </c:pt>
                <c:pt idx="3276">
                  <c:v>-2.4506666666672915E-5</c:v>
                </c:pt>
                <c:pt idx="3277">
                  <c:v>-1.4506666666672888E-5</c:v>
                </c:pt>
                <c:pt idx="3278">
                  <c:v>-2.4506666666672915E-5</c:v>
                </c:pt>
                <c:pt idx="3279">
                  <c:v>-2.4506666666672915E-5</c:v>
                </c:pt>
                <c:pt idx="3280">
                  <c:v>-1.4506666666672888E-5</c:v>
                </c:pt>
                <c:pt idx="3281">
                  <c:v>-2.4506666666672915E-5</c:v>
                </c:pt>
                <c:pt idx="3282">
                  <c:v>-2.4506666666672915E-5</c:v>
                </c:pt>
                <c:pt idx="3283">
                  <c:v>-2.4506666666672915E-5</c:v>
                </c:pt>
                <c:pt idx="3284">
                  <c:v>-3.4506666666672941E-5</c:v>
                </c:pt>
                <c:pt idx="3285">
                  <c:v>-2.4506666666672915E-5</c:v>
                </c:pt>
                <c:pt idx="3286">
                  <c:v>-3.4506666666672941E-5</c:v>
                </c:pt>
                <c:pt idx="3287">
                  <c:v>-3.4506666666672941E-5</c:v>
                </c:pt>
                <c:pt idx="3288">
                  <c:v>-4.4506666666672967E-5</c:v>
                </c:pt>
                <c:pt idx="3289">
                  <c:v>-3.4506666666672941E-5</c:v>
                </c:pt>
                <c:pt idx="3290">
                  <c:v>-4.4506666666672967E-5</c:v>
                </c:pt>
                <c:pt idx="3291">
                  <c:v>-4.4506666666672967E-5</c:v>
                </c:pt>
                <c:pt idx="3292">
                  <c:v>-4.4506666666672967E-5</c:v>
                </c:pt>
                <c:pt idx="3293">
                  <c:v>-4.4506666666672967E-5</c:v>
                </c:pt>
                <c:pt idx="3294">
                  <c:v>-4.4506666666672967E-5</c:v>
                </c:pt>
                <c:pt idx="3295">
                  <c:v>-4.4506666666672967E-5</c:v>
                </c:pt>
                <c:pt idx="3296">
                  <c:v>-4.4506666666672967E-5</c:v>
                </c:pt>
                <c:pt idx="3297">
                  <c:v>-4.4506666666672967E-5</c:v>
                </c:pt>
                <c:pt idx="3298">
                  <c:v>-4.4506666666672967E-5</c:v>
                </c:pt>
                <c:pt idx="3299">
                  <c:v>-3.4506666666672941E-5</c:v>
                </c:pt>
                <c:pt idx="3300">
                  <c:v>-4.4506666666672967E-5</c:v>
                </c:pt>
                <c:pt idx="3301">
                  <c:v>-3.4506666666672941E-5</c:v>
                </c:pt>
                <c:pt idx="3302">
                  <c:v>-2.4506666666672915E-5</c:v>
                </c:pt>
                <c:pt idx="3303">
                  <c:v>-2.4506666666672915E-5</c:v>
                </c:pt>
                <c:pt idx="3304">
                  <c:v>-3.4506666666672941E-5</c:v>
                </c:pt>
                <c:pt idx="3305">
                  <c:v>-1.4506666666672888E-5</c:v>
                </c:pt>
                <c:pt idx="3306">
                  <c:v>-1.4506666666672888E-5</c:v>
                </c:pt>
                <c:pt idx="3307">
                  <c:v>-1.4506666666672888E-5</c:v>
                </c:pt>
                <c:pt idx="3308">
                  <c:v>-1.4506666666672888E-5</c:v>
                </c:pt>
                <c:pt idx="3309">
                  <c:v>-4.5066666666728622E-6</c:v>
                </c:pt>
                <c:pt idx="3310">
                  <c:v>-4.5066666666728622E-6</c:v>
                </c:pt>
                <c:pt idx="3311">
                  <c:v>5.4933333333269472E-6</c:v>
                </c:pt>
                <c:pt idx="3312">
                  <c:v>5.4933333333269472E-6</c:v>
                </c:pt>
                <c:pt idx="3313">
                  <c:v>1.5493333333326973E-5</c:v>
                </c:pt>
                <c:pt idx="3314">
                  <c:v>5.4933333333269472E-6</c:v>
                </c:pt>
                <c:pt idx="3315">
                  <c:v>2.5493333333327E-5</c:v>
                </c:pt>
                <c:pt idx="3316">
                  <c:v>2.5493333333327E-5</c:v>
                </c:pt>
                <c:pt idx="3317">
                  <c:v>2.5493333333327E-5</c:v>
                </c:pt>
                <c:pt idx="3318">
                  <c:v>3.5493333333327026E-5</c:v>
                </c:pt>
                <c:pt idx="3319">
                  <c:v>4.5493333333327052E-5</c:v>
                </c:pt>
                <c:pt idx="3320">
                  <c:v>3.5493333333327026E-5</c:v>
                </c:pt>
                <c:pt idx="3321">
                  <c:v>4.5493333333327052E-5</c:v>
                </c:pt>
                <c:pt idx="3322">
                  <c:v>4.5493333333327052E-5</c:v>
                </c:pt>
                <c:pt idx="3323">
                  <c:v>4.5493333333327052E-5</c:v>
                </c:pt>
                <c:pt idx="3324">
                  <c:v>4.5493333333327052E-5</c:v>
                </c:pt>
                <c:pt idx="3325">
                  <c:v>5.5493333333327078E-5</c:v>
                </c:pt>
                <c:pt idx="3326">
                  <c:v>4.5493333333327052E-5</c:v>
                </c:pt>
                <c:pt idx="3327">
                  <c:v>5.5493333333327078E-5</c:v>
                </c:pt>
                <c:pt idx="3328">
                  <c:v>6.5493333333327105E-5</c:v>
                </c:pt>
                <c:pt idx="3329">
                  <c:v>5.5493333333327078E-5</c:v>
                </c:pt>
                <c:pt idx="3330">
                  <c:v>4.5493333333327052E-5</c:v>
                </c:pt>
                <c:pt idx="3331">
                  <c:v>5.5493333333327078E-5</c:v>
                </c:pt>
                <c:pt idx="3332">
                  <c:v>4.5493333333327052E-5</c:v>
                </c:pt>
                <c:pt idx="3333">
                  <c:v>4.5493333333327052E-5</c:v>
                </c:pt>
                <c:pt idx="3334">
                  <c:v>4.5493333333327052E-5</c:v>
                </c:pt>
                <c:pt idx="3335">
                  <c:v>4.5493333333327052E-5</c:v>
                </c:pt>
                <c:pt idx="3336">
                  <c:v>2.5493333333327E-5</c:v>
                </c:pt>
                <c:pt idx="3337">
                  <c:v>3.5493333333327026E-5</c:v>
                </c:pt>
                <c:pt idx="3338">
                  <c:v>2.5493333333327E-5</c:v>
                </c:pt>
                <c:pt idx="3339">
                  <c:v>2.5493333333327E-5</c:v>
                </c:pt>
                <c:pt idx="3340">
                  <c:v>1.5493333333326973E-5</c:v>
                </c:pt>
                <c:pt idx="3341">
                  <c:v>1.5493333333326973E-5</c:v>
                </c:pt>
                <c:pt idx="3342">
                  <c:v>5.4933333333269472E-6</c:v>
                </c:pt>
                <c:pt idx="3343">
                  <c:v>5.4933333333269472E-6</c:v>
                </c:pt>
                <c:pt idx="3344">
                  <c:v>5.4933333333269472E-6</c:v>
                </c:pt>
                <c:pt idx="3345">
                  <c:v>-4.5066666666728622E-6</c:v>
                </c:pt>
                <c:pt idx="3346">
                  <c:v>-1.4506666666672888E-5</c:v>
                </c:pt>
                <c:pt idx="3347">
                  <c:v>-1.4506666666672888E-5</c:v>
                </c:pt>
                <c:pt idx="3348">
                  <c:v>-2.4506666666672915E-5</c:v>
                </c:pt>
                <c:pt idx="3349">
                  <c:v>-2.4506666666672915E-5</c:v>
                </c:pt>
                <c:pt idx="3350">
                  <c:v>-2.4506666666672915E-5</c:v>
                </c:pt>
                <c:pt idx="3351">
                  <c:v>-2.4506666666672915E-5</c:v>
                </c:pt>
                <c:pt idx="3352">
                  <c:v>-4.4506666666672967E-5</c:v>
                </c:pt>
                <c:pt idx="3353">
                  <c:v>-3.4506666666672941E-5</c:v>
                </c:pt>
                <c:pt idx="3354">
                  <c:v>-3.4506666666672941E-5</c:v>
                </c:pt>
                <c:pt idx="3355">
                  <c:v>-4.4506666666672967E-5</c:v>
                </c:pt>
                <c:pt idx="3356">
                  <c:v>-4.4506666666672967E-5</c:v>
                </c:pt>
                <c:pt idx="3357">
                  <c:v>-4.4506666666672967E-5</c:v>
                </c:pt>
                <c:pt idx="3358">
                  <c:v>-4.4506666666672967E-5</c:v>
                </c:pt>
                <c:pt idx="3359">
                  <c:v>-4.4506666666672967E-5</c:v>
                </c:pt>
                <c:pt idx="3360">
                  <c:v>-3.4506666666672941E-5</c:v>
                </c:pt>
                <c:pt idx="3361">
                  <c:v>-4.4506666666672967E-5</c:v>
                </c:pt>
                <c:pt idx="3362">
                  <c:v>-4.4506666666672967E-5</c:v>
                </c:pt>
                <c:pt idx="3363">
                  <c:v>-3.4506666666672941E-5</c:v>
                </c:pt>
                <c:pt idx="3364">
                  <c:v>-4.4506666666672967E-5</c:v>
                </c:pt>
                <c:pt idx="3365">
                  <c:v>-2.4506666666672915E-5</c:v>
                </c:pt>
                <c:pt idx="3366">
                  <c:v>-2.4506666666672915E-5</c:v>
                </c:pt>
                <c:pt idx="3367">
                  <c:v>-2.4506666666672915E-5</c:v>
                </c:pt>
                <c:pt idx="3368">
                  <c:v>-3.4506666666672941E-5</c:v>
                </c:pt>
                <c:pt idx="3369">
                  <c:v>-1.4506666666672888E-5</c:v>
                </c:pt>
                <c:pt idx="3370">
                  <c:v>-2.4506666666672915E-5</c:v>
                </c:pt>
                <c:pt idx="3371">
                  <c:v>-1.4506666666672888E-5</c:v>
                </c:pt>
                <c:pt idx="3372">
                  <c:v>-2.4506666666672915E-5</c:v>
                </c:pt>
                <c:pt idx="3373">
                  <c:v>-1.4506666666672888E-5</c:v>
                </c:pt>
                <c:pt idx="3374">
                  <c:v>-1.4506666666672888E-5</c:v>
                </c:pt>
                <c:pt idx="3375">
                  <c:v>-1.4506666666672888E-5</c:v>
                </c:pt>
                <c:pt idx="3376">
                  <c:v>-1.4506666666672888E-5</c:v>
                </c:pt>
                <c:pt idx="3377">
                  <c:v>-1.4506666666672888E-5</c:v>
                </c:pt>
                <c:pt idx="3378">
                  <c:v>-1.4506666666672888E-5</c:v>
                </c:pt>
                <c:pt idx="3379">
                  <c:v>-1.4506666666672888E-5</c:v>
                </c:pt>
                <c:pt idx="3380">
                  <c:v>-2.4506666666672915E-5</c:v>
                </c:pt>
                <c:pt idx="3381">
                  <c:v>-1.4506666666672888E-5</c:v>
                </c:pt>
                <c:pt idx="3382">
                  <c:v>-1.4506666666672888E-5</c:v>
                </c:pt>
                <c:pt idx="3383">
                  <c:v>-1.4506666666672888E-5</c:v>
                </c:pt>
                <c:pt idx="3384">
                  <c:v>-2.4506666666672915E-5</c:v>
                </c:pt>
                <c:pt idx="3385">
                  <c:v>-2.4506666666672915E-5</c:v>
                </c:pt>
                <c:pt idx="3386">
                  <c:v>-2.4506666666672915E-5</c:v>
                </c:pt>
                <c:pt idx="3387">
                  <c:v>-2.4506666666672915E-5</c:v>
                </c:pt>
                <c:pt idx="3388">
                  <c:v>-3.4506666666672941E-5</c:v>
                </c:pt>
                <c:pt idx="3389">
                  <c:v>-3.4506666666672941E-5</c:v>
                </c:pt>
                <c:pt idx="3390">
                  <c:v>-4.4506666666672967E-5</c:v>
                </c:pt>
                <c:pt idx="3391">
                  <c:v>-4.4506666666672967E-5</c:v>
                </c:pt>
                <c:pt idx="3392">
                  <c:v>-3.4506666666672941E-5</c:v>
                </c:pt>
                <c:pt idx="3393">
                  <c:v>-4.4506666666672967E-5</c:v>
                </c:pt>
                <c:pt idx="3394">
                  <c:v>-4.4506666666672967E-5</c:v>
                </c:pt>
                <c:pt idx="3395">
                  <c:v>-4.4506666666672967E-5</c:v>
                </c:pt>
                <c:pt idx="3396">
                  <c:v>-4.4506666666672967E-5</c:v>
                </c:pt>
                <c:pt idx="3397">
                  <c:v>-4.4506666666672967E-5</c:v>
                </c:pt>
                <c:pt idx="3398">
                  <c:v>-4.4506666666672967E-5</c:v>
                </c:pt>
                <c:pt idx="3399">
                  <c:v>-3.4506666666672941E-5</c:v>
                </c:pt>
                <c:pt idx="3400">
                  <c:v>-4.4506666666672967E-5</c:v>
                </c:pt>
                <c:pt idx="3401">
                  <c:v>-3.4506666666672941E-5</c:v>
                </c:pt>
                <c:pt idx="3402">
                  <c:v>-3.4506666666672941E-5</c:v>
                </c:pt>
                <c:pt idx="3403">
                  <c:v>-2.4506666666672915E-5</c:v>
                </c:pt>
                <c:pt idx="3404">
                  <c:v>-2.4506666666672915E-5</c:v>
                </c:pt>
                <c:pt idx="3405">
                  <c:v>-2.4506666666672915E-5</c:v>
                </c:pt>
                <c:pt idx="3406">
                  <c:v>-2.4506666666672915E-5</c:v>
                </c:pt>
                <c:pt idx="3407">
                  <c:v>-1.4506666666672888E-5</c:v>
                </c:pt>
                <c:pt idx="3408">
                  <c:v>-4.5066666666728622E-6</c:v>
                </c:pt>
                <c:pt idx="3409">
                  <c:v>5.4933333333269472E-6</c:v>
                </c:pt>
                <c:pt idx="3410">
                  <c:v>5.4933333333269472E-6</c:v>
                </c:pt>
                <c:pt idx="3411">
                  <c:v>1.5493333333326973E-5</c:v>
                </c:pt>
                <c:pt idx="3412">
                  <c:v>1.5493333333326973E-5</c:v>
                </c:pt>
                <c:pt idx="3413">
                  <c:v>2.5493333333327E-5</c:v>
                </c:pt>
                <c:pt idx="3414">
                  <c:v>2.5493333333327E-5</c:v>
                </c:pt>
                <c:pt idx="3415">
                  <c:v>3.5493333333327026E-5</c:v>
                </c:pt>
                <c:pt idx="3416">
                  <c:v>2.5493333333327E-5</c:v>
                </c:pt>
                <c:pt idx="3417">
                  <c:v>4.5493333333327052E-5</c:v>
                </c:pt>
                <c:pt idx="3418">
                  <c:v>4.5493333333327052E-5</c:v>
                </c:pt>
                <c:pt idx="3419">
                  <c:v>4.5493333333327052E-5</c:v>
                </c:pt>
                <c:pt idx="3420">
                  <c:v>4.5493333333327052E-5</c:v>
                </c:pt>
                <c:pt idx="3421">
                  <c:v>5.5493333333327078E-5</c:v>
                </c:pt>
                <c:pt idx="3422">
                  <c:v>4.5493333333327052E-5</c:v>
                </c:pt>
                <c:pt idx="3423">
                  <c:v>5.5493333333327078E-5</c:v>
                </c:pt>
                <c:pt idx="3424">
                  <c:v>5.5493333333327078E-5</c:v>
                </c:pt>
                <c:pt idx="3425">
                  <c:v>5.5493333333327078E-5</c:v>
                </c:pt>
                <c:pt idx="3426">
                  <c:v>4.5493333333327052E-5</c:v>
                </c:pt>
                <c:pt idx="3427">
                  <c:v>4.5493333333327052E-5</c:v>
                </c:pt>
                <c:pt idx="3428">
                  <c:v>4.5493333333327052E-5</c:v>
                </c:pt>
                <c:pt idx="3429">
                  <c:v>4.5493333333327052E-5</c:v>
                </c:pt>
                <c:pt idx="3430">
                  <c:v>3.5493333333327026E-5</c:v>
                </c:pt>
                <c:pt idx="3431">
                  <c:v>3.5493333333327026E-5</c:v>
                </c:pt>
                <c:pt idx="3432">
                  <c:v>1.5493333333326973E-5</c:v>
                </c:pt>
                <c:pt idx="3433">
                  <c:v>2.5493333333327E-5</c:v>
                </c:pt>
                <c:pt idx="3434">
                  <c:v>1.5493333333326973E-5</c:v>
                </c:pt>
                <c:pt idx="3435">
                  <c:v>5.4933333333269472E-6</c:v>
                </c:pt>
                <c:pt idx="3436">
                  <c:v>-4.5066666666728622E-6</c:v>
                </c:pt>
                <c:pt idx="3437">
                  <c:v>5.4933333333269472E-6</c:v>
                </c:pt>
                <c:pt idx="3438">
                  <c:v>-1.4506666666672888E-5</c:v>
                </c:pt>
                <c:pt idx="3439">
                  <c:v>-1.4506666666672888E-5</c:v>
                </c:pt>
                <c:pt idx="3440">
                  <c:v>-1.4506666666672888E-5</c:v>
                </c:pt>
                <c:pt idx="3441">
                  <c:v>-2.4506666666672915E-5</c:v>
                </c:pt>
                <c:pt idx="3442">
                  <c:v>-2.4506666666672915E-5</c:v>
                </c:pt>
                <c:pt idx="3443">
                  <c:v>-2.4506666666672915E-5</c:v>
                </c:pt>
                <c:pt idx="3444">
                  <c:v>-3.4506666666672941E-5</c:v>
                </c:pt>
                <c:pt idx="3445">
                  <c:v>-3.4506666666672941E-5</c:v>
                </c:pt>
                <c:pt idx="3446">
                  <c:v>-3.4506666666672941E-5</c:v>
                </c:pt>
                <c:pt idx="3447">
                  <c:v>-3.4506666666672941E-5</c:v>
                </c:pt>
                <c:pt idx="3448">
                  <c:v>-4.4506666666672967E-5</c:v>
                </c:pt>
                <c:pt idx="3449">
                  <c:v>-4.4506666666672967E-5</c:v>
                </c:pt>
                <c:pt idx="3450">
                  <c:v>-4.4506666666672967E-5</c:v>
                </c:pt>
                <c:pt idx="3451">
                  <c:v>-4.4506666666672967E-5</c:v>
                </c:pt>
                <c:pt idx="3452">
                  <c:v>-4.4506666666672967E-5</c:v>
                </c:pt>
                <c:pt idx="3453">
                  <c:v>-4.4506666666672967E-5</c:v>
                </c:pt>
                <c:pt idx="3454">
                  <c:v>-4.4506666666672967E-5</c:v>
                </c:pt>
                <c:pt idx="3455">
                  <c:v>-4.4506666666672967E-5</c:v>
                </c:pt>
                <c:pt idx="3456">
                  <c:v>-4.4506666666672967E-5</c:v>
                </c:pt>
                <c:pt idx="3457">
                  <c:v>-4.4506666666672967E-5</c:v>
                </c:pt>
                <c:pt idx="3458">
                  <c:v>-4.4506666666672967E-5</c:v>
                </c:pt>
                <c:pt idx="3459">
                  <c:v>-3.4506666666672941E-5</c:v>
                </c:pt>
                <c:pt idx="3460">
                  <c:v>-4.4506666666672967E-5</c:v>
                </c:pt>
                <c:pt idx="3461">
                  <c:v>-3.4506666666672941E-5</c:v>
                </c:pt>
                <c:pt idx="3462">
                  <c:v>-3.4506666666672941E-5</c:v>
                </c:pt>
                <c:pt idx="3463">
                  <c:v>-2.4506666666672915E-5</c:v>
                </c:pt>
                <c:pt idx="3464">
                  <c:v>-3.4506666666672941E-5</c:v>
                </c:pt>
                <c:pt idx="3465">
                  <c:v>-2.4506666666672915E-5</c:v>
                </c:pt>
                <c:pt idx="3466">
                  <c:v>-2.4506666666672915E-5</c:v>
                </c:pt>
                <c:pt idx="3467">
                  <c:v>-2.4506666666672915E-5</c:v>
                </c:pt>
                <c:pt idx="3468">
                  <c:v>-2.4506666666672915E-5</c:v>
                </c:pt>
                <c:pt idx="3469">
                  <c:v>-2.4506666666672915E-5</c:v>
                </c:pt>
                <c:pt idx="3470">
                  <c:v>-2.4506666666672915E-5</c:v>
                </c:pt>
                <c:pt idx="3471">
                  <c:v>-1.4506666666672888E-5</c:v>
                </c:pt>
                <c:pt idx="3472">
                  <c:v>-1.4506666666672888E-5</c:v>
                </c:pt>
                <c:pt idx="3473">
                  <c:v>-1.4506666666672888E-5</c:v>
                </c:pt>
                <c:pt idx="3474">
                  <c:v>-2.4506666666672915E-5</c:v>
                </c:pt>
                <c:pt idx="3475">
                  <c:v>-1.4506666666672888E-5</c:v>
                </c:pt>
                <c:pt idx="3476">
                  <c:v>-2.4506666666672915E-5</c:v>
                </c:pt>
                <c:pt idx="3477">
                  <c:v>-1.4506666666672888E-5</c:v>
                </c:pt>
                <c:pt idx="3478">
                  <c:v>-1.4506666666672888E-5</c:v>
                </c:pt>
                <c:pt idx="3479">
                  <c:v>-1.4506666666672888E-5</c:v>
                </c:pt>
                <c:pt idx="3480">
                  <c:v>-2.4506666666672915E-5</c:v>
                </c:pt>
                <c:pt idx="3481">
                  <c:v>-1.4506666666672888E-5</c:v>
                </c:pt>
                <c:pt idx="3482">
                  <c:v>-1.4506666666672888E-5</c:v>
                </c:pt>
                <c:pt idx="3483">
                  <c:v>-1.4506666666672888E-5</c:v>
                </c:pt>
                <c:pt idx="3484">
                  <c:v>-1.4506666666672888E-5</c:v>
                </c:pt>
                <c:pt idx="3485">
                  <c:v>-1.4506666666672888E-5</c:v>
                </c:pt>
                <c:pt idx="3486">
                  <c:v>-2.4506666666672915E-5</c:v>
                </c:pt>
                <c:pt idx="3487">
                  <c:v>-1.4506666666672888E-5</c:v>
                </c:pt>
                <c:pt idx="3488">
                  <c:v>-1.4506666666672888E-5</c:v>
                </c:pt>
                <c:pt idx="3489">
                  <c:v>-1.4506666666672888E-5</c:v>
                </c:pt>
                <c:pt idx="3490">
                  <c:v>-2.4506666666672915E-5</c:v>
                </c:pt>
                <c:pt idx="3491">
                  <c:v>-1.4506666666672888E-5</c:v>
                </c:pt>
                <c:pt idx="3492">
                  <c:v>-2.4506666666672915E-5</c:v>
                </c:pt>
                <c:pt idx="3493">
                  <c:v>-2.4506666666672915E-5</c:v>
                </c:pt>
                <c:pt idx="3494">
                  <c:v>-2.4506666666672915E-5</c:v>
                </c:pt>
                <c:pt idx="3495">
                  <c:v>-2.4506666666672915E-5</c:v>
                </c:pt>
                <c:pt idx="3496">
                  <c:v>-3.4506666666672941E-5</c:v>
                </c:pt>
                <c:pt idx="3497">
                  <c:v>-2.4506666666672915E-5</c:v>
                </c:pt>
                <c:pt idx="3498">
                  <c:v>-2.4506666666672915E-5</c:v>
                </c:pt>
                <c:pt idx="3499">
                  <c:v>-3.4506666666672941E-5</c:v>
                </c:pt>
                <c:pt idx="3500">
                  <c:v>-4.4506666666672967E-5</c:v>
                </c:pt>
                <c:pt idx="3501">
                  <c:v>-3.4506666666672941E-5</c:v>
                </c:pt>
                <c:pt idx="3502">
                  <c:v>-4.4506666666672967E-5</c:v>
                </c:pt>
                <c:pt idx="3503">
                  <c:v>-4.4506666666672967E-5</c:v>
                </c:pt>
                <c:pt idx="3504">
                  <c:v>-4.4506666666672967E-5</c:v>
                </c:pt>
                <c:pt idx="3505">
                  <c:v>-4.4506666666672967E-5</c:v>
                </c:pt>
                <c:pt idx="3506">
                  <c:v>-5.4506666666672993E-5</c:v>
                </c:pt>
                <c:pt idx="3507">
                  <c:v>-4.4506666666672967E-5</c:v>
                </c:pt>
                <c:pt idx="3508">
                  <c:v>-6.450666666667302E-5</c:v>
                </c:pt>
                <c:pt idx="3509">
                  <c:v>-5.4506666666672993E-5</c:v>
                </c:pt>
                <c:pt idx="3510">
                  <c:v>-5.4506666666672993E-5</c:v>
                </c:pt>
                <c:pt idx="3511">
                  <c:v>-5.4506666666672993E-5</c:v>
                </c:pt>
                <c:pt idx="3512">
                  <c:v>-6.450666666667302E-5</c:v>
                </c:pt>
                <c:pt idx="3513">
                  <c:v>-5.4506666666672993E-5</c:v>
                </c:pt>
                <c:pt idx="3514">
                  <c:v>-6.450666666667302E-5</c:v>
                </c:pt>
                <c:pt idx="3515">
                  <c:v>-6.450666666667302E-5</c:v>
                </c:pt>
                <c:pt idx="3516">
                  <c:v>-6.450666666667302E-5</c:v>
                </c:pt>
                <c:pt idx="3517">
                  <c:v>-5.4506666666672993E-5</c:v>
                </c:pt>
                <c:pt idx="3518">
                  <c:v>-6.450666666667302E-5</c:v>
                </c:pt>
                <c:pt idx="3519">
                  <c:v>-5.4506666666672993E-5</c:v>
                </c:pt>
                <c:pt idx="3520">
                  <c:v>-4.4506666666672967E-5</c:v>
                </c:pt>
                <c:pt idx="3521">
                  <c:v>-4.4506666666672967E-5</c:v>
                </c:pt>
                <c:pt idx="3522">
                  <c:v>-5.4506666666672993E-5</c:v>
                </c:pt>
                <c:pt idx="3523">
                  <c:v>-4.4506666666672967E-5</c:v>
                </c:pt>
                <c:pt idx="3524">
                  <c:v>-4.4506666666672967E-5</c:v>
                </c:pt>
                <c:pt idx="3525">
                  <c:v>-3.4506666666672941E-5</c:v>
                </c:pt>
                <c:pt idx="3526">
                  <c:v>-3.4506666666672941E-5</c:v>
                </c:pt>
                <c:pt idx="3527">
                  <c:v>-2.4506666666672915E-5</c:v>
                </c:pt>
                <c:pt idx="3528">
                  <c:v>-3.4506666666672941E-5</c:v>
                </c:pt>
                <c:pt idx="3529">
                  <c:v>-2.4506666666672915E-5</c:v>
                </c:pt>
                <c:pt idx="3530">
                  <c:v>-2.4506666666672915E-5</c:v>
                </c:pt>
                <c:pt idx="3531">
                  <c:v>-1.4506666666672888E-5</c:v>
                </c:pt>
                <c:pt idx="3532">
                  <c:v>-2.4506666666672915E-5</c:v>
                </c:pt>
                <c:pt idx="3533">
                  <c:v>-1.4506666666672888E-5</c:v>
                </c:pt>
                <c:pt idx="3534">
                  <c:v>-1.4506666666672888E-5</c:v>
                </c:pt>
                <c:pt idx="3535">
                  <c:v>-1.4506666666672888E-5</c:v>
                </c:pt>
                <c:pt idx="3536">
                  <c:v>-4.5066666666728622E-6</c:v>
                </c:pt>
                <c:pt idx="3537">
                  <c:v>-4.5066666666728622E-6</c:v>
                </c:pt>
                <c:pt idx="3538">
                  <c:v>-1.4506666666672888E-5</c:v>
                </c:pt>
                <c:pt idx="3539">
                  <c:v>-4.5066666666728622E-6</c:v>
                </c:pt>
                <c:pt idx="3540">
                  <c:v>-1.4506666666672888E-5</c:v>
                </c:pt>
                <c:pt idx="3541">
                  <c:v>-4.5066666666728622E-6</c:v>
                </c:pt>
                <c:pt idx="3542">
                  <c:v>-4.5066666666728622E-6</c:v>
                </c:pt>
                <c:pt idx="3543">
                  <c:v>-4.5066666666728622E-6</c:v>
                </c:pt>
                <c:pt idx="3544">
                  <c:v>-1.4506666666672888E-5</c:v>
                </c:pt>
                <c:pt idx="3545">
                  <c:v>-4.5066666666728622E-6</c:v>
                </c:pt>
                <c:pt idx="3546">
                  <c:v>-1.4506666666672888E-5</c:v>
                </c:pt>
                <c:pt idx="3547">
                  <c:v>-1.4506666666672888E-5</c:v>
                </c:pt>
                <c:pt idx="3548">
                  <c:v>-2.4506666666672915E-5</c:v>
                </c:pt>
                <c:pt idx="3549">
                  <c:v>-1.4506666666672888E-5</c:v>
                </c:pt>
                <c:pt idx="3550">
                  <c:v>-2.4506666666672915E-5</c:v>
                </c:pt>
                <c:pt idx="3551">
                  <c:v>-1.4506666666672888E-5</c:v>
                </c:pt>
                <c:pt idx="3552">
                  <c:v>-1.4506666666672888E-5</c:v>
                </c:pt>
                <c:pt idx="3553">
                  <c:v>-2.4506666666672915E-5</c:v>
                </c:pt>
                <c:pt idx="3554">
                  <c:v>-2.4506666666672915E-5</c:v>
                </c:pt>
                <c:pt idx="3555">
                  <c:v>-2.4506666666672915E-5</c:v>
                </c:pt>
                <c:pt idx="3556">
                  <c:v>-2.4506666666672915E-5</c:v>
                </c:pt>
                <c:pt idx="3557">
                  <c:v>-2.4506666666672915E-5</c:v>
                </c:pt>
                <c:pt idx="3558">
                  <c:v>-2.4506666666672915E-5</c:v>
                </c:pt>
                <c:pt idx="3559">
                  <c:v>-2.4506666666672915E-5</c:v>
                </c:pt>
                <c:pt idx="3560">
                  <c:v>-3.4506666666672941E-5</c:v>
                </c:pt>
                <c:pt idx="3561">
                  <c:v>-2.4506666666672915E-5</c:v>
                </c:pt>
                <c:pt idx="3562">
                  <c:v>-2.4506666666672915E-5</c:v>
                </c:pt>
                <c:pt idx="3563">
                  <c:v>-2.4506666666672915E-5</c:v>
                </c:pt>
                <c:pt idx="3564">
                  <c:v>-2.4506666666672915E-5</c:v>
                </c:pt>
                <c:pt idx="3565">
                  <c:v>-1.4506666666672888E-5</c:v>
                </c:pt>
                <c:pt idx="3566">
                  <c:v>-2.4506666666672915E-5</c:v>
                </c:pt>
                <c:pt idx="3567">
                  <c:v>-1.4506666666672888E-5</c:v>
                </c:pt>
                <c:pt idx="3568">
                  <c:v>-1.4506666666672888E-5</c:v>
                </c:pt>
                <c:pt idx="3569">
                  <c:v>-1.4506666666672888E-5</c:v>
                </c:pt>
                <c:pt idx="3570">
                  <c:v>-1.4506666666672888E-5</c:v>
                </c:pt>
                <c:pt idx="3571">
                  <c:v>-4.5066666666728622E-6</c:v>
                </c:pt>
                <c:pt idx="3572">
                  <c:v>-1.4506666666672888E-5</c:v>
                </c:pt>
                <c:pt idx="3573">
                  <c:v>-4.5066666666728622E-6</c:v>
                </c:pt>
                <c:pt idx="3574">
                  <c:v>-4.5066666666728622E-6</c:v>
                </c:pt>
                <c:pt idx="3575">
                  <c:v>5.4933333333269472E-6</c:v>
                </c:pt>
                <c:pt idx="3576">
                  <c:v>-1.4506666666672888E-5</c:v>
                </c:pt>
                <c:pt idx="3577">
                  <c:v>5.4933333333269472E-6</c:v>
                </c:pt>
                <c:pt idx="3578">
                  <c:v>5.4933333333269472E-6</c:v>
                </c:pt>
                <c:pt idx="3579">
                  <c:v>-4.5066666666728622E-6</c:v>
                </c:pt>
                <c:pt idx="3580">
                  <c:v>-1.4506666666672888E-5</c:v>
                </c:pt>
                <c:pt idx="3581">
                  <c:v>-4.5066666666728622E-6</c:v>
                </c:pt>
                <c:pt idx="3582">
                  <c:v>-1.4506666666672888E-5</c:v>
                </c:pt>
                <c:pt idx="3583">
                  <c:v>-1.4506666666672888E-5</c:v>
                </c:pt>
                <c:pt idx="3584">
                  <c:v>-1.4506666666672888E-5</c:v>
                </c:pt>
                <c:pt idx="3585">
                  <c:v>-1.4506666666672888E-5</c:v>
                </c:pt>
                <c:pt idx="3586">
                  <c:v>-2.4506666666672915E-5</c:v>
                </c:pt>
                <c:pt idx="3587">
                  <c:v>-2.4506666666672915E-5</c:v>
                </c:pt>
                <c:pt idx="3588">
                  <c:v>-2.4506666666672915E-5</c:v>
                </c:pt>
                <c:pt idx="3589">
                  <c:v>-2.4506666666672915E-5</c:v>
                </c:pt>
                <c:pt idx="3590">
                  <c:v>-2.4506666666672915E-5</c:v>
                </c:pt>
                <c:pt idx="3591">
                  <c:v>-3.4506666666672941E-5</c:v>
                </c:pt>
                <c:pt idx="3592">
                  <c:v>-4.4506666666672967E-5</c:v>
                </c:pt>
                <c:pt idx="3593">
                  <c:v>-4.4506666666672967E-5</c:v>
                </c:pt>
                <c:pt idx="3594">
                  <c:v>-4.4506666666672967E-5</c:v>
                </c:pt>
                <c:pt idx="3595">
                  <c:v>-4.4506666666672967E-5</c:v>
                </c:pt>
                <c:pt idx="3596">
                  <c:v>-6.450666666667302E-5</c:v>
                </c:pt>
                <c:pt idx="3597">
                  <c:v>-5.4506666666672993E-5</c:v>
                </c:pt>
                <c:pt idx="3598">
                  <c:v>-6.450666666667302E-5</c:v>
                </c:pt>
                <c:pt idx="3599">
                  <c:v>-6.450666666667302E-5</c:v>
                </c:pt>
                <c:pt idx="3600">
                  <c:v>-6.450666666667302E-5</c:v>
                </c:pt>
                <c:pt idx="3601">
                  <c:v>-6.450666666667302E-5</c:v>
                </c:pt>
                <c:pt idx="3602">
                  <c:v>-6.450666666667302E-5</c:v>
                </c:pt>
                <c:pt idx="3603">
                  <c:v>-6.450666666667302E-5</c:v>
                </c:pt>
                <c:pt idx="3604">
                  <c:v>-6.450666666667302E-5</c:v>
                </c:pt>
                <c:pt idx="3605">
                  <c:v>-6.450666666667302E-5</c:v>
                </c:pt>
                <c:pt idx="3606">
                  <c:v>-6.450666666667302E-5</c:v>
                </c:pt>
                <c:pt idx="3607">
                  <c:v>-5.4506666666672993E-5</c:v>
                </c:pt>
                <c:pt idx="3608">
                  <c:v>-6.450666666667302E-5</c:v>
                </c:pt>
                <c:pt idx="3609">
                  <c:v>-4.4506666666672967E-5</c:v>
                </c:pt>
                <c:pt idx="3610">
                  <c:v>-4.4506666666672967E-5</c:v>
                </c:pt>
                <c:pt idx="3611">
                  <c:v>-4.4506666666672967E-5</c:v>
                </c:pt>
                <c:pt idx="3612">
                  <c:v>-4.4506666666672967E-5</c:v>
                </c:pt>
                <c:pt idx="3613">
                  <c:v>-3.4506666666672941E-5</c:v>
                </c:pt>
                <c:pt idx="3614">
                  <c:v>-3.4506666666672941E-5</c:v>
                </c:pt>
                <c:pt idx="3615">
                  <c:v>-2.4506666666672915E-5</c:v>
                </c:pt>
                <c:pt idx="3616">
                  <c:v>-2.4506666666672915E-5</c:v>
                </c:pt>
                <c:pt idx="3617">
                  <c:v>-1.4506666666672888E-5</c:v>
                </c:pt>
                <c:pt idx="3618">
                  <c:v>-2.4506666666672915E-5</c:v>
                </c:pt>
                <c:pt idx="3619">
                  <c:v>-1.4506666666672888E-5</c:v>
                </c:pt>
                <c:pt idx="3620">
                  <c:v>-1.4506666666672888E-5</c:v>
                </c:pt>
                <c:pt idx="3621">
                  <c:v>-4.5066666666728622E-6</c:v>
                </c:pt>
                <c:pt idx="3622">
                  <c:v>5.4933333333269472E-6</c:v>
                </c:pt>
                <c:pt idx="3623">
                  <c:v>5.4933333333269472E-6</c:v>
                </c:pt>
                <c:pt idx="3624">
                  <c:v>5.4933333333269472E-6</c:v>
                </c:pt>
                <c:pt idx="3625">
                  <c:v>1.5493333333326973E-5</c:v>
                </c:pt>
                <c:pt idx="3626">
                  <c:v>1.5493333333326973E-5</c:v>
                </c:pt>
                <c:pt idx="3627">
                  <c:v>2.5493333333327E-5</c:v>
                </c:pt>
                <c:pt idx="3628">
                  <c:v>1.5493333333326973E-5</c:v>
                </c:pt>
                <c:pt idx="3629">
                  <c:v>2.5493333333327E-5</c:v>
                </c:pt>
                <c:pt idx="3630">
                  <c:v>2.5493333333327E-5</c:v>
                </c:pt>
                <c:pt idx="3631">
                  <c:v>2.5493333333327E-5</c:v>
                </c:pt>
                <c:pt idx="3632">
                  <c:v>2.5493333333327E-5</c:v>
                </c:pt>
                <c:pt idx="3633">
                  <c:v>2.5493333333327E-5</c:v>
                </c:pt>
                <c:pt idx="3634">
                  <c:v>2.5493333333327E-5</c:v>
                </c:pt>
                <c:pt idx="3635">
                  <c:v>2.5493333333327E-5</c:v>
                </c:pt>
                <c:pt idx="3636">
                  <c:v>2.5493333333327E-5</c:v>
                </c:pt>
                <c:pt idx="3637">
                  <c:v>2.5493333333327E-5</c:v>
                </c:pt>
                <c:pt idx="3638">
                  <c:v>2.5493333333327E-5</c:v>
                </c:pt>
                <c:pt idx="3639">
                  <c:v>3.5493333333327026E-5</c:v>
                </c:pt>
                <c:pt idx="3640">
                  <c:v>2.5493333333327E-5</c:v>
                </c:pt>
                <c:pt idx="3641">
                  <c:v>2.5493333333327E-5</c:v>
                </c:pt>
                <c:pt idx="3642">
                  <c:v>2.5493333333327E-5</c:v>
                </c:pt>
                <c:pt idx="3643">
                  <c:v>2.5493333333327E-5</c:v>
                </c:pt>
                <c:pt idx="3644">
                  <c:v>2.5493333333327E-5</c:v>
                </c:pt>
                <c:pt idx="3645">
                  <c:v>2.5493333333327E-5</c:v>
                </c:pt>
                <c:pt idx="3646">
                  <c:v>1.5493333333326973E-5</c:v>
                </c:pt>
                <c:pt idx="3647">
                  <c:v>2.5493333333327E-5</c:v>
                </c:pt>
                <c:pt idx="3648">
                  <c:v>2.5493333333327E-5</c:v>
                </c:pt>
                <c:pt idx="3649">
                  <c:v>2.5493333333327E-5</c:v>
                </c:pt>
                <c:pt idx="3650">
                  <c:v>1.5493333333326973E-5</c:v>
                </c:pt>
                <c:pt idx="3651">
                  <c:v>2.5493333333327E-5</c:v>
                </c:pt>
                <c:pt idx="3652">
                  <c:v>1.5493333333326973E-5</c:v>
                </c:pt>
                <c:pt idx="3653">
                  <c:v>2.5493333333327E-5</c:v>
                </c:pt>
                <c:pt idx="3654">
                  <c:v>2.5493333333327E-5</c:v>
                </c:pt>
                <c:pt idx="3655">
                  <c:v>2.5493333333327E-5</c:v>
                </c:pt>
                <c:pt idx="3656">
                  <c:v>5.4933333333269472E-6</c:v>
                </c:pt>
                <c:pt idx="3657">
                  <c:v>2.5493333333327E-5</c:v>
                </c:pt>
                <c:pt idx="3658">
                  <c:v>1.5493333333326973E-5</c:v>
                </c:pt>
                <c:pt idx="3659">
                  <c:v>2.5493333333327E-5</c:v>
                </c:pt>
                <c:pt idx="3660">
                  <c:v>1.5493333333326973E-5</c:v>
                </c:pt>
                <c:pt idx="3661">
                  <c:v>2.5493333333327E-5</c:v>
                </c:pt>
                <c:pt idx="3662">
                  <c:v>1.5493333333326973E-5</c:v>
                </c:pt>
                <c:pt idx="3663">
                  <c:v>2.5493333333327E-5</c:v>
                </c:pt>
                <c:pt idx="3664">
                  <c:v>2.5493333333327E-5</c:v>
                </c:pt>
                <c:pt idx="3665">
                  <c:v>2.5493333333327E-5</c:v>
                </c:pt>
                <c:pt idx="3666">
                  <c:v>1.5493333333326973E-5</c:v>
                </c:pt>
                <c:pt idx="3667">
                  <c:v>2.5493333333327E-5</c:v>
                </c:pt>
                <c:pt idx="3668">
                  <c:v>1.5493333333326973E-5</c:v>
                </c:pt>
                <c:pt idx="3669">
                  <c:v>2.5493333333327E-5</c:v>
                </c:pt>
                <c:pt idx="3670">
                  <c:v>2.5493333333327E-5</c:v>
                </c:pt>
                <c:pt idx="3671">
                  <c:v>2.5493333333327E-5</c:v>
                </c:pt>
                <c:pt idx="3672">
                  <c:v>2.5493333333327E-5</c:v>
                </c:pt>
                <c:pt idx="3673">
                  <c:v>2.5493333333327E-5</c:v>
                </c:pt>
                <c:pt idx="3674">
                  <c:v>2.5493333333327E-5</c:v>
                </c:pt>
                <c:pt idx="3675">
                  <c:v>2.5493333333327E-5</c:v>
                </c:pt>
                <c:pt idx="3676">
                  <c:v>2.5493333333327E-5</c:v>
                </c:pt>
                <c:pt idx="3677">
                  <c:v>3.5493333333327026E-5</c:v>
                </c:pt>
                <c:pt idx="3678">
                  <c:v>2.5493333333327E-5</c:v>
                </c:pt>
                <c:pt idx="3679">
                  <c:v>3.5493333333327026E-5</c:v>
                </c:pt>
                <c:pt idx="3680">
                  <c:v>3.5493333333327026E-5</c:v>
                </c:pt>
                <c:pt idx="3681">
                  <c:v>3.5493333333327026E-5</c:v>
                </c:pt>
                <c:pt idx="3682">
                  <c:v>2.5493333333327E-5</c:v>
                </c:pt>
                <c:pt idx="3683">
                  <c:v>3.5493333333327026E-5</c:v>
                </c:pt>
                <c:pt idx="3684">
                  <c:v>3.5493333333327026E-5</c:v>
                </c:pt>
                <c:pt idx="3685">
                  <c:v>4.5493333333327052E-5</c:v>
                </c:pt>
                <c:pt idx="3686">
                  <c:v>4.5493333333327052E-5</c:v>
                </c:pt>
                <c:pt idx="3687">
                  <c:v>4.5493333333327052E-5</c:v>
                </c:pt>
                <c:pt idx="3688">
                  <c:v>2.5493333333327E-5</c:v>
                </c:pt>
                <c:pt idx="3689">
                  <c:v>4.5493333333327052E-5</c:v>
                </c:pt>
                <c:pt idx="3690">
                  <c:v>4.5493333333327052E-5</c:v>
                </c:pt>
                <c:pt idx="3691">
                  <c:v>4.5493333333327052E-5</c:v>
                </c:pt>
                <c:pt idx="3692">
                  <c:v>3.5493333333327026E-5</c:v>
                </c:pt>
                <c:pt idx="3693">
                  <c:v>4.5493333333327052E-5</c:v>
                </c:pt>
                <c:pt idx="3694">
                  <c:v>2.5493333333327E-5</c:v>
                </c:pt>
                <c:pt idx="3695">
                  <c:v>3.5493333333327026E-5</c:v>
                </c:pt>
                <c:pt idx="3696">
                  <c:v>3.5493333333327026E-5</c:v>
                </c:pt>
                <c:pt idx="3697">
                  <c:v>3.5493333333327026E-5</c:v>
                </c:pt>
                <c:pt idx="3698">
                  <c:v>2.5493333333327E-5</c:v>
                </c:pt>
                <c:pt idx="3699">
                  <c:v>2.5493333333327E-5</c:v>
                </c:pt>
                <c:pt idx="3700">
                  <c:v>2.5493333333327E-5</c:v>
                </c:pt>
                <c:pt idx="3701">
                  <c:v>2.5493333333327E-5</c:v>
                </c:pt>
                <c:pt idx="3702">
                  <c:v>2.5493333333327E-5</c:v>
                </c:pt>
                <c:pt idx="3703">
                  <c:v>2.5493333333327E-5</c:v>
                </c:pt>
                <c:pt idx="3704">
                  <c:v>5.4933333333269472E-6</c:v>
                </c:pt>
                <c:pt idx="3705">
                  <c:v>1.5493333333326973E-5</c:v>
                </c:pt>
                <c:pt idx="3706">
                  <c:v>5.4933333333269472E-6</c:v>
                </c:pt>
                <c:pt idx="3707">
                  <c:v>5.4933333333269472E-6</c:v>
                </c:pt>
                <c:pt idx="3708">
                  <c:v>-4.5066666666728622E-6</c:v>
                </c:pt>
                <c:pt idx="3709">
                  <c:v>-4.5066666666728622E-6</c:v>
                </c:pt>
                <c:pt idx="3710">
                  <c:v>-1.4506666666672888E-5</c:v>
                </c:pt>
                <c:pt idx="3711">
                  <c:v>-1.4506666666672888E-5</c:v>
                </c:pt>
                <c:pt idx="3712">
                  <c:v>-1.4506666666672888E-5</c:v>
                </c:pt>
                <c:pt idx="3713">
                  <c:v>-2.4506666666672915E-5</c:v>
                </c:pt>
                <c:pt idx="3714">
                  <c:v>-2.4506666666672915E-5</c:v>
                </c:pt>
                <c:pt idx="3715">
                  <c:v>-2.4506666666672915E-5</c:v>
                </c:pt>
                <c:pt idx="3716">
                  <c:v>-3.4506666666672941E-5</c:v>
                </c:pt>
                <c:pt idx="3717">
                  <c:v>-3.4506666666672941E-5</c:v>
                </c:pt>
                <c:pt idx="3718">
                  <c:v>-4.4506666666672967E-5</c:v>
                </c:pt>
                <c:pt idx="3719">
                  <c:v>-4.4506666666672967E-5</c:v>
                </c:pt>
                <c:pt idx="3720">
                  <c:v>-5.4506666666672993E-5</c:v>
                </c:pt>
                <c:pt idx="3721">
                  <c:v>-4.4506666666672967E-5</c:v>
                </c:pt>
                <c:pt idx="3722">
                  <c:v>-4.4506666666672967E-5</c:v>
                </c:pt>
                <c:pt idx="3723">
                  <c:v>-5.4506666666672993E-5</c:v>
                </c:pt>
                <c:pt idx="3724">
                  <c:v>-6.450666666667302E-5</c:v>
                </c:pt>
                <c:pt idx="3725">
                  <c:v>-5.4506666666672993E-5</c:v>
                </c:pt>
                <c:pt idx="3726">
                  <c:v>-6.450666666667302E-5</c:v>
                </c:pt>
                <c:pt idx="3727">
                  <c:v>-6.450666666667302E-5</c:v>
                </c:pt>
                <c:pt idx="3728">
                  <c:v>-5.4506666666672993E-5</c:v>
                </c:pt>
                <c:pt idx="3729">
                  <c:v>-6.450666666667302E-5</c:v>
                </c:pt>
                <c:pt idx="3730">
                  <c:v>-6.450666666667302E-5</c:v>
                </c:pt>
                <c:pt idx="3731">
                  <c:v>-6.450666666667302E-5</c:v>
                </c:pt>
                <c:pt idx="3732">
                  <c:v>-6.450666666667302E-5</c:v>
                </c:pt>
                <c:pt idx="3733">
                  <c:v>-6.450666666667302E-5</c:v>
                </c:pt>
                <c:pt idx="3734">
                  <c:v>-6.450666666667302E-5</c:v>
                </c:pt>
                <c:pt idx="3735">
                  <c:v>-5.4506666666672993E-5</c:v>
                </c:pt>
                <c:pt idx="3736">
                  <c:v>-6.450666666667302E-5</c:v>
                </c:pt>
                <c:pt idx="3737">
                  <c:v>-5.4506666666672993E-5</c:v>
                </c:pt>
                <c:pt idx="3738">
                  <c:v>-6.450666666667302E-5</c:v>
                </c:pt>
                <c:pt idx="3739">
                  <c:v>-5.4506666666672993E-5</c:v>
                </c:pt>
                <c:pt idx="3740">
                  <c:v>-6.450666666667302E-5</c:v>
                </c:pt>
                <c:pt idx="3741">
                  <c:v>-5.4506666666672993E-5</c:v>
                </c:pt>
                <c:pt idx="3742">
                  <c:v>-6.450666666667302E-5</c:v>
                </c:pt>
                <c:pt idx="3743">
                  <c:v>-5.4506666666672993E-5</c:v>
                </c:pt>
                <c:pt idx="3744">
                  <c:v>-4.4506666666672967E-5</c:v>
                </c:pt>
                <c:pt idx="3745">
                  <c:v>-4.4506666666672967E-5</c:v>
                </c:pt>
                <c:pt idx="3746">
                  <c:v>-5.4506666666672993E-5</c:v>
                </c:pt>
                <c:pt idx="3747">
                  <c:v>-4.4506666666672967E-5</c:v>
                </c:pt>
                <c:pt idx="3748">
                  <c:v>-4.4506666666672967E-5</c:v>
                </c:pt>
                <c:pt idx="3749">
                  <c:v>-4.4506666666672967E-5</c:v>
                </c:pt>
                <c:pt idx="3750">
                  <c:v>-4.4506666666672967E-5</c:v>
                </c:pt>
                <c:pt idx="3751">
                  <c:v>-3.4506666666672941E-5</c:v>
                </c:pt>
                <c:pt idx="3752">
                  <c:v>-4.4506666666672967E-5</c:v>
                </c:pt>
                <c:pt idx="3753">
                  <c:v>-2.4506666666672915E-5</c:v>
                </c:pt>
                <c:pt idx="3754">
                  <c:v>-3.4506666666672941E-5</c:v>
                </c:pt>
                <c:pt idx="3755">
                  <c:v>-2.4506666666672915E-5</c:v>
                </c:pt>
                <c:pt idx="3756">
                  <c:v>-3.4506666666672941E-5</c:v>
                </c:pt>
                <c:pt idx="3757">
                  <c:v>-2.4506666666672915E-5</c:v>
                </c:pt>
                <c:pt idx="3758">
                  <c:v>-2.4506666666672915E-5</c:v>
                </c:pt>
                <c:pt idx="3759">
                  <c:v>-2.4506666666672915E-5</c:v>
                </c:pt>
                <c:pt idx="3760">
                  <c:v>-1.4506666666672888E-5</c:v>
                </c:pt>
                <c:pt idx="3761">
                  <c:v>-1.4506666666672888E-5</c:v>
                </c:pt>
                <c:pt idx="3762">
                  <c:v>-2.4506666666672915E-5</c:v>
                </c:pt>
                <c:pt idx="3763">
                  <c:v>-1.4506666666672888E-5</c:v>
                </c:pt>
                <c:pt idx="3764">
                  <c:v>-2.4506666666672915E-5</c:v>
                </c:pt>
                <c:pt idx="3765">
                  <c:v>-1.4506666666672888E-5</c:v>
                </c:pt>
                <c:pt idx="3766">
                  <c:v>-1.4506666666672888E-5</c:v>
                </c:pt>
                <c:pt idx="3767">
                  <c:v>-1.4506666666672888E-5</c:v>
                </c:pt>
                <c:pt idx="3768">
                  <c:v>-1.4506666666672888E-5</c:v>
                </c:pt>
                <c:pt idx="3769">
                  <c:v>-4.5066666666728622E-6</c:v>
                </c:pt>
                <c:pt idx="3770">
                  <c:v>-1.4506666666672888E-5</c:v>
                </c:pt>
                <c:pt idx="3771">
                  <c:v>-4.5066666666728622E-6</c:v>
                </c:pt>
                <c:pt idx="3772">
                  <c:v>-1.4506666666672888E-5</c:v>
                </c:pt>
                <c:pt idx="3773">
                  <c:v>-4.5066666666728622E-6</c:v>
                </c:pt>
                <c:pt idx="3774">
                  <c:v>-1.4506666666672888E-5</c:v>
                </c:pt>
                <c:pt idx="3775">
                  <c:v>-4.5066666666728622E-6</c:v>
                </c:pt>
                <c:pt idx="3776">
                  <c:v>-4.5066666666728622E-6</c:v>
                </c:pt>
                <c:pt idx="3777">
                  <c:v>-4.5066666666728622E-6</c:v>
                </c:pt>
                <c:pt idx="3778">
                  <c:v>-1.4506666666672888E-5</c:v>
                </c:pt>
                <c:pt idx="3779">
                  <c:v>-1.4506666666672888E-5</c:v>
                </c:pt>
                <c:pt idx="3780">
                  <c:v>-1.4506666666672888E-5</c:v>
                </c:pt>
                <c:pt idx="3781">
                  <c:v>-1.4506666666672888E-5</c:v>
                </c:pt>
                <c:pt idx="3782">
                  <c:v>-1.4506666666672888E-5</c:v>
                </c:pt>
                <c:pt idx="3783">
                  <c:v>-4.5066666666728622E-6</c:v>
                </c:pt>
                <c:pt idx="3784">
                  <c:v>-1.4506666666672888E-5</c:v>
                </c:pt>
                <c:pt idx="3785">
                  <c:v>-4.5066666666728622E-6</c:v>
                </c:pt>
                <c:pt idx="3786">
                  <c:v>-1.4506666666672888E-5</c:v>
                </c:pt>
                <c:pt idx="3787">
                  <c:v>-1.4506666666672888E-5</c:v>
                </c:pt>
                <c:pt idx="3788">
                  <c:v>-1.4506666666672888E-5</c:v>
                </c:pt>
                <c:pt idx="3789">
                  <c:v>-4.5066666666728622E-6</c:v>
                </c:pt>
                <c:pt idx="3790">
                  <c:v>-1.4506666666672888E-5</c:v>
                </c:pt>
                <c:pt idx="3791">
                  <c:v>-4.5066666666728622E-6</c:v>
                </c:pt>
                <c:pt idx="3792">
                  <c:v>5.4933333333269472E-6</c:v>
                </c:pt>
                <c:pt idx="3793">
                  <c:v>-4.5066666666728622E-6</c:v>
                </c:pt>
                <c:pt idx="3794">
                  <c:v>-4.5066666666728622E-6</c:v>
                </c:pt>
                <c:pt idx="3795">
                  <c:v>5.4933333333269472E-6</c:v>
                </c:pt>
                <c:pt idx="3796">
                  <c:v>5.4933333333269472E-6</c:v>
                </c:pt>
                <c:pt idx="3797">
                  <c:v>5.4933333333269472E-6</c:v>
                </c:pt>
                <c:pt idx="3798">
                  <c:v>1.5493333333326973E-5</c:v>
                </c:pt>
                <c:pt idx="3799">
                  <c:v>2.5493333333327E-5</c:v>
                </c:pt>
                <c:pt idx="3800">
                  <c:v>1.5493333333326973E-5</c:v>
                </c:pt>
                <c:pt idx="3801">
                  <c:v>2.5493333333327E-5</c:v>
                </c:pt>
                <c:pt idx="3802">
                  <c:v>2.5493333333327E-5</c:v>
                </c:pt>
                <c:pt idx="3803">
                  <c:v>3.5493333333327026E-5</c:v>
                </c:pt>
                <c:pt idx="3804">
                  <c:v>3.5493333333327026E-5</c:v>
                </c:pt>
                <c:pt idx="3805">
                  <c:v>4.5493333333327052E-5</c:v>
                </c:pt>
                <c:pt idx="3806">
                  <c:v>4.5493333333327052E-5</c:v>
                </c:pt>
                <c:pt idx="3807">
                  <c:v>4.5493333333327052E-5</c:v>
                </c:pt>
                <c:pt idx="3808">
                  <c:v>5.5493333333327078E-5</c:v>
                </c:pt>
                <c:pt idx="3809">
                  <c:v>5.5493333333327078E-5</c:v>
                </c:pt>
                <c:pt idx="3810">
                  <c:v>5.5493333333327078E-5</c:v>
                </c:pt>
                <c:pt idx="3811">
                  <c:v>6.5493333333327105E-5</c:v>
                </c:pt>
                <c:pt idx="3812">
                  <c:v>6.5493333333327105E-5</c:v>
                </c:pt>
                <c:pt idx="3813">
                  <c:v>6.5493333333327105E-5</c:v>
                </c:pt>
                <c:pt idx="3814">
                  <c:v>6.5493333333327105E-5</c:v>
                </c:pt>
                <c:pt idx="3815">
                  <c:v>7.5493333333327131E-5</c:v>
                </c:pt>
                <c:pt idx="3816">
                  <c:v>6.5493333333327105E-5</c:v>
                </c:pt>
                <c:pt idx="3817">
                  <c:v>7.5493333333327131E-5</c:v>
                </c:pt>
                <c:pt idx="3818">
                  <c:v>7.5493333333327131E-5</c:v>
                </c:pt>
                <c:pt idx="3819">
                  <c:v>7.5493333333327131E-5</c:v>
                </c:pt>
                <c:pt idx="3820">
                  <c:v>6.5493333333327105E-5</c:v>
                </c:pt>
                <c:pt idx="3821">
                  <c:v>7.5493333333327131E-5</c:v>
                </c:pt>
                <c:pt idx="3822">
                  <c:v>6.5493333333327105E-5</c:v>
                </c:pt>
                <c:pt idx="3823">
                  <c:v>7.5493333333327131E-5</c:v>
                </c:pt>
                <c:pt idx="3824">
                  <c:v>7.5493333333327131E-5</c:v>
                </c:pt>
                <c:pt idx="3825">
                  <c:v>7.5493333333327131E-5</c:v>
                </c:pt>
                <c:pt idx="3826">
                  <c:v>6.5493333333327105E-5</c:v>
                </c:pt>
                <c:pt idx="3827">
                  <c:v>7.5493333333327131E-5</c:v>
                </c:pt>
                <c:pt idx="3828">
                  <c:v>6.5493333333327105E-5</c:v>
                </c:pt>
                <c:pt idx="3829">
                  <c:v>7.5493333333327131E-5</c:v>
                </c:pt>
                <c:pt idx="3830">
                  <c:v>7.5493333333327131E-5</c:v>
                </c:pt>
                <c:pt idx="3831">
                  <c:v>7.5493333333327131E-5</c:v>
                </c:pt>
                <c:pt idx="3832">
                  <c:v>6.5493333333327105E-5</c:v>
                </c:pt>
                <c:pt idx="3833">
                  <c:v>8.549333333332694E-5</c:v>
                </c:pt>
                <c:pt idx="3834">
                  <c:v>7.5493333333327131E-5</c:v>
                </c:pt>
                <c:pt idx="3835">
                  <c:v>8.549333333332694E-5</c:v>
                </c:pt>
                <c:pt idx="3836">
                  <c:v>7.5493333333327131E-5</c:v>
                </c:pt>
                <c:pt idx="3837">
                  <c:v>8.549333333332694E-5</c:v>
                </c:pt>
                <c:pt idx="3838">
                  <c:v>8.549333333332694E-5</c:v>
                </c:pt>
                <c:pt idx="3839">
                  <c:v>9.5493333333326966E-5</c:v>
                </c:pt>
                <c:pt idx="3840">
                  <c:v>1.0549333333332699E-4</c:v>
                </c:pt>
                <c:pt idx="3841">
                  <c:v>1.0549333333332699E-4</c:v>
                </c:pt>
                <c:pt idx="3842">
                  <c:v>1.0549333333332699E-4</c:v>
                </c:pt>
                <c:pt idx="3843">
                  <c:v>1.0549333333332699E-4</c:v>
                </c:pt>
                <c:pt idx="3844">
                  <c:v>1.0549333333332699E-4</c:v>
                </c:pt>
                <c:pt idx="3845">
                  <c:v>1.2549333333332705E-4</c:v>
                </c:pt>
                <c:pt idx="3846">
                  <c:v>1.2549333333332705E-4</c:v>
                </c:pt>
                <c:pt idx="3847">
                  <c:v>1.2549333333332705E-4</c:v>
                </c:pt>
                <c:pt idx="3848">
                  <c:v>1.2549333333332705E-4</c:v>
                </c:pt>
                <c:pt idx="3849">
                  <c:v>1.454933333333271E-4</c:v>
                </c:pt>
                <c:pt idx="3850">
                  <c:v>1.454933333333271E-4</c:v>
                </c:pt>
                <c:pt idx="3851">
                  <c:v>1.454933333333271E-4</c:v>
                </c:pt>
                <c:pt idx="3852">
                  <c:v>1.454933333333271E-4</c:v>
                </c:pt>
                <c:pt idx="3853">
                  <c:v>1.454933333333271E-4</c:v>
                </c:pt>
                <c:pt idx="3854">
                  <c:v>1.454933333333271E-4</c:v>
                </c:pt>
                <c:pt idx="3855">
                  <c:v>1.5549333333332712E-4</c:v>
                </c:pt>
                <c:pt idx="3856">
                  <c:v>1.5549333333332712E-4</c:v>
                </c:pt>
                <c:pt idx="3857">
                  <c:v>1.5549333333332712E-4</c:v>
                </c:pt>
                <c:pt idx="3858">
                  <c:v>1.454933333333271E-4</c:v>
                </c:pt>
                <c:pt idx="3859">
                  <c:v>1.454933333333271E-4</c:v>
                </c:pt>
                <c:pt idx="3860">
                  <c:v>1.454933333333271E-4</c:v>
                </c:pt>
                <c:pt idx="3861">
                  <c:v>1.454933333333271E-4</c:v>
                </c:pt>
                <c:pt idx="3862">
                  <c:v>1.454933333333271E-4</c:v>
                </c:pt>
                <c:pt idx="3863">
                  <c:v>1.454933333333271E-4</c:v>
                </c:pt>
                <c:pt idx="3864">
                  <c:v>1.2549333333332705E-4</c:v>
                </c:pt>
                <c:pt idx="3865">
                  <c:v>1.3549333333332707E-4</c:v>
                </c:pt>
                <c:pt idx="3866">
                  <c:v>1.2549333333332705E-4</c:v>
                </c:pt>
                <c:pt idx="3867">
                  <c:v>1.2549333333332705E-4</c:v>
                </c:pt>
                <c:pt idx="3868">
                  <c:v>1.0549333333332699E-4</c:v>
                </c:pt>
                <c:pt idx="3869">
                  <c:v>1.1549333333332702E-4</c:v>
                </c:pt>
                <c:pt idx="3870">
                  <c:v>1.0549333333332699E-4</c:v>
                </c:pt>
                <c:pt idx="3871">
                  <c:v>1.0549333333332699E-4</c:v>
                </c:pt>
                <c:pt idx="3872">
                  <c:v>1.0549333333332699E-4</c:v>
                </c:pt>
                <c:pt idx="3873">
                  <c:v>8.549333333332694E-5</c:v>
                </c:pt>
                <c:pt idx="3874">
                  <c:v>8.549333333332694E-5</c:v>
                </c:pt>
                <c:pt idx="3875">
                  <c:v>8.549333333332694E-5</c:v>
                </c:pt>
                <c:pt idx="3876">
                  <c:v>7.5493333333327131E-5</c:v>
                </c:pt>
                <c:pt idx="3877">
                  <c:v>7.5493333333327131E-5</c:v>
                </c:pt>
                <c:pt idx="3878">
                  <c:v>6.5493333333327105E-5</c:v>
                </c:pt>
                <c:pt idx="3879">
                  <c:v>6.5493333333327105E-5</c:v>
                </c:pt>
                <c:pt idx="3880">
                  <c:v>5.5493333333327078E-5</c:v>
                </c:pt>
                <c:pt idx="3881">
                  <c:v>6.5493333333327105E-5</c:v>
                </c:pt>
                <c:pt idx="3882">
                  <c:v>6.5493333333327105E-5</c:v>
                </c:pt>
                <c:pt idx="3883">
                  <c:v>6.5493333333327105E-5</c:v>
                </c:pt>
                <c:pt idx="3884">
                  <c:v>5.5493333333327078E-5</c:v>
                </c:pt>
                <c:pt idx="3885">
                  <c:v>6.5493333333327105E-5</c:v>
                </c:pt>
                <c:pt idx="3886">
                  <c:v>5.5493333333327078E-5</c:v>
                </c:pt>
                <c:pt idx="3887">
                  <c:v>6.5493333333327105E-5</c:v>
                </c:pt>
                <c:pt idx="3888">
                  <c:v>6.5493333333327105E-5</c:v>
                </c:pt>
                <c:pt idx="3889">
                  <c:v>6.5493333333327105E-5</c:v>
                </c:pt>
                <c:pt idx="3890">
                  <c:v>5.5493333333327078E-5</c:v>
                </c:pt>
                <c:pt idx="3891">
                  <c:v>6.5493333333327105E-5</c:v>
                </c:pt>
                <c:pt idx="3892">
                  <c:v>5.5493333333327078E-5</c:v>
                </c:pt>
                <c:pt idx="3893">
                  <c:v>6.5493333333327105E-5</c:v>
                </c:pt>
                <c:pt idx="3894">
                  <c:v>6.5493333333327105E-5</c:v>
                </c:pt>
                <c:pt idx="3895">
                  <c:v>6.5493333333327105E-5</c:v>
                </c:pt>
                <c:pt idx="3896">
                  <c:v>6.5493333333327105E-5</c:v>
                </c:pt>
                <c:pt idx="3897">
                  <c:v>6.5493333333327105E-5</c:v>
                </c:pt>
                <c:pt idx="3898">
                  <c:v>6.5493333333327105E-5</c:v>
                </c:pt>
                <c:pt idx="3899">
                  <c:v>6.5493333333327105E-5</c:v>
                </c:pt>
                <c:pt idx="3900">
                  <c:v>6.5493333333327105E-5</c:v>
                </c:pt>
                <c:pt idx="3901">
                  <c:v>6.5493333333327105E-5</c:v>
                </c:pt>
                <c:pt idx="3902">
                  <c:v>6.5493333333327105E-5</c:v>
                </c:pt>
                <c:pt idx="3903">
                  <c:v>6.5493333333327105E-5</c:v>
                </c:pt>
                <c:pt idx="3904">
                  <c:v>6.5493333333327105E-5</c:v>
                </c:pt>
                <c:pt idx="3905">
                  <c:v>6.5493333333327105E-5</c:v>
                </c:pt>
                <c:pt idx="3906">
                  <c:v>6.5493333333327105E-5</c:v>
                </c:pt>
                <c:pt idx="3907">
                  <c:v>6.5493333333327105E-5</c:v>
                </c:pt>
                <c:pt idx="3908">
                  <c:v>5.5493333333327078E-5</c:v>
                </c:pt>
                <c:pt idx="3909">
                  <c:v>6.5493333333327105E-5</c:v>
                </c:pt>
                <c:pt idx="3910">
                  <c:v>5.5493333333327078E-5</c:v>
                </c:pt>
                <c:pt idx="3911">
                  <c:v>6.5493333333327105E-5</c:v>
                </c:pt>
                <c:pt idx="3912">
                  <c:v>4.5493333333327052E-5</c:v>
                </c:pt>
                <c:pt idx="3913">
                  <c:v>5.5493333333327078E-5</c:v>
                </c:pt>
                <c:pt idx="3914">
                  <c:v>4.5493333333327052E-5</c:v>
                </c:pt>
                <c:pt idx="3915">
                  <c:v>4.5493333333327052E-5</c:v>
                </c:pt>
                <c:pt idx="3916">
                  <c:v>3.5493333333327026E-5</c:v>
                </c:pt>
                <c:pt idx="3917">
                  <c:v>4.5493333333327052E-5</c:v>
                </c:pt>
                <c:pt idx="3918">
                  <c:v>2.5493333333327E-5</c:v>
                </c:pt>
                <c:pt idx="3919">
                  <c:v>3.5493333333327026E-5</c:v>
                </c:pt>
                <c:pt idx="3920">
                  <c:v>3.5493333333327026E-5</c:v>
                </c:pt>
                <c:pt idx="3921">
                  <c:v>2.5493333333327E-5</c:v>
                </c:pt>
                <c:pt idx="3922">
                  <c:v>1.5493333333326973E-5</c:v>
                </c:pt>
                <c:pt idx="3923">
                  <c:v>2.5493333333327E-5</c:v>
                </c:pt>
                <c:pt idx="3924">
                  <c:v>5.4933333333269472E-6</c:v>
                </c:pt>
                <c:pt idx="3925">
                  <c:v>1.5493333333326973E-5</c:v>
                </c:pt>
                <c:pt idx="3926">
                  <c:v>5.4933333333269472E-6</c:v>
                </c:pt>
                <c:pt idx="3927">
                  <c:v>5.4933333333269472E-6</c:v>
                </c:pt>
                <c:pt idx="3928">
                  <c:v>-4.5066666666728622E-6</c:v>
                </c:pt>
                <c:pt idx="3929">
                  <c:v>5.4933333333269472E-6</c:v>
                </c:pt>
                <c:pt idx="3930">
                  <c:v>5.4933333333269472E-6</c:v>
                </c:pt>
                <c:pt idx="3931">
                  <c:v>-4.5066666666728622E-6</c:v>
                </c:pt>
                <c:pt idx="3932">
                  <c:v>-1.4506666666672888E-5</c:v>
                </c:pt>
                <c:pt idx="3933">
                  <c:v>-4.5066666666728622E-6</c:v>
                </c:pt>
                <c:pt idx="3934">
                  <c:v>-1.4506666666672888E-5</c:v>
                </c:pt>
                <c:pt idx="3935">
                  <c:v>-1.4506666666672888E-5</c:v>
                </c:pt>
                <c:pt idx="3936">
                  <c:v>-1.4506666666672888E-5</c:v>
                </c:pt>
                <c:pt idx="3937">
                  <c:v>-1.4506666666672888E-5</c:v>
                </c:pt>
                <c:pt idx="3938">
                  <c:v>-2.4506666666672915E-5</c:v>
                </c:pt>
                <c:pt idx="3939">
                  <c:v>-1.4506666666672888E-5</c:v>
                </c:pt>
                <c:pt idx="3940">
                  <c:v>-2.4506666666672915E-5</c:v>
                </c:pt>
                <c:pt idx="3941">
                  <c:v>-1.4506666666672888E-5</c:v>
                </c:pt>
                <c:pt idx="3942">
                  <c:v>-1.4506666666672888E-5</c:v>
                </c:pt>
                <c:pt idx="3943">
                  <c:v>-1.4506666666672888E-5</c:v>
                </c:pt>
                <c:pt idx="3944">
                  <c:v>-2.4506666666672915E-5</c:v>
                </c:pt>
                <c:pt idx="3945">
                  <c:v>-1.4506666666672888E-5</c:v>
                </c:pt>
                <c:pt idx="3946">
                  <c:v>-1.4506666666672888E-5</c:v>
                </c:pt>
                <c:pt idx="3947">
                  <c:v>-1.4506666666672888E-5</c:v>
                </c:pt>
                <c:pt idx="3948">
                  <c:v>-1.4506666666672888E-5</c:v>
                </c:pt>
                <c:pt idx="3949">
                  <c:v>-1.4506666666672888E-5</c:v>
                </c:pt>
                <c:pt idx="3950">
                  <c:v>-1.4506666666672888E-5</c:v>
                </c:pt>
                <c:pt idx="3951">
                  <c:v>-4.5066666666728622E-6</c:v>
                </c:pt>
                <c:pt idx="3952">
                  <c:v>5.4933333333269472E-6</c:v>
                </c:pt>
                <c:pt idx="3953">
                  <c:v>5.4933333333269472E-6</c:v>
                </c:pt>
                <c:pt idx="3954">
                  <c:v>5.4933333333269472E-6</c:v>
                </c:pt>
                <c:pt idx="3955">
                  <c:v>5.4933333333269472E-6</c:v>
                </c:pt>
                <c:pt idx="3956">
                  <c:v>5.4933333333269472E-6</c:v>
                </c:pt>
                <c:pt idx="3957">
                  <c:v>2.5493333333327E-5</c:v>
                </c:pt>
                <c:pt idx="3958">
                  <c:v>2.5493333333327E-5</c:v>
                </c:pt>
                <c:pt idx="3959">
                  <c:v>2.5493333333327E-5</c:v>
                </c:pt>
                <c:pt idx="3960">
                  <c:v>2.5493333333327E-5</c:v>
                </c:pt>
                <c:pt idx="3961">
                  <c:v>4.5493333333327052E-5</c:v>
                </c:pt>
                <c:pt idx="3962">
                  <c:v>4.5493333333327052E-5</c:v>
                </c:pt>
                <c:pt idx="3963">
                  <c:v>4.5493333333327052E-5</c:v>
                </c:pt>
                <c:pt idx="3964">
                  <c:v>4.5493333333327052E-5</c:v>
                </c:pt>
                <c:pt idx="3965">
                  <c:v>6.5493333333327105E-5</c:v>
                </c:pt>
                <c:pt idx="3966">
                  <c:v>5.5493333333327078E-5</c:v>
                </c:pt>
                <c:pt idx="3967">
                  <c:v>6.5493333333327105E-5</c:v>
                </c:pt>
                <c:pt idx="3968">
                  <c:v>7.5493333333327131E-5</c:v>
                </c:pt>
                <c:pt idx="3969">
                  <c:v>7.5493333333327131E-5</c:v>
                </c:pt>
                <c:pt idx="3970">
                  <c:v>7.5493333333327131E-5</c:v>
                </c:pt>
                <c:pt idx="3971">
                  <c:v>8.549333333332694E-5</c:v>
                </c:pt>
                <c:pt idx="3972">
                  <c:v>8.549333333332694E-5</c:v>
                </c:pt>
                <c:pt idx="3973">
                  <c:v>8.549333333332694E-5</c:v>
                </c:pt>
                <c:pt idx="3974">
                  <c:v>9.5493333333326966E-5</c:v>
                </c:pt>
                <c:pt idx="3975">
                  <c:v>1.0549333333332699E-4</c:v>
                </c:pt>
                <c:pt idx="3976">
                  <c:v>8.549333333332694E-5</c:v>
                </c:pt>
                <c:pt idx="3977">
                  <c:v>1.0549333333332699E-4</c:v>
                </c:pt>
                <c:pt idx="3978">
                  <c:v>1.0549333333332699E-4</c:v>
                </c:pt>
                <c:pt idx="3979">
                  <c:v>1.0549333333332699E-4</c:v>
                </c:pt>
                <c:pt idx="3980">
                  <c:v>1.0549333333332699E-4</c:v>
                </c:pt>
                <c:pt idx="3981">
                  <c:v>1.0549333333332699E-4</c:v>
                </c:pt>
                <c:pt idx="3982">
                  <c:v>1.0549333333332699E-4</c:v>
                </c:pt>
                <c:pt idx="3983">
                  <c:v>1.0549333333332699E-4</c:v>
                </c:pt>
                <c:pt idx="3984">
                  <c:v>1.1549333333332702E-4</c:v>
                </c:pt>
                <c:pt idx="3985">
                  <c:v>1.0549333333332699E-4</c:v>
                </c:pt>
                <c:pt idx="3986">
                  <c:v>1.0549333333332699E-4</c:v>
                </c:pt>
                <c:pt idx="3987">
                  <c:v>1.1549333333332702E-4</c:v>
                </c:pt>
                <c:pt idx="3988">
                  <c:v>1.0549333333332699E-4</c:v>
                </c:pt>
                <c:pt idx="3989">
                  <c:v>1.1549333333332702E-4</c:v>
                </c:pt>
                <c:pt idx="3990">
                  <c:v>1.1549333333332702E-4</c:v>
                </c:pt>
                <c:pt idx="3991">
                  <c:v>1.2549333333332705E-4</c:v>
                </c:pt>
                <c:pt idx="3992">
                  <c:v>1.0549333333332699E-4</c:v>
                </c:pt>
                <c:pt idx="3993">
                  <c:v>1.2549333333332705E-4</c:v>
                </c:pt>
                <c:pt idx="3994">
                  <c:v>1.1549333333332702E-4</c:v>
                </c:pt>
                <c:pt idx="3995">
                  <c:v>1.2549333333332705E-4</c:v>
                </c:pt>
                <c:pt idx="3996">
                  <c:v>1.1549333333332702E-4</c:v>
                </c:pt>
                <c:pt idx="3997">
                  <c:v>1.2549333333332705E-4</c:v>
                </c:pt>
                <c:pt idx="3998">
                  <c:v>1.1549333333332702E-4</c:v>
                </c:pt>
                <c:pt idx="3999">
                  <c:v>1.2549333333332705E-4</c:v>
                </c:pt>
                <c:pt idx="4000">
                  <c:v>1.2549333333332705E-4</c:v>
                </c:pt>
                <c:pt idx="4001">
                  <c:v>1.2549333333332705E-4</c:v>
                </c:pt>
                <c:pt idx="4002">
                  <c:v>1.1549333333332702E-4</c:v>
                </c:pt>
                <c:pt idx="4003">
                  <c:v>1.2549333333332705E-4</c:v>
                </c:pt>
                <c:pt idx="4004">
                  <c:v>1.1549333333332702E-4</c:v>
                </c:pt>
                <c:pt idx="4005">
                  <c:v>1.1549333333332702E-4</c:v>
                </c:pt>
                <c:pt idx="4006">
                  <c:v>1.1549333333332702E-4</c:v>
                </c:pt>
                <c:pt idx="4007">
                  <c:v>1.1549333333332702E-4</c:v>
                </c:pt>
                <c:pt idx="4008">
                  <c:v>1.0549333333332699E-4</c:v>
                </c:pt>
                <c:pt idx="4009">
                  <c:v>1.1549333333332702E-4</c:v>
                </c:pt>
                <c:pt idx="4010">
                  <c:v>1.0549333333332699E-4</c:v>
                </c:pt>
                <c:pt idx="4011">
                  <c:v>1.0549333333332699E-4</c:v>
                </c:pt>
                <c:pt idx="4012">
                  <c:v>9.5493333333326966E-5</c:v>
                </c:pt>
                <c:pt idx="4013">
                  <c:v>1.0549333333332699E-4</c:v>
                </c:pt>
                <c:pt idx="4014">
                  <c:v>8.549333333332694E-5</c:v>
                </c:pt>
                <c:pt idx="4015">
                  <c:v>9.5493333333326966E-5</c:v>
                </c:pt>
                <c:pt idx="4016">
                  <c:v>8.549333333332694E-5</c:v>
                </c:pt>
                <c:pt idx="4017">
                  <c:v>8.549333333332694E-5</c:v>
                </c:pt>
                <c:pt idx="4018">
                  <c:v>7.5493333333327131E-5</c:v>
                </c:pt>
                <c:pt idx="4019">
                  <c:v>7.5493333333327131E-5</c:v>
                </c:pt>
                <c:pt idx="4020">
                  <c:v>6.5493333333327105E-5</c:v>
                </c:pt>
                <c:pt idx="4021">
                  <c:v>6.5493333333327105E-5</c:v>
                </c:pt>
                <c:pt idx="4022">
                  <c:v>6.5493333333327105E-5</c:v>
                </c:pt>
                <c:pt idx="4023">
                  <c:v>6.5493333333327105E-5</c:v>
                </c:pt>
                <c:pt idx="4024">
                  <c:v>4.5493333333327052E-5</c:v>
                </c:pt>
                <c:pt idx="4025">
                  <c:v>5.5493333333327078E-5</c:v>
                </c:pt>
                <c:pt idx="4026">
                  <c:v>5.5493333333327078E-5</c:v>
                </c:pt>
                <c:pt idx="4027">
                  <c:v>4.5493333333327052E-5</c:v>
                </c:pt>
                <c:pt idx="4028">
                  <c:v>4.5493333333327052E-5</c:v>
                </c:pt>
                <c:pt idx="4029">
                  <c:v>4.5493333333327052E-5</c:v>
                </c:pt>
                <c:pt idx="4030">
                  <c:v>3.5493333333327026E-5</c:v>
                </c:pt>
                <c:pt idx="4031">
                  <c:v>4.5493333333327052E-5</c:v>
                </c:pt>
                <c:pt idx="4032">
                  <c:v>4.5493333333327052E-5</c:v>
                </c:pt>
                <c:pt idx="4033">
                  <c:v>4.5493333333327052E-5</c:v>
                </c:pt>
                <c:pt idx="4034">
                  <c:v>3.5493333333327026E-5</c:v>
                </c:pt>
                <c:pt idx="4035">
                  <c:v>4.5493333333327052E-5</c:v>
                </c:pt>
                <c:pt idx="4036">
                  <c:v>3.5493333333327026E-5</c:v>
                </c:pt>
                <c:pt idx="4037">
                  <c:v>4.5493333333327052E-5</c:v>
                </c:pt>
                <c:pt idx="4038">
                  <c:v>4.5493333333327052E-5</c:v>
                </c:pt>
                <c:pt idx="4039">
                  <c:v>4.5493333333327052E-5</c:v>
                </c:pt>
                <c:pt idx="4040">
                  <c:v>3.5493333333327026E-5</c:v>
                </c:pt>
                <c:pt idx="4041">
                  <c:v>4.5493333333327052E-5</c:v>
                </c:pt>
                <c:pt idx="4042">
                  <c:v>4.5493333333327052E-5</c:v>
                </c:pt>
                <c:pt idx="4043">
                  <c:v>4.5493333333327052E-5</c:v>
                </c:pt>
                <c:pt idx="4044">
                  <c:v>4.5493333333327052E-5</c:v>
                </c:pt>
                <c:pt idx="4045">
                  <c:v>4.5493333333327052E-5</c:v>
                </c:pt>
                <c:pt idx="4046">
                  <c:v>4.5493333333327052E-5</c:v>
                </c:pt>
                <c:pt idx="4047">
                  <c:v>5.5493333333327078E-5</c:v>
                </c:pt>
                <c:pt idx="4048">
                  <c:v>5.5493333333327078E-5</c:v>
                </c:pt>
                <c:pt idx="4049">
                  <c:v>5.5493333333327078E-5</c:v>
                </c:pt>
                <c:pt idx="4050">
                  <c:v>4.5493333333327052E-5</c:v>
                </c:pt>
                <c:pt idx="4051">
                  <c:v>5.5493333333327078E-5</c:v>
                </c:pt>
                <c:pt idx="4052">
                  <c:v>5.5493333333327078E-5</c:v>
                </c:pt>
                <c:pt idx="4053">
                  <c:v>6.5493333333327105E-5</c:v>
                </c:pt>
                <c:pt idx="4054">
                  <c:v>6.5493333333327105E-5</c:v>
                </c:pt>
                <c:pt idx="4055">
                  <c:v>6.5493333333327105E-5</c:v>
                </c:pt>
                <c:pt idx="4056">
                  <c:v>4.5493333333327052E-5</c:v>
                </c:pt>
                <c:pt idx="4057">
                  <c:v>6.5493333333327105E-5</c:v>
                </c:pt>
                <c:pt idx="4058">
                  <c:v>5.5493333333327078E-5</c:v>
                </c:pt>
                <c:pt idx="4059">
                  <c:v>5.5493333333327078E-5</c:v>
                </c:pt>
                <c:pt idx="4060">
                  <c:v>4.5493333333327052E-5</c:v>
                </c:pt>
                <c:pt idx="4061">
                  <c:v>5.5493333333327078E-5</c:v>
                </c:pt>
                <c:pt idx="4062">
                  <c:v>4.5493333333327052E-5</c:v>
                </c:pt>
                <c:pt idx="4063">
                  <c:v>4.5493333333327052E-5</c:v>
                </c:pt>
                <c:pt idx="4064">
                  <c:v>4.5493333333327052E-5</c:v>
                </c:pt>
                <c:pt idx="4065">
                  <c:v>4.5493333333327052E-5</c:v>
                </c:pt>
                <c:pt idx="4066">
                  <c:v>3.5493333333327026E-5</c:v>
                </c:pt>
                <c:pt idx="4067">
                  <c:v>4.5493333333327052E-5</c:v>
                </c:pt>
                <c:pt idx="4068">
                  <c:v>3.5493333333327026E-5</c:v>
                </c:pt>
                <c:pt idx="4069">
                  <c:v>4.5493333333327052E-5</c:v>
                </c:pt>
                <c:pt idx="4070">
                  <c:v>4.5493333333327052E-5</c:v>
                </c:pt>
                <c:pt idx="4071">
                  <c:v>4.5493333333327052E-5</c:v>
                </c:pt>
                <c:pt idx="4072">
                  <c:v>2.5493333333327E-5</c:v>
                </c:pt>
                <c:pt idx="4073">
                  <c:v>4.5493333333327052E-5</c:v>
                </c:pt>
                <c:pt idx="4074">
                  <c:v>3.5493333333327026E-5</c:v>
                </c:pt>
                <c:pt idx="4075">
                  <c:v>3.5493333333327026E-5</c:v>
                </c:pt>
                <c:pt idx="4076">
                  <c:v>3.5493333333327026E-5</c:v>
                </c:pt>
                <c:pt idx="4077">
                  <c:v>4.5493333333327052E-5</c:v>
                </c:pt>
                <c:pt idx="4078">
                  <c:v>3.5493333333327026E-5</c:v>
                </c:pt>
                <c:pt idx="4079">
                  <c:v>4.5493333333327052E-5</c:v>
                </c:pt>
                <c:pt idx="4080">
                  <c:v>4.5493333333327052E-5</c:v>
                </c:pt>
                <c:pt idx="4081">
                  <c:v>4.5493333333327052E-5</c:v>
                </c:pt>
                <c:pt idx="4082">
                  <c:v>4.5493333333327052E-5</c:v>
                </c:pt>
                <c:pt idx="4083">
                  <c:v>4.5493333333327052E-5</c:v>
                </c:pt>
                <c:pt idx="4084">
                  <c:v>4.5493333333327052E-5</c:v>
                </c:pt>
                <c:pt idx="4085">
                  <c:v>5.5493333333327078E-5</c:v>
                </c:pt>
                <c:pt idx="4086">
                  <c:v>5.5493333333327078E-5</c:v>
                </c:pt>
                <c:pt idx="4087">
                  <c:v>6.5493333333327105E-5</c:v>
                </c:pt>
                <c:pt idx="4088">
                  <c:v>4.5493333333327052E-5</c:v>
                </c:pt>
                <c:pt idx="4089">
                  <c:v>6.5493333333327105E-5</c:v>
                </c:pt>
                <c:pt idx="4090">
                  <c:v>6.5493333333327105E-5</c:v>
                </c:pt>
                <c:pt idx="4091">
                  <c:v>6.5493333333327105E-5</c:v>
                </c:pt>
                <c:pt idx="4092">
                  <c:v>6.5493333333327105E-5</c:v>
                </c:pt>
                <c:pt idx="4093">
                  <c:v>6.5493333333327105E-5</c:v>
                </c:pt>
                <c:pt idx="4094">
                  <c:v>6.5493333333327105E-5</c:v>
                </c:pt>
                <c:pt idx="4095">
                  <c:v>6.5493333333327105E-5</c:v>
                </c:pt>
                <c:pt idx="4096">
                  <c:v>6.5493333333327105E-5</c:v>
                </c:pt>
                <c:pt idx="4097">
                  <c:v>6.5493333333327105E-5</c:v>
                </c:pt>
                <c:pt idx="4098">
                  <c:v>6.5493333333327105E-5</c:v>
                </c:pt>
                <c:pt idx="4099">
                  <c:v>6.5493333333327105E-5</c:v>
                </c:pt>
                <c:pt idx="4100">
                  <c:v>5.5493333333327078E-5</c:v>
                </c:pt>
                <c:pt idx="4101">
                  <c:v>6.5493333333327105E-5</c:v>
                </c:pt>
                <c:pt idx="4102">
                  <c:v>6.5493333333327105E-5</c:v>
                </c:pt>
                <c:pt idx="4103">
                  <c:v>6.5493333333327105E-5</c:v>
                </c:pt>
                <c:pt idx="4104">
                  <c:v>4.5493333333327052E-5</c:v>
                </c:pt>
                <c:pt idx="4105">
                  <c:v>5.5493333333327078E-5</c:v>
                </c:pt>
                <c:pt idx="4106">
                  <c:v>5.5493333333327078E-5</c:v>
                </c:pt>
                <c:pt idx="4107">
                  <c:v>4.5493333333327052E-5</c:v>
                </c:pt>
                <c:pt idx="4108">
                  <c:v>4.5493333333327052E-5</c:v>
                </c:pt>
                <c:pt idx="4109">
                  <c:v>4.5493333333327052E-5</c:v>
                </c:pt>
                <c:pt idx="4110">
                  <c:v>4.5493333333327052E-5</c:v>
                </c:pt>
                <c:pt idx="4111">
                  <c:v>4.5493333333327052E-5</c:v>
                </c:pt>
                <c:pt idx="4112">
                  <c:v>4.5493333333327052E-5</c:v>
                </c:pt>
                <c:pt idx="4113">
                  <c:v>4.5493333333327052E-5</c:v>
                </c:pt>
                <c:pt idx="4114">
                  <c:v>3.5493333333327026E-5</c:v>
                </c:pt>
                <c:pt idx="4115">
                  <c:v>4.5493333333327052E-5</c:v>
                </c:pt>
                <c:pt idx="4116">
                  <c:v>3.5493333333327026E-5</c:v>
                </c:pt>
                <c:pt idx="4117">
                  <c:v>4.5493333333327052E-5</c:v>
                </c:pt>
                <c:pt idx="4118">
                  <c:v>4.5493333333327052E-5</c:v>
                </c:pt>
                <c:pt idx="4119">
                  <c:v>4.5493333333327052E-5</c:v>
                </c:pt>
                <c:pt idx="4120">
                  <c:v>3.5493333333327026E-5</c:v>
                </c:pt>
                <c:pt idx="4121">
                  <c:v>4.5493333333327052E-5</c:v>
                </c:pt>
                <c:pt idx="4122">
                  <c:v>4.5493333333327052E-5</c:v>
                </c:pt>
                <c:pt idx="4123">
                  <c:v>4.5493333333327052E-5</c:v>
                </c:pt>
                <c:pt idx="4124">
                  <c:v>4.5493333333327052E-5</c:v>
                </c:pt>
                <c:pt idx="4125">
                  <c:v>5.5493333333327078E-5</c:v>
                </c:pt>
                <c:pt idx="4126">
                  <c:v>4.5493333333327052E-5</c:v>
                </c:pt>
                <c:pt idx="4127">
                  <c:v>6.5493333333327105E-5</c:v>
                </c:pt>
                <c:pt idx="4128">
                  <c:v>6.5493333333327105E-5</c:v>
                </c:pt>
                <c:pt idx="4129">
                  <c:v>6.5493333333327105E-5</c:v>
                </c:pt>
                <c:pt idx="4130">
                  <c:v>6.5493333333327105E-5</c:v>
                </c:pt>
                <c:pt idx="4131">
                  <c:v>6.5493333333327105E-5</c:v>
                </c:pt>
                <c:pt idx="4132">
                  <c:v>6.5493333333327105E-5</c:v>
                </c:pt>
                <c:pt idx="4133">
                  <c:v>6.5493333333327105E-5</c:v>
                </c:pt>
                <c:pt idx="4134">
                  <c:v>6.5493333333327105E-5</c:v>
                </c:pt>
                <c:pt idx="4135">
                  <c:v>6.5493333333327105E-5</c:v>
                </c:pt>
                <c:pt idx="4136">
                  <c:v>5.5493333333327078E-5</c:v>
                </c:pt>
                <c:pt idx="4137">
                  <c:v>6.5493333333327105E-5</c:v>
                </c:pt>
                <c:pt idx="4138">
                  <c:v>6.5493333333327105E-5</c:v>
                </c:pt>
                <c:pt idx="4139">
                  <c:v>6.5493333333327105E-5</c:v>
                </c:pt>
                <c:pt idx="4140">
                  <c:v>4.5493333333327052E-5</c:v>
                </c:pt>
                <c:pt idx="4141">
                  <c:v>5.5493333333327078E-5</c:v>
                </c:pt>
                <c:pt idx="4142">
                  <c:v>4.5493333333327052E-5</c:v>
                </c:pt>
                <c:pt idx="4143">
                  <c:v>4.5493333333327052E-5</c:v>
                </c:pt>
                <c:pt idx="4144">
                  <c:v>4.5493333333327052E-5</c:v>
                </c:pt>
                <c:pt idx="4145">
                  <c:v>3.5493333333327026E-5</c:v>
                </c:pt>
                <c:pt idx="4146">
                  <c:v>2.5493333333327E-5</c:v>
                </c:pt>
                <c:pt idx="4147">
                  <c:v>2.5493333333327E-5</c:v>
                </c:pt>
                <c:pt idx="4148">
                  <c:v>1.5493333333326973E-5</c:v>
                </c:pt>
                <c:pt idx="4149">
                  <c:v>1.5493333333326973E-5</c:v>
                </c:pt>
                <c:pt idx="4150">
                  <c:v>5.4933333333269472E-6</c:v>
                </c:pt>
                <c:pt idx="4151">
                  <c:v>5.4933333333269472E-6</c:v>
                </c:pt>
                <c:pt idx="4152">
                  <c:v>-1.4506666666672888E-5</c:v>
                </c:pt>
                <c:pt idx="4153">
                  <c:v>-4.5066666666728622E-6</c:v>
                </c:pt>
                <c:pt idx="4154">
                  <c:v>-1.4506666666672888E-5</c:v>
                </c:pt>
                <c:pt idx="4155">
                  <c:v>-1.4506666666672888E-5</c:v>
                </c:pt>
                <c:pt idx="4156">
                  <c:v>-2.4506666666672915E-5</c:v>
                </c:pt>
                <c:pt idx="4157">
                  <c:v>-1.4506666666672888E-5</c:v>
                </c:pt>
                <c:pt idx="4158">
                  <c:v>-2.4506666666672915E-5</c:v>
                </c:pt>
                <c:pt idx="4159">
                  <c:v>-2.4506666666672915E-5</c:v>
                </c:pt>
                <c:pt idx="4160">
                  <c:v>-1.4506666666672888E-5</c:v>
                </c:pt>
                <c:pt idx="4161">
                  <c:v>-2.4506666666672915E-5</c:v>
                </c:pt>
                <c:pt idx="4162">
                  <c:v>-2.4506666666672915E-5</c:v>
                </c:pt>
                <c:pt idx="4163">
                  <c:v>-2.4506666666672915E-5</c:v>
                </c:pt>
                <c:pt idx="4164">
                  <c:v>-2.4506666666672915E-5</c:v>
                </c:pt>
                <c:pt idx="4165">
                  <c:v>-1.4506666666672888E-5</c:v>
                </c:pt>
                <c:pt idx="4166">
                  <c:v>-1.4506666666672888E-5</c:v>
                </c:pt>
                <c:pt idx="4167">
                  <c:v>-1.4506666666672888E-5</c:v>
                </c:pt>
                <c:pt idx="4168">
                  <c:v>-1.4506666666672888E-5</c:v>
                </c:pt>
                <c:pt idx="4169">
                  <c:v>-4.5066666666728622E-6</c:v>
                </c:pt>
                <c:pt idx="4170">
                  <c:v>-4.5066666666728622E-6</c:v>
                </c:pt>
                <c:pt idx="4171">
                  <c:v>5.4933333333269472E-6</c:v>
                </c:pt>
                <c:pt idx="4172">
                  <c:v>-4.5066666666728622E-6</c:v>
                </c:pt>
                <c:pt idx="4173">
                  <c:v>5.4933333333269472E-6</c:v>
                </c:pt>
                <c:pt idx="4174">
                  <c:v>5.4933333333269472E-6</c:v>
                </c:pt>
                <c:pt idx="4175">
                  <c:v>1.5493333333326973E-5</c:v>
                </c:pt>
                <c:pt idx="4176">
                  <c:v>2.5493333333327E-5</c:v>
                </c:pt>
                <c:pt idx="4177">
                  <c:v>2.5493333333327E-5</c:v>
                </c:pt>
                <c:pt idx="4178">
                  <c:v>2.5493333333327E-5</c:v>
                </c:pt>
                <c:pt idx="4179">
                  <c:v>2.5493333333327E-5</c:v>
                </c:pt>
                <c:pt idx="4180">
                  <c:v>2.5493333333327E-5</c:v>
                </c:pt>
                <c:pt idx="4181">
                  <c:v>3.5493333333327026E-5</c:v>
                </c:pt>
                <c:pt idx="4182">
                  <c:v>3.5493333333327026E-5</c:v>
                </c:pt>
                <c:pt idx="4183">
                  <c:v>4.5493333333327052E-5</c:v>
                </c:pt>
                <c:pt idx="4184">
                  <c:v>3.5493333333327026E-5</c:v>
                </c:pt>
                <c:pt idx="4185">
                  <c:v>4.5493333333327052E-5</c:v>
                </c:pt>
                <c:pt idx="4186">
                  <c:v>4.5493333333327052E-5</c:v>
                </c:pt>
                <c:pt idx="4187">
                  <c:v>4.5493333333327052E-5</c:v>
                </c:pt>
                <c:pt idx="4188">
                  <c:v>4.5493333333327052E-5</c:v>
                </c:pt>
                <c:pt idx="4189">
                  <c:v>4.5493333333327052E-5</c:v>
                </c:pt>
                <c:pt idx="4190">
                  <c:v>4.5493333333327052E-5</c:v>
                </c:pt>
                <c:pt idx="4191">
                  <c:v>4.5493333333327052E-5</c:v>
                </c:pt>
                <c:pt idx="4192">
                  <c:v>5.5493333333327078E-5</c:v>
                </c:pt>
                <c:pt idx="4193">
                  <c:v>4.5493333333327052E-5</c:v>
                </c:pt>
                <c:pt idx="4194">
                  <c:v>4.5493333333327052E-5</c:v>
                </c:pt>
                <c:pt idx="4195">
                  <c:v>5.5493333333327078E-5</c:v>
                </c:pt>
                <c:pt idx="4196">
                  <c:v>4.5493333333327052E-5</c:v>
                </c:pt>
                <c:pt idx="4197">
                  <c:v>5.5493333333327078E-5</c:v>
                </c:pt>
                <c:pt idx="4198">
                  <c:v>5.5493333333327078E-5</c:v>
                </c:pt>
                <c:pt idx="4199">
                  <c:v>6.5493333333327105E-5</c:v>
                </c:pt>
                <c:pt idx="4200">
                  <c:v>4.5493333333327052E-5</c:v>
                </c:pt>
                <c:pt idx="4201">
                  <c:v>6.5493333333327105E-5</c:v>
                </c:pt>
                <c:pt idx="4202">
                  <c:v>6.5493333333327105E-5</c:v>
                </c:pt>
                <c:pt idx="4203">
                  <c:v>6.5493333333327105E-5</c:v>
                </c:pt>
                <c:pt idx="4204">
                  <c:v>5.5493333333327078E-5</c:v>
                </c:pt>
                <c:pt idx="4205">
                  <c:v>6.5493333333327105E-5</c:v>
                </c:pt>
                <c:pt idx="4206">
                  <c:v>5.5493333333327078E-5</c:v>
                </c:pt>
                <c:pt idx="4207">
                  <c:v>6.5493333333327105E-5</c:v>
                </c:pt>
                <c:pt idx="4208">
                  <c:v>6.5493333333327105E-5</c:v>
                </c:pt>
                <c:pt idx="4209">
                  <c:v>6.5493333333327105E-5</c:v>
                </c:pt>
                <c:pt idx="4210">
                  <c:v>6.5493333333327105E-5</c:v>
                </c:pt>
                <c:pt idx="4211">
                  <c:v>6.5493333333327105E-5</c:v>
                </c:pt>
                <c:pt idx="4212">
                  <c:v>6.5493333333327105E-5</c:v>
                </c:pt>
                <c:pt idx="4213">
                  <c:v>6.5493333333327105E-5</c:v>
                </c:pt>
                <c:pt idx="4214">
                  <c:v>6.5493333333327105E-5</c:v>
                </c:pt>
                <c:pt idx="4215">
                  <c:v>7.5493333333327131E-5</c:v>
                </c:pt>
                <c:pt idx="4216">
                  <c:v>6.5493333333327105E-5</c:v>
                </c:pt>
                <c:pt idx="4217">
                  <c:v>6.5493333333327105E-5</c:v>
                </c:pt>
                <c:pt idx="4218">
                  <c:v>6.5493333333327105E-5</c:v>
                </c:pt>
                <c:pt idx="4219">
                  <c:v>6.5493333333327105E-5</c:v>
                </c:pt>
                <c:pt idx="4220">
                  <c:v>5.5493333333327078E-5</c:v>
                </c:pt>
                <c:pt idx="4221">
                  <c:v>6.5493333333327105E-5</c:v>
                </c:pt>
                <c:pt idx="4222">
                  <c:v>5.5493333333327078E-5</c:v>
                </c:pt>
                <c:pt idx="4223">
                  <c:v>6.5493333333327105E-5</c:v>
                </c:pt>
                <c:pt idx="4224">
                  <c:v>6.5493333333327105E-5</c:v>
                </c:pt>
                <c:pt idx="4225">
                  <c:v>5.5493333333327078E-5</c:v>
                </c:pt>
                <c:pt idx="4226">
                  <c:v>4.5493333333327052E-5</c:v>
                </c:pt>
                <c:pt idx="4227">
                  <c:v>4.5493333333327052E-5</c:v>
                </c:pt>
                <c:pt idx="4228">
                  <c:v>4.5493333333327052E-5</c:v>
                </c:pt>
                <c:pt idx="4229">
                  <c:v>4.5493333333327052E-5</c:v>
                </c:pt>
                <c:pt idx="4230">
                  <c:v>4.5493333333327052E-5</c:v>
                </c:pt>
                <c:pt idx="4231">
                  <c:v>4.5493333333327052E-5</c:v>
                </c:pt>
                <c:pt idx="4232">
                  <c:v>2.5493333333327E-5</c:v>
                </c:pt>
                <c:pt idx="4233">
                  <c:v>3.5493333333327026E-5</c:v>
                </c:pt>
                <c:pt idx="4234">
                  <c:v>2.5493333333327E-5</c:v>
                </c:pt>
                <c:pt idx="4235">
                  <c:v>2.5493333333327E-5</c:v>
                </c:pt>
                <c:pt idx="4236">
                  <c:v>1.5493333333326973E-5</c:v>
                </c:pt>
                <c:pt idx="4237">
                  <c:v>2.5493333333327E-5</c:v>
                </c:pt>
                <c:pt idx="4238">
                  <c:v>5.4933333333269472E-6</c:v>
                </c:pt>
                <c:pt idx="4239">
                  <c:v>1.5493333333326973E-5</c:v>
                </c:pt>
                <c:pt idx="4240">
                  <c:v>1.5493333333326973E-5</c:v>
                </c:pt>
                <c:pt idx="4241">
                  <c:v>1.5493333333326973E-5</c:v>
                </c:pt>
                <c:pt idx="4242">
                  <c:v>5.4933333333269472E-6</c:v>
                </c:pt>
                <c:pt idx="4243">
                  <c:v>5.4933333333269472E-6</c:v>
                </c:pt>
                <c:pt idx="4244">
                  <c:v>5.4933333333269472E-6</c:v>
                </c:pt>
                <c:pt idx="4245">
                  <c:v>5.4933333333269472E-6</c:v>
                </c:pt>
                <c:pt idx="4246">
                  <c:v>5.4933333333269472E-6</c:v>
                </c:pt>
                <c:pt idx="4247">
                  <c:v>5.4933333333269472E-6</c:v>
                </c:pt>
                <c:pt idx="4248">
                  <c:v>-4.5066666666728622E-6</c:v>
                </c:pt>
                <c:pt idx="4249">
                  <c:v>5.4933333333269472E-6</c:v>
                </c:pt>
                <c:pt idx="4250">
                  <c:v>5.4933333333269472E-6</c:v>
                </c:pt>
                <c:pt idx="4251">
                  <c:v>5.4933333333269472E-6</c:v>
                </c:pt>
                <c:pt idx="4252">
                  <c:v>-4.5066666666728622E-6</c:v>
                </c:pt>
                <c:pt idx="4253">
                  <c:v>5.4933333333269472E-6</c:v>
                </c:pt>
                <c:pt idx="4254">
                  <c:v>-4.5066666666728622E-6</c:v>
                </c:pt>
                <c:pt idx="4255">
                  <c:v>-4.5066666666728622E-6</c:v>
                </c:pt>
                <c:pt idx="4256">
                  <c:v>5.4933333333269472E-6</c:v>
                </c:pt>
                <c:pt idx="4257">
                  <c:v>-4.5066666666728622E-6</c:v>
                </c:pt>
                <c:pt idx="4258">
                  <c:v>-1.4506666666672888E-5</c:v>
                </c:pt>
                <c:pt idx="4259">
                  <c:v>-1.4506666666672888E-5</c:v>
                </c:pt>
                <c:pt idx="4260">
                  <c:v>-1.4506666666672888E-5</c:v>
                </c:pt>
                <c:pt idx="4261">
                  <c:v>-1.4506666666672888E-5</c:v>
                </c:pt>
                <c:pt idx="4262">
                  <c:v>-1.4506666666672888E-5</c:v>
                </c:pt>
                <c:pt idx="4263">
                  <c:v>-1.4506666666672888E-5</c:v>
                </c:pt>
                <c:pt idx="4264">
                  <c:v>-2.4506666666672915E-5</c:v>
                </c:pt>
                <c:pt idx="4265">
                  <c:v>-2.4506666666672915E-5</c:v>
                </c:pt>
                <c:pt idx="4266">
                  <c:v>-2.4506666666672915E-5</c:v>
                </c:pt>
                <c:pt idx="4267">
                  <c:v>-2.4506666666672915E-5</c:v>
                </c:pt>
                <c:pt idx="4268">
                  <c:v>-3.4506666666672941E-5</c:v>
                </c:pt>
                <c:pt idx="4269">
                  <c:v>-3.4506666666672941E-5</c:v>
                </c:pt>
                <c:pt idx="4270">
                  <c:v>-4.4506666666672967E-5</c:v>
                </c:pt>
                <c:pt idx="4271">
                  <c:v>-4.4506666666672967E-5</c:v>
                </c:pt>
                <c:pt idx="4272">
                  <c:v>-4.4506666666672967E-5</c:v>
                </c:pt>
                <c:pt idx="4273">
                  <c:v>-4.4506666666672967E-5</c:v>
                </c:pt>
                <c:pt idx="4274">
                  <c:v>-5.4506666666672993E-5</c:v>
                </c:pt>
                <c:pt idx="4275">
                  <c:v>-5.4506666666672993E-5</c:v>
                </c:pt>
                <c:pt idx="4276">
                  <c:v>-6.450666666667302E-5</c:v>
                </c:pt>
                <c:pt idx="4277">
                  <c:v>-5.4506666666672993E-5</c:v>
                </c:pt>
                <c:pt idx="4278">
                  <c:v>-5.4506666666672993E-5</c:v>
                </c:pt>
                <c:pt idx="4279">
                  <c:v>-5.4506666666672993E-5</c:v>
                </c:pt>
                <c:pt idx="4280">
                  <c:v>-6.450666666667302E-5</c:v>
                </c:pt>
                <c:pt idx="4281">
                  <c:v>-5.4506666666672993E-5</c:v>
                </c:pt>
                <c:pt idx="4282">
                  <c:v>-6.450666666667302E-5</c:v>
                </c:pt>
                <c:pt idx="4283">
                  <c:v>-6.450666666667302E-5</c:v>
                </c:pt>
                <c:pt idx="4284">
                  <c:v>-6.450666666667302E-5</c:v>
                </c:pt>
                <c:pt idx="4285">
                  <c:v>-5.4506666666672993E-5</c:v>
                </c:pt>
                <c:pt idx="4286">
                  <c:v>-6.450666666667302E-5</c:v>
                </c:pt>
                <c:pt idx="4287">
                  <c:v>-5.4506666666672993E-5</c:v>
                </c:pt>
                <c:pt idx="4288">
                  <c:v>-4.4506666666672967E-5</c:v>
                </c:pt>
                <c:pt idx="4289">
                  <c:v>-4.4506666666672967E-5</c:v>
                </c:pt>
                <c:pt idx="4290">
                  <c:v>-5.4506666666672993E-5</c:v>
                </c:pt>
                <c:pt idx="4291">
                  <c:v>-4.4506666666672967E-5</c:v>
                </c:pt>
                <c:pt idx="4292">
                  <c:v>-4.4506666666672967E-5</c:v>
                </c:pt>
                <c:pt idx="4293">
                  <c:v>-4.4506666666672967E-5</c:v>
                </c:pt>
                <c:pt idx="4294">
                  <c:v>-3.4506666666672941E-5</c:v>
                </c:pt>
                <c:pt idx="4295">
                  <c:v>-2.4506666666672915E-5</c:v>
                </c:pt>
                <c:pt idx="4296">
                  <c:v>-4.4506666666672967E-5</c:v>
                </c:pt>
                <c:pt idx="4297">
                  <c:v>-2.4506666666672915E-5</c:v>
                </c:pt>
                <c:pt idx="4298">
                  <c:v>-2.4506666666672915E-5</c:v>
                </c:pt>
                <c:pt idx="4299">
                  <c:v>-2.4506666666672915E-5</c:v>
                </c:pt>
                <c:pt idx="4300">
                  <c:v>-2.4506666666672915E-5</c:v>
                </c:pt>
                <c:pt idx="4301">
                  <c:v>-2.4506666666672915E-5</c:v>
                </c:pt>
                <c:pt idx="4302">
                  <c:v>-2.4506666666672915E-5</c:v>
                </c:pt>
                <c:pt idx="4303">
                  <c:v>-2.4506666666672915E-5</c:v>
                </c:pt>
                <c:pt idx="4304">
                  <c:v>-1.4506666666672888E-5</c:v>
                </c:pt>
                <c:pt idx="4305">
                  <c:v>-1.4506666666672888E-5</c:v>
                </c:pt>
                <c:pt idx="4306">
                  <c:v>-2.4506666666672915E-5</c:v>
                </c:pt>
                <c:pt idx="4307">
                  <c:v>-1.4506666666672888E-5</c:v>
                </c:pt>
                <c:pt idx="4308">
                  <c:v>-2.4506666666672915E-5</c:v>
                </c:pt>
                <c:pt idx="4309">
                  <c:v>-1.4506666666672888E-5</c:v>
                </c:pt>
                <c:pt idx="4310">
                  <c:v>-2.4506666666672915E-5</c:v>
                </c:pt>
                <c:pt idx="4311">
                  <c:v>-1.4506666666672888E-5</c:v>
                </c:pt>
                <c:pt idx="4312">
                  <c:v>-2.4506666666672915E-5</c:v>
                </c:pt>
                <c:pt idx="4313">
                  <c:v>-1.4506666666672888E-5</c:v>
                </c:pt>
                <c:pt idx="4314">
                  <c:v>-2.4506666666672915E-5</c:v>
                </c:pt>
                <c:pt idx="4315">
                  <c:v>-2.4506666666672915E-5</c:v>
                </c:pt>
                <c:pt idx="4316">
                  <c:v>-2.4506666666672915E-5</c:v>
                </c:pt>
                <c:pt idx="4317">
                  <c:v>-2.4506666666672915E-5</c:v>
                </c:pt>
                <c:pt idx="4318">
                  <c:v>-2.4506666666672915E-5</c:v>
                </c:pt>
                <c:pt idx="4319">
                  <c:v>-2.4506666666672915E-5</c:v>
                </c:pt>
                <c:pt idx="4320">
                  <c:v>-1.4506666666672888E-5</c:v>
                </c:pt>
                <c:pt idx="4321">
                  <c:v>-1.4506666666672888E-5</c:v>
                </c:pt>
                <c:pt idx="4322">
                  <c:v>-2.4506666666672915E-5</c:v>
                </c:pt>
                <c:pt idx="4323">
                  <c:v>-1.4506666666672888E-5</c:v>
                </c:pt>
                <c:pt idx="4324">
                  <c:v>-1.4506666666672888E-5</c:v>
                </c:pt>
                <c:pt idx="4325">
                  <c:v>-1.4506666666672888E-5</c:v>
                </c:pt>
                <c:pt idx="4326">
                  <c:v>-4.5066666666728622E-6</c:v>
                </c:pt>
                <c:pt idx="4327">
                  <c:v>5.4933333333269472E-6</c:v>
                </c:pt>
                <c:pt idx="4328">
                  <c:v>-1.4506666666672888E-5</c:v>
                </c:pt>
                <c:pt idx="4329">
                  <c:v>5.4933333333269472E-6</c:v>
                </c:pt>
                <c:pt idx="4330">
                  <c:v>5.4933333333269472E-6</c:v>
                </c:pt>
                <c:pt idx="4331">
                  <c:v>1.5493333333326973E-5</c:v>
                </c:pt>
                <c:pt idx="4332">
                  <c:v>1.5493333333326973E-5</c:v>
                </c:pt>
                <c:pt idx="4333">
                  <c:v>2.5493333333327E-5</c:v>
                </c:pt>
                <c:pt idx="4334">
                  <c:v>2.5493333333327E-5</c:v>
                </c:pt>
                <c:pt idx="4335">
                  <c:v>3.5493333333327026E-5</c:v>
                </c:pt>
                <c:pt idx="4336">
                  <c:v>4.5493333333327052E-5</c:v>
                </c:pt>
                <c:pt idx="4337">
                  <c:v>4.5493333333327052E-5</c:v>
                </c:pt>
                <c:pt idx="4338">
                  <c:v>4.5493333333327052E-5</c:v>
                </c:pt>
                <c:pt idx="4339">
                  <c:v>5.5493333333327078E-5</c:v>
                </c:pt>
                <c:pt idx="4340">
                  <c:v>4.5493333333327052E-5</c:v>
                </c:pt>
                <c:pt idx="4341">
                  <c:v>6.5493333333327105E-5</c:v>
                </c:pt>
                <c:pt idx="4342">
                  <c:v>6.5493333333327105E-5</c:v>
                </c:pt>
                <c:pt idx="4343">
                  <c:v>6.5493333333327105E-5</c:v>
                </c:pt>
                <c:pt idx="4344">
                  <c:v>6.5493333333327105E-5</c:v>
                </c:pt>
                <c:pt idx="4345">
                  <c:v>7.5493333333327131E-5</c:v>
                </c:pt>
                <c:pt idx="4346">
                  <c:v>7.5493333333327131E-5</c:v>
                </c:pt>
                <c:pt idx="4347">
                  <c:v>7.5493333333327131E-5</c:v>
                </c:pt>
                <c:pt idx="4348">
                  <c:v>6.5493333333327105E-5</c:v>
                </c:pt>
                <c:pt idx="4349">
                  <c:v>7.5493333333327131E-5</c:v>
                </c:pt>
                <c:pt idx="4350">
                  <c:v>6.5493333333327105E-5</c:v>
                </c:pt>
                <c:pt idx="4351">
                  <c:v>6.5493333333327105E-5</c:v>
                </c:pt>
                <c:pt idx="4352">
                  <c:v>7.5493333333327131E-5</c:v>
                </c:pt>
                <c:pt idx="4353">
                  <c:v>6.5493333333327105E-5</c:v>
                </c:pt>
                <c:pt idx="4354">
                  <c:v>5.5493333333327078E-5</c:v>
                </c:pt>
                <c:pt idx="4355">
                  <c:v>6.5493333333327105E-5</c:v>
                </c:pt>
                <c:pt idx="4356">
                  <c:v>5.5493333333327078E-5</c:v>
                </c:pt>
                <c:pt idx="4357">
                  <c:v>5.5493333333327078E-5</c:v>
                </c:pt>
                <c:pt idx="4358">
                  <c:v>5.5493333333327078E-5</c:v>
                </c:pt>
                <c:pt idx="4359">
                  <c:v>5.5493333333327078E-5</c:v>
                </c:pt>
                <c:pt idx="4360">
                  <c:v>3.5493333333327026E-5</c:v>
                </c:pt>
                <c:pt idx="4361">
                  <c:v>4.5493333333327052E-5</c:v>
                </c:pt>
                <c:pt idx="4362">
                  <c:v>4.5493333333327052E-5</c:v>
                </c:pt>
                <c:pt idx="4363">
                  <c:v>3.5493333333327026E-5</c:v>
                </c:pt>
                <c:pt idx="4364">
                  <c:v>2.5493333333327E-5</c:v>
                </c:pt>
                <c:pt idx="4365">
                  <c:v>2.5493333333327E-5</c:v>
                </c:pt>
                <c:pt idx="4366">
                  <c:v>2.5493333333327E-5</c:v>
                </c:pt>
                <c:pt idx="4367">
                  <c:v>2.5493333333327E-5</c:v>
                </c:pt>
                <c:pt idx="4368">
                  <c:v>2.5493333333327E-5</c:v>
                </c:pt>
                <c:pt idx="4369">
                  <c:v>2.5493333333327E-5</c:v>
                </c:pt>
                <c:pt idx="4370">
                  <c:v>5.4933333333269472E-6</c:v>
                </c:pt>
                <c:pt idx="4371">
                  <c:v>1.5493333333326973E-5</c:v>
                </c:pt>
                <c:pt idx="4372">
                  <c:v>5.4933333333269472E-6</c:v>
                </c:pt>
                <c:pt idx="4373">
                  <c:v>1.5493333333326973E-5</c:v>
                </c:pt>
                <c:pt idx="4374">
                  <c:v>5.4933333333269472E-6</c:v>
                </c:pt>
                <c:pt idx="4375">
                  <c:v>1.5493333333326973E-5</c:v>
                </c:pt>
                <c:pt idx="4376">
                  <c:v>5.4933333333269472E-6</c:v>
                </c:pt>
                <c:pt idx="4377">
                  <c:v>5.4933333333269472E-6</c:v>
                </c:pt>
                <c:pt idx="4378">
                  <c:v>5.4933333333269472E-6</c:v>
                </c:pt>
                <c:pt idx="4379">
                  <c:v>5.4933333333269472E-6</c:v>
                </c:pt>
                <c:pt idx="4380">
                  <c:v>5.4933333333269472E-6</c:v>
                </c:pt>
                <c:pt idx="4381">
                  <c:v>5.4933333333269472E-6</c:v>
                </c:pt>
                <c:pt idx="4382">
                  <c:v>-4.5066666666728622E-6</c:v>
                </c:pt>
                <c:pt idx="4383">
                  <c:v>5.4933333333269472E-6</c:v>
                </c:pt>
                <c:pt idx="4384">
                  <c:v>5.4933333333269472E-6</c:v>
                </c:pt>
                <c:pt idx="4385">
                  <c:v>5.4933333333269472E-6</c:v>
                </c:pt>
                <c:pt idx="4386">
                  <c:v>-4.5066666666728622E-6</c:v>
                </c:pt>
                <c:pt idx="4387">
                  <c:v>-4.5066666666728622E-6</c:v>
                </c:pt>
                <c:pt idx="4388">
                  <c:v>-1.4506666666672888E-5</c:v>
                </c:pt>
                <c:pt idx="4389">
                  <c:v>-4.5066666666728622E-6</c:v>
                </c:pt>
                <c:pt idx="4390">
                  <c:v>-4.5066666666728622E-6</c:v>
                </c:pt>
                <c:pt idx="4391">
                  <c:v>-4.5066666666728622E-6</c:v>
                </c:pt>
                <c:pt idx="4392">
                  <c:v>-1.4506666666672888E-5</c:v>
                </c:pt>
                <c:pt idx="4393">
                  <c:v>-1.4506666666672888E-5</c:v>
                </c:pt>
                <c:pt idx="4394">
                  <c:v>-1.4506666666672888E-5</c:v>
                </c:pt>
                <c:pt idx="4395">
                  <c:v>-1.4506666666672888E-5</c:v>
                </c:pt>
                <c:pt idx="4396">
                  <c:v>-2.4506666666672915E-5</c:v>
                </c:pt>
                <c:pt idx="4397">
                  <c:v>-1.4506666666672888E-5</c:v>
                </c:pt>
                <c:pt idx="4398">
                  <c:v>-2.4506666666672915E-5</c:v>
                </c:pt>
                <c:pt idx="4399">
                  <c:v>-2.4506666666672915E-5</c:v>
                </c:pt>
                <c:pt idx="4400">
                  <c:v>-1.4506666666672888E-5</c:v>
                </c:pt>
                <c:pt idx="4401">
                  <c:v>-2.4506666666672915E-5</c:v>
                </c:pt>
                <c:pt idx="4402">
                  <c:v>-2.4506666666672915E-5</c:v>
                </c:pt>
                <c:pt idx="4403">
                  <c:v>-2.4506666666672915E-5</c:v>
                </c:pt>
                <c:pt idx="4404">
                  <c:v>-3.4506666666672941E-5</c:v>
                </c:pt>
                <c:pt idx="4405">
                  <c:v>-2.4506666666672915E-5</c:v>
                </c:pt>
                <c:pt idx="4406">
                  <c:v>-2.4506666666672915E-5</c:v>
                </c:pt>
                <c:pt idx="4407">
                  <c:v>-2.4506666666672915E-5</c:v>
                </c:pt>
                <c:pt idx="4408">
                  <c:v>-3.4506666666672941E-5</c:v>
                </c:pt>
                <c:pt idx="4409">
                  <c:v>-2.4506666666672915E-5</c:v>
                </c:pt>
                <c:pt idx="4410">
                  <c:v>-2.4506666666672915E-5</c:v>
                </c:pt>
                <c:pt idx="4411">
                  <c:v>-2.4506666666672915E-5</c:v>
                </c:pt>
                <c:pt idx="4412">
                  <c:v>-3.4506666666672941E-5</c:v>
                </c:pt>
                <c:pt idx="4413">
                  <c:v>-2.4506666666672915E-5</c:v>
                </c:pt>
                <c:pt idx="4414">
                  <c:v>-2.4506666666672915E-5</c:v>
                </c:pt>
                <c:pt idx="4415">
                  <c:v>-2.4506666666672915E-5</c:v>
                </c:pt>
                <c:pt idx="4416">
                  <c:v>-2.4506666666672915E-5</c:v>
                </c:pt>
                <c:pt idx="4417">
                  <c:v>-2.4506666666672915E-5</c:v>
                </c:pt>
                <c:pt idx="4418">
                  <c:v>-2.4506666666672915E-5</c:v>
                </c:pt>
                <c:pt idx="4419">
                  <c:v>-1.4506666666672888E-5</c:v>
                </c:pt>
                <c:pt idx="4420">
                  <c:v>-2.4506666666672915E-5</c:v>
                </c:pt>
                <c:pt idx="4421">
                  <c:v>-1.4506666666672888E-5</c:v>
                </c:pt>
                <c:pt idx="4422">
                  <c:v>-1.4506666666672888E-5</c:v>
                </c:pt>
                <c:pt idx="4423">
                  <c:v>-1.4506666666672888E-5</c:v>
                </c:pt>
                <c:pt idx="4424">
                  <c:v>-1.4506666666672888E-5</c:v>
                </c:pt>
                <c:pt idx="4425">
                  <c:v>-4.5066666666728622E-6</c:v>
                </c:pt>
                <c:pt idx="4426">
                  <c:v>-4.5066666666728622E-6</c:v>
                </c:pt>
                <c:pt idx="4427">
                  <c:v>5.4933333333269472E-6</c:v>
                </c:pt>
                <c:pt idx="4428">
                  <c:v>-4.5066666666728622E-6</c:v>
                </c:pt>
                <c:pt idx="4429">
                  <c:v>5.4933333333269472E-6</c:v>
                </c:pt>
                <c:pt idx="4430">
                  <c:v>5.4933333333269472E-6</c:v>
                </c:pt>
                <c:pt idx="4431">
                  <c:v>1.5493333333326973E-5</c:v>
                </c:pt>
                <c:pt idx="4432">
                  <c:v>2.5493333333327E-5</c:v>
                </c:pt>
                <c:pt idx="4433">
                  <c:v>2.5493333333327E-5</c:v>
                </c:pt>
                <c:pt idx="4434">
                  <c:v>1.5493333333326973E-5</c:v>
                </c:pt>
                <c:pt idx="4435">
                  <c:v>2.5493333333327E-5</c:v>
                </c:pt>
                <c:pt idx="4436">
                  <c:v>2.5493333333327E-5</c:v>
                </c:pt>
                <c:pt idx="4437">
                  <c:v>3.5493333333327026E-5</c:v>
                </c:pt>
                <c:pt idx="4438">
                  <c:v>3.5493333333327026E-5</c:v>
                </c:pt>
                <c:pt idx="4439">
                  <c:v>4.5493333333327052E-5</c:v>
                </c:pt>
                <c:pt idx="4440">
                  <c:v>3.5493333333327026E-5</c:v>
                </c:pt>
                <c:pt idx="4441">
                  <c:v>4.5493333333327052E-5</c:v>
                </c:pt>
                <c:pt idx="4442">
                  <c:v>4.5493333333327052E-5</c:v>
                </c:pt>
                <c:pt idx="4443">
                  <c:v>5.5493333333327078E-5</c:v>
                </c:pt>
                <c:pt idx="4444">
                  <c:v>4.5493333333327052E-5</c:v>
                </c:pt>
                <c:pt idx="4445">
                  <c:v>6.5493333333327105E-5</c:v>
                </c:pt>
                <c:pt idx="4446">
                  <c:v>5.5493333333327078E-5</c:v>
                </c:pt>
                <c:pt idx="4447">
                  <c:v>6.5493333333327105E-5</c:v>
                </c:pt>
                <c:pt idx="4448">
                  <c:v>6.5493333333327105E-5</c:v>
                </c:pt>
                <c:pt idx="4449">
                  <c:v>6.5493333333327105E-5</c:v>
                </c:pt>
                <c:pt idx="4450">
                  <c:v>6.5493333333327105E-5</c:v>
                </c:pt>
                <c:pt idx="4451">
                  <c:v>7.5493333333327131E-5</c:v>
                </c:pt>
                <c:pt idx="4452">
                  <c:v>6.5493333333327105E-5</c:v>
                </c:pt>
                <c:pt idx="4453">
                  <c:v>7.5493333333327131E-5</c:v>
                </c:pt>
                <c:pt idx="4454">
                  <c:v>7.5493333333327131E-5</c:v>
                </c:pt>
                <c:pt idx="4455">
                  <c:v>8.549333333332694E-5</c:v>
                </c:pt>
                <c:pt idx="4456">
                  <c:v>6.5493333333327105E-5</c:v>
                </c:pt>
                <c:pt idx="4457">
                  <c:v>8.549333333332694E-5</c:v>
                </c:pt>
                <c:pt idx="4458">
                  <c:v>8.549333333332694E-5</c:v>
                </c:pt>
                <c:pt idx="4459">
                  <c:v>8.549333333332694E-5</c:v>
                </c:pt>
                <c:pt idx="4460">
                  <c:v>7.5493333333327131E-5</c:v>
                </c:pt>
                <c:pt idx="4461">
                  <c:v>8.549333333332694E-5</c:v>
                </c:pt>
                <c:pt idx="4462">
                  <c:v>6.5493333333327105E-5</c:v>
                </c:pt>
                <c:pt idx="4463">
                  <c:v>7.5493333333327131E-5</c:v>
                </c:pt>
                <c:pt idx="4464">
                  <c:v>7.5493333333327131E-5</c:v>
                </c:pt>
                <c:pt idx="4465">
                  <c:v>7.5493333333327131E-5</c:v>
                </c:pt>
                <c:pt idx="4466">
                  <c:v>6.5493333333327105E-5</c:v>
                </c:pt>
                <c:pt idx="4467">
                  <c:v>6.5493333333327105E-5</c:v>
                </c:pt>
                <c:pt idx="4468">
                  <c:v>6.5493333333327105E-5</c:v>
                </c:pt>
                <c:pt idx="4469">
                  <c:v>6.5493333333327105E-5</c:v>
                </c:pt>
                <c:pt idx="4470">
                  <c:v>6.5493333333327105E-5</c:v>
                </c:pt>
                <c:pt idx="4471">
                  <c:v>6.5493333333327105E-5</c:v>
                </c:pt>
                <c:pt idx="4472">
                  <c:v>4.5493333333327052E-5</c:v>
                </c:pt>
                <c:pt idx="4473">
                  <c:v>5.5493333333327078E-5</c:v>
                </c:pt>
                <c:pt idx="4474">
                  <c:v>4.5493333333327052E-5</c:v>
                </c:pt>
                <c:pt idx="4475">
                  <c:v>4.5493333333327052E-5</c:v>
                </c:pt>
                <c:pt idx="4476">
                  <c:v>4.5493333333327052E-5</c:v>
                </c:pt>
                <c:pt idx="4477">
                  <c:v>4.5493333333327052E-5</c:v>
                </c:pt>
                <c:pt idx="4478">
                  <c:v>3.5493333333327026E-5</c:v>
                </c:pt>
                <c:pt idx="4479">
                  <c:v>3.5493333333327026E-5</c:v>
                </c:pt>
                <c:pt idx="4480">
                  <c:v>3.5493333333327026E-5</c:v>
                </c:pt>
                <c:pt idx="4481">
                  <c:v>3.5493333333327026E-5</c:v>
                </c:pt>
                <c:pt idx="4482">
                  <c:v>2.5493333333327E-5</c:v>
                </c:pt>
                <c:pt idx="4483">
                  <c:v>2.5493333333327E-5</c:v>
                </c:pt>
                <c:pt idx="4484">
                  <c:v>2.5493333333327E-5</c:v>
                </c:pt>
                <c:pt idx="4485">
                  <c:v>2.5493333333327E-5</c:v>
                </c:pt>
                <c:pt idx="4486">
                  <c:v>2.5493333333327E-5</c:v>
                </c:pt>
                <c:pt idx="4487">
                  <c:v>2.5493333333327E-5</c:v>
                </c:pt>
                <c:pt idx="4488">
                  <c:v>5.4933333333269472E-6</c:v>
                </c:pt>
                <c:pt idx="4489">
                  <c:v>2.5493333333327E-5</c:v>
                </c:pt>
                <c:pt idx="4490">
                  <c:v>1.5493333333326973E-5</c:v>
                </c:pt>
                <c:pt idx="4491">
                  <c:v>1.5493333333326973E-5</c:v>
                </c:pt>
                <c:pt idx="4492">
                  <c:v>5.4933333333269472E-6</c:v>
                </c:pt>
                <c:pt idx="4493">
                  <c:v>1.5493333333326973E-5</c:v>
                </c:pt>
                <c:pt idx="4494">
                  <c:v>5.4933333333269472E-6</c:v>
                </c:pt>
                <c:pt idx="4495">
                  <c:v>1.5493333333326973E-5</c:v>
                </c:pt>
                <c:pt idx="4496">
                  <c:v>1.5493333333326973E-5</c:v>
                </c:pt>
                <c:pt idx="4497">
                  <c:v>1.5493333333326973E-5</c:v>
                </c:pt>
                <c:pt idx="4498">
                  <c:v>5.4933333333269472E-6</c:v>
                </c:pt>
                <c:pt idx="4499">
                  <c:v>1.5493333333326973E-5</c:v>
                </c:pt>
                <c:pt idx="4500">
                  <c:v>5.4933333333269472E-6</c:v>
                </c:pt>
                <c:pt idx="4501">
                  <c:v>1.5493333333326973E-5</c:v>
                </c:pt>
                <c:pt idx="4502">
                  <c:v>2.5493333333327E-5</c:v>
                </c:pt>
                <c:pt idx="4503">
                  <c:v>2.5493333333327E-5</c:v>
                </c:pt>
                <c:pt idx="4504">
                  <c:v>1.5493333333326973E-5</c:v>
                </c:pt>
                <c:pt idx="4505">
                  <c:v>2.5493333333327E-5</c:v>
                </c:pt>
                <c:pt idx="4506">
                  <c:v>2.5493333333327E-5</c:v>
                </c:pt>
                <c:pt idx="4507">
                  <c:v>2.5493333333327E-5</c:v>
                </c:pt>
                <c:pt idx="4508">
                  <c:v>2.5493333333327E-5</c:v>
                </c:pt>
                <c:pt idx="4509">
                  <c:v>2.5493333333327E-5</c:v>
                </c:pt>
                <c:pt idx="4510">
                  <c:v>2.5493333333327E-5</c:v>
                </c:pt>
                <c:pt idx="4511">
                  <c:v>3.5493333333327026E-5</c:v>
                </c:pt>
                <c:pt idx="4512">
                  <c:v>3.5493333333327026E-5</c:v>
                </c:pt>
                <c:pt idx="4513">
                  <c:v>3.5493333333327026E-5</c:v>
                </c:pt>
                <c:pt idx="4514">
                  <c:v>3.5493333333327026E-5</c:v>
                </c:pt>
                <c:pt idx="4515">
                  <c:v>4.5493333333327052E-5</c:v>
                </c:pt>
                <c:pt idx="4516">
                  <c:v>3.5493333333327026E-5</c:v>
                </c:pt>
                <c:pt idx="4517">
                  <c:v>4.5493333333327052E-5</c:v>
                </c:pt>
                <c:pt idx="4518">
                  <c:v>4.5493333333327052E-5</c:v>
                </c:pt>
                <c:pt idx="4519">
                  <c:v>4.5493333333327052E-5</c:v>
                </c:pt>
                <c:pt idx="4520">
                  <c:v>3.5493333333327026E-5</c:v>
                </c:pt>
                <c:pt idx="4521">
                  <c:v>4.5493333333327052E-5</c:v>
                </c:pt>
                <c:pt idx="4522">
                  <c:v>4.5493333333327052E-5</c:v>
                </c:pt>
                <c:pt idx="4523">
                  <c:v>4.5493333333327052E-5</c:v>
                </c:pt>
                <c:pt idx="4524">
                  <c:v>3.5493333333327026E-5</c:v>
                </c:pt>
                <c:pt idx="4525">
                  <c:v>4.5493333333327052E-5</c:v>
                </c:pt>
                <c:pt idx="4526">
                  <c:v>3.5493333333327026E-5</c:v>
                </c:pt>
                <c:pt idx="4527">
                  <c:v>3.5493333333327026E-5</c:v>
                </c:pt>
                <c:pt idx="4528">
                  <c:v>3.5493333333327026E-5</c:v>
                </c:pt>
                <c:pt idx="4529">
                  <c:v>3.5493333333327026E-5</c:v>
                </c:pt>
                <c:pt idx="4530">
                  <c:v>2.5493333333327E-5</c:v>
                </c:pt>
                <c:pt idx="4531">
                  <c:v>2.5493333333327E-5</c:v>
                </c:pt>
                <c:pt idx="4532">
                  <c:v>1.5493333333326973E-5</c:v>
                </c:pt>
                <c:pt idx="4533">
                  <c:v>2.5493333333327E-5</c:v>
                </c:pt>
                <c:pt idx="4534">
                  <c:v>1.5493333333326973E-5</c:v>
                </c:pt>
                <c:pt idx="4535">
                  <c:v>1.5493333333326973E-5</c:v>
                </c:pt>
                <c:pt idx="4536">
                  <c:v>5.4933333333269472E-6</c:v>
                </c:pt>
                <c:pt idx="4537">
                  <c:v>5.4933333333269472E-6</c:v>
                </c:pt>
                <c:pt idx="4538">
                  <c:v>5.4933333333269472E-6</c:v>
                </c:pt>
                <c:pt idx="4539">
                  <c:v>-4.5066666666728622E-6</c:v>
                </c:pt>
                <c:pt idx="4540">
                  <c:v>-1.4506666666672888E-5</c:v>
                </c:pt>
                <c:pt idx="4541">
                  <c:v>-1.4506666666672888E-5</c:v>
                </c:pt>
                <c:pt idx="4542">
                  <c:v>-1.4506666666672888E-5</c:v>
                </c:pt>
                <c:pt idx="4543">
                  <c:v>-1.4506666666672888E-5</c:v>
                </c:pt>
                <c:pt idx="4544">
                  <c:v>-1.4506666666672888E-5</c:v>
                </c:pt>
                <c:pt idx="4545">
                  <c:v>-2.4506666666672915E-5</c:v>
                </c:pt>
                <c:pt idx="4546">
                  <c:v>-2.4506666666672915E-5</c:v>
                </c:pt>
                <c:pt idx="4547">
                  <c:v>-2.4506666666672915E-5</c:v>
                </c:pt>
                <c:pt idx="4548">
                  <c:v>-2.4506666666672915E-5</c:v>
                </c:pt>
                <c:pt idx="4549">
                  <c:v>-2.4506666666672915E-5</c:v>
                </c:pt>
                <c:pt idx="4550">
                  <c:v>-2.4506666666672915E-5</c:v>
                </c:pt>
                <c:pt idx="4551">
                  <c:v>-2.4506666666672915E-5</c:v>
                </c:pt>
                <c:pt idx="4552">
                  <c:v>-3.4506666666672941E-5</c:v>
                </c:pt>
                <c:pt idx="4553">
                  <c:v>-2.4506666666672915E-5</c:v>
                </c:pt>
                <c:pt idx="4554">
                  <c:v>-2.4506666666672915E-5</c:v>
                </c:pt>
                <c:pt idx="4555">
                  <c:v>-2.4506666666672915E-5</c:v>
                </c:pt>
                <c:pt idx="4556">
                  <c:v>-2.4506666666672915E-5</c:v>
                </c:pt>
                <c:pt idx="4557">
                  <c:v>-2.4506666666672915E-5</c:v>
                </c:pt>
                <c:pt idx="4558">
                  <c:v>-2.4506666666672915E-5</c:v>
                </c:pt>
                <c:pt idx="4559">
                  <c:v>-1.4506666666672888E-5</c:v>
                </c:pt>
                <c:pt idx="4560">
                  <c:v>-1.4506666666672888E-5</c:v>
                </c:pt>
                <c:pt idx="4561">
                  <c:v>-1.4506666666672888E-5</c:v>
                </c:pt>
                <c:pt idx="4562">
                  <c:v>-1.4506666666672888E-5</c:v>
                </c:pt>
                <c:pt idx="4563">
                  <c:v>-4.5066666666728622E-6</c:v>
                </c:pt>
                <c:pt idx="4564">
                  <c:v>-1.4506666666672888E-5</c:v>
                </c:pt>
                <c:pt idx="4565">
                  <c:v>5.4933333333269472E-6</c:v>
                </c:pt>
                <c:pt idx="4566">
                  <c:v>5.4933333333269472E-6</c:v>
                </c:pt>
                <c:pt idx="4567">
                  <c:v>5.4933333333269472E-6</c:v>
                </c:pt>
                <c:pt idx="4568">
                  <c:v>5.4933333333269472E-6</c:v>
                </c:pt>
                <c:pt idx="4569">
                  <c:v>1.5493333333326973E-5</c:v>
                </c:pt>
                <c:pt idx="4570">
                  <c:v>1.5493333333326973E-5</c:v>
                </c:pt>
                <c:pt idx="4571">
                  <c:v>2.5493333333327E-5</c:v>
                </c:pt>
                <c:pt idx="4572">
                  <c:v>1.5493333333326973E-5</c:v>
                </c:pt>
                <c:pt idx="4573">
                  <c:v>2.5493333333327E-5</c:v>
                </c:pt>
                <c:pt idx="4574">
                  <c:v>2.5493333333327E-5</c:v>
                </c:pt>
                <c:pt idx="4575">
                  <c:v>2.5493333333327E-5</c:v>
                </c:pt>
                <c:pt idx="4576">
                  <c:v>3.5493333333327026E-5</c:v>
                </c:pt>
                <c:pt idx="4577">
                  <c:v>3.5493333333327026E-5</c:v>
                </c:pt>
                <c:pt idx="4578">
                  <c:v>2.5493333333327E-5</c:v>
                </c:pt>
                <c:pt idx="4579">
                  <c:v>3.5493333333327026E-5</c:v>
                </c:pt>
                <c:pt idx="4580">
                  <c:v>2.5493333333327E-5</c:v>
                </c:pt>
                <c:pt idx="4581">
                  <c:v>3.5493333333327026E-5</c:v>
                </c:pt>
                <c:pt idx="4582">
                  <c:v>3.5493333333327026E-5</c:v>
                </c:pt>
                <c:pt idx="4583">
                  <c:v>4.5493333333327052E-5</c:v>
                </c:pt>
                <c:pt idx="4584">
                  <c:v>2.5493333333327E-5</c:v>
                </c:pt>
                <c:pt idx="4585">
                  <c:v>4.5493333333327052E-5</c:v>
                </c:pt>
                <c:pt idx="4586">
                  <c:v>3.5493333333327026E-5</c:v>
                </c:pt>
                <c:pt idx="4587">
                  <c:v>3.5493333333327026E-5</c:v>
                </c:pt>
                <c:pt idx="4588">
                  <c:v>2.5493333333327E-5</c:v>
                </c:pt>
                <c:pt idx="4589">
                  <c:v>3.5493333333327026E-5</c:v>
                </c:pt>
                <c:pt idx="4590">
                  <c:v>2.5493333333327E-5</c:v>
                </c:pt>
                <c:pt idx="4591">
                  <c:v>2.5493333333327E-5</c:v>
                </c:pt>
                <c:pt idx="4592">
                  <c:v>3.5493333333327026E-5</c:v>
                </c:pt>
                <c:pt idx="4593">
                  <c:v>2.5493333333327E-5</c:v>
                </c:pt>
                <c:pt idx="4594">
                  <c:v>2.5493333333327E-5</c:v>
                </c:pt>
                <c:pt idx="4595">
                  <c:v>2.5493333333327E-5</c:v>
                </c:pt>
                <c:pt idx="4596">
                  <c:v>2.5493333333327E-5</c:v>
                </c:pt>
                <c:pt idx="4597">
                  <c:v>2.5493333333327E-5</c:v>
                </c:pt>
                <c:pt idx="4598">
                  <c:v>2.5493333333327E-5</c:v>
                </c:pt>
                <c:pt idx="4599">
                  <c:v>2.5493333333327E-5</c:v>
                </c:pt>
                <c:pt idx="4600">
                  <c:v>1.5493333333326973E-5</c:v>
                </c:pt>
                <c:pt idx="4601">
                  <c:v>2.5493333333327E-5</c:v>
                </c:pt>
                <c:pt idx="4602">
                  <c:v>2.5493333333327E-5</c:v>
                </c:pt>
                <c:pt idx="4603">
                  <c:v>2.5493333333327E-5</c:v>
                </c:pt>
                <c:pt idx="4604">
                  <c:v>2.5493333333327E-5</c:v>
                </c:pt>
                <c:pt idx="4605">
                  <c:v>2.5493333333327E-5</c:v>
                </c:pt>
                <c:pt idx="4606">
                  <c:v>2.5493333333327E-5</c:v>
                </c:pt>
                <c:pt idx="4607">
                  <c:v>2.5493333333327E-5</c:v>
                </c:pt>
                <c:pt idx="4608">
                  <c:v>2.5493333333327E-5</c:v>
                </c:pt>
                <c:pt idx="4609">
                  <c:v>2.5493333333327E-5</c:v>
                </c:pt>
                <c:pt idx="4610">
                  <c:v>2.5493333333327E-5</c:v>
                </c:pt>
                <c:pt idx="4611">
                  <c:v>2.5493333333327E-5</c:v>
                </c:pt>
                <c:pt idx="4612">
                  <c:v>2.5493333333327E-5</c:v>
                </c:pt>
                <c:pt idx="4613">
                  <c:v>2.5493333333327E-5</c:v>
                </c:pt>
                <c:pt idx="4614">
                  <c:v>2.5493333333327E-5</c:v>
                </c:pt>
                <c:pt idx="4615">
                  <c:v>2.5493333333327E-5</c:v>
                </c:pt>
                <c:pt idx="4616">
                  <c:v>2.5493333333327E-5</c:v>
                </c:pt>
                <c:pt idx="4617">
                  <c:v>2.5493333333327E-5</c:v>
                </c:pt>
                <c:pt idx="4618">
                  <c:v>2.5493333333327E-5</c:v>
                </c:pt>
                <c:pt idx="4619">
                  <c:v>2.5493333333327E-5</c:v>
                </c:pt>
                <c:pt idx="4620">
                  <c:v>2.5493333333327E-5</c:v>
                </c:pt>
                <c:pt idx="4621">
                  <c:v>2.5493333333327E-5</c:v>
                </c:pt>
                <c:pt idx="4622">
                  <c:v>2.5493333333327E-5</c:v>
                </c:pt>
                <c:pt idx="4623">
                  <c:v>2.5493333333327E-5</c:v>
                </c:pt>
                <c:pt idx="4624">
                  <c:v>3.5493333333327026E-5</c:v>
                </c:pt>
                <c:pt idx="4625">
                  <c:v>2.5493333333327E-5</c:v>
                </c:pt>
                <c:pt idx="4626">
                  <c:v>2.5493333333327E-5</c:v>
                </c:pt>
                <c:pt idx="4627">
                  <c:v>2.5493333333327E-5</c:v>
                </c:pt>
                <c:pt idx="4628">
                  <c:v>2.5493333333327E-5</c:v>
                </c:pt>
                <c:pt idx="4629">
                  <c:v>2.5493333333327E-5</c:v>
                </c:pt>
                <c:pt idx="4630">
                  <c:v>2.5493333333327E-5</c:v>
                </c:pt>
                <c:pt idx="4631">
                  <c:v>2.5493333333327E-5</c:v>
                </c:pt>
                <c:pt idx="4632">
                  <c:v>1.5493333333326973E-5</c:v>
                </c:pt>
                <c:pt idx="4633">
                  <c:v>2.5493333333327E-5</c:v>
                </c:pt>
                <c:pt idx="4634">
                  <c:v>2.5493333333327E-5</c:v>
                </c:pt>
                <c:pt idx="4635">
                  <c:v>2.5493333333327E-5</c:v>
                </c:pt>
                <c:pt idx="4636">
                  <c:v>1.5493333333326973E-5</c:v>
                </c:pt>
                <c:pt idx="4637">
                  <c:v>2.5493333333327E-5</c:v>
                </c:pt>
                <c:pt idx="4638">
                  <c:v>1.5493333333326973E-5</c:v>
                </c:pt>
                <c:pt idx="4639">
                  <c:v>1.5493333333326973E-5</c:v>
                </c:pt>
                <c:pt idx="4640">
                  <c:v>1.5493333333326973E-5</c:v>
                </c:pt>
                <c:pt idx="4641">
                  <c:v>5.4933333333269472E-6</c:v>
                </c:pt>
                <c:pt idx="4642">
                  <c:v>5.4933333333269472E-6</c:v>
                </c:pt>
                <c:pt idx="4643">
                  <c:v>5.4933333333269472E-6</c:v>
                </c:pt>
                <c:pt idx="4644">
                  <c:v>-4.5066666666728622E-6</c:v>
                </c:pt>
                <c:pt idx="4645">
                  <c:v>-4.5066666666728622E-6</c:v>
                </c:pt>
                <c:pt idx="4646">
                  <c:v>-4.5066666666728622E-6</c:v>
                </c:pt>
                <c:pt idx="4647">
                  <c:v>-1.4506666666672888E-5</c:v>
                </c:pt>
                <c:pt idx="4648">
                  <c:v>-2.4506666666672915E-5</c:v>
                </c:pt>
                <c:pt idx="4649">
                  <c:v>-1.4506666666672888E-5</c:v>
                </c:pt>
                <c:pt idx="4650">
                  <c:v>-2.4506666666672915E-5</c:v>
                </c:pt>
                <c:pt idx="4651">
                  <c:v>-2.4506666666672915E-5</c:v>
                </c:pt>
                <c:pt idx="4652">
                  <c:v>-4.4506666666672967E-5</c:v>
                </c:pt>
                <c:pt idx="4653">
                  <c:v>-4.4506666666672967E-5</c:v>
                </c:pt>
                <c:pt idx="4654">
                  <c:v>-4.4506666666672967E-5</c:v>
                </c:pt>
                <c:pt idx="4655">
                  <c:v>-4.4506666666672967E-5</c:v>
                </c:pt>
                <c:pt idx="4656">
                  <c:v>-5.4506666666672993E-5</c:v>
                </c:pt>
                <c:pt idx="4657">
                  <c:v>-6.450666666667302E-5</c:v>
                </c:pt>
                <c:pt idx="4658">
                  <c:v>-7.4506666666673046E-5</c:v>
                </c:pt>
                <c:pt idx="4659">
                  <c:v>-6.450666666667302E-5</c:v>
                </c:pt>
                <c:pt idx="4660">
                  <c:v>-8.4506666666672855E-5</c:v>
                </c:pt>
                <c:pt idx="4661">
                  <c:v>-8.4506666666672855E-5</c:v>
                </c:pt>
                <c:pt idx="4662">
                  <c:v>-8.4506666666672855E-5</c:v>
                </c:pt>
                <c:pt idx="4663">
                  <c:v>-8.4506666666672855E-5</c:v>
                </c:pt>
                <c:pt idx="4664">
                  <c:v>-9.4506666666672881E-5</c:v>
                </c:pt>
                <c:pt idx="4665">
                  <c:v>-8.4506666666672855E-5</c:v>
                </c:pt>
                <c:pt idx="4666">
                  <c:v>-9.4506666666672881E-5</c:v>
                </c:pt>
                <c:pt idx="4667">
                  <c:v>-9.4506666666672881E-5</c:v>
                </c:pt>
                <c:pt idx="4668">
                  <c:v>-1.0450666666667291E-4</c:v>
                </c:pt>
                <c:pt idx="4669">
                  <c:v>-9.4506666666672881E-5</c:v>
                </c:pt>
                <c:pt idx="4670">
                  <c:v>-1.0450666666667291E-4</c:v>
                </c:pt>
                <c:pt idx="4671">
                  <c:v>-9.4506666666672881E-5</c:v>
                </c:pt>
                <c:pt idx="4672">
                  <c:v>-8.4506666666672855E-5</c:v>
                </c:pt>
                <c:pt idx="4673">
                  <c:v>-9.4506666666672881E-5</c:v>
                </c:pt>
                <c:pt idx="4674">
                  <c:v>-9.4506666666672881E-5</c:v>
                </c:pt>
                <c:pt idx="4675">
                  <c:v>-8.4506666666672855E-5</c:v>
                </c:pt>
                <c:pt idx="4676">
                  <c:v>-8.4506666666672855E-5</c:v>
                </c:pt>
                <c:pt idx="4677">
                  <c:v>-8.4506666666672855E-5</c:v>
                </c:pt>
                <c:pt idx="4678">
                  <c:v>-8.4506666666672855E-5</c:v>
                </c:pt>
                <c:pt idx="4679">
                  <c:v>-7.4506666666673046E-5</c:v>
                </c:pt>
                <c:pt idx="4680">
                  <c:v>-8.4506666666672855E-5</c:v>
                </c:pt>
                <c:pt idx="4681">
                  <c:v>-6.450666666667302E-5</c:v>
                </c:pt>
                <c:pt idx="4682">
                  <c:v>-6.450666666667302E-5</c:v>
                </c:pt>
                <c:pt idx="4683">
                  <c:v>-6.450666666667302E-5</c:v>
                </c:pt>
                <c:pt idx="4684">
                  <c:v>-6.450666666667302E-5</c:v>
                </c:pt>
                <c:pt idx="4685">
                  <c:v>-4.4506666666672967E-5</c:v>
                </c:pt>
                <c:pt idx="4686">
                  <c:v>-5.4506666666672993E-5</c:v>
                </c:pt>
                <c:pt idx="4687">
                  <c:v>-4.4506666666672967E-5</c:v>
                </c:pt>
                <c:pt idx="4688">
                  <c:v>-3.4506666666672941E-5</c:v>
                </c:pt>
                <c:pt idx="4689">
                  <c:v>-3.4506666666672941E-5</c:v>
                </c:pt>
                <c:pt idx="4690">
                  <c:v>-3.4506666666672941E-5</c:v>
                </c:pt>
                <c:pt idx="4691">
                  <c:v>-2.4506666666672915E-5</c:v>
                </c:pt>
                <c:pt idx="4692">
                  <c:v>-2.4506666666672915E-5</c:v>
                </c:pt>
                <c:pt idx="4693">
                  <c:v>-1.4506666666672888E-5</c:v>
                </c:pt>
                <c:pt idx="4694">
                  <c:v>-1.4506666666672888E-5</c:v>
                </c:pt>
                <c:pt idx="4695">
                  <c:v>-4.5066666666728622E-6</c:v>
                </c:pt>
                <c:pt idx="4696">
                  <c:v>-1.4506666666672888E-5</c:v>
                </c:pt>
                <c:pt idx="4697">
                  <c:v>5.4933333333269472E-6</c:v>
                </c:pt>
                <c:pt idx="4698">
                  <c:v>5.4933333333269472E-6</c:v>
                </c:pt>
                <c:pt idx="4699">
                  <c:v>5.4933333333269472E-6</c:v>
                </c:pt>
                <c:pt idx="4700">
                  <c:v>5.4933333333269472E-6</c:v>
                </c:pt>
                <c:pt idx="4701">
                  <c:v>1.5493333333326973E-5</c:v>
                </c:pt>
                <c:pt idx="4702">
                  <c:v>1.5493333333326973E-5</c:v>
                </c:pt>
                <c:pt idx="4703">
                  <c:v>2.5493333333327E-5</c:v>
                </c:pt>
                <c:pt idx="4704">
                  <c:v>3.5493333333327026E-5</c:v>
                </c:pt>
                <c:pt idx="4705">
                  <c:v>3.5493333333327026E-5</c:v>
                </c:pt>
                <c:pt idx="4706">
                  <c:v>3.5493333333327026E-5</c:v>
                </c:pt>
                <c:pt idx="4707">
                  <c:v>4.5493333333327052E-5</c:v>
                </c:pt>
                <c:pt idx="4708">
                  <c:v>4.5493333333327052E-5</c:v>
                </c:pt>
                <c:pt idx="4709">
                  <c:v>5.5493333333327078E-5</c:v>
                </c:pt>
                <c:pt idx="4710">
                  <c:v>6.5493333333327105E-5</c:v>
                </c:pt>
                <c:pt idx="4711">
                  <c:v>6.5493333333327105E-5</c:v>
                </c:pt>
                <c:pt idx="4712">
                  <c:v>6.5493333333327105E-5</c:v>
                </c:pt>
                <c:pt idx="4713">
                  <c:v>8.549333333332694E-5</c:v>
                </c:pt>
                <c:pt idx="4714">
                  <c:v>8.549333333332694E-5</c:v>
                </c:pt>
                <c:pt idx="4715">
                  <c:v>8.549333333332694E-5</c:v>
                </c:pt>
                <c:pt idx="4716">
                  <c:v>8.549333333332694E-5</c:v>
                </c:pt>
                <c:pt idx="4717">
                  <c:v>1.0549333333332699E-4</c:v>
                </c:pt>
                <c:pt idx="4718">
                  <c:v>1.0549333333332699E-4</c:v>
                </c:pt>
                <c:pt idx="4719">
                  <c:v>1.0549333333332699E-4</c:v>
                </c:pt>
                <c:pt idx="4720">
                  <c:v>1.1549333333332702E-4</c:v>
                </c:pt>
                <c:pt idx="4721">
                  <c:v>1.1549333333332702E-4</c:v>
                </c:pt>
                <c:pt idx="4722">
                  <c:v>1.1549333333332702E-4</c:v>
                </c:pt>
                <c:pt idx="4723">
                  <c:v>1.2549333333332705E-4</c:v>
                </c:pt>
                <c:pt idx="4724">
                  <c:v>1.2549333333332705E-4</c:v>
                </c:pt>
                <c:pt idx="4725">
                  <c:v>1.2549333333332705E-4</c:v>
                </c:pt>
                <c:pt idx="4726">
                  <c:v>1.2549333333332705E-4</c:v>
                </c:pt>
                <c:pt idx="4727">
                  <c:v>1.3549333333332707E-4</c:v>
                </c:pt>
                <c:pt idx="4728">
                  <c:v>1.2549333333332705E-4</c:v>
                </c:pt>
                <c:pt idx="4729">
                  <c:v>1.3549333333332707E-4</c:v>
                </c:pt>
                <c:pt idx="4730">
                  <c:v>1.2549333333332705E-4</c:v>
                </c:pt>
                <c:pt idx="4731">
                  <c:v>1.2549333333332705E-4</c:v>
                </c:pt>
                <c:pt idx="4732">
                  <c:v>1.2549333333332705E-4</c:v>
                </c:pt>
                <c:pt idx="4733">
                  <c:v>1.2549333333332705E-4</c:v>
                </c:pt>
                <c:pt idx="4734">
                  <c:v>1.1549333333332702E-4</c:v>
                </c:pt>
                <c:pt idx="4735">
                  <c:v>1.2549333333332705E-4</c:v>
                </c:pt>
                <c:pt idx="4736">
                  <c:v>1.2549333333332705E-4</c:v>
                </c:pt>
                <c:pt idx="4737">
                  <c:v>1.1549333333332702E-4</c:v>
                </c:pt>
                <c:pt idx="4738">
                  <c:v>1.0549333333332699E-4</c:v>
                </c:pt>
                <c:pt idx="4739">
                  <c:v>1.0549333333332699E-4</c:v>
                </c:pt>
                <c:pt idx="4740">
                  <c:v>9.5493333333326966E-5</c:v>
                </c:pt>
                <c:pt idx="4741">
                  <c:v>9.5493333333326966E-5</c:v>
                </c:pt>
                <c:pt idx="4742">
                  <c:v>8.549333333332694E-5</c:v>
                </c:pt>
                <c:pt idx="4743">
                  <c:v>8.549333333332694E-5</c:v>
                </c:pt>
                <c:pt idx="4744">
                  <c:v>7.5493333333327131E-5</c:v>
                </c:pt>
                <c:pt idx="4745">
                  <c:v>8.549333333332694E-5</c:v>
                </c:pt>
                <c:pt idx="4746">
                  <c:v>7.5493333333327131E-5</c:v>
                </c:pt>
                <c:pt idx="4747">
                  <c:v>6.5493333333327105E-5</c:v>
                </c:pt>
                <c:pt idx="4748">
                  <c:v>5.5493333333327078E-5</c:v>
                </c:pt>
                <c:pt idx="4749">
                  <c:v>6.5493333333327105E-5</c:v>
                </c:pt>
                <c:pt idx="4750">
                  <c:v>4.5493333333327052E-5</c:v>
                </c:pt>
                <c:pt idx="4751">
                  <c:v>4.5493333333327052E-5</c:v>
                </c:pt>
                <c:pt idx="4752">
                  <c:v>4.5493333333327052E-5</c:v>
                </c:pt>
                <c:pt idx="4753">
                  <c:v>4.5493333333327052E-5</c:v>
                </c:pt>
                <c:pt idx="4754">
                  <c:v>3.5493333333327026E-5</c:v>
                </c:pt>
                <c:pt idx="4755">
                  <c:v>3.5493333333327026E-5</c:v>
                </c:pt>
                <c:pt idx="4756">
                  <c:v>2.5493333333327E-5</c:v>
                </c:pt>
                <c:pt idx="4757">
                  <c:v>2.5493333333327E-5</c:v>
                </c:pt>
                <c:pt idx="4758">
                  <c:v>2.5493333333327E-5</c:v>
                </c:pt>
                <c:pt idx="4759">
                  <c:v>2.5493333333327E-5</c:v>
                </c:pt>
                <c:pt idx="4760">
                  <c:v>1.5493333333326973E-5</c:v>
                </c:pt>
                <c:pt idx="4761">
                  <c:v>2.5493333333327E-5</c:v>
                </c:pt>
                <c:pt idx="4762">
                  <c:v>1.5493333333326973E-5</c:v>
                </c:pt>
                <c:pt idx="4763">
                  <c:v>1.5493333333326973E-5</c:v>
                </c:pt>
                <c:pt idx="4764">
                  <c:v>5.4933333333269472E-6</c:v>
                </c:pt>
                <c:pt idx="4765">
                  <c:v>1.5493333333326973E-5</c:v>
                </c:pt>
                <c:pt idx="4766">
                  <c:v>5.4933333333269472E-6</c:v>
                </c:pt>
                <c:pt idx="4767">
                  <c:v>5.4933333333269472E-6</c:v>
                </c:pt>
                <c:pt idx="4768">
                  <c:v>5.4933333333269472E-6</c:v>
                </c:pt>
                <c:pt idx="4769">
                  <c:v>5.4933333333269472E-6</c:v>
                </c:pt>
                <c:pt idx="4770">
                  <c:v>5.4933333333269472E-6</c:v>
                </c:pt>
                <c:pt idx="4771">
                  <c:v>5.4933333333269472E-6</c:v>
                </c:pt>
                <c:pt idx="4772">
                  <c:v>-4.5066666666728622E-6</c:v>
                </c:pt>
                <c:pt idx="4773">
                  <c:v>5.4933333333269472E-6</c:v>
                </c:pt>
                <c:pt idx="4774">
                  <c:v>5.4933333333269472E-6</c:v>
                </c:pt>
                <c:pt idx="4775">
                  <c:v>5.4933333333269472E-6</c:v>
                </c:pt>
                <c:pt idx="4776">
                  <c:v>-4.5066666666728622E-6</c:v>
                </c:pt>
                <c:pt idx="4777">
                  <c:v>5.4933333333269472E-6</c:v>
                </c:pt>
                <c:pt idx="4778">
                  <c:v>5.4933333333269472E-6</c:v>
                </c:pt>
                <c:pt idx="4779">
                  <c:v>5.4933333333269472E-6</c:v>
                </c:pt>
                <c:pt idx="4780">
                  <c:v>-4.5066666666728622E-6</c:v>
                </c:pt>
                <c:pt idx="4781">
                  <c:v>5.4933333333269472E-6</c:v>
                </c:pt>
                <c:pt idx="4782">
                  <c:v>-4.5066666666728622E-6</c:v>
                </c:pt>
                <c:pt idx="4783">
                  <c:v>5.4933333333269472E-6</c:v>
                </c:pt>
                <c:pt idx="4784">
                  <c:v>5.4933333333269472E-6</c:v>
                </c:pt>
                <c:pt idx="4785">
                  <c:v>5.4933333333269472E-6</c:v>
                </c:pt>
                <c:pt idx="4786">
                  <c:v>-4.5066666666728622E-6</c:v>
                </c:pt>
                <c:pt idx="4787">
                  <c:v>5.4933333333269472E-6</c:v>
                </c:pt>
                <c:pt idx="4788">
                  <c:v>5.4933333333269472E-6</c:v>
                </c:pt>
                <c:pt idx="4789">
                  <c:v>5.4933333333269472E-6</c:v>
                </c:pt>
                <c:pt idx="4790">
                  <c:v>5.4933333333269472E-6</c:v>
                </c:pt>
                <c:pt idx="4791">
                  <c:v>5.4933333333269472E-6</c:v>
                </c:pt>
                <c:pt idx="4792">
                  <c:v>5.4933333333269472E-6</c:v>
                </c:pt>
                <c:pt idx="4793">
                  <c:v>1.5493333333326973E-5</c:v>
                </c:pt>
                <c:pt idx="4794">
                  <c:v>5.4933333333269472E-6</c:v>
                </c:pt>
                <c:pt idx="4795">
                  <c:v>5.4933333333269472E-6</c:v>
                </c:pt>
                <c:pt idx="4796">
                  <c:v>5.4933333333269472E-6</c:v>
                </c:pt>
                <c:pt idx="4797">
                  <c:v>1.5493333333326973E-5</c:v>
                </c:pt>
                <c:pt idx="4798">
                  <c:v>5.4933333333269472E-6</c:v>
                </c:pt>
                <c:pt idx="4799">
                  <c:v>1.5493333333326973E-5</c:v>
                </c:pt>
                <c:pt idx="4800">
                  <c:v>1.5493333333326973E-5</c:v>
                </c:pt>
                <c:pt idx="4801">
                  <c:v>1.5493333333326973E-5</c:v>
                </c:pt>
                <c:pt idx="4802">
                  <c:v>5.4933333333269472E-6</c:v>
                </c:pt>
                <c:pt idx="4803">
                  <c:v>1.5493333333326973E-5</c:v>
                </c:pt>
                <c:pt idx="4804">
                  <c:v>5.4933333333269472E-6</c:v>
                </c:pt>
                <c:pt idx="4805">
                  <c:v>1.5493333333326973E-5</c:v>
                </c:pt>
                <c:pt idx="4806">
                  <c:v>1.5493333333326973E-5</c:v>
                </c:pt>
                <c:pt idx="4807">
                  <c:v>2.5493333333327E-5</c:v>
                </c:pt>
                <c:pt idx="4808">
                  <c:v>5.4933333333269472E-6</c:v>
                </c:pt>
                <c:pt idx="4809">
                  <c:v>2.5493333333327E-5</c:v>
                </c:pt>
                <c:pt idx="4810">
                  <c:v>2.5493333333327E-5</c:v>
                </c:pt>
                <c:pt idx="4811">
                  <c:v>2.5493333333327E-5</c:v>
                </c:pt>
                <c:pt idx="4812">
                  <c:v>1.5493333333326973E-5</c:v>
                </c:pt>
                <c:pt idx="4813">
                  <c:v>2.5493333333327E-5</c:v>
                </c:pt>
                <c:pt idx="4814">
                  <c:v>2.5493333333327E-5</c:v>
                </c:pt>
                <c:pt idx="4815">
                  <c:v>2.5493333333327E-5</c:v>
                </c:pt>
                <c:pt idx="4816">
                  <c:v>2.5493333333327E-5</c:v>
                </c:pt>
                <c:pt idx="4817">
                  <c:v>2.5493333333327E-5</c:v>
                </c:pt>
                <c:pt idx="4818">
                  <c:v>2.5493333333327E-5</c:v>
                </c:pt>
                <c:pt idx="4819">
                  <c:v>3.5493333333327026E-5</c:v>
                </c:pt>
                <c:pt idx="4820">
                  <c:v>2.5493333333327E-5</c:v>
                </c:pt>
                <c:pt idx="4821">
                  <c:v>4.5493333333327052E-5</c:v>
                </c:pt>
                <c:pt idx="4822">
                  <c:v>4.5493333333327052E-5</c:v>
                </c:pt>
                <c:pt idx="4823">
                  <c:v>4.5493333333327052E-5</c:v>
                </c:pt>
                <c:pt idx="4824">
                  <c:v>4.5493333333327052E-5</c:v>
                </c:pt>
                <c:pt idx="4825">
                  <c:v>5.5493333333327078E-5</c:v>
                </c:pt>
                <c:pt idx="4826">
                  <c:v>5.5493333333327078E-5</c:v>
                </c:pt>
                <c:pt idx="4827">
                  <c:v>5.5493333333327078E-5</c:v>
                </c:pt>
                <c:pt idx="4828">
                  <c:v>5.5493333333327078E-5</c:v>
                </c:pt>
                <c:pt idx="4829">
                  <c:v>6.5493333333327105E-5</c:v>
                </c:pt>
                <c:pt idx="4830">
                  <c:v>6.5493333333327105E-5</c:v>
                </c:pt>
                <c:pt idx="4831">
                  <c:v>7.5493333333327131E-5</c:v>
                </c:pt>
                <c:pt idx="4832">
                  <c:v>8.549333333332694E-5</c:v>
                </c:pt>
                <c:pt idx="4833">
                  <c:v>8.549333333332694E-5</c:v>
                </c:pt>
                <c:pt idx="4834">
                  <c:v>7.5493333333327131E-5</c:v>
                </c:pt>
                <c:pt idx="4835">
                  <c:v>8.549333333332694E-5</c:v>
                </c:pt>
                <c:pt idx="4836">
                  <c:v>8.549333333332694E-5</c:v>
                </c:pt>
                <c:pt idx="4837">
                  <c:v>8.549333333332694E-5</c:v>
                </c:pt>
                <c:pt idx="4838">
                  <c:v>9.5493333333326966E-5</c:v>
                </c:pt>
                <c:pt idx="4839">
                  <c:v>9.5493333333326966E-5</c:v>
                </c:pt>
                <c:pt idx="4840">
                  <c:v>8.549333333332694E-5</c:v>
                </c:pt>
                <c:pt idx="4841">
                  <c:v>1.0549333333332699E-4</c:v>
                </c:pt>
                <c:pt idx="4842">
                  <c:v>9.5493333333326966E-5</c:v>
                </c:pt>
                <c:pt idx="4843">
                  <c:v>9.5493333333326966E-5</c:v>
                </c:pt>
                <c:pt idx="4844">
                  <c:v>9.5493333333326966E-5</c:v>
                </c:pt>
                <c:pt idx="4845">
                  <c:v>9.5493333333326966E-5</c:v>
                </c:pt>
                <c:pt idx="4846">
                  <c:v>8.549333333332694E-5</c:v>
                </c:pt>
                <c:pt idx="4847">
                  <c:v>9.5493333333326966E-5</c:v>
                </c:pt>
                <c:pt idx="4848">
                  <c:v>9.5493333333326966E-5</c:v>
                </c:pt>
                <c:pt idx="4849">
                  <c:v>8.549333333332694E-5</c:v>
                </c:pt>
                <c:pt idx="4850">
                  <c:v>8.549333333332694E-5</c:v>
                </c:pt>
                <c:pt idx="4851">
                  <c:v>8.549333333332694E-5</c:v>
                </c:pt>
                <c:pt idx="4852">
                  <c:v>7.5493333333327131E-5</c:v>
                </c:pt>
                <c:pt idx="4853">
                  <c:v>7.5493333333327131E-5</c:v>
                </c:pt>
                <c:pt idx="4854">
                  <c:v>7.5493333333327131E-5</c:v>
                </c:pt>
                <c:pt idx="4855">
                  <c:v>7.5493333333327131E-5</c:v>
                </c:pt>
                <c:pt idx="4856">
                  <c:v>5.5493333333327078E-5</c:v>
                </c:pt>
                <c:pt idx="4857">
                  <c:v>6.5493333333327105E-5</c:v>
                </c:pt>
                <c:pt idx="4858">
                  <c:v>5.5493333333327078E-5</c:v>
                </c:pt>
                <c:pt idx="4859">
                  <c:v>5.5493333333327078E-5</c:v>
                </c:pt>
                <c:pt idx="4860">
                  <c:v>4.5493333333327052E-5</c:v>
                </c:pt>
                <c:pt idx="4861">
                  <c:v>4.5493333333327052E-5</c:v>
                </c:pt>
                <c:pt idx="4862">
                  <c:v>3.5493333333327026E-5</c:v>
                </c:pt>
                <c:pt idx="4863">
                  <c:v>3.5493333333327026E-5</c:v>
                </c:pt>
                <c:pt idx="4864">
                  <c:v>3.5493333333327026E-5</c:v>
                </c:pt>
                <c:pt idx="4865">
                  <c:v>2.5493333333327E-5</c:v>
                </c:pt>
                <c:pt idx="4866">
                  <c:v>1.5493333333326973E-5</c:v>
                </c:pt>
                <c:pt idx="4867">
                  <c:v>1.5493333333326973E-5</c:v>
                </c:pt>
                <c:pt idx="4868">
                  <c:v>5.4933333333269472E-6</c:v>
                </c:pt>
                <c:pt idx="4869">
                  <c:v>5.4933333333269472E-6</c:v>
                </c:pt>
                <c:pt idx="4870">
                  <c:v>5.4933333333269472E-6</c:v>
                </c:pt>
                <c:pt idx="4871">
                  <c:v>5.4933333333269472E-6</c:v>
                </c:pt>
                <c:pt idx="4872">
                  <c:v>-1.4506666666672888E-5</c:v>
                </c:pt>
                <c:pt idx="4873">
                  <c:v>-4.5066666666728622E-6</c:v>
                </c:pt>
                <c:pt idx="4874">
                  <c:v>-4.5066666666728622E-6</c:v>
                </c:pt>
                <c:pt idx="4875">
                  <c:v>-1.4506666666672888E-5</c:v>
                </c:pt>
                <c:pt idx="4876">
                  <c:v>-1.4506666666672888E-5</c:v>
                </c:pt>
                <c:pt idx="4877">
                  <c:v>-1.4506666666672888E-5</c:v>
                </c:pt>
                <c:pt idx="4878">
                  <c:v>-2.4506666666672915E-5</c:v>
                </c:pt>
                <c:pt idx="4879">
                  <c:v>-2.4506666666672915E-5</c:v>
                </c:pt>
                <c:pt idx="4880">
                  <c:v>-2.4506666666672915E-5</c:v>
                </c:pt>
                <c:pt idx="4881">
                  <c:v>-2.4506666666672915E-5</c:v>
                </c:pt>
                <c:pt idx="4882">
                  <c:v>-3.4506666666672941E-5</c:v>
                </c:pt>
                <c:pt idx="4883">
                  <c:v>-3.4506666666672941E-5</c:v>
                </c:pt>
                <c:pt idx="4884">
                  <c:v>-4.4506666666672967E-5</c:v>
                </c:pt>
                <c:pt idx="4885">
                  <c:v>-4.4506666666672967E-5</c:v>
                </c:pt>
                <c:pt idx="4886">
                  <c:v>-4.4506666666672967E-5</c:v>
                </c:pt>
                <c:pt idx="4887">
                  <c:v>-4.4506666666672967E-5</c:v>
                </c:pt>
                <c:pt idx="4888">
                  <c:v>-5.4506666666672993E-5</c:v>
                </c:pt>
                <c:pt idx="4889">
                  <c:v>-4.4506666666672967E-5</c:v>
                </c:pt>
                <c:pt idx="4890">
                  <c:v>-5.4506666666672993E-5</c:v>
                </c:pt>
                <c:pt idx="4891">
                  <c:v>-6.450666666667302E-5</c:v>
                </c:pt>
                <c:pt idx="4892">
                  <c:v>-6.450666666667302E-5</c:v>
                </c:pt>
                <c:pt idx="4893">
                  <c:v>-6.450666666667302E-5</c:v>
                </c:pt>
                <c:pt idx="4894">
                  <c:v>-7.4506666666673046E-5</c:v>
                </c:pt>
                <c:pt idx="4895">
                  <c:v>-6.450666666667302E-5</c:v>
                </c:pt>
                <c:pt idx="4896">
                  <c:v>-6.450666666667302E-5</c:v>
                </c:pt>
                <c:pt idx="4897">
                  <c:v>-7.4506666666673046E-5</c:v>
                </c:pt>
                <c:pt idx="4898">
                  <c:v>-8.4506666666672855E-5</c:v>
                </c:pt>
                <c:pt idx="4899">
                  <c:v>-8.4506666666672855E-5</c:v>
                </c:pt>
                <c:pt idx="4900">
                  <c:v>-8.4506666666672855E-5</c:v>
                </c:pt>
                <c:pt idx="4901">
                  <c:v>-8.4506666666672855E-5</c:v>
                </c:pt>
                <c:pt idx="4902">
                  <c:v>-8.4506666666672855E-5</c:v>
                </c:pt>
                <c:pt idx="4903">
                  <c:v>-8.4506666666672855E-5</c:v>
                </c:pt>
                <c:pt idx="4904">
                  <c:v>-1.0450666666667291E-4</c:v>
                </c:pt>
                <c:pt idx="4905">
                  <c:v>-8.4506666666672855E-5</c:v>
                </c:pt>
                <c:pt idx="4906">
                  <c:v>-9.4506666666672881E-5</c:v>
                </c:pt>
                <c:pt idx="4907">
                  <c:v>-9.4506666666672881E-5</c:v>
                </c:pt>
                <c:pt idx="4908">
                  <c:v>-1.0450666666667291E-4</c:v>
                </c:pt>
                <c:pt idx="4909">
                  <c:v>-1.0450666666667291E-4</c:v>
                </c:pt>
                <c:pt idx="4910">
                  <c:v>-1.0450666666667291E-4</c:v>
                </c:pt>
                <c:pt idx="4911">
                  <c:v>-1.0450666666667291E-4</c:v>
                </c:pt>
                <c:pt idx="4912">
                  <c:v>-1.0450666666667291E-4</c:v>
                </c:pt>
                <c:pt idx="4913">
                  <c:v>-1.0450666666667291E-4</c:v>
                </c:pt>
                <c:pt idx="4914">
                  <c:v>-1.0450666666667291E-4</c:v>
                </c:pt>
                <c:pt idx="4915">
                  <c:v>-1.0450666666667291E-4</c:v>
                </c:pt>
                <c:pt idx="4916">
                  <c:v>-1.0450666666667291E-4</c:v>
                </c:pt>
                <c:pt idx="4917">
                  <c:v>-1.0450666666667291E-4</c:v>
                </c:pt>
                <c:pt idx="4918">
                  <c:v>-1.0450666666667291E-4</c:v>
                </c:pt>
                <c:pt idx="4919">
                  <c:v>-1.0450666666667291E-4</c:v>
                </c:pt>
                <c:pt idx="4920">
                  <c:v>-1.1450666666667293E-4</c:v>
                </c:pt>
                <c:pt idx="4921">
                  <c:v>-1.0450666666667291E-4</c:v>
                </c:pt>
                <c:pt idx="4922">
                  <c:v>-1.0450666666667291E-4</c:v>
                </c:pt>
                <c:pt idx="4923">
                  <c:v>-1.0450666666667291E-4</c:v>
                </c:pt>
                <c:pt idx="4924">
                  <c:v>-1.0450666666667291E-4</c:v>
                </c:pt>
                <c:pt idx="4925">
                  <c:v>-9.4506666666672881E-5</c:v>
                </c:pt>
                <c:pt idx="4926">
                  <c:v>-1.0450666666667291E-4</c:v>
                </c:pt>
                <c:pt idx="4927">
                  <c:v>-9.4506666666672881E-5</c:v>
                </c:pt>
                <c:pt idx="4928">
                  <c:v>-8.4506666666672855E-5</c:v>
                </c:pt>
                <c:pt idx="4929">
                  <c:v>-8.4506666666672855E-5</c:v>
                </c:pt>
                <c:pt idx="4930">
                  <c:v>-8.4506666666672855E-5</c:v>
                </c:pt>
                <c:pt idx="4931">
                  <c:v>-8.4506666666672855E-5</c:v>
                </c:pt>
                <c:pt idx="4932">
                  <c:v>-8.4506666666672855E-5</c:v>
                </c:pt>
                <c:pt idx="4933">
                  <c:v>-6.450666666667302E-5</c:v>
                </c:pt>
                <c:pt idx="4934">
                  <c:v>-6.450666666667302E-5</c:v>
                </c:pt>
                <c:pt idx="4935">
                  <c:v>-5.4506666666672993E-5</c:v>
                </c:pt>
                <c:pt idx="4936">
                  <c:v>-6.450666666667302E-5</c:v>
                </c:pt>
                <c:pt idx="4937">
                  <c:v>-4.4506666666672967E-5</c:v>
                </c:pt>
                <c:pt idx="4938">
                  <c:v>-4.4506666666672967E-5</c:v>
                </c:pt>
                <c:pt idx="4939">
                  <c:v>-3.4506666666672941E-5</c:v>
                </c:pt>
                <c:pt idx="4940">
                  <c:v>-3.4506666666672941E-5</c:v>
                </c:pt>
                <c:pt idx="4941">
                  <c:v>-2.4506666666672915E-5</c:v>
                </c:pt>
                <c:pt idx="4942">
                  <c:v>-2.4506666666672915E-5</c:v>
                </c:pt>
                <c:pt idx="4943">
                  <c:v>-1.4506666666672888E-5</c:v>
                </c:pt>
                <c:pt idx="4944">
                  <c:v>5.4933333333269472E-6</c:v>
                </c:pt>
                <c:pt idx="4945">
                  <c:v>5.4933333333269472E-6</c:v>
                </c:pt>
                <c:pt idx="4946">
                  <c:v>5.4933333333269472E-6</c:v>
                </c:pt>
                <c:pt idx="4947">
                  <c:v>1.5493333333326973E-5</c:v>
                </c:pt>
                <c:pt idx="4948">
                  <c:v>2.5493333333327E-5</c:v>
                </c:pt>
                <c:pt idx="4949">
                  <c:v>2.5493333333327E-5</c:v>
                </c:pt>
                <c:pt idx="4950">
                  <c:v>3.5493333333327026E-5</c:v>
                </c:pt>
                <c:pt idx="4951">
                  <c:v>4.5493333333327052E-5</c:v>
                </c:pt>
                <c:pt idx="4952">
                  <c:v>4.5493333333327052E-5</c:v>
                </c:pt>
                <c:pt idx="4953">
                  <c:v>5.5493333333327078E-5</c:v>
                </c:pt>
                <c:pt idx="4954">
                  <c:v>6.5493333333327105E-5</c:v>
                </c:pt>
                <c:pt idx="4955">
                  <c:v>6.5493333333327105E-5</c:v>
                </c:pt>
                <c:pt idx="4956">
                  <c:v>6.5493333333327105E-5</c:v>
                </c:pt>
                <c:pt idx="4957">
                  <c:v>6.5493333333327105E-5</c:v>
                </c:pt>
                <c:pt idx="4958">
                  <c:v>6.5493333333327105E-5</c:v>
                </c:pt>
                <c:pt idx="4959">
                  <c:v>7.5493333333327131E-5</c:v>
                </c:pt>
                <c:pt idx="4960">
                  <c:v>8.549333333332694E-5</c:v>
                </c:pt>
                <c:pt idx="4961">
                  <c:v>8.549333333332694E-5</c:v>
                </c:pt>
                <c:pt idx="4962">
                  <c:v>7.5493333333327131E-5</c:v>
                </c:pt>
                <c:pt idx="4963">
                  <c:v>8.549333333332694E-5</c:v>
                </c:pt>
                <c:pt idx="4964">
                  <c:v>7.5493333333327131E-5</c:v>
                </c:pt>
                <c:pt idx="4965">
                  <c:v>8.549333333332694E-5</c:v>
                </c:pt>
                <c:pt idx="4966">
                  <c:v>8.549333333332694E-5</c:v>
                </c:pt>
                <c:pt idx="4967">
                  <c:v>8.549333333332694E-5</c:v>
                </c:pt>
                <c:pt idx="4968">
                  <c:v>7.5493333333327131E-5</c:v>
                </c:pt>
                <c:pt idx="4969">
                  <c:v>8.549333333332694E-5</c:v>
                </c:pt>
                <c:pt idx="4970">
                  <c:v>8.549333333332694E-5</c:v>
                </c:pt>
                <c:pt idx="4971">
                  <c:v>8.549333333332694E-5</c:v>
                </c:pt>
                <c:pt idx="4972">
                  <c:v>7.5493333333327131E-5</c:v>
                </c:pt>
                <c:pt idx="4973">
                  <c:v>8.549333333332694E-5</c:v>
                </c:pt>
                <c:pt idx="4974">
                  <c:v>7.5493333333327131E-5</c:v>
                </c:pt>
                <c:pt idx="4975">
                  <c:v>8.549333333332694E-5</c:v>
                </c:pt>
                <c:pt idx="4976">
                  <c:v>8.549333333332694E-5</c:v>
                </c:pt>
                <c:pt idx="4977">
                  <c:v>8.549333333332694E-5</c:v>
                </c:pt>
                <c:pt idx="4978">
                  <c:v>8.549333333332694E-5</c:v>
                </c:pt>
                <c:pt idx="4979">
                  <c:v>8.549333333332694E-5</c:v>
                </c:pt>
                <c:pt idx="4980">
                  <c:v>8.549333333332694E-5</c:v>
                </c:pt>
                <c:pt idx="4981">
                  <c:v>8.549333333332694E-5</c:v>
                </c:pt>
                <c:pt idx="4982">
                  <c:v>8.549333333332694E-5</c:v>
                </c:pt>
                <c:pt idx="4983">
                  <c:v>8.549333333332694E-5</c:v>
                </c:pt>
                <c:pt idx="4984">
                  <c:v>7.5493333333327131E-5</c:v>
                </c:pt>
                <c:pt idx="4985">
                  <c:v>8.549333333332694E-5</c:v>
                </c:pt>
                <c:pt idx="4986">
                  <c:v>8.549333333332694E-5</c:v>
                </c:pt>
                <c:pt idx="4987">
                  <c:v>8.549333333332694E-5</c:v>
                </c:pt>
                <c:pt idx="4988">
                  <c:v>8.549333333332694E-5</c:v>
                </c:pt>
                <c:pt idx="4989">
                  <c:v>8.549333333332694E-5</c:v>
                </c:pt>
                <c:pt idx="4990">
                  <c:v>8.549333333332694E-5</c:v>
                </c:pt>
                <c:pt idx="4991">
                  <c:v>8.549333333332694E-5</c:v>
                </c:pt>
                <c:pt idx="4992">
                  <c:v>8.549333333332694E-5</c:v>
                </c:pt>
                <c:pt idx="4993">
                  <c:v>8.549333333332694E-5</c:v>
                </c:pt>
                <c:pt idx="4994">
                  <c:v>7.5493333333327131E-5</c:v>
                </c:pt>
                <c:pt idx="4995">
                  <c:v>8.549333333332694E-5</c:v>
                </c:pt>
                <c:pt idx="4996">
                  <c:v>7.5493333333327131E-5</c:v>
                </c:pt>
                <c:pt idx="4997">
                  <c:v>7.5493333333327131E-5</c:v>
                </c:pt>
                <c:pt idx="4998">
                  <c:v>7.5493333333327131E-5</c:v>
                </c:pt>
                <c:pt idx="4999">
                  <c:v>7.5493333333327131E-5</c:v>
                </c:pt>
                <c:pt idx="5000">
                  <c:v>6.5493333333327105E-5</c:v>
                </c:pt>
                <c:pt idx="5001">
                  <c:v>6.5493333333327105E-5</c:v>
                </c:pt>
                <c:pt idx="5002">
                  <c:v>6.5493333333327105E-5</c:v>
                </c:pt>
                <c:pt idx="5003">
                  <c:v>6.5493333333327105E-5</c:v>
                </c:pt>
                <c:pt idx="5004">
                  <c:v>4.5493333333327052E-5</c:v>
                </c:pt>
                <c:pt idx="5005">
                  <c:v>5.5493333333327078E-5</c:v>
                </c:pt>
                <c:pt idx="5006">
                  <c:v>4.5493333333327052E-5</c:v>
                </c:pt>
                <c:pt idx="5007">
                  <c:v>4.5493333333327052E-5</c:v>
                </c:pt>
                <c:pt idx="5008">
                  <c:v>4.5493333333327052E-5</c:v>
                </c:pt>
                <c:pt idx="5009">
                  <c:v>4.5493333333327052E-5</c:v>
                </c:pt>
                <c:pt idx="5010">
                  <c:v>2.5493333333327E-5</c:v>
                </c:pt>
                <c:pt idx="5011">
                  <c:v>3.5493333333327026E-5</c:v>
                </c:pt>
                <c:pt idx="5012">
                  <c:v>2.5493333333327E-5</c:v>
                </c:pt>
                <c:pt idx="5013">
                  <c:v>2.5493333333327E-5</c:v>
                </c:pt>
                <c:pt idx="5014">
                  <c:v>2.5493333333327E-5</c:v>
                </c:pt>
                <c:pt idx="5015">
                  <c:v>3.5493333333327026E-5</c:v>
                </c:pt>
                <c:pt idx="5016">
                  <c:v>2.5493333333327E-5</c:v>
                </c:pt>
                <c:pt idx="5017">
                  <c:v>2.5493333333327E-5</c:v>
                </c:pt>
                <c:pt idx="5018">
                  <c:v>2.5493333333327E-5</c:v>
                </c:pt>
                <c:pt idx="5019">
                  <c:v>2.5493333333327E-5</c:v>
                </c:pt>
                <c:pt idx="5020">
                  <c:v>2.5493333333327E-5</c:v>
                </c:pt>
                <c:pt idx="5021">
                  <c:v>2.5493333333327E-5</c:v>
                </c:pt>
                <c:pt idx="5022">
                  <c:v>2.5493333333327E-5</c:v>
                </c:pt>
                <c:pt idx="5023">
                  <c:v>2.5493333333327E-5</c:v>
                </c:pt>
                <c:pt idx="5024">
                  <c:v>2.5493333333327E-5</c:v>
                </c:pt>
                <c:pt idx="5025">
                  <c:v>2.5493333333327E-5</c:v>
                </c:pt>
                <c:pt idx="5026">
                  <c:v>2.5493333333327E-5</c:v>
                </c:pt>
                <c:pt idx="5027">
                  <c:v>2.5493333333327E-5</c:v>
                </c:pt>
                <c:pt idx="5028">
                  <c:v>2.5493333333327E-5</c:v>
                </c:pt>
                <c:pt idx="5029">
                  <c:v>2.5493333333327E-5</c:v>
                </c:pt>
                <c:pt idx="5030">
                  <c:v>2.5493333333327E-5</c:v>
                </c:pt>
                <c:pt idx="5031">
                  <c:v>2.5493333333327E-5</c:v>
                </c:pt>
                <c:pt idx="5032">
                  <c:v>1.5493333333326973E-5</c:v>
                </c:pt>
                <c:pt idx="5033">
                  <c:v>2.5493333333327E-5</c:v>
                </c:pt>
                <c:pt idx="5034">
                  <c:v>1.5493333333326973E-5</c:v>
                </c:pt>
                <c:pt idx="5035">
                  <c:v>1.5493333333326973E-5</c:v>
                </c:pt>
                <c:pt idx="5036">
                  <c:v>5.4933333333269472E-6</c:v>
                </c:pt>
                <c:pt idx="5037">
                  <c:v>5.4933333333269472E-6</c:v>
                </c:pt>
                <c:pt idx="5038">
                  <c:v>-4.5066666666728622E-6</c:v>
                </c:pt>
                <c:pt idx="5039">
                  <c:v>-4.5066666666728622E-6</c:v>
                </c:pt>
                <c:pt idx="5040">
                  <c:v>-4.5066666666728622E-6</c:v>
                </c:pt>
                <c:pt idx="5041">
                  <c:v>-1.4506666666672888E-5</c:v>
                </c:pt>
                <c:pt idx="5042">
                  <c:v>-2.4506666666672915E-5</c:v>
                </c:pt>
                <c:pt idx="5043">
                  <c:v>-2.4506666666672915E-5</c:v>
                </c:pt>
                <c:pt idx="5044">
                  <c:v>-3.4506666666672941E-5</c:v>
                </c:pt>
                <c:pt idx="5045">
                  <c:v>-3.4506666666672941E-5</c:v>
                </c:pt>
                <c:pt idx="5046">
                  <c:v>-4.4506666666672967E-5</c:v>
                </c:pt>
                <c:pt idx="5047">
                  <c:v>-4.4506666666672967E-5</c:v>
                </c:pt>
                <c:pt idx="5048">
                  <c:v>-6.450666666667302E-5</c:v>
                </c:pt>
                <c:pt idx="5049">
                  <c:v>-5.4506666666672993E-5</c:v>
                </c:pt>
                <c:pt idx="5050">
                  <c:v>-6.450666666667302E-5</c:v>
                </c:pt>
                <c:pt idx="5051">
                  <c:v>-6.450666666667302E-5</c:v>
                </c:pt>
                <c:pt idx="5052">
                  <c:v>-7.4506666666673046E-5</c:v>
                </c:pt>
                <c:pt idx="5053">
                  <c:v>-7.4506666666673046E-5</c:v>
                </c:pt>
                <c:pt idx="5054">
                  <c:v>-8.4506666666672855E-5</c:v>
                </c:pt>
                <c:pt idx="5055">
                  <c:v>-8.4506666666672855E-5</c:v>
                </c:pt>
                <c:pt idx="5056">
                  <c:v>-8.4506666666672855E-5</c:v>
                </c:pt>
                <c:pt idx="5057">
                  <c:v>-8.4506666666672855E-5</c:v>
                </c:pt>
                <c:pt idx="5058">
                  <c:v>-9.4506666666672881E-5</c:v>
                </c:pt>
                <c:pt idx="5059">
                  <c:v>-9.4506666666672881E-5</c:v>
                </c:pt>
                <c:pt idx="5060">
                  <c:v>-1.0450666666667291E-4</c:v>
                </c:pt>
                <c:pt idx="5061">
                  <c:v>-9.4506666666672881E-5</c:v>
                </c:pt>
                <c:pt idx="5062">
                  <c:v>-9.4506666666672881E-5</c:v>
                </c:pt>
                <c:pt idx="5063">
                  <c:v>-9.4506666666672881E-5</c:v>
                </c:pt>
                <c:pt idx="5064">
                  <c:v>-1.0450666666667291E-4</c:v>
                </c:pt>
                <c:pt idx="5065">
                  <c:v>-9.4506666666672881E-5</c:v>
                </c:pt>
                <c:pt idx="5066">
                  <c:v>-9.4506666666672881E-5</c:v>
                </c:pt>
                <c:pt idx="5067">
                  <c:v>-9.4506666666672881E-5</c:v>
                </c:pt>
                <c:pt idx="5068">
                  <c:v>-1.0450666666667291E-4</c:v>
                </c:pt>
                <c:pt idx="5069">
                  <c:v>-9.4506666666672881E-5</c:v>
                </c:pt>
                <c:pt idx="5070">
                  <c:v>-1.0450666666667291E-4</c:v>
                </c:pt>
                <c:pt idx="5071">
                  <c:v>-9.4506666666672881E-5</c:v>
                </c:pt>
                <c:pt idx="5072">
                  <c:v>-8.4506666666672855E-5</c:v>
                </c:pt>
                <c:pt idx="5073">
                  <c:v>-8.4506666666672855E-5</c:v>
                </c:pt>
                <c:pt idx="5074">
                  <c:v>-9.4506666666672881E-5</c:v>
                </c:pt>
                <c:pt idx="5075">
                  <c:v>-8.4506666666672855E-5</c:v>
                </c:pt>
                <c:pt idx="5076">
                  <c:v>-9.4506666666672881E-5</c:v>
                </c:pt>
                <c:pt idx="5077">
                  <c:v>-8.4506666666672855E-5</c:v>
                </c:pt>
                <c:pt idx="5078">
                  <c:v>-8.4506666666672855E-5</c:v>
                </c:pt>
                <c:pt idx="5079">
                  <c:v>-8.4506666666672855E-5</c:v>
                </c:pt>
                <c:pt idx="5080">
                  <c:v>-9.4506666666672881E-5</c:v>
                </c:pt>
                <c:pt idx="5081">
                  <c:v>-8.4506666666672855E-5</c:v>
                </c:pt>
                <c:pt idx="5082">
                  <c:v>-8.4506666666672855E-5</c:v>
                </c:pt>
                <c:pt idx="5083">
                  <c:v>-8.4506666666672855E-5</c:v>
                </c:pt>
                <c:pt idx="5084">
                  <c:v>-8.4506666666672855E-5</c:v>
                </c:pt>
                <c:pt idx="5085">
                  <c:v>-7.4506666666673046E-5</c:v>
                </c:pt>
                <c:pt idx="5086">
                  <c:v>-7.4506666666673046E-5</c:v>
                </c:pt>
                <c:pt idx="5087">
                  <c:v>-6.450666666667302E-5</c:v>
                </c:pt>
                <c:pt idx="5088">
                  <c:v>-6.450666666667302E-5</c:v>
                </c:pt>
                <c:pt idx="5089">
                  <c:v>-6.450666666667302E-5</c:v>
                </c:pt>
                <c:pt idx="5090">
                  <c:v>-6.450666666667302E-5</c:v>
                </c:pt>
                <c:pt idx="5091">
                  <c:v>-5.4506666666672993E-5</c:v>
                </c:pt>
                <c:pt idx="5092">
                  <c:v>-5.4506666666672993E-5</c:v>
                </c:pt>
                <c:pt idx="5093">
                  <c:v>-4.4506666666672967E-5</c:v>
                </c:pt>
                <c:pt idx="5094">
                  <c:v>-4.4506666666672967E-5</c:v>
                </c:pt>
                <c:pt idx="5095">
                  <c:v>-3.4506666666672941E-5</c:v>
                </c:pt>
                <c:pt idx="5096">
                  <c:v>-4.4506666666672967E-5</c:v>
                </c:pt>
                <c:pt idx="5097">
                  <c:v>-2.4506666666672915E-5</c:v>
                </c:pt>
                <c:pt idx="5098">
                  <c:v>-2.4506666666672915E-5</c:v>
                </c:pt>
                <c:pt idx="5099">
                  <c:v>-1.4506666666672888E-5</c:v>
                </c:pt>
                <c:pt idx="5100">
                  <c:v>-2.4506666666672915E-5</c:v>
                </c:pt>
                <c:pt idx="5101">
                  <c:v>-1.4506666666672888E-5</c:v>
                </c:pt>
                <c:pt idx="5102">
                  <c:v>-1.4506666666672888E-5</c:v>
                </c:pt>
                <c:pt idx="5103">
                  <c:v>-4.5066666666728622E-6</c:v>
                </c:pt>
                <c:pt idx="5104">
                  <c:v>5.4933333333269472E-6</c:v>
                </c:pt>
                <c:pt idx="5105">
                  <c:v>5.4933333333269472E-6</c:v>
                </c:pt>
                <c:pt idx="5106">
                  <c:v>5.4933333333269472E-6</c:v>
                </c:pt>
                <c:pt idx="5107">
                  <c:v>5.4933333333269472E-6</c:v>
                </c:pt>
                <c:pt idx="5108">
                  <c:v>5.4933333333269472E-6</c:v>
                </c:pt>
                <c:pt idx="5109">
                  <c:v>5.4933333333269472E-6</c:v>
                </c:pt>
                <c:pt idx="5110">
                  <c:v>1.5493333333326973E-5</c:v>
                </c:pt>
                <c:pt idx="5111">
                  <c:v>1.5493333333326973E-5</c:v>
                </c:pt>
                <c:pt idx="5112">
                  <c:v>5.4933333333269472E-6</c:v>
                </c:pt>
                <c:pt idx="5113">
                  <c:v>1.5493333333326973E-5</c:v>
                </c:pt>
                <c:pt idx="5114">
                  <c:v>5.4933333333269472E-6</c:v>
                </c:pt>
                <c:pt idx="5115">
                  <c:v>5.4933333333269472E-6</c:v>
                </c:pt>
                <c:pt idx="5116">
                  <c:v>-4.5066666666728622E-6</c:v>
                </c:pt>
                <c:pt idx="5117">
                  <c:v>-4.5066666666728622E-6</c:v>
                </c:pt>
                <c:pt idx="5118">
                  <c:v>-1.4506666666672888E-5</c:v>
                </c:pt>
                <c:pt idx="5119">
                  <c:v>-1.4506666666672888E-5</c:v>
                </c:pt>
                <c:pt idx="5120">
                  <c:v>-1.4506666666672888E-5</c:v>
                </c:pt>
                <c:pt idx="5121">
                  <c:v>-2.4506666666672915E-5</c:v>
                </c:pt>
                <c:pt idx="5122">
                  <c:v>-3.4506666666672941E-5</c:v>
                </c:pt>
                <c:pt idx="5123">
                  <c:v>-3.4506666666672941E-5</c:v>
                </c:pt>
                <c:pt idx="5124">
                  <c:v>-4.4506666666672967E-5</c:v>
                </c:pt>
                <c:pt idx="5125">
                  <c:v>-4.4506666666672967E-5</c:v>
                </c:pt>
                <c:pt idx="5126">
                  <c:v>-4.4506666666672967E-5</c:v>
                </c:pt>
                <c:pt idx="5127">
                  <c:v>-5.4506666666672993E-5</c:v>
                </c:pt>
                <c:pt idx="5128">
                  <c:v>-6.450666666667302E-5</c:v>
                </c:pt>
                <c:pt idx="5129">
                  <c:v>-6.450666666667302E-5</c:v>
                </c:pt>
                <c:pt idx="5130">
                  <c:v>-6.450666666667302E-5</c:v>
                </c:pt>
                <c:pt idx="5131">
                  <c:v>-7.4506666666673046E-5</c:v>
                </c:pt>
                <c:pt idx="5132">
                  <c:v>-8.4506666666672855E-5</c:v>
                </c:pt>
                <c:pt idx="5133">
                  <c:v>-7.4506666666673046E-5</c:v>
                </c:pt>
                <c:pt idx="5134">
                  <c:v>-8.4506666666672855E-5</c:v>
                </c:pt>
                <c:pt idx="5135">
                  <c:v>-8.4506666666672855E-5</c:v>
                </c:pt>
                <c:pt idx="5136">
                  <c:v>-7.4506666666673046E-5</c:v>
                </c:pt>
                <c:pt idx="5137">
                  <c:v>-8.4506666666672855E-5</c:v>
                </c:pt>
                <c:pt idx="5138">
                  <c:v>-8.4506666666672855E-5</c:v>
                </c:pt>
                <c:pt idx="5139">
                  <c:v>-7.4506666666673046E-5</c:v>
                </c:pt>
                <c:pt idx="5140">
                  <c:v>-8.4506666666672855E-5</c:v>
                </c:pt>
                <c:pt idx="5141">
                  <c:v>-7.4506666666673046E-5</c:v>
                </c:pt>
                <c:pt idx="5142">
                  <c:v>-6.450666666667302E-5</c:v>
                </c:pt>
                <c:pt idx="5143">
                  <c:v>-6.450666666667302E-5</c:v>
                </c:pt>
                <c:pt idx="5144">
                  <c:v>-6.450666666667302E-5</c:v>
                </c:pt>
                <c:pt idx="5145">
                  <c:v>-5.4506666666672993E-5</c:v>
                </c:pt>
                <c:pt idx="5146">
                  <c:v>-5.4506666666672993E-5</c:v>
                </c:pt>
                <c:pt idx="5147">
                  <c:v>-4.4506666666672967E-5</c:v>
                </c:pt>
                <c:pt idx="5148">
                  <c:v>-4.4506666666672967E-5</c:v>
                </c:pt>
                <c:pt idx="5149">
                  <c:v>-4.4506666666672967E-5</c:v>
                </c:pt>
                <c:pt idx="5150">
                  <c:v>-4.4506666666672967E-5</c:v>
                </c:pt>
                <c:pt idx="5151">
                  <c:v>-3.4506666666672941E-5</c:v>
                </c:pt>
                <c:pt idx="5152">
                  <c:v>-2.4506666666672915E-5</c:v>
                </c:pt>
                <c:pt idx="5153">
                  <c:v>-2.4506666666672915E-5</c:v>
                </c:pt>
                <c:pt idx="5154">
                  <c:v>-2.4506666666672915E-5</c:v>
                </c:pt>
                <c:pt idx="5155">
                  <c:v>-2.4506666666672915E-5</c:v>
                </c:pt>
                <c:pt idx="5156">
                  <c:v>-2.4506666666672915E-5</c:v>
                </c:pt>
                <c:pt idx="5157">
                  <c:v>-2.4506666666672915E-5</c:v>
                </c:pt>
                <c:pt idx="5158">
                  <c:v>-1.4506666666672888E-5</c:v>
                </c:pt>
                <c:pt idx="5159">
                  <c:v>-1.4506666666672888E-5</c:v>
                </c:pt>
                <c:pt idx="5160">
                  <c:v>-2.4506666666672915E-5</c:v>
                </c:pt>
                <c:pt idx="5161">
                  <c:v>-1.4506666666672888E-5</c:v>
                </c:pt>
                <c:pt idx="5162">
                  <c:v>-2.4506666666672915E-5</c:v>
                </c:pt>
                <c:pt idx="5163">
                  <c:v>-2.4506666666672915E-5</c:v>
                </c:pt>
                <c:pt idx="5164">
                  <c:v>-2.4506666666672915E-5</c:v>
                </c:pt>
                <c:pt idx="5165">
                  <c:v>-2.4506666666672915E-5</c:v>
                </c:pt>
                <c:pt idx="5166">
                  <c:v>-2.4506666666672915E-5</c:v>
                </c:pt>
                <c:pt idx="5167">
                  <c:v>-2.4506666666672915E-5</c:v>
                </c:pt>
                <c:pt idx="5168">
                  <c:v>-2.4506666666672915E-5</c:v>
                </c:pt>
                <c:pt idx="5169">
                  <c:v>-2.4506666666672915E-5</c:v>
                </c:pt>
                <c:pt idx="5170">
                  <c:v>-3.4506666666672941E-5</c:v>
                </c:pt>
                <c:pt idx="5171">
                  <c:v>-3.4506666666672941E-5</c:v>
                </c:pt>
                <c:pt idx="5172">
                  <c:v>-4.4506666666672967E-5</c:v>
                </c:pt>
                <c:pt idx="5173">
                  <c:v>-3.4506666666672941E-5</c:v>
                </c:pt>
                <c:pt idx="5174">
                  <c:v>-3.4506666666672941E-5</c:v>
                </c:pt>
                <c:pt idx="5175">
                  <c:v>-3.4506666666672941E-5</c:v>
                </c:pt>
                <c:pt idx="5176">
                  <c:v>-4.4506666666672967E-5</c:v>
                </c:pt>
                <c:pt idx="5177">
                  <c:v>-2.4506666666672915E-5</c:v>
                </c:pt>
                <c:pt idx="5178">
                  <c:v>-3.4506666666672941E-5</c:v>
                </c:pt>
                <c:pt idx="5179">
                  <c:v>-2.4506666666672915E-5</c:v>
                </c:pt>
                <c:pt idx="5180">
                  <c:v>-3.4506666666672941E-5</c:v>
                </c:pt>
                <c:pt idx="5181">
                  <c:v>-2.4506666666672915E-5</c:v>
                </c:pt>
                <c:pt idx="5182">
                  <c:v>-2.4506666666672915E-5</c:v>
                </c:pt>
                <c:pt idx="5183">
                  <c:v>-1.4506666666672888E-5</c:v>
                </c:pt>
                <c:pt idx="5184">
                  <c:v>-1.4506666666672888E-5</c:v>
                </c:pt>
                <c:pt idx="5185">
                  <c:v>-1.4506666666672888E-5</c:v>
                </c:pt>
                <c:pt idx="5186">
                  <c:v>-1.4506666666672888E-5</c:v>
                </c:pt>
                <c:pt idx="5187">
                  <c:v>-4.5066666666728622E-6</c:v>
                </c:pt>
                <c:pt idx="5188">
                  <c:v>-4.5066666666728622E-6</c:v>
                </c:pt>
                <c:pt idx="5189">
                  <c:v>5.4933333333269472E-6</c:v>
                </c:pt>
                <c:pt idx="5190">
                  <c:v>1.5493333333326973E-5</c:v>
                </c:pt>
                <c:pt idx="5191">
                  <c:v>2.5493333333327E-5</c:v>
                </c:pt>
                <c:pt idx="5192">
                  <c:v>1.5493333333326973E-5</c:v>
                </c:pt>
                <c:pt idx="5193">
                  <c:v>2.5493333333327E-5</c:v>
                </c:pt>
                <c:pt idx="5194">
                  <c:v>3.5493333333327026E-5</c:v>
                </c:pt>
                <c:pt idx="5195">
                  <c:v>3.5493333333327026E-5</c:v>
                </c:pt>
                <c:pt idx="5196">
                  <c:v>3.5493333333327026E-5</c:v>
                </c:pt>
                <c:pt idx="5197">
                  <c:v>4.5493333333327052E-5</c:v>
                </c:pt>
                <c:pt idx="5198">
                  <c:v>4.5493333333327052E-5</c:v>
                </c:pt>
                <c:pt idx="5199">
                  <c:v>5.5493333333327078E-5</c:v>
                </c:pt>
                <c:pt idx="5200">
                  <c:v>6.5493333333327105E-5</c:v>
                </c:pt>
                <c:pt idx="5201">
                  <c:v>6.5493333333327105E-5</c:v>
                </c:pt>
                <c:pt idx="5202">
                  <c:v>6.5493333333327105E-5</c:v>
                </c:pt>
                <c:pt idx="5203">
                  <c:v>6.5493333333327105E-5</c:v>
                </c:pt>
                <c:pt idx="5204">
                  <c:v>6.5493333333327105E-5</c:v>
                </c:pt>
                <c:pt idx="5205">
                  <c:v>7.5493333333327131E-5</c:v>
                </c:pt>
                <c:pt idx="5206">
                  <c:v>7.5493333333327131E-5</c:v>
                </c:pt>
                <c:pt idx="5207">
                  <c:v>7.5493333333327131E-5</c:v>
                </c:pt>
                <c:pt idx="5208">
                  <c:v>6.5493333333327105E-5</c:v>
                </c:pt>
                <c:pt idx="5209">
                  <c:v>8.549333333332694E-5</c:v>
                </c:pt>
                <c:pt idx="5210">
                  <c:v>8.549333333332694E-5</c:v>
                </c:pt>
                <c:pt idx="5211">
                  <c:v>8.549333333332694E-5</c:v>
                </c:pt>
                <c:pt idx="5212">
                  <c:v>7.5493333333327131E-5</c:v>
                </c:pt>
                <c:pt idx="5213">
                  <c:v>8.549333333332694E-5</c:v>
                </c:pt>
                <c:pt idx="5214">
                  <c:v>7.5493333333327131E-5</c:v>
                </c:pt>
                <c:pt idx="5215">
                  <c:v>8.549333333332694E-5</c:v>
                </c:pt>
                <c:pt idx="5216">
                  <c:v>8.549333333332694E-5</c:v>
                </c:pt>
                <c:pt idx="5217">
                  <c:v>7.5493333333327131E-5</c:v>
                </c:pt>
                <c:pt idx="5218">
                  <c:v>6.5493333333327105E-5</c:v>
                </c:pt>
                <c:pt idx="5219">
                  <c:v>7.5493333333327131E-5</c:v>
                </c:pt>
                <c:pt idx="5220">
                  <c:v>6.5493333333327105E-5</c:v>
                </c:pt>
                <c:pt idx="5221">
                  <c:v>7.5493333333327131E-5</c:v>
                </c:pt>
                <c:pt idx="5222">
                  <c:v>6.5493333333327105E-5</c:v>
                </c:pt>
                <c:pt idx="5223">
                  <c:v>6.5493333333327105E-5</c:v>
                </c:pt>
                <c:pt idx="5224">
                  <c:v>5.5493333333327078E-5</c:v>
                </c:pt>
                <c:pt idx="5225">
                  <c:v>6.5493333333327105E-5</c:v>
                </c:pt>
                <c:pt idx="5226">
                  <c:v>6.5493333333327105E-5</c:v>
                </c:pt>
                <c:pt idx="5227">
                  <c:v>5.5493333333327078E-5</c:v>
                </c:pt>
                <c:pt idx="5228">
                  <c:v>4.5493333333327052E-5</c:v>
                </c:pt>
                <c:pt idx="5229">
                  <c:v>4.5493333333327052E-5</c:v>
                </c:pt>
                <c:pt idx="5230">
                  <c:v>3.5493333333327026E-5</c:v>
                </c:pt>
                <c:pt idx="5231">
                  <c:v>3.5493333333327026E-5</c:v>
                </c:pt>
                <c:pt idx="5232">
                  <c:v>3.5493333333327026E-5</c:v>
                </c:pt>
                <c:pt idx="5233">
                  <c:v>2.5493333333327E-5</c:v>
                </c:pt>
                <c:pt idx="5234">
                  <c:v>1.5493333333326973E-5</c:v>
                </c:pt>
                <c:pt idx="5235">
                  <c:v>1.5493333333326973E-5</c:v>
                </c:pt>
                <c:pt idx="5236">
                  <c:v>5.4933333333269472E-6</c:v>
                </c:pt>
                <c:pt idx="5237">
                  <c:v>5.4933333333269472E-6</c:v>
                </c:pt>
                <c:pt idx="5238">
                  <c:v>-4.5066666666728622E-6</c:v>
                </c:pt>
                <c:pt idx="5239">
                  <c:v>-1.4506666666672888E-5</c:v>
                </c:pt>
                <c:pt idx="5240">
                  <c:v>-2.4506666666672915E-5</c:v>
                </c:pt>
                <c:pt idx="5241">
                  <c:v>-1.4506666666672888E-5</c:v>
                </c:pt>
                <c:pt idx="5242">
                  <c:v>-2.4506666666672915E-5</c:v>
                </c:pt>
                <c:pt idx="5243">
                  <c:v>-2.4506666666672915E-5</c:v>
                </c:pt>
                <c:pt idx="5244">
                  <c:v>-4.4506666666672967E-5</c:v>
                </c:pt>
                <c:pt idx="5245">
                  <c:v>-4.4506666666672967E-5</c:v>
                </c:pt>
                <c:pt idx="5246">
                  <c:v>-5.4506666666672993E-5</c:v>
                </c:pt>
                <c:pt idx="5247">
                  <c:v>-4.4506666666672967E-5</c:v>
                </c:pt>
                <c:pt idx="5248">
                  <c:v>-4.4506666666672967E-5</c:v>
                </c:pt>
                <c:pt idx="5249">
                  <c:v>-5.4506666666672993E-5</c:v>
                </c:pt>
                <c:pt idx="5250">
                  <c:v>-6.450666666667302E-5</c:v>
                </c:pt>
                <c:pt idx="5251">
                  <c:v>-6.450666666667302E-5</c:v>
                </c:pt>
                <c:pt idx="5252">
                  <c:v>-6.450666666667302E-5</c:v>
                </c:pt>
                <c:pt idx="5253">
                  <c:v>-6.450666666667302E-5</c:v>
                </c:pt>
                <c:pt idx="5254">
                  <c:v>-6.450666666667302E-5</c:v>
                </c:pt>
                <c:pt idx="5255">
                  <c:v>-5.4506666666672993E-5</c:v>
                </c:pt>
                <c:pt idx="5256">
                  <c:v>-6.450666666667302E-5</c:v>
                </c:pt>
                <c:pt idx="5257">
                  <c:v>-5.4506666666672993E-5</c:v>
                </c:pt>
                <c:pt idx="5258">
                  <c:v>-5.4506666666672993E-5</c:v>
                </c:pt>
                <c:pt idx="5259">
                  <c:v>-5.4506666666672993E-5</c:v>
                </c:pt>
                <c:pt idx="5260">
                  <c:v>-5.4506666666672993E-5</c:v>
                </c:pt>
                <c:pt idx="5261">
                  <c:v>-4.4506666666672967E-5</c:v>
                </c:pt>
                <c:pt idx="5262">
                  <c:v>-5.4506666666672993E-5</c:v>
                </c:pt>
                <c:pt idx="5263">
                  <c:v>-4.4506666666672967E-5</c:v>
                </c:pt>
                <c:pt idx="5264">
                  <c:v>-4.4506666666672967E-5</c:v>
                </c:pt>
                <c:pt idx="5265">
                  <c:v>-4.4506666666672967E-5</c:v>
                </c:pt>
                <c:pt idx="5266">
                  <c:v>-4.4506666666672967E-5</c:v>
                </c:pt>
                <c:pt idx="5267">
                  <c:v>-3.4506666666672941E-5</c:v>
                </c:pt>
                <c:pt idx="5268">
                  <c:v>-4.4506666666672967E-5</c:v>
                </c:pt>
                <c:pt idx="5269">
                  <c:v>-3.4506666666672941E-5</c:v>
                </c:pt>
                <c:pt idx="5270">
                  <c:v>-3.4506666666672941E-5</c:v>
                </c:pt>
                <c:pt idx="5271">
                  <c:v>-3.4506666666672941E-5</c:v>
                </c:pt>
                <c:pt idx="5272">
                  <c:v>-4.4506666666672967E-5</c:v>
                </c:pt>
                <c:pt idx="5273">
                  <c:v>-3.4506666666672941E-5</c:v>
                </c:pt>
                <c:pt idx="5274">
                  <c:v>-4.4506666666672967E-5</c:v>
                </c:pt>
                <c:pt idx="5275">
                  <c:v>-4.4506666666672967E-5</c:v>
                </c:pt>
                <c:pt idx="5276">
                  <c:v>-4.4506666666672967E-5</c:v>
                </c:pt>
                <c:pt idx="5277">
                  <c:v>-4.4506666666672967E-5</c:v>
                </c:pt>
                <c:pt idx="5278">
                  <c:v>-5.4506666666672993E-5</c:v>
                </c:pt>
                <c:pt idx="5279">
                  <c:v>-5.4506666666672993E-5</c:v>
                </c:pt>
                <c:pt idx="5280">
                  <c:v>-5.4506666666672993E-5</c:v>
                </c:pt>
                <c:pt idx="5281">
                  <c:v>-6.450666666667302E-5</c:v>
                </c:pt>
                <c:pt idx="5282">
                  <c:v>-6.450666666667302E-5</c:v>
                </c:pt>
                <c:pt idx="5283">
                  <c:v>-6.450666666667302E-5</c:v>
                </c:pt>
                <c:pt idx="5284">
                  <c:v>-7.4506666666673046E-5</c:v>
                </c:pt>
                <c:pt idx="5285">
                  <c:v>-6.450666666667302E-5</c:v>
                </c:pt>
                <c:pt idx="5286">
                  <c:v>-7.4506666666673046E-5</c:v>
                </c:pt>
                <c:pt idx="5287">
                  <c:v>-6.450666666667302E-5</c:v>
                </c:pt>
                <c:pt idx="5288">
                  <c:v>-8.4506666666672855E-5</c:v>
                </c:pt>
                <c:pt idx="5289">
                  <c:v>-6.450666666667302E-5</c:v>
                </c:pt>
                <c:pt idx="5290">
                  <c:v>-6.450666666667302E-5</c:v>
                </c:pt>
                <c:pt idx="5291">
                  <c:v>-6.450666666667302E-5</c:v>
                </c:pt>
                <c:pt idx="5292">
                  <c:v>-7.4506666666673046E-5</c:v>
                </c:pt>
                <c:pt idx="5293">
                  <c:v>-6.450666666667302E-5</c:v>
                </c:pt>
                <c:pt idx="5294">
                  <c:v>-6.450666666667302E-5</c:v>
                </c:pt>
                <c:pt idx="5295">
                  <c:v>-5.4506666666672993E-5</c:v>
                </c:pt>
                <c:pt idx="5296">
                  <c:v>-4.4506666666672967E-5</c:v>
                </c:pt>
                <c:pt idx="5297">
                  <c:v>-4.4506666666672967E-5</c:v>
                </c:pt>
                <c:pt idx="5298">
                  <c:v>-3.4506666666672941E-5</c:v>
                </c:pt>
                <c:pt idx="5299">
                  <c:v>-2.4506666666672915E-5</c:v>
                </c:pt>
                <c:pt idx="5300">
                  <c:v>-2.4506666666672915E-5</c:v>
                </c:pt>
                <c:pt idx="5301">
                  <c:v>-1.4506666666672888E-5</c:v>
                </c:pt>
                <c:pt idx="5302">
                  <c:v>5.4933333333269472E-6</c:v>
                </c:pt>
                <c:pt idx="5303">
                  <c:v>1.5493333333326973E-5</c:v>
                </c:pt>
                <c:pt idx="5304">
                  <c:v>5.4933333333269472E-6</c:v>
                </c:pt>
                <c:pt idx="5305">
                  <c:v>2.5493333333327E-5</c:v>
                </c:pt>
                <c:pt idx="5306">
                  <c:v>3.5493333333327026E-5</c:v>
                </c:pt>
                <c:pt idx="5307">
                  <c:v>4.5493333333327052E-5</c:v>
                </c:pt>
                <c:pt idx="5308">
                  <c:v>4.5493333333327052E-5</c:v>
                </c:pt>
                <c:pt idx="5309">
                  <c:v>6.5493333333327105E-5</c:v>
                </c:pt>
                <c:pt idx="5310">
                  <c:v>6.5493333333327105E-5</c:v>
                </c:pt>
                <c:pt idx="5311">
                  <c:v>7.5493333333327131E-5</c:v>
                </c:pt>
                <c:pt idx="5312">
                  <c:v>8.549333333332694E-5</c:v>
                </c:pt>
                <c:pt idx="5313">
                  <c:v>8.549333333332694E-5</c:v>
                </c:pt>
                <c:pt idx="5314">
                  <c:v>8.549333333332694E-5</c:v>
                </c:pt>
                <c:pt idx="5315">
                  <c:v>8.549333333332694E-5</c:v>
                </c:pt>
                <c:pt idx="5316">
                  <c:v>8.549333333332694E-5</c:v>
                </c:pt>
                <c:pt idx="5317">
                  <c:v>8.549333333332694E-5</c:v>
                </c:pt>
                <c:pt idx="5318">
                  <c:v>8.549333333332694E-5</c:v>
                </c:pt>
                <c:pt idx="5319">
                  <c:v>9.5493333333326966E-5</c:v>
                </c:pt>
                <c:pt idx="5320">
                  <c:v>8.549333333332694E-5</c:v>
                </c:pt>
                <c:pt idx="5321">
                  <c:v>8.549333333332694E-5</c:v>
                </c:pt>
                <c:pt idx="5322">
                  <c:v>8.549333333332694E-5</c:v>
                </c:pt>
                <c:pt idx="5323">
                  <c:v>8.549333333332694E-5</c:v>
                </c:pt>
                <c:pt idx="5324">
                  <c:v>7.5493333333327131E-5</c:v>
                </c:pt>
                <c:pt idx="5325">
                  <c:v>7.5493333333327131E-5</c:v>
                </c:pt>
                <c:pt idx="5326">
                  <c:v>6.5493333333327105E-5</c:v>
                </c:pt>
                <c:pt idx="5327">
                  <c:v>6.5493333333327105E-5</c:v>
                </c:pt>
                <c:pt idx="5328">
                  <c:v>6.5493333333327105E-5</c:v>
                </c:pt>
                <c:pt idx="5329">
                  <c:v>6.5493333333327105E-5</c:v>
                </c:pt>
                <c:pt idx="5330">
                  <c:v>4.5493333333327052E-5</c:v>
                </c:pt>
                <c:pt idx="5331">
                  <c:v>5.5493333333327078E-5</c:v>
                </c:pt>
                <c:pt idx="5332">
                  <c:v>4.5493333333327052E-5</c:v>
                </c:pt>
                <c:pt idx="5333">
                  <c:v>4.5493333333327052E-5</c:v>
                </c:pt>
                <c:pt idx="5334">
                  <c:v>4.5493333333327052E-5</c:v>
                </c:pt>
                <c:pt idx="5335">
                  <c:v>5.5493333333327078E-5</c:v>
                </c:pt>
                <c:pt idx="5336">
                  <c:v>4.5493333333327052E-5</c:v>
                </c:pt>
                <c:pt idx="5337">
                  <c:v>5.5493333333327078E-5</c:v>
                </c:pt>
                <c:pt idx="5338">
                  <c:v>4.5493333333327052E-5</c:v>
                </c:pt>
                <c:pt idx="5339">
                  <c:v>5.5493333333327078E-5</c:v>
                </c:pt>
                <c:pt idx="5340">
                  <c:v>4.5493333333327052E-5</c:v>
                </c:pt>
                <c:pt idx="5341">
                  <c:v>6.5493333333327105E-5</c:v>
                </c:pt>
                <c:pt idx="5342">
                  <c:v>5.5493333333327078E-5</c:v>
                </c:pt>
                <c:pt idx="5343">
                  <c:v>6.5493333333327105E-5</c:v>
                </c:pt>
                <c:pt idx="5344">
                  <c:v>7.5493333333327131E-5</c:v>
                </c:pt>
                <c:pt idx="5345">
                  <c:v>8.549333333332694E-5</c:v>
                </c:pt>
                <c:pt idx="5346">
                  <c:v>8.549333333332694E-5</c:v>
                </c:pt>
                <c:pt idx="5347">
                  <c:v>8.549333333332694E-5</c:v>
                </c:pt>
                <c:pt idx="5348">
                  <c:v>8.549333333332694E-5</c:v>
                </c:pt>
                <c:pt idx="5349">
                  <c:v>1.0549333333332699E-4</c:v>
                </c:pt>
                <c:pt idx="5350">
                  <c:v>1.0549333333332699E-4</c:v>
                </c:pt>
                <c:pt idx="5351">
                  <c:v>1.1549333333332702E-4</c:v>
                </c:pt>
                <c:pt idx="5352">
                  <c:v>1.0549333333332699E-4</c:v>
                </c:pt>
                <c:pt idx="5353">
                  <c:v>1.2549333333332705E-4</c:v>
                </c:pt>
                <c:pt idx="5354">
                  <c:v>1.2549333333332705E-4</c:v>
                </c:pt>
                <c:pt idx="5355">
                  <c:v>1.3549333333332707E-4</c:v>
                </c:pt>
                <c:pt idx="5356">
                  <c:v>1.2549333333332705E-4</c:v>
                </c:pt>
                <c:pt idx="5357">
                  <c:v>1.454933333333271E-4</c:v>
                </c:pt>
                <c:pt idx="5358">
                  <c:v>1.3549333333332707E-4</c:v>
                </c:pt>
                <c:pt idx="5359">
                  <c:v>1.454933333333271E-4</c:v>
                </c:pt>
                <c:pt idx="5360">
                  <c:v>1.454933333333271E-4</c:v>
                </c:pt>
                <c:pt idx="5361">
                  <c:v>1.454933333333271E-4</c:v>
                </c:pt>
                <c:pt idx="5362">
                  <c:v>1.454933333333271E-4</c:v>
                </c:pt>
                <c:pt idx="5363">
                  <c:v>1.454933333333271E-4</c:v>
                </c:pt>
                <c:pt idx="5364">
                  <c:v>1.454933333333271E-4</c:v>
                </c:pt>
                <c:pt idx="5365">
                  <c:v>1.454933333333271E-4</c:v>
                </c:pt>
                <c:pt idx="5366">
                  <c:v>1.454933333333271E-4</c:v>
                </c:pt>
                <c:pt idx="5367">
                  <c:v>1.454933333333271E-4</c:v>
                </c:pt>
                <c:pt idx="5368">
                  <c:v>1.2549333333332705E-4</c:v>
                </c:pt>
                <c:pt idx="5369">
                  <c:v>1.3549333333332707E-4</c:v>
                </c:pt>
                <c:pt idx="5370">
                  <c:v>1.2549333333332705E-4</c:v>
                </c:pt>
                <c:pt idx="5371">
                  <c:v>1.2549333333332705E-4</c:v>
                </c:pt>
                <c:pt idx="5372">
                  <c:v>1.1549333333332702E-4</c:v>
                </c:pt>
                <c:pt idx="5373">
                  <c:v>1.1549333333332702E-4</c:v>
                </c:pt>
                <c:pt idx="5374">
                  <c:v>1.0549333333332699E-4</c:v>
                </c:pt>
                <c:pt idx="5375">
                  <c:v>1.0549333333332699E-4</c:v>
                </c:pt>
                <c:pt idx="5376">
                  <c:v>1.0549333333332699E-4</c:v>
                </c:pt>
                <c:pt idx="5377">
                  <c:v>1.0549333333332699E-4</c:v>
                </c:pt>
                <c:pt idx="5378">
                  <c:v>8.549333333332694E-5</c:v>
                </c:pt>
                <c:pt idx="5379">
                  <c:v>8.549333333332694E-5</c:v>
                </c:pt>
                <c:pt idx="5380">
                  <c:v>7.5493333333327131E-5</c:v>
                </c:pt>
                <c:pt idx="5381">
                  <c:v>8.549333333332694E-5</c:v>
                </c:pt>
                <c:pt idx="5382">
                  <c:v>7.5493333333327131E-5</c:v>
                </c:pt>
                <c:pt idx="5383">
                  <c:v>7.5493333333327131E-5</c:v>
                </c:pt>
                <c:pt idx="5384">
                  <c:v>5.5493333333327078E-5</c:v>
                </c:pt>
                <c:pt idx="5385">
                  <c:v>6.5493333333327105E-5</c:v>
                </c:pt>
                <c:pt idx="5386">
                  <c:v>5.5493333333327078E-5</c:v>
                </c:pt>
                <c:pt idx="5387">
                  <c:v>4.5493333333327052E-5</c:v>
                </c:pt>
                <c:pt idx="5388">
                  <c:v>4.5493333333327052E-5</c:v>
                </c:pt>
                <c:pt idx="5389">
                  <c:v>4.5493333333327052E-5</c:v>
                </c:pt>
                <c:pt idx="5390">
                  <c:v>3.5493333333327026E-5</c:v>
                </c:pt>
                <c:pt idx="5391">
                  <c:v>3.5493333333327026E-5</c:v>
                </c:pt>
                <c:pt idx="5392">
                  <c:v>3.5493333333327026E-5</c:v>
                </c:pt>
                <c:pt idx="5393">
                  <c:v>2.5493333333327E-5</c:v>
                </c:pt>
                <c:pt idx="5394">
                  <c:v>2.5493333333327E-5</c:v>
                </c:pt>
                <c:pt idx="5395">
                  <c:v>2.5493333333327E-5</c:v>
                </c:pt>
                <c:pt idx="5396">
                  <c:v>1.5493333333326973E-5</c:v>
                </c:pt>
                <c:pt idx="5397">
                  <c:v>1.5493333333326973E-5</c:v>
                </c:pt>
                <c:pt idx="5398">
                  <c:v>1.5493333333326973E-5</c:v>
                </c:pt>
                <c:pt idx="5399">
                  <c:v>1.5493333333326973E-5</c:v>
                </c:pt>
                <c:pt idx="5400">
                  <c:v>5.4933333333269472E-6</c:v>
                </c:pt>
                <c:pt idx="5401">
                  <c:v>5.4933333333269472E-6</c:v>
                </c:pt>
                <c:pt idx="5402">
                  <c:v>5.4933333333269472E-6</c:v>
                </c:pt>
                <c:pt idx="5403">
                  <c:v>5.4933333333269472E-6</c:v>
                </c:pt>
                <c:pt idx="5404">
                  <c:v>5.4933333333269472E-6</c:v>
                </c:pt>
                <c:pt idx="5405">
                  <c:v>5.4933333333269472E-6</c:v>
                </c:pt>
                <c:pt idx="5406">
                  <c:v>-4.5066666666728622E-6</c:v>
                </c:pt>
                <c:pt idx="5407">
                  <c:v>5.4933333333269472E-6</c:v>
                </c:pt>
                <c:pt idx="5408">
                  <c:v>5.4933333333269472E-6</c:v>
                </c:pt>
                <c:pt idx="5409">
                  <c:v>5.4933333333269472E-6</c:v>
                </c:pt>
                <c:pt idx="5410">
                  <c:v>5.4933333333269472E-6</c:v>
                </c:pt>
                <c:pt idx="5411">
                  <c:v>5.4933333333269472E-6</c:v>
                </c:pt>
                <c:pt idx="5412">
                  <c:v>5.4933333333269472E-6</c:v>
                </c:pt>
                <c:pt idx="5413">
                  <c:v>5.4933333333269472E-6</c:v>
                </c:pt>
                <c:pt idx="5414">
                  <c:v>5.4933333333269472E-6</c:v>
                </c:pt>
                <c:pt idx="5415">
                  <c:v>1.5493333333326973E-5</c:v>
                </c:pt>
                <c:pt idx="5416">
                  <c:v>5.4933333333269472E-6</c:v>
                </c:pt>
                <c:pt idx="5417">
                  <c:v>2.5493333333327E-5</c:v>
                </c:pt>
                <c:pt idx="5418">
                  <c:v>2.5493333333327E-5</c:v>
                </c:pt>
                <c:pt idx="5419">
                  <c:v>2.5493333333327E-5</c:v>
                </c:pt>
                <c:pt idx="5420">
                  <c:v>1.5493333333326973E-5</c:v>
                </c:pt>
                <c:pt idx="5421">
                  <c:v>2.5493333333327E-5</c:v>
                </c:pt>
                <c:pt idx="5422">
                  <c:v>1.5493333333326973E-5</c:v>
                </c:pt>
                <c:pt idx="5423">
                  <c:v>2.5493333333327E-5</c:v>
                </c:pt>
                <c:pt idx="5424">
                  <c:v>2.5493333333327E-5</c:v>
                </c:pt>
                <c:pt idx="5425">
                  <c:v>2.5493333333327E-5</c:v>
                </c:pt>
                <c:pt idx="5426">
                  <c:v>2.5493333333327E-5</c:v>
                </c:pt>
                <c:pt idx="5427">
                  <c:v>2.5493333333327E-5</c:v>
                </c:pt>
                <c:pt idx="5428">
                  <c:v>2.5493333333327E-5</c:v>
                </c:pt>
                <c:pt idx="5429">
                  <c:v>2.5493333333327E-5</c:v>
                </c:pt>
                <c:pt idx="5430">
                  <c:v>2.5493333333327E-5</c:v>
                </c:pt>
                <c:pt idx="5431">
                  <c:v>2.5493333333327E-5</c:v>
                </c:pt>
                <c:pt idx="5432">
                  <c:v>1.5493333333326973E-5</c:v>
                </c:pt>
                <c:pt idx="5433">
                  <c:v>2.5493333333327E-5</c:v>
                </c:pt>
                <c:pt idx="5434">
                  <c:v>2.5493333333327E-5</c:v>
                </c:pt>
                <c:pt idx="5435">
                  <c:v>1.5493333333326973E-5</c:v>
                </c:pt>
                <c:pt idx="5436">
                  <c:v>5.4933333333269472E-6</c:v>
                </c:pt>
                <c:pt idx="5437">
                  <c:v>1.5493333333326973E-5</c:v>
                </c:pt>
                <c:pt idx="5438">
                  <c:v>5.4933333333269472E-6</c:v>
                </c:pt>
                <c:pt idx="5439">
                  <c:v>5.4933333333269472E-6</c:v>
                </c:pt>
                <c:pt idx="5440">
                  <c:v>1.5493333333326973E-5</c:v>
                </c:pt>
                <c:pt idx="5441">
                  <c:v>5.4933333333269472E-6</c:v>
                </c:pt>
                <c:pt idx="5442">
                  <c:v>5.4933333333269472E-6</c:v>
                </c:pt>
                <c:pt idx="5443">
                  <c:v>5.4933333333269472E-6</c:v>
                </c:pt>
                <c:pt idx="5444">
                  <c:v>-4.5066666666728622E-6</c:v>
                </c:pt>
                <c:pt idx="5445">
                  <c:v>5.4933333333269472E-6</c:v>
                </c:pt>
                <c:pt idx="5446">
                  <c:v>5.4933333333269472E-6</c:v>
                </c:pt>
                <c:pt idx="5447">
                  <c:v>5.4933333333269472E-6</c:v>
                </c:pt>
                <c:pt idx="5448">
                  <c:v>-4.5066666666728622E-6</c:v>
                </c:pt>
                <c:pt idx="5449">
                  <c:v>5.4933333333269472E-6</c:v>
                </c:pt>
                <c:pt idx="5450">
                  <c:v>5.4933333333269472E-6</c:v>
                </c:pt>
                <c:pt idx="5451">
                  <c:v>5.4933333333269472E-6</c:v>
                </c:pt>
                <c:pt idx="5452">
                  <c:v>5.4933333333269472E-6</c:v>
                </c:pt>
                <c:pt idx="5453">
                  <c:v>5.4933333333269472E-6</c:v>
                </c:pt>
                <c:pt idx="5454">
                  <c:v>5.4933333333269472E-6</c:v>
                </c:pt>
                <c:pt idx="5455">
                  <c:v>1.5493333333326973E-5</c:v>
                </c:pt>
                <c:pt idx="5456">
                  <c:v>2.5493333333327E-5</c:v>
                </c:pt>
                <c:pt idx="5457">
                  <c:v>1.5493333333326973E-5</c:v>
                </c:pt>
                <c:pt idx="5458">
                  <c:v>1.5493333333326973E-5</c:v>
                </c:pt>
                <c:pt idx="5459">
                  <c:v>2.5493333333327E-5</c:v>
                </c:pt>
                <c:pt idx="5460">
                  <c:v>2.5493333333327E-5</c:v>
                </c:pt>
                <c:pt idx="5461">
                  <c:v>2.5493333333327E-5</c:v>
                </c:pt>
                <c:pt idx="5462">
                  <c:v>2.5493333333327E-5</c:v>
                </c:pt>
                <c:pt idx="5463">
                  <c:v>3.5493333333327026E-5</c:v>
                </c:pt>
                <c:pt idx="5464">
                  <c:v>2.5493333333327E-5</c:v>
                </c:pt>
                <c:pt idx="5465">
                  <c:v>3.5493333333327026E-5</c:v>
                </c:pt>
                <c:pt idx="5466">
                  <c:v>3.5493333333327026E-5</c:v>
                </c:pt>
                <c:pt idx="5467">
                  <c:v>3.5493333333327026E-5</c:v>
                </c:pt>
                <c:pt idx="5468">
                  <c:v>3.5493333333327026E-5</c:v>
                </c:pt>
                <c:pt idx="5469">
                  <c:v>4.5493333333327052E-5</c:v>
                </c:pt>
                <c:pt idx="5470">
                  <c:v>3.5493333333327026E-5</c:v>
                </c:pt>
                <c:pt idx="5471">
                  <c:v>4.5493333333327052E-5</c:v>
                </c:pt>
                <c:pt idx="5472">
                  <c:v>4.5493333333327052E-5</c:v>
                </c:pt>
                <c:pt idx="5473">
                  <c:v>4.5493333333327052E-5</c:v>
                </c:pt>
                <c:pt idx="5474">
                  <c:v>3.5493333333327026E-5</c:v>
                </c:pt>
                <c:pt idx="5475">
                  <c:v>3.5493333333327026E-5</c:v>
                </c:pt>
                <c:pt idx="5476">
                  <c:v>2.5493333333327E-5</c:v>
                </c:pt>
                <c:pt idx="5477">
                  <c:v>3.5493333333327026E-5</c:v>
                </c:pt>
                <c:pt idx="5478">
                  <c:v>3.5493333333327026E-5</c:v>
                </c:pt>
                <c:pt idx="5479">
                  <c:v>3.5493333333327026E-5</c:v>
                </c:pt>
                <c:pt idx="5480">
                  <c:v>2.5493333333327E-5</c:v>
                </c:pt>
                <c:pt idx="5481">
                  <c:v>2.5493333333327E-5</c:v>
                </c:pt>
                <c:pt idx="5482">
                  <c:v>2.5493333333327E-5</c:v>
                </c:pt>
                <c:pt idx="5483">
                  <c:v>2.5493333333327E-5</c:v>
                </c:pt>
                <c:pt idx="5484">
                  <c:v>1.5493333333326973E-5</c:v>
                </c:pt>
                <c:pt idx="5485">
                  <c:v>1.5493333333326973E-5</c:v>
                </c:pt>
                <c:pt idx="5486">
                  <c:v>5.4933333333269472E-6</c:v>
                </c:pt>
                <c:pt idx="5487">
                  <c:v>1.5493333333326973E-5</c:v>
                </c:pt>
                <c:pt idx="5488">
                  <c:v>1.5493333333326973E-5</c:v>
                </c:pt>
                <c:pt idx="5489">
                  <c:v>5.4933333333269472E-6</c:v>
                </c:pt>
                <c:pt idx="5490">
                  <c:v>5.4933333333269472E-6</c:v>
                </c:pt>
                <c:pt idx="5491">
                  <c:v>5.4933333333269472E-6</c:v>
                </c:pt>
                <c:pt idx="5492">
                  <c:v>-4.5066666666728622E-6</c:v>
                </c:pt>
                <c:pt idx="5493">
                  <c:v>5.4933333333269472E-6</c:v>
                </c:pt>
                <c:pt idx="5494">
                  <c:v>-4.5066666666728622E-6</c:v>
                </c:pt>
                <c:pt idx="5495">
                  <c:v>-4.5066666666728622E-6</c:v>
                </c:pt>
                <c:pt idx="5496">
                  <c:v>-1.4506666666672888E-5</c:v>
                </c:pt>
                <c:pt idx="5497">
                  <c:v>-1.4506666666672888E-5</c:v>
                </c:pt>
                <c:pt idx="5498">
                  <c:v>-1.4506666666672888E-5</c:v>
                </c:pt>
                <c:pt idx="5499">
                  <c:v>-1.4506666666672888E-5</c:v>
                </c:pt>
                <c:pt idx="5500">
                  <c:v>-2.4506666666672915E-5</c:v>
                </c:pt>
                <c:pt idx="5501">
                  <c:v>-2.4506666666672915E-5</c:v>
                </c:pt>
                <c:pt idx="5502">
                  <c:v>-2.4506666666672915E-5</c:v>
                </c:pt>
                <c:pt idx="5503">
                  <c:v>-2.4506666666672915E-5</c:v>
                </c:pt>
                <c:pt idx="5504">
                  <c:v>-2.4506666666672915E-5</c:v>
                </c:pt>
                <c:pt idx="5505">
                  <c:v>-3.4506666666672941E-5</c:v>
                </c:pt>
                <c:pt idx="5506">
                  <c:v>-4.4506666666672967E-5</c:v>
                </c:pt>
                <c:pt idx="5507">
                  <c:v>-4.4506666666672967E-5</c:v>
                </c:pt>
                <c:pt idx="5508">
                  <c:v>-4.4506666666672967E-5</c:v>
                </c:pt>
                <c:pt idx="5509">
                  <c:v>-4.4506666666672967E-5</c:v>
                </c:pt>
                <c:pt idx="5510">
                  <c:v>-4.4506666666672967E-5</c:v>
                </c:pt>
                <c:pt idx="5511">
                  <c:v>-4.4506666666672967E-5</c:v>
                </c:pt>
                <c:pt idx="5512">
                  <c:v>-6.450666666667302E-5</c:v>
                </c:pt>
                <c:pt idx="5513">
                  <c:v>-4.4506666666672967E-5</c:v>
                </c:pt>
                <c:pt idx="5514">
                  <c:v>-4.4506666666672967E-5</c:v>
                </c:pt>
                <c:pt idx="5515">
                  <c:v>-4.4506666666672967E-5</c:v>
                </c:pt>
                <c:pt idx="5516">
                  <c:v>-5.4506666666672993E-5</c:v>
                </c:pt>
                <c:pt idx="5517">
                  <c:v>-4.4506666666672967E-5</c:v>
                </c:pt>
                <c:pt idx="5518">
                  <c:v>-5.4506666666672993E-5</c:v>
                </c:pt>
                <c:pt idx="5519">
                  <c:v>-4.4506666666672967E-5</c:v>
                </c:pt>
                <c:pt idx="5520">
                  <c:v>-3.4506666666672941E-5</c:v>
                </c:pt>
                <c:pt idx="5521">
                  <c:v>-3.4506666666672941E-5</c:v>
                </c:pt>
                <c:pt idx="5522">
                  <c:v>-3.4506666666672941E-5</c:v>
                </c:pt>
                <c:pt idx="5523">
                  <c:v>-2.4506666666672915E-5</c:v>
                </c:pt>
                <c:pt idx="5524">
                  <c:v>-2.4506666666672915E-5</c:v>
                </c:pt>
                <c:pt idx="5525">
                  <c:v>-1.4506666666672888E-5</c:v>
                </c:pt>
                <c:pt idx="5526">
                  <c:v>-1.4506666666672888E-5</c:v>
                </c:pt>
                <c:pt idx="5527">
                  <c:v>5.4933333333269472E-6</c:v>
                </c:pt>
                <c:pt idx="5528">
                  <c:v>-4.5066666666728622E-6</c:v>
                </c:pt>
                <c:pt idx="5529">
                  <c:v>1.5493333333326973E-5</c:v>
                </c:pt>
                <c:pt idx="5530">
                  <c:v>2.5493333333327E-5</c:v>
                </c:pt>
                <c:pt idx="5531">
                  <c:v>2.5493333333327E-5</c:v>
                </c:pt>
                <c:pt idx="5532">
                  <c:v>2.5493333333327E-5</c:v>
                </c:pt>
                <c:pt idx="5533">
                  <c:v>4.5493333333327052E-5</c:v>
                </c:pt>
                <c:pt idx="5534">
                  <c:v>4.5493333333327052E-5</c:v>
                </c:pt>
                <c:pt idx="5535">
                  <c:v>5.5493333333327078E-5</c:v>
                </c:pt>
                <c:pt idx="5536">
                  <c:v>6.5493333333327105E-5</c:v>
                </c:pt>
                <c:pt idx="5537">
                  <c:v>6.5493333333327105E-5</c:v>
                </c:pt>
                <c:pt idx="5538">
                  <c:v>6.5493333333327105E-5</c:v>
                </c:pt>
                <c:pt idx="5539">
                  <c:v>7.5493333333327131E-5</c:v>
                </c:pt>
                <c:pt idx="5540">
                  <c:v>6.5493333333327105E-5</c:v>
                </c:pt>
                <c:pt idx="5541">
                  <c:v>8.549333333332694E-5</c:v>
                </c:pt>
                <c:pt idx="5542">
                  <c:v>8.549333333332694E-5</c:v>
                </c:pt>
                <c:pt idx="5543">
                  <c:v>8.549333333332694E-5</c:v>
                </c:pt>
                <c:pt idx="5544">
                  <c:v>7.5493333333327131E-5</c:v>
                </c:pt>
                <c:pt idx="5545">
                  <c:v>8.549333333332694E-5</c:v>
                </c:pt>
                <c:pt idx="5546">
                  <c:v>8.549333333332694E-5</c:v>
                </c:pt>
                <c:pt idx="5547">
                  <c:v>7.5493333333327131E-5</c:v>
                </c:pt>
                <c:pt idx="5548">
                  <c:v>6.5493333333327105E-5</c:v>
                </c:pt>
                <c:pt idx="5549">
                  <c:v>6.5493333333327105E-5</c:v>
                </c:pt>
                <c:pt idx="5550">
                  <c:v>6.5493333333327105E-5</c:v>
                </c:pt>
                <c:pt idx="5551">
                  <c:v>6.5493333333327105E-5</c:v>
                </c:pt>
                <c:pt idx="5552">
                  <c:v>5.5493333333327078E-5</c:v>
                </c:pt>
                <c:pt idx="5553">
                  <c:v>4.5493333333327052E-5</c:v>
                </c:pt>
                <c:pt idx="5554">
                  <c:v>3.5493333333327026E-5</c:v>
                </c:pt>
                <c:pt idx="5555">
                  <c:v>3.5493333333327026E-5</c:v>
                </c:pt>
                <c:pt idx="5556">
                  <c:v>2.5493333333327E-5</c:v>
                </c:pt>
                <c:pt idx="5557">
                  <c:v>2.5493333333327E-5</c:v>
                </c:pt>
                <c:pt idx="5558">
                  <c:v>2.5493333333327E-5</c:v>
                </c:pt>
                <c:pt idx="5559">
                  <c:v>2.5493333333327E-5</c:v>
                </c:pt>
                <c:pt idx="5560">
                  <c:v>5.4933333333269472E-6</c:v>
                </c:pt>
                <c:pt idx="5561">
                  <c:v>1.5493333333326973E-5</c:v>
                </c:pt>
                <c:pt idx="5562">
                  <c:v>5.4933333333269472E-6</c:v>
                </c:pt>
                <c:pt idx="5563">
                  <c:v>5.4933333333269472E-6</c:v>
                </c:pt>
                <c:pt idx="5564">
                  <c:v>5.4933333333269472E-6</c:v>
                </c:pt>
                <c:pt idx="5565">
                  <c:v>5.4933333333269472E-6</c:v>
                </c:pt>
                <c:pt idx="5566">
                  <c:v>5.4933333333269472E-6</c:v>
                </c:pt>
                <c:pt idx="5567">
                  <c:v>5.4933333333269472E-6</c:v>
                </c:pt>
                <c:pt idx="5568">
                  <c:v>1.5493333333326973E-5</c:v>
                </c:pt>
                <c:pt idx="5569">
                  <c:v>1.5493333333326973E-5</c:v>
                </c:pt>
                <c:pt idx="5570">
                  <c:v>5.4933333333269472E-6</c:v>
                </c:pt>
                <c:pt idx="5571">
                  <c:v>2.5493333333327E-5</c:v>
                </c:pt>
                <c:pt idx="5572">
                  <c:v>2.5493333333327E-5</c:v>
                </c:pt>
                <c:pt idx="5573">
                  <c:v>2.5493333333327E-5</c:v>
                </c:pt>
                <c:pt idx="5574">
                  <c:v>3.5493333333327026E-5</c:v>
                </c:pt>
                <c:pt idx="5575">
                  <c:v>4.5493333333327052E-5</c:v>
                </c:pt>
                <c:pt idx="5576">
                  <c:v>4.5493333333327052E-5</c:v>
                </c:pt>
                <c:pt idx="5577">
                  <c:v>6.5493333333327105E-5</c:v>
                </c:pt>
                <c:pt idx="5578">
                  <c:v>6.5493333333327105E-5</c:v>
                </c:pt>
                <c:pt idx="5579">
                  <c:v>6.5493333333327105E-5</c:v>
                </c:pt>
                <c:pt idx="5580">
                  <c:v>6.5493333333327105E-5</c:v>
                </c:pt>
                <c:pt idx="5581">
                  <c:v>8.549333333332694E-5</c:v>
                </c:pt>
                <c:pt idx="5582">
                  <c:v>8.549333333332694E-5</c:v>
                </c:pt>
                <c:pt idx="5583">
                  <c:v>8.549333333332694E-5</c:v>
                </c:pt>
                <c:pt idx="5584">
                  <c:v>9.5493333333326966E-5</c:v>
                </c:pt>
                <c:pt idx="5585">
                  <c:v>9.5493333333326966E-5</c:v>
                </c:pt>
                <c:pt idx="5586">
                  <c:v>9.5493333333326966E-5</c:v>
                </c:pt>
                <c:pt idx="5587">
                  <c:v>1.0549333333332699E-4</c:v>
                </c:pt>
                <c:pt idx="5588">
                  <c:v>9.5493333333326966E-5</c:v>
                </c:pt>
                <c:pt idx="5589">
                  <c:v>1.0549333333332699E-4</c:v>
                </c:pt>
                <c:pt idx="5590">
                  <c:v>9.5493333333326966E-5</c:v>
                </c:pt>
                <c:pt idx="5591">
                  <c:v>1.0549333333332699E-4</c:v>
                </c:pt>
                <c:pt idx="5592">
                  <c:v>8.549333333332694E-5</c:v>
                </c:pt>
                <c:pt idx="5593">
                  <c:v>9.5493333333326966E-5</c:v>
                </c:pt>
                <c:pt idx="5594">
                  <c:v>8.549333333332694E-5</c:v>
                </c:pt>
                <c:pt idx="5595">
                  <c:v>8.549333333332694E-5</c:v>
                </c:pt>
                <c:pt idx="5596">
                  <c:v>6.5493333333327105E-5</c:v>
                </c:pt>
                <c:pt idx="5597">
                  <c:v>6.5493333333327105E-5</c:v>
                </c:pt>
                <c:pt idx="5598">
                  <c:v>5.5493333333327078E-5</c:v>
                </c:pt>
                <c:pt idx="5599">
                  <c:v>5.5493333333327078E-5</c:v>
                </c:pt>
                <c:pt idx="5600">
                  <c:v>4.5493333333327052E-5</c:v>
                </c:pt>
                <c:pt idx="5601">
                  <c:v>4.5493333333327052E-5</c:v>
                </c:pt>
                <c:pt idx="5602">
                  <c:v>2.5493333333327E-5</c:v>
                </c:pt>
                <c:pt idx="5603">
                  <c:v>2.5493333333327E-5</c:v>
                </c:pt>
                <c:pt idx="5604">
                  <c:v>1.5493333333326973E-5</c:v>
                </c:pt>
                <c:pt idx="5605">
                  <c:v>2.5493333333327E-5</c:v>
                </c:pt>
                <c:pt idx="5606">
                  <c:v>1.5493333333326973E-5</c:v>
                </c:pt>
                <c:pt idx="5607">
                  <c:v>1.5493333333326973E-5</c:v>
                </c:pt>
                <c:pt idx="5608">
                  <c:v>-4.5066666666728622E-6</c:v>
                </c:pt>
                <c:pt idx="5609">
                  <c:v>5.4933333333269472E-6</c:v>
                </c:pt>
                <c:pt idx="5610">
                  <c:v>5.4933333333269472E-6</c:v>
                </c:pt>
                <c:pt idx="5611">
                  <c:v>5.4933333333269472E-6</c:v>
                </c:pt>
                <c:pt idx="5612">
                  <c:v>-4.5066666666728622E-6</c:v>
                </c:pt>
                <c:pt idx="5613">
                  <c:v>5.4933333333269472E-6</c:v>
                </c:pt>
                <c:pt idx="5614">
                  <c:v>5.4933333333269472E-6</c:v>
                </c:pt>
                <c:pt idx="5615">
                  <c:v>5.4933333333269472E-6</c:v>
                </c:pt>
                <c:pt idx="5616">
                  <c:v>1.5493333333326973E-5</c:v>
                </c:pt>
                <c:pt idx="5617">
                  <c:v>1.5493333333326973E-5</c:v>
                </c:pt>
                <c:pt idx="5618">
                  <c:v>5.4933333333269472E-6</c:v>
                </c:pt>
                <c:pt idx="5619">
                  <c:v>2.5493333333327E-5</c:v>
                </c:pt>
                <c:pt idx="5620">
                  <c:v>2.5493333333327E-5</c:v>
                </c:pt>
                <c:pt idx="5621">
                  <c:v>2.5493333333327E-5</c:v>
                </c:pt>
                <c:pt idx="5622">
                  <c:v>3.5493333333327026E-5</c:v>
                </c:pt>
                <c:pt idx="5623">
                  <c:v>4.5493333333327052E-5</c:v>
                </c:pt>
                <c:pt idx="5624">
                  <c:v>3.5493333333327026E-5</c:v>
                </c:pt>
                <c:pt idx="5625">
                  <c:v>5.5493333333327078E-5</c:v>
                </c:pt>
                <c:pt idx="5626">
                  <c:v>5.5493333333327078E-5</c:v>
                </c:pt>
                <c:pt idx="5627">
                  <c:v>6.5493333333327105E-5</c:v>
                </c:pt>
                <c:pt idx="5628">
                  <c:v>5.5493333333327078E-5</c:v>
                </c:pt>
                <c:pt idx="5629">
                  <c:v>6.5493333333327105E-5</c:v>
                </c:pt>
                <c:pt idx="5630">
                  <c:v>6.5493333333327105E-5</c:v>
                </c:pt>
                <c:pt idx="5631">
                  <c:v>6.5493333333327105E-5</c:v>
                </c:pt>
                <c:pt idx="5632">
                  <c:v>7.5493333333327131E-5</c:v>
                </c:pt>
                <c:pt idx="5633">
                  <c:v>7.5493333333327131E-5</c:v>
                </c:pt>
                <c:pt idx="5634">
                  <c:v>6.5493333333327105E-5</c:v>
                </c:pt>
                <c:pt idx="5635">
                  <c:v>7.5493333333327131E-5</c:v>
                </c:pt>
                <c:pt idx="5636">
                  <c:v>6.5493333333327105E-5</c:v>
                </c:pt>
                <c:pt idx="5637">
                  <c:v>6.5493333333327105E-5</c:v>
                </c:pt>
                <c:pt idx="5638">
                  <c:v>6.5493333333327105E-5</c:v>
                </c:pt>
                <c:pt idx="5639">
                  <c:v>6.5493333333327105E-5</c:v>
                </c:pt>
                <c:pt idx="5640">
                  <c:v>5.5493333333327078E-5</c:v>
                </c:pt>
                <c:pt idx="5641">
                  <c:v>6.5493333333327105E-5</c:v>
                </c:pt>
                <c:pt idx="5642">
                  <c:v>5.5493333333327078E-5</c:v>
                </c:pt>
                <c:pt idx="5643">
                  <c:v>5.5493333333327078E-5</c:v>
                </c:pt>
                <c:pt idx="5644">
                  <c:v>4.5493333333327052E-5</c:v>
                </c:pt>
                <c:pt idx="5645">
                  <c:v>4.5493333333327052E-5</c:v>
                </c:pt>
                <c:pt idx="5646">
                  <c:v>4.5493333333327052E-5</c:v>
                </c:pt>
                <c:pt idx="5647">
                  <c:v>4.5493333333327052E-5</c:v>
                </c:pt>
                <c:pt idx="5648">
                  <c:v>4.5493333333327052E-5</c:v>
                </c:pt>
                <c:pt idx="5649">
                  <c:v>3.5493333333327026E-5</c:v>
                </c:pt>
                <c:pt idx="5650">
                  <c:v>2.5493333333327E-5</c:v>
                </c:pt>
                <c:pt idx="5651">
                  <c:v>2.5493333333327E-5</c:v>
                </c:pt>
                <c:pt idx="5652">
                  <c:v>2.5493333333327E-5</c:v>
                </c:pt>
                <c:pt idx="5653">
                  <c:v>2.5493333333327E-5</c:v>
                </c:pt>
                <c:pt idx="5654">
                  <c:v>2.5493333333327E-5</c:v>
                </c:pt>
                <c:pt idx="5655">
                  <c:v>2.5493333333327E-5</c:v>
                </c:pt>
                <c:pt idx="5656">
                  <c:v>1.5493333333326973E-5</c:v>
                </c:pt>
                <c:pt idx="5657">
                  <c:v>2.5493333333327E-5</c:v>
                </c:pt>
                <c:pt idx="5658">
                  <c:v>2.5493333333327E-5</c:v>
                </c:pt>
                <c:pt idx="5659">
                  <c:v>2.5493333333327E-5</c:v>
                </c:pt>
                <c:pt idx="5660">
                  <c:v>2.5493333333327E-5</c:v>
                </c:pt>
                <c:pt idx="5661">
                  <c:v>2.5493333333327E-5</c:v>
                </c:pt>
                <c:pt idx="5662">
                  <c:v>2.5493333333327E-5</c:v>
                </c:pt>
                <c:pt idx="5663">
                  <c:v>2.5493333333327E-5</c:v>
                </c:pt>
                <c:pt idx="5664">
                  <c:v>3.5493333333327026E-5</c:v>
                </c:pt>
                <c:pt idx="5665">
                  <c:v>3.5493333333327026E-5</c:v>
                </c:pt>
                <c:pt idx="5666">
                  <c:v>2.5493333333327E-5</c:v>
                </c:pt>
                <c:pt idx="5667">
                  <c:v>3.5493333333327026E-5</c:v>
                </c:pt>
                <c:pt idx="5668">
                  <c:v>3.5493333333327026E-5</c:v>
                </c:pt>
                <c:pt idx="5669">
                  <c:v>4.5493333333327052E-5</c:v>
                </c:pt>
                <c:pt idx="5670">
                  <c:v>4.5493333333327052E-5</c:v>
                </c:pt>
                <c:pt idx="5671">
                  <c:v>4.5493333333327052E-5</c:v>
                </c:pt>
                <c:pt idx="5672">
                  <c:v>3.5493333333327026E-5</c:v>
                </c:pt>
                <c:pt idx="5673">
                  <c:v>4.5493333333327052E-5</c:v>
                </c:pt>
                <c:pt idx="5674">
                  <c:v>4.5493333333327052E-5</c:v>
                </c:pt>
                <c:pt idx="5675">
                  <c:v>4.5493333333327052E-5</c:v>
                </c:pt>
                <c:pt idx="5676">
                  <c:v>4.5493333333327052E-5</c:v>
                </c:pt>
                <c:pt idx="5677">
                  <c:v>4.5493333333327052E-5</c:v>
                </c:pt>
                <c:pt idx="5678">
                  <c:v>4.5493333333327052E-5</c:v>
                </c:pt>
                <c:pt idx="5679">
                  <c:v>4.5493333333327052E-5</c:v>
                </c:pt>
                <c:pt idx="5680">
                  <c:v>5.5493333333327078E-5</c:v>
                </c:pt>
                <c:pt idx="5681">
                  <c:v>4.5493333333327052E-5</c:v>
                </c:pt>
                <c:pt idx="5682">
                  <c:v>4.5493333333327052E-5</c:v>
                </c:pt>
                <c:pt idx="5683">
                  <c:v>4.5493333333327052E-5</c:v>
                </c:pt>
                <c:pt idx="5684">
                  <c:v>4.5493333333327052E-5</c:v>
                </c:pt>
                <c:pt idx="5685">
                  <c:v>4.5493333333327052E-5</c:v>
                </c:pt>
                <c:pt idx="5686">
                  <c:v>4.5493333333327052E-5</c:v>
                </c:pt>
                <c:pt idx="5687">
                  <c:v>5.5493333333327078E-5</c:v>
                </c:pt>
                <c:pt idx="5688">
                  <c:v>4.5493333333327052E-5</c:v>
                </c:pt>
                <c:pt idx="5689">
                  <c:v>4.5493333333327052E-5</c:v>
                </c:pt>
                <c:pt idx="5690">
                  <c:v>4.5493333333327052E-5</c:v>
                </c:pt>
                <c:pt idx="5691">
                  <c:v>4.5493333333327052E-5</c:v>
                </c:pt>
                <c:pt idx="5692">
                  <c:v>4.5493333333327052E-5</c:v>
                </c:pt>
                <c:pt idx="5693">
                  <c:v>4.5493333333327052E-5</c:v>
                </c:pt>
                <c:pt idx="5694">
                  <c:v>4.5493333333327052E-5</c:v>
                </c:pt>
                <c:pt idx="5695">
                  <c:v>4.5493333333327052E-5</c:v>
                </c:pt>
                <c:pt idx="5696">
                  <c:v>4.5493333333327052E-5</c:v>
                </c:pt>
                <c:pt idx="5697">
                  <c:v>4.5493333333327052E-5</c:v>
                </c:pt>
                <c:pt idx="5698">
                  <c:v>4.5493333333327052E-5</c:v>
                </c:pt>
                <c:pt idx="5699">
                  <c:v>4.5493333333327052E-5</c:v>
                </c:pt>
                <c:pt idx="5700">
                  <c:v>4.5493333333327052E-5</c:v>
                </c:pt>
                <c:pt idx="5701">
                  <c:v>4.5493333333327052E-5</c:v>
                </c:pt>
                <c:pt idx="5702">
                  <c:v>4.5493333333327052E-5</c:v>
                </c:pt>
                <c:pt idx="5703">
                  <c:v>5.5493333333327078E-5</c:v>
                </c:pt>
                <c:pt idx="5704">
                  <c:v>4.5493333333327052E-5</c:v>
                </c:pt>
                <c:pt idx="5705">
                  <c:v>5.5493333333327078E-5</c:v>
                </c:pt>
                <c:pt idx="5706">
                  <c:v>4.5493333333327052E-5</c:v>
                </c:pt>
                <c:pt idx="5707">
                  <c:v>4.5493333333327052E-5</c:v>
                </c:pt>
                <c:pt idx="5708">
                  <c:v>4.5493333333327052E-5</c:v>
                </c:pt>
                <c:pt idx="5709">
                  <c:v>4.5493333333327052E-5</c:v>
                </c:pt>
                <c:pt idx="5710">
                  <c:v>4.5493333333327052E-5</c:v>
                </c:pt>
                <c:pt idx="5711">
                  <c:v>5.5493333333327078E-5</c:v>
                </c:pt>
                <c:pt idx="5712">
                  <c:v>5.5493333333327078E-5</c:v>
                </c:pt>
                <c:pt idx="5713">
                  <c:v>5.5493333333327078E-5</c:v>
                </c:pt>
                <c:pt idx="5714">
                  <c:v>4.5493333333327052E-5</c:v>
                </c:pt>
                <c:pt idx="5715">
                  <c:v>5.5493333333327078E-5</c:v>
                </c:pt>
                <c:pt idx="5716">
                  <c:v>4.5493333333327052E-5</c:v>
                </c:pt>
                <c:pt idx="5717">
                  <c:v>5.5493333333327078E-5</c:v>
                </c:pt>
                <c:pt idx="5718">
                  <c:v>6.5493333333327105E-5</c:v>
                </c:pt>
                <c:pt idx="5719">
                  <c:v>6.5493333333327105E-5</c:v>
                </c:pt>
                <c:pt idx="5720">
                  <c:v>5.5493333333327078E-5</c:v>
                </c:pt>
                <c:pt idx="5721">
                  <c:v>6.5493333333327105E-5</c:v>
                </c:pt>
                <c:pt idx="5722">
                  <c:v>6.5493333333327105E-5</c:v>
                </c:pt>
                <c:pt idx="5723">
                  <c:v>6.5493333333327105E-5</c:v>
                </c:pt>
                <c:pt idx="5724">
                  <c:v>6.5493333333327105E-5</c:v>
                </c:pt>
                <c:pt idx="5725">
                  <c:v>6.5493333333327105E-5</c:v>
                </c:pt>
                <c:pt idx="5726">
                  <c:v>6.5493333333327105E-5</c:v>
                </c:pt>
                <c:pt idx="5727">
                  <c:v>6.5493333333327105E-5</c:v>
                </c:pt>
                <c:pt idx="5728">
                  <c:v>7.5493333333327131E-5</c:v>
                </c:pt>
                <c:pt idx="5729">
                  <c:v>6.5493333333327105E-5</c:v>
                </c:pt>
                <c:pt idx="5730">
                  <c:v>6.5493333333327105E-5</c:v>
                </c:pt>
                <c:pt idx="5731">
                  <c:v>7.5493333333327131E-5</c:v>
                </c:pt>
                <c:pt idx="5732">
                  <c:v>6.5493333333327105E-5</c:v>
                </c:pt>
                <c:pt idx="5733">
                  <c:v>6.5493333333327105E-5</c:v>
                </c:pt>
                <c:pt idx="5734">
                  <c:v>6.5493333333327105E-5</c:v>
                </c:pt>
                <c:pt idx="5735">
                  <c:v>7.5493333333327131E-5</c:v>
                </c:pt>
                <c:pt idx="5736">
                  <c:v>6.5493333333327105E-5</c:v>
                </c:pt>
                <c:pt idx="5737">
                  <c:v>6.5493333333327105E-5</c:v>
                </c:pt>
                <c:pt idx="5738">
                  <c:v>6.5493333333327105E-5</c:v>
                </c:pt>
                <c:pt idx="5739">
                  <c:v>6.5493333333327105E-5</c:v>
                </c:pt>
                <c:pt idx="5740">
                  <c:v>5.5493333333327078E-5</c:v>
                </c:pt>
                <c:pt idx="5741">
                  <c:v>5.5493333333327078E-5</c:v>
                </c:pt>
                <c:pt idx="5742">
                  <c:v>4.5493333333327052E-5</c:v>
                </c:pt>
                <c:pt idx="5743">
                  <c:v>4.5493333333327052E-5</c:v>
                </c:pt>
                <c:pt idx="5744">
                  <c:v>4.5493333333327052E-5</c:v>
                </c:pt>
                <c:pt idx="5745">
                  <c:v>4.5493333333327052E-5</c:v>
                </c:pt>
                <c:pt idx="5746">
                  <c:v>2.5493333333327E-5</c:v>
                </c:pt>
                <c:pt idx="5747">
                  <c:v>3.5493333333327026E-5</c:v>
                </c:pt>
                <c:pt idx="5748">
                  <c:v>2.5493333333327E-5</c:v>
                </c:pt>
                <c:pt idx="5749">
                  <c:v>2.5493333333327E-5</c:v>
                </c:pt>
                <c:pt idx="5750">
                  <c:v>2.5493333333327E-5</c:v>
                </c:pt>
                <c:pt idx="5751">
                  <c:v>2.5493333333327E-5</c:v>
                </c:pt>
                <c:pt idx="5752">
                  <c:v>5.4933333333269472E-6</c:v>
                </c:pt>
                <c:pt idx="5753">
                  <c:v>1.5493333333326973E-5</c:v>
                </c:pt>
                <c:pt idx="5754">
                  <c:v>5.4933333333269472E-6</c:v>
                </c:pt>
                <c:pt idx="5755">
                  <c:v>5.4933333333269472E-6</c:v>
                </c:pt>
                <c:pt idx="5756">
                  <c:v>-4.5066666666728622E-6</c:v>
                </c:pt>
                <c:pt idx="5757">
                  <c:v>5.4933333333269472E-6</c:v>
                </c:pt>
                <c:pt idx="5758">
                  <c:v>-4.5066666666728622E-6</c:v>
                </c:pt>
                <c:pt idx="5759">
                  <c:v>-4.5066666666728622E-6</c:v>
                </c:pt>
                <c:pt idx="5760">
                  <c:v>5.4933333333269472E-6</c:v>
                </c:pt>
                <c:pt idx="5761">
                  <c:v>-4.5066666666728622E-6</c:v>
                </c:pt>
                <c:pt idx="5762">
                  <c:v>-4.5066666666728622E-6</c:v>
                </c:pt>
                <c:pt idx="5763">
                  <c:v>5.4933333333269472E-6</c:v>
                </c:pt>
                <c:pt idx="5764">
                  <c:v>-4.5066666666728622E-6</c:v>
                </c:pt>
                <c:pt idx="5765">
                  <c:v>5.4933333333269472E-6</c:v>
                </c:pt>
                <c:pt idx="5766">
                  <c:v>5.4933333333269472E-6</c:v>
                </c:pt>
                <c:pt idx="5767">
                  <c:v>5.4933333333269472E-6</c:v>
                </c:pt>
                <c:pt idx="5768">
                  <c:v>5.4933333333269472E-6</c:v>
                </c:pt>
                <c:pt idx="5769">
                  <c:v>1.5493333333326973E-5</c:v>
                </c:pt>
                <c:pt idx="5770">
                  <c:v>1.5493333333326973E-5</c:v>
                </c:pt>
                <c:pt idx="5771">
                  <c:v>2.5493333333327E-5</c:v>
                </c:pt>
                <c:pt idx="5772">
                  <c:v>1.5493333333326973E-5</c:v>
                </c:pt>
                <c:pt idx="5773">
                  <c:v>2.5493333333327E-5</c:v>
                </c:pt>
                <c:pt idx="5774">
                  <c:v>2.5493333333327E-5</c:v>
                </c:pt>
                <c:pt idx="5775">
                  <c:v>2.5493333333327E-5</c:v>
                </c:pt>
                <c:pt idx="5776">
                  <c:v>3.5493333333327026E-5</c:v>
                </c:pt>
                <c:pt idx="5777">
                  <c:v>3.5493333333327026E-5</c:v>
                </c:pt>
                <c:pt idx="5778">
                  <c:v>2.5493333333327E-5</c:v>
                </c:pt>
                <c:pt idx="5779">
                  <c:v>3.5493333333327026E-5</c:v>
                </c:pt>
                <c:pt idx="5780">
                  <c:v>2.5493333333327E-5</c:v>
                </c:pt>
                <c:pt idx="5781">
                  <c:v>3.5493333333327026E-5</c:v>
                </c:pt>
                <c:pt idx="5782">
                  <c:v>3.5493333333327026E-5</c:v>
                </c:pt>
                <c:pt idx="5783">
                  <c:v>3.5493333333327026E-5</c:v>
                </c:pt>
                <c:pt idx="5784">
                  <c:v>2.5493333333327E-5</c:v>
                </c:pt>
                <c:pt idx="5785">
                  <c:v>3.5493333333327026E-5</c:v>
                </c:pt>
                <c:pt idx="5786">
                  <c:v>2.5493333333327E-5</c:v>
                </c:pt>
                <c:pt idx="5787">
                  <c:v>2.5493333333327E-5</c:v>
                </c:pt>
                <c:pt idx="5788">
                  <c:v>1.5493333333326973E-5</c:v>
                </c:pt>
                <c:pt idx="5789">
                  <c:v>1.5493333333326973E-5</c:v>
                </c:pt>
                <c:pt idx="5790">
                  <c:v>5.4933333333269472E-6</c:v>
                </c:pt>
                <c:pt idx="5791">
                  <c:v>5.4933333333269472E-6</c:v>
                </c:pt>
                <c:pt idx="5792">
                  <c:v>5.4933333333269472E-6</c:v>
                </c:pt>
                <c:pt idx="5793">
                  <c:v>-4.5066666666728622E-6</c:v>
                </c:pt>
                <c:pt idx="5794">
                  <c:v>-1.4506666666672888E-5</c:v>
                </c:pt>
                <c:pt idx="5795">
                  <c:v>-1.4506666666672888E-5</c:v>
                </c:pt>
                <c:pt idx="5796">
                  <c:v>-1.4506666666672888E-5</c:v>
                </c:pt>
                <c:pt idx="5797">
                  <c:v>-1.4506666666672888E-5</c:v>
                </c:pt>
                <c:pt idx="5798">
                  <c:v>-2.4506666666672915E-5</c:v>
                </c:pt>
                <c:pt idx="5799">
                  <c:v>-1.4506666666672888E-5</c:v>
                </c:pt>
                <c:pt idx="5800">
                  <c:v>-3.4506666666672941E-5</c:v>
                </c:pt>
                <c:pt idx="5801">
                  <c:v>-2.4506666666672915E-5</c:v>
                </c:pt>
                <c:pt idx="5802">
                  <c:v>-2.4506666666672915E-5</c:v>
                </c:pt>
                <c:pt idx="5803">
                  <c:v>-2.4506666666672915E-5</c:v>
                </c:pt>
                <c:pt idx="5804">
                  <c:v>-3.4506666666672941E-5</c:v>
                </c:pt>
                <c:pt idx="5805">
                  <c:v>-2.4506666666672915E-5</c:v>
                </c:pt>
                <c:pt idx="5806">
                  <c:v>-2.4506666666672915E-5</c:v>
                </c:pt>
                <c:pt idx="5807">
                  <c:v>-2.4506666666672915E-5</c:v>
                </c:pt>
                <c:pt idx="5808">
                  <c:v>-1.4506666666672888E-5</c:v>
                </c:pt>
                <c:pt idx="5809">
                  <c:v>-1.4506666666672888E-5</c:v>
                </c:pt>
                <c:pt idx="5810">
                  <c:v>-2.4506666666672915E-5</c:v>
                </c:pt>
                <c:pt idx="5811">
                  <c:v>-1.4506666666672888E-5</c:v>
                </c:pt>
                <c:pt idx="5812">
                  <c:v>-1.4506666666672888E-5</c:v>
                </c:pt>
                <c:pt idx="5813">
                  <c:v>-4.5066666666728622E-6</c:v>
                </c:pt>
                <c:pt idx="5814">
                  <c:v>-4.5066666666728622E-6</c:v>
                </c:pt>
                <c:pt idx="5815">
                  <c:v>5.4933333333269472E-6</c:v>
                </c:pt>
                <c:pt idx="5816">
                  <c:v>-4.5066666666728622E-6</c:v>
                </c:pt>
                <c:pt idx="5817">
                  <c:v>5.4933333333269472E-6</c:v>
                </c:pt>
                <c:pt idx="5818">
                  <c:v>5.4933333333269472E-6</c:v>
                </c:pt>
                <c:pt idx="5819">
                  <c:v>1.5493333333326973E-5</c:v>
                </c:pt>
                <c:pt idx="5820">
                  <c:v>5.4933333333269472E-6</c:v>
                </c:pt>
                <c:pt idx="5821">
                  <c:v>1.5493333333326973E-5</c:v>
                </c:pt>
                <c:pt idx="5822">
                  <c:v>5.4933333333269472E-6</c:v>
                </c:pt>
                <c:pt idx="5823">
                  <c:v>2.5493333333327E-5</c:v>
                </c:pt>
                <c:pt idx="5824">
                  <c:v>2.5493333333327E-5</c:v>
                </c:pt>
                <c:pt idx="5825">
                  <c:v>2.5493333333327E-5</c:v>
                </c:pt>
                <c:pt idx="5826">
                  <c:v>1.5493333333326973E-5</c:v>
                </c:pt>
                <c:pt idx="5827">
                  <c:v>1.5493333333326973E-5</c:v>
                </c:pt>
                <c:pt idx="5828">
                  <c:v>5.4933333333269472E-6</c:v>
                </c:pt>
                <c:pt idx="5829">
                  <c:v>1.5493333333326973E-5</c:v>
                </c:pt>
                <c:pt idx="5830">
                  <c:v>5.4933333333269472E-6</c:v>
                </c:pt>
                <c:pt idx="5831">
                  <c:v>5.4933333333269472E-6</c:v>
                </c:pt>
                <c:pt idx="5832">
                  <c:v>-4.5066666666728622E-6</c:v>
                </c:pt>
                <c:pt idx="5833">
                  <c:v>5.4933333333269472E-6</c:v>
                </c:pt>
                <c:pt idx="5834">
                  <c:v>-4.5066666666728622E-6</c:v>
                </c:pt>
                <c:pt idx="5835">
                  <c:v>-4.5066666666728622E-6</c:v>
                </c:pt>
                <c:pt idx="5836">
                  <c:v>-1.4506666666672888E-5</c:v>
                </c:pt>
                <c:pt idx="5837">
                  <c:v>-1.4506666666672888E-5</c:v>
                </c:pt>
                <c:pt idx="5838">
                  <c:v>-2.4506666666672915E-5</c:v>
                </c:pt>
                <c:pt idx="5839">
                  <c:v>-2.4506666666672915E-5</c:v>
                </c:pt>
                <c:pt idx="5840">
                  <c:v>-2.4506666666672915E-5</c:v>
                </c:pt>
                <c:pt idx="5841">
                  <c:v>-2.4506666666672915E-5</c:v>
                </c:pt>
                <c:pt idx="5842">
                  <c:v>-4.4506666666672967E-5</c:v>
                </c:pt>
                <c:pt idx="5843">
                  <c:v>-3.4506666666672941E-5</c:v>
                </c:pt>
                <c:pt idx="5844">
                  <c:v>-4.4506666666672967E-5</c:v>
                </c:pt>
                <c:pt idx="5845">
                  <c:v>-4.4506666666672967E-5</c:v>
                </c:pt>
                <c:pt idx="5846">
                  <c:v>-4.4506666666672967E-5</c:v>
                </c:pt>
                <c:pt idx="5847">
                  <c:v>-4.4506666666672967E-5</c:v>
                </c:pt>
                <c:pt idx="5848">
                  <c:v>-6.450666666667302E-5</c:v>
                </c:pt>
                <c:pt idx="5849">
                  <c:v>-5.4506666666672993E-5</c:v>
                </c:pt>
                <c:pt idx="5850">
                  <c:v>-6.450666666667302E-5</c:v>
                </c:pt>
                <c:pt idx="5851">
                  <c:v>-6.450666666667302E-5</c:v>
                </c:pt>
                <c:pt idx="5852">
                  <c:v>-6.450666666667302E-5</c:v>
                </c:pt>
                <c:pt idx="5853">
                  <c:v>-6.450666666667302E-5</c:v>
                </c:pt>
                <c:pt idx="5854">
                  <c:v>-7.4506666666673046E-5</c:v>
                </c:pt>
                <c:pt idx="5855">
                  <c:v>-6.450666666667302E-5</c:v>
                </c:pt>
                <c:pt idx="5856">
                  <c:v>-6.450666666667302E-5</c:v>
                </c:pt>
                <c:pt idx="5857">
                  <c:v>-7.4506666666673046E-5</c:v>
                </c:pt>
                <c:pt idx="5858">
                  <c:v>-8.4506666666672855E-5</c:v>
                </c:pt>
                <c:pt idx="5859">
                  <c:v>-7.4506666666673046E-5</c:v>
                </c:pt>
                <c:pt idx="5860">
                  <c:v>-8.4506666666672855E-5</c:v>
                </c:pt>
                <c:pt idx="5861">
                  <c:v>-8.4506666666672855E-5</c:v>
                </c:pt>
                <c:pt idx="5862">
                  <c:v>-8.4506666666672855E-5</c:v>
                </c:pt>
                <c:pt idx="5863">
                  <c:v>-8.4506666666672855E-5</c:v>
                </c:pt>
                <c:pt idx="5864">
                  <c:v>-9.4506666666672881E-5</c:v>
                </c:pt>
                <c:pt idx="5865">
                  <c:v>-8.4506666666672855E-5</c:v>
                </c:pt>
                <c:pt idx="5866">
                  <c:v>-8.4506666666672855E-5</c:v>
                </c:pt>
                <c:pt idx="5867">
                  <c:v>-9.4506666666672881E-5</c:v>
                </c:pt>
                <c:pt idx="5868">
                  <c:v>-1.0450666666667291E-4</c:v>
                </c:pt>
                <c:pt idx="5869">
                  <c:v>-9.4506666666672881E-5</c:v>
                </c:pt>
                <c:pt idx="5870">
                  <c:v>-1.0450666666667291E-4</c:v>
                </c:pt>
                <c:pt idx="5871">
                  <c:v>-1.0450666666667291E-4</c:v>
                </c:pt>
                <c:pt idx="5872">
                  <c:v>-1.0450666666667291E-4</c:v>
                </c:pt>
                <c:pt idx="5873">
                  <c:v>-1.0450666666667291E-4</c:v>
                </c:pt>
                <c:pt idx="5874">
                  <c:v>-1.0450666666667291E-4</c:v>
                </c:pt>
                <c:pt idx="5875">
                  <c:v>-1.0450666666667291E-4</c:v>
                </c:pt>
                <c:pt idx="5876">
                  <c:v>-1.0450666666667291E-4</c:v>
                </c:pt>
                <c:pt idx="5877">
                  <c:v>-1.0450666666667291E-4</c:v>
                </c:pt>
                <c:pt idx="5878">
                  <c:v>-1.0450666666667291E-4</c:v>
                </c:pt>
                <c:pt idx="5879">
                  <c:v>-1.0450666666667291E-4</c:v>
                </c:pt>
                <c:pt idx="5880">
                  <c:v>-1.0450666666667291E-4</c:v>
                </c:pt>
                <c:pt idx="5881">
                  <c:v>-9.4506666666672881E-5</c:v>
                </c:pt>
                <c:pt idx="5882">
                  <c:v>-9.4506666666672881E-5</c:v>
                </c:pt>
                <c:pt idx="5883">
                  <c:v>-9.4506666666672881E-5</c:v>
                </c:pt>
                <c:pt idx="5884">
                  <c:v>-9.4506666666672881E-5</c:v>
                </c:pt>
                <c:pt idx="5885">
                  <c:v>-8.4506666666672855E-5</c:v>
                </c:pt>
                <c:pt idx="5886">
                  <c:v>-8.4506666666672855E-5</c:v>
                </c:pt>
                <c:pt idx="5887">
                  <c:v>-8.4506666666672855E-5</c:v>
                </c:pt>
                <c:pt idx="5888">
                  <c:v>-6.450666666667302E-5</c:v>
                </c:pt>
                <c:pt idx="5889">
                  <c:v>-6.450666666667302E-5</c:v>
                </c:pt>
                <c:pt idx="5890">
                  <c:v>-6.450666666667302E-5</c:v>
                </c:pt>
                <c:pt idx="5891">
                  <c:v>-5.4506666666672993E-5</c:v>
                </c:pt>
                <c:pt idx="5892">
                  <c:v>-5.4506666666672993E-5</c:v>
                </c:pt>
                <c:pt idx="5893">
                  <c:v>-4.4506666666672967E-5</c:v>
                </c:pt>
                <c:pt idx="5894">
                  <c:v>-4.4506666666672967E-5</c:v>
                </c:pt>
                <c:pt idx="5895">
                  <c:v>-2.4506666666672915E-5</c:v>
                </c:pt>
                <c:pt idx="5896">
                  <c:v>-3.4506666666672941E-5</c:v>
                </c:pt>
                <c:pt idx="5897">
                  <c:v>-1.4506666666672888E-5</c:v>
                </c:pt>
                <c:pt idx="5898">
                  <c:v>-1.4506666666672888E-5</c:v>
                </c:pt>
                <c:pt idx="5899">
                  <c:v>-1.4506666666672888E-5</c:v>
                </c:pt>
                <c:pt idx="5900">
                  <c:v>-1.4506666666672888E-5</c:v>
                </c:pt>
                <c:pt idx="5901">
                  <c:v>-4.5066666666728622E-6</c:v>
                </c:pt>
                <c:pt idx="5902">
                  <c:v>-4.5066666666728622E-6</c:v>
                </c:pt>
                <c:pt idx="5903">
                  <c:v>5.4933333333269472E-6</c:v>
                </c:pt>
                <c:pt idx="5904">
                  <c:v>1.5493333333326973E-5</c:v>
                </c:pt>
                <c:pt idx="5905">
                  <c:v>1.5493333333326973E-5</c:v>
                </c:pt>
                <c:pt idx="5906">
                  <c:v>1.5493333333326973E-5</c:v>
                </c:pt>
                <c:pt idx="5907">
                  <c:v>2.5493333333327E-5</c:v>
                </c:pt>
                <c:pt idx="5908">
                  <c:v>2.5493333333327E-5</c:v>
                </c:pt>
                <c:pt idx="5909">
                  <c:v>2.5493333333327E-5</c:v>
                </c:pt>
                <c:pt idx="5910">
                  <c:v>3.5493333333327026E-5</c:v>
                </c:pt>
                <c:pt idx="5911">
                  <c:v>4.5493333333327052E-5</c:v>
                </c:pt>
                <c:pt idx="5912">
                  <c:v>2.5493333333327E-5</c:v>
                </c:pt>
                <c:pt idx="5913">
                  <c:v>4.5493333333327052E-5</c:v>
                </c:pt>
                <c:pt idx="5914">
                  <c:v>4.5493333333327052E-5</c:v>
                </c:pt>
                <c:pt idx="5915">
                  <c:v>4.5493333333327052E-5</c:v>
                </c:pt>
                <c:pt idx="5916">
                  <c:v>4.5493333333327052E-5</c:v>
                </c:pt>
                <c:pt idx="5917">
                  <c:v>5.5493333333327078E-5</c:v>
                </c:pt>
                <c:pt idx="5918">
                  <c:v>5.5493333333327078E-5</c:v>
                </c:pt>
                <c:pt idx="5919">
                  <c:v>6.5493333333327105E-5</c:v>
                </c:pt>
                <c:pt idx="5920">
                  <c:v>6.5493333333327105E-5</c:v>
                </c:pt>
                <c:pt idx="5921">
                  <c:v>6.5493333333327105E-5</c:v>
                </c:pt>
                <c:pt idx="5922">
                  <c:v>6.5493333333327105E-5</c:v>
                </c:pt>
                <c:pt idx="5923">
                  <c:v>7.5493333333327131E-5</c:v>
                </c:pt>
                <c:pt idx="5924">
                  <c:v>7.5493333333327131E-5</c:v>
                </c:pt>
                <c:pt idx="5925">
                  <c:v>8.549333333332694E-5</c:v>
                </c:pt>
                <c:pt idx="5926">
                  <c:v>8.549333333332694E-5</c:v>
                </c:pt>
                <c:pt idx="5927">
                  <c:v>8.549333333332694E-5</c:v>
                </c:pt>
                <c:pt idx="5928">
                  <c:v>8.549333333332694E-5</c:v>
                </c:pt>
                <c:pt idx="5929">
                  <c:v>9.5493333333326966E-5</c:v>
                </c:pt>
                <c:pt idx="5930">
                  <c:v>9.5493333333326966E-5</c:v>
                </c:pt>
                <c:pt idx="5931">
                  <c:v>9.5493333333326966E-5</c:v>
                </c:pt>
                <c:pt idx="5932">
                  <c:v>8.549333333332694E-5</c:v>
                </c:pt>
                <c:pt idx="5933">
                  <c:v>9.5493333333326966E-5</c:v>
                </c:pt>
                <c:pt idx="5934">
                  <c:v>9.5493333333326966E-5</c:v>
                </c:pt>
                <c:pt idx="5935">
                  <c:v>9.5493333333326966E-5</c:v>
                </c:pt>
                <c:pt idx="5936">
                  <c:v>1.0549333333332699E-4</c:v>
                </c:pt>
                <c:pt idx="5937">
                  <c:v>9.5493333333326966E-5</c:v>
                </c:pt>
                <c:pt idx="5938">
                  <c:v>8.549333333332694E-5</c:v>
                </c:pt>
                <c:pt idx="5939">
                  <c:v>9.5493333333326966E-5</c:v>
                </c:pt>
                <c:pt idx="5940">
                  <c:v>8.549333333332694E-5</c:v>
                </c:pt>
                <c:pt idx="5941">
                  <c:v>8.549333333332694E-5</c:v>
                </c:pt>
                <c:pt idx="5942">
                  <c:v>8.549333333332694E-5</c:v>
                </c:pt>
                <c:pt idx="5943">
                  <c:v>8.549333333332694E-5</c:v>
                </c:pt>
                <c:pt idx="5944">
                  <c:v>7.5493333333327131E-5</c:v>
                </c:pt>
                <c:pt idx="5945">
                  <c:v>8.549333333332694E-5</c:v>
                </c:pt>
                <c:pt idx="5946">
                  <c:v>7.5493333333327131E-5</c:v>
                </c:pt>
                <c:pt idx="5947">
                  <c:v>7.5493333333327131E-5</c:v>
                </c:pt>
                <c:pt idx="5948">
                  <c:v>6.5493333333327105E-5</c:v>
                </c:pt>
                <c:pt idx="5949">
                  <c:v>6.5493333333327105E-5</c:v>
                </c:pt>
                <c:pt idx="5950">
                  <c:v>5.5493333333327078E-5</c:v>
                </c:pt>
                <c:pt idx="5951">
                  <c:v>6.5493333333327105E-5</c:v>
                </c:pt>
                <c:pt idx="5952">
                  <c:v>6.5493333333327105E-5</c:v>
                </c:pt>
                <c:pt idx="5953">
                  <c:v>5.5493333333327078E-5</c:v>
                </c:pt>
                <c:pt idx="5954">
                  <c:v>4.5493333333327052E-5</c:v>
                </c:pt>
                <c:pt idx="5955">
                  <c:v>5.5493333333327078E-5</c:v>
                </c:pt>
                <c:pt idx="5956">
                  <c:v>4.5493333333327052E-5</c:v>
                </c:pt>
                <c:pt idx="5957">
                  <c:v>4.5493333333327052E-5</c:v>
                </c:pt>
                <c:pt idx="5958">
                  <c:v>4.5493333333327052E-5</c:v>
                </c:pt>
                <c:pt idx="5959">
                  <c:v>5.5493333333327078E-5</c:v>
                </c:pt>
                <c:pt idx="5960">
                  <c:v>4.5493333333327052E-5</c:v>
                </c:pt>
                <c:pt idx="5961">
                  <c:v>5.5493333333327078E-5</c:v>
                </c:pt>
                <c:pt idx="5962">
                  <c:v>5.5493333333327078E-5</c:v>
                </c:pt>
                <c:pt idx="5963">
                  <c:v>6.5493333333327105E-5</c:v>
                </c:pt>
                <c:pt idx="5964">
                  <c:v>5.5493333333327078E-5</c:v>
                </c:pt>
                <c:pt idx="5965">
                  <c:v>6.5493333333327105E-5</c:v>
                </c:pt>
                <c:pt idx="5966">
                  <c:v>6.5493333333327105E-5</c:v>
                </c:pt>
                <c:pt idx="5967">
                  <c:v>6.5493333333327105E-5</c:v>
                </c:pt>
                <c:pt idx="5968">
                  <c:v>7.5493333333327131E-5</c:v>
                </c:pt>
                <c:pt idx="5969">
                  <c:v>7.5493333333327131E-5</c:v>
                </c:pt>
                <c:pt idx="5970">
                  <c:v>7.5493333333327131E-5</c:v>
                </c:pt>
                <c:pt idx="5971">
                  <c:v>8.549333333332694E-5</c:v>
                </c:pt>
                <c:pt idx="5972">
                  <c:v>8.549333333332694E-5</c:v>
                </c:pt>
                <c:pt idx="5973">
                  <c:v>8.549333333332694E-5</c:v>
                </c:pt>
                <c:pt idx="5974">
                  <c:v>8.549333333332694E-5</c:v>
                </c:pt>
                <c:pt idx="5975">
                  <c:v>9.5493333333326966E-5</c:v>
                </c:pt>
                <c:pt idx="5976">
                  <c:v>8.549333333332694E-5</c:v>
                </c:pt>
                <c:pt idx="5977">
                  <c:v>9.5493333333326966E-5</c:v>
                </c:pt>
                <c:pt idx="5978">
                  <c:v>9.5493333333326966E-5</c:v>
                </c:pt>
                <c:pt idx="5979">
                  <c:v>9.5493333333326966E-5</c:v>
                </c:pt>
                <c:pt idx="5980">
                  <c:v>8.549333333332694E-5</c:v>
                </c:pt>
                <c:pt idx="5981">
                  <c:v>8.549333333332694E-5</c:v>
                </c:pt>
                <c:pt idx="5982">
                  <c:v>8.549333333332694E-5</c:v>
                </c:pt>
                <c:pt idx="5983">
                  <c:v>8.549333333332694E-5</c:v>
                </c:pt>
                <c:pt idx="5984">
                  <c:v>8.549333333332694E-5</c:v>
                </c:pt>
                <c:pt idx="5985">
                  <c:v>7.5493333333327131E-5</c:v>
                </c:pt>
                <c:pt idx="5986">
                  <c:v>6.5493333333327105E-5</c:v>
                </c:pt>
                <c:pt idx="5987">
                  <c:v>6.5493333333327105E-5</c:v>
                </c:pt>
                <c:pt idx="5988">
                  <c:v>5.5493333333327078E-5</c:v>
                </c:pt>
                <c:pt idx="5989">
                  <c:v>5.5493333333327078E-5</c:v>
                </c:pt>
                <c:pt idx="5990">
                  <c:v>4.5493333333327052E-5</c:v>
                </c:pt>
                <c:pt idx="5991">
                  <c:v>4.5493333333327052E-5</c:v>
                </c:pt>
                <c:pt idx="5992">
                  <c:v>2.5493333333327E-5</c:v>
                </c:pt>
                <c:pt idx="5993">
                  <c:v>2.5493333333327E-5</c:v>
                </c:pt>
                <c:pt idx="5994">
                  <c:v>2.5493333333327E-5</c:v>
                </c:pt>
                <c:pt idx="5995">
                  <c:v>1.5493333333326973E-5</c:v>
                </c:pt>
                <c:pt idx="5996">
                  <c:v>5.4933333333269472E-6</c:v>
                </c:pt>
                <c:pt idx="5997">
                  <c:v>-4.5066666666728622E-6</c:v>
                </c:pt>
                <c:pt idx="5998">
                  <c:v>-1.4506666666672888E-5</c:v>
                </c:pt>
                <c:pt idx="5999">
                  <c:v>-1.4506666666672888E-5</c:v>
                </c:pt>
                <c:pt idx="6000">
                  <c:v>-1.4506666666672888E-5</c:v>
                </c:pt>
                <c:pt idx="6001">
                  <c:v>-2.4506666666672915E-5</c:v>
                </c:pt>
                <c:pt idx="6002">
                  <c:v>-4.4506666666672967E-5</c:v>
                </c:pt>
                <c:pt idx="6003">
                  <c:v>-4.4506666666672967E-5</c:v>
                </c:pt>
                <c:pt idx="6004">
                  <c:v>-4.4506666666672967E-5</c:v>
                </c:pt>
                <c:pt idx="6005">
                  <c:v>-4.4506666666672967E-5</c:v>
                </c:pt>
                <c:pt idx="6006">
                  <c:v>-5.4506666666672993E-5</c:v>
                </c:pt>
                <c:pt idx="6007">
                  <c:v>-5.4506666666672993E-5</c:v>
                </c:pt>
                <c:pt idx="6008">
                  <c:v>-6.450666666667302E-5</c:v>
                </c:pt>
                <c:pt idx="6009">
                  <c:v>-6.450666666667302E-5</c:v>
                </c:pt>
                <c:pt idx="6010">
                  <c:v>-6.450666666667302E-5</c:v>
                </c:pt>
                <c:pt idx="6011">
                  <c:v>-6.450666666667302E-5</c:v>
                </c:pt>
                <c:pt idx="6012">
                  <c:v>-7.4506666666673046E-5</c:v>
                </c:pt>
                <c:pt idx="6013">
                  <c:v>-6.450666666667302E-5</c:v>
                </c:pt>
                <c:pt idx="6014">
                  <c:v>-7.4506666666673046E-5</c:v>
                </c:pt>
                <c:pt idx="6015">
                  <c:v>-6.450666666667302E-5</c:v>
                </c:pt>
                <c:pt idx="6016">
                  <c:v>-6.450666666667302E-5</c:v>
                </c:pt>
                <c:pt idx="6017">
                  <c:v>-6.450666666667302E-5</c:v>
                </c:pt>
                <c:pt idx="6018">
                  <c:v>-7.4506666666673046E-5</c:v>
                </c:pt>
                <c:pt idx="6019">
                  <c:v>-6.450666666667302E-5</c:v>
                </c:pt>
                <c:pt idx="6020">
                  <c:v>-6.450666666667302E-5</c:v>
                </c:pt>
                <c:pt idx="6021">
                  <c:v>-6.450666666667302E-5</c:v>
                </c:pt>
                <c:pt idx="6022">
                  <c:v>-6.450666666667302E-5</c:v>
                </c:pt>
                <c:pt idx="6023">
                  <c:v>-5.4506666666672993E-5</c:v>
                </c:pt>
                <c:pt idx="6024">
                  <c:v>-6.450666666667302E-5</c:v>
                </c:pt>
                <c:pt idx="6025">
                  <c:v>-4.4506666666672967E-5</c:v>
                </c:pt>
                <c:pt idx="6026">
                  <c:v>-4.4506666666672967E-5</c:v>
                </c:pt>
                <c:pt idx="6027">
                  <c:v>-3.4506666666672941E-5</c:v>
                </c:pt>
                <c:pt idx="6028">
                  <c:v>-3.4506666666672941E-5</c:v>
                </c:pt>
                <c:pt idx="6029">
                  <c:v>-2.4506666666672915E-5</c:v>
                </c:pt>
                <c:pt idx="6030">
                  <c:v>-2.4506666666672915E-5</c:v>
                </c:pt>
                <c:pt idx="6031">
                  <c:v>-1.4506666666672888E-5</c:v>
                </c:pt>
                <c:pt idx="6032">
                  <c:v>-4.5066666666728622E-6</c:v>
                </c:pt>
                <c:pt idx="6033">
                  <c:v>-4.5066666666728622E-6</c:v>
                </c:pt>
                <c:pt idx="6034">
                  <c:v>-4.5066666666728622E-6</c:v>
                </c:pt>
                <c:pt idx="6035">
                  <c:v>5.4933333333269472E-6</c:v>
                </c:pt>
                <c:pt idx="6036">
                  <c:v>5.4933333333269472E-6</c:v>
                </c:pt>
                <c:pt idx="6037">
                  <c:v>2.5493333333327E-5</c:v>
                </c:pt>
                <c:pt idx="6038">
                  <c:v>2.5493333333327E-5</c:v>
                </c:pt>
                <c:pt idx="6039">
                  <c:v>3.5493333333327026E-5</c:v>
                </c:pt>
                <c:pt idx="6040">
                  <c:v>2.5493333333327E-5</c:v>
                </c:pt>
                <c:pt idx="6041">
                  <c:v>4.5493333333327052E-5</c:v>
                </c:pt>
                <c:pt idx="6042">
                  <c:v>4.5493333333327052E-5</c:v>
                </c:pt>
                <c:pt idx="6043">
                  <c:v>5.5493333333327078E-5</c:v>
                </c:pt>
                <c:pt idx="6044">
                  <c:v>5.5493333333327078E-5</c:v>
                </c:pt>
                <c:pt idx="6045">
                  <c:v>6.5493333333327105E-5</c:v>
                </c:pt>
                <c:pt idx="6046">
                  <c:v>5.5493333333327078E-5</c:v>
                </c:pt>
                <c:pt idx="6047">
                  <c:v>6.5493333333327105E-5</c:v>
                </c:pt>
                <c:pt idx="6048">
                  <c:v>6.5493333333327105E-5</c:v>
                </c:pt>
                <c:pt idx="6049">
                  <c:v>6.5493333333327105E-5</c:v>
                </c:pt>
                <c:pt idx="6050">
                  <c:v>6.5493333333327105E-5</c:v>
                </c:pt>
                <c:pt idx="6051">
                  <c:v>6.5493333333327105E-5</c:v>
                </c:pt>
                <c:pt idx="6052">
                  <c:v>5.5493333333327078E-5</c:v>
                </c:pt>
                <c:pt idx="6053">
                  <c:v>6.5493333333327105E-5</c:v>
                </c:pt>
                <c:pt idx="6054">
                  <c:v>5.5493333333327078E-5</c:v>
                </c:pt>
                <c:pt idx="6055">
                  <c:v>5.5493333333327078E-5</c:v>
                </c:pt>
                <c:pt idx="6056">
                  <c:v>4.5493333333327052E-5</c:v>
                </c:pt>
                <c:pt idx="6057">
                  <c:v>4.5493333333327052E-5</c:v>
                </c:pt>
                <c:pt idx="6058">
                  <c:v>4.5493333333327052E-5</c:v>
                </c:pt>
                <c:pt idx="6059">
                  <c:v>3.5493333333327026E-5</c:v>
                </c:pt>
                <c:pt idx="6060">
                  <c:v>2.5493333333327E-5</c:v>
                </c:pt>
                <c:pt idx="6061">
                  <c:v>2.5493333333327E-5</c:v>
                </c:pt>
                <c:pt idx="6062">
                  <c:v>5.4933333333269472E-6</c:v>
                </c:pt>
                <c:pt idx="6063">
                  <c:v>5.4933333333269472E-6</c:v>
                </c:pt>
                <c:pt idx="6064">
                  <c:v>5.4933333333269472E-6</c:v>
                </c:pt>
                <c:pt idx="6065">
                  <c:v>-4.5066666666728622E-6</c:v>
                </c:pt>
                <c:pt idx="6066">
                  <c:v>-1.4506666666672888E-5</c:v>
                </c:pt>
                <c:pt idx="6067">
                  <c:v>-1.4506666666672888E-5</c:v>
                </c:pt>
                <c:pt idx="6068">
                  <c:v>-2.4506666666672915E-5</c:v>
                </c:pt>
                <c:pt idx="6069">
                  <c:v>-2.4506666666672915E-5</c:v>
                </c:pt>
                <c:pt idx="6070">
                  <c:v>-2.4506666666672915E-5</c:v>
                </c:pt>
                <c:pt idx="6071">
                  <c:v>-2.4506666666672915E-5</c:v>
                </c:pt>
                <c:pt idx="6072">
                  <c:v>-3.4506666666672941E-5</c:v>
                </c:pt>
                <c:pt idx="6073">
                  <c:v>-2.4506666666672915E-5</c:v>
                </c:pt>
                <c:pt idx="6074">
                  <c:v>-3.4506666666672941E-5</c:v>
                </c:pt>
                <c:pt idx="6075">
                  <c:v>-3.4506666666672941E-5</c:v>
                </c:pt>
                <c:pt idx="6076">
                  <c:v>-3.4506666666672941E-5</c:v>
                </c:pt>
                <c:pt idx="6077">
                  <c:v>-2.4506666666672915E-5</c:v>
                </c:pt>
                <c:pt idx="6078">
                  <c:v>-3.4506666666672941E-5</c:v>
                </c:pt>
                <c:pt idx="6079">
                  <c:v>-2.4506666666672915E-5</c:v>
                </c:pt>
                <c:pt idx="6080">
                  <c:v>-2.4506666666672915E-5</c:v>
                </c:pt>
                <c:pt idx="6081">
                  <c:v>-2.4506666666672915E-5</c:v>
                </c:pt>
                <c:pt idx="6082">
                  <c:v>-2.4506666666672915E-5</c:v>
                </c:pt>
                <c:pt idx="6083">
                  <c:v>-1.4506666666672888E-5</c:v>
                </c:pt>
                <c:pt idx="6084">
                  <c:v>-1.4506666666672888E-5</c:v>
                </c:pt>
                <c:pt idx="6085">
                  <c:v>-4.5066666666728622E-6</c:v>
                </c:pt>
                <c:pt idx="6086">
                  <c:v>5.4933333333269472E-6</c:v>
                </c:pt>
                <c:pt idx="6087">
                  <c:v>1.5493333333326973E-5</c:v>
                </c:pt>
                <c:pt idx="6088">
                  <c:v>5.4933333333269472E-6</c:v>
                </c:pt>
                <c:pt idx="6089">
                  <c:v>2.5493333333327E-5</c:v>
                </c:pt>
                <c:pt idx="6090">
                  <c:v>2.5493333333327E-5</c:v>
                </c:pt>
                <c:pt idx="6091">
                  <c:v>3.5493333333327026E-5</c:v>
                </c:pt>
                <c:pt idx="6092">
                  <c:v>3.5493333333327026E-5</c:v>
                </c:pt>
                <c:pt idx="6093">
                  <c:v>4.5493333333327052E-5</c:v>
                </c:pt>
                <c:pt idx="6094">
                  <c:v>4.5493333333327052E-5</c:v>
                </c:pt>
                <c:pt idx="6095">
                  <c:v>5.5493333333327078E-5</c:v>
                </c:pt>
                <c:pt idx="6096">
                  <c:v>6.5493333333327105E-5</c:v>
                </c:pt>
                <c:pt idx="6097">
                  <c:v>6.5493333333327105E-5</c:v>
                </c:pt>
                <c:pt idx="6098">
                  <c:v>5.5493333333327078E-5</c:v>
                </c:pt>
                <c:pt idx="6099">
                  <c:v>6.5493333333327105E-5</c:v>
                </c:pt>
                <c:pt idx="6100">
                  <c:v>5.5493333333327078E-5</c:v>
                </c:pt>
                <c:pt idx="6101">
                  <c:v>6.5493333333327105E-5</c:v>
                </c:pt>
                <c:pt idx="6102">
                  <c:v>6.5493333333327105E-5</c:v>
                </c:pt>
                <c:pt idx="6103">
                  <c:v>6.5493333333327105E-5</c:v>
                </c:pt>
                <c:pt idx="6104">
                  <c:v>4.5493333333327052E-5</c:v>
                </c:pt>
                <c:pt idx="6105">
                  <c:v>6.5493333333327105E-5</c:v>
                </c:pt>
                <c:pt idx="6106">
                  <c:v>5.5493333333327078E-5</c:v>
                </c:pt>
                <c:pt idx="6107">
                  <c:v>4.5493333333327052E-5</c:v>
                </c:pt>
                <c:pt idx="6108">
                  <c:v>4.5493333333327052E-5</c:v>
                </c:pt>
                <c:pt idx="6109">
                  <c:v>4.5493333333327052E-5</c:v>
                </c:pt>
                <c:pt idx="6110">
                  <c:v>2.5493333333327E-5</c:v>
                </c:pt>
                <c:pt idx="6111">
                  <c:v>3.5493333333327026E-5</c:v>
                </c:pt>
                <c:pt idx="6112">
                  <c:v>2.5493333333327E-5</c:v>
                </c:pt>
                <c:pt idx="6113">
                  <c:v>2.5493333333327E-5</c:v>
                </c:pt>
                <c:pt idx="6114">
                  <c:v>5.4933333333269472E-6</c:v>
                </c:pt>
                <c:pt idx="6115">
                  <c:v>5.4933333333269472E-6</c:v>
                </c:pt>
                <c:pt idx="6116">
                  <c:v>5.4933333333269472E-6</c:v>
                </c:pt>
                <c:pt idx="6117">
                  <c:v>5.4933333333269472E-6</c:v>
                </c:pt>
                <c:pt idx="6118">
                  <c:v>-4.5066666666728622E-6</c:v>
                </c:pt>
                <c:pt idx="6119">
                  <c:v>-4.5066666666728622E-6</c:v>
                </c:pt>
                <c:pt idx="6120">
                  <c:v>-2.4506666666672915E-5</c:v>
                </c:pt>
                <c:pt idx="6121">
                  <c:v>-1.4506666666672888E-5</c:v>
                </c:pt>
                <c:pt idx="6122">
                  <c:v>-1.4506666666672888E-5</c:v>
                </c:pt>
                <c:pt idx="6123">
                  <c:v>-2.4506666666672915E-5</c:v>
                </c:pt>
                <c:pt idx="6124">
                  <c:v>-2.4506666666672915E-5</c:v>
                </c:pt>
                <c:pt idx="6125">
                  <c:v>-2.4506666666672915E-5</c:v>
                </c:pt>
                <c:pt idx="6126">
                  <c:v>-3.4506666666672941E-5</c:v>
                </c:pt>
                <c:pt idx="6127">
                  <c:v>-2.4506666666672915E-5</c:v>
                </c:pt>
                <c:pt idx="6128">
                  <c:v>-2.4506666666672915E-5</c:v>
                </c:pt>
                <c:pt idx="6129">
                  <c:v>-2.4506666666672915E-5</c:v>
                </c:pt>
                <c:pt idx="6130">
                  <c:v>-2.4506666666672915E-5</c:v>
                </c:pt>
                <c:pt idx="6131">
                  <c:v>-2.4506666666672915E-5</c:v>
                </c:pt>
                <c:pt idx="6132">
                  <c:v>-2.4506666666672915E-5</c:v>
                </c:pt>
                <c:pt idx="6133">
                  <c:v>-2.4506666666672915E-5</c:v>
                </c:pt>
                <c:pt idx="6134">
                  <c:v>-1.4506666666672888E-5</c:v>
                </c:pt>
                <c:pt idx="6135">
                  <c:v>-1.4506666666672888E-5</c:v>
                </c:pt>
                <c:pt idx="6136">
                  <c:v>-2.4506666666672915E-5</c:v>
                </c:pt>
                <c:pt idx="6137">
                  <c:v>-4.5066666666728622E-6</c:v>
                </c:pt>
                <c:pt idx="6138">
                  <c:v>-4.5066666666728622E-6</c:v>
                </c:pt>
                <c:pt idx="6139">
                  <c:v>5.4933333333269472E-6</c:v>
                </c:pt>
                <c:pt idx="6140">
                  <c:v>-4.5066666666728622E-6</c:v>
                </c:pt>
                <c:pt idx="6141">
                  <c:v>5.4933333333269472E-6</c:v>
                </c:pt>
                <c:pt idx="6142">
                  <c:v>5.4933333333269472E-6</c:v>
                </c:pt>
                <c:pt idx="6143">
                  <c:v>1.5493333333326973E-5</c:v>
                </c:pt>
                <c:pt idx="6144">
                  <c:v>2.5493333333327E-5</c:v>
                </c:pt>
                <c:pt idx="6145">
                  <c:v>2.5493333333327E-5</c:v>
                </c:pt>
                <c:pt idx="6146">
                  <c:v>2.5493333333327E-5</c:v>
                </c:pt>
                <c:pt idx="6147">
                  <c:v>2.5493333333327E-5</c:v>
                </c:pt>
                <c:pt idx="6148">
                  <c:v>2.5493333333327E-5</c:v>
                </c:pt>
                <c:pt idx="6149">
                  <c:v>3.5493333333327026E-5</c:v>
                </c:pt>
                <c:pt idx="6150">
                  <c:v>4.5493333333327052E-5</c:v>
                </c:pt>
                <c:pt idx="6151">
                  <c:v>4.5493333333327052E-5</c:v>
                </c:pt>
                <c:pt idx="6152">
                  <c:v>3.5493333333327026E-5</c:v>
                </c:pt>
                <c:pt idx="6153">
                  <c:v>4.5493333333327052E-5</c:v>
                </c:pt>
                <c:pt idx="6154">
                  <c:v>4.5493333333327052E-5</c:v>
                </c:pt>
                <c:pt idx="6155">
                  <c:v>5.5493333333327078E-5</c:v>
                </c:pt>
                <c:pt idx="6156">
                  <c:v>4.5493333333327052E-5</c:v>
                </c:pt>
                <c:pt idx="6157">
                  <c:v>5.5493333333327078E-5</c:v>
                </c:pt>
                <c:pt idx="6158">
                  <c:v>5.5493333333327078E-5</c:v>
                </c:pt>
                <c:pt idx="6159">
                  <c:v>6.5493333333327105E-5</c:v>
                </c:pt>
                <c:pt idx="6160">
                  <c:v>6.5493333333327105E-5</c:v>
                </c:pt>
                <c:pt idx="6161">
                  <c:v>6.5493333333327105E-5</c:v>
                </c:pt>
                <c:pt idx="6162">
                  <c:v>6.5493333333327105E-5</c:v>
                </c:pt>
                <c:pt idx="6163">
                  <c:v>6.5493333333327105E-5</c:v>
                </c:pt>
                <c:pt idx="6164">
                  <c:v>6.5493333333327105E-5</c:v>
                </c:pt>
                <c:pt idx="6165">
                  <c:v>7.5493333333327131E-5</c:v>
                </c:pt>
                <c:pt idx="6166">
                  <c:v>7.5493333333327131E-5</c:v>
                </c:pt>
                <c:pt idx="6167">
                  <c:v>8.549333333332694E-5</c:v>
                </c:pt>
                <c:pt idx="6168">
                  <c:v>7.5493333333327131E-5</c:v>
                </c:pt>
                <c:pt idx="6169">
                  <c:v>8.549333333332694E-5</c:v>
                </c:pt>
                <c:pt idx="6170">
                  <c:v>8.549333333332694E-5</c:v>
                </c:pt>
                <c:pt idx="6171">
                  <c:v>8.549333333332694E-5</c:v>
                </c:pt>
                <c:pt idx="6172">
                  <c:v>8.549333333332694E-5</c:v>
                </c:pt>
                <c:pt idx="6173">
                  <c:v>9.5493333333326966E-5</c:v>
                </c:pt>
                <c:pt idx="6174">
                  <c:v>8.549333333332694E-5</c:v>
                </c:pt>
                <c:pt idx="6175">
                  <c:v>9.5493333333326966E-5</c:v>
                </c:pt>
                <c:pt idx="6176">
                  <c:v>1.0549333333332699E-4</c:v>
                </c:pt>
                <c:pt idx="6177">
                  <c:v>1.0549333333332699E-4</c:v>
                </c:pt>
                <c:pt idx="6178">
                  <c:v>9.5493333333326966E-5</c:v>
                </c:pt>
                <c:pt idx="6179">
                  <c:v>1.0549333333332699E-4</c:v>
                </c:pt>
                <c:pt idx="6180">
                  <c:v>1.0549333333332699E-4</c:v>
                </c:pt>
                <c:pt idx="6181">
                  <c:v>1.0549333333332699E-4</c:v>
                </c:pt>
                <c:pt idx="6182">
                  <c:v>1.1549333333332702E-4</c:v>
                </c:pt>
                <c:pt idx="6183">
                  <c:v>1.1549333333332702E-4</c:v>
                </c:pt>
                <c:pt idx="6184">
                  <c:v>1.0549333333332699E-4</c:v>
                </c:pt>
                <c:pt idx="6185">
                  <c:v>1.2549333333332705E-4</c:v>
                </c:pt>
                <c:pt idx="6186">
                  <c:v>1.2549333333332705E-4</c:v>
                </c:pt>
                <c:pt idx="6187">
                  <c:v>1.2549333333332705E-4</c:v>
                </c:pt>
                <c:pt idx="6188">
                  <c:v>1.1549333333332702E-4</c:v>
                </c:pt>
                <c:pt idx="6189">
                  <c:v>1.2549333333332705E-4</c:v>
                </c:pt>
                <c:pt idx="6190">
                  <c:v>1.2549333333332705E-4</c:v>
                </c:pt>
                <c:pt idx="6191">
                  <c:v>1.2549333333332705E-4</c:v>
                </c:pt>
                <c:pt idx="6192">
                  <c:v>1.3549333333332707E-4</c:v>
                </c:pt>
                <c:pt idx="6193">
                  <c:v>1.2549333333332705E-4</c:v>
                </c:pt>
                <c:pt idx="6194">
                  <c:v>1.2549333333332705E-4</c:v>
                </c:pt>
                <c:pt idx="6195">
                  <c:v>1.3549333333332707E-4</c:v>
                </c:pt>
                <c:pt idx="6196">
                  <c:v>1.2549333333332705E-4</c:v>
                </c:pt>
                <c:pt idx="6197">
                  <c:v>1.3549333333332707E-4</c:v>
                </c:pt>
                <c:pt idx="6198">
                  <c:v>1.3549333333332707E-4</c:v>
                </c:pt>
                <c:pt idx="6199">
                  <c:v>1.3549333333332707E-4</c:v>
                </c:pt>
                <c:pt idx="6200">
                  <c:v>1.2549333333332705E-4</c:v>
                </c:pt>
                <c:pt idx="6201">
                  <c:v>1.3549333333332707E-4</c:v>
                </c:pt>
                <c:pt idx="6202">
                  <c:v>1.2549333333332705E-4</c:v>
                </c:pt>
                <c:pt idx="6203">
                  <c:v>1.2549333333332705E-4</c:v>
                </c:pt>
                <c:pt idx="6204">
                  <c:v>1.1549333333332702E-4</c:v>
                </c:pt>
                <c:pt idx="6205">
                  <c:v>1.2549333333332705E-4</c:v>
                </c:pt>
                <c:pt idx="6206">
                  <c:v>1.0549333333332699E-4</c:v>
                </c:pt>
                <c:pt idx="6207">
                  <c:v>1.1549333333332702E-4</c:v>
                </c:pt>
                <c:pt idx="6208">
                  <c:v>1.0549333333332699E-4</c:v>
                </c:pt>
                <c:pt idx="6209">
                  <c:v>1.0549333333332699E-4</c:v>
                </c:pt>
                <c:pt idx="6210">
                  <c:v>8.549333333332694E-5</c:v>
                </c:pt>
                <c:pt idx="6211">
                  <c:v>8.549333333332694E-5</c:v>
                </c:pt>
                <c:pt idx="6212">
                  <c:v>7.5493333333327131E-5</c:v>
                </c:pt>
                <c:pt idx="6213">
                  <c:v>7.5493333333327131E-5</c:v>
                </c:pt>
                <c:pt idx="6214">
                  <c:v>6.5493333333327105E-5</c:v>
                </c:pt>
                <c:pt idx="6215">
                  <c:v>6.5493333333327105E-5</c:v>
                </c:pt>
                <c:pt idx="6216">
                  <c:v>4.5493333333327052E-5</c:v>
                </c:pt>
                <c:pt idx="6217">
                  <c:v>4.5493333333327052E-5</c:v>
                </c:pt>
                <c:pt idx="6218">
                  <c:v>2.5493333333327E-5</c:v>
                </c:pt>
                <c:pt idx="6219">
                  <c:v>1.5493333333326973E-5</c:v>
                </c:pt>
                <c:pt idx="6220">
                  <c:v>5.4933333333269472E-6</c:v>
                </c:pt>
                <c:pt idx="6221">
                  <c:v>-4.5066666666728622E-6</c:v>
                </c:pt>
                <c:pt idx="6222">
                  <c:v>-1.4506666666672888E-5</c:v>
                </c:pt>
                <c:pt idx="6223">
                  <c:v>-2.4506666666672915E-5</c:v>
                </c:pt>
                <c:pt idx="6224">
                  <c:v>-2.4506666666672915E-5</c:v>
                </c:pt>
                <c:pt idx="6225">
                  <c:v>-4.4506666666672967E-5</c:v>
                </c:pt>
                <c:pt idx="6226">
                  <c:v>-5.4506666666672993E-5</c:v>
                </c:pt>
                <c:pt idx="6227">
                  <c:v>-5.4506666666672993E-5</c:v>
                </c:pt>
                <c:pt idx="6228">
                  <c:v>-6.450666666667302E-5</c:v>
                </c:pt>
                <c:pt idx="6229">
                  <c:v>-7.4506666666673046E-5</c:v>
                </c:pt>
                <c:pt idx="6230">
                  <c:v>-8.4506666666672855E-5</c:v>
                </c:pt>
                <c:pt idx="6231">
                  <c:v>-8.4506666666672855E-5</c:v>
                </c:pt>
                <c:pt idx="6232">
                  <c:v>-9.4506666666672881E-5</c:v>
                </c:pt>
                <c:pt idx="6233">
                  <c:v>-8.4506666666672855E-5</c:v>
                </c:pt>
                <c:pt idx="6234">
                  <c:v>-9.4506666666672881E-5</c:v>
                </c:pt>
                <c:pt idx="6235">
                  <c:v>-9.4506666666672881E-5</c:v>
                </c:pt>
                <c:pt idx="6236">
                  <c:v>-1.0450666666667291E-4</c:v>
                </c:pt>
                <c:pt idx="6237">
                  <c:v>-9.4506666666672881E-5</c:v>
                </c:pt>
                <c:pt idx="6238">
                  <c:v>-1.0450666666667291E-4</c:v>
                </c:pt>
                <c:pt idx="6239">
                  <c:v>-8.4506666666672855E-5</c:v>
                </c:pt>
                <c:pt idx="6240">
                  <c:v>-8.4506666666672855E-5</c:v>
                </c:pt>
                <c:pt idx="6241">
                  <c:v>-8.4506666666672855E-5</c:v>
                </c:pt>
                <c:pt idx="6242">
                  <c:v>-8.4506666666672855E-5</c:v>
                </c:pt>
                <c:pt idx="6243">
                  <c:v>-6.450666666667302E-5</c:v>
                </c:pt>
                <c:pt idx="6244">
                  <c:v>-6.450666666667302E-5</c:v>
                </c:pt>
                <c:pt idx="6245">
                  <c:v>-5.4506666666672993E-5</c:v>
                </c:pt>
                <c:pt idx="6246">
                  <c:v>-4.4506666666672967E-5</c:v>
                </c:pt>
                <c:pt idx="6247">
                  <c:v>-3.4506666666672941E-5</c:v>
                </c:pt>
                <c:pt idx="6248">
                  <c:v>-4.4506666666672967E-5</c:v>
                </c:pt>
                <c:pt idx="6249">
                  <c:v>-2.4506666666672915E-5</c:v>
                </c:pt>
                <c:pt idx="6250">
                  <c:v>-1.4506666666672888E-5</c:v>
                </c:pt>
                <c:pt idx="6251">
                  <c:v>-1.4506666666672888E-5</c:v>
                </c:pt>
                <c:pt idx="6252">
                  <c:v>-1.4506666666672888E-5</c:v>
                </c:pt>
                <c:pt idx="6253">
                  <c:v>5.4933333333269472E-6</c:v>
                </c:pt>
                <c:pt idx="6254">
                  <c:v>5.4933333333269472E-6</c:v>
                </c:pt>
                <c:pt idx="6255">
                  <c:v>1.5493333333326973E-5</c:v>
                </c:pt>
                <c:pt idx="6256">
                  <c:v>2.5493333333327E-5</c:v>
                </c:pt>
                <c:pt idx="6257">
                  <c:v>2.5493333333327E-5</c:v>
                </c:pt>
                <c:pt idx="6258">
                  <c:v>2.5493333333327E-5</c:v>
                </c:pt>
                <c:pt idx="6259">
                  <c:v>2.5493333333327E-5</c:v>
                </c:pt>
                <c:pt idx="6260">
                  <c:v>2.5493333333327E-5</c:v>
                </c:pt>
                <c:pt idx="6261">
                  <c:v>3.5493333333327026E-5</c:v>
                </c:pt>
                <c:pt idx="6262">
                  <c:v>3.5493333333327026E-5</c:v>
                </c:pt>
                <c:pt idx="6263">
                  <c:v>3.5493333333327026E-5</c:v>
                </c:pt>
                <c:pt idx="6264">
                  <c:v>2.5493333333327E-5</c:v>
                </c:pt>
                <c:pt idx="6265">
                  <c:v>3.5493333333327026E-5</c:v>
                </c:pt>
                <c:pt idx="6266">
                  <c:v>3.5493333333327026E-5</c:v>
                </c:pt>
                <c:pt idx="6267">
                  <c:v>2.5493333333327E-5</c:v>
                </c:pt>
                <c:pt idx="6268">
                  <c:v>2.5493333333327E-5</c:v>
                </c:pt>
                <c:pt idx="6269">
                  <c:v>2.5493333333327E-5</c:v>
                </c:pt>
                <c:pt idx="6270">
                  <c:v>1.5493333333326973E-5</c:v>
                </c:pt>
                <c:pt idx="6271">
                  <c:v>2.5493333333327E-5</c:v>
                </c:pt>
                <c:pt idx="6272">
                  <c:v>2.5493333333327E-5</c:v>
                </c:pt>
                <c:pt idx="6273">
                  <c:v>1.5493333333326973E-5</c:v>
                </c:pt>
                <c:pt idx="6274">
                  <c:v>5.4933333333269472E-6</c:v>
                </c:pt>
                <c:pt idx="6275">
                  <c:v>5.4933333333269472E-6</c:v>
                </c:pt>
                <c:pt idx="6276">
                  <c:v>5.4933333333269472E-6</c:v>
                </c:pt>
                <c:pt idx="6277">
                  <c:v>5.4933333333269472E-6</c:v>
                </c:pt>
                <c:pt idx="6278">
                  <c:v>5.4933333333269472E-6</c:v>
                </c:pt>
                <c:pt idx="6279">
                  <c:v>5.4933333333269472E-6</c:v>
                </c:pt>
                <c:pt idx="6280">
                  <c:v>-4.5066666666728622E-6</c:v>
                </c:pt>
                <c:pt idx="6281">
                  <c:v>5.4933333333269472E-6</c:v>
                </c:pt>
                <c:pt idx="6282">
                  <c:v>5.4933333333269472E-6</c:v>
                </c:pt>
                <c:pt idx="6283">
                  <c:v>5.4933333333269472E-6</c:v>
                </c:pt>
                <c:pt idx="6284">
                  <c:v>5.4933333333269472E-6</c:v>
                </c:pt>
                <c:pt idx="6285">
                  <c:v>5.4933333333269472E-6</c:v>
                </c:pt>
                <c:pt idx="6286">
                  <c:v>5.4933333333269472E-6</c:v>
                </c:pt>
                <c:pt idx="6287">
                  <c:v>5.4933333333269472E-6</c:v>
                </c:pt>
                <c:pt idx="6288">
                  <c:v>1.5493333333326973E-5</c:v>
                </c:pt>
                <c:pt idx="6289">
                  <c:v>1.5493333333326973E-5</c:v>
                </c:pt>
                <c:pt idx="6290">
                  <c:v>1.5493333333326973E-5</c:v>
                </c:pt>
                <c:pt idx="6291">
                  <c:v>2.5493333333327E-5</c:v>
                </c:pt>
                <c:pt idx="6292">
                  <c:v>1.5493333333326973E-5</c:v>
                </c:pt>
                <c:pt idx="6293">
                  <c:v>2.5493333333327E-5</c:v>
                </c:pt>
                <c:pt idx="6294">
                  <c:v>2.5493333333327E-5</c:v>
                </c:pt>
                <c:pt idx="6295">
                  <c:v>3.5493333333327026E-5</c:v>
                </c:pt>
                <c:pt idx="6296">
                  <c:v>2.5493333333327E-5</c:v>
                </c:pt>
                <c:pt idx="6297">
                  <c:v>3.5493333333327026E-5</c:v>
                </c:pt>
                <c:pt idx="6298">
                  <c:v>3.5493333333327026E-5</c:v>
                </c:pt>
                <c:pt idx="6299">
                  <c:v>3.5493333333327026E-5</c:v>
                </c:pt>
                <c:pt idx="6300">
                  <c:v>2.5493333333327E-5</c:v>
                </c:pt>
                <c:pt idx="6301">
                  <c:v>3.5493333333327026E-5</c:v>
                </c:pt>
                <c:pt idx="6302">
                  <c:v>2.5493333333327E-5</c:v>
                </c:pt>
                <c:pt idx="6303">
                  <c:v>2.5493333333327E-5</c:v>
                </c:pt>
                <c:pt idx="6304">
                  <c:v>2.5493333333327E-5</c:v>
                </c:pt>
                <c:pt idx="6305">
                  <c:v>2.5493333333327E-5</c:v>
                </c:pt>
                <c:pt idx="6306">
                  <c:v>1.5493333333326973E-5</c:v>
                </c:pt>
                <c:pt idx="6307">
                  <c:v>2.5493333333327E-5</c:v>
                </c:pt>
                <c:pt idx="6308">
                  <c:v>5.4933333333269472E-6</c:v>
                </c:pt>
                <c:pt idx="6309">
                  <c:v>1.5493333333326973E-5</c:v>
                </c:pt>
                <c:pt idx="6310">
                  <c:v>5.4933333333269472E-6</c:v>
                </c:pt>
                <c:pt idx="6311">
                  <c:v>5.4933333333269472E-6</c:v>
                </c:pt>
                <c:pt idx="6312">
                  <c:v>-1.4506666666672888E-5</c:v>
                </c:pt>
                <c:pt idx="6313">
                  <c:v>5.4933333333269472E-6</c:v>
                </c:pt>
                <c:pt idx="6314">
                  <c:v>-4.5066666666728622E-6</c:v>
                </c:pt>
                <c:pt idx="6315">
                  <c:v>-1.4506666666672888E-5</c:v>
                </c:pt>
                <c:pt idx="6316">
                  <c:v>-1.4506666666672888E-5</c:v>
                </c:pt>
                <c:pt idx="6317">
                  <c:v>-1.4506666666672888E-5</c:v>
                </c:pt>
                <c:pt idx="6318">
                  <c:v>-2.4506666666672915E-5</c:v>
                </c:pt>
                <c:pt idx="6319">
                  <c:v>-2.4506666666672915E-5</c:v>
                </c:pt>
                <c:pt idx="6320">
                  <c:v>-1.4506666666672888E-5</c:v>
                </c:pt>
                <c:pt idx="6321">
                  <c:v>-2.4506666666672915E-5</c:v>
                </c:pt>
                <c:pt idx="6322">
                  <c:v>-2.4506666666672915E-5</c:v>
                </c:pt>
                <c:pt idx="6323">
                  <c:v>-2.4506666666672915E-5</c:v>
                </c:pt>
                <c:pt idx="6324">
                  <c:v>-2.4506666666672915E-5</c:v>
                </c:pt>
                <c:pt idx="6325">
                  <c:v>-2.4506666666672915E-5</c:v>
                </c:pt>
                <c:pt idx="6326">
                  <c:v>-2.4506666666672915E-5</c:v>
                </c:pt>
                <c:pt idx="6327">
                  <c:v>-1.4506666666672888E-5</c:v>
                </c:pt>
                <c:pt idx="6328">
                  <c:v>-2.4506666666672915E-5</c:v>
                </c:pt>
                <c:pt idx="6329">
                  <c:v>-1.4506666666672888E-5</c:v>
                </c:pt>
                <c:pt idx="6330">
                  <c:v>-1.4506666666672888E-5</c:v>
                </c:pt>
                <c:pt idx="6331">
                  <c:v>-1.4506666666672888E-5</c:v>
                </c:pt>
                <c:pt idx="6332">
                  <c:v>-1.4506666666672888E-5</c:v>
                </c:pt>
                <c:pt idx="6333">
                  <c:v>-4.5066666666728622E-6</c:v>
                </c:pt>
                <c:pt idx="6334">
                  <c:v>-4.5066666666728622E-6</c:v>
                </c:pt>
                <c:pt idx="6335">
                  <c:v>5.4933333333269472E-6</c:v>
                </c:pt>
                <c:pt idx="6336">
                  <c:v>5.4933333333269472E-6</c:v>
                </c:pt>
                <c:pt idx="6337">
                  <c:v>5.4933333333269472E-6</c:v>
                </c:pt>
                <c:pt idx="6338">
                  <c:v>5.4933333333269472E-6</c:v>
                </c:pt>
                <c:pt idx="6339">
                  <c:v>1.5493333333326973E-5</c:v>
                </c:pt>
                <c:pt idx="6340">
                  <c:v>1.5493333333326973E-5</c:v>
                </c:pt>
                <c:pt idx="6341">
                  <c:v>2.5493333333327E-5</c:v>
                </c:pt>
                <c:pt idx="6342">
                  <c:v>2.5493333333327E-5</c:v>
                </c:pt>
                <c:pt idx="6343">
                  <c:v>3.5493333333327026E-5</c:v>
                </c:pt>
                <c:pt idx="6344">
                  <c:v>2.5493333333327E-5</c:v>
                </c:pt>
                <c:pt idx="6345">
                  <c:v>3.5493333333327026E-5</c:v>
                </c:pt>
                <c:pt idx="6346">
                  <c:v>3.5493333333327026E-5</c:v>
                </c:pt>
                <c:pt idx="6347">
                  <c:v>3.5493333333327026E-5</c:v>
                </c:pt>
                <c:pt idx="6348">
                  <c:v>2.5493333333327E-5</c:v>
                </c:pt>
                <c:pt idx="6349">
                  <c:v>3.5493333333327026E-5</c:v>
                </c:pt>
                <c:pt idx="6350">
                  <c:v>2.5493333333327E-5</c:v>
                </c:pt>
                <c:pt idx="6351">
                  <c:v>3.5493333333327026E-5</c:v>
                </c:pt>
                <c:pt idx="6352">
                  <c:v>4.5493333333327052E-5</c:v>
                </c:pt>
                <c:pt idx="6353">
                  <c:v>3.5493333333327026E-5</c:v>
                </c:pt>
                <c:pt idx="6354">
                  <c:v>2.5493333333327E-5</c:v>
                </c:pt>
                <c:pt idx="6355">
                  <c:v>2.5493333333327E-5</c:v>
                </c:pt>
                <c:pt idx="6356">
                  <c:v>2.5493333333327E-5</c:v>
                </c:pt>
                <c:pt idx="6357">
                  <c:v>2.5493333333327E-5</c:v>
                </c:pt>
                <c:pt idx="6358">
                  <c:v>2.5493333333327E-5</c:v>
                </c:pt>
                <c:pt idx="6359">
                  <c:v>2.5493333333327E-5</c:v>
                </c:pt>
                <c:pt idx="6360">
                  <c:v>5.4933333333269472E-6</c:v>
                </c:pt>
                <c:pt idx="6361">
                  <c:v>1.5493333333326973E-5</c:v>
                </c:pt>
                <c:pt idx="6362">
                  <c:v>5.4933333333269472E-6</c:v>
                </c:pt>
                <c:pt idx="6363">
                  <c:v>5.4933333333269472E-6</c:v>
                </c:pt>
                <c:pt idx="6364">
                  <c:v>5.4933333333269472E-6</c:v>
                </c:pt>
                <c:pt idx="6365">
                  <c:v>5.4933333333269472E-6</c:v>
                </c:pt>
                <c:pt idx="6366">
                  <c:v>-4.5066666666728622E-6</c:v>
                </c:pt>
                <c:pt idx="6367">
                  <c:v>-4.5066666666728622E-6</c:v>
                </c:pt>
                <c:pt idx="6368">
                  <c:v>-4.5066666666728622E-6</c:v>
                </c:pt>
                <c:pt idx="6369">
                  <c:v>-1.4506666666672888E-5</c:v>
                </c:pt>
                <c:pt idx="6370">
                  <c:v>-1.4506666666672888E-5</c:v>
                </c:pt>
                <c:pt idx="6371">
                  <c:v>-1.4506666666672888E-5</c:v>
                </c:pt>
                <c:pt idx="6372">
                  <c:v>-1.4506666666672888E-5</c:v>
                </c:pt>
                <c:pt idx="6373">
                  <c:v>-1.4506666666672888E-5</c:v>
                </c:pt>
                <c:pt idx="6374">
                  <c:v>-1.4506666666672888E-5</c:v>
                </c:pt>
                <c:pt idx="6375">
                  <c:v>-1.4506666666672888E-5</c:v>
                </c:pt>
                <c:pt idx="6376">
                  <c:v>-2.4506666666672915E-5</c:v>
                </c:pt>
                <c:pt idx="6377">
                  <c:v>-1.4506666666672888E-5</c:v>
                </c:pt>
                <c:pt idx="6378">
                  <c:v>-1.4506666666672888E-5</c:v>
                </c:pt>
                <c:pt idx="6379">
                  <c:v>-1.4506666666672888E-5</c:v>
                </c:pt>
                <c:pt idx="6380">
                  <c:v>-1.4506666666672888E-5</c:v>
                </c:pt>
                <c:pt idx="6381">
                  <c:v>-1.4506666666672888E-5</c:v>
                </c:pt>
                <c:pt idx="6382">
                  <c:v>-1.4506666666672888E-5</c:v>
                </c:pt>
                <c:pt idx="6383">
                  <c:v>-4.5066666666728622E-6</c:v>
                </c:pt>
                <c:pt idx="6384">
                  <c:v>-4.5066666666728622E-6</c:v>
                </c:pt>
                <c:pt idx="6385">
                  <c:v>-4.5066666666728622E-6</c:v>
                </c:pt>
                <c:pt idx="6386">
                  <c:v>-4.5066666666728622E-6</c:v>
                </c:pt>
                <c:pt idx="6387">
                  <c:v>5.4933333333269472E-6</c:v>
                </c:pt>
                <c:pt idx="6388">
                  <c:v>5.4933333333269472E-6</c:v>
                </c:pt>
                <c:pt idx="6389">
                  <c:v>5.4933333333269472E-6</c:v>
                </c:pt>
                <c:pt idx="6390">
                  <c:v>1.5493333333326973E-5</c:v>
                </c:pt>
                <c:pt idx="6391">
                  <c:v>2.5493333333327E-5</c:v>
                </c:pt>
                <c:pt idx="6392">
                  <c:v>5.4933333333269472E-6</c:v>
                </c:pt>
                <c:pt idx="6393">
                  <c:v>2.5493333333327E-5</c:v>
                </c:pt>
                <c:pt idx="6394">
                  <c:v>2.5493333333327E-5</c:v>
                </c:pt>
                <c:pt idx="6395">
                  <c:v>2.5493333333327E-5</c:v>
                </c:pt>
                <c:pt idx="6396">
                  <c:v>2.5493333333327E-5</c:v>
                </c:pt>
                <c:pt idx="6397">
                  <c:v>3.5493333333327026E-5</c:v>
                </c:pt>
                <c:pt idx="6398">
                  <c:v>2.5493333333327E-5</c:v>
                </c:pt>
                <c:pt idx="6399">
                  <c:v>4.5493333333327052E-5</c:v>
                </c:pt>
                <c:pt idx="6400">
                  <c:v>4.5493333333327052E-5</c:v>
                </c:pt>
                <c:pt idx="6401">
                  <c:v>4.5493333333327052E-5</c:v>
                </c:pt>
                <c:pt idx="6402">
                  <c:v>3.5493333333327026E-5</c:v>
                </c:pt>
                <c:pt idx="6403">
                  <c:v>4.5493333333327052E-5</c:v>
                </c:pt>
                <c:pt idx="6404">
                  <c:v>4.5493333333327052E-5</c:v>
                </c:pt>
                <c:pt idx="6405">
                  <c:v>4.5493333333327052E-5</c:v>
                </c:pt>
                <c:pt idx="6406">
                  <c:v>4.5493333333327052E-5</c:v>
                </c:pt>
                <c:pt idx="6407">
                  <c:v>4.5493333333327052E-5</c:v>
                </c:pt>
                <c:pt idx="6408">
                  <c:v>3.5493333333327026E-5</c:v>
                </c:pt>
                <c:pt idx="6409">
                  <c:v>4.5493333333327052E-5</c:v>
                </c:pt>
                <c:pt idx="6410">
                  <c:v>4.5493333333327052E-5</c:v>
                </c:pt>
                <c:pt idx="6411">
                  <c:v>3.5493333333327026E-5</c:v>
                </c:pt>
                <c:pt idx="6412">
                  <c:v>2.5493333333327E-5</c:v>
                </c:pt>
                <c:pt idx="6413">
                  <c:v>2.5493333333327E-5</c:v>
                </c:pt>
                <c:pt idx="6414">
                  <c:v>2.5493333333327E-5</c:v>
                </c:pt>
                <c:pt idx="6415">
                  <c:v>2.5493333333327E-5</c:v>
                </c:pt>
                <c:pt idx="6416">
                  <c:v>2.5493333333327E-5</c:v>
                </c:pt>
                <c:pt idx="6417">
                  <c:v>1.5493333333326973E-5</c:v>
                </c:pt>
                <c:pt idx="6418">
                  <c:v>5.4933333333269472E-6</c:v>
                </c:pt>
                <c:pt idx="6419">
                  <c:v>5.4933333333269472E-6</c:v>
                </c:pt>
                <c:pt idx="6420">
                  <c:v>5.4933333333269472E-6</c:v>
                </c:pt>
                <c:pt idx="6421">
                  <c:v>5.4933333333269472E-6</c:v>
                </c:pt>
                <c:pt idx="6422">
                  <c:v>5.4933333333269472E-6</c:v>
                </c:pt>
                <c:pt idx="6423">
                  <c:v>5.4933333333269472E-6</c:v>
                </c:pt>
                <c:pt idx="6424">
                  <c:v>-1.4506666666672888E-5</c:v>
                </c:pt>
                <c:pt idx="6425">
                  <c:v>-4.5066666666728622E-6</c:v>
                </c:pt>
                <c:pt idx="6426">
                  <c:v>-1.4506666666672888E-5</c:v>
                </c:pt>
                <c:pt idx="6427">
                  <c:v>-1.4506666666672888E-5</c:v>
                </c:pt>
                <c:pt idx="6428">
                  <c:v>-2.4506666666672915E-5</c:v>
                </c:pt>
                <c:pt idx="6429">
                  <c:v>-1.4506666666672888E-5</c:v>
                </c:pt>
                <c:pt idx="6430">
                  <c:v>-2.4506666666672915E-5</c:v>
                </c:pt>
                <c:pt idx="6431">
                  <c:v>-2.4506666666672915E-5</c:v>
                </c:pt>
                <c:pt idx="6432">
                  <c:v>-2.4506666666672915E-5</c:v>
                </c:pt>
                <c:pt idx="6433">
                  <c:v>-2.4506666666672915E-5</c:v>
                </c:pt>
                <c:pt idx="6434">
                  <c:v>-2.4506666666672915E-5</c:v>
                </c:pt>
                <c:pt idx="6435">
                  <c:v>-2.4506666666672915E-5</c:v>
                </c:pt>
                <c:pt idx="6436">
                  <c:v>-2.4506666666672915E-5</c:v>
                </c:pt>
                <c:pt idx="6437">
                  <c:v>-2.4506666666672915E-5</c:v>
                </c:pt>
                <c:pt idx="6438">
                  <c:v>-2.4506666666672915E-5</c:v>
                </c:pt>
                <c:pt idx="6439">
                  <c:v>-2.4506666666672915E-5</c:v>
                </c:pt>
                <c:pt idx="6440">
                  <c:v>-3.4506666666672941E-5</c:v>
                </c:pt>
                <c:pt idx="6441">
                  <c:v>-2.4506666666672915E-5</c:v>
                </c:pt>
                <c:pt idx="6442">
                  <c:v>-2.4506666666672915E-5</c:v>
                </c:pt>
                <c:pt idx="6443">
                  <c:v>-2.4506666666672915E-5</c:v>
                </c:pt>
                <c:pt idx="6444">
                  <c:v>-2.4506666666672915E-5</c:v>
                </c:pt>
                <c:pt idx="6445">
                  <c:v>-2.4506666666672915E-5</c:v>
                </c:pt>
                <c:pt idx="6446">
                  <c:v>-2.4506666666672915E-5</c:v>
                </c:pt>
                <c:pt idx="6447">
                  <c:v>-1.4506666666672888E-5</c:v>
                </c:pt>
                <c:pt idx="6448">
                  <c:v>-1.4506666666672888E-5</c:v>
                </c:pt>
                <c:pt idx="6449">
                  <c:v>-1.4506666666672888E-5</c:v>
                </c:pt>
                <c:pt idx="6450">
                  <c:v>-2.4506666666672915E-5</c:v>
                </c:pt>
                <c:pt idx="6451">
                  <c:v>-1.4506666666672888E-5</c:v>
                </c:pt>
                <c:pt idx="6452">
                  <c:v>-1.4506666666672888E-5</c:v>
                </c:pt>
                <c:pt idx="6453">
                  <c:v>-1.4506666666672888E-5</c:v>
                </c:pt>
                <c:pt idx="6454">
                  <c:v>-1.4506666666672888E-5</c:v>
                </c:pt>
                <c:pt idx="6455">
                  <c:v>-1.4506666666672888E-5</c:v>
                </c:pt>
                <c:pt idx="6456">
                  <c:v>-1.4506666666672888E-5</c:v>
                </c:pt>
                <c:pt idx="6457">
                  <c:v>-1.4506666666672888E-5</c:v>
                </c:pt>
                <c:pt idx="6458">
                  <c:v>-1.4506666666672888E-5</c:v>
                </c:pt>
                <c:pt idx="6459">
                  <c:v>-1.4506666666672888E-5</c:v>
                </c:pt>
                <c:pt idx="6460">
                  <c:v>-1.4506666666672888E-5</c:v>
                </c:pt>
                <c:pt idx="6461">
                  <c:v>-1.4506666666672888E-5</c:v>
                </c:pt>
                <c:pt idx="6462">
                  <c:v>-1.4506666666672888E-5</c:v>
                </c:pt>
                <c:pt idx="6463">
                  <c:v>-1.4506666666672888E-5</c:v>
                </c:pt>
                <c:pt idx="6464">
                  <c:v>-1.4506666666672888E-5</c:v>
                </c:pt>
                <c:pt idx="6465">
                  <c:v>-1.4506666666672888E-5</c:v>
                </c:pt>
                <c:pt idx="6466">
                  <c:v>-1.4506666666672888E-5</c:v>
                </c:pt>
                <c:pt idx="6467">
                  <c:v>-1.4506666666672888E-5</c:v>
                </c:pt>
                <c:pt idx="6468">
                  <c:v>-1.4506666666672888E-5</c:v>
                </c:pt>
                <c:pt idx="6469">
                  <c:v>-1.4506666666672888E-5</c:v>
                </c:pt>
                <c:pt idx="6470">
                  <c:v>-1.4506666666672888E-5</c:v>
                </c:pt>
                <c:pt idx="6471">
                  <c:v>-1.4506666666672888E-5</c:v>
                </c:pt>
                <c:pt idx="6472">
                  <c:v>-2.4506666666672915E-5</c:v>
                </c:pt>
                <c:pt idx="6473">
                  <c:v>-1.4506666666672888E-5</c:v>
                </c:pt>
                <c:pt idx="6474">
                  <c:v>-1.4506666666672888E-5</c:v>
                </c:pt>
                <c:pt idx="6475">
                  <c:v>-1.4506666666672888E-5</c:v>
                </c:pt>
                <c:pt idx="6476">
                  <c:v>-2.4506666666672915E-5</c:v>
                </c:pt>
                <c:pt idx="6477">
                  <c:v>-1.4506666666672888E-5</c:v>
                </c:pt>
                <c:pt idx="6478">
                  <c:v>-2.4506666666672915E-5</c:v>
                </c:pt>
                <c:pt idx="6479">
                  <c:v>-2.4506666666672915E-5</c:v>
                </c:pt>
                <c:pt idx="6480">
                  <c:v>-2.4506666666672915E-5</c:v>
                </c:pt>
                <c:pt idx="6481">
                  <c:v>-2.4506666666672915E-5</c:v>
                </c:pt>
                <c:pt idx="6482">
                  <c:v>-2.4506666666672915E-5</c:v>
                </c:pt>
                <c:pt idx="6483">
                  <c:v>-2.4506666666672915E-5</c:v>
                </c:pt>
                <c:pt idx="6484">
                  <c:v>-3.4506666666672941E-5</c:v>
                </c:pt>
                <c:pt idx="6485">
                  <c:v>-2.4506666666672915E-5</c:v>
                </c:pt>
                <c:pt idx="6486">
                  <c:v>-2.4506666666672915E-5</c:v>
                </c:pt>
                <c:pt idx="6487">
                  <c:v>-2.4506666666672915E-5</c:v>
                </c:pt>
                <c:pt idx="6488">
                  <c:v>-4.4506666666672967E-5</c:v>
                </c:pt>
                <c:pt idx="6489">
                  <c:v>-2.4506666666672915E-5</c:v>
                </c:pt>
                <c:pt idx="6490">
                  <c:v>-3.4506666666672941E-5</c:v>
                </c:pt>
                <c:pt idx="6491">
                  <c:v>-3.4506666666672941E-5</c:v>
                </c:pt>
                <c:pt idx="6492">
                  <c:v>-4.4506666666672967E-5</c:v>
                </c:pt>
                <c:pt idx="6493">
                  <c:v>-4.4506666666672967E-5</c:v>
                </c:pt>
                <c:pt idx="6494">
                  <c:v>-4.4506666666672967E-5</c:v>
                </c:pt>
                <c:pt idx="6495">
                  <c:v>-4.4506666666672967E-5</c:v>
                </c:pt>
                <c:pt idx="6496">
                  <c:v>-4.4506666666672967E-5</c:v>
                </c:pt>
                <c:pt idx="6497">
                  <c:v>-4.4506666666672967E-5</c:v>
                </c:pt>
                <c:pt idx="6498">
                  <c:v>-4.4506666666672967E-5</c:v>
                </c:pt>
                <c:pt idx="6499">
                  <c:v>-4.4506666666672967E-5</c:v>
                </c:pt>
                <c:pt idx="6500">
                  <c:v>-4.4506666666672967E-5</c:v>
                </c:pt>
                <c:pt idx="6501">
                  <c:v>-4.4506666666672967E-5</c:v>
                </c:pt>
                <c:pt idx="6502">
                  <c:v>-4.4506666666672967E-5</c:v>
                </c:pt>
                <c:pt idx="6503">
                  <c:v>-4.4506666666672967E-5</c:v>
                </c:pt>
                <c:pt idx="6504">
                  <c:v>-4.4506666666672967E-5</c:v>
                </c:pt>
                <c:pt idx="6505">
                  <c:v>-3.4506666666672941E-5</c:v>
                </c:pt>
                <c:pt idx="6506">
                  <c:v>-3.4506666666672941E-5</c:v>
                </c:pt>
                <c:pt idx="6507">
                  <c:v>-3.4506666666672941E-5</c:v>
                </c:pt>
                <c:pt idx="6508">
                  <c:v>-3.4506666666672941E-5</c:v>
                </c:pt>
                <c:pt idx="6509">
                  <c:v>-2.4506666666672915E-5</c:v>
                </c:pt>
                <c:pt idx="6510">
                  <c:v>-2.4506666666672915E-5</c:v>
                </c:pt>
                <c:pt idx="6511">
                  <c:v>-2.4506666666672915E-5</c:v>
                </c:pt>
                <c:pt idx="6512">
                  <c:v>-1.4506666666672888E-5</c:v>
                </c:pt>
                <c:pt idx="6513">
                  <c:v>-1.4506666666672888E-5</c:v>
                </c:pt>
                <c:pt idx="6514">
                  <c:v>-1.4506666666672888E-5</c:v>
                </c:pt>
                <c:pt idx="6515">
                  <c:v>5.4933333333269472E-6</c:v>
                </c:pt>
                <c:pt idx="6516">
                  <c:v>-4.5066666666728622E-6</c:v>
                </c:pt>
                <c:pt idx="6517">
                  <c:v>5.4933333333269472E-6</c:v>
                </c:pt>
                <c:pt idx="6518">
                  <c:v>1.5493333333326973E-5</c:v>
                </c:pt>
                <c:pt idx="6519">
                  <c:v>2.5493333333327E-5</c:v>
                </c:pt>
                <c:pt idx="6520">
                  <c:v>2.5493333333327E-5</c:v>
                </c:pt>
                <c:pt idx="6521">
                  <c:v>3.5493333333327026E-5</c:v>
                </c:pt>
                <c:pt idx="6522">
                  <c:v>4.5493333333327052E-5</c:v>
                </c:pt>
                <c:pt idx="6523">
                  <c:v>4.5493333333327052E-5</c:v>
                </c:pt>
                <c:pt idx="6524">
                  <c:v>4.5493333333327052E-5</c:v>
                </c:pt>
                <c:pt idx="6525">
                  <c:v>5.5493333333327078E-5</c:v>
                </c:pt>
                <c:pt idx="6526">
                  <c:v>5.5493333333327078E-5</c:v>
                </c:pt>
                <c:pt idx="6527">
                  <c:v>6.5493333333327105E-5</c:v>
                </c:pt>
                <c:pt idx="6528">
                  <c:v>7.5493333333327131E-5</c:v>
                </c:pt>
                <c:pt idx="6529">
                  <c:v>7.5493333333327131E-5</c:v>
                </c:pt>
                <c:pt idx="6530">
                  <c:v>7.5493333333327131E-5</c:v>
                </c:pt>
                <c:pt idx="6531">
                  <c:v>8.549333333332694E-5</c:v>
                </c:pt>
                <c:pt idx="6532">
                  <c:v>8.549333333332694E-5</c:v>
                </c:pt>
                <c:pt idx="6533">
                  <c:v>8.549333333332694E-5</c:v>
                </c:pt>
                <c:pt idx="6534">
                  <c:v>9.5493333333326966E-5</c:v>
                </c:pt>
                <c:pt idx="6535">
                  <c:v>1.0549333333332699E-4</c:v>
                </c:pt>
                <c:pt idx="6536">
                  <c:v>8.549333333332694E-5</c:v>
                </c:pt>
                <c:pt idx="6537">
                  <c:v>1.0549333333332699E-4</c:v>
                </c:pt>
                <c:pt idx="6538">
                  <c:v>1.0549333333332699E-4</c:v>
                </c:pt>
                <c:pt idx="6539">
                  <c:v>1.0549333333332699E-4</c:v>
                </c:pt>
                <c:pt idx="6540">
                  <c:v>9.5493333333326966E-5</c:v>
                </c:pt>
                <c:pt idx="6541">
                  <c:v>1.0549333333332699E-4</c:v>
                </c:pt>
                <c:pt idx="6542">
                  <c:v>9.5493333333326966E-5</c:v>
                </c:pt>
                <c:pt idx="6543">
                  <c:v>9.5493333333326966E-5</c:v>
                </c:pt>
                <c:pt idx="6544">
                  <c:v>1.0549333333332699E-4</c:v>
                </c:pt>
                <c:pt idx="6545">
                  <c:v>9.5493333333326966E-5</c:v>
                </c:pt>
                <c:pt idx="6546">
                  <c:v>8.549333333332694E-5</c:v>
                </c:pt>
                <c:pt idx="6547">
                  <c:v>8.549333333332694E-5</c:v>
                </c:pt>
                <c:pt idx="6548">
                  <c:v>8.549333333332694E-5</c:v>
                </c:pt>
                <c:pt idx="6549">
                  <c:v>8.549333333332694E-5</c:v>
                </c:pt>
                <c:pt idx="6550">
                  <c:v>8.549333333332694E-5</c:v>
                </c:pt>
                <c:pt idx="6551">
                  <c:v>8.549333333332694E-5</c:v>
                </c:pt>
                <c:pt idx="6552">
                  <c:v>7.5493333333327131E-5</c:v>
                </c:pt>
                <c:pt idx="6553">
                  <c:v>8.549333333332694E-5</c:v>
                </c:pt>
                <c:pt idx="6554">
                  <c:v>7.5493333333327131E-5</c:v>
                </c:pt>
                <c:pt idx="6555">
                  <c:v>7.5493333333327131E-5</c:v>
                </c:pt>
                <c:pt idx="6556">
                  <c:v>6.5493333333327105E-5</c:v>
                </c:pt>
                <c:pt idx="6557">
                  <c:v>7.5493333333327131E-5</c:v>
                </c:pt>
                <c:pt idx="6558">
                  <c:v>6.5493333333327105E-5</c:v>
                </c:pt>
                <c:pt idx="6559">
                  <c:v>6.5493333333327105E-5</c:v>
                </c:pt>
                <c:pt idx="6560">
                  <c:v>6.5493333333327105E-5</c:v>
                </c:pt>
                <c:pt idx="6561">
                  <c:v>6.5493333333327105E-5</c:v>
                </c:pt>
                <c:pt idx="6562">
                  <c:v>5.5493333333327078E-5</c:v>
                </c:pt>
                <c:pt idx="6563">
                  <c:v>6.5493333333327105E-5</c:v>
                </c:pt>
                <c:pt idx="6564">
                  <c:v>5.5493333333327078E-5</c:v>
                </c:pt>
                <c:pt idx="6565">
                  <c:v>5.5493333333327078E-5</c:v>
                </c:pt>
                <c:pt idx="6566">
                  <c:v>5.5493333333327078E-5</c:v>
                </c:pt>
                <c:pt idx="6567">
                  <c:v>5.5493333333327078E-5</c:v>
                </c:pt>
                <c:pt idx="6568">
                  <c:v>4.5493333333327052E-5</c:v>
                </c:pt>
                <c:pt idx="6569">
                  <c:v>5.5493333333327078E-5</c:v>
                </c:pt>
                <c:pt idx="6570">
                  <c:v>4.5493333333327052E-5</c:v>
                </c:pt>
                <c:pt idx="6571">
                  <c:v>4.5493333333327052E-5</c:v>
                </c:pt>
                <c:pt idx="6572">
                  <c:v>4.5493333333327052E-5</c:v>
                </c:pt>
                <c:pt idx="6573">
                  <c:v>4.5493333333327052E-5</c:v>
                </c:pt>
                <c:pt idx="6574">
                  <c:v>3.5493333333327026E-5</c:v>
                </c:pt>
                <c:pt idx="6575">
                  <c:v>3.5493333333327026E-5</c:v>
                </c:pt>
                <c:pt idx="6576">
                  <c:v>4.5493333333327052E-5</c:v>
                </c:pt>
                <c:pt idx="6577">
                  <c:v>3.5493333333327026E-5</c:v>
                </c:pt>
                <c:pt idx="6578">
                  <c:v>2.5493333333327E-5</c:v>
                </c:pt>
                <c:pt idx="6579">
                  <c:v>2.5493333333327E-5</c:v>
                </c:pt>
                <c:pt idx="6580">
                  <c:v>2.5493333333327E-5</c:v>
                </c:pt>
                <c:pt idx="6581">
                  <c:v>2.5493333333327E-5</c:v>
                </c:pt>
                <c:pt idx="6582">
                  <c:v>2.5493333333327E-5</c:v>
                </c:pt>
                <c:pt idx="6583">
                  <c:v>2.5493333333327E-5</c:v>
                </c:pt>
                <c:pt idx="6584">
                  <c:v>5.4933333333269472E-6</c:v>
                </c:pt>
                <c:pt idx="6585">
                  <c:v>1.5493333333326973E-5</c:v>
                </c:pt>
                <c:pt idx="6586">
                  <c:v>5.4933333333269472E-6</c:v>
                </c:pt>
                <c:pt idx="6587">
                  <c:v>5.4933333333269472E-6</c:v>
                </c:pt>
                <c:pt idx="6588">
                  <c:v>-4.5066666666728622E-6</c:v>
                </c:pt>
                <c:pt idx="6589">
                  <c:v>5.4933333333269472E-6</c:v>
                </c:pt>
                <c:pt idx="6590">
                  <c:v>-4.5066666666728622E-6</c:v>
                </c:pt>
                <c:pt idx="6591">
                  <c:v>-4.5066666666728622E-6</c:v>
                </c:pt>
                <c:pt idx="6592">
                  <c:v>-4.5066666666728622E-6</c:v>
                </c:pt>
                <c:pt idx="6593">
                  <c:v>-4.5066666666728622E-6</c:v>
                </c:pt>
                <c:pt idx="6594">
                  <c:v>-1.4506666666672888E-5</c:v>
                </c:pt>
                <c:pt idx="6595">
                  <c:v>-1.4506666666672888E-5</c:v>
                </c:pt>
                <c:pt idx="6596">
                  <c:v>-1.4506666666672888E-5</c:v>
                </c:pt>
                <c:pt idx="6597">
                  <c:v>-1.4506666666672888E-5</c:v>
                </c:pt>
                <c:pt idx="6598">
                  <c:v>-1.4506666666672888E-5</c:v>
                </c:pt>
                <c:pt idx="6599">
                  <c:v>-1.4506666666672888E-5</c:v>
                </c:pt>
                <c:pt idx="6600">
                  <c:v>-2.4506666666672915E-5</c:v>
                </c:pt>
                <c:pt idx="6601">
                  <c:v>-1.4506666666672888E-5</c:v>
                </c:pt>
                <c:pt idx="6602">
                  <c:v>-1.4506666666672888E-5</c:v>
                </c:pt>
                <c:pt idx="6603">
                  <c:v>-1.4506666666672888E-5</c:v>
                </c:pt>
                <c:pt idx="6604">
                  <c:v>-1.4506666666672888E-5</c:v>
                </c:pt>
                <c:pt idx="6605">
                  <c:v>-1.4506666666672888E-5</c:v>
                </c:pt>
                <c:pt idx="6606">
                  <c:v>-1.4506666666672888E-5</c:v>
                </c:pt>
                <c:pt idx="6607">
                  <c:v>-1.4506666666672888E-5</c:v>
                </c:pt>
                <c:pt idx="6608">
                  <c:v>-4.5066666666728622E-6</c:v>
                </c:pt>
                <c:pt idx="6609">
                  <c:v>-1.4506666666672888E-5</c:v>
                </c:pt>
                <c:pt idx="6610">
                  <c:v>-1.4506666666672888E-5</c:v>
                </c:pt>
                <c:pt idx="6611">
                  <c:v>-1.4506666666672888E-5</c:v>
                </c:pt>
                <c:pt idx="6612">
                  <c:v>-1.4506666666672888E-5</c:v>
                </c:pt>
                <c:pt idx="6613">
                  <c:v>-4.5066666666728622E-6</c:v>
                </c:pt>
                <c:pt idx="6614">
                  <c:v>-4.5066666666728622E-6</c:v>
                </c:pt>
                <c:pt idx="6615">
                  <c:v>-4.5066666666728622E-6</c:v>
                </c:pt>
                <c:pt idx="6616">
                  <c:v>-1.4506666666672888E-5</c:v>
                </c:pt>
                <c:pt idx="6617">
                  <c:v>-4.5066666666728622E-6</c:v>
                </c:pt>
                <c:pt idx="6618">
                  <c:v>-1.4506666666672888E-5</c:v>
                </c:pt>
                <c:pt idx="6619">
                  <c:v>-1.4506666666672888E-5</c:v>
                </c:pt>
                <c:pt idx="6620">
                  <c:v>-1.4506666666672888E-5</c:v>
                </c:pt>
                <c:pt idx="6621">
                  <c:v>-1.4506666666672888E-5</c:v>
                </c:pt>
                <c:pt idx="6622">
                  <c:v>-1.4506666666672888E-5</c:v>
                </c:pt>
                <c:pt idx="6623">
                  <c:v>-1.4506666666672888E-5</c:v>
                </c:pt>
                <c:pt idx="6624">
                  <c:v>-1.4506666666672888E-5</c:v>
                </c:pt>
                <c:pt idx="6625">
                  <c:v>-2.4506666666672915E-5</c:v>
                </c:pt>
                <c:pt idx="6626">
                  <c:v>-2.4506666666672915E-5</c:v>
                </c:pt>
                <c:pt idx="6627">
                  <c:v>-2.4506666666672915E-5</c:v>
                </c:pt>
                <c:pt idx="6628">
                  <c:v>-3.4506666666672941E-5</c:v>
                </c:pt>
                <c:pt idx="6629">
                  <c:v>-3.4506666666672941E-5</c:v>
                </c:pt>
                <c:pt idx="6630">
                  <c:v>-3.4506666666672941E-5</c:v>
                </c:pt>
                <c:pt idx="6631">
                  <c:v>-3.4506666666672941E-5</c:v>
                </c:pt>
                <c:pt idx="6632">
                  <c:v>-4.4506666666672967E-5</c:v>
                </c:pt>
                <c:pt idx="6633">
                  <c:v>-4.4506666666672967E-5</c:v>
                </c:pt>
                <c:pt idx="6634">
                  <c:v>-4.4506666666672967E-5</c:v>
                </c:pt>
                <c:pt idx="6635">
                  <c:v>-5.4506666666672993E-5</c:v>
                </c:pt>
                <c:pt idx="6636">
                  <c:v>-6.450666666667302E-5</c:v>
                </c:pt>
                <c:pt idx="6637">
                  <c:v>-5.4506666666672993E-5</c:v>
                </c:pt>
                <c:pt idx="6638">
                  <c:v>-6.450666666667302E-5</c:v>
                </c:pt>
                <c:pt idx="6639">
                  <c:v>-6.450666666667302E-5</c:v>
                </c:pt>
                <c:pt idx="6640">
                  <c:v>-6.450666666667302E-5</c:v>
                </c:pt>
                <c:pt idx="6641">
                  <c:v>-6.450666666667302E-5</c:v>
                </c:pt>
                <c:pt idx="6642">
                  <c:v>-6.450666666667302E-5</c:v>
                </c:pt>
                <c:pt idx="6643">
                  <c:v>-6.450666666667302E-5</c:v>
                </c:pt>
                <c:pt idx="6644">
                  <c:v>-6.450666666667302E-5</c:v>
                </c:pt>
                <c:pt idx="6645">
                  <c:v>-5.4506666666672993E-5</c:v>
                </c:pt>
                <c:pt idx="6646">
                  <c:v>-5.4506666666672993E-5</c:v>
                </c:pt>
                <c:pt idx="6647">
                  <c:v>-4.4506666666672967E-5</c:v>
                </c:pt>
                <c:pt idx="6648">
                  <c:v>-5.4506666666672993E-5</c:v>
                </c:pt>
                <c:pt idx="6649">
                  <c:v>-4.4506666666672967E-5</c:v>
                </c:pt>
                <c:pt idx="6650">
                  <c:v>-3.4506666666672941E-5</c:v>
                </c:pt>
                <c:pt idx="6651">
                  <c:v>-2.4506666666672915E-5</c:v>
                </c:pt>
                <c:pt idx="6652">
                  <c:v>-2.4506666666672915E-5</c:v>
                </c:pt>
                <c:pt idx="6653">
                  <c:v>-1.4506666666672888E-5</c:v>
                </c:pt>
                <c:pt idx="6654">
                  <c:v>-1.4506666666672888E-5</c:v>
                </c:pt>
                <c:pt idx="6655">
                  <c:v>-4.5066666666728622E-6</c:v>
                </c:pt>
                <c:pt idx="6656">
                  <c:v>5.4933333333269472E-6</c:v>
                </c:pt>
                <c:pt idx="6657">
                  <c:v>5.4933333333269472E-6</c:v>
                </c:pt>
                <c:pt idx="6658">
                  <c:v>1.5493333333326973E-5</c:v>
                </c:pt>
                <c:pt idx="6659">
                  <c:v>2.5493333333327E-5</c:v>
                </c:pt>
                <c:pt idx="6660">
                  <c:v>2.5493333333327E-5</c:v>
                </c:pt>
                <c:pt idx="6661">
                  <c:v>4.5493333333327052E-5</c:v>
                </c:pt>
                <c:pt idx="6662">
                  <c:v>4.5493333333327052E-5</c:v>
                </c:pt>
                <c:pt idx="6663">
                  <c:v>6.5493333333327105E-5</c:v>
                </c:pt>
                <c:pt idx="6664">
                  <c:v>5.5493333333327078E-5</c:v>
                </c:pt>
                <c:pt idx="6665">
                  <c:v>6.5493333333327105E-5</c:v>
                </c:pt>
                <c:pt idx="6666">
                  <c:v>7.5493333333327131E-5</c:v>
                </c:pt>
                <c:pt idx="6667">
                  <c:v>8.549333333332694E-5</c:v>
                </c:pt>
                <c:pt idx="6668">
                  <c:v>7.5493333333327131E-5</c:v>
                </c:pt>
                <c:pt idx="6669">
                  <c:v>8.549333333332694E-5</c:v>
                </c:pt>
                <c:pt idx="6670">
                  <c:v>8.549333333332694E-5</c:v>
                </c:pt>
                <c:pt idx="6671">
                  <c:v>9.5493333333326966E-5</c:v>
                </c:pt>
                <c:pt idx="6672">
                  <c:v>9.5493333333326966E-5</c:v>
                </c:pt>
                <c:pt idx="6673">
                  <c:v>9.5493333333326966E-5</c:v>
                </c:pt>
                <c:pt idx="6674">
                  <c:v>8.549333333332694E-5</c:v>
                </c:pt>
                <c:pt idx="6675">
                  <c:v>9.5493333333326966E-5</c:v>
                </c:pt>
                <c:pt idx="6676">
                  <c:v>8.549333333332694E-5</c:v>
                </c:pt>
                <c:pt idx="6677">
                  <c:v>8.549333333332694E-5</c:v>
                </c:pt>
                <c:pt idx="6678">
                  <c:v>8.549333333332694E-5</c:v>
                </c:pt>
                <c:pt idx="6679">
                  <c:v>8.549333333332694E-5</c:v>
                </c:pt>
                <c:pt idx="6680">
                  <c:v>7.5493333333327131E-5</c:v>
                </c:pt>
                <c:pt idx="6681">
                  <c:v>8.549333333332694E-5</c:v>
                </c:pt>
                <c:pt idx="6682">
                  <c:v>7.5493333333327131E-5</c:v>
                </c:pt>
                <c:pt idx="6683">
                  <c:v>7.5493333333327131E-5</c:v>
                </c:pt>
                <c:pt idx="6684">
                  <c:v>6.5493333333327105E-5</c:v>
                </c:pt>
                <c:pt idx="6685">
                  <c:v>6.5493333333327105E-5</c:v>
                </c:pt>
                <c:pt idx="6686">
                  <c:v>5.5493333333327078E-5</c:v>
                </c:pt>
                <c:pt idx="6687">
                  <c:v>6.5493333333327105E-5</c:v>
                </c:pt>
                <c:pt idx="6688">
                  <c:v>6.5493333333327105E-5</c:v>
                </c:pt>
                <c:pt idx="6689">
                  <c:v>5.5493333333327078E-5</c:v>
                </c:pt>
                <c:pt idx="6690">
                  <c:v>4.5493333333327052E-5</c:v>
                </c:pt>
                <c:pt idx="6691">
                  <c:v>4.5493333333327052E-5</c:v>
                </c:pt>
                <c:pt idx="6692">
                  <c:v>4.5493333333327052E-5</c:v>
                </c:pt>
                <c:pt idx="6693">
                  <c:v>4.5493333333327052E-5</c:v>
                </c:pt>
                <c:pt idx="6694">
                  <c:v>4.5493333333327052E-5</c:v>
                </c:pt>
                <c:pt idx="6695">
                  <c:v>4.5493333333327052E-5</c:v>
                </c:pt>
                <c:pt idx="6696">
                  <c:v>2.5493333333327E-5</c:v>
                </c:pt>
                <c:pt idx="6697">
                  <c:v>4.5493333333327052E-5</c:v>
                </c:pt>
                <c:pt idx="6698">
                  <c:v>3.5493333333327026E-5</c:v>
                </c:pt>
                <c:pt idx="6699">
                  <c:v>3.5493333333327026E-5</c:v>
                </c:pt>
                <c:pt idx="6700">
                  <c:v>3.5493333333327026E-5</c:v>
                </c:pt>
                <c:pt idx="6701">
                  <c:v>3.5493333333327026E-5</c:v>
                </c:pt>
                <c:pt idx="6702">
                  <c:v>3.5493333333327026E-5</c:v>
                </c:pt>
                <c:pt idx="6703">
                  <c:v>4.5493333333327052E-5</c:v>
                </c:pt>
                <c:pt idx="6704">
                  <c:v>4.5493333333327052E-5</c:v>
                </c:pt>
                <c:pt idx="6705">
                  <c:v>4.5493333333327052E-5</c:v>
                </c:pt>
                <c:pt idx="6706">
                  <c:v>3.5493333333327026E-5</c:v>
                </c:pt>
                <c:pt idx="6707">
                  <c:v>4.5493333333327052E-5</c:v>
                </c:pt>
                <c:pt idx="6708">
                  <c:v>3.5493333333327026E-5</c:v>
                </c:pt>
                <c:pt idx="6709">
                  <c:v>4.5493333333327052E-5</c:v>
                </c:pt>
                <c:pt idx="6710">
                  <c:v>4.5493333333327052E-5</c:v>
                </c:pt>
                <c:pt idx="6711">
                  <c:v>4.5493333333327052E-5</c:v>
                </c:pt>
                <c:pt idx="6712">
                  <c:v>3.5493333333327026E-5</c:v>
                </c:pt>
                <c:pt idx="6713">
                  <c:v>4.5493333333327052E-5</c:v>
                </c:pt>
                <c:pt idx="6714">
                  <c:v>4.5493333333327052E-5</c:v>
                </c:pt>
                <c:pt idx="6715">
                  <c:v>4.5493333333327052E-5</c:v>
                </c:pt>
                <c:pt idx="6716">
                  <c:v>3.5493333333327026E-5</c:v>
                </c:pt>
                <c:pt idx="6717">
                  <c:v>4.5493333333327052E-5</c:v>
                </c:pt>
                <c:pt idx="6718">
                  <c:v>3.5493333333327026E-5</c:v>
                </c:pt>
                <c:pt idx="6719">
                  <c:v>3.5493333333327026E-5</c:v>
                </c:pt>
                <c:pt idx="6720">
                  <c:v>4.5493333333327052E-5</c:v>
                </c:pt>
                <c:pt idx="6721">
                  <c:v>3.5493333333327026E-5</c:v>
                </c:pt>
                <c:pt idx="6722">
                  <c:v>2.5493333333327E-5</c:v>
                </c:pt>
                <c:pt idx="6723">
                  <c:v>2.5493333333327E-5</c:v>
                </c:pt>
                <c:pt idx="6724">
                  <c:v>2.5493333333327E-5</c:v>
                </c:pt>
                <c:pt idx="6725">
                  <c:v>2.5493333333327E-5</c:v>
                </c:pt>
                <c:pt idx="6726">
                  <c:v>2.5493333333327E-5</c:v>
                </c:pt>
                <c:pt idx="6727">
                  <c:v>2.5493333333327E-5</c:v>
                </c:pt>
                <c:pt idx="6728">
                  <c:v>5.4933333333269472E-6</c:v>
                </c:pt>
                <c:pt idx="6729">
                  <c:v>1.5493333333326973E-5</c:v>
                </c:pt>
                <c:pt idx="6730">
                  <c:v>5.4933333333269472E-6</c:v>
                </c:pt>
                <c:pt idx="6731">
                  <c:v>5.4933333333269472E-6</c:v>
                </c:pt>
                <c:pt idx="6732">
                  <c:v>5.4933333333269472E-6</c:v>
                </c:pt>
                <c:pt idx="6733">
                  <c:v>5.4933333333269472E-6</c:v>
                </c:pt>
                <c:pt idx="6734">
                  <c:v>-4.5066666666728622E-6</c:v>
                </c:pt>
                <c:pt idx="6735">
                  <c:v>5.4933333333269472E-6</c:v>
                </c:pt>
                <c:pt idx="6736">
                  <c:v>5.4933333333269472E-6</c:v>
                </c:pt>
                <c:pt idx="6737">
                  <c:v>5.4933333333269472E-6</c:v>
                </c:pt>
                <c:pt idx="6738">
                  <c:v>-4.5066666666728622E-6</c:v>
                </c:pt>
                <c:pt idx="6739">
                  <c:v>5.4933333333269472E-6</c:v>
                </c:pt>
                <c:pt idx="6740">
                  <c:v>-4.5066666666728622E-6</c:v>
                </c:pt>
                <c:pt idx="6741">
                  <c:v>5.4933333333269472E-6</c:v>
                </c:pt>
                <c:pt idx="6742">
                  <c:v>5.4933333333269472E-6</c:v>
                </c:pt>
                <c:pt idx="6743">
                  <c:v>5.4933333333269472E-6</c:v>
                </c:pt>
                <c:pt idx="6744">
                  <c:v>-4.5066666666728622E-6</c:v>
                </c:pt>
                <c:pt idx="6745">
                  <c:v>5.4933333333269472E-6</c:v>
                </c:pt>
                <c:pt idx="6746">
                  <c:v>5.4933333333269472E-6</c:v>
                </c:pt>
                <c:pt idx="6747">
                  <c:v>5.4933333333269472E-6</c:v>
                </c:pt>
                <c:pt idx="6748">
                  <c:v>5.4933333333269472E-6</c:v>
                </c:pt>
                <c:pt idx="6749">
                  <c:v>1.5493333333326973E-5</c:v>
                </c:pt>
                <c:pt idx="6750">
                  <c:v>5.4933333333269472E-6</c:v>
                </c:pt>
                <c:pt idx="6751">
                  <c:v>2.5493333333327E-5</c:v>
                </c:pt>
                <c:pt idx="6752">
                  <c:v>2.5493333333327E-5</c:v>
                </c:pt>
                <c:pt idx="6753">
                  <c:v>2.5493333333327E-5</c:v>
                </c:pt>
                <c:pt idx="6754">
                  <c:v>2.5493333333327E-5</c:v>
                </c:pt>
                <c:pt idx="6755">
                  <c:v>2.5493333333327E-5</c:v>
                </c:pt>
                <c:pt idx="6756">
                  <c:v>2.5493333333327E-5</c:v>
                </c:pt>
                <c:pt idx="6757">
                  <c:v>3.5493333333327026E-5</c:v>
                </c:pt>
                <c:pt idx="6758">
                  <c:v>3.5493333333327026E-5</c:v>
                </c:pt>
                <c:pt idx="6759">
                  <c:v>4.5493333333327052E-5</c:v>
                </c:pt>
                <c:pt idx="6760">
                  <c:v>2.5493333333327E-5</c:v>
                </c:pt>
                <c:pt idx="6761">
                  <c:v>4.5493333333327052E-5</c:v>
                </c:pt>
                <c:pt idx="6762">
                  <c:v>4.5493333333327052E-5</c:v>
                </c:pt>
                <c:pt idx="6763">
                  <c:v>4.5493333333327052E-5</c:v>
                </c:pt>
                <c:pt idx="6764">
                  <c:v>3.5493333333327026E-5</c:v>
                </c:pt>
                <c:pt idx="6765">
                  <c:v>4.5493333333327052E-5</c:v>
                </c:pt>
                <c:pt idx="6766">
                  <c:v>3.5493333333327026E-5</c:v>
                </c:pt>
                <c:pt idx="6767">
                  <c:v>4.5493333333327052E-5</c:v>
                </c:pt>
                <c:pt idx="6768">
                  <c:v>4.5493333333327052E-5</c:v>
                </c:pt>
                <c:pt idx="6769">
                  <c:v>4.5493333333327052E-5</c:v>
                </c:pt>
                <c:pt idx="6770">
                  <c:v>3.5493333333327026E-5</c:v>
                </c:pt>
                <c:pt idx="6771">
                  <c:v>4.5493333333327052E-5</c:v>
                </c:pt>
                <c:pt idx="6772">
                  <c:v>3.5493333333327026E-5</c:v>
                </c:pt>
                <c:pt idx="6773">
                  <c:v>3.5493333333327026E-5</c:v>
                </c:pt>
                <c:pt idx="6774">
                  <c:v>3.5493333333327026E-5</c:v>
                </c:pt>
                <c:pt idx="6775">
                  <c:v>4.5493333333327052E-5</c:v>
                </c:pt>
                <c:pt idx="6776">
                  <c:v>2.5493333333327E-5</c:v>
                </c:pt>
                <c:pt idx="6777">
                  <c:v>3.5493333333327026E-5</c:v>
                </c:pt>
                <c:pt idx="6778">
                  <c:v>3.5493333333327026E-5</c:v>
                </c:pt>
                <c:pt idx="6779">
                  <c:v>3.5493333333327026E-5</c:v>
                </c:pt>
                <c:pt idx="6780">
                  <c:v>2.5493333333327E-5</c:v>
                </c:pt>
                <c:pt idx="6781">
                  <c:v>2.5493333333327E-5</c:v>
                </c:pt>
                <c:pt idx="6782">
                  <c:v>2.5493333333327E-5</c:v>
                </c:pt>
                <c:pt idx="6783">
                  <c:v>2.5493333333327E-5</c:v>
                </c:pt>
                <c:pt idx="6784">
                  <c:v>2.5493333333327E-5</c:v>
                </c:pt>
                <c:pt idx="6785">
                  <c:v>2.5493333333327E-5</c:v>
                </c:pt>
                <c:pt idx="6786">
                  <c:v>2.5493333333327E-5</c:v>
                </c:pt>
                <c:pt idx="6787">
                  <c:v>2.5493333333327E-5</c:v>
                </c:pt>
                <c:pt idx="6788">
                  <c:v>2.5493333333327E-5</c:v>
                </c:pt>
                <c:pt idx="6789">
                  <c:v>2.5493333333327E-5</c:v>
                </c:pt>
                <c:pt idx="6790">
                  <c:v>2.5493333333327E-5</c:v>
                </c:pt>
                <c:pt idx="6791">
                  <c:v>2.5493333333327E-5</c:v>
                </c:pt>
                <c:pt idx="6792">
                  <c:v>1.5493333333326973E-5</c:v>
                </c:pt>
                <c:pt idx="6793">
                  <c:v>2.5493333333327E-5</c:v>
                </c:pt>
                <c:pt idx="6794">
                  <c:v>2.5493333333327E-5</c:v>
                </c:pt>
                <c:pt idx="6795">
                  <c:v>2.5493333333327E-5</c:v>
                </c:pt>
                <c:pt idx="6796">
                  <c:v>2.5493333333327E-5</c:v>
                </c:pt>
                <c:pt idx="6797">
                  <c:v>2.5493333333327E-5</c:v>
                </c:pt>
                <c:pt idx="6798">
                  <c:v>2.5493333333327E-5</c:v>
                </c:pt>
                <c:pt idx="6799">
                  <c:v>2.5493333333327E-5</c:v>
                </c:pt>
                <c:pt idx="6800">
                  <c:v>2.5493333333327E-5</c:v>
                </c:pt>
                <c:pt idx="6801">
                  <c:v>2.5493333333327E-5</c:v>
                </c:pt>
                <c:pt idx="6802">
                  <c:v>2.5493333333327E-5</c:v>
                </c:pt>
                <c:pt idx="6803">
                  <c:v>2.5493333333327E-5</c:v>
                </c:pt>
                <c:pt idx="6804">
                  <c:v>2.5493333333327E-5</c:v>
                </c:pt>
                <c:pt idx="6805">
                  <c:v>2.5493333333327E-5</c:v>
                </c:pt>
                <c:pt idx="6806">
                  <c:v>2.5493333333327E-5</c:v>
                </c:pt>
                <c:pt idx="6807">
                  <c:v>2.5493333333327E-5</c:v>
                </c:pt>
                <c:pt idx="6808">
                  <c:v>1.5493333333326973E-5</c:v>
                </c:pt>
                <c:pt idx="6809">
                  <c:v>2.5493333333327E-5</c:v>
                </c:pt>
                <c:pt idx="6810">
                  <c:v>2.5493333333327E-5</c:v>
                </c:pt>
                <c:pt idx="6811">
                  <c:v>2.5493333333327E-5</c:v>
                </c:pt>
                <c:pt idx="6812">
                  <c:v>1.5493333333326973E-5</c:v>
                </c:pt>
                <c:pt idx="6813">
                  <c:v>1.5493333333326973E-5</c:v>
                </c:pt>
                <c:pt idx="6814">
                  <c:v>5.4933333333269472E-6</c:v>
                </c:pt>
                <c:pt idx="6815">
                  <c:v>1.5493333333326973E-5</c:v>
                </c:pt>
                <c:pt idx="6816">
                  <c:v>2.5493333333327E-5</c:v>
                </c:pt>
                <c:pt idx="6817">
                  <c:v>1.5493333333326973E-5</c:v>
                </c:pt>
                <c:pt idx="6818">
                  <c:v>5.4933333333269472E-6</c:v>
                </c:pt>
                <c:pt idx="6819">
                  <c:v>1.5493333333326973E-5</c:v>
                </c:pt>
                <c:pt idx="6820">
                  <c:v>5.4933333333269472E-6</c:v>
                </c:pt>
                <c:pt idx="6821">
                  <c:v>1.5493333333326973E-5</c:v>
                </c:pt>
                <c:pt idx="6822">
                  <c:v>1.5493333333326973E-5</c:v>
                </c:pt>
                <c:pt idx="6823">
                  <c:v>1.5493333333326973E-5</c:v>
                </c:pt>
                <c:pt idx="6824">
                  <c:v>5.4933333333269472E-6</c:v>
                </c:pt>
                <c:pt idx="6825">
                  <c:v>1.5493333333326973E-5</c:v>
                </c:pt>
                <c:pt idx="6826">
                  <c:v>5.4933333333269472E-6</c:v>
                </c:pt>
                <c:pt idx="6827">
                  <c:v>5.4933333333269472E-6</c:v>
                </c:pt>
                <c:pt idx="6828">
                  <c:v>5.4933333333269472E-6</c:v>
                </c:pt>
                <c:pt idx="6829">
                  <c:v>1.5493333333326973E-5</c:v>
                </c:pt>
                <c:pt idx="6830">
                  <c:v>5.4933333333269472E-6</c:v>
                </c:pt>
                <c:pt idx="6831">
                  <c:v>1.5493333333326973E-5</c:v>
                </c:pt>
                <c:pt idx="6832">
                  <c:v>1.5493333333326973E-5</c:v>
                </c:pt>
                <c:pt idx="6833">
                  <c:v>1.5493333333326973E-5</c:v>
                </c:pt>
                <c:pt idx="6834">
                  <c:v>5.4933333333269472E-6</c:v>
                </c:pt>
                <c:pt idx="6835">
                  <c:v>1.5493333333326973E-5</c:v>
                </c:pt>
                <c:pt idx="6836">
                  <c:v>1.5493333333326973E-5</c:v>
                </c:pt>
                <c:pt idx="6837">
                  <c:v>2.5493333333327E-5</c:v>
                </c:pt>
                <c:pt idx="6838">
                  <c:v>2.5493333333327E-5</c:v>
                </c:pt>
                <c:pt idx="6839">
                  <c:v>2.5493333333327E-5</c:v>
                </c:pt>
                <c:pt idx="6840">
                  <c:v>1.5493333333326973E-5</c:v>
                </c:pt>
                <c:pt idx="6841">
                  <c:v>2.5493333333327E-5</c:v>
                </c:pt>
                <c:pt idx="6842">
                  <c:v>2.5493333333327E-5</c:v>
                </c:pt>
                <c:pt idx="6843">
                  <c:v>2.5493333333327E-5</c:v>
                </c:pt>
                <c:pt idx="6844">
                  <c:v>2.5493333333327E-5</c:v>
                </c:pt>
                <c:pt idx="6845">
                  <c:v>2.5493333333327E-5</c:v>
                </c:pt>
                <c:pt idx="6846">
                  <c:v>2.5493333333327E-5</c:v>
                </c:pt>
                <c:pt idx="6847">
                  <c:v>3.5493333333327026E-5</c:v>
                </c:pt>
                <c:pt idx="6848">
                  <c:v>3.5493333333327026E-5</c:v>
                </c:pt>
                <c:pt idx="6849">
                  <c:v>3.5493333333327026E-5</c:v>
                </c:pt>
                <c:pt idx="6850">
                  <c:v>3.5493333333327026E-5</c:v>
                </c:pt>
                <c:pt idx="6851">
                  <c:v>4.5493333333327052E-5</c:v>
                </c:pt>
                <c:pt idx="6852">
                  <c:v>3.5493333333327026E-5</c:v>
                </c:pt>
                <c:pt idx="6853">
                  <c:v>4.5493333333327052E-5</c:v>
                </c:pt>
                <c:pt idx="6854">
                  <c:v>4.5493333333327052E-5</c:v>
                </c:pt>
                <c:pt idx="6855">
                  <c:v>4.5493333333327052E-5</c:v>
                </c:pt>
                <c:pt idx="6856">
                  <c:v>3.5493333333327026E-5</c:v>
                </c:pt>
                <c:pt idx="6857">
                  <c:v>4.5493333333327052E-5</c:v>
                </c:pt>
                <c:pt idx="6858">
                  <c:v>4.5493333333327052E-5</c:v>
                </c:pt>
                <c:pt idx="6859">
                  <c:v>4.5493333333327052E-5</c:v>
                </c:pt>
                <c:pt idx="6860">
                  <c:v>4.5493333333327052E-5</c:v>
                </c:pt>
                <c:pt idx="6861">
                  <c:v>5.5493333333327078E-5</c:v>
                </c:pt>
                <c:pt idx="6862">
                  <c:v>4.5493333333327052E-5</c:v>
                </c:pt>
                <c:pt idx="6863">
                  <c:v>5.5493333333327078E-5</c:v>
                </c:pt>
                <c:pt idx="6864">
                  <c:v>5.5493333333327078E-5</c:v>
                </c:pt>
                <c:pt idx="6865">
                  <c:v>5.5493333333327078E-5</c:v>
                </c:pt>
                <c:pt idx="6866">
                  <c:v>4.5493333333327052E-5</c:v>
                </c:pt>
                <c:pt idx="6867">
                  <c:v>5.5493333333327078E-5</c:v>
                </c:pt>
                <c:pt idx="6868">
                  <c:v>4.5493333333327052E-5</c:v>
                </c:pt>
                <c:pt idx="6869">
                  <c:v>5.5493333333327078E-5</c:v>
                </c:pt>
                <c:pt idx="6870">
                  <c:v>5.5493333333327078E-5</c:v>
                </c:pt>
                <c:pt idx="6871">
                  <c:v>6.5493333333327105E-5</c:v>
                </c:pt>
                <c:pt idx="6872">
                  <c:v>4.5493333333327052E-5</c:v>
                </c:pt>
                <c:pt idx="6873">
                  <c:v>5.5493333333327078E-5</c:v>
                </c:pt>
                <c:pt idx="6874">
                  <c:v>5.5493333333327078E-5</c:v>
                </c:pt>
                <c:pt idx="6875">
                  <c:v>5.5493333333327078E-5</c:v>
                </c:pt>
                <c:pt idx="6876">
                  <c:v>4.5493333333327052E-5</c:v>
                </c:pt>
                <c:pt idx="6877">
                  <c:v>4.5493333333327052E-5</c:v>
                </c:pt>
                <c:pt idx="6878">
                  <c:v>4.5493333333327052E-5</c:v>
                </c:pt>
                <c:pt idx="6879">
                  <c:v>4.5493333333327052E-5</c:v>
                </c:pt>
                <c:pt idx="6880">
                  <c:v>4.5493333333327052E-5</c:v>
                </c:pt>
                <c:pt idx="6881">
                  <c:v>4.5493333333327052E-5</c:v>
                </c:pt>
                <c:pt idx="6882">
                  <c:v>3.5493333333327026E-5</c:v>
                </c:pt>
                <c:pt idx="6883">
                  <c:v>4.5493333333327052E-5</c:v>
                </c:pt>
                <c:pt idx="6884">
                  <c:v>3.5493333333327026E-5</c:v>
                </c:pt>
                <c:pt idx="6885">
                  <c:v>4.5493333333327052E-5</c:v>
                </c:pt>
                <c:pt idx="6886">
                  <c:v>3.5493333333327026E-5</c:v>
                </c:pt>
                <c:pt idx="6887">
                  <c:v>3.5493333333327026E-5</c:v>
                </c:pt>
                <c:pt idx="6888">
                  <c:v>2.5493333333327E-5</c:v>
                </c:pt>
                <c:pt idx="6889">
                  <c:v>3.5493333333327026E-5</c:v>
                </c:pt>
                <c:pt idx="6890">
                  <c:v>2.5493333333327E-5</c:v>
                </c:pt>
                <c:pt idx="6891">
                  <c:v>2.5493333333327E-5</c:v>
                </c:pt>
                <c:pt idx="6892">
                  <c:v>2.5493333333327E-5</c:v>
                </c:pt>
                <c:pt idx="6893">
                  <c:v>2.5493333333327E-5</c:v>
                </c:pt>
                <c:pt idx="6894">
                  <c:v>1.5493333333326973E-5</c:v>
                </c:pt>
                <c:pt idx="6895">
                  <c:v>1.5493333333326973E-5</c:v>
                </c:pt>
                <c:pt idx="6896">
                  <c:v>2.5493333333327E-5</c:v>
                </c:pt>
                <c:pt idx="6897">
                  <c:v>1.5493333333326973E-5</c:v>
                </c:pt>
                <c:pt idx="6898">
                  <c:v>5.4933333333269472E-6</c:v>
                </c:pt>
                <c:pt idx="6899">
                  <c:v>5.4933333333269472E-6</c:v>
                </c:pt>
                <c:pt idx="6900">
                  <c:v>5.4933333333269472E-6</c:v>
                </c:pt>
                <c:pt idx="6901">
                  <c:v>5.4933333333269472E-6</c:v>
                </c:pt>
                <c:pt idx="6902">
                  <c:v>5.4933333333269472E-6</c:v>
                </c:pt>
                <c:pt idx="6903">
                  <c:v>5.4933333333269472E-6</c:v>
                </c:pt>
                <c:pt idx="6904">
                  <c:v>-1.4506666666672888E-5</c:v>
                </c:pt>
                <c:pt idx="6905">
                  <c:v>-4.5066666666728622E-6</c:v>
                </c:pt>
                <c:pt idx="6906">
                  <c:v>-4.5066666666728622E-6</c:v>
                </c:pt>
                <c:pt idx="6907">
                  <c:v>-1.4506666666672888E-5</c:v>
                </c:pt>
                <c:pt idx="6908">
                  <c:v>-1.4506666666672888E-5</c:v>
                </c:pt>
                <c:pt idx="6909">
                  <c:v>-1.4506666666672888E-5</c:v>
                </c:pt>
                <c:pt idx="6910">
                  <c:v>-2.4506666666672915E-5</c:v>
                </c:pt>
                <c:pt idx="6911">
                  <c:v>-1.4506666666672888E-5</c:v>
                </c:pt>
                <c:pt idx="6912">
                  <c:v>-1.4506666666672888E-5</c:v>
                </c:pt>
                <c:pt idx="6913">
                  <c:v>-2.4506666666672915E-5</c:v>
                </c:pt>
                <c:pt idx="6914">
                  <c:v>-2.4506666666672915E-5</c:v>
                </c:pt>
                <c:pt idx="6915">
                  <c:v>-2.4506666666672915E-5</c:v>
                </c:pt>
                <c:pt idx="6916">
                  <c:v>-2.4506666666672915E-5</c:v>
                </c:pt>
                <c:pt idx="6917">
                  <c:v>-2.4506666666672915E-5</c:v>
                </c:pt>
                <c:pt idx="6918">
                  <c:v>-2.4506666666672915E-5</c:v>
                </c:pt>
                <c:pt idx="6919">
                  <c:v>-2.4506666666672915E-5</c:v>
                </c:pt>
                <c:pt idx="6920">
                  <c:v>-3.4506666666672941E-5</c:v>
                </c:pt>
                <c:pt idx="6921">
                  <c:v>-2.4506666666672915E-5</c:v>
                </c:pt>
                <c:pt idx="6922">
                  <c:v>-2.4506666666672915E-5</c:v>
                </c:pt>
                <c:pt idx="6923">
                  <c:v>-3.4506666666672941E-5</c:v>
                </c:pt>
                <c:pt idx="6924">
                  <c:v>-4.4506666666672967E-5</c:v>
                </c:pt>
                <c:pt idx="6925">
                  <c:v>-3.4506666666672941E-5</c:v>
                </c:pt>
                <c:pt idx="6926">
                  <c:v>-4.4506666666672967E-5</c:v>
                </c:pt>
                <c:pt idx="6927">
                  <c:v>-3.4506666666672941E-5</c:v>
                </c:pt>
                <c:pt idx="6928">
                  <c:v>-2.4506666666672915E-5</c:v>
                </c:pt>
                <c:pt idx="6929">
                  <c:v>-3.4506666666672941E-5</c:v>
                </c:pt>
                <c:pt idx="6930">
                  <c:v>-4.4506666666672967E-5</c:v>
                </c:pt>
                <c:pt idx="6931">
                  <c:v>-3.4506666666672941E-5</c:v>
                </c:pt>
                <c:pt idx="6932">
                  <c:v>-4.4506666666672967E-5</c:v>
                </c:pt>
                <c:pt idx="6933">
                  <c:v>-3.4506666666672941E-5</c:v>
                </c:pt>
                <c:pt idx="6934">
                  <c:v>-3.4506666666672941E-5</c:v>
                </c:pt>
                <c:pt idx="6935">
                  <c:v>-3.4506666666672941E-5</c:v>
                </c:pt>
                <c:pt idx="6936">
                  <c:v>-4.4506666666672967E-5</c:v>
                </c:pt>
                <c:pt idx="6937">
                  <c:v>-3.4506666666672941E-5</c:v>
                </c:pt>
                <c:pt idx="6938">
                  <c:v>-3.4506666666672941E-5</c:v>
                </c:pt>
                <c:pt idx="6939">
                  <c:v>-3.4506666666672941E-5</c:v>
                </c:pt>
                <c:pt idx="6940">
                  <c:v>-4.4506666666672967E-5</c:v>
                </c:pt>
                <c:pt idx="6941">
                  <c:v>-4.4506666666672967E-5</c:v>
                </c:pt>
                <c:pt idx="6942">
                  <c:v>-4.4506666666672967E-5</c:v>
                </c:pt>
                <c:pt idx="6943">
                  <c:v>-4.4506666666672967E-5</c:v>
                </c:pt>
                <c:pt idx="6944">
                  <c:v>-4.4506666666672967E-5</c:v>
                </c:pt>
                <c:pt idx="6945">
                  <c:v>-4.4506666666672967E-5</c:v>
                </c:pt>
                <c:pt idx="6946">
                  <c:v>-5.4506666666672993E-5</c:v>
                </c:pt>
                <c:pt idx="6947">
                  <c:v>-4.4506666666672967E-5</c:v>
                </c:pt>
                <c:pt idx="6948">
                  <c:v>-5.4506666666672993E-5</c:v>
                </c:pt>
                <c:pt idx="6949">
                  <c:v>-4.4506666666672967E-5</c:v>
                </c:pt>
                <c:pt idx="6950">
                  <c:v>-5.4506666666672993E-5</c:v>
                </c:pt>
                <c:pt idx="6951">
                  <c:v>-4.4506666666672967E-5</c:v>
                </c:pt>
                <c:pt idx="6952">
                  <c:v>-6.450666666667302E-5</c:v>
                </c:pt>
                <c:pt idx="6953">
                  <c:v>-5.4506666666672993E-5</c:v>
                </c:pt>
                <c:pt idx="6954">
                  <c:v>-5.4506666666672993E-5</c:v>
                </c:pt>
                <c:pt idx="6955">
                  <c:v>-5.4506666666672993E-5</c:v>
                </c:pt>
                <c:pt idx="6956">
                  <c:v>-6.450666666667302E-5</c:v>
                </c:pt>
                <c:pt idx="6957">
                  <c:v>-5.4506666666672993E-5</c:v>
                </c:pt>
                <c:pt idx="6958">
                  <c:v>-6.450666666667302E-5</c:v>
                </c:pt>
                <c:pt idx="6959">
                  <c:v>-5.4506666666672993E-5</c:v>
                </c:pt>
                <c:pt idx="6960">
                  <c:v>-4.4506666666672967E-5</c:v>
                </c:pt>
                <c:pt idx="6961">
                  <c:v>-5.4506666666672993E-5</c:v>
                </c:pt>
                <c:pt idx="6962">
                  <c:v>-5.4506666666672993E-5</c:v>
                </c:pt>
                <c:pt idx="6963">
                  <c:v>-4.4506666666672967E-5</c:v>
                </c:pt>
                <c:pt idx="6964">
                  <c:v>-4.4506666666672967E-5</c:v>
                </c:pt>
                <c:pt idx="6965">
                  <c:v>-4.4506666666672967E-5</c:v>
                </c:pt>
                <c:pt idx="6966">
                  <c:v>-3.4506666666672941E-5</c:v>
                </c:pt>
                <c:pt idx="6967">
                  <c:v>-2.4506666666672915E-5</c:v>
                </c:pt>
                <c:pt idx="6968">
                  <c:v>-3.4506666666672941E-5</c:v>
                </c:pt>
                <c:pt idx="6969">
                  <c:v>-1.4506666666672888E-5</c:v>
                </c:pt>
                <c:pt idx="6970">
                  <c:v>-1.4506666666672888E-5</c:v>
                </c:pt>
                <c:pt idx="6971">
                  <c:v>-1.4506666666672888E-5</c:v>
                </c:pt>
                <c:pt idx="6972">
                  <c:v>-1.4506666666672888E-5</c:v>
                </c:pt>
                <c:pt idx="6973">
                  <c:v>5.4933333333269472E-6</c:v>
                </c:pt>
                <c:pt idx="6974">
                  <c:v>5.4933333333269472E-6</c:v>
                </c:pt>
                <c:pt idx="6975">
                  <c:v>1.5493333333326973E-5</c:v>
                </c:pt>
                <c:pt idx="6976">
                  <c:v>2.5493333333327E-5</c:v>
                </c:pt>
                <c:pt idx="6977">
                  <c:v>2.5493333333327E-5</c:v>
                </c:pt>
                <c:pt idx="6978">
                  <c:v>2.5493333333327E-5</c:v>
                </c:pt>
                <c:pt idx="6979">
                  <c:v>4.5493333333327052E-5</c:v>
                </c:pt>
                <c:pt idx="6980">
                  <c:v>4.5493333333327052E-5</c:v>
                </c:pt>
                <c:pt idx="6981">
                  <c:v>4.5493333333327052E-5</c:v>
                </c:pt>
                <c:pt idx="6982">
                  <c:v>5.5493333333327078E-5</c:v>
                </c:pt>
                <c:pt idx="6983">
                  <c:v>6.5493333333327105E-5</c:v>
                </c:pt>
                <c:pt idx="6984">
                  <c:v>5.5493333333327078E-5</c:v>
                </c:pt>
                <c:pt idx="6985">
                  <c:v>6.5493333333327105E-5</c:v>
                </c:pt>
                <c:pt idx="6986">
                  <c:v>6.5493333333327105E-5</c:v>
                </c:pt>
                <c:pt idx="6987">
                  <c:v>7.5493333333327131E-5</c:v>
                </c:pt>
                <c:pt idx="6988">
                  <c:v>6.5493333333327105E-5</c:v>
                </c:pt>
                <c:pt idx="6989">
                  <c:v>8.549333333332694E-5</c:v>
                </c:pt>
                <c:pt idx="6990">
                  <c:v>7.5493333333327131E-5</c:v>
                </c:pt>
                <c:pt idx="6991">
                  <c:v>8.549333333332694E-5</c:v>
                </c:pt>
                <c:pt idx="6992">
                  <c:v>8.549333333332694E-5</c:v>
                </c:pt>
                <c:pt idx="6993">
                  <c:v>8.549333333332694E-5</c:v>
                </c:pt>
                <c:pt idx="6994">
                  <c:v>7.5493333333327131E-5</c:v>
                </c:pt>
                <c:pt idx="6995">
                  <c:v>8.549333333332694E-5</c:v>
                </c:pt>
                <c:pt idx="6996">
                  <c:v>7.5493333333327131E-5</c:v>
                </c:pt>
                <c:pt idx="6997">
                  <c:v>8.549333333332694E-5</c:v>
                </c:pt>
                <c:pt idx="6998">
                  <c:v>7.5493333333327131E-5</c:v>
                </c:pt>
                <c:pt idx="6999">
                  <c:v>8.549333333332694E-5</c:v>
                </c:pt>
                <c:pt idx="7000">
                  <c:v>6.5493333333327105E-5</c:v>
                </c:pt>
                <c:pt idx="7001">
                  <c:v>7.5493333333327131E-5</c:v>
                </c:pt>
                <c:pt idx="7002">
                  <c:v>6.5493333333327105E-5</c:v>
                </c:pt>
                <c:pt idx="7003">
                  <c:v>6.5493333333327105E-5</c:v>
                </c:pt>
                <c:pt idx="7004">
                  <c:v>6.5493333333327105E-5</c:v>
                </c:pt>
                <c:pt idx="7005">
                  <c:v>6.5493333333327105E-5</c:v>
                </c:pt>
                <c:pt idx="7006">
                  <c:v>5.5493333333327078E-5</c:v>
                </c:pt>
                <c:pt idx="7007">
                  <c:v>6.5493333333327105E-5</c:v>
                </c:pt>
                <c:pt idx="7008">
                  <c:v>6.5493333333327105E-5</c:v>
                </c:pt>
                <c:pt idx="7009">
                  <c:v>6.5493333333327105E-5</c:v>
                </c:pt>
                <c:pt idx="7010">
                  <c:v>5.5493333333327078E-5</c:v>
                </c:pt>
                <c:pt idx="7011">
                  <c:v>6.5493333333327105E-5</c:v>
                </c:pt>
                <c:pt idx="7012">
                  <c:v>5.5493333333327078E-5</c:v>
                </c:pt>
                <c:pt idx="7013">
                  <c:v>5.5493333333327078E-5</c:v>
                </c:pt>
                <c:pt idx="7014">
                  <c:v>5.5493333333327078E-5</c:v>
                </c:pt>
                <c:pt idx="7015">
                  <c:v>6.5493333333327105E-5</c:v>
                </c:pt>
                <c:pt idx="7016">
                  <c:v>4.5493333333327052E-5</c:v>
                </c:pt>
                <c:pt idx="7017">
                  <c:v>5.5493333333327078E-5</c:v>
                </c:pt>
                <c:pt idx="7018">
                  <c:v>5.5493333333327078E-5</c:v>
                </c:pt>
                <c:pt idx="7019">
                  <c:v>4.5493333333327052E-5</c:v>
                </c:pt>
                <c:pt idx="7020">
                  <c:v>4.5493333333327052E-5</c:v>
                </c:pt>
                <c:pt idx="7021">
                  <c:v>4.5493333333327052E-5</c:v>
                </c:pt>
                <c:pt idx="7022">
                  <c:v>4.5493333333327052E-5</c:v>
                </c:pt>
                <c:pt idx="7023">
                  <c:v>4.5493333333327052E-5</c:v>
                </c:pt>
                <c:pt idx="7024">
                  <c:v>4.5493333333327052E-5</c:v>
                </c:pt>
                <c:pt idx="7025">
                  <c:v>3.5493333333327026E-5</c:v>
                </c:pt>
                <c:pt idx="7026">
                  <c:v>2.5493333333327E-5</c:v>
                </c:pt>
                <c:pt idx="7027">
                  <c:v>2.5493333333327E-5</c:v>
                </c:pt>
                <c:pt idx="7028">
                  <c:v>2.5493333333327E-5</c:v>
                </c:pt>
                <c:pt idx="7029">
                  <c:v>2.5493333333327E-5</c:v>
                </c:pt>
                <c:pt idx="7030">
                  <c:v>1.5493333333326973E-5</c:v>
                </c:pt>
                <c:pt idx="7031">
                  <c:v>5.4933333333269472E-6</c:v>
                </c:pt>
                <c:pt idx="7032">
                  <c:v>-4.5066666666728622E-6</c:v>
                </c:pt>
                <c:pt idx="7033">
                  <c:v>5.4933333333269472E-6</c:v>
                </c:pt>
                <c:pt idx="7034">
                  <c:v>-1.4506666666672888E-5</c:v>
                </c:pt>
                <c:pt idx="7035">
                  <c:v>-1.4506666666672888E-5</c:v>
                </c:pt>
                <c:pt idx="7036">
                  <c:v>-2.4506666666672915E-5</c:v>
                </c:pt>
                <c:pt idx="7037">
                  <c:v>-2.4506666666672915E-5</c:v>
                </c:pt>
                <c:pt idx="7038">
                  <c:v>-4.4506666666672967E-5</c:v>
                </c:pt>
                <c:pt idx="7039">
                  <c:v>-4.4506666666672967E-5</c:v>
                </c:pt>
                <c:pt idx="7040">
                  <c:v>-5.4506666666672993E-5</c:v>
                </c:pt>
                <c:pt idx="7041">
                  <c:v>-6.450666666667302E-5</c:v>
                </c:pt>
                <c:pt idx="7042">
                  <c:v>-7.4506666666673046E-5</c:v>
                </c:pt>
                <c:pt idx="7043">
                  <c:v>-7.4506666666673046E-5</c:v>
                </c:pt>
                <c:pt idx="7044">
                  <c:v>-8.4506666666672855E-5</c:v>
                </c:pt>
                <c:pt idx="7045">
                  <c:v>-8.4506666666672855E-5</c:v>
                </c:pt>
                <c:pt idx="7046">
                  <c:v>-9.4506666666672881E-5</c:v>
                </c:pt>
                <c:pt idx="7047">
                  <c:v>-1.0450666666667291E-4</c:v>
                </c:pt>
                <c:pt idx="7048">
                  <c:v>-1.1450666666667293E-4</c:v>
                </c:pt>
                <c:pt idx="7049">
                  <c:v>-1.0450666666667291E-4</c:v>
                </c:pt>
                <c:pt idx="7050">
                  <c:v>-1.1450666666667293E-4</c:v>
                </c:pt>
                <c:pt idx="7051">
                  <c:v>-1.2450666666667296E-4</c:v>
                </c:pt>
                <c:pt idx="7052">
                  <c:v>-1.2450666666667296E-4</c:v>
                </c:pt>
                <c:pt idx="7053">
                  <c:v>-1.2450666666667296E-4</c:v>
                </c:pt>
                <c:pt idx="7054">
                  <c:v>-1.2450666666667296E-4</c:v>
                </c:pt>
                <c:pt idx="7055">
                  <c:v>-1.2450666666667296E-4</c:v>
                </c:pt>
                <c:pt idx="7056">
                  <c:v>-1.2450666666667296E-4</c:v>
                </c:pt>
                <c:pt idx="7057">
                  <c:v>-1.2450666666667296E-4</c:v>
                </c:pt>
                <c:pt idx="7058">
                  <c:v>-1.2450666666667296E-4</c:v>
                </c:pt>
                <c:pt idx="7059">
                  <c:v>-1.1450666666667293E-4</c:v>
                </c:pt>
                <c:pt idx="7060">
                  <c:v>-1.1450666666667293E-4</c:v>
                </c:pt>
                <c:pt idx="7061">
                  <c:v>-1.0450666666667291E-4</c:v>
                </c:pt>
                <c:pt idx="7062">
                  <c:v>-1.0450666666667291E-4</c:v>
                </c:pt>
                <c:pt idx="7063">
                  <c:v>-9.4506666666672881E-5</c:v>
                </c:pt>
                <c:pt idx="7064">
                  <c:v>-1.0450666666667291E-4</c:v>
                </c:pt>
                <c:pt idx="7065">
                  <c:v>-8.4506666666672855E-5</c:v>
                </c:pt>
                <c:pt idx="7066">
                  <c:v>-8.4506666666672855E-5</c:v>
                </c:pt>
                <c:pt idx="7067">
                  <c:v>-7.4506666666673046E-5</c:v>
                </c:pt>
                <c:pt idx="7068">
                  <c:v>-7.4506666666673046E-5</c:v>
                </c:pt>
                <c:pt idx="7069">
                  <c:v>-6.450666666667302E-5</c:v>
                </c:pt>
                <c:pt idx="7070">
                  <c:v>-6.450666666667302E-5</c:v>
                </c:pt>
                <c:pt idx="7071">
                  <c:v>-4.4506666666672967E-5</c:v>
                </c:pt>
                <c:pt idx="7072">
                  <c:v>-4.4506666666672967E-5</c:v>
                </c:pt>
                <c:pt idx="7073">
                  <c:v>-3.4506666666672941E-5</c:v>
                </c:pt>
                <c:pt idx="7074">
                  <c:v>-3.4506666666672941E-5</c:v>
                </c:pt>
                <c:pt idx="7075">
                  <c:v>-2.4506666666672915E-5</c:v>
                </c:pt>
                <c:pt idx="7076">
                  <c:v>-2.4506666666672915E-5</c:v>
                </c:pt>
                <c:pt idx="7077">
                  <c:v>-2.4506666666672915E-5</c:v>
                </c:pt>
                <c:pt idx="7078">
                  <c:v>-1.4506666666672888E-5</c:v>
                </c:pt>
                <c:pt idx="7079">
                  <c:v>-1.4506666666672888E-5</c:v>
                </c:pt>
                <c:pt idx="7080">
                  <c:v>-2.4506666666672915E-5</c:v>
                </c:pt>
                <c:pt idx="7081">
                  <c:v>-1.4506666666672888E-5</c:v>
                </c:pt>
                <c:pt idx="7082">
                  <c:v>-1.4506666666672888E-5</c:v>
                </c:pt>
                <c:pt idx="7083">
                  <c:v>-1.4506666666672888E-5</c:v>
                </c:pt>
                <c:pt idx="7084">
                  <c:v>-2.4506666666672915E-5</c:v>
                </c:pt>
                <c:pt idx="7085">
                  <c:v>-2.4506666666672915E-5</c:v>
                </c:pt>
                <c:pt idx="7086">
                  <c:v>-2.4506666666672915E-5</c:v>
                </c:pt>
                <c:pt idx="7087">
                  <c:v>-2.4506666666672915E-5</c:v>
                </c:pt>
                <c:pt idx="7088">
                  <c:v>-2.4506666666672915E-5</c:v>
                </c:pt>
                <c:pt idx="7089">
                  <c:v>-3.4506666666672941E-5</c:v>
                </c:pt>
                <c:pt idx="7090">
                  <c:v>-4.4506666666672967E-5</c:v>
                </c:pt>
                <c:pt idx="7091">
                  <c:v>-4.4506666666672967E-5</c:v>
                </c:pt>
                <c:pt idx="7092">
                  <c:v>-5.4506666666672993E-5</c:v>
                </c:pt>
                <c:pt idx="7093">
                  <c:v>-5.4506666666672993E-5</c:v>
                </c:pt>
                <c:pt idx="7094">
                  <c:v>-5.4506666666672993E-5</c:v>
                </c:pt>
                <c:pt idx="7095">
                  <c:v>-6.450666666667302E-5</c:v>
                </c:pt>
                <c:pt idx="7096">
                  <c:v>-7.4506666666673046E-5</c:v>
                </c:pt>
                <c:pt idx="7097">
                  <c:v>-6.450666666667302E-5</c:v>
                </c:pt>
                <c:pt idx="7098">
                  <c:v>-8.4506666666672855E-5</c:v>
                </c:pt>
                <c:pt idx="7099">
                  <c:v>-8.4506666666672855E-5</c:v>
                </c:pt>
                <c:pt idx="7100">
                  <c:v>-9.4506666666672881E-5</c:v>
                </c:pt>
                <c:pt idx="7101">
                  <c:v>-9.4506666666672881E-5</c:v>
                </c:pt>
                <c:pt idx="7102">
                  <c:v>-1.0450666666667291E-4</c:v>
                </c:pt>
                <c:pt idx="7103">
                  <c:v>-1.0450666666667291E-4</c:v>
                </c:pt>
                <c:pt idx="7104">
                  <c:v>-1.0450666666667291E-4</c:v>
                </c:pt>
                <c:pt idx="7105">
                  <c:v>-1.0450666666667291E-4</c:v>
                </c:pt>
                <c:pt idx="7106">
                  <c:v>-1.1450666666667293E-4</c:v>
                </c:pt>
                <c:pt idx="7107">
                  <c:v>-1.0450666666667291E-4</c:v>
                </c:pt>
                <c:pt idx="7108">
                  <c:v>-1.1450666666667293E-4</c:v>
                </c:pt>
                <c:pt idx="7109">
                  <c:v>-1.0450666666667291E-4</c:v>
                </c:pt>
                <c:pt idx="7110">
                  <c:v>-1.0450666666667291E-4</c:v>
                </c:pt>
                <c:pt idx="7111">
                  <c:v>-1.0450666666667291E-4</c:v>
                </c:pt>
                <c:pt idx="7112">
                  <c:v>-1.1450666666667293E-4</c:v>
                </c:pt>
                <c:pt idx="7113">
                  <c:v>-1.0450666666667291E-4</c:v>
                </c:pt>
                <c:pt idx="7114">
                  <c:v>-1.0450666666667291E-4</c:v>
                </c:pt>
                <c:pt idx="7115">
                  <c:v>-9.4506666666672881E-5</c:v>
                </c:pt>
                <c:pt idx="7116">
                  <c:v>-9.4506666666672881E-5</c:v>
                </c:pt>
                <c:pt idx="7117">
                  <c:v>-8.4506666666672855E-5</c:v>
                </c:pt>
                <c:pt idx="7118">
                  <c:v>-8.4506666666672855E-5</c:v>
                </c:pt>
                <c:pt idx="7119">
                  <c:v>-8.4506666666672855E-5</c:v>
                </c:pt>
                <c:pt idx="7120">
                  <c:v>-7.4506666666673046E-5</c:v>
                </c:pt>
                <c:pt idx="7121">
                  <c:v>-6.450666666667302E-5</c:v>
                </c:pt>
                <c:pt idx="7122">
                  <c:v>-7.4506666666673046E-5</c:v>
                </c:pt>
                <c:pt idx="7123">
                  <c:v>-6.450666666667302E-5</c:v>
                </c:pt>
                <c:pt idx="7124">
                  <c:v>-6.450666666667302E-5</c:v>
                </c:pt>
                <c:pt idx="7125">
                  <c:v>-4.4506666666672967E-5</c:v>
                </c:pt>
                <c:pt idx="7126">
                  <c:v>-4.4506666666672967E-5</c:v>
                </c:pt>
                <c:pt idx="7127">
                  <c:v>-4.4506666666672967E-5</c:v>
                </c:pt>
                <c:pt idx="7128">
                  <c:v>-4.4506666666672967E-5</c:v>
                </c:pt>
                <c:pt idx="7129">
                  <c:v>-2.4506666666672915E-5</c:v>
                </c:pt>
                <c:pt idx="7130">
                  <c:v>-2.4506666666672915E-5</c:v>
                </c:pt>
                <c:pt idx="7131">
                  <c:v>-2.4506666666672915E-5</c:v>
                </c:pt>
                <c:pt idx="7132">
                  <c:v>-2.4506666666672915E-5</c:v>
                </c:pt>
                <c:pt idx="7133">
                  <c:v>-2.4506666666672915E-5</c:v>
                </c:pt>
                <c:pt idx="7134">
                  <c:v>-2.4506666666672915E-5</c:v>
                </c:pt>
                <c:pt idx="7135">
                  <c:v>-1.4506666666672888E-5</c:v>
                </c:pt>
                <c:pt idx="7136">
                  <c:v>-1.4506666666672888E-5</c:v>
                </c:pt>
                <c:pt idx="7137">
                  <c:v>-1.4506666666672888E-5</c:v>
                </c:pt>
                <c:pt idx="7138">
                  <c:v>-2.4506666666672915E-5</c:v>
                </c:pt>
                <c:pt idx="7139">
                  <c:v>-1.4506666666672888E-5</c:v>
                </c:pt>
                <c:pt idx="7140">
                  <c:v>-1.4506666666672888E-5</c:v>
                </c:pt>
                <c:pt idx="7141">
                  <c:v>-1.4506666666672888E-5</c:v>
                </c:pt>
                <c:pt idx="7142">
                  <c:v>-1.4506666666672888E-5</c:v>
                </c:pt>
                <c:pt idx="7143">
                  <c:v>-1.4506666666672888E-5</c:v>
                </c:pt>
                <c:pt idx="7144">
                  <c:v>-2.4506666666672915E-5</c:v>
                </c:pt>
                <c:pt idx="7145">
                  <c:v>-1.4506666666672888E-5</c:v>
                </c:pt>
                <c:pt idx="7146">
                  <c:v>-1.4506666666672888E-5</c:v>
                </c:pt>
                <c:pt idx="7147">
                  <c:v>-1.4506666666672888E-5</c:v>
                </c:pt>
                <c:pt idx="7148">
                  <c:v>-2.4506666666672915E-5</c:v>
                </c:pt>
                <c:pt idx="7149">
                  <c:v>-2.4506666666672915E-5</c:v>
                </c:pt>
                <c:pt idx="7150">
                  <c:v>-2.4506666666672915E-5</c:v>
                </c:pt>
                <c:pt idx="7151">
                  <c:v>-2.4506666666672915E-5</c:v>
                </c:pt>
                <c:pt idx="7152">
                  <c:v>-2.4506666666672915E-5</c:v>
                </c:pt>
                <c:pt idx="7153">
                  <c:v>-2.4506666666672915E-5</c:v>
                </c:pt>
                <c:pt idx="7154">
                  <c:v>-4.4506666666672967E-5</c:v>
                </c:pt>
                <c:pt idx="7155">
                  <c:v>-3.4506666666672941E-5</c:v>
                </c:pt>
                <c:pt idx="7156">
                  <c:v>-4.4506666666672967E-5</c:v>
                </c:pt>
                <c:pt idx="7157">
                  <c:v>-4.4506666666672967E-5</c:v>
                </c:pt>
                <c:pt idx="7158">
                  <c:v>-4.4506666666672967E-5</c:v>
                </c:pt>
                <c:pt idx="7159">
                  <c:v>-4.4506666666672967E-5</c:v>
                </c:pt>
                <c:pt idx="7160">
                  <c:v>-5.4506666666672993E-5</c:v>
                </c:pt>
                <c:pt idx="7161">
                  <c:v>-4.4506666666672967E-5</c:v>
                </c:pt>
                <c:pt idx="7162">
                  <c:v>-4.4506666666672967E-5</c:v>
                </c:pt>
                <c:pt idx="7163">
                  <c:v>-5.4506666666672993E-5</c:v>
                </c:pt>
                <c:pt idx="7164">
                  <c:v>-6.450666666667302E-5</c:v>
                </c:pt>
                <c:pt idx="7165">
                  <c:v>-5.4506666666672993E-5</c:v>
                </c:pt>
                <c:pt idx="7166">
                  <c:v>-6.450666666667302E-5</c:v>
                </c:pt>
                <c:pt idx="7167">
                  <c:v>-6.450666666667302E-5</c:v>
                </c:pt>
                <c:pt idx="7168">
                  <c:v>-6.450666666667302E-5</c:v>
                </c:pt>
                <c:pt idx="7169">
                  <c:v>-6.450666666667302E-5</c:v>
                </c:pt>
                <c:pt idx="7170">
                  <c:v>-7.4506666666673046E-5</c:v>
                </c:pt>
                <c:pt idx="7171">
                  <c:v>-6.450666666667302E-5</c:v>
                </c:pt>
                <c:pt idx="7172">
                  <c:v>-7.4506666666673046E-5</c:v>
                </c:pt>
                <c:pt idx="7173">
                  <c:v>-6.450666666667302E-5</c:v>
                </c:pt>
                <c:pt idx="7174">
                  <c:v>-6.450666666667302E-5</c:v>
                </c:pt>
                <c:pt idx="7175">
                  <c:v>-6.450666666667302E-5</c:v>
                </c:pt>
                <c:pt idx="7176">
                  <c:v>-8.4506666666672855E-5</c:v>
                </c:pt>
                <c:pt idx="7177">
                  <c:v>-6.450666666667302E-5</c:v>
                </c:pt>
                <c:pt idx="7178">
                  <c:v>-6.450666666667302E-5</c:v>
                </c:pt>
                <c:pt idx="7179">
                  <c:v>-6.450666666667302E-5</c:v>
                </c:pt>
                <c:pt idx="7180">
                  <c:v>-7.4506666666673046E-5</c:v>
                </c:pt>
                <c:pt idx="7181">
                  <c:v>-6.450666666667302E-5</c:v>
                </c:pt>
                <c:pt idx="7182">
                  <c:v>-7.4506666666673046E-5</c:v>
                </c:pt>
                <c:pt idx="7183">
                  <c:v>-6.450666666667302E-5</c:v>
                </c:pt>
                <c:pt idx="7184">
                  <c:v>-6.450666666667302E-5</c:v>
                </c:pt>
                <c:pt idx="7185">
                  <c:v>-6.450666666667302E-5</c:v>
                </c:pt>
                <c:pt idx="7186">
                  <c:v>-6.450666666667302E-5</c:v>
                </c:pt>
                <c:pt idx="7187">
                  <c:v>-6.450666666667302E-5</c:v>
                </c:pt>
                <c:pt idx="7188">
                  <c:v>-6.450666666667302E-5</c:v>
                </c:pt>
                <c:pt idx="7189">
                  <c:v>-6.450666666667302E-5</c:v>
                </c:pt>
                <c:pt idx="7190">
                  <c:v>-6.450666666667302E-5</c:v>
                </c:pt>
                <c:pt idx="7191">
                  <c:v>-5.4506666666672993E-5</c:v>
                </c:pt>
                <c:pt idx="7192">
                  <c:v>-6.450666666667302E-5</c:v>
                </c:pt>
                <c:pt idx="7193">
                  <c:v>-5.4506666666672993E-5</c:v>
                </c:pt>
                <c:pt idx="7194">
                  <c:v>-5.4506666666672993E-5</c:v>
                </c:pt>
                <c:pt idx="7195">
                  <c:v>-5.4506666666672993E-5</c:v>
                </c:pt>
                <c:pt idx="7196">
                  <c:v>-5.4506666666672993E-5</c:v>
                </c:pt>
                <c:pt idx="7197">
                  <c:v>-4.4506666666672967E-5</c:v>
                </c:pt>
                <c:pt idx="7198">
                  <c:v>-5.4506666666672993E-5</c:v>
                </c:pt>
                <c:pt idx="7199">
                  <c:v>-4.4506666666672967E-5</c:v>
                </c:pt>
                <c:pt idx="7200">
                  <c:v>-4.4506666666672967E-5</c:v>
                </c:pt>
                <c:pt idx="7201">
                  <c:v>-4.4506666666672967E-5</c:v>
                </c:pt>
                <c:pt idx="7202">
                  <c:v>-4.4506666666672967E-5</c:v>
                </c:pt>
                <c:pt idx="7203">
                  <c:v>-4.4506666666672967E-5</c:v>
                </c:pt>
                <c:pt idx="7204">
                  <c:v>-4.4506666666672967E-5</c:v>
                </c:pt>
                <c:pt idx="7205">
                  <c:v>-3.4506666666672941E-5</c:v>
                </c:pt>
                <c:pt idx="7206">
                  <c:v>-3.4506666666672941E-5</c:v>
                </c:pt>
                <c:pt idx="7207">
                  <c:v>-2.4506666666672915E-5</c:v>
                </c:pt>
                <c:pt idx="7208">
                  <c:v>-4.4506666666672967E-5</c:v>
                </c:pt>
                <c:pt idx="7209">
                  <c:v>-2.4506666666672915E-5</c:v>
                </c:pt>
                <c:pt idx="7210">
                  <c:v>-2.4506666666672915E-5</c:v>
                </c:pt>
                <c:pt idx="7211">
                  <c:v>-2.4506666666672915E-5</c:v>
                </c:pt>
                <c:pt idx="7212">
                  <c:v>-2.4506666666672915E-5</c:v>
                </c:pt>
                <c:pt idx="7213">
                  <c:v>-2.4506666666672915E-5</c:v>
                </c:pt>
                <c:pt idx="7214">
                  <c:v>-2.4506666666672915E-5</c:v>
                </c:pt>
                <c:pt idx="7215">
                  <c:v>-1.4506666666672888E-5</c:v>
                </c:pt>
                <c:pt idx="7216">
                  <c:v>-1.4506666666672888E-5</c:v>
                </c:pt>
                <c:pt idx="7217">
                  <c:v>-1.4506666666672888E-5</c:v>
                </c:pt>
                <c:pt idx="7218">
                  <c:v>-1.4506666666672888E-5</c:v>
                </c:pt>
                <c:pt idx="7219">
                  <c:v>-1.4506666666672888E-5</c:v>
                </c:pt>
                <c:pt idx="7220">
                  <c:v>-1.4506666666672888E-5</c:v>
                </c:pt>
                <c:pt idx="7221">
                  <c:v>-4.5066666666728622E-6</c:v>
                </c:pt>
                <c:pt idx="7222">
                  <c:v>-4.5066666666728622E-6</c:v>
                </c:pt>
                <c:pt idx="7223">
                  <c:v>5.4933333333269472E-6</c:v>
                </c:pt>
                <c:pt idx="7224">
                  <c:v>-4.5066666666728622E-6</c:v>
                </c:pt>
                <c:pt idx="7225">
                  <c:v>5.4933333333269472E-6</c:v>
                </c:pt>
                <c:pt idx="7226">
                  <c:v>5.4933333333269472E-6</c:v>
                </c:pt>
                <c:pt idx="7227">
                  <c:v>5.4933333333269472E-6</c:v>
                </c:pt>
                <c:pt idx="7228">
                  <c:v>5.4933333333269472E-6</c:v>
                </c:pt>
                <c:pt idx="7229">
                  <c:v>1.5493333333326973E-5</c:v>
                </c:pt>
                <c:pt idx="7230">
                  <c:v>5.4933333333269472E-6</c:v>
                </c:pt>
                <c:pt idx="7231">
                  <c:v>1.5493333333326973E-5</c:v>
                </c:pt>
                <c:pt idx="7232">
                  <c:v>2.5493333333327E-5</c:v>
                </c:pt>
                <c:pt idx="7233">
                  <c:v>2.5493333333327E-5</c:v>
                </c:pt>
                <c:pt idx="7234">
                  <c:v>1.5493333333326973E-5</c:v>
                </c:pt>
                <c:pt idx="7235">
                  <c:v>2.5493333333327E-5</c:v>
                </c:pt>
                <c:pt idx="7236">
                  <c:v>2.5493333333327E-5</c:v>
                </c:pt>
                <c:pt idx="7237">
                  <c:v>2.5493333333327E-5</c:v>
                </c:pt>
                <c:pt idx="7238">
                  <c:v>2.5493333333327E-5</c:v>
                </c:pt>
                <c:pt idx="7239">
                  <c:v>3.5493333333327026E-5</c:v>
                </c:pt>
                <c:pt idx="7240">
                  <c:v>2.5493333333327E-5</c:v>
                </c:pt>
                <c:pt idx="7241">
                  <c:v>3.5493333333327026E-5</c:v>
                </c:pt>
                <c:pt idx="7242">
                  <c:v>3.5493333333327026E-5</c:v>
                </c:pt>
                <c:pt idx="7243">
                  <c:v>3.5493333333327026E-5</c:v>
                </c:pt>
                <c:pt idx="7244">
                  <c:v>2.5493333333327E-5</c:v>
                </c:pt>
                <c:pt idx="7245">
                  <c:v>3.5493333333327026E-5</c:v>
                </c:pt>
                <c:pt idx="7246">
                  <c:v>2.5493333333327E-5</c:v>
                </c:pt>
                <c:pt idx="7247">
                  <c:v>3.5493333333327026E-5</c:v>
                </c:pt>
                <c:pt idx="7248">
                  <c:v>4.5493333333327052E-5</c:v>
                </c:pt>
                <c:pt idx="7249">
                  <c:v>3.5493333333327026E-5</c:v>
                </c:pt>
                <c:pt idx="7250">
                  <c:v>2.5493333333327E-5</c:v>
                </c:pt>
                <c:pt idx="7251">
                  <c:v>3.5493333333327026E-5</c:v>
                </c:pt>
                <c:pt idx="7252">
                  <c:v>2.5493333333327E-5</c:v>
                </c:pt>
                <c:pt idx="7253">
                  <c:v>3.5493333333327026E-5</c:v>
                </c:pt>
                <c:pt idx="7254">
                  <c:v>3.5493333333327026E-5</c:v>
                </c:pt>
                <c:pt idx="7255">
                  <c:v>3.5493333333327026E-5</c:v>
                </c:pt>
                <c:pt idx="7256">
                  <c:v>2.5493333333327E-5</c:v>
                </c:pt>
                <c:pt idx="7257">
                  <c:v>3.5493333333327026E-5</c:v>
                </c:pt>
                <c:pt idx="7258">
                  <c:v>2.5493333333327E-5</c:v>
                </c:pt>
                <c:pt idx="7259">
                  <c:v>2.5493333333327E-5</c:v>
                </c:pt>
                <c:pt idx="7260">
                  <c:v>2.5493333333327E-5</c:v>
                </c:pt>
                <c:pt idx="7261">
                  <c:v>2.5493333333327E-5</c:v>
                </c:pt>
                <c:pt idx="7262">
                  <c:v>1.5493333333326973E-5</c:v>
                </c:pt>
                <c:pt idx="7263">
                  <c:v>2.5493333333327E-5</c:v>
                </c:pt>
                <c:pt idx="7264">
                  <c:v>2.5493333333327E-5</c:v>
                </c:pt>
                <c:pt idx="7265">
                  <c:v>1.5493333333326973E-5</c:v>
                </c:pt>
                <c:pt idx="7266">
                  <c:v>5.4933333333269472E-6</c:v>
                </c:pt>
                <c:pt idx="7267">
                  <c:v>5.4933333333269472E-6</c:v>
                </c:pt>
                <c:pt idx="7268">
                  <c:v>5.4933333333269472E-6</c:v>
                </c:pt>
                <c:pt idx="7269">
                  <c:v>5.4933333333269472E-6</c:v>
                </c:pt>
                <c:pt idx="7270">
                  <c:v>5.4933333333269472E-6</c:v>
                </c:pt>
                <c:pt idx="7271">
                  <c:v>5.4933333333269472E-6</c:v>
                </c:pt>
                <c:pt idx="7272">
                  <c:v>-4.5066666666728622E-6</c:v>
                </c:pt>
                <c:pt idx="7273">
                  <c:v>5.4933333333269472E-6</c:v>
                </c:pt>
                <c:pt idx="7274">
                  <c:v>5.4933333333269472E-6</c:v>
                </c:pt>
                <c:pt idx="7275">
                  <c:v>-4.5066666666728622E-6</c:v>
                </c:pt>
                <c:pt idx="7276">
                  <c:v>-1.4506666666672888E-5</c:v>
                </c:pt>
                <c:pt idx="7277">
                  <c:v>-4.5066666666728622E-6</c:v>
                </c:pt>
                <c:pt idx="7278">
                  <c:v>-1.4506666666672888E-5</c:v>
                </c:pt>
                <c:pt idx="7279">
                  <c:v>-4.5066666666728622E-6</c:v>
                </c:pt>
                <c:pt idx="7280">
                  <c:v>5.4933333333269472E-6</c:v>
                </c:pt>
                <c:pt idx="7281">
                  <c:v>5.4933333333269472E-6</c:v>
                </c:pt>
                <c:pt idx="7282">
                  <c:v>-4.5066666666728622E-6</c:v>
                </c:pt>
                <c:pt idx="7283">
                  <c:v>5.4933333333269472E-6</c:v>
                </c:pt>
                <c:pt idx="7284">
                  <c:v>-4.5066666666728622E-6</c:v>
                </c:pt>
                <c:pt idx="7285">
                  <c:v>5.4933333333269472E-6</c:v>
                </c:pt>
                <c:pt idx="7286">
                  <c:v>5.4933333333269472E-6</c:v>
                </c:pt>
                <c:pt idx="7287">
                  <c:v>1.5493333333326973E-5</c:v>
                </c:pt>
                <c:pt idx="7288">
                  <c:v>5.4933333333269472E-6</c:v>
                </c:pt>
                <c:pt idx="7289">
                  <c:v>1.5493333333326973E-5</c:v>
                </c:pt>
                <c:pt idx="7290">
                  <c:v>1.5493333333326973E-5</c:v>
                </c:pt>
                <c:pt idx="7291">
                  <c:v>2.5493333333327E-5</c:v>
                </c:pt>
                <c:pt idx="7292">
                  <c:v>1.5493333333326973E-5</c:v>
                </c:pt>
                <c:pt idx="7293">
                  <c:v>2.5493333333327E-5</c:v>
                </c:pt>
                <c:pt idx="7294">
                  <c:v>2.5493333333327E-5</c:v>
                </c:pt>
                <c:pt idx="7295">
                  <c:v>2.5493333333327E-5</c:v>
                </c:pt>
                <c:pt idx="7296">
                  <c:v>3.5493333333327026E-5</c:v>
                </c:pt>
                <c:pt idx="7297">
                  <c:v>3.5493333333327026E-5</c:v>
                </c:pt>
                <c:pt idx="7298">
                  <c:v>2.5493333333327E-5</c:v>
                </c:pt>
                <c:pt idx="7299">
                  <c:v>3.5493333333327026E-5</c:v>
                </c:pt>
                <c:pt idx="7300">
                  <c:v>2.5493333333327E-5</c:v>
                </c:pt>
                <c:pt idx="7301">
                  <c:v>3.5493333333327026E-5</c:v>
                </c:pt>
                <c:pt idx="7302">
                  <c:v>3.5493333333327026E-5</c:v>
                </c:pt>
                <c:pt idx="7303">
                  <c:v>4.5493333333327052E-5</c:v>
                </c:pt>
                <c:pt idx="7304">
                  <c:v>2.5493333333327E-5</c:v>
                </c:pt>
                <c:pt idx="7305">
                  <c:v>4.5493333333327052E-5</c:v>
                </c:pt>
                <c:pt idx="7306">
                  <c:v>3.5493333333327026E-5</c:v>
                </c:pt>
                <c:pt idx="7307">
                  <c:v>3.5493333333327026E-5</c:v>
                </c:pt>
                <c:pt idx="7308">
                  <c:v>2.5493333333327E-5</c:v>
                </c:pt>
                <c:pt idx="7309">
                  <c:v>2.5493333333327E-5</c:v>
                </c:pt>
                <c:pt idx="7310">
                  <c:v>2.5493333333327E-5</c:v>
                </c:pt>
                <c:pt idx="7311">
                  <c:v>2.5493333333327E-5</c:v>
                </c:pt>
                <c:pt idx="7312">
                  <c:v>2.5493333333327E-5</c:v>
                </c:pt>
                <c:pt idx="7313">
                  <c:v>2.5493333333327E-5</c:v>
                </c:pt>
                <c:pt idx="7314">
                  <c:v>1.5493333333326973E-5</c:v>
                </c:pt>
                <c:pt idx="7315">
                  <c:v>1.5493333333326973E-5</c:v>
                </c:pt>
                <c:pt idx="7316">
                  <c:v>5.4933333333269472E-6</c:v>
                </c:pt>
                <c:pt idx="7317">
                  <c:v>5.4933333333269472E-6</c:v>
                </c:pt>
                <c:pt idx="7318">
                  <c:v>5.4933333333269472E-6</c:v>
                </c:pt>
                <c:pt idx="7319">
                  <c:v>5.4933333333269472E-6</c:v>
                </c:pt>
                <c:pt idx="7320">
                  <c:v>-4.5066666666728622E-6</c:v>
                </c:pt>
                <c:pt idx="7321">
                  <c:v>5.4933333333269472E-6</c:v>
                </c:pt>
                <c:pt idx="7322">
                  <c:v>-4.5066666666728622E-6</c:v>
                </c:pt>
                <c:pt idx="7323">
                  <c:v>-4.5066666666728622E-6</c:v>
                </c:pt>
                <c:pt idx="7324">
                  <c:v>-1.4506666666672888E-5</c:v>
                </c:pt>
                <c:pt idx="7325">
                  <c:v>-1.4506666666672888E-5</c:v>
                </c:pt>
                <c:pt idx="7326">
                  <c:v>-1.4506666666672888E-5</c:v>
                </c:pt>
                <c:pt idx="7327">
                  <c:v>-1.4506666666672888E-5</c:v>
                </c:pt>
                <c:pt idx="7328">
                  <c:v>-1.4506666666672888E-5</c:v>
                </c:pt>
                <c:pt idx="7329">
                  <c:v>-1.4506666666672888E-5</c:v>
                </c:pt>
                <c:pt idx="7330">
                  <c:v>-1.4506666666672888E-5</c:v>
                </c:pt>
                <c:pt idx="7331">
                  <c:v>-1.4506666666672888E-5</c:v>
                </c:pt>
                <c:pt idx="7332">
                  <c:v>-1.4506666666672888E-5</c:v>
                </c:pt>
                <c:pt idx="7333">
                  <c:v>-1.4506666666672888E-5</c:v>
                </c:pt>
                <c:pt idx="7334">
                  <c:v>-1.4506666666672888E-5</c:v>
                </c:pt>
                <c:pt idx="7335">
                  <c:v>-1.4506666666672888E-5</c:v>
                </c:pt>
                <c:pt idx="7336">
                  <c:v>-2.4506666666672915E-5</c:v>
                </c:pt>
                <c:pt idx="7337">
                  <c:v>-1.4506666666672888E-5</c:v>
                </c:pt>
                <c:pt idx="7338">
                  <c:v>-1.4506666666672888E-5</c:v>
                </c:pt>
                <c:pt idx="7339">
                  <c:v>-1.4506666666672888E-5</c:v>
                </c:pt>
                <c:pt idx="7340">
                  <c:v>-1.4506666666672888E-5</c:v>
                </c:pt>
                <c:pt idx="7341">
                  <c:v>-4.5066666666728622E-6</c:v>
                </c:pt>
                <c:pt idx="7342">
                  <c:v>-1.4506666666672888E-5</c:v>
                </c:pt>
                <c:pt idx="7343">
                  <c:v>5.4933333333269472E-6</c:v>
                </c:pt>
                <c:pt idx="7344">
                  <c:v>5.4933333333269472E-6</c:v>
                </c:pt>
                <c:pt idx="7345">
                  <c:v>5.4933333333269472E-6</c:v>
                </c:pt>
                <c:pt idx="7346">
                  <c:v>5.4933333333269472E-6</c:v>
                </c:pt>
                <c:pt idx="7347">
                  <c:v>5.4933333333269472E-6</c:v>
                </c:pt>
                <c:pt idx="7348">
                  <c:v>5.4933333333269472E-6</c:v>
                </c:pt>
                <c:pt idx="7349">
                  <c:v>1.5493333333326973E-5</c:v>
                </c:pt>
                <c:pt idx="7350">
                  <c:v>2.5493333333327E-5</c:v>
                </c:pt>
                <c:pt idx="7351">
                  <c:v>2.5493333333327E-5</c:v>
                </c:pt>
                <c:pt idx="7352">
                  <c:v>1.5493333333326973E-5</c:v>
                </c:pt>
                <c:pt idx="7353">
                  <c:v>3.5493333333327026E-5</c:v>
                </c:pt>
                <c:pt idx="7354">
                  <c:v>3.5493333333327026E-5</c:v>
                </c:pt>
                <c:pt idx="7355">
                  <c:v>3.5493333333327026E-5</c:v>
                </c:pt>
                <c:pt idx="7356">
                  <c:v>3.5493333333327026E-5</c:v>
                </c:pt>
                <c:pt idx="7357">
                  <c:v>4.5493333333327052E-5</c:v>
                </c:pt>
                <c:pt idx="7358">
                  <c:v>4.5493333333327052E-5</c:v>
                </c:pt>
                <c:pt idx="7359">
                  <c:v>4.5493333333327052E-5</c:v>
                </c:pt>
                <c:pt idx="7360">
                  <c:v>5.5493333333327078E-5</c:v>
                </c:pt>
                <c:pt idx="7361">
                  <c:v>4.5493333333327052E-5</c:v>
                </c:pt>
                <c:pt idx="7362">
                  <c:v>4.5493333333327052E-5</c:v>
                </c:pt>
                <c:pt idx="7363">
                  <c:v>5.5493333333327078E-5</c:v>
                </c:pt>
                <c:pt idx="7364">
                  <c:v>4.5493333333327052E-5</c:v>
                </c:pt>
                <c:pt idx="7365">
                  <c:v>5.5493333333327078E-5</c:v>
                </c:pt>
                <c:pt idx="7366">
                  <c:v>5.5493333333327078E-5</c:v>
                </c:pt>
                <c:pt idx="7367">
                  <c:v>5.5493333333327078E-5</c:v>
                </c:pt>
                <c:pt idx="7368">
                  <c:v>4.5493333333327052E-5</c:v>
                </c:pt>
                <c:pt idx="7369">
                  <c:v>5.5493333333327078E-5</c:v>
                </c:pt>
                <c:pt idx="7370">
                  <c:v>4.5493333333327052E-5</c:v>
                </c:pt>
                <c:pt idx="7371">
                  <c:v>4.5493333333327052E-5</c:v>
                </c:pt>
                <c:pt idx="7372">
                  <c:v>3.5493333333327026E-5</c:v>
                </c:pt>
                <c:pt idx="7373">
                  <c:v>3.5493333333327026E-5</c:v>
                </c:pt>
                <c:pt idx="7374">
                  <c:v>2.5493333333327E-5</c:v>
                </c:pt>
                <c:pt idx="7375">
                  <c:v>2.5493333333327E-5</c:v>
                </c:pt>
                <c:pt idx="7376">
                  <c:v>2.5493333333327E-5</c:v>
                </c:pt>
                <c:pt idx="7377">
                  <c:v>2.5493333333327E-5</c:v>
                </c:pt>
                <c:pt idx="7378">
                  <c:v>1.5493333333326973E-5</c:v>
                </c:pt>
                <c:pt idx="7379">
                  <c:v>1.5493333333326973E-5</c:v>
                </c:pt>
                <c:pt idx="7380">
                  <c:v>5.4933333333269472E-6</c:v>
                </c:pt>
                <c:pt idx="7381">
                  <c:v>5.4933333333269472E-6</c:v>
                </c:pt>
                <c:pt idx="7382">
                  <c:v>5.4933333333269472E-6</c:v>
                </c:pt>
                <c:pt idx="7383">
                  <c:v>5.4933333333269472E-6</c:v>
                </c:pt>
                <c:pt idx="7384">
                  <c:v>-1.4506666666672888E-5</c:v>
                </c:pt>
                <c:pt idx="7385">
                  <c:v>-4.5066666666728622E-6</c:v>
                </c:pt>
                <c:pt idx="7386">
                  <c:v>-1.4506666666672888E-5</c:v>
                </c:pt>
                <c:pt idx="7387">
                  <c:v>-1.4506666666672888E-5</c:v>
                </c:pt>
                <c:pt idx="7388">
                  <c:v>-2.4506666666672915E-5</c:v>
                </c:pt>
                <c:pt idx="7389">
                  <c:v>-1.4506666666672888E-5</c:v>
                </c:pt>
                <c:pt idx="7390">
                  <c:v>-2.4506666666672915E-5</c:v>
                </c:pt>
                <c:pt idx="7391">
                  <c:v>-2.4506666666672915E-5</c:v>
                </c:pt>
                <c:pt idx="7392">
                  <c:v>-1.4506666666672888E-5</c:v>
                </c:pt>
                <c:pt idx="7393">
                  <c:v>-2.4506666666672915E-5</c:v>
                </c:pt>
                <c:pt idx="7394">
                  <c:v>-2.4506666666672915E-5</c:v>
                </c:pt>
                <c:pt idx="7395">
                  <c:v>-2.4506666666672915E-5</c:v>
                </c:pt>
                <c:pt idx="7396">
                  <c:v>-2.4506666666672915E-5</c:v>
                </c:pt>
                <c:pt idx="7397">
                  <c:v>-1.4506666666672888E-5</c:v>
                </c:pt>
                <c:pt idx="7398">
                  <c:v>-1.4506666666672888E-5</c:v>
                </c:pt>
                <c:pt idx="7399">
                  <c:v>-1.4506666666672888E-5</c:v>
                </c:pt>
                <c:pt idx="7400">
                  <c:v>-2.4506666666672915E-5</c:v>
                </c:pt>
                <c:pt idx="7401">
                  <c:v>-1.4506666666672888E-5</c:v>
                </c:pt>
                <c:pt idx="7402">
                  <c:v>-1.4506666666672888E-5</c:v>
                </c:pt>
                <c:pt idx="7403">
                  <c:v>-1.4506666666672888E-5</c:v>
                </c:pt>
                <c:pt idx="7404">
                  <c:v>-1.4506666666672888E-5</c:v>
                </c:pt>
                <c:pt idx="7405">
                  <c:v>-1.4506666666672888E-5</c:v>
                </c:pt>
                <c:pt idx="7406">
                  <c:v>-1.4506666666672888E-5</c:v>
                </c:pt>
                <c:pt idx="7407">
                  <c:v>-4.5066666666728622E-6</c:v>
                </c:pt>
                <c:pt idx="7408">
                  <c:v>-4.5066666666728622E-6</c:v>
                </c:pt>
                <c:pt idx="7409">
                  <c:v>-4.5066666666728622E-6</c:v>
                </c:pt>
                <c:pt idx="7410">
                  <c:v>-1.4506666666672888E-5</c:v>
                </c:pt>
                <c:pt idx="7411">
                  <c:v>-4.5066666666728622E-6</c:v>
                </c:pt>
                <c:pt idx="7412">
                  <c:v>-1.4506666666672888E-5</c:v>
                </c:pt>
                <c:pt idx="7413">
                  <c:v>-1.4506666666672888E-5</c:v>
                </c:pt>
                <c:pt idx="7414">
                  <c:v>-1.4506666666672888E-5</c:v>
                </c:pt>
                <c:pt idx="7415">
                  <c:v>-1.4506666666672888E-5</c:v>
                </c:pt>
                <c:pt idx="7416">
                  <c:v>-2.4506666666672915E-5</c:v>
                </c:pt>
                <c:pt idx="7417">
                  <c:v>-1.4506666666672888E-5</c:v>
                </c:pt>
                <c:pt idx="7418">
                  <c:v>-1.4506666666672888E-5</c:v>
                </c:pt>
                <c:pt idx="7419">
                  <c:v>-2.4506666666672915E-5</c:v>
                </c:pt>
                <c:pt idx="7420">
                  <c:v>-2.4506666666672915E-5</c:v>
                </c:pt>
                <c:pt idx="7421">
                  <c:v>-2.4506666666672915E-5</c:v>
                </c:pt>
                <c:pt idx="7422">
                  <c:v>-3.4506666666672941E-5</c:v>
                </c:pt>
                <c:pt idx="7423">
                  <c:v>-3.4506666666672941E-5</c:v>
                </c:pt>
                <c:pt idx="7424">
                  <c:v>-3.4506666666672941E-5</c:v>
                </c:pt>
                <c:pt idx="7425">
                  <c:v>-4.4506666666672967E-5</c:v>
                </c:pt>
                <c:pt idx="7426">
                  <c:v>-5.4506666666672993E-5</c:v>
                </c:pt>
                <c:pt idx="7427">
                  <c:v>-5.4506666666672993E-5</c:v>
                </c:pt>
                <c:pt idx="7428">
                  <c:v>-6.450666666667302E-5</c:v>
                </c:pt>
                <c:pt idx="7429">
                  <c:v>-6.450666666667302E-5</c:v>
                </c:pt>
                <c:pt idx="7430">
                  <c:v>-6.450666666667302E-5</c:v>
                </c:pt>
                <c:pt idx="7431">
                  <c:v>-6.450666666667302E-5</c:v>
                </c:pt>
                <c:pt idx="7432">
                  <c:v>-8.4506666666672855E-5</c:v>
                </c:pt>
                <c:pt idx="7433">
                  <c:v>-7.4506666666673046E-5</c:v>
                </c:pt>
                <c:pt idx="7434">
                  <c:v>-8.4506666666672855E-5</c:v>
                </c:pt>
                <c:pt idx="7435">
                  <c:v>-8.4506666666672855E-5</c:v>
                </c:pt>
                <c:pt idx="7436">
                  <c:v>-8.4506666666672855E-5</c:v>
                </c:pt>
                <c:pt idx="7437">
                  <c:v>-8.4506666666672855E-5</c:v>
                </c:pt>
                <c:pt idx="7438">
                  <c:v>-9.4506666666672881E-5</c:v>
                </c:pt>
                <c:pt idx="7439">
                  <c:v>-8.4506666666672855E-5</c:v>
                </c:pt>
                <c:pt idx="7440">
                  <c:v>-8.4506666666672855E-5</c:v>
                </c:pt>
                <c:pt idx="7441">
                  <c:v>-8.4506666666672855E-5</c:v>
                </c:pt>
                <c:pt idx="7442">
                  <c:v>-9.4506666666672881E-5</c:v>
                </c:pt>
                <c:pt idx="7443">
                  <c:v>-8.4506666666672855E-5</c:v>
                </c:pt>
                <c:pt idx="7444">
                  <c:v>-9.4506666666672881E-5</c:v>
                </c:pt>
                <c:pt idx="7445">
                  <c:v>-8.4506666666672855E-5</c:v>
                </c:pt>
                <c:pt idx="7446">
                  <c:v>-8.4506666666672855E-5</c:v>
                </c:pt>
                <c:pt idx="7447">
                  <c:v>-8.4506666666672855E-5</c:v>
                </c:pt>
                <c:pt idx="7448">
                  <c:v>-9.4506666666672881E-5</c:v>
                </c:pt>
                <c:pt idx="7449">
                  <c:v>-8.4506666666672855E-5</c:v>
                </c:pt>
                <c:pt idx="7450">
                  <c:v>-8.4506666666672855E-5</c:v>
                </c:pt>
                <c:pt idx="7451">
                  <c:v>-8.4506666666672855E-5</c:v>
                </c:pt>
                <c:pt idx="7452">
                  <c:v>-8.4506666666672855E-5</c:v>
                </c:pt>
                <c:pt idx="7453">
                  <c:v>-7.4506666666673046E-5</c:v>
                </c:pt>
                <c:pt idx="7454">
                  <c:v>-7.4506666666673046E-5</c:v>
                </c:pt>
                <c:pt idx="7455">
                  <c:v>-6.450666666667302E-5</c:v>
                </c:pt>
                <c:pt idx="7456">
                  <c:v>-5.4506666666672993E-5</c:v>
                </c:pt>
                <c:pt idx="7457">
                  <c:v>-5.4506666666672993E-5</c:v>
                </c:pt>
                <c:pt idx="7458">
                  <c:v>-5.4506666666672993E-5</c:v>
                </c:pt>
                <c:pt idx="7459">
                  <c:v>-4.4506666666672967E-5</c:v>
                </c:pt>
                <c:pt idx="7460">
                  <c:v>-4.4506666666672967E-5</c:v>
                </c:pt>
                <c:pt idx="7461">
                  <c:v>-3.4506666666672941E-5</c:v>
                </c:pt>
                <c:pt idx="7462">
                  <c:v>-3.4506666666672941E-5</c:v>
                </c:pt>
                <c:pt idx="7463">
                  <c:v>-2.4506666666672915E-5</c:v>
                </c:pt>
                <c:pt idx="7464">
                  <c:v>-2.4506666666672915E-5</c:v>
                </c:pt>
                <c:pt idx="7465">
                  <c:v>-1.4506666666672888E-5</c:v>
                </c:pt>
                <c:pt idx="7466">
                  <c:v>-1.4506666666672888E-5</c:v>
                </c:pt>
                <c:pt idx="7467">
                  <c:v>-1.4506666666672888E-5</c:v>
                </c:pt>
                <c:pt idx="7468">
                  <c:v>-1.4506666666672888E-5</c:v>
                </c:pt>
                <c:pt idx="7469">
                  <c:v>5.4933333333269472E-6</c:v>
                </c:pt>
                <c:pt idx="7470">
                  <c:v>5.4933333333269472E-6</c:v>
                </c:pt>
                <c:pt idx="7471">
                  <c:v>5.4933333333269472E-6</c:v>
                </c:pt>
                <c:pt idx="7472">
                  <c:v>1.5493333333326973E-5</c:v>
                </c:pt>
                <c:pt idx="7473">
                  <c:v>2.5493333333327E-5</c:v>
                </c:pt>
                <c:pt idx="7474">
                  <c:v>1.5493333333326973E-5</c:v>
                </c:pt>
                <c:pt idx="7475">
                  <c:v>2.5493333333327E-5</c:v>
                </c:pt>
                <c:pt idx="7476">
                  <c:v>2.5493333333327E-5</c:v>
                </c:pt>
                <c:pt idx="7477">
                  <c:v>3.5493333333327026E-5</c:v>
                </c:pt>
                <c:pt idx="7478">
                  <c:v>3.5493333333327026E-5</c:v>
                </c:pt>
                <c:pt idx="7479">
                  <c:v>4.5493333333327052E-5</c:v>
                </c:pt>
                <c:pt idx="7480">
                  <c:v>3.5493333333327026E-5</c:v>
                </c:pt>
                <c:pt idx="7481">
                  <c:v>4.5493333333327052E-5</c:v>
                </c:pt>
                <c:pt idx="7482">
                  <c:v>4.5493333333327052E-5</c:v>
                </c:pt>
                <c:pt idx="7483">
                  <c:v>4.5493333333327052E-5</c:v>
                </c:pt>
                <c:pt idx="7484">
                  <c:v>4.5493333333327052E-5</c:v>
                </c:pt>
                <c:pt idx="7485">
                  <c:v>5.5493333333327078E-5</c:v>
                </c:pt>
                <c:pt idx="7486">
                  <c:v>4.5493333333327052E-5</c:v>
                </c:pt>
                <c:pt idx="7487">
                  <c:v>6.5493333333327105E-5</c:v>
                </c:pt>
                <c:pt idx="7488">
                  <c:v>6.5493333333327105E-5</c:v>
                </c:pt>
                <c:pt idx="7489">
                  <c:v>6.5493333333327105E-5</c:v>
                </c:pt>
                <c:pt idx="7490">
                  <c:v>5.5493333333327078E-5</c:v>
                </c:pt>
                <c:pt idx="7491">
                  <c:v>6.5493333333327105E-5</c:v>
                </c:pt>
                <c:pt idx="7492">
                  <c:v>6.5493333333327105E-5</c:v>
                </c:pt>
                <c:pt idx="7493">
                  <c:v>6.5493333333327105E-5</c:v>
                </c:pt>
                <c:pt idx="7494">
                  <c:v>6.5493333333327105E-5</c:v>
                </c:pt>
                <c:pt idx="7495">
                  <c:v>7.5493333333327131E-5</c:v>
                </c:pt>
                <c:pt idx="7496">
                  <c:v>6.5493333333327105E-5</c:v>
                </c:pt>
                <c:pt idx="7497">
                  <c:v>7.5493333333327131E-5</c:v>
                </c:pt>
                <c:pt idx="7498">
                  <c:v>7.5493333333327131E-5</c:v>
                </c:pt>
                <c:pt idx="7499">
                  <c:v>8.549333333332694E-5</c:v>
                </c:pt>
                <c:pt idx="7500">
                  <c:v>7.5493333333327131E-5</c:v>
                </c:pt>
                <c:pt idx="7501">
                  <c:v>8.549333333332694E-5</c:v>
                </c:pt>
                <c:pt idx="7502">
                  <c:v>8.549333333332694E-5</c:v>
                </c:pt>
                <c:pt idx="7503">
                  <c:v>8.549333333332694E-5</c:v>
                </c:pt>
                <c:pt idx="7504">
                  <c:v>9.5493333333326966E-5</c:v>
                </c:pt>
                <c:pt idx="7505">
                  <c:v>8.549333333332694E-5</c:v>
                </c:pt>
                <c:pt idx="7506">
                  <c:v>8.549333333332694E-5</c:v>
                </c:pt>
                <c:pt idx="7507">
                  <c:v>9.5493333333326966E-5</c:v>
                </c:pt>
                <c:pt idx="7508">
                  <c:v>8.549333333332694E-5</c:v>
                </c:pt>
                <c:pt idx="7509">
                  <c:v>1.0549333333332699E-4</c:v>
                </c:pt>
                <c:pt idx="7510">
                  <c:v>1.0549333333332699E-4</c:v>
                </c:pt>
                <c:pt idx="7511">
                  <c:v>1.0549333333332699E-4</c:v>
                </c:pt>
                <c:pt idx="7512">
                  <c:v>9.5493333333326966E-5</c:v>
                </c:pt>
                <c:pt idx="7513">
                  <c:v>1.0549333333332699E-4</c:v>
                </c:pt>
                <c:pt idx="7514">
                  <c:v>1.0549333333332699E-4</c:v>
                </c:pt>
                <c:pt idx="7515">
                  <c:v>1.0549333333332699E-4</c:v>
                </c:pt>
                <c:pt idx="7516">
                  <c:v>1.0549333333332699E-4</c:v>
                </c:pt>
                <c:pt idx="7517">
                  <c:v>1.0549333333332699E-4</c:v>
                </c:pt>
                <c:pt idx="7518">
                  <c:v>1.0549333333332699E-4</c:v>
                </c:pt>
                <c:pt idx="7519">
                  <c:v>1.0549333333332699E-4</c:v>
                </c:pt>
                <c:pt idx="7520">
                  <c:v>1.0549333333332699E-4</c:v>
                </c:pt>
                <c:pt idx="7521">
                  <c:v>1.0549333333332699E-4</c:v>
                </c:pt>
                <c:pt idx="7522">
                  <c:v>1.0549333333332699E-4</c:v>
                </c:pt>
                <c:pt idx="7523">
                  <c:v>1.0549333333332699E-4</c:v>
                </c:pt>
                <c:pt idx="7524">
                  <c:v>9.5493333333326966E-5</c:v>
                </c:pt>
                <c:pt idx="7525">
                  <c:v>1.0549333333332699E-4</c:v>
                </c:pt>
                <c:pt idx="7526">
                  <c:v>9.5493333333326966E-5</c:v>
                </c:pt>
                <c:pt idx="7527">
                  <c:v>9.5493333333326966E-5</c:v>
                </c:pt>
                <c:pt idx="7528">
                  <c:v>8.549333333332694E-5</c:v>
                </c:pt>
                <c:pt idx="7529">
                  <c:v>9.5493333333326966E-5</c:v>
                </c:pt>
                <c:pt idx="7530">
                  <c:v>8.549333333332694E-5</c:v>
                </c:pt>
                <c:pt idx="7531">
                  <c:v>8.549333333332694E-5</c:v>
                </c:pt>
                <c:pt idx="7532">
                  <c:v>7.5493333333327131E-5</c:v>
                </c:pt>
                <c:pt idx="7533">
                  <c:v>7.5493333333327131E-5</c:v>
                </c:pt>
                <c:pt idx="7534">
                  <c:v>6.5493333333327105E-5</c:v>
                </c:pt>
                <c:pt idx="7535">
                  <c:v>7.5493333333327131E-5</c:v>
                </c:pt>
                <c:pt idx="7536">
                  <c:v>7.5493333333327131E-5</c:v>
                </c:pt>
                <c:pt idx="7537">
                  <c:v>6.5493333333327105E-5</c:v>
                </c:pt>
                <c:pt idx="7538">
                  <c:v>5.5493333333327078E-5</c:v>
                </c:pt>
                <c:pt idx="7539">
                  <c:v>6.5493333333327105E-5</c:v>
                </c:pt>
                <c:pt idx="7540">
                  <c:v>5.5493333333327078E-5</c:v>
                </c:pt>
                <c:pt idx="7541">
                  <c:v>5.5493333333327078E-5</c:v>
                </c:pt>
                <c:pt idx="7542">
                  <c:v>5.5493333333327078E-5</c:v>
                </c:pt>
                <c:pt idx="7543">
                  <c:v>5.5493333333327078E-5</c:v>
                </c:pt>
                <c:pt idx="7544">
                  <c:v>4.5493333333327052E-5</c:v>
                </c:pt>
                <c:pt idx="7545">
                  <c:v>4.5493333333327052E-5</c:v>
                </c:pt>
                <c:pt idx="7546">
                  <c:v>4.5493333333327052E-5</c:v>
                </c:pt>
                <c:pt idx="7547">
                  <c:v>4.5493333333327052E-5</c:v>
                </c:pt>
                <c:pt idx="7548">
                  <c:v>3.5493333333327026E-5</c:v>
                </c:pt>
                <c:pt idx="7549">
                  <c:v>4.5493333333327052E-5</c:v>
                </c:pt>
                <c:pt idx="7550">
                  <c:v>3.5493333333327026E-5</c:v>
                </c:pt>
                <c:pt idx="7551">
                  <c:v>4.5493333333327052E-5</c:v>
                </c:pt>
                <c:pt idx="7552">
                  <c:v>4.5493333333327052E-5</c:v>
                </c:pt>
                <c:pt idx="7553">
                  <c:v>4.5493333333327052E-5</c:v>
                </c:pt>
                <c:pt idx="7554">
                  <c:v>3.5493333333327026E-5</c:v>
                </c:pt>
                <c:pt idx="7555">
                  <c:v>4.5493333333327052E-5</c:v>
                </c:pt>
                <c:pt idx="7556">
                  <c:v>3.5493333333327026E-5</c:v>
                </c:pt>
                <c:pt idx="7557">
                  <c:v>4.5493333333327052E-5</c:v>
                </c:pt>
                <c:pt idx="7558">
                  <c:v>4.5493333333327052E-5</c:v>
                </c:pt>
                <c:pt idx="7559">
                  <c:v>4.5493333333327052E-5</c:v>
                </c:pt>
                <c:pt idx="7560">
                  <c:v>2.5493333333327E-5</c:v>
                </c:pt>
                <c:pt idx="7561">
                  <c:v>4.5493333333327052E-5</c:v>
                </c:pt>
                <c:pt idx="7562">
                  <c:v>4.5493333333327052E-5</c:v>
                </c:pt>
                <c:pt idx="7563">
                  <c:v>4.5493333333327052E-5</c:v>
                </c:pt>
                <c:pt idx="7564">
                  <c:v>3.5493333333327026E-5</c:v>
                </c:pt>
                <c:pt idx="7565">
                  <c:v>4.5493333333327052E-5</c:v>
                </c:pt>
                <c:pt idx="7566">
                  <c:v>3.5493333333327026E-5</c:v>
                </c:pt>
                <c:pt idx="7567">
                  <c:v>4.5493333333327052E-5</c:v>
                </c:pt>
                <c:pt idx="7568">
                  <c:v>4.5493333333327052E-5</c:v>
                </c:pt>
                <c:pt idx="7569">
                  <c:v>4.5493333333327052E-5</c:v>
                </c:pt>
                <c:pt idx="7570">
                  <c:v>3.5493333333327026E-5</c:v>
                </c:pt>
                <c:pt idx="7571">
                  <c:v>4.5493333333327052E-5</c:v>
                </c:pt>
                <c:pt idx="7572">
                  <c:v>3.5493333333327026E-5</c:v>
                </c:pt>
                <c:pt idx="7573">
                  <c:v>4.5493333333327052E-5</c:v>
                </c:pt>
                <c:pt idx="7574">
                  <c:v>4.5493333333327052E-5</c:v>
                </c:pt>
                <c:pt idx="7575">
                  <c:v>4.5493333333327052E-5</c:v>
                </c:pt>
                <c:pt idx="7576">
                  <c:v>3.5493333333327026E-5</c:v>
                </c:pt>
                <c:pt idx="7577">
                  <c:v>4.5493333333327052E-5</c:v>
                </c:pt>
                <c:pt idx="7578">
                  <c:v>4.5493333333327052E-5</c:v>
                </c:pt>
                <c:pt idx="7579">
                  <c:v>4.5493333333327052E-5</c:v>
                </c:pt>
                <c:pt idx="7580">
                  <c:v>4.5493333333327052E-5</c:v>
                </c:pt>
                <c:pt idx="7581">
                  <c:v>4.5493333333327052E-5</c:v>
                </c:pt>
                <c:pt idx="7582">
                  <c:v>4.5493333333327052E-5</c:v>
                </c:pt>
                <c:pt idx="7583">
                  <c:v>4.5493333333327052E-5</c:v>
                </c:pt>
                <c:pt idx="7584">
                  <c:v>4.5493333333327052E-5</c:v>
                </c:pt>
                <c:pt idx="7585">
                  <c:v>4.5493333333327052E-5</c:v>
                </c:pt>
                <c:pt idx="7586">
                  <c:v>4.5493333333327052E-5</c:v>
                </c:pt>
                <c:pt idx="7587">
                  <c:v>4.5493333333327052E-5</c:v>
                </c:pt>
                <c:pt idx="7588">
                  <c:v>4.5493333333327052E-5</c:v>
                </c:pt>
                <c:pt idx="7589">
                  <c:v>4.5493333333327052E-5</c:v>
                </c:pt>
                <c:pt idx="7590">
                  <c:v>4.5493333333327052E-5</c:v>
                </c:pt>
                <c:pt idx="7591">
                  <c:v>4.5493333333327052E-5</c:v>
                </c:pt>
                <c:pt idx="7592">
                  <c:v>3.5493333333327026E-5</c:v>
                </c:pt>
                <c:pt idx="7593">
                  <c:v>4.5493333333327052E-5</c:v>
                </c:pt>
                <c:pt idx="7594">
                  <c:v>4.5493333333327052E-5</c:v>
                </c:pt>
                <c:pt idx="7595">
                  <c:v>4.5493333333327052E-5</c:v>
                </c:pt>
                <c:pt idx="7596">
                  <c:v>3.5493333333327026E-5</c:v>
                </c:pt>
                <c:pt idx="7597">
                  <c:v>4.5493333333327052E-5</c:v>
                </c:pt>
                <c:pt idx="7598">
                  <c:v>3.5493333333327026E-5</c:v>
                </c:pt>
                <c:pt idx="7599">
                  <c:v>4.5493333333327052E-5</c:v>
                </c:pt>
                <c:pt idx="7600">
                  <c:v>4.5493333333327052E-5</c:v>
                </c:pt>
                <c:pt idx="7601">
                  <c:v>4.5493333333327052E-5</c:v>
                </c:pt>
                <c:pt idx="7602">
                  <c:v>3.5493333333327026E-5</c:v>
                </c:pt>
                <c:pt idx="7603">
                  <c:v>4.5493333333327052E-5</c:v>
                </c:pt>
                <c:pt idx="7604">
                  <c:v>3.5493333333327026E-5</c:v>
                </c:pt>
                <c:pt idx="7605">
                  <c:v>4.5493333333327052E-5</c:v>
                </c:pt>
                <c:pt idx="7606">
                  <c:v>4.5493333333327052E-5</c:v>
                </c:pt>
                <c:pt idx="7607">
                  <c:v>4.5493333333327052E-5</c:v>
                </c:pt>
                <c:pt idx="7608">
                  <c:v>2.5493333333327E-5</c:v>
                </c:pt>
                <c:pt idx="7609">
                  <c:v>4.5493333333327052E-5</c:v>
                </c:pt>
                <c:pt idx="7610">
                  <c:v>4.5493333333327052E-5</c:v>
                </c:pt>
                <c:pt idx="7611">
                  <c:v>4.5493333333327052E-5</c:v>
                </c:pt>
                <c:pt idx="7612">
                  <c:v>3.5493333333327026E-5</c:v>
                </c:pt>
                <c:pt idx="7613">
                  <c:v>4.5493333333327052E-5</c:v>
                </c:pt>
                <c:pt idx="7614">
                  <c:v>4.5493333333327052E-5</c:v>
                </c:pt>
                <c:pt idx="7615">
                  <c:v>4.5493333333327052E-5</c:v>
                </c:pt>
                <c:pt idx="7616">
                  <c:v>5.5493333333327078E-5</c:v>
                </c:pt>
                <c:pt idx="7617">
                  <c:v>4.5493333333327052E-5</c:v>
                </c:pt>
                <c:pt idx="7618">
                  <c:v>4.5493333333327052E-5</c:v>
                </c:pt>
                <c:pt idx="7619">
                  <c:v>5.5493333333327078E-5</c:v>
                </c:pt>
                <c:pt idx="7620">
                  <c:v>4.5493333333327052E-5</c:v>
                </c:pt>
                <c:pt idx="7621">
                  <c:v>5.5493333333327078E-5</c:v>
                </c:pt>
                <c:pt idx="7622">
                  <c:v>5.5493333333327078E-5</c:v>
                </c:pt>
                <c:pt idx="7623">
                  <c:v>6.5493333333327105E-5</c:v>
                </c:pt>
                <c:pt idx="7624">
                  <c:v>4.5493333333327052E-5</c:v>
                </c:pt>
                <c:pt idx="7625">
                  <c:v>6.5493333333327105E-5</c:v>
                </c:pt>
                <c:pt idx="7626">
                  <c:v>6.5493333333327105E-5</c:v>
                </c:pt>
                <c:pt idx="7627">
                  <c:v>6.5493333333327105E-5</c:v>
                </c:pt>
                <c:pt idx="7628">
                  <c:v>5.5493333333327078E-5</c:v>
                </c:pt>
                <c:pt idx="7629">
                  <c:v>6.5493333333327105E-5</c:v>
                </c:pt>
                <c:pt idx="7630">
                  <c:v>5.5493333333327078E-5</c:v>
                </c:pt>
                <c:pt idx="7631">
                  <c:v>6.5493333333327105E-5</c:v>
                </c:pt>
                <c:pt idx="7632">
                  <c:v>6.5493333333327105E-5</c:v>
                </c:pt>
                <c:pt idx="7633">
                  <c:v>6.5493333333327105E-5</c:v>
                </c:pt>
                <c:pt idx="7634">
                  <c:v>5.5493333333327078E-5</c:v>
                </c:pt>
                <c:pt idx="7635">
                  <c:v>5.5493333333327078E-5</c:v>
                </c:pt>
                <c:pt idx="7636">
                  <c:v>4.5493333333327052E-5</c:v>
                </c:pt>
                <c:pt idx="7637">
                  <c:v>5.5493333333327078E-5</c:v>
                </c:pt>
                <c:pt idx="7638">
                  <c:v>4.5493333333327052E-5</c:v>
                </c:pt>
                <c:pt idx="7639">
                  <c:v>4.5493333333327052E-5</c:v>
                </c:pt>
                <c:pt idx="7640">
                  <c:v>3.5493333333327026E-5</c:v>
                </c:pt>
                <c:pt idx="7641">
                  <c:v>4.5493333333327052E-5</c:v>
                </c:pt>
                <c:pt idx="7642">
                  <c:v>4.5493333333327052E-5</c:v>
                </c:pt>
                <c:pt idx="7643">
                  <c:v>4.5493333333327052E-5</c:v>
                </c:pt>
                <c:pt idx="7644">
                  <c:v>2.5493333333327E-5</c:v>
                </c:pt>
                <c:pt idx="7645">
                  <c:v>3.5493333333327026E-5</c:v>
                </c:pt>
                <c:pt idx="7646">
                  <c:v>2.5493333333327E-5</c:v>
                </c:pt>
                <c:pt idx="7647">
                  <c:v>2.5493333333327E-5</c:v>
                </c:pt>
                <c:pt idx="7648">
                  <c:v>2.5493333333327E-5</c:v>
                </c:pt>
                <c:pt idx="7649">
                  <c:v>2.5493333333327E-5</c:v>
                </c:pt>
                <c:pt idx="7650">
                  <c:v>2.5493333333327E-5</c:v>
                </c:pt>
                <c:pt idx="7651">
                  <c:v>2.5493333333327E-5</c:v>
                </c:pt>
                <c:pt idx="7652">
                  <c:v>2.5493333333327E-5</c:v>
                </c:pt>
                <c:pt idx="7653">
                  <c:v>2.5493333333327E-5</c:v>
                </c:pt>
                <c:pt idx="7654">
                  <c:v>2.5493333333327E-5</c:v>
                </c:pt>
                <c:pt idx="7655">
                  <c:v>2.5493333333327E-5</c:v>
                </c:pt>
                <c:pt idx="7656">
                  <c:v>1.5493333333326973E-5</c:v>
                </c:pt>
                <c:pt idx="7657">
                  <c:v>2.5493333333327E-5</c:v>
                </c:pt>
                <c:pt idx="7658">
                  <c:v>2.5493333333327E-5</c:v>
                </c:pt>
                <c:pt idx="7659">
                  <c:v>2.5493333333327E-5</c:v>
                </c:pt>
                <c:pt idx="7660">
                  <c:v>2.5493333333327E-5</c:v>
                </c:pt>
                <c:pt idx="7661">
                  <c:v>2.5493333333327E-5</c:v>
                </c:pt>
                <c:pt idx="7662">
                  <c:v>2.5493333333327E-5</c:v>
                </c:pt>
                <c:pt idx="7663">
                  <c:v>3.5493333333327026E-5</c:v>
                </c:pt>
                <c:pt idx="7664">
                  <c:v>3.5493333333327026E-5</c:v>
                </c:pt>
                <c:pt idx="7665">
                  <c:v>3.5493333333327026E-5</c:v>
                </c:pt>
                <c:pt idx="7666">
                  <c:v>3.5493333333327026E-5</c:v>
                </c:pt>
                <c:pt idx="7667">
                  <c:v>4.5493333333327052E-5</c:v>
                </c:pt>
                <c:pt idx="7668">
                  <c:v>3.5493333333327026E-5</c:v>
                </c:pt>
                <c:pt idx="7669">
                  <c:v>4.5493333333327052E-5</c:v>
                </c:pt>
                <c:pt idx="7670">
                  <c:v>4.5493333333327052E-5</c:v>
                </c:pt>
                <c:pt idx="7671">
                  <c:v>4.5493333333327052E-5</c:v>
                </c:pt>
                <c:pt idx="7672">
                  <c:v>3.5493333333327026E-5</c:v>
                </c:pt>
                <c:pt idx="7673">
                  <c:v>4.5493333333327052E-5</c:v>
                </c:pt>
                <c:pt idx="7674">
                  <c:v>4.5493333333327052E-5</c:v>
                </c:pt>
                <c:pt idx="7675">
                  <c:v>4.5493333333327052E-5</c:v>
                </c:pt>
                <c:pt idx="7676">
                  <c:v>3.5493333333327026E-5</c:v>
                </c:pt>
                <c:pt idx="7677">
                  <c:v>4.5493333333327052E-5</c:v>
                </c:pt>
                <c:pt idx="7678">
                  <c:v>2.5493333333327E-5</c:v>
                </c:pt>
                <c:pt idx="7679">
                  <c:v>3.5493333333327026E-5</c:v>
                </c:pt>
                <c:pt idx="7680">
                  <c:v>3.5493333333327026E-5</c:v>
                </c:pt>
                <c:pt idx="7681">
                  <c:v>3.5493333333327026E-5</c:v>
                </c:pt>
                <c:pt idx="7682">
                  <c:v>2.5493333333327E-5</c:v>
                </c:pt>
                <c:pt idx="7683">
                  <c:v>2.5493333333327E-5</c:v>
                </c:pt>
                <c:pt idx="7684">
                  <c:v>2.5493333333327E-5</c:v>
                </c:pt>
                <c:pt idx="7685">
                  <c:v>2.5493333333327E-5</c:v>
                </c:pt>
                <c:pt idx="7686">
                  <c:v>2.5493333333327E-5</c:v>
                </c:pt>
                <c:pt idx="7687">
                  <c:v>2.5493333333327E-5</c:v>
                </c:pt>
                <c:pt idx="7688">
                  <c:v>5.4933333333269472E-6</c:v>
                </c:pt>
                <c:pt idx="7689">
                  <c:v>2.5493333333327E-5</c:v>
                </c:pt>
                <c:pt idx="7690">
                  <c:v>2.5493333333327E-5</c:v>
                </c:pt>
                <c:pt idx="7691">
                  <c:v>1.5493333333326973E-5</c:v>
                </c:pt>
                <c:pt idx="7692">
                  <c:v>1.5493333333326973E-5</c:v>
                </c:pt>
                <c:pt idx="7693">
                  <c:v>2.5493333333327E-5</c:v>
                </c:pt>
                <c:pt idx="7694">
                  <c:v>1.5493333333326973E-5</c:v>
                </c:pt>
                <c:pt idx="7695">
                  <c:v>2.5493333333327E-5</c:v>
                </c:pt>
                <c:pt idx="7696">
                  <c:v>2.5493333333327E-5</c:v>
                </c:pt>
                <c:pt idx="7697">
                  <c:v>2.5493333333327E-5</c:v>
                </c:pt>
                <c:pt idx="7698">
                  <c:v>2.5493333333327E-5</c:v>
                </c:pt>
                <c:pt idx="7699">
                  <c:v>2.5493333333327E-5</c:v>
                </c:pt>
                <c:pt idx="7700">
                  <c:v>2.5493333333327E-5</c:v>
                </c:pt>
                <c:pt idx="7701">
                  <c:v>3.5493333333327026E-5</c:v>
                </c:pt>
                <c:pt idx="7702">
                  <c:v>4.5493333333327052E-5</c:v>
                </c:pt>
                <c:pt idx="7703">
                  <c:v>4.5493333333327052E-5</c:v>
                </c:pt>
                <c:pt idx="7704">
                  <c:v>4.5493333333327052E-5</c:v>
                </c:pt>
                <c:pt idx="7705">
                  <c:v>5.5493333333327078E-5</c:v>
                </c:pt>
                <c:pt idx="7706">
                  <c:v>5.5493333333327078E-5</c:v>
                </c:pt>
                <c:pt idx="7707">
                  <c:v>6.5493333333327105E-5</c:v>
                </c:pt>
                <c:pt idx="7708">
                  <c:v>6.5493333333327105E-5</c:v>
                </c:pt>
                <c:pt idx="7709">
                  <c:v>6.5493333333327105E-5</c:v>
                </c:pt>
                <c:pt idx="7710">
                  <c:v>6.5493333333327105E-5</c:v>
                </c:pt>
                <c:pt idx="7711">
                  <c:v>7.5493333333327131E-5</c:v>
                </c:pt>
                <c:pt idx="7712">
                  <c:v>8.549333333332694E-5</c:v>
                </c:pt>
                <c:pt idx="7713">
                  <c:v>8.549333333332694E-5</c:v>
                </c:pt>
                <c:pt idx="7714">
                  <c:v>8.549333333332694E-5</c:v>
                </c:pt>
                <c:pt idx="7715">
                  <c:v>8.549333333332694E-5</c:v>
                </c:pt>
                <c:pt idx="7716">
                  <c:v>8.549333333332694E-5</c:v>
                </c:pt>
                <c:pt idx="7717">
                  <c:v>9.5493333333326966E-5</c:v>
                </c:pt>
                <c:pt idx="7718">
                  <c:v>9.5493333333326966E-5</c:v>
                </c:pt>
                <c:pt idx="7719">
                  <c:v>9.5493333333326966E-5</c:v>
                </c:pt>
                <c:pt idx="7720">
                  <c:v>8.549333333332694E-5</c:v>
                </c:pt>
                <c:pt idx="7721">
                  <c:v>9.5493333333326966E-5</c:v>
                </c:pt>
                <c:pt idx="7722">
                  <c:v>9.5493333333326966E-5</c:v>
                </c:pt>
                <c:pt idx="7723">
                  <c:v>9.5493333333326966E-5</c:v>
                </c:pt>
                <c:pt idx="7724">
                  <c:v>8.549333333332694E-5</c:v>
                </c:pt>
                <c:pt idx="7725">
                  <c:v>9.5493333333326966E-5</c:v>
                </c:pt>
                <c:pt idx="7726">
                  <c:v>8.549333333332694E-5</c:v>
                </c:pt>
                <c:pt idx="7727">
                  <c:v>8.549333333332694E-5</c:v>
                </c:pt>
                <c:pt idx="7728">
                  <c:v>9.5493333333326966E-5</c:v>
                </c:pt>
                <c:pt idx="7729">
                  <c:v>8.549333333332694E-5</c:v>
                </c:pt>
                <c:pt idx="7730">
                  <c:v>8.549333333332694E-5</c:v>
                </c:pt>
                <c:pt idx="7731">
                  <c:v>8.549333333332694E-5</c:v>
                </c:pt>
                <c:pt idx="7732">
                  <c:v>8.549333333332694E-5</c:v>
                </c:pt>
                <c:pt idx="7733">
                  <c:v>8.549333333332694E-5</c:v>
                </c:pt>
                <c:pt idx="7734">
                  <c:v>8.549333333332694E-5</c:v>
                </c:pt>
                <c:pt idx="7735">
                  <c:v>8.549333333332694E-5</c:v>
                </c:pt>
                <c:pt idx="7736">
                  <c:v>7.5493333333327131E-5</c:v>
                </c:pt>
                <c:pt idx="7737">
                  <c:v>8.549333333332694E-5</c:v>
                </c:pt>
                <c:pt idx="7738">
                  <c:v>8.549333333332694E-5</c:v>
                </c:pt>
                <c:pt idx="7739">
                  <c:v>8.549333333332694E-5</c:v>
                </c:pt>
                <c:pt idx="7740">
                  <c:v>8.549333333332694E-5</c:v>
                </c:pt>
                <c:pt idx="7741">
                  <c:v>9.5493333333326966E-5</c:v>
                </c:pt>
                <c:pt idx="7742">
                  <c:v>8.549333333332694E-5</c:v>
                </c:pt>
                <c:pt idx="7743">
                  <c:v>9.5493333333326966E-5</c:v>
                </c:pt>
                <c:pt idx="7744">
                  <c:v>1.0549333333332699E-4</c:v>
                </c:pt>
                <c:pt idx="7745">
                  <c:v>1.0549333333332699E-4</c:v>
                </c:pt>
                <c:pt idx="7746">
                  <c:v>1.0549333333332699E-4</c:v>
                </c:pt>
                <c:pt idx="7747">
                  <c:v>1.1549333333332702E-4</c:v>
                </c:pt>
                <c:pt idx="7748">
                  <c:v>1.0549333333332699E-4</c:v>
                </c:pt>
                <c:pt idx="7749">
                  <c:v>1.2549333333332705E-4</c:v>
                </c:pt>
                <c:pt idx="7750">
                  <c:v>1.2549333333332705E-4</c:v>
                </c:pt>
                <c:pt idx="7751">
                  <c:v>1.2549333333332705E-4</c:v>
                </c:pt>
                <c:pt idx="7752">
                  <c:v>1.2549333333332705E-4</c:v>
                </c:pt>
                <c:pt idx="7753">
                  <c:v>1.454933333333271E-4</c:v>
                </c:pt>
                <c:pt idx="7754">
                  <c:v>1.454933333333271E-4</c:v>
                </c:pt>
                <c:pt idx="7755">
                  <c:v>1.454933333333271E-4</c:v>
                </c:pt>
                <c:pt idx="7756">
                  <c:v>1.454933333333271E-4</c:v>
                </c:pt>
                <c:pt idx="7757">
                  <c:v>1.454933333333271E-4</c:v>
                </c:pt>
                <c:pt idx="7758">
                  <c:v>1.454933333333271E-4</c:v>
                </c:pt>
                <c:pt idx="7759">
                  <c:v>1.5549333333332712E-4</c:v>
                </c:pt>
                <c:pt idx="7760">
                  <c:v>1.5549333333332712E-4</c:v>
                </c:pt>
                <c:pt idx="7761">
                  <c:v>1.5549333333332712E-4</c:v>
                </c:pt>
                <c:pt idx="7762">
                  <c:v>1.454933333333271E-4</c:v>
                </c:pt>
                <c:pt idx="7763">
                  <c:v>1.5549333333332712E-4</c:v>
                </c:pt>
                <c:pt idx="7764">
                  <c:v>1.454933333333271E-4</c:v>
                </c:pt>
                <c:pt idx="7765">
                  <c:v>1.5549333333332712E-4</c:v>
                </c:pt>
                <c:pt idx="7766">
                  <c:v>1.5549333333332712E-4</c:v>
                </c:pt>
                <c:pt idx="7767">
                  <c:v>1.5549333333332712E-4</c:v>
                </c:pt>
                <c:pt idx="7768">
                  <c:v>1.454933333333271E-4</c:v>
                </c:pt>
                <c:pt idx="7769">
                  <c:v>1.454933333333271E-4</c:v>
                </c:pt>
                <c:pt idx="7770">
                  <c:v>1.454933333333271E-4</c:v>
                </c:pt>
                <c:pt idx="7771">
                  <c:v>1.454933333333271E-4</c:v>
                </c:pt>
                <c:pt idx="7772">
                  <c:v>1.2549333333332705E-4</c:v>
                </c:pt>
                <c:pt idx="7773">
                  <c:v>1.3549333333332707E-4</c:v>
                </c:pt>
                <c:pt idx="7774">
                  <c:v>1.2549333333332705E-4</c:v>
                </c:pt>
                <c:pt idx="7775">
                  <c:v>1.2549333333332705E-4</c:v>
                </c:pt>
                <c:pt idx="7776">
                  <c:v>1.2549333333332705E-4</c:v>
                </c:pt>
                <c:pt idx="7777">
                  <c:v>1.1549333333332702E-4</c:v>
                </c:pt>
                <c:pt idx="7778">
                  <c:v>1.0549333333332699E-4</c:v>
                </c:pt>
                <c:pt idx="7779">
                  <c:v>1.0549333333332699E-4</c:v>
                </c:pt>
                <c:pt idx="7780">
                  <c:v>9.5493333333326966E-5</c:v>
                </c:pt>
                <c:pt idx="7781">
                  <c:v>1.0549333333332699E-4</c:v>
                </c:pt>
                <c:pt idx="7782">
                  <c:v>9.5493333333326966E-5</c:v>
                </c:pt>
                <c:pt idx="7783">
                  <c:v>9.5493333333326966E-5</c:v>
                </c:pt>
                <c:pt idx="7784">
                  <c:v>8.549333333332694E-5</c:v>
                </c:pt>
                <c:pt idx="7785">
                  <c:v>8.549333333332694E-5</c:v>
                </c:pt>
                <c:pt idx="7786">
                  <c:v>8.549333333332694E-5</c:v>
                </c:pt>
                <c:pt idx="7787">
                  <c:v>8.549333333332694E-5</c:v>
                </c:pt>
                <c:pt idx="7788">
                  <c:v>7.5493333333327131E-5</c:v>
                </c:pt>
                <c:pt idx="7789">
                  <c:v>8.549333333332694E-5</c:v>
                </c:pt>
                <c:pt idx="7790">
                  <c:v>6.5493333333327105E-5</c:v>
                </c:pt>
                <c:pt idx="7791">
                  <c:v>7.5493333333327131E-5</c:v>
                </c:pt>
                <c:pt idx="7792">
                  <c:v>8.549333333332694E-5</c:v>
                </c:pt>
                <c:pt idx="7793">
                  <c:v>7.5493333333327131E-5</c:v>
                </c:pt>
                <c:pt idx="7794">
                  <c:v>6.5493333333327105E-5</c:v>
                </c:pt>
                <c:pt idx="7795">
                  <c:v>7.5493333333327131E-5</c:v>
                </c:pt>
                <c:pt idx="7796">
                  <c:v>6.5493333333327105E-5</c:v>
                </c:pt>
                <c:pt idx="7797">
                  <c:v>7.5493333333327131E-5</c:v>
                </c:pt>
                <c:pt idx="7798">
                  <c:v>7.5493333333327131E-5</c:v>
                </c:pt>
                <c:pt idx="7799">
                  <c:v>8.549333333332694E-5</c:v>
                </c:pt>
                <c:pt idx="7800">
                  <c:v>6.5493333333327105E-5</c:v>
                </c:pt>
                <c:pt idx="7801">
                  <c:v>8.549333333332694E-5</c:v>
                </c:pt>
                <c:pt idx="7802">
                  <c:v>8.549333333332694E-5</c:v>
                </c:pt>
                <c:pt idx="7803">
                  <c:v>8.549333333332694E-5</c:v>
                </c:pt>
                <c:pt idx="7804">
                  <c:v>7.5493333333327131E-5</c:v>
                </c:pt>
                <c:pt idx="7805">
                  <c:v>8.549333333332694E-5</c:v>
                </c:pt>
                <c:pt idx="7806">
                  <c:v>7.5493333333327131E-5</c:v>
                </c:pt>
                <c:pt idx="7807">
                  <c:v>8.549333333332694E-5</c:v>
                </c:pt>
                <c:pt idx="7808">
                  <c:v>8.549333333332694E-5</c:v>
                </c:pt>
                <c:pt idx="7809">
                  <c:v>8.549333333332694E-5</c:v>
                </c:pt>
                <c:pt idx="7810">
                  <c:v>7.5493333333327131E-5</c:v>
                </c:pt>
                <c:pt idx="7811">
                  <c:v>8.549333333332694E-5</c:v>
                </c:pt>
                <c:pt idx="7812">
                  <c:v>7.5493333333327131E-5</c:v>
                </c:pt>
                <c:pt idx="7813">
                  <c:v>7.5493333333327131E-5</c:v>
                </c:pt>
                <c:pt idx="7814">
                  <c:v>7.5493333333327131E-5</c:v>
                </c:pt>
                <c:pt idx="7815">
                  <c:v>7.5493333333327131E-5</c:v>
                </c:pt>
                <c:pt idx="7816">
                  <c:v>6.5493333333327105E-5</c:v>
                </c:pt>
                <c:pt idx="7817">
                  <c:v>7.5493333333327131E-5</c:v>
                </c:pt>
                <c:pt idx="7818">
                  <c:v>6.5493333333327105E-5</c:v>
                </c:pt>
                <c:pt idx="7819">
                  <c:v>6.5493333333327105E-5</c:v>
                </c:pt>
                <c:pt idx="7820">
                  <c:v>6.5493333333327105E-5</c:v>
                </c:pt>
                <c:pt idx="7821">
                  <c:v>6.5493333333327105E-5</c:v>
                </c:pt>
                <c:pt idx="7822">
                  <c:v>6.5493333333327105E-5</c:v>
                </c:pt>
                <c:pt idx="7823">
                  <c:v>6.5493333333327105E-5</c:v>
                </c:pt>
                <c:pt idx="7824">
                  <c:v>6.5493333333327105E-5</c:v>
                </c:pt>
                <c:pt idx="7825">
                  <c:v>6.5493333333327105E-5</c:v>
                </c:pt>
                <c:pt idx="7826">
                  <c:v>5.5493333333327078E-5</c:v>
                </c:pt>
                <c:pt idx="7827">
                  <c:v>6.5493333333327105E-5</c:v>
                </c:pt>
                <c:pt idx="7828">
                  <c:v>5.5493333333327078E-5</c:v>
                </c:pt>
                <c:pt idx="7829">
                  <c:v>6.5493333333327105E-5</c:v>
                </c:pt>
                <c:pt idx="7830">
                  <c:v>6.5493333333327105E-5</c:v>
                </c:pt>
                <c:pt idx="7831">
                  <c:v>6.5493333333327105E-5</c:v>
                </c:pt>
                <c:pt idx="7832">
                  <c:v>4.5493333333327052E-5</c:v>
                </c:pt>
                <c:pt idx="7833">
                  <c:v>6.5493333333327105E-5</c:v>
                </c:pt>
                <c:pt idx="7834">
                  <c:v>6.5493333333327105E-5</c:v>
                </c:pt>
                <c:pt idx="7835">
                  <c:v>6.5493333333327105E-5</c:v>
                </c:pt>
                <c:pt idx="7836">
                  <c:v>5.5493333333327078E-5</c:v>
                </c:pt>
                <c:pt idx="7837">
                  <c:v>6.5493333333327105E-5</c:v>
                </c:pt>
                <c:pt idx="7838">
                  <c:v>5.5493333333327078E-5</c:v>
                </c:pt>
                <c:pt idx="7839">
                  <c:v>6.5493333333327105E-5</c:v>
                </c:pt>
                <c:pt idx="7840">
                  <c:v>6.5493333333327105E-5</c:v>
                </c:pt>
                <c:pt idx="7841">
                  <c:v>6.5493333333327105E-5</c:v>
                </c:pt>
                <c:pt idx="7842">
                  <c:v>6.5493333333327105E-5</c:v>
                </c:pt>
                <c:pt idx="7843">
                  <c:v>7.5493333333327131E-5</c:v>
                </c:pt>
                <c:pt idx="7844">
                  <c:v>6.5493333333327105E-5</c:v>
                </c:pt>
                <c:pt idx="7845">
                  <c:v>7.5493333333327131E-5</c:v>
                </c:pt>
                <c:pt idx="7846">
                  <c:v>7.5493333333327131E-5</c:v>
                </c:pt>
                <c:pt idx="7847">
                  <c:v>8.549333333332694E-5</c:v>
                </c:pt>
                <c:pt idx="7848">
                  <c:v>6.5493333333327105E-5</c:v>
                </c:pt>
                <c:pt idx="7849">
                  <c:v>8.549333333332694E-5</c:v>
                </c:pt>
                <c:pt idx="7850">
                  <c:v>8.549333333332694E-5</c:v>
                </c:pt>
                <c:pt idx="7851">
                  <c:v>8.549333333332694E-5</c:v>
                </c:pt>
                <c:pt idx="7852">
                  <c:v>8.549333333332694E-5</c:v>
                </c:pt>
                <c:pt idx="7853">
                  <c:v>8.549333333332694E-5</c:v>
                </c:pt>
                <c:pt idx="7854">
                  <c:v>8.549333333332694E-5</c:v>
                </c:pt>
                <c:pt idx="7855">
                  <c:v>8.549333333332694E-5</c:v>
                </c:pt>
                <c:pt idx="7856">
                  <c:v>8.549333333332694E-5</c:v>
                </c:pt>
                <c:pt idx="7857">
                  <c:v>8.549333333332694E-5</c:v>
                </c:pt>
                <c:pt idx="7858">
                  <c:v>8.549333333332694E-5</c:v>
                </c:pt>
                <c:pt idx="7859">
                  <c:v>8.549333333332694E-5</c:v>
                </c:pt>
                <c:pt idx="7860">
                  <c:v>8.549333333332694E-5</c:v>
                </c:pt>
                <c:pt idx="7861">
                  <c:v>8.549333333332694E-5</c:v>
                </c:pt>
                <c:pt idx="7862">
                  <c:v>8.549333333332694E-5</c:v>
                </c:pt>
                <c:pt idx="7863">
                  <c:v>9.5493333333326966E-5</c:v>
                </c:pt>
                <c:pt idx="7864">
                  <c:v>8.549333333332694E-5</c:v>
                </c:pt>
                <c:pt idx="7865">
                  <c:v>9.5493333333326966E-5</c:v>
                </c:pt>
                <c:pt idx="7866">
                  <c:v>8.549333333332694E-5</c:v>
                </c:pt>
                <c:pt idx="7867">
                  <c:v>8.549333333332694E-5</c:v>
                </c:pt>
                <c:pt idx="7868">
                  <c:v>8.549333333332694E-5</c:v>
                </c:pt>
                <c:pt idx="7869">
                  <c:v>8.549333333332694E-5</c:v>
                </c:pt>
                <c:pt idx="7870">
                  <c:v>8.549333333332694E-5</c:v>
                </c:pt>
                <c:pt idx="7871">
                  <c:v>8.549333333332694E-5</c:v>
                </c:pt>
                <c:pt idx="7872">
                  <c:v>8.549333333332694E-5</c:v>
                </c:pt>
                <c:pt idx="7873">
                  <c:v>8.549333333332694E-5</c:v>
                </c:pt>
                <c:pt idx="7874">
                  <c:v>8.549333333332694E-5</c:v>
                </c:pt>
                <c:pt idx="7875">
                  <c:v>8.549333333332694E-5</c:v>
                </c:pt>
                <c:pt idx="7876">
                  <c:v>8.549333333332694E-5</c:v>
                </c:pt>
                <c:pt idx="7877">
                  <c:v>8.549333333332694E-5</c:v>
                </c:pt>
                <c:pt idx="7878">
                  <c:v>8.549333333332694E-5</c:v>
                </c:pt>
                <c:pt idx="7879">
                  <c:v>8.549333333332694E-5</c:v>
                </c:pt>
                <c:pt idx="7880">
                  <c:v>7.5493333333327131E-5</c:v>
                </c:pt>
                <c:pt idx="7881">
                  <c:v>8.549333333332694E-5</c:v>
                </c:pt>
                <c:pt idx="7882">
                  <c:v>8.549333333332694E-5</c:v>
                </c:pt>
                <c:pt idx="7883">
                  <c:v>8.549333333332694E-5</c:v>
                </c:pt>
                <c:pt idx="7884">
                  <c:v>7.5493333333327131E-5</c:v>
                </c:pt>
                <c:pt idx="7885">
                  <c:v>8.549333333332694E-5</c:v>
                </c:pt>
                <c:pt idx="7886">
                  <c:v>7.5493333333327131E-5</c:v>
                </c:pt>
                <c:pt idx="7887">
                  <c:v>8.549333333332694E-5</c:v>
                </c:pt>
                <c:pt idx="7888">
                  <c:v>8.549333333332694E-5</c:v>
                </c:pt>
                <c:pt idx="7889">
                  <c:v>8.549333333332694E-5</c:v>
                </c:pt>
                <c:pt idx="7890">
                  <c:v>7.5493333333327131E-5</c:v>
                </c:pt>
                <c:pt idx="7891">
                  <c:v>8.549333333332694E-5</c:v>
                </c:pt>
                <c:pt idx="7892">
                  <c:v>7.5493333333327131E-5</c:v>
                </c:pt>
                <c:pt idx="7893">
                  <c:v>8.549333333332694E-5</c:v>
                </c:pt>
                <c:pt idx="7894">
                  <c:v>8.549333333332694E-5</c:v>
                </c:pt>
                <c:pt idx="7895">
                  <c:v>8.549333333332694E-5</c:v>
                </c:pt>
                <c:pt idx="7896">
                  <c:v>7.5493333333327131E-5</c:v>
                </c:pt>
                <c:pt idx="7897">
                  <c:v>8.549333333332694E-5</c:v>
                </c:pt>
                <c:pt idx="7898">
                  <c:v>8.549333333332694E-5</c:v>
                </c:pt>
                <c:pt idx="7899">
                  <c:v>8.549333333332694E-5</c:v>
                </c:pt>
                <c:pt idx="7900">
                  <c:v>8.549333333332694E-5</c:v>
                </c:pt>
                <c:pt idx="7901">
                  <c:v>8.549333333332694E-5</c:v>
                </c:pt>
                <c:pt idx="7902">
                  <c:v>8.549333333332694E-5</c:v>
                </c:pt>
                <c:pt idx="7903">
                  <c:v>8.549333333332694E-5</c:v>
                </c:pt>
                <c:pt idx="7904">
                  <c:v>9.5493333333326966E-5</c:v>
                </c:pt>
                <c:pt idx="7905">
                  <c:v>8.549333333332694E-5</c:v>
                </c:pt>
                <c:pt idx="7906">
                  <c:v>8.549333333332694E-5</c:v>
                </c:pt>
                <c:pt idx="7907">
                  <c:v>9.5493333333326966E-5</c:v>
                </c:pt>
                <c:pt idx="7908">
                  <c:v>8.549333333332694E-5</c:v>
                </c:pt>
                <c:pt idx="7909">
                  <c:v>9.5493333333326966E-5</c:v>
                </c:pt>
                <c:pt idx="7910">
                  <c:v>9.5493333333326966E-5</c:v>
                </c:pt>
                <c:pt idx="7911">
                  <c:v>1.0549333333332699E-4</c:v>
                </c:pt>
                <c:pt idx="7912">
                  <c:v>8.549333333332694E-5</c:v>
                </c:pt>
                <c:pt idx="7913">
                  <c:v>1.0549333333332699E-4</c:v>
                </c:pt>
                <c:pt idx="7914">
                  <c:v>1.0549333333332699E-4</c:v>
                </c:pt>
                <c:pt idx="7915">
                  <c:v>1.0549333333332699E-4</c:v>
                </c:pt>
                <c:pt idx="7916">
                  <c:v>9.5493333333326966E-5</c:v>
                </c:pt>
                <c:pt idx="7917">
                  <c:v>1.0549333333332699E-4</c:v>
                </c:pt>
                <c:pt idx="7918">
                  <c:v>9.5493333333326966E-5</c:v>
                </c:pt>
                <c:pt idx="7919">
                  <c:v>1.0549333333332699E-4</c:v>
                </c:pt>
                <c:pt idx="7920">
                  <c:v>1.0549333333332699E-4</c:v>
                </c:pt>
                <c:pt idx="7921">
                  <c:v>1.0549333333332699E-4</c:v>
                </c:pt>
                <c:pt idx="7922">
                  <c:v>9.5493333333326966E-5</c:v>
                </c:pt>
                <c:pt idx="7923">
                  <c:v>1.0549333333332699E-4</c:v>
                </c:pt>
                <c:pt idx="7924">
                  <c:v>9.5493333333326966E-5</c:v>
                </c:pt>
                <c:pt idx="7925">
                  <c:v>9.5493333333326966E-5</c:v>
                </c:pt>
                <c:pt idx="7926">
                  <c:v>9.5493333333326966E-5</c:v>
                </c:pt>
                <c:pt idx="7927">
                  <c:v>9.5493333333326966E-5</c:v>
                </c:pt>
                <c:pt idx="7928">
                  <c:v>8.549333333332694E-5</c:v>
                </c:pt>
                <c:pt idx="7929">
                  <c:v>9.5493333333326966E-5</c:v>
                </c:pt>
                <c:pt idx="7930">
                  <c:v>8.549333333332694E-5</c:v>
                </c:pt>
                <c:pt idx="7931">
                  <c:v>8.549333333332694E-5</c:v>
                </c:pt>
                <c:pt idx="7932">
                  <c:v>8.549333333332694E-5</c:v>
                </c:pt>
                <c:pt idx="7933">
                  <c:v>8.549333333332694E-5</c:v>
                </c:pt>
                <c:pt idx="7934">
                  <c:v>7.5493333333327131E-5</c:v>
                </c:pt>
                <c:pt idx="7935">
                  <c:v>8.549333333332694E-5</c:v>
                </c:pt>
                <c:pt idx="7936">
                  <c:v>8.549333333332694E-5</c:v>
                </c:pt>
                <c:pt idx="7937">
                  <c:v>7.5493333333327131E-5</c:v>
                </c:pt>
                <c:pt idx="7938">
                  <c:v>6.5493333333327105E-5</c:v>
                </c:pt>
                <c:pt idx="7939">
                  <c:v>6.5493333333327105E-5</c:v>
                </c:pt>
                <c:pt idx="7940">
                  <c:v>6.5493333333327105E-5</c:v>
                </c:pt>
                <c:pt idx="7941">
                  <c:v>6.5493333333327105E-5</c:v>
                </c:pt>
                <c:pt idx="7942">
                  <c:v>6.5493333333327105E-5</c:v>
                </c:pt>
                <c:pt idx="7943">
                  <c:v>6.5493333333327105E-5</c:v>
                </c:pt>
                <c:pt idx="7944">
                  <c:v>4.5493333333327052E-5</c:v>
                </c:pt>
                <c:pt idx="7945">
                  <c:v>6.5493333333327105E-5</c:v>
                </c:pt>
                <c:pt idx="7946">
                  <c:v>5.5493333333327078E-5</c:v>
                </c:pt>
                <c:pt idx="7947">
                  <c:v>5.5493333333327078E-5</c:v>
                </c:pt>
                <c:pt idx="7948">
                  <c:v>4.5493333333327052E-5</c:v>
                </c:pt>
                <c:pt idx="7949">
                  <c:v>5.5493333333327078E-5</c:v>
                </c:pt>
                <c:pt idx="7950">
                  <c:v>4.5493333333327052E-5</c:v>
                </c:pt>
                <c:pt idx="7951">
                  <c:v>4.5493333333327052E-5</c:v>
                </c:pt>
                <c:pt idx="7952">
                  <c:v>4.5493333333327052E-5</c:v>
                </c:pt>
                <c:pt idx="7953">
                  <c:v>4.5493333333327052E-5</c:v>
                </c:pt>
                <c:pt idx="7954">
                  <c:v>3.5493333333327026E-5</c:v>
                </c:pt>
                <c:pt idx="7955">
                  <c:v>2.5493333333327E-5</c:v>
                </c:pt>
                <c:pt idx="7956">
                  <c:v>2.5493333333327E-5</c:v>
                </c:pt>
                <c:pt idx="7957">
                  <c:v>2.5493333333327E-5</c:v>
                </c:pt>
                <c:pt idx="7958">
                  <c:v>3.5493333333327026E-5</c:v>
                </c:pt>
                <c:pt idx="7959">
                  <c:v>5.5493333333327078E-5</c:v>
                </c:pt>
                <c:pt idx="7960">
                  <c:v>6.5493333333327105E-5</c:v>
                </c:pt>
                <c:pt idx="7961">
                  <c:v>8.549333333332694E-5</c:v>
                </c:pt>
                <c:pt idx="7962">
                  <c:v>9.5493333333326966E-5</c:v>
                </c:pt>
                <c:pt idx="7963">
                  <c:v>1.0549333333332699E-4</c:v>
                </c:pt>
                <c:pt idx="7964">
                  <c:v>1.0549333333332699E-4</c:v>
                </c:pt>
                <c:pt idx="7965">
                  <c:v>1.1549333333332702E-4</c:v>
                </c:pt>
                <c:pt idx="7966">
                  <c:v>1.0549333333332699E-4</c:v>
                </c:pt>
                <c:pt idx="7967">
                  <c:v>1.0549333333332699E-4</c:v>
                </c:pt>
                <c:pt idx="7968">
                  <c:v>1.0549333333332699E-4</c:v>
                </c:pt>
                <c:pt idx="7969">
                  <c:v>8.549333333332694E-5</c:v>
                </c:pt>
                <c:pt idx="7970">
                  <c:v>3.5493333333327026E-5</c:v>
                </c:pt>
                <c:pt idx="7971">
                  <c:v>-1.4506666666672888E-5</c:v>
                </c:pt>
                <c:pt idx="7972">
                  <c:v>-4.4506666666672967E-5</c:v>
                </c:pt>
                <c:pt idx="7973">
                  <c:v>-4.4506666666672967E-5</c:v>
                </c:pt>
                <c:pt idx="7974">
                  <c:v>-4.5066666666728622E-6</c:v>
                </c:pt>
                <c:pt idx="7975">
                  <c:v>5.5493333333327078E-5</c:v>
                </c:pt>
                <c:pt idx="7976">
                  <c:v>1.0549333333332699E-4</c:v>
                </c:pt>
                <c:pt idx="7977">
                  <c:v>1.8549333333332699E-4</c:v>
                </c:pt>
                <c:pt idx="7978">
                  <c:v>2.2549333333332709E-4</c:v>
                </c:pt>
                <c:pt idx="7979">
                  <c:v>2.5549333333332695E-4</c:v>
                </c:pt>
                <c:pt idx="7980">
                  <c:v>2.6549333333332698E-4</c:v>
                </c:pt>
                <c:pt idx="7981">
                  <c:v>2.75493333333327E-4</c:v>
                </c:pt>
                <c:pt idx="7982">
                  <c:v>2.6549333333332698E-4</c:v>
                </c:pt>
                <c:pt idx="7983">
                  <c:v>2.5549333333332695E-4</c:v>
                </c:pt>
                <c:pt idx="7984">
                  <c:v>2.3549333333332712E-4</c:v>
                </c:pt>
                <c:pt idx="7985">
                  <c:v>1.7549333333332696E-4</c:v>
                </c:pt>
                <c:pt idx="7986">
                  <c:v>6.5493333333327105E-5</c:v>
                </c:pt>
                <c:pt idx="7987">
                  <c:v>-4.4506666666672967E-5</c:v>
                </c:pt>
                <c:pt idx="7988">
                  <c:v>-1.4450666666667301E-4</c:v>
                </c:pt>
                <c:pt idx="7989">
                  <c:v>-1.6450666666667285E-4</c:v>
                </c:pt>
                <c:pt idx="7990">
                  <c:v>-1.0450666666667291E-4</c:v>
                </c:pt>
                <c:pt idx="7991">
                  <c:v>-4.5066666666728622E-6</c:v>
                </c:pt>
                <c:pt idx="7992">
                  <c:v>1.0549333333332699E-4</c:v>
                </c:pt>
                <c:pt idx="7993">
                  <c:v>2.0549333333332704E-4</c:v>
                </c:pt>
                <c:pt idx="7994">
                  <c:v>2.8549333333332703E-4</c:v>
                </c:pt>
                <c:pt idx="7995">
                  <c:v>3.4549333333332697E-4</c:v>
                </c:pt>
                <c:pt idx="7996">
                  <c:v>3.7949333333332715E-4</c:v>
                </c:pt>
                <c:pt idx="7997">
                  <c:v>3.9849333333332707E-4</c:v>
                </c:pt>
                <c:pt idx="7998">
                  <c:v>3.7949333333332715E-4</c:v>
                </c:pt>
                <c:pt idx="7999">
                  <c:v>3.6549333333332702E-4</c:v>
                </c:pt>
                <c:pt idx="8000">
                  <c:v>3.3549333333332695E-4</c:v>
                </c:pt>
                <c:pt idx="8001">
                  <c:v>2.6549333333332698E-4</c:v>
                </c:pt>
                <c:pt idx="8002">
                  <c:v>1.454933333333271E-4</c:v>
                </c:pt>
                <c:pt idx="8003">
                  <c:v>1.5493333333326973E-5</c:v>
                </c:pt>
                <c:pt idx="8004">
                  <c:v>-9.4506666666672881E-5</c:v>
                </c:pt>
                <c:pt idx="8005">
                  <c:v>-1.1450666666667293E-4</c:v>
                </c:pt>
                <c:pt idx="8006">
                  <c:v>-4.4506666666672967E-5</c:v>
                </c:pt>
                <c:pt idx="8007">
                  <c:v>6.5493333333327105E-5</c:v>
                </c:pt>
                <c:pt idx="8008">
                  <c:v>1.8549333333332699E-4</c:v>
                </c:pt>
                <c:pt idx="8009">
                  <c:v>2.9549333333332706E-4</c:v>
                </c:pt>
                <c:pt idx="8010">
                  <c:v>3.9249333333332703E-4</c:v>
                </c:pt>
                <c:pt idx="8011">
                  <c:v>4.5149333333332705E-4</c:v>
                </c:pt>
                <c:pt idx="8012">
                  <c:v>4.9049333333332703E-4</c:v>
                </c:pt>
                <c:pt idx="8013">
                  <c:v>5.0449333333332704E-4</c:v>
                </c:pt>
                <c:pt idx="8014">
                  <c:v>4.7749333333332704E-4</c:v>
                </c:pt>
                <c:pt idx="8015">
                  <c:v>4.5849333333332701E-4</c:v>
                </c:pt>
                <c:pt idx="8016">
                  <c:v>4.1849333333332701E-4</c:v>
                </c:pt>
                <c:pt idx="8017">
                  <c:v>3.55493333333327E-4</c:v>
                </c:pt>
                <c:pt idx="8018">
                  <c:v>2.5549333333332695E-4</c:v>
                </c:pt>
                <c:pt idx="8019">
                  <c:v>1.5549333333332712E-4</c:v>
                </c:pt>
                <c:pt idx="8020">
                  <c:v>5.5493333333327078E-5</c:v>
                </c:pt>
                <c:pt idx="8021">
                  <c:v>5.4933333333269472E-6</c:v>
                </c:pt>
                <c:pt idx="8022">
                  <c:v>2.5493333333327E-5</c:v>
                </c:pt>
                <c:pt idx="8023">
                  <c:v>4.5493333333327052E-5</c:v>
                </c:pt>
                <c:pt idx="8024">
                  <c:v>8.549333333332694E-5</c:v>
                </c:pt>
                <c:pt idx="8025">
                  <c:v>1.2549333333332705E-4</c:v>
                </c:pt>
                <c:pt idx="8026">
                  <c:v>1.454933333333271E-4</c:v>
                </c:pt>
                <c:pt idx="8027">
                  <c:v>1.454933333333271E-4</c:v>
                </c:pt>
                <c:pt idx="8028">
                  <c:v>1.2549333333332705E-4</c:v>
                </c:pt>
                <c:pt idx="8029">
                  <c:v>9.5493333333326966E-5</c:v>
                </c:pt>
                <c:pt idx="8030">
                  <c:v>4.5493333333327052E-5</c:v>
                </c:pt>
                <c:pt idx="8031">
                  <c:v>5.4933333333269472E-6</c:v>
                </c:pt>
                <c:pt idx="8032">
                  <c:v>-3.4506666666672941E-5</c:v>
                </c:pt>
                <c:pt idx="8033">
                  <c:v>-8.4506666666672855E-5</c:v>
                </c:pt>
                <c:pt idx="8034">
                  <c:v>-1.1450666666667293E-4</c:v>
                </c:pt>
                <c:pt idx="8035">
                  <c:v>-1.4450666666667301E-4</c:v>
                </c:pt>
                <c:pt idx="8036">
                  <c:v>-1.6450666666667285E-4</c:v>
                </c:pt>
                <c:pt idx="8037">
                  <c:v>-1.7450666666667287E-4</c:v>
                </c:pt>
                <c:pt idx="8038">
                  <c:v>-1.6450666666667285E-4</c:v>
                </c:pt>
                <c:pt idx="8039">
                  <c:v>-1.5450666666667304E-4</c:v>
                </c:pt>
                <c:pt idx="8040">
                  <c:v>-1.3450666666667299E-4</c:v>
                </c:pt>
                <c:pt idx="8041">
                  <c:v>-1.0450666666667291E-4</c:v>
                </c:pt>
                <c:pt idx="8042">
                  <c:v>-6.450666666667302E-5</c:v>
                </c:pt>
                <c:pt idx="8043">
                  <c:v>-4.4506666666672967E-5</c:v>
                </c:pt>
                <c:pt idx="8044">
                  <c:v>-1.4506666666672888E-5</c:v>
                </c:pt>
                <c:pt idx="8045">
                  <c:v>5.4933333333269472E-6</c:v>
                </c:pt>
                <c:pt idx="8046">
                  <c:v>-4.5066666666728622E-6</c:v>
                </c:pt>
                <c:pt idx="8047">
                  <c:v>2.5493333333327E-5</c:v>
                </c:pt>
                <c:pt idx="8048">
                  <c:v>4.5493333333327052E-5</c:v>
                </c:pt>
                <c:pt idx="8049">
                  <c:v>7.5493333333327131E-5</c:v>
                </c:pt>
                <c:pt idx="8050">
                  <c:v>1.2549333333332705E-4</c:v>
                </c:pt>
                <c:pt idx="8051">
                  <c:v>1.8549333333332699E-4</c:v>
                </c:pt>
                <c:pt idx="8052">
                  <c:v>2.2549333333332709E-4</c:v>
                </c:pt>
                <c:pt idx="8053">
                  <c:v>2.4549333333332714E-4</c:v>
                </c:pt>
                <c:pt idx="8054">
                  <c:v>2.5549333333332695E-4</c:v>
                </c:pt>
                <c:pt idx="8055">
                  <c:v>2.3549333333332712E-4</c:v>
                </c:pt>
                <c:pt idx="8056">
                  <c:v>2.2549333333332709E-4</c:v>
                </c:pt>
                <c:pt idx="8057">
                  <c:v>2.2549333333332709E-4</c:v>
                </c:pt>
                <c:pt idx="8058">
                  <c:v>2.3549333333332712E-4</c:v>
                </c:pt>
                <c:pt idx="8059">
                  <c:v>2.4549333333332714E-4</c:v>
                </c:pt>
                <c:pt idx="8060">
                  <c:v>2.75493333333327E-4</c:v>
                </c:pt>
                <c:pt idx="8061">
                  <c:v>3.1549333333332711E-4</c:v>
                </c:pt>
                <c:pt idx="8062">
                  <c:v>3.6549333333332702E-4</c:v>
                </c:pt>
                <c:pt idx="8063">
                  <c:v>4.7749333333332704E-4</c:v>
                </c:pt>
                <c:pt idx="8064">
                  <c:v>6.2949333333332704E-4</c:v>
                </c:pt>
                <c:pt idx="8065">
                  <c:v>8.5249333333332704E-4</c:v>
                </c:pt>
                <c:pt idx="8066">
                  <c:v>1.162493333333327E-3</c:v>
                </c:pt>
                <c:pt idx="8067">
                  <c:v>1.5504933333333271E-3</c:v>
                </c:pt>
                <c:pt idx="8068">
                  <c:v>2.0174933333333271E-3</c:v>
                </c:pt>
                <c:pt idx="8069">
                  <c:v>2.5354933333333269E-3</c:v>
                </c:pt>
                <c:pt idx="8070">
                  <c:v>3.1354933333333271E-3</c:v>
                </c:pt>
                <c:pt idx="8071">
                  <c:v>3.8254933333333272E-3</c:v>
                </c:pt>
                <c:pt idx="8072">
                  <c:v>4.6454933333333268E-3</c:v>
                </c:pt>
                <c:pt idx="8073">
                  <c:v>5.6354933333333272E-3</c:v>
                </c:pt>
                <c:pt idx="8074">
                  <c:v>6.7654933333333271E-3</c:v>
                </c:pt>
                <c:pt idx="8075">
                  <c:v>8.0854933333333271E-3</c:v>
                </c:pt>
                <c:pt idx="8076">
                  <c:v>9.5754933333333271E-3</c:v>
                </c:pt>
                <c:pt idx="8077">
                  <c:v>1.1255493333333326E-2</c:v>
                </c:pt>
                <c:pt idx="8078">
                  <c:v>1.3165493333333327E-2</c:v>
                </c:pt>
                <c:pt idx="8079">
                  <c:v>1.5265493333333326E-2</c:v>
                </c:pt>
                <c:pt idx="8080">
                  <c:v>1.7665493333333327E-2</c:v>
                </c:pt>
                <c:pt idx="8081">
                  <c:v>2.0365493333333328E-2</c:v>
                </c:pt>
                <c:pt idx="8082">
                  <c:v>2.3265493333333328E-2</c:v>
                </c:pt>
                <c:pt idx="8083">
                  <c:v>2.6465493333333329E-2</c:v>
                </c:pt>
                <c:pt idx="8084">
                  <c:v>2.9965493333333329E-2</c:v>
                </c:pt>
                <c:pt idx="8085">
                  <c:v>3.3665493333333331E-2</c:v>
                </c:pt>
                <c:pt idx="8086">
                  <c:v>3.7565493333333332E-2</c:v>
                </c:pt>
                <c:pt idx="8087">
                  <c:v>4.1765493333333327E-2</c:v>
                </c:pt>
                <c:pt idx="8088">
                  <c:v>4.6265493333333331E-2</c:v>
                </c:pt>
                <c:pt idx="8089">
                  <c:v>5.0965493333333327E-2</c:v>
                </c:pt>
                <c:pt idx="8090">
                  <c:v>5.5965493333333331E-2</c:v>
                </c:pt>
                <c:pt idx="8091">
                  <c:v>6.126549333333333E-2</c:v>
                </c:pt>
                <c:pt idx="8092">
                  <c:v>6.6765493333333328E-2</c:v>
                </c:pt>
                <c:pt idx="8093">
                  <c:v>7.2465493333333325E-2</c:v>
                </c:pt>
                <c:pt idx="8094">
                  <c:v>7.846549333333333E-2</c:v>
                </c:pt>
                <c:pt idx="8095">
                  <c:v>8.4565493333333325E-2</c:v>
                </c:pt>
                <c:pt idx="8096">
                  <c:v>9.0965493333333328E-2</c:v>
                </c:pt>
                <c:pt idx="8097">
                  <c:v>9.7465493333333333E-2</c:v>
                </c:pt>
                <c:pt idx="8098">
                  <c:v>0.10436549333333332</c:v>
                </c:pt>
                <c:pt idx="8099">
                  <c:v>0.11136549333333333</c:v>
                </c:pt>
                <c:pt idx="8100">
                  <c:v>0.11836549333333334</c:v>
                </c:pt>
                <c:pt idx="8101">
                  <c:v>0.12536549333333333</c:v>
                </c:pt>
                <c:pt idx="8102">
                  <c:v>0.13236549333333333</c:v>
                </c:pt>
                <c:pt idx="8103">
                  <c:v>0.13836549333333334</c:v>
                </c:pt>
                <c:pt idx="8104">
                  <c:v>0.14536549333333332</c:v>
                </c:pt>
                <c:pt idx="8105">
                  <c:v>0.15236549333333332</c:v>
                </c:pt>
                <c:pt idx="8106">
                  <c:v>0.15936549333333333</c:v>
                </c:pt>
                <c:pt idx="8107">
                  <c:v>0.16636549333333334</c:v>
                </c:pt>
                <c:pt idx="8108">
                  <c:v>0.17236549333333334</c:v>
                </c:pt>
                <c:pt idx="8109">
                  <c:v>0.17936549333333332</c:v>
                </c:pt>
                <c:pt idx="8110">
                  <c:v>0.18536549333333333</c:v>
                </c:pt>
                <c:pt idx="8111">
                  <c:v>0.19136549333333333</c:v>
                </c:pt>
                <c:pt idx="8112">
                  <c:v>0.19636549333333334</c:v>
                </c:pt>
                <c:pt idx="8113">
                  <c:v>0.20236549333333334</c:v>
                </c:pt>
                <c:pt idx="8114">
                  <c:v>0.20736549333333332</c:v>
                </c:pt>
                <c:pt idx="8115">
                  <c:v>0.21236549333333332</c:v>
                </c:pt>
                <c:pt idx="8116">
                  <c:v>0.21636549333333333</c:v>
                </c:pt>
                <c:pt idx="8117">
                  <c:v>0.22036549333333333</c:v>
                </c:pt>
                <c:pt idx="8118">
                  <c:v>0.22436549333333333</c:v>
                </c:pt>
                <c:pt idx="8119">
                  <c:v>0.22736549333333334</c:v>
                </c:pt>
                <c:pt idx="8120">
                  <c:v>0.23036549333333334</c:v>
                </c:pt>
                <c:pt idx="8121">
                  <c:v>0.23236549333333334</c:v>
                </c:pt>
                <c:pt idx="8122">
                  <c:v>0.23436549333333334</c:v>
                </c:pt>
                <c:pt idx="8123">
                  <c:v>0.23536549333333334</c:v>
                </c:pt>
                <c:pt idx="8124">
                  <c:v>0.23636549333333332</c:v>
                </c:pt>
                <c:pt idx="8125">
                  <c:v>0.23736549333333332</c:v>
                </c:pt>
                <c:pt idx="8126">
                  <c:v>0.23736549333333332</c:v>
                </c:pt>
                <c:pt idx="8127">
                  <c:v>0.23736549333333332</c:v>
                </c:pt>
                <c:pt idx="8128">
                  <c:v>0.23636549333333332</c:v>
                </c:pt>
                <c:pt idx="8129">
                  <c:v>0.23536549333333334</c:v>
                </c:pt>
                <c:pt idx="8130">
                  <c:v>0.23336549333333334</c:v>
                </c:pt>
                <c:pt idx="8131">
                  <c:v>0.23136549333333334</c:v>
                </c:pt>
                <c:pt idx="8132">
                  <c:v>0.22836549333333334</c:v>
                </c:pt>
                <c:pt idx="8133">
                  <c:v>0.22536549333333333</c:v>
                </c:pt>
                <c:pt idx="8134">
                  <c:v>0.22236549333333333</c:v>
                </c:pt>
                <c:pt idx="8135">
                  <c:v>0.21936549333333333</c:v>
                </c:pt>
                <c:pt idx="8136">
                  <c:v>0.21536549333333332</c:v>
                </c:pt>
                <c:pt idx="8137">
                  <c:v>0.21136549333333332</c:v>
                </c:pt>
                <c:pt idx="8138">
                  <c:v>0.20636549333333332</c:v>
                </c:pt>
                <c:pt idx="8139">
                  <c:v>0.20136549333333334</c:v>
                </c:pt>
                <c:pt idx="8140">
                  <c:v>0.19636549333333334</c:v>
                </c:pt>
                <c:pt idx="8141">
                  <c:v>0.19136549333333333</c:v>
                </c:pt>
                <c:pt idx="8142">
                  <c:v>0.18536549333333333</c:v>
                </c:pt>
                <c:pt idx="8143">
                  <c:v>0.18036549333333332</c:v>
                </c:pt>
                <c:pt idx="8144">
                  <c:v>0.17436549333333332</c:v>
                </c:pt>
                <c:pt idx="8145">
                  <c:v>0.16836549333333334</c:v>
                </c:pt>
                <c:pt idx="8146">
                  <c:v>0.16236549333333333</c:v>
                </c:pt>
                <c:pt idx="8147">
                  <c:v>0.15636549333333333</c:v>
                </c:pt>
                <c:pt idx="8148">
                  <c:v>0.15036549333333332</c:v>
                </c:pt>
                <c:pt idx="8149">
                  <c:v>0.14436549333333332</c:v>
                </c:pt>
                <c:pt idx="8150">
                  <c:v>0.13736549333333334</c:v>
                </c:pt>
                <c:pt idx="8151">
                  <c:v>0.13136549333333333</c:v>
                </c:pt>
                <c:pt idx="8152">
                  <c:v>0.12536549333333333</c:v>
                </c:pt>
                <c:pt idx="8153">
                  <c:v>0.11936549333333332</c:v>
                </c:pt>
                <c:pt idx="8154">
                  <c:v>0.11336549333333333</c:v>
                </c:pt>
                <c:pt idx="8155">
                  <c:v>0.10736549333333333</c:v>
                </c:pt>
                <c:pt idx="8156">
                  <c:v>0.10126549333333333</c:v>
                </c:pt>
                <c:pt idx="8157">
                  <c:v>9.5365493333333329E-2</c:v>
                </c:pt>
                <c:pt idx="8158">
                  <c:v>8.9665493333333332E-2</c:v>
                </c:pt>
                <c:pt idx="8159">
                  <c:v>8.4065493333333324E-2</c:v>
                </c:pt>
                <c:pt idx="8160">
                  <c:v>7.8565493333333333E-2</c:v>
                </c:pt>
                <c:pt idx="8161">
                  <c:v>7.3265493333333334E-2</c:v>
                </c:pt>
                <c:pt idx="8162">
                  <c:v>6.8165493333333327E-2</c:v>
                </c:pt>
                <c:pt idx="8163">
                  <c:v>6.3165493333333322E-2</c:v>
                </c:pt>
                <c:pt idx="8164">
                  <c:v>5.8365493333333331E-2</c:v>
                </c:pt>
                <c:pt idx="8165">
                  <c:v>5.3765493333333331E-2</c:v>
                </c:pt>
                <c:pt idx="8166">
                  <c:v>4.9265493333333327E-2</c:v>
                </c:pt>
                <c:pt idx="8167">
                  <c:v>4.4965493333333328E-2</c:v>
                </c:pt>
                <c:pt idx="8168">
                  <c:v>4.0765493333333326E-2</c:v>
                </c:pt>
                <c:pt idx="8169">
                  <c:v>3.6865493333333325E-2</c:v>
                </c:pt>
                <c:pt idx="8170">
                  <c:v>3.3065493333333328E-2</c:v>
                </c:pt>
                <c:pt idx="8171">
                  <c:v>2.9365493333333329E-2</c:v>
                </c:pt>
                <c:pt idx="8172">
                  <c:v>2.586549333333333E-2</c:v>
                </c:pt>
                <c:pt idx="8173">
                  <c:v>2.2465493333333329E-2</c:v>
                </c:pt>
                <c:pt idx="8174">
                  <c:v>1.9265493333333328E-2</c:v>
                </c:pt>
                <c:pt idx="8175">
                  <c:v>1.6265493333333329E-2</c:v>
                </c:pt>
                <c:pt idx="8176">
                  <c:v>1.3365493333333327E-2</c:v>
                </c:pt>
                <c:pt idx="8177">
                  <c:v>1.0615493333333326E-2</c:v>
                </c:pt>
                <c:pt idx="8178">
                  <c:v>8.0354933333333274E-3</c:v>
                </c:pt>
                <c:pt idx="8179">
                  <c:v>5.5954933333333271E-3</c:v>
                </c:pt>
                <c:pt idx="8180">
                  <c:v>3.2754933333333271E-3</c:v>
                </c:pt>
                <c:pt idx="8181">
                  <c:v>1.0504933333333271E-3</c:v>
                </c:pt>
                <c:pt idx="8182">
                  <c:v>-1.0845066666666729E-3</c:v>
                </c:pt>
                <c:pt idx="8183">
                  <c:v>-3.1245066666666732E-3</c:v>
                </c:pt>
                <c:pt idx="8184">
                  <c:v>-5.0845066666666732E-3</c:v>
                </c:pt>
                <c:pt idx="8185">
                  <c:v>-6.9345066666666733E-3</c:v>
                </c:pt>
                <c:pt idx="8186">
                  <c:v>-8.7345066666666728E-3</c:v>
                </c:pt>
                <c:pt idx="8187">
                  <c:v>-1.0434506666666673E-2</c:v>
                </c:pt>
                <c:pt idx="8188">
                  <c:v>-1.2034506666666674E-2</c:v>
                </c:pt>
                <c:pt idx="8189">
                  <c:v>-1.3634506666666673E-2</c:v>
                </c:pt>
                <c:pt idx="8190">
                  <c:v>-1.5134506666666674E-2</c:v>
                </c:pt>
                <c:pt idx="8191">
                  <c:v>-1.663450666666667E-2</c:v>
                </c:pt>
                <c:pt idx="8192">
                  <c:v>-1.7934506666666673E-2</c:v>
                </c:pt>
                <c:pt idx="8193">
                  <c:v>-1.9234506666666672E-2</c:v>
                </c:pt>
                <c:pt idx="8194">
                  <c:v>-2.0534506666666671E-2</c:v>
                </c:pt>
                <c:pt idx="8195">
                  <c:v>-2.1634506666666671E-2</c:v>
                </c:pt>
                <c:pt idx="8196">
                  <c:v>-2.2734506666666671E-2</c:v>
                </c:pt>
                <c:pt idx="8197">
                  <c:v>-2.3834506666666672E-2</c:v>
                </c:pt>
                <c:pt idx="8198">
                  <c:v>-2.4834506666666673E-2</c:v>
                </c:pt>
                <c:pt idx="8199">
                  <c:v>-2.583450666666667E-2</c:v>
                </c:pt>
                <c:pt idx="8200">
                  <c:v>-2.6734506666666671E-2</c:v>
                </c:pt>
                <c:pt idx="8201">
                  <c:v>-2.7634506666666673E-2</c:v>
                </c:pt>
                <c:pt idx="8202">
                  <c:v>-2.8434506666666672E-2</c:v>
                </c:pt>
                <c:pt idx="8203">
                  <c:v>-2.9134506666666671E-2</c:v>
                </c:pt>
                <c:pt idx="8204">
                  <c:v>-2.983450666666667E-2</c:v>
                </c:pt>
                <c:pt idx="8205">
                  <c:v>-3.0534506666666669E-2</c:v>
                </c:pt>
                <c:pt idx="8206">
                  <c:v>-3.103450666666667E-2</c:v>
                </c:pt>
                <c:pt idx="8207">
                  <c:v>-3.153450666666667E-2</c:v>
                </c:pt>
                <c:pt idx="8208">
                  <c:v>-3.1934506666666675E-2</c:v>
                </c:pt>
                <c:pt idx="8209">
                  <c:v>-3.2334506666666672E-2</c:v>
                </c:pt>
                <c:pt idx="8210">
                  <c:v>-3.2534506666666671E-2</c:v>
                </c:pt>
                <c:pt idx="8211">
                  <c:v>-3.2634506666666674E-2</c:v>
                </c:pt>
                <c:pt idx="8212">
                  <c:v>-3.273450666666667E-2</c:v>
                </c:pt>
                <c:pt idx="8213">
                  <c:v>-3.273450666666667E-2</c:v>
                </c:pt>
                <c:pt idx="8214">
                  <c:v>-3.2634506666666674E-2</c:v>
                </c:pt>
                <c:pt idx="8215">
                  <c:v>-3.2434506666666668E-2</c:v>
                </c:pt>
                <c:pt idx="8216">
                  <c:v>-3.2134506666666673E-2</c:v>
                </c:pt>
                <c:pt idx="8217">
                  <c:v>-3.1734506666666669E-2</c:v>
                </c:pt>
                <c:pt idx="8218">
                  <c:v>-3.1234506666666668E-2</c:v>
                </c:pt>
                <c:pt idx="8219">
                  <c:v>-3.0734506666666668E-2</c:v>
                </c:pt>
                <c:pt idx="8220">
                  <c:v>-3.0034506666666669E-2</c:v>
                </c:pt>
                <c:pt idx="8221">
                  <c:v>-2.923450666666667E-2</c:v>
                </c:pt>
                <c:pt idx="8222">
                  <c:v>-2.8234506666666673E-2</c:v>
                </c:pt>
                <c:pt idx="8223">
                  <c:v>-2.7234506666666672E-2</c:v>
                </c:pt>
                <c:pt idx="8224">
                  <c:v>-2.6134506666666672E-2</c:v>
                </c:pt>
                <c:pt idx="8225">
                  <c:v>-2.5034506666666671E-2</c:v>
                </c:pt>
                <c:pt idx="8226">
                  <c:v>-2.3734506666666672E-2</c:v>
                </c:pt>
                <c:pt idx="8227">
                  <c:v>-2.2434506666666673E-2</c:v>
                </c:pt>
                <c:pt idx="8228">
                  <c:v>-2.1034506666666671E-2</c:v>
                </c:pt>
                <c:pt idx="8229">
                  <c:v>-1.953450666666667E-2</c:v>
                </c:pt>
                <c:pt idx="8230">
                  <c:v>-1.8034506666666672E-2</c:v>
                </c:pt>
                <c:pt idx="8231">
                  <c:v>-1.6534506666666671E-2</c:v>
                </c:pt>
                <c:pt idx="8232">
                  <c:v>-1.4934506666666672E-2</c:v>
                </c:pt>
                <c:pt idx="8233">
                  <c:v>-1.3334506666666673E-2</c:v>
                </c:pt>
                <c:pt idx="8234">
                  <c:v>-1.1634506666666673E-2</c:v>
                </c:pt>
                <c:pt idx="8235">
                  <c:v>-9.8345066666666731E-3</c:v>
                </c:pt>
                <c:pt idx="8236">
                  <c:v>-8.004506666666673E-3</c:v>
                </c:pt>
                <c:pt idx="8237">
                  <c:v>-6.0545066666666736E-3</c:v>
                </c:pt>
                <c:pt idx="8238">
                  <c:v>-4.0745066666666736E-3</c:v>
                </c:pt>
                <c:pt idx="8239">
                  <c:v>-2.1045066666666732E-3</c:v>
                </c:pt>
                <c:pt idx="8240">
                  <c:v>-1.6450666666667285E-4</c:v>
                </c:pt>
                <c:pt idx="8241">
                  <c:v>1.7414933333333271E-3</c:v>
                </c:pt>
                <c:pt idx="8242">
                  <c:v>3.6054933333333266E-3</c:v>
                </c:pt>
                <c:pt idx="8243">
                  <c:v>5.4754933333333268E-3</c:v>
                </c:pt>
                <c:pt idx="8244">
                  <c:v>7.2554933333333271E-3</c:v>
                </c:pt>
                <c:pt idx="8245">
                  <c:v>8.9954933333333265E-3</c:v>
                </c:pt>
                <c:pt idx="8246">
                  <c:v>1.0645493333333327E-2</c:v>
                </c:pt>
                <c:pt idx="8247">
                  <c:v>1.2265493333333327E-2</c:v>
                </c:pt>
                <c:pt idx="8248">
                  <c:v>1.3665493333333327E-2</c:v>
                </c:pt>
                <c:pt idx="8249">
                  <c:v>1.5165493333333327E-2</c:v>
                </c:pt>
                <c:pt idx="8250">
                  <c:v>1.6465493333333327E-2</c:v>
                </c:pt>
                <c:pt idx="8251">
                  <c:v>1.776549333333333E-2</c:v>
                </c:pt>
                <c:pt idx="8252">
                  <c:v>1.9065493333333329E-2</c:v>
                </c:pt>
                <c:pt idx="8253">
                  <c:v>2.0465493333333327E-2</c:v>
                </c:pt>
                <c:pt idx="8254">
                  <c:v>2.1665493333333327E-2</c:v>
                </c:pt>
                <c:pt idx="8255">
                  <c:v>2.2765493333333327E-2</c:v>
                </c:pt>
                <c:pt idx="8256">
                  <c:v>2.3665493333333329E-2</c:v>
                </c:pt>
                <c:pt idx="8257">
                  <c:v>2.4465493333333328E-2</c:v>
                </c:pt>
                <c:pt idx="8258">
                  <c:v>2.516549333333333E-2</c:v>
                </c:pt>
                <c:pt idx="8259">
                  <c:v>2.5665493333333327E-2</c:v>
                </c:pt>
                <c:pt idx="8260">
                  <c:v>2.5965493333333329E-2</c:v>
                </c:pt>
                <c:pt idx="8261">
                  <c:v>2.6165493333333328E-2</c:v>
                </c:pt>
                <c:pt idx="8262">
                  <c:v>2.6265493333333327E-2</c:v>
                </c:pt>
                <c:pt idx="8263">
                  <c:v>2.6165493333333328E-2</c:v>
                </c:pt>
                <c:pt idx="8264">
                  <c:v>2.586549333333333E-2</c:v>
                </c:pt>
                <c:pt idx="8265">
                  <c:v>2.5465493333333328E-2</c:v>
                </c:pt>
                <c:pt idx="8266">
                  <c:v>2.4965493333333328E-2</c:v>
                </c:pt>
                <c:pt idx="8267">
                  <c:v>2.4365493333333328E-2</c:v>
                </c:pt>
                <c:pt idx="8268">
                  <c:v>2.3665493333333329E-2</c:v>
                </c:pt>
                <c:pt idx="8269">
                  <c:v>2.2865493333333327E-2</c:v>
                </c:pt>
                <c:pt idx="8270">
                  <c:v>2.2065493333333328E-2</c:v>
                </c:pt>
                <c:pt idx="8271">
                  <c:v>2.1065493333333327E-2</c:v>
                </c:pt>
                <c:pt idx="8272">
                  <c:v>1.9865493333333328E-2</c:v>
                </c:pt>
                <c:pt idx="8273">
                  <c:v>1.8565493333333329E-2</c:v>
                </c:pt>
                <c:pt idx="8274">
                  <c:v>1.716549333333333E-2</c:v>
                </c:pt>
                <c:pt idx="8275">
                  <c:v>1.5665493333333329E-2</c:v>
                </c:pt>
                <c:pt idx="8276">
                  <c:v>1.4065493333333326E-2</c:v>
                </c:pt>
                <c:pt idx="8277">
                  <c:v>1.2465493333333327E-2</c:v>
                </c:pt>
                <c:pt idx="8278">
                  <c:v>1.0665493333333326E-2</c:v>
                </c:pt>
                <c:pt idx="8279">
                  <c:v>8.8354933333333278E-3</c:v>
                </c:pt>
                <c:pt idx="8280">
                  <c:v>6.9354933333333271E-3</c:v>
                </c:pt>
                <c:pt idx="8281">
                  <c:v>5.0154933333333273E-3</c:v>
                </c:pt>
                <c:pt idx="8282">
                  <c:v>3.0454933333333269E-3</c:v>
                </c:pt>
                <c:pt idx="8283">
                  <c:v>1.0764933333333271E-3</c:v>
                </c:pt>
                <c:pt idx="8284">
                  <c:v>-8.7450666666667276E-4</c:v>
                </c:pt>
                <c:pt idx="8285">
                  <c:v>-2.7745066666666728E-3</c:v>
                </c:pt>
                <c:pt idx="8286">
                  <c:v>-4.6645066666666729E-3</c:v>
                </c:pt>
                <c:pt idx="8287">
                  <c:v>-6.5345066666666739E-3</c:v>
                </c:pt>
                <c:pt idx="8288">
                  <c:v>-8.3945066666666728E-3</c:v>
                </c:pt>
                <c:pt idx="8289">
                  <c:v>-1.0234506666666672E-2</c:v>
                </c:pt>
                <c:pt idx="8290">
                  <c:v>-1.2034506666666674E-2</c:v>
                </c:pt>
                <c:pt idx="8291">
                  <c:v>-1.3734506666666674E-2</c:v>
                </c:pt>
                <c:pt idx="8292">
                  <c:v>-1.5434506666666672E-2</c:v>
                </c:pt>
                <c:pt idx="8293">
                  <c:v>-1.7034506666666671E-2</c:v>
                </c:pt>
                <c:pt idx="8294">
                  <c:v>-1.8634506666666672E-2</c:v>
                </c:pt>
                <c:pt idx="8295">
                  <c:v>-2.003450666666667E-2</c:v>
                </c:pt>
                <c:pt idx="8296">
                  <c:v>-2.1434506666666672E-2</c:v>
                </c:pt>
                <c:pt idx="8297">
                  <c:v>-2.2634506666666672E-2</c:v>
                </c:pt>
                <c:pt idx="8298">
                  <c:v>-2.3834506666666672E-2</c:v>
                </c:pt>
                <c:pt idx="8299">
                  <c:v>-2.4834506666666673E-2</c:v>
                </c:pt>
                <c:pt idx="8300">
                  <c:v>-2.5734506666666671E-2</c:v>
                </c:pt>
                <c:pt idx="8301">
                  <c:v>-2.6634506666666672E-2</c:v>
                </c:pt>
                <c:pt idx="8302">
                  <c:v>-2.7334506666666671E-2</c:v>
                </c:pt>
                <c:pt idx="8303">
                  <c:v>-2.7934506666666671E-2</c:v>
                </c:pt>
                <c:pt idx="8304">
                  <c:v>-2.8334506666666672E-2</c:v>
                </c:pt>
                <c:pt idx="8305">
                  <c:v>-2.873450666666667E-2</c:v>
                </c:pt>
                <c:pt idx="8306">
                  <c:v>-2.9034506666666671E-2</c:v>
                </c:pt>
                <c:pt idx="8307">
                  <c:v>-2.923450666666667E-2</c:v>
                </c:pt>
                <c:pt idx="8308">
                  <c:v>-2.9334506666666673E-2</c:v>
                </c:pt>
                <c:pt idx="8309">
                  <c:v>-2.923450666666667E-2</c:v>
                </c:pt>
                <c:pt idx="8310">
                  <c:v>-2.9134506666666671E-2</c:v>
                </c:pt>
                <c:pt idx="8311">
                  <c:v>-2.8934506666666672E-2</c:v>
                </c:pt>
                <c:pt idx="8312">
                  <c:v>-2.863450666666667E-2</c:v>
                </c:pt>
                <c:pt idx="8313">
                  <c:v>-2.8234506666666673E-2</c:v>
                </c:pt>
                <c:pt idx="8314">
                  <c:v>-2.7734506666666672E-2</c:v>
                </c:pt>
                <c:pt idx="8315">
                  <c:v>-2.7234506666666672E-2</c:v>
                </c:pt>
                <c:pt idx="8316">
                  <c:v>-2.6634506666666672E-2</c:v>
                </c:pt>
                <c:pt idx="8317">
                  <c:v>-2.5934506666666673E-2</c:v>
                </c:pt>
                <c:pt idx="8318">
                  <c:v>-2.523450666666667E-2</c:v>
                </c:pt>
                <c:pt idx="8319">
                  <c:v>-2.4534506666666671E-2</c:v>
                </c:pt>
                <c:pt idx="8320">
                  <c:v>-2.3734506666666672E-2</c:v>
                </c:pt>
                <c:pt idx="8321">
                  <c:v>-2.2834506666666671E-2</c:v>
                </c:pt>
                <c:pt idx="8322">
                  <c:v>-2.2034506666666672E-2</c:v>
                </c:pt>
                <c:pt idx="8323">
                  <c:v>-2.1134506666666671E-2</c:v>
                </c:pt>
                <c:pt idx="8324">
                  <c:v>-2.0234506666666673E-2</c:v>
                </c:pt>
                <c:pt idx="8325">
                  <c:v>-1.9234506666666672E-2</c:v>
                </c:pt>
                <c:pt idx="8326">
                  <c:v>-1.833450666666667E-2</c:v>
                </c:pt>
                <c:pt idx="8327">
                  <c:v>-1.7434506666666672E-2</c:v>
                </c:pt>
                <c:pt idx="8328">
                  <c:v>-1.6434506666666671E-2</c:v>
                </c:pt>
                <c:pt idx="8329">
                  <c:v>-1.5534506666666672E-2</c:v>
                </c:pt>
                <c:pt idx="8330">
                  <c:v>-1.4634506666666674E-2</c:v>
                </c:pt>
                <c:pt idx="8331">
                  <c:v>-1.3734506666666674E-2</c:v>
                </c:pt>
                <c:pt idx="8332">
                  <c:v>-1.2934506666666673E-2</c:v>
                </c:pt>
                <c:pt idx="8333">
                  <c:v>-1.2034506666666674E-2</c:v>
                </c:pt>
                <c:pt idx="8334">
                  <c:v>-1.1334506666666673E-2</c:v>
                </c:pt>
                <c:pt idx="8335">
                  <c:v>-1.0534506666666674E-2</c:v>
                </c:pt>
                <c:pt idx="8336">
                  <c:v>-9.8345066666666731E-3</c:v>
                </c:pt>
                <c:pt idx="8337">
                  <c:v>-9.1345066666666738E-3</c:v>
                </c:pt>
                <c:pt idx="8338">
                  <c:v>-8.534506666666674E-3</c:v>
                </c:pt>
                <c:pt idx="8339">
                  <c:v>-7.9245066666666728E-3</c:v>
                </c:pt>
                <c:pt idx="8340">
                  <c:v>-7.3745066666666727E-3</c:v>
                </c:pt>
                <c:pt idx="8341">
                  <c:v>-6.854506666666673E-3</c:v>
                </c:pt>
                <c:pt idx="8342">
                  <c:v>-6.3745066666666735E-3</c:v>
                </c:pt>
                <c:pt idx="8343">
                  <c:v>-5.9345066666666732E-3</c:v>
                </c:pt>
                <c:pt idx="8344">
                  <c:v>-5.5545066666666731E-3</c:v>
                </c:pt>
                <c:pt idx="8345">
                  <c:v>-5.1845066666666734E-3</c:v>
                </c:pt>
                <c:pt idx="8346">
                  <c:v>-4.8845066666666735E-3</c:v>
                </c:pt>
                <c:pt idx="8347">
                  <c:v>-4.6245066666666728E-3</c:v>
                </c:pt>
                <c:pt idx="8348">
                  <c:v>-4.4145066666666736E-3</c:v>
                </c:pt>
                <c:pt idx="8349">
                  <c:v>-4.2345066666666731E-3</c:v>
                </c:pt>
                <c:pt idx="8350">
                  <c:v>-4.1145066666666728E-3</c:v>
                </c:pt>
                <c:pt idx="8351">
                  <c:v>-4.0045066666666729E-3</c:v>
                </c:pt>
                <c:pt idx="8352">
                  <c:v>-3.9245066666666736E-3</c:v>
                </c:pt>
                <c:pt idx="8353">
                  <c:v>-3.874506666666673E-3</c:v>
                </c:pt>
                <c:pt idx="8354">
                  <c:v>-3.8345066666666729E-3</c:v>
                </c:pt>
                <c:pt idx="8355">
                  <c:v>-3.8145066666666729E-3</c:v>
                </c:pt>
                <c:pt idx="8356">
                  <c:v>-3.8245066666666733E-3</c:v>
                </c:pt>
                <c:pt idx="8357">
                  <c:v>-3.8245066666666733E-3</c:v>
                </c:pt>
                <c:pt idx="8358">
                  <c:v>-3.8345066666666729E-3</c:v>
                </c:pt>
                <c:pt idx="8359">
                  <c:v>-3.854506666666673E-3</c:v>
                </c:pt>
                <c:pt idx="8360">
                  <c:v>-3.8945066666666731E-3</c:v>
                </c:pt>
                <c:pt idx="8361">
                  <c:v>-3.8945066666666731E-3</c:v>
                </c:pt>
                <c:pt idx="8362">
                  <c:v>-3.9145066666666731E-3</c:v>
                </c:pt>
                <c:pt idx="8363">
                  <c:v>-3.9345066666666732E-3</c:v>
                </c:pt>
                <c:pt idx="8364">
                  <c:v>-3.9345066666666732E-3</c:v>
                </c:pt>
                <c:pt idx="8365">
                  <c:v>-3.9145066666666731E-3</c:v>
                </c:pt>
                <c:pt idx="8366">
                  <c:v>-3.8945066666666731E-3</c:v>
                </c:pt>
                <c:pt idx="8367">
                  <c:v>-3.8345066666666729E-3</c:v>
                </c:pt>
                <c:pt idx="8368">
                  <c:v>-3.7745066666666728E-3</c:v>
                </c:pt>
                <c:pt idx="8369">
                  <c:v>-3.6945066666666734E-3</c:v>
                </c:pt>
                <c:pt idx="8370">
                  <c:v>-3.5845066666666736E-3</c:v>
                </c:pt>
                <c:pt idx="8371">
                  <c:v>-3.4545066666666728E-3</c:v>
                </c:pt>
                <c:pt idx="8372">
                  <c:v>-3.3145066666666733E-3</c:v>
                </c:pt>
                <c:pt idx="8373">
                  <c:v>-3.1345066666666728E-3</c:v>
                </c:pt>
                <c:pt idx="8374">
                  <c:v>-2.9345066666666732E-3</c:v>
                </c:pt>
                <c:pt idx="8375">
                  <c:v>-2.7245066666666731E-3</c:v>
                </c:pt>
                <c:pt idx="8376">
                  <c:v>-2.4945066666666729E-3</c:v>
                </c:pt>
                <c:pt idx="8377">
                  <c:v>-2.2045066666666726E-3</c:v>
                </c:pt>
                <c:pt idx="8378">
                  <c:v>-1.9245066666666729E-3</c:v>
                </c:pt>
                <c:pt idx="8379">
                  <c:v>-1.6045066666666729E-3</c:v>
                </c:pt>
                <c:pt idx="8380">
                  <c:v>-1.2545066666666729E-3</c:v>
                </c:pt>
                <c:pt idx="8381">
                  <c:v>-8.6450666666667317E-4</c:v>
                </c:pt>
                <c:pt idx="8382">
                  <c:v>-4.6450666666667298E-4</c:v>
                </c:pt>
                <c:pt idx="8383">
                  <c:v>-3.4506666666672941E-5</c:v>
                </c:pt>
                <c:pt idx="8384">
                  <c:v>3.9849333333332707E-4</c:v>
                </c:pt>
                <c:pt idx="8385">
                  <c:v>8.3949333333332705E-4</c:v>
                </c:pt>
                <c:pt idx="8386">
                  <c:v>1.2874933333333271E-3</c:v>
                </c:pt>
                <c:pt idx="8387">
                  <c:v>1.747493333333327E-3</c:v>
                </c:pt>
                <c:pt idx="8388">
                  <c:v>2.2084933333333268E-3</c:v>
                </c:pt>
                <c:pt idx="8389">
                  <c:v>2.6754933333333272E-3</c:v>
                </c:pt>
                <c:pt idx="8390">
                  <c:v>3.1354933333333271E-3</c:v>
                </c:pt>
                <c:pt idx="8391">
                  <c:v>3.595493333333327E-3</c:v>
                </c:pt>
                <c:pt idx="8392">
                  <c:v>4.0254933333333269E-3</c:v>
                </c:pt>
                <c:pt idx="8393">
                  <c:v>4.4754933333333267E-3</c:v>
                </c:pt>
                <c:pt idx="8394">
                  <c:v>4.915493333333327E-3</c:v>
                </c:pt>
                <c:pt idx="8395">
                  <c:v>5.3454933333333269E-3</c:v>
                </c:pt>
                <c:pt idx="8396">
                  <c:v>5.7654933333333271E-3</c:v>
                </c:pt>
                <c:pt idx="8397">
                  <c:v>6.1954933333333269E-3</c:v>
                </c:pt>
                <c:pt idx="8398">
                  <c:v>6.6054933333333267E-3</c:v>
                </c:pt>
                <c:pt idx="8399">
                  <c:v>6.9954933333333264E-3</c:v>
                </c:pt>
                <c:pt idx="8400">
                  <c:v>7.365493333333327E-3</c:v>
                </c:pt>
                <c:pt idx="8401">
                  <c:v>7.6954933333333265E-3</c:v>
                </c:pt>
                <c:pt idx="8402">
                  <c:v>7.9954933333333273E-3</c:v>
                </c:pt>
                <c:pt idx="8403">
                  <c:v>8.2854933333333276E-3</c:v>
                </c:pt>
                <c:pt idx="8404">
                  <c:v>8.5354933333333279E-3</c:v>
                </c:pt>
                <c:pt idx="8405">
                  <c:v>8.7654933333333272E-3</c:v>
                </c:pt>
                <c:pt idx="8406">
                  <c:v>8.9554933333333281E-3</c:v>
                </c:pt>
                <c:pt idx="8407">
                  <c:v>9.1154933333333268E-3</c:v>
                </c:pt>
                <c:pt idx="8408">
                  <c:v>9.2254933333333275E-3</c:v>
                </c:pt>
                <c:pt idx="8409">
                  <c:v>9.3354933333333265E-3</c:v>
                </c:pt>
                <c:pt idx="8410">
                  <c:v>9.3854933333333262E-3</c:v>
                </c:pt>
                <c:pt idx="8411">
                  <c:v>9.4154933333333267E-3</c:v>
                </c:pt>
                <c:pt idx="8412">
                  <c:v>9.4054933333333271E-3</c:v>
                </c:pt>
                <c:pt idx="8413">
                  <c:v>9.365493333333327E-3</c:v>
                </c:pt>
                <c:pt idx="8414">
                  <c:v>9.2854933333333268E-3</c:v>
                </c:pt>
                <c:pt idx="8415">
                  <c:v>9.1754933333333278E-3</c:v>
                </c:pt>
                <c:pt idx="8416">
                  <c:v>9.0454933333333279E-3</c:v>
                </c:pt>
                <c:pt idx="8417">
                  <c:v>8.8654933333333266E-3</c:v>
                </c:pt>
                <c:pt idx="8418">
                  <c:v>8.6654933333333278E-3</c:v>
                </c:pt>
                <c:pt idx="8419">
                  <c:v>8.4454933333333281E-3</c:v>
                </c:pt>
                <c:pt idx="8420">
                  <c:v>8.1854933333333265E-3</c:v>
                </c:pt>
                <c:pt idx="8421">
                  <c:v>7.9254933333333267E-3</c:v>
                </c:pt>
                <c:pt idx="8422">
                  <c:v>7.6354933333333272E-3</c:v>
                </c:pt>
                <c:pt idx="8423">
                  <c:v>7.3254933333333268E-3</c:v>
                </c:pt>
                <c:pt idx="8424">
                  <c:v>6.9854933333333268E-3</c:v>
                </c:pt>
                <c:pt idx="8425">
                  <c:v>6.6554933333333273E-3</c:v>
                </c:pt>
                <c:pt idx="8426">
                  <c:v>6.2854933333333267E-3</c:v>
                </c:pt>
                <c:pt idx="8427">
                  <c:v>5.9054933333333266E-3</c:v>
                </c:pt>
                <c:pt idx="8428">
                  <c:v>5.4954933333333268E-3</c:v>
                </c:pt>
                <c:pt idx="8429">
                  <c:v>5.085493333333327E-3</c:v>
                </c:pt>
                <c:pt idx="8430">
                  <c:v>4.6454933333333268E-3</c:v>
                </c:pt>
                <c:pt idx="8431">
                  <c:v>4.2254933333333274E-3</c:v>
                </c:pt>
                <c:pt idx="8432">
                  <c:v>3.8054933333333272E-3</c:v>
                </c:pt>
                <c:pt idx="8433">
                  <c:v>3.3754933333333273E-3</c:v>
                </c:pt>
                <c:pt idx="8434">
                  <c:v>2.9554933333333271E-3</c:v>
                </c:pt>
                <c:pt idx="8435">
                  <c:v>2.5554933333333269E-3</c:v>
                </c:pt>
                <c:pt idx="8436">
                  <c:v>2.1554933333333272E-3</c:v>
                </c:pt>
                <c:pt idx="8437">
                  <c:v>1.780493333333327E-3</c:v>
                </c:pt>
                <c:pt idx="8438">
                  <c:v>1.4184933333333271E-3</c:v>
                </c:pt>
                <c:pt idx="8439">
                  <c:v>1.0764933333333271E-3</c:v>
                </c:pt>
                <c:pt idx="8440">
                  <c:v>7.4049333333332703E-4</c:v>
                </c:pt>
                <c:pt idx="8441">
                  <c:v>4.5149333333332705E-4</c:v>
                </c:pt>
                <c:pt idx="8442">
                  <c:v>1.6549333333332715E-4</c:v>
                </c:pt>
                <c:pt idx="8443">
                  <c:v>-9.4506666666672881E-5</c:v>
                </c:pt>
                <c:pt idx="8444">
                  <c:v>-3.5450666666667291E-4</c:v>
                </c:pt>
                <c:pt idx="8445">
                  <c:v>-5.8450666666667287E-4</c:v>
                </c:pt>
                <c:pt idx="8446">
                  <c:v>-8.0450666666667301E-4</c:v>
                </c:pt>
                <c:pt idx="8447">
                  <c:v>-9.9450666666667307E-4</c:v>
                </c:pt>
                <c:pt idx="8448">
                  <c:v>-1.134506666666673E-3</c:v>
                </c:pt>
                <c:pt idx="8449">
                  <c:v>-1.2645066666666729E-3</c:v>
                </c:pt>
                <c:pt idx="8450">
                  <c:v>-1.3545066666666732E-3</c:v>
                </c:pt>
                <c:pt idx="8451">
                  <c:v>-1.4145066666666729E-3</c:v>
                </c:pt>
                <c:pt idx="8452">
                  <c:v>-1.464506666666673E-3</c:v>
                </c:pt>
                <c:pt idx="8453">
                  <c:v>-1.464506666666673E-3</c:v>
                </c:pt>
                <c:pt idx="8454">
                  <c:v>-1.454506666666673E-3</c:v>
                </c:pt>
                <c:pt idx="8455">
                  <c:v>-1.4045066666666728E-3</c:v>
                </c:pt>
                <c:pt idx="8456">
                  <c:v>-1.3445066666666731E-3</c:v>
                </c:pt>
                <c:pt idx="8457">
                  <c:v>-1.2445066666666729E-3</c:v>
                </c:pt>
                <c:pt idx="8458">
                  <c:v>-1.144506666666673E-3</c:v>
                </c:pt>
                <c:pt idx="8459">
                  <c:v>-1.0145066666666731E-3</c:v>
                </c:pt>
                <c:pt idx="8460">
                  <c:v>-8.7450666666667276E-4</c:v>
                </c:pt>
                <c:pt idx="8461">
                  <c:v>-7.245066666666728E-4</c:v>
                </c:pt>
                <c:pt idx="8462">
                  <c:v>-5.6450666666667303E-4</c:v>
                </c:pt>
                <c:pt idx="8463">
                  <c:v>-3.9450666666667302E-4</c:v>
                </c:pt>
                <c:pt idx="8464">
                  <c:v>-2.0450666666667295E-4</c:v>
                </c:pt>
                <c:pt idx="8465">
                  <c:v>-2.4506666666672915E-5</c:v>
                </c:pt>
                <c:pt idx="8466">
                  <c:v>1.6549333333332715E-4</c:v>
                </c:pt>
                <c:pt idx="8467">
                  <c:v>3.7249333333332709E-4</c:v>
                </c:pt>
                <c:pt idx="8468">
                  <c:v>5.6349333333332707E-4</c:v>
                </c:pt>
                <c:pt idx="8469">
                  <c:v>7.6049333333332708E-4</c:v>
                </c:pt>
                <c:pt idx="8470">
                  <c:v>9.4449333333332711E-4</c:v>
                </c:pt>
                <c:pt idx="8471">
                  <c:v>1.1294933333333272E-3</c:v>
                </c:pt>
                <c:pt idx="8472">
                  <c:v>1.280493333333327E-3</c:v>
                </c:pt>
                <c:pt idx="8473">
                  <c:v>1.451493333333327E-3</c:v>
                </c:pt>
                <c:pt idx="8474">
                  <c:v>1.5894933333333271E-3</c:v>
                </c:pt>
                <c:pt idx="8475">
                  <c:v>1.7144933333333272E-3</c:v>
                </c:pt>
                <c:pt idx="8476">
                  <c:v>1.8134933333333271E-3</c:v>
                </c:pt>
                <c:pt idx="8477">
                  <c:v>1.9054933333333269E-3</c:v>
                </c:pt>
                <c:pt idx="8478">
                  <c:v>1.964493333333327E-3</c:v>
                </c:pt>
                <c:pt idx="8479">
                  <c:v>2.010493333333327E-3</c:v>
                </c:pt>
                <c:pt idx="8480">
                  <c:v>2.0374933333333271E-3</c:v>
                </c:pt>
                <c:pt idx="8481">
                  <c:v>2.0304933333333271E-3</c:v>
                </c:pt>
                <c:pt idx="8482">
                  <c:v>2.0044933333333271E-3</c:v>
                </c:pt>
                <c:pt idx="8483">
                  <c:v>1.958493333333327E-3</c:v>
                </c:pt>
                <c:pt idx="8484">
                  <c:v>1.879493333333327E-3</c:v>
                </c:pt>
                <c:pt idx="8485">
                  <c:v>1.7874933333333271E-3</c:v>
                </c:pt>
                <c:pt idx="8486">
                  <c:v>1.6684933333333271E-3</c:v>
                </c:pt>
                <c:pt idx="8487">
                  <c:v>1.523493333333327E-3</c:v>
                </c:pt>
                <c:pt idx="8488">
                  <c:v>1.3394933333333271E-3</c:v>
                </c:pt>
                <c:pt idx="8489">
                  <c:v>1.162493333333327E-3</c:v>
                </c:pt>
                <c:pt idx="8490">
                  <c:v>9.4449333333332711E-4</c:v>
                </c:pt>
                <c:pt idx="8491">
                  <c:v>7.0849333333332701E-4</c:v>
                </c:pt>
                <c:pt idx="8492">
                  <c:v>4.5149333333332705E-4</c:v>
                </c:pt>
                <c:pt idx="8493">
                  <c:v>1.8549333333332699E-4</c:v>
                </c:pt>
                <c:pt idx="8494">
                  <c:v>-1.2450666666667296E-4</c:v>
                </c:pt>
                <c:pt idx="8495">
                  <c:v>-4.1450666666667285E-4</c:v>
                </c:pt>
                <c:pt idx="8496">
                  <c:v>-7.3450666666667283E-4</c:v>
                </c:pt>
                <c:pt idx="8497">
                  <c:v>-1.0645066666666728E-3</c:v>
                </c:pt>
                <c:pt idx="8498">
                  <c:v>-1.4045066666666728E-3</c:v>
                </c:pt>
                <c:pt idx="8499">
                  <c:v>-1.7445066666666729E-3</c:v>
                </c:pt>
                <c:pt idx="8500">
                  <c:v>-2.0945066666666727E-3</c:v>
                </c:pt>
                <c:pt idx="8501">
                  <c:v>-2.4345066666666727E-3</c:v>
                </c:pt>
                <c:pt idx="8502">
                  <c:v>-2.7845066666666732E-3</c:v>
                </c:pt>
                <c:pt idx="8503">
                  <c:v>-3.1145066666666728E-3</c:v>
                </c:pt>
                <c:pt idx="8504">
                  <c:v>-3.4545066666666728E-3</c:v>
                </c:pt>
                <c:pt idx="8505">
                  <c:v>-3.7745066666666728E-3</c:v>
                </c:pt>
                <c:pt idx="8506">
                  <c:v>-4.0845066666666732E-3</c:v>
                </c:pt>
                <c:pt idx="8507">
                  <c:v>-4.3945066666666735E-3</c:v>
                </c:pt>
                <c:pt idx="8508">
                  <c:v>-4.684506666666673E-3</c:v>
                </c:pt>
                <c:pt idx="8509">
                  <c:v>-4.9545066666666733E-3</c:v>
                </c:pt>
                <c:pt idx="8510">
                  <c:v>-5.2145066666666731E-3</c:v>
                </c:pt>
                <c:pt idx="8511">
                  <c:v>-5.4445066666666733E-3</c:v>
                </c:pt>
                <c:pt idx="8512">
                  <c:v>-5.6545066666666734E-3</c:v>
                </c:pt>
                <c:pt idx="8513">
                  <c:v>-5.8445066666666734E-3</c:v>
                </c:pt>
                <c:pt idx="8514">
                  <c:v>-6.0145066666666734E-3</c:v>
                </c:pt>
                <c:pt idx="8515">
                  <c:v>-6.1445066666666734E-3</c:v>
                </c:pt>
                <c:pt idx="8516">
                  <c:v>-6.2645066666666728E-3</c:v>
                </c:pt>
                <c:pt idx="8517">
                  <c:v>-6.344506666666673E-3</c:v>
                </c:pt>
                <c:pt idx="8518">
                  <c:v>-6.3945066666666736E-3</c:v>
                </c:pt>
                <c:pt idx="8519">
                  <c:v>-6.4145066666666728E-3</c:v>
                </c:pt>
                <c:pt idx="8520">
                  <c:v>-6.4345066666666728E-3</c:v>
                </c:pt>
                <c:pt idx="8521">
                  <c:v>-6.3845066666666731E-3</c:v>
                </c:pt>
                <c:pt idx="8522">
                  <c:v>-6.324506666666673E-3</c:v>
                </c:pt>
                <c:pt idx="8523">
                  <c:v>-6.2245066666666736E-3</c:v>
                </c:pt>
                <c:pt idx="8524">
                  <c:v>-6.1045066666666732E-3</c:v>
                </c:pt>
                <c:pt idx="8525">
                  <c:v>-5.9545066666666733E-3</c:v>
                </c:pt>
                <c:pt idx="8526">
                  <c:v>-5.7745066666666728E-3</c:v>
                </c:pt>
                <c:pt idx="8527">
                  <c:v>-5.5645066666666736E-3</c:v>
                </c:pt>
                <c:pt idx="8528">
                  <c:v>-5.3345066666666734E-3</c:v>
                </c:pt>
                <c:pt idx="8529">
                  <c:v>-5.0845066666666732E-3</c:v>
                </c:pt>
                <c:pt idx="8530">
                  <c:v>-4.8245066666666734E-3</c:v>
                </c:pt>
                <c:pt idx="8531">
                  <c:v>-4.5245066666666734E-3</c:v>
                </c:pt>
                <c:pt idx="8532">
                  <c:v>-4.2245066666666735E-3</c:v>
                </c:pt>
                <c:pt idx="8533">
                  <c:v>-3.8945066666666731E-3</c:v>
                </c:pt>
                <c:pt idx="8534">
                  <c:v>-3.5645066666666735E-3</c:v>
                </c:pt>
                <c:pt idx="8535">
                  <c:v>-3.214506666666673E-3</c:v>
                </c:pt>
                <c:pt idx="8536">
                  <c:v>-2.874506666666673E-3</c:v>
                </c:pt>
                <c:pt idx="8537">
                  <c:v>-2.5145066666666729E-3</c:v>
                </c:pt>
                <c:pt idx="8538">
                  <c:v>-2.1445066666666733E-3</c:v>
                </c:pt>
                <c:pt idx="8539">
                  <c:v>-1.784506666666673E-3</c:v>
                </c:pt>
                <c:pt idx="8540">
                  <c:v>-1.4145066666666729E-3</c:v>
                </c:pt>
                <c:pt idx="8541">
                  <c:v>-1.0345066666666727E-3</c:v>
                </c:pt>
                <c:pt idx="8542">
                  <c:v>-6.745066666666731E-4</c:v>
                </c:pt>
                <c:pt idx="8543">
                  <c:v>-3.04506666666673E-4</c:v>
                </c:pt>
                <c:pt idx="8544">
                  <c:v>4.5493333333327052E-5</c:v>
                </c:pt>
                <c:pt idx="8545">
                  <c:v>3.7949333333332715E-4</c:v>
                </c:pt>
                <c:pt idx="8546">
                  <c:v>6.94493333333327E-4</c:v>
                </c:pt>
                <c:pt idx="8547">
                  <c:v>1.010493333333327E-3</c:v>
                </c:pt>
                <c:pt idx="8548">
                  <c:v>1.293493333333327E-3</c:v>
                </c:pt>
                <c:pt idx="8549">
                  <c:v>1.5704933333333271E-3</c:v>
                </c:pt>
                <c:pt idx="8550">
                  <c:v>1.8204933333333269E-3</c:v>
                </c:pt>
                <c:pt idx="8551">
                  <c:v>2.043493333333327E-3</c:v>
                </c:pt>
                <c:pt idx="8552">
                  <c:v>2.2344933333333268E-3</c:v>
                </c:pt>
                <c:pt idx="8553">
                  <c:v>2.415493333333327E-3</c:v>
                </c:pt>
                <c:pt idx="8554">
                  <c:v>2.575493333333327E-3</c:v>
                </c:pt>
                <c:pt idx="8555">
                  <c:v>2.6954933333333273E-3</c:v>
                </c:pt>
                <c:pt idx="8556">
                  <c:v>2.7954933333333271E-3</c:v>
                </c:pt>
                <c:pt idx="8557">
                  <c:v>2.8754933333333269E-3</c:v>
                </c:pt>
                <c:pt idx="8558">
                  <c:v>2.925493333333327E-3</c:v>
                </c:pt>
                <c:pt idx="8559">
                  <c:v>2.9554933333333271E-3</c:v>
                </c:pt>
                <c:pt idx="8560">
                  <c:v>2.9654933333333271E-3</c:v>
                </c:pt>
                <c:pt idx="8561">
                  <c:v>2.935493333333327E-3</c:v>
                </c:pt>
                <c:pt idx="8562">
                  <c:v>2.8754933333333269E-3</c:v>
                </c:pt>
                <c:pt idx="8563">
                  <c:v>2.8054933333333271E-3</c:v>
                </c:pt>
                <c:pt idx="8564">
                  <c:v>2.7054933333333269E-3</c:v>
                </c:pt>
                <c:pt idx="8565">
                  <c:v>2.585493333333327E-3</c:v>
                </c:pt>
                <c:pt idx="8566">
                  <c:v>2.435493333333327E-3</c:v>
                </c:pt>
                <c:pt idx="8567">
                  <c:v>2.2744933333333269E-3</c:v>
                </c:pt>
                <c:pt idx="8568">
                  <c:v>2.0834933333333272E-3</c:v>
                </c:pt>
                <c:pt idx="8569">
                  <c:v>1.892493333333327E-3</c:v>
                </c:pt>
                <c:pt idx="8570">
                  <c:v>1.675493333333327E-3</c:v>
                </c:pt>
                <c:pt idx="8571">
                  <c:v>1.445493333333327E-3</c:v>
                </c:pt>
                <c:pt idx="8572">
                  <c:v>1.201493333333327E-3</c:v>
                </c:pt>
                <c:pt idx="8573">
                  <c:v>9.5849333333332702E-4</c:v>
                </c:pt>
                <c:pt idx="8574">
                  <c:v>6.94493333333327E-4</c:v>
                </c:pt>
                <c:pt idx="8575">
                  <c:v>4.3849333333332706E-4</c:v>
                </c:pt>
                <c:pt idx="8576">
                  <c:v>1.7549333333332696E-4</c:v>
                </c:pt>
                <c:pt idx="8577">
                  <c:v>-9.4506666666672881E-5</c:v>
                </c:pt>
                <c:pt idx="8578">
                  <c:v>-3.6450666666667294E-4</c:v>
                </c:pt>
                <c:pt idx="8579">
                  <c:v>-6.2450666666667297E-4</c:v>
                </c:pt>
                <c:pt idx="8580">
                  <c:v>-8.8450666666667279E-4</c:v>
                </c:pt>
                <c:pt idx="8581">
                  <c:v>-1.134506666666673E-3</c:v>
                </c:pt>
                <c:pt idx="8582">
                  <c:v>-1.3745066666666728E-3</c:v>
                </c:pt>
                <c:pt idx="8583">
                  <c:v>-1.6045066666666729E-3</c:v>
                </c:pt>
                <c:pt idx="8584">
                  <c:v>-1.8345066666666731E-3</c:v>
                </c:pt>
                <c:pt idx="8585">
                  <c:v>-2.0345066666666725E-3</c:v>
                </c:pt>
                <c:pt idx="8586">
                  <c:v>-2.2245066666666726E-3</c:v>
                </c:pt>
                <c:pt idx="8587">
                  <c:v>-2.3945066666666726E-3</c:v>
                </c:pt>
                <c:pt idx="8588">
                  <c:v>-2.554506666666673E-3</c:v>
                </c:pt>
                <c:pt idx="8589">
                  <c:v>-2.684506666666673E-3</c:v>
                </c:pt>
                <c:pt idx="8590">
                  <c:v>-2.8145066666666729E-3</c:v>
                </c:pt>
                <c:pt idx="8591">
                  <c:v>-2.9045066666666735E-3</c:v>
                </c:pt>
                <c:pt idx="8592">
                  <c:v>-2.9745066666666733E-3</c:v>
                </c:pt>
                <c:pt idx="8593">
                  <c:v>-3.0345066666666734E-3</c:v>
                </c:pt>
                <c:pt idx="8594">
                  <c:v>-3.0645066666666731E-3</c:v>
                </c:pt>
                <c:pt idx="8595">
                  <c:v>-3.0745066666666735E-3</c:v>
                </c:pt>
                <c:pt idx="8596">
                  <c:v>-3.0645066666666731E-3</c:v>
                </c:pt>
                <c:pt idx="8597">
                  <c:v>-3.024506666666673E-3</c:v>
                </c:pt>
                <c:pt idx="8598">
                  <c:v>-2.9645066666666728E-3</c:v>
                </c:pt>
                <c:pt idx="8599">
                  <c:v>-2.8845066666666735E-3</c:v>
                </c:pt>
                <c:pt idx="8600">
                  <c:v>-2.7945066666666728E-3</c:v>
                </c:pt>
                <c:pt idx="8601">
                  <c:v>-2.6545066666666733E-3</c:v>
                </c:pt>
                <c:pt idx="8602">
                  <c:v>-2.5145066666666729E-3</c:v>
                </c:pt>
                <c:pt idx="8603">
                  <c:v>-2.3545066666666734E-3</c:v>
                </c:pt>
                <c:pt idx="8604">
                  <c:v>-2.1745066666666729E-3</c:v>
                </c:pt>
                <c:pt idx="8605">
                  <c:v>-1.9745066666666733E-3</c:v>
                </c:pt>
                <c:pt idx="8606">
                  <c:v>-1.7645066666666729E-3</c:v>
                </c:pt>
                <c:pt idx="8607">
                  <c:v>-1.5245066666666732E-3</c:v>
                </c:pt>
                <c:pt idx="8608">
                  <c:v>-1.284506666666673E-3</c:v>
                </c:pt>
                <c:pt idx="8609">
                  <c:v>-1.0245066666666732E-3</c:v>
                </c:pt>
                <c:pt idx="8610">
                  <c:v>-7.645066666666729E-4</c:v>
                </c:pt>
                <c:pt idx="8611">
                  <c:v>-4.9450666666667306E-4</c:v>
                </c:pt>
                <c:pt idx="8612">
                  <c:v>-2.2450666666667301E-4</c:v>
                </c:pt>
                <c:pt idx="8613">
                  <c:v>6.5493333333327105E-5</c:v>
                </c:pt>
                <c:pt idx="8614">
                  <c:v>3.55493333333327E-4</c:v>
                </c:pt>
                <c:pt idx="8615">
                  <c:v>6.4249333333332704E-4</c:v>
                </c:pt>
                <c:pt idx="8616">
                  <c:v>9.1849333333332702E-4</c:v>
                </c:pt>
                <c:pt idx="8617">
                  <c:v>1.208493333333327E-3</c:v>
                </c:pt>
                <c:pt idx="8618">
                  <c:v>1.484493333333327E-3</c:v>
                </c:pt>
                <c:pt idx="8619">
                  <c:v>1.760493333333327E-3</c:v>
                </c:pt>
                <c:pt idx="8620">
                  <c:v>2.0174933333333271E-3</c:v>
                </c:pt>
                <c:pt idx="8621">
                  <c:v>2.2804933333333268E-3</c:v>
                </c:pt>
                <c:pt idx="8622">
                  <c:v>2.5154933333333268E-3</c:v>
                </c:pt>
                <c:pt idx="8623">
                  <c:v>2.755493333333327E-3</c:v>
                </c:pt>
                <c:pt idx="8624">
                  <c:v>2.9754933333333271E-3</c:v>
                </c:pt>
                <c:pt idx="8625">
                  <c:v>3.1754933333333268E-3</c:v>
                </c:pt>
                <c:pt idx="8626">
                  <c:v>3.3554933333333273E-3</c:v>
                </c:pt>
                <c:pt idx="8627">
                  <c:v>3.5354933333333269E-3</c:v>
                </c:pt>
                <c:pt idx="8628">
                  <c:v>3.6754933333333272E-3</c:v>
                </c:pt>
                <c:pt idx="8629">
                  <c:v>3.8154933333333267E-3</c:v>
                </c:pt>
                <c:pt idx="8630">
                  <c:v>3.9254933333333275E-3</c:v>
                </c:pt>
                <c:pt idx="8631">
                  <c:v>4.0154933333333273E-3</c:v>
                </c:pt>
                <c:pt idx="8632">
                  <c:v>4.0754933333333274E-3</c:v>
                </c:pt>
                <c:pt idx="8633">
                  <c:v>4.1354933333333267E-3</c:v>
                </c:pt>
                <c:pt idx="8634">
                  <c:v>4.1554933333333268E-3</c:v>
                </c:pt>
                <c:pt idx="8635">
                  <c:v>4.1554933333333268E-3</c:v>
                </c:pt>
                <c:pt idx="8636">
                  <c:v>4.1254933333333271E-3</c:v>
                </c:pt>
                <c:pt idx="8637">
                  <c:v>4.0954933333333266E-3</c:v>
                </c:pt>
                <c:pt idx="8638">
                  <c:v>4.0154933333333273E-3</c:v>
                </c:pt>
                <c:pt idx="8639">
                  <c:v>3.9354933333333271E-3</c:v>
                </c:pt>
                <c:pt idx="8640">
                  <c:v>3.8254933333333272E-3</c:v>
                </c:pt>
                <c:pt idx="8641">
                  <c:v>3.7054933333333269E-3</c:v>
                </c:pt>
                <c:pt idx="8642">
                  <c:v>3.5554933333333269E-3</c:v>
                </c:pt>
                <c:pt idx="8643">
                  <c:v>3.3954933333333274E-3</c:v>
                </c:pt>
                <c:pt idx="8644">
                  <c:v>3.2154933333333269E-3</c:v>
                </c:pt>
                <c:pt idx="8645">
                  <c:v>3.0254933333333268E-3</c:v>
                </c:pt>
                <c:pt idx="8646">
                  <c:v>2.8254933333333272E-3</c:v>
                </c:pt>
                <c:pt idx="8647">
                  <c:v>2.605493333333327E-3</c:v>
                </c:pt>
                <c:pt idx="8648">
                  <c:v>2.3654933333333268E-3</c:v>
                </c:pt>
                <c:pt idx="8649">
                  <c:v>2.1424933333333272E-3</c:v>
                </c:pt>
                <c:pt idx="8650">
                  <c:v>1.892493333333327E-3</c:v>
                </c:pt>
                <c:pt idx="8651">
                  <c:v>1.6424933333333272E-3</c:v>
                </c:pt>
                <c:pt idx="8652">
                  <c:v>1.3724933333333271E-3</c:v>
                </c:pt>
                <c:pt idx="8653">
                  <c:v>1.1164933333333272E-3</c:v>
                </c:pt>
                <c:pt idx="8654">
                  <c:v>8.3949333333332705E-4</c:v>
                </c:pt>
                <c:pt idx="8655">
                  <c:v>5.7649333333332706E-4</c:v>
                </c:pt>
                <c:pt idx="8656">
                  <c:v>3.1549333333332711E-4</c:v>
                </c:pt>
                <c:pt idx="8657">
                  <c:v>4.5493333333327052E-5</c:v>
                </c:pt>
                <c:pt idx="8658">
                  <c:v>-2.2450666666667301E-4</c:v>
                </c:pt>
                <c:pt idx="8659">
                  <c:v>-4.6450666666667298E-4</c:v>
                </c:pt>
                <c:pt idx="8660">
                  <c:v>-7.1450666666667277E-4</c:v>
                </c:pt>
                <c:pt idx="8661">
                  <c:v>-9.4450666666667294E-4</c:v>
                </c:pt>
                <c:pt idx="8662">
                  <c:v>-1.1645066666666731E-3</c:v>
                </c:pt>
                <c:pt idx="8663">
                  <c:v>-1.3745066666666728E-3</c:v>
                </c:pt>
                <c:pt idx="8664">
                  <c:v>-1.5845066666666729E-3</c:v>
                </c:pt>
                <c:pt idx="8665">
                  <c:v>-1.7645066666666729E-3</c:v>
                </c:pt>
                <c:pt idx="8666">
                  <c:v>-1.9345066666666729E-3</c:v>
                </c:pt>
                <c:pt idx="8667">
                  <c:v>-2.0945066666666727E-3</c:v>
                </c:pt>
                <c:pt idx="8668">
                  <c:v>-2.2445066666666727E-3</c:v>
                </c:pt>
                <c:pt idx="8669">
                  <c:v>-2.364506666666673E-3</c:v>
                </c:pt>
                <c:pt idx="8670">
                  <c:v>-2.4745066666666728E-3</c:v>
                </c:pt>
                <c:pt idx="8671">
                  <c:v>-2.5645066666666735E-3</c:v>
                </c:pt>
                <c:pt idx="8672">
                  <c:v>-2.6245066666666728E-3</c:v>
                </c:pt>
                <c:pt idx="8673">
                  <c:v>-2.684506666666673E-3</c:v>
                </c:pt>
                <c:pt idx="8674">
                  <c:v>-2.7345066666666735E-3</c:v>
                </c:pt>
                <c:pt idx="8675">
                  <c:v>-2.7445066666666731E-3</c:v>
                </c:pt>
                <c:pt idx="8676">
                  <c:v>-2.7545066666666736E-3</c:v>
                </c:pt>
                <c:pt idx="8677">
                  <c:v>-2.7245066666666731E-3</c:v>
                </c:pt>
                <c:pt idx="8678">
                  <c:v>-2.6945066666666734E-3</c:v>
                </c:pt>
                <c:pt idx="8679">
                  <c:v>-2.6445066666666728E-3</c:v>
                </c:pt>
                <c:pt idx="8680">
                  <c:v>-2.5845066666666736E-3</c:v>
                </c:pt>
                <c:pt idx="8681">
                  <c:v>-2.4945066666666729E-3</c:v>
                </c:pt>
                <c:pt idx="8682">
                  <c:v>-2.4045066666666731E-3</c:v>
                </c:pt>
                <c:pt idx="8683">
                  <c:v>-2.2945066666666732E-3</c:v>
                </c:pt>
                <c:pt idx="8684">
                  <c:v>-2.1745066666666729E-3</c:v>
                </c:pt>
                <c:pt idx="8685">
                  <c:v>-2.0345066666666725E-3</c:v>
                </c:pt>
                <c:pt idx="8686">
                  <c:v>-1.8945066666666728E-3</c:v>
                </c:pt>
                <c:pt idx="8687">
                  <c:v>-1.7245066666666728E-3</c:v>
                </c:pt>
                <c:pt idx="8688">
                  <c:v>-1.5545066666666728E-3</c:v>
                </c:pt>
                <c:pt idx="8689">
                  <c:v>-1.3945066666666728E-3</c:v>
                </c:pt>
                <c:pt idx="8690">
                  <c:v>-1.2145066666666728E-3</c:v>
                </c:pt>
                <c:pt idx="8691">
                  <c:v>-1.0345066666666727E-3</c:v>
                </c:pt>
                <c:pt idx="8692">
                  <c:v>-8.5450666666667314E-4</c:v>
                </c:pt>
                <c:pt idx="8693">
                  <c:v>-6.6450666666667308E-4</c:v>
                </c:pt>
                <c:pt idx="8694">
                  <c:v>-4.7450666666667301E-4</c:v>
                </c:pt>
                <c:pt idx="8695">
                  <c:v>-2.8450666666667295E-4</c:v>
                </c:pt>
                <c:pt idx="8696">
                  <c:v>-1.2450666666667296E-4</c:v>
                </c:pt>
                <c:pt idx="8697">
                  <c:v>6.5493333333327105E-5</c:v>
                </c:pt>
                <c:pt idx="8698">
                  <c:v>2.3549333333332712E-4</c:v>
                </c:pt>
                <c:pt idx="8699">
                  <c:v>3.9849333333332707E-4</c:v>
                </c:pt>
                <c:pt idx="8700">
                  <c:v>5.5049333333332708E-4</c:v>
                </c:pt>
                <c:pt idx="8701">
                  <c:v>7.0849333333332701E-4</c:v>
                </c:pt>
                <c:pt idx="8702">
                  <c:v>8.3949333333332705E-4</c:v>
                </c:pt>
                <c:pt idx="8703">
                  <c:v>9.7149333333332701E-4</c:v>
                </c:pt>
                <c:pt idx="8704">
                  <c:v>1.0894933333333271E-3</c:v>
                </c:pt>
                <c:pt idx="8705">
                  <c:v>1.1944933333333271E-3</c:v>
                </c:pt>
                <c:pt idx="8706">
                  <c:v>1.273493333333327E-3</c:v>
                </c:pt>
                <c:pt idx="8707">
                  <c:v>1.3594933333333271E-3</c:v>
                </c:pt>
                <c:pt idx="8708">
                  <c:v>1.4184933333333271E-3</c:v>
                </c:pt>
                <c:pt idx="8709">
                  <c:v>1.471493333333327E-3</c:v>
                </c:pt>
                <c:pt idx="8710">
                  <c:v>1.5044933333333271E-3</c:v>
                </c:pt>
                <c:pt idx="8711">
                  <c:v>1.523493333333327E-3</c:v>
                </c:pt>
                <c:pt idx="8712">
                  <c:v>1.5174933333333271E-3</c:v>
                </c:pt>
                <c:pt idx="8713">
                  <c:v>1.523493333333327E-3</c:v>
                </c:pt>
                <c:pt idx="8714">
                  <c:v>1.497493333333327E-3</c:v>
                </c:pt>
                <c:pt idx="8715">
                  <c:v>1.458493333333327E-3</c:v>
                </c:pt>
                <c:pt idx="8716">
                  <c:v>1.3984933333333271E-3</c:v>
                </c:pt>
                <c:pt idx="8717">
                  <c:v>1.3394933333333271E-3</c:v>
                </c:pt>
                <c:pt idx="8718">
                  <c:v>1.2544933333333271E-3</c:v>
                </c:pt>
                <c:pt idx="8719">
                  <c:v>1.1684933333333271E-3</c:v>
                </c:pt>
                <c:pt idx="8720">
                  <c:v>1.069493333333327E-3</c:v>
                </c:pt>
                <c:pt idx="8721">
                  <c:v>9.5849333333332702E-4</c:v>
                </c:pt>
                <c:pt idx="8722">
                  <c:v>8.3949333333332705E-4</c:v>
                </c:pt>
                <c:pt idx="8723">
                  <c:v>7.21493333333327E-4</c:v>
                </c:pt>
                <c:pt idx="8724">
                  <c:v>5.8349333333332701E-4</c:v>
                </c:pt>
                <c:pt idx="8725">
                  <c:v>4.5849333333332701E-4</c:v>
                </c:pt>
                <c:pt idx="8726">
                  <c:v>3.1549333333332711E-4</c:v>
                </c:pt>
                <c:pt idx="8727">
                  <c:v>1.8549333333332699E-4</c:v>
                </c:pt>
                <c:pt idx="8728">
                  <c:v>2.5493333333327E-5</c:v>
                </c:pt>
                <c:pt idx="8729">
                  <c:v>-1.0450666666667291E-4</c:v>
                </c:pt>
                <c:pt idx="8730">
                  <c:v>-2.4450666666667306E-4</c:v>
                </c:pt>
                <c:pt idx="8731">
                  <c:v>-3.8450666666667299E-4</c:v>
                </c:pt>
                <c:pt idx="8732">
                  <c:v>-5.2450666666667293E-4</c:v>
                </c:pt>
                <c:pt idx="8733">
                  <c:v>-6.5450666666667305E-4</c:v>
                </c:pt>
                <c:pt idx="8734">
                  <c:v>-7.9450666666667298E-4</c:v>
                </c:pt>
                <c:pt idx="8735">
                  <c:v>-9.1450666666667286E-4</c:v>
                </c:pt>
                <c:pt idx="8736">
                  <c:v>-1.0245066666666732E-3</c:v>
                </c:pt>
                <c:pt idx="8737">
                  <c:v>-1.124506666666673E-3</c:v>
                </c:pt>
                <c:pt idx="8738">
                  <c:v>-1.2345066666666728E-3</c:v>
                </c:pt>
                <c:pt idx="8739">
                  <c:v>-1.314506666666673E-3</c:v>
                </c:pt>
                <c:pt idx="8740">
                  <c:v>-1.4045066666666728E-3</c:v>
                </c:pt>
                <c:pt idx="8741">
                  <c:v>-1.474506666666673E-3</c:v>
                </c:pt>
                <c:pt idx="8742">
                  <c:v>-1.5345066666666728E-3</c:v>
                </c:pt>
                <c:pt idx="8743">
                  <c:v>-1.5745066666666729E-3</c:v>
                </c:pt>
                <c:pt idx="8744">
                  <c:v>-1.624506666666673E-3</c:v>
                </c:pt>
                <c:pt idx="8745">
                  <c:v>-1.634506666666673E-3</c:v>
                </c:pt>
                <c:pt idx="8746">
                  <c:v>-1.6545066666666731E-3</c:v>
                </c:pt>
                <c:pt idx="8747">
                  <c:v>-1.6545066666666731E-3</c:v>
                </c:pt>
                <c:pt idx="8748">
                  <c:v>-1.644506666666673E-3</c:v>
                </c:pt>
                <c:pt idx="8749">
                  <c:v>-1.624506666666673E-3</c:v>
                </c:pt>
                <c:pt idx="8750">
                  <c:v>-1.5845066666666729E-3</c:v>
                </c:pt>
                <c:pt idx="8751">
                  <c:v>-1.5345066666666728E-3</c:v>
                </c:pt>
                <c:pt idx="8752">
                  <c:v>-1.474506666666673E-3</c:v>
                </c:pt>
                <c:pt idx="8753">
                  <c:v>-1.4145066666666729E-3</c:v>
                </c:pt>
                <c:pt idx="8754">
                  <c:v>-1.3445066666666731E-3</c:v>
                </c:pt>
                <c:pt idx="8755">
                  <c:v>-1.2645066666666729E-3</c:v>
                </c:pt>
                <c:pt idx="8756">
                  <c:v>-1.1745066666666731E-3</c:v>
                </c:pt>
                <c:pt idx="8757">
                  <c:v>-1.0645066666666728E-3</c:v>
                </c:pt>
                <c:pt idx="8758">
                  <c:v>-9.6450666666667299E-4</c:v>
                </c:pt>
                <c:pt idx="8759">
                  <c:v>-8.5450666666667314E-4</c:v>
                </c:pt>
                <c:pt idx="8760">
                  <c:v>-7.4450666666667285E-4</c:v>
                </c:pt>
                <c:pt idx="8761">
                  <c:v>-6.1450666666667294E-4</c:v>
                </c:pt>
                <c:pt idx="8762">
                  <c:v>-4.9450666666667306E-4</c:v>
                </c:pt>
                <c:pt idx="8763">
                  <c:v>-3.7450666666667297E-4</c:v>
                </c:pt>
                <c:pt idx="8764">
                  <c:v>-2.5450666666667287E-4</c:v>
                </c:pt>
                <c:pt idx="8765">
                  <c:v>-1.1450666666667293E-4</c:v>
                </c:pt>
                <c:pt idx="8766">
                  <c:v>5.4933333333269472E-6</c:v>
                </c:pt>
                <c:pt idx="8767">
                  <c:v>1.454933333333271E-4</c:v>
                </c:pt>
                <c:pt idx="8768">
                  <c:v>2.6549333333332698E-4</c:v>
                </c:pt>
                <c:pt idx="8769">
                  <c:v>3.8549333333332708E-4</c:v>
                </c:pt>
                <c:pt idx="8770">
                  <c:v>4.9049333333332703E-4</c:v>
                </c:pt>
                <c:pt idx="8771">
                  <c:v>6.0949333333332699E-4</c:v>
                </c:pt>
                <c:pt idx="8772">
                  <c:v>7.0149333333332706E-4</c:v>
                </c:pt>
                <c:pt idx="8773">
                  <c:v>8.0649333333332701E-4</c:v>
                </c:pt>
                <c:pt idx="8774">
                  <c:v>8.9249333333332704E-4</c:v>
                </c:pt>
                <c:pt idx="8775">
                  <c:v>9.7749333333332694E-4</c:v>
                </c:pt>
                <c:pt idx="8776">
                  <c:v>1.043493333333327E-3</c:v>
                </c:pt>
                <c:pt idx="8777">
                  <c:v>1.1164933333333272E-3</c:v>
                </c:pt>
                <c:pt idx="8778">
                  <c:v>1.1684933333333271E-3</c:v>
                </c:pt>
                <c:pt idx="8779">
                  <c:v>1.214493333333327E-3</c:v>
                </c:pt>
                <c:pt idx="8780">
                  <c:v>1.2414933333333271E-3</c:v>
                </c:pt>
                <c:pt idx="8781">
                  <c:v>1.273493333333327E-3</c:v>
                </c:pt>
                <c:pt idx="8782">
                  <c:v>1.280493333333327E-3</c:v>
                </c:pt>
                <c:pt idx="8783">
                  <c:v>1.293493333333327E-3</c:v>
                </c:pt>
                <c:pt idx="8784">
                  <c:v>1.2874933333333271E-3</c:v>
                </c:pt>
                <c:pt idx="8785">
                  <c:v>1.273493333333327E-3</c:v>
                </c:pt>
                <c:pt idx="8786">
                  <c:v>1.2414933333333271E-3</c:v>
                </c:pt>
                <c:pt idx="8787">
                  <c:v>1.214493333333327E-3</c:v>
                </c:pt>
                <c:pt idx="8788">
                  <c:v>1.162493333333327E-3</c:v>
                </c:pt>
                <c:pt idx="8789">
                  <c:v>1.1224933333333271E-3</c:v>
                </c:pt>
                <c:pt idx="8790">
                  <c:v>1.0634933333333271E-3</c:v>
                </c:pt>
                <c:pt idx="8791">
                  <c:v>1.0044933333333271E-3</c:v>
                </c:pt>
                <c:pt idx="8792">
                  <c:v>9.2549333333332698E-4</c:v>
                </c:pt>
                <c:pt idx="8793">
                  <c:v>8.59493333333327E-4</c:v>
                </c:pt>
                <c:pt idx="8794">
                  <c:v>7.8049333333332703E-4</c:v>
                </c:pt>
                <c:pt idx="8795">
                  <c:v>6.94493333333327E-4</c:v>
                </c:pt>
                <c:pt idx="8796">
                  <c:v>5.96493333333327E-4</c:v>
                </c:pt>
                <c:pt idx="8797">
                  <c:v>5.0449333333332704E-4</c:v>
                </c:pt>
                <c:pt idx="8798">
                  <c:v>4.0549333333332702E-4</c:v>
                </c:pt>
                <c:pt idx="8799">
                  <c:v>3.0549333333332708E-4</c:v>
                </c:pt>
                <c:pt idx="8800">
                  <c:v>2.1549333333332706E-4</c:v>
                </c:pt>
                <c:pt idx="8801">
                  <c:v>1.0549333333332699E-4</c:v>
                </c:pt>
                <c:pt idx="8802">
                  <c:v>5.4933333333269472E-6</c:v>
                </c:pt>
                <c:pt idx="8803">
                  <c:v>-9.4506666666672881E-5</c:v>
                </c:pt>
                <c:pt idx="8804">
                  <c:v>-1.9450666666667293E-4</c:v>
                </c:pt>
                <c:pt idx="8805">
                  <c:v>-2.8450666666667295E-4</c:v>
                </c:pt>
                <c:pt idx="8806">
                  <c:v>-3.7450666666667297E-4</c:v>
                </c:pt>
                <c:pt idx="8807">
                  <c:v>-4.6450666666667298E-4</c:v>
                </c:pt>
                <c:pt idx="8808">
                  <c:v>-5.54506666666673E-4</c:v>
                </c:pt>
                <c:pt idx="8809">
                  <c:v>-6.2450666666667297E-4</c:v>
                </c:pt>
                <c:pt idx="8810">
                  <c:v>-7.0450666666667275E-4</c:v>
                </c:pt>
                <c:pt idx="8811">
                  <c:v>-7.7450666666667293E-4</c:v>
                </c:pt>
                <c:pt idx="8812">
                  <c:v>-8.5450666666667314E-4</c:v>
                </c:pt>
                <c:pt idx="8813">
                  <c:v>-9.0450666666667284E-4</c:v>
                </c:pt>
                <c:pt idx="8814">
                  <c:v>-9.7450666666667302E-4</c:v>
                </c:pt>
                <c:pt idx="8815">
                  <c:v>-1.0145066666666731E-3</c:v>
                </c:pt>
                <c:pt idx="8816">
                  <c:v>-1.0645066666666728E-3</c:v>
                </c:pt>
                <c:pt idx="8817">
                  <c:v>-1.1045066666666729E-3</c:v>
                </c:pt>
                <c:pt idx="8818">
                  <c:v>-1.144506666666673E-3</c:v>
                </c:pt>
                <c:pt idx="8819">
                  <c:v>-1.1645066666666731E-3</c:v>
                </c:pt>
                <c:pt idx="8820">
                  <c:v>-1.1945066666666732E-3</c:v>
                </c:pt>
                <c:pt idx="8821">
                  <c:v>-1.2045066666666728E-3</c:v>
                </c:pt>
                <c:pt idx="8822">
                  <c:v>-1.2145066666666728E-3</c:v>
                </c:pt>
                <c:pt idx="8823">
                  <c:v>-1.2145066666666728E-3</c:v>
                </c:pt>
                <c:pt idx="8824">
                  <c:v>-1.2245066666666728E-3</c:v>
                </c:pt>
                <c:pt idx="8825">
                  <c:v>-1.2045066666666728E-3</c:v>
                </c:pt>
                <c:pt idx="8826">
                  <c:v>-1.1845066666666731E-3</c:v>
                </c:pt>
                <c:pt idx="8827">
                  <c:v>-1.1645066666666731E-3</c:v>
                </c:pt>
                <c:pt idx="8828">
                  <c:v>-1.144506666666673E-3</c:v>
                </c:pt>
                <c:pt idx="8829">
                  <c:v>-1.114506666666673E-3</c:v>
                </c:pt>
                <c:pt idx="8830">
                  <c:v>-1.0845066666666729E-3</c:v>
                </c:pt>
                <c:pt idx="8831">
                  <c:v>-1.0445066666666728E-3</c:v>
                </c:pt>
                <c:pt idx="8832">
                  <c:v>-9.9450666666667307E-4</c:v>
                </c:pt>
                <c:pt idx="8833">
                  <c:v>-9.5450666666667297E-4</c:v>
                </c:pt>
                <c:pt idx="8834">
                  <c:v>-9.0450666666667284E-4</c:v>
                </c:pt>
                <c:pt idx="8835">
                  <c:v>-8.4450666666667311E-4</c:v>
                </c:pt>
                <c:pt idx="8836">
                  <c:v>-7.9450666666667298E-4</c:v>
                </c:pt>
                <c:pt idx="8837">
                  <c:v>-7.3450666666667283E-4</c:v>
                </c:pt>
                <c:pt idx="8838">
                  <c:v>-6.745066666666731E-4</c:v>
                </c:pt>
                <c:pt idx="8839">
                  <c:v>-6.1450666666667294E-4</c:v>
                </c:pt>
                <c:pt idx="8840">
                  <c:v>-5.6450666666667303E-4</c:v>
                </c:pt>
                <c:pt idx="8841">
                  <c:v>-4.9450666666667306E-4</c:v>
                </c:pt>
                <c:pt idx="8842">
                  <c:v>-4.3450666666667291E-4</c:v>
                </c:pt>
                <c:pt idx="8843">
                  <c:v>-3.8450666666667299E-4</c:v>
                </c:pt>
                <c:pt idx="8844">
                  <c:v>-3.3450666666667286E-4</c:v>
                </c:pt>
                <c:pt idx="8845">
                  <c:v>-2.6450666666667289E-4</c:v>
                </c:pt>
                <c:pt idx="8846">
                  <c:v>-2.1450666666667298E-4</c:v>
                </c:pt>
                <c:pt idx="8847">
                  <c:v>-1.5450666666667304E-4</c:v>
                </c:pt>
                <c:pt idx="8848">
                  <c:v>-1.0450666666667291E-4</c:v>
                </c:pt>
                <c:pt idx="8849">
                  <c:v>-6.450666666667302E-5</c:v>
                </c:pt>
                <c:pt idx="8850">
                  <c:v>-2.4506666666672915E-5</c:v>
                </c:pt>
                <c:pt idx="8851">
                  <c:v>2.5493333333327E-5</c:v>
                </c:pt>
                <c:pt idx="8852">
                  <c:v>5.5493333333327078E-5</c:v>
                </c:pt>
                <c:pt idx="8853">
                  <c:v>9.5493333333326966E-5</c:v>
                </c:pt>
                <c:pt idx="8854">
                  <c:v>1.2549333333332705E-4</c:v>
                </c:pt>
                <c:pt idx="8855">
                  <c:v>1.454933333333271E-4</c:v>
                </c:pt>
                <c:pt idx="8856">
                  <c:v>1.5549333333332712E-4</c:v>
                </c:pt>
                <c:pt idx="8857">
                  <c:v>1.8549333333332699E-4</c:v>
                </c:pt>
                <c:pt idx="8858">
                  <c:v>1.8549333333332699E-4</c:v>
                </c:pt>
                <c:pt idx="8859">
                  <c:v>1.9549333333332701E-4</c:v>
                </c:pt>
                <c:pt idx="8860">
                  <c:v>1.9549333333332701E-4</c:v>
                </c:pt>
                <c:pt idx="8861">
                  <c:v>1.9549333333332701E-4</c:v>
                </c:pt>
                <c:pt idx="8862">
                  <c:v>1.8549333333332699E-4</c:v>
                </c:pt>
                <c:pt idx="8863">
                  <c:v>1.8549333333332699E-4</c:v>
                </c:pt>
                <c:pt idx="8864">
                  <c:v>1.7549333333332696E-4</c:v>
                </c:pt>
                <c:pt idx="8865">
                  <c:v>1.6549333333332715E-4</c:v>
                </c:pt>
                <c:pt idx="8866">
                  <c:v>1.454933333333271E-4</c:v>
                </c:pt>
                <c:pt idx="8867">
                  <c:v>1.2549333333332705E-4</c:v>
                </c:pt>
                <c:pt idx="8868">
                  <c:v>1.0549333333332699E-4</c:v>
                </c:pt>
                <c:pt idx="8869">
                  <c:v>8.549333333332694E-5</c:v>
                </c:pt>
                <c:pt idx="8870">
                  <c:v>6.5493333333327105E-5</c:v>
                </c:pt>
                <c:pt idx="8871">
                  <c:v>5.5493333333327078E-5</c:v>
                </c:pt>
                <c:pt idx="8872">
                  <c:v>2.5493333333327E-5</c:v>
                </c:pt>
                <c:pt idx="8873">
                  <c:v>1.5493333333326973E-5</c:v>
                </c:pt>
                <c:pt idx="8874">
                  <c:v>-4.5066666666728622E-6</c:v>
                </c:pt>
                <c:pt idx="8875">
                  <c:v>-1.4506666666672888E-5</c:v>
                </c:pt>
                <c:pt idx="8876">
                  <c:v>-3.4506666666672941E-5</c:v>
                </c:pt>
                <c:pt idx="8877">
                  <c:v>-4.4506666666672967E-5</c:v>
                </c:pt>
                <c:pt idx="8878">
                  <c:v>-5.4506666666672993E-5</c:v>
                </c:pt>
                <c:pt idx="8879">
                  <c:v>-5.4506666666672993E-5</c:v>
                </c:pt>
                <c:pt idx="8880">
                  <c:v>-5.4506666666672993E-5</c:v>
                </c:pt>
                <c:pt idx="8881">
                  <c:v>-5.4506666666672993E-5</c:v>
                </c:pt>
                <c:pt idx="8882">
                  <c:v>-5.4506666666672993E-5</c:v>
                </c:pt>
                <c:pt idx="8883">
                  <c:v>-3.4506666666672941E-5</c:v>
                </c:pt>
                <c:pt idx="8884">
                  <c:v>-2.4506666666672915E-5</c:v>
                </c:pt>
                <c:pt idx="8885">
                  <c:v>5.4933333333269472E-6</c:v>
                </c:pt>
                <c:pt idx="8886">
                  <c:v>2.5493333333327E-5</c:v>
                </c:pt>
                <c:pt idx="8887">
                  <c:v>6.5493333333327105E-5</c:v>
                </c:pt>
                <c:pt idx="8888">
                  <c:v>8.549333333332694E-5</c:v>
                </c:pt>
                <c:pt idx="8889">
                  <c:v>1.3549333333332707E-4</c:v>
                </c:pt>
                <c:pt idx="8890">
                  <c:v>1.7549333333332696E-4</c:v>
                </c:pt>
                <c:pt idx="8891">
                  <c:v>2.2549333333332709E-4</c:v>
                </c:pt>
                <c:pt idx="8892">
                  <c:v>2.75493333333327E-4</c:v>
                </c:pt>
                <c:pt idx="8893">
                  <c:v>3.3549333333332695E-4</c:v>
                </c:pt>
                <c:pt idx="8894">
                  <c:v>3.9249333333332703E-4</c:v>
                </c:pt>
                <c:pt idx="8895">
                  <c:v>4.6449333333332705E-4</c:v>
                </c:pt>
                <c:pt idx="8896">
                  <c:v>5.3649333333332706E-4</c:v>
                </c:pt>
                <c:pt idx="8897">
                  <c:v>6.0249333333332704E-4</c:v>
                </c:pt>
                <c:pt idx="8898">
                  <c:v>6.7549333333332708E-4</c:v>
                </c:pt>
                <c:pt idx="8899">
                  <c:v>7.5449333333332705E-4</c:v>
                </c:pt>
                <c:pt idx="8900">
                  <c:v>8.2649333333332706E-4</c:v>
                </c:pt>
                <c:pt idx="8901">
                  <c:v>9.1249333333332698E-4</c:v>
                </c:pt>
                <c:pt idx="8902">
                  <c:v>9.9049333333332693E-4</c:v>
                </c:pt>
                <c:pt idx="8903">
                  <c:v>1.0764933333333271E-3</c:v>
                </c:pt>
                <c:pt idx="8904">
                  <c:v>1.1424933333333272E-3</c:v>
                </c:pt>
                <c:pt idx="8905">
                  <c:v>1.234493333333327E-3</c:v>
                </c:pt>
                <c:pt idx="8906">
                  <c:v>1.306493333333327E-3</c:v>
                </c:pt>
                <c:pt idx="8907">
                  <c:v>1.3854933333333271E-3</c:v>
                </c:pt>
                <c:pt idx="8908">
                  <c:v>1.451493333333327E-3</c:v>
                </c:pt>
                <c:pt idx="8909">
                  <c:v>1.530493333333327E-3</c:v>
                </c:pt>
                <c:pt idx="8910">
                  <c:v>1.5964933333333271E-3</c:v>
                </c:pt>
                <c:pt idx="8911">
                  <c:v>1.662493333333327E-3</c:v>
                </c:pt>
                <c:pt idx="8912">
                  <c:v>1.7274933333333272E-3</c:v>
                </c:pt>
                <c:pt idx="8913">
                  <c:v>1.780493333333327E-3</c:v>
                </c:pt>
                <c:pt idx="8914">
                  <c:v>1.8264933333333271E-3</c:v>
                </c:pt>
                <c:pt idx="8915">
                  <c:v>1.879493333333327E-3</c:v>
                </c:pt>
                <c:pt idx="8916">
                  <c:v>1.9184933333333269E-3</c:v>
                </c:pt>
                <c:pt idx="8917">
                  <c:v>1.958493333333327E-3</c:v>
                </c:pt>
                <c:pt idx="8918">
                  <c:v>1.984493333333327E-3</c:v>
                </c:pt>
                <c:pt idx="8919">
                  <c:v>2.0044933333333271E-3</c:v>
                </c:pt>
                <c:pt idx="8920">
                  <c:v>2.010493333333327E-3</c:v>
                </c:pt>
                <c:pt idx="8921">
                  <c:v>2.0304933333333271E-3</c:v>
                </c:pt>
                <c:pt idx="8922">
                  <c:v>2.0244933333333271E-3</c:v>
                </c:pt>
                <c:pt idx="8923">
                  <c:v>2.0174933333333271E-3</c:v>
                </c:pt>
                <c:pt idx="8924">
                  <c:v>1.997493333333327E-3</c:v>
                </c:pt>
                <c:pt idx="8925">
                  <c:v>1.984493333333327E-3</c:v>
                </c:pt>
                <c:pt idx="8926">
                  <c:v>1.951493333333327E-3</c:v>
                </c:pt>
                <c:pt idx="8927">
                  <c:v>1.925493333333327E-3</c:v>
                </c:pt>
                <c:pt idx="8928">
                  <c:v>1.892493333333327E-3</c:v>
                </c:pt>
                <c:pt idx="8929">
                  <c:v>1.8394933333333271E-3</c:v>
                </c:pt>
                <c:pt idx="8930">
                  <c:v>1.780493333333327E-3</c:v>
                </c:pt>
                <c:pt idx="8931">
                  <c:v>1.7274933333333272E-3</c:v>
                </c:pt>
                <c:pt idx="8932">
                  <c:v>1.662493333333327E-3</c:v>
                </c:pt>
                <c:pt idx="8933">
                  <c:v>1.6024933333333271E-3</c:v>
                </c:pt>
                <c:pt idx="8934">
                  <c:v>1.530493333333327E-3</c:v>
                </c:pt>
                <c:pt idx="8935">
                  <c:v>1.458493333333327E-3</c:v>
                </c:pt>
                <c:pt idx="8936">
                  <c:v>1.366493333333327E-3</c:v>
                </c:pt>
                <c:pt idx="8937">
                  <c:v>1.3004933333333271E-3</c:v>
                </c:pt>
                <c:pt idx="8938">
                  <c:v>1.208493333333327E-3</c:v>
                </c:pt>
                <c:pt idx="8939">
                  <c:v>1.1224933333333271E-3</c:v>
                </c:pt>
                <c:pt idx="8940">
                  <c:v>1.023493333333327E-3</c:v>
                </c:pt>
                <c:pt idx="8941">
                  <c:v>9.3849333333332697E-4</c:v>
                </c:pt>
                <c:pt idx="8942">
                  <c:v>8.3949333333332705E-4</c:v>
                </c:pt>
                <c:pt idx="8943">
                  <c:v>7.5449333333332705E-4</c:v>
                </c:pt>
                <c:pt idx="8944">
                  <c:v>6.6849333333332702E-4</c:v>
                </c:pt>
                <c:pt idx="8945">
                  <c:v>5.69493333333327E-4</c:v>
                </c:pt>
                <c:pt idx="8946">
                  <c:v>4.71493333333327E-4</c:v>
                </c:pt>
                <c:pt idx="8947">
                  <c:v>3.8549333333332708E-4</c:v>
                </c:pt>
                <c:pt idx="8948">
                  <c:v>2.8549333333332703E-4</c:v>
                </c:pt>
                <c:pt idx="8949">
                  <c:v>2.0549333333332704E-4</c:v>
                </c:pt>
                <c:pt idx="8950">
                  <c:v>1.2549333333332705E-4</c:v>
                </c:pt>
                <c:pt idx="8951">
                  <c:v>4.5493333333327052E-5</c:v>
                </c:pt>
                <c:pt idx="8952">
                  <c:v>-4.4506666666672967E-5</c:v>
                </c:pt>
                <c:pt idx="8953">
                  <c:v>-1.0450666666667291E-4</c:v>
                </c:pt>
                <c:pt idx="8954">
                  <c:v>-1.845066666666729E-4</c:v>
                </c:pt>
                <c:pt idx="8955">
                  <c:v>-2.5450666666667287E-4</c:v>
                </c:pt>
                <c:pt idx="8956">
                  <c:v>-3.3450666666667286E-4</c:v>
                </c:pt>
                <c:pt idx="8957">
                  <c:v>-3.9450666666667302E-4</c:v>
                </c:pt>
                <c:pt idx="8958">
                  <c:v>-4.5450666666667296E-4</c:v>
                </c:pt>
                <c:pt idx="8959">
                  <c:v>-5.145066666666729E-4</c:v>
                </c:pt>
                <c:pt idx="8960">
                  <c:v>-5.6450666666667303E-4</c:v>
                </c:pt>
                <c:pt idx="8961">
                  <c:v>-6.2450666666667297E-4</c:v>
                </c:pt>
                <c:pt idx="8962">
                  <c:v>-6.745066666666731E-4</c:v>
                </c:pt>
                <c:pt idx="8963">
                  <c:v>-7.1450666666667277E-4</c:v>
                </c:pt>
                <c:pt idx="8964">
                  <c:v>-7.645066666666729E-4</c:v>
                </c:pt>
                <c:pt idx="8965">
                  <c:v>-7.9450666666667298E-4</c:v>
                </c:pt>
                <c:pt idx="8966">
                  <c:v>-8.2450666666667306E-4</c:v>
                </c:pt>
                <c:pt idx="8967">
                  <c:v>-8.5450666666667314E-4</c:v>
                </c:pt>
                <c:pt idx="8968">
                  <c:v>-8.9450666666667281E-4</c:v>
                </c:pt>
                <c:pt idx="8969">
                  <c:v>-9.0450666666667284E-4</c:v>
                </c:pt>
                <c:pt idx="8970">
                  <c:v>-9.2450666666667289E-4</c:v>
                </c:pt>
                <c:pt idx="8971">
                  <c:v>-9.4450666666667294E-4</c:v>
                </c:pt>
                <c:pt idx="8972">
                  <c:v>-9.6450666666667299E-4</c:v>
                </c:pt>
                <c:pt idx="8973">
                  <c:v>-9.7450666666667302E-4</c:v>
                </c:pt>
                <c:pt idx="8974">
                  <c:v>-9.8450666666667305E-4</c:v>
                </c:pt>
                <c:pt idx="8975">
                  <c:v>-9.8450666666667305E-4</c:v>
                </c:pt>
                <c:pt idx="8976">
                  <c:v>-9.9450666666667307E-4</c:v>
                </c:pt>
                <c:pt idx="8977">
                  <c:v>-9.9450666666667307E-4</c:v>
                </c:pt>
                <c:pt idx="8978">
                  <c:v>-1.0045066666666731E-3</c:v>
                </c:pt>
                <c:pt idx="8979">
                  <c:v>-9.9450666666667307E-4</c:v>
                </c:pt>
                <c:pt idx="8980">
                  <c:v>-9.9450666666667307E-4</c:v>
                </c:pt>
                <c:pt idx="8981">
                  <c:v>-9.9450666666667307E-4</c:v>
                </c:pt>
                <c:pt idx="8982">
                  <c:v>-9.8450666666667305E-4</c:v>
                </c:pt>
                <c:pt idx="8983">
                  <c:v>-9.7450666666667302E-4</c:v>
                </c:pt>
                <c:pt idx="8984">
                  <c:v>-9.7450666666667302E-4</c:v>
                </c:pt>
                <c:pt idx="8985">
                  <c:v>-9.5450666666667297E-4</c:v>
                </c:pt>
                <c:pt idx="8986">
                  <c:v>-9.5450666666667297E-4</c:v>
                </c:pt>
                <c:pt idx="8987">
                  <c:v>-9.5450666666667297E-4</c:v>
                </c:pt>
                <c:pt idx="8988">
                  <c:v>-9.5450666666667297E-4</c:v>
                </c:pt>
                <c:pt idx="8989">
                  <c:v>-9.3450666666667292E-4</c:v>
                </c:pt>
                <c:pt idx="8990">
                  <c:v>-9.3450666666667292E-4</c:v>
                </c:pt>
                <c:pt idx="8991">
                  <c:v>-9.3450666666667292E-4</c:v>
                </c:pt>
                <c:pt idx="8992">
                  <c:v>-9.2450666666667289E-4</c:v>
                </c:pt>
                <c:pt idx="8993">
                  <c:v>-9.2450666666667289E-4</c:v>
                </c:pt>
                <c:pt idx="8994">
                  <c:v>-9.3450666666667292E-4</c:v>
                </c:pt>
                <c:pt idx="8995">
                  <c:v>-9.3450666666667292E-4</c:v>
                </c:pt>
                <c:pt idx="8996">
                  <c:v>-9.4450666666667294E-4</c:v>
                </c:pt>
                <c:pt idx="8997">
                  <c:v>-9.4450666666667294E-4</c:v>
                </c:pt>
                <c:pt idx="8998">
                  <c:v>-9.5450666666667297E-4</c:v>
                </c:pt>
                <c:pt idx="8999">
                  <c:v>-9.6450666666667299E-4</c:v>
                </c:pt>
                <c:pt idx="9000">
                  <c:v>-9.9450666666667307E-4</c:v>
                </c:pt>
                <c:pt idx="9001">
                  <c:v>-9.9450666666667307E-4</c:v>
                </c:pt>
                <c:pt idx="9002">
                  <c:v>-1.0145066666666731E-3</c:v>
                </c:pt>
                <c:pt idx="9003">
                  <c:v>-1.0345066666666727E-3</c:v>
                </c:pt>
                <c:pt idx="9004">
                  <c:v>-1.0645066666666728E-3</c:v>
                </c:pt>
                <c:pt idx="9005">
                  <c:v>-1.0845066666666729E-3</c:v>
                </c:pt>
                <c:pt idx="9006">
                  <c:v>-1.124506666666673E-3</c:v>
                </c:pt>
                <c:pt idx="9007">
                  <c:v>-1.144506666666673E-3</c:v>
                </c:pt>
                <c:pt idx="9008">
                  <c:v>-1.1745066666666731E-3</c:v>
                </c:pt>
                <c:pt idx="9009">
                  <c:v>-1.2045066666666728E-3</c:v>
                </c:pt>
                <c:pt idx="9010">
                  <c:v>-1.2445066666666729E-3</c:v>
                </c:pt>
                <c:pt idx="9011">
                  <c:v>-1.2745066666666729E-3</c:v>
                </c:pt>
                <c:pt idx="9012">
                  <c:v>-1.304506666666673E-3</c:v>
                </c:pt>
                <c:pt idx="9013">
                  <c:v>-1.3345066666666731E-3</c:v>
                </c:pt>
                <c:pt idx="9014">
                  <c:v>-1.3645066666666727E-3</c:v>
                </c:pt>
                <c:pt idx="9015">
                  <c:v>-1.3945066666666728E-3</c:v>
                </c:pt>
                <c:pt idx="9016">
                  <c:v>-1.4345066666666729E-3</c:v>
                </c:pt>
                <c:pt idx="9017">
                  <c:v>-1.454506666666673E-3</c:v>
                </c:pt>
                <c:pt idx="9018">
                  <c:v>-1.4945066666666731E-3</c:v>
                </c:pt>
                <c:pt idx="9019">
                  <c:v>-1.5145066666666731E-3</c:v>
                </c:pt>
                <c:pt idx="9020">
                  <c:v>-1.5445066666666728E-3</c:v>
                </c:pt>
                <c:pt idx="9021">
                  <c:v>-1.5545066666666728E-3</c:v>
                </c:pt>
                <c:pt idx="9022">
                  <c:v>-1.5745066666666729E-3</c:v>
                </c:pt>
                <c:pt idx="9023">
                  <c:v>-1.5845066666666729E-3</c:v>
                </c:pt>
                <c:pt idx="9024">
                  <c:v>-1.5845066666666729E-3</c:v>
                </c:pt>
                <c:pt idx="9025">
                  <c:v>-1.6045066666666729E-3</c:v>
                </c:pt>
                <c:pt idx="9026">
                  <c:v>-1.6045066666666729E-3</c:v>
                </c:pt>
                <c:pt idx="9027">
                  <c:v>-1.5945066666666729E-3</c:v>
                </c:pt>
                <c:pt idx="9028">
                  <c:v>-1.5945066666666729E-3</c:v>
                </c:pt>
                <c:pt idx="9029">
                  <c:v>-1.5745066666666729E-3</c:v>
                </c:pt>
                <c:pt idx="9030">
                  <c:v>-1.5545066666666728E-3</c:v>
                </c:pt>
                <c:pt idx="9031">
                  <c:v>-1.5345066666666728E-3</c:v>
                </c:pt>
                <c:pt idx="9032">
                  <c:v>-1.5145066666666731E-3</c:v>
                </c:pt>
                <c:pt idx="9033">
                  <c:v>-1.474506666666673E-3</c:v>
                </c:pt>
                <c:pt idx="9034">
                  <c:v>-1.4345066666666729E-3</c:v>
                </c:pt>
                <c:pt idx="9035">
                  <c:v>-1.3845066666666728E-3</c:v>
                </c:pt>
                <c:pt idx="9036">
                  <c:v>-1.3345066666666731E-3</c:v>
                </c:pt>
                <c:pt idx="9037">
                  <c:v>-1.284506666666673E-3</c:v>
                </c:pt>
                <c:pt idx="9038">
                  <c:v>-1.2245066666666728E-3</c:v>
                </c:pt>
                <c:pt idx="9039">
                  <c:v>-1.144506666666673E-3</c:v>
                </c:pt>
                <c:pt idx="9040">
                  <c:v>-1.0645066666666728E-3</c:v>
                </c:pt>
                <c:pt idx="9041">
                  <c:v>-9.8450666666667305E-4</c:v>
                </c:pt>
                <c:pt idx="9042">
                  <c:v>-9.0450666666667284E-4</c:v>
                </c:pt>
                <c:pt idx="9043">
                  <c:v>-8.0450666666667301E-4</c:v>
                </c:pt>
                <c:pt idx="9044">
                  <c:v>-7.1450666666667277E-4</c:v>
                </c:pt>
                <c:pt idx="9045">
                  <c:v>-6.0450666666667292E-4</c:v>
                </c:pt>
                <c:pt idx="9046">
                  <c:v>-5.0450666666667287E-4</c:v>
                </c:pt>
                <c:pt idx="9047">
                  <c:v>-3.9450666666667302E-4</c:v>
                </c:pt>
                <c:pt idx="9048">
                  <c:v>-2.9450666666667297E-4</c:v>
                </c:pt>
                <c:pt idx="9049">
                  <c:v>-1.6450666666667285E-4</c:v>
                </c:pt>
                <c:pt idx="9050">
                  <c:v>-5.4506666666672993E-5</c:v>
                </c:pt>
                <c:pt idx="9051">
                  <c:v>6.5493333333327105E-5</c:v>
                </c:pt>
                <c:pt idx="9052">
                  <c:v>1.8549333333332699E-4</c:v>
                </c:pt>
                <c:pt idx="9053">
                  <c:v>3.1549333333332711E-4</c:v>
                </c:pt>
                <c:pt idx="9054">
                  <c:v>4.4449333333332699E-4</c:v>
                </c:pt>
                <c:pt idx="9055">
                  <c:v>5.7649333333332706E-4</c:v>
                </c:pt>
                <c:pt idx="9056">
                  <c:v>7.0849333333332701E-4</c:v>
                </c:pt>
                <c:pt idx="9057">
                  <c:v>8.3349333333332702E-4</c:v>
                </c:pt>
                <c:pt idx="9058">
                  <c:v>9.5149333333332706E-4</c:v>
                </c:pt>
                <c:pt idx="9059">
                  <c:v>1.0834933333333271E-3</c:v>
                </c:pt>
                <c:pt idx="9060">
                  <c:v>1.201493333333327E-3</c:v>
                </c:pt>
                <c:pt idx="9061">
                  <c:v>1.3264933333333271E-3</c:v>
                </c:pt>
                <c:pt idx="9062">
                  <c:v>1.445493333333327E-3</c:v>
                </c:pt>
                <c:pt idx="9063">
                  <c:v>1.556493333333327E-3</c:v>
                </c:pt>
                <c:pt idx="9064">
                  <c:v>1.6484933333333271E-3</c:v>
                </c:pt>
                <c:pt idx="9065">
                  <c:v>1.760493333333327E-3</c:v>
                </c:pt>
                <c:pt idx="9066">
                  <c:v>1.8524933333333271E-3</c:v>
                </c:pt>
                <c:pt idx="9067">
                  <c:v>1.945493333333327E-3</c:v>
                </c:pt>
                <c:pt idx="9068">
                  <c:v>2.0244933333333271E-3</c:v>
                </c:pt>
                <c:pt idx="9069">
                  <c:v>2.1094933333333271E-3</c:v>
                </c:pt>
                <c:pt idx="9070">
                  <c:v>2.1754933333333268E-3</c:v>
                </c:pt>
                <c:pt idx="9071">
                  <c:v>2.2474933333333268E-3</c:v>
                </c:pt>
                <c:pt idx="9072">
                  <c:v>2.3064933333333268E-3</c:v>
                </c:pt>
                <c:pt idx="9073">
                  <c:v>2.353493333333327E-3</c:v>
                </c:pt>
                <c:pt idx="9074">
                  <c:v>2.3854933333333269E-3</c:v>
                </c:pt>
                <c:pt idx="9075">
                  <c:v>2.425493333333327E-3</c:v>
                </c:pt>
                <c:pt idx="9076">
                  <c:v>2.4554933333333271E-3</c:v>
                </c:pt>
                <c:pt idx="9077">
                  <c:v>2.4754933333333271E-3</c:v>
                </c:pt>
                <c:pt idx="9078">
                  <c:v>2.4854933333333272E-3</c:v>
                </c:pt>
                <c:pt idx="9079">
                  <c:v>2.4854933333333272E-3</c:v>
                </c:pt>
                <c:pt idx="9080">
                  <c:v>2.4654933333333271E-3</c:v>
                </c:pt>
                <c:pt idx="9081">
                  <c:v>2.4654933333333271E-3</c:v>
                </c:pt>
                <c:pt idx="9082">
                  <c:v>2.4454933333333271E-3</c:v>
                </c:pt>
                <c:pt idx="9083">
                  <c:v>2.415493333333327E-3</c:v>
                </c:pt>
                <c:pt idx="9084">
                  <c:v>2.3754933333333273E-3</c:v>
                </c:pt>
                <c:pt idx="9085">
                  <c:v>2.3394933333333269E-3</c:v>
                </c:pt>
                <c:pt idx="9086">
                  <c:v>2.2934933333333268E-3</c:v>
                </c:pt>
                <c:pt idx="9087">
                  <c:v>2.2474933333333268E-3</c:v>
                </c:pt>
                <c:pt idx="9088">
                  <c:v>2.1954933333333268E-3</c:v>
                </c:pt>
                <c:pt idx="9089">
                  <c:v>2.1354933333333271E-3</c:v>
                </c:pt>
                <c:pt idx="9090">
                  <c:v>2.0704933333333272E-3</c:v>
                </c:pt>
                <c:pt idx="9091">
                  <c:v>2.010493333333327E-3</c:v>
                </c:pt>
                <c:pt idx="9092">
                  <c:v>1.938493333333327E-3</c:v>
                </c:pt>
                <c:pt idx="9093">
                  <c:v>1.8724933333333269E-3</c:v>
                </c:pt>
                <c:pt idx="9094">
                  <c:v>1.806493333333327E-3</c:v>
                </c:pt>
                <c:pt idx="9095">
                  <c:v>1.734493333333327E-3</c:v>
                </c:pt>
                <c:pt idx="9096">
                  <c:v>1.6484933333333271E-3</c:v>
                </c:pt>
                <c:pt idx="9097">
                  <c:v>1.5894933333333271E-3</c:v>
                </c:pt>
                <c:pt idx="9098">
                  <c:v>1.5174933333333271E-3</c:v>
                </c:pt>
                <c:pt idx="9099">
                  <c:v>1.445493333333327E-3</c:v>
                </c:pt>
                <c:pt idx="9100">
                  <c:v>1.366493333333327E-3</c:v>
                </c:pt>
                <c:pt idx="9101">
                  <c:v>1.3004933333333271E-3</c:v>
                </c:pt>
                <c:pt idx="9102">
                  <c:v>1.2274933333333272E-3</c:v>
                </c:pt>
                <c:pt idx="9103">
                  <c:v>1.1684933333333271E-3</c:v>
                </c:pt>
                <c:pt idx="9104">
                  <c:v>1.102493333333327E-3</c:v>
                </c:pt>
                <c:pt idx="9105">
                  <c:v>1.043493333333327E-3</c:v>
                </c:pt>
                <c:pt idx="9106">
                  <c:v>9.7749333333332694E-4</c:v>
                </c:pt>
                <c:pt idx="9107">
                  <c:v>9.2549333333332698E-4</c:v>
                </c:pt>
                <c:pt idx="9108">
                  <c:v>8.6549333333332703E-4</c:v>
                </c:pt>
                <c:pt idx="9109">
                  <c:v>8.2649333333332706E-4</c:v>
                </c:pt>
                <c:pt idx="9110">
                  <c:v>7.8049333333332703E-4</c:v>
                </c:pt>
                <c:pt idx="9111">
                  <c:v>7.4049333333332703E-4</c:v>
                </c:pt>
                <c:pt idx="9112">
                  <c:v>6.8849333333332707E-4</c:v>
                </c:pt>
                <c:pt idx="9113">
                  <c:v>6.6249333333332709E-4</c:v>
                </c:pt>
                <c:pt idx="9114">
                  <c:v>6.2949333333332704E-4</c:v>
                </c:pt>
                <c:pt idx="9115">
                  <c:v>5.96493333333327E-4</c:v>
                </c:pt>
                <c:pt idx="9116">
                  <c:v>5.6349333333332707E-4</c:v>
                </c:pt>
                <c:pt idx="9117">
                  <c:v>5.4349333333332701E-4</c:v>
                </c:pt>
                <c:pt idx="9118">
                  <c:v>5.1749333333332703E-4</c:v>
                </c:pt>
                <c:pt idx="9119">
                  <c:v>5.0449333333332704E-4</c:v>
                </c:pt>
                <c:pt idx="9120">
                  <c:v>4.9049333333332703E-4</c:v>
                </c:pt>
                <c:pt idx="9121">
                  <c:v>4.71493333333327E-4</c:v>
                </c:pt>
                <c:pt idx="9122">
                  <c:v>4.5149333333332705E-4</c:v>
                </c:pt>
                <c:pt idx="9123">
                  <c:v>4.5149333333332705E-4</c:v>
                </c:pt>
                <c:pt idx="9124">
                  <c:v>4.3849333333332706E-4</c:v>
                </c:pt>
                <c:pt idx="9125">
                  <c:v>4.31493333333327E-4</c:v>
                </c:pt>
                <c:pt idx="9126">
                  <c:v>4.31493333333327E-4</c:v>
                </c:pt>
                <c:pt idx="9127">
                  <c:v>4.31493333333327E-4</c:v>
                </c:pt>
                <c:pt idx="9128">
                  <c:v>4.1849333333332701E-4</c:v>
                </c:pt>
                <c:pt idx="9129">
                  <c:v>4.2549333333332707E-4</c:v>
                </c:pt>
                <c:pt idx="9130">
                  <c:v>4.1849333333332701E-4</c:v>
                </c:pt>
                <c:pt idx="9131">
                  <c:v>4.1849333333332701E-4</c:v>
                </c:pt>
                <c:pt idx="9132">
                  <c:v>4.1149333333332706E-4</c:v>
                </c:pt>
                <c:pt idx="9133">
                  <c:v>4.1149333333332706E-4</c:v>
                </c:pt>
                <c:pt idx="9134">
                  <c:v>4.0549333333332702E-4</c:v>
                </c:pt>
                <c:pt idx="9135">
                  <c:v>4.0549333333332702E-4</c:v>
                </c:pt>
                <c:pt idx="9136">
                  <c:v>3.9849333333332707E-4</c:v>
                </c:pt>
                <c:pt idx="9137">
                  <c:v>3.8549333333332708E-4</c:v>
                </c:pt>
                <c:pt idx="9138">
                  <c:v>3.7249333333332709E-4</c:v>
                </c:pt>
                <c:pt idx="9139">
                  <c:v>3.6549333333332702E-4</c:v>
                </c:pt>
                <c:pt idx="9140">
                  <c:v>3.4549333333332697E-4</c:v>
                </c:pt>
                <c:pt idx="9141">
                  <c:v>3.3549333333332695E-4</c:v>
                </c:pt>
                <c:pt idx="9142">
                  <c:v>3.1549333333332711E-4</c:v>
                </c:pt>
                <c:pt idx="9143">
                  <c:v>2.9549333333332706E-4</c:v>
                </c:pt>
                <c:pt idx="9144">
                  <c:v>2.6549333333332698E-4</c:v>
                </c:pt>
                <c:pt idx="9145">
                  <c:v>2.5549333333332695E-4</c:v>
                </c:pt>
                <c:pt idx="9146">
                  <c:v>2.2549333333332709E-4</c:v>
                </c:pt>
                <c:pt idx="9147">
                  <c:v>1.8549333333332699E-4</c:v>
                </c:pt>
                <c:pt idx="9148">
                  <c:v>1.454933333333271E-4</c:v>
                </c:pt>
                <c:pt idx="9149">
                  <c:v>1.1549333333332702E-4</c:v>
                </c:pt>
                <c:pt idx="9150">
                  <c:v>6.5493333333327105E-5</c:v>
                </c:pt>
                <c:pt idx="9151">
                  <c:v>2.5493333333327E-5</c:v>
                </c:pt>
                <c:pt idx="9152">
                  <c:v>-2.4506666666672915E-5</c:v>
                </c:pt>
                <c:pt idx="9153">
                  <c:v>-8.4506666666672855E-5</c:v>
                </c:pt>
                <c:pt idx="9154">
                  <c:v>-1.4450666666667301E-4</c:v>
                </c:pt>
                <c:pt idx="9155">
                  <c:v>-1.9450666666667293E-4</c:v>
                </c:pt>
                <c:pt idx="9156">
                  <c:v>-2.6450666666667289E-4</c:v>
                </c:pt>
                <c:pt idx="9157">
                  <c:v>-3.1450666666667302E-4</c:v>
                </c:pt>
                <c:pt idx="9158">
                  <c:v>-3.8450666666667299E-4</c:v>
                </c:pt>
                <c:pt idx="9159">
                  <c:v>-4.5450666666667296E-4</c:v>
                </c:pt>
                <c:pt idx="9160">
                  <c:v>-5.2450666666667293E-4</c:v>
                </c:pt>
                <c:pt idx="9161">
                  <c:v>-5.8450666666667287E-4</c:v>
                </c:pt>
                <c:pt idx="9162">
                  <c:v>-6.5450666666667305E-4</c:v>
                </c:pt>
                <c:pt idx="9163">
                  <c:v>-7.245066666666728E-4</c:v>
                </c:pt>
                <c:pt idx="9164">
                  <c:v>-8.0450666666667301E-4</c:v>
                </c:pt>
                <c:pt idx="9165">
                  <c:v>-8.7450666666667276E-4</c:v>
                </c:pt>
                <c:pt idx="9166">
                  <c:v>-9.5450666666667297E-4</c:v>
                </c:pt>
                <c:pt idx="9167">
                  <c:v>-1.0145066666666731E-3</c:v>
                </c:pt>
                <c:pt idx="9168">
                  <c:v>-1.0845066666666729E-3</c:v>
                </c:pt>
                <c:pt idx="9169">
                  <c:v>-1.1645066666666731E-3</c:v>
                </c:pt>
                <c:pt idx="9170">
                  <c:v>-1.2445066666666729E-3</c:v>
                </c:pt>
                <c:pt idx="9171">
                  <c:v>-1.294506666666673E-3</c:v>
                </c:pt>
                <c:pt idx="9172">
                  <c:v>-1.3745066666666728E-3</c:v>
                </c:pt>
                <c:pt idx="9173">
                  <c:v>-1.4345066666666729E-3</c:v>
                </c:pt>
                <c:pt idx="9174">
                  <c:v>-1.4945066666666731E-3</c:v>
                </c:pt>
                <c:pt idx="9175">
                  <c:v>-1.5445066666666728E-3</c:v>
                </c:pt>
                <c:pt idx="9176">
                  <c:v>-1.614506666666673E-3</c:v>
                </c:pt>
                <c:pt idx="9177">
                  <c:v>-1.6545066666666731E-3</c:v>
                </c:pt>
                <c:pt idx="9178">
                  <c:v>-1.7045066666666728E-3</c:v>
                </c:pt>
                <c:pt idx="9179">
                  <c:v>-1.7545066666666729E-3</c:v>
                </c:pt>
                <c:pt idx="9180">
                  <c:v>-1.794506666666673E-3</c:v>
                </c:pt>
                <c:pt idx="9181">
                  <c:v>-1.8345066666666731E-3</c:v>
                </c:pt>
                <c:pt idx="9182">
                  <c:v>-1.8745066666666728E-3</c:v>
                </c:pt>
                <c:pt idx="9183">
                  <c:v>-1.8945066666666728E-3</c:v>
                </c:pt>
                <c:pt idx="9184">
                  <c:v>-1.9245066666666729E-3</c:v>
                </c:pt>
                <c:pt idx="9185">
                  <c:v>-1.9545066666666732E-3</c:v>
                </c:pt>
                <c:pt idx="9186">
                  <c:v>-1.9745066666666733E-3</c:v>
                </c:pt>
                <c:pt idx="9187">
                  <c:v>-1.9845066666666729E-3</c:v>
                </c:pt>
                <c:pt idx="9188">
                  <c:v>-1.9945066666666733E-3</c:v>
                </c:pt>
                <c:pt idx="9189">
                  <c:v>-2.0045066666666729E-3</c:v>
                </c:pt>
                <c:pt idx="9190">
                  <c:v>-2.0045066666666729E-3</c:v>
                </c:pt>
                <c:pt idx="9191">
                  <c:v>-1.9945066666666733E-3</c:v>
                </c:pt>
                <c:pt idx="9192">
                  <c:v>-2.0045066666666729E-3</c:v>
                </c:pt>
                <c:pt idx="9193">
                  <c:v>-1.9745066666666733E-3</c:v>
                </c:pt>
                <c:pt idx="9194">
                  <c:v>-1.9645066666666728E-3</c:v>
                </c:pt>
                <c:pt idx="9195">
                  <c:v>-1.944506666666673E-3</c:v>
                </c:pt>
                <c:pt idx="9196">
                  <c:v>-1.9245066666666729E-3</c:v>
                </c:pt>
                <c:pt idx="9197">
                  <c:v>-1.8945066666666728E-3</c:v>
                </c:pt>
                <c:pt idx="9198">
                  <c:v>-1.8545066666666732E-3</c:v>
                </c:pt>
                <c:pt idx="9199">
                  <c:v>-1.8145066666666731E-3</c:v>
                </c:pt>
                <c:pt idx="9200">
                  <c:v>-1.7645066666666729E-3</c:v>
                </c:pt>
                <c:pt idx="9201">
                  <c:v>-1.7245066666666728E-3</c:v>
                </c:pt>
                <c:pt idx="9202">
                  <c:v>-1.6845066666666731E-3</c:v>
                </c:pt>
                <c:pt idx="9203">
                  <c:v>-1.624506666666673E-3</c:v>
                </c:pt>
                <c:pt idx="9204">
                  <c:v>-1.5645066666666728E-3</c:v>
                </c:pt>
                <c:pt idx="9205">
                  <c:v>-1.5045066666666731E-3</c:v>
                </c:pt>
                <c:pt idx="9206">
                  <c:v>-1.4345066666666729E-3</c:v>
                </c:pt>
                <c:pt idx="9207">
                  <c:v>-1.3745066666666728E-3</c:v>
                </c:pt>
                <c:pt idx="9208">
                  <c:v>-1.314506666666673E-3</c:v>
                </c:pt>
                <c:pt idx="9209">
                  <c:v>-1.2345066666666728E-3</c:v>
                </c:pt>
                <c:pt idx="9210">
                  <c:v>-1.1645066666666731E-3</c:v>
                </c:pt>
                <c:pt idx="9211">
                  <c:v>-1.0845066666666729E-3</c:v>
                </c:pt>
                <c:pt idx="9212">
                  <c:v>-1.0145066666666731E-3</c:v>
                </c:pt>
                <c:pt idx="9213">
                  <c:v>-9.3450666666667292E-4</c:v>
                </c:pt>
                <c:pt idx="9214">
                  <c:v>-8.5450666666667314E-4</c:v>
                </c:pt>
                <c:pt idx="9215">
                  <c:v>-7.645066666666729E-4</c:v>
                </c:pt>
                <c:pt idx="9216">
                  <c:v>-6.8450666666667313E-4</c:v>
                </c:pt>
                <c:pt idx="9217">
                  <c:v>-6.0450666666667292E-4</c:v>
                </c:pt>
                <c:pt idx="9218">
                  <c:v>-5.3450666666667295E-4</c:v>
                </c:pt>
                <c:pt idx="9219">
                  <c:v>-4.5450666666667296E-4</c:v>
                </c:pt>
                <c:pt idx="9220">
                  <c:v>-3.8450666666667299E-4</c:v>
                </c:pt>
                <c:pt idx="9221">
                  <c:v>-3.04506666666673E-4</c:v>
                </c:pt>
                <c:pt idx="9222">
                  <c:v>-2.3450666666667303E-4</c:v>
                </c:pt>
                <c:pt idx="9223">
                  <c:v>-1.6450666666667285E-4</c:v>
                </c:pt>
                <c:pt idx="9224">
                  <c:v>-1.0450666666667291E-4</c:v>
                </c:pt>
                <c:pt idx="9225">
                  <c:v>-3.4506666666672941E-5</c:v>
                </c:pt>
                <c:pt idx="9226">
                  <c:v>2.5493333333327E-5</c:v>
                </c:pt>
                <c:pt idx="9227">
                  <c:v>7.5493333333327131E-5</c:v>
                </c:pt>
                <c:pt idx="9228">
                  <c:v>1.2549333333332705E-4</c:v>
                </c:pt>
                <c:pt idx="9229">
                  <c:v>1.8549333333332699E-4</c:v>
                </c:pt>
                <c:pt idx="9230">
                  <c:v>2.2549333333332709E-4</c:v>
                </c:pt>
                <c:pt idx="9231">
                  <c:v>2.75493333333327E-4</c:v>
                </c:pt>
                <c:pt idx="9232">
                  <c:v>3.2549333333332714E-4</c:v>
                </c:pt>
                <c:pt idx="9233">
                  <c:v>3.55493333333327E-4</c:v>
                </c:pt>
                <c:pt idx="9234">
                  <c:v>3.8549333333332708E-4</c:v>
                </c:pt>
                <c:pt idx="9235">
                  <c:v>4.2549333333332707E-4</c:v>
                </c:pt>
                <c:pt idx="9236">
                  <c:v>4.5149333333332705E-4</c:v>
                </c:pt>
                <c:pt idx="9237">
                  <c:v>4.7749333333332704E-4</c:v>
                </c:pt>
                <c:pt idx="9238">
                  <c:v>5.0449333333332704E-4</c:v>
                </c:pt>
                <c:pt idx="9239">
                  <c:v>5.2349333333332707E-4</c:v>
                </c:pt>
                <c:pt idx="9240">
                  <c:v>5.3049333333332702E-4</c:v>
                </c:pt>
                <c:pt idx="9241">
                  <c:v>5.6349333333332707E-4</c:v>
                </c:pt>
                <c:pt idx="9242">
                  <c:v>5.69493333333327E-4</c:v>
                </c:pt>
                <c:pt idx="9243">
                  <c:v>5.8349333333332701E-4</c:v>
                </c:pt>
                <c:pt idx="9244">
                  <c:v>5.8949333333332705E-4</c:v>
                </c:pt>
                <c:pt idx="9245">
                  <c:v>6.0949333333332699E-4</c:v>
                </c:pt>
                <c:pt idx="9246">
                  <c:v>6.1549333333332703E-4</c:v>
                </c:pt>
                <c:pt idx="9247">
                  <c:v>6.2949333333332704E-4</c:v>
                </c:pt>
                <c:pt idx="9248">
                  <c:v>6.4249333333332704E-4</c:v>
                </c:pt>
                <c:pt idx="9249">
                  <c:v>6.4849333333332707E-4</c:v>
                </c:pt>
                <c:pt idx="9250">
                  <c:v>6.5549333333332703E-4</c:v>
                </c:pt>
                <c:pt idx="9251">
                  <c:v>6.7549333333332708E-4</c:v>
                </c:pt>
                <c:pt idx="9252">
                  <c:v>6.7549333333332708E-4</c:v>
                </c:pt>
                <c:pt idx="9253">
                  <c:v>6.94493333333327E-4</c:v>
                </c:pt>
                <c:pt idx="9254">
                  <c:v>7.0849333333332701E-4</c:v>
                </c:pt>
                <c:pt idx="9255">
                  <c:v>7.21493333333327E-4</c:v>
                </c:pt>
                <c:pt idx="9256">
                  <c:v>7.21493333333327E-4</c:v>
                </c:pt>
                <c:pt idx="9257">
                  <c:v>7.4049333333332703E-4</c:v>
                </c:pt>
                <c:pt idx="9258">
                  <c:v>7.5449333333332705E-4</c:v>
                </c:pt>
                <c:pt idx="9259">
                  <c:v>7.6749333333332704E-4</c:v>
                </c:pt>
                <c:pt idx="9260">
                  <c:v>7.7349333333332708E-4</c:v>
                </c:pt>
                <c:pt idx="9261">
                  <c:v>7.9349333333332702E-4</c:v>
                </c:pt>
                <c:pt idx="9262">
                  <c:v>8.0649333333332701E-4</c:v>
                </c:pt>
                <c:pt idx="9263">
                  <c:v>8.2649333333332706E-4</c:v>
                </c:pt>
                <c:pt idx="9264">
                  <c:v>8.4649333333332701E-4</c:v>
                </c:pt>
                <c:pt idx="9265">
                  <c:v>8.6549333333332703E-4</c:v>
                </c:pt>
                <c:pt idx="9266">
                  <c:v>8.724933333333271E-4</c:v>
                </c:pt>
                <c:pt idx="9267">
                  <c:v>8.9849333333332708E-4</c:v>
                </c:pt>
                <c:pt idx="9268">
                  <c:v>9.1249333333332698E-4</c:v>
                </c:pt>
                <c:pt idx="9269">
                  <c:v>9.3849333333332697E-4</c:v>
                </c:pt>
                <c:pt idx="9270">
                  <c:v>9.5149333333332706E-4</c:v>
                </c:pt>
                <c:pt idx="9271">
                  <c:v>9.7149333333332701E-4</c:v>
                </c:pt>
                <c:pt idx="9272">
                  <c:v>9.7749333333332694E-4</c:v>
                </c:pt>
                <c:pt idx="9273">
                  <c:v>1.010493333333327E-3</c:v>
                </c:pt>
                <c:pt idx="9274">
                  <c:v>1.023493333333327E-3</c:v>
                </c:pt>
                <c:pt idx="9275">
                  <c:v>1.0374933333333271E-3</c:v>
                </c:pt>
                <c:pt idx="9276">
                  <c:v>1.0504933333333271E-3</c:v>
                </c:pt>
                <c:pt idx="9277">
                  <c:v>1.069493333333327E-3</c:v>
                </c:pt>
                <c:pt idx="9278">
                  <c:v>1.0834933333333271E-3</c:v>
                </c:pt>
                <c:pt idx="9279">
                  <c:v>1.102493333333327E-3</c:v>
                </c:pt>
                <c:pt idx="9280">
                  <c:v>1.1224933333333271E-3</c:v>
                </c:pt>
                <c:pt idx="9281">
                  <c:v>1.1354933333333271E-3</c:v>
                </c:pt>
                <c:pt idx="9282">
                  <c:v>1.1424933333333272E-3</c:v>
                </c:pt>
                <c:pt idx="9283">
                  <c:v>1.162493333333327E-3</c:v>
                </c:pt>
                <c:pt idx="9284">
                  <c:v>1.1684933333333271E-3</c:v>
                </c:pt>
                <c:pt idx="9285">
                  <c:v>1.188493333333327E-3</c:v>
                </c:pt>
                <c:pt idx="9286">
                  <c:v>1.201493333333327E-3</c:v>
                </c:pt>
                <c:pt idx="9287">
                  <c:v>1.214493333333327E-3</c:v>
                </c:pt>
                <c:pt idx="9288">
                  <c:v>1.214493333333327E-3</c:v>
                </c:pt>
                <c:pt idx="9289">
                  <c:v>1.234493333333327E-3</c:v>
                </c:pt>
                <c:pt idx="9290">
                  <c:v>1.234493333333327E-3</c:v>
                </c:pt>
                <c:pt idx="9291">
                  <c:v>1.2414933333333271E-3</c:v>
                </c:pt>
                <c:pt idx="9292">
                  <c:v>1.2414933333333271E-3</c:v>
                </c:pt>
                <c:pt idx="9293">
                  <c:v>1.247493333333327E-3</c:v>
                </c:pt>
                <c:pt idx="9294">
                  <c:v>1.247493333333327E-3</c:v>
                </c:pt>
                <c:pt idx="9295">
                  <c:v>1.2544933333333271E-3</c:v>
                </c:pt>
                <c:pt idx="9296">
                  <c:v>1.2544933333333271E-3</c:v>
                </c:pt>
                <c:pt idx="9297">
                  <c:v>1.247493333333327E-3</c:v>
                </c:pt>
                <c:pt idx="9298">
                  <c:v>1.234493333333327E-3</c:v>
                </c:pt>
                <c:pt idx="9299">
                  <c:v>1.234493333333327E-3</c:v>
                </c:pt>
                <c:pt idx="9300">
                  <c:v>1.221493333333327E-3</c:v>
                </c:pt>
                <c:pt idx="9301">
                  <c:v>1.214493333333327E-3</c:v>
                </c:pt>
                <c:pt idx="9302">
                  <c:v>1.201493333333327E-3</c:v>
                </c:pt>
                <c:pt idx="9303">
                  <c:v>1.1944933333333271E-3</c:v>
                </c:pt>
                <c:pt idx="9304">
                  <c:v>1.1684933333333271E-3</c:v>
                </c:pt>
                <c:pt idx="9305">
                  <c:v>1.162493333333327E-3</c:v>
                </c:pt>
                <c:pt idx="9306">
                  <c:v>1.1354933333333271E-3</c:v>
                </c:pt>
                <c:pt idx="9307">
                  <c:v>1.1164933333333272E-3</c:v>
                </c:pt>
                <c:pt idx="9308">
                  <c:v>1.0834933333333271E-3</c:v>
                </c:pt>
                <c:pt idx="9309">
                  <c:v>1.0634933333333271E-3</c:v>
                </c:pt>
                <c:pt idx="9310">
                  <c:v>1.023493333333327E-3</c:v>
                </c:pt>
                <c:pt idx="9311">
                  <c:v>1.0044933333333271E-3</c:v>
                </c:pt>
                <c:pt idx="9312">
                  <c:v>9.7149333333332701E-4</c:v>
                </c:pt>
                <c:pt idx="9313">
                  <c:v>9.3849333333332697E-4</c:v>
                </c:pt>
                <c:pt idx="9314">
                  <c:v>8.9249333333332704E-4</c:v>
                </c:pt>
                <c:pt idx="9315">
                  <c:v>8.6549333333332703E-4</c:v>
                </c:pt>
                <c:pt idx="9316">
                  <c:v>8.19493333333327E-4</c:v>
                </c:pt>
                <c:pt idx="9317">
                  <c:v>7.8749333333332709E-4</c:v>
                </c:pt>
                <c:pt idx="9318">
                  <c:v>7.4749333333332709E-4</c:v>
                </c:pt>
                <c:pt idx="9319">
                  <c:v>7.1449333333332705E-4</c:v>
                </c:pt>
                <c:pt idx="9320">
                  <c:v>6.6249333333332709E-4</c:v>
                </c:pt>
                <c:pt idx="9321">
                  <c:v>6.3549333333332708E-4</c:v>
                </c:pt>
                <c:pt idx="9322">
                  <c:v>5.96493333333327E-4</c:v>
                </c:pt>
                <c:pt idx="9323">
                  <c:v>5.56493333333327E-4</c:v>
                </c:pt>
                <c:pt idx="9324">
                  <c:v>5.0449333333332704E-4</c:v>
                </c:pt>
                <c:pt idx="9325">
                  <c:v>4.71493333333327E-4</c:v>
                </c:pt>
                <c:pt idx="9326">
                  <c:v>4.1849333333332701E-4</c:v>
                </c:pt>
                <c:pt idx="9327">
                  <c:v>3.8549333333332708E-4</c:v>
                </c:pt>
                <c:pt idx="9328">
                  <c:v>3.4549333333332697E-4</c:v>
                </c:pt>
                <c:pt idx="9329">
                  <c:v>2.9549333333332706E-4</c:v>
                </c:pt>
                <c:pt idx="9330">
                  <c:v>2.4549333333332714E-4</c:v>
                </c:pt>
                <c:pt idx="9331">
                  <c:v>2.1549333333332706E-4</c:v>
                </c:pt>
                <c:pt idx="9332">
                  <c:v>1.6549333333332715E-4</c:v>
                </c:pt>
                <c:pt idx="9333">
                  <c:v>1.3549333333332707E-4</c:v>
                </c:pt>
                <c:pt idx="9334">
                  <c:v>9.5493333333326966E-5</c:v>
                </c:pt>
                <c:pt idx="9335">
                  <c:v>5.5493333333327078E-5</c:v>
                </c:pt>
                <c:pt idx="9336">
                  <c:v>5.4933333333269472E-6</c:v>
                </c:pt>
                <c:pt idx="9337">
                  <c:v>-1.4506666666672888E-5</c:v>
                </c:pt>
                <c:pt idx="9338">
                  <c:v>-5.4506666666672993E-5</c:v>
                </c:pt>
                <c:pt idx="9339">
                  <c:v>-9.4506666666672881E-5</c:v>
                </c:pt>
                <c:pt idx="9340">
                  <c:v>-1.3450666666667299E-4</c:v>
                </c:pt>
                <c:pt idx="9341">
                  <c:v>-1.6450666666667285E-4</c:v>
                </c:pt>
                <c:pt idx="9342">
                  <c:v>-2.0450666666667295E-4</c:v>
                </c:pt>
                <c:pt idx="9343">
                  <c:v>-2.4450666666667306E-4</c:v>
                </c:pt>
                <c:pt idx="9344">
                  <c:v>-2.7450666666667292E-4</c:v>
                </c:pt>
                <c:pt idx="9345">
                  <c:v>-3.1450666666667302E-4</c:v>
                </c:pt>
                <c:pt idx="9346">
                  <c:v>-3.5450666666667291E-4</c:v>
                </c:pt>
                <c:pt idx="9347">
                  <c:v>-3.8450666666667299E-4</c:v>
                </c:pt>
                <c:pt idx="9348">
                  <c:v>-4.2450666666667288E-4</c:v>
                </c:pt>
                <c:pt idx="9349">
                  <c:v>-4.5450666666667296E-4</c:v>
                </c:pt>
                <c:pt idx="9350">
                  <c:v>-4.8450666666667304E-4</c:v>
                </c:pt>
                <c:pt idx="9351">
                  <c:v>-5.145066666666729E-4</c:v>
                </c:pt>
                <c:pt idx="9352">
                  <c:v>-5.54506666666673E-4</c:v>
                </c:pt>
                <c:pt idx="9353">
                  <c:v>-5.7450666666667306E-4</c:v>
                </c:pt>
                <c:pt idx="9354">
                  <c:v>-6.0450666666667292E-4</c:v>
                </c:pt>
                <c:pt idx="9355">
                  <c:v>-6.4450666666667302E-4</c:v>
                </c:pt>
                <c:pt idx="9356">
                  <c:v>-6.745066666666731E-4</c:v>
                </c:pt>
                <c:pt idx="9357">
                  <c:v>-7.0450666666667275E-4</c:v>
                </c:pt>
                <c:pt idx="9358">
                  <c:v>-7.3450666666667283E-4</c:v>
                </c:pt>
                <c:pt idx="9359">
                  <c:v>-7.645066666666729E-4</c:v>
                </c:pt>
                <c:pt idx="9360">
                  <c:v>-7.8450666666667296E-4</c:v>
                </c:pt>
                <c:pt idx="9361">
                  <c:v>-8.1450666666667304E-4</c:v>
                </c:pt>
                <c:pt idx="9362">
                  <c:v>-8.5450666666667314E-4</c:v>
                </c:pt>
                <c:pt idx="9363">
                  <c:v>-8.7450666666667276E-4</c:v>
                </c:pt>
                <c:pt idx="9364">
                  <c:v>-9.0450666666667284E-4</c:v>
                </c:pt>
                <c:pt idx="9365">
                  <c:v>-9.2450666666667289E-4</c:v>
                </c:pt>
                <c:pt idx="9366">
                  <c:v>-9.5450666666667297E-4</c:v>
                </c:pt>
                <c:pt idx="9367">
                  <c:v>-9.7450666666667302E-4</c:v>
                </c:pt>
                <c:pt idx="9368">
                  <c:v>-1.0145066666666731E-3</c:v>
                </c:pt>
                <c:pt idx="9369">
                  <c:v>-1.0245066666666732E-3</c:v>
                </c:pt>
                <c:pt idx="9370">
                  <c:v>-1.0445066666666728E-3</c:v>
                </c:pt>
                <c:pt idx="9371">
                  <c:v>-1.0745066666666728E-3</c:v>
                </c:pt>
                <c:pt idx="9372">
                  <c:v>-1.1045066666666729E-3</c:v>
                </c:pt>
                <c:pt idx="9373">
                  <c:v>-1.114506666666673E-3</c:v>
                </c:pt>
                <c:pt idx="9374">
                  <c:v>-1.144506666666673E-3</c:v>
                </c:pt>
                <c:pt idx="9375">
                  <c:v>-1.1545066666666731E-3</c:v>
                </c:pt>
                <c:pt idx="9376">
                  <c:v>-1.1745066666666731E-3</c:v>
                </c:pt>
                <c:pt idx="9377">
                  <c:v>-1.1945066666666732E-3</c:v>
                </c:pt>
                <c:pt idx="9378">
                  <c:v>-1.2145066666666728E-3</c:v>
                </c:pt>
                <c:pt idx="9379">
                  <c:v>-1.2245066666666728E-3</c:v>
                </c:pt>
                <c:pt idx="9380">
                  <c:v>-1.2445066666666729E-3</c:v>
                </c:pt>
                <c:pt idx="9381">
                  <c:v>-1.2545066666666729E-3</c:v>
                </c:pt>
                <c:pt idx="9382">
                  <c:v>-1.2645066666666729E-3</c:v>
                </c:pt>
                <c:pt idx="9383">
                  <c:v>-1.2745066666666729E-3</c:v>
                </c:pt>
                <c:pt idx="9384">
                  <c:v>-1.294506666666673E-3</c:v>
                </c:pt>
                <c:pt idx="9385">
                  <c:v>-1.284506666666673E-3</c:v>
                </c:pt>
                <c:pt idx="9386">
                  <c:v>-1.294506666666673E-3</c:v>
                </c:pt>
                <c:pt idx="9387">
                  <c:v>-1.294506666666673E-3</c:v>
                </c:pt>
                <c:pt idx="9388">
                  <c:v>-1.304506666666673E-3</c:v>
                </c:pt>
                <c:pt idx="9389">
                  <c:v>-1.294506666666673E-3</c:v>
                </c:pt>
                <c:pt idx="9390">
                  <c:v>-1.294506666666673E-3</c:v>
                </c:pt>
                <c:pt idx="9391">
                  <c:v>-1.284506666666673E-3</c:v>
                </c:pt>
                <c:pt idx="9392">
                  <c:v>-1.2745066666666729E-3</c:v>
                </c:pt>
                <c:pt idx="9393">
                  <c:v>-1.2645066666666729E-3</c:v>
                </c:pt>
                <c:pt idx="9394">
                  <c:v>-1.2645066666666729E-3</c:v>
                </c:pt>
                <c:pt idx="9395">
                  <c:v>-1.2445066666666729E-3</c:v>
                </c:pt>
                <c:pt idx="9396">
                  <c:v>-1.2245066666666728E-3</c:v>
                </c:pt>
                <c:pt idx="9397">
                  <c:v>-1.2045066666666728E-3</c:v>
                </c:pt>
                <c:pt idx="9398">
                  <c:v>-1.1745066666666731E-3</c:v>
                </c:pt>
                <c:pt idx="9399">
                  <c:v>-1.144506666666673E-3</c:v>
                </c:pt>
                <c:pt idx="9400">
                  <c:v>-1.124506666666673E-3</c:v>
                </c:pt>
                <c:pt idx="9401">
                  <c:v>-1.0845066666666729E-3</c:v>
                </c:pt>
                <c:pt idx="9402">
                  <c:v>-1.0545066666666728E-3</c:v>
                </c:pt>
                <c:pt idx="9403">
                  <c:v>-1.0245066666666732E-3</c:v>
                </c:pt>
                <c:pt idx="9404">
                  <c:v>-9.9450666666667307E-4</c:v>
                </c:pt>
                <c:pt idx="9405">
                  <c:v>-9.4450666666667294E-4</c:v>
                </c:pt>
                <c:pt idx="9406">
                  <c:v>-9.0450666666667284E-4</c:v>
                </c:pt>
                <c:pt idx="9407">
                  <c:v>-8.5450666666667314E-4</c:v>
                </c:pt>
                <c:pt idx="9408">
                  <c:v>-8.0450666666667301E-4</c:v>
                </c:pt>
                <c:pt idx="9409">
                  <c:v>-7.645066666666729E-4</c:v>
                </c:pt>
                <c:pt idx="9410">
                  <c:v>-7.245066666666728E-4</c:v>
                </c:pt>
                <c:pt idx="9411">
                  <c:v>-6.6450666666667308E-4</c:v>
                </c:pt>
                <c:pt idx="9412">
                  <c:v>-6.2450666666667297E-4</c:v>
                </c:pt>
                <c:pt idx="9413">
                  <c:v>-5.6450666666667303E-4</c:v>
                </c:pt>
                <c:pt idx="9414">
                  <c:v>-5.145066666666729E-4</c:v>
                </c:pt>
                <c:pt idx="9415">
                  <c:v>-4.6450666666667298E-4</c:v>
                </c:pt>
                <c:pt idx="9416">
                  <c:v>-4.3450666666667291E-4</c:v>
                </c:pt>
                <c:pt idx="9417">
                  <c:v>-3.6450666666667294E-4</c:v>
                </c:pt>
                <c:pt idx="9418">
                  <c:v>-3.1450666666667302E-4</c:v>
                </c:pt>
                <c:pt idx="9419">
                  <c:v>-2.6450666666667289E-4</c:v>
                </c:pt>
                <c:pt idx="9420">
                  <c:v>-2.2450666666667301E-4</c:v>
                </c:pt>
                <c:pt idx="9421">
                  <c:v>-1.6450666666667285E-4</c:v>
                </c:pt>
                <c:pt idx="9422">
                  <c:v>-1.2450666666667296E-4</c:v>
                </c:pt>
                <c:pt idx="9423">
                  <c:v>-6.450666666667302E-5</c:v>
                </c:pt>
                <c:pt idx="9424">
                  <c:v>-1.4506666666672888E-5</c:v>
                </c:pt>
                <c:pt idx="9425">
                  <c:v>2.5493333333327E-5</c:v>
                </c:pt>
                <c:pt idx="9426">
                  <c:v>6.5493333333327105E-5</c:v>
                </c:pt>
                <c:pt idx="9427">
                  <c:v>1.2549333333332705E-4</c:v>
                </c:pt>
                <c:pt idx="9428">
                  <c:v>1.6549333333332715E-4</c:v>
                </c:pt>
                <c:pt idx="9429">
                  <c:v>2.1549333333332706E-4</c:v>
                </c:pt>
                <c:pt idx="9430">
                  <c:v>2.5549333333332695E-4</c:v>
                </c:pt>
                <c:pt idx="9431">
                  <c:v>2.9549333333332706E-4</c:v>
                </c:pt>
                <c:pt idx="9432">
                  <c:v>3.3549333333332695E-4</c:v>
                </c:pt>
                <c:pt idx="9433">
                  <c:v>3.8549333333332708E-4</c:v>
                </c:pt>
                <c:pt idx="9434">
                  <c:v>4.1849333333332701E-4</c:v>
                </c:pt>
                <c:pt idx="9435">
                  <c:v>4.5849333333332701E-4</c:v>
                </c:pt>
                <c:pt idx="9436">
                  <c:v>4.9049333333332703E-4</c:v>
                </c:pt>
                <c:pt idx="9437">
                  <c:v>5.3049333333332702E-4</c:v>
                </c:pt>
                <c:pt idx="9438">
                  <c:v>5.6349333333332707E-4</c:v>
                </c:pt>
                <c:pt idx="9439">
                  <c:v>6.0249333333332704E-4</c:v>
                </c:pt>
                <c:pt idx="9440">
                  <c:v>6.4249333333332704E-4</c:v>
                </c:pt>
                <c:pt idx="9441">
                  <c:v>6.6849333333332702E-4</c:v>
                </c:pt>
                <c:pt idx="9442">
                  <c:v>6.94493333333327E-4</c:v>
                </c:pt>
                <c:pt idx="9443">
                  <c:v>7.3449333333332699E-4</c:v>
                </c:pt>
                <c:pt idx="9444">
                  <c:v>7.5449333333332705E-4</c:v>
                </c:pt>
                <c:pt idx="9445">
                  <c:v>7.8749333333332709E-4</c:v>
                </c:pt>
                <c:pt idx="9446">
                  <c:v>8.1349333333332707E-4</c:v>
                </c:pt>
                <c:pt idx="9447">
                  <c:v>8.3949333333332705E-4</c:v>
                </c:pt>
                <c:pt idx="9448">
                  <c:v>8.5249333333332704E-4</c:v>
                </c:pt>
                <c:pt idx="9449">
                  <c:v>8.8549333333332709E-4</c:v>
                </c:pt>
                <c:pt idx="9450">
                  <c:v>8.9849333333332708E-4</c:v>
                </c:pt>
                <c:pt idx="9451">
                  <c:v>9.1849333333332702E-4</c:v>
                </c:pt>
                <c:pt idx="9452">
                  <c:v>9.3149333333332712E-4</c:v>
                </c:pt>
                <c:pt idx="9453">
                  <c:v>9.5149333333332706E-4</c:v>
                </c:pt>
                <c:pt idx="9454">
                  <c:v>9.5849333333332702E-4</c:v>
                </c:pt>
                <c:pt idx="9455">
                  <c:v>9.7149333333332701E-4</c:v>
                </c:pt>
                <c:pt idx="9456">
                  <c:v>9.84493333333327E-4</c:v>
                </c:pt>
                <c:pt idx="9457">
                  <c:v>9.9049333333332693E-4</c:v>
                </c:pt>
                <c:pt idx="9458">
                  <c:v>9.9049333333332693E-4</c:v>
                </c:pt>
                <c:pt idx="9459">
                  <c:v>9.9749333333332699E-4</c:v>
                </c:pt>
                <c:pt idx="9460">
                  <c:v>9.9049333333332693E-4</c:v>
                </c:pt>
                <c:pt idx="9461">
                  <c:v>9.9749333333332699E-4</c:v>
                </c:pt>
                <c:pt idx="9462">
                  <c:v>9.9049333333332693E-4</c:v>
                </c:pt>
                <c:pt idx="9463">
                  <c:v>9.9049333333332693E-4</c:v>
                </c:pt>
                <c:pt idx="9464">
                  <c:v>9.7149333333332701E-4</c:v>
                </c:pt>
                <c:pt idx="9465">
                  <c:v>9.7749333333332694E-4</c:v>
                </c:pt>
                <c:pt idx="9466">
                  <c:v>9.6449333333332706E-4</c:v>
                </c:pt>
                <c:pt idx="9467">
                  <c:v>9.5149333333332706E-4</c:v>
                </c:pt>
                <c:pt idx="9468">
                  <c:v>9.3149333333332712E-4</c:v>
                </c:pt>
                <c:pt idx="9469">
                  <c:v>9.2549333333332698E-4</c:v>
                </c:pt>
                <c:pt idx="9470">
                  <c:v>8.9849333333332708E-4</c:v>
                </c:pt>
                <c:pt idx="9471">
                  <c:v>8.9249333333332704E-4</c:v>
                </c:pt>
                <c:pt idx="9472">
                  <c:v>8.7949333333332705E-4</c:v>
                </c:pt>
                <c:pt idx="9473">
                  <c:v>8.5249333333332704E-4</c:v>
                </c:pt>
                <c:pt idx="9474">
                  <c:v>8.3349333333332702E-4</c:v>
                </c:pt>
                <c:pt idx="9475">
                  <c:v>8.19493333333327E-4</c:v>
                </c:pt>
                <c:pt idx="9476">
                  <c:v>7.9349333333332702E-4</c:v>
                </c:pt>
                <c:pt idx="9477">
                  <c:v>7.8049333333332703E-4</c:v>
                </c:pt>
                <c:pt idx="9478">
                  <c:v>7.6049333333332708E-4</c:v>
                </c:pt>
                <c:pt idx="9479">
                  <c:v>7.4049333333332703E-4</c:v>
                </c:pt>
                <c:pt idx="9480">
                  <c:v>7.1449333333332705E-4</c:v>
                </c:pt>
                <c:pt idx="9481">
                  <c:v>7.0849333333332701E-4</c:v>
                </c:pt>
                <c:pt idx="9482">
                  <c:v>6.8149333333332701E-4</c:v>
                </c:pt>
                <c:pt idx="9483">
                  <c:v>6.6849333333332702E-4</c:v>
                </c:pt>
                <c:pt idx="9484">
                  <c:v>6.4249333333332704E-4</c:v>
                </c:pt>
                <c:pt idx="9485">
                  <c:v>6.2949333333332704E-4</c:v>
                </c:pt>
                <c:pt idx="9486">
                  <c:v>6.0949333333332699E-4</c:v>
                </c:pt>
                <c:pt idx="9487">
                  <c:v>5.96493333333327E-4</c:v>
                </c:pt>
                <c:pt idx="9488">
                  <c:v>5.8349333333332701E-4</c:v>
                </c:pt>
                <c:pt idx="9489">
                  <c:v>5.69493333333327E-4</c:v>
                </c:pt>
                <c:pt idx="9490">
                  <c:v>5.5049333333332708E-4</c:v>
                </c:pt>
                <c:pt idx="9491">
                  <c:v>5.3649333333332706E-4</c:v>
                </c:pt>
                <c:pt idx="9492">
                  <c:v>5.2349333333332707E-4</c:v>
                </c:pt>
                <c:pt idx="9493">
                  <c:v>5.1749333333332703E-4</c:v>
                </c:pt>
                <c:pt idx="9494">
                  <c:v>5.0449333333332704E-4</c:v>
                </c:pt>
                <c:pt idx="9495">
                  <c:v>4.9749333333332709E-4</c:v>
                </c:pt>
                <c:pt idx="9496">
                  <c:v>4.7749333333332704E-4</c:v>
                </c:pt>
                <c:pt idx="9497">
                  <c:v>4.7749333333332704E-4</c:v>
                </c:pt>
                <c:pt idx="9498">
                  <c:v>4.71493333333327E-4</c:v>
                </c:pt>
                <c:pt idx="9499">
                  <c:v>4.5849333333332701E-4</c:v>
                </c:pt>
                <c:pt idx="9500">
                  <c:v>4.4449333333332699E-4</c:v>
                </c:pt>
                <c:pt idx="9501">
                  <c:v>4.3849333333332706E-4</c:v>
                </c:pt>
                <c:pt idx="9502">
                  <c:v>4.2549333333332707E-4</c:v>
                </c:pt>
                <c:pt idx="9503">
                  <c:v>4.1849333333332701E-4</c:v>
                </c:pt>
                <c:pt idx="9504">
                  <c:v>4.1149333333332706E-4</c:v>
                </c:pt>
                <c:pt idx="9505">
                  <c:v>3.9849333333332707E-4</c:v>
                </c:pt>
                <c:pt idx="9506">
                  <c:v>3.8549333333332708E-4</c:v>
                </c:pt>
                <c:pt idx="9507">
                  <c:v>3.7949333333332715E-4</c:v>
                </c:pt>
                <c:pt idx="9508">
                  <c:v>3.55493333333327E-4</c:v>
                </c:pt>
                <c:pt idx="9509">
                  <c:v>3.55493333333327E-4</c:v>
                </c:pt>
                <c:pt idx="9510">
                  <c:v>3.3549333333332695E-4</c:v>
                </c:pt>
                <c:pt idx="9511">
                  <c:v>3.3549333333332695E-4</c:v>
                </c:pt>
                <c:pt idx="9512">
                  <c:v>3.0549333333332708E-4</c:v>
                </c:pt>
                <c:pt idx="9513">
                  <c:v>3.0549333333332708E-4</c:v>
                </c:pt>
                <c:pt idx="9514">
                  <c:v>2.8549333333332703E-4</c:v>
                </c:pt>
                <c:pt idx="9515">
                  <c:v>2.6549333333332698E-4</c:v>
                </c:pt>
                <c:pt idx="9516">
                  <c:v>2.3549333333332712E-4</c:v>
                </c:pt>
                <c:pt idx="9517">
                  <c:v>2.2549333333332709E-4</c:v>
                </c:pt>
                <c:pt idx="9518">
                  <c:v>2.0549333333332704E-4</c:v>
                </c:pt>
                <c:pt idx="9519">
                  <c:v>1.8549333333332699E-4</c:v>
                </c:pt>
                <c:pt idx="9520">
                  <c:v>1.6549333333332715E-4</c:v>
                </c:pt>
                <c:pt idx="9521">
                  <c:v>1.3549333333332707E-4</c:v>
                </c:pt>
                <c:pt idx="9522">
                  <c:v>1.0549333333332699E-4</c:v>
                </c:pt>
                <c:pt idx="9523">
                  <c:v>8.549333333332694E-5</c:v>
                </c:pt>
                <c:pt idx="9524">
                  <c:v>4.5493333333327052E-5</c:v>
                </c:pt>
                <c:pt idx="9525">
                  <c:v>2.5493333333327E-5</c:v>
                </c:pt>
                <c:pt idx="9526">
                  <c:v>5.4933333333269472E-6</c:v>
                </c:pt>
                <c:pt idx="9527">
                  <c:v>-2.4506666666672915E-5</c:v>
                </c:pt>
                <c:pt idx="9528">
                  <c:v>-6.450666666667302E-5</c:v>
                </c:pt>
                <c:pt idx="9529">
                  <c:v>-8.4506666666672855E-5</c:v>
                </c:pt>
                <c:pt idx="9530">
                  <c:v>-1.2450666666667296E-4</c:v>
                </c:pt>
                <c:pt idx="9531">
                  <c:v>-1.5450666666667304E-4</c:v>
                </c:pt>
                <c:pt idx="9532">
                  <c:v>-1.845066666666729E-4</c:v>
                </c:pt>
                <c:pt idx="9533">
                  <c:v>-2.2450666666667301E-4</c:v>
                </c:pt>
                <c:pt idx="9534">
                  <c:v>-2.6450666666667289E-4</c:v>
                </c:pt>
                <c:pt idx="9535">
                  <c:v>-2.8450666666667295E-4</c:v>
                </c:pt>
                <c:pt idx="9536">
                  <c:v>-3.1450666666667302E-4</c:v>
                </c:pt>
                <c:pt idx="9537">
                  <c:v>-3.5450666666667291E-4</c:v>
                </c:pt>
                <c:pt idx="9538">
                  <c:v>-3.9450666666667302E-4</c:v>
                </c:pt>
                <c:pt idx="9539">
                  <c:v>-4.2450666666667288E-4</c:v>
                </c:pt>
                <c:pt idx="9540">
                  <c:v>-4.6450666666667298E-4</c:v>
                </c:pt>
                <c:pt idx="9541">
                  <c:v>-4.9450666666667306E-4</c:v>
                </c:pt>
                <c:pt idx="9542">
                  <c:v>-5.2450666666667293E-4</c:v>
                </c:pt>
                <c:pt idx="9543">
                  <c:v>-5.4450666666667298E-4</c:v>
                </c:pt>
                <c:pt idx="9544">
                  <c:v>-5.8450666666667287E-4</c:v>
                </c:pt>
                <c:pt idx="9545">
                  <c:v>-6.0450666666667292E-4</c:v>
                </c:pt>
                <c:pt idx="9546">
                  <c:v>-6.4450666666667302E-4</c:v>
                </c:pt>
                <c:pt idx="9547">
                  <c:v>-6.6450666666667308E-4</c:v>
                </c:pt>
                <c:pt idx="9548">
                  <c:v>-7.0450666666667275E-4</c:v>
                </c:pt>
                <c:pt idx="9549">
                  <c:v>-7.245066666666728E-4</c:v>
                </c:pt>
                <c:pt idx="9550">
                  <c:v>-7.4450666666667285E-4</c:v>
                </c:pt>
                <c:pt idx="9551">
                  <c:v>-7.645066666666729E-4</c:v>
                </c:pt>
                <c:pt idx="9552">
                  <c:v>-7.7450666666667293E-4</c:v>
                </c:pt>
                <c:pt idx="9553">
                  <c:v>-8.0450666666667301E-4</c:v>
                </c:pt>
                <c:pt idx="9554">
                  <c:v>-8.2450666666667306E-4</c:v>
                </c:pt>
                <c:pt idx="9555">
                  <c:v>-8.3450666666667309E-4</c:v>
                </c:pt>
                <c:pt idx="9556">
                  <c:v>-8.5450666666667314E-4</c:v>
                </c:pt>
                <c:pt idx="9557">
                  <c:v>-8.5450666666667314E-4</c:v>
                </c:pt>
                <c:pt idx="9558">
                  <c:v>-8.6450666666667317E-4</c:v>
                </c:pt>
                <c:pt idx="9559">
                  <c:v>-8.7450666666667276E-4</c:v>
                </c:pt>
                <c:pt idx="9560">
                  <c:v>-8.8450666666667279E-4</c:v>
                </c:pt>
                <c:pt idx="9561">
                  <c:v>-8.7450666666667276E-4</c:v>
                </c:pt>
                <c:pt idx="9562">
                  <c:v>-8.7450666666667276E-4</c:v>
                </c:pt>
                <c:pt idx="9563">
                  <c:v>-8.7450666666667276E-4</c:v>
                </c:pt>
                <c:pt idx="9564">
                  <c:v>-8.7450666666667276E-4</c:v>
                </c:pt>
                <c:pt idx="9565">
                  <c:v>-8.6450666666667317E-4</c:v>
                </c:pt>
                <c:pt idx="9566">
                  <c:v>-8.6450666666667317E-4</c:v>
                </c:pt>
                <c:pt idx="9567">
                  <c:v>-8.4450666666667311E-4</c:v>
                </c:pt>
                <c:pt idx="9568">
                  <c:v>-8.3450666666667309E-4</c:v>
                </c:pt>
                <c:pt idx="9569">
                  <c:v>-8.1450666666667304E-4</c:v>
                </c:pt>
                <c:pt idx="9570">
                  <c:v>-8.0450666666667301E-4</c:v>
                </c:pt>
                <c:pt idx="9571">
                  <c:v>-7.7450666666667293E-4</c:v>
                </c:pt>
                <c:pt idx="9572">
                  <c:v>-7.645066666666729E-4</c:v>
                </c:pt>
                <c:pt idx="9573">
                  <c:v>-7.3450666666667283E-4</c:v>
                </c:pt>
                <c:pt idx="9574">
                  <c:v>-7.0450666666667275E-4</c:v>
                </c:pt>
                <c:pt idx="9575">
                  <c:v>-6.8450666666667313E-4</c:v>
                </c:pt>
                <c:pt idx="9576">
                  <c:v>-6.6450666666667308E-4</c:v>
                </c:pt>
                <c:pt idx="9577">
                  <c:v>-6.2450666666667297E-4</c:v>
                </c:pt>
                <c:pt idx="9578">
                  <c:v>-5.8450666666667287E-4</c:v>
                </c:pt>
                <c:pt idx="9579">
                  <c:v>-5.54506666666673E-4</c:v>
                </c:pt>
                <c:pt idx="9580">
                  <c:v>-5.2450666666667293E-4</c:v>
                </c:pt>
                <c:pt idx="9581">
                  <c:v>-4.8450666666667304E-4</c:v>
                </c:pt>
                <c:pt idx="9582">
                  <c:v>-4.5450666666667296E-4</c:v>
                </c:pt>
                <c:pt idx="9583">
                  <c:v>-4.1450666666667285E-4</c:v>
                </c:pt>
                <c:pt idx="9584">
                  <c:v>-3.6450666666667294E-4</c:v>
                </c:pt>
                <c:pt idx="9585">
                  <c:v>-3.3450666666667286E-4</c:v>
                </c:pt>
                <c:pt idx="9586">
                  <c:v>-2.9450666666667297E-4</c:v>
                </c:pt>
                <c:pt idx="9587">
                  <c:v>-2.5450666666667287E-4</c:v>
                </c:pt>
                <c:pt idx="9588">
                  <c:v>-2.1450666666667298E-4</c:v>
                </c:pt>
                <c:pt idx="9589">
                  <c:v>-1.6450666666667285E-4</c:v>
                </c:pt>
                <c:pt idx="9590">
                  <c:v>-1.2450666666667296E-4</c:v>
                </c:pt>
                <c:pt idx="9591">
                  <c:v>-8.4506666666672855E-5</c:v>
                </c:pt>
                <c:pt idx="9592">
                  <c:v>-6.450666666667302E-5</c:v>
                </c:pt>
                <c:pt idx="9593">
                  <c:v>-1.4506666666672888E-5</c:v>
                </c:pt>
                <c:pt idx="9594">
                  <c:v>2.5493333333327E-5</c:v>
                </c:pt>
                <c:pt idx="9595">
                  <c:v>6.5493333333327105E-5</c:v>
                </c:pt>
                <c:pt idx="9596">
                  <c:v>8.549333333332694E-5</c:v>
                </c:pt>
                <c:pt idx="9597">
                  <c:v>1.3549333333332707E-4</c:v>
                </c:pt>
                <c:pt idx="9598">
                  <c:v>1.6549333333332715E-4</c:v>
                </c:pt>
                <c:pt idx="9599">
                  <c:v>2.0549333333332704E-4</c:v>
                </c:pt>
                <c:pt idx="9600">
                  <c:v>2.3549333333332712E-4</c:v>
                </c:pt>
                <c:pt idx="9601">
                  <c:v>2.6549333333332698E-4</c:v>
                </c:pt>
                <c:pt idx="9602">
                  <c:v>2.8549333333332703E-4</c:v>
                </c:pt>
                <c:pt idx="9603">
                  <c:v>3.1549333333332711E-4</c:v>
                </c:pt>
                <c:pt idx="9604">
                  <c:v>3.3549333333332695E-4</c:v>
                </c:pt>
                <c:pt idx="9605">
                  <c:v>3.7249333333332709E-4</c:v>
                </c:pt>
                <c:pt idx="9606">
                  <c:v>3.9249333333332703E-4</c:v>
                </c:pt>
                <c:pt idx="9607">
                  <c:v>4.1149333333332706E-4</c:v>
                </c:pt>
                <c:pt idx="9608">
                  <c:v>4.1849333333332701E-4</c:v>
                </c:pt>
                <c:pt idx="9609">
                  <c:v>4.4449333333332699E-4</c:v>
                </c:pt>
                <c:pt idx="9610">
                  <c:v>4.5849333333332701E-4</c:v>
                </c:pt>
                <c:pt idx="9611">
                  <c:v>4.71493333333327E-4</c:v>
                </c:pt>
                <c:pt idx="9612">
                  <c:v>4.7749333333332704E-4</c:v>
                </c:pt>
                <c:pt idx="9613">
                  <c:v>4.9049333333332703E-4</c:v>
                </c:pt>
                <c:pt idx="9614">
                  <c:v>4.9049333333332703E-4</c:v>
                </c:pt>
                <c:pt idx="9615">
                  <c:v>5.0449333333332704E-4</c:v>
                </c:pt>
                <c:pt idx="9616">
                  <c:v>5.1049333333332708E-4</c:v>
                </c:pt>
                <c:pt idx="9617">
                  <c:v>5.1049333333332708E-4</c:v>
                </c:pt>
                <c:pt idx="9618">
                  <c:v>5.1049333333332708E-4</c:v>
                </c:pt>
                <c:pt idx="9619">
                  <c:v>5.1049333333332708E-4</c:v>
                </c:pt>
                <c:pt idx="9620">
                  <c:v>5.0449333333332704E-4</c:v>
                </c:pt>
                <c:pt idx="9621">
                  <c:v>5.1049333333332708E-4</c:v>
                </c:pt>
                <c:pt idx="9622">
                  <c:v>5.0449333333332704E-4</c:v>
                </c:pt>
                <c:pt idx="9623">
                  <c:v>5.0449333333332704E-4</c:v>
                </c:pt>
                <c:pt idx="9624">
                  <c:v>4.844933333333271E-4</c:v>
                </c:pt>
                <c:pt idx="9625">
                  <c:v>4.844933333333271E-4</c:v>
                </c:pt>
                <c:pt idx="9626">
                  <c:v>4.7749333333332704E-4</c:v>
                </c:pt>
                <c:pt idx="9627">
                  <c:v>4.6449333333332705E-4</c:v>
                </c:pt>
                <c:pt idx="9628">
                  <c:v>4.5149333333332705E-4</c:v>
                </c:pt>
                <c:pt idx="9629">
                  <c:v>4.4449333333332699E-4</c:v>
                </c:pt>
                <c:pt idx="9630">
                  <c:v>4.31493333333327E-4</c:v>
                </c:pt>
                <c:pt idx="9631">
                  <c:v>4.2549333333332707E-4</c:v>
                </c:pt>
                <c:pt idx="9632">
                  <c:v>4.1849333333332701E-4</c:v>
                </c:pt>
                <c:pt idx="9633">
                  <c:v>3.9849333333332707E-4</c:v>
                </c:pt>
                <c:pt idx="9634">
                  <c:v>3.8549333333332708E-4</c:v>
                </c:pt>
                <c:pt idx="9635">
                  <c:v>3.7949333333332715E-4</c:v>
                </c:pt>
                <c:pt idx="9636">
                  <c:v>3.55493333333327E-4</c:v>
                </c:pt>
                <c:pt idx="9637">
                  <c:v>3.55493333333327E-4</c:v>
                </c:pt>
                <c:pt idx="9638">
                  <c:v>3.3549333333332695E-4</c:v>
                </c:pt>
                <c:pt idx="9639">
                  <c:v>3.3549333333332695E-4</c:v>
                </c:pt>
                <c:pt idx="9640">
                  <c:v>3.0549333333332708E-4</c:v>
                </c:pt>
                <c:pt idx="9641">
                  <c:v>3.0549333333332708E-4</c:v>
                </c:pt>
                <c:pt idx="9642">
                  <c:v>2.9549333333332706E-4</c:v>
                </c:pt>
                <c:pt idx="9643">
                  <c:v>2.8549333333332703E-4</c:v>
                </c:pt>
                <c:pt idx="9644">
                  <c:v>2.6549333333332698E-4</c:v>
                </c:pt>
                <c:pt idx="9645">
                  <c:v>2.6549333333332698E-4</c:v>
                </c:pt>
                <c:pt idx="9646">
                  <c:v>2.5549333333332695E-4</c:v>
                </c:pt>
                <c:pt idx="9647">
                  <c:v>2.5549333333332695E-4</c:v>
                </c:pt>
                <c:pt idx="9648">
                  <c:v>2.4549333333332714E-4</c:v>
                </c:pt>
                <c:pt idx="9649">
                  <c:v>2.3549333333332712E-4</c:v>
                </c:pt>
                <c:pt idx="9650">
                  <c:v>2.2549333333332709E-4</c:v>
                </c:pt>
                <c:pt idx="9651">
                  <c:v>2.3549333333332712E-4</c:v>
                </c:pt>
                <c:pt idx="9652">
                  <c:v>2.2549333333332709E-4</c:v>
                </c:pt>
                <c:pt idx="9653">
                  <c:v>2.2549333333332709E-4</c:v>
                </c:pt>
                <c:pt idx="9654">
                  <c:v>2.2549333333332709E-4</c:v>
                </c:pt>
                <c:pt idx="9655">
                  <c:v>2.3549333333332712E-4</c:v>
                </c:pt>
                <c:pt idx="9656">
                  <c:v>2.2549333333332709E-4</c:v>
                </c:pt>
                <c:pt idx="9657">
                  <c:v>2.3549333333332712E-4</c:v>
                </c:pt>
                <c:pt idx="9658">
                  <c:v>2.3549333333332712E-4</c:v>
                </c:pt>
                <c:pt idx="9659">
                  <c:v>2.4549333333332714E-4</c:v>
                </c:pt>
                <c:pt idx="9660">
                  <c:v>2.4549333333332714E-4</c:v>
                </c:pt>
                <c:pt idx="9661">
                  <c:v>2.5549333333332695E-4</c:v>
                </c:pt>
                <c:pt idx="9662">
                  <c:v>2.5549333333332695E-4</c:v>
                </c:pt>
                <c:pt idx="9663">
                  <c:v>2.75493333333327E-4</c:v>
                </c:pt>
                <c:pt idx="9664">
                  <c:v>2.9549333333332706E-4</c:v>
                </c:pt>
                <c:pt idx="9665">
                  <c:v>2.9549333333332706E-4</c:v>
                </c:pt>
                <c:pt idx="9666">
                  <c:v>3.0549333333332708E-4</c:v>
                </c:pt>
                <c:pt idx="9667">
                  <c:v>3.2549333333332714E-4</c:v>
                </c:pt>
                <c:pt idx="9668">
                  <c:v>3.3549333333332695E-4</c:v>
                </c:pt>
                <c:pt idx="9669">
                  <c:v>3.55493333333327E-4</c:v>
                </c:pt>
                <c:pt idx="9670">
                  <c:v>3.6549333333332702E-4</c:v>
                </c:pt>
                <c:pt idx="9671">
                  <c:v>3.7949333333332715E-4</c:v>
                </c:pt>
                <c:pt idx="9672">
                  <c:v>3.8549333333332708E-4</c:v>
                </c:pt>
                <c:pt idx="9673">
                  <c:v>4.1149333333332706E-4</c:v>
                </c:pt>
                <c:pt idx="9674">
                  <c:v>4.1849333333332701E-4</c:v>
                </c:pt>
                <c:pt idx="9675">
                  <c:v>4.31493333333327E-4</c:v>
                </c:pt>
                <c:pt idx="9676">
                  <c:v>4.3849333333332706E-4</c:v>
                </c:pt>
                <c:pt idx="9677">
                  <c:v>4.5149333333332705E-4</c:v>
                </c:pt>
                <c:pt idx="9678">
                  <c:v>4.5849333333332701E-4</c:v>
                </c:pt>
                <c:pt idx="9679">
                  <c:v>4.71493333333327E-4</c:v>
                </c:pt>
                <c:pt idx="9680">
                  <c:v>4.844933333333271E-4</c:v>
                </c:pt>
                <c:pt idx="9681">
                  <c:v>4.844933333333271E-4</c:v>
                </c:pt>
                <c:pt idx="9682">
                  <c:v>4.844933333333271E-4</c:v>
                </c:pt>
                <c:pt idx="9683">
                  <c:v>4.9749333333332709E-4</c:v>
                </c:pt>
                <c:pt idx="9684">
                  <c:v>4.9049333333332703E-4</c:v>
                </c:pt>
                <c:pt idx="9685">
                  <c:v>4.9749333333332709E-4</c:v>
                </c:pt>
                <c:pt idx="9686">
                  <c:v>4.9749333333332709E-4</c:v>
                </c:pt>
                <c:pt idx="9687">
                  <c:v>5.0449333333332704E-4</c:v>
                </c:pt>
                <c:pt idx="9688">
                  <c:v>4.844933333333271E-4</c:v>
                </c:pt>
                <c:pt idx="9689">
                  <c:v>4.9049333333332703E-4</c:v>
                </c:pt>
                <c:pt idx="9690">
                  <c:v>4.844933333333271E-4</c:v>
                </c:pt>
                <c:pt idx="9691">
                  <c:v>4.7749333333332704E-4</c:v>
                </c:pt>
                <c:pt idx="9692">
                  <c:v>4.6449333333332705E-4</c:v>
                </c:pt>
                <c:pt idx="9693">
                  <c:v>4.5849333333332701E-4</c:v>
                </c:pt>
                <c:pt idx="9694">
                  <c:v>4.3849333333332706E-4</c:v>
                </c:pt>
                <c:pt idx="9695">
                  <c:v>4.2549333333332707E-4</c:v>
                </c:pt>
                <c:pt idx="9696">
                  <c:v>4.1849333333332701E-4</c:v>
                </c:pt>
                <c:pt idx="9697">
                  <c:v>3.9849333333332707E-4</c:v>
                </c:pt>
                <c:pt idx="9698">
                  <c:v>3.7249333333332709E-4</c:v>
                </c:pt>
                <c:pt idx="9699">
                  <c:v>3.55493333333327E-4</c:v>
                </c:pt>
                <c:pt idx="9700">
                  <c:v>3.3549333333332695E-4</c:v>
                </c:pt>
                <c:pt idx="9701">
                  <c:v>3.1549333333332711E-4</c:v>
                </c:pt>
                <c:pt idx="9702">
                  <c:v>2.9549333333332706E-4</c:v>
                </c:pt>
                <c:pt idx="9703">
                  <c:v>2.75493333333327E-4</c:v>
                </c:pt>
                <c:pt idx="9704">
                  <c:v>2.4549333333332714E-4</c:v>
                </c:pt>
                <c:pt idx="9705">
                  <c:v>2.3549333333332712E-4</c:v>
                </c:pt>
                <c:pt idx="9706">
                  <c:v>2.1549333333332706E-4</c:v>
                </c:pt>
                <c:pt idx="9707">
                  <c:v>1.8549333333332699E-4</c:v>
                </c:pt>
                <c:pt idx="9708">
                  <c:v>1.6549333333332715E-4</c:v>
                </c:pt>
                <c:pt idx="9709">
                  <c:v>1.454933333333271E-4</c:v>
                </c:pt>
                <c:pt idx="9710">
                  <c:v>1.1549333333332702E-4</c:v>
                </c:pt>
                <c:pt idx="9711">
                  <c:v>9.5493333333326966E-5</c:v>
                </c:pt>
                <c:pt idx="9712">
                  <c:v>7.5493333333327131E-5</c:v>
                </c:pt>
                <c:pt idx="9713">
                  <c:v>4.5493333333327052E-5</c:v>
                </c:pt>
                <c:pt idx="9714">
                  <c:v>2.5493333333327E-5</c:v>
                </c:pt>
                <c:pt idx="9715">
                  <c:v>5.4933333333269472E-6</c:v>
                </c:pt>
                <c:pt idx="9716">
                  <c:v>-2.4506666666672915E-5</c:v>
                </c:pt>
                <c:pt idx="9717">
                  <c:v>-3.4506666666672941E-5</c:v>
                </c:pt>
                <c:pt idx="9718">
                  <c:v>-5.4506666666672993E-5</c:v>
                </c:pt>
                <c:pt idx="9719">
                  <c:v>-6.450666666667302E-5</c:v>
                </c:pt>
                <c:pt idx="9720">
                  <c:v>-1.0450666666667291E-4</c:v>
                </c:pt>
                <c:pt idx="9721">
                  <c:v>-1.0450666666667291E-4</c:v>
                </c:pt>
                <c:pt idx="9722">
                  <c:v>-1.2450666666667296E-4</c:v>
                </c:pt>
                <c:pt idx="9723">
                  <c:v>-1.4450666666667301E-4</c:v>
                </c:pt>
                <c:pt idx="9724">
                  <c:v>-1.6450666666667285E-4</c:v>
                </c:pt>
                <c:pt idx="9725">
                  <c:v>-1.7450666666667287E-4</c:v>
                </c:pt>
                <c:pt idx="9726">
                  <c:v>-1.845066666666729E-4</c:v>
                </c:pt>
                <c:pt idx="9727">
                  <c:v>-1.9450666666667293E-4</c:v>
                </c:pt>
                <c:pt idx="9728">
                  <c:v>-2.0450666666667295E-4</c:v>
                </c:pt>
                <c:pt idx="9729">
                  <c:v>-2.1450666666667298E-4</c:v>
                </c:pt>
                <c:pt idx="9730">
                  <c:v>-2.2450666666667301E-4</c:v>
                </c:pt>
                <c:pt idx="9731">
                  <c:v>-2.3450666666667303E-4</c:v>
                </c:pt>
                <c:pt idx="9732">
                  <c:v>-2.4450666666667306E-4</c:v>
                </c:pt>
                <c:pt idx="9733">
                  <c:v>-2.4450666666667306E-4</c:v>
                </c:pt>
                <c:pt idx="9734">
                  <c:v>-2.4450666666667306E-4</c:v>
                </c:pt>
                <c:pt idx="9735">
                  <c:v>-2.4450666666667306E-4</c:v>
                </c:pt>
                <c:pt idx="9736">
                  <c:v>-2.6450666666667289E-4</c:v>
                </c:pt>
                <c:pt idx="9737">
                  <c:v>-2.4450666666667306E-4</c:v>
                </c:pt>
                <c:pt idx="9738">
                  <c:v>-2.4450666666667306E-4</c:v>
                </c:pt>
                <c:pt idx="9739">
                  <c:v>-2.4450666666667306E-4</c:v>
                </c:pt>
                <c:pt idx="9740">
                  <c:v>-2.5450666666667287E-4</c:v>
                </c:pt>
                <c:pt idx="9741">
                  <c:v>-2.4450666666667306E-4</c:v>
                </c:pt>
                <c:pt idx="9742">
                  <c:v>-2.4450666666667306E-4</c:v>
                </c:pt>
                <c:pt idx="9743">
                  <c:v>-2.3450666666667303E-4</c:v>
                </c:pt>
                <c:pt idx="9744">
                  <c:v>-2.2450666666667301E-4</c:v>
                </c:pt>
                <c:pt idx="9745">
                  <c:v>-2.2450666666667301E-4</c:v>
                </c:pt>
                <c:pt idx="9746">
                  <c:v>-2.2450666666667301E-4</c:v>
                </c:pt>
                <c:pt idx="9747">
                  <c:v>-2.0450666666667295E-4</c:v>
                </c:pt>
                <c:pt idx="9748">
                  <c:v>-2.0450666666667295E-4</c:v>
                </c:pt>
                <c:pt idx="9749">
                  <c:v>-1.9450666666667293E-4</c:v>
                </c:pt>
                <c:pt idx="9750">
                  <c:v>-1.845066666666729E-4</c:v>
                </c:pt>
                <c:pt idx="9751">
                  <c:v>-1.845066666666729E-4</c:v>
                </c:pt>
                <c:pt idx="9752">
                  <c:v>-1.845066666666729E-4</c:v>
                </c:pt>
                <c:pt idx="9753">
                  <c:v>-1.6450666666667285E-4</c:v>
                </c:pt>
                <c:pt idx="9754">
                  <c:v>-1.6450666666667285E-4</c:v>
                </c:pt>
                <c:pt idx="9755">
                  <c:v>-1.5450666666667304E-4</c:v>
                </c:pt>
                <c:pt idx="9756">
                  <c:v>-1.5450666666667304E-4</c:v>
                </c:pt>
                <c:pt idx="9757">
                  <c:v>-1.4450666666667301E-4</c:v>
                </c:pt>
                <c:pt idx="9758">
                  <c:v>-1.4450666666667301E-4</c:v>
                </c:pt>
                <c:pt idx="9759">
                  <c:v>-1.2450666666667296E-4</c:v>
                </c:pt>
                <c:pt idx="9760">
                  <c:v>-1.2450666666667296E-4</c:v>
                </c:pt>
                <c:pt idx="9761">
                  <c:v>-1.1450666666667293E-4</c:v>
                </c:pt>
                <c:pt idx="9762">
                  <c:v>-1.1450666666667293E-4</c:v>
                </c:pt>
                <c:pt idx="9763">
                  <c:v>-1.0450666666667291E-4</c:v>
                </c:pt>
                <c:pt idx="9764">
                  <c:v>-1.0450666666667291E-4</c:v>
                </c:pt>
                <c:pt idx="9765">
                  <c:v>-1.0450666666667291E-4</c:v>
                </c:pt>
                <c:pt idx="9766">
                  <c:v>-9.4506666666672881E-5</c:v>
                </c:pt>
                <c:pt idx="9767">
                  <c:v>-8.4506666666672855E-5</c:v>
                </c:pt>
                <c:pt idx="9768">
                  <c:v>-9.4506666666672881E-5</c:v>
                </c:pt>
                <c:pt idx="9769">
                  <c:v>-8.4506666666672855E-5</c:v>
                </c:pt>
                <c:pt idx="9770">
                  <c:v>-8.4506666666672855E-5</c:v>
                </c:pt>
                <c:pt idx="9771">
                  <c:v>-8.4506666666672855E-5</c:v>
                </c:pt>
                <c:pt idx="9772">
                  <c:v>-8.4506666666672855E-5</c:v>
                </c:pt>
                <c:pt idx="9773">
                  <c:v>-7.4506666666673046E-5</c:v>
                </c:pt>
                <c:pt idx="9774">
                  <c:v>-7.4506666666673046E-5</c:v>
                </c:pt>
                <c:pt idx="9775">
                  <c:v>-6.450666666667302E-5</c:v>
                </c:pt>
                <c:pt idx="9776">
                  <c:v>-6.450666666667302E-5</c:v>
                </c:pt>
                <c:pt idx="9777">
                  <c:v>-6.450666666667302E-5</c:v>
                </c:pt>
                <c:pt idx="9778">
                  <c:v>-6.450666666667302E-5</c:v>
                </c:pt>
                <c:pt idx="9779">
                  <c:v>-6.450666666667302E-5</c:v>
                </c:pt>
                <c:pt idx="9780">
                  <c:v>-6.450666666667302E-5</c:v>
                </c:pt>
                <c:pt idx="9781">
                  <c:v>-5.4506666666672993E-5</c:v>
                </c:pt>
                <c:pt idx="9782">
                  <c:v>-5.4506666666672993E-5</c:v>
                </c:pt>
                <c:pt idx="9783">
                  <c:v>-4.4506666666672967E-5</c:v>
                </c:pt>
                <c:pt idx="9784">
                  <c:v>-5.4506666666672993E-5</c:v>
                </c:pt>
                <c:pt idx="9785">
                  <c:v>-4.4506666666672967E-5</c:v>
                </c:pt>
                <c:pt idx="9786">
                  <c:v>-4.4506666666672967E-5</c:v>
                </c:pt>
                <c:pt idx="9787">
                  <c:v>-4.4506666666672967E-5</c:v>
                </c:pt>
                <c:pt idx="9788">
                  <c:v>-4.4506666666672967E-5</c:v>
                </c:pt>
                <c:pt idx="9789">
                  <c:v>-3.4506666666672941E-5</c:v>
                </c:pt>
                <c:pt idx="9790">
                  <c:v>-3.4506666666672941E-5</c:v>
                </c:pt>
                <c:pt idx="9791">
                  <c:v>-2.4506666666672915E-5</c:v>
                </c:pt>
                <c:pt idx="9792">
                  <c:v>-2.4506666666672915E-5</c:v>
                </c:pt>
                <c:pt idx="9793">
                  <c:v>-2.4506666666672915E-5</c:v>
                </c:pt>
                <c:pt idx="9794">
                  <c:v>-2.4506666666672915E-5</c:v>
                </c:pt>
                <c:pt idx="9795">
                  <c:v>-1.4506666666672888E-5</c:v>
                </c:pt>
                <c:pt idx="9796">
                  <c:v>-1.4506666666672888E-5</c:v>
                </c:pt>
                <c:pt idx="9797">
                  <c:v>-4.5066666666728622E-6</c:v>
                </c:pt>
                <c:pt idx="9798">
                  <c:v>-4.5066666666728622E-6</c:v>
                </c:pt>
                <c:pt idx="9799">
                  <c:v>5.4933333333269472E-6</c:v>
                </c:pt>
                <c:pt idx="9800">
                  <c:v>-4.5066666666728622E-6</c:v>
                </c:pt>
                <c:pt idx="9801">
                  <c:v>1.5493333333326973E-5</c:v>
                </c:pt>
                <c:pt idx="9802">
                  <c:v>1.5493333333326973E-5</c:v>
                </c:pt>
                <c:pt idx="9803">
                  <c:v>2.5493333333327E-5</c:v>
                </c:pt>
                <c:pt idx="9804">
                  <c:v>2.5493333333327E-5</c:v>
                </c:pt>
                <c:pt idx="9805">
                  <c:v>3.5493333333327026E-5</c:v>
                </c:pt>
                <c:pt idx="9806">
                  <c:v>3.5493333333327026E-5</c:v>
                </c:pt>
                <c:pt idx="9807">
                  <c:v>4.5493333333327052E-5</c:v>
                </c:pt>
                <c:pt idx="9808">
                  <c:v>6.5493333333327105E-5</c:v>
                </c:pt>
                <c:pt idx="9809">
                  <c:v>6.5493333333327105E-5</c:v>
                </c:pt>
                <c:pt idx="9810">
                  <c:v>6.5493333333327105E-5</c:v>
                </c:pt>
                <c:pt idx="9811">
                  <c:v>8.549333333332694E-5</c:v>
                </c:pt>
                <c:pt idx="9812">
                  <c:v>8.549333333332694E-5</c:v>
                </c:pt>
                <c:pt idx="9813">
                  <c:v>9.5493333333326966E-5</c:v>
                </c:pt>
                <c:pt idx="9814">
                  <c:v>1.0549333333332699E-4</c:v>
                </c:pt>
                <c:pt idx="9815">
                  <c:v>1.1549333333332702E-4</c:v>
                </c:pt>
                <c:pt idx="9816">
                  <c:v>1.0549333333332699E-4</c:v>
                </c:pt>
                <c:pt idx="9817">
                  <c:v>1.2549333333332705E-4</c:v>
                </c:pt>
                <c:pt idx="9818">
                  <c:v>1.3549333333332707E-4</c:v>
                </c:pt>
                <c:pt idx="9819">
                  <c:v>1.454933333333271E-4</c:v>
                </c:pt>
                <c:pt idx="9820">
                  <c:v>1.454933333333271E-4</c:v>
                </c:pt>
                <c:pt idx="9821">
                  <c:v>1.5549333333332712E-4</c:v>
                </c:pt>
                <c:pt idx="9822">
                  <c:v>1.6549333333332715E-4</c:v>
                </c:pt>
                <c:pt idx="9823">
                  <c:v>1.7549333333332696E-4</c:v>
                </c:pt>
                <c:pt idx="9824">
                  <c:v>1.8549333333332699E-4</c:v>
                </c:pt>
                <c:pt idx="9825">
                  <c:v>1.8549333333332699E-4</c:v>
                </c:pt>
                <c:pt idx="9826">
                  <c:v>1.8549333333332699E-4</c:v>
                </c:pt>
                <c:pt idx="9827">
                  <c:v>2.0549333333332704E-4</c:v>
                </c:pt>
                <c:pt idx="9828">
                  <c:v>2.0549333333332704E-4</c:v>
                </c:pt>
                <c:pt idx="9829">
                  <c:v>2.1549333333332706E-4</c:v>
                </c:pt>
                <c:pt idx="9830">
                  <c:v>2.2549333333332709E-4</c:v>
                </c:pt>
                <c:pt idx="9831">
                  <c:v>2.2549333333332709E-4</c:v>
                </c:pt>
                <c:pt idx="9832">
                  <c:v>2.2549333333332709E-4</c:v>
                </c:pt>
                <c:pt idx="9833">
                  <c:v>2.3549333333332712E-4</c:v>
                </c:pt>
                <c:pt idx="9834">
                  <c:v>2.3549333333332712E-4</c:v>
                </c:pt>
                <c:pt idx="9835">
                  <c:v>2.3549333333332712E-4</c:v>
                </c:pt>
                <c:pt idx="9836">
                  <c:v>2.3549333333332712E-4</c:v>
                </c:pt>
                <c:pt idx="9837">
                  <c:v>2.4549333333332714E-4</c:v>
                </c:pt>
                <c:pt idx="9838">
                  <c:v>2.4549333333332714E-4</c:v>
                </c:pt>
                <c:pt idx="9839">
                  <c:v>2.5549333333332695E-4</c:v>
                </c:pt>
                <c:pt idx="9840">
                  <c:v>2.5549333333332695E-4</c:v>
                </c:pt>
                <c:pt idx="9841">
                  <c:v>2.5549333333332695E-4</c:v>
                </c:pt>
                <c:pt idx="9842">
                  <c:v>2.5549333333332695E-4</c:v>
                </c:pt>
                <c:pt idx="9843">
                  <c:v>2.6549333333332698E-4</c:v>
                </c:pt>
                <c:pt idx="9844">
                  <c:v>2.5549333333332695E-4</c:v>
                </c:pt>
                <c:pt idx="9845">
                  <c:v>2.75493333333327E-4</c:v>
                </c:pt>
                <c:pt idx="9846">
                  <c:v>2.75493333333327E-4</c:v>
                </c:pt>
                <c:pt idx="9847">
                  <c:v>2.75493333333327E-4</c:v>
                </c:pt>
                <c:pt idx="9848">
                  <c:v>2.75493333333327E-4</c:v>
                </c:pt>
                <c:pt idx="9849">
                  <c:v>2.8549333333332703E-4</c:v>
                </c:pt>
                <c:pt idx="9850">
                  <c:v>2.8549333333332703E-4</c:v>
                </c:pt>
                <c:pt idx="9851">
                  <c:v>2.8549333333332703E-4</c:v>
                </c:pt>
                <c:pt idx="9852">
                  <c:v>2.8549333333332703E-4</c:v>
                </c:pt>
                <c:pt idx="9853">
                  <c:v>2.9549333333332706E-4</c:v>
                </c:pt>
                <c:pt idx="9854">
                  <c:v>2.9549333333332706E-4</c:v>
                </c:pt>
                <c:pt idx="9855">
                  <c:v>2.9549333333332706E-4</c:v>
                </c:pt>
                <c:pt idx="9856">
                  <c:v>3.0549333333332708E-4</c:v>
                </c:pt>
                <c:pt idx="9857">
                  <c:v>3.0549333333332708E-4</c:v>
                </c:pt>
                <c:pt idx="9858">
                  <c:v>2.9549333333332706E-4</c:v>
                </c:pt>
                <c:pt idx="9859">
                  <c:v>3.0549333333332708E-4</c:v>
                </c:pt>
                <c:pt idx="9860">
                  <c:v>3.0549333333332708E-4</c:v>
                </c:pt>
                <c:pt idx="9861">
                  <c:v>3.1549333333332711E-4</c:v>
                </c:pt>
                <c:pt idx="9862">
                  <c:v>3.1549333333332711E-4</c:v>
                </c:pt>
                <c:pt idx="9863">
                  <c:v>3.1549333333332711E-4</c:v>
                </c:pt>
                <c:pt idx="9864">
                  <c:v>3.0549333333332708E-4</c:v>
                </c:pt>
                <c:pt idx="9865">
                  <c:v>3.1549333333332711E-4</c:v>
                </c:pt>
                <c:pt idx="9866">
                  <c:v>3.1549333333332711E-4</c:v>
                </c:pt>
                <c:pt idx="9867">
                  <c:v>3.1549333333332711E-4</c:v>
                </c:pt>
                <c:pt idx="9868">
                  <c:v>3.1549333333332711E-4</c:v>
                </c:pt>
                <c:pt idx="9869">
                  <c:v>3.1549333333332711E-4</c:v>
                </c:pt>
                <c:pt idx="9870">
                  <c:v>3.0549333333332708E-4</c:v>
                </c:pt>
                <c:pt idx="9871">
                  <c:v>3.1549333333332711E-4</c:v>
                </c:pt>
                <c:pt idx="9872">
                  <c:v>3.1549333333332711E-4</c:v>
                </c:pt>
                <c:pt idx="9873">
                  <c:v>3.0549333333332708E-4</c:v>
                </c:pt>
                <c:pt idx="9874">
                  <c:v>2.9549333333332706E-4</c:v>
                </c:pt>
                <c:pt idx="9875">
                  <c:v>2.9549333333332706E-4</c:v>
                </c:pt>
                <c:pt idx="9876">
                  <c:v>2.8549333333332703E-4</c:v>
                </c:pt>
                <c:pt idx="9877">
                  <c:v>2.9549333333332706E-4</c:v>
                </c:pt>
                <c:pt idx="9878">
                  <c:v>2.8549333333332703E-4</c:v>
                </c:pt>
                <c:pt idx="9879">
                  <c:v>2.8549333333332703E-4</c:v>
                </c:pt>
                <c:pt idx="9880">
                  <c:v>2.6549333333332698E-4</c:v>
                </c:pt>
                <c:pt idx="9881">
                  <c:v>2.75493333333327E-4</c:v>
                </c:pt>
                <c:pt idx="9882">
                  <c:v>2.6549333333332698E-4</c:v>
                </c:pt>
                <c:pt idx="9883">
                  <c:v>2.5549333333332695E-4</c:v>
                </c:pt>
                <c:pt idx="9884">
                  <c:v>2.4549333333332714E-4</c:v>
                </c:pt>
                <c:pt idx="9885">
                  <c:v>2.4549333333332714E-4</c:v>
                </c:pt>
                <c:pt idx="9886">
                  <c:v>2.3549333333332712E-4</c:v>
                </c:pt>
                <c:pt idx="9887">
                  <c:v>2.3549333333332712E-4</c:v>
                </c:pt>
                <c:pt idx="9888">
                  <c:v>2.3549333333332712E-4</c:v>
                </c:pt>
                <c:pt idx="9889">
                  <c:v>2.2549333333332709E-4</c:v>
                </c:pt>
                <c:pt idx="9890">
                  <c:v>2.1549333333332706E-4</c:v>
                </c:pt>
                <c:pt idx="9891">
                  <c:v>2.0549333333332704E-4</c:v>
                </c:pt>
                <c:pt idx="9892">
                  <c:v>1.9549333333332701E-4</c:v>
                </c:pt>
                <c:pt idx="9893">
                  <c:v>1.9549333333332701E-4</c:v>
                </c:pt>
                <c:pt idx="9894">
                  <c:v>1.8549333333332699E-4</c:v>
                </c:pt>
                <c:pt idx="9895">
                  <c:v>1.8549333333332699E-4</c:v>
                </c:pt>
                <c:pt idx="9896">
                  <c:v>1.6549333333332715E-4</c:v>
                </c:pt>
                <c:pt idx="9897">
                  <c:v>1.6549333333332715E-4</c:v>
                </c:pt>
                <c:pt idx="9898">
                  <c:v>1.5549333333332712E-4</c:v>
                </c:pt>
                <c:pt idx="9899">
                  <c:v>1.454933333333271E-4</c:v>
                </c:pt>
                <c:pt idx="9900">
                  <c:v>1.3549333333332707E-4</c:v>
                </c:pt>
                <c:pt idx="9901">
                  <c:v>1.2549333333332705E-4</c:v>
                </c:pt>
                <c:pt idx="9902">
                  <c:v>1.1549333333332702E-4</c:v>
                </c:pt>
                <c:pt idx="9903">
                  <c:v>1.0549333333332699E-4</c:v>
                </c:pt>
                <c:pt idx="9904">
                  <c:v>1.0549333333332699E-4</c:v>
                </c:pt>
                <c:pt idx="9905">
                  <c:v>8.549333333332694E-5</c:v>
                </c:pt>
                <c:pt idx="9906">
                  <c:v>6.5493333333327105E-5</c:v>
                </c:pt>
                <c:pt idx="9907">
                  <c:v>6.5493333333327105E-5</c:v>
                </c:pt>
                <c:pt idx="9908">
                  <c:v>4.5493333333327052E-5</c:v>
                </c:pt>
                <c:pt idx="9909">
                  <c:v>4.5493333333327052E-5</c:v>
                </c:pt>
                <c:pt idx="9910">
                  <c:v>2.5493333333327E-5</c:v>
                </c:pt>
                <c:pt idx="9911">
                  <c:v>2.5493333333327E-5</c:v>
                </c:pt>
                <c:pt idx="9912">
                  <c:v>-4.5066666666728622E-6</c:v>
                </c:pt>
                <c:pt idx="9913">
                  <c:v>-4.5066666666728622E-6</c:v>
                </c:pt>
                <c:pt idx="9914">
                  <c:v>-1.4506666666672888E-5</c:v>
                </c:pt>
                <c:pt idx="9915">
                  <c:v>-2.4506666666672915E-5</c:v>
                </c:pt>
                <c:pt idx="9916">
                  <c:v>-4.4506666666672967E-5</c:v>
                </c:pt>
                <c:pt idx="9917">
                  <c:v>-4.4506666666672967E-5</c:v>
                </c:pt>
                <c:pt idx="9918">
                  <c:v>-6.450666666667302E-5</c:v>
                </c:pt>
                <c:pt idx="9919">
                  <c:v>-6.450666666667302E-5</c:v>
                </c:pt>
                <c:pt idx="9920">
                  <c:v>-6.450666666667302E-5</c:v>
                </c:pt>
                <c:pt idx="9921">
                  <c:v>-8.4506666666672855E-5</c:v>
                </c:pt>
                <c:pt idx="9922">
                  <c:v>-9.4506666666672881E-5</c:v>
                </c:pt>
                <c:pt idx="9923">
                  <c:v>-9.4506666666672881E-5</c:v>
                </c:pt>
                <c:pt idx="9924">
                  <c:v>-1.0450666666667291E-4</c:v>
                </c:pt>
                <c:pt idx="9925">
                  <c:v>-1.0450666666667291E-4</c:v>
                </c:pt>
                <c:pt idx="9926">
                  <c:v>-1.0450666666667291E-4</c:v>
                </c:pt>
                <c:pt idx="9927">
                  <c:v>-9.4506666666672881E-5</c:v>
                </c:pt>
                <c:pt idx="9928">
                  <c:v>-1.0450666666667291E-4</c:v>
                </c:pt>
                <c:pt idx="9929">
                  <c:v>-9.4506666666672881E-5</c:v>
                </c:pt>
                <c:pt idx="9930">
                  <c:v>-9.4506666666672881E-5</c:v>
                </c:pt>
                <c:pt idx="9931">
                  <c:v>-8.4506666666672855E-5</c:v>
                </c:pt>
                <c:pt idx="9932">
                  <c:v>-8.4506666666672855E-5</c:v>
                </c:pt>
                <c:pt idx="9933">
                  <c:v>-8.4506666666672855E-5</c:v>
                </c:pt>
                <c:pt idx="9934">
                  <c:v>-7.4506666666673046E-5</c:v>
                </c:pt>
                <c:pt idx="9935">
                  <c:v>-6.450666666667302E-5</c:v>
                </c:pt>
                <c:pt idx="9936">
                  <c:v>-4.4506666666672967E-5</c:v>
                </c:pt>
                <c:pt idx="9937">
                  <c:v>-4.4506666666672967E-5</c:v>
                </c:pt>
                <c:pt idx="9938">
                  <c:v>-4.4506666666672967E-5</c:v>
                </c:pt>
                <c:pt idx="9939">
                  <c:v>-2.4506666666672915E-5</c:v>
                </c:pt>
                <c:pt idx="9940">
                  <c:v>-2.4506666666672915E-5</c:v>
                </c:pt>
                <c:pt idx="9941">
                  <c:v>-4.5066666666728622E-6</c:v>
                </c:pt>
                <c:pt idx="9942">
                  <c:v>5.4933333333269472E-6</c:v>
                </c:pt>
                <c:pt idx="9943">
                  <c:v>2.5493333333327E-5</c:v>
                </c:pt>
                <c:pt idx="9944">
                  <c:v>2.5493333333327E-5</c:v>
                </c:pt>
                <c:pt idx="9945">
                  <c:v>4.5493333333327052E-5</c:v>
                </c:pt>
                <c:pt idx="9946">
                  <c:v>4.5493333333327052E-5</c:v>
                </c:pt>
                <c:pt idx="9947">
                  <c:v>6.5493333333327105E-5</c:v>
                </c:pt>
                <c:pt idx="9948">
                  <c:v>6.5493333333327105E-5</c:v>
                </c:pt>
                <c:pt idx="9949">
                  <c:v>8.549333333332694E-5</c:v>
                </c:pt>
                <c:pt idx="9950">
                  <c:v>8.549333333332694E-5</c:v>
                </c:pt>
                <c:pt idx="9951">
                  <c:v>9.5493333333326966E-5</c:v>
                </c:pt>
                <c:pt idx="9952">
                  <c:v>1.0549333333332699E-4</c:v>
                </c:pt>
                <c:pt idx="9953">
                  <c:v>1.1549333333332702E-4</c:v>
                </c:pt>
                <c:pt idx="9954">
                  <c:v>1.1549333333332702E-4</c:v>
                </c:pt>
                <c:pt idx="9955">
                  <c:v>1.2549333333332705E-4</c:v>
                </c:pt>
                <c:pt idx="9956">
                  <c:v>1.2549333333332705E-4</c:v>
                </c:pt>
                <c:pt idx="9957">
                  <c:v>1.3549333333332707E-4</c:v>
                </c:pt>
                <c:pt idx="9958">
                  <c:v>1.454933333333271E-4</c:v>
                </c:pt>
                <c:pt idx="9959">
                  <c:v>1.454933333333271E-4</c:v>
                </c:pt>
                <c:pt idx="9960">
                  <c:v>1.454933333333271E-4</c:v>
                </c:pt>
                <c:pt idx="9961">
                  <c:v>1.5549333333332712E-4</c:v>
                </c:pt>
                <c:pt idx="9962">
                  <c:v>1.5549333333332712E-4</c:v>
                </c:pt>
                <c:pt idx="9963">
                  <c:v>1.5549333333332712E-4</c:v>
                </c:pt>
                <c:pt idx="9964">
                  <c:v>1.5549333333332712E-4</c:v>
                </c:pt>
                <c:pt idx="9965">
                  <c:v>1.6549333333332715E-4</c:v>
                </c:pt>
                <c:pt idx="9966">
                  <c:v>1.5549333333332712E-4</c:v>
                </c:pt>
                <c:pt idx="9967">
                  <c:v>1.6549333333332715E-4</c:v>
                </c:pt>
                <c:pt idx="9968">
                  <c:v>1.6549333333332715E-4</c:v>
                </c:pt>
                <c:pt idx="9969">
                  <c:v>1.5549333333332712E-4</c:v>
                </c:pt>
                <c:pt idx="9970">
                  <c:v>1.454933333333271E-4</c:v>
                </c:pt>
                <c:pt idx="9971">
                  <c:v>1.5549333333332712E-4</c:v>
                </c:pt>
                <c:pt idx="9972">
                  <c:v>1.454933333333271E-4</c:v>
                </c:pt>
                <c:pt idx="9973">
                  <c:v>1.454933333333271E-4</c:v>
                </c:pt>
                <c:pt idx="9974">
                  <c:v>1.454933333333271E-4</c:v>
                </c:pt>
                <c:pt idx="9975">
                  <c:v>1.454933333333271E-4</c:v>
                </c:pt>
                <c:pt idx="9976">
                  <c:v>1.2549333333332705E-4</c:v>
                </c:pt>
                <c:pt idx="9977">
                  <c:v>1.3549333333332707E-4</c:v>
                </c:pt>
                <c:pt idx="9978">
                  <c:v>1.2549333333332705E-4</c:v>
                </c:pt>
                <c:pt idx="9979">
                  <c:v>1.2549333333332705E-4</c:v>
                </c:pt>
                <c:pt idx="9980">
                  <c:v>1.0549333333332699E-4</c:v>
                </c:pt>
                <c:pt idx="9981">
                  <c:v>1.0549333333332699E-4</c:v>
                </c:pt>
                <c:pt idx="9982">
                  <c:v>9.5493333333326966E-5</c:v>
                </c:pt>
                <c:pt idx="9983">
                  <c:v>8.549333333332694E-5</c:v>
                </c:pt>
                <c:pt idx="9984">
                  <c:v>8.549333333332694E-5</c:v>
                </c:pt>
                <c:pt idx="9985">
                  <c:v>7.5493333333327131E-5</c:v>
                </c:pt>
                <c:pt idx="9986">
                  <c:v>6.5493333333327105E-5</c:v>
                </c:pt>
                <c:pt idx="9987">
                  <c:v>6.5493333333327105E-5</c:v>
                </c:pt>
                <c:pt idx="9988">
                  <c:v>4.5493333333327052E-5</c:v>
                </c:pt>
                <c:pt idx="9989">
                  <c:v>4.5493333333327052E-5</c:v>
                </c:pt>
                <c:pt idx="9990">
                  <c:v>3.5493333333327026E-5</c:v>
                </c:pt>
                <c:pt idx="9991">
                  <c:v>2.5493333333327E-5</c:v>
                </c:pt>
                <c:pt idx="9992">
                  <c:v>5.4933333333269472E-6</c:v>
                </c:pt>
                <c:pt idx="9993">
                  <c:v>1.5493333333326973E-5</c:v>
                </c:pt>
                <c:pt idx="9994">
                  <c:v>5.4933333333269472E-6</c:v>
                </c:pt>
                <c:pt idx="9995">
                  <c:v>5.4933333333269472E-6</c:v>
                </c:pt>
                <c:pt idx="9996">
                  <c:v>-1.4506666666672888E-5</c:v>
                </c:pt>
                <c:pt idx="9997">
                  <c:v>-4.5066666666728622E-6</c:v>
                </c:pt>
                <c:pt idx="9998">
                  <c:v>-1.4506666666672888E-5</c:v>
                </c:pt>
                <c:pt idx="9999">
                  <c:v>-1.4506666666672888E-5</c:v>
                </c:pt>
                <c:pt idx="10000">
                  <c:v>-1.4506666666672888E-5</c:v>
                </c:pt>
                <c:pt idx="10001">
                  <c:v>-1.4506666666672888E-5</c:v>
                </c:pt>
                <c:pt idx="10002">
                  <c:v>-1.4506666666672888E-5</c:v>
                </c:pt>
                <c:pt idx="10003">
                  <c:v>-1.4506666666672888E-5</c:v>
                </c:pt>
                <c:pt idx="10004">
                  <c:v>-1.4506666666672888E-5</c:v>
                </c:pt>
                <c:pt idx="10005">
                  <c:v>-4.5066666666728622E-6</c:v>
                </c:pt>
                <c:pt idx="10006">
                  <c:v>5.4933333333269472E-6</c:v>
                </c:pt>
                <c:pt idx="10007">
                  <c:v>1.5493333333326973E-5</c:v>
                </c:pt>
                <c:pt idx="10008">
                  <c:v>5.4933333333269472E-6</c:v>
                </c:pt>
                <c:pt idx="10009">
                  <c:v>2.5493333333327E-5</c:v>
                </c:pt>
                <c:pt idx="10010">
                  <c:v>3.5493333333327026E-5</c:v>
                </c:pt>
                <c:pt idx="10011">
                  <c:v>4.5493333333327052E-5</c:v>
                </c:pt>
                <c:pt idx="10012">
                  <c:v>4.5493333333327052E-5</c:v>
                </c:pt>
                <c:pt idx="10013">
                  <c:v>6.5493333333327105E-5</c:v>
                </c:pt>
                <c:pt idx="10014">
                  <c:v>7.5493333333327131E-5</c:v>
                </c:pt>
                <c:pt idx="10015">
                  <c:v>8.549333333332694E-5</c:v>
                </c:pt>
                <c:pt idx="10016">
                  <c:v>1.0549333333332699E-4</c:v>
                </c:pt>
                <c:pt idx="10017">
                  <c:v>1.1549333333332702E-4</c:v>
                </c:pt>
                <c:pt idx="10018">
                  <c:v>1.2549333333332705E-4</c:v>
                </c:pt>
                <c:pt idx="10019">
                  <c:v>1.454933333333271E-4</c:v>
                </c:pt>
                <c:pt idx="10020">
                  <c:v>1.454933333333271E-4</c:v>
                </c:pt>
                <c:pt idx="10021">
                  <c:v>1.6549333333332715E-4</c:v>
                </c:pt>
                <c:pt idx="10022">
                  <c:v>1.8549333333332699E-4</c:v>
                </c:pt>
                <c:pt idx="10023">
                  <c:v>2.0549333333332704E-4</c:v>
                </c:pt>
                <c:pt idx="10024">
                  <c:v>2.0549333333332704E-4</c:v>
                </c:pt>
                <c:pt idx="10025">
                  <c:v>2.2549333333332709E-4</c:v>
                </c:pt>
                <c:pt idx="10026">
                  <c:v>2.3549333333332712E-4</c:v>
                </c:pt>
                <c:pt idx="10027">
                  <c:v>2.4549333333332714E-4</c:v>
                </c:pt>
                <c:pt idx="10028">
                  <c:v>2.5549333333332695E-4</c:v>
                </c:pt>
                <c:pt idx="10029">
                  <c:v>2.6549333333332698E-4</c:v>
                </c:pt>
                <c:pt idx="10030">
                  <c:v>2.75493333333327E-4</c:v>
                </c:pt>
                <c:pt idx="10031">
                  <c:v>2.9549333333332706E-4</c:v>
                </c:pt>
                <c:pt idx="10032">
                  <c:v>3.0549333333332708E-4</c:v>
                </c:pt>
                <c:pt idx="10033">
                  <c:v>3.1549333333332711E-4</c:v>
                </c:pt>
                <c:pt idx="10034">
                  <c:v>3.1549333333332711E-4</c:v>
                </c:pt>
                <c:pt idx="10035">
                  <c:v>3.3549333333332695E-4</c:v>
                </c:pt>
                <c:pt idx="10036">
                  <c:v>3.3549333333332695E-4</c:v>
                </c:pt>
                <c:pt idx="10037">
                  <c:v>3.4549333333332697E-4</c:v>
                </c:pt>
                <c:pt idx="10038">
                  <c:v>3.55493333333327E-4</c:v>
                </c:pt>
                <c:pt idx="10039">
                  <c:v>3.6549333333332702E-4</c:v>
                </c:pt>
                <c:pt idx="10040">
                  <c:v>3.55493333333327E-4</c:v>
                </c:pt>
                <c:pt idx="10041">
                  <c:v>3.7949333333332715E-4</c:v>
                </c:pt>
                <c:pt idx="10042">
                  <c:v>3.7949333333332715E-4</c:v>
                </c:pt>
                <c:pt idx="10043">
                  <c:v>3.8549333333332708E-4</c:v>
                </c:pt>
                <c:pt idx="10044">
                  <c:v>3.8549333333332708E-4</c:v>
                </c:pt>
                <c:pt idx="10045">
                  <c:v>3.9249333333332703E-4</c:v>
                </c:pt>
                <c:pt idx="10046">
                  <c:v>3.9249333333332703E-4</c:v>
                </c:pt>
                <c:pt idx="10047">
                  <c:v>3.9849333333332707E-4</c:v>
                </c:pt>
                <c:pt idx="10048">
                  <c:v>4.0549333333332702E-4</c:v>
                </c:pt>
                <c:pt idx="10049">
                  <c:v>4.0549333333332702E-4</c:v>
                </c:pt>
                <c:pt idx="10050">
                  <c:v>3.9849333333332707E-4</c:v>
                </c:pt>
                <c:pt idx="10051">
                  <c:v>4.0549333333332702E-4</c:v>
                </c:pt>
                <c:pt idx="10052">
                  <c:v>3.9849333333332707E-4</c:v>
                </c:pt>
                <c:pt idx="10053">
                  <c:v>4.0549333333332702E-4</c:v>
                </c:pt>
                <c:pt idx="10054">
                  <c:v>4.0549333333332702E-4</c:v>
                </c:pt>
                <c:pt idx="10055">
                  <c:v>4.0549333333332702E-4</c:v>
                </c:pt>
                <c:pt idx="10056">
                  <c:v>3.9249333333332703E-4</c:v>
                </c:pt>
                <c:pt idx="10057">
                  <c:v>4.0549333333332702E-4</c:v>
                </c:pt>
                <c:pt idx="10058">
                  <c:v>3.9849333333332707E-4</c:v>
                </c:pt>
                <c:pt idx="10059">
                  <c:v>3.9249333333332703E-4</c:v>
                </c:pt>
                <c:pt idx="10060">
                  <c:v>3.8549333333332708E-4</c:v>
                </c:pt>
                <c:pt idx="10061">
                  <c:v>3.8549333333332708E-4</c:v>
                </c:pt>
                <c:pt idx="10062">
                  <c:v>3.7249333333332709E-4</c:v>
                </c:pt>
                <c:pt idx="10063">
                  <c:v>3.7249333333332709E-4</c:v>
                </c:pt>
                <c:pt idx="10064">
                  <c:v>3.7249333333332709E-4</c:v>
                </c:pt>
                <c:pt idx="10065">
                  <c:v>3.6549333333332702E-4</c:v>
                </c:pt>
                <c:pt idx="10066">
                  <c:v>3.55493333333327E-4</c:v>
                </c:pt>
                <c:pt idx="10067">
                  <c:v>3.55493333333327E-4</c:v>
                </c:pt>
                <c:pt idx="10068">
                  <c:v>3.4549333333332697E-4</c:v>
                </c:pt>
                <c:pt idx="10069">
                  <c:v>3.55493333333327E-4</c:v>
                </c:pt>
                <c:pt idx="10070">
                  <c:v>3.4549333333332697E-4</c:v>
                </c:pt>
                <c:pt idx="10071">
                  <c:v>3.4549333333332697E-4</c:v>
                </c:pt>
                <c:pt idx="10072">
                  <c:v>3.3549333333332695E-4</c:v>
                </c:pt>
                <c:pt idx="10073">
                  <c:v>3.4549333333332697E-4</c:v>
                </c:pt>
                <c:pt idx="10074">
                  <c:v>3.3549333333332695E-4</c:v>
                </c:pt>
                <c:pt idx="10075">
                  <c:v>3.3549333333332695E-4</c:v>
                </c:pt>
                <c:pt idx="10076">
                  <c:v>3.3549333333332695E-4</c:v>
                </c:pt>
                <c:pt idx="10077">
                  <c:v>3.3549333333332695E-4</c:v>
                </c:pt>
                <c:pt idx="10078">
                  <c:v>3.3549333333332695E-4</c:v>
                </c:pt>
                <c:pt idx="10079">
                  <c:v>3.4549333333332697E-4</c:v>
                </c:pt>
                <c:pt idx="10080">
                  <c:v>3.55493333333327E-4</c:v>
                </c:pt>
                <c:pt idx="10081">
                  <c:v>3.55493333333327E-4</c:v>
                </c:pt>
                <c:pt idx="10082">
                  <c:v>3.4549333333332697E-4</c:v>
                </c:pt>
                <c:pt idx="10083">
                  <c:v>3.55493333333327E-4</c:v>
                </c:pt>
                <c:pt idx="10084">
                  <c:v>3.55493333333327E-4</c:v>
                </c:pt>
                <c:pt idx="10085">
                  <c:v>3.7249333333332709E-4</c:v>
                </c:pt>
                <c:pt idx="10086">
                  <c:v>3.7249333333332709E-4</c:v>
                </c:pt>
                <c:pt idx="10087">
                  <c:v>3.8549333333332708E-4</c:v>
                </c:pt>
                <c:pt idx="10088">
                  <c:v>3.7949333333332715E-4</c:v>
                </c:pt>
                <c:pt idx="10089">
                  <c:v>3.9849333333332707E-4</c:v>
                </c:pt>
                <c:pt idx="10090">
                  <c:v>3.9849333333332707E-4</c:v>
                </c:pt>
                <c:pt idx="10091">
                  <c:v>4.0549333333332702E-4</c:v>
                </c:pt>
                <c:pt idx="10092">
                  <c:v>4.0549333333332702E-4</c:v>
                </c:pt>
                <c:pt idx="10093">
                  <c:v>4.1849333333332701E-4</c:v>
                </c:pt>
                <c:pt idx="10094">
                  <c:v>4.1849333333332701E-4</c:v>
                </c:pt>
                <c:pt idx="10095">
                  <c:v>4.2549333333332707E-4</c:v>
                </c:pt>
                <c:pt idx="10096">
                  <c:v>4.31493333333327E-4</c:v>
                </c:pt>
                <c:pt idx="10097">
                  <c:v>4.31493333333327E-4</c:v>
                </c:pt>
                <c:pt idx="10098">
                  <c:v>4.31493333333327E-4</c:v>
                </c:pt>
                <c:pt idx="10099">
                  <c:v>4.3849333333332706E-4</c:v>
                </c:pt>
                <c:pt idx="10100">
                  <c:v>4.31493333333327E-4</c:v>
                </c:pt>
                <c:pt idx="10101">
                  <c:v>4.3849333333332706E-4</c:v>
                </c:pt>
                <c:pt idx="10102">
                  <c:v>4.3849333333332706E-4</c:v>
                </c:pt>
                <c:pt idx="10103">
                  <c:v>4.3849333333332706E-4</c:v>
                </c:pt>
                <c:pt idx="10104">
                  <c:v>4.2549333333332707E-4</c:v>
                </c:pt>
                <c:pt idx="10105">
                  <c:v>4.3849333333332706E-4</c:v>
                </c:pt>
                <c:pt idx="10106">
                  <c:v>4.31493333333327E-4</c:v>
                </c:pt>
                <c:pt idx="10107">
                  <c:v>4.2549333333332707E-4</c:v>
                </c:pt>
                <c:pt idx="10108">
                  <c:v>4.1849333333332701E-4</c:v>
                </c:pt>
                <c:pt idx="10109">
                  <c:v>4.1849333333332701E-4</c:v>
                </c:pt>
                <c:pt idx="10110">
                  <c:v>4.0549333333332702E-4</c:v>
                </c:pt>
                <c:pt idx="10111">
                  <c:v>4.0549333333332702E-4</c:v>
                </c:pt>
                <c:pt idx="10112">
                  <c:v>3.9849333333332707E-4</c:v>
                </c:pt>
                <c:pt idx="10113">
                  <c:v>3.9249333333332703E-4</c:v>
                </c:pt>
                <c:pt idx="10114">
                  <c:v>3.7949333333332715E-4</c:v>
                </c:pt>
                <c:pt idx="10115">
                  <c:v>3.7949333333332715E-4</c:v>
                </c:pt>
                <c:pt idx="10116">
                  <c:v>3.6549333333332702E-4</c:v>
                </c:pt>
                <c:pt idx="10117">
                  <c:v>3.55493333333327E-4</c:v>
                </c:pt>
                <c:pt idx="10118">
                  <c:v>3.55493333333327E-4</c:v>
                </c:pt>
                <c:pt idx="10119">
                  <c:v>3.4549333333332697E-4</c:v>
                </c:pt>
                <c:pt idx="10120">
                  <c:v>3.2549333333332714E-4</c:v>
                </c:pt>
                <c:pt idx="10121">
                  <c:v>3.2549333333332714E-4</c:v>
                </c:pt>
                <c:pt idx="10122">
                  <c:v>3.1549333333332711E-4</c:v>
                </c:pt>
                <c:pt idx="10123">
                  <c:v>3.0549333333332708E-4</c:v>
                </c:pt>
                <c:pt idx="10124">
                  <c:v>2.9549333333332706E-4</c:v>
                </c:pt>
                <c:pt idx="10125">
                  <c:v>2.8549333333332703E-4</c:v>
                </c:pt>
                <c:pt idx="10126">
                  <c:v>2.6549333333332698E-4</c:v>
                </c:pt>
                <c:pt idx="10127">
                  <c:v>2.6549333333332698E-4</c:v>
                </c:pt>
                <c:pt idx="10128">
                  <c:v>2.5549333333332695E-4</c:v>
                </c:pt>
                <c:pt idx="10129">
                  <c:v>2.3549333333332712E-4</c:v>
                </c:pt>
                <c:pt idx="10130">
                  <c:v>2.2549333333332709E-4</c:v>
                </c:pt>
                <c:pt idx="10131">
                  <c:v>2.2549333333332709E-4</c:v>
                </c:pt>
                <c:pt idx="10132">
                  <c:v>2.0549333333332704E-4</c:v>
                </c:pt>
                <c:pt idx="10133">
                  <c:v>1.9549333333332701E-4</c:v>
                </c:pt>
                <c:pt idx="10134">
                  <c:v>1.8549333333332699E-4</c:v>
                </c:pt>
                <c:pt idx="10135">
                  <c:v>1.7549333333332696E-4</c:v>
                </c:pt>
                <c:pt idx="10136">
                  <c:v>1.454933333333271E-4</c:v>
                </c:pt>
                <c:pt idx="10137">
                  <c:v>1.454933333333271E-4</c:v>
                </c:pt>
                <c:pt idx="10138">
                  <c:v>1.3549333333332707E-4</c:v>
                </c:pt>
                <c:pt idx="10139">
                  <c:v>1.2549333333332705E-4</c:v>
                </c:pt>
                <c:pt idx="10140">
                  <c:v>1.0549333333332699E-4</c:v>
                </c:pt>
                <c:pt idx="10141">
                  <c:v>9.5493333333326966E-5</c:v>
                </c:pt>
                <c:pt idx="10142">
                  <c:v>7.5493333333327131E-5</c:v>
                </c:pt>
                <c:pt idx="10143">
                  <c:v>6.5493333333327105E-5</c:v>
                </c:pt>
                <c:pt idx="10144">
                  <c:v>5.5493333333327078E-5</c:v>
                </c:pt>
                <c:pt idx="10145">
                  <c:v>4.5493333333327052E-5</c:v>
                </c:pt>
                <c:pt idx="10146">
                  <c:v>2.5493333333327E-5</c:v>
                </c:pt>
                <c:pt idx="10147">
                  <c:v>1.5493333333326973E-5</c:v>
                </c:pt>
                <c:pt idx="10148">
                  <c:v>-4.5066666666728622E-6</c:v>
                </c:pt>
                <c:pt idx="10149">
                  <c:v>-4.5066666666728622E-6</c:v>
                </c:pt>
                <c:pt idx="10150">
                  <c:v>-1.4506666666672888E-5</c:v>
                </c:pt>
                <c:pt idx="10151">
                  <c:v>-2.4506666666672915E-5</c:v>
                </c:pt>
                <c:pt idx="10152">
                  <c:v>-4.4506666666672967E-5</c:v>
                </c:pt>
                <c:pt idx="10153">
                  <c:v>-3.4506666666672941E-5</c:v>
                </c:pt>
                <c:pt idx="10154">
                  <c:v>-4.4506666666672967E-5</c:v>
                </c:pt>
                <c:pt idx="10155">
                  <c:v>-4.4506666666672967E-5</c:v>
                </c:pt>
                <c:pt idx="10156">
                  <c:v>-6.450666666667302E-5</c:v>
                </c:pt>
                <c:pt idx="10157">
                  <c:v>-5.4506666666672993E-5</c:v>
                </c:pt>
                <c:pt idx="10158">
                  <c:v>-6.450666666667302E-5</c:v>
                </c:pt>
                <c:pt idx="10159">
                  <c:v>-6.450666666667302E-5</c:v>
                </c:pt>
                <c:pt idx="10160">
                  <c:v>-5.4506666666672993E-5</c:v>
                </c:pt>
                <c:pt idx="10161">
                  <c:v>-5.4506666666672993E-5</c:v>
                </c:pt>
                <c:pt idx="10162">
                  <c:v>-6.450666666667302E-5</c:v>
                </c:pt>
                <c:pt idx="10163">
                  <c:v>-4.4506666666672967E-5</c:v>
                </c:pt>
                <c:pt idx="10164">
                  <c:v>-4.4506666666672967E-5</c:v>
                </c:pt>
                <c:pt idx="10165">
                  <c:v>-3.4506666666672941E-5</c:v>
                </c:pt>
                <c:pt idx="10166">
                  <c:v>-2.4506666666672915E-5</c:v>
                </c:pt>
                <c:pt idx="10167">
                  <c:v>-2.4506666666672915E-5</c:v>
                </c:pt>
                <c:pt idx="10168">
                  <c:v>-2.4506666666672915E-5</c:v>
                </c:pt>
                <c:pt idx="10169">
                  <c:v>-4.5066666666728622E-6</c:v>
                </c:pt>
                <c:pt idx="10170">
                  <c:v>5.4933333333269472E-6</c:v>
                </c:pt>
                <c:pt idx="10171">
                  <c:v>1.5493333333326973E-5</c:v>
                </c:pt>
                <c:pt idx="10172">
                  <c:v>2.5493333333327E-5</c:v>
                </c:pt>
                <c:pt idx="10173">
                  <c:v>4.5493333333327052E-5</c:v>
                </c:pt>
                <c:pt idx="10174">
                  <c:v>4.5493333333327052E-5</c:v>
                </c:pt>
                <c:pt idx="10175">
                  <c:v>6.5493333333327105E-5</c:v>
                </c:pt>
                <c:pt idx="10176">
                  <c:v>8.549333333332694E-5</c:v>
                </c:pt>
                <c:pt idx="10177">
                  <c:v>9.5493333333326966E-5</c:v>
                </c:pt>
                <c:pt idx="10178">
                  <c:v>1.0549333333332699E-4</c:v>
                </c:pt>
                <c:pt idx="10179">
                  <c:v>1.2549333333332705E-4</c:v>
                </c:pt>
                <c:pt idx="10180">
                  <c:v>1.2549333333332705E-4</c:v>
                </c:pt>
                <c:pt idx="10181">
                  <c:v>1.454933333333271E-4</c:v>
                </c:pt>
                <c:pt idx="10182">
                  <c:v>1.5549333333332712E-4</c:v>
                </c:pt>
                <c:pt idx="10183">
                  <c:v>1.6549333333332715E-4</c:v>
                </c:pt>
                <c:pt idx="10184">
                  <c:v>1.6549333333332715E-4</c:v>
                </c:pt>
                <c:pt idx="10185">
                  <c:v>1.9549333333332701E-4</c:v>
                </c:pt>
                <c:pt idx="10186">
                  <c:v>2.0549333333332704E-4</c:v>
                </c:pt>
                <c:pt idx="10187">
                  <c:v>2.1549333333332706E-4</c:v>
                </c:pt>
                <c:pt idx="10188">
                  <c:v>2.1549333333332706E-4</c:v>
                </c:pt>
                <c:pt idx="10189">
                  <c:v>2.3549333333332712E-4</c:v>
                </c:pt>
                <c:pt idx="10190">
                  <c:v>2.3549333333332712E-4</c:v>
                </c:pt>
                <c:pt idx="10191">
                  <c:v>2.5549333333332695E-4</c:v>
                </c:pt>
                <c:pt idx="10192">
                  <c:v>2.6549333333332698E-4</c:v>
                </c:pt>
                <c:pt idx="10193">
                  <c:v>2.6549333333332698E-4</c:v>
                </c:pt>
                <c:pt idx="10194">
                  <c:v>2.75493333333327E-4</c:v>
                </c:pt>
                <c:pt idx="10195">
                  <c:v>2.8549333333332703E-4</c:v>
                </c:pt>
                <c:pt idx="10196">
                  <c:v>2.8549333333332703E-4</c:v>
                </c:pt>
                <c:pt idx="10197">
                  <c:v>2.9549333333332706E-4</c:v>
                </c:pt>
                <c:pt idx="10198">
                  <c:v>3.0549333333332708E-4</c:v>
                </c:pt>
                <c:pt idx="10199">
                  <c:v>3.1549333333332711E-4</c:v>
                </c:pt>
                <c:pt idx="10200">
                  <c:v>3.1549333333332711E-4</c:v>
                </c:pt>
                <c:pt idx="10201">
                  <c:v>3.2549333333332714E-4</c:v>
                </c:pt>
                <c:pt idx="10202">
                  <c:v>3.3549333333332695E-4</c:v>
                </c:pt>
                <c:pt idx="10203">
                  <c:v>3.3549333333332695E-4</c:v>
                </c:pt>
                <c:pt idx="10204">
                  <c:v>3.3549333333332695E-4</c:v>
                </c:pt>
                <c:pt idx="10205">
                  <c:v>3.4549333333332697E-4</c:v>
                </c:pt>
                <c:pt idx="10206">
                  <c:v>3.3549333333332695E-4</c:v>
                </c:pt>
                <c:pt idx="10207">
                  <c:v>3.55493333333327E-4</c:v>
                </c:pt>
                <c:pt idx="10208">
                  <c:v>3.55493333333327E-4</c:v>
                </c:pt>
                <c:pt idx="10209">
                  <c:v>3.55493333333327E-4</c:v>
                </c:pt>
                <c:pt idx="10210">
                  <c:v>3.55493333333327E-4</c:v>
                </c:pt>
                <c:pt idx="10211">
                  <c:v>3.55493333333327E-4</c:v>
                </c:pt>
                <c:pt idx="10212">
                  <c:v>3.55493333333327E-4</c:v>
                </c:pt>
                <c:pt idx="10213">
                  <c:v>3.55493333333327E-4</c:v>
                </c:pt>
                <c:pt idx="10214">
                  <c:v>3.55493333333327E-4</c:v>
                </c:pt>
                <c:pt idx="10215">
                  <c:v>3.55493333333327E-4</c:v>
                </c:pt>
                <c:pt idx="10216">
                  <c:v>3.3549333333332695E-4</c:v>
                </c:pt>
                <c:pt idx="10217">
                  <c:v>3.4549333333332697E-4</c:v>
                </c:pt>
                <c:pt idx="10218">
                  <c:v>3.3549333333332695E-4</c:v>
                </c:pt>
                <c:pt idx="10219">
                  <c:v>3.3549333333332695E-4</c:v>
                </c:pt>
                <c:pt idx="10220">
                  <c:v>3.2549333333332714E-4</c:v>
                </c:pt>
                <c:pt idx="10221">
                  <c:v>3.2549333333332714E-4</c:v>
                </c:pt>
                <c:pt idx="10222">
                  <c:v>3.1549333333332711E-4</c:v>
                </c:pt>
                <c:pt idx="10223">
                  <c:v>3.1549333333332711E-4</c:v>
                </c:pt>
                <c:pt idx="10224">
                  <c:v>3.1549333333332711E-4</c:v>
                </c:pt>
                <c:pt idx="10225">
                  <c:v>3.0549333333332708E-4</c:v>
                </c:pt>
                <c:pt idx="10226">
                  <c:v>2.9549333333332706E-4</c:v>
                </c:pt>
                <c:pt idx="10227">
                  <c:v>2.9549333333332706E-4</c:v>
                </c:pt>
                <c:pt idx="10228">
                  <c:v>2.75493333333327E-4</c:v>
                </c:pt>
                <c:pt idx="10229">
                  <c:v>2.75493333333327E-4</c:v>
                </c:pt>
                <c:pt idx="10230">
                  <c:v>2.75493333333327E-4</c:v>
                </c:pt>
                <c:pt idx="10231">
                  <c:v>2.75493333333327E-4</c:v>
                </c:pt>
                <c:pt idx="10232">
                  <c:v>2.5549333333332695E-4</c:v>
                </c:pt>
                <c:pt idx="10233">
                  <c:v>2.75493333333327E-4</c:v>
                </c:pt>
                <c:pt idx="10234">
                  <c:v>2.6549333333332698E-4</c:v>
                </c:pt>
                <c:pt idx="10235">
                  <c:v>2.6549333333332698E-4</c:v>
                </c:pt>
                <c:pt idx="10236">
                  <c:v>2.5549333333332695E-4</c:v>
                </c:pt>
                <c:pt idx="10237">
                  <c:v>2.6549333333332698E-4</c:v>
                </c:pt>
                <c:pt idx="10238">
                  <c:v>2.6549333333332698E-4</c:v>
                </c:pt>
                <c:pt idx="10239">
                  <c:v>2.75493333333327E-4</c:v>
                </c:pt>
                <c:pt idx="10240">
                  <c:v>2.75493333333327E-4</c:v>
                </c:pt>
                <c:pt idx="10241">
                  <c:v>2.75493333333327E-4</c:v>
                </c:pt>
                <c:pt idx="10242">
                  <c:v>2.75493333333327E-4</c:v>
                </c:pt>
                <c:pt idx="10243">
                  <c:v>2.9549333333332706E-4</c:v>
                </c:pt>
                <c:pt idx="10244">
                  <c:v>2.9549333333332706E-4</c:v>
                </c:pt>
                <c:pt idx="10245">
                  <c:v>3.0549333333332708E-4</c:v>
                </c:pt>
                <c:pt idx="10246">
                  <c:v>3.1549333333332711E-4</c:v>
                </c:pt>
                <c:pt idx="10247">
                  <c:v>3.1549333333332711E-4</c:v>
                </c:pt>
                <c:pt idx="10248">
                  <c:v>3.1549333333332711E-4</c:v>
                </c:pt>
                <c:pt idx="10249">
                  <c:v>3.3549333333332695E-4</c:v>
                </c:pt>
                <c:pt idx="10250">
                  <c:v>3.3549333333332695E-4</c:v>
                </c:pt>
                <c:pt idx="10251">
                  <c:v>3.3549333333332695E-4</c:v>
                </c:pt>
                <c:pt idx="10252">
                  <c:v>3.3549333333332695E-4</c:v>
                </c:pt>
                <c:pt idx="10253">
                  <c:v>3.4549333333332697E-4</c:v>
                </c:pt>
                <c:pt idx="10254">
                  <c:v>3.4549333333332697E-4</c:v>
                </c:pt>
                <c:pt idx="10255">
                  <c:v>3.55493333333327E-4</c:v>
                </c:pt>
                <c:pt idx="10256">
                  <c:v>3.55493333333327E-4</c:v>
                </c:pt>
                <c:pt idx="10257">
                  <c:v>3.55493333333327E-4</c:v>
                </c:pt>
                <c:pt idx="10258">
                  <c:v>3.4549333333332697E-4</c:v>
                </c:pt>
                <c:pt idx="10259">
                  <c:v>3.55493333333327E-4</c:v>
                </c:pt>
                <c:pt idx="10260">
                  <c:v>3.4549333333332697E-4</c:v>
                </c:pt>
                <c:pt idx="10261">
                  <c:v>3.4549333333332697E-4</c:v>
                </c:pt>
                <c:pt idx="10262">
                  <c:v>3.4549333333332697E-4</c:v>
                </c:pt>
                <c:pt idx="10263">
                  <c:v>3.4549333333332697E-4</c:v>
                </c:pt>
                <c:pt idx="10264">
                  <c:v>3.2549333333332714E-4</c:v>
                </c:pt>
                <c:pt idx="10265">
                  <c:v>3.3549333333332695E-4</c:v>
                </c:pt>
                <c:pt idx="10266">
                  <c:v>3.2549333333332714E-4</c:v>
                </c:pt>
                <c:pt idx="10267">
                  <c:v>3.1549333333332711E-4</c:v>
                </c:pt>
                <c:pt idx="10268">
                  <c:v>3.0549333333332708E-4</c:v>
                </c:pt>
                <c:pt idx="10269">
                  <c:v>3.0549333333332708E-4</c:v>
                </c:pt>
                <c:pt idx="10270">
                  <c:v>2.9549333333332706E-4</c:v>
                </c:pt>
                <c:pt idx="10271">
                  <c:v>2.8549333333332703E-4</c:v>
                </c:pt>
                <c:pt idx="10272">
                  <c:v>2.8549333333332703E-4</c:v>
                </c:pt>
                <c:pt idx="10273">
                  <c:v>2.75493333333327E-4</c:v>
                </c:pt>
                <c:pt idx="10274">
                  <c:v>2.6549333333332698E-4</c:v>
                </c:pt>
                <c:pt idx="10275">
                  <c:v>2.6549333333332698E-4</c:v>
                </c:pt>
                <c:pt idx="10276">
                  <c:v>2.5549333333332695E-4</c:v>
                </c:pt>
                <c:pt idx="10277">
                  <c:v>2.5549333333332695E-4</c:v>
                </c:pt>
                <c:pt idx="10278">
                  <c:v>2.5549333333332695E-4</c:v>
                </c:pt>
                <c:pt idx="10279">
                  <c:v>2.5549333333332695E-4</c:v>
                </c:pt>
                <c:pt idx="10280">
                  <c:v>2.3549333333332712E-4</c:v>
                </c:pt>
                <c:pt idx="10281">
                  <c:v>2.4549333333332714E-4</c:v>
                </c:pt>
                <c:pt idx="10282">
                  <c:v>2.4549333333332714E-4</c:v>
                </c:pt>
                <c:pt idx="10283">
                  <c:v>2.4549333333332714E-4</c:v>
                </c:pt>
                <c:pt idx="10284">
                  <c:v>2.3549333333332712E-4</c:v>
                </c:pt>
                <c:pt idx="10285">
                  <c:v>2.4549333333332714E-4</c:v>
                </c:pt>
                <c:pt idx="10286">
                  <c:v>2.3549333333332712E-4</c:v>
                </c:pt>
                <c:pt idx="10287">
                  <c:v>2.4549333333332714E-4</c:v>
                </c:pt>
                <c:pt idx="10288">
                  <c:v>2.5549333333332695E-4</c:v>
                </c:pt>
                <c:pt idx="10289">
                  <c:v>2.5549333333332695E-4</c:v>
                </c:pt>
                <c:pt idx="10290">
                  <c:v>2.5549333333332695E-4</c:v>
                </c:pt>
                <c:pt idx="10291">
                  <c:v>2.5549333333332695E-4</c:v>
                </c:pt>
                <c:pt idx="10292">
                  <c:v>2.5549333333332695E-4</c:v>
                </c:pt>
                <c:pt idx="10293">
                  <c:v>2.6549333333332698E-4</c:v>
                </c:pt>
                <c:pt idx="10294">
                  <c:v>2.6549333333332698E-4</c:v>
                </c:pt>
                <c:pt idx="10295">
                  <c:v>2.75493333333327E-4</c:v>
                </c:pt>
                <c:pt idx="10296">
                  <c:v>2.5549333333332695E-4</c:v>
                </c:pt>
                <c:pt idx="10297">
                  <c:v>2.75493333333327E-4</c:v>
                </c:pt>
                <c:pt idx="10298">
                  <c:v>2.75493333333327E-4</c:v>
                </c:pt>
                <c:pt idx="10299">
                  <c:v>2.75493333333327E-4</c:v>
                </c:pt>
                <c:pt idx="10300">
                  <c:v>2.6549333333332698E-4</c:v>
                </c:pt>
                <c:pt idx="10301">
                  <c:v>2.75493333333327E-4</c:v>
                </c:pt>
                <c:pt idx="10302">
                  <c:v>2.6549333333332698E-4</c:v>
                </c:pt>
                <c:pt idx="10303">
                  <c:v>2.6549333333332698E-4</c:v>
                </c:pt>
                <c:pt idx="10304">
                  <c:v>2.6549333333332698E-4</c:v>
                </c:pt>
                <c:pt idx="10305">
                  <c:v>2.5549333333332695E-4</c:v>
                </c:pt>
                <c:pt idx="10306">
                  <c:v>2.5549333333332695E-4</c:v>
                </c:pt>
                <c:pt idx="10307">
                  <c:v>2.5549333333332695E-4</c:v>
                </c:pt>
                <c:pt idx="10308">
                  <c:v>2.4549333333332714E-4</c:v>
                </c:pt>
                <c:pt idx="10309">
                  <c:v>2.4549333333332714E-4</c:v>
                </c:pt>
                <c:pt idx="10310">
                  <c:v>2.4549333333332714E-4</c:v>
                </c:pt>
                <c:pt idx="10311">
                  <c:v>2.4549333333332714E-4</c:v>
                </c:pt>
                <c:pt idx="10312">
                  <c:v>2.3549333333332712E-4</c:v>
                </c:pt>
                <c:pt idx="10313">
                  <c:v>2.3549333333332712E-4</c:v>
                </c:pt>
                <c:pt idx="10314">
                  <c:v>2.3549333333332712E-4</c:v>
                </c:pt>
                <c:pt idx="10315">
                  <c:v>2.3549333333332712E-4</c:v>
                </c:pt>
                <c:pt idx="10316">
                  <c:v>2.2549333333332709E-4</c:v>
                </c:pt>
                <c:pt idx="10317">
                  <c:v>2.2549333333332709E-4</c:v>
                </c:pt>
                <c:pt idx="10318">
                  <c:v>2.2549333333332709E-4</c:v>
                </c:pt>
                <c:pt idx="10319">
                  <c:v>2.2549333333332709E-4</c:v>
                </c:pt>
                <c:pt idx="10320">
                  <c:v>2.3549333333332712E-4</c:v>
                </c:pt>
                <c:pt idx="10321">
                  <c:v>2.2549333333332709E-4</c:v>
                </c:pt>
                <c:pt idx="10322">
                  <c:v>2.2549333333332709E-4</c:v>
                </c:pt>
                <c:pt idx="10323">
                  <c:v>2.3549333333332712E-4</c:v>
                </c:pt>
                <c:pt idx="10324">
                  <c:v>2.3549333333332712E-4</c:v>
                </c:pt>
                <c:pt idx="10325">
                  <c:v>2.3549333333332712E-4</c:v>
                </c:pt>
                <c:pt idx="10326">
                  <c:v>2.4549333333332714E-4</c:v>
                </c:pt>
                <c:pt idx="10327">
                  <c:v>2.5549333333332695E-4</c:v>
                </c:pt>
                <c:pt idx="10328">
                  <c:v>2.4549333333332714E-4</c:v>
                </c:pt>
                <c:pt idx="10329">
                  <c:v>2.5549333333332695E-4</c:v>
                </c:pt>
                <c:pt idx="10330">
                  <c:v>2.6549333333332698E-4</c:v>
                </c:pt>
                <c:pt idx="10331">
                  <c:v>2.6549333333332698E-4</c:v>
                </c:pt>
                <c:pt idx="10332">
                  <c:v>2.6549333333332698E-4</c:v>
                </c:pt>
                <c:pt idx="10333">
                  <c:v>2.75493333333327E-4</c:v>
                </c:pt>
                <c:pt idx="10334">
                  <c:v>2.75493333333327E-4</c:v>
                </c:pt>
                <c:pt idx="10335">
                  <c:v>2.9549333333332706E-4</c:v>
                </c:pt>
                <c:pt idx="10336">
                  <c:v>2.9549333333332706E-4</c:v>
                </c:pt>
                <c:pt idx="10337">
                  <c:v>2.9549333333332706E-4</c:v>
                </c:pt>
                <c:pt idx="10338">
                  <c:v>2.9549333333332706E-4</c:v>
                </c:pt>
                <c:pt idx="10339">
                  <c:v>3.0549333333332708E-4</c:v>
                </c:pt>
                <c:pt idx="10340">
                  <c:v>3.0549333333332708E-4</c:v>
                </c:pt>
                <c:pt idx="10341">
                  <c:v>3.1549333333332711E-4</c:v>
                </c:pt>
                <c:pt idx="10342">
                  <c:v>3.1549333333332711E-4</c:v>
                </c:pt>
                <c:pt idx="10343">
                  <c:v>3.1549333333332711E-4</c:v>
                </c:pt>
                <c:pt idx="10344">
                  <c:v>3.1549333333332711E-4</c:v>
                </c:pt>
                <c:pt idx="10345">
                  <c:v>3.2549333333332714E-4</c:v>
                </c:pt>
                <c:pt idx="10346">
                  <c:v>3.1549333333332711E-4</c:v>
                </c:pt>
                <c:pt idx="10347">
                  <c:v>3.1549333333332711E-4</c:v>
                </c:pt>
                <c:pt idx="10348">
                  <c:v>3.1549333333332711E-4</c:v>
                </c:pt>
                <c:pt idx="10349">
                  <c:v>3.1549333333332711E-4</c:v>
                </c:pt>
                <c:pt idx="10350">
                  <c:v>3.0549333333332708E-4</c:v>
                </c:pt>
                <c:pt idx="10351">
                  <c:v>3.1549333333332711E-4</c:v>
                </c:pt>
                <c:pt idx="10352">
                  <c:v>3.1549333333332711E-4</c:v>
                </c:pt>
                <c:pt idx="10353">
                  <c:v>3.0549333333332708E-4</c:v>
                </c:pt>
                <c:pt idx="10354">
                  <c:v>2.9549333333332706E-4</c:v>
                </c:pt>
                <c:pt idx="10355">
                  <c:v>2.9549333333332706E-4</c:v>
                </c:pt>
                <c:pt idx="10356">
                  <c:v>2.8549333333332703E-4</c:v>
                </c:pt>
                <c:pt idx="10357">
                  <c:v>2.8549333333332703E-4</c:v>
                </c:pt>
                <c:pt idx="10358">
                  <c:v>2.75493333333327E-4</c:v>
                </c:pt>
                <c:pt idx="10359">
                  <c:v>2.75493333333327E-4</c:v>
                </c:pt>
                <c:pt idx="10360">
                  <c:v>2.6549333333332698E-4</c:v>
                </c:pt>
                <c:pt idx="10361">
                  <c:v>2.75493333333327E-4</c:v>
                </c:pt>
                <c:pt idx="10362">
                  <c:v>2.5549333333332695E-4</c:v>
                </c:pt>
                <c:pt idx="10363">
                  <c:v>2.5549333333332695E-4</c:v>
                </c:pt>
                <c:pt idx="10364">
                  <c:v>2.4549333333332714E-4</c:v>
                </c:pt>
                <c:pt idx="10365">
                  <c:v>2.4549333333332714E-4</c:v>
                </c:pt>
                <c:pt idx="10366">
                  <c:v>2.3549333333332712E-4</c:v>
                </c:pt>
                <c:pt idx="10367">
                  <c:v>2.3549333333332712E-4</c:v>
                </c:pt>
                <c:pt idx="10368">
                  <c:v>2.3549333333332712E-4</c:v>
                </c:pt>
                <c:pt idx="10369">
                  <c:v>2.3549333333332712E-4</c:v>
                </c:pt>
                <c:pt idx="10370">
                  <c:v>2.2549333333332709E-4</c:v>
                </c:pt>
                <c:pt idx="10371">
                  <c:v>2.2549333333332709E-4</c:v>
                </c:pt>
                <c:pt idx="10372">
                  <c:v>2.2549333333332709E-4</c:v>
                </c:pt>
                <c:pt idx="10373">
                  <c:v>2.2549333333332709E-4</c:v>
                </c:pt>
                <c:pt idx="10374">
                  <c:v>2.2549333333332709E-4</c:v>
                </c:pt>
                <c:pt idx="10375">
                  <c:v>2.2549333333332709E-4</c:v>
                </c:pt>
                <c:pt idx="10376">
                  <c:v>2.1549333333332706E-4</c:v>
                </c:pt>
                <c:pt idx="10377">
                  <c:v>2.2549333333332709E-4</c:v>
                </c:pt>
                <c:pt idx="10378">
                  <c:v>2.2549333333332709E-4</c:v>
                </c:pt>
                <c:pt idx="10379">
                  <c:v>2.2549333333332709E-4</c:v>
                </c:pt>
                <c:pt idx="10380">
                  <c:v>2.2549333333332709E-4</c:v>
                </c:pt>
                <c:pt idx="10381">
                  <c:v>2.2549333333332709E-4</c:v>
                </c:pt>
                <c:pt idx="10382">
                  <c:v>2.2549333333332709E-4</c:v>
                </c:pt>
                <c:pt idx="10383">
                  <c:v>2.3549333333332712E-4</c:v>
                </c:pt>
                <c:pt idx="10384">
                  <c:v>2.3549333333332712E-4</c:v>
                </c:pt>
                <c:pt idx="10385">
                  <c:v>2.3549333333332712E-4</c:v>
                </c:pt>
                <c:pt idx="10386">
                  <c:v>2.3549333333332712E-4</c:v>
                </c:pt>
                <c:pt idx="10387">
                  <c:v>2.4549333333332714E-4</c:v>
                </c:pt>
                <c:pt idx="10388">
                  <c:v>2.3549333333332712E-4</c:v>
                </c:pt>
                <c:pt idx="10389">
                  <c:v>2.5549333333332695E-4</c:v>
                </c:pt>
                <c:pt idx="10390">
                  <c:v>2.5549333333332695E-4</c:v>
                </c:pt>
                <c:pt idx="10391">
                  <c:v>2.6549333333332698E-4</c:v>
                </c:pt>
                <c:pt idx="10392">
                  <c:v>2.5549333333332695E-4</c:v>
                </c:pt>
                <c:pt idx="10393">
                  <c:v>2.75493333333327E-4</c:v>
                </c:pt>
                <c:pt idx="10394">
                  <c:v>2.75493333333327E-4</c:v>
                </c:pt>
                <c:pt idx="10395">
                  <c:v>2.75493333333327E-4</c:v>
                </c:pt>
                <c:pt idx="10396">
                  <c:v>2.75493333333327E-4</c:v>
                </c:pt>
                <c:pt idx="10397">
                  <c:v>2.9549333333332706E-4</c:v>
                </c:pt>
                <c:pt idx="10398">
                  <c:v>2.9549333333332706E-4</c:v>
                </c:pt>
                <c:pt idx="10399">
                  <c:v>2.9549333333332706E-4</c:v>
                </c:pt>
                <c:pt idx="10400">
                  <c:v>3.1549333333332711E-4</c:v>
                </c:pt>
                <c:pt idx="10401">
                  <c:v>3.1549333333332711E-4</c:v>
                </c:pt>
                <c:pt idx="10402">
                  <c:v>3.0549333333332708E-4</c:v>
                </c:pt>
                <c:pt idx="10403">
                  <c:v>3.1549333333332711E-4</c:v>
                </c:pt>
                <c:pt idx="10404">
                  <c:v>3.1549333333332711E-4</c:v>
                </c:pt>
                <c:pt idx="10405">
                  <c:v>3.2549333333332714E-4</c:v>
                </c:pt>
                <c:pt idx="10406">
                  <c:v>3.2549333333332714E-4</c:v>
                </c:pt>
                <c:pt idx="10407">
                  <c:v>3.3549333333332695E-4</c:v>
                </c:pt>
                <c:pt idx="10408">
                  <c:v>3.1549333333332711E-4</c:v>
                </c:pt>
                <c:pt idx="10409">
                  <c:v>3.3549333333332695E-4</c:v>
                </c:pt>
                <c:pt idx="10410">
                  <c:v>3.2549333333332714E-4</c:v>
                </c:pt>
                <c:pt idx="10411">
                  <c:v>3.2549333333332714E-4</c:v>
                </c:pt>
                <c:pt idx="10412">
                  <c:v>3.1549333333332711E-4</c:v>
                </c:pt>
                <c:pt idx="10413">
                  <c:v>3.2549333333332714E-4</c:v>
                </c:pt>
                <c:pt idx="10414">
                  <c:v>3.1549333333332711E-4</c:v>
                </c:pt>
                <c:pt idx="10415">
                  <c:v>3.1549333333332711E-4</c:v>
                </c:pt>
                <c:pt idx="10416">
                  <c:v>3.1549333333332711E-4</c:v>
                </c:pt>
                <c:pt idx="10417">
                  <c:v>3.1549333333332711E-4</c:v>
                </c:pt>
                <c:pt idx="10418">
                  <c:v>3.0549333333332708E-4</c:v>
                </c:pt>
                <c:pt idx="10419">
                  <c:v>3.0549333333332708E-4</c:v>
                </c:pt>
                <c:pt idx="10420">
                  <c:v>2.9549333333332706E-4</c:v>
                </c:pt>
                <c:pt idx="10421">
                  <c:v>2.9549333333332706E-4</c:v>
                </c:pt>
                <c:pt idx="10422">
                  <c:v>2.9549333333332706E-4</c:v>
                </c:pt>
                <c:pt idx="10423">
                  <c:v>2.9549333333332706E-4</c:v>
                </c:pt>
                <c:pt idx="10424">
                  <c:v>2.75493333333327E-4</c:v>
                </c:pt>
                <c:pt idx="10425">
                  <c:v>2.8549333333332703E-4</c:v>
                </c:pt>
                <c:pt idx="10426">
                  <c:v>2.75493333333327E-4</c:v>
                </c:pt>
                <c:pt idx="10427">
                  <c:v>2.75493333333327E-4</c:v>
                </c:pt>
                <c:pt idx="10428">
                  <c:v>2.6549333333332698E-4</c:v>
                </c:pt>
                <c:pt idx="10429">
                  <c:v>2.75493333333327E-4</c:v>
                </c:pt>
                <c:pt idx="10430">
                  <c:v>2.6549333333332698E-4</c:v>
                </c:pt>
                <c:pt idx="10431">
                  <c:v>2.75493333333327E-4</c:v>
                </c:pt>
                <c:pt idx="10432">
                  <c:v>2.75493333333327E-4</c:v>
                </c:pt>
                <c:pt idx="10433">
                  <c:v>2.6549333333332698E-4</c:v>
                </c:pt>
                <c:pt idx="10434">
                  <c:v>2.5549333333332695E-4</c:v>
                </c:pt>
                <c:pt idx="10435">
                  <c:v>2.6549333333332698E-4</c:v>
                </c:pt>
                <c:pt idx="10436">
                  <c:v>2.6549333333332698E-4</c:v>
                </c:pt>
                <c:pt idx="10437">
                  <c:v>2.75493333333327E-4</c:v>
                </c:pt>
                <c:pt idx="10438">
                  <c:v>2.75493333333327E-4</c:v>
                </c:pt>
                <c:pt idx="10439">
                  <c:v>2.75493333333327E-4</c:v>
                </c:pt>
                <c:pt idx="10440">
                  <c:v>2.6549333333332698E-4</c:v>
                </c:pt>
                <c:pt idx="10441">
                  <c:v>2.75493333333327E-4</c:v>
                </c:pt>
                <c:pt idx="10442">
                  <c:v>2.75493333333327E-4</c:v>
                </c:pt>
                <c:pt idx="10443">
                  <c:v>2.8549333333332703E-4</c:v>
                </c:pt>
                <c:pt idx="10444">
                  <c:v>2.75493333333327E-4</c:v>
                </c:pt>
                <c:pt idx="10445">
                  <c:v>2.8549333333332703E-4</c:v>
                </c:pt>
                <c:pt idx="10446">
                  <c:v>2.8549333333332703E-4</c:v>
                </c:pt>
                <c:pt idx="10447">
                  <c:v>2.9549333333332706E-4</c:v>
                </c:pt>
                <c:pt idx="10448">
                  <c:v>2.9549333333332706E-4</c:v>
                </c:pt>
                <c:pt idx="10449">
                  <c:v>2.9549333333332706E-4</c:v>
                </c:pt>
                <c:pt idx="10450">
                  <c:v>2.9549333333332706E-4</c:v>
                </c:pt>
                <c:pt idx="10451">
                  <c:v>2.9549333333332706E-4</c:v>
                </c:pt>
                <c:pt idx="10452">
                  <c:v>2.9549333333332706E-4</c:v>
                </c:pt>
                <c:pt idx="10453">
                  <c:v>3.0549333333332708E-4</c:v>
                </c:pt>
                <c:pt idx="10454">
                  <c:v>3.0549333333332708E-4</c:v>
                </c:pt>
                <c:pt idx="10455">
                  <c:v>3.0549333333332708E-4</c:v>
                </c:pt>
                <c:pt idx="10456">
                  <c:v>2.9549333333332706E-4</c:v>
                </c:pt>
                <c:pt idx="10457">
                  <c:v>3.0549333333332708E-4</c:v>
                </c:pt>
                <c:pt idx="10458">
                  <c:v>3.0549333333332708E-4</c:v>
                </c:pt>
                <c:pt idx="10459">
                  <c:v>2.9549333333332706E-4</c:v>
                </c:pt>
                <c:pt idx="10460">
                  <c:v>2.9549333333332706E-4</c:v>
                </c:pt>
                <c:pt idx="10461">
                  <c:v>2.9549333333332706E-4</c:v>
                </c:pt>
                <c:pt idx="10462">
                  <c:v>2.9549333333332706E-4</c:v>
                </c:pt>
                <c:pt idx="10463">
                  <c:v>2.9549333333332706E-4</c:v>
                </c:pt>
                <c:pt idx="10464">
                  <c:v>2.9549333333332706E-4</c:v>
                </c:pt>
                <c:pt idx="10465">
                  <c:v>2.9549333333332706E-4</c:v>
                </c:pt>
                <c:pt idx="10466">
                  <c:v>2.8549333333332703E-4</c:v>
                </c:pt>
                <c:pt idx="10467">
                  <c:v>2.8549333333332703E-4</c:v>
                </c:pt>
                <c:pt idx="10468">
                  <c:v>2.75493333333327E-4</c:v>
                </c:pt>
                <c:pt idx="10469">
                  <c:v>2.75493333333327E-4</c:v>
                </c:pt>
                <c:pt idx="10470">
                  <c:v>2.75493333333327E-4</c:v>
                </c:pt>
                <c:pt idx="10471">
                  <c:v>2.75493333333327E-4</c:v>
                </c:pt>
                <c:pt idx="10472">
                  <c:v>2.5549333333332695E-4</c:v>
                </c:pt>
                <c:pt idx="10473">
                  <c:v>2.6549333333332698E-4</c:v>
                </c:pt>
                <c:pt idx="10474">
                  <c:v>2.5549333333332695E-4</c:v>
                </c:pt>
                <c:pt idx="10475">
                  <c:v>2.5549333333332695E-4</c:v>
                </c:pt>
                <c:pt idx="10476">
                  <c:v>2.4549333333332714E-4</c:v>
                </c:pt>
                <c:pt idx="10477">
                  <c:v>2.4549333333332714E-4</c:v>
                </c:pt>
                <c:pt idx="10478">
                  <c:v>2.3549333333332712E-4</c:v>
                </c:pt>
                <c:pt idx="10479">
                  <c:v>2.3549333333332712E-4</c:v>
                </c:pt>
                <c:pt idx="10480">
                  <c:v>2.3549333333332712E-4</c:v>
                </c:pt>
                <c:pt idx="10481">
                  <c:v>2.2549333333332709E-4</c:v>
                </c:pt>
                <c:pt idx="10482">
                  <c:v>2.1549333333332706E-4</c:v>
                </c:pt>
                <c:pt idx="10483">
                  <c:v>2.1549333333332706E-4</c:v>
                </c:pt>
                <c:pt idx="10484">
                  <c:v>2.0549333333332704E-4</c:v>
                </c:pt>
                <c:pt idx="10485">
                  <c:v>2.0549333333332704E-4</c:v>
                </c:pt>
                <c:pt idx="10486">
                  <c:v>1.9549333333332701E-4</c:v>
                </c:pt>
                <c:pt idx="10487">
                  <c:v>1.8549333333332699E-4</c:v>
                </c:pt>
                <c:pt idx="10488">
                  <c:v>1.6549333333332715E-4</c:v>
                </c:pt>
                <c:pt idx="10489">
                  <c:v>1.7549333333332696E-4</c:v>
                </c:pt>
                <c:pt idx="10490">
                  <c:v>1.6549333333332715E-4</c:v>
                </c:pt>
                <c:pt idx="10491">
                  <c:v>1.5549333333332712E-4</c:v>
                </c:pt>
                <c:pt idx="10492">
                  <c:v>1.3549333333332707E-4</c:v>
                </c:pt>
                <c:pt idx="10493">
                  <c:v>1.3549333333332707E-4</c:v>
                </c:pt>
                <c:pt idx="10494">
                  <c:v>1.2549333333332705E-4</c:v>
                </c:pt>
                <c:pt idx="10495">
                  <c:v>1.1549333333332702E-4</c:v>
                </c:pt>
                <c:pt idx="10496">
                  <c:v>1.0549333333332699E-4</c:v>
                </c:pt>
                <c:pt idx="10497">
                  <c:v>9.5493333333326966E-5</c:v>
                </c:pt>
                <c:pt idx="10498">
                  <c:v>8.549333333332694E-5</c:v>
                </c:pt>
                <c:pt idx="10499">
                  <c:v>8.549333333332694E-5</c:v>
                </c:pt>
                <c:pt idx="10500">
                  <c:v>6.5493333333327105E-5</c:v>
                </c:pt>
                <c:pt idx="10501">
                  <c:v>6.5493333333327105E-5</c:v>
                </c:pt>
                <c:pt idx="10502">
                  <c:v>6.5493333333327105E-5</c:v>
                </c:pt>
                <c:pt idx="10503">
                  <c:v>5.5493333333327078E-5</c:v>
                </c:pt>
                <c:pt idx="10504">
                  <c:v>4.5493333333327052E-5</c:v>
                </c:pt>
                <c:pt idx="10505">
                  <c:v>4.5493333333327052E-5</c:v>
                </c:pt>
                <c:pt idx="10506">
                  <c:v>4.5493333333327052E-5</c:v>
                </c:pt>
                <c:pt idx="10507">
                  <c:v>4.5493333333327052E-5</c:v>
                </c:pt>
                <c:pt idx="10508">
                  <c:v>2.5493333333327E-5</c:v>
                </c:pt>
                <c:pt idx="10509">
                  <c:v>3.5493333333327026E-5</c:v>
                </c:pt>
                <c:pt idx="10510">
                  <c:v>2.5493333333327E-5</c:v>
                </c:pt>
                <c:pt idx="10511">
                  <c:v>3.5493333333327026E-5</c:v>
                </c:pt>
                <c:pt idx="10512">
                  <c:v>4.5493333333327052E-5</c:v>
                </c:pt>
                <c:pt idx="10513">
                  <c:v>4.5493333333327052E-5</c:v>
                </c:pt>
                <c:pt idx="10514">
                  <c:v>3.5493333333327026E-5</c:v>
                </c:pt>
                <c:pt idx="10515">
                  <c:v>4.5493333333327052E-5</c:v>
                </c:pt>
                <c:pt idx="10516">
                  <c:v>4.5493333333327052E-5</c:v>
                </c:pt>
                <c:pt idx="10517">
                  <c:v>5.5493333333327078E-5</c:v>
                </c:pt>
                <c:pt idx="10518">
                  <c:v>5.5493333333327078E-5</c:v>
                </c:pt>
                <c:pt idx="10519">
                  <c:v>6.5493333333327105E-5</c:v>
                </c:pt>
                <c:pt idx="10520">
                  <c:v>6.5493333333327105E-5</c:v>
                </c:pt>
                <c:pt idx="10521">
                  <c:v>7.5493333333327131E-5</c:v>
                </c:pt>
                <c:pt idx="10522">
                  <c:v>8.549333333332694E-5</c:v>
                </c:pt>
                <c:pt idx="10523">
                  <c:v>8.549333333332694E-5</c:v>
                </c:pt>
                <c:pt idx="10524">
                  <c:v>8.549333333332694E-5</c:v>
                </c:pt>
                <c:pt idx="10525">
                  <c:v>9.5493333333326966E-5</c:v>
                </c:pt>
                <c:pt idx="10526">
                  <c:v>9.5493333333326966E-5</c:v>
                </c:pt>
                <c:pt idx="10527">
                  <c:v>1.0549333333332699E-4</c:v>
                </c:pt>
                <c:pt idx="10528">
                  <c:v>1.1549333333332702E-4</c:v>
                </c:pt>
                <c:pt idx="10529">
                  <c:v>1.1549333333332702E-4</c:v>
                </c:pt>
                <c:pt idx="10530">
                  <c:v>1.1549333333332702E-4</c:v>
                </c:pt>
                <c:pt idx="10531">
                  <c:v>1.2549333333332705E-4</c:v>
                </c:pt>
                <c:pt idx="10532">
                  <c:v>1.2549333333332705E-4</c:v>
                </c:pt>
                <c:pt idx="10533">
                  <c:v>1.3549333333332707E-4</c:v>
                </c:pt>
                <c:pt idx="10534">
                  <c:v>1.3549333333332707E-4</c:v>
                </c:pt>
                <c:pt idx="10535">
                  <c:v>1.454933333333271E-4</c:v>
                </c:pt>
                <c:pt idx="10536">
                  <c:v>1.2549333333332705E-4</c:v>
                </c:pt>
                <c:pt idx="10537">
                  <c:v>1.454933333333271E-4</c:v>
                </c:pt>
                <c:pt idx="10538">
                  <c:v>1.454933333333271E-4</c:v>
                </c:pt>
                <c:pt idx="10539">
                  <c:v>1.454933333333271E-4</c:v>
                </c:pt>
                <c:pt idx="10540">
                  <c:v>1.454933333333271E-4</c:v>
                </c:pt>
                <c:pt idx="10541">
                  <c:v>1.454933333333271E-4</c:v>
                </c:pt>
                <c:pt idx="10542">
                  <c:v>1.454933333333271E-4</c:v>
                </c:pt>
                <c:pt idx="10543">
                  <c:v>1.454933333333271E-4</c:v>
                </c:pt>
                <c:pt idx="10544">
                  <c:v>1.5549333333332712E-4</c:v>
                </c:pt>
                <c:pt idx="10545">
                  <c:v>1.454933333333271E-4</c:v>
                </c:pt>
                <c:pt idx="10546">
                  <c:v>1.454933333333271E-4</c:v>
                </c:pt>
                <c:pt idx="10547">
                  <c:v>1.5549333333332712E-4</c:v>
                </c:pt>
                <c:pt idx="10548">
                  <c:v>1.454933333333271E-4</c:v>
                </c:pt>
                <c:pt idx="10549">
                  <c:v>1.5549333333332712E-4</c:v>
                </c:pt>
                <c:pt idx="10550">
                  <c:v>1.5549333333332712E-4</c:v>
                </c:pt>
                <c:pt idx="10551">
                  <c:v>1.5549333333332712E-4</c:v>
                </c:pt>
                <c:pt idx="10552">
                  <c:v>1.454933333333271E-4</c:v>
                </c:pt>
                <c:pt idx="10553">
                  <c:v>1.5549333333332712E-4</c:v>
                </c:pt>
                <c:pt idx="10554">
                  <c:v>1.5549333333332712E-4</c:v>
                </c:pt>
                <c:pt idx="10555">
                  <c:v>1.5549333333332712E-4</c:v>
                </c:pt>
                <c:pt idx="10556">
                  <c:v>1.454933333333271E-4</c:v>
                </c:pt>
                <c:pt idx="10557">
                  <c:v>1.454933333333271E-4</c:v>
                </c:pt>
                <c:pt idx="10558">
                  <c:v>1.454933333333271E-4</c:v>
                </c:pt>
                <c:pt idx="10559">
                  <c:v>1.454933333333271E-4</c:v>
                </c:pt>
                <c:pt idx="10560">
                  <c:v>1.454933333333271E-4</c:v>
                </c:pt>
                <c:pt idx="10561">
                  <c:v>1.454933333333271E-4</c:v>
                </c:pt>
                <c:pt idx="10562">
                  <c:v>1.3549333333332707E-4</c:v>
                </c:pt>
                <c:pt idx="10563">
                  <c:v>1.454933333333271E-4</c:v>
                </c:pt>
                <c:pt idx="10564">
                  <c:v>1.2549333333332705E-4</c:v>
                </c:pt>
                <c:pt idx="10565">
                  <c:v>1.3549333333332707E-4</c:v>
                </c:pt>
                <c:pt idx="10566">
                  <c:v>1.2549333333332705E-4</c:v>
                </c:pt>
                <c:pt idx="10567">
                  <c:v>1.2549333333332705E-4</c:v>
                </c:pt>
                <c:pt idx="10568">
                  <c:v>1.0549333333332699E-4</c:v>
                </c:pt>
                <c:pt idx="10569">
                  <c:v>1.1549333333332702E-4</c:v>
                </c:pt>
                <c:pt idx="10570">
                  <c:v>1.0549333333332699E-4</c:v>
                </c:pt>
                <c:pt idx="10571">
                  <c:v>1.0549333333332699E-4</c:v>
                </c:pt>
                <c:pt idx="10572">
                  <c:v>9.5493333333326966E-5</c:v>
                </c:pt>
                <c:pt idx="10573">
                  <c:v>9.5493333333326966E-5</c:v>
                </c:pt>
                <c:pt idx="10574">
                  <c:v>8.549333333332694E-5</c:v>
                </c:pt>
                <c:pt idx="10575">
                  <c:v>8.549333333332694E-5</c:v>
                </c:pt>
                <c:pt idx="10576">
                  <c:v>8.549333333332694E-5</c:v>
                </c:pt>
                <c:pt idx="10577">
                  <c:v>7.5493333333327131E-5</c:v>
                </c:pt>
                <c:pt idx="10578">
                  <c:v>6.5493333333327105E-5</c:v>
                </c:pt>
                <c:pt idx="10579">
                  <c:v>7.5493333333327131E-5</c:v>
                </c:pt>
                <c:pt idx="10580">
                  <c:v>6.5493333333327105E-5</c:v>
                </c:pt>
                <c:pt idx="10581">
                  <c:v>6.5493333333327105E-5</c:v>
                </c:pt>
                <c:pt idx="10582">
                  <c:v>6.5493333333327105E-5</c:v>
                </c:pt>
                <c:pt idx="10583">
                  <c:v>6.5493333333327105E-5</c:v>
                </c:pt>
                <c:pt idx="10584">
                  <c:v>6.5493333333327105E-5</c:v>
                </c:pt>
                <c:pt idx="10585">
                  <c:v>7.5493333333327131E-5</c:v>
                </c:pt>
                <c:pt idx="10586">
                  <c:v>7.5493333333327131E-5</c:v>
                </c:pt>
                <c:pt idx="10587">
                  <c:v>7.5493333333327131E-5</c:v>
                </c:pt>
                <c:pt idx="10588">
                  <c:v>7.5493333333327131E-5</c:v>
                </c:pt>
                <c:pt idx="10589">
                  <c:v>8.549333333332694E-5</c:v>
                </c:pt>
                <c:pt idx="10590">
                  <c:v>8.549333333332694E-5</c:v>
                </c:pt>
                <c:pt idx="10591">
                  <c:v>1.0549333333332699E-4</c:v>
                </c:pt>
                <c:pt idx="10592">
                  <c:v>1.0549333333332699E-4</c:v>
                </c:pt>
                <c:pt idx="10593">
                  <c:v>1.1549333333332702E-4</c:v>
                </c:pt>
                <c:pt idx="10594">
                  <c:v>1.2549333333332705E-4</c:v>
                </c:pt>
                <c:pt idx="10595">
                  <c:v>1.454933333333271E-4</c:v>
                </c:pt>
                <c:pt idx="10596">
                  <c:v>1.454933333333271E-4</c:v>
                </c:pt>
                <c:pt idx="10597">
                  <c:v>1.6549333333332715E-4</c:v>
                </c:pt>
                <c:pt idx="10598">
                  <c:v>1.7549333333332696E-4</c:v>
                </c:pt>
                <c:pt idx="10599">
                  <c:v>1.8549333333332699E-4</c:v>
                </c:pt>
                <c:pt idx="10600">
                  <c:v>1.8549333333332699E-4</c:v>
                </c:pt>
                <c:pt idx="10601">
                  <c:v>2.1549333333332706E-4</c:v>
                </c:pt>
                <c:pt idx="10602">
                  <c:v>2.2549333333332709E-4</c:v>
                </c:pt>
                <c:pt idx="10603">
                  <c:v>2.3549333333332712E-4</c:v>
                </c:pt>
                <c:pt idx="10604">
                  <c:v>2.3549333333332712E-4</c:v>
                </c:pt>
                <c:pt idx="10605">
                  <c:v>2.5549333333332695E-4</c:v>
                </c:pt>
                <c:pt idx="10606">
                  <c:v>2.6549333333332698E-4</c:v>
                </c:pt>
                <c:pt idx="10607">
                  <c:v>2.75493333333327E-4</c:v>
                </c:pt>
                <c:pt idx="10608">
                  <c:v>2.9549333333332706E-4</c:v>
                </c:pt>
                <c:pt idx="10609">
                  <c:v>2.9549333333332706E-4</c:v>
                </c:pt>
                <c:pt idx="10610">
                  <c:v>3.0549333333332708E-4</c:v>
                </c:pt>
                <c:pt idx="10611">
                  <c:v>3.1549333333332711E-4</c:v>
                </c:pt>
                <c:pt idx="10612">
                  <c:v>3.1549333333332711E-4</c:v>
                </c:pt>
                <c:pt idx="10613">
                  <c:v>3.3549333333332695E-4</c:v>
                </c:pt>
                <c:pt idx="10614">
                  <c:v>3.3549333333332695E-4</c:v>
                </c:pt>
                <c:pt idx="10615">
                  <c:v>3.4549333333332697E-4</c:v>
                </c:pt>
                <c:pt idx="10616">
                  <c:v>3.3549333333332695E-4</c:v>
                </c:pt>
                <c:pt idx="10617">
                  <c:v>3.55493333333327E-4</c:v>
                </c:pt>
                <c:pt idx="10618">
                  <c:v>3.55493333333327E-4</c:v>
                </c:pt>
                <c:pt idx="10619">
                  <c:v>3.55493333333327E-4</c:v>
                </c:pt>
                <c:pt idx="10620">
                  <c:v>3.55493333333327E-4</c:v>
                </c:pt>
                <c:pt idx="10621">
                  <c:v>3.55493333333327E-4</c:v>
                </c:pt>
                <c:pt idx="10622">
                  <c:v>3.55493333333327E-4</c:v>
                </c:pt>
                <c:pt idx="10623">
                  <c:v>3.55493333333327E-4</c:v>
                </c:pt>
                <c:pt idx="10624">
                  <c:v>3.6549333333332702E-4</c:v>
                </c:pt>
                <c:pt idx="10625">
                  <c:v>3.55493333333327E-4</c:v>
                </c:pt>
                <c:pt idx="10626">
                  <c:v>3.55493333333327E-4</c:v>
                </c:pt>
                <c:pt idx="10627">
                  <c:v>3.55493333333327E-4</c:v>
                </c:pt>
                <c:pt idx="10628">
                  <c:v>3.55493333333327E-4</c:v>
                </c:pt>
                <c:pt idx="10629">
                  <c:v>3.55493333333327E-4</c:v>
                </c:pt>
                <c:pt idx="10630">
                  <c:v>3.55493333333327E-4</c:v>
                </c:pt>
                <c:pt idx="10631">
                  <c:v>3.55493333333327E-4</c:v>
                </c:pt>
                <c:pt idx="10632">
                  <c:v>3.3549333333332695E-4</c:v>
                </c:pt>
                <c:pt idx="10633">
                  <c:v>3.55493333333327E-4</c:v>
                </c:pt>
                <c:pt idx="10634">
                  <c:v>3.4549333333332697E-4</c:v>
                </c:pt>
                <c:pt idx="10635">
                  <c:v>3.4549333333332697E-4</c:v>
                </c:pt>
                <c:pt idx="10636">
                  <c:v>3.3549333333332695E-4</c:v>
                </c:pt>
                <c:pt idx="10637">
                  <c:v>3.3549333333332695E-4</c:v>
                </c:pt>
                <c:pt idx="10638">
                  <c:v>3.3549333333332695E-4</c:v>
                </c:pt>
                <c:pt idx="10639">
                  <c:v>3.3549333333332695E-4</c:v>
                </c:pt>
                <c:pt idx="10640">
                  <c:v>3.3549333333332695E-4</c:v>
                </c:pt>
                <c:pt idx="10641">
                  <c:v>3.3549333333332695E-4</c:v>
                </c:pt>
                <c:pt idx="10642">
                  <c:v>3.3549333333332695E-4</c:v>
                </c:pt>
                <c:pt idx="10643">
                  <c:v>3.3549333333332695E-4</c:v>
                </c:pt>
                <c:pt idx="10644">
                  <c:v>3.2549333333332714E-4</c:v>
                </c:pt>
                <c:pt idx="10645">
                  <c:v>3.3549333333332695E-4</c:v>
                </c:pt>
                <c:pt idx="10646">
                  <c:v>3.3549333333332695E-4</c:v>
                </c:pt>
                <c:pt idx="10647">
                  <c:v>3.3549333333332695E-4</c:v>
                </c:pt>
                <c:pt idx="10648">
                  <c:v>3.1549333333332711E-4</c:v>
                </c:pt>
                <c:pt idx="10649">
                  <c:v>3.3549333333332695E-4</c:v>
                </c:pt>
                <c:pt idx="10650">
                  <c:v>3.2549333333332714E-4</c:v>
                </c:pt>
                <c:pt idx="10651">
                  <c:v>3.2549333333332714E-4</c:v>
                </c:pt>
                <c:pt idx="10652">
                  <c:v>3.1549333333332711E-4</c:v>
                </c:pt>
                <c:pt idx="10653">
                  <c:v>3.1549333333332711E-4</c:v>
                </c:pt>
                <c:pt idx="10654">
                  <c:v>3.1549333333332711E-4</c:v>
                </c:pt>
                <c:pt idx="10655">
                  <c:v>3.1549333333332711E-4</c:v>
                </c:pt>
                <c:pt idx="10656">
                  <c:v>3.1549333333332711E-4</c:v>
                </c:pt>
                <c:pt idx="10657">
                  <c:v>3.0549333333332708E-4</c:v>
                </c:pt>
                <c:pt idx="10658">
                  <c:v>2.9549333333332706E-4</c:v>
                </c:pt>
                <c:pt idx="10659">
                  <c:v>2.9549333333332706E-4</c:v>
                </c:pt>
                <c:pt idx="10660">
                  <c:v>2.9549333333332706E-4</c:v>
                </c:pt>
                <c:pt idx="10661">
                  <c:v>2.9549333333332706E-4</c:v>
                </c:pt>
                <c:pt idx="10662">
                  <c:v>2.8549333333332703E-4</c:v>
                </c:pt>
                <c:pt idx="10663">
                  <c:v>2.75493333333327E-4</c:v>
                </c:pt>
                <c:pt idx="10664">
                  <c:v>2.6549333333332698E-4</c:v>
                </c:pt>
                <c:pt idx="10665">
                  <c:v>2.75493333333327E-4</c:v>
                </c:pt>
                <c:pt idx="10666">
                  <c:v>2.5549333333332695E-4</c:v>
                </c:pt>
                <c:pt idx="10667">
                  <c:v>2.5549333333332695E-4</c:v>
                </c:pt>
                <c:pt idx="10668">
                  <c:v>2.3549333333332712E-4</c:v>
                </c:pt>
                <c:pt idx="10669">
                  <c:v>2.3549333333332712E-4</c:v>
                </c:pt>
                <c:pt idx="10670">
                  <c:v>2.2549333333332709E-4</c:v>
                </c:pt>
                <c:pt idx="10671">
                  <c:v>2.2549333333332709E-4</c:v>
                </c:pt>
                <c:pt idx="10672">
                  <c:v>2.2549333333332709E-4</c:v>
                </c:pt>
                <c:pt idx="10673">
                  <c:v>2.1549333333332706E-4</c:v>
                </c:pt>
                <c:pt idx="10674">
                  <c:v>2.0549333333332704E-4</c:v>
                </c:pt>
                <c:pt idx="10675">
                  <c:v>2.0549333333332704E-4</c:v>
                </c:pt>
                <c:pt idx="10676">
                  <c:v>1.8549333333332699E-4</c:v>
                </c:pt>
                <c:pt idx="10677">
                  <c:v>1.8549333333332699E-4</c:v>
                </c:pt>
                <c:pt idx="10678">
                  <c:v>1.8549333333332699E-4</c:v>
                </c:pt>
                <c:pt idx="10679">
                  <c:v>1.7549333333332696E-4</c:v>
                </c:pt>
                <c:pt idx="10680">
                  <c:v>1.6549333333332715E-4</c:v>
                </c:pt>
                <c:pt idx="10681">
                  <c:v>1.6549333333332715E-4</c:v>
                </c:pt>
                <c:pt idx="10682">
                  <c:v>1.6549333333332715E-4</c:v>
                </c:pt>
                <c:pt idx="10683">
                  <c:v>1.5549333333332712E-4</c:v>
                </c:pt>
                <c:pt idx="10684">
                  <c:v>1.454933333333271E-4</c:v>
                </c:pt>
                <c:pt idx="10685">
                  <c:v>1.454933333333271E-4</c:v>
                </c:pt>
                <c:pt idx="10686">
                  <c:v>1.3549333333332707E-4</c:v>
                </c:pt>
                <c:pt idx="10687">
                  <c:v>1.454933333333271E-4</c:v>
                </c:pt>
                <c:pt idx="10688">
                  <c:v>1.3549333333332707E-4</c:v>
                </c:pt>
                <c:pt idx="10689">
                  <c:v>1.3549333333332707E-4</c:v>
                </c:pt>
                <c:pt idx="10690">
                  <c:v>1.2549333333332705E-4</c:v>
                </c:pt>
                <c:pt idx="10691">
                  <c:v>1.2549333333332705E-4</c:v>
                </c:pt>
                <c:pt idx="10692">
                  <c:v>1.1549333333332702E-4</c:v>
                </c:pt>
                <c:pt idx="10693">
                  <c:v>1.2549333333332705E-4</c:v>
                </c:pt>
                <c:pt idx="10694">
                  <c:v>1.2549333333332705E-4</c:v>
                </c:pt>
                <c:pt idx="10695">
                  <c:v>1.2549333333332705E-4</c:v>
                </c:pt>
                <c:pt idx="10696">
                  <c:v>1.0549333333332699E-4</c:v>
                </c:pt>
                <c:pt idx="10697">
                  <c:v>1.1549333333332702E-4</c:v>
                </c:pt>
                <c:pt idx="10698">
                  <c:v>1.0549333333332699E-4</c:v>
                </c:pt>
                <c:pt idx="10699">
                  <c:v>1.0549333333332699E-4</c:v>
                </c:pt>
                <c:pt idx="10700">
                  <c:v>1.0549333333332699E-4</c:v>
                </c:pt>
                <c:pt idx="10701">
                  <c:v>1.0549333333332699E-4</c:v>
                </c:pt>
                <c:pt idx="10702">
                  <c:v>9.5493333333326966E-5</c:v>
                </c:pt>
                <c:pt idx="10703">
                  <c:v>9.5493333333326966E-5</c:v>
                </c:pt>
                <c:pt idx="10704">
                  <c:v>9.5493333333326966E-5</c:v>
                </c:pt>
                <c:pt idx="10705">
                  <c:v>8.549333333332694E-5</c:v>
                </c:pt>
                <c:pt idx="10706">
                  <c:v>8.549333333332694E-5</c:v>
                </c:pt>
                <c:pt idx="10707">
                  <c:v>8.549333333332694E-5</c:v>
                </c:pt>
                <c:pt idx="10708">
                  <c:v>7.5493333333327131E-5</c:v>
                </c:pt>
                <c:pt idx="10709">
                  <c:v>7.5493333333327131E-5</c:v>
                </c:pt>
                <c:pt idx="10710">
                  <c:v>6.5493333333327105E-5</c:v>
                </c:pt>
                <c:pt idx="10711">
                  <c:v>6.5493333333327105E-5</c:v>
                </c:pt>
                <c:pt idx="10712">
                  <c:v>4.5493333333327052E-5</c:v>
                </c:pt>
                <c:pt idx="10713">
                  <c:v>5.5493333333327078E-5</c:v>
                </c:pt>
                <c:pt idx="10714">
                  <c:v>4.5493333333327052E-5</c:v>
                </c:pt>
                <c:pt idx="10715">
                  <c:v>4.5493333333327052E-5</c:v>
                </c:pt>
                <c:pt idx="10716">
                  <c:v>2.5493333333327E-5</c:v>
                </c:pt>
                <c:pt idx="10717">
                  <c:v>2.5493333333327E-5</c:v>
                </c:pt>
                <c:pt idx="10718">
                  <c:v>1.5493333333326973E-5</c:v>
                </c:pt>
                <c:pt idx="10719">
                  <c:v>1.5493333333326973E-5</c:v>
                </c:pt>
                <c:pt idx="10720">
                  <c:v>5.4933333333269472E-6</c:v>
                </c:pt>
                <c:pt idx="10721">
                  <c:v>5.4933333333269472E-6</c:v>
                </c:pt>
                <c:pt idx="10722">
                  <c:v>-1.4506666666672888E-5</c:v>
                </c:pt>
                <c:pt idx="10723">
                  <c:v>-1.4506666666672888E-5</c:v>
                </c:pt>
                <c:pt idx="10724">
                  <c:v>-2.4506666666672915E-5</c:v>
                </c:pt>
                <c:pt idx="10725">
                  <c:v>-2.4506666666672915E-5</c:v>
                </c:pt>
                <c:pt idx="10726">
                  <c:v>-2.4506666666672915E-5</c:v>
                </c:pt>
                <c:pt idx="10727">
                  <c:v>-2.4506666666672915E-5</c:v>
                </c:pt>
                <c:pt idx="10728">
                  <c:v>-4.4506666666672967E-5</c:v>
                </c:pt>
                <c:pt idx="10729">
                  <c:v>-3.4506666666672941E-5</c:v>
                </c:pt>
                <c:pt idx="10730">
                  <c:v>-4.4506666666672967E-5</c:v>
                </c:pt>
                <c:pt idx="10731">
                  <c:v>-4.4506666666672967E-5</c:v>
                </c:pt>
                <c:pt idx="10732">
                  <c:v>-5.4506666666672993E-5</c:v>
                </c:pt>
                <c:pt idx="10733">
                  <c:v>-5.4506666666672993E-5</c:v>
                </c:pt>
                <c:pt idx="10734">
                  <c:v>-6.450666666667302E-5</c:v>
                </c:pt>
                <c:pt idx="10735">
                  <c:v>-5.4506666666672993E-5</c:v>
                </c:pt>
                <c:pt idx="10736">
                  <c:v>-5.4506666666672993E-5</c:v>
                </c:pt>
                <c:pt idx="10737">
                  <c:v>-5.4506666666672993E-5</c:v>
                </c:pt>
                <c:pt idx="10738">
                  <c:v>-6.450666666667302E-5</c:v>
                </c:pt>
                <c:pt idx="10739">
                  <c:v>-5.4506666666672993E-5</c:v>
                </c:pt>
                <c:pt idx="10740">
                  <c:v>-5.4506666666672993E-5</c:v>
                </c:pt>
                <c:pt idx="10741">
                  <c:v>-4.4506666666672967E-5</c:v>
                </c:pt>
                <c:pt idx="10742">
                  <c:v>-4.4506666666672967E-5</c:v>
                </c:pt>
                <c:pt idx="10743">
                  <c:v>-4.4506666666672967E-5</c:v>
                </c:pt>
                <c:pt idx="10744">
                  <c:v>-4.4506666666672967E-5</c:v>
                </c:pt>
                <c:pt idx="10745">
                  <c:v>-2.4506666666672915E-5</c:v>
                </c:pt>
                <c:pt idx="10746">
                  <c:v>-2.4506666666672915E-5</c:v>
                </c:pt>
                <c:pt idx="10747">
                  <c:v>-2.4506666666672915E-5</c:v>
                </c:pt>
                <c:pt idx="10748">
                  <c:v>-2.4506666666672915E-5</c:v>
                </c:pt>
                <c:pt idx="10749">
                  <c:v>-1.4506666666672888E-5</c:v>
                </c:pt>
                <c:pt idx="10750">
                  <c:v>-1.4506666666672888E-5</c:v>
                </c:pt>
                <c:pt idx="10751">
                  <c:v>5.4933333333269472E-6</c:v>
                </c:pt>
                <c:pt idx="10752">
                  <c:v>1.5493333333326973E-5</c:v>
                </c:pt>
                <c:pt idx="10753">
                  <c:v>1.5493333333326973E-5</c:v>
                </c:pt>
                <c:pt idx="10754">
                  <c:v>2.5493333333327E-5</c:v>
                </c:pt>
                <c:pt idx="10755">
                  <c:v>3.5493333333327026E-5</c:v>
                </c:pt>
                <c:pt idx="10756">
                  <c:v>3.5493333333327026E-5</c:v>
                </c:pt>
                <c:pt idx="10757">
                  <c:v>4.5493333333327052E-5</c:v>
                </c:pt>
                <c:pt idx="10758">
                  <c:v>5.5493333333327078E-5</c:v>
                </c:pt>
                <c:pt idx="10759">
                  <c:v>6.5493333333327105E-5</c:v>
                </c:pt>
                <c:pt idx="10760">
                  <c:v>6.5493333333327105E-5</c:v>
                </c:pt>
                <c:pt idx="10761">
                  <c:v>8.549333333332694E-5</c:v>
                </c:pt>
                <c:pt idx="10762">
                  <c:v>8.549333333332694E-5</c:v>
                </c:pt>
                <c:pt idx="10763">
                  <c:v>8.549333333332694E-5</c:v>
                </c:pt>
                <c:pt idx="10764">
                  <c:v>8.549333333332694E-5</c:v>
                </c:pt>
                <c:pt idx="10765">
                  <c:v>1.0549333333332699E-4</c:v>
                </c:pt>
                <c:pt idx="10766">
                  <c:v>1.0549333333332699E-4</c:v>
                </c:pt>
                <c:pt idx="10767">
                  <c:v>1.1549333333332702E-4</c:v>
                </c:pt>
                <c:pt idx="10768">
                  <c:v>1.2549333333332705E-4</c:v>
                </c:pt>
                <c:pt idx="10769">
                  <c:v>1.2549333333332705E-4</c:v>
                </c:pt>
                <c:pt idx="10770">
                  <c:v>1.2549333333332705E-4</c:v>
                </c:pt>
                <c:pt idx="10771">
                  <c:v>1.3549333333332707E-4</c:v>
                </c:pt>
                <c:pt idx="10772">
                  <c:v>1.3549333333332707E-4</c:v>
                </c:pt>
                <c:pt idx="10773">
                  <c:v>1.454933333333271E-4</c:v>
                </c:pt>
                <c:pt idx="10774">
                  <c:v>1.454933333333271E-4</c:v>
                </c:pt>
                <c:pt idx="10775">
                  <c:v>1.5549333333332712E-4</c:v>
                </c:pt>
                <c:pt idx="10776">
                  <c:v>1.454933333333271E-4</c:v>
                </c:pt>
                <c:pt idx="10777">
                  <c:v>1.6549333333332715E-4</c:v>
                </c:pt>
                <c:pt idx="10778">
                  <c:v>1.6549333333332715E-4</c:v>
                </c:pt>
                <c:pt idx="10779">
                  <c:v>1.6549333333332715E-4</c:v>
                </c:pt>
                <c:pt idx="10780">
                  <c:v>1.6549333333332715E-4</c:v>
                </c:pt>
                <c:pt idx="10781">
                  <c:v>1.6549333333332715E-4</c:v>
                </c:pt>
                <c:pt idx="10782">
                  <c:v>1.6549333333332715E-4</c:v>
                </c:pt>
                <c:pt idx="10783">
                  <c:v>1.7549333333332696E-4</c:v>
                </c:pt>
                <c:pt idx="10784">
                  <c:v>1.8549333333332699E-4</c:v>
                </c:pt>
                <c:pt idx="10785">
                  <c:v>1.8549333333332699E-4</c:v>
                </c:pt>
                <c:pt idx="10786">
                  <c:v>1.8549333333332699E-4</c:v>
                </c:pt>
                <c:pt idx="10787">
                  <c:v>1.9549333333332701E-4</c:v>
                </c:pt>
                <c:pt idx="10788">
                  <c:v>1.9549333333332701E-4</c:v>
                </c:pt>
                <c:pt idx="10789">
                  <c:v>2.0549333333332704E-4</c:v>
                </c:pt>
                <c:pt idx="10790">
                  <c:v>2.0549333333332704E-4</c:v>
                </c:pt>
                <c:pt idx="10791">
                  <c:v>2.2549333333332709E-4</c:v>
                </c:pt>
                <c:pt idx="10792">
                  <c:v>2.1549333333332706E-4</c:v>
                </c:pt>
                <c:pt idx="10793">
                  <c:v>2.2549333333332709E-4</c:v>
                </c:pt>
                <c:pt idx="10794">
                  <c:v>2.3549333333332712E-4</c:v>
                </c:pt>
                <c:pt idx="10795">
                  <c:v>2.3549333333332712E-4</c:v>
                </c:pt>
                <c:pt idx="10796">
                  <c:v>2.3549333333332712E-4</c:v>
                </c:pt>
                <c:pt idx="10797">
                  <c:v>2.5549333333332695E-4</c:v>
                </c:pt>
                <c:pt idx="10798">
                  <c:v>2.5549333333332695E-4</c:v>
                </c:pt>
                <c:pt idx="10799">
                  <c:v>2.6549333333332698E-4</c:v>
                </c:pt>
                <c:pt idx="10800">
                  <c:v>2.75493333333327E-4</c:v>
                </c:pt>
                <c:pt idx="10801">
                  <c:v>2.75493333333327E-4</c:v>
                </c:pt>
                <c:pt idx="10802">
                  <c:v>2.75493333333327E-4</c:v>
                </c:pt>
                <c:pt idx="10803">
                  <c:v>2.9549333333332706E-4</c:v>
                </c:pt>
                <c:pt idx="10804">
                  <c:v>2.9549333333332706E-4</c:v>
                </c:pt>
                <c:pt idx="10805">
                  <c:v>3.0549333333332708E-4</c:v>
                </c:pt>
                <c:pt idx="10806">
                  <c:v>3.0549333333332708E-4</c:v>
                </c:pt>
                <c:pt idx="10807">
                  <c:v>3.1549333333332711E-4</c:v>
                </c:pt>
                <c:pt idx="10808">
                  <c:v>3.0549333333332708E-4</c:v>
                </c:pt>
                <c:pt idx="10809">
                  <c:v>3.2549333333332714E-4</c:v>
                </c:pt>
                <c:pt idx="10810">
                  <c:v>3.2549333333332714E-4</c:v>
                </c:pt>
                <c:pt idx="10811">
                  <c:v>3.2549333333332714E-4</c:v>
                </c:pt>
                <c:pt idx="10812">
                  <c:v>3.2549333333332714E-4</c:v>
                </c:pt>
                <c:pt idx="10813">
                  <c:v>3.3549333333332695E-4</c:v>
                </c:pt>
                <c:pt idx="10814">
                  <c:v>3.2549333333332714E-4</c:v>
                </c:pt>
                <c:pt idx="10815">
                  <c:v>3.3549333333332695E-4</c:v>
                </c:pt>
                <c:pt idx="10816">
                  <c:v>3.3549333333332695E-4</c:v>
                </c:pt>
                <c:pt idx="10817">
                  <c:v>3.3549333333332695E-4</c:v>
                </c:pt>
                <c:pt idx="10818">
                  <c:v>3.2549333333332714E-4</c:v>
                </c:pt>
                <c:pt idx="10819">
                  <c:v>3.2549333333332714E-4</c:v>
                </c:pt>
                <c:pt idx="10820">
                  <c:v>3.1549333333332711E-4</c:v>
                </c:pt>
                <c:pt idx="10821">
                  <c:v>3.1549333333332711E-4</c:v>
                </c:pt>
                <c:pt idx="10822">
                  <c:v>3.1549333333332711E-4</c:v>
                </c:pt>
                <c:pt idx="10823">
                  <c:v>3.1549333333332711E-4</c:v>
                </c:pt>
                <c:pt idx="10824">
                  <c:v>2.9549333333332706E-4</c:v>
                </c:pt>
                <c:pt idx="10825">
                  <c:v>3.0549333333332708E-4</c:v>
                </c:pt>
                <c:pt idx="10826">
                  <c:v>2.9549333333332706E-4</c:v>
                </c:pt>
                <c:pt idx="10827">
                  <c:v>2.9549333333332706E-4</c:v>
                </c:pt>
                <c:pt idx="10828">
                  <c:v>2.75493333333327E-4</c:v>
                </c:pt>
                <c:pt idx="10829">
                  <c:v>2.75493333333327E-4</c:v>
                </c:pt>
                <c:pt idx="10830">
                  <c:v>2.5549333333332695E-4</c:v>
                </c:pt>
                <c:pt idx="10831">
                  <c:v>2.5549333333332695E-4</c:v>
                </c:pt>
                <c:pt idx="10832">
                  <c:v>2.5549333333332695E-4</c:v>
                </c:pt>
                <c:pt idx="10833">
                  <c:v>2.4549333333332714E-4</c:v>
                </c:pt>
                <c:pt idx="10834">
                  <c:v>2.3549333333332712E-4</c:v>
                </c:pt>
                <c:pt idx="10835">
                  <c:v>2.2549333333332709E-4</c:v>
                </c:pt>
                <c:pt idx="10836">
                  <c:v>2.1549333333332706E-4</c:v>
                </c:pt>
                <c:pt idx="10837">
                  <c:v>2.1549333333332706E-4</c:v>
                </c:pt>
                <c:pt idx="10838">
                  <c:v>2.0549333333332704E-4</c:v>
                </c:pt>
                <c:pt idx="10839">
                  <c:v>2.0549333333332704E-4</c:v>
                </c:pt>
                <c:pt idx="10840">
                  <c:v>1.8549333333332699E-4</c:v>
                </c:pt>
                <c:pt idx="10841">
                  <c:v>1.8549333333332699E-4</c:v>
                </c:pt>
                <c:pt idx="10842">
                  <c:v>1.7549333333332696E-4</c:v>
                </c:pt>
                <c:pt idx="10843">
                  <c:v>1.6549333333332715E-4</c:v>
                </c:pt>
                <c:pt idx="10844">
                  <c:v>1.5549333333332712E-4</c:v>
                </c:pt>
                <c:pt idx="10845">
                  <c:v>1.5549333333332712E-4</c:v>
                </c:pt>
                <c:pt idx="10846">
                  <c:v>1.454933333333271E-4</c:v>
                </c:pt>
                <c:pt idx="10847">
                  <c:v>1.454933333333271E-4</c:v>
                </c:pt>
                <c:pt idx="10848">
                  <c:v>1.3549333333332707E-4</c:v>
                </c:pt>
                <c:pt idx="10849">
                  <c:v>1.2549333333332705E-4</c:v>
                </c:pt>
                <c:pt idx="10850">
                  <c:v>1.1549333333332702E-4</c:v>
                </c:pt>
                <c:pt idx="10851">
                  <c:v>1.1549333333332702E-4</c:v>
                </c:pt>
                <c:pt idx="10852">
                  <c:v>1.0549333333332699E-4</c:v>
                </c:pt>
                <c:pt idx="10853">
                  <c:v>1.0549333333332699E-4</c:v>
                </c:pt>
                <c:pt idx="10854">
                  <c:v>1.0549333333332699E-4</c:v>
                </c:pt>
                <c:pt idx="10855">
                  <c:v>1.0549333333332699E-4</c:v>
                </c:pt>
                <c:pt idx="10856">
                  <c:v>8.549333333332694E-5</c:v>
                </c:pt>
                <c:pt idx="10857">
                  <c:v>9.5493333333326966E-5</c:v>
                </c:pt>
                <c:pt idx="10858">
                  <c:v>8.549333333332694E-5</c:v>
                </c:pt>
                <c:pt idx="10859">
                  <c:v>8.549333333332694E-5</c:v>
                </c:pt>
                <c:pt idx="10860">
                  <c:v>7.5493333333327131E-5</c:v>
                </c:pt>
                <c:pt idx="10861">
                  <c:v>8.549333333332694E-5</c:v>
                </c:pt>
                <c:pt idx="10862">
                  <c:v>7.5493333333327131E-5</c:v>
                </c:pt>
                <c:pt idx="10863">
                  <c:v>7.5493333333327131E-5</c:v>
                </c:pt>
                <c:pt idx="10864">
                  <c:v>7.5493333333327131E-5</c:v>
                </c:pt>
                <c:pt idx="10865">
                  <c:v>7.5493333333327131E-5</c:v>
                </c:pt>
                <c:pt idx="10866">
                  <c:v>6.5493333333327105E-5</c:v>
                </c:pt>
                <c:pt idx="10867">
                  <c:v>7.5493333333327131E-5</c:v>
                </c:pt>
                <c:pt idx="10868">
                  <c:v>6.5493333333327105E-5</c:v>
                </c:pt>
                <c:pt idx="10869">
                  <c:v>7.5493333333327131E-5</c:v>
                </c:pt>
                <c:pt idx="10870">
                  <c:v>7.5493333333327131E-5</c:v>
                </c:pt>
                <c:pt idx="10871">
                  <c:v>7.5493333333327131E-5</c:v>
                </c:pt>
                <c:pt idx="10872">
                  <c:v>6.5493333333327105E-5</c:v>
                </c:pt>
                <c:pt idx="10873">
                  <c:v>7.5493333333327131E-5</c:v>
                </c:pt>
                <c:pt idx="10874">
                  <c:v>7.5493333333327131E-5</c:v>
                </c:pt>
                <c:pt idx="10875">
                  <c:v>7.5493333333327131E-5</c:v>
                </c:pt>
                <c:pt idx="10876">
                  <c:v>6.5493333333327105E-5</c:v>
                </c:pt>
                <c:pt idx="10877">
                  <c:v>7.5493333333327131E-5</c:v>
                </c:pt>
                <c:pt idx="10878">
                  <c:v>7.5493333333327131E-5</c:v>
                </c:pt>
                <c:pt idx="10879">
                  <c:v>8.549333333332694E-5</c:v>
                </c:pt>
                <c:pt idx="10880">
                  <c:v>8.549333333332694E-5</c:v>
                </c:pt>
                <c:pt idx="10881">
                  <c:v>8.549333333332694E-5</c:v>
                </c:pt>
                <c:pt idx="10882">
                  <c:v>7.5493333333327131E-5</c:v>
                </c:pt>
                <c:pt idx="10883">
                  <c:v>8.549333333332694E-5</c:v>
                </c:pt>
                <c:pt idx="10884">
                  <c:v>8.549333333332694E-5</c:v>
                </c:pt>
                <c:pt idx="10885">
                  <c:v>8.549333333332694E-5</c:v>
                </c:pt>
                <c:pt idx="10886">
                  <c:v>8.549333333332694E-5</c:v>
                </c:pt>
                <c:pt idx="10887">
                  <c:v>8.549333333332694E-5</c:v>
                </c:pt>
                <c:pt idx="10888">
                  <c:v>8.549333333332694E-5</c:v>
                </c:pt>
                <c:pt idx="10889">
                  <c:v>9.5493333333326966E-5</c:v>
                </c:pt>
                <c:pt idx="10890">
                  <c:v>8.549333333332694E-5</c:v>
                </c:pt>
                <c:pt idx="10891">
                  <c:v>8.549333333332694E-5</c:v>
                </c:pt>
                <c:pt idx="10892">
                  <c:v>8.549333333332694E-5</c:v>
                </c:pt>
                <c:pt idx="10893">
                  <c:v>9.5493333333326966E-5</c:v>
                </c:pt>
                <c:pt idx="10894">
                  <c:v>8.549333333332694E-5</c:v>
                </c:pt>
                <c:pt idx="10895">
                  <c:v>9.5493333333326966E-5</c:v>
                </c:pt>
                <c:pt idx="10896">
                  <c:v>1.0549333333332699E-4</c:v>
                </c:pt>
                <c:pt idx="10897">
                  <c:v>9.5493333333326966E-5</c:v>
                </c:pt>
                <c:pt idx="10898">
                  <c:v>9.5493333333326966E-5</c:v>
                </c:pt>
                <c:pt idx="10899">
                  <c:v>1.0549333333332699E-4</c:v>
                </c:pt>
                <c:pt idx="10900">
                  <c:v>9.5493333333326966E-5</c:v>
                </c:pt>
                <c:pt idx="10901">
                  <c:v>1.0549333333332699E-4</c:v>
                </c:pt>
                <c:pt idx="10902">
                  <c:v>1.0549333333332699E-4</c:v>
                </c:pt>
                <c:pt idx="10903">
                  <c:v>1.0549333333332699E-4</c:v>
                </c:pt>
                <c:pt idx="10904">
                  <c:v>1.0549333333332699E-4</c:v>
                </c:pt>
                <c:pt idx="10905">
                  <c:v>1.1549333333332702E-4</c:v>
                </c:pt>
                <c:pt idx="10906">
                  <c:v>1.1549333333332702E-4</c:v>
                </c:pt>
                <c:pt idx="10907">
                  <c:v>1.1549333333332702E-4</c:v>
                </c:pt>
                <c:pt idx="10908">
                  <c:v>1.1549333333332702E-4</c:v>
                </c:pt>
                <c:pt idx="10909">
                  <c:v>1.2549333333332705E-4</c:v>
                </c:pt>
                <c:pt idx="10910">
                  <c:v>1.2549333333332705E-4</c:v>
                </c:pt>
                <c:pt idx="10911">
                  <c:v>1.2549333333332705E-4</c:v>
                </c:pt>
                <c:pt idx="10912">
                  <c:v>1.3549333333332707E-4</c:v>
                </c:pt>
                <c:pt idx="10913">
                  <c:v>1.3549333333332707E-4</c:v>
                </c:pt>
                <c:pt idx="10914">
                  <c:v>1.3549333333332707E-4</c:v>
                </c:pt>
                <c:pt idx="10915">
                  <c:v>1.454933333333271E-4</c:v>
                </c:pt>
                <c:pt idx="10916">
                  <c:v>1.454933333333271E-4</c:v>
                </c:pt>
                <c:pt idx="10917">
                  <c:v>1.5549333333332712E-4</c:v>
                </c:pt>
                <c:pt idx="10918">
                  <c:v>1.6549333333332715E-4</c:v>
                </c:pt>
                <c:pt idx="10919">
                  <c:v>1.7549333333332696E-4</c:v>
                </c:pt>
                <c:pt idx="10920">
                  <c:v>1.6549333333332715E-4</c:v>
                </c:pt>
                <c:pt idx="10921">
                  <c:v>1.8549333333332699E-4</c:v>
                </c:pt>
                <c:pt idx="10922">
                  <c:v>1.8549333333332699E-4</c:v>
                </c:pt>
                <c:pt idx="10923">
                  <c:v>1.9549333333332701E-4</c:v>
                </c:pt>
                <c:pt idx="10924">
                  <c:v>1.9549333333332701E-4</c:v>
                </c:pt>
                <c:pt idx="10925">
                  <c:v>2.0549333333332704E-4</c:v>
                </c:pt>
                <c:pt idx="10926">
                  <c:v>2.0549333333332704E-4</c:v>
                </c:pt>
                <c:pt idx="10927">
                  <c:v>2.1549333333332706E-4</c:v>
                </c:pt>
                <c:pt idx="10928">
                  <c:v>2.2549333333332709E-4</c:v>
                </c:pt>
                <c:pt idx="10929">
                  <c:v>2.2549333333332709E-4</c:v>
                </c:pt>
                <c:pt idx="10930">
                  <c:v>2.2549333333332709E-4</c:v>
                </c:pt>
                <c:pt idx="10931">
                  <c:v>2.3549333333332712E-4</c:v>
                </c:pt>
                <c:pt idx="10932">
                  <c:v>2.3549333333332712E-4</c:v>
                </c:pt>
                <c:pt idx="10933">
                  <c:v>2.4549333333332714E-4</c:v>
                </c:pt>
                <c:pt idx="10934">
                  <c:v>2.5549333333332695E-4</c:v>
                </c:pt>
                <c:pt idx="10935">
                  <c:v>2.5549333333332695E-4</c:v>
                </c:pt>
                <c:pt idx="10936">
                  <c:v>2.5549333333332695E-4</c:v>
                </c:pt>
                <c:pt idx="10937">
                  <c:v>2.6549333333332698E-4</c:v>
                </c:pt>
                <c:pt idx="10938">
                  <c:v>2.6549333333332698E-4</c:v>
                </c:pt>
                <c:pt idx="10939">
                  <c:v>2.6549333333332698E-4</c:v>
                </c:pt>
                <c:pt idx="10940">
                  <c:v>2.6549333333332698E-4</c:v>
                </c:pt>
                <c:pt idx="10941">
                  <c:v>2.75493333333327E-4</c:v>
                </c:pt>
                <c:pt idx="10942">
                  <c:v>2.6549333333332698E-4</c:v>
                </c:pt>
                <c:pt idx="10943">
                  <c:v>2.75493333333327E-4</c:v>
                </c:pt>
                <c:pt idx="10944">
                  <c:v>2.75493333333327E-4</c:v>
                </c:pt>
                <c:pt idx="10945">
                  <c:v>2.75493333333327E-4</c:v>
                </c:pt>
                <c:pt idx="10946">
                  <c:v>2.6549333333332698E-4</c:v>
                </c:pt>
                <c:pt idx="10947">
                  <c:v>2.6549333333332698E-4</c:v>
                </c:pt>
                <c:pt idx="10948">
                  <c:v>2.5549333333332695E-4</c:v>
                </c:pt>
                <c:pt idx="10949">
                  <c:v>2.6549333333332698E-4</c:v>
                </c:pt>
                <c:pt idx="10950">
                  <c:v>2.5549333333332695E-4</c:v>
                </c:pt>
                <c:pt idx="10951">
                  <c:v>2.5549333333332695E-4</c:v>
                </c:pt>
                <c:pt idx="10952">
                  <c:v>2.4549333333332714E-4</c:v>
                </c:pt>
                <c:pt idx="10953">
                  <c:v>2.5549333333332695E-4</c:v>
                </c:pt>
                <c:pt idx="10954">
                  <c:v>2.5549333333332695E-4</c:v>
                </c:pt>
                <c:pt idx="10955">
                  <c:v>2.4549333333332714E-4</c:v>
                </c:pt>
                <c:pt idx="10956">
                  <c:v>2.3549333333332712E-4</c:v>
                </c:pt>
                <c:pt idx="10957">
                  <c:v>2.3549333333332712E-4</c:v>
                </c:pt>
                <c:pt idx="10958">
                  <c:v>2.2549333333332709E-4</c:v>
                </c:pt>
                <c:pt idx="10959">
                  <c:v>2.3549333333332712E-4</c:v>
                </c:pt>
                <c:pt idx="10960">
                  <c:v>2.2549333333332709E-4</c:v>
                </c:pt>
                <c:pt idx="10961">
                  <c:v>2.2549333333332709E-4</c:v>
                </c:pt>
                <c:pt idx="10962">
                  <c:v>2.1549333333332706E-4</c:v>
                </c:pt>
                <c:pt idx="10963">
                  <c:v>2.1549333333332706E-4</c:v>
                </c:pt>
                <c:pt idx="10964">
                  <c:v>2.0549333333332704E-4</c:v>
                </c:pt>
                <c:pt idx="10965">
                  <c:v>2.0549333333332704E-4</c:v>
                </c:pt>
                <c:pt idx="10966">
                  <c:v>2.0549333333332704E-4</c:v>
                </c:pt>
                <c:pt idx="10967">
                  <c:v>2.0549333333332704E-4</c:v>
                </c:pt>
                <c:pt idx="10968">
                  <c:v>1.9549333333332701E-4</c:v>
                </c:pt>
                <c:pt idx="10969">
                  <c:v>2.0549333333332704E-4</c:v>
                </c:pt>
                <c:pt idx="10970">
                  <c:v>1.9549333333332701E-4</c:v>
                </c:pt>
                <c:pt idx="10971">
                  <c:v>1.9549333333332701E-4</c:v>
                </c:pt>
                <c:pt idx="10972">
                  <c:v>1.8549333333332699E-4</c:v>
                </c:pt>
                <c:pt idx="10973">
                  <c:v>1.8549333333332699E-4</c:v>
                </c:pt>
                <c:pt idx="10974">
                  <c:v>1.8549333333332699E-4</c:v>
                </c:pt>
                <c:pt idx="10975">
                  <c:v>1.8549333333332699E-4</c:v>
                </c:pt>
                <c:pt idx="10976">
                  <c:v>1.8549333333332699E-4</c:v>
                </c:pt>
                <c:pt idx="10977">
                  <c:v>1.8549333333332699E-4</c:v>
                </c:pt>
                <c:pt idx="10978">
                  <c:v>1.6549333333332715E-4</c:v>
                </c:pt>
                <c:pt idx="10979">
                  <c:v>1.7549333333332696E-4</c:v>
                </c:pt>
                <c:pt idx="10980">
                  <c:v>1.6549333333332715E-4</c:v>
                </c:pt>
                <c:pt idx="10981">
                  <c:v>1.6549333333332715E-4</c:v>
                </c:pt>
                <c:pt idx="10982">
                  <c:v>1.6549333333332715E-4</c:v>
                </c:pt>
                <c:pt idx="10983">
                  <c:v>1.6549333333332715E-4</c:v>
                </c:pt>
                <c:pt idx="10984">
                  <c:v>1.454933333333271E-4</c:v>
                </c:pt>
                <c:pt idx="10985">
                  <c:v>1.6549333333332715E-4</c:v>
                </c:pt>
                <c:pt idx="10986">
                  <c:v>1.5549333333332712E-4</c:v>
                </c:pt>
                <c:pt idx="10987">
                  <c:v>1.454933333333271E-4</c:v>
                </c:pt>
                <c:pt idx="10988">
                  <c:v>1.454933333333271E-4</c:v>
                </c:pt>
                <c:pt idx="10989">
                  <c:v>1.454933333333271E-4</c:v>
                </c:pt>
                <c:pt idx="10990">
                  <c:v>1.2549333333332705E-4</c:v>
                </c:pt>
                <c:pt idx="10991">
                  <c:v>1.3549333333332707E-4</c:v>
                </c:pt>
                <c:pt idx="10992">
                  <c:v>1.2549333333332705E-4</c:v>
                </c:pt>
                <c:pt idx="10993">
                  <c:v>1.2549333333332705E-4</c:v>
                </c:pt>
                <c:pt idx="10994">
                  <c:v>1.0549333333332699E-4</c:v>
                </c:pt>
                <c:pt idx="10995">
                  <c:v>1.0549333333332699E-4</c:v>
                </c:pt>
                <c:pt idx="10996">
                  <c:v>1.0549333333332699E-4</c:v>
                </c:pt>
                <c:pt idx="10997">
                  <c:v>1.0549333333332699E-4</c:v>
                </c:pt>
                <c:pt idx="10998">
                  <c:v>9.5493333333326966E-5</c:v>
                </c:pt>
                <c:pt idx="10999">
                  <c:v>9.5493333333326966E-5</c:v>
                </c:pt>
                <c:pt idx="11000">
                  <c:v>7.5493333333327131E-5</c:v>
                </c:pt>
                <c:pt idx="11001">
                  <c:v>8.549333333332694E-5</c:v>
                </c:pt>
                <c:pt idx="11002">
                  <c:v>7.5493333333327131E-5</c:v>
                </c:pt>
                <c:pt idx="11003">
                  <c:v>6.5493333333327105E-5</c:v>
                </c:pt>
                <c:pt idx="11004">
                  <c:v>5.5493333333327078E-5</c:v>
                </c:pt>
                <c:pt idx="11005">
                  <c:v>5.5493333333327078E-5</c:v>
                </c:pt>
                <c:pt idx="11006">
                  <c:v>4.5493333333327052E-5</c:v>
                </c:pt>
                <c:pt idx="11007">
                  <c:v>4.5493333333327052E-5</c:v>
                </c:pt>
                <c:pt idx="11008">
                  <c:v>4.5493333333327052E-5</c:v>
                </c:pt>
                <c:pt idx="11009">
                  <c:v>3.5493333333327026E-5</c:v>
                </c:pt>
                <c:pt idx="11010">
                  <c:v>2.5493333333327E-5</c:v>
                </c:pt>
                <c:pt idx="11011">
                  <c:v>2.5493333333327E-5</c:v>
                </c:pt>
                <c:pt idx="11012">
                  <c:v>2.5493333333327E-5</c:v>
                </c:pt>
                <c:pt idx="11013">
                  <c:v>2.5493333333327E-5</c:v>
                </c:pt>
                <c:pt idx="11014">
                  <c:v>2.5493333333327E-5</c:v>
                </c:pt>
                <c:pt idx="11015">
                  <c:v>2.5493333333327E-5</c:v>
                </c:pt>
                <c:pt idx="11016">
                  <c:v>5.4933333333269472E-6</c:v>
                </c:pt>
                <c:pt idx="11017">
                  <c:v>1.5493333333326973E-5</c:v>
                </c:pt>
                <c:pt idx="11018">
                  <c:v>5.4933333333269472E-6</c:v>
                </c:pt>
                <c:pt idx="11019">
                  <c:v>5.4933333333269472E-6</c:v>
                </c:pt>
                <c:pt idx="11020">
                  <c:v>5.4933333333269472E-6</c:v>
                </c:pt>
                <c:pt idx="11021">
                  <c:v>5.4933333333269472E-6</c:v>
                </c:pt>
                <c:pt idx="11022">
                  <c:v>-4.5066666666728622E-6</c:v>
                </c:pt>
                <c:pt idx="11023">
                  <c:v>5.4933333333269472E-6</c:v>
                </c:pt>
                <c:pt idx="11024">
                  <c:v>5.4933333333269472E-6</c:v>
                </c:pt>
                <c:pt idx="11025">
                  <c:v>5.4933333333269472E-6</c:v>
                </c:pt>
                <c:pt idx="11026">
                  <c:v>-4.5066666666728622E-6</c:v>
                </c:pt>
                <c:pt idx="11027">
                  <c:v>-4.5066666666728622E-6</c:v>
                </c:pt>
                <c:pt idx="11028">
                  <c:v>-4.5066666666728622E-6</c:v>
                </c:pt>
                <c:pt idx="11029">
                  <c:v>5.4933333333269472E-6</c:v>
                </c:pt>
                <c:pt idx="11030">
                  <c:v>5.4933333333269472E-6</c:v>
                </c:pt>
                <c:pt idx="11031">
                  <c:v>5.4933333333269472E-6</c:v>
                </c:pt>
                <c:pt idx="11032">
                  <c:v>-1.4506666666672888E-5</c:v>
                </c:pt>
                <c:pt idx="11033">
                  <c:v>5.4933333333269472E-6</c:v>
                </c:pt>
                <c:pt idx="11034">
                  <c:v>5.4933333333269472E-6</c:v>
                </c:pt>
                <c:pt idx="11035">
                  <c:v>5.4933333333269472E-6</c:v>
                </c:pt>
                <c:pt idx="11036">
                  <c:v>5.4933333333269472E-6</c:v>
                </c:pt>
                <c:pt idx="11037">
                  <c:v>5.4933333333269472E-6</c:v>
                </c:pt>
                <c:pt idx="11038">
                  <c:v>5.4933333333269472E-6</c:v>
                </c:pt>
                <c:pt idx="11039">
                  <c:v>1.5493333333326973E-5</c:v>
                </c:pt>
                <c:pt idx="11040">
                  <c:v>2.5493333333327E-5</c:v>
                </c:pt>
                <c:pt idx="11041">
                  <c:v>2.5493333333327E-5</c:v>
                </c:pt>
                <c:pt idx="11042">
                  <c:v>2.5493333333327E-5</c:v>
                </c:pt>
                <c:pt idx="11043">
                  <c:v>3.5493333333327026E-5</c:v>
                </c:pt>
                <c:pt idx="11044">
                  <c:v>3.5493333333327026E-5</c:v>
                </c:pt>
                <c:pt idx="11045">
                  <c:v>4.5493333333327052E-5</c:v>
                </c:pt>
                <c:pt idx="11046">
                  <c:v>5.5493333333327078E-5</c:v>
                </c:pt>
                <c:pt idx="11047">
                  <c:v>6.5493333333327105E-5</c:v>
                </c:pt>
                <c:pt idx="11048">
                  <c:v>6.5493333333327105E-5</c:v>
                </c:pt>
                <c:pt idx="11049">
                  <c:v>7.5493333333327131E-5</c:v>
                </c:pt>
                <c:pt idx="11050">
                  <c:v>8.549333333332694E-5</c:v>
                </c:pt>
                <c:pt idx="11051">
                  <c:v>8.549333333332694E-5</c:v>
                </c:pt>
                <c:pt idx="11052">
                  <c:v>8.549333333332694E-5</c:v>
                </c:pt>
                <c:pt idx="11053">
                  <c:v>1.0549333333332699E-4</c:v>
                </c:pt>
                <c:pt idx="11054">
                  <c:v>1.0549333333332699E-4</c:v>
                </c:pt>
                <c:pt idx="11055">
                  <c:v>1.2549333333332705E-4</c:v>
                </c:pt>
                <c:pt idx="11056">
                  <c:v>1.2549333333332705E-4</c:v>
                </c:pt>
                <c:pt idx="11057">
                  <c:v>1.3549333333332707E-4</c:v>
                </c:pt>
                <c:pt idx="11058">
                  <c:v>1.3549333333332707E-4</c:v>
                </c:pt>
                <c:pt idx="11059">
                  <c:v>1.454933333333271E-4</c:v>
                </c:pt>
                <c:pt idx="11060">
                  <c:v>1.454933333333271E-4</c:v>
                </c:pt>
                <c:pt idx="11061">
                  <c:v>1.6549333333332715E-4</c:v>
                </c:pt>
                <c:pt idx="11062">
                  <c:v>1.6549333333332715E-4</c:v>
                </c:pt>
                <c:pt idx="11063">
                  <c:v>1.7549333333332696E-4</c:v>
                </c:pt>
                <c:pt idx="11064">
                  <c:v>1.6549333333332715E-4</c:v>
                </c:pt>
                <c:pt idx="11065">
                  <c:v>1.8549333333332699E-4</c:v>
                </c:pt>
                <c:pt idx="11066">
                  <c:v>1.8549333333332699E-4</c:v>
                </c:pt>
                <c:pt idx="11067">
                  <c:v>1.9549333333332701E-4</c:v>
                </c:pt>
                <c:pt idx="11068">
                  <c:v>1.8549333333332699E-4</c:v>
                </c:pt>
                <c:pt idx="11069">
                  <c:v>2.0549333333332704E-4</c:v>
                </c:pt>
                <c:pt idx="11070">
                  <c:v>1.9549333333332701E-4</c:v>
                </c:pt>
                <c:pt idx="11071">
                  <c:v>2.0549333333332704E-4</c:v>
                </c:pt>
                <c:pt idx="11072">
                  <c:v>2.0549333333332704E-4</c:v>
                </c:pt>
                <c:pt idx="11073">
                  <c:v>2.0549333333332704E-4</c:v>
                </c:pt>
                <c:pt idx="11074">
                  <c:v>2.0549333333332704E-4</c:v>
                </c:pt>
                <c:pt idx="11075">
                  <c:v>2.1549333333332706E-4</c:v>
                </c:pt>
                <c:pt idx="11076">
                  <c:v>2.0549333333332704E-4</c:v>
                </c:pt>
                <c:pt idx="11077">
                  <c:v>2.1549333333332706E-4</c:v>
                </c:pt>
                <c:pt idx="11078">
                  <c:v>2.1549333333332706E-4</c:v>
                </c:pt>
                <c:pt idx="11079">
                  <c:v>2.1549333333332706E-4</c:v>
                </c:pt>
                <c:pt idx="11080">
                  <c:v>2.0549333333332704E-4</c:v>
                </c:pt>
                <c:pt idx="11081">
                  <c:v>2.1549333333332706E-4</c:v>
                </c:pt>
                <c:pt idx="11082">
                  <c:v>2.0549333333332704E-4</c:v>
                </c:pt>
                <c:pt idx="11083">
                  <c:v>2.0549333333332704E-4</c:v>
                </c:pt>
                <c:pt idx="11084">
                  <c:v>2.0549333333332704E-4</c:v>
                </c:pt>
                <c:pt idx="11085">
                  <c:v>2.0549333333332704E-4</c:v>
                </c:pt>
                <c:pt idx="11086">
                  <c:v>2.0549333333332704E-4</c:v>
                </c:pt>
                <c:pt idx="11087">
                  <c:v>2.0549333333332704E-4</c:v>
                </c:pt>
                <c:pt idx="11088">
                  <c:v>2.0549333333332704E-4</c:v>
                </c:pt>
                <c:pt idx="11089">
                  <c:v>2.0549333333332704E-4</c:v>
                </c:pt>
                <c:pt idx="11090">
                  <c:v>1.9549333333332701E-4</c:v>
                </c:pt>
                <c:pt idx="11091">
                  <c:v>1.9549333333332701E-4</c:v>
                </c:pt>
                <c:pt idx="11092">
                  <c:v>1.8549333333332699E-4</c:v>
                </c:pt>
                <c:pt idx="11093">
                  <c:v>1.9549333333332701E-4</c:v>
                </c:pt>
                <c:pt idx="11094">
                  <c:v>1.8549333333332699E-4</c:v>
                </c:pt>
                <c:pt idx="11095">
                  <c:v>1.8549333333332699E-4</c:v>
                </c:pt>
                <c:pt idx="11096">
                  <c:v>1.7549333333332696E-4</c:v>
                </c:pt>
                <c:pt idx="11097">
                  <c:v>1.8549333333332699E-4</c:v>
                </c:pt>
                <c:pt idx="11098">
                  <c:v>1.8549333333332699E-4</c:v>
                </c:pt>
                <c:pt idx="11099">
                  <c:v>1.7549333333332696E-4</c:v>
                </c:pt>
                <c:pt idx="11100">
                  <c:v>1.6549333333332715E-4</c:v>
                </c:pt>
                <c:pt idx="11101">
                  <c:v>1.6549333333332715E-4</c:v>
                </c:pt>
                <c:pt idx="11102">
                  <c:v>1.6549333333332715E-4</c:v>
                </c:pt>
                <c:pt idx="11103">
                  <c:v>1.6549333333332715E-4</c:v>
                </c:pt>
                <c:pt idx="11104">
                  <c:v>1.6549333333332715E-4</c:v>
                </c:pt>
                <c:pt idx="11105">
                  <c:v>1.5549333333332712E-4</c:v>
                </c:pt>
                <c:pt idx="11106">
                  <c:v>1.454933333333271E-4</c:v>
                </c:pt>
                <c:pt idx="11107">
                  <c:v>1.454933333333271E-4</c:v>
                </c:pt>
                <c:pt idx="11108">
                  <c:v>1.454933333333271E-4</c:v>
                </c:pt>
                <c:pt idx="11109">
                  <c:v>1.454933333333271E-4</c:v>
                </c:pt>
                <c:pt idx="11110">
                  <c:v>1.454933333333271E-4</c:v>
                </c:pt>
                <c:pt idx="11111">
                  <c:v>1.454933333333271E-4</c:v>
                </c:pt>
                <c:pt idx="11112">
                  <c:v>1.2549333333332705E-4</c:v>
                </c:pt>
                <c:pt idx="11113">
                  <c:v>1.3549333333332707E-4</c:v>
                </c:pt>
                <c:pt idx="11114">
                  <c:v>1.2549333333332705E-4</c:v>
                </c:pt>
                <c:pt idx="11115">
                  <c:v>1.2549333333332705E-4</c:v>
                </c:pt>
                <c:pt idx="11116">
                  <c:v>1.2549333333332705E-4</c:v>
                </c:pt>
                <c:pt idx="11117">
                  <c:v>1.2549333333332705E-4</c:v>
                </c:pt>
                <c:pt idx="11118">
                  <c:v>1.1549333333332702E-4</c:v>
                </c:pt>
                <c:pt idx="11119">
                  <c:v>1.2549333333332705E-4</c:v>
                </c:pt>
                <c:pt idx="11120">
                  <c:v>1.2549333333332705E-4</c:v>
                </c:pt>
                <c:pt idx="11121">
                  <c:v>1.2549333333332705E-4</c:v>
                </c:pt>
                <c:pt idx="11122">
                  <c:v>1.1549333333332702E-4</c:v>
                </c:pt>
                <c:pt idx="11123">
                  <c:v>1.2549333333332705E-4</c:v>
                </c:pt>
                <c:pt idx="11124">
                  <c:v>1.1549333333332702E-4</c:v>
                </c:pt>
                <c:pt idx="11125">
                  <c:v>1.2549333333332705E-4</c:v>
                </c:pt>
                <c:pt idx="11126">
                  <c:v>1.2549333333332705E-4</c:v>
                </c:pt>
                <c:pt idx="11127">
                  <c:v>1.2549333333332705E-4</c:v>
                </c:pt>
                <c:pt idx="11128">
                  <c:v>1.1549333333332702E-4</c:v>
                </c:pt>
                <c:pt idx="11129">
                  <c:v>1.2549333333332705E-4</c:v>
                </c:pt>
                <c:pt idx="11130">
                  <c:v>1.2549333333332705E-4</c:v>
                </c:pt>
                <c:pt idx="11131">
                  <c:v>1.2549333333332705E-4</c:v>
                </c:pt>
                <c:pt idx="11132">
                  <c:v>1.2549333333332705E-4</c:v>
                </c:pt>
                <c:pt idx="11133">
                  <c:v>1.2549333333332705E-4</c:v>
                </c:pt>
                <c:pt idx="11134">
                  <c:v>1.2549333333332705E-4</c:v>
                </c:pt>
                <c:pt idx="11135">
                  <c:v>1.2549333333332705E-4</c:v>
                </c:pt>
                <c:pt idx="11136">
                  <c:v>1.2549333333332705E-4</c:v>
                </c:pt>
                <c:pt idx="11137">
                  <c:v>1.2549333333332705E-4</c:v>
                </c:pt>
                <c:pt idx="11138">
                  <c:v>1.2549333333332705E-4</c:v>
                </c:pt>
                <c:pt idx="11139">
                  <c:v>1.2549333333332705E-4</c:v>
                </c:pt>
                <c:pt idx="11140">
                  <c:v>1.1549333333332702E-4</c:v>
                </c:pt>
                <c:pt idx="11141">
                  <c:v>1.2549333333332705E-4</c:v>
                </c:pt>
                <c:pt idx="11142">
                  <c:v>1.1549333333332702E-4</c:v>
                </c:pt>
                <c:pt idx="11143">
                  <c:v>1.1549333333332702E-4</c:v>
                </c:pt>
                <c:pt idx="11144">
                  <c:v>1.0549333333332699E-4</c:v>
                </c:pt>
                <c:pt idx="11145">
                  <c:v>1.0549333333332699E-4</c:v>
                </c:pt>
                <c:pt idx="11146">
                  <c:v>1.0549333333332699E-4</c:v>
                </c:pt>
                <c:pt idx="11147">
                  <c:v>9.5493333333326966E-5</c:v>
                </c:pt>
                <c:pt idx="11148">
                  <c:v>8.549333333332694E-5</c:v>
                </c:pt>
                <c:pt idx="11149">
                  <c:v>8.549333333332694E-5</c:v>
                </c:pt>
                <c:pt idx="11150">
                  <c:v>7.5493333333327131E-5</c:v>
                </c:pt>
                <c:pt idx="11151">
                  <c:v>7.5493333333327131E-5</c:v>
                </c:pt>
                <c:pt idx="11152">
                  <c:v>6.5493333333327105E-5</c:v>
                </c:pt>
                <c:pt idx="11153">
                  <c:v>6.5493333333327105E-5</c:v>
                </c:pt>
                <c:pt idx="11154">
                  <c:v>4.5493333333327052E-5</c:v>
                </c:pt>
                <c:pt idx="11155">
                  <c:v>4.5493333333327052E-5</c:v>
                </c:pt>
                <c:pt idx="11156">
                  <c:v>3.5493333333327026E-5</c:v>
                </c:pt>
                <c:pt idx="11157">
                  <c:v>3.5493333333327026E-5</c:v>
                </c:pt>
                <c:pt idx="11158">
                  <c:v>2.5493333333327E-5</c:v>
                </c:pt>
                <c:pt idx="11159">
                  <c:v>2.5493333333327E-5</c:v>
                </c:pt>
                <c:pt idx="11160">
                  <c:v>5.4933333333269472E-6</c:v>
                </c:pt>
                <c:pt idx="11161">
                  <c:v>1.5493333333326973E-5</c:v>
                </c:pt>
                <c:pt idx="11162">
                  <c:v>5.4933333333269472E-6</c:v>
                </c:pt>
                <c:pt idx="11163">
                  <c:v>5.4933333333269472E-6</c:v>
                </c:pt>
                <c:pt idx="11164">
                  <c:v>-4.5066666666728622E-6</c:v>
                </c:pt>
                <c:pt idx="11165">
                  <c:v>-4.5066666666728622E-6</c:v>
                </c:pt>
                <c:pt idx="11166">
                  <c:v>-1.4506666666672888E-5</c:v>
                </c:pt>
                <c:pt idx="11167">
                  <c:v>-1.4506666666672888E-5</c:v>
                </c:pt>
                <c:pt idx="11168">
                  <c:v>-1.4506666666672888E-5</c:v>
                </c:pt>
                <c:pt idx="11169">
                  <c:v>-1.4506666666672888E-5</c:v>
                </c:pt>
                <c:pt idx="11170">
                  <c:v>-1.4506666666672888E-5</c:v>
                </c:pt>
                <c:pt idx="11171">
                  <c:v>-1.4506666666672888E-5</c:v>
                </c:pt>
                <c:pt idx="11172">
                  <c:v>-1.4506666666672888E-5</c:v>
                </c:pt>
                <c:pt idx="11173">
                  <c:v>-1.4506666666672888E-5</c:v>
                </c:pt>
                <c:pt idx="11174">
                  <c:v>-1.4506666666672888E-5</c:v>
                </c:pt>
                <c:pt idx="11175">
                  <c:v>-1.4506666666672888E-5</c:v>
                </c:pt>
                <c:pt idx="11176">
                  <c:v>-1.4506666666672888E-5</c:v>
                </c:pt>
                <c:pt idx="11177">
                  <c:v>-4.5066666666728622E-6</c:v>
                </c:pt>
                <c:pt idx="11178">
                  <c:v>-4.5066666666728622E-6</c:v>
                </c:pt>
                <c:pt idx="11179">
                  <c:v>-4.5066666666728622E-6</c:v>
                </c:pt>
                <c:pt idx="11180">
                  <c:v>-1.4506666666672888E-5</c:v>
                </c:pt>
                <c:pt idx="11181">
                  <c:v>5.4933333333269472E-6</c:v>
                </c:pt>
                <c:pt idx="11182">
                  <c:v>-4.5066666666728622E-6</c:v>
                </c:pt>
                <c:pt idx="11183">
                  <c:v>5.4933333333269472E-6</c:v>
                </c:pt>
                <c:pt idx="11184">
                  <c:v>5.4933333333269472E-6</c:v>
                </c:pt>
                <c:pt idx="11185">
                  <c:v>5.4933333333269472E-6</c:v>
                </c:pt>
                <c:pt idx="11186">
                  <c:v>5.4933333333269472E-6</c:v>
                </c:pt>
                <c:pt idx="11187">
                  <c:v>1.5493333333326973E-5</c:v>
                </c:pt>
                <c:pt idx="11188">
                  <c:v>5.4933333333269472E-6</c:v>
                </c:pt>
                <c:pt idx="11189">
                  <c:v>2.5493333333327E-5</c:v>
                </c:pt>
                <c:pt idx="11190">
                  <c:v>2.5493333333327E-5</c:v>
                </c:pt>
                <c:pt idx="11191">
                  <c:v>2.5493333333327E-5</c:v>
                </c:pt>
                <c:pt idx="11192">
                  <c:v>1.5493333333326973E-5</c:v>
                </c:pt>
                <c:pt idx="11193">
                  <c:v>2.5493333333327E-5</c:v>
                </c:pt>
                <c:pt idx="11194">
                  <c:v>2.5493333333327E-5</c:v>
                </c:pt>
                <c:pt idx="11195">
                  <c:v>2.5493333333327E-5</c:v>
                </c:pt>
                <c:pt idx="11196">
                  <c:v>2.5493333333327E-5</c:v>
                </c:pt>
                <c:pt idx="11197">
                  <c:v>2.5493333333327E-5</c:v>
                </c:pt>
                <c:pt idx="11198">
                  <c:v>2.5493333333327E-5</c:v>
                </c:pt>
                <c:pt idx="11199">
                  <c:v>2.5493333333327E-5</c:v>
                </c:pt>
                <c:pt idx="11200">
                  <c:v>2.5493333333327E-5</c:v>
                </c:pt>
                <c:pt idx="11201">
                  <c:v>2.5493333333327E-5</c:v>
                </c:pt>
                <c:pt idx="11202">
                  <c:v>1.5493333333326973E-5</c:v>
                </c:pt>
                <c:pt idx="11203">
                  <c:v>1.5493333333326973E-5</c:v>
                </c:pt>
                <c:pt idx="11204">
                  <c:v>5.4933333333269472E-6</c:v>
                </c:pt>
                <c:pt idx="11205">
                  <c:v>5.4933333333269472E-6</c:v>
                </c:pt>
                <c:pt idx="11206">
                  <c:v>5.4933333333269472E-6</c:v>
                </c:pt>
                <c:pt idx="11207">
                  <c:v>5.4933333333269472E-6</c:v>
                </c:pt>
                <c:pt idx="11208">
                  <c:v>-4.5066666666728622E-6</c:v>
                </c:pt>
                <c:pt idx="11209">
                  <c:v>5.4933333333269472E-6</c:v>
                </c:pt>
                <c:pt idx="11210">
                  <c:v>-4.5066666666728622E-6</c:v>
                </c:pt>
                <c:pt idx="11211">
                  <c:v>-1.4506666666672888E-5</c:v>
                </c:pt>
                <c:pt idx="11212">
                  <c:v>-1.4506666666672888E-5</c:v>
                </c:pt>
                <c:pt idx="11213">
                  <c:v>-1.4506666666672888E-5</c:v>
                </c:pt>
                <c:pt idx="11214">
                  <c:v>-2.4506666666672915E-5</c:v>
                </c:pt>
                <c:pt idx="11215">
                  <c:v>-2.4506666666672915E-5</c:v>
                </c:pt>
                <c:pt idx="11216">
                  <c:v>-2.4506666666672915E-5</c:v>
                </c:pt>
                <c:pt idx="11217">
                  <c:v>-3.4506666666672941E-5</c:v>
                </c:pt>
                <c:pt idx="11218">
                  <c:v>-4.4506666666672967E-5</c:v>
                </c:pt>
                <c:pt idx="11219">
                  <c:v>-4.4506666666672967E-5</c:v>
                </c:pt>
                <c:pt idx="11220">
                  <c:v>-5.4506666666672993E-5</c:v>
                </c:pt>
                <c:pt idx="11221">
                  <c:v>-4.4506666666672967E-5</c:v>
                </c:pt>
                <c:pt idx="11222">
                  <c:v>-5.4506666666672993E-5</c:v>
                </c:pt>
                <c:pt idx="11223">
                  <c:v>-5.4506666666672993E-5</c:v>
                </c:pt>
                <c:pt idx="11224">
                  <c:v>-6.450666666667302E-5</c:v>
                </c:pt>
                <c:pt idx="11225">
                  <c:v>-6.450666666667302E-5</c:v>
                </c:pt>
                <c:pt idx="11226">
                  <c:v>-6.450666666667302E-5</c:v>
                </c:pt>
                <c:pt idx="11227">
                  <c:v>-6.450666666667302E-5</c:v>
                </c:pt>
                <c:pt idx="11228">
                  <c:v>-8.4506666666672855E-5</c:v>
                </c:pt>
                <c:pt idx="11229">
                  <c:v>-7.4506666666673046E-5</c:v>
                </c:pt>
                <c:pt idx="11230">
                  <c:v>-8.4506666666672855E-5</c:v>
                </c:pt>
                <c:pt idx="11231">
                  <c:v>-7.4506666666673046E-5</c:v>
                </c:pt>
                <c:pt idx="11232">
                  <c:v>-7.4506666666673046E-5</c:v>
                </c:pt>
                <c:pt idx="11233">
                  <c:v>-7.4506666666673046E-5</c:v>
                </c:pt>
                <c:pt idx="11234">
                  <c:v>-8.4506666666672855E-5</c:v>
                </c:pt>
                <c:pt idx="11235">
                  <c:v>-7.4506666666673046E-5</c:v>
                </c:pt>
                <c:pt idx="11236">
                  <c:v>-7.4506666666673046E-5</c:v>
                </c:pt>
                <c:pt idx="11237">
                  <c:v>-6.450666666667302E-5</c:v>
                </c:pt>
                <c:pt idx="11238">
                  <c:v>-6.450666666667302E-5</c:v>
                </c:pt>
                <c:pt idx="11239">
                  <c:v>-6.450666666667302E-5</c:v>
                </c:pt>
                <c:pt idx="11240">
                  <c:v>-6.450666666667302E-5</c:v>
                </c:pt>
                <c:pt idx="11241">
                  <c:v>-5.4506666666672993E-5</c:v>
                </c:pt>
                <c:pt idx="11242">
                  <c:v>-5.4506666666672993E-5</c:v>
                </c:pt>
                <c:pt idx="11243">
                  <c:v>-4.4506666666672967E-5</c:v>
                </c:pt>
                <c:pt idx="11244">
                  <c:v>-4.4506666666672967E-5</c:v>
                </c:pt>
                <c:pt idx="11245">
                  <c:v>-3.4506666666672941E-5</c:v>
                </c:pt>
                <c:pt idx="11246">
                  <c:v>-3.4506666666672941E-5</c:v>
                </c:pt>
                <c:pt idx="11247">
                  <c:v>-2.4506666666672915E-5</c:v>
                </c:pt>
                <c:pt idx="11248">
                  <c:v>-1.4506666666672888E-5</c:v>
                </c:pt>
                <c:pt idx="11249">
                  <c:v>-1.4506666666672888E-5</c:v>
                </c:pt>
                <c:pt idx="11250">
                  <c:v>-1.4506666666672888E-5</c:v>
                </c:pt>
                <c:pt idx="11251">
                  <c:v>-4.5066666666728622E-6</c:v>
                </c:pt>
                <c:pt idx="11252">
                  <c:v>-1.4506666666672888E-5</c:v>
                </c:pt>
                <c:pt idx="11253">
                  <c:v>5.4933333333269472E-6</c:v>
                </c:pt>
                <c:pt idx="11254">
                  <c:v>5.4933333333269472E-6</c:v>
                </c:pt>
                <c:pt idx="11255">
                  <c:v>1.5493333333326973E-5</c:v>
                </c:pt>
                <c:pt idx="11256">
                  <c:v>5.4933333333269472E-6</c:v>
                </c:pt>
                <c:pt idx="11257">
                  <c:v>2.5493333333327E-5</c:v>
                </c:pt>
                <c:pt idx="11258">
                  <c:v>2.5493333333327E-5</c:v>
                </c:pt>
                <c:pt idx="11259">
                  <c:v>2.5493333333327E-5</c:v>
                </c:pt>
                <c:pt idx="11260">
                  <c:v>1.5493333333326973E-5</c:v>
                </c:pt>
                <c:pt idx="11261">
                  <c:v>2.5493333333327E-5</c:v>
                </c:pt>
                <c:pt idx="11262">
                  <c:v>2.5493333333327E-5</c:v>
                </c:pt>
                <c:pt idx="11263">
                  <c:v>2.5493333333327E-5</c:v>
                </c:pt>
                <c:pt idx="11264">
                  <c:v>2.5493333333327E-5</c:v>
                </c:pt>
                <c:pt idx="11265">
                  <c:v>2.5493333333327E-5</c:v>
                </c:pt>
                <c:pt idx="11266">
                  <c:v>2.5493333333327E-5</c:v>
                </c:pt>
                <c:pt idx="11267">
                  <c:v>2.5493333333327E-5</c:v>
                </c:pt>
                <c:pt idx="11268">
                  <c:v>1.5493333333326973E-5</c:v>
                </c:pt>
                <c:pt idx="11269">
                  <c:v>2.5493333333327E-5</c:v>
                </c:pt>
                <c:pt idx="11270">
                  <c:v>2.5493333333327E-5</c:v>
                </c:pt>
                <c:pt idx="11271">
                  <c:v>2.5493333333327E-5</c:v>
                </c:pt>
                <c:pt idx="11272">
                  <c:v>1.5493333333326973E-5</c:v>
                </c:pt>
                <c:pt idx="11273">
                  <c:v>2.5493333333327E-5</c:v>
                </c:pt>
                <c:pt idx="11274">
                  <c:v>2.5493333333327E-5</c:v>
                </c:pt>
                <c:pt idx="11275">
                  <c:v>2.5493333333327E-5</c:v>
                </c:pt>
                <c:pt idx="11276">
                  <c:v>1.5493333333326973E-5</c:v>
                </c:pt>
                <c:pt idx="11277">
                  <c:v>2.5493333333327E-5</c:v>
                </c:pt>
                <c:pt idx="11278">
                  <c:v>1.5493333333326973E-5</c:v>
                </c:pt>
                <c:pt idx="11279">
                  <c:v>2.5493333333327E-5</c:v>
                </c:pt>
                <c:pt idx="11280">
                  <c:v>3.5493333333327026E-5</c:v>
                </c:pt>
                <c:pt idx="11281">
                  <c:v>3.5493333333327026E-5</c:v>
                </c:pt>
                <c:pt idx="11282">
                  <c:v>2.5493333333327E-5</c:v>
                </c:pt>
                <c:pt idx="11283">
                  <c:v>4.5493333333327052E-5</c:v>
                </c:pt>
                <c:pt idx="11284">
                  <c:v>4.5493333333327052E-5</c:v>
                </c:pt>
                <c:pt idx="11285">
                  <c:v>5.5493333333327078E-5</c:v>
                </c:pt>
                <c:pt idx="11286">
                  <c:v>6.5493333333327105E-5</c:v>
                </c:pt>
                <c:pt idx="11287">
                  <c:v>6.5493333333327105E-5</c:v>
                </c:pt>
                <c:pt idx="11288">
                  <c:v>6.5493333333327105E-5</c:v>
                </c:pt>
                <c:pt idx="11289">
                  <c:v>8.549333333332694E-5</c:v>
                </c:pt>
                <c:pt idx="11290">
                  <c:v>9.5493333333326966E-5</c:v>
                </c:pt>
                <c:pt idx="11291">
                  <c:v>1.0549333333332699E-4</c:v>
                </c:pt>
                <c:pt idx="11292">
                  <c:v>1.0549333333332699E-4</c:v>
                </c:pt>
                <c:pt idx="11293">
                  <c:v>1.2549333333332705E-4</c:v>
                </c:pt>
                <c:pt idx="11294">
                  <c:v>1.2549333333332705E-4</c:v>
                </c:pt>
                <c:pt idx="11295">
                  <c:v>1.3549333333332707E-4</c:v>
                </c:pt>
                <c:pt idx="11296">
                  <c:v>1.454933333333271E-4</c:v>
                </c:pt>
                <c:pt idx="11297">
                  <c:v>1.5549333333332712E-4</c:v>
                </c:pt>
                <c:pt idx="11298">
                  <c:v>1.6549333333332715E-4</c:v>
                </c:pt>
                <c:pt idx="11299">
                  <c:v>1.7549333333332696E-4</c:v>
                </c:pt>
                <c:pt idx="11300">
                  <c:v>1.7549333333332696E-4</c:v>
                </c:pt>
                <c:pt idx="11301">
                  <c:v>1.8549333333332699E-4</c:v>
                </c:pt>
                <c:pt idx="11302">
                  <c:v>1.9549333333332701E-4</c:v>
                </c:pt>
                <c:pt idx="11303">
                  <c:v>2.0549333333332704E-4</c:v>
                </c:pt>
                <c:pt idx="11304">
                  <c:v>2.0549333333332704E-4</c:v>
                </c:pt>
                <c:pt idx="11305">
                  <c:v>2.2549333333332709E-4</c:v>
                </c:pt>
                <c:pt idx="11306">
                  <c:v>2.2549333333332709E-4</c:v>
                </c:pt>
                <c:pt idx="11307">
                  <c:v>2.2549333333332709E-4</c:v>
                </c:pt>
                <c:pt idx="11308">
                  <c:v>2.2549333333332709E-4</c:v>
                </c:pt>
                <c:pt idx="11309">
                  <c:v>2.3549333333332712E-4</c:v>
                </c:pt>
                <c:pt idx="11310">
                  <c:v>2.2549333333332709E-4</c:v>
                </c:pt>
                <c:pt idx="11311">
                  <c:v>2.3549333333332712E-4</c:v>
                </c:pt>
                <c:pt idx="11312">
                  <c:v>2.3549333333332712E-4</c:v>
                </c:pt>
                <c:pt idx="11313">
                  <c:v>2.3549333333332712E-4</c:v>
                </c:pt>
                <c:pt idx="11314">
                  <c:v>2.3549333333332712E-4</c:v>
                </c:pt>
                <c:pt idx="11315">
                  <c:v>2.3549333333332712E-4</c:v>
                </c:pt>
                <c:pt idx="11316">
                  <c:v>2.3549333333332712E-4</c:v>
                </c:pt>
                <c:pt idx="11317">
                  <c:v>2.3549333333332712E-4</c:v>
                </c:pt>
                <c:pt idx="11318">
                  <c:v>2.3549333333332712E-4</c:v>
                </c:pt>
                <c:pt idx="11319">
                  <c:v>2.4549333333332714E-4</c:v>
                </c:pt>
                <c:pt idx="11320">
                  <c:v>2.3549333333332712E-4</c:v>
                </c:pt>
                <c:pt idx="11321">
                  <c:v>2.3549333333332712E-4</c:v>
                </c:pt>
                <c:pt idx="11322">
                  <c:v>2.3549333333332712E-4</c:v>
                </c:pt>
                <c:pt idx="11323">
                  <c:v>2.3549333333332712E-4</c:v>
                </c:pt>
                <c:pt idx="11324">
                  <c:v>2.2549333333332709E-4</c:v>
                </c:pt>
                <c:pt idx="11325">
                  <c:v>2.3549333333332712E-4</c:v>
                </c:pt>
                <c:pt idx="11326">
                  <c:v>2.2549333333332709E-4</c:v>
                </c:pt>
                <c:pt idx="11327">
                  <c:v>2.2549333333332709E-4</c:v>
                </c:pt>
                <c:pt idx="11328">
                  <c:v>2.2549333333332709E-4</c:v>
                </c:pt>
                <c:pt idx="11329">
                  <c:v>2.2549333333332709E-4</c:v>
                </c:pt>
                <c:pt idx="11330">
                  <c:v>2.0549333333332704E-4</c:v>
                </c:pt>
                <c:pt idx="11331">
                  <c:v>2.0549333333332704E-4</c:v>
                </c:pt>
                <c:pt idx="11332">
                  <c:v>2.0549333333332704E-4</c:v>
                </c:pt>
                <c:pt idx="11333">
                  <c:v>2.0549333333332704E-4</c:v>
                </c:pt>
                <c:pt idx="11334">
                  <c:v>1.9549333333332701E-4</c:v>
                </c:pt>
                <c:pt idx="11335">
                  <c:v>1.8549333333332699E-4</c:v>
                </c:pt>
                <c:pt idx="11336">
                  <c:v>1.7549333333332696E-4</c:v>
                </c:pt>
                <c:pt idx="11337">
                  <c:v>1.7549333333332696E-4</c:v>
                </c:pt>
                <c:pt idx="11338">
                  <c:v>1.6549333333332715E-4</c:v>
                </c:pt>
                <c:pt idx="11339">
                  <c:v>1.5549333333332712E-4</c:v>
                </c:pt>
                <c:pt idx="11340">
                  <c:v>1.454933333333271E-4</c:v>
                </c:pt>
                <c:pt idx="11341">
                  <c:v>1.3549333333332707E-4</c:v>
                </c:pt>
                <c:pt idx="11342">
                  <c:v>1.2549333333332705E-4</c:v>
                </c:pt>
                <c:pt idx="11343">
                  <c:v>1.1549333333332702E-4</c:v>
                </c:pt>
                <c:pt idx="11344">
                  <c:v>1.0549333333332699E-4</c:v>
                </c:pt>
                <c:pt idx="11345">
                  <c:v>9.5493333333326966E-5</c:v>
                </c:pt>
                <c:pt idx="11346">
                  <c:v>7.5493333333327131E-5</c:v>
                </c:pt>
                <c:pt idx="11347">
                  <c:v>6.5493333333327105E-5</c:v>
                </c:pt>
                <c:pt idx="11348">
                  <c:v>4.5493333333327052E-5</c:v>
                </c:pt>
                <c:pt idx="11349">
                  <c:v>4.5493333333327052E-5</c:v>
                </c:pt>
                <c:pt idx="11350">
                  <c:v>3.5493333333327026E-5</c:v>
                </c:pt>
                <c:pt idx="11351">
                  <c:v>2.5493333333327E-5</c:v>
                </c:pt>
                <c:pt idx="11352">
                  <c:v>5.4933333333269472E-6</c:v>
                </c:pt>
                <c:pt idx="11353">
                  <c:v>5.4933333333269472E-6</c:v>
                </c:pt>
                <c:pt idx="11354">
                  <c:v>-1.4506666666672888E-5</c:v>
                </c:pt>
                <c:pt idx="11355">
                  <c:v>-2.4506666666672915E-5</c:v>
                </c:pt>
                <c:pt idx="11356">
                  <c:v>-3.4506666666672941E-5</c:v>
                </c:pt>
                <c:pt idx="11357">
                  <c:v>-4.4506666666672967E-5</c:v>
                </c:pt>
                <c:pt idx="11358">
                  <c:v>-5.4506666666672993E-5</c:v>
                </c:pt>
                <c:pt idx="11359">
                  <c:v>-6.450666666667302E-5</c:v>
                </c:pt>
                <c:pt idx="11360">
                  <c:v>-6.450666666667302E-5</c:v>
                </c:pt>
                <c:pt idx="11361">
                  <c:v>-7.4506666666673046E-5</c:v>
                </c:pt>
                <c:pt idx="11362">
                  <c:v>-8.4506666666672855E-5</c:v>
                </c:pt>
                <c:pt idx="11363">
                  <c:v>-8.4506666666672855E-5</c:v>
                </c:pt>
                <c:pt idx="11364">
                  <c:v>-9.4506666666672881E-5</c:v>
                </c:pt>
                <c:pt idx="11365">
                  <c:v>-8.4506666666672855E-5</c:v>
                </c:pt>
                <c:pt idx="11366">
                  <c:v>-9.4506666666672881E-5</c:v>
                </c:pt>
                <c:pt idx="11367">
                  <c:v>-9.4506666666672881E-5</c:v>
                </c:pt>
                <c:pt idx="11368">
                  <c:v>-1.0450666666667291E-4</c:v>
                </c:pt>
                <c:pt idx="11369">
                  <c:v>-9.4506666666672881E-5</c:v>
                </c:pt>
                <c:pt idx="11370">
                  <c:v>-9.4506666666672881E-5</c:v>
                </c:pt>
                <c:pt idx="11371">
                  <c:v>-9.4506666666672881E-5</c:v>
                </c:pt>
                <c:pt idx="11372">
                  <c:v>-1.0450666666667291E-4</c:v>
                </c:pt>
                <c:pt idx="11373">
                  <c:v>-9.4506666666672881E-5</c:v>
                </c:pt>
                <c:pt idx="11374">
                  <c:v>-1.0450666666667291E-4</c:v>
                </c:pt>
                <c:pt idx="11375">
                  <c:v>-8.4506666666672855E-5</c:v>
                </c:pt>
                <c:pt idx="11376">
                  <c:v>-8.4506666666672855E-5</c:v>
                </c:pt>
                <c:pt idx="11377">
                  <c:v>-8.4506666666672855E-5</c:v>
                </c:pt>
                <c:pt idx="11378">
                  <c:v>-9.4506666666672881E-5</c:v>
                </c:pt>
                <c:pt idx="11379">
                  <c:v>-8.4506666666672855E-5</c:v>
                </c:pt>
                <c:pt idx="11380">
                  <c:v>-8.4506666666672855E-5</c:v>
                </c:pt>
                <c:pt idx="11381">
                  <c:v>-8.4506666666672855E-5</c:v>
                </c:pt>
                <c:pt idx="11382">
                  <c:v>-8.4506666666672855E-5</c:v>
                </c:pt>
                <c:pt idx="11383">
                  <c:v>-7.4506666666673046E-5</c:v>
                </c:pt>
                <c:pt idx="11384">
                  <c:v>-8.4506666666672855E-5</c:v>
                </c:pt>
                <c:pt idx="11385">
                  <c:v>-7.4506666666673046E-5</c:v>
                </c:pt>
                <c:pt idx="11386">
                  <c:v>-8.4506666666672855E-5</c:v>
                </c:pt>
                <c:pt idx="11387">
                  <c:v>-8.4506666666672855E-5</c:v>
                </c:pt>
                <c:pt idx="11388">
                  <c:v>-8.4506666666672855E-5</c:v>
                </c:pt>
                <c:pt idx="11389">
                  <c:v>-8.4506666666672855E-5</c:v>
                </c:pt>
                <c:pt idx="11390">
                  <c:v>-8.4506666666672855E-5</c:v>
                </c:pt>
                <c:pt idx="11391">
                  <c:v>-8.4506666666672855E-5</c:v>
                </c:pt>
                <c:pt idx="11392">
                  <c:v>-8.4506666666672855E-5</c:v>
                </c:pt>
                <c:pt idx="11393">
                  <c:v>-8.4506666666672855E-5</c:v>
                </c:pt>
                <c:pt idx="11394">
                  <c:v>-8.4506666666672855E-5</c:v>
                </c:pt>
                <c:pt idx="11395">
                  <c:v>-8.4506666666672855E-5</c:v>
                </c:pt>
                <c:pt idx="11396">
                  <c:v>-8.4506666666672855E-5</c:v>
                </c:pt>
                <c:pt idx="11397">
                  <c:v>-8.4506666666672855E-5</c:v>
                </c:pt>
                <c:pt idx="11398">
                  <c:v>-8.4506666666672855E-5</c:v>
                </c:pt>
                <c:pt idx="11399">
                  <c:v>-7.4506666666673046E-5</c:v>
                </c:pt>
                <c:pt idx="11400">
                  <c:v>-8.4506666666672855E-5</c:v>
                </c:pt>
                <c:pt idx="11401">
                  <c:v>-7.4506666666673046E-5</c:v>
                </c:pt>
                <c:pt idx="11402">
                  <c:v>-7.4506666666673046E-5</c:v>
                </c:pt>
                <c:pt idx="11403">
                  <c:v>-6.450666666667302E-5</c:v>
                </c:pt>
                <c:pt idx="11404">
                  <c:v>-7.4506666666673046E-5</c:v>
                </c:pt>
                <c:pt idx="11405">
                  <c:v>-6.450666666667302E-5</c:v>
                </c:pt>
                <c:pt idx="11406">
                  <c:v>-6.450666666667302E-5</c:v>
                </c:pt>
                <c:pt idx="11407">
                  <c:v>-5.4506666666672993E-5</c:v>
                </c:pt>
                <c:pt idx="11408">
                  <c:v>-4.4506666666672967E-5</c:v>
                </c:pt>
                <c:pt idx="11409">
                  <c:v>-4.4506666666672967E-5</c:v>
                </c:pt>
                <c:pt idx="11410">
                  <c:v>-4.4506666666672967E-5</c:v>
                </c:pt>
                <c:pt idx="11411">
                  <c:v>-2.4506666666672915E-5</c:v>
                </c:pt>
                <c:pt idx="11412">
                  <c:v>-2.4506666666672915E-5</c:v>
                </c:pt>
                <c:pt idx="11413">
                  <c:v>-1.4506666666672888E-5</c:v>
                </c:pt>
                <c:pt idx="11414">
                  <c:v>-1.4506666666672888E-5</c:v>
                </c:pt>
                <c:pt idx="11415">
                  <c:v>-4.5066666666728622E-6</c:v>
                </c:pt>
                <c:pt idx="11416">
                  <c:v>-1.4506666666672888E-5</c:v>
                </c:pt>
                <c:pt idx="11417">
                  <c:v>5.4933333333269472E-6</c:v>
                </c:pt>
                <c:pt idx="11418">
                  <c:v>5.4933333333269472E-6</c:v>
                </c:pt>
                <c:pt idx="11419">
                  <c:v>5.4933333333269472E-6</c:v>
                </c:pt>
                <c:pt idx="11420">
                  <c:v>5.4933333333269472E-6</c:v>
                </c:pt>
                <c:pt idx="11421">
                  <c:v>1.5493333333326973E-5</c:v>
                </c:pt>
                <c:pt idx="11422">
                  <c:v>1.5493333333326973E-5</c:v>
                </c:pt>
                <c:pt idx="11423">
                  <c:v>2.5493333333327E-5</c:v>
                </c:pt>
                <c:pt idx="11424">
                  <c:v>2.5493333333327E-5</c:v>
                </c:pt>
                <c:pt idx="11425">
                  <c:v>2.5493333333327E-5</c:v>
                </c:pt>
                <c:pt idx="11426">
                  <c:v>2.5493333333327E-5</c:v>
                </c:pt>
                <c:pt idx="11427">
                  <c:v>2.5493333333327E-5</c:v>
                </c:pt>
                <c:pt idx="11428">
                  <c:v>2.5493333333327E-5</c:v>
                </c:pt>
                <c:pt idx="11429">
                  <c:v>2.5493333333327E-5</c:v>
                </c:pt>
                <c:pt idx="11430">
                  <c:v>2.5493333333327E-5</c:v>
                </c:pt>
                <c:pt idx="11431">
                  <c:v>2.5493333333327E-5</c:v>
                </c:pt>
                <c:pt idx="11432">
                  <c:v>1.5493333333326973E-5</c:v>
                </c:pt>
                <c:pt idx="11433">
                  <c:v>2.5493333333327E-5</c:v>
                </c:pt>
                <c:pt idx="11434">
                  <c:v>2.5493333333327E-5</c:v>
                </c:pt>
                <c:pt idx="11435">
                  <c:v>2.5493333333327E-5</c:v>
                </c:pt>
                <c:pt idx="11436">
                  <c:v>2.5493333333327E-5</c:v>
                </c:pt>
                <c:pt idx="11437">
                  <c:v>2.5493333333327E-5</c:v>
                </c:pt>
                <c:pt idx="11438">
                  <c:v>2.5493333333327E-5</c:v>
                </c:pt>
                <c:pt idx="11439">
                  <c:v>2.5493333333327E-5</c:v>
                </c:pt>
                <c:pt idx="11440">
                  <c:v>3.5493333333327026E-5</c:v>
                </c:pt>
                <c:pt idx="11441">
                  <c:v>3.5493333333327026E-5</c:v>
                </c:pt>
                <c:pt idx="11442">
                  <c:v>2.5493333333327E-5</c:v>
                </c:pt>
                <c:pt idx="11443">
                  <c:v>4.5493333333327052E-5</c:v>
                </c:pt>
                <c:pt idx="11444">
                  <c:v>4.5493333333327052E-5</c:v>
                </c:pt>
                <c:pt idx="11445">
                  <c:v>4.5493333333327052E-5</c:v>
                </c:pt>
                <c:pt idx="11446">
                  <c:v>5.5493333333327078E-5</c:v>
                </c:pt>
                <c:pt idx="11447">
                  <c:v>6.5493333333327105E-5</c:v>
                </c:pt>
                <c:pt idx="11448">
                  <c:v>6.5493333333327105E-5</c:v>
                </c:pt>
                <c:pt idx="11449">
                  <c:v>7.5493333333327131E-5</c:v>
                </c:pt>
                <c:pt idx="11450">
                  <c:v>8.549333333332694E-5</c:v>
                </c:pt>
                <c:pt idx="11451">
                  <c:v>8.549333333332694E-5</c:v>
                </c:pt>
                <c:pt idx="11452">
                  <c:v>8.549333333332694E-5</c:v>
                </c:pt>
                <c:pt idx="11453">
                  <c:v>1.0549333333332699E-4</c:v>
                </c:pt>
                <c:pt idx="11454">
                  <c:v>1.0549333333332699E-4</c:v>
                </c:pt>
                <c:pt idx="11455">
                  <c:v>1.2549333333332705E-4</c:v>
                </c:pt>
                <c:pt idx="11456">
                  <c:v>1.2549333333332705E-4</c:v>
                </c:pt>
                <c:pt idx="11457">
                  <c:v>1.3549333333332707E-4</c:v>
                </c:pt>
                <c:pt idx="11458">
                  <c:v>1.3549333333332707E-4</c:v>
                </c:pt>
                <c:pt idx="11459">
                  <c:v>1.454933333333271E-4</c:v>
                </c:pt>
                <c:pt idx="11460">
                  <c:v>1.454933333333271E-4</c:v>
                </c:pt>
                <c:pt idx="11461">
                  <c:v>1.5549333333332712E-4</c:v>
                </c:pt>
                <c:pt idx="11462">
                  <c:v>1.6549333333332715E-4</c:v>
                </c:pt>
                <c:pt idx="11463">
                  <c:v>1.6549333333332715E-4</c:v>
                </c:pt>
                <c:pt idx="11464">
                  <c:v>1.5549333333332712E-4</c:v>
                </c:pt>
                <c:pt idx="11465">
                  <c:v>1.6549333333332715E-4</c:v>
                </c:pt>
                <c:pt idx="11466">
                  <c:v>1.6549333333332715E-4</c:v>
                </c:pt>
                <c:pt idx="11467">
                  <c:v>1.6549333333332715E-4</c:v>
                </c:pt>
                <c:pt idx="11468">
                  <c:v>1.6549333333332715E-4</c:v>
                </c:pt>
                <c:pt idx="11469">
                  <c:v>1.6549333333332715E-4</c:v>
                </c:pt>
                <c:pt idx="11470">
                  <c:v>1.6549333333332715E-4</c:v>
                </c:pt>
                <c:pt idx="11471">
                  <c:v>1.6549333333332715E-4</c:v>
                </c:pt>
                <c:pt idx="11472">
                  <c:v>1.6549333333332715E-4</c:v>
                </c:pt>
                <c:pt idx="11473">
                  <c:v>1.5549333333332712E-4</c:v>
                </c:pt>
                <c:pt idx="11474">
                  <c:v>1.454933333333271E-4</c:v>
                </c:pt>
                <c:pt idx="11475">
                  <c:v>1.454933333333271E-4</c:v>
                </c:pt>
                <c:pt idx="11476">
                  <c:v>1.454933333333271E-4</c:v>
                </c:pt>
                <c:pt idx="11477">
                  <c:v>1.454933333333271E-4</c:v>
                </c:pt>
                <c:pt idx="11478">
                  <c:v>1.454933333333271E-4</c:v>
                </c:pt>
                <c:pt idx="11479">
                  <c:v>1.454933333333271E-4</c:v>
                </c:pt>
                <c:pt idx="11480">
                  <c:v>1.2549333333332705E-4</c:v>
                </c:pt>
                <c:pt idx="11481">
                  <c:v>1.3549333333332707E-4</c:v>
                </c:pt>
                <c:pt idx="11482">
                  <c:v>1.2549333333332705E-4</c:v>
                </c:pt>
                <c:pt idx="11483">
                  <c:v>1.2549333333332705E-4</c:v>
                </c:pt>
                <c:pt idx="11484">
                  <c:v>1.1549333333332702E-4</c:v>
                </c:pt>
                <c:pt idx="11485">
                  <c:v>1.2549333333332705E-4</c:v>
                </c:pt>
                <c:pt idx="11486">
                  <c:v>1.1549333333332702E-4</c:v>
                </c:pt>
                <c:pt idx="11487">
                  <c:v>1.1549333333332702E-4</c:v>
                </c:pt>
                <c:pt idx="11488">
                  <c:v>1.2549333333332705E-4</c:v>
                </c:pt>
                <c:pt idx="11489">
                  <c:v>1.1549333333332702E-4</c:v>
                </c:pt>
                <c:pt idx="11490">
                  <c:v>1.0549333333332699E-4</c:v>
                </c:pt>
                <c:pt idx="11491">
                  <c:v>1.1549333333332702E-4</c:v>
                </c:pt>
                <c:pt idx="11492">
                  <c:v>1.0549333333332699E-4</c:v>
                </c:pt>
                <c:pt idx="11493">
                  <c:v>1.1549333333332702E-4</c:v>
                </c:pt>
                <c:pt idx="11494">
                  <c:v>1.2549333333332705E-4</c:v>
                </c:pt>
                <c:pt idx="11495">
                  <c:v>1.2549333333332705E-4</c:v>
                </c:pt>
                <c:pt idx="11496">
                  <c:v>1.1549333333332702E-4</c:v>
                </c:pt>
                <c:pt idx="11497">
                  <c:v>1.2549333333332705E-4</c:v>
                </c:pt>
                <c:pt idx="11498">
                  <c:v>1.2549333333332705E-4</c:v>
                </c:pt>
                <c:pt idx="11499">
                  <c:v>1.2549333333332705E-4</c:v>
                </c:pt>
                <c:pt idx="11500">
                  <c:v>1.2549333333332705E-4</c:v>
                </c:pt>
                <c:pt idx="11501">
                  <c:v>1.2549333333332705E-4</c:v>
                </c:pt>
                <c:pt idx="11502">
                  <c:v>1.2549333333332705E-4</c:v>
                </c:pt>
                <c:pt idx="11503">
                  <c:v>1.2549333333332705E-4</c:v>
                </c:pt>
                <c:pt idx="11504">
                  <c:v>1.2549333333332705E-4</c:v>
                </c:pt>
                <c:pt idx="11505">
                  <c:v>1.2549333333332705E-4</c:v>
                </c:pt>
                <c:pt idx="11506">
                  <c:v>1.1549333333332702E-4</c:v>
                </c:pt>
                <c:pt idx="11507">
                  <c:v>1.2549333333332705E-4</c:v>
                </c:pt>
                <c:pt idx="11508">
                  <c:v>1.1549333333332702E-4</c:v>
                </c:pt>
                <c:pt idx="11509">
                  <c:v>1.1549333333332702E-4</c:v>
                </c:pt>
                <c:pt idx="11510">
                  <c:v>1.1549333333332702E-4</c:v>
                </c:pt>
                <c:pt idx="11511">
                  <c:v>1.1549333333332702E-4</c:v>
                </c:pt>
                <c:pt idx="11512">
                  <c:v>1.0549333333332699E-4</c:v>
                </c:pt>
                <c:pt idx="11513">
                  <c:v>1.0549333333332699E-4</c:v>
                </c:pt>
                <c:pt idx="11514">
                  <c:v>1.0549333333332699E-4</c:v>
                </c:pt>
                <c:pt idx="11515">
                  <c:v>9.5493333333326966E-5</c:v>
                </c:pt>
                <c:pt idx="11516">
                  <c:v>8.549333333332694E-5</c:v>
                </c:pt>
                <c:pt idx="11517">
                  <c:v>8.549333333332694E-5</c:v>
                </c:pt>
                <c:pt idx="11518">
                  <c:v>8.549333333332694E-5</c:v>
                </c:pt>
                <c:pt idx="11519">
                  <c:v>8.549333333332694E-5</c:v>
                </c:pt>
                <c:pt idx="11520">
                  <c:v>8.549333333332694E-5</c:v>
                </c:pt>
                <c:pt idx="11521">
                  <c:v>7.5493333333327131E-5</c:v>
                </c:pt>
                <c:pt idx="11522">
                  <c:v>6.5493333333327105E-5</c:v>
                </c:pt>
                <c:pt idx="11523">
                  <c:v>6.5493333333327105E-5</c:v>
                </c:pt>
                <c:pt idx="11524">
                  <c:v>5.5493333333327078E-5</c:v>
                </c:pt>
                <c:pt idx="11525">
                  <c:v>6.5493333333327105E-5</c:v>
                </c:pt>
                <c:pt idx="11526">
                  <c:v>5.5493333333327078E-5</c:v>
                </c:pt>
                <c:pt idx="11527">
                  <c:v>5.5493333333327078E-5</c:v>
                </c:pt>
                <c:pt idx="11528">
                  <c:v>4.5493333333327052E-5</c:v>
                </c:pt>
                <c:pt idx="11529">
                  <c:v>5.5493333333327078E-5</c:v>
                </c:pt>
                <c:pt idx="11530">
                  <c:v>4.5493333333327052E-5</c:v>
                </c:pt>
                <c:pt idx="11531">
                  <c:v>4.5493333333327052E-5</c:v>
                </c:pt>
                <c:pt idx="11532">
                  <c:v>3.5493333333327026E-5</c:v>
                </c:pt>
                <c:pt idx="11533">
                  <c:v>4.5493333333327052E-5</c:v>
                </c:pt>
                <c:pt idx="11534">
                  <c:v>2.5493333333327E-5</c:v>
                </c:pt>
                <c:pt idx="11535">
                  <c:v>3.5493333333327026E-5</c:v>
                </c:pt>
                <c:pt idx="11536">
                  <c:v>3.5493333333327026E-5</c:v>
                </c:pt>
                <c:pt idx="11537">
                  <c:v>2.5493333333327E-5</c:v>
                </c:pt>
                <c:pt idx="11538">
                  <c:v>2.5493333333327E-5</c:v>
                </c:pt>
                <c:pt idx="11539">
                  <c:v>2.5493333333327E-5</c:v>
                </c:pt>
                <c:pt idx="11540">
                  <c:v>1.5493333333326973E-5</c:v>
                </c:pt>
                <c:pt idx="11541">
                  <c:v>2.5493333333327E-5</c:v>
                </c:pt>
                <c:pt idx="11542">
                  <c:v>1.5493333333326973E-5</c:v>
                </c:pt>
                <c:pt idx="11543">
                  <c:v>1.5493333333326973E-5</c:v>
                </c:pt>
                <c:pt idx="11544">
                  <c:v>5.4933333333269472E-6</c:v>
                </c:pt>
                <c:pt idx="11545">
                  <c:v>5.4933333333269472E-6</c:v>
                </c:pt>
                <c:pt idx="11546">
                  <c:v>5.4933333333269472E-6</c:v>
                </c:pt>
                <c:pt idx="11547">
                  <c:v>5.4933333333269472E-6</c:v>
                </c:pt>
                <c:pt idx="11548">
                  <c:v>-1.4506666666672888E-5</c:v>
                </c:pt>
                <c:pt idx="11549">
                  <c:v>-1.4506666666672888E-5</c:v>
                </c:pt>
                <c:pt idx="11550">
                  <c:v>-1.4506666666672888E-5</c:v>
                </c:pt>
                <c:pt idx="11551">
                  <c:v>-1.4506666666672888E-5</c:v>
                </c:pt>
                <c:pt idx="11552">
                  <c:v>-1.4506666666672888E-5</c:v>
                </c:pt>
                <c:pt idx="11553">
                  <c:v>-1.4506666666672888E-5</c:v>
                </c:pt>
                <c:pt idx="11554">
                  <c:v>-2.4506666666672915E-5</c:v>
                </c:pt>
                <c:pt idx="11555">
                  <c:v>-2.4506666666672915E-5</c:v>
                </c:pt>
                <c:pt idx="11556">
                  <c:v>-2.4506666666672915E-5</c:v>
                </c:pt>
                <c:pt idx="11557">
                  <c:v>-2.4506666666672915E-5</c:v>
                </c:pt>
                <c:pt idx="11558">
                  <c:v>-2.4506666666672915E-5</c:v>
                </c:pt>
                <c:pt idx="11559">
                  <c:v>-2.4506666666672915E-5</c:v>
                </c:pt>
                <c:pt idx="11560">
                  <c:v>-3.4506666666672941E-5</c:v>
                </c:pt>
                <c:pt idx="11561">
                  <c:v>-2.4506666666672915E-5</c:v>
                </c:pt>
                <c:pt idx="11562">
                  <c:v>-2.4506666666672915E-5</c:v>
                </c:pt>
                <c:pt idx="11563">
                  <c:v>-1.4506666666672888E-5</c:v>
                </c:pt>
                <c:pt idx="11564">
                  <c:v>-2.4506666666672915E-5</c:v>
                </c:pt>
                <c:pt idx="11565">
                  <c:v>-1.4506666666672888E-5</c:v>
                </c:pt>
                <c:pt idx="11566">
                  <c:v>-1.4506666666672888E-5</c:v>
                </c:pt>
                <c:pt idx="11567">
                  <c:v>-4.5066666666728622E-6</c:v>
                </c:pt>
                <c:pt idx="11568">
                  <c:v>5.4933333333269472E-6</c:v>
                </c:pt>
                <c:pt idx="11569">
                  <c:v>5.4933333333269472E-6</c:v>
                </c:pt>
                <c:pt idx="11570">
                  <c:v>5.4933333333269472E-6</c:v>
                </c:pt>
                <c:pt idx="11571">
                  <c:v>2.5493333333327E-5</c:v>
                </c:pt>
                <c:pt idx="11572">
                  <c:v>2.5493333333327E-5</c:v>
                </c:pt>
                <c:pt idx="11573">
                  <c:v>3.5493333333327026E-5</c:v>
                </c:pt>
                <c:pt idx="11574">
                  <c:v>4.5493333333327052E-5</c:v>
                </c:pt>
                <c:pt idx="11575">
                  <c:v>4.5493333333327052E-5</c:v>
                </c:pt>
                <c:pt idx="11576">
                  <c:v>4.5493333333327052E-5</c:v>
                </c:pt>
                <c:pt idx="11577">
                  <c:v>6.5493333333327105E-5</c:v>
                </c:pt>
                <c:pt idx="11578">
                  <c:v>6.5493333333327105E-5</c:v>
                </c:pt>
                <c:pt idx="11579">
                  <c:v>6.5493333333327105E-5</c:v>
                </c:pt>
                <c:pt idx="11580">
                  <c:v>6.5493333333327105E-5</c:v>
                </c:pt>
                <c:pt idx="11581">
                  <c:v>8.549333333332694E-5</c:v>
                </c:pt>
                <c:pt idx="11582">
                  <c:v>7.5493333333327131E-5</c:v>
                </c:pt>
                <c:pt idx="11583">
                  <c:v>8.549333333332694E-5</c:v>
                </c:pt>
                <c:pt idx="11584">
                  <c:v>8.549333333332694E-5</c:v>
                </c:pt>
                <c:pt idx="11585">
                  <c:v>8.549333333332694E-5</c:v>
                </c:pt>
                <c:pt idx="11586">
                  <c:v>8.549333333332694E-5</c:v>
                </c:pt>
                <c:pt idx="11587">
                  <c:v>8.549333333332694E-5</c:v>
                </c:pt>
                <c:pt idx="11588">
                  <c:v>7.5493333333327131E-5</c:v>
                </c:pt>
                <c:pt idx="11589">
                  <c:v>8.549333333332694E-5</c:v>
                </c:pt>
                <c:pt idx="11590">
                  <c:v>8.549333333332694E-5</c:v>
                </c:pt>
                <c:pt idx="11591">
                  <c:v>7.5493333333327131E-5</c:v>
                </c:pt>
                <c:pt idx="11592">
                  <c:v>6.5493333333327105E-5</c:v>
                </c:pt>
                <c:pt idx="11593">
                  <c:v>6.5493333333327105E-5</c:v>
                </c:pt>
                <c:pt idx="11594">
                  <c:v>6.5493333333327105E-5</c:v>
                </c:pt>
                <c:pt idx="11595">
                  <c:v>5.5493333333327078E-5</c:v>
                </c:pt>
                <c:pt idx="11596">
                  <c:v>4.5493333333327052E-5</c:v>
                </c:pt>
                <c:pt idx="11597">
                  <c:v>4.5493333333327052E-5</c:v>
                </c:pt>
                <c:pt idx="11598">
                  <c:v>2.5493333333327E-5</c:v>
                </c:pt>
                <c:pt idx="11599">
                  <c:v>2.5493333333327E-5</c:v>
                </c:pt>
                <c:pt idx="11600">
                  <c:v>2.5493333333327E-5</c:v>
                </c:pt>
                <c:pt idx="11601">
                  <c:v>5.4933333333269472E-6</c:v>
                </c:pt>
                <c:pt idx="11602">
                  <c:v>-4.5066666666728622E-6</c:v>
                </c:pt>
                <c:pt idx="11603">
                  <c:v>-4.5066666666728622E-6</c:v>
                </c:pt>
                <c:pt idx="11604">
                  <c:v>-1.4506666666672888E-5</c:v>
                </c:pt>
                <c:pt idx="11605">
                  <c:v>-1.4506666666672888E-5</c:v>
                </c:pt>
                <c:pt idx="11606">
                  <c:v>-2.4506666666672915E-5</c:v>
                </c:pt>
                <c:pt idx="11607">
                  <c:v>-2.4506666666672915E-5</c:v>
                </c:pt>
                <c:pt idx="11608">
                  <c:v>-4.4506666666672967E-5</c:v>
                </c:pt>
                <c:pt idx="11609">
                  <c:v>-3.4506666666672941E-5</c:v>
                </c:pt>
                <c:pt idx="11610">
                  <c:v>-4.4506666666672967E-5</c:v>
                </c:pt>
                <c:pt idx="11611">
                  <c:v>-4.4506666666672967E-5</c:v>
                </c:pt>
                <c:pt idx="11612">
                  <c:v>-5.4506666666672993E-5</c:v>
                </c:pt>
                <c:pt idx="11613">
                  <c:v>-4.4506666666672967E-5</c:v>
                </c:pt>
                <c:pt idx="11614">
                  <c:v>-6.450666666667302E-5</c:v>
                </c:pt>
                <c:pt idx="11615">
                  <c:v>-5.4506666666672993E-5</c:v>
                </c:pt>
                <c:pt idx="11616">
                  <c:v>-5.4506666666672993E-5</c:v>
                </c:pt>
                <c:pt idx="11617">
                  <c:v>-5.4506666666672993E-5</c:v>
                </c:pt>
                <c:pt idx="11618">
                  <c:v>-6.450666666667302E-5</c:v>
                </c:pt>
                <c:pt idx="11619">
                  <c:v>-5.4506666666672993E-5</c:v>
                </c:pt>
                <c:pt idx="11620">
                  <c:v>-6.450666666667302E-5</c:v>
                </c:pt>
                <c:pt idx="11621">
                  <c:v>-5.4506666666672993E-5</c:v>
                </c:pt>
                <c:pt idx="11622">
                  <c:v>-5.4506666666672993E-5</c:v>
                </c:pt>
                <c:pt idx="11623">
                  <c:v>-5.4506666666672993E-5</c:v>
                </c:pt>
                <c:pt idx="11624">
                  <c:v>-6.450666666667302E-5</c:v>
                </c:pt>
                <c:pt idx="11625">
                  <c:v>-4.4506666666672967E-5</c:v>
                </c:pt>
                <c:pt idx="11626">
                  <c:v>-4.4506666666672967E-5</c:v>
                </c:pt>
                <c:pt idx="11627">
                  <c:v>-4.4506666666672967E-5</c:v>
                </c:pt>
                <c:pt idx="11628">
                  <c:v>-5.4506666666672993E-5</c:v>
                </c:pt>
                <c:pt idx="11629">
                  <c:v>-4.4506666666672967E-5</c:v>
                </c:pt>
                <c:pt idx="11630">
                  <c:v>-4.4506666666672967E-5</c:v>
                </c:pt>
                <c:pt idx="11631">
                  <c:v>-4.4506666666672967E-5</c:v>
                </c:pt>
                <c:pt idx="11632">
                  <c:v>-4.4506666666672967E-5</c:v>
                </c:pt>
                <c:pt idx="11633">
                  <c:v>-4.4506666666672967E-5</c:v>
                </c:pt>
                <c:pt idx="11634">
                  <c:v>-4.4506666666672967E-5</c:v>
                </c:pt>
                <c:pt idx="11635">
                  <c:v>-4.4506666666672967E-5</c:v>
                </c:pt>
                <c:pt idx="11636">
                  <c:v>-4.4506666666672967E-5</c:v>
                </c:pt>
                <c:pt idx="11637">
                  <c:v>-3.4506666666672941E-5</c:v>
                </c:pt>
                <c:pt idx="11638">
                  <c:v>-3.4506666666672941E-5</c:v>
                </c:pt>
                <c:pt idx="11639">
                  <c:v>-3.4506666666672941E-5</c:v>
                </c:pt>
                <c:pt idx="11640">
                  <c:v>-4.4506666666672967E-5</c:v>
                </c:pt>
                <c:pt idx="11641">
                  <c:v>-3.4506666666672941E-5</c:v>
                </c:pt>
                <c:pt idx="11642">
                  <c:v>-3.4506666666672941E-5</c:v>
                </c:pt>
                <c:pt idx="11643">
                  <c:v>-3.4506666666672941E-5</c:v>
                </c:pt>
                <c:pt idx="11644">
                  <c:v>-4.4506666666672967E-5</c:v>
                </c:pt>
                <c:pt idx="11645">
                  <c:v>-3.4506666666672941E-5</c:v>
                </c:pt>
                <c:pt idx="11646">
                  <c:v>-4.4506666666672967E-5</c:v>
                </c:pt>
                <c:pt idx="11647">
                  <c:v>-3.4506666666672941E-5</c:v>
                </c:pt>
                <c:pt idx="11648">
                  <c:v>-2.4506666666672915E-5</c:v>
                </c:pt>
                <c:pt idx="11649">
                  <c:v>-3.4506666666672941E-5</c:v>
                </c:pt>
                <c:pt idx="11650">
                  <c:v>-4.4506666666672967E-5</c:v>
                </c:pt>
                <c:pt idx="11651">
                  <c:v>-3.4506666666672941E-5</c:v>
                </c:pt>
                <c:pt idx="11652">
                  <c:v>-4.4506666666672967E-5</c:v>
                </c:pt>
                <c:pt idx="11653">
                  <c:v>-3.4506666666672941E-5</c:v>
                </c:pt>
                <c:pt idx="11654">
                  <c:v>-2.4506666666672915E-5</c:v>
                </c:pt>
                <c:pt idx="11655">
                  <c:v>-2.4506666666672915E-5</c:v>
                </c:pt>
                <c:pt idx="11656">
                  <c:v>-4.4506666666672967E-5</c:v>
                </c:pt>
                <c:pt idx="11657">
                  <c:v>-2.4506666666672915E-5</c:v>
                </c:pt>
                <c:pt idx="11658">
                  <c:v>-2.4506666666672915E-5</c:v>
                </c:pt>
                <c:pt idx="11659">
                  <c:v>-2.4506666666672915E-5</c:v>
                </c:pt>
                <c:pt idx="11660">
                  <c:v>-2.4506666666672915E-5</c:v>
                </c:pt>
                <c:pt idx="11661">
                  <c:v>-2.4506666666672915E-5</c:v>
                </c:pt>
                <c:pt idx="11662">
                  <c:v>-2.4506666666672915E-5</c:v>
                </c:pt>
                <c:pt idx="11663">
                  <c:v>-1.4506666666672888E-5</c:v>
                </c:pt>
                <c:pt idx="11664">
                  <c:v>-1.4506666666672888E-5</c:v>
                </c:pt>
                <c:pt idx="11665">
                  <c:v>-1.4506666666672888E-5</c:v>
                </c:pt>
                <c:pt idx="11666">
                  <c:v>-1.4506666666672888E-5</c:v>
                </c:pt>
                <c:pt idx="11667">
                  <c:v>5.4933333333269472E-6</c:v>
                </c:pt>
                <c:pt idx="11668">
                  <c:v>5.4933333333269472E-6</c:v>
                </c:pt>
                <c:pt idx="11669">
                  <c:v>5.4933333333269472E-6</c:v>
                </c:pt>
                <c:pt idx="11670">
                  <c:v>1.5493333333326973E-5</c:v>
                </c:pt>
                <c:pt idx="11671">
                  <c:v>2.5493333333327E-5</c:v>
                </c:pt>
                <c:pt idx="11672">
                  <c:v>2.5493333333327E-5</c:v>
                </c:pt>
                <c:pt idx="11673">
                  <c:v>4.5493333333327052E-5</c:v>
                </c:pt>
                <c:pt idx="11674">
                  <c:v>4.5493333333327052E-5</c:v>
                </c:pt>
                <c:pt idx="11675">
                  <c:v>5.5493333333327078E-5</c:v>
                </c:pt>
                <c:pt idx="11676">
                  <c:v>6.5493333333327105E-5</c:v>
                </c:pt>
                <c:pt idx="11677">
                  <c:v>7.5493333333327131E-5</c:v>
                </c:pt>
                <c:pt idx="11678">
                  <c:v>8.549333333332694E-5</c:v>
                </c:pt>
                <c:pt idx="11679">
                  <c:v>9.5493333333326966E-5</c:v>
                </c:pt>
                <c:pt idx="11680">
                  <c:v>1.0549333333332699E-4</c:v>
                </c:pt>
                <c:pt idx="11681">
                  <c:v>1.1549333333332702E-4</c:v>
                </c:pt>
                <c:pt idx="11682">
                  <c:v>1.1549333333332702E-4</c:v>
                </c:pt>
                <c:pt idx="11683">
                  <c:v>1.3549333333332707E-4</c:v>
                </c:pt>
                <c:pt idx="11684">
                  <c:v>1.3549333333332707E-4</c:v>
                </c:pt>
                <c:pt idx="11685">
                  <c:v>1.454933333333271E-4</c:v>
                </c:pt>
                <c:pt idx="11686">
                  <c:v>1.6549333333332715E-4</c:v>
                </c:pt>
                <c:pt idx="11687">
                  <c:v>1.6549333333332715E-4</c:v>
                </c:pt>
                <c:pt idx="11688">
                  <c:v>1.6549333333332715E-4</c:v>
                </c:pt>
                <c:pt idx="11689">
                  <c:v>1.8549333333332699E-4</c:v>
                </c:pt>
                <c:pt idx="11690">
                  <c:v>1.8549333333332699E-4</c:v>
                </c:pt>
                <c:pt idx="11691">
                  <c:v>1.8549333333332699E-4</c:v>
                </c:pt>
                <c:pt idx="11692">
                  <c:v>1.8549333333332699E-4</c:v>
                </c:pt>
                <c:pt idx="11693">
                  <c:v>1.9549333333332701E-4</c:v>
                </c:pt>
                <c:pt idx="11694">
                  <c:v>1.9549333333332701E-4</c:v>
                </c:pt>
                <c:pt idx="11695">
                  <c:v>2.0549333333332704E-4</c:v>
                </c:pt>
                <c:pt idx="11696">
                  <c:v>2.0549333333332704E-4</c:v>
                </c:pt>
                <c:pt idx="11697">
                  <c:v>1.9549333333332701E-4</c:v>
                </c:pt>
                <c:pt idx="11698">
                  <c:v>1.8549333333332699E-4</c:v>
                </c:pt>
                <c:pt idx="11699">
                  <c:v>1.9549333333332701E-4</c:v>
                </c:pt>
                <c:pt idx="11700">
                  <c:v>1.8549333333332699E-4</c:v>
                </c:pt>
                <c:pt idx="11701">
                  <c:v>1.8549333333332699E-4</c:v>
                </c:pt>
                <c:pt idx="11702">
                  <c:v>1.8549333333332699E-4</c:v>
                </c:pt>
                <c:pt idx="11703">
                  <c:v>1.7549333333332696E-4</c:v>
                </c:pt>
                <c:pt idx="11704">
                  <c:v>1.5549333333332712E-4</c:v>
                </c:pt>
                <c:pt idx="11705">
                  <c:v>1.6549333333332715E-4</c:v>
                </c:pt>
                <c:pt idx="11706">
                  <c:v>1.5549333333332712E-4</c:v>
                </c:pt>
                <c:pt idx="11707">
                  <c:v>1.454933333333271E-4</c:v>
                </c:pt>
                <c:pt idx="11708">
                  <c:v>1.3549333333332707E-4</c:v>
                </c:pt>
                <c:pt idx="11709">
                  <c:v>1.2549333333332705E-4</c:v>
                </c:pt>
                <c:pt idx="11710">
                  <c:v>1.1549333333332702E-4</c:v>
                </c:pt>
                <c:pt idx="11711">
                  <c:v>1.1549333333332702E-4</c:v>
                </c:pt>
                <c:pt idx="11712">
                  <c:v>1.1549333333332702E-4</c:v>
                </c:pt>
                <c:pt idx="11713">
                  <c:v>1.0549333333332699E-4</c:v>
                </c:pt>
                <c:pt idx="11714">
                  <c:v>9.5493333333326966E-5</c:v>
                </c:pt>
                <c:pt idx="11715">
                  <c:v>9.5493333333326966E-5</c:v>
                </c:pt>
                <c:pt idx="11716">
                  <c:v>8.549333333332694E-5</c:v>
                </c:pt>
                <c:pt idx="11717">
                  <c:v>8.549333333332694E-5</c:v>
                </c:pt>
                <c:pt idx="11718">
                  <c:v>8.549333333332694E-5</c:v>
                </c:pt>
                <c:pt idx="11719">
                  <c:v>8.549333333332694E-5</c:v>
                </c:pt>
                <c:pt idx="11720">
                  <c:v>6.5493333333327105E-5</c:v>
                </c:pt>
                <c:pt idx="11721">
                  <c:v>8.549333333332694E-5</c:v>
                </c:pt>
                <c:pt idx="11722">
                  <c:v>8.549333333332694E-5</c:v>
                </c:pt>
                <c:pt idx="11723">
                  <c:v>8.549333333332694E-5</c:v>
                </c:pt>
                <c:pt idx="11724">
                  <c:v>8.549333333332694E-5</c:v>
                </c:pt>
                <c:pt idx="11725">
                  <c:v>8.549333333332694E-5</c:v>
                </c:pt>
                <c:pt idx="11726">
                  <c:v>8.549333333332694E-5</c:v>
                </c:pt>
                <c:pt idx="11727">
                  <c:v>9.5493333333326966E-5</c:v>
                </c:pt>
                <c:pt idx="11728">
                  <c:v>1.0549333333332699E-4</c:v>
                </c:pt>
                <c:pt idx="11729">
                  <c:v>1.0549333333332699E-4</c:v>
                </c:pt>
                <c:pt idx="11730">
                  <c:v>1.0549333333332699E-4</c:v>
                </c:pt>
                <c:pt idx="11731">
                  <c:v>1.1549333333332702E-4</c:v>
                </c:pt>
                <c:pt idx="11732">
                  <c:v>1.1549333333332702E-4</c:v>
                </c:pt>
                <c:pt idx="11733">
                  <c:v>1.2549333333332705E-4</c:v>
                </c:pt>
                <c:pt idx="11734">
                  <c:v>1.3549333333332707E-4</c:v>
                </c:pt>
                <c:pt idx="11735">
                  <c:v>1.454933333333271E-4</c:v>
                </c:pt>
                <c:pt idx="11736">
                  <c:v>1.3549333333332707E-4</c:v>
                </c:pt>
                <c:pt idx="11737">
                  <c:v>1.454933333333271E-4</c:v>
                </c:pt>
                <c:pt idx="11738">
                  <c:v>1.454933333333271E-4</c:v>
                </c:pt>
                <c:pt idx="11739">
                  <c:v>1.5549333333332712E-4</c:v>
                </c:pt>
                <c:pt idx="11740">
                  <c:v>1.5549333333332712E-4</c:v>
                </c:pt>
                <c:pt idx="11741">
                  <c:v>1.6549333333332715E-4</c:v>
                </c:pt>
                <c:pt idx="11742">
                  <c:v>1.5549333333332712E-4</c:v>
                </c:pt>
                <c:pt idx="11743">
                  <c:v>1.6549333333332715E-4</c:v>
                </c:pt>
                <c:pt idx="11744">
                  <c:v>1.6549333333332715E-4</c:v>
                </c:pt>
                <c:pt idx="11745">
                  <c:v>1.6549333333332715E-4</c:v>
                </c:pt>
                <c:pt idx="11746">
                  <c:v>1.5549333333332712E-4</c:v>
                </c:pt>
                <c:pt idx="11747">
                  <c:v>1.5549333333332712E-4</c:v>
                </c:pt>
                <c:pt idx="11748">
                  <c:v>1.454933333333271E-4</c:v>
                </c:pt>
                <c:pt idx="11749">
                  <c:v>1.454933333333271E-4</c:v>
                </c:pt>
                <c:pt idx="11750">
                  <c:v>1.454933333333271E-4</c:v>
                </c:pt>
                <c:pt idx="11751">
                  <c:v>1.454933333333271E-4</c:v>
                </c:pt>
                <c:pt idx="11752">
                  <c:v>1.2549333333332705E-4</c:v>
                </c:pt>
                <c:pt idx="11753">
                  <c:v>1.2549333333332705E-4</c:v>
                </c:pt>
                <c:pt idx="11754">
                  <c:v>1.2549333333332705E-4</c:v>
                </c:pt>
                <c:pt idx="11755">
                  <c:v>1.1549333333332702E-4</c:v>
                </c:pt>
                <c:pt idx="11756">
                  <c:v>1.0549333333332699E-4</c:v>
                </c:pt>
                <c:pt idx="11757">
                  <c:v>1.0549333333332699E-4</c:v>
                </c:pt>
                <c:pt idx="11758">
                  <c:v>8.549333333332694E-5</c:v>
                </c:pt>
                <c:pt idx="11759">
                  <c:v>8.549333333332694E-5</c:v>
                </c:pt>
                <c:pt idx="11760">
                  <c:v>7.5493333333327131E-5</c:v>
                </c:pt>
                <c:pt idx="11761">
                  <c:v>6.5493333333327105E-5</c:v>
                </c:pt>
                <c:pt idx="11762">
                  <c:v>5.5493333333327078E-5</c:v>
                </c:pt>
                <c:pt idx="11763">
                  <c:v>4.5493333333327052E-5</c:v>
                </c:pt>
                <c:pt idx="11764">
                  <c:v>3.5493333333327026E-5</c:v>
                </c:pt>
                <c:pt idx="11765">
                  <c:v>3.5493333333327026E-5</c:v>
                </c:pt>
                <c:pt idx="11766">
                  <c:v>2.5493333333327E-5</c:v>
                </c:pt>
                <c:pt idx="11767">
                  <c:v>2.5493333333327E-5</c:v>
                </c:pt>
                <c:pt idx="11768">
                  <c:v>5.4933333333269472E-6</c:v>
                </c:pt>
                <c:pt idx="11769">
                  <c:v>5.4933333333269472E-6</c:v>
                </c:pt>
                <c:pt idx="11770">
                  <c:v>5.4933333333269472E-6</c:v>
                </c:pt>
                <c:pt idx="11771">
                  <c:v>-4.5066666666728622E-6</c:v>
                </c:pt>
                <c:pt idx="11772">
                  <c:v>-1.4506666666672888E-5</c:v>
                </c:pt>
                <c:pt idx="11773">
                  <c:v>-1.4506666666672888E-5</c:v>
                </c:pt>
                <c:pt idx="11774">
                  <c:v>-2.4506666666672915E-5</c:v>
                </c:pt>
                <c:pt idx="11775">
                  <c:v>-2.4506666666672915E-5</c:v>
                </c:pt>
                <c:pt idx="11776">
                  <c:v>-2.4506666666672915E-5</c:v>
                </c:pt>
                <c:pt idx="11777">
                  <c:v>-3.4506666666672941E-5</c:v>
                </c:pt>
                <c:pt idx="11778">
                  <c:v>-4.4506666666672967E-5</c:v>
                </c:pt>
                <c:pt idx="11779">
                  <c:v>-4.4506666666672967E-5</c:v>
                </c:pt>
                <c:pt idx="11780">
                  <c:v>-5.4506666666672993E-5</c:v>
                </c:pt>
                <c:pt idx="11781">
                  <c:v>-4.4506666666672967E-5</c:v>
                </c:pt>
                <c:pt idx="11782">
                  <c:v>-5.4506666666672993E-5</c:v>
                </c:pt>
                <c:pt idx="11783">
                  <c:v>-5.4506666666672993E-5</c:v>
                </c:pt>
                <c:pt idx="11784">
                  <c:v>-6.450666666667302E-5</c:v>
                </c:pt>
                <c:pt idx="11785">
                  <c:v>-6.450666666667302E-5</c:v>
                </c:pt>
                <c:pt idx="11786">
                  <c:v>-6.450666666667302E-5</c:v>
                </c:pt>
                <c:pt idx="11787">
                  <c:v>-6.450666666667302E-5</c:v>
                </c:pt>
                <c:pt idx="11788">
                  <c:v>-7.4506666666673046E-5</c:v>
                </c:pt>
                <c:pt idx="11789">
                  <c:v>-7.4506666666673046E-5</c:v>
                </c:pt>
                <c:pt idx="11790">
                  <c:v>-8.4506666666672855E-5</c:v>
                </c:pt>
                <c:pt idx="11791">
                  <c:v>-8.4506666666672855E-5</c:v>
                </c:pt>
                <c:pt idx="11792">
                  <c:v>-8.4506666666672855E-5</c:v>
                </c:pt>
                <c:pt idx="11793">
                  <c:v>-8.4506666666672855E-5</c:v>
                </c:pt>
                <c:pt idx="11794">
                  <c:v>-9.4506666666672881E-5</c:v>
                </c:pt>
                <c:pt idx="11795">
                  <c:v>-8.4506666666672855E-5</c:v>
                </c:pt>
                <c:pt idx="11796">
                  <c:v>-9.4506666666672881E-5</c:v>
                </c:pt>
                <c:pt idx="11797">
                  <c:v>-9.4506666666672881E-5</c:v>
                </c:pt>
                <c:pt idx="11798">
                  <c:v>-9.4506666666672881E-5</c:v>
                </c:pt>
                <c:pt idx="11799">
                  <c:v>-9.4506666666672881E-5</c:v>
                </c:pt>
                <c:pt idx="11800">
                  <c:v>-1.0450666666667291E-4</c:v>
                </c:pt>
                <c:pt idx="11801">
                  <c:v>-9.4506666666672881E-5</c:v>
                </c:pt>
                <c:pt idx="11802">
                  <c:v>-1.0450666666667291E-4</c:v>
                </c:pt>
                <c:pt idx="11803">
                  <c:v>-1.0450666666667291E-4</c:v>
                </c:pt>
                <c:pt idx="11804">
                  <c:v>-1.0450666666667291E-4</c:v>
                </c:pt>
                <c:pt idx="11805">
                  <c:v>-1.0450666666667291E-4</c:v>
                </c:pt>
                <c:pt idx="11806">
                  <c:v>-1.0450666666667291E-4</c:v>
                </c:pt>
                <c:pt idx="11807">
                  <c:v>-1.0450666666667291E-4</c:v>
                </c:pt>
                <c:pt idx="11808">
                  <c:v>-9.4506666666672881E-5</c:v>
                </c:pt>
                <c:pt idx="11809">
                  <c:v>-1.0450666666667291E-4</c:v>
                </c:pt>
                <c:pt idx="11810">
                  <c:v>-1.0450666666667291E-4</c:v>
                </c:pt>
                <c:pt idx="11811">
                  <c:v>-1.0450666666667291E-4</c:v>
                </c:pt>
                <c:pt idx="11812">
                  <c:v>-1.0450666666667291E-4</c:v>
                </c:pt>
                <c:pt idx="11813">
                  <c:v>-9.4506666666672881E-5</c:v>
                </c:pt>
                <c:pt idx="11814">
                  <c:v>-9.4506666666672881E-5</c:v>
                </c:pt>
                <c:pt idx="11815">
                  <c:v>-9.4506666666672881E-5</c:v>
                </c:pt>
                <c:pt idx="11816">
                  <c:v>-1.0450666666667291E-4</c:v>
                </c:pt>
                <c:pt idx="11817">
                  <c:v>-8.4506666666672855E-5</c:v>
                </c:pt>
                <c:pt idx="11818">
                  <c:v>-9.4506666666672881E-5</c:v>
                </c:pt>
                <c:pt idx="11819">
                  <c:v>-8.4506666666672855E-5</c:v>
                </c:pt>
                <c:pt idx="11820">
                  <c:v>-9.4506666666672881E-5</c:v>
                </c:pt>
                <c:pt idx="11821">
                  <c:v>-8.4506666666672855E-5</c:v>
                </c:pt>
                <c:pt idx="11822">
                  <c:v>-9.4506666666672881E-5</c:v>
                </c:pt>
                <c:pt idx="11823">
                  <c:v>-8.4506666666672855E-5</c:v>
                </c:pt>
                <c:pt idx="11824">
                  <c:v>-8.4506666666672855E-5</c:v>
                </c:pt>
                <c:pt idx="11825">
                  <c:v>-8.4506666666672855E-5</c:v>
                </c:pt>
                <c:pt idx="11826">
                  <c:v>-8.4506666666672855E-5</c:v>
                </c:pt>
                <c:pt idx="11827">
                  <c:v>-7.4506666666673046E-5</c:v>
                </c:pt>
                <c:pt idx="11828">
                  <c:v>-8.4506666666672855E-5</c:v>
                </c:pt>
                <c:pt idx="11829">
                  <c:v>-7.4506666666673046E-5</c:v>
                </c:pt>
                <c:pt idx="11830">
                  <c:v>-6.450666666667302E-5</c:v>
                </c:pt>
                <c:pt idx="11831">
                  <c:v>-6.450666666667302E-5</c:v>
                </c:pt>
                <c:pt idx="11832">
                  <c:v>-7.4506666666673046E-5</c:v>
                </c:pt>
                <c:pt idx="11833">
                  <c:v>-5.4506666666672993E-5</c:v>
                </c:pt>
                <c:pt idx="11834">
                  <c:v>-5.4506666666672993E-5</c:v>
                </c:pt>
                <c:pt idx="11835">
                  <c:v>-4.4506666666672967E-5</c:v>
                </c:pt>
                <c:pt idx="11836">
                  <c:v>-4.4506666666672967E-5</c:v>
                </c:pt>
                <c:pt idx="11837">
                  <c:v>-4.4506666666672967E-5</c:v>
                </c:pt>
                <c:pt idx="11838">
                  <c:v>-4.4506666666672967E-5</c:v>
                </c:pt>
                <c:pt idx="11839">
                  <c:v>-2.4506666666672915E-5</c:v>
                </c:pt>
                <c:pt idx="11840">
                  <c:v>-1.4506666666672888E-5</c:v>
                </c:pt>
                <c:pt idx="11841">
                  <c:v>-1.4506666666672888E-5</c:v>
                </c:pt>
                <c:pt idx="11842">
                  <c:v>-1.4506666666672888E-5</c:v>
                </c:pt>
                <c:pt idx="11843">
                  <c:v>5.4933333333269472E-6</c:v>
                </c:pt>
                <c:pt idx="11844">
                  <c:v>5.4933333333269472E-6</c:v>
                </c:pt>
                <c:pt idx="11845">
                  <c:v>1.5493333333326973E-5</c:v>
                </c:pt>
                <c:pt idx="11846">
                  <c:v>2.5493333333327E-5</c:v>
                </c:pt>
                <c:pt idx="11847">
                  <c:v>3.5493333333327026E-5</c:v>
                </c:pt>
                <c:pt idx="11848">
                  <c:v>2.5493333333327E-5</c:v>
                </c:pt>
                <c:pt idx="11849">
                  <c:v>4.5493333333327052E-5</c:v>
                </c:pt>
                <c:pt idx="11850">
                  <c:v>5.5493333333327078E-5</c:v>
                </c:pt>
                <c:pt idx="11851">
                  <c:v>6.5493333333327105E-5</c:v>
                </c:pt>
                <c:pt idx="11852">
                  <c:v>6.5493333333327105E-5</c:v>
                </c:pt>
                <c:pt idx="11853">
                  <c:v>8.549333333332694E-5</c:v>
                </c:pt>
                <c:pt idx="11854">
                  <c:v>8.549333333332694E-5</c:v>
                </c:pt>
                <c:pt idx="11855">
                  <c:v>9.5493333333326966E-5</c:v>
                </c:pt>
                <c:pt idx="11856">
                  <c:v>1.0549333333332699E-4</c:v>
                </c:pt>
                <c:pt idx="11857">
                  <c:v>1.0549333333332699E-4</c:v>
                </c:pt>
                <c:pt idx="11858">
                  <c:v>1.0549333333332699E-4</c:v>
                </c:pt>
                <c:pt idx="11859">
                  <c:v>1.1549333333332702E-4</c:v>
                </c:pt>
                <c:pt idx="11860">
                  <c:v>1.1549333333332702E-4</c:v>
                </c:pt>
                <c:pt idx="11861">
                  <c:v>1.2549333333332705E-4</c:v>
                </c:pt>
                <c:pt idx="11862">
                  <c:v>1.2549333333332705E-4</c:v>
                </c:pt>
                <c:pt idx="11863">
                  <c:v>1.3549333333332707E-4</c:v>
                </c:pt>
                <c:pt idx="11864">
                  <c:v>1.2549333333332705E-4</c:v>
                </c:pt>
                <c:pt idx="11865">
                  <c:v>1.3549333333332707E-4</c:v>
                </c:pt>
                <c:pt idx="11866">
                  <c:v>1.3549333333332707E-4</c:v>
                </c:pt>
                <c:pt idx="11867">
                  <c:v>1.3549333333332707E-4</c:v>
                </c:pt>
                <c:pt idx="11868">
                  <c:v>1.2549333333332705E-4</c:v>
                </c:pt>
                <c:pt idx="11869">
                  <c:v>1.2549333333332705E-4</c:v>
                </c:pt>
                <c:pt idx="11870">
                  <c:v>1.2549333333332705E-4</c:v>
                </c:pt>
                <c:pt idx="11871">
                  <c:v>1.2549333333332705E-4</c:v>
                </c:pt>
                <c:pt idx="11872">
                  <c:v>1.2549333333332705E-4</c:v>
                </c:pt>
                <c:pt idx="11873">
                  <c:v>1.2549333333332705E-4</c:v>
                </c:pt>
                <c:pt idx="11874">
                  <c:v>1.1549333333332702E-4</c:v>
                </c:pt>
                <c:pt idx="11875">
                  <c:v>1.2549333333332705E-4</c:v>
                </c:pt>
                <c:pt idx="11876">
                  <c:v>1.1549333333332702E-4</c:v>
                </c:pt>
                <c:pt idx="11877">
                  <c:v>1.2549333333332705E-4</c:v>
                </c:pt>
                <c:pt idx="11878">
                  <c:v>1.1549333333332702E-4</c:v>
                </c:pt>
                <c:pt idx="11879">
                  <c:v>1.1549333333332702E-4</c:v>
                </c:pt>
                <c:pt idx="11880">
                  <c:v>1.0549333333332699E-4</c:v>
                </c:pt>
                <c:pt idx="11881">
                  <c:v>1.1549333333332702E-4</c:v>
                </c:pt>
                <c:pt idx="11882">
                  <c:v>1.0549333333332699E-4</c:v>
                </c:pt>
                <c:pt idx="11883">
                  <c:v>1.0549333333332699E-4</c:v>
                </c:pt>
                <c:pt idx="11884">
                  <c:v>1.0549333333332699E-4</c:v>
                </c:pt>
                <c:pt idx="11885">
                  <c:v>1.0549333333332699E-4</c:v>
                </c:pt>
                <c:pt idx="11886">
                  <c:v>1.0549333333332699E-4</c:v>
                </c:pt>
                <c:pt idx="11887">
                  <c:v>1.0549333333332699E-4</c:v>
                </c:pt>
                <c:pt idx="11888">
                  <c:v>1.1549333333332702E-4</c:v>
                </c:pt>
                <c:pt idx="11889">
                  <c:v>1.0549333333332699E-4</c:v>
                </c:pt>
                <c:pt idx="11890">
                  <c:v>1.0549333333332699E-4</c:v>
                </c:pt>
                <c:pt idx="11891">
                  <c:v>1.0549333333332699E-4</c:v>
                </c:pt>
                <c:pt idx="11892">
                  <c:v>1.0549333333332699E-4</c:v>
                </c:pt>
                <c:pt idx="11893">
                  <c:v>1.1549333333332702E-4</c:v>
                </c:pt>
                <c:pt idx="11894">
                  <c:v>1.1549333333332702E-4</c:v>
                </c:pt>
                <c:pt idx="11895">
                  <c:v>1.1549333333332702E-4</c:v>
                </c:pt>
                <c:pt idx="11896">
                  <c:v>1.0549333333332699E-4</c:v>
                </c:pt>
                <c:pt idx="11897">
                  <c:v>1.1549333333332702E-4</c:v>
                </c:pt>
                <c:pt idx="11898">
                  <c:v>1.1549333333332702E-4</c:v>
                </c:pt>
                <c:pt idx="11899">
                  <c:v>1.1549333333332702E-4</c:v>
                </c:pt>
                <c:pt idx="11900">
                  <c:v>1.0549333333332699E-4</c:v>
                </c:pt>
                <c:pt idx="11901">
                  <c:v>1.1549333333332702E-4</c:v>
                </c:pt>
                <c:pt idx="11902">
                  <c:v>1.0549333333332699E-4</c:v>
                </c:pt>
                <c:pt idx="11903">
                  <c:v>1.1549333333332702E-4</c:v>
                </c:pt>
                <c:pt idx="11904">
                  <c:v>1.1549333333332702E-4</c:v>
                </c:pt>
                <c:pt idx="11905">
                  <c:v>1.0549333333332699E-4</c:v>
                </c:pt>
                <c:pt idx="11906">
                  <c:v>1.0549333333332699E-4</c:v>
                </c:pt>
                <c:pt idx="11907">
                  <c:v>1.0549333333332699E-4</c:v>
                </c:pt>
                <c:pt idx="11908">
                  <c:v>1.0549333333332699E-4</c:v>
                </c:pt>
                <c:pt idx="11909">
                  <c:v>1.0549333333332699E-4</c:v>
                </c:pt>
                <c:pt idx="11910">
                  <c:v>1.0549333333332699E-4</c:v>
                </c:pt>
                <c:pt idx="11911">
                  <c:v>1.0549333333332699E-4</c:v>
                </c:pt>
                <c:pt idx="11912">
                  <c:v>8.549333333332694E-5</c:v>
                </c:pt>
                <c:pt idx="11913">
                  <c:v>1.0549333333332699E-4</c:v>
                </c:pt>
                <c:pt idx="11914">
                  <c:v>9.5493333333326966E-5</c:v>
                </c:pt>
                <c:pt idx="11915">
                  <c:v>9.5493333333326966E-5</c:v>
                </c:pt>
                <c:pt idx="11916">
                  <c:v>8.549333333332694E-5</c:v>
                </c:pt>
                <c:pt idx="11917">
                  <c:v>8.549333333332694E-5</c:v>
                </c:pt>
                <c:pt idx="11918">
                  <c:v>8.549333333332694E-5</c:v>
                </c:pt>
                <c:pt idx="11919">
                  <c:v>8.549333333332694E-5</c:v>
                </c:pt>
                <c:pt idx="11920">
                  <c:v>8.549333333332694E-5</c:v>
                </c:pt>
                <c:pt idx="11921">
                  <c:v>8.549333333332694E-5</c:v>
                </c:pt>
                <c:pt idx="11922">
                  <c:v>7.5493333333327131E-5</c:v>
                </c:pt>
                <c:pt idx="11923">
                  <c:v>8.549333333332694E-5</c:v>
                </c:pt>
                <c:pt idx="11924">
                  <c:v>7.5493333333327131E-5</c:v>
                </c:pt>
                <c:pt idx="11925">
                  <c:v>8.549333333332694E-5</c:v>
                </c:pt>
                <c:pt idx="11926">
                  <c:v>8.549333333332694E-5</c:v>
                </c:pt>
                <c:pt idx="11927">
                  <c:v>8.549333333332694E-5</c:v>
                </c:pt>
                <c:pt idx="11928">
                  <c:v>6.5493333333327105E-5</c:v>
                </c:pt>
                <c:pt idx="11929">
                  <c:v>8.549333333332694E-5</c:v>
                </c:pt>
                <c:pt idx="11930">
                  <c:v>8.549333333332694E-5</c:v>
                </c:pt>
                <c:pt idx="11931">
                  <c:v>8.549333333332694E-5</c:v>
                </c:pt>
                <c:pt idx="11932">
                  <c:v>6.5493333333327105E-5</c:v>
                </c:pt>
                <c:pt idx="11933">
                  <c:v>7.5493333333327131E-5</c:v>
                </c:pt>
                <c:pt idx="11934">
                  <c:v>6.5493333333327105E-5</c:v>
                </c:pt>
                <c:pt idx="11935">
                  <c:v>7.5493333333327131E-5</c:v>
                </c:pt>
                <c:pt idx="11936">
                  <c:v>7.5493333333327131E-5</c:v>
                </c:pt>
                <c:pt idx="11937">
                  <c:v>6.5493333333327105E-5</c:v>
                </c:pt>
                <c:pt idx="11938">
                  <c:v>6.5493333333327105E-5</c:v>
                </c:pt>
                <c:pt idx="11939">
                  <c:v>6.5493333333327105E-5</c:v>
                </c:pt>
                <c:pt idx="11940">
                  <c:v>5.5493333333327078E-5</c:v>
                </c:pt>
                <c:pt idx="11941">
                  <c:v>5.5493333333327078E-5</c:v>
                </c:pt>
                <c:pt idx="11942">
                  <c:v>5.5493333333327078E-5</c:v>
                </c:pt>
                <c:pt idx="11943">
                  <c:v>5.5493333333327078E-5</c:v>
                </c:pt>
                <c:pt idx="11944">
                  <c:v>3.5493333333327026E-5</c:v>
                </c:pt>
                <c:pt idx="11945">
                  <c:v>4.5493333333327052E-5</c:v>
                </c:pt>
                <c:pt idx="11946">
                  <c:v>4.5493333333327052E-5</c:v>
                </c:pt>
                <c:pt idx="11947">
                  <c:v>3.5493333333327026E-5</c:v>
                </c:pt>
                <c:pt idx="11948">
                  <c:v>2.5493333333327E-5</c:v>
                </c:pt>
                <c:pt idx="11949">
                  <c:v>2.5493333333327E-5</c:v>
                </c:pt>
                <c:pt idx="11950">
                  <c:v>1.5493333333326973E-5</c:v>
                </c:pt>
                <c:pt idx="11951">
                  <c:v>2.5493333333327E-5</c:v>
                </c:pt>
                <c:pt idx="11952">
                  <c:v>2.5493333333327E-5</c:v>
                </c:pt>
                <c:pt idx="11953">
                  <c:v>1.5493333333326973E-5</c:v>
                </c:pt>
                <c:pt idx="11954">
                  <c:v>5.4933333333269472E-6</c:v>
                </c:pt>
                <c:pt idx="11955">
                  <c:v>5.4933333333269472E-6</c:v>
                </c:pt>
                <c:pt idx="11956">
                  <c:v>5.4933333333269472E-6</c:v>
                </c:pt>
                <c:pt idx="11957">
                  <c:v>5.4933333333269472E-6</c:v>
                </c:pt>
                <c:pt idx="11958">
                  <c:v>5.4933333333269472E-6</c:v>
                </c:pt>
                <c:pt idx="11959">
                  <c:v>5.4933333333269472E-6</c:v>
                </c:pt>
                <c:pt idx="11960">
                  <c:v>-4.5066666666728622E-6</c:v>
                </c:pt>
                <c:pt idx="11961">
                  <c:v>5.4933333333269472E-6</c:v>
                </c:pt>
                <c:pt idx="11962">
                  <c:v>5.4933333333269472E-6</c:v>
                </c:pt>
                <c:pt idx="11963">
                  <c:v>5.4933333333269472E-6</c:v>
                </c:pt>
                <c:pt idx="11964">
                  <c:v>5.4933333333269472E-6</c:v>
                </c:pt>
                <c:pt idx="11965">
                  <c:v>5.4933333333269472E-6</c:v>
                </c:pt>
                <c:pt idx="11966">
                  <c:v>5.4933333333269472E-6</c:v>
                </c:pt>
                <c:pt idx="11967">
                  <c:v>5.4933333333269472E-6</c:v>
                </c:pt>
                <c:pt idx="11968">
                  <c:v>5.4933333333269472E-6</c:v>
                </c:pt>
                <c:pt idx="11969">
                  <c:v>5.4933333333269472E-6</c:v>
                </c:pt>
                <c:pt idx="11970">
                  <c:v>5.4933333333269472E-6</c:v>
                </c:pt>
                <c:pt idx="11971">
                  <c:v>5.4933333333269472E-6</c:v>
                </c:pt>
                <c:pt idx="11972">
                  <c:v>5.4933333333269472E-6</c:v>
                </c:pt>
                <c:pt idx="11973">
                  <c:v>5.4933333333269472E-6</c:v>
                </c:pt>
                <c:pt idx="11974">
                  <c:v>5.4933333333269472E-6</c:v>
                </c:pt>
                <c:pt idx="11975">
                  <c:v>5.4933333333269472E-6</c:v>
                </c:pt>
                <c:pt idx="11976">
                  <c:v>-4.5066666666728622E-6</c:v>
                </c:pt>
                <c:pt idx="11977">
                  <c:v>5.4933333333269472E-6</c:v>
                </c:pt>
                <c:pt idx="11978">
                  <c:v>5.4933333333269472E-6</c:v>
                </c:pt>
                <c:pt idx="11979">
                  <c:v>5.4933333333269472E-6</c:v>
                </c:pt>
                <c:pt idx="11980">
                  <c:v>-4.5066666666728622E-6</c:v>
                </c:pt>
                <c:pt idx="11981">
                  <c:v>5.4933333333269472E-6</c:v>
                </c:pt>
                <c:pt idx="11982">
                  <c:v>-4.5066666666728622E-6</c:v>
                </c:pt>
                <c:pt idx="11983">
                  <c:v>-4.5066666666728622E-6</c:v>
                </c:pt>
                <c:pt idx="11984">
                  <c:v>-4.5066666666728622E-6</c:v>
                </c:pt>
                <c:pt idx="11985">
                  <c:v>-4.5066666666728622E-6</c:v>
                </c:pt>
                <c:pt idx="11986">
                  <c:v>-1.4506666666672888E-5</c:v>
                </c:pt>
                <c:pt idx="11987">
                  <c:v>-1.4506666666672888E-5</c:v>
                </c:pt>
                <c:pt idx="11988">
                  <c:v>-1.4506666666672888E-5</c:v>
                </c:pt>
                <c:pt idx="11989">
                  <c:v>-1.4506666666672888E-5</c:v>
                </c:pt>
                <c:pt idx="11990">
                  <c:v>-1.4506666666672888E-5</c:v>
                </c:pt>
                <c:pt idx="11991">
                  <c:v>-1.4506666666672888E-5</c:v>
                </c:pt>
                <c:pt idx="11992">
                  <c:v>-2.4506666666672915E-5</c:v>
                </c:pt>
                <c:pt idx="11993">
                  <c:v>-1.4506666666672888E-5</c:v>
                </c:pt>
                <c:pt idx="11994">
                  <c:v>-2.4506666666672915E-5</c:v>
                </c:pt>
                <c:pt idx="11995">
                  <c:v>-2.4506666666672915E-5</c:v>
                </c:pt>
                <c:pt idx="11996">
                  <c:v>-2.4506666666672915E-5</c:v>
                </c:pt>
                <c:pt idx="11997">
                  <c:v>-2.4506666666672915E-5</c:v>
                </c:pt>
                <c:pt idx="11998">
                  <c:v>-2.4506666666672915E-5</c:v>
                </c:pt>
                <c:pt idx="11999">
                  <c:v>-2.4506666666672915E-5</c:v>
                </c:pt>
                <c:pt idx="12000">
                  <c:v>-1.4506666666672888E-5</c:v>
                </c:pt>
                <c:pt idx="12001">
                  <c:v>-2.4506666666672915E-5</c:v>
                </c:pt>
                <c:pt idx="12002">
                  <c:v>-2.4506666666672915E-5</c:v>
                </c:pt>
                <c:pt idx="12003">
                  <c:v>-1.4506666666672888E-5</c:v>
                </c:pt>
                <c:pt idx="12004">
                  <c:v>-2.4506666666672915E-5</c:v>
                </c:pt>
                <c:pt idx="12005">
                  <c:v>-1.4506666666672888E-5</c:v>
                </c:pt>
                <c:pt idx="12006">
                  <c:v>-1.4506666666672888E-5</c:v>
                </c:pt>
                <c:pt idx="12007">
                  <c:v>-1.4506666666672888E-5</c:v>
                </c:pt>
                <c:pt idx="12008">
                  <c:v>-2.4506666666672915E-5</c:v>
                </c:pt>
                <c:pt idx="12009">
                  <c:v>-1.4506666666672888E-5</c:v>
                </c:pt>
                <c:pt idx="12010">
                  <c:v>-1.4506666666672888E-5</c:v>
                </c:pt>
                <c:pt idx="12011">
                  <c:v>-1.4506666666672888E-5</c:v>
                </c:pt>
                <c:pt idx="12012">
                  <c:v>-2.4506666666672915E-5</c:v>
                </c:pt>
                <c:pt idx="12013">
                  <c:v>-2.4506666666672915E-5</c:v>
                </c:pt>
                <c:pt idx="12014">
                  <c:v>-2.4506666666672915E-5</c:v>
                </c:pt>
                <c:pt idx="12015">
                  <c:v>-2.4506666666672915E-5</c:v>
                </c:pt>
                <c:pt idx="12016">
                  <c:v>-2.4506666666672915E-5</c:v>
                </c:pt>
                <c:pt idx="12017">
                  <c:v>-2.4506666666672915E-5</c:v>
                </c:pt>
                <c:pt idx="12018">
                  <c:v>-3.4506666666672941E-5</c:v>
                </c:pt>
                <c:pt idx="12019">
                  <c:v>-3.4506666666672941E-5</c:v>
                </c:pt>
                <c:pt idx="12020">
                  <c:v>-4.4506666666672967E-5</c:v>
                </c:pt>
                <c:pt idx="12021">
                  <c:v>-3.4506666666672941E-5</c:v>
                </c:pt>
                <c:pt idx="12022">
                  <c:v>-4.4506666666672967E-5</c:v>
                </c:pt>
                <c:pt idx="12023">
                  <c:v>-4.4506666666672967E-5</c:v>
                </c:pt>
                <c:pt idx="12024">
                  <c:v>-5.4506666666672993E-5</c:v>
                </c:pt>
                <c:pt idx="12025">
                  <c:v>-4.4506666666672967E-5</c:v>
                </c:pt>
                <c:pt idx="12026">
                  <c:v>-4.4506666666672967E-5</c:v>
                </c:pt>
                <c:pt idx="12027">
                  <c:v>-4.4506666666672967E-5</c:v>
                </c:pt>
                <c:pt idx="12028">
                  <c:v>-6.450666666667302E-5</c:v>
                </c:pt>
                <c:pt idx="12029">
                  <c:v>-5.4506666666672993E-5</c:v>
                </c:pt>
                <c:pt idx="12030">
                  <c:v>-6.450666666667302E-5</c:v>
                </c:pt>
                <c:pt idx="12031">
                  <c:v>-5.4506666666672993E-5</c:v>
                </c:pt>
                <c:pt idx="12032">
                  <c:v>-4.4506666666672967E-5</c:v>
                </c:pt>
                <c:pt idx="12033">
                  <c:v>-4.4506666666672967E-5</c:v>
                </c:pt>
                <c:pt idx="12034">
                  <c:v>-5.4506666666672993E-5</c:v>
                </c:pt>
                <c:pt idx="12035">
                  <c:v>-4.4506666666672967E-5</c:v>
                </c:pt>
                <c:pt idx="12036">
                  <c:v>-4.4506666666672967E-5</c:v>
                </c:pt>
                <c:pt idx="12037">
                  <c:v>-3.4506666666672941E-5</c:v>
                </c:pt>
                <c:pt idx="12038">
                  <c:v>-3.4506666666672941E-5</c:v>
                </c:pt>
                <c:pt idx="12039">
                  <c:v>-2.4506666666672915E-5</c:v>
                </c:pt>
                <c:pt idx="12040">
                  <c:v>-3.4506666666672941E-5</c:v>
                </c:pt>
                <c:pt idx="12041">
                  <c:v>-1.4506666666672888E-5</c:v>
                </c:pt>
                <c:pt idx="12042">
                  <c:v>-1.4506666666672888E-5</c:v>
                </c:pt>
                <c:pt idx="12043">
                  <c:v>-1.4506666666672888E-5</c:v>
                </c:pt>
                <c:pt idx="12044">
                  <c:v>-1.4506666666672888E-5</c:v>
                </c:pt>
                <c:pt idx="12045">
                  <c:v>5.4933333333269472E-6</c:v>
                </c:pt>
                <c:pt idx="12046">
                  <c:v>5.4933333333269472E-6</c:v>
                </c:pt>
                <c:pt idx="12047">
                  <c:v>1.5493333333326973E-5</c:v>
                </c:pt>
                <c:pt idx="12048">
                  <c:v>2.5493333333327E-5</c:v>
                </c:pt>
                <c:pt idx="12049">
                  <c:v>2.5493333333327E-5</c:v>
                </c:pt>
                <c:pt idx="12050">
                  <c:v>2.5493333333327E-5</c:v>
                </c:pt>
                <c:pt idx="12051">
                  <c:v>3.5493333333327026E-5</c:v>
                </c:pt>
                <c:pt idx="12052">
                  <c:v>3.5493333333327026E-5</c:v>
                </c:pt>
                <c:pt idx="12053">
                  <c:v>4.5493333333327052E-5</c:v>
                </c:pt>
                <c:pt idx="12054">
                  <c:v>4.5493333333327052E-5</c:v>
                </c:pt>
                <c:pt idx="12055">
                  <c:v>4.5493333333327052E-5</c:v>
                </c:pt>
                <c:pt idx="12056">
                  <c:v>4.5493333333327052E-5</c:v>
                </c:pt>
                <c:pt idx="12057">
                  <c:v>5.5493333333327078E-5</c:v>
                </c:pt>
                <c:pt idx="12058">
                  <c:v>5.5493333333327078E-5</c:v>
                </c:pt>
                <c:pt idx="12059">
                  <c:v>5.5493333333327078E-5</c:v>
                </c:pt>
                <c:pt idx="12060">
                  <c:v>4.5493333333327052E-5</c:v>
                </c:pt>
                <c:pt idx="12061">
                  <c:v>5.5493333333327078E-5</c:v>
                </c:pt>
                <c:pt idx="12062">
                  <c:v>4.5493333333327052E-5</c:v>
                </c:pt>
                <c:pt idx="12063">
                  <c:v>5.5493333333327078E-5</c:v>
                </c:pt>
                <c:pt idx="12064">
                  <c:v>6.5493333333327105E-5</c:v>
                </c:pt>
                <c:pt idx="12065">
                  <c:v>5.5493333333327078E-5</c:v>
                </c:pt>
                <c:pt idx="12066">
                  <c:v>4.5493333333327052E-5</c:v>
                </c:pt>
                <c:pt idx="12067">
                  <c:v>5.5493333333327078E-5</c:v>
                </c:pt>
                <c:pt idx="12068">
                  <c:v>4.5493333333327052E-5</c:v>
                </c:pt>
                <c:pt idx="12069">
                  <c:v>5.5493333333327078E-5</c:v>
                </c:pt>
                <c:pt idx="12070">
                  <c:v>4.5493333333327052E-5</c:v>
                </c:pt>
                <c:pt idx="12071">
                  <c:v>5.5493333333327078E-5</c:v>
                </c:pt>
                <c:pt idx="12072">
                  <c:v>4.5493333333327052E-5</c:v>
                </c:pt>
                <c:pt idx="12073">
                  <c:v>5.5493333333327078E-5</c:v>
                </c:pt>
                <c:pt idx="12074">
                  <c:v>4.5493333333327052E-5</c:v>
                </c:pt>
                <c:pt idx="12075">
                  <c:v>4.5493333333327052E-5</c:v>
                </c:pt>
                <c:pt idx="12076">
                  <c:v>4.5493333333327052E-5</c:v>
                </c:pt>
                <c:pt idx="12077">
                  <c:v>5.5493333333327078E-5</c:v>
                </c:pt>
                <c:pt idx="12078">
                  <c:v>4.5493333333327052E-5</c:v>
                </c:pt>
                <c:pt idx="12079">
                  <c:v>5.5493333333327078E-5</c:v>
                </c:pt>
                <c:pt idx="12080">
                  <c:v>6.5493333333327105E-5</c:v>
                </c:pt>
                <c:pt idx="12081">
                  <c:v>5.5493333333327078E-5</c:v>
                </c:pt>
                <c:pt idx="12082">
                  <c:v>5.5493333333327078E-5</c:v>
                </c:pt>
                <c:pt idx="12083">
                  <c:v>6.5493333333327105E-5</c:v>
                </c:pt>
                <c:pt idx="12084">
                  <c:v>5.5493333333327078E-5</c:v>
                </c:pt>
                <c:pt idx="12085">
                  <c:v>6.5493333333327105E-5</c:v>
                </c:pt>
                <c:pt idx="12086">
                  <c:v>6.5493333333327105E-5</c:v>
                </c:pt>
                <c:pt idx="12087">
                  <c:v>6.5493333333327105E-5</c:v>
                </c:pt>
                <c:pt idx="12088">
                  <c:v>5.5493333333327078E-5</c:v>
                </c:pt>
                <c:pt idx="12089">
                  <c:v>6.5493333333327105E-5</c:v>
                </c:pt>
                <c:pt idx="12090">
                  <c:v>6.5493333333327105E-5</c:v>
                </c:pt>
                <c:pt idx="12091">
                  <c:v>6.5493333333327105E-5</c:v>
                </c:pt>
                <c:pt idx="12092">
                  <c:v>6.5493333333327105E-5</c:v>
                </c:pt>
                <c:pt idx="12093">
                  <c:v>6.5493333333327105E-5</c:v>
                </c:pt>
                <c:pt idx="12094">
                  <c:v>6.5493333333327105E-5</c:v>
                </c:pt>
                <c:pt idx="12095">
                  <c:v>6.5493333333327105E-5</c:v>
                </c:pt>
                <c:pt idx="12096">
                  <c:v>6.5493333333327105E-5</c:v>
                </c:pt>
                <c:pt idx="12097">
                  <c:v>6.5493333333327105E-5</c:v>
                </c:pt>
                <c:pt idx="12098">
                  <c:v>5.5493333333327078E-5</c:v>
                </c:pt>
                <c:pt idx="12099">
                  <c:v>6.5493333333327105E-5</c:v>
                </c:pt>
                <c:pt idx="12100">
                  <c:v>5.5493333333327078E-5</c:v>
                </c:pt>
                <c:pt idx="12101">
                  <c:v>6.5493333333327105E-5</c:v>
                </c:pt>
                <c:pt idx="12102">
                  <c:v>5.5493333333327078E-5</c:v>
                </c:pt>
                <c:pt idx="12103">
                  <c:v>5.5493333333327078E-5</c:v>
                </c:pt>
                <c:pt idx="12104">
                  <c:v>4.5493333333327052E-5</c:v>
                </c:pt>
                <c:pt idx="12105">
                  <c:v>5.5493333333327078E-5</c:v>
                </c:pt>
                <c:pt idx="12106">
                  <c:v>4.5493333333327052E-5</c:v>
                </c:pt>
                <c:pt idx="12107">
                  <c:v>4.5493333333327052E-5</c:v>
                </c:pt>
                <c:pt idx="12108">
                  <c:v>4.5493333333327052E-5</c:v>
                </c:pt>
                <c:pt idx="12109">
                  <c:v>4.5493333333327052E-5</c:v>
                </c:pt>
                <c:pt idx="12110">
                  <c:v>4.5493333333327052E-5</c:v>
                </c:pt>
                <c:pt idx="12111">
                  <c:v>4.5493333333327052E-5</c:v>
                </c:pt>
                <c:pt idx="12112">
                  <c:v>4.5493333333327052E-5</c:v>
                </c:pt>
                <c:pt idx="12113">
                  <c:v>4.5493333333327052E-5</c:v>
                </c:pt>
                <c:pt idx="12114">
                  <c:v>4.5493333333327052E-5</c:v>
                </c:pt>
                <c:pt idx="12115">
                  <c:v>4.5493333333327052E-5</c:v>
                </c:pt>
                <c:pt idx="12116">
                  <c:v>4.5493333333327052E-5</c:v>
                </c:pt>
                <c:pt idx="12117">
                  <c:v>4.5493333333327052E-5</c:v>
                </c:pt>
                <c:pt idx="12118">
                  <c:v>4.5493333333327052E-5</c:v>
                </c:pt>
                <c:pt idx="12119">
                  <c:v>4.5493333333327052E-5</c:v>
                </c:pt>
                <c:pt idx="12120">
                  <c:v>4.5493333333327052E-5</c:v>
                </c:pt>
                <c:pt idx="12121">
                  <c:v>5.5493333333327078E-5</c:v>
                </c:pt>
                <c:pt idx="12122">
                  <c:v>4.5493333333327052E-5</c:v>
                </c:pt>
                <c:pt idx="12123">
                  <c:v>4.5493333333327052E-5</c:v>
                </c:pt>
                <c:pt idx="12124">
                  <c:v>4.5493333333327052E-5</c:v>
                </c:pt>
                <c:pt idx="12125">
                  <c:v>5.5493333333327078E-5</c:v>
                </c:pt>
                <c:pt idx="12126">
                  <c:v>4.5493333333327052E-5</c:v>
                </c:pt>
                <c:pt idx="12127">
                  <c:v>5.5493333333327078E-5</c:v>
                </c:pt>
                <c:pt idx="12128">
                  <c:v>5.5493333333327078E-5</c:v>
                </c:pt>
                <c:pt idx="12129">
                  <c:v>4.5493333333327052E-5</c:v>
                </c:pt>
                <c:pt idx="12130">
                  <c:v>4.5493333333327052E-5</c:v>
                </c:pt>
                <c:pt idx="12131">
                  <c:v>4.5493333333327052E-5</c:v>
                </c:pt>
                <c:pt idx="12132">
                  <c:v>4.5493333333327052E-5</c:v>
                </c:pt>
                <c:pt idx="12133">
                  <c:v>4.5493333333327052E-5</c:v>
                </c:pt>
                <c:pt idx="12134">
                  <c:v>4.5493333333327052E-5</c:v>
                </c:pt>
                <c:pt idx="12135">
                  <c:v>4.5493333333327052E-5</c:v>
                </c:pt>
                <c:pt idx="12136">
                  <c:v>2.5493333333327E-5</c:v>
                </c:pt>
                <c:pt idx="12137">
                  <c:v>3.5493333333327026E-5</c:v>
                </c:pt>
                <c:pt idx="12138">
                  <c:v>2.5493333333327E-5</c:v>
                </c:pt>
                <c:pt idx="12139">
                  <c:v>2.5493333333327E-5</c:v>
                </c:pt>
                <c:pt idx="12140">
                  <c:v>5.4933333333269472E-6</c:v>
                </c:pt>
                <c:pt idx="12141">
                  <c:v>1.5493333333326973E-5</c:v>
                </c:pt>
                <c:pt idx="12142">
                  <c:v>5.4933333333269472E-6</c:v>
                </c:pt>
                <c:pt idx="12143">
                  <c:v>5.4933333333269472E-6</c:v>
                </c:pt>
                <c:pt idx="12144">
                  <c:v>5.4933333333269472E-6</c:v>
                </c:pt>
                <c:pt idx="12145">
                  <c:v>-4.5066666666728622E-6</c:v>
                </c:pt>
                <c:pt idx="12146">
                  <c:v>-1.4506666666672888E-5</c:v>
                </c:pt>
                <c:pt idx="12147">
                  <c:v>-1.4506666666672888E-5</c:v>
                </c:pt>
                <c:pt idx="12148">
                  <c:v>-2.4506666666672915E-5</c:v>
                </c:pt>
                <c:pt idx="12149">
                  <c:v>-2.4506666666672915E-5</c:v>
                </c:pt>
                <c:pt idx="12150">
                  <c:v>-2.4506666666672915E-5</c:v>
                </c:pt>
                <c:pt idx="12151">
                  <c:v>-2.4506666666672915E-5</c:v>
                </c:pt>
                <c:pt idx="12152">
                  <c:v>-4.4506666666672967E-5</c:v>
                </c:pt>
                <c:pt idx="12153">
                  <c:v>-3.4506666666672941E-5</c:v>
                </c:pt>
                <c:pt idx="12154">
                  <c:v>-4.4506666666672967E-5</c:v>
                </c:pt>
                <c:pt idx="12155">
                  <c:v>-4.4506666666672967E-5</c:v>
                </c:pt>
                <c:pt idx="12156">
                  <c:v>-5.4506666666672993E-5</c:v>
                </c:pt>
                <c:pt idx="12157">
                  <c:v>-5.4506666666672993E-5</c:v>
                </c:pt>
                <c:pt idx="12158">
                  <c:v>-6.450666666667302E-5</c:v>
                </c:pt>
                <c:pt idx="12159">
                  <c:v>-5.4506666666672993E-5</c:v>
                </c:pt>
                <c:pt idx="12160">
                  <c:v>-5.4506666666672993E-5</c:v>
                </c:pt>
                <c:pt idx="12161">
                  <c:v>-6.450666666667302E-5</c:v>
                </c:pt>
                <c:pt idx="12162">
                  <c:v>-6.450666666667302E-5</c:v>
                </c:pt>
                <c:pt idx="12163">
                  <c:v>-6.450666666667302E-5</c:v>
                </c:pt>
                <c:pt idx="12164">
                  <c:v>-6.450666666667302E-5</c:v>
                </c:pt>
                <c:pt idx="12165">
                  <c:v>-6.450666666667302E-5</c:v>
                </c:pt>
                <c:pt idx="12166">
                  <c:v>-6.450666666667302E-5</c:v>
                </c:pt>
                <c:pt idx="12167">
                  <c:v>-5.4506666666672993E-5</c:v>
                </c:pt>
                <c:pt idx="12168">
                  <c:v>-6.450666666667302E-5</c:v>
                </c:pt>
                <c:pt idx="12169">
                  <c:v>-5.4506666666672993E-5</c:v>
                </c:pt>
                <c:pt idx="12170">
                  <c:v>-5.4506666666672993E-5</c:v>
                </c:pt>
                <c:pt idx="12171">
                  <c:v>-5.4506666666672993E-5</c:v>
                </c:pt>
                <c:pt idx="12172">
                  <c:v>-6.450666666667302E-5</c:v>
                </c:pt>
                <c:pt idx="12173">
                  <c:v>-5.4506666666672993E-5</c:v>
                </c:pt>
                <c:pt idx="12174">
                  <c:v>-5.4506666666672993E-5</c:v>
                </c:pt>
                <c:pt idx="12175">
                  <c:v>-4.4506666666672967E-5</c:v>
                </c:pt>
                <c:pt idx="12176">
                  <c:v>-4.4506666666672967E-5</c:v>
                </c:pt>
                <c:pt idx="12177">
                  <c:v>-4.4506666666672967E-5</c:v>
                </c:pt>
                <c:pt idx="12178">
                  <c:v>-4.4506666666672967E-5</c:v>
                </c:pt>
                <c:pt idx="12179">
                  <c:v>-4.4506666666672967E-5</c:v>
                </c:pt>
                <c:pt idx="12180">
                  <c:v>-4.4506666666672967E-5</c:v>
                </c:pt>
                <c:pt idx="12181">
                  <c:v>-4.4506666666672967E-5</c:v>
                </c:pt>
                <c:pt idx="12182">
                  <c:v>-3.4506666666672941E-5</c:v>
                </c:pt>
                <c:pt idx="12183">
                  <c:v>-3.4506666666672941E-5</c:v>
                </c:pt>
                <c:pt idx="12184">
                  <c:v>-4.4506666666672967E-5</c:v>
                </c:pt>
                <c:pt idx="12185">
                  <c:v>-2.4506666666672915E-5</c:v>
                </c:pt>
                <c:pt idx="12186">
                  <c:v>-3.4506666666672941E-5</c:v>
                </c:pt>
                <c:pt idx="12187">
                  <c:v>-3.4506666666672941E-5</c:v>
                </c:pt>
                <c:pt idx="12188">
                  <c:v>-3.4506666666672941E-5</c:v>
                </c:pt>
                <c:pt idx="12189">
                  <c:v>-2.4506666666672915E-5</c:v>
                </c:pt>
                <c:pt idx="12190">
                  <c:v>-3.4506666666672941E-5</c:v>
                </c:pt>
                <c:pt idx="12191">
                  <c:v>-2.4506666666672915E-5</c:v>
                </c:pt>
                <c:pt idx="12192">
                  <c:v>-2.4506666666672915E-5</c:v>
                </c:pt>
                <c:pt idx="12193">
                  <c:v>-2.4506666666672915E-5</c:v>
                </c:pt>
                <c:pt idx="12194">
                  <c:v>-3.4506666666672941E-5</c:v>
                </c:pt>
                <c:pt idx="12195">
                  <c:v>-2.4506666666672915E-5</c:v>
                </c:pt>
                <c:pt idx="12196">
                  <c:v>-3.4506666666672941E-5</c:v>
                </c:pt>
                <c:pt idx="12197">
                  <c:v>-2.4506666666672915E-5</c:v>
                </c:pt>
                <c:pt idx="12198">
                  <c:v>-2.4506666666672915E-5</c:v>
                </c:pt>
                <c:pt idx="12199">
                  <c:v>-2.4506666666672915E-5</c:v>
                </c:pt>
                <c:pt idx="12200">
                  <c:v>-4.4506666666672967E-5</c:v>
                </c:pt>
                <c:pt idx="12201">
                  <c:v>-2.4506666666672915E-5</c:v>
                </c:pt>
                <c:pt idx="12202">
                  <c:v>-2.4506666666672915E-5</c:v>
                </c:pt>
                <c:pt idx="12203">
                  <c:v>-3.4506666666672941E-5</c:v>
                </c:pt>
                <c:pt idx="12204">
                  <c:v>-4.4506666666672967E-5</c:v>
                </c:pt>
                <c:pt idx="12205">
                  <c:v>-3.4506666666672941E-5</c:v>
                </c:pt>
                <c:pt idx="12206">
                  <c:v>-4.4506666666672967E-5</c:v>
                </c:pt>
                <c:pt idx="12207">
                  <c:v>-3.4506666666672941E-5</c:v>
                </c:pt>
                <c:pt idx="12208">
                  <c:v>-3.4506666666672941E-5</c:v>
                </c:pt>
                <c:pt idx="12209">
                  <c:v>-3.4506666666672941E-5</c:v>
                </c:pt>
                <c:pt idx="12210">
                  <c:v>-4.4506666666672967E-5</c:v>
                </c:pt>
                <c:pt idx="12211">
                  <c:v>-3.4506666666672941E-5</c:v>
                </c:pt>
                <c:pt idx="12212">
                  <c:v>-4.4506666666672967E-5</c:v>
                </c:pt>
                <c:pt idx="12213">
                  <c:v>-3.4506666666672941E-5</c:v>
                </c:pt>
                <c:pt idx="12214">
                  <c:v>-3.4506666666672941E-5</c:v>
                </c:pt>
                <c:pt idx="12215">
                  <c:v>-3.4506666666672941E-5</c:v>
                </c:pt>
                <c:pt idx="12216">
                  <c:v>-4.4506666666672967E-5</c:v>
                </c:pt>
                <c:pt idx="12217">
                  <c:v>-2.4506666666672915E-5</c:v>
                </c:pt>
                <c:pt idx="12218">
                  <c:v>-3.4506666666672941E-5</c:v>
                </c:pt>
                <c:pt idx="12219">
                  <c:v>-3.4506666666672941E-5</c:v>
                </c:pt>
                <c:pt idx="12220">
                  <c:v>-3.4506666666672941E-5</c:v>
                </c:pt>
                <c:pt idx="12221">
                  <c:v>-2.4506666666672915E-5</c:v>
                </c:pt>
                <c:pt idx="12222">
                  <c:v>-3.4506666666672941E-5</c:v>
                </c:pt>
                <c:pt idx="12223">
                  <c:v>-2.4506666666672915E-5</c:v>
                </c:pt>
                <c:pt idx="12224">
                  <c:v>-1.4506666666672888E-5</c:v>
                </c:pt>
                <c:pt idx="12225">
                  <c:v>-1.4506666666672888E-5</c:v>
                </c:pt>
                <c:pt idx="12226">
                  <c:v>-2.4506666666672915E-5</c:v>
                </c:pt>
                <c:pt idx="12227">
                  <c:v>-1.4506666666672888E-5</c:v>
                </c:pt>
                <c:pt idx="12228">
                  <c:v>-1.4506666666672888E-5</c:v>
                </c:pt>
                <c:pt idx="12229">
                  <c:v>-1.4506666666672888E-5</c:v>
                </c:pt>
                <c:pt idx="12230">
                  <c:v>-4.5066666666728622E-6</c:v>
                </c:pt>
                <c:pt idx="12231">
                  <c:v>-4.5066666666728622E-6</c:v>
                </c:pt>
                <c:pt idx="12232">
                  <c:v>-1.4506666666672888E-5</c:v>
                </c:pt>
                <c:pt idx="12233">
                  <c:v>5.4933333333269472E-6</c:v>
                </c:pt>
                <c:pt idx="12234">
                  <c:v>5.4933333333269472E-6</c:v>
                </c:pt>
                <c:pt idx="12235">
                  <c:v>5.4933333333269472E-6</c:v>
                </c:pt>
                <c:pt idx="12236">
                  <c:v>-4.5066666666728622E-6</c:v>
                </c:pt>
                <c:pt idx="12237">
                  <c:v>5.4933333333269472E-6</c:v>
                </c:pt>
                <c:pt idx="12238">
                  <c:v>5.4933333333269472E-6</c:v>
                </c:pt>
                <c:pt idx="12239">
                  <c:v>5.4933333333269472E-6</c:v>
                </c:pt>
                <c:pt idx="12240">
                  <c:v>5.4933333333269472E-6</c:v>
                </c:pt>
                <c:pt idx="12241">
                  <c:v>5.4933333333269472E-6</c:v>
                </c:pt>
                <c:pt idx="12242">
                  <c:v>5.4933333333269472E-6</c:v>
                </c:pt>
                <c:pt idx="12243">
                  <c:v>5.4933333333269472E-6</c:v>
                </c:pt>
                <c:pt idx="12244">
                  <c:v>5.4933333333269472E-6</c:v>
                </c:pt>
                <c:pt idx="12245">
                  <c:v>5.4933333333269472E-6</c:v>
                </c:pt>
                <c:pt idx="12246">
                  <c:v>5.4933333333269472E-6</c:v>
                </c:pt>
                <c:pt idx="12247">
                  <c:v>5.4933333333269472E-6</c:v>
                </c:pt>
                <c:pt idx="12248">
                  <c:v>-1.4506666666672888E-5</c:v>
                </c:pt>
                <c:pt idx="12249">
                  <c:v>5.4933333333269472E-6</c:v>
                </c:pt>
                <c:pt idx="12250">
                  <c:v>-4.5066666666728622E-6</c:v>
                </c:pt>
                <c:pt idx="12251">
                  <c:v>-4.5066666666728622E-6</c:v>
                </c:pt>
                <c:pt idx="12252">
                  <c:v>-1.4506666666672888E-5</c:v>
                </c:pt>
                <c:pt idx="12253">
                  <c:v>-1.4506666666672888E-5</c:v>
                </c:pt>
                <c:pt idx="12254">
                  <c:v>-1.4506666666672888E-5</c:v>
                </c:pt>
                <c:pt idx="12255">
                  <c:v>-1.4506666666672888E-5</c:v>
                </c:pt>
                <c:pt idx="12256">
                  <c:v>-1.4506666666672888E-5</c:v>
                </c:pt>
                <c:pt idx="12257">
                  <c:v>-1.4506666666672888E-5</c:v>
                </c:pt>
                <c:pt idx="12258">
                  <c:v>-2.4506666666672915E-5</c:v>
                </c:pt>
                <c:pt idx="12259">
                  <c:v>-2.4506666666672915E-5</c:v>
                </c:pt>
                <c:pt idx="12260">
                  <c:v>-2.4506666666672915E-5</c:v>
                </c:pt>
                <c:pt idx="12261">
                  <c:v>-2.4506666666672915E-5</c:v>
                </c:pt>
                <c:pt idx="12262">
                  <c:v>-2.4506666666672915E-5</c:v>
                </c:pt>
                <c:pt idx="12263">
                  <c:v>-2.4506666666672915E-5</c:v>
                </c:pt>
                <c:pt idx="12264">
                  <c:v>-2.4506666666672915E-5</c:v>
                </c:pt>
                <c:pt idx="12265">
                  <c:v>-1.4506666666672888E-5</c:v>
                </c:pt>
                <c:pt idx="12266">
                  <c:v>-2.4506666666672915E-5</c:v>
                </c:pt>
                <c:pt idx="12267">
                  <c:v>-2.4506666666672915E-5</c:v>
                </c:pt>
                <c:pt idx="12268">
                  <c:v>-2.4506666666672915E-5</c:v>
                </c:pt>
                <c:pt idx="12269">
                  <c:v>-1.4506666666672888E-5</c:v>
                </c:pt>
                <c:pt idx="12270">
                  <c:v>-2.4506666666672915E-5</c:v>
                </c:pt>
                <c:pt idx="12271">
                  <c:v>-1.4506666666672888E-5</c:v>
                </c:pt>
                <c:pt idx="12272">
                  <c:v>-1.4506666666672888E-5</c:v>
                </c:pt>
                <c:pt idx="12273">
                  <c:v>-1.4506666666672888E-5</c:v>
                </c:pt>
                <c:pt idx="12274">
                  <c:v>-2.4506666666672915E-5</c:v>
                </c:pt>
                <c:pt idx="12275">
                  <c:v>-1.4506666666672888E-5</c:v>
                </c:pt>
                <c:pt idx="12276">
                  <c:v>-1.4506666666672888E-5</c:v>
                </c:pt>
                <c:pt idx="12277">
                  <c:v>-1.4506666666672888E-5</c:v>
                </c:pt>
                <c:pt idx="12278">
                  <c:v>-1.4506666666672888E-5</c:v>
                </c:pt>
                <c:pt idx="12279">
                  <c:v>-1.4506666666672888E-5</c:v>
                </c:pt>
                <c:pt idx="12280">
                  <c:v>-2.4506666666672915E-5</c:v>
                </c:pt>
                <c:pt idx="12281">
                  <c:v>-1.4506666666672888E-5</c:v>
                </c:pt>
                <c:pt idx="12282">
                  <c:v>-1.4506666666672888E-5</c:v>
                </c:pt>
                <c:pt idx="12283">
                  <c:v>-1.4506666666672888E-5</c:v>
                </c:pt>
                <c:pt idx="12284">
                  <c:v>-2.4506666666672915E-5</c:v>
                </c:pt>
                <c:pt idx="12285">
                  <c:v>-2.4506666666672915E-5</c:v>
                </c:pt>
                <c:pt idx="12286">
                  <c:v>-2.4506666666672915E-5</c:v>
                </c:pt>
                <c:pt idx="12287">
                  <c:v>-2.4506666666672915E-5</c:v>
                </c:pt>
                <c:pt idx="12288">
                  <c:v>-2.4506666666672915E-5</c:v>
                </c:pt>
                <c:pt idx="12289">
                  <c:v>-3.4506666666672941E-5</c:v>
                </c:pt>
                <c:pt idx="12290">
                  <c:v>-4.4506666666672967E-5</c:v>
                </c:pt>
                <c:pt idx="12291">
                  <c:v>-4.4506666666672967E-5</c:v>
                </c:pt>
                <c:pt idx="12292">
                  <c:v>-4.4506666666672967E-5</c:v>
                </c:pt>
                <c:pt idx="12293">
                  <c:v>-4.4506666666672967E-5</c:v>
                </c:pt>
                <c:pt idx="12294">
                  <c:v>-5.4506666666672993E-5</c:v>
                </c:pt>
                <c:pt idx="12295">
                  <c:v>-5.4506666666672993E-5</c:v>
                </c:pt>
                <c:pt idx="12296">
                  <c:v>-6.450666666667302E-5</c:v>
                </c:pt>
                <c:pt idx="12297">
                  <c:v>-6.450666666667302E-5</c:v>
                </c:pt>
                <c:pt idx="12298">
                  <c:v>-6.450666666667302E-5</c:v>
                </c:pt>
                <c:pt idx="12299">
                  <c:v>-6.450666666667302E-5</c:v>
                </c:pt>
                <c:pt idx="12300">
                  <c:v>-8.4506666666672855E-5</c:v>
                </c:pt>
                <c:pt idx="12301">
                  <c:v>-7.4506666666673046E-5</c:v>
                </c:pt>
                <c:pt idx="12302">
                  <c:v>-8.4506666666672855E-5</c:v>
                </c:pt>
                <c:pt idx="12303">
                  <c:v>-8.4506666666672855E-5</c:v>
                </c:pt>
                <c:pt idx="12304">
                  <c:v>-7.4506666666673046E-5</c:v>
                </c:pt>
                <c:pt idx="12305">
                  <c:v>-8.4506666666672855E-5</c:v>
                </c:pt>
                <c:pt idx="12306">
                  <c:v>-8.4506666666672855E-5</c:v>
                </c:pt>
                <c:pt idx="12307">
                  <c:v>-8.4506666666672855E-5</c:v>
                </c:pt>
                <c:pt idx="12308">
                  <c:v>-8.4506666666672855E-5</c:v>
                </c:pt>
                <c:pt idx="12309">
                  <c:v>-7.4506666666673046E-5</c:v>
                </c:pt>
                <c:pt idx="12310">
                  <c:v>-7.4506666666673046E-5</c:v>
                </c:pt>
                <c:pt idx="12311">
                  <c:v>-7.4506666666673046E-5</c:v>
                </c:pt>
                <c:pt idx="12312">
                  <c:v>-8.4506666666672855E-5</c:v>
                </c:pt>
                <c:pt idx="12313">
                  <c:v>-6.450666666667302E-5</c:v>
                </c:pt>
                <c:pt idx="12314">
                  <c:v>-6.450666666667302E-5</c:v>
                </c:pt>
                <c:pt idx="12315">
                  <c:v>-6.450666666667302E-5</c:v>
                </c:pt>
                <c:pt idx="12316">
                  <c:v>-6.450666666667302E-5</c:v>
                </c:pt>
                <c:pt idx="12317">
                  <c:v>-6.450666666667302E-5</c:v>
                </c:pt>
                <c:pt idx="12318">
                  <c:v>-6.450666666667302E-5</c:v>
                </c:pt>
                <c:pt idx="12319">
                  <c:v>-5.4506666666672993E-5</c:v>
                </c:pt>
                <c:pt idx="12320">
                  <c:v>-4.4506666666672967E-5</c:v>
                </c:pt>
                <c:pt idx="12321">
                  <c:v>-4.4506666666672967E-5</c:v>
                </c:pt>
                <c:pt idx="12322">
                  <c:v>-4.4506666666672967E-5</c:v>
                </c:pt>
                <c:pt idx="12323">
                  <c:v>-4.4506666666672967E-5</c:v>
                </c:pt>
                <c:pt idx="12324">
                  <c:v>-4.4506666666672967E-5</c:v>
                </c:pt>
                <c:pt idx="12325">
                  <c:v>-4.4506666666672967E-5</c:v>
                </c:pt>
                <c:pt idx="12326">
                  <c:v>-3.4506666666672941E-5</c:v>
                </c:pt>
                <c:pt idx="12327">
                  <c:v>-3.4506666666672941E-5</c:v>
                </c:pt>
                <c:pt idx="12328">
                  <c:v>-4.4506666666672967E-5</c:v>
                </c:pt>
                <c:pt idx="12329">
                  <c:v>-2.4506666666672915E-5</c:v>
                </c:pt>
                <c:pt idx="12330">
                  <c:v>-3.4506666666672941E-5</c:v>
                </c:pt>
                <c:pt idx="12331">
                  <c:v>-2.4506666666672915E-5</c:v>
                </c:pt>
                <c:pt idx="12332">
                  <c:v>-3.4506666666672941E-5</c:v>
                </c:pt>
                <c:pt idx="12333">
                  <c:v>-2.4506666666672915E-5</c:v>
                </c:pt>
                <c:pt idx="12334">
                  <c:v>-3.4506666666672941E-5</c:v>
                </c:pt>
                <c:pt idx="12335">
                  <c:v>-2.4506666666672915E-5</c:v>
                </c:pt>
                <c:pt idx="12336">
                  <c:v>-2.4506666666672915E-5</c:v>
                </c:pt>
                <c:pt idx="12337">
                  <c:v>-2.4506666666672915E-5</c:v>
                </c:pt>
                <c:pt idx="12338">
                  <c:v>-3.4506666666672941E-5</c:v>
                </c:pt>
                <c:pt idx="12339">
                  <c:v>-2.4506666666672915E-5</c:v>
                </c:pt>
                <c:pt idx="12340">
                  <c:v>-2.4506666666672915E-5</c:v>
                </c:pt>
                <c:pt idx="12341">
                  <c:v>-2.4506666666672915E-5</c:v>
                </c:pt>
                <c:pt idx="12342">
                  <c:v>-2.4506666666672915E-5</c:v>
                </c:pt>
                <c:pt idx="12343">
                  <c:v>-2.4506666666672915E-5</c:v>
                </c:pt>
                <c:pt idx="12344">
                  <c:v>-2.4506666666672915E-5</c:v>
                </c:pt>
                <c:pt idx="12345">
                  <c:v>-1.4506666666672888E-5</c:v>
                </c:pt>
                <c:pt idx="12346">
                  <c:v>-1.4506666666672888E-5</c:v>
                </c:pt>
                <c:pt idx="12347">
                  <c:v>-1.4506666666672888E-5</c:v>
                </c:pt>
                <c:pt idx="12348">
                  <c:v>-1.4506666666672888E-5</c:v>
                </c:pt>
                <c:pt idx="12349">
                  <c:v>-1.4506666666672888E-5</c:v>
                </c:pt>
                <c:pt idx="12350">
                  <c:v>-1.4506666666672888E-5</c:v>
                </c:pt>
                <c:pt idx="12351">
                  <c:v>-4.5066666666728622E-6</c:v>
                </c:pt>
                <c:pt idx="12352">
                  <c:v>-4.5066666666728622E-6</c:v>
                </c:pt>
                <c:pt idx="12353">
                  <c:v>-4.5066666666728622E-6</c:v>
                </c:pt>
                <c:pt idx="12354">
                  <c:v>-4.5066666666728622E-6</c:v>
                </c:pt>
                <c:pt idx="12355">
                  <c:v>5.4933333333269472E-6</c:v>
                </c:pt>
                <c:pt idx="12356">
                  <c:v>5.4933333333269472E-6</c:v>
                </c:pt>
                <c:pt idx="12357">
                  <c:v>5.4933333333269472E-6</c:v>
                </c:pt>
                <c:pt idx="12358">
                  <c:v>5.4933333333269472E-6</c:v>
                </c:pt>
                <c:pt idx="12359">
                  <c:v>1.5493333333326973E-5</c:v>
                </c:pt>
                <c:pt idx="12360">
                  <c:v>5.4933333333269472E-6</c:v>
                </c:pt>
                <c:pt idx="12361">
                  <c:v>1.5493333333326973E-5</c:v>
                </c:pt>
                <c:pt idx="12362">
                  <c:v>1.5493333333326973E-5</c:v>
                </c:pt>
                <c:pt idx="12363">
                  <c:v>1.5493333333326973E-5</c:v>
                </c:pt>
                <c:pt idx="12364">
                  <c:v>5.4933333333269472E-6</c:v>
                </c:pt>
                <c:pt idx="12365">
                  <c:v>1.5493333333326973E-5</c:v>
                </c:pt>
                <c:pt idx="12366">
                  <c:v>5.4933333333269472E-6</c:v>
                </c:pt>
                <c:pt idx="12367">
                  <c:v>1.5493333333326973E-5</c:v>
                </c:pt>
                <c:pt idx="12368">
                  <c:v>1.5493333333326973E-5</c:v>
                </c:pt>
                <c:pt idx="12369">
                  <c:v>1.5493333333326973E-5</c:v>
                </c:pt>
                <c:pt idx="12370">
                  <c:v>5.4933333333269472E-6</c:v>
                </c:pt>
                <c:pt idx="12371">
                  <c:v>5.4933333333269472E-6</c:v>
                </c:pt>
                <c:pt idx="12372">
                  <c:v>5.4933333333269472E-6</c:v>
                </c:pt>
                <c:pt idx="12373">
                  <c:v>5.4933333333269472E-6</c:v>
                </c:pt>
                <c:pt idx="12374">
                  <c:v>5.4933333333269472E-6</c:v>
                </c:pt>
                <c:pt idx="12375">
                  <c:v>5.4933333333269472E-6</c:v>
                </c:pt>
                <c:pt idx="12376">
                  <c:v>-1.4506666666672888E-5</c:v>
                </c:pt>
                <c:pt idx="12377">
                  <c:v>5.4933333333269472E-6</c:v>
                </c:pt>
                <c:pt idx="12378">
                  <c:v>-4.5066666666728622E-6</c:v>
                </c:pt>
                <c:pt idx="12379">
                  <c:v>-4.5066666666728622E-6</c:v>
                </c:pt>
                <c:pt idx="12380">
                  <c:v>-1.4506666666672888E-5</c:v>
                </c:pt>
                <c:pt idx="12381">
                  <c:v>-4.5066666666728622E-6</c:v>
                </c:pt>
                <c:pt idx="12382">
                  <c:v>-1.4506666666672888E-5</c:v>
                </c:pt>
                <c:pt idx="12383">
                  <c:v>-1.4506666666672888E-5</c:v>
                </c:pt>
                <c:pt idx="12384">
                  <c:v>-4.5066666666728622E-6</c:v>
                </c:pt>
                <c:pt idx="12385">
                  <c:v>-1.4506666666672888E-5</c:v>
                </c:pt>
                <c:pt idx="12386">
                  <c:v>-1.4506666666672888E-5</c:v>
                </c:pt>
                <c:pt idx="12387">
                  <c:v>-1.4506666666672888E-5</c:v>
                </c:pt>
                <c:pt idx="12388">
                  <c:v>-1.4506666666672888E-5</c:v>
                </c:pt>
                <c:pt idx="12389">
                  <c:v>-4.5066666666728622E-6</c:v>
                </c:pt>
                <c:pt idx="12390">
                  <c:v>-4.5066666666728622E-6</c:v>
                </c:pt>
                <c:pt idx="12391">
                  <c:v>-4.5066666666728622E-6</c:v>
                </c:pt>
                <c:pt idx="12392">
                  <c:v>-1.4506666666672888E-5</c:v>
                </c:pt>
                <c:pt idx="12393">
                  <c:v>5.4933333333269472E-6</c:v>
                </c:pt>
                <c:pt idx="12394">
                  <c:v>5.4933333333269472E-6</c:v>
                </c:pt>
                <c:pt idx="12395">
                  <c:v>5.4933333333269472E-6</c:v>
                </c:pt>
                <c:pt idx="12396">
                  <c:v>-4.5066666666728622E-6</c:v>
                </c:pt>
                <c:pt idx="12397">
                  <c:v>5.4933333333269472E-6</c:v>
                </c:pt>
                <c:pt idx="12398">
                  <c:v>-4.5066666666728622E-6</c:v>
                </c:pt>
                <c:pt idx="12399">
                  <c:v>5.4933333333269472E-6</c:v>
                </c:pt>
                <c:pt idx="12400">
                  <c:v>5.4933333333269472E-6</c:v>
                </c:pt>
                <c:pt idx="12401">
                  <c:v>5.4933333333269472E-6</c:v>
                </c:pt>
                <c:pt idx="12402">
                  <c:v>5.4933333333269472E-6</c:v>
                </c:pt>
                <c:pt idx="12403">
                  <c:v>5.4933333333269472E-6</c:v>
                </c:pt>
                <c:pt idx="12404">
                  <c:v>5.4933333333269472E-6</c:v>
                </c:pt>
                <c:pt idx="12405">
                  <c:v>5.4933333333269472E-6</c:v>
                </c:pt>
                <c:pt idx="12406">
                  <c:v>5.4933333333269472E-6</c:v>
                </c:pt>
                <c:pt idx="12407">
                  <c:v>5.4933333333269472E-6</c:v>
                </c:pt>
                <c:pt idx="12408">
                  <c:v>-4.5066666666728622E-6</c:v>
                </c:pt>
                <c:pt idx="12409">
                  <c:v>5.4933333333269472E-6</c:v>
                </c:pt>
                <c:pt idx="12410">
                  <c:v>5.4933333333269472E-6</c:v>
                </c:pt>
                <c:pt idx="12411">
                  <c:v>5.4933333333269472E-6</c:v>
                </c:pt>
                <c:pt idx="12412">
                  <c:v>-4.5066666666728622E-6</c:v>
                </c:pt>
                <c:pt idx="12413">
                  <c:v>-4.5066666666728622E-6</c:v>
                </c:pt>
                <c:pt idx="12414">
                  <c:v>-1.4506666666672888E-5</c:v>
                </c:pt>
                <c:pt idx="12415">
                  <c:v>-4.5066666666728622E-6</c:v>
                </c:pt>
                <c:pt idx="12416">
                  <c:v>-4.5066666666728622E-6</c:v>
                </c:pt>
                <c:pt idx="12417">
                  <c:v>-1.4506666666672888E-5</c:v>
                </c:pt>
                <c:pt idx="12418">
                  <c:v>-1.4506666666672888E-5</c:v>
                </c:pt>
                <c:pt idx="12419">
                  <c:v>-1.4506666666672888E-5</c:v>
                </c:pt>
                <c:pt idx="12420">
                  <c:v>-2.4506666666672915E-5</c:v>
                </c:pt>
                <c:pt idx="12421">
                  <c:v>-1.4506666666672888E-5</c:v>
                </c:pt>
                <c:pt idx="12422">
                  <c:v>-1.4506666666672888E-5</c:v>
                </c:pt>
                <c:pt idx="12423">
                  <c:v>-1.4506666666672888E-5</c:v>
                </c:pt>
                <c:pt idx="12424">
                  <c:v>-2.4506666666672915E-5</c:v>
                </c:pt>
                <c:pt idx="12425">
                  <c:v>-1.4506666666672888E-5</c:v>
                </c:pt>
                <c:pt idx="12426">
                  <c:v>-2.4506666666672915E-5</c:v>
                </c:pt>
                <c:pt idx="12427">
                  <c:v>-2.4506666666672915E-5</c:v>
                </c:pt>
                <c:pt idx="12428">
                  <c:v>-2.4506666666672915E-5</c:v>
                </c:pt>
                <c:pt idx="12429">
                  <c:v>-2.4506666666672915E-5</c:v>
                </c:pt>
                <c:pt idx="12430">
                  <c:v>-2.4506666666672915E-5</c:v>
                </c:pt>
                <c:pt idx="12431">
                  <c:v>-2.4506666666672915E-5</c:v>
                </c:pt>
                <c:pt idx="12432">
                  <c:v>-2.4506666666672915E-5</c:v>
                </c:pt>
                <c:pt idx="12433">
                  <c:v>-2.4506666666672915E-5</c:v>
                </c:pt>
                <c:pt idx="12434">
                  <c:v>-2.4506666666672915E-5</c:v>
                </c:pt>
                <c:pt idx="12435">
                  <c:v>-2.4506666666672915E-5</c:v>
                </c:pt>
                <c:pt idx="12436">
                  <c:v>-2.4506666666672915E-5</c:v>
                </c:pt>
                <c:pt idx="12437">
                  <c:v>-2.4506666666672915E-5</c:v>
                </c:pt>
                <c:pt idx="12438">
                  <c:v>-2.4506666666672915E-5</c:v>
                </c:pt>
                <c:pt idx="12439">
                  <c:v>-1.4506666666672888E-5</c:v>
                </c:pt>
                <c:pt idx="12440">
                  <c:v>-2.4506666666672915E-5</c:v>
                </c:pt>
                <c:pt idx="12441">
                  <c:v>-1.4506666666672888E-5</c:v>
                </c:pt>
                <c:pt idx="12442">
                  <c:v>-2.4506666666672915E-5</c:v>
                </c:pt>
                <c:pt idx="12443">
                  <c:v>-2.4506666666672915E-5</c:v>
                </c:pt>
                <c:pt idx="12444">
                  <c:v>-2.4506666666672915E-5</c:v>
                </c:pt>
                <c:pt idx="12445">
                  <c:v>-2.4506666666672915E-5</c:v>
                </c:pt>
                <c:pt idx="12446">
                  <c:v>-2.4506666666672915E-5</c:v>
                </c:pt>
                <c:pt idx="12447">
                  <c:v>-2.4506666666672915E-5</c:v>
                </c:pt>
                <c:pt idx="12448">
                  <c:v>-2.4506666666672915E-5</c:v>
                </c:pt>
                <c:pt idx="12449">
                  <c:v>-2.4506666666672915E-5</c:v>
                </c:pt>
                <c:pt idx="12450">
                  <c:v>-2.4506666666672915E-5</c:v>
                </c:pt>
                <c:pt idx="12451">
                  <c:v>-2.4506666666672915E-5</c:v>
                </c:pt>
                <c:pt idx="12452">
                  <c:v>-3.4506666666672941E-5</c:v>
                </c:pt>
                <c:pt idx="12453">
                  <c:v>-2.4506666666672915E-5</c:v>
                </c:pt>
                <c:pt idx="12454">
                  <c:v>-2.4506666666672915E-5</c:v>
                </c:pt>
                <c:pt idx="12455">
                  <c:v>-2.4506666666672915E-5</c:v>
                </c:pt>
                <c:pt idx="12456">
                  <c:v>-4.4506666666672967E-5</c:v>
                </c:pt>
                <c:pt idx="12457">
                  <c:v>-2.4506666666672915E-5</c:v>
                </c:pt>
                <c:pt idx="12458">
                  <c:v>-3.4506666666672941E-5</c:v>
                </c:pt>
                <c:pt idx="12459">
                  <c:v>-3.4506666666672941E-5</c:v>
                </c:pt>
                <c:pt idx="12460">
                  <c:v>-4.4506666666672967E-5</c:v>
                </c:pt>
                <c:pt idx="12461">
                  <c:v>-3.4506666666672941E-5</c:v>
                </c:pt>
                <c:pt idx="12462">
                  <c:v>-4.4506666666672967E-5</c:v>
                </c:pt>
                <c:pt idx="12463">
                  <c:v>-4.4506666666672967E-5</c:v>
                </c:pt>
                <c:pt idx="12464">
                  <c:v>-3.4506666666672941E-5</c:v>
                </c:pt>
                <c:pt idx="12465">
                  <c:v>-4.4506666666672967E-5</c:v>
                </c:pt>
                <c:pt idx="12466">
                  <c:v>-4.4506666666672967E-5</c:v>
                </c:pt>
                <c:pt idx="12467">
                  <c:v>-4.4506666666672967E-5</c:v>
                </c:pt>
                <c:pt idx="12468">
                  <c:v>-4.4506666666672967E-5</c:v>
                </c:pt>
                <c:pt idx="12469">
                  <c:v>-4.4506666666672967E-5</c:v>
                </c:pt>
                <c:pt idx="12470">
                  <c:v>-4.4506666666672967E-5</c:v>
                </c:pt>
                <c:pt idx="12471">
                  <c:v>-4.4506666666672967E-5</c:v>
                </c:pt>
                <c:pt idx="12472">
                  <c:v>-5.4506666666672993E-5</c:v>
                </c:pt>
                <c:pt idx="12473">
                  <c:v>-4.4506666666672967E-5</c:v>
                </c:pt>
                <c:pt idx="12474">
                  <c:v>-4.4506666666672967E-5</c:v>
                </c:pt>
                <c:pt idx="12475">
                  <c:v>-4.4506666666672967E-5</c:v>
                </c:pt>
                <c:pt idx="12476">
                  <c:v>-5.4506666666672993E-5</c:v>
                </c:pt>
                <c:pt idx="12477">
                  <c:v>-4.4506666666672967E-5</c:v>
                </c:pt>
                <c:pt idx="12478">
                  <c:v>-5.4506666666672993E-5</c:v>
                </c:pt>
                <c:pt idx="12479">
                  <c:v>-4.4506666666672967E-5</c:v>
                </c:pt>
                <c:pt idx="12480">
                  <c:v>-4.4506666666672967E-5</c:v>
                </c:pt>
                <c:pt idx="12481">
                  <c:v>-4.4506666666672967E-5</c:v>
                </c:pt>
                <c:pt idx="12482">
                  <c:v>-5.4506666666672993E-5</c:v>
                </c:pt>
                <c:pt idx="12483">
                  <c:v>-5.4506666666672993E-5</c:v>
                </c:pt>
                <c:pt idx="12484">
                  <c:v>-6.450666666667302E-5</c:v>
                </c:pt>
                <c:pt idx="12485">
                  <c:v>-5.4506666666672993E-5</c:v>
                </c:pt>
                <c:pt idx="12486">
                  <c:v>-5.4506666666672993E-5</c:v>
                </c:pt>
                <c:pt idx="12487">
                  <c:v>-5.4506666666672993E-5</c:v>
                </c:pt>
                <c:pt idx="12488">
                  <c:v>-6.450666666667302E-5</c:v>
                </c:pt>
                <c:pt idx="12489">
                  <c:v>-5.4506666666672993E-5</c:v>
                </c:pt>
                <c:pt idx="12490">
                  <c:v>-6.450666666667302E-5</c:v>
                </c:pt>
                <c:pt idx="12491">
                  <c:v>-6.450666666667302E-5</c:v>
                </c:pt>
                <c:pt idx="12492">
                  <c:v>-7.4506666666673046E-5</c:v>
                </c:pt>
                <c:pt idx="12493">
                  <c:v>-6.450666666667302E-5</c:v>
                </c:pt>
                <c:pt idx="12494">
                  <c:v>-7.4506666666673046E-5</c:v>
                </c:pt>
                <c:pt idx="12495">
                  <c:v>-7.4506666666673046E-5</c:v>
                </c:pt>
                <c:pt idx="12496">
                  <c:v>-6.450666666667302E-5</c:v>
                </c:pt>
                <c:pt idx="12497">
                  <c:v>-7.4506666666673046E-5</c:v>
                </c:pt>
                <c:pt idx="12498">
                  <c:v>-8.4506666666672855E-5</c:v>
                </c:pt>
                <c:pt idx="12499">
                  <c:v>-8.4506666666672855E-5</c:v>
                </c:pt>
                <c:pt idx="12500">
                  <c:v>-8.4506666666672855E-5</c:v>
                </c:pt>
                <c:pt idx="12501">
                  <c:v>-8.4506666666672855E-5</c:v>
                </c:pt>
                <c:pt idx="12502">
                  <c:v>-8.4506666666672855E-5</c:v>
                </c:pt>
                <c:pt idx="12503">
                  <c:v>-8.4506666666672855E-5</c:v>
                </c:pt>
                <c:pt idx="12504">
                  <c:v>-1.0450666666667291E-4</c:v>
                </c:pt>
                <c:pt idx="12505">
                  <c:v>-8.4506666666672855E-5</c:v>
                </c:pt>
                <c:pt idx="12506">
                  <c:v>-9.4506666666672881E-5</c:v>
                </c:pt>
                <c:pt idx="12507">
                  <c:v>-9.4506666666672881E-5</c:v>
                </c:pt>
                <c:pt idx="12508">
                  <c:v>-1.0450666666667291E-4</c:v>
                </c:pt>
                <c:pt idx="12509">
                  <c:v>-1.0450666666667291E-4</c:v>
                </c:pt>
                <c:pt idx="12510">
                  <c:v>-1.0450666666667291E-4</c:v>
                </c:pt>
                <c:pt idx="12511">
                  <c:v>-1.0450666666667291E-4</c:v>
                </c:pt>
                <c:pt idx="12512">
                  <c:v>-1.0450666666667291E-4</c:v>
                </c:pt>
                <c:pt idx="12513">
                  <c:v>-1.0450666666667291E-4</c:v>
                </c:pt>
                <c:pt idx="12514">
                  <c:v>-1.0450666666667291E-4</c:v>
                </c:pt>
                <c:pt idx="12515">
                  <c:v>-1.0450666666667291E-4</c:v>
                </c:pt>
                <c:pt idx="12516">
                  <c:v>-1.0450666666667291E-4</c:v>
                </c:pt>
                <c:pt idx="12517">
                  <c:v>-1.0450666666667291E-4</c:v>
                </c:pt>
                <c:pt idx="12518">
                  <c:v>-1.0450666666667291E-4</c:v>
                </c:pt>
                <c:pt idx="12519">
                  <c:v>-1.0450666666667291E-4</c:v>
                </c:pt>
                <c:pt idx="12520">
                  <c:v>-1.1450666666667293E-4</c:v>
                </c:pt>
                <c:pt idx="12521">
                  <c:v>-1.0450666666667291E-4</c:v>
                </c:pt>
                <c:pt idx="12522">
                  <c:v>-1.0450666666667291E-4</c:v>
                </c:pt>
                <c:pt idx="12523">
                  <c:v>-1.0450666666667291E-4</c:v>
                </c:pt>
                <c:pt idx="12524">
                  <c:v>-1.0450666666667291E-4</c:v>
                </c:pt>
                <c:pt idx="12525">
                  <c:v>-1.0450666666667291E-4</c:v>
                </c:pt>
                <c:pt idx="12526">
                  <c:v>-1.0450666666667291E-4</c:v>
                </c:pt>
                <c:pt idx="12527">
                  <c:v>-9.4506666666672881E-5</c:v>
                </c:pt>
                <c:pt idx="12528">
                  <c:v>-8.4506666666672855E-5</c:v>
                </c:pt>
                <c:pt idx="12529">
                  <c:v>-9.4506666666672881E-5</c:v>
                </c:pt>
                <c:pt idx="12530">
                  <c:v>-9.4506666666672881E-5</c:v>
                </c:pt>
                <c:pt idx="12531">
                  <c:v>-8.4506666666672855E-5</c:v>
                </c:pt>
                <c:pt idx="12532">
                  <c:v>-8.4506666666672855E-5</c:v>
                </c:pt>
                <c:pt idx="12533">
                  <c:v>-8.4506666666672855E-5</c:v>
                </c:pt>
                <c:pt idx="12534">
                  <c:v>-8.4506666666672855E-5</c:v>
                </c:pt>
                <c:pt idx="12535">
                  <c:v>-7.4506666666673046E-5</c:v>
                </c:pt>
                <c:pt idx="12536">
                  <c:v>-8.4506666666672855E-5</c:v>
                </c:pt>
                <c:pt idx="12537">
                  <c:v>-6.450666666667302E-5</c:v>
                </c:pt>
                <c:pt idx="12538">
                  <c:v>-6.450666666667302E-5</c:v>
                </c:pt>
                <c:pt idx="12539">
                  <c:v>-6.450666666667302E-5</c:v>
                </c:pt>
                <c:pt idx="12540">
                  <c:v>-6.450666666667302E-5</c:v>
                </c:pt>
                <c:pt idx="12541">
                  <c:v>-5.4506666666672993E-5</c:v>
                </c:pt>
                <c:pt idx="12542">
                  <c:v>-5.4506666666672993E-5</c:v>
                </c:pt>
                <c:pt idx="12543">
                  <c:v>-4.4506666666672967E-5</c:v>
                </c:pt>
                <c:pt idx="12544">
                  <c:v>-4.4506666666672967E-5</c:v>
                </c:pt>
                <c:pt idx="12545">
                  <c:v>-4.4506666666672967E-5</c:v>
                </c:pt>
                <c:pt idx="12546">
                  <c:v>-4.4506666666672967E-5</c:v>
                </c:pt>
                <c:pt idx="12547">
                  <c:v>-2.4506666666672915E-5</c:v>
                </c:pt>
                <c:pt idx="12548">
                  <c:v>-2.4506666666672915E-5</c:v>
                </c:pt>
                <c:pt idx="12549">
                  <c:v>-2.4506666666672915E-5</c:v>
                </c:pt>
                <c:pt idx="12550">
                  <c:v>-1.4506666666672888E-5</c:v>
                </c:pt>
                <c:pt idx="12551">
                  <c:v>-1.4506666666672888E-5</c:v>
                </c:pt>
                <c:pt idx="12552">
                  <c:v>-1.4506666666672888E-5</c:v>
                </c:pt>
                <c:pt idx="12553">
                  <c:v>5.4933333333269472E-6</c:v>
                </c:pt>
                <c:pt idx="12554">
                  <c:v>5.4933333333269472E-6</c:v>
                </c:pt>
                <c:pt idx="12555">
                  <c:v>5.4933333333269472E-6</c:v>
                </c:pt>
                <c:pt idx="12556">
                  <c:v>5.4933333333269472E-6</c:v>
                </c:pt>
                <c:pt idx="12557">
                  <c:v>1.5493333333326973E-5</c:v>
                </c:pt>
                <c:pt idx="12558">
                  <c:v>1.5493333333326973E-5</c:v>
                </c:pt>
                <c:pt idx="12559">
                  <c:v>2.5493333333327E-5</c:v>
                </c:pt>
                <c:pt idx="12560">
                  <c:v>3.5493333333327026E-5</c:v>
                </c:pt>
                <c:pt idx="12561">
                  <c:v>3.5493333333327026E-5</c:v>
                </c:pt>
                <c:pt idx="12562">
                  <c:v>2.5493333333327E-5</c:v>
                </c:pt>
                <c:pt idx="12563">
                  <c:v>4.5493333333327052E-5</c:v>
                </c:pt>
                <c:pt idx="12564">
                  <c:v>4.5493333333327052E-5</c:v>
                </c:pt>
                <c:pt idx="12565">
                  <c:v>4.5493333333327052E-5</c:v>
                </c:pt>
                <c:pt idx="12566">
                  <c:v>4.5493333333327052E-5</c:v>
                </c:pt>
                <c:pt idx="12567">
                  <c:v>5.5493333333327078E-5</c:v>
                </c:pt>
                <c:pt idx="12568">
                  <c:v>4.5493333333327052E-5</c:v>
                </c:pt>
                <c:pt idx="12569">
                  <c:v>6.5493333333327105E-5</c:v>
                </c:pt>
                <c:pt idx="12570">
                  <c:v>6.5493333333327105E-5</c:v>
                </c:pt>
                <c:pt idx="12571">
                  <c:v>6.5493333333327105E-5</c:v>
                </c:pt>
                <c:pt idx="12572">
                  <c:v>5.5493333333327078E-5</c:v>
                </c:pt>
                <c:pt idx="12573">
                  <c:v>6.5493333333327105E-5</c:v>
                </c:pt>
                <c:pt idx="12574">
                  <c:v>5.5493333333327078E-5</c:v>
                </c:pt>
                <c:pt idx="12575">
                  <c:v>6.5493333333327105E-5</c:v>
                </c:pt>
                <c:pt idx="12576">
                  <c:v>6.5493333333327105E-5</c:v>
                </c:pt>
                <c:pt idx="12577">
                  <c:v>6.5493333333327105E-5</c:v>
                </c:pt>
                <c:pt idx="12578">
                  <c:v>4.5493333333327052E-5</c:v>
                </c:pt>
                <c:pt idx="12579">
                  <c:v>5.5493333333327078E-5</c:v>
                </c:pt>
                <c:pt idx="12580">
                  <c:v>4.5493333333327052E-5</c:v>
                </c:pt>
                <c:pt idx="12581">
                  <c:v>4.5493333333327052E-5</c:v>
                </c:pt>
                <c:pt idx="12582">
                  <c:v>4.5493333333327052E-5</c:v>
                </c:pt>
                <c:pt idx="12583">
                  <c:v>4.5493333333327052E-5</c:v>
                </c:pt>
                <c:pt idx="12584">
                  <c:v>3.5493333333327026E-5</c:v>
                </c:pt>
                <c:pt idx="12585">
                  <c:v>4.5493333333327052E-5</c:v>
                </c:pt>
                <c:pt idx="12586">
                  <c:v>3.5493333333327026E-5</c:v>
                </c:pt>
                <c:pt idx="12587">
                  <c:v>3.5493333333327026E-5</c:v>
                </c:pt>
                <c:pt idx="12588">
                  <c:v>2.5493333333327E-5</c:v>
                </c:pt>
                <c:pt idx="12589">
                  <c:v>2.5493333333327E-5</c:v>
                </c:pt>
                <c:pt idx="12590">
                  <c:v>1.5493333333326973E-5</c:v>
                </c:pt>
                <c:pt idx="12591">
                  <c:v>2.5493333333327E-5</c:v>
                </c:pt>
                <c:pt idx="12592">
                  <c:v>2.5493333333327E-5</c:v>
                </c:pt>
                <c:pt idx="12593">
                  <c:v>1.5493333333326973E-5</c:v>
                </c:pt>
                <c:pt idx="12594">
                  <c:v>5.4933333333269472E-6</c:v>
                </c:pt>
                <c:pt idx="12595">
                  <c:v>5.4933333333269472E-6</c:v>
                </c:pt>
                <c:pt idx="12596">
                  <c:v>5.4933333333269472E-6</c:v>
                </c:pt>
                <c:pt idx="12597">
                  <c:v>5.4933333333269472E-6</c:v>
                </c:pt>
                <c:pt idx="12598">
                  <c:v>5.4933333333269472E-6</c:v>
                </c:pt>
                <c:pt idx="12599">
                  <c:v>5.4933333333269472E-6</c:v>
                </c:pt>
                <c:pt idx="12600">
                  <c:v>-4.5066666666728622E-6</c:v>
                </c:pt>
                <c:pt idx="12601">
                  <c:v>5.4933333333269472E-6</c:v>
                </c:pt>
                <c:pt idx="12602">
                  <c:v>5.4933333333269472E-6</c:v>
                </c:pt>
                <c:pt idx="12603">
                  <c:v>5.4933333333269472E-6</c:v>
                </c:pt>
                <c:pt idx="12604">
                  <c:v>5.4933333333269472E-6</c:v>
                </c:pt>
                <c:pt idx="12605">
                  <c:v>5.4933333333269472E-6</c:v>
                </c:pt>
                <c:pt idx="12606">
                  <c:v>5.4933333333269472E-6</c:v>
                </c:pt>
                <c:pt idx="12607">
                  <c:v>5.4933333333269472E-6</c:v>
                </c:pt>
                <c:pt idx="12608">
                  <c:v>1.5493333333326973E-5</c:v>
                </c:pt>
                <c:pt idx="12609">
                  <c:v>1.5493333333326973E-5</c:v>
                </c:pt>
                <c:pt idx="12610">
                  <c:v>1.5493333333326973E-5</c:v>
                </c:pt>
                <c:pt idx="12611">
                  <c:v>2.5493333333327E-5</c:v>
                </c:pt>
                <c:pt idx="12612">
                  <c:v>2.5493333333327E-5</c:v>
                </c:pt>
                <c:pt idx="12613">
                  <c:v>3.5493333333327026E-5</c:v>
                </c:pt>
                <c:pt idx="12614">
                  <c:v>3.5493333333327026E-5</c:v>
                </c:pt>
                <c:pt idx="12615">
                  <c:v>4.5493333333327052E-5</c:v>
                </c:pt>
                <c:pt idx="12616">
                  <c:v>3.5493333333327026E-5</c:v>
                </c:pt>
                <c:pt idx="12617">
                  <c:v>5.5493333333327078E-5</c:v>
                </c:pt>
                <c:pt idx="12618">
                  <c:v>5.5493333333327078E-5</c:v>
                </c:pt>
                <c:pt idx="12619">
                  <c:v>5.5493333333327078E-5</c:v>
                </c:pt>
                <c:pt idx="12620">
                  <c:v>5.5493333333327078E-5</c:v>
                </c:pt>
                <c:pt idx="12621">
                  <c:v>6.5493333333327105E-5</c:v>
                </c:pt>
                <c:pt idx="12622">
                  <c:v>6.5493333333327105E-5</c:v>
                </c:pt>
                <c:pt idx="12623">
                  <c:v>7.5493333333327131E-5</c:v>
                </c:pt>
                <c:pt idx="12624">
                  <c:v>8.549333333332694E-5</c:v>
                </c:pt>
                <c:pt idx="12625">
                  <c:v>7.5493333333327131E-5</c:v>
                </c:pt>
                <c:pt idx="12626">
                  <c:v>7.5493333333327131E-5</c:v>
                </c:pt>
                <c:pt idx="12627">
                  <c:v>8.549333333332694E-5</c:v>
                </c:pt>
                <c:pt idx="12628">
                  <c:v>7.5493333333327131E-5</c:v>
                </c:pt>
                <c:pt idx="12629">
                  <c:v>8.549333333332694E-5</c:v>
                </c:pt>
                <c:pt idx="12630">
                  <c:v>8.549333333332694E-5</c:v>
                </c:pt>
                <c:pt idx="12631">
                  <c:v>8.549333333332694E-5</c:v>
                </c:pt>
                <c:pt idx="12632">
                  <c:v>7.5493333333327131E-5</c:v>
                </c:pt>
                <c:pt idx="12633">
                  <c:v>8.549333333332694E-5</c:v>
                </c:pt>
                <c:pt idx="12634">
                  <c:v>8.549333333332694E-5</c:v>
                </c:pt>
                <c:pt idx="12635">
                  <c:v>7.5493333333327131E-5</c:v>
                </c:pt>
                <c:pt idx="12636">
                  <c:v>6.5493333333327105E-5</c:v>
                </c:pt>
                <c:pt idx="12637">
                  <c:v>6.5493333333327105E-5</c:v>
                </c:pt>
                <c:pt idx="12638">
                  <c:v>5.5493333333327078E-5</c:v>
                </c:pt>
                <c:pt idx="12639">
                  <c:v>6.5493333333327105E-5</c:v>
                </c:pt>
                <c:pt idx="12640">
                  <c:v>5.5493333333327078E-5</c:v>
                </c:pt>
                <c:pt idx="12641">
                  <c:v>4.5493333333327052E-5</c:v>
                </c:pt>
                <c:pt idx="12642">
                  <c:v>3.5493333333327026E-5</c:v>
                </c:pt>
                <c:pt idx="12643">
                  <c:v>3.5493333333327026E-5</c:v>
                </c:pt>
                <c:pt idx="12644">
                  <c:v>2.5493333333327E-5</c:v>
                </c:pt>
                <c:pt idx="12645">
                  <c:v>2.5493333333327E-5</c:v>
                </c:pt>
                <c:pt idx="12646">
                  <c:v>1.5493333333326973E-5</c:v>
                </c:pt>
                <c:pt idx="12647">
                  <c:v>5.4933333333269472E-6</c:v>
                </c:pt>
                <c:pt idx="12648">
                  <c:v>-1.4506666666672888E-5</c:v>
                </c:pt>
                <c:pt idx="12649">
                  <c:v>-4.5066666666728622E-6</c:v>
                </c:pt>
                <c:pt idx="12650">
                  <c:v>-1.4506666666672888E-5</c:v>
                </c:pt>
                <c:pt idx="12651">
                  <c:v>-2.4506666666672915E-5</c:v>
                </c:pt>
                <c:pt idx="12652">
                  <c:v>-3.4506666666672941E-5</c:v>
                </c:pt>
                <c:pt idx="12653">
                  <c:v>-3.4506666666672941E-5</c:v>
                </c:pt>
                <c:pt idx="12654">
                  <c:v>-4.4506666666672967E-5</c:v>
                </c:pt>
                <c:pt idx="12655">
                  <c:v>-4.4506666666672967E-5</c:v>
                </c:pt>
                <c:pt idx="12656">
                  <c:v>-5.4506666666672993E-5</c:v>
                </c:pt>
                <c:pt idx="12657">
                  <c:v>-6.450666666667302E-5</c:v>
                </c:pt>
                <c:pt idx="12658">
                  <c:v>-7.4506666666673046E-5</c:v>
                </c:pt>
                <c:pt idx="12659">
                  <c:v>-7.4506666666673046E-5</c:v>
                </c:pt>
                <c:pt idx="12660">
                  <c:v>-8.4506666666672855E-5</c:v>
                </c:pt>
                <c:pt idx="12661">
                  <c:v>-8.4506666666672855E-5</c:v>
                </c:pt>
                <c:pt idx="12662">
                  <c:v>-8.4506666666672855E-5</c:v>
                </c:pt>
                <c:pt idx="12663">
                  <c:v>-8.4506666666672855E-5</c:v>
                </c:pt>
                <c:pt idx="12664">
                  <c:v>-1.0450666666667291E-4</c:v>
                </c:pt>
                <c:pt idx="12665">
                  <c:v>-9.4506666666672881E-5</c:v>
                </c:pt>
                <c:pt idx="12666">
                  <c:v>-9.4506666666672881E-5</c:v>
                </c:pt>
                <c:pt idx="12667">
                  <c:v>-1.0450666666667291E-4</c:v>
                </c:pt>
                <c:pt idx="12668">
                  <c:v>-1.0450666666667291E-4</c:v>
                </c:pt>
                <c:pt idx="12669">
                  <c:v>-1.0450666666667291E-4</c:v>
                </c:pt>
                <c:pt idx="12670">
                  <c:v>-1.0450666666667291E-4</c:v>
                </c:pt>
                <c:pt idx="12671">
                  <c:v>-1.0450666666667291E-4</c:v>
                </c:pt>
                <c:pt idx="12672">
                  <c:v>-1.0450666666667291E-4</c:v>
                </c:pt>
                <c:pt idx="12673">
                  <c:v>-1.0450666666667291E-4</c:v>
                </c:pt>
                <c:pt idx="12674">
                  <c:v>-1.0450666666667291E-4</c:v>
                </c:pt>
                <c:pt idx="12675">
                  <c:v>-1.0450666666667291E-4</c:v>
                </c:pt>
                <c:pt idx="12676">
                  <c:v>-1.0450666666667291E-4</c:v>
                </c:pt>
                <c:pt idx="12677">
                  <c:v>-9.4506666666672881E-5</c:v>
                </c:pt>
                <c:pt idx="12678">
                  <c:v>-9.4506666666672881E-5</c:v>
                </c:pt>
                <c:pt idx="12679">
                  <c:v>-8.4506666666672855E-5</c:v>
                </c:pt>
                <c:pt idx="12680">
                  <c:v>-1.0450666666667291E-4</c:v>
                </c:pt>
                <c:pt idx="12681">
                  <c:v>-8.4506666666672855E-5</c:v>
                </c:pt>
                <c:pt idx="12682">
                  <c:v>-8.4506666666672855E-5</c:v>
                </c:pt>
                <c:pt idx="12683">
                  <c:v>-8.4506666666672855E-5</c:v>
                </c:pt>
                <c:pt idx="12684">
                  <c:v>-8.4506666666672855E-5</c:v>
                </c:pt>
                <c:pt idx="12685">
                  <c:v>-7.4506666666673046E-5</c:v>
                </c:pt>
                <c:pt idx="12686">
                  <c:v>-8.4506666666672855E-5</c:v>
                </c:pt>
                <c:pt idx="12687">
                  <c:v>-7.4506666666673046E-5</c:v>
                </c:pt>
                <c:pt idx="12688">
                  <c:v>-6.450666666667302E-5</c:v>
                </c:pt>
                <c:pt idx="12689">
                  <c:v>-6.450666666667302E-5</c:v>
                </c:pt>
                <c:pt idx="12690">
                  <c:v>-6.450666666667302E-5</c:v>
                </c:pt>
                <c:pt idx="12691">
                  <c:v>-6.450666666667302E-5</c:v>
                </c:pt>
                <c:pt idx="12692">
                  <c:v>-6.450666666667302E-5</c:v>
                </c:pt>
                <c:pt idx="12693">
                  <c:v>-5.4506666666672993E-5</c:v>
                </c:pt>
                <c:pt idx="12694">
                  <c:v>-4.4506666666672967E-5</c:v>
                </c:pt>
                <c:pt idx="12695">
                  <c:v>-4.4506666666672967E-5</c:v>
                </c:pt>
                <c:pt idx="12696">
                  <c:v>-5.4506666666672993E-5</c:v>
                </c:pt>
                <c:pt idx="12697">
                  <c:v>-3.4506666666672941E-5</c:v>
                </c:pt>
                <c:pt idx="12698">
                  <c:v>-3.4506666666672941E-5</c:v>
                </c:pt>
                <c:pt idx="12699">
                  <c:v>-3.4506666666672941E-5</c:v>
                </c:pt>
                <c:pt idx="12700">
                  <c:v>-3.4506666666672941E-5</c:v>
                </c:pt>
                <c:pt idx="12701">
                  <c:v>-2.4506666666672915E-5</c:v>
                </c:pt>
                <c:pt idx="12702">
                  <c:v>-2.4506666666672915E-5</c:v>
                </c:pt>
                <c:pt idx="12703">
                  <c:v>-1.4506666666672888E-5</c:v>
                </c:pt>
                <c:pt idx="12704">
                  <c:v>-1.4506666666672888E-5</c:v>
                </c:pt>
                <c:pt idx="12705">
                  <c:v>-1.4506666666672888E-5</c:v>
                </c:pt>
                <c:pt idx="12706">
                  <c:v>-1.4506666666672888E-5</c:v>
                </c:pt>
                <c:pt idx="12707">
                  <c:v>-4.5066666666728622E-6</c:v>
                </c:pt>
                <c:pt idx="12708">
                  <c:v>-1.4506666666672888E-5</c:v>
                </c:pt>
                <c:pt idx="12709">
                  <c:v>5.4933333333269472E-6</c:v>
                </c:pt>
                <c:pt idx="12710">
                  <c:v>5.4933333333269472E-6</c:v>
                </c:pt>
                <c:pt idx="12711">
                  <c:v>5.4933333333269472E-6</c:v>
                </c:pt>
                <c:pt idx="12712">
                  <c:v>5.4933333333269472E-6</c:v>
                </c:pt>
                <c:pt idx="12713">
                  <c:v>1.5493333333326973E-5</c:v>
                </c:pt>
                <c:pt idx="12714">
                  <c:v>1.5493333333326973E-5</c:v>
                </c:pt>
                <c:pt idx="12715">
                  <c:v>1.5493333333326973E-5</c:v>
                </c:pt>
                <c:pt idx="12716">
                  <c:v>1.5493333333326973E-5</c:v>
                </c:pt>
                <c:pt idx="12717">
                  <c:v>2.5493333333327E-5</c:v>
                </c:pt>
                <c:pt idx="12718">
                  <c:v>1.5493333333326973E-5</c:v>
                </c:pt>
                <c:pt idx="12719">
                  <c:v>2.5493333333327E-5</c:v>
                </c:pt>
                <c:pt idx="12720">
                  <c:v>2.5493333333327E-5</c:v>
                </c:pt>
                <c:pt idx="12721">
                  <c:v>2.5493333333327E-5</c:v>
                </c:pt>
                <c:pt idx="12722">
                  <c:v>2.5493333333327E-5</c:v>
                </c:pt>
                <c:pt idx="12723">
                  <c:v>2.5493333333327E-5</c:v>
                </c:pt>
                <c:pt idx="12724">
                  <c:v>2.5493333333327E-5</c:v>
                </c:pt>
                <c:pt idx="12725">
                  <c:v>3.5493333333327026E-5</c:v>
                </c:pt>
                <c:pt idx="12726">
                  <c:v>3.5493333333327026E-5</c:v>
                </c:pt>
                <c:pt idx="12727">
                  <c:v>3.5493333333327026E-5</c:v>
                </c:pt>
                <c:pt idx="12728">
                  <c:v>2.5493333333327E-5</c:v>
                </c:pt>
                <c:pt idx="12729">
                  <c:v>3.5493333333327026E-5</c:v>
                </c:pt>
                <c:pt idx="12730">
                  <c:v>3.5493333333327026E-5</c:v>
                </c:pt>
                <c:pt idx="12731">
                  <c:v>3.5493333333327026E-5</c:v>
                </c:pt>
                <c:pt idx="12732">
                  <c:v>2.5493333333327E-5</c:v>
                </c:pt>
                <c:pt idx="12733">
                  <c:v>3.5493333333327026E-5</c:v>
                </c:pt>
                <c:pt idx="12734">
                  <c:v>2.5493333333327E-5</c:v>
                </c:pt>
                <c:pt idx="12735">
                  <c:v>2.5493333333327E-5</c:v>
                </c:pt>
                <c:pt idx="12736">
                  <c:v>3.5493333333327026E-5</c:v>
                </c:pt>
                <c:pt idx="12737">
                  <c:v>2.5493333333327E-5</c:v>
                </c:pt>
                <c:pt idx="12738">
                  <c:v>2.5493333333327E-5</c:v>
                </c:pt>
                <c:pt idx="12739">
                  <c:v>2.5493333333327E-5</c:v>
                </c:pt>
                <c:pt idx="12740">
                  <c:v>2.5493333333327E-5</c:v>
                </c:pt>
                <c:pt idx="12741">
                  <c:v>2.5493333333327E-5</c:v>
                </c:pt>
                <c:pt idx="12742">
                  <c:v>2.5493333333327E-5</c:v>
                </c:pt>
                <c:pt idx="12743">
                  <c:v>2.5493333333327E-5</c:v>
                </c:pt>
                <c:pt idx="12744">
                  <c:v>5.4933333333269472E-6</c:v>
                </c:pt>
                <c:pt idx="12745">
                  <c:v>2.5493333333327E-5</c:v>
                </c:pt>
                <c:pt idx="12746">
                  <c:v>1.5493333333326973E-5</c:v>
                </c:pt>
                <c:pt idx="12747">
                  <c:v>1.5493333333326973E-5</c:v>
                </c:pt>
                <c:pt idx="12748">
                  <c:v>5.4933333333269472E-6</c:v>
                </c:pt>
                <c:pt idx="12749">
                  <c:v>5.4933333333269472E-6</c:v>
                </c:pt>
                <c:pt idx="12750">
                  <c:v>5.4933333333269472E-6</c:v>
                </c:pt>
                <c:pt idx="12751">
                  <c:v>5.4933333333269472E-6</c:v>
                </c:pt>
                <c:pt idx="12752">
                  <c:v>5.4933333333269472E-6</c:v>
                </c:pt>
                <c:pt idx="12753">
                  <c:v>-4.5066666666728622E-6</c:v>
                </c:pt>
                <c:pt idx="12754">
                  <c:v>-1.4506666666672888E-5</c:v>
                </c:pt>
                <c:pt idx="12755">
                  <c:v>-4.5066666666728622E-6</c:v>
                </c:pt>
                <c:pt idx="12756">
                  <c:v>-1.4506666666672888E-5</c:v>
                </c:pt>
                <c:pt idx="12757">
                  <c:v>-1.4506666666672888E-5</c:v>
                </c:pt>
                <c:pt idx="12758">
                  <c:v>-1.4506666666672888E-5</c:v>
                </c:pt>
                <c:pt idx="12759">
                  <c:v>-1.4506666666672888E-5</c:v>
                </c:pt>
                <c:pt idx="12760">
                  <c:v>-2.4506666666672915E-5</c:v>
                </c:pt>
                <c:pt idx="12761">
                  <c:v>-2.4506666666672915E-5</c:v>
                </c:pt>
                <c:pt idx="12762">
                  <c:v>-2.4506666666672915E-5</c:v>
                </c:pt>
                <c:pt idx="12763">
                  <c:v>-2.4506666666672915E-5</c:v>
                </c:pt>
                <c:pt idx="12764">
                  <c:v>-3.4506666666672941E-5</c:v>
                </c:pt>
                <c:pt idx="12765">
                  <c:v>-3.4506666666672941E-5</c:v>
                </c:pt>
                <c:pt idx="12766">
                  <c:v>-4.4506666666672967E-5</c:v>
                </c:pt>
                <c:pt idx="12767">
                  <c:v>-4.4506666666672967E-5</c:v>
                </c:pt>
                <c:pt idx="12768">
                  <c:v>-3.4506666666672941E-5</c:v>
                </c:pt>
                <c:pt idx="12769">
                  <c:v>-4.4506666666672967E-5</c:v>
                </c:pt>
                <c:pt idx="12770">
                  <c:v>-4.4506666666672967E-5</c:v>
                </c:pt>
                <c:pt idx="12771">
                  <c:v>-4.4506666666672967E-5</c:v>
                </c:pt>
                <c:pt idx="12772">
                  <c:v>-5.4506666666672993E-5</c:v>
                </c:pt>
                <c:pt idx="12773">
                  <c:v>-4.4506666666672967E-5</c:v>
                </c:pt>
                <c:pt idx="12774">
                  <c:v>-5.4506666666672993E-5</c:v>
                </c:pt>
                <c:pt idx="12775">
                  <c:v>-4.4506666666672967E-5</c:v>
                </c:pt>
                <c:pt idx="12776">
                  <c:v>-6.450666666667302E-5</c:v>
                </c:pt>
                <c:pt idx="12777">
                  <c:v>-5.4506666666672993E-5</c:v>
                </c:pt>
                <c:pt idx="12778">
                  <c:v>-5.4506666666672993E-5</c:v>
                </c:pt>
                <c:pt idx="12779">
                  <c:v>-5.4506666666672993E-5</c:v>
                </c:pt>
                <c:pt idx="12780">
                  <c:v>-6.450666666667302E-5</c:v>
                </c:pt>
                <c:pt idx="12781">
                  <c:v>-5.4506666666672993E-5</c:v>
                </c:pt>
                <c:pt idx="12782">
                  <c:v>-6.450666666667302E-5</c:v>
                </c:pt>
                <c:pt idx="12783">
                  <c:v>-5.4506666666672993E-5</c:v>
                </c:pt>
                <c:pt idx="12784">
                  <c:v>-5.4506666666672993E-5</c:v>
                </c:pt>
                <c:pt idx="12785">
                  <c:v>-5.4506666666672993E-5</c:v>
                </c:pt>
                <c:pt idx="12786">
                  <c:v>-6.450666666667302E-5</c:v>
                </c:pt>
                <c:pt idx="12787">
                  <c:v>-5.4506666666672993E-5</c:v>
                </c:pt>
                <c:pt idx="12788">
                  <c:v>-6.450666666667302E-5</c:v>
                </c:pt>
                <c:pt idx="12789">
                  <c:v>-4.4506666666672967E-5</c:v>
                </c:pt>
                <c:pt idx="12790">
                  <c:v>-4.4506666666672967E-5</c:v>
                </c:pt>
                <c:pt idx="12791">
                  <c:v>-4.4506666666672967E-5</c:v>
                </c:pt>
                <c:pt idx="12792">
                  <c:v>-5.4506666666672993E-5</c:v>
                </c:pt>
                <c:pt idx="12793">
                  <c:v>-4.4506666666672967E-5</c:v>
                </c:pt>
                <c:pt idx="12794">
                  <c:v>-4.4506666666672967E-5</c:v>
                </c:pt>
                <c:pt idx="12795">
                  <c:v>-4.4506666666672967E-5</c:v>
                </c:pt>
                <c:pt idx="12796">
                  <c:v>-4.4506666666672967E-5</c:v>
                </c:pt>
                <c:pt idx="12797">
                  <c:v>-3.4506666666672941E-5</c:v>
                </c:pt>
                <c:pt idx="12798">
                  <c:v>-4.4506666666672967E-5</c:v>
                </c:pt>
                <c:pt idx="12799">
                  <c:v>-3.4506666666672941E-5</c:v>
                </c:pt>
                <c:pt idx="12800">
                  <c:v>-2.4506666666672915E-5</c:v>
                </c:pt>
                <c:pt idx="12801">
                  <c:v>-2.4506666666672915E-5</c:v>
                </c:pt>
                <c:pt idx="12802">
                  <c:v>-2.4506666666672915E-5</c:v>
                </c:pt>
                <c:pt idx="12803">
                  <c:v>-2.4506666666672915E-5</c:v>
                </c:pt>
                <c:pt idx="12804">
                  <c:v>-2.4506666666672915E-5</c:v>
                </c:pt>
                <c:pt idx="12805">
                  <c:v>-1.4506666666672888E-5</c:v>
                </c:pt>
                <c:pt idx="12806">
                  <c:v>-1.4506666666672888E-5</c:v>
                </c:pt>
                <c:pt idx="12807">
                  <c:v>-4.5066666666728622E-6</c:v>
                </c:pt>
                <c:pt idx="12808">
                  <c:v>-1.4506666666672888E-5</c:v>
                </c:pt>
                <c:pt idx="12809">
                  <c:v>5.4933333333269472E-6</c:v>
                </c:pt>
                <c:pt idx="12810">
                  <c:v>5.4933333333269472E-6</c:v>
                </c:pt>
                <c:pt idx="12811">
                  <c:v>5.4933333333269472E-6</c:v>
                </c:pt>
                <c:pt idx="12812">
                  <c:v>5.4933333333269472E-6</c:v>
                </c:pt>
                <c:pt idx="12813">
                  <c:v>1.5493333333326973E-5</c:v>
                </c:pt>
                <c:pt idx="12814">
                  <c:v>1.5493333333326973E-5</c:v>
                </c:pt>
                <c:pt idx="12815">
                  <c:v>2.5493333333327E-5</c:v>
                </c:pt>
                <c:pt idx="12816">
                  <c:v>3.5493333333327026E-5</c:v>
                </c:pt>
                <c:pt idx="12817">
                  <c:v>3.5493333333327026E-5</c:v>
                </c:pt>
                <c:pt idx="12818">
                  <c:v>2.5493333333327E-5</c:v>
                </c:pt>
                <c:pt idx="12819">
                  <c:v>4.5493333333327052E-5</c:v>
                </c:pt>
                <c:pt idx="12820">
                  <c:v>3.5493333333327026E-5</c:v>
                </c:pt>
                <c:pt idx="12821">
                  <c:v>4.5493333333327052E-5</c:v>
                </c:pt>
                <c:pt idx="12822">
                  <c:v>4.5493333333327052E-5</c:v>
                </c:pt>
                <c:pt idx="12823">
                  <c:v>5.5493333333327078E-5</c:v>
                </c:pt>
                <c:pt idx="12824">
                  <c:v>4.5493333333327052E-5</c:v>
                </c:pt>
                <c:pt idx="12825">
                  <c:v>6.5493333333327105E-5</c:v>
                </c:pt>
                <c:pt idx="12826">
                  <c:v>5.5493333333327078E-5</c:v>
                </c:pt>
                <c:pt idx="12827">
                  <c:v>6.5493333333327105E-5</c:v>
                </c:pt>
                <c:pt idx="12828">
                  <c:v>5.5493333333327078E-5</c:v>
                </c:pt>
                <c:pt idx="12829">
                  <c:v>6.5493333333327105E-5</c:v>
                </c:pt>
                <c:pt idx="12830">
                  <c:v>5.5493333333327078E-5</c:v>
                </c:pt>
                <c:pt idx="12831">
                  <c:v>6.5493333333327105E-5</c:v>
                </c:pt>
                <c:pt idx="12832">
                  <c:v>6.5493333333327105E-5</c:v>
                </c:pt>
                <c:pt idx="12833">
                  <c:v>6.5493333333327105E-5</c:v>
                </c:pt>
                <c:pt idx="12834">
                  <c:v>5.5493333333327078E-5</c:v>
                </c:pt>
                <c:pt idx="12835">
                  <c:v>5.5493333333327078E-5</c:v>
                </c:pt>
                <c:pt idx="12836">
                  <c:v>4.5493333333327052E-5</c:v>
                </c:pt>
                <c:pt idx="12837">
                  <c:v>5.5493333333327078E-5</c:v>
                </c:pt>
                <c:pt idx="12838">
                  <c:v>4.5493333333327052E-5</c:v>
                </c:pt>
                <c:pt idx="12839">
                  <c:v>5.5493333333327078E-5</c:v>
                </c:pt>
                <c:pt idx="12840">
                  <c:v>4.5493333333327052E-5</c:v>
                </c:pt>
                <c:pt idx="12841">
                  <c:v>4.5493333333327052E-5</c:v>
                </c:pt>
                <c:pt idx="12842">
                  <c:v>4.5493333333327052E-5</c:v>
                </c:pt>
                <c:pt idx="12843">
                  <c:v>4.5493333333327052E-5</c:v>
                </c:pt>
                <c:pt idx="12844">
                  <c:v>3.5493333333327026E-5</c:v>
                </c:pt>
                <c:pt idx="12845">
                  <c:v>3.5493333333327026E-5</c:v>
                </c:pt>
                <c:pt idx="12846">
                  <c:v>2.5493333333327E-5</c:v>
                </c:pt>
                <c:pt idx="12847">
                  <c:v>3.5493333333327026E-5</c:v>
                </c:pt>
                <c:pt idx="12848">
                  <c:v>3.5493333333327026E-5</c:v>
                </c:pt>
                <c:pt idx="12849">
                  <c:v>2.5493333333327E-5</c:v>
                </c:pt>
                <c:pt idx="12850">
                  <c:v>2.5493333333327E-5</c:v>
                </c:pt>
                <c:pt idx="12851">
                  <c:v>2.5493333333327E-5</c:v>
                </c:pt>
                <c:pt idx="12852">
                  <c:v>1.5493333333326973E-5</c:v>
                </c:pt>
                <c:pt idx="12853">
                  <c:v>2.5493333333327E-5</c:v>
                </c:pt>
                <c:pt idx="12854">
                  <c:v>2.5493333333327E-5</c:v>
                </c:pt>
                <c:pt idx="12855">
                  <c:v>2.5493333333327E-5</c:v>
                </c:pt>
                <c:pt idx="12856">
                  <c:v>5.4933333333269472E-6</c:v>
                </c:pt>
                <c:pt idx="12857">
                  <c:v>2.5493333333327E-5</c:v>
                </c:pt>
                <c:pt idx="12858">
                  <c:v>1.5493333333326973E-5</c:v>
                </c:pt>
                <c:pt idx="12859">
                  <c:v>1.5493333333326973E-5</c:v>
                </c:pt>
                <c:pt idx="12860">
                  <c:v>5.4933333333269472E-6</c:v>
                </c:pt>
                <c:pt idx="12861">
                  <c:v>5.4933333333269472E-6</c:v>
                </c:pt>
                <c:pt idx="12862">
                  <c:v>5.4933333333269472E-6</c:v>
                </c:pt>
                <c:pt idx="12863">
                  <c:v>5.4933333333269472E-6</c:v>
                </c:pt>
                <c:pt idx="12864">
                  <c:v>5.4933333333269472E-6</c:v>
                </c:pt>
                <c:pt idx="12865">
                  <c:v>5.4933333333269472E-6</c:v>
                </c:pt>
                <c:pt idx="12866">
                  <c:v>-4.5066666666728622E-6</c:v>
                </c:pt>
                <c:pt idx="12867">
                  <c:v>5.4933333333269472E-6</c:v>
                </c:pt>
                <c:pt idx="12868">
                  <c:v>-4.5066666666728622E-6</c:v>
                </c:pt>
                <c:pt idx="12869">
                  <c:v>-4.5066666666728622E-6</c:v>
                </c:pt>
                <c:pt idx="12870">
                  <c:v>-4.5066666666728622E-6</c:v>
                </c:pt>
                <c:pt idx="12871">
                  <c:v>-4.5066666666728622E-6</c:v>
                </c:pt>
                <c:pt idx="12872">
                  <c:v>-1.4506666666672888E-5</c:v>
                </c:pt>
                <c:pt idx="12873">
                  <c:v>-4.5066666666728622E-6</c:v>
                </c:pt>
                <c:pt idx="12874">
                  <c:v>-1.4506666666672888E-5</c:v>
                </c:pt>
                <c:pt idx="12875">
                  <c:v>-1.4506666666672888E-5</c:v>
                </c:pt>
                <c:pt idx="12876">
                  <c:v>-1.4506666666672888E-5</c:v>
                </c:pt>
                <c:pt idx="12877">
                  <c:v>-1.4506666666672888E-5</c:v>
                </c:pt>
                <c:pt idx="12878">
                  <c:v>-2.4506666666672915E-5</c:v>
                </c:pt>
                <c:pt idx="12879">
                  <c:v>-1.4506666666672888E-5</c:v>
                </c:pt>
                <c:pt idx="12880">
                  <c:v>-1.4506666666672888E-5</c:v>
                </c:pt>
                <c:pt idx="12881">
                  <c:v>-2.4506666666672915E-5</c:v>
                </c:pt>
                <c:pt idx="12882">
                  <c:v>-2.4506666666672915E-5</c:v>
                </c:pt>
                <c:pt idx="12883">
                  <c:v>-2.4506666666672915E-5</c:v>
                </c:pt>
                <c:pt idx="12884">
                  <c:v>-3.4506666666672941E-5</c:v>
                </c:pt>
                <c:pt idx="12885">
                  <c:v>-3.4506666666672941E-5</c:v>
                </c:pt>
                <c:pt idx="12886">
                  <c:v>-3.4506666666672941E-5</c:v>
                </c:pt>
                <c:pt idx="12887">
                  <c:v>-3.4506666666672941E-5</c:v>
                </c:pt>
                <c:pt idx="12888">
                  <c:v>-4.4506666666672967E-5</c:v>
                </c:pt>
                <c:pt idx="12889">
                  <c:v>-4.4506666666672967E-5</c:v>
                </c:pt>
                <c:pt idx="12890">
                  <c:v>-4.4506666666672967E-5</c:v>
                </c:pt>
                <c:pt idx="12891">
                  <c:v>-4.4506666666672967E-5</c:v>
                </c:pt>
                <c:pt idx="12892">
                  <c:v>-6.450666666667302E-5</c:v>
                </c:pt>
                <c:pt idx="12893">
                  <c:v>-5.4506666666672993E-5</c:v>
                </c:pt>
                <c:pt idx="12894">
                  <c:v>-6.450666666667302E-5</c:v>
                </c:pt>
                <c:pt idx="12895">
                  <c:v>-6.450666666667302E-5</c:v>
                </c:pt>
                <c:pt idx="12896">
                  <c:v>-6.450666666667302E-5</c:v>
                </c:pt>
                <c:pt idx="12897">
                  <c:v>-7.4506666666673046E-5</c:v>
                </c:pt>
                <c:pt idx="12898">
                  <c:v>-8.4506666666672855E-5</c:v>
                </c:pt>
                <c:pt idx="12899">
                  <c:v>-8.4506666666672855E-5</c:v>
                </c:pt>
                <c:pt idx="12900">
                  <c:v>-9.4506666666672881E-5</c:v>
                </c:pt>
                <c:pt idx="12901">
                  <c:v>-9.4506666666672881E-5</c:v>
                </c:pt>
                <c:pt idx="12902">
                  <c:v>-9.4506666666672881E-5</c:v>
                </c:pt>
                <c:pt idx="12903">
                  <c:v>-1.0450666666667291E-4</c:v>
                </c:pt>
                <c:pt idx="12904">
                  <c:v>-1.1450666666667293E-4</c:v>
                </c:pt>
                <c:pt idx="12905">
                  <c:v>-1.0450666666667291E-4</c:v>
                </c:pt>
                <c:pt idx="12906">
                  <c:v>-1.1450666666667293E-4</c:v>
                </c:pt>
                <c:pt idx="12907">
                  <c:v>-1.2450666666667296E-4</c:v>
                </c:pt>
                <c:pt idx="12908">
                  <c:v>-1.3450666666667299E-4</c:v>
                </c:pt>
                <c:pt idx="12909">
                  <c:v>-1.2450666666667296E-4</c:v>
                </c:pt>
                <c:pt idx="12910">
                  <c:v>-1.4450666666667301E-4</c:v>
                </c:pt>
                <c:pt idx="12911">
                  <c:v>-1.4450666666667301E-4</c:v>
                </c:pt>
                <c:pt idx="12912">
                  <c:v>-1.4450666666667301E-4</c:v>
                </c:pt>
                <c:pt idx="12913">
                  <c:v>-1.4450666666667301E-4</c:v>
                </c:pt>
                <c:pt idx="12914">
                  <c:v>-1.5450666666667304E-4</c:v>
                </c:pt>
                <c:pt idx="12915">
                  <c:v>-1.4450666666667301E-4</c:v>
                </c:pt>
                <c:pt idx="12916">
                  <c:v>-1.5450666666667304E-4</c:v>
                </c:pt>
                <c:pt idx="12917">
                  <c:v>-1.4450666666667301E-4</c:v>
                </c:pt>
                <c:pt idx="12918">
                  <c:v>-1.4450666666667301E-4</c:v>
                </c:pt>
                <c:pt idx="12919">
                  <c:v>-1.4450666666667301E-4</c:v>
                </c:pt>
                <c:pt idx="12920">
                  <c:v>-1.6450666666667285E-4</c:v>
                </c:pt>
                <c:pt idx="12921">
                  <c:v>-1.4450666666667301E-4</c:v>
                </c:pt>
                <c:pt idx="12922">
                  <c:v>-1.4450666666667301E-4</c:v>
                </c:pt>
                <c:pt idx="12923">
                  <c:v>-1.4450666666667301E-4</c:v>
                </c:pt>
                <c:pt idx="12924">
                  <c:v>-1.4450666666667301E-4</c:v>
                </c:pt>
                <c:pt idx="12925">
                  <c:v>-1.3450666666667299E-4</c:v>
                </c:pt>
                <c:pt idx="12926">
                  <c:v>-1.3450666666667299E-4</c:v>
                </c:pt>
                <c:pt idx="12927">
                  <c:v>-1.2450666666667296E-4</c:v>
                </c:pt>
                <c:pt idx="12928">
                  <c:v>-1.0450666666667291E-4</c:v>
                </c:pt>
                <c:pt idx="12929">
                  <c:v>-1.0450666666667291E-4</c:v>
                </c:pt>
                <c:pt idx="12930">
                  <c:v>-1.0450666666667291E-4</c:v>
                </c:pt>
                <c:pt idx="12931">
                  <c:v>-9.4506666666672881E-5</c:v>
                </c:pt>
                <c:pt idx="12932">
                  <c:v>-8.4506666666672855E-5</c:v>
                </c:pt>
                <c:pt idx="12933">
                  <c:v>-7.4506666666673046E-5</c:v>
                </c:pt>
                <c:pt idx="12934">
                  <c:v>-6.450666666667302E-5</c:v>
                </c:pt>
                <c:pt idx="12935">
                  <c:v>-5.4506666666672993E-5</c:v>
                </c:pt>
                <c:pt idx="12936">
                  <c:v>-6.450666666667302E-5</c:v>
                </c:pt>
                <c:pt idx="12937">
                  <c:v>-4.4506666666672967E-5</c:v>
                </c:pt>
                <c:pt idx="12938">
                  <c:v>-4.4506666666672967E-5</c:v>
                </c:pt>
                <c:pt idx="12939">
                  <c:v>-3.4506666666672941E-5</c:v>
                </c:pt>
                <c:pt idx="12940">
                  <c:v>-2.4506666666672915E-5</c:v>
                </c:pt>
                <c:pt idx="12941">
                  <c:v>-2.4506666666672915E-5</c:v>
                </c:pt>
                <c:pt idx="12942">
                  <c:v>-2.4506666666672915E-5</c:v>
                </c:pt>
                <c:pt idx="12943">
                  <c:v>-1.4506666666672888E-5</c:v>
                </c:pt>
                <c:pt idx="12944">
                  <c:v>-4.5066666666728622E-6</c:v>
                </c:pt>
                <c:pt idx="12945">
                  <c:v>-4.5066666666728622E-6</c:v>
                </c:pt>
                <c:pt idx="12946">
                  <c:v>-4.5066666666728622E-6</c:v>
                </c:pt>
                <c:pt idx="12947">
                  <c:v>5.4933333333269472E-6</c:v>
                </c:pt>
                <c:pt idx="12948">
                  <c:v>5.4933333333269472E-6</c:v>
                </c:pt>
                <c:pt idx="12949">
                  <c:v>5.4933333333269472E-6</c:v>
                </c:pt>
                <c:pt idx="12950">
                  <c:v>5.4933333333269472E-6</c:v>
                </c:pt>
                <c:pt idx="12951">
                  <c:v>1.5493333333326973E-5</c:v>
                </c:pt>
                <c:pt idx="12952">
                  <c:v>5.4933333333269472E-6</c:v>
                </c:pt>
                <c:pt idx="12953">
                  <c:v>1.5493333333326973E-5</c:v>
                </c:pt>
                <c:pt idx="12954">
                  <c:v>1.5493333333326973E-5</c:v>
                </c:pt>
                <c:pt idx="12955">
                  <c:v>1.5493333333326973E-5</c:v>
                </c:pt>
                <c:pt idx="12956">
                  <c:v>5.4933333333269472E-6</c:v>
                </c:pt>
                <c:pt idx="12957">
                  <c:v>1.5493333333326973E-5</c:v>
                </c:pt>
                <c:pt idx="12958">
                  <c:v>5.4933333333269472E-6</c:v>
                </c:pt>
                <c:pt idx="12959">
                  <c:v>1.5493333333326973E-5</c:v>
                </c:pt>
                <c:pt idx="12960">
                  <c:v>2.5493333333327E-5</c:v>
                </c:pt>
                <c:pt idx="12961">
                  <c:v>1.5493333333326973E-5</c:v>
                </c:pt>
                <c:pt idx="12962">
                  <c:v>5.4933333333269472E-6</c:v>
                </c:pt>
                <c:pt idx="12963">
                  <c:v>1.5493333333326973E-5</c:v>
                </c:pt>
                <c:pt idx="12964">
                  <c:v>1.5493333333326973E-5</c:v>
                </c:pt>
                <c:pt idx="12965">
                  <c:v>2.5493333333327E-5</c:v>
                </c:pt>
                <c:pt idx="12966">
                  <c:v>2.5493333333327E-5</c:v>
                </c:pt>
                <c:pt idx="12967">
                  <c:v>2.5493333333327E-5</c:v>
                </c:pt>
                <c:pt idx="12968">
                  <c:v>1.5493333333326973E-5</c:v>
                </c:pt>
                <c:pt idx="12969">
                  <c:v>3.5493333333327026E-5</c:v>
                </c:pt>
                <c:pt idx="12970">
                  <c:v>3.5493333333327026E-5</c:v>
                </c:pt>
                <c:pt idx="12971">
                  <c:v>3.5493333333327026E-5</c:v>
                </c:pt>
                <c:pt idx="12972">
                  <c:v>3.5493333333327026E-5</c:v>
                </c:pt>
                <c:pt idx="12973">
                  <c:v>4.5493333333327052E-5</c:v>
                </c:pt>
                <c:pt idx="12974">
                  <c:v>4.5493333333327052E-5</c:v>
                </c:pt>
                <c:pt idx="12975">
                  <c:v>4.5493333333327052E-5</c:v>
                </c:pt>
                <c:pt idx="12976">
                  <c:v>5.5493333333327078E-5</c:v>
                </c:pt>
                <c:pt idx="12977">
                  <c:v>5.5493333333327078E-5</c:v>
                </c:pt>
                <c:pt idx="12978">
                  <c:v>5.5493333333327078E-5</c:v>
                </c:pt>
                <c:pt idx="12979">
                  <c:v>6.5493333333327105E-5</c:v>
                </c:pt>
                <c:pt idx="12980">
                  <c:v>6.5493333333327105E-5</c:v>
                </c:pt>
                <c:pt idx="12981">
                  <c:v>6.5493333333327105E-5</c:v>
                </c:pt>
                <c:pt idx="12982">
                  <c:v>7.5493333333327131E-5</c:v>
                </c:pt>
                <c:pt idx="12983">
                  <c:v>7.5493333333327131E-5</c:v>
                </c:pt>
                <c:pt idx="12984">
                  <c:v>6.5493333333327105E-5</c:v>
                </c:pt>
                <c:pt idx="12985">
                  <c:v>8.549333333332694E-5</c:v>
                </c:pt>
                <c:pt idx="12986">
                  <c:v>7.5493333333327131E-5</c:v>
                </c:pt>
                <c:pt idx="12987">
                  <c:v>7.5493333333327131E-5</c:v>
                </c:pt>
                <c:pt idx="12988">
                  <c:v>6.5493333333327105E-5</c:v>
                </c:pt>
                <c:pt idx="12989">
                  <c:v>7.5493333333327131E-5</c:v>
                </c:pt>
                <c:pt idx="12990">
                  <c:v>6.5493333333327105E-5</c:v>
                </c:pt>
                <c:pt idx="12991">
                  <c:v>6.5493333333327105E-5</c:v>
                </c:pt>
                <c:pt idx="12992">
                  <c:v>6.5493333333327105E-5</c:v>
                </c:pt>
                <c:pt idx="12993">
                  <c:v>6.5493333333327105E-5</c:v>
                </c:pt>
                <c:pt idx="12994">
                  <c:v>5.5493333333327078E-5</c:v>
                </c:pt>
                <c:pt idx="12995">
                  <c:v>5.5493333333327078E-5</c:v>
                </c:pt>
                <c:pt idx="12996">
                  <c:v>4.5493333333327052E-5</c:v>
                </c:pt>
                <c:pt idx="12997">
                  <c:v>4.5493333333327052E-5</c:v>
                </c:pt>
                <c:pt idx="12998">
                  <c:v>4.5493333333327052E-5</c:v>
                </c:pt>
                <c:pt idx="12999">
                  <c:v>4.5493333333327052E-5</c:v>
                </c:pt>
                <c:pt idx="13000">
                  <c:v>2.5493333333327E-5</c:v>
                </c:pt>
                <c:pt idx="13001">
                  <c:v>3.5493333333327026E-5</c:v>
                </c:pt>
                <c:pt idx="13002">
                  <c:v>2.5493333333327E-5</c:v>
                </c:pt>
                <c:pt idx="13003">
                  <c:v>2.5493333333327E-5</c:v>
                </c:pt>
                <c:pt idx="13004">
                  <c:v>5.4933333333269472E-6</c:v>
                </c:pt>
                <c:pt idx="13005">
                  <c:v>1.5493333333326973E-5</c:v>
                </c:pt>
                <c:pt idx="13006">
                  <c:v>5.4933333333269472E-6</c:v>
                </c:pt>
                <c:pt idx="13007">
                  <c:v>5.4933333333269472E-6</c:v>
                </c:pt>
                <c:pt idx="13008">
                  <c:v>5.4933333333269472E-6</c:v>
                </c:pt>
                <c:pt idx="13009">
                  <c:v>-4.5066666666728622E-6</c:v>
                </c:pt>
                <c:pt idx="13010">
                  <c:v>-1.4506666666672888E-5</c:v>
                </c:pt>
                <c:pt idx="13011">
                  <c:v>-4.5066666666728622E-6</c:v>
                </c:pt>
                <c:pt idx="13012">
                  <c:v>-1.4506666666672888E-5</c:v>
                </c:pt>
                <c:pt idx="13013">
                  <c:v>-1.4506666666672888E-5</c:v>
                </c:pt>
                <c:pt idx="13014">
                  <c:v>-1.4506666666672888E-5</c:v>
                </c:pt>
                <c:pt idx="13015">
                  <c:v>-4.5066666666728622E-6</c:v>
                </c:pt>
                <c:pt idx="13016">
                  <c:v>-1.4506666666672888E-5</c:v>
                </c:pt>
                <c:pt idx="13017">
                  <c:v>-4.5066666666728622E-6</c:v>
                </c:pt>
                <c:pt idx="13018">
                  <c:v>-1.4506666666672888E-5</c:v>
                </c:pt>
                <c:pt idx="13019">
                  <c:v>-1.4506666666672888E-5</c:v>
                </c:pt>
                <c:pt idx="13020">
                  <c:v>-1.4506666666672888E-5</c:v>
                </c:pt>
                <c:pt idx="13021">
                  <c:v>-4.5066666666728622E-6</c:v>
                </c:pt>
                <c:pt idx="13022">
                  <c:v>-1.4506666666672888E-5</c:v>
                </c:pt>
                <c:pt idx="13023">
                  <c:v>-4.5066666666728622E-6</c:v>
                </c:pt>
                <c:pt idx="13024">
                  <c:v>-4.5066666666728622E-6</c:v>
                </c:pt>
                <c:pt idx="13025">
                  <c:v>-4.5066666666728622E-6</c:v>
                </c:pt>
                <c:pt idx="13026">
                  <c:v>-1.4506666666672888E-5</c:v>
                </c:pt>
                <c:pt idx="13027">
                  <c:v>-4.5066666666728622E-6</c:v>
                </c:pt>
                <c:pt idx="13028">
                  <c:v>-1.4506666666672888E-5</c:v>
                </c:pt>
                <c:pt idx="13029">
                  <c:v>-4.5066666666728622E-6</c:v>
                </c:pt>
                <c:pt idx="13030">
                  <c:v>-4.5066666666728622E-6</c:v>
                </c:pt>
                <c:pt idx="13031">
                  <c:v>5.4933333333269472E-6</c:v>
                </c:pt>
                <c:pt idx="13032">
                  <c:v>-1.4506666666672888E-5</c:v>
                </c:pt>
                <c:pt idx="13033">
                  <c:v>-4.5066666666728622E-6</c:v>
                </c:pt>
                <c:pt idx="13034">
                  <c:v>-1.4506666666672888E-5</c:v>
                </c:pt>
                <c:pt idx="13035">
                  <c:v>-1.4506666666672888E-5</c:v>
                </c:pt>
                <c:pt idx="13036">
                  <c:v>-1.4506666666672888E-5</c:v>
                </c:pt>
                <c:pt idx="13037">
                  <c:v>-1.4506666666672888E-5</c:v>
                </c:pt>
                <c:pt idx="13038">
                  <c:v>-2.4506666666672915E-5</c:v>
                </c:pt>
                <c:pt idx="13039">
                  <c:v>-2.4506666666672915E-5</c:v>
                </c:pt>
                <c:pt idx="13040">
                  <c:v>-2.4506666666672915E-5</c:v>
                </c:pt>
                <c:pt idx="13041">
                  <c:v>-2.4506666666672915E-5</c:v>
                </c:pt>
                <c:pt idx="13042">
                  <c:v>-3.4506666666672941E-5</c:v>
                </c:pt>
                <c:pt idx="13043">
                  <c:v>-3.4506666666672941E-5</c:v>
                </c:pt>
                <c:pt idx="13044">
                  <c:v>-4.4506666666672967E-5</c:v>
                </c:pt>
                <c:pt idx="13045">
                  <c:v>-4.4506666666672967E-5</c:v>
                </c:pt>
                <c:pt idx="13046">
                  <c:v>-4.4506666666672967E-5</c:v>
                </c:pt>
                <c:pt idx="13047">
                  <c:v>-4.4506666666672967E-5</c:v>
                </c:pt>
                <c:pt idx="13048">
                  <c:v>-6.450666666667302E-5</c:v>
                </c:pt>
                <c:pt idx="13049">
                  <c:v>-5.4506666666672993E-5</c:v>
                </c:pt>
                <c:pt idx="13050">
                  <c:v>-6.450666666667302E-5</c:v>
                </c:pt>
                <c:pt idx="13051">
                  <c:v>-6.450666666667302E-5</c:v>
                </c:pt>
                <c:pt idx="13052">
                  <c:v>-6.450666666667302E-5</c:v>
                </c:pt>
                <c:pt idx="13053">
                  <c:v>-6.450666666667302E-5</c:v>
                </c:pt>
                <c:pt idx="13054">
                  <c:v>-7.4506666666673046E-5</c:v>
                </c:pt>
                <c:pt idx="13055">
                  <c:v>-6.450666666667302E-5</c:v>
                </c:pt>
                <c:pt idx="13056">
                  <c:v>-6.450666666667302E-5</c:v>
                </c:pt>
                <c:pt idx="13057">
                  <c:v>-7.4506666666673046E-5</c:v>
                </c:pt>
                <c:pt idx="13058">
                  <c:v>-8.4506666666672855E-5</c:v>
                </c:pt>
                <c:pt idx="13059">
                  <c:v>-7.4506666666673046E-5</c:v>
                </c:pt>
                <c:pt idx="13060">
                  <c:v>-8.4506666666672855E-5</c:v>
                </c:pt>
                <c:pt idx="13061">
                  <c:v>-7.4506666666673046E-5</c:v>
                </c:pt>
                <c:pt idx="13062">
                  <c:v>-7.4506666666673046E-5</c:v>
                </c:pt>
                <c:pt idx="13063">
                  <c:v>-7.4506666666673046E-5</c:v>
                </c:pt>
                <c:pt idx="13064">
                  <c:v>-8.4506666666672855E-5</c:v>
                </c:pt>
                <c:pt idx="13065">
                  <c:v>-7.4506666666673046E-5</c:v>
                </c:pt>
                <c:pt idx="13066">
                  <c:v>-8.4506666666672855E-5</c:v>
                </c:pt>
                <c:pt idx="13067">
                  <c:v>-8.4506666666672855E-5</c:v>
                </c:pt>
                <c:pt idx="13068">
                  <c:v>-8.4506666666672855E-5</c:v>
                </c:pt>
                <c:pt idx="13069">
                  <c:v>-8.4506666666672855E-5</c:v>
                </c:pt>
                <c:pt idx="13070">
                  <c:v>-8.4506666666672855E-5</c:v>
                </c:pt>
                <c:pt idx="13071">
                  <c:v>-8.4506666666672855E-5</c:v>
                </c:pt>
                <c:pt idx="13072">
                  <c:v>-8.4506666666672855E-5</c:v>
                </c:pt>
                <c:pt idx="13073">
                  <c:v>-8.4506666666672855E-5</c:v>
                </c:pt>
                <c:pt idx="13074">
                  <c:v>-9.4506666666672881E-5</c:v>
                </c:pt>
                <c:pt idx="13075">
                  <c:v>-8.4506666666672855E-5</c:v>
                </c:pt>
                <c:pt idx="13076">
                  <c:v>-1.0450666666667291E-4</c:v>
                </c:pt>
                <c:pt idx="13077">
                  <c:v>-9.4506666666672881E-5</c:v>
                </c:pt>
                <c:pt idx="13078">
                  <c:v>-1.0450666666667291E-4</c:v>
                </c:pt>
                <c:pt idx="13079">
                  <c:v>-1.0450666666667291E-4</c:v>
                </c:pt>
                <c:pt idx="13080">
                  <c:v>-1.1450666666667293E-4</c:v>
                </c:pt>
                <c:pt idx="13081">
                  <c:v>-1.0450666666667291E-4</c:v>
                </c:pt>
                <c:pt idx="13082">
                  <c:v>-1.1450666666667293E-4</c:v>
                </c:pt>
                <c:pt idx="13083">
                  <c:v>-1.1450666666667293E-4</c:v>
                </c:pt>
                <c:pt idx="13084">
                  <c:v>-1.2450666666667296E-4</c:v>
                </c:pt>
                <c:pt idx="13085">
                  <c:v>-1.2450666666667296E-4</c:v>
                </c:pt>
                <c:pt idx="13086">
                  <c:v>-1.2450666666667296E-4</c:v>
                </c:pt>
                <c:pt idx="13087">
                  <c:v>-1.2450666666667296E-4</c:v>
                </c:pt>
                <c:pt idx="13088">
                  <c:v>-1.2450666666667296E-4</c:v>
                </c:pt>
                <c:pt idx="13089">
                  <c:v>-1.3450666666667299E-4</c:v>
                </c:pt>
                <c:pt idx="13090">
                  <c:v>-1.4450666666667301E-4</c:v>
                </c:pt>
                <c:pt idx="13091">
                  <c:v>-1.4450666666667301E-4</c:v>
                </c:pt>
                <c:pt idx="13092">
                  <c:v>-1.4450666666667301E-4</c:v>
                </c:pt>
                <c:pt idx="13093">
                  <c:v>-1.4450666666667301E-4</c:v>
                </c:pt>
                <c:pt idx="13094">
                  <c:v>-1.4450666666667301E-4</c:v>
                </c:pt>
                <c:pt idx="13095">
                  <c:v>-1.4450666666667301E-4</c:v>
                </c:pt>
                <c:pt idx="13096">
                  <c:v>-1.5450666666667304E-4</c:v>
                </c:pt>
                <c:pt idx="13097">
                  <c:v>-1.4450666666667301E-4</c:v>
                </c:pt>
                <c:pt idx="13098">
                  <c:v>-1.4450666666667301E-4</c:v>
                </c:pt>
                <c:pt idx="13099">
                  <c:v>-1.4450666666667301E-4</c:v>
                </c:pt>
                <c:pt idx="13100">
                  <c:v>-1.5450666666667304E-4</c:v>
                </c:pt>
                <c:pt idx="13101">
                  <c:v>-1.4450666666667301E-4</c:v>
                </c:pt>
                <c:pt idx="13102">
                  <c:v>-1.5450666666667304E-4</c:v>
                </c:pt>
                <c:pt idx="13103">
                  <c:v>-1.4450666666667301E-4</c:v>
                </c:pt>
                <c:pt idx="13104">
                  <c:v>-1.4450666666667301E-4</c:v>
                </c:pt>
                <c:pt idx="13105">
                  <c:v>-1.4450666666667301E-4</c:v>
                </c:pt>
                <c:pt idx="13106">
                  <c:v>-1.4450666666667301E-4</c:v>
                </c:pt>
                <c:pt idx="13107">
                  <c:v>-1.4450666666667301E-4</c:v>
                </c:pt>
                <c:pt idx="13108">
                  <c:v>-1.4450666666667301E-4</c:v>
                </c:pt>
                <c:pt idx="13109">
                  <c:v>-1.3450666666667299E-4</c:v>
                </c:pt>
                <c:pt idx="13110">
                  <c:v>-1.3450666666667299E-4</c:v>
                </c:pt>
                <c:pt idx="13111">
                  <c:v>-1.2450666666667296E-4</c:v>
                </c:pt>
                <c:pt idx="13112">
                  <c:v>-1.4450666666667301E-4</c:v>
                </c:pt>
                <c:pt idx="13113">
                  <c:v>-1.2450666666667296E-4</c:v>
                </c:pt>
                <c:pt idx="13114">
                  <c:v>-1.2450666666667296E-4</c:v>
                </c:pt>
                <c:pt idx="13115">
                  <c:v>-1.2450666666667296E-4</c:v>
                </c:pt>
                <c:pt idx="13116">
                  <c:v>-1.2450666666667296E-4</c:v>
                </c:pt>
                <c:pt idx="13117">
                  <c:v>-1.1450666666667293E-4</c:v>
                </c:pt>
                <c:pt idx="13118">
                  <c:v>-1.2450666666667296E-4</c:v>
                </c:pt>
                <c:pt idx="13119">
                  <c:v>-1.0450666666667291E-4</c:v>
                </c:pt>
                <c:pt idx="13120">
                  <c:v>-1.0450666666667291E-4</c:v>
                </c:pt>
                <c:pt idx="13121">
                  <c:v>-1.0450666666667291E-4</c:v>
                </c:pt>
                <c:pt idx="13122">
                  <c:v>-1.0450666666667291E-4</c:v>
                </c:pt>
                <c:pt idx="13123">
                  <c:v>-9.4506666666672881E-5</c:v>
                </c:pt>
                <c:pt idx="13124">
                  <c:v>-9.4506666666672881E-5</c:v>
                </c:pt>
                <c:pt idx="13125">
                  <c:v>-8.4506666666672855E-5</c:v>
                </c:pt>
                <c:pt idx="13126">
                  <c:v>-8.4506666666672855E-5</c:v>
                </c:pt>
                <c:pt idx="13127">
                  <c:v>-7.4506666666673046E-5</c:v>
                </c:pt>
                <c:pt idx="13128">
                  <c:v>-8.4506666666672855E-5</c:v>
                </c:pt>
                <c:pt idx="13129">
                  <c:v>-6.450666666667302E-5</c:v>
                </c:pt>
                <c:pt idx="13130">
                  <c:v>-6.450666666667302E-5</c:v>
                </c:pt>
                <c:pt idx="13131">
                  <c:v>-6.450666666667302E-5</c:v>
                </c:pt>
                <c:pt idx="13132">
                  <c:v>-6.450666666667302E-5</c:v>
                </c:pt>
                <c:pt idx="13133">
                  <c:v>-6.450666666667302E-5</c:v>
                </c:pt>
                <c:pt idx="13134">
                  <c:v>-6.450666666667302E-5</c:v>
                </c:pt>
                <c:pt idx="13135">
                  <c:v>-6.450666666667302E-5</c:v>
                </c:pt>
                <c:pt idx="13136">
                  <c:v>-5.4506666666672993E-5</c:v>
                </c:pt>
                <c:pt idx="13137">
                  <c:v>-5.4506666666672993E-5</c:v>
                </c:pt>
                <c:pt idx="13138">
                  <c:v>-6.450666666667302E-5</c:v>
                </c:pt>
                <c:pt idx="13139">
                  <c:v>-5.4506666666672993E-5</c:v>
                </c:pt>
                <c:pt idx="13140">
                  <c:v>-6.450666666667302E-5</c:v>
                </c:pt>
                <c:pt idx="13141">
                  <c:v>-5.4506666666672993E-5</c:v>
                </c:pt>
                <c:pt idx="13142">
                  <c:v>-5.4506666666672993E-5</c:v>
                </c:pt>
                <c:pt idx="13143">
                  <c:v>-5.4506666666672993E-5</c:v>
                </c:pt>
                <c:pt idx="13144">
                  <c:v>-6.450666666667302E-5</c:v>
                </c:pt>
                <c:pt idx="13145">
                  <c:v>-6.450666666667302E-5</c:v>
                </c:pt>
                <c:pt idx="13146">
                  <c:v>-6.450666666667302E-5</c:v>
                </c:pt>
                <c:pt idx="13147">
                  <c:v>-6.450666666667302E-5</c:v>
                </c:pt>
                <c:pt idx="13148">
                  <c:v>-7.4506666666673046E-5</c:v>
                </c:pt>
                <c:pt idx="13149">
                  <c:v>-7.4506666666673046E-5</c:v>
                </c:pt>
                <c:pt idx="13150">
                  <c:v>-8.4506666666672855E-5</c:v>
                </c:pt>
                <c:pt idx="13151">
                  <c:v>-8.4506666666672855E-5</c:v>
                </c:pt>
                <c:pt idx="13152">
                  <c:v>-7.4506666666673046E-5</c:v>
                </c:pt>
                <c:pt idx="13153">
                  <c:v>-8.4506666666672855E-5</c:v>
                </c:pt>
                <c:pt idx="13154">
                  <c:v>-9.4506666666672881E-5</c:v>
                </c:pt>
                <c:pt idx="13155">
                  <c:v>-8.4506666666672855E-5</c:v>
                </c:pt>
                <c:pt idx="13156">
                  <c:v>-9.4506666666672881E-5</c:v>
                </c:pt>
                <c:pt idx="13157">
                  <c:v>-9.4506666666672881E-5</c:v>
                </c:pt>
                <c:pt idx="13158">
                  <c:v>-9.4506666666672881E-5</c:v>
                </c:pt>
                <c:pt idx="13159">
                  <c:v>-9.4506666666672881E-5</c:v>
                </c:pt>
                <c:pt idx="13160">
                  <c:v>-1.0450666666667291E-4</c:v>
                </c:pt>
                <c:pt idx="13161">
                  <c:v>-9.4506666666672881E-5</c:v>
                </c:pt>
                <c:pt idx="13162">
                  <c:v>-1.0450666666667291E-4</c:v>
                </c:pt>
                <c:pt idx="13163">
                  <c:v>-1.0450666666667291E-4</c:v>
                </c:pt>
                <c:pt idx="13164">
                  <c:v>-1.0450666666667291E-4</c:v>
                </c:pt>
                <c:pt idx="13165">
                  <c:v>-1.0450666666667291E-4</c:v>
                </c:pt>
                <c:pt idx="13166">
                  <c:v>-1.0450666666667291E-4</c:v>
                </c:pt>
                <c:pt idx="13167">
                  <c:v>-9.4506666666672881E-5</c:v>
                </c:pt>
                <c:pt idx="13168">
                  <c:v>-9.4506666666672881E-5</c:v>
                </c:pt>
                <c:pt idx="13169">
                  <c:v>-9.4506666666672881E-5</c:v>
                </c:pt>
                <c:pt idx="13170">
                  <c:v>-9.4506666666672881E-5</c:v>
                </c:pt>
                <c:pt idx="13171">
                  <c:v>-8.4506666666672855E-5</c:v>
                </c:pt>
                <c:pt idx="13172">
                  <c:v>-8.4506666666672855E-5</c:v>
                </c:pt>
                <c:pt idx="13173">
                  <c:v>-8.4506666666672855E-5</c:v>
                </c:pt>
                <c:pt idx="13174">
                  <c:v>-7.4506666666673046E-5</c:v>
                </c:pt>
                <c:pt idx="13175">
                  <c:v>-6.450666666667302E-5</c:v>
                </c:pt>
                <c:pt idx="13176">
                  <c:v>-8.4506666666672855E-5</c:v>
                </c:pt>
                <c:pt idx="13177">
                  <c:v>-6.450666666667302E-5</c:v>
                </c:pt>
                <c:pt idx="13178">
                  <c:v>-6.450666666667302E-5</c:v>
                </c:pt>
                <c:pt idx="13179">
                  <c:v>-5.4506666666672993E-5</c:v>
                </c:pt>
                <c:pt idx="13180">
                  <c:v>-6.450666666667302E-5</c:v>
                </c:pt>
                <c:pt idx="13181">
                  <c:v>-4.4506666666672967E-5</c:v>
                </c:pt>
                <c:pt idx="13182">
                  <c:v>-4.4506666666672967E-5</c:v>
                </c:pt>
                <c:pt idx="13183">
                  <c:v>-4.4506666666672967E-5</c:v>
                </c:pt>
                <c:pt idx="13184">
                  <c:v>-3.4506666666672941E-5</c:v>
                </c:pt>
                <c:pt idx="13185">
                  <c:v>-3.4506666666672941E-5</c:v>
                </c:pt>
                <c:pt idx="13186">
                  <c:v>-3.4506666666672941E-5</c:v>
                </c:pt>
                <c:pt idx="13187">
                  <c:v>-2.4506666666672915E-5</c:v>
                </c:pt>
                <c:pt idx="13188">
                  <c:v>-2.4506666666672915E-5</c:v>
                </c:pt>
                <c:pt idx="13189">
                  <c:v>-1.4506666666672888E-5</c:v>
                </c:pt>
                <c:pt idx="13190">
                  <c:v>-1.4506666666672888E-5</c:v>
                </c:pt>
                <c:pt idx="13191">
                  <c:v>-1.4506666666672888E-5</c:v>
                </c:pt>
                <c:pt idx="13192">
                  <c:v>-1.4506666666672888E-5</c:v>
                </c:pt>
                <c:pt idx="13193">
                  <c:v>-4.5066666666728622E-6</c:v>
                </c:pt>
                <c:pt idx="13194">
                  <c:v>-4.5066666666728622E-6</c:v>
                </c:pt>
                <c:pt idx="13195">
                  <c:v>5.4933333333269472E-6</c:v>
                </c:pt>
                <c:pt idx="13196">
                  <c:v>-4.5066666666728622E-6</c:v>
                </c:pt>
                <c:pt idx="13197">
                  <c:v>5.4933333333269472E-6</c:v>
                </c:pt>
                <c:pt idx="13198">
                  <c:v>5.4933333333269472E-6</c:v>
                </c:pt>
                <c:pt idx="13199">
                  <c:v>1.5493333333326973E-5</c:v>
                </c:pt>
                <c:pt idx="13200">
                  <c:v>2.5493333333327E-5</c:v>
                </c:pt>
                <c:pt idx="13201">
                  <c:v>2.5493333333327E-5</c:v>
                </c:pt>
                <c:pt idx="13202">
                  <c:v>1.5493333333326973E-5</c:v>
                </c:pt>
                <c:pt idx="13203">
                  <c:v>2.5493333333327E-5</c:v>
                </c:pt>
                <c:pt idx="13204">
                  <c:v>2.5493333333327E-5</c:v>
                </c:pt>
                <c:pt idx="13205">
                  <c:v>2.5493333333327E-5</c:v>
                </c:pt>
                <c:pt idx="13206">
                  <c:v>3.5493333333327026E-5</c:v>
                </c:pt>
                <c:pt idx="13207">
                  <c:v>4.5493333333327052E-5</c:v>
                </c:pt>
                <c:pt idx="13208">
                  <c:v>2.5493333333327E-5</c:v>
                </c:pt>
                <c:pt idx="13209">
                  <c:v>4.5493333333327052E-5</c:v>
                </c:pt>
                <c:pt idx="13210">
                  <c:v>4.5493333333327052E-5</c:v>
                </c:pt>
                <c:pt idx="13211">
                  <c:v>4.5493333333327052E-5</c:v>
                </c:pt>
                <c:pt idx="13212">
                  <c:v>3.5493333333327026E-5</c:v>
                </c:pt>
                <c:pt idx="13213">
                  <c:v>4.5493333333327052E-5</c:v>
                </c:pt>
                <c:pt idx="13214">
                  <c:v>4.5493333333327052E-5</c:v>
                </c:pt>
                <c:pt idx="13215">
                  <c:v>4.5493333333327052E-5</c:v>
                </c:pt>
                <c:pt idx="13216">
                  <c:v>4.5493333333327052E-5</c:v>
                </c:pt>
                <c:pt idx="13217">
                  <c:v>4.5493333333327052E-5</c:v>
                </c:pt>
                <c:pt idx="13218">
                  <c:v>4.5493333333327052E-5</c:v>
                </c:pt>
                <c:pt idx="13219">
                  <c:v>4.5493333333327052E-5</c:v>
                </c:pt>
                <c:pt idx="13220">
                  <c:v>3.5493333333327026E-5</c:v>
                </c:pt>
                <c:pt idx="13221">
                  <c:v>4.5493333333327052E-5</c:v>
                </c:pt>
                <c:pt idx="13222">
                  <c:v>4.5493333333327052E-5</c:v>
                </c:pt>
                <c:pt idx="13223">
                  <c:v>4.5493333333327052E-5</c:v>
                </c:pt>
                <c:pt idx="13224">
                  <c:v>2.5493333333327E-5</c:v>
                </c:pt>
                <c:pt idx="13225">
                  <c:v>4.5493333333327052E-5</c:v>
                </c:pt>
                <c:pt idx="13226">
                  <c:v>3.5493333333327026E-5</c:v>
                </c:pt>
                <c:pt idx="13227">
                  <c:v>3.5493333333327026E-5</c:v>
                </c:pt>
                <c:pt idx="13228">
                  <c:v>2.5493333333327E-5</c:v>
                </c:pt>
                <c:pt idx="13229">
                  <c:v>2.5493333333327E-5</c:v>
                </c:pt>
                <c:pt idx="13230">
                  <c:v>2.5493333333327E-5</c:v>
                </c:pt>
                <c:pt idx="13231">
                  <c:v>2.5493333333327E-5</c:v>
                </c:pt>
                <c:pt idx="13232">
                  <c:v>2.5493333333327E-5</c:v>
                </c:pt>
                <c:pt idx="13233">
                  <c:v>2.5493333333327E-5</c:v>
                </c:pt>
                <c:pt idx="13234">
                  <c:v>1.5493333333326973E-5</c:v>
                </c:pt>
                <c:pt idx="13235">
                  <c:v>1.5493333333326973E-5</c:v>
                </c:pt>
                <c:pt idx="13236">
                  <c:v>5.4933333333269472E-6</c:v>
                </c:pt>
                <c:pt idx="13237">
                  <c:v>1.5493333333326973E-5</c:v>
                </c:pt>
                <c:pt idx="13238">
                  <c:v>1.5493333333326973E-5</c:v>
                </c:pt>
                <c:pt idx="13239">
                  <c:v>1.5493333333326973E-5</c:v>
                </c:pt>
                <c:pt idx="13240">
                  <c:v>5.4933333333269472E-6</c:v>
                </c:pt>
                <c:pt idx="13241">
                  <c:v>1.5493333333326973E-5</c:v>
                </c:pt>
                <c:pt idx="13242">
                  <c:v>5.4933333333269472E-6</c:v>
                </c:pt>
                <c:pt idx="13243">
                  <c:v>5.4933333333269472E-6</c:v>
                </c:pt>
                <c:pt idx="13244">
                  <c:v>5.4933333333269472E-6</c:v>
                </c:pt>
                <c:pt idx="13245">
                  <c:v>5.4933333333269472E-6</c:v>
                </c:pt>
                <c:pt idx="13246">
                  <c:v>-4.5066666666728622E-6</c:v>
                </c:pt>
                <c:pt idx="13247">
                  <c:v>5.4933333333269472E-6</c:v>
                </c:pt>
                <c:pt idx="13248">
                  <c:v>5.4933333333269472E-6</c:v>
                </c:pt>
                <c:pt idx="13249">
                  <c:v>-4.5066666666728622E-6</c:v>
                </c:pt>
                <c:pt idx="13250">
                  <c:v>-1.4506666666672888E-5</c:v>
                </c:pt>
                <c:pt idx="13251">
                  <c:v>-4.5066666666728622E-6</c:v>
                </c:pt>
                <c:pt idx="13252">
                  <c:v>-1.4506666666672888E-5</c:v>
                </c:pt>
                <c:pt idx="13253">
                  <c:v>-1.4506666666672888E-5</c:v>
                </c:pt>
                <c:pt idx="13254">
                  <c:v>-1.4506666666672888E-5</c:v>
                </c:pt>
                <c:pt idx="13255">
                  <c:v>-1.4506666666672888E-5</c:v>
                </c:pt>
                <c:pt idx="13256">
                  <c:v>-2.4506666666672915E-5</c:v>
                </c:pt>
                <c:pt idx="13257">
                  <c:v>-2.4506666666672915E-5</c:v>
                </c:pt>
                <c:pt idx="13258">
                  <c:v>-2.4506666666672915E-5</c:v>
                </c:pt>
                <c:pt idx="13259">
                  <c:v>-3.4506666666672941E-5</c:v>
                </c:pt>
                <c:pt idx="13260">
                  <c:v>-4.4506666666672967E-5</c:v>
                </c:pt>
                <c:pt idx="13261">
                  <c:v>-4.4506666666672967E-5</c:v>
                </c:pt>
                <c:pt idx="13262">
                  <c:v>-5.4506666666672993E-5</c:v>
                </c:pt>
                <c:pt idx="13263">
                  <c:v>-5.4506666666672993E-5</c:v>
                </c:pt>
                <c:pt idx="13264">
                  <c:v>-5.4506666666672993E-5</c:v>
                </c:pt>
                <c:pt idx="13265">
                  <c:v>-6.450666666667302E-5</c:v>
                </c:pt>
                <c:pt idx="13266">
                  <c:v>-8.4506666666672855E-5</c:v>
                </c:pt>
                <c:pt idx="13267">
                  <c:v>-8.4506666666672855E-5</c:v>
                </c:pt>
                <c:pt idx="13268">
                  <c:v>-8.4506666666672855E-5</c:v>
                </c:pt>
                <c:pt idx="13269">
                  <c:v>-8.4506666666672855E-5</c:v>
                </c:pt>
                <c:pt idx="13270">
                  <c:v>-9.4506666666672881E-5</c:v>
                </c:pt>
                <c:pt idx="13271">
                  <c:v>-9.4506666666672881E-5</c:v>
                </c:pt>
                <c:pt idx="13272">
                  <c:v>-1.1450666666667293E-4</c:v>
                </c:pt>
                <c:pt idx="13273">
                  <c:v>-1.0450666666667291E-4</c:v>
                </c:pt>
                <c:pt idx="13274">
                  <c:v>-1.1450666666667293E-4</c:v>
                </c:pt>
                <c:pt idx="13275">
                  <c:v>-1.2450666666667296E-4</c:v>
                </c:pt>
                <c:pt idx="13276">
                  <c:v>-1.2450666666667296E-4</c:v>
                </c:pt>
                <c:pt idx="13277">
                  <c:v>-1.2450666666667296E-4</c:v>
                </c:pt>
                <c:pt idx="13278">
                  <c:v>-1.3450666666667299E-4</c:v>
                </c:pt>
                <c:pt idx="13279">
                  <c:v>-1.3450666666667299E-4</c:v>
                </c:pt>
                <c:pt idx="13280">
                  <c:v>-1.3450666666667299E-4</c:v>
                </c:pt>
                <c:pt idx="13281">
                  <c:v>-1.3450666666667299E-4</c:v>
                </c:pt>
                <c:pt idx="13282">
                  <c:v>-1.4450666666667301E-4</c:v>
                </c:pt>
                <c:pt idx="13283">
                  <c:v>-1.4450666666667301E-4</c:v>
                </c:pt>
                <c:pt idx="13284">
                  <c:v>-1.4450666666667301E-4</c:v>
                </c:pt>
                <c:pt idx="13285">
                  <c:v>-1.4450666666667301E-4</c:v>
                </c:pt>
                <c:pt idx="13286">
                  <c:v>-1.4450666666667301E-4</c:v>
                </c:pt>
                <c:pt idx="13287">
                  <c:v>-1.3450666666667299E-4</c:v>
                </c:pt>
                <c:pt idx="13288">
                  <c:v>-1.4450666666667301E-4</c:v>
                </c:pt>
                <c:pt idx="13289">
                  <c:v>-1.3450666666667299E-4</c:v>
                </c:pt>
                <c:pt idx="13290">
                  <c:v>-1.3450666666667299E-4</c:v>
                </c:pt>
                <c:pt idx="13291">
                  <c:v>-1.3450666666667299E-4</c:v>
                </c:pt>
                <c:pt idx="13292">
                  <c:v>-1.4450666666667301E-4</c:v>
                </c:pt>
                <c:pt idx="13293">
                  <c:v>-1.3450666666667299E-4</c:v>
                </c:pt>
                <c:pt idx="13294">
                  <c:v>-1.3450666666667299E-4</c:v>
                </c:pt>
                <c:pt idx="13295">
                  <c:v>-1.2450666666667296E-4</c:v>
                </c:pt>
                <c:pt idx="13296">
                  <c:v>-1.2450666666667296E-4</c:v>
                </c:pt>
                <c:pt idx="13297">
                  <c:v>-1.2450666666667296E-4</c:v>
                </c:pt>
                <c:pt idx="13298">
                  <c:v>-1.2450666666667296E-4</c:v>
                </c:pt>
                <c:pt idx="13299">
                  <c:v>-1.2450666666667296E-4</c:v>
                </c:pt>
                <c:pt idx="13300">
                  <c:v>-1.2450666666667296E-4</c:v>
                </c:pt>
                <c:pt idx="13301">
                  <c:v>-1.2450666666667296E-4</c:v>
                </c:pt>
                <c:pt idx="13302">
                  <c:v>-1.2450666666667296E-4</c:v>
                </c:pt>
                <c:pt idx="13303">
                  <c:v>-1.1450666666667293E-4</c:v>
                </c:pt>
                <c:pt idx="13304">
                  <c:v>-1.2450666666667296E-4</c:v>
                </c:pt>
                <c:pt idx="13305">
                  <c:v>-1.1450666666667293E-4</c:v>
                </c:pt>
                <c:pt idx="13306">
                  <c:v>-1.2450666666667296E-4</c:v>
                </c:pt>
                <c:pt idx="13307">
                  <c:v>-1.2450666666667296E-4</c:v>
                </c:pt>
                <c:pt idx="13308">
                  <c:v>-1.2450666666667296E-4</c:v>
                </c:pt>
                <c:pt idx="13309">
                  <c:v>-1.2450666666667296E-4</c:v>
                </c:pt>
                <c:pt idx="13310">
                  <c:v>-1.2450666666667296E-4</c:v>
                </c:pt>
                <c:pt idx="13311">
                  <c:v>-1.2450666666667296E-4</c:v>
                </c:pt>
                <c:pt idx="13312">
                  <c:v>-1.2450666666667296E-4</c:v>
                </c:pt>
                <c:pt idx="13313">
                  <c:v>-1.2450666666667296E-4</c:v>
                </c:pt>
                <c:pt idx="13314">
                  <c:v>-1.3450666666667299E-4</c:v>
                </c:pt>
                <c:pt idx="13315">
                  <c:v>-1.2450666666667296E-4</c:v>
                </c:pt>
                <c:pt idx="13316">
                  <c:v>-1.3450666666667299E-4</c:v>
                </c:pt>
                <c:pt idx="13317">
                  <c:v>-1.2450666666667296E-4</c:v>
                </c:pt>
                <c:pt idx="13318">
                  <c:v>-1.3450666666667299E-4</c:v>
                </c:pt>
                <c:pt idx="13319">
                  <c:v>-1.2450666666667296E-4</c:v>
                </c:pt>
                <c:pt idx="13320">
                  <c:v>-1.4450666666667301E-4</c:v>
                </c:pt>
                <c:pt idx="13321">
                  <c:v>-1.2450666666667296E-4</c:v>
                </c:pt>
                <c:pt idx="13322">
                  <c:v>-1.3450666666667299E-4</c:v>
                </c:pt>
                <c:pt idx="13323">
                  <c:v>-1.3450666666667299E-4</c:v>
                </c:pt>
                <c:pt idx="13324">
                  <c:v>-1.4450666666667301E-4</c:v>
                </c:pt>
                <c:pt idx="13325">
                  <c:v>-1.3450666666667299E-4</c:v>
                </c:pt>
                <c:pt idx="13326">
                  <c:v>-1.4450666666667301E-4</c:v>
                </c:pt>
                <c:pt idx="13327">
                  <c:v>-1.3450666666667299E-4</c:v>
                </c:pt>
                <c:pt idx="13328">
                  <c:v>-1.2450666666667296E-4</c:v>
                </c:pt>
                <c:pt idx="13329">
                  <c:v>-1.2450666666667296E-4</c:v>
                </c:pt>
                <c:pt idx="13330">
                  <c:v>-1.3450666666667299E-4</c:v>
                </c:pt>
                <c:pt idx="13331">
                  <c:v>-1.2450666666667296E-4</c:v>
                </c:pt>
                <c:pt idx="13332">
                  <c:v>-1.2450666666667296E-4</c:v>
                </c:pt>
                <c:pt idx="13333">
                  <c:v>-1.2450666666667296E-4</c:v>
                </c:pt>
                <c:pt idx="13334">
                  <c:v>-1.2450666666667296E-4</c:v>
                </c:pt>
                <c:pt idx="13335">
                  <c:v>-1.1450666666667293E-4</c:v>
                </c:pt>
                <c:pt idx="13336">
                  <c:v>-1.2450666666667296E-4</c:v>
                </c:pt>
                <c:pt idx="13337">
                  <c:v>-1.1450666666667293E-4</c:v>
                </c:pt>
                <c:pt idx="13338">
                  <c:v>-1.1450666666667293E-4</c:v>
                </c:pt>
                <c:pt idx="13339">
                  <c:v>-1.1450666666667293E-4</c:v>
                </c:pt>
                <c:pt idx="13340">
                  <c:v>-1.1450666666667293E-4</c:v>
                </c:pt>
                <c:pt idx="13341">
                  <c:v>-1.0450666666667291E-4</c:v>
                </c:pt>
                <c:pt idx="13342">
                  <c:v>-1.1450666666667293E-4</c:v>
                </c:pt>
                <c:pt idx="13343">
                  <c:v>-1.0450666666667291E-4</c:v>
                </c:pt>
                <c:pt idx="13344">
                  <c:v>-1.0450666666667291E-4</c:v>
                </c:pt>
                <c:pt idx="13345">
                  <c:v>-1.0450666666667291E-4</c:v>
                </c:pt>
                <c:pt idx="13346">
                  <c:v>-1.0450666666667291E-4</c:v>
                </c:pt>
                <c:pt idx="13347">
                  <c:v>-1.0450666666667291E-4</c:v>
                </c:pt>
                <c:pt idx="13348">
                  <c:v>-1.0450666666667291E-4</c:v>
                </c:pt>
                <c:pt idx="13349">
                  <c:v>-1.0450666666667291E-4</c:v>
                </c:pt>
                <c:pt idx="13350">
                  <c:v>-1.0450666666667291E-4</c:v>
                </c:pt>
                <c:pt idx="13351">
                  <c:v>-9.4506666666672881E-5</c:v>
                </c:pt>
                <c:pt idx="13352">
                  <c:v>-1.0450666666667291E-4</c:v>
                </c:pt>
                <c:pt idx="13353">
                  <c:v>-9.4506666666672881E-5</c:v>
                </c:pt>
                <c:pt idx="13354">
                  <c:v>-9.4506666666672881E-5</c:v>
                </c:pt>
                <c:pt idx="13355">
                  <c:v>-9.4506666666672881E-5</c:v>
                </c:pt>
                <c:pt idx="13356">
                  <c:v>-1.0450666666667291E-4</c:v>
                </c:pt>
                <c:pt idx="13357">
                  <c:v>-8.4506666666672855E-5</c:v>
                </c:pt>
                <c:pt idx="13358">
                  <c:v>-9.4506666666672881E-5</c:v>
                </c:pt>
                <c:pt idx="13359">
                  <c:v>-8.4506666666672855E-5</c:v>
                </c:pt>
                <c:pt idx="13360">
                  <c:v>-8.4506666666672855E-5</c:v>
                </c:pt>
                <c:pt idx="13361">
                  <c:v>-8.4506666666672855E-5</c:v>
                </c:pt>
                <c:pt idx="13362">
                  <c:v>-8.4506666666672855E-5</c:v>
                </c:pt>
                <c:pt idx="13363">
                  <c:v>-7.4506666666673046E-5</c:v>
                </c:pt>
                <c:pt idx="13364">
                  <c:v>-7.4506666666673046E-5</c:v>
                </c:pt>
                <c:pt idx="13365">
                  <c:v>-6.450666666667302E-5</c:v>
                </c:pt>
                <c:pt idx="13366">
                  <c:v>-6.450666666667302E-5</c:v>
                </c:pt>
                <c:pt idx="13367">
                  <c:v>-5.4506666666672993E-5</c:v>
                </c:pt>
                <c:pt idx="13368">
                  <c:v>-6.450666666667302E-5</c:v>
                </c:pt>
                <c:pt idx="13369">
                  <c:v>-4.4506666666672967E-5</c:v>
                </c:pt>
                <c:pt idx="13370">
                  <c:v>-4.4506666666672967E-5</c:v>
                </c:pt>
                <c:pt idx="13371">
                  <c:v>-4.4506666666672967E-5</c:v>
                </c:pt>
                <c:pt idx="13372">
                  <c:v>-4.4506666666672967E-5</c:v>
                </c:pt>
                <c:pt idx="13373">
                  <c:v>-4.4506666666672967E-5</c:v>
                </c:pt>
                <c:pt idx="13374">
                  <c:v>-4.4506666666672967E-5</c:v>
                </c:pt>
                <c:pt idx="13375">
                  <c:v>-3.4506666666672941E-5</c:v>
                </c:pt>
                <c:pt idx="13376">
                  <c:v>-2.4506666666672915E-5</c:v>
                </c:pt>
                <c:pt idx="13377">
                  <c:v>-2.4506666666672915E-5</c:v>
                </c:pt>
                <c:pt idx="13378">
                  <c:v>-3.4506666666672941E-5</c:v>
                </c:pt>
                <c:pt idx="13379">
                  <c:v>-2.4506666666672915E-5</c:v>
                </c:pt>
                <c:pt idx="13380">
                  <c:v>-2.4506666666672915E-5</c:v>
                </c:pt>
                <c:pt idx="13381">
                  <c:v>-2.4506666666672915E-5</c:v>
                </c:pt>
                <c:pt idx="13382">
                  <c:v>-2.4506666666672915E-5</c:v>
                </c:pt>
                <c:pt idx="13383">
                  <c:v>-2.4506666666672915E-5</c:v>
                </c:pt>
                <c:pt idx="13384">
                  <c:v>-3.4506666666672941E-5</c:v>
                </c:pt>
                <c:pt idx="13385">
                  <c:v>-2.4506666666672915E-5</c:v>
                </c:pt>
                <c:pt idx="13386">
                  <c:v>-2.4506666666672915E-5</c:v>
                </c:pt>
                <c:pt idx="13387">
                  <c:v>-2.4506666666672915E-5</c:v>
                </c:pt>
                <c:pt idx="13388">
                  <c:v>-3.4506666666672941E-5</c:v>
                </c:pt>
                <c:pt idx="13389">
                  <c:v>-2.4506666666672915E-5</c:v>
                </c:pt>
                <c:pt idx="13390">
                  <c:v>-3.4506666666672941E-5</c:v>
                </c:pt>
                <c:pt idx="13391">
                  <c:v>-2.4506666666672915E-5</c:v>
                </c:pt>
                <c:pt idx="13392">
                  <c:v>-2.4506666666672915E-5</c:v>
                </c:pt>
                <c:pt idx="13393">
                  <c:v>-2.4506666666672915E-5</c:v>
                </c:pt>
                <c:pt idx="13394">
                  <c:v>-3.4506666666672941E-5</c:v>
                </c:pt>
                <c:pt idx="13395">
                  <c:v>-2.4506666666672915E-5</c:v>
                </c:pt>
                <c:pt idx="13396">
                  <c:v>-2.4506666666672915E-5</c:v>
                </c:pt>
                <c:pt idx="13397">
                  <c:v>-2.4506666666672915E-5</c:v>
                </c:pt>
                <c:pt idx="13398">
                  <c:v>-2.4506666666672915E-5</c:v>
                </c:pt>
                <c:pt idx="13399">
                  <c:v>-1.4506666666672888E-5</c:v>
                </c:pt>
                <c:pt idx="13400">
                  <c:v>-2.4506666666672915E-5</c:v>
                </c:pt>
                <c:pt idx="13401">
                  <c:v>-1.4506666666672888E-5</c:v>
                </c:pt>
                <c:pt idx="13402">
                  <c:v>-1.4506666666672888E-5</c:v>
                </c:pt>
                <c:pt idx="13403">
                  <c:v>-1.4506666666672888E-5</c:v>
                </c:pt>
                <c:pt idx="13404">
                  <c:v>-1.4506666666672888E-5</c:v>
                </c:pt>
                <c:pt idx="13405">
                  <c:v>-4.5066666666728622E-6</c:v>
                </c:pt>
                <c:pt idx="13406">
                  <c:v>-1.4506666666672888E-5</c:v>
                </c:pt>
                <c:pt idx="13407">
                  <c:v>5.4933333333269472E-6</c:v>
                </c:pt>
                <c:pt idx="13408">
                  <c:v>5.4933333333269472E-6</c:v>
                </c:pt>
                <c:pt idx="13409">
                  <c:v>5.4933333333269472E-6</c:v>
                </c:pt>
                <c:pt idx="13410">
                  <c:v>5.4933333333269472E-6</c:v>
                </c:pt>
                <c:pt idx="13411">
                  <c:v>5.4933333333269472E-6</c:v>
                </c:pt>
                <c:pt idx="13412">
                  <c:v>5.4933333333269472E-6</c:v>
                </c:pt>
                <c:pt idx="13413">
                  <c:v>5.4933333333269472E-6</c:v>
                </c:pt>
                <c:pt idx="13414">
                  <c:v>1.5493333333326973E-5</c:v>
                </c:pt>
                <c:pt idx="13415">
                  <c:v>1.5493333333326973E-5</c:v>
                </c:pt>
                <c:pt idx="13416">
                  <c:v>5.4933333333269472E-6</c:v>
                </c:pt>
                <c:pt idx="13417">
                  <c:v>1.5493333333326973E-5</c:v>
                </c:pt>
                <c:pt idx="13418">
                  <c:v>5.4933333333269472E-6</c:v>
                </c:pt>
                <c:pt idx="13419">
                  <c:v>5.4933333333269472E-6</c:v>
                </c:pt>
                <c:pt idx="13420">
                  <c:v>-4.5066666666728622E-6</c:v>
                </c:pt>
                <c:pt idx="13421">
                  <c:v>-4.5066666666728622E-6</c:v>
                </c:pt>
                <c:pt idx="13422">
                  <c:v>-1.4506666666672888E-5</c:v>
                </c:pt>
                <c:pt idx="13423">
                  <c:v>-1.4506666666672888E-5</c:v>
                </c:pt>
                <c:pt idx="13424">
                  <c:v>-1.4506666666672888E-5</c:v>
                </c:pt>
                <c:pt idx="13425">
                  <c:v>-2.4506666666672915E-5</c:v>
                </c:pt>
                <c:pt idx="13426">
                  <c:v>-3.4506666666672941E-5</c:v>
                </c:pt>
                <c:pt idx="13427">
                  <c:v>-4.4506666666672967E-5</c:v>
                </c:pt>
                <c:pt idx="13428">
                  <c:v>-5.4506666666672993E-5</c:v>
                </c:pt>
                <c:pt idx="13429">
                  <c:v>-5.4506666666672993E-5</c:v>
                </c:pt>
                <c:pt idx="13430">
                  <c:v>-6.450666666667302E-5</c:v>
                </c:pt>
                <c:pt idx="13431">
                  <c:v>-6.450666666667302E-5</c:v>
                </c:pt>
                <c:pt idx="13432">
                  <c:v>-8.4506666666672855E-5</c:v>
                </c:pt>
                <c:pt idx="13433">
                  <c:v>-7.4506666666673046E-5</c:v>
                </c:pt>
                <c:pt idx="13434">
                  <c:v>-8.4506666666672855E-5</c:v>
                </c:pt>
                <c:pt idx="13435">
                  <c:v>-8.4506666666672855E-5</c:v>
                </c:pt>
                <c:pt idx="13436">
                  <c:v>-9.4506666666672881E-5</c:v>
                </c:pt>
                <c:pt idx="13437">
                  <c:v>-9.4506666666672881E-5</c:v>
                </c:pt>
                <c:pt idx="13438">
                  <c:v>-1.0450666666667291E-4</c:v>
                </c:pt>
                <c:pt idx="13439">
                  <c:v>-9.4506666666672881E-5</c:v>
                </c:pt>
                <c:pt idx="13440">
                  <c:v>-9.4506666666672881E-5</c:v>
                </c:pt>
                <c:pt idx="13441">
                  <c:v>-9.4506666666672881E-5</c:v>
                </c:pt>
                <c:pt idx="13442">
                  <c:v>-1.0450666666667291E-4</c:v>
                </c:pt>
                <c:pt idx="13443">
                  <c:v>-9.4506666666672881E-5</c:v>
                </c:pt>
                <c:pt idx="13444">
                  <c:v>-9.4506666666672881E-5</c:v>
                </c:pt>
                <c:pt idx="13445">
                  <c:v>-8.4506666666672855E-5</c:v>
                </c:pt>
                <c:pt idx="13446">
                  <c:v>-8.4506666666672855E-5</c:v>
                </c:pt>
                <c:pt idx="13447">
                  <c:v>-7.4506666666673046E-5</c:v>
                </c:pt>
                <c:pt idx="13448">
                  <c:v>-8.4506666666672855E-5</c:v>
                </c:pt>
                <c:pt idx="13449">
                  <c:v>-6.450666666667302E-5</c:v>
                </c:pt>
                <c:pt idx="13450">
                  <c:v>-6.450666666667302E-5</c:v>
                </c:pt>
                <c:pt idx="13451">
                  <c:v>-6.450666666667302E-5</c:v>
                </c:pt>
                <c:pt idx="13452">
                  <c:v>-6.450666666667302E-5</c:v>
                </c:pt>
                <c:pt idx="13453">
                  <c:v>-4.4506666666672967E-5</c:v>
                </c:pt>
                <c:pt idx="13454">
                  <c:v>-4.4506666666672967E-5</c:v>
                </c:pt>
                <c:pt idx="13455">
                  <c:v>-4.4506666666672967E-5</c:v>
                </c:pt>
                <c:pt idx="13456">
                  <c:v>-2.4506666666672915E-5</c:v>
                </c:pt>
                <c:pt idx="13457">
                  <c:v>-2.4506666666672915E-5</c:v>
                </c:pt>
                <c:pt idx="13458">
                  <c:v>-3.4506666666672941E-5</c:v>
                </c:pt>
                <c:pt idx="13459">
                  <c:v>-2.4506666666672915E-5</c:v>
                </c:pt>
                <c:pt idx="13460">
                  <c:v>-2.4506666666672915E-5</c:v>
                </c:pt>
                <c:pt idx="13461">
                  <c:v>-1.4506666666672888E-5</c:v>
                </c:pt>
                <c:pt idx="13462">
                  <c:v>-1.4506666666672888E-5</c:v>
                </c:pt>
                <c:pt idx="13463">
                  <c:v>-1.4506666666672888E-5</c:v>
                </c:pt>
                <c:pt idx="13464">
                  <c:v>-2.4506666666672915E-5</c:v>
                </c:pt>
                <c:pt idx="13465">
                  <c:v>-1.4506666666672888E-5</c:v>
                </c:pt>
                <c:pt idx="13466">
                  <c:v>-1.4506666666672888E-5</c:v>
                </c:pt>
                <c:pt idx="13467">
                  <c:v>-1.4506666666672888E-5</c:v>
                </c:pt>
                <c:pt idx="13468">
                  <c:v>-2.4506666666672915E-5</c:v>
                </c:pt>
                <c:pt idx="13469">
                  <c:v>-1.4506666666672888E-5</c:v>
                </c:pt>
                <c:pt idx="13470">
                  <c:v>-2.4506666666672915E-5</c:v>
                </c:pt>
                <c:pt idx="13471">
                  <c:v>-2.4506666666672915E-5</c:v>
                </c:pt>
                <c:pt idx="13472">
                  <c:v>-2.4506666666672915E-5</c:v>
                </c:pt>
                <c:pt idx="13473">
                  <c:v>-2.4506666666672915E-5</c:v>
                </c:pt>
                <c:pt idx="13474">
                  <c:v>-3.4506666666672941E-5</c:v>
                </c:pt>
                <c:pt idx="13475">
                  <c:v>-3.4506666666672941E-5</c:v>
                </c:pt>
                <c:pt idx="13476">
                  <c:v>-4.4506666666672967E-5</c:v>
                </c:pt>
                <c:pt idx="13477">
                  <c:v>-3.4506666666672941E-5</c:v>
                </c:pt>
                <c:pt idx="13478">
                  <c:v>-4.4506666666672967E-5</c:v>
                </c:pt>
                <c:pt idx="13479">
                  <c:v>-4.4506666666672967E-5</c:v>
                </c:pt>
                <c:pt idx="13480">
                  <c:v>-5.4506666666672993E-5</c:v>
                </c:pt>
                <c:pt idx="13481">
                  <c:v>-4.4506666666672967E-5</c:v>
                </c:pt>
                <c:pt idx="13482">
                  <c:v>-4.4506666666672967E-5</c:v>
                </c:pt>
                <c:pt idx="13483">
                  <c:v>-5.4506666666672993E-5</c:v>
                </c:pt>
                <c:pt idx="13484">
                  <c:v>-6.450666666667302E-5</c:v>
                </c:pt>
                <c:pt idx="13485">
                  <c:v>-6.450666666667302E-5</c:v>
                </c:pt>
                <c:pt idx="13486">
                  <c:v>-6.450666666667302E-5</c:v>
                </c:pt>
                <c:pt idx="13487">
                  <c:v>-6.450666666667302E-5</c:v>
                </c:pt>
                <c:pt idx="13488">
                  <c:v>-6.450666666667302E-5</c:v>
                </c:pt>
                <c:pt idx="13489">
                  <c:v>-6.450666666667302E-5</c:v>
                </c:pt>
                <c:pt idx="13490">
                  <c:v>-7.4506666666673046E-5</c:v>
                </c:pt>
                <c:pt idx="13491">
                  <c:v>-6.450666666667302E-5</c:v>
                </c:pt>
                <c:pt idx="13492">
                  <c:v>-8.4506666666672855E-5</c:v>
                </c:pt>
                <c:pt idx="13493">
                  <c:v>-7.4506666666673046E-5</c:v>
                </c:pt>
                <c:pt idx="13494">
                  <c:v>-7.4506666666673046E-5</c:v>
                </c:pt>
                <c:pt idx="13495">
                  <c:v>-7.4506666666673046E-5</c:v>
                </c:pt>
                <c:pt idx="13496">
                  <c:v>-8.4506666666672855E-5</c:v>
                </c:pt>
                <c:pt idx="13497">
                  <c:v>-8.4506666666672855E-5</c:v>
                </c:pt>
                <c:pt idx="13498">
                  <c:v>-8.4506666666672855E-5</c:v>
                </c:pt>
                <c:pt idx="13499">
                  <c:v>-8.4506666666672855E-5</c:v>
                </c:pt>
                <c:pt idx="13500">
                  <c:v>-9.4506666666672881E-5</c:v>
                </c:pt>
                <c:pt idx="13501">
                  <c:v>-8.4506666666672855E-5</c:v>
                </c:pt>
                <c:pt idx="13502">
                  <c:v>-9.4506666666672881E-5</c:v>
                </c:pt>
                <c:pt idx="13503">
                  <c:v>-9.4506666666672881E-5</c:v>
                </c:pt>
                <c:pt idx="13504">
                  <c:v>-8.4506666666672855E-5</c:v>
                </c:pt>
                <c:pt idx="13505">
                  <c:v>-9.4506666666672881E-5</c:v>
                </c:pt>
                <c:pt idx="13506">
                  <c:v>-1.0450666666667291E-4</c:v>
                </c:pt>
                <c:pt idx="13507">
                  <c:v>-9.4506666666672881E-5</c:v>
                </c:pt>
                <c:pt idx="13508">
                  <c:v>-1.0450666666667291E-4</c:v>
                </c:pt>
                <c:pt idx="13509">
                  <c:v>-9.4506666666672881E-5</c:v>
                </c:pt>
                <c:pt idx="13510">
                  <c:v>-9.4506666666672881E-5</c:v>
                </c:pt>
                <c:pt idx="13511">
                  <c:v>-9.4506666666672881E-5</c:v>
                </c:pt>
                <c:pt idx="13512">
                  <c:v>-1.0450666666667291E-4</c:v>
                </c:pt>
                <c:pt idx="13513">
                  <c:v>-8.4506666666672855E-5</c:v>
                </c:pt>
                <c:pt idx="13514">
                  <c:v>-8.4506666666672855E-5</c:v>
                </c:pt>
                <c:pt idx="13515">
                  <c:v>-8.4506666666672855E-5</c:v>
                </c:pt>
                <c:pt idx="13516">
                  <c:v>-9.4506666666672881E-5</c:v>
                </c:pt>
                <c:pt idx="13517">
                  <c:v>-8.4506666666672855E-5</c:v>
                </c:pt>
                <c:pt idx="13518">
                  <c:v>-8.4506666666672855E-5</c:v>
                </c:pt>
                <c:pt idx="13519">
                  <c:v>-7.4506666666673046E-5</c:v>
                </c:pt>
                <c:pt idx="13520">
                  <c:v>-6.450666666667302E-5</c:v>
                </c:pt>
                <c:pt idx="13521">
                  <c:v>-6.450666666667302E-5</c:v>
                </c:pt>
                <c:pt idx="13522">
                  <c:v>-7.4506666666673046E-5</c:v>
                </c:pt>
                <c:pt idx="13523">
                  <c:v>-6.450666666667302E-5</c:v>
                </c:pt>
                <c:pt idx="13524">
                  <c:v>-6.450666666667302E-5</c:v>
                </c:pt>
                <c:pt idx="13525">
                  <c:v>-5.4506666666672993E-5</c:v>
                </c:pt>
                <c:pt idx="13526">
                  <c:v>-5.4506666666672993E-5</c:v>
                </c:pt>
                <c:pt idx="13527">
                  <c:v>-4.4506666666672967E-5</c:v>
                </c:pt>
                <c:pt idx="13528">
                  <c:v>-5.4506666666672993E-5</c:v>
                </c:pt>
                <c:pt idx="13529">
                  <c:v>-4.4506666666672967E-5</c:v>
                </c:pt>
                <c:pt idx="13530">
                  <c:v>-4.4506666666672967E-5</c:v>
                </c:pt>
                <c:pt idx="13531">
                  <c:v>-3.4506666666672941E-5</c:v>
                </c:pt>
                <c:pt idx="13532">
                  <c:v>-4.4506666666672967E-5</c:v>
                </c:pt>
                <c:pt idx="13533">
                  <c:v>-3.4506666666672941E-5</c:v>
                </c:pt>
                <c:pt idx="13534">
                  <c:v>-3.4506666666672941E-5</c:v>
                </c:pt>
                <c:pt idx="13535">
                  <c:v>-2.4506666666672915E-5</c:v>
                </c:pt>
                <c:pt idx="13536">
                  <c:v>-2.4506666666672915E-5</c:v>
                </c:pt>
                <c:pt idx="13537">
                  <c:v>-2.4506666666672915E-5</c:v>
                </c:pt>
                <c:pt idx="13538">
                  <c:v>-3.4506666666672941E-5</c:v>
                </c:pt>
                <c:pt idx="13539">
                  <c:v>-2.4506666666672915E-5</c:v>
                </c:pt>
                <c:pt idx="13540">
                  <c:v>-3.4506666666672941E-5</c:v>
                </c:pt>
                <c:pt idx="13541">
                  <c:v>-2.4506666666672915E-5</c:v>
                </c:pt>
                <c:pt idx="13542">
                  <c:v>-3.4506666666672941E-5</c:v>
                </c:pt>
                <c:pt idx="13543">
                  <c:v>-2.4506666666672915E-5</c:v>
                </c:pt>
                <c:pt idx="13544">
                  <c:v>-4.4506666666672967E-5</c:v>
                </c:pt>
                <c:pt idx="13545">
                  <c:v>-3.4506666666672941E-5</c:v>
                </c:pt>
                <c:pt idx="13546">
                  <c:v>-3.4506666666672941E-5</c:v>
                </c:pt>
                <c:pt idx="13547">
                  <c:v>-3.4506666666672941E-5</c:v>
                </c:pt>
                <c:pt idx="13548">
                  <c:v>-4.4506666666672967E-5</c:v>
                </c:pt>
                <c:pt idx="13549">
                  <c:v>-4.4506666666672967E-5</c:v>
                </c:pt>
                <c:pt idx="13550">
                  <c:v>-4.4506666666672967E-5</c:v>
                </c:pt>
                <c:pt idx="13551">
                  <c:v>-4.4506666666672967E-5</c:v>
                </c:pt>
                <c:pt idx="13552">
                  <c:v>-3.4506666666672941E-5</c:v>
                </c:pt>
                <c:pt idx="13553">
                  <c:v>-4.4506666666672967E-5</c:v>
                </c:pt>
                <c:pt idx="13554">
                  <c:v>-4.4506666666672967E-5</c:v>
                </c:pt>
                <c:pt idx="13555">
                  <c:v>-4.4506666666672967E-5</c:v>
                </c:pt>
                <c:pt idx="13556">
                  <c:v>-4.4506666666672967E-5</c:v>
                </c:pt>
                <c:pt idx="13557">
                  <c:v>-3.4506666666672941E-5</c:v>
                </c:pt>
                <c:pt idx="13558">
                  <c:v>-3.4506666666672941E-5</c:v>
                </c:pt>
                <c:pt idx="13559">
                  <c:v>-2.4506666666672915E-5</c:v>
                </c:pt>
                <c:pt idx="13560">
                  <c:v>-4.4506666666672967E-5</c:v>
                </c:pt>
                <c:pt idx="13561">
                  <c:v>-2.4506666666672915E-5</c:v>
                </c:pt>
                <c:pt idx="13562">
                  <c:v>-2.4506666666672915E-5</c:v>
                </c:pt>
                <c:pt idx="13563">
                  <c:v>-2.4506666666672915E-5</c:v>
                </c:pt>
                <c:pt idx="13564">
                  <c:v>-2.4506666666672915E-5</c:v>
                </c:pt>
                <c:pt idx="13565">
                  <c:v>-2.4506666666672915E-5</c:v>
                </c:pt>
                <c:pt idx="13566">
                  <c:v>-2.4506666666672915E-5</c:v>
                </c:pt>
                <c:pt idx="13567">
                  <c:v>-1.4506666666672888E-5</c:v>
                </c:pt>
                <c:pt idx="13568">
                  <c:v>-1.4506666666672888E-5</c:v>
                </c:pt>
                <c:pt idx="13569">
                  <c:v>-1.4506666666672888E-5</c:v>
                </c:pt>
                <c:pt idx="13570">
                  <c:v>-1.4506666666672888E-5</c:v>
                </c:pt>
                <c:pt idx="13571">
                  <c:v>-4.5066666666728622E-6</c:v>
                </c:pt>
                <c:pt idx="13572">
                  <c:v>-1.4506666666672888E-5</c:v>
                </c:pt>
                <c:pt idx="13573">
                  <c:v>5.4933333333269472E-6</c:v>
                </c:pt>
                <c:pt idx="13574">
                  <c:v>5.4933333333269472E-6</c:v>
                </c:pt>
                <c:pt idx="13575">
                  <c:v>5.4933333333269472E-6</c:v>
                </c:pt>
                <c:pt idx="13576">
                  <c:v>-4.5066666666728622E-6</c:v>
                </c:pt>
                <c:pt idx="13577">
                  <c:v>5.4933333333269472E-6</c:v>
                </c:pt>
                <c:pt idx="13578">
                  <c:v>5.4933333333269472E-6</c:v>
                </c:pt>
                <c:pt idx="13579">
                  <c:v>5.4933333333269472E-6</c:v>
                </c:pt>
                <c:pt idx="13580">
                  <c:v>5.4933333333269472E-6</c:v>
                </c:pt>
                <c:pt idx="13581">
                  <c:v>5.4933333333269472E-6</c:v>
                </c:pt>
                <c:pt idx="13582">
                  <c:v>5.4933333333269472E-6</c:v>
                </c:pt>
                <c:pt idx="13583">
                  <c:v>5.4933333333269472E-6</c:v>
                </c:pt>
                <c:pt idx="13584">
                  <c:v>5.4933333333269472E-6</c:v>
                </c:pt>
                <c:pt idx="13585">
                  <c:v>5.4933333333269472E-6</c:v>
                </c:pt>
                <c:pt idx="13586">
                  <c:v>5.4933333333269472E-6</c:v>
                </c:pt>
                <c:pt idx="13587">
                  <c:v>5.4933333333269472E-6</c:v>
                </c:pt>
                <c:pt idx="13588">
                  <c:v>5.4933333333269472E-6</c:v>
                </c:pt>
                <c:pt idx="13589">
                  <c:v>5.4933333333269472E-6</c:v>
                </c:pt>
                <c:pt idx="13590">
                  <c:v>5.4933333333269472E-6</c:v>
                </c:pt>
                <c:pt idx="13591">
                  <c:v>1.5493333333326973E-5</c:v>
                </c:pt>
                <c:pt idx="13592">
                  <c:v>5.4933333333269472E-6</c:v>
                </c:pt>
                <c:pt idx="13593">
                  <c:v>1.5493333333326973E-5</c:v>
                </c:pt>
                <c:pt idx="13594">
                  <c:v>5.4933333333269472E-6</c:v>
                </c:pt>
                <c:pt idx="13595">
                  <c:v>5.4933333333269472E-6</c:v>
                </c:pt>
                <c:pt idx="13596">
                  <c:v>5.4933333333269472E-6</c:v>
                </c:pt>
                <c:pt idx="13597">
                  <c:v>1.5493333333326973E-5</c:v>
                </c:pt>
                <c:pt idx="13598">
                  <c:v>5.4933333333269472E-6</c:v>
                </c:pt>
                <c:pt idx="13599">
                  <c:v>1.5493333333326973E-5</c:v>
                </c:pt>
                <c:pt idx="13600">
                  <c:v>1.5493333333326973E-5</c:v>
                </c:pt>
                <c:pt idx="13601">
                  <c:v>1.5493333333326973E-5</c:v>
                </c:pt>
                <c:pt idx="13602">
                  <c:v>5.4933333333269472E-6</c:v>
                </c:pt>
                <c:pt idx="13603">
                  <c:v>2.5493333333327E-5</c:v>
                </c:pt>
                <c:pt idx="13604">
                  <c:v>1.5493333333326973E-5</c:v>
                </c:pt>
                <c:pt idx="13605">
                  <c:v>2.5493333333327E-5</c:v>
                </c:pt>
                <c:pt idx="13606">
                  <c:v>2.5493333333327E-5</c:v>
                </c:pt>
                <c:pt idx="13607">
                  <c:v>2.5493333333327E-5</c:v>
                </c:pt>
                <c:pt idx="13608">
                  <c:v>1.5493333333326973E-5</c:v>
                </c:pt>
                <c:pt idx="13609">
                  <c:v>2.5493333333327E-5</c:v>
                </c:pt>
                <c:pt idx="13610">
                  <c:v>2.5493333333327E-5</c:v>
                </c:pt>
                <c:pt idx="13611">
                  <c:v>2.5493333333327E-5</c:v>
                </c:pt>
                <c:pt idx="13612">
                  <c:v>2.5493333333327E-5</c:v>
                </c:pt>
                <c:pt idx="13613">
                  <c:v>2.5493333333327E-5</c:v>
                </c:pt>
                <c:pt idx="13614">
                  <c:v>2.5493333333327E-5</c:v>
                </c:pt>
                <c:pt idx="13615">
                  <c:v>2.5493333333327E-5</c:v>
                </c:pt>
                <c:pt idx="13616">
                  <c:v>2.5493333333327E-5</c:v>
                </c:pt>
                <c:pt idx="13617">
                  <c:v>2.5493333333327E-5</c:v>
                </c:pt>
                <c:pt idx="13618">
                  <c:v>2.5493333333327E-5</c:v>
                </c:pt>
                <c:pt idx="13619">
                  <c:v>2.5493333333327E-5</c:v>
                </c:pt>
                <c:pt idx="13620">
                  <c:v>2.5493333333327E-5</c:v>
                </c:pt>
                <c:pt idx="13621">
                  <c:v>2.5493333333327E-5</c:v>
                </c:pt>
                <c:pt idx="13622">
                  <c:v>2.5493333333327E-5</c:v>
                </c:pt>
                <c:pt idx="13623">
                  <c:v>2.5493333333327E-5</c:v>
                </c:pt>
                <c:pt idx="13624">
                  <c:v>1.5493333333326973E-5</c:v>
                </c:pt>
                <c:pt idx="13625">
                  <c:v>2.5493333333327E-5</c:v>
                </c:pt>
                <c:pt idx="13626">
                  <c:v>2.5493333333327E-5</c:v>
                </c:pt>
                <c:pt idx="13627">
                  <c:v>2.5493333333327E-5</c:v>
                </c:pt>
                <c:pt idx="13628">
                  <c:v>1.5493333333326973E-5</c:v>
                </c:pt>
                <c:pt idx="13629">
                  <c:v>1.5493333333326973E-5</c:v>
                </c:pt>
                <c:pt idx="13630">
                  <c:v>5.4933333333269472E-6</c:v>
                </c:pt>
                <c:pt idx="13631">
                  <c:v>1.5493333333326973E-5</c:v>
                </c:pt>
                <c:pt idx="13632">
                  <c:v>2.5493333333327E-5</c:v>
                </c:pt>
                <c:pt idx="13633">
                  <c:v>1.5493333333326973E-5</c:v>
                </c:pt>
                <c:pt idx="13634">
                  <c:v>5.4933333333269472E-6</c:v>
                </c:pt>
                <c:pt idx="13635">
                  <c:v>1.5493333333326973E-5</c:v>
                </c:pt>
                <c:pt idx="13636">
                  <c:v>5.4933333333269472E-6</c:v>
                </c:pt>
                <c:pt idx="13637">
                  <c:v>1.5493333333326973E-5</c:v>
                </c:pt>
                <c:pt idx="13638">
                  <c:v>1.5493333333326973E-5</c:v>
                </c:pt>
                <c:pt idx="13639">
                  <c:v>2.5493333333327E-5</c:v>
                </c:pt>
                <c:pt idx="13640">
                  <c:v>5.4933333333269472E-6</c:v>
                </c:pt>
                <c:pt idx="13641">
                  <c:v>2.5493333333327E-5</c:v>
                </c:pt>
                <c:pt idx="13642">
                  <c:v>2.5493333333327E-5</c:v>
                </c:pt>
                <c:pt idx="13643">
                  <c:v>2.5493333333327E-5</c:v>
                </c:pt>
                <c:pt idx="13644">
                  <c:v>1.5493333333326973E-5</c:v>
                </c:pt>
                <c:pt idx="13645">
                  <c:v>2.5493333333327E-5</c:v>
                </c:pt>
                <c:pt idx="13646">
                  <c:v>1.5493333333326973E-5</c:v>
                </c:pt>
                <c:pt idx="13647">
                  <c:v>2.5493333333327E-5</c:v>
                </c:pt>
                <c:pt idx="13648">
                  <c:v>2.5493333333327E-5</c:v>
                </c:pt>
                <c:pt idx="13649">
                  <c:v>2.5493333333327E-5</c:v>
                </c:pt>
                <c:pt idx="13650">
                  <c:v>1.5493333333326973E-5</c:v>
                </c:pt>
                <c:pt idx="13651">
                  <c:v>2.5493333333327E-5</c:v>
                </c:pt>
                <c:pt idx="13652">
                  <c:v>1.5493333333326973E-5</c:v>
                </c:pt>
                <c:pt idx="13653">
                  <c:v>2.5493333333327E-5</c:v>
                </c:pt>
                <c:pt idx="13654">
                  <c:v>1.5493333333326973E-5</c:v>
                </c:pt>
                <c:pt idx="13655">
                  <c:v>2.5493333333327E-5</c:v>
                </c:pt>
                <c:pt idx="13656">
                  <c:v>5.4933333333269472E-6</c:v>
                </c:pt>
                <c:pt idx="13657">
                  <c:v>2.5493333333327E-5</c:v>
                </c:pt>
                <c:pt idx="13658">
                  <c:v>1.5493333333326973E-5</c:v>
                </c:pt>
                <c:pt idx="13659">
                  <c:v>1.5493333333326973E-5</c:v>
                </c:pt>
                <c:pt idx="13660">
                  <c:v>5.4933333333269472E-6</c:v>
                </c:pt>
                <c:pt idx="13661">
                  <c:v>5.4933333333269472E-6</c:v>
                </c:pt>
                <c:pt idx="13662">
                  <c:v>5.4933333333269472E-6</c:v>
                </c:pt>
                <c:pt idx="13663">
                  <c:v>5.4933333333269472E-6</c:v>
                </c:pt>
                <c:pt idx="13664">
                  <c:v>5.4933333333269472E-6</c:v>
                </c:pt>
                <c:pt idx="13665">
                  <c:v>5.4933333333269472E-6</c:v>
                </c:pt>
                <c:pt idx="13666">
                  <c:v>5.4933333333269472E-6</c:v>
                </c:pt>
                <c:pt idx="13667">
                  <c:v>5.4933333333269472E-6</c:v>
                </c:pt>
                <c:pt idx="13668">
                  <c:v>5.4933333333269472E-6</c:v>
                </c:pt>
                <c:pt idx="13669">
                  <c:v>5.4933333333269472E-6</c:v>
                </c:pt>
                <c:pt idx="13670">
                  <c:v>5.4933333333269472E-6</c:v>
                </c:pt>
                <c:pt idx="13671">
                  <c:v>5.4933333333269472E-6</c:v>
                </c:pt>
                <c:pt idx="13672">
                  <c:v>-4.5066666666728622E-6</c:v>
                </c:pt>
                <c:pt idx="13673">
                  <c:v>5.4933333333269472E-6</c:v>
                </c:pt>
                <c:pt idx="13674">
                  <c:v>5.4933333333269472E-6</c:v>
                </c:pt>
                <c:pt idx="13675">
                  <c:v>5.4933333333269472E-6</c:v>
                </c:pt>
                <c:pt idx="13676">
                  <c:v>-4.5066666666728622E-6</c:v>
                </c:pt>
                <c:pt idx="13677">
                  <c:v>5.4933333333269472E-6</c:v>
                </c:pt>
                <c:pt idx="13678">
                  <c:v>-4.5066666666728622E-6</c:v>
                </c:pt>
                <c:pt idx="13679">
                  <c:v>5.4933333333269472E-6</c:v>
                </c:pt>
                <c:pt idx="13680">
                  <c:v>5.4933333333269472E-6</c:v>
                </c:pt>
                <c:pt idx="13681">
                  <c:v>5.4933333333269472E-6</c:v>
                </c:pt>
                <c:pt idx="13682">
                  <c:v>-4.5066666666728622E-6</c:v>
                </c:pt>
                <c:pt idx="13683">
                  <c:v>5.4933333333269472E-6</c:v>
                </c:pt>
                <c:pt idx="13684">
                  <c:v>-1.4506666666672888E-5</c:v>
                </c:pt>
                <c:pt idx="13685">
                  <c:v>-4.5066666666728622E-6</c:v>
                </c:pt>
                <c:pt idx="13686">
                  <c:v>-4.5066666666728622E-6</c:v>
                </c:pt>
                <c:pt idx="13687">
                  <c:v>-4.5066666666728622E-6</c:v>
                </c:pt>
                <c:pt idx="13688">
                  <c:v>-2.4506666666672915E-5</c:v>
                </c:pt>
                <c:pt idx="13689">
                  <c:v>-1.4506666666672888E-5</c:v>
                </c:pt>
                <c:pt idx="13690">
                  <c:v>-1.4506666666672888E-5</c:v>
                </c:pt>
                <c:pt idx="13691">
                  <c:v>-2.4506666666672915E-5</c:v>
                </c:pt>
                <c:pt idx="13692">
                  <c:v>-3.4506666666672941E-5</c:v>
                </c:pt>
                <c:pt idx="13693">
                  <c:v>-3.4506666666672941E-5</c:v>
                </c:pt>
                <c:pt idx="13694">
                  <c:v>-4.4506666666672967E-5</c:v>
                </c:pt>
                <c:pt idx="13695">
                  <c:v>-4.4506666666672967E-5</c:v>
                </c:pt>
                <c:pt idx="13696">
                  <c:v>-4.4506666666672967E-5</c:v>
                </c:pt>
                <c:pt idx="13697">
                  <c:v>-5.4506666666672993E-5</c:v>
                </c:pt>
                <c:pt idx="13698">
                  <c:v>-6.450666666667302E-5</c:v>
                </c:pt>
                <c:pt idx="13699">
                  <c:v>-6.450666666667302E-5</c:v>
                </c:pt>
                <c:pt idx="13700">
                  <c:v>-8.4506666666672855E-5</c:v>
                </c:pt>
                <c:pt idx="13701">
                  <c:v>-8.4506666666672855E-5</c:v>
                </c:pt>
                <c:pt idx="13702">
                  <c:v>-8.4506666666672855E-5</c:v>
                </c:pt>
                <c:pt idx="13703">
                  <c:v>-9.4506666666672881E-5</c:v>
                </c:pt>
                <c:pt idx="13704">
                  <c:v>-1.1450666666667293E-4</c:v>
                </c:pt>
                <c:pt idx="13705">
                  <c:v>-1.0450666666667291E-4</c:v>
                </c:pt>
                <c:pt idx="13706">
                  <c:v>-1.1450666666667293E-4</c:v>
                </c:pt>
                <c:pt idx="13707">
                  <c:v>-1.2450666666667296E-4</c:v>
                </c:pt>
                <c:pt idx="13708">
                  <c:v>-1.2450666666667296E-4</c:v>
                </c:pt>
                <c:pt idx="13709">
                  <c:v>-1.2450666666667296E-4</c:v>
                </c:pt>
                <c:pt idx="13710">
                  <c:v>-1.4450666666667301E-4</c:v>
                </c:pt>
                <c:pt idx="13711">
                  <c:v>-1.3450666666667299E-4</c:v>
                </c:pt>
                <c:pt idx="13712">
                  <c:v>-1.3450666666667299E-4</c:v>
                </c:pt>
                <c:pt idx="13713">
                  <c:v>-1.4450666666667301E-4</c:v>
                </c:pt>
                <c:pt idx="13714">
                  <c:v>-1.4450666666667301E-4</c:v>
                </c:pt>
                <c:pt idx="13715">
                  <c:v>-1.4450666666667301E-4</c:v>
                </c:pt>
                <c:pt idx="13716">
                  <c:v>-1.4450666666667301E-4</c:v>
                </c:pt>
                <c:pt idx="13717">
                  <c:v>-1.4450666666667301E-4</c:v>
                </c:pt>
                <c:pt idx="13718">
                  <c:v>-1.4450666666667301E-4</c:v>
                </c:pt>
                <c:pt idx="13719">
                  <c:v>-1.3450666666667299E-4</c:v>
                </c:pt>
                <c:pt idx="13720">
                  <c:v>-1.4450666666667301E-4</c:v>
                </c:pt>
                <c:pt idx="13721">
                  <c:v>-1.2450666666667296E-4</c:v>
                </c:pt>
                <c:pt idx="13722">
                  <c:v>-1.2450666666667296E-4</c:v>
                </c:pt>
                <c:pt idx="13723">
                  <c:v>-1.2450666666667296E-4</c:v>
                </c:pt>
                <c:pt idx="13724">
                  <c:v>-1.2450666666667296E-4</c:v>
                </c:pt>
                <c:pt idx="13725">
                  <c:v>-1.1450666666667293E-4</c:v>
                </c:pt>
                <c:pt idx="13726">
                  <c:v>-1.1450666666667293E-4</c:v>
                </c:pt>
                <c:pt idx="13727">
                  <c:v>-1.0450666666667291E-4</c:v>
                </c:pt>
                <c:pt idx="13728">
                  <c:v>-9.4506666666672881E-5</c:v>
                </c:pt>
                <c:pt idx="13729">
                  <c:v>-9.4506666666672881E-5</c:v>
                </c:pt>
                <c:pt idx="13730">
                  <c:v>-8.4506666666672855E-5</c:v>
                </c:pt>
                <c:pt idx="13731">
                  <c:v>-7.4506666666673046E-5</c:v>
                </c:pt>
                <c:pt idx="13732">
                  <c:v>-7.4506666666673046E-5</c:v>
                </c:pt>
                <c:pt idx="13733">
                  <c:v>-6.450666666667302E-5</c:v>
                </c:pt>
                <c:pt idx="13734">
                  <c:v>-5.4506666666672993E-5</c:v>
                </c:pt>
                <c:pt idx="13735">
                  <c:v>-4.4506666666672967E-5</c:v>
                </c:pt>
                <c:pt idx="13736">
                  <c:v>-4.4506666666672967E-5</c:v>
                </c:pt>
                <c:pt idx="13737">
                  <c:v>-2.4506666666672915E-5</c:v>
                </c:pt>
                <c:pt idx="13738">
                  <c:v>-2.4506666666672915E-5</c:v>
                </c:pt>
                <c:pt idx="13739">
                  <c:v>-2.4506666666672915E-5</c:v>
                </c:pt>
                <c:pt idx="13740">
                  <c:v>-1.4506666666672888E-5</c:v>
                </c:pt>
                <c:pt idx="13741">
                  <c:v>-1.4506666666672888E-5</c:v>
                </c:pt>
                <c:pt idx="13742">
                  <c:v>-4.5066666666728622E-6</c:v>
                </c:pt>
                <c:pt idx="13743">
                  <c:v>5.4933333333269472E-6</c:v>
                </c:pt>
                <c:pt idx="13744">
                  <c:v>1.5493333333326973E-5</c:v>
                </c:pt>
                <c:pt idx="13745">
                  <c:v>1.5493333333326973E-5</c:v>
                </c:pt>
                <c:pt idx="13746">
                  <c:v>1.5493333333326973E-5</c:v>
                </c:pt>
                <c:pt idx="13747">
                  <c:v>2.5493333333327E-5</c:v>
                </c:pt>
                <c:pt idx="13748">
                  <c:v>2.5493333333327E-5</c:v>
                </c:pt>
                <c:pt idx="13749">
                  <c:v>3.5493333333327026E-5</c:v>
                </c:pt>
                <c:pt idx="13750">
                  <c:v>4.5493333333327052E-5</c:v>
                </c:pt>
                <c:pt idx="13751">
                  <c:v>4.5493333333327052E-5</c:v>
                </c:pt>
                <c:pt idx="13752">
                  <c:v>4.5493333333327052E-5</c:v>
                </c:pt>
                <c:pt idx="13753">
                  <c:v>5.5493333333327078E-5</c:v>
                </c:pt>
                <c:pt idx="13754">
                  <c:v>5.5493333333327078E-5</c:v>
                </c:pt>
                <c:pt idx="13755">
                  <c:v>5.5493333333327078E-5</c:v>
                </c:pt>
                <c:pt idx="13756">
                  <c:v>4.5493333333327052E-5</c:v>
                </c:pt>
                <c:pt idx="13757">
                  <c:v>6.5493333333327105E-5</c:v>
                </c:pt>
                <c:pt idx="13758">
                  <c:v>5.5493333333327078E-5</c:v>
                </c:pt>
                <c:pt idx="13759">
                  <c:v>6.5493333333327105E-5</c:v>
                </c:pt>
                <c:pt idx="13760">
                  <c:v>6.5493333333327105E-5</c:v>
                </c:pt>
                <c:pt idx="13761">
                  <c:v>5.5493333333327078E-5</c:v>
                </c:pt>
                <c:pt idx="13762">
                  <c:v>4.5493333333327052E-5</c:v>
                </c:pt>
                <c:pt idx="13763">
                  <c:v>5.5493333333327078E-5</c:v>
                </c:pt>
                <c:pt idx="13764">
                  <c:v>4.5493333333327052E-5</c:v>
                </c:pt>
                <c:pt idx="13765">
                  <c:v>4.5493333333327052E-5</c:v>
                </c:pt>
                <c:pt idx="13766">
                  <c:v>4.5493333333327052E-5</c:v>
                </c:pt>
                <c:pt idx="13767">
                  <c:v>4.5493333333327052E-5</c:v>
                </c:pt>
                <c:pt idx="13768">
                  <c:v>3.5493333333327026E-5</c:v>
                </c:pt>
                <c:pt idx="13769">
                  <c:v>4.5493333333327052E-5</c:v>
                </c:pt>
                <c:pt idx="13770">
                  <c:v>3.5493333333327026E-5</c:v>
                </c:pt>
                <c:pt idx="13771">
                  <c:v>3.5493333333327026E-5</c:v>
                </c:pt>
                <c:pt idx="13772">
                  <c:v>2.5493333333327E-5</c:v>
                </c:pt>
                <c:pt idx="13773">
                  <c:v>2.5493333333327E-5</c:v>
                </c:pt>
                <c:pt idx="13774">
                  <c:v>1.5493333333326973E-5</c:v>
                </c:pt>
                <c:pt idx="13775">
                  <c:v>2.5493333333327E-5</c:v>
                </c:pt>
                <c:pt idx="13776">
                  <c:v>2.5493333333327E-5</c:v>
                </c:pt>
                <c:pt idx="13777">
                  <c:v>1.5493333333326973E-5</c:v>
                </c:pt>
                <c:pt idx="13778">
                  <c:v>5.4933333333269472E-6</c:v>
                </c:pt>
                <c:pt idx="13779">
                  <c:v>5.4933333333269472E-6</c:v>
                </c:pt>
                <c:pt idx="13780">
                  <c:v>5.4933333333269472E-6</c:v>
                </c:pt>
                <c:pt idx="13781">
                  <c:v>5.4933333333269472E-6</c:v>
                </c:pt>
                <c:pt idx="13782">
                  <c:v>5.4933333333269472E-6</c:v>
                </c:pt>
                <c:pt idx="13783">
                  <c:v>5.4933333333269472E-6</c:v>
                </c:pt>
                <c:pt idx="13784">
                  <c:v>-4.5066666666728622E-6</c:v>
                </c:pt>
                <c:pt idx="13785">
                  <c:v>5.4933333333269472E-6</c:v>
                </c:pt>
                <c:pt idx="13786">
                  <c:v>5.4933333333269472E-6</c:v>
                </c:pt>
                <c:pt idx="13787">
                  <c:v>5.4933333333269472E-6</c:v>
                </c:pt>
                <c:pt idx="13788">
                  <c:v>-4.5066666666728622E-6</c:v>
                </c:pt>
                <c:pt idx="13789">
                  <c:v>5.4933333333269472E-6</c:v>
                </c:pt>
                <c:pt idx="13790">
                  <c:v>-4.5066666666728622E-6</c:v>
                </c:pt>
                <c:pt idx="13791">
                  <c:v>5.4933333333269472E-6</c:v>
                </c:pt>
                <c:pt idx="13792">
                  <c:v>5.4933333333269472E-6</c:v>
                </c:pt>
                <c:pt idx="13793">
                  <c:v>5.4933333333269472E-6</c:v>
                </c:pt>
                <c:pt idx="13794">
                  <c:v>-4.5066666666728622E-6</c:v>
                </c:pt>
                <c:pt idx="13795">
                  <c:v>5.4933333333269472E-6</c:v>
                </c:pt>
                <c:pt idx="13796">
                  <c:v>-4.5066666666728622E-6</c:v>
                </c:pt>
                <c:pt idx="13797">
                  <c:v>5.4933333333269472E-6</c:v>
                </c:pt>
                <c:pt idx="13798">
                  <c:v>5.4933333333269472E-6</c:v>
                </c:pt>
                <c:pt idx="13799">
                  <c:v>5.4933333333269472E-6</c:v>
                </c:pt>
                <c:pt idx="13800">
                  <c:v>-4.5066666666728622E-6</c:v>
                </c:pt>
                <c:pt idx="13801">
                  <c:v>5.4933333333269472E-6</c:v>
                </c:pt>
                <c:pt idx="13802">
                  <c:v>5.4933333333269472E-6</c:v>
                </c:pt>
                <c:pt idx="13803">
                  <c:v>5.4933333333269472E-6</c:v>
                </c:pt>
                <c:pt idx="13804">
                  <c:v>-4.5066666666728622E-6</c:v>
                </c:pt>
                <c:pt idx="13805">
                  <c:v>5.4933333333269472E-6</c:v>
                </c:pt>
                <c:pt idx="13806">
                  <c:v>-4.5066666666728622E-6</c:v>
                </c:pt>
                <c:pt idx="13807">
                  <c:v>5.4933333333269472E-6</c:v>
                </c:pt>
                <c:pt idx="13808">
                  <c:v>5.4933333333269472E-6</c:v>
                </c:pt>
                <c:pt idx="13809">
                  <c:v>5.4933333333269472E-6</c:v>
                </c:pt>
                <c:pt idx="13810">
                  <c:v>-4.5066666666728622E-6</c:v>
                </c:pt>
                <c:pt idx="13811">
                  <c:v>5.4933333333269472E-6</c:v>
                </c:pt>
                <c:pt idx="13812">
                  <c:v>-4.5066666666728622E-6</c:v>
                </c:pt>
                <c:pt idx="13813">
                  <c:v>5.4933333333269472E-6</c:v>
                </c:pt>
                <c:pt idx="13814">
                  <c:v>5.4933333333269472E-6</c:v>
                </c:pt>
                <c:pt idx="13815">
                  <c:v>5.4933333333269472E-6</c:v>
                </c:pt>
                <c:pt idx="13816">
                  <c:v>5.4933333333269472E-6</c:v>
                </c:pt>
                <c:pt idx="13817">
                  <c:v>1.5493333333326973E-5</c:v>
                </c:pt>
                <c:pt idx="13818">
                  <c:v>1.5493333333326973E-5</c:v>
                </c:pt>
                <c:pt idx="13819">
                  <c:v>1.5493333333326973E-5</c:v>
                </c:pt>
                <c:pt idx="13820">
                  <c:v>5.4933333333269472E-6</c:v>
                </c:pt>
                <c:pt idx="13821">
                  <c:v>2.5493333333327E-5</c:v>
                </c:pt>
                <c:pt idx="13822">
                  <c:v>1.5493333333326973E-5</c:v>
                </c:pt>
                <c:pt idx="13823">
                  <c:v>2.5493333333327E-5</c:v>
                </c:pt>
                <c:pt idx="13824">
                  <c:v>3.5493333333327026E-5</c:v>
                </c:pt>
                <c:pt idx="13825">
                  <c:v>3.5493333333327026E-5</c:v>
                </c:pt>
                <c:pt idx="13826">
                  <c:v>2.5493333333327E-5</c:v>
                </c:pt>
                <c:pt idx="13827">
                  <c:v>4.5493333333327052E-5</c:v>
                </c:pt>
                <c:pt idx="13828">
                  <c:v>3.5493333333327026E-5</c:v>
                </c:pt>
                <c:pt idx="13829">
                  <c:v>4.5493333333327052E-5</c:v>
                </c:pt>
                <c:pt idx="13830">
                  <c:v>4.5493333333327052E-5</c:v>
                </c:pt>
                <c:pt idx="13831">
                  <c:v>5.5493333333327078E-5</c:v>
                </c:pt>
                <c:pt idx="13832">
                  <c:v>4.5493333333327052E-5</c:v>
                </c:pt>
                <c:pt idx="13833">
                  <c:v>5.5493333333327078E-5</c:v>
                </c:pt>
                <c:pt idx="13834">
                  <c:v>5.5493333333327078E-5</c:v>
                </c:pt>
                <c:pt idx="13835">
                  <c:v>5.5493333333327078E-5</c:v>
                </c:pt>
                <c:pt idx="13836">
                  <c:v>4.5493333333327052E-5</c:v>
                </c:pt>
                <c:pt idx="13837">
                  <c:v>5.5493333333327078E-5</c:v>
                </c:pt>
                <c:pt idx="13838">
                  <c:v>4.5493333333327052E-5</c:v>
                </c:pt>
                <c:pt idx="13839">
                  <c:v>5.5493333333327078E-5</c:v>
                </c:pt>
                <c:pt idx="13840">
                  <c:v>5.5493333333327078E-5</c:v>
                </c:pt>
                <c:pt idx="13841">
                  <c:v>4.5493333333327052E-5</c:v>
                </c:pt>
                <c:pt idx="13842">
                  <c:v>4.5493333333327052E-5</c:v>
                </c:pt>
                <c:pt idx="13843">
                  <c:v>4.5493333333327052E-5</c:v>
                </c:pt>
                <c:pt idx="13844">
                  <c:v>3.5493333333327026E-5</c:v>
                </c:pt>
                <c:pt idx="13845">
                  <c:v>3.5493333333327026E-5</c:v>
                </c:pt>
                <c:pt idx="13846">
                  <c:v>3.5493333333327026E-5</c:v>
                </c:pt>
                <c:pt idx="13847">
                  <c:v>2.5493333333327E-5</c:v>
                </c:pt>
                <c:pt idx="13848">
                  <c:v>1.5493333333326973E-5</c:v>
                </c:pt>
                <c:pt idx="13849">
                  <c:v>2.5493333333327E-5</c:v>
                </c:pt>
                <c:pt idx="13850">
                  <c:v>1.5493333333326973E-5</c:v>
                </c:pt>
                <c:pt idx="13851">
                  <c:v>5.4933333333269472E-6</c:v>
                </c:pt>
                <c:pt idx="13852">
                  <c:v>-4.5066666666728622E-6</c:v>
                </c:pt>
                <c:pt idx="13853">
                  <c:v>5.4933333333269472E-6</c:v>
                </c:pt>
                <c:pt idx="13854">
                  <c:v>-1.4506666666672888E-5</c:v>
                </c:pt>
                <c:pt idx="13855">
                  <c:v>-1.4506666666672888E-5</c:v>
                </c:pt>
                <c:pt idx="13856">
                  <c:v>-1.4506666666672888E-5</c:v>
                </c:pt>
                <c:pt idx="13857">
                  <c:v>-1.4506666666672888E-5</c:v>
                </c:pt>
                <c:pt idx="13858">
                  <c:v>-2.4506666666672915E-5</c:v>
                </c:pt>
                <c:pt idx="13859">
                  <c:v>-2.4506666666672915E-5</c:v>
                </c:pt>
                <c:pt idx="13860">
                  <c:v>-3.4506666666672941E-5</c:v>
                </c:pt>
                <c:pt idx="13861">
                  <c:v>-3.4506666666672941E-5</c:v>
                </c:pt>
                <c:pt idx="13862">
                  <c:v>-3.4506666666672941E-5</c:v>
                </c:pt>
                <c:pt idx="13863">
                  <c:v>-3.4506666666672941E-5</c:v>
                </c:pt>
                <c:pt idx="13864">
                  <c:v>-5.4506666666672993E-5</c:v>
                </c:pt>
                <c:pt idx="13865">
                  <c:v>-4.4506666666672967E-5</c:v>
                </c:pt>
                <c:pt idx="13866">
                  <c:v>-4.4506666666672967E-5</c:v>
                </c:pt>
                <c:pt idx="13867">
                  <c:v>-4.4506666666672967E-5</c:v>
                </c:pt>
                <c:pt idx="13868">
                  <c:v>-6.450666666667302E-5</c:v>
                </c:pt>
                <c:pt idx="13869">
                  <c:v>-5.4506666666672993E-5</c:v>
                </c:pt>
                <c:pt idx="13870">
                  <c:v>-6.450666666667302E-5</c:v>
                </c:pt>
                <c:pt idx="13871">
                  <c:v>-6.450666666667302E-5</c:v>
                </c:pt>
                <c:pt idx="13872">
                  <c:v>-6.450666666667302E-5</c:v>
                </c:pt>
                <c:pt idx="13873">
                  <c:v>-6.450666666667302E-5</c:v>
                </c:pt>
                <c:pt idx="13874">
                  <c:v>-7.4506666666673046E-5</c:v>
                </c:pt>
                <c:pt idx="13875">
                  <c:v>-6.450666666667302E-5</c:v>
                </c:pt>
                <c:pt idx="13876">
                  <c:v>-8.4506666666672855E-5</c:v>
                </c:pt>
                <c:pt idx="13877">
                  <c:v>-7.4506666666673046E-5</c:v>
                </c:pt>
                <c:pt idx="13878">
                  <c:v>-7.4506666666673046E-5</c:v>
                </c:pt>
                <c:pt idx="13879">
                  <c:v>-7.4506666666673046E-5</c:v>
                </c:pt>
                <c:pt idx="13880">
                  <c:v>-8.4506666666672855E-5</c:v>
                </c:pt>
                <c:pt idx="13881">
                  <c:v>-8.4506666666672855E-5</c:v>
                </c:pt>
                <c:pt idx="13882">
                  <c:v>-8.4506666666672855E-5</c:v>
                </c:pt>
                <c:pt idx="13883">
                  <c:v>-8.4506666666672855E-5</c:v>
                </c:pt>
                <c:pt idx="13884">
                  <c:v>-9.4506666666672881E-5</c:v>
                </c:pt>
                <c:pt idx="13885">
                  <c:v>-8.4506666666672855E-5</c:v>
                </c:pt>
                <c:pt idx="13886">
                  <c:v>-9.4506666666672881E-5</c:v>
                </c:pt>
                <c:pt idx="13887">
                  <c:v>-8.4506666666672855E-5</c:v>
                </c:pt>
                <c:pt idx="13888">
                  <c:v>-8.4506666666672855E-5</c:v>
                </c:pt>
                <c:pt idx="13889">
                  <c:v>-8.4506666666672855E-5</c:v>
                </c:pt>
                <c:pt idx="13890">
                  <c:v>-9.4506666666672881E-5</c:v>
                </c:pt>
                <c:pt idx="13891">
                  <c:v>-8.4506666666672855E-5</c:v>
                </c:pt>
                <c:pt idx="13892">
                  <c:v>-8.4506666666672855E-5</c:v>
                </c:pt>
                <c:pt idx="13893">
                  <c:v>-8.4506666666672855E-5</c:v>
                </c:pt>
                <c:pt idx="13894">
                  <c:v>-7.4506666666673046E-5</c:v>
                </c:pt>
                <c:pt idx="13895">
                  <c:v>-6.450666666667302E-5</c:v>
                </c:pt>
                <c:pt idx="13896">
                  <c:v>-7.4506666666673046E-5</c:v>
                </c:pt>
                <c:pt idx="13897">
                  <c:v>-6.450666666667302E-5</c:v>
                </c:pt>
                <c:pt idx="13898">
                  <c:v>-5.4506666666672993E-5</c:v>
                </c:pt>
                <c:pt idx="13899">
                  <c:v>-5.4506666666672993E-5</c:v>
                </c:pt>
                <c:pt idx="13900">
                  <c:v>-5.4506666666672993E-5</c:v>
                </c:pt>
                <c:pt idx="13901">
                  <c:v>-4.4506666666672967E-5</c:v>
                </c:pt>
                <c:pt idx="13902">
                  <c:v>-4.4506666666672967E-5</c:v>
                </c:pt>
                <c:pt idx="13903">
                  <c:v>-2.4506666666672915E-5</c:v>
                </c:pt>
                <c:pt idx="13904">
                  <c:v>-1.4506666666672888E-5</c:v>
                </c:pt>
                <c:pt idx="13905">
                  <c:v>-1.4506666666672888E-5</c:v>
                </c:pt>
                <c:pt idx="13906">
                  <c:v>-1.4506666666672888E-5</c:v>
                </c:pt>
                <c:pt idx="13907">
                  <c:v>-4.5066666666728622E-6</c:v>
                </c:pt>
                <c:pt idx="13908">
                  <c:v>-4.5066666666728622E-6</c:v>
                </c:pt>
                <c:pt idx="13909">
                  <c:v>5.4933333333269472E-6</c:v>
                </c:pt>
                <c:pt idx="13910">
                  <c:v>5.4933333333269472E-6</c:v>
                </c:pt>
                <c:pt idx="13911">
                  <c:v>1.5493333333326973E-5</c:v>
                </c:pt>
                <c:pt idx="13912">
                  <c:v>5.4933333333269472E-6</c:v>
                </c:pt>
                <c:pt idx="13913">
                  <c:v>2.5493333333327E-5</c:v>
                </c:pt>
                <c:pt idx="13914">
                  <c:v>2.5493333333327E-5</c:v>
                </c:pt>
                <c:pt idx="13915">
                  <c:v>2.5493333333327E-5</c:v>
                </c:pt>
                <c:pt idx="13916">
                  <c:v>1.5493333333326973E-5</c:v>
                </c:pt>
                <c:pt idx="13917">
                  <c:v>2.5493333333327E-5</c:v>
                </c:pt>
                <c:pt idx="13918">
                  <c:v>5.4933333333269472E-6</c:v>
                </c:pt>
                <c:pt idx="13919">
                  <c:v>1.5493333333326973E-5</c:v>
                </c:pt>
                <c:pt idx="13920">
                  <c:v>1.5493333333326973E-5</c:v>
                </c:pt>
                <c:pt idx="13921">
                  <c:v>5.4933333333269472E-6</c:v>
                </c:pt>
                <c:pt idx="13922">
                  <c:v>5.4933333333269472E-6</c:v>
                </c:pt>
                <c:pt idx="13923">
                  <c:v>5.4933333333269472E-6</c:v>
                </c:pt>
                <c:pt idx="13924">
                  <c:v>-1.4506666666672888E-5</c:v>
                </c:pt>
                <c:pt idx="13925">
                  <c:v>-1.4506666666672888E-5</c:v>
                </c:pt>
                <c:pt idx="13926">
                  <c:v>-1.4506666666672888E-5</c:v>
                </c:pt>
                <c:pt idx="13927">
                  <c:v>-1.4506666666672888E-5</c:v>
                </c:pt>
                <c:pt idx="13928">
                  <c:v>-3.4506666666672941E-5</c:v>
                </c:pt>
                <c:pt idx="13929">
                  <c:v>-2.4506666666672915E-5</c:v>
                </c:pt>
                <c:pt idx="13930">
                  <c:v>-3.4506666666672941E-5</c:v>
                </c:pt>
                <c:pt idx="13931">
                  <c:v>-4.4506666666672967E-5</c:v>
                </c:pt>
                <c:pt idx="13932">
                  <c:v>-5.4506666666672993E-5</c:v>
                </c:pt>
                <c:pt idx="13933">
                  <c:v>-4.4506666666672967E-5</c:v>
                </c:pt>
                <c:pt idx="13934">
                  <c:v>-6.450666666667302E-5</c:v>
                </c:pt>
                <c:pt idx="13935">
                  <c:v>-5.4506666666672993E-5</c:v>
                </c:pt>
                <c:pt idx="13936">
                  <c:v>-5.4506666666672993E-5</c:v>
                </c:pt>
                <c:pt idx="13937">
                  <c:v>-6.450666666667302E-5</c:v>
                </c:pt>
                <c:pt idx="13938">
                  <c:v>-6.450666666667302E-5</c:v>
                </c:pt>
                <c:pt idx="13939">
                  <c:v>-6.450666666667302E-5</c:v>
                </c:pt>
                <c:pt idx="13940">
                  <c:v>-6.450666666667302E-5</c:v>
                </c:pt>
                <c:pt idx="13941">
                  <c:v>-6.450666666667302E-5</c:v>
                </c:pt>
                <c:pt idx="13942">
                  <c:v>-5.4506666666672993E-5</c:v>
                </c:pt>
                <c:pt idx="13943">
                  <c:v>-4.4506666666672967E-5</c:v>
                </c:pt>
                <c:pt idx="13944">
                  <c:v>-6.450666666667302E-5</c:v>
                </c:pt>
                <c:pt idx="13945">
                  <c:v>-4.4506666666672967E-5</c:v>
                </c:pt>
                <c:pt idx="13946">
                  <c:v>-4.4506666666672967E-5</c:v>
                </c:pt>
                <c:pt idx="13947">
                  <c:v>-3.4506666666672941E-5</c:v>
                </c:pt>
                <c:pt idx="13948">
                  <c:v>-3.4506666666672941E-5</c:v>
                </c:pt>
                <c:pt idx="13949">
                  <c:v>-2.4506666666672915E-5</c:v>
                </c:pt>
                <c:pt idx="13950">
                  <c:v>-2.4506666666672915E-5</c:v>
                </c:pt>
                <c:pt idx="13951">
                  <c:v>-1.4506666666672888E-5</c:v>
                </c:pt>
                <c:pt idx="13952">
                  <c:v>-4.5066666666728622E-6</c:v>
                </c:pt>
                <c:pt idx="13953">
                  <c:v>5.4933333333269472E-6</c:v>
                </c:pt>
                <c:pt idx="13954">
                  <c:v>5.4933333333269472E-6</c:v>
                </c:pt>
                <c:pt idx="13955">
                  <c:v>5.4933333333269472E-6</c:v>
                </c:pt>
                <c:pt idx="13956">
                  <c:v>5.4933333333269472E-6</c:v>
                </c:pt>
                <c:pt idx="13957">
                  <c:v>2.5493333333327E-5</c:v>
                </c:pt>
                <c:pt idx="13958">
                  <c:v>2.5493333333327E-5</c:v>
                </c:pt>
                <c:pt idx="13959">
                  <c:v>3.5493333333327026E-5</c:v>
                </c:pt>
                <c:pt idx="13960">
                  <c:v>2.5493333333327E-5</c:v>
                </c:pt>
                <c:pt idx="13961">
                  <c:v>4.5493333333327052E-5</c:v>
                </c:pt>
                <c:pt idx="13962">
                  <c:v>4.5493333333327052E-5</c:v>
                </c:pt>
                <c:pt idx="13963">
                  <c:v>4.5493333333327052E-5</c:v>
                </c:pt>
                <c:pt idx="13964">
                  <c:v>4.5493333333327052E-5</c:v>
                </c:pt>
                <c:pt idx="13965">
                  <c:v>4.5493333333327052E-5</c:v>
                </c:pt>
                <c:pt idx="13966">
                  <c:v>4.5493333333327052E-5</c:v>
                </c:pt>
                <c:pt idx="13967">
                  <c:v>4.5493333333327052E-5</c:v>
                </c:pt>
                <c:pt idx="13968">
                  <c:v>5.5493333333327078E-5</c:v>
                </c:pt>
                <c:pt idx="13969">
                  <c:v>4.5493333333327052E-5</c:v>
                </c:pt>
                <c:pt idx="13970">
                  <c:v>4.5493333333327052E-5</c:v>
                </c:pt>
                <c:pt idx="13971">
                  <c:v>4.5493333333327052E-5</c:v>
                </c:pt>
                <c:pt idx="13972">
                  <c:v>3.5493333333327026E-5</c:v>
                </c:pt>
                <c:pt idx="13973">
                  <c:v>4.5493333333327052E-5</c:v>
                </c:pt>
                <c:pt idx="13974">
                  <c:v>3.5493333333327026E-5</c:v>
                </c:pt>
                <c:pt idx="13975">
                  <c:v>3.5493333333327026E-5</c:v>
                </c:pt>
                <c:pt idx="13976">
                  <c:v>2.5493333333327E-5</c:v>
                </c:pt>
                <c:pt idx="13977">
                  <c:v>2.5493333333327E-5</c:v>
                </c:pt>
                <c:pt idx="13978">
                  <c:v>2.5493333333327E-5</c:v>
                </c:pt>
                <c:pt idx="13979">
                  <c:v>2.5493333333327E-5</c:v>
                </c:pt>
                <c:pt idx="13980">
                  <c:v>5.4933333333269472E-6</c:v>
                </c:pt>
                <c:pt idx="13981">
                  <c:v>1.5493333333326973E-5</c:v>
                </c:pt>
                <c:pt idx="13982">
                  <c:v>5.4933333333269472E-6</c:v>
                </c:pt>
                <c:pt idx="13983">
                  <c:v>5.4933333333269472E-6</c:v>
                </c:pt>
                <c:pt idx="13984">
                  <c:v>5.4933333333269472E-6</c:v>
                </c:pt>
                <c:pt idx="13985">
                  <c:v>5.4933333333269472E-6</c:v>
                </c:pt>
                <c:pt idx="13986">
                  <c:v>-1.4506666666672888E-5</c:v>
                </c:pt>
                <c:pt idx="13987">
                  <c:v>-4.5066666666728622E-6</c:v>
                </c:pt>
                <c:pt idx="13988">
                  <c:v>-1.4506666666672888E-5</c:v>
                </c:pt>
                <c:pt idx="13989">
                  <c:v>-1.4506666666672888E-5</c:v>
                </c:pt>
                <c:pt idx="13990">
                  <c:v>-1.4506666666672888E-5</c:v>
                </c:pt>
                <c:pt idx="13991">
                  <c:v>-1.4506666666672888E-5</c:v>
                </c:pt>
                <c:pt idx="13992">
                  <c:v>-2.4506666666672915E-5</c:v>
                </c:pt>
                <c:pt idx="13993">
                  <c:v>-1.4506666666672888E-5</c:v>
                </c:pt>
                <c:pt idx="13994">
                  <c:v>-1.4506666666672888E-5</c:v>
                </c:pt>
                <c:pt idx="13995">
                  <c:v>-1.4506666666672888E-5</c:v>
                </c:pt>
                <c:pt idx="13996">
                  <c:v>-2.4506666666672915E-5</c:v>
                </c:pt>
                <c:pt idx="13997">
                  <c:v>-2.4506666666672915E-5</c:v>
                </c:pt>
                <c:pt idx="13998">
                  <c:v>-2.4506666666672915E-5</c:v>
                </c:pt>
                <c:pt idx="13999">
                  <c:v>-2.4506666666672915E-5</c:v>
                </c:pt>
                <c:pt idx="14000">
                  <c:v>-1.4506666666672888E-5</c:v>
                </c:pt>
                <c:pt idx="14001">
                  <c:v>-1.4506666666672888E-5</c:v>
                </c:pt>
                <c:pt idx="14002">
                  <c:v>-2.4506666666672915E-5</c:v>
                </c:pt>
                <c:pt idx="14003">
                  <c:v>-1.4506666666672888E-5</c:v>
                </c:pt>
                <c:pt idx="14004">
                  <c:v>-1.4506666666672888E-5</c:v>
                </c:pt>
                <c:pt idx="14005">
                  <c:v>-1.4506666666672888E-5</c:v>
                </c:pt>
                <c:pt idx="14006">
                  <c:v>-1.4506666666672888E-5</c:v>
                </c:pt>
                <c:pt idx="14007">
                  <c:v>-4.5066666666728622E-6</c:v>
                </c:pt>
                <c:pt idx="14008">
                  <c:v>-1.4506666666672888E-5</c:v>
                </c:pt>
                <c:pt idx="14009">
                  <c:v>5.4933333333269472E-6</c:v>
                </c:pt>
                <c:pt idx="14010">
                  <c:v>5.4933333333269472E-6</c:v>
                </c:pt>
                <c:pt idx="14011">
                  <c:v>5.4933333333269472E-6</c:v>
                </c:pt>
                <c:pt idx="14012">
                  <c:v>5.4933333333269472E-6</c:v>
                </c:pt>
                <c:pt idx="14013">
                  <c:v>1.5493333333326973E-5</c:v>
                </c:pt>
                <c:pt idx="14014">
                  <c:v>1.5493333333326973E-5</c:v>
                </c:pt>
                <c:pt idx="14015">
                  <c:v>2.5493333333327E-5</c:v>
                </c:pt>
                <c:pt idx="14016">
                  <c:v>2.5493333333327E-5</c:v>
                </c:pt>
                <c:pt idx="14017">
                  <c:v>2.5493333333327E-5</c:v>
                </c:pt>
                <c:pt idx="14018">
                  <c:v>2.5493333333327E-5</c:v>
                </c:pt>
                <c:pt idx="14019">
                  <c:v>3.5493333333327026E-5</c:v>
                </c:pt>
                <c:pt idx="14020">
                  <c:v>2.5493333333327E-5</c:v>
                </c:pt>
                <c:pt idx="14021">
                  <c:v>4.5493333333327052E-5</c:v>
                </c:pt>
                <c:pt idx="14022">
                  <c:v>4.5493333333327052E-5</c:v>
                </c:pt>
                <c:pt idx="14023">
                  <c:v>4.5493333333327052E-5</c:v>
                </c:pt>
                <c:pt idx="14024">
                  <c:v>3.5493333333327026E-5</c:v>
                </c:pt>
                <c:pt idx="14025">
                  <c:v>4.5493333333327052E-5</c:v>
                </c:pt>
                <c:pt idx="14026">
                  <c:v>4.5493333333327052E-5</c:v>
                </c:pt>
                <c:pt idx="14027">
                  <c:v>4.5493333333327052E-5</c:v>
                </c:pt>
                <c:pt idx="14028">
                  <c:v>3.5493333333327026E-5</c:v>
                </c:pt>
                <c:pt idx="14029">
                  <c:v>3.5493333333327026E-5</c:v>
                </c:pt>
                <c:pt idx="14030">
                  <c:v>2.5493333333327E-5</c:v>
                </c:pt>
                <c:pt idx="14031">
                  <c:v>3.5493333333327026E-5</c:v>
                </c:pt>
                <c:pt idx="14032">
                  <c:v>3.5493333333327026E-5</c:v>
                </c:pt>
                <c:pt idx="14033">
                  <c:v>2.5493333333327E-5</c:v>
                </c:pt>
                <c:pt idx="14034">
                  <c:v>1.5493333333326973E-5</c:v>
                </c:pt>
                <c:pt idx="14035">
                  <c:v>2.5493333333327E-5</c:v>
                </c:pt>
                <c:pt idx="14036">
                  <c:v>5.4933333333269472E-6</c:v>
                </c:pt>
                <c:pt idx="14037">
                  <c:v>5.4933333333269472E-6</c:v>
                </c:pt>
                <c:pt idx="14038">
                  <c:v>5.4933333333269472E-6</c:v>
                </c:pt>
                <c:pt idx="14039">
                  <c:v>5.4933333333269472E-6</c:v>
                </c:pt>
                <c:pt idx="14040">
                  <c:v>-1.4506666666672888E-5</c:v>
                </c:pt>
                <c:pt idx="14041">
                  <c:v>-4.5066666666728622E-6</c:v>
                </c:pt>
                <c:pt idx="14042">
                  <c:v>-1.4506666666672888E-5</c:v>
                </c:pt>
                <c:pt idx="14043">
                  <c:v>-1.4506666666672888E-5</c:v>
                </c:pt>
                <c:pt idx="14044">
                  <c:v>-2.4506666666672915E-5</c:v>
                </c:pt>
                <c:pt idx="14045">
                  <c:v>-1.4506666666672888E-5</c:v>
                </c:pt>
                <c:pt idx="14046">
                  <c:v>-2.4506666666672915E-5</c:v>
                </c:pt>
                <c:pt idx="14047">
                  <c:v>-2.4506666666672915E-5</c:v>
                </c:pt>
                <c:pt idx="14048">
                  <c:v>-2.4506666666672915E-5</c:v>
                </c:pt>
                <c:pt idx="14049">
                  <c:v>-2.4506666666672915E-5</c:v>
                </c:pt>
                <c:pt idx="14050">
                  <c:v>-3.4506666666672941E-5</c:v>
                </c:pt>
                <c:pt idx="14051">
                  <c:v>-2.4506666666672915E-5</c:v>
                </c:pt>
                <c:pt idx="14052">
                  <c:v>-3.4506666666672941E-5</c:v>
                </c:pt>
                <c:pt idx="14053">
                  <c:v>-2.4506666666672915E-5</c:v>
                </c:pt>
                <c:pt idx="14054">
                  <c:v>-2.4506666666672915E-5</c:v>
                </c:pt>
                <c:pt idx="14055">
                  <c:v>-2.4506666666672915E-5</c:v>
                </c:pt>
                <c:pt idx="14056">
                  <c:v>-3.4506666666672941E-5</c:v>
                </c:pt>
                <c:pt idx="14057">
                  <c:v>-2.4506666666672915E-5</c:v>
                </c:pt>
                <c:pt idx="14058">
                  <c:v>-2.4506666666672915E-5</c:v>
                </c:pt>
                <c:pt idx="14059">
                  <c:v>-2.4506666666672915E-5</c:v>
                </c:pt>
                <c:pt idx="14060">
                  <c:v>-3.4506666666672941E-5</c:v>
                </c:pt>
                <c:pt idx="14061">
                  <c:v>-2.4506666666672915E-5</c:v>
                </c:pt>
                <c:pt idx="14062">
                  <c:v>-3.4506666666672941E-5</c:v>
                </c:pt>
                <c:pt idx="14063">
                  <c:v>-2.4506666666672915E-5</c:v>
                </c:pt>
                <c:pt idx="14064">
                  <c:v>-2.4506666666672915E-5</c:v>
                </c:pt>
                <c:pt idx="14065">
                  <c:v>-3.4506666666672941E-5</c:v>
                </c:pt>
                <c:pt idx="14066">
                  <c:v>-4.4506666666672967E-5</c:v>
                </c:pt>
                <c:pt idx="14067">
                  <c:v>-4.4506666666672967E-5</c:v>
                </c:pt>
                <c:pt idx="14068">
                  <c:v>-4.4506666666672967E-5</c:v>
                </c:pt>
                <c:pt idx="14069">
                  <c:v>-4.4506666666672967E-5</c:v>
                </c:pt>
                <c:pt idx="14070">
                  <c:v>-4.4506666666672967E-5</c:v>
                </c:pt>
                <c:pt idx="14071">
                  <c:v>-4.4506666666672967E-5</c:v>
                </c:pt>
                <c:pt idx="14072">
                  <c:v>-6.450666666667302E-5</c:v>
                </c:pt>
                <c:pt idx="14073">
                  <c:v>-6.450666666667302E-5</c:v>
                </c:pt>
                <c:pt idx="14074">
                  <c:v>-6.450666666667302E-5</c:v>
                </c:pt>
                <c:pt idx="14075">
                  <c:v>-7.4506666666673046E-5</c:v>
                </c:pt>
                <c:pt idx="14076">
                  <c:v>-8.4506666666672855E-5</c:v>
                </c:pt>
                <c:pt idx="14077">
                  <c:v>-8.4506666666672855E-5</c:v>
                </c:pt>
                <c:pt idx="14078">
                  <c:v>-9.4506666666672881E-5</c:v>
                </c:pt>
                <c:pt idx="14079">
                  <c:v>-8.4506666666672855E-5</c:v>
                </c:pt>
                <c:pt idx="14080">
                  <c:v>-8.4506666666672855E-5</c:v>
                </c:pt>
                <c:pt idx="14081">
                  <c:v>-9.4506666666672881E-5</c:v>
                </c:pt>
                <c:pt idx="14082">
                  <c:v>-1.0450666666667291E-4</c:v>
                </c:pt>
                <c:pt idx="14083">
                  <c:v>-1.0450666666667291E-4</c:v>
                </c:pt>
                <c:pt idx="14084">
                  <c:v>-1.0450666666667291E-4</c:v>
                </c:pt>
                <c:pt idx="14085">
                  <c:v>-1.0450666666667291E-4</c:v>
                </c:pt>
                <c:pt idx="14086">
                  <c:v>-1.0450666666667291E-4</c:v>
                </c:pt>
                <c:pt idx="14087">
                  <c:v>-1.0450666666667291E-4</c:v>
                </c:pt>
                <c:pt idx="14088">
                  <c:v>-1.1450666666667293E-4</c:v>
                </c:pt>
                <c:pt idx="14089">
                  <c:v>-1.0450666666667291E-4</c:v>
                </c:pt>
                <c:pt idx="14090">
                  <c:v>-1.0450666666667291E-4</c:v>
                </c:pt>
                <c:pt idx="14091">
                  <c:v>-9.4506666666672881E-5</c:v>
                </c:pt>
                <c:pt idx="14092">
                  <c:v>-1.0450666666667291E-4</c:v>
                </c:pt>
                <c:pt idx="14093">
                  <c:v>-8.4506666666672855E-5</c:v>
                </c:pt>
                <c:pt idx="14094">
                  <c:v>-8.4506666666672855E-5</c:v>
                </c:pt>
                <c:pt idx="14095">
                  <c:v>-8.4506666666672855E-5</c:v>
                </c:pt>
                <c:pt idx="14096">
                  <c:v>-6.450666666667302E-5</c:v>
                </c:pt>
                <c:pt idx="14097">
                  <c:v>-6.450666666667302E-5</c:v>
                </c:pt>
                <c:pt idx="14098">
                  <c:v>-6.450666666667302E-5</c:v>
                </c:pt>
                <c:pt idx="14099">
                  <c:v>-5.4506666666672993E-5</c:v>
                </c:pt>
                <c:pt idx="14100">
                  <c:v>-5.4506666666672993E-5</c:v>
                </c:pt>
                <c:pt idx="14101">
                  <c:v>-4.4506666666672967E-5</c:v>
                </c:pt>
                <c:pt idx="14102">
                  <c:v>-4.4506666666672967E-5</c:v>
                </c:pt>
                <c:pt idx="14103">
                  <c:v>-2.4506666666672915E-5</c:v>
                </c:pt>
                <c:pt idx="14104">
                  <c:v>-3.4506666666672941E-5</c:v>
                </c:pt>
                <c:pt idx="14105">
                  <c:v>-2.4506666666672915E-5</c:v>
                </c:pt>
                <c:pt idx="14106">
                  <c:v>-2.4506666666672915E-5</c:v>
                </c:pt>
                <c:pt idx="14107">
                  <c:v>-1.4506666666672888E-5</c:v>
                </c:pt>
                <c:pt idx="14108">
                  <c:v>-2.4506666666672915E-5</c:v>
                </c:pt>
                <c:pt idx="14109">
                  <c:v>-1.4506666666672888E-5</c:v>
                </c:pt>
                <c:pt idx="14110">
                  <c:v>-1.4506666666672888E-5</c:v>
                </c:pt>
                <c:pt idx="14111">
                  <c:v>-1.4506666666672888E-5</c:v>
                </c:pt>
                <c:pt idx="14112">
                  <c:v>-4.5066666666728622E-6</c:v>
                </c:pt>
                <c:pt idx="14113">
                  <c:v>-1.4506666666672888E-5</c:v>
                </c:pt>
                <c:pt idx="14114">
                  <c:v>-1.4506666666672888E-5</c:v>
                </c:pt>
                <c:pt idx="14115">
                  <c:v>-1.4506666666672888E-5</c:v>
                </c:pt>
                <c:pt idx="14116">
                  <c:v>-1.4506666666672888E-5</c:v>
                </c:pt>
                <c:pt idx="14117">
                  <c:v>-1.4506666666672888E-5</c:v>
                </c:pt>
                <c:pt idx="14118">
                  <c:v>-1.4506666666672888E-5</c:v>
                </c:pt>
                <c:pt idx="14119">
                  <c:v>-1.4506666666672888E-5</c:v>
                </c:pt>
                <c:pt idx="14120">
                  <c:v>-2.4506666666672915E-5</c:v>
                </c:pt>
                <c:pt idx="14121">
                  <c:v>-1.4506666666672888E-5</c:v>
                </c:pt>
                <c:pt idx="14122">
                  <c:v>-1.4506666666672888E-5</c:v>
                </c:pt>
                <c:pt idx="14123">
                  <c:v>-1.4506666666672888E-5</c:v>
                </c:pt>
                <c:pt idx="14124">
                  <c:v>-2.4506666666672915E-5</c:v>
                </c:pt>
                <c:pt idx="14125">
                  <c:v>-1.4506666666672888E-5</c:v>
                </c:pt>
                <c:pt idx="14126">
                  <c:v>-2.4506666666672915E-5</c:v>
                </c:pt>
                <c:pt idx="14127">
                  <c:v>-1.4506666666672888E-5</c:v>
                </c:pt>
                <c:pt idx="14128">
                  <c:v>-1.4506666666672888E-5</c:v>
                </c:pt>
                <c:pt idx="14129">
                  <c:v>-1.4506666666672888E-5</c:v>
                </c:pt>
                <c:pt idx="14130">
                  <c:v>-2.4506666666672915E-5</c:v>
                </c:pt>
                <c:pt idx="14131">
                  <c:v>-1.4506666666672888E-5</c:v>
                </c:pt>
                <c:pt idx="14132">
                  <c:v>-2.4506666666672915E-5</c:v>
                </c:pt>
                <c:pt idx="14133">
                  <c:v>-1.4506666666672888E-5</c:v>
                </c:pt>
                <c:pt idx="14134">
                  <c:v>-1.4506666666672888E-5</c:v>
                </c:pt>
                <c:pt idx="14135">
                  <c:v>-1.4506666666672888E-5</c:v>
                </c:pt>
                <c:pt idx="14136">
                  <c:v>-1.4506666666672888E-5</c:v>
                </c:pt>
                <c:pt idx="14137">
                  <c:v>-4.5066666666728622E-6</c:v>
                </c:pt>
                <c:pt idx="14138">
                  <c:v>-1.4506666666672888E-5</c:v>
                </c:pt>
                <c:pt idx="14139">
                  <c:v>-1.4506666666672888E-5</c:v>
                </c:pt>
                <c:pt idx="14140">
                  <c:v>-1.4506666666672888E-5</c:v>
                </c:pt>
                <c:pt idx="14141">
                  <c:v>-4.5066666666728622E-6</c:v>
                </c:pt>
                <c:pt idx="14142">
                  <c:v>-1.4506666666672888E-5</c:v>
                </c:pt>
                <c:pt idx="14143">
                  <c:v>-4.5066666666728622E-6</c:v>
                </c:pt>
                <c:pt idx="14144">
                  <c:v>-4.5066666666728622E-6</c:v>
                </c:pt>
                <c:pt idx="14145">
                  <c:v>-4.5066666666728622E-6</c:v>
                </c:pt>
                <c:pt idx="14146">
                  <c:v>-1.4506666666672888E-5</c:v>
                </c:pt>
                <c:pt idx="14147">
                  <c:v>-4.5066666666728622E-6</c:v>
                </c:pt>
                <c:pt idx="14148">
                  <c:v>-1.4506666666672888E-5</c:v>
                </c:pt>
                <c:pt idx="14149">
                  <c:v>-4.5066666666728622E-6</c:v>
                </c:pt>
                <c:pt idx="14150">
                  <c:v>-1.4506666666672888E-5</c:v>
                </c:pt>
                <c:pt idx="14151">
                  <c:v>-4.5066666666728622E-6</c:v>
                </c:pt>
                <c:pt idx="14152">
                  <c:v>-1.4506666666672888E-5</c:v>
                </c:pt>
                <c:pt idx="14153">
                  <c:v>-4.5066666666728622E-6</c:v>
                </c:pt>
                <c:pt idx="14154">
                  <c:v>-1.4506666666672888E-5</c:v>
                </c:pt>
                <c:pt idx="14155">
                  <c:v>-1.4506666666672888E-5</c:v>
                </c:pt>
                <c:pt idx="14156">
                  <c:v>-1.4506666666672888E-5</c:v>
                </c:pt>
                <c:pt idx="14157">
                  <c:v>-1.4506666666672888E-5</c:v>
                </c:pt>
                <c:pt idx="14158">
                  <c:v>-1.4506666666672888E-5</c:v>
                </c:pt>
                <c:pt idx="14159">
                  <c:v>-1.4506666666672888E-5</c:v>
                </c:pt>
                <c:pt idx="14160">
                  <c:v>-1.4506666666672888E-5</c:v>
                </c:pt>
                <c:pt idx="14161">
                  <c:v>-1.4506666666672888E-5</c:v>
                </c:pt>
                <c:pt idx="14162">
                  <c:v>-1.4506666666672888E-5</c:v>
                </c:pt>
                <c:pt idx="14163">
                  <c:v>-1.4506666666672888E-5</c:v>
                </c:pt>
                <c:pt idx="14164">
                  <c:v>-1.4506666666672888E-5</c:v>
                </c:pt>
                <c:pt idx="14165">
                  <c:v>-4.5066666666728622E-6</c:v>
                </c:pt>
                <c:pt idx="14166">
                  <c:v>-4.5066666666728622E-6</c:v>
                </c:pt>
                <c:pt idx="14167">
                  <c:v>5.4933333333269472E-6</c:v>
                </c:pt>
                <c:pt idx="14168">
                  <c:v>-1.4506666666672888E-5</c:v>
                </c:pt>
                <c:pt idx="14169">
                  <c:v>5.4933333333269472E-6</c:v>
                </c:pt>
                <c:pt idx="14170">
                  <c:v>5.4933333333269472E-6</c:v>
                </c:pt>
                <c:pt idx="14171">
                  <c:v>5.4933333333269472E-6</c:v>
                </c:pt>
                <c:pt idx="14172">
                  <c:v>5.4933333333269472E-6</c:v>
                </c:pt>
                <c:pt idx="14173">
                  <c:v>5.4933333333269472E-6</c:v>
                </c:pt>
                <c:pt idx="14174">
                  <c:v>5.4933333333269472E-6</c:v>
                </c:pt>
                <c:pt idx="14175">
                  <c:v>5.4933333333269472E-6</c:v>
                </c:pt>
                <c:pt idx="14176">
                  <c:v>1.5493333333326973E-5</c:v>
                </c:pt>
                <c:pt idx="14177">
                  <c:v>5.4933333333269472E-6</c:v>
                </c:pt>
                <c:pt idx="14178">
                  <c:v>5.4933333333269472E-6</c:v>
                </c:pt>
                <c:pt idx="14179">
                  <c:v>5.4933333333269472E-6</c:v>
                </c:pt>
                <c:pt idx="14180">
                  <c:v>-4.5066666666728622E-6</c:v>
                </c:pt>
                <c:pt idx="14181">
                  <c:v>5.4933333333269472E-6</c:v>
                </c:pt>
                <c:pt idx="14182">
                  <c:v>-4.5066666666728622E-6</c:v>
                </c:pt>
                <c:pt idx="14183">
                  <c:v>-4.5066666666728622E-6</c:v>
                </c:pt>
                <c:pt idx="14184">
                  <c:v>-2.4506666666672915E-5</c:v>
                </c:pt>
                <c:pt idx="14185">
                  <c:v>-1.4506666666672888E-5</c:v>
                </c:pt>
                <c:pt idx="14186">
                  <c:v>-2.4506666666672915E-5</c:v>
                </c:pt>
                <c:pt idx="14187">
                  <c:v>-2.4506666666672915E-5</c:v>
                </c:pt>
                <c:pt idx="14188">
                  <c:v>-4.4506666666672967E-5</c:v>
                </c:pt>
                <c:pt idx="14189">
                  <c:v>-4.4506666666672967E-5</c:v>
                </c:pt>
                <c:pt idx="14190">
                  <c:v>-5.4506666666672993E-5</c:v>
                </c:pt>
                <c:pt idx="14191">
                  <c:v>-6.450666666667302E-5</c:v>
                </c:pt>
                <c:pt idx="14192">
                  <c:v>-6.450666666667302E-5</c:v>
                </c:pt>
                <c:pt idx="14193">
                  <c:v>-7.4506666666673046E-5</c:v>
                </c:pt>
                <c:pt idx="14194">
                  <c:v>-8.4506666666672855E-5</c:v>
                </c:pt>
                <c:pt idx="14195">
                  <c:v>-8.4506666666672855E-5</c:v>
                </c:pt>
                <c:pt idx="14196">
                  <c:v>-1.0450666666667291E-4</c:v>
                </c:pt>
                <c:pt idx="14197">
                  <c:v>-1.0450666666667291E-4</c:v>
                </c:pt>
                <c:pt idx="14198">
                  <c:v>-1.0450666666667291E-4</c:v>
                </c:pt>
                <c:pt idx="14199">
                  <c:v>-1.0450666666667291E-4</c:v>
                </c:pt>
                <c:pt idx="14200">
                  <c:v>-1.2450666666667296E-4</c:v>
                </c:pt>
                <c:pt idx="14201">
                  <c:v>-1.1450666666667293E-4</c:v>
                </c:pt>
                <c:pt idx="14202">
                  <c:v>-1.2450666666667296E-4</c:v>
                </c:pt>
                <c:pt idx="14203">
                  <c:v>-1.2450666666667296E-4</c:v>
                </c:pt>
                <c:pt idx="14204">
                  <c:v>-1.2450666666667296E-4</c:v>
                </c:pt>
                <c:pt idx="14205">
                  <c:v>-1.2450666666667296E-4</c:v>
                </c:pt>
                <c:pt idx="14206">
                  <c:v>-1.2450666666667296E-4</c:v>
                </c:pt>
                <c:pt idx="14207">
                  <c:v>-1.1450666666667293E-4</c:v>
                </c:pt>
                <c:pt idx="14208">
                  <c:v>-1.1450666666667293E-4</c:v>
                </c:pt>
                <c:pt idx="14209">
                  <c:v>-1.1450666666667293E-4</c:v>
                </c:pt>
                <c:pt idx="14210">
                  <c:v>-1.1450666666667293E-4</c:v>
                </c:pt>
                <c:pt idx="14211">
                  <c:v>-1.0450666666667291E-4</c:v>
                </c:pt>
                <c:pt idx="14212">
                  <c:v>-1.0450666666667291E-4</c:v>
                </c:pt>
                <c:pt idx="14213">
                  <c:v>-9.4506666666672881E-5</c:v>
                </c:pt>
                <c:pt idx="14214">
                  <c:v>-8.4506666666672855E-5</c:v>
                </c:pt>
                <c:pt idx="14215">
                  <c:v>-8.4506666666672855E-5</c:v>
                </c:pt>
                <c:pt idx="14216">
                  <c:v>-8.4506666666672855E-5</c:v>
                </c:pt>
                <c:pt idx="14217">
                  <c:v>-6.450666666667302E-5</c:v>
                </c:pt>
                <c:pt idx="14218">
                  <c:v>-6.450666666667302E-5</c:v>
                </c:pt>
                <c:pt idx="14219">
                  <c:v>-6.450666666667302E-5</c:v>
                </c:pt>
                <c:pt idx="14220">
                  <c:v>-6.450666666667302E-5</c:v>
                </c:pt>
                <c:pt idx="14221">
                  <c:v>-4.4506666666672967E-5</c:v>
                </c:pt>
                <c:pt idx="14222">
                  <c:v>-5.4506666666672993E-5</c:v>
                </c:pt>
                <c:pt idx="14223">
                  <c:v>-4.4506666666672967E-5</c:v>
                </c:pt>
                <c:pt idx="14224">
                  <c:v>-3.4506666666672941E-5</c:v>
                </c:pt>
                <c:pt idx="14225">
                  <c:v>-3.4506666666672941E-5</c:v>
                </c:pt>
                <c:pt idx="14226">
                  <c:v>-3.4506666666672941E-5</c:v>
                </c:pt>
                <c:pt idx="14227">
                  <c:v>-2.4506666666672915E-5</c:v>
                </c:pt>
                <c:pt idx="14228">
                  <c:v>-2.4506666666672915E-5</c:v>
                </c:pt>
                <c:pt idx="14229">
                  <c:v>-2.4506666666672915E-5</c:v>
                </c:pt>
                <c:pt idx="14230">
                  <c:v>-2.4506666666672915E-5</c:v>
                </c:pt>
                <c:pt idx="14231">
                  <c:v>-1.4506666666672888E-5</c:v>
                </c:pt>
                <c:pt idx="14232">
                  <c:v>-2.4506666666672915E-5</c:v>
                </c:pt>
                <c:pt idx="14233">
                  <c:v>-1.4506666666672888E-5</c:v>
                </c:pt>
                <c:pt idx="14234">
                  <c:v>-1.4506666666672888E-5</c:v>
                </c:pt>
                <c:pt idx="14235">
                  <c:v>-1.4506666666672888E-5</c:v>
                </c:pt>
                <c:pt idx="14236">
                  <c:v>-1.4506666666672888E-5</c:v>
                </c:pt>
                <c:pt idx="14237">
                  <c:v>-1.4506666666672888E-5</c:v>
                </c:pt>
                <c:pt idx="14238">
                  <c:v>-1.4506666666672888E-5</c:v>
                </c:pt>
                <c:pt idx="14239">
                  <c:v>-1.4506666666672888E-5</c:v>
                </c:pt>
                <c:pt idx="14240">
                  <c:v>-4.5066666666728622E-6</c:v>
                </c:pt>
                <c:pt idx="14241">
                  <c:v>-4.5066666666728622E-6</c:v>
                </c:pt>
                <c:pt idx="14242">
                  <c:v>-1.4506666666672888E-5</c:v>
                </c:pt>
                <c:pt idx="14243">
                  <c:v>-4.5066666666728622E-6</c:v>
                </c:pt>
                <c:pt idx="14244">
                  <c:v>-1.4506666666672888E-5</c:v>
                </c:pt>
                <c:pt idx="14245">
                  <c:v>5.4933333333269472E-6</c:v>
                </c:pt>
                <c:pt idx="14246">
                  <c:v>5.4933333333269472E-6</c:v>
                </c:pt>
                <c:pt idx="14247">
                  <c:v>5.4933333333269472E-6</c:v>
                </c:pt>
                <c:pt idx="14248">
                  <c:v>-4.5066666666728622E-6</c:v>
                </c:pt>
                <c:pt idx="14249">
                  <c:v>5.4933333333269472E-6</c:v>
                </c:pt>
                <c:pt idx="14250">
                  <c:v>5.4933333333269472E-6</c:v>
                </c:pt>
                <c:pt idx="14251">
                  <c:v>1.5493333333326973E-5</c:v>
                </c:pt>
                <c:pt idx="14252">
                  <c:v>5.4933333333269472E-6</c:v>
                </c:pt>
                <c:pt idx="14253">
                  <c:v>1.5493333333326973E-5</c:v>
                </c:pt>
                <c:pt idx="14254">
                  <c:v>1.5493333333326973E-5</c:v>
                </c:pt>
                <c:pt idx="14255">
                  <c:v>2.5493333333327E-5</c:v>
                </c:pt>
                <c:pt idx="14256">
                  <c:v>2.5493333333327E-5</c:v>
                </c:pt>
                <c:pt idx="14257">
                  <c:v>2.5493333333327E-5</c:v>
                </c:pt>
                <c:pt idx="14258">
                  <c:v>2.5493333333327E-5</c:v>
                </c:pt>
                <c:pt idx="14259">
                  <c:v>2.5493333333327E-5</c:v>
                </c:pt>
                <c:pt idx="14260">
                  <c:v>2.5493333333327E-5</c:v>
                </c:pt>
                <c:pt idx="14261">
                  <c:v>3.5493333333327026E-5</c:v>
                </c:pt>
                <c:pt idx="14262">
                  <c:v>3.5493333333327026E-5</c:v>
                </c:pt>
                <c:pt idx="14263">
                  <c:v>4.5493333333327052E-5</c:v>
                </c:pt>
                <c:pt idx="14264">
                  <c:v>2.5493333333327E-5</c:v>
                </c:pt>
                <c:pt idx="14265">
                  <c:v>4.5493333333327052E-5</c:v>
                </c:pt>
                <c:pt idx="14266">
                  <c:v>4.5493333333327052E-5</c:v>
                </c:pt>
                <c:pt idx="14267">
                  <c:v>4.5493333333327052E-5</c:v>
                </c:pt>
                <c:pt idx="14268">
                  <c:v>3.5493333333327026E-5</c:v>
                </c:pt>
                <c:pt idx="14269">
                  <c:v>4.5493333333327052E-5</c:v>
                </c:pt>
                <c:pt idx="14270">
                  <c:v>3.5493333333327026E-5</c:v>
                </c:pt>
                <c:pt idx="14271">
                  <c:v>4.5493333333327052E-5</c:v>
                </c:pt>
                <c:pt idx="14272">
                  <c:v>4.5493333333327052E-5</c:v>
                </c:pt>
                <c:pt idx="14273">
                  <c:v>4.5493333333327052E-5</c:v>
                </c:pt>
                <c:pt idx="14274">
                  <c:v>3.5493333333327026E-5</c:v>
                </c:pt>
                <c:pt idx="14275">
                  <c:v>4.5493333333327052E-5</c:v>
                </c:pt>
                <c:pt idx="14276">
                  <c:v>3.5493333333327026E-5</c:v>
                </c:pt>
                <c:pt idx="14277">
                  <c:v>4.5493333333327052E-5</c:v>
                </c:pt>
                <c:pt idx="14278">
                  <c:v>4.5493333333327052E-5</c:v>
                </c:pt>
                <c:pt idx="14279">
                  <c:v>4.5493333333327052E-5</c:v>
                </c:pt>
                <c:pt idx="14280">
                  <c:v>3.5493333333327026E-5</c:v>
                </c:pt>
                <c:pt idx="14281">
                  <c:v>4.5493333333327052E-5</c:v>
                </c:pt>
                <c:pt idx="14282">
                  <c:v>4.5493333333327052E-5</c:v>
                </c:pt>
                <c:pt idx="14283">
                  <c:v>4.5493333333327052E-5</c:v>
                </c:pt>
                <c:pt idx="14284">
                  <c:v>3.5493333333327026E-5</c:v>
                </c:pt>
                <c:pt idx="14285">
                  <c:v>4.5493333333327052E-5</c:v>
                </c:pt>
                <c:pt idx="14286">
                  <c:v>3.5493333333327026E-5</c:v>
                </c:pt>
                <c:pt idx="14287">
                  <c:v>4.5493333333327052E-5</c:v>
                </c:pt>
                <c:pt idx="14288">
                  <c:v>4.5493333333327052E-5</c:v>
                </c:pt>
                <c:pt idx="14289">
                  <c:v>4.5493333333327052E-5</c:v>
                </c:pt>
                <c:pt idx="14290">
                  <c:v>3.5493333333327026E-5</c:v>
                </c:pt>
                <c:pt idx="14291">
                  <c:v>3.5493333333327026E-5</c:v>
                </c:pt>
                <c:pt idx="14292">
                  <c:v>2.5493333333327E-5</c:v>
                </c:pt>
                <c:pt idx="14293">
                  <c:v>3.5493333333327026E-5</c:v>
                </c:pt>
                <c:pt idx="14294">
                  <c:v>2.5493333333327E-5</c:v>
                </c:pt>
                <c:pt idx="14295">
                  <c:v>2.5493333333327E-5</c:v>
                </c:pt>
                <c:pt idx="14296">
                  <c:v>1.5493333333326973E-5</c:v>
                </c:pt>
                <c:pt idx="14297">
                  <c:v>2.5493333333327E-5</c:v>
                </c:pt>
                <c:pt idx="14298">
                  <c:v>1.5493333333326973E-5</c:v>
                </c:pt>
                <c:pt idx="14299">
                  <c:v>1.5493333333326973E-5</c:v>
                </c:pt>
                <c:pt idx="14300">
                  <c:v>5.4933333333269472E-6</c:v>
                </c:pt>
                <c:pt idx="14301">
                  <c:v>5.4933333333269472E-6</c:v>
                </c:pt>
                <c:pt idx="14302">
                  <c:v>-4.5066666666728622E-6</c:v>
                </c:pt>
                <c:pt idx="14303">
                  <c:v>-4.5066666666728622E-6</c:v>
                </c:pt>
                <c:pt idx="14304">
                  <c:v>-4.5066666666728622E-6</c:v>
                </c:pt>
                <c:pt idx="14305">
                  <c:v>-1.4506666666672888E-5</c:v>
                </c:pt>
                <c:pt idx="14306">
                  <c:v>-1.4506666666672888E-5</c:v>
                </c:pt>
                <c:pt idx="14307">
                  <c:v>-1.4506666666672888E-5</c:v>
                </c:pt>
                <c:pt idx="14308">
                  <c:v>-2.4506666666672915E-5</c:v>
                </c:pt>
                <c:pt idx="14309">
                  <c:v>-2.4506666666672915E-5</c:v>
                </c:pt>
                <c:pt idx="14310">
                  <c:v>-2.4506666666672915E-5</c:v>
                </c:pt>
                <c:pt idx="14311">
                  <c:v>-2.4506666666672915E-5</c:v>
                </c:pt>
                <c:pt idx="14312">
                  <c:v>-4.4506666666672967E-5</c:v>
                </c:pt>
                <c:pt idx="14313">
                  <c:v>-2.4506666666672915E-5</c:v>
                </c:pt>
                <c:pt idx="14314">
                  <c:v>-3.4506666666672941E-5</c:v>
                </c:pt>
                <c:pt idx="14315">
                  <c:v>-3.4506666666672941E-5</c:v>
                </c:pt>
                <c:pt idx="14316">
                  <c:v>-4.4506666666672967E-5</c:v>
                </c:pt>
                <c:pt idx="14317">
                  <c:v>-3.4506666666672941E-5</c:v>
                </c:pt>
                <c:pt idx="14318">
                  <c:v>-4.4506666666672967E-5</c:v>
                </c:pt>
                <c:pt idx="14319">
                  <c:v>-4.4506666666672967E-5</c:v>
                </c:pt>
                <c:pt idx="14320">
                  <c:v>-3.4506666666672941E-5</c:v>
                </c:pt>
                <c:pt idx="14321">
                  <c:v>-4.4506666666672967E-5</c:v>
                </c:pt>
                <c:pt idx="14322">
                  <c:v>-4.4506666666672967E-5</c:v>
                </c:pt>
                <c:pt idx="14323">
                  <c:v>-4.4506666666672967E-5</c:v>
                </c:pt>
                <c:pt idx="14324">
                  <c:v>-4.4506666666672967E-5</c:v>
                </c:pt>
                <c:pt idx="14325">
                  <c:v>-4.4506666666672967E-5</c:v>
                </c:pt>
                <c:pt idx="14326">
                  <c:v>-4.4506666666672967E-5</c:v>
                </c:pt>
                <c:pt idx="14327">
                  <c:v>-4.4506666666672967E-5</c:v>
                </c:pt>
                <c:pt idx="14328">
                  <c:v>-5.4506666666672993E-5</c:v>
                </c:pt>
                <c:pt idx="14329">
                  <c:v>-4.4506666666672967E-5</c:v>
                </c:pt>
                <c:pt idx="14330">
                  <c:v>-4.4506666666672967E-5</c:v>
                </c:pt>
                <c:pt idx="14331">
                  <c:v>-4.4506666666672967E-5</c:v>
                </c:pt>
                <c:pt idx="14332">
                  <c:v>-5.4506666666672993E-5</c:v>
                </c:pt>
                <c:pt idx="14333">
                  <c:v>-5.4506666666672993E-5</c:v>
                </c:pt>
                <c:pt idx="14334">
                  <c:v>-6.450666666667302E-5</c:v>
                </c:pt>
                <c:pt idx="14335">
                  <c:v>-6.450666666667302E-5</c:v>
                </c:pt>
                <c:pt idx="14336">
                  <c:v>-6.450666666667302E-5</c:v>
                </c:pt>
                <c:pt idx="14337">
                  <c:v>-6.450666666667302E-5</c:v>
                </c:pt>
                <c:pt idx="14338">
                  <c:v>-8.4506666666672855E-5</c:v>
                </c:pt>
                <c:pt idx="14339">
                  <c:v>-8.4506666666672855E-5</c:v>
                </c:pt>
                <c:pt idx="14340">
                  <c:v>-8.4506666666672855E-5</c:v>
                </c:pt>
                <c:pt idx="14341">
                  <c:v>-8.4506666666672855E-5</c:v>
                </c:pt>
                <c:pt idx="14342">
                  <c:v>-9.4506666666672881E-5</c:v>
                </c:pt>
                <c:pt idx="14343">
                  <c:v>-9.4506666666672881E-5</c:v>
                </c:pt>
                <c:pt idx="14344">
                  <c:v>-1.1450666666667293E-4</c:v>
                </c:pt>
                <c:pt idx="14345">
                  <c:v>-1.0450666666667291E-4</c:v>
                </c:pt>
                <c:pt idx="14346">
                  <c:v>-1.1450666666667293E-4</c:v>
                </c:pt>
                <c:pt idx="14347">
                  <c:v>-1.2450666666667296E-4</c:v>
                </c:pt>
                <c:pt idx="14348">
                  <c:v>-1.2450666666667296E-4</c:v>
                </c:pt>
                <c:pt idx="14349">
                  <c:v>-1.2450666666667296E-4</c:v>
                </c:pt>
                <c:pt idx="14350">
                  <c:v>-1.3450666666667299E-4</c:v>
                </c:pt>
                <c:pt idx="14351">
                  <c:v>-1.2450666666667296E-4</c:v>
                </c:pt>
                <c:pt idx="14352">
                  <c:v>-1.2450666666667296E-4</c:v>
                </c:pt>
                <c:pt idx="14353">
                  <c:v>-1.3450666666667299E-4</c:v>
                </c:pt>
                <c:pt idx="14354">
                  <c:v>-1.4450666666667301E-4</c:v>
                </c:pt>
                <c:pt idx="14355">
                  <c:v>-1.2450666666667296E-4</c:v>
                </c:pt>
                <c:pt idx="14356">
                  <c:v>-1.3450666666667299E-4</c:v>
                </c:pt>
                <c:pt idx="14357">
                  <c:v>-1.2450666666667296E-4</c:v>
                </c:pt>
                <c:pt idx="14358">
                  <c:v>-1.2450666666667296E-4</c:v>
                </c:pt>
                <c:pt idx="14359">
                  <c:v>-1.1450666666667293E-4</c:v>
                </c:pt>
                <c:pt idx="14360">
                  <c:v>-1.2450666666667296E-4</c:v>
                </c:pt>
                <c:pt idx="14361">
                  <c:v>-1.0450666666667291E-4</c:v>
                </c:pt>
                <c:pt idx="14362">
                  <c:v>-1.0450666666667291E-4</c:v>
                </c:pt>
                <c:pt idx="14363">
                  <c:v>-9.4506666666672881E-5</c:v>
                </c:pt>
                <c:pt idx="14364">
                  <c:v>-8.4506666666672855E-5</c:v>
                </c:pt>
                <c:pt idx="14365">
                  <c:v>-7.4506666666673046E-5</c:v>
                </c:pt>
                <c:pt idx="14366">
                  <c:v>-7.4506666666673046E-5</c:v>
                </c:pt>
                <c:pt idx="14367">
                  <c:v>-6.450666666667302E-5</c:v>
                </c:pt>
                <c:pt idx="14368">
                  <c:v>-4.4506666666672967E-5</c:v>
                </c:pt>
                <c:pt idx="14369">
                  <c:v>-4.4506666666672967E-5</c:v>
                </c:pt>
                <c:pt idx="14370">
                  <c:v>-3.4506666666672941E-5</c:v>
                </c:pt>
                <c:pt idx="14371">
                  <c:v>-2.4506666666672915E-5</c:v>
                </c:pt>
                <c:pt idx="14372">
                  <c:v>-2.4506666666672915E-5</c:v>
                </c:pt>
                <c:pt idx="14373">
                  <c:v>-4.5066666666728622E-6</c:v>
                </c:pt>
                <c:pt idx="14374">
                  <c:v>5.4933333333269472E-6</c:v>
                </c:pt>
                <c:pt idx="14375">
                  <c:v>5.4933333333269472E-6</c:v>
                </c:pt>
                <c:pt idx="14376">
                  <c:v>5.4933333333269472E-6</c:v>
                </c:pt>
                <c:pt idx="14377">
                  <c:v>2.5493333333327E-5</c:v>
                </c:pt>
                <c:pt idx="14378">
                  <c:v>2.5493333333327E-5</c:v>
                </c:pt>
                <c:pt idx="14379">
                  <c:v>3.5493333333327026E-5</c:v>
                </c:pt>
                <c:pt idx="14380">
                  <c:v>3.5493333333327026E-5</c:v>
                </c:pt>
                <c:pt idx="14381">
                  <c:v>4.5493333333327052E-5</c:v>
                </c:pt>
                <c:pt idx="14382">
                  <c:v>4.5493333333327052E-5</c:v>
                </c:pt>
                <c:pt idx="14383">
                  <c:v>5.5493333333327078E-5</c:v>
                </c:pt>
                <c:pt idx="14384">
                  <c:v>6.5493333333327105E-5</c:v>
                </c:pt>
                <c:pt idx="14385">
                  <c:v>6.5493333333327105E-5</c:v>
                </c:pt>
                <c:pt idx="14386">
                  <c:v>6.5493333333327105E-5</c:v>
                </c:pt>
                <c:pt idx="14387">
                  <c:v>6.5493333333327105E-5</c:v>
                </c:pt>
                <c:pt idx="14388">
                  <c:v>6.5493333333327105E-5</c:v>
                </c:pt>
                <c:pt idx="14389">
                  <c:v>7.5493333333327131E-5</c:v>
                </c:pt>
                <c:pt idx="14390">
                  <c:v>7.5493333333327131E-5</c:v>
                </c:pt>
                <c:pt idx="14391">
                  <c:v>8.549333333332694E-5</c:v>
                </c:pt>
                <c:pt idx="14392">
                  <c:v>6.5493333333327105E-5</c:v>
                </c:pt>
                <c:pt idx="14393">
                  <c:v>8.549333333332694E-5</c:v>
                </c:pt>
                <c:pt idx="14394">
                  <c:v>8.549333333332694E-5</c:v>
                </c:pt>
                <c:pt idx="14395">
                  <c:v>8.549333333332694E-5</c:v>
                </c:pt>
                <c:pt idx="14396">
                  <c:v>8.549333333332694E-5</c:v>
                </c:pt>
                <c:pt idx="14397">
                  <c:v>8.549333333332694E-5</c:v>
                </c:pt>
                <c:pt idx="14398">
                  <c:v>8.549333333332694E-5</c:v>
                </c:pt>
                <c:pt idx="14399">
                  <c:v>8.549333333332694E-5</c:v>
                </c:pt>
                <c:pt idx="14400">
                  <c:v>9.5493333333326966E-5</c:v>
                </c:pt>
                <c:pt idx="14401">
                  <c:v>8.549333333332694E-5</c:v>
                </c:pt>
                <c:pt idx="14402">
                  <c:v>8.549333333332694E-5</c:v>
                </c:pt>
                <c:pt idx="14403">
                  <c:v>9.5493333333326966E-5</c:v>
                </c:pt>
                <c:pt idx="14404">
                  <c:v>8.549333333332694E-5</c:v>
                </c:pt>
                <c:pt idx="14405">
                  <c:v>9.5493333333326966E-5</c:v>
                </c:pt>
                <c:pt idx="14406">
                  <c:v>9.5493333333326966E-5</c:v>
                </c:pt>
                <c:pt idx="14407">
                  <c:v>9.5493333333326966E-5</c:v>
                </c:pt>
                <c:pt idx="14408">
                  <c:v>8.549333333332694E-5</c:v>
                </c:pt>
                <c:pt idx="14409">
                  <c:v>9.5493333333326966E-5</c:v>
                </c:pt>
                <c:pt idx="14410">
                  <c:v>9.5493333333326966E-5</c:v>
                </c:pt>
                <c:pt idx="14411">
                  <c:v>9.5493333333326966E-5</c:v>
                </c:pt>
                <c:pt idx="14412">
                  <c:v>8.549333333332694E-5</c:v>
                </c:pt>
                <c:pt idx="14413">
                  <c:v>8.549333333332694E-5</c:v>
                </c:pt>
                <c:pt idx="14414">
                  <c:v>8.549333333332694E-5</c:v>
                </c:pt>
                <c:pt idx="14415">
                  <c:v>8.549333333332694E-5</c:v>
                </c:pt>
                <c:pt idx="14416">
                  <c:v>8.549333333332694E-5</c:v>
                </c:pt>
                <c:pt idx="14417">
                  <c:v>8.549333333332694E-5</c:v>
                </c:pt>
                <c:pt idx="14418">
                  <c:v>7.5493333333327131E-5</c:v>
                </c:pt>
                <c:pt idx="14419">
                  <c:v>8.549333333332694E-5</c:v>
                </c:pt>
                <c:pt idx="14420">
                  <c:v>6.5493333333327105E-5</c:v>
                </c:pt>
                <c:pt idx="14421">
                  <c:v>7.5493333333327131E-5</c:v>
                </c:pt>
                <c:pt idx="14422">
                  <c:v>7.5493333333327131E-5</c:v>
                </c:pt>
                <c:pt idx="14423">
                  <c:v>7.5493333333327131E-5</c:v>
                </c:pt>
                <c:pt idx="14424">
                  <c:v>5.5493333333327078E-5</c:v>
                </c:pt>
                <c:pt idx="14425">
                  <c:v>6.5493333333327105E-5</c:v>
                </c:pt>
                <c:pt idx="14426">
                  <c:v>6.5493333333327105E-5</c:v>
                </c:pt>
                <c:pt idx="14427">
                  <c:v>6.5493333333327105E-5</c:v>
                </c:pt>
                <c:pt idx="14428">
                  <c:v>5.5493333333327078E-5</c:v>
                </c:pt>
                <c:pt idx="14429">
                  <c:v>5.5493333333327078E-5</c:v>
                </c:pt>
                <c:pt idx="14430">
                  <c:v>4.5493333333327052E-5</c:v>
                </c:pt>
                <c:pt idx="14431">
                  <c:v>5.5493333333327078E-5</c:v>
                </c:pt>
                <c:pt idx="14432">
                  <c:v>5.5493333333327078E-5</c:v>
                </c:pt>
                <c:pt idx="14433">
                  <c:v>4.5493333333327052E-5</c:v>
                </c:pt>
                <c:pt idx="14434">
                  <c:v>4.5493333333327052E-5</c:v>
                </c:pt>
                <c:pt idx="14435">
                  <c:v>4.5493333333327052E-5</c:v>
                </c:pt>
                <c:pt idx="14436">
                  <c:v>4.5493333333327052E-5</c:v>
                </c:pt>
                <c:pt idx="14437">
                  <c:v>4.5493333333327052E-5</c:v>
                </c:pt>
                <c:pt idx="14438">
                  <c:v>4.5493333333327052E-5</c:v>
                </c:pt>
                <c:pt idx="14439">
                  <c:v>4.5493333333327052E-5</c:v>
                </c:pt>
                <c:pt idx="14440">
                  <c:v>3.5493333333327026E-5</c:v>
                </c:pt>
                <c:pt idx="14441">
                  <c:v>4.5493333333327052E-5</c:v>
                </c:pt>
                <c:pt idx="14442">
                  <c:v>4.5493333333327052E-5</c:v>
                </c:pt>
                <c:pt idx="14443">
                  <c:v>4.5493333333327052E-5</c:v>
                </c:pt>
                <c:pt idx="14444">
                  <c:v>4.5493333333327052E-5</c:v>
                </c:pt>
                <c:pt idx="14445">
                  <c:v>4.5493333333327052E-5</c:v>
                </c:pt>
                <c:pt idx="14446">
                  <c:v>4.5493333333327052E-5</c:v>
                </c:pt>
                <c:pt idx="14447">
                  <c:v>4.5493333333327052E-5</c:v>
                </c:pt>
                <c:pt idx="14448">
                  <c:v>4.5493333333327052E-5</c:v>
                </c:pt>
                <c:pt idx="14449">
                  <c:v>4.5493333333327052E-5</c:v>
                </c:pt>
                <c:pt idx="14450">
                  <c:v>3.5493333333327026E-5</c:v>
                </c:pt>
                <c:pt idx="14451">
                  <c:v>4.5493333333327052E-5</c:v>
                </c:pt>
                <c:pt idx="14452">
                  <c:v>3.5493333333327026E-5</c:v>
                </c:pt>
                <c:pt idx="14453">
                  <c:v>4.5493333333327052E-5</c:v>
                </c:pt>
                <c:pt idx="14454">
                  <c:v>3.5493333333327026E-5</c:v>
                </c:pt>
                <c:pt idx="14455">
                  <c:v>3.5493333333327026E-5</c:v>
                </c:pt>
                <c:pt idx="14456">
                  <c:v>2.5493333333327E-5</c:v>
                </c:pt>
                <c:pt idx="14457">
                  <c:v>2.5493333333327E-5</c:v>
                </c:pt>
                <c:pt idx="14458">
                  <c:v>2.5493333333327E-5</c:v>
                </c:pt>
                <c:pt idx="14459">
                  <c:v>2.5493333333327E-5</c:v>
                </c:pt>
                <c:pt idx="14460">
                  <c:v>1.5493333333326973E-5</c:v>
                </c:pt>
                <c:pt idx="14461">
                  <c:v>1.5493333333326973E-5</c:v>
                </c:pt>
                <c:pt idx="14462">
                  <c:v>5.4933333333269472E-6</c:v>
                </c:pt>
                <c:pt idx="14463">
                  <c:v>5.4933333333269472E-6</c:v>
                </c:pt>
                <c:pt idx="14464">
                  <c:v>5.4933333333269472E-6</c:v>
                </c:pt>
                <c:pt idx="14465">
                  <c:v>5.4933333333269472E-6</c:v>
                </c:pt>
                <c:pt idx="14466">
                  <c:v>-1.4506666666672888E-5</c:v>
                </c:pt>
                <c:pt idx="14467">
                  <c:v>-4.5066666666728622E-6</c:v>
                </c:pt>
                <c:pt idx="14468">
                  <c:v>-1.4506666666672888E-5</c:v>
                </c:pt>
                <c:pt idx="14469">
                  <c:v>-1.4506666666672888E-5</c:v>
                </c:pt>
                <c:pt idx="14470">
                  <c:v>-1.4506666666672888E-5</c:v>
                </c:pt>
                <c:pt idx="14471">
                  <c:v>-1.4506666666672888E-5</c:v>
                </c:pt>
                <c:pt idx="14472">
                  <c:v>-2.4506666666672915E-5</c:v>
                </c:pt>
                <c:pt idx="14473">
                  <c:v>-2.4506666666672915E-5</c:v>
                </c:pt>
                <c:pt idx="14474">
                  <c:v>-2.4506666666672915E-5</c:v>
                </c:pt>
                <c:pt idx="14475">
                  <c:v>-2.4506666666672915E-5</c:v>
                </c:pt>
                <c:pt idx="14476">
                  <c:v>-3.4506666666672941E-5</c:v>
                </c:pt>
                <c:pt idx="14477">
                  <c:v>-3.4506666666672941E-5</c:v>
                </c:pt>
                <c:pt idx="14478">
                  <c:v>-4.4506666666672967E-5</c:v>
                </c:pt>
                <c:pt idx="14479">
                  <c:v>-3.4506666666672941E-5</c:v>
                </c:pt>
                <c:pt idx="14480">
                  <c:v>-3.4506666666672941E-5</c:v>
                </c:pt>
                <c:pt idx="14481">
                  <c:v>-3.4506666666672941E-5</c:v>
                </c:pt>
                <c:pt idx="14482">
                  <c:v>-4.4506666666672967E-5</c:v>
                </c:pt>
                <c:pt idx="14483">
                  <c:v>-4.4506666666672967E-5</c:v>
                </c:pt>
                <c:pt idx="14484">
                  <c:v>-4.4506666666672967E-5</c:v>
                </c:pt>
                <c:pt idx="14485">
                  <c:v>-4.4506666666672967E-5</c:v>
                </c:pt>
                <c:pt idx="14486">
                  <c:v>-4.4506666666672967E-5</c:v>
                </c:pt>
                <c:pt idx="14487">
                  <c:v>-3.4506666666672941E-5</c:v>
                </c:pt>
                <c:pt idx="14488">
                  <c:v>-4.4506666666672967E-5</c:v>
                </c:pt>
                <c:pt idx="14489">
                  <c:v>-3.4506666666672941E-5</c:v>
                </c:pt>
                <c:pt idx="14490">
                  <c:v>-4.4506666666672967E-5</c:v>
                </c:pt>
                <c:pt idx="14491">
                  <c:v>-4.4506666666672967E-5</c:v>
                </c:pt>
                <c:pt idx="14492">
                  <c:v>-4.4506666666672967E-5</c:v>
                </c:pt>
                <c:pt idx="14493">
                  <c:v>-4.4506666666672967E-5</c:v>
                </c:pt>
                <c:pt idx="14494">
                  <c:v>-4.4506666666672967E-5</c:v>
                </c:pt>
                <c:pt idx="14495">
                  <c:v>-4.4506666666672967E-5</c:v>
                </c:pt>
                <c:pt idx="14496">
                  <c:v>-3.4506666666672941E-5</c:v>
                </c:pt>
                <c:pt idx="14497">
                  <c:v>-4.4506666666672967E-5</c:v>
                </c:pt>
                <c:pt idx="14498">
                  <c:v>-4.4506666666672967E-5</c:v>
                </c:pt>
                <c:pt idx="14499">
                  <c:v>-4.4506666666672967E-5</c:v>
                </c:pt>
                <c:pt idx="14500">
                  <c:v>-4.4506666666672967E-5</c:v>
                </c:pt>
                <c:pt idx="14501">
                  <c:v>-4.4506666666672967E-5</c:v>
                </c:pt>
                <c:pt idx="14502">
                  <c:v>-4.4506666666672967E-5</c:v>
                </c:pt>
                <c:pt idx="14503">
                  <c:v>-4.4506666666672967E-5</c:v>
                </c:pt>
                <c:pt idx="14504">
                  <c:v>-5.4506666666672993E-5</c:v>
                </c:pt>
                <c:pt idx="14505">
                  <c:v>-4.4506666666672967E-5</c:v>
                </c:pt>
                <c:pt idx="14506">
                  <c:v>-4.4506666666672967E-5</c:v>
                </c:pt>
                <c:pt idx="14507">
                  <c:v>-4.4506666666672967E-5</c:v>
                </c:pt>
                <c:pt idx="14508">
                  <c:v>-5.4506666666672993E-5</c:v>
                </c:pt>
                <c:pt idx="14509">
                  <c:v>-4.4506666666672967E-5</c:v>
                </c:pt>
                <c:pt idx="14510">
                  <c:v>-5.4506666666672993E-5</c:v>
                </c:pt>
                <c:pt idx="14511">
                  <c:v>-4.4506666666672967E-5</c:v>
                </c:pt>
                <c:pt idx="14512">
                  <c:v>-4.4506666666672967E-5</c:v>
                </c:pt>
                <c:pt idx="14513">
                  <c:v>-4.4506666666672967E-5</c:v>
                </c:pt>
                <c:pt idx="14514">
                  <c:v>-5.4506666666672993E-5</c:v>
                </c:pt>
                <c:pt idx="14515">
                  <c:v>-4.4506666666672967E-5</c:v>
                </c:pt>
                <c:pt idx="14516">
                  <c:v>-5.4506666666672993E-5</c:v>
                </c:pt>
                <c:pt idx="14517">
                  <c:v>-4.4506666666672967E-5</c:v>
                </c:pt>
                <c:pt idx="14518">
                  <c:v>-4.4506666666672967E-5</c:v>
                </c:pt>
                <c:pt idx="14519">
                  <c:v>-4.4506666666672967E-5</c:v>
                </c:pt>
                <c:pt idx="14520">
                  <c:v>-5.4506666666672993E-5</c:v>
                </c:pt>
                <c:pt idx="14521">
                  <c:v>-4.4506666666672967E-5</c:v>
                </c:pt>
                <c:pt idx="14522">
                  <c:v>-4.4506666666672967E-5</c:v>
                </c:pt>
                <c:pt idx="14523">
                  <c:v>-4.4506666666672967E-5</c:v>
                </c:pt>
                <c:pt idx="14524">
                  <c:v>-4.4506666666672967E-5</c:v>
                </c:pt>
                <c:pt idx="14525">
                  <c:v>-4.4506666666672967E-5</c:v>
                </c:pt>
                <c:pt idx="14526">
                  <c:v>-4.4506666666672967E-5</c:v>
                </c:pt>
                <c:pt idx="14527">
                  <c:v>-4.4506666666672967E-5</c:v>
                </c:pt>
                <c:pt idx="14528">
                  <c:v>-3.4506666666672941E-5</c:v>
                </c:pt>
                <c:pt idx="14529">
                  <c:v>-4.4506666666672967E-5</c:v>
                </c:pt>
                <c:pt idx="14530">
                  <c:v>-4.4506666666672967E-5</c:v>
                </c:pt>
                <c:pt idx="14531">
                  <c:v>-3.4506666666672941E-5</c:v>
                </c:pt>
                <c:pt idx="14532">
                  <c:v>-4.4506666666672967E-5</c:v>
                </c:pt>
                <c:pt idx="14533">
                  <c:v>-3.4506666666672941E-5</c:v>
                </c:pt>
                <c:pt idx="14534">
                  <c:v>-2.4506666666672915E-5</c:v>
                </c:pt>
                <c:pt idx="14535">
                  <c:v>-2.4506666666672915E-5</c:v>
                </c:pt>
                <c:pt idx="14536">
                  <c:v>-3.4506666666672941E-5</c:v>
                </c:pt>
                <c:pt idx="14537">
                  <c:v>-2.4506666666672915E-5</c:v>
                </c:pt>
                <c:pt idx="14538">
                  <c:v>-2.4506666666672915E-5</c:v>
                </c:pt>
                <c:pt idx="14539">
                  <c:v>-2.4506666666672915E-5</c:v>
                </c:pt>
                <c:pt idx="14540">
                  <c:v>-2.4506666666672915E-5</c:v>
                </c:pt>
                <c:pt idx="14541">
                  <c:v>-1.4506666666672888E-5</c:v>
                </c:pt>
                <c:pt idx="14542">
                  <c:v>-2.4506666666672915E-5</c:v>
                </c:pt>
                <c:pt idx="14543">
                  <c:v>-1.4506666666672888E-5</c:v>
                </c:pt>
                <c:pt idx="14544">
                  <c:v>-1.4506666666672888E-5</c:v>
                </c:pt>
                <c:pt idx="14545">
                  <c:v>-1.4506666666672888E-5</c:v>
                </c:pt>
                <c:pt idx="14546">
                  <c:v>-1.4506666666672888E-5</c:v>
                </c:pt>
                <c:pt idx="14547">
                  <c:v>-4.5066666666728622E-6</c:v>
                </c:pt>
                <c:pt idx="14548">
                  <c:v>-1.4506666666672888E-5</c:v>
                </c:pt>
                <c:pt idx="14549">
                  <c:v>5.4933333333269472E-6</c:v>
                </c:pt>
                <c:pt idx="14550">
                  <c:v>5.4933333333269472E-6</c:v>
                </c:pt>
                <c:pt idx="14551">
                  <c:v>5.4933333333269472E-6</c:v>
                </c:pt>
                <c:pt idx="14552">
                  <c:v>5.4933333333269472E-6</c:v>
                </c:pt>
                <c:pt idx="14553">
                  <c:v>1.5493333333326973E-5</c:v>
                </c:pt>
                <c:pt idx="14554">
                  <c:v>2.5493333333327E-5</c:v>
                </c:pt>
                <c:pt idx="14555">
                  <c:v>2.5493333333327E-5</c:v>
                </c:pt>
                <c:pt idx="14556">
                  <c:v>2.5493333333327E-5</c:v>
                </c:pt>
                <c:pt idx="14557">
                  <c:v>2.5493333333327E-5</c:v>
                </c:pt>
                <c:pt idx="14558">
                  <c:v>2.5493333333327E-5</c:v>
                </c:pt>
                <c:pt idx="14559">
                  <c:v>4.5493333333327052E-5</c:v>
                </c:pt>
                <c:pt idx="14560">
                  <c:v>4.5493333333327052E-5</c:v>
                </c:pt>
                <c:pt idx="14561">
                  <c:v>4.5493333333327052E-5</c:v>
                </c:pt>
                <c:pt idx="14562">
                  <c:v>4.5493333333327052E-5</c:v>
                </c:pt>
                <c:pt idx="14563">
                  <c:v>5.5493333333327078E-5</c:v>
                </c:pt>
                <c:pt idx="14564">
                  <c:v>5.5493333333327078E-5</c:v>
                </c:pt>
                <c:pt idx="14565">
                  <c:v>6.5493333333327105E-5</c:v>
                </c:pt>
                <c:pt idx="14566">
                  <c:v>6.5493333333327105E-5</c:v>
                </c:pt>
                <c:pt idx="14567">
                  <c:v>7.5493333333327131E-5</c:v>
                </c:pt>
                <c:pt idx="14568">
                  <c:v>6.5493333333327105E-5</c:v>
                </c:pt>
                <c:pt idx="14569">
                  <c:v>7.5493333333327131E-5</c:v>
                </c:pt>
                <c:pt idx="14570">
                  <c:v>7.5493333333327131E-5</c:v>
                </c:pt>
                <c:pt idx="14571">
                  <c:v>7.5493333333327131E-5</c:v>
                </c:pt>
                <c:pt idx="14572">
                  <c:v>7.5493333333327131E-5</c:v>
                </c:pt>
                <c:pt idx="14573">
                  <c:v>8.549333333332694E-5</c:v>
                </c:pt>
                <c:pt idx="14574">
                  <c:v>7.5493333333327131E-5</c:v>
                </c:pt>
                <c:pt idx="14575">
                  <c:v>8.549333333332694E-5</c:v>
                </c:pt>
                <c:pt idx="14576">
                  <c:v>8.549333333332694E-5</c:v>
                </c:pt>
                <c:pt idx="14577">
                  <c:v>8.549333333332694E-5</c:v>
                </c:pt>
                <c:pt idx="14578">
                  <c:v>6.5493333333327105E-5</c:v>
                </c:pt>
                <c:pt idx="14579">
                  <c:v>7.5493333333327131E-5</c:v>
                </c:pt>
                <c:pt idx="14580">
                  <c:v>6.5493333333327105E-5</c:v>
                </c:pt>
                <c:pt idx="14581">
                  <c:v>6.5493333333327105E-5</c:v>
                </c:pt>
                <c:pt idx="14582">
                  <c:v>6.5493333333327105E-5</c:v>
                </c:pt>
                <c:pt idx="14583">
                  <c:v>6.5493333333327105E-5</c:v>
                </c:pt>
                <c:pt idx="14584">
                  <c:v>5.5493333333327078E-5</c:v>
                </c:pt>
                <c:pt idx="14585">
                  <c:v>6.5493333333327105E-5</c:v>
                </c:pt>
                <c:pt idx="14586">
                  <c:v>5.5493333333327078E-5</c:v>
                </c:pt>
                <c:pt idx="14587">
                  <c:v>5.5493333333327078E-5</c:v>
                </c:pt>
                <c:pt idx="14588">
                  <c:v>4.5493333333327052E-5</c:v>
                </c:pt>
                <c:pt idx="14589">
                  <c:v>4.5493333333327052E-5</c:v>
                </c:pt>
                <c:pt idx="14590">
                  <c:v>4.5493333333327052E-5</c:v>
                </c:pt>
                <c:pt idx="14591">
                  <c:v>4.5493333333327052E-5</c:v>
                </c:pt>
                <c:pt idx="14592">
                  <c:v>4.5493333333327052E-5</c:v>
                </c:pt>
                <c:pt idx="14593">
                  <c:v>4.5493333333327052E-5</c:v>
                </c:pt>
                <c:pt idx="14594">
                  <c:v>3.5493333333327026E-5</c:v>
                </c:pt>
                <c:pt idx="14595">
                  <c:v>4.5493333333327052E-5</c:v>
                </c:pt>
                <c:pt idx="14596">
                  <c:v>3.5493333333327026E-5</c:v>
                </c:pt>
                <c:pt idx="14597">
                  <c:v>4.5493333333327052E-5</c:v>
                </c:pt>
                <c:pt idx="14598">
                  <c:v>4.5493333333327052E-5</c:v>
                </c:pt>
                <c:pt idx="14599">
                  <c:v>4.5493333333327052E-5</c:v>
                </c:pt>
                <c:pt idx="14600">
                  <c:v>3.5493333333327026E-5</c:v>
                </c:pt>
                <c:pt idx="14601">
                  <c:v>4.5493333333327052E-5</c:v>
                </c:pt>
                <c:pt idx="14602">
                  <c:v>4.5493333333327052E-5</c:v>
                </c:pt>
                <c:pt idx="14603">
                  <c:v>4.5493333333327052E-5</c:v>
                </c:pt>
                <c:pt idx="14604">
                  <c:v>4.5493333333327052E-5</c:v>
                </c:pt>
                <c:pt idx="14605">
                  <c:v>5.5493333333327078E-5</c:v>
                </c:pt>
                <c:pt idx="14606">
                  <c:v>5.5493333333327078E-5</c:v>
                </c:pt>
                <c:pt idx="14607">
                  <c:v>6.5493333333327105E-5</c:v>
                </c:pt>
                <c:pt idx="14608">
                  <c:v>6.5493333333327105E-5</c:v>
                </c:pt>
                <c:pt idx="14609">
                  <c:v>6.5493333333327105E-5</c:v>
                </c:pt>
                <c:pt idx="14610">
                  <c:v>6.5493333333327105E-5</c:v>
                </c:pt>
                <c:pt idx="14611">
                  <c:v>7.5493333333327131E-5</c:v>
                </c:pt>
                <c:pt idx="14612">
                  <c:v>7.5493333333327131E-5</c:v>
                </c:pt>
                <c:pt idx="14613">
                  <c:v>8.549333333332694E-5</c:v>
                </c:pt>
                <c:pt idx="14614">
                  <c:v>8.549333333332694E-5</c:v>
                </c:pt>
                <c:pt idx="14615">
                  <c:v>8.549333333332694E-5</c:v>
                </c:pt>
                <c:pt idx="14616">
                  <c:v>8.549333333332694E-5</c:v>
                </c:pt>
                <c:pt idx="14617">
                  <c:v>9.5493333333326966E-5</c:v>
                </c:pt>
                <c:pt idx="14618">
                  <c:v>8.549333333332694E-5</c:v>
                </c:pt>
                <c:pt idx="14619">
                  <c:v>8.549333333332694E-5</c:v>
                </c:pt>
                <c:pt idx="14620">
                  <c:v>8.549333333332694E-5</c:v>
                </c:pt>
                <c:pt idx="14621">
                  <c:v>8.549333333332694E-5</c:v>
                </c:pt>
                <c:pt idx="14622">
                  <c:v>8.549333333332694E-5</c:v>
                </c:pt>
                <c:pt idx="14623">
                  <c:v>8.549333333332694E-5</c:v>
                </c:pt>
                <c:pt idx="14624">
                  <c:v>8.549333333332694E-5</c:v>
                </c:pt>
                <c:pt idx="14625">
                  <c:v>8.549333333332694E-5</c:v>
                </c:pt>
                <c:pt idx="14626">
                  <c:v>7.5493333333327131E-5</c:v>
                </c:pt>
                <c:pt idx="14627">
                  <c:v>8.549333333332694E-5</c:v>
                </c:pt>
                <c:pt idx="14628">
                  <c:v>6.5493333333327105E-5</c:v>
                </c:pt>
                <c:pt idx="14629">
                  <c:v>7.5493333333327131E-5</c:v>
                </c:pt>
                <c:pt idx="14630">
                  <c:v>7.5493333333327131E-5</c:v>
                </c:pt>
                <c:pt idx="14631">
                  <c:v>7.5493333333327131E-5</c:v>
                </c:pt>
                <c:pt idx="14632">
                  <c:v>5.5493333333327078E-5</c:v>
                </c:pt>
                <c:pt idx="14633">
                  <c:v>6.5493333333327105E-5</c:v>
                </c:pt>
                <c:pt idx="14634">
                  <c:v>6.5493333333327105E-5</c:v>
                </c:pt>
                <c:pt idx="14635">
                  <c:v>6.5493333333327105E-5</c:v>
                </c:pt>
                <c:pt idx="14636">
                  <c:v>4.5493333333327052E-5</c:v>
                </c:pt>
                <c:pt idx="14637">
                  <c:v>5.5493333333327078E-5</c:v>
                </c:pt>
                <c:pt idx="14638">
                  <c:v>4.5493333333327052E-5</c:v>
                </c:pt>
                <c:pt idx="14639">
                  <c:v>5.5493333333327078E-5</c:v>
                </c:pt>
                <c:pt idx="14640">
                  <c:v>5.5493333333327078E-5</c:v>
                </c:pt>
                <c:pt idx="14641">
                  <c:v>4.5493333333327052E-5</c:v>
                </c:pt>
                <c:pt idx="14642">
                  <c:v>4.5493333333327052E-5</c:v>
                </c:pt>
                <c:pt idx="14643">
                  <c:v>4.5493333333327052E-5</c:v>
                </c:pt>
                <c:pt idx="14644">
                  <c:v>4.5493333333327052E-5</c:v>
                </c:pt>
                <c:pt idx="14645">
                  <c:v>4.5493333333327052E-5</c:v>
                </c:pt>
                <c:pt idx="14646">
                  <c:v>4.5493333333327052E-5</c:v>
                </c:pt>
                <c:pt idx="14647">
                  <c:v>4.5493333333327052E-5</c:v>
                </c:pt>
                <c:pt idx="14648">
                  <c:v>3.5493333333327026E-5</c:v>
                </c:pt>
                <c:pt idx="14649">
                  <c:v>4.5493333333327052E-5</c:v>
                </c:pt>
                <c:pt idx="14650">
                  <c:v>4.5493333333327052E-5</c:v>
                </c:pt>
                <c:pt idx="14651">
                  <c:v>4.5493333333327052E-5</c:v>
                </c:pt>
                <c:pt idx="14652">
                  <c:v>3.5493333333327026E-5</c:v>
                </c:pt>
                <c:pt idx="14653">
                  <c:v>4.5493333333327052E-5</c:v>
                </c:pt>
                <c:pt idx="14654">
                  <c:v>3.5493333333327026E-5</c:v>
                </c:pt>
                <c:pt idx="14655">
                  <c:v>4.5493333333327052E-5</c:v>
                </c:pt>
                <c:pt idx="14656">
                  <c:v>4.5493333333327052E-5</c:v>
                </c:pt>
                <c:pt idx="14657">
                  <c:v>3.5493333333327026E-5</c:v>
                </c:pt>
                <c:pt idx="14658">
                  <c:v>2.5493333333327E-5</c:v>
                </c:pt>
                <c:pt idx="14659">
                  <c:v>2.5493333333327E-5</c:v>
                </c:pt>
                <c:pt idx="14660">
                  <c:v>2.5493333333327E-5</c:v>
                </c:pt>
                <c:pt idx="14661">
                  <c:v>2.5493333333327E-5</c:v>
                </c:pt>
                <c:pt idx="14662">
                  <c:v>2.5493333333327E-5</c:v>
                </c:pt>
                <c:pt idx="14663">
                  <c:v>2.5493333333327E-5</c:v>
                </c:pt>
                <c:pt idx="14664">
                  <c:v>5.4933333333269472E-6</c:v>
                </c:pt>
                <c:pt idx="14665">
                  <c:v>1.5493333333326973E-5</c:v>
                </c:pt>
                <c:pt idx="14666">
                  <c:v>5.4933333333269472E-6</c:v>
                </c:pt>
                <c:pt idx="14667">
                  <c:v>5.4933333333269472E-6</c:v>
                </c:pt>
                <c:pt idx="14668">
                  <c:v>-4.5066666666728622E-6</c:v>
                </c:pt>
                <c:pt idx="14669">
                  <c:v>-4.5066666666728622E-6</c:v>
                </c:pt>
                <c:pt idx="14670">
                  <c:v>-1.4506666666672888E-5</c:v>
                </c:pt>
                <c:pt idx="14671">
                  <c:v>-1.4506666666672888E-5</c:v>
                </c:pt>
                <c:pt idx="14672">
                  <c:v>-1.4506666666672888E-5</c:v>
                </c:pt>
                <c:pt idx="14673">
                  <c:v>-1.4506666666672888E-5</c:v>
                </c:pt>
                <c:pt idx="14674">
                  <c:v>-2.4506666666672915E-5</c:v>
                </c:pt>
                <c:pt idx="14675">
                  <c:v>-2.4506666666672915E-5</c:v>
                </c:pt>
                <c:pt idx="14676">
                  <c:v>-2.4506666666672915E-5</c:v>
                </c:pt>
                <c:pt idx="14677">
                  <c:v>-2.4506666666672915E-5</c:v>
                </c:pt>
                <c:pt idx="14678">
                  <c:v>-2.4506666666672915E-5</c:v>
                </c:pt>
                <c:pt idx="14679">
                  <c:v>-2.4506666666672915E-5</c:v>
                </c:pt>
                <c:pt idx="14680">
                  <c:v>-4.4506666666672967E-5</c:v>
                </c:pt>
                <c:pt idx="14681">
                  <c:v>-2.4506666666672915E-5</c:v>
                </c:pt>
                <c:pt idx="14682">
                  <c:v>-3.4506666666672941E-5</c:v>
                </c:pt>
                <c:pt idx="14683">
                  <c:v>-3.4506666666672941E-5</c:v>
                </c:pt>
                <c:pt idx="14684">
                  <c:v>-4.4506666666672967E-5</c:v>
                </c:pt>
                <c:pt idx="14685">
                  <c:v>-4.4506666666672967E-5</c:v>
                </c:pt>
                <c:pt idx="14686">
                  <c:v>-4.4506666666672967E-5</c:v>
                </c:pt>
                <c:pt idx="14687">
                  <c:v>-4.4506666666672967E-5</c:v>
                </c:pt>
                <c:pt idx="14688">
                  <c:v>-4.4506666666672967E-5</c:v>
                </c:pt>
                <c:pt idx="14689">
                  <c:v>-4.4506666666672967E-5</c:v>
                </c:pt>
                <c:pt idx="14690">
                  <c:v>-5.4506666666672993E-5</c:v>
                </c:pt>
                <c:pt idx="14691">
                  <c:v>-4.4506666666672967E-5</c:v>
                </c:pt>
                <c:pt idx="14692">
                  <c:v>-5.4506666666672993E-5</c:v>
                </c:pt>
                <c:pt idx="14693">
                  <c:v>-5.4506666666672993E-5</c:v>
                </c:pt>
                <c:pt idx="14694">
                  <c:v>-5.4506666666672993E-5</c:v>
                </c:pt>
                <c:pt idx="14695">
                  <c:v>-5.4506666666672993E-5</c:v>
                </c:pt>
                <c:pt idx="14696">
                  <c:v>-6.450666666667302E-5</c:v>
                </c:pt>
                <c:pt idx="14697">
                  <c:v>-5.4506666666672993E-5</c:v>
                </c:pt>
                <c:pt idx="14698">
                  <c:v>-6.450666666667302E-5</c:v>
                </c:pt>
                <c:pt idx="14699">
                  <c:v>-6.450666666667302E-5</c:v>
                </c:pt>
                <c:pt idx="14700">
                  <c:v>-7.4506666666673046E-5</c:v>
                </c:pt>
                <c:pt idx="14701">
                  <c:v>-6.450666666667302E-5</c:v>
                </c:pt>
                <c:pt idx="14702">
                  <c:v>-7.4506666666673046E-5</c:v>
                </c:pt>
                <c:pt idx="14703">
                  <c:v>-7.4506666666673046E-5</c:v>
                </c:pt>
                <c:pt idx="14704">
                  <c:v>-6.450666666667302E-5</c:v>
                </c:pt>
                <c:pt idx="14705">
                  <c:v>-7.4506666666673046E-5</c:v>
                </c:pt>
                <c:pt idx="14706">
                  <c:v>-8.4506666666672855E-5</c:v>
                </c:pt>
                <c:pt idx="14707">
                  <c:v>-7.4506666666673046E-5</c:v>
                </c:pt>
                <c:pt idx="14708">
                  <c:v>-8.4506666666672855E-5</c:v>
                </c:pt>
                <c:pt idx="14709">
                  <c:v>-7.4506666666673046E-5</c:v>
                </c:pt>
                <c:pt idx="14710">
                  <c:v>-7.4506666666673046E-5</c:v>
                </c:pt>
                <c:pt idx="14711">
                  <c:v>-7.4506666666673046E-5</c:v>
                </c:pt>
                <c:pt idx="14712">
                  <c:v>-8.4506666666672855E-5</c:v>
                </c:pt>
                <c:pt idx="14713">
                  <c:v>-7.4506666666673046E-5</c:v>
                </c:pt>
                <c:pt idx="14714">
                  <c:v>-7.4506666666673046E-5</c:v>
                </c:pt>
                <c:pt idx="14715">
                  <c:v>-7.4506666666673046E-5</c:v>
                </c:pt>
                <c:pt idx="14716">
                  <c:v>-7.4506666666673046E-5</c:v>
                </c:pt>
                <c:pt idx="14717">
                  <c:v>-6.450666666667302E-5</c:v>
                </c:pt>
                <c:pt idx="14718">
                  <c:v>-7.4506666666673046E-5</c:v>
                </c:pt>
                <c:pt idx="14719">
                  <c:v>-6.450666666667302E-5</c:v>
                </c:pt>
                <c:pt idx="14720">
                  <c:v>-6.450666666667302E-5</c:v>
                </c:pt>
                <c:pt idx="14721">
                  <c:v>-6.450666666667302E-5</c:v>
                </c:pt>
                <c:pt idx="14722">
                  <c:v>-6.450666666667302E-5</c:v>
                </c:pt>
                <c:pt idx="14723">
                  <c:v>-5.4506666666672993E-5</c:v>
                </c:pt>
                <c:pt idx="14724">
                  <c:v>-5.4506666666672993E-5</c:v>
                </c:pt>
                <c:pt idx="14725">
                  <c:v>-4.4506666666672967E-5</c:v>
                </c:pt>
                <c:pt idx="14726">
                  <c:v>-4.4506666666672967E-5</c:v>
                </c:pt>
                <c:pt idx="14727">
                  <c:v>-4.4506666666672967E-5</c:v>
                </c:pt>
                <c:pt idx="14728">
                  <c:v>-4.4506666666672967E-5</c:v>
                </c:pt>
                <c:pt idx="14729">
                  <c:v>-3.4506666666672941E-5</c:v>
                </c:pt>
                <c:pt idx="14730">
                  <c:v>-3.4506666666672941E-5</c:v>
                </c:pt>
                <c:pt idx="14731">
                  <c:v>-3.4506666666672941E-5</c:v>
                </c:pt>
                <c:pt idx="14732">
                  <c:v>-3.4506666666672941E-5</c:v>
                </c:pt>
                <c:pt idx="14733">
                  <c:v>-2.4506666666672915E-5</c:v>
                </c:pt>
                <c:pt idx="14734">
                  <c:v>-3.4506666666672941E-5</c:v>
                </c:pt>
                <c:pt idx="14735">
                  <c:v>-2.4506666666672915E-5</c:v>
                </c:pt>
                <c:pt idx="14736">
                  <c:v>-2.4506666666672915E-5</c:v>
                </c:pt>
                <c:pt idx="14737">
                  <c:v>-2.4506666666672915E-5</c:v>
                </c:pt>
                <c:pt idx="14738">
                  <c:v>-2.4506666666672915E-5</c:v>
                </c:pt>
                <c:pt idx="14739">
                  <c:v>-1.4506666666672888E-5</c:v>
                </c:pt>
                <c:pt idx="14740">
                  <c:v>-2.4506666666672915E-5</c:v>
                </c:pt>
                <c:pt idx="14741">
                  <c:v>-1.4506666666672888E-5</c:v>
                </c:pt>
                <c:pt idx="14742">
                  <c:v>-1.4506666666672888E-5</c:v>
                </c:pt>
                <c:pt idx="14743">
                  <c:v>-1.4506666666672888E-5</c:v>
                </c:pt>
                <c:pt idx="14744">
                  <c:v>-2.4506666666672915E-5</c:v>
                </c:pt>
                <c:pt idx="14745">
                  <c:v>-1.4506666666672888E-5</c:v>
                </c:pt>
                <c:pt idx="14746">
                  <c:v>-1.4506666666672888E-5</c:v>
                </c:pt>
                <c:pt idx="14747">
                  <c:v>-4.5066666666728622E-6</c:v>
                </c:pt>
                <c:pt idx="14748">
                  <c:v>-1.4506666666672888E-5</c:v>
                </c:pt>
                <c:pt idx="14749">
                  <c:v>-4.5066666666728622E-6</c:v>
                </c:pt>
                <c:pt idx="14750">
                  <c:v>-4.5066666666728622E-6</c:v>
                </c:pt>
                <c:pt idx="14751">
                  <c:v>5.4933333333269472E-6</c:v>
                </c:pt>
                <c:pt idx="14752">
                  <c:v>5.4933333333269472E-6</c:v>
                </c:pt>
                <c:pt idx="14753">
                  <c:v>5.4933333333269472E-6</c:v>
                </c:pt>
                <c:pt idx="14754">
                  <c:v>5.4933333333269472E-6</c:v>
                </c:pt>
                <c:pt idx="14755">
                  <c:v>5.4933333333269472E-6</c:v>
                </c:pt>
                <c:pt idx="14756">
                  <c:v>5.4933333333269472E-6</c:v>
                </c:pt>
                <c:pt idx="14757">
                  <c:v>1.5493333333326973E-5</c:v>
                </c:pt>
                <c:pt idx="14758">
                  <c:v>1.5493333333326973E-5</c:v>
                </c:pt>
                <c:pt idx="14759">
                  <c:v>2.5493333333327E-5</c:v>
                </c:pt>
                <c:pt idx="14760">
                  <c:v>1.5493333333326973E-5</c:v>
                </c:pt>
                <c:pt idx="14761">
                  <c:v>2.5493333333327E-5</c:v>
                </c:pt>
                <c:pt idx="14762">
                  <c:v>2.5493333333327E-5</c:v>
                </c:pt>
                <c:pt idx="14763">
                  <c:v>2.5493333333327E-5</c:v>
                </c:pt>
                <c:pt idx="14764">
                  <c:v>2.5493333333327E-5</c:v>
                </c:pt>
                <c:pt idx="14765">
                  <c:v>2.5493333333327E-5</c:v>
                </c:pt>
                <c:pt idx="14766">
                  <c:v>2.5493333333327E-5</c:v>
                </c:pt>
                <c:pt idx="14767">
                  <c:v>3.5493333333327026E-5</c:v>
                </c:pt>
                <c:pt idx="14768">
                  <c:v>3.5493333333327026E-5</c:v>
                </c:pt>
                <c:pt idx="14769">
                  <c:v>3.5493333333327026E-5</c:v>
                </c:pt>
                <c:pt idx="14770">
                  <c:v>2.5493333333327E-5</c:v>
                </c:pt>
                <c:pt idx="14771">
                  <c:v>3.5493333333327026E-5</c:v>
                </c:pt>
                <c:pt idx="14772">
                  <c:v>2.5493333333327E-5</c:v>
                </c:pt>
                <c:pt idx="14773">
                  <c:v>3.5493333333327026E-5</c:v>
                </c:pt>
                <c:pt idx="14774">
                  <c:v>3.5493333333327026E-5</c:v>
                </c:pt>
                <c:pt idx="14775">
                  <c:v>3.5493333333327026E-5</c:v>
                </c:pt>
                <c:pt idx="14776">
                  <c:v>2.5493333333327E-5</c:v>
                </c:pt>
                <c:pt idx="14777">
                  <c:v>3.5493333333327026E-5</c:v>
                </c:pt>
                <c:pt idx="14778">
                  <c:v>2.5493333333327E-5</c:v>
                </c:pt>
                <c:pt idx="14779">
                  <c:v>2.5493333333327E-5</c:v>
                </c:pt>
                <c:pt idx="14780">
                  <c:v>2.5493333333327E-5</c:v>
                </c:pt>
                <c:pt idx="14781">
                  <c:v>2.5493333333327E-5</c:v>
                </c:pt>
                <c:pt idx="14782">
                  <c:v>2.5493333333327E-5</c:v>
                </c:pt>
                <c:pt idx="14783">
                  <c:v>2.5493333333327E-5</c:v>
                </c:pt>
                <c:pt idx="14784">
                  <c:v>2.5493333333327E-5</c:v>
                </c:pt>
                <c:pt idx="14785">
                  <c:v>2.5493333333327E-5</c:v>
                </c:pt>
                <c:pt idx="14786">
                  <c:v>2.5493333333327E-5</c:v>
                </c:pt>
                <c:pt idx="14787">
                  <c:v>2.5493333333327E-5</c:v>
                </c:pt>
                <c:pt idx="14788">
                  <c:v>2.5493333333327E-5</c:v>
                </c:pt>
                <c:pt idx="14789">
                  <c:v>2.5493333333327E-5</c:v>
                </c:pt>
                <c:pt idx="14790">
                  <c:v>3.5493333333327026E-5</c:v>
                </c:pt>
                <c:pt idx="14791">
                  <c:v>3.5493333333327026E-5</c:v>
                </c:pt>
                <c:pt idx="14792">
                  <c:v>2.5493333333327E-5</c:v>
                </c:pt>
                <c:pt idx="14793">
                  <c:v>4.5493333333327052E-5</c:v>
                </c:pt>
                <c:pt idx="14794">
                  <c:v>4.5493333333327052E-5</c:v>
                </c:pt>
                <c:pt idx="14795">
                  <c:v>4.5493333333327052E-5</c:v>
                </c:pt>
                <c:pt idx="14796">
                  <c:v>4.5493333333327052E-5</c:v>
                </c:pt>
                <c:pt idx="14797">
                  <c:v>4.5493333333327052E-5</c:v>
                </c:pt>
                <c:pt idx="14798">
                  <c:v>4.5493333333327052E-5</c:v>
                </c:pt>
                <c:pt idx="14799">
                  <c:v>5.5493333333327078E-5</c:v>
                </c:pt>
                <c:pt idx="14800">
                  <c:v>6.5493333333327105E-5</c:v>
                </c:pt>
                <c:pt idx="14801">
                  <c:v>5.5493333333327078E-5</c:v>
                </c:pt>
                <c:pt idx="14802">
                  <c:v>5.5493333333327078E-5</c:v>
                </c:pt>
                <c:pt idx="14803">
                  <c:v>6.5493333333327105E-5</c:v>
                </c:pt>
                <c:pt idx="14804">
                  <c:v>5.5493333333327078E-5</c:v>
                </c:pt>
                <c:pt idx="14805">
                  <c:v>6.5493333333327105E-5</c:v>
                </c:pt>
                <c:pt idx="14806">
                  <c:v>6.5493333333327105E-5</c:v>
                </c:pt>
                <c:pt idx="14807">
                  <c:v>6.5493333333327105E-5</c:v>
                </c:pt>
                <c:pt idx="14808">
                  <c:v>5.5493333333327078E-5</c:v>
                </c:pt>
                <c:pt idx="14809">
                  <c:v>6.5493333333327105E-5</c:v>
                </c:pt>
                <c:pt idx="14810">
                  <c:v>6.5493333333327105E-5</c:v>
                </c:pt>
                <c:pt idx="14811">
                  <c:v>6.5493333333327105E-5</c:v>
                </c:pt>
                <c:pt idx="14812">
                  <c:v>5.5493333333327078E-5</c:v>
                </c:pt>
                <c:pt idx="14813">
                  <c:v>6.5493333333327105E-5</c:v>
                </c:pt>
                <c:pt idx="14814">
                  <c:v>5.5493333333327078E-5</c:v>
                </c:pt>
                <c:pt idx="14815">
                  <c:v>5.5493333333327078E-5</c:v>
                </c:pt>
                <c:pt idx="14816">
                  <c:v>5.5493333333327078E-5</c:v>
                </c:pt>
                <c:pt idx="14817">
                  <c:v>4.5493333333327052E-5</c:v>
                </c:pt>
                <c:pt idx="14818">
                  <c:v>4.5493333333327052E-5</c:v>
                </c:pt>
                <c:pt idx="14819">
                  <c:v>4.5493333333327052E-5</c:v>
                </c:pt>
                <c:pt idx="14820">
                  <c:v>2.5493333333327E-5</c:v>
                </c:pt>
                <c:pt idx="14821">
                  <c:v>3.5493333333327026E-5</c:v>
                </c:pt>
                <c:pt idx="14822">
                  <c:v>2.5493333333327E-5</c:v>
                </c:pt>
                <c:pt idx="14823">
                  <c:v>2.5493333333327E-5</c:v>
                </c:pt>
                <c:pt idx="14824">
                  <c:v>5.4933333333269472E-6</c:v>
                </c:pt>
                <c:pt idx="14825">
                  <c:v>2.5493333333327E-5</c:v>
                </c:pt>
                <c:pt idx="14826">
                  <c:v>5.4933333333269472E-6</c:v>
                </c:pt>
                <c:pt idx="14827">
                  <c:v>5.4933333333269472E-6</c:v>
                </c:pt>
                <c:pt idx="14828">
                  <c:v>-4.5066666666728622E-6</c:v>
                </c:pt>
                <c:pt idx="14829">
                  <c:v>5.4933333333269472E-6</c:v>
                </c:pt>
                <c:pt idx="14830">
                  <c:v>-1.4506666666672888E-5</c:v>
                </c:pt>
                <c:pt idx="14831">
                  <c:v>-4.5066666666728622E-6</c:v>
                </c:pt>
                <c:pt idx="14832">
                  <c:v>-4.5066666666728622E-6</c:v>
                </c:pt>
                <c:pt idx="14833">
                  <c:v>-1.4506666666672888E-5</c:v>
                </c:pt>
                <c:pt idx="14834">
                  <c:v>-1.4506666666672888E-5</c:v>
                </c:pt>
                <c:pt idx="14835">
                  <c:v>-1.4506666666672888E-5</c:v>
                </c:pt>
                <c:pt idx="14836">
                  <c:v>-2.4506666666672915E-5</c:v>
                </c:pt>
                <c:pt idx="14837">
                  <c:v>-1.4506666666672888E-5</c:v>
                </c:pt>
                <c:pt idx="14838">
                  <c:v>-1.4506666666672888E-5</c:v>
                </c:pt>
                <c:pt idx="14839">
                  <c:v>-1.4506666666672888E-5</c:v>
                </c:pt>
                <c:pt idx="14840">
                  <c:v>-2.4506666666672915E-5</c:v>
                </c:pt>
                <c:pt idx="14841">
                  <c:v>-1.4506666666672888E-5</c:v>
                </c:pt>
                <c:pt idx="14842">
                  <c:v>-2.4506666666672915E-5</c:v>
                </c:pt>
                <c:pt idx="14843">
                  <c:v>-2.4506666666672915E-5</c:v>
                </c:pt>
                <c:pt idx="14844">
                  <c:v>-2.4506666666672915E-5</c:v>
                </c:pt>
                <c:pt idx="14845">
                  <c:v>-2.4506666666672915E-5</c:v>
                </c:pt>
                <c:pt idx="14846">
                  <c:v>-2.4506666666672915E-5</c:v>
                </c:pt>
                <c:pt idx="14847">
                  <c:v>-2.4506666666672915E-5</c:v>
                </c:pt>
                <c:pt idx="14848">
                  <c:v>-1.4506666666672888E-5</c:v>
                </c:pt>
                <c:pt idx="14849">
                  <c:v>-1.4506666666672888E-5</c:v>
                </c:pt>
                <c:pt idx="14850">
                  <c:v>-2.4506666666672915E-5</c:v>
                </c:pt>
                <c:pt idx="14851">
                  <c:v>-1.4506666666672888E-5</c:v>
                </c:pt>
                <c:pt idx="14852">
                  <c:v>-2.4506666666672915E-5</c:v>
                </c:pt>
                <c:pt idx="14853">
                  <c:v>-1.4506666666672888E-5</c:v>
                </c:pt>
                <c:pt idx="14854">
                  <c:v>-2.4506666666672915E-5</c:v>
                </c:pt>
                <c:pt idx="14855">
                  <c:v>-1.4506666666672888E-5</c:v>
                </c:pt>
                <c:pt idx="14856">
                  <c:v>-2.4506666666672915E-5</c:v>
                </c:pt>
                <c:pt idx="14857">
                  <c:v>-1.4506666666672888E-5</c:v>
                </c:pt>
                <c:pt idx="14858">
                  <c:v>-2.4506666666672915E-5</c:v>
                </c:pt>
                <c:pt idx="14859">
                  <c:v>-2.4506666666672915E-5</c:v>
                </c:pt>
                <c:pt idx="14860">
                  <c:v>-2.4506666666672915E-5</c:v>
                </c:pt>
                <c:pt idx="14861">
                  <c:v>-2.4506666666672915E-5</c:v>
                </c:pt>
                <c:pt idx="14862">
                  <c:v>-2.4506666666672915E-5</c:v>
                </c:pt>
                <c:pt idx="14863">
                  <c:v>-2.4506666666672915E-5</c:v>
                </c:pt>
                <c:pt idx="14864">
                  <c:v>-1.4506666666672888E-5</c:v>
                </c:pt>
                <c:pt idx="14865">
                  <c:v>-2.4506666666672915E-5</c:v>
                </c:pt>
                <c:pt idx="14866">
                  <c:v>-2.4506666666672915E-5</c:v>
                </c:pt>
                <c:pt idx="14867">
                  <c:v>-2.4506666666672915E-5</c:v>
                </c:pt>
                <c:pt idx="14868">
                  <c:v>-2.4506666666672915E-5</c:v>
                </c:pt>
                <c:pt idx="14869">
                  <c:v>-1.4506666666672888E-5</c:v>
                </c:pt>
                <c:pt idx="14870">
                  <c:v>-1.4506666666672888E-5</c:v>
                </c:pt>
                <c:pt idx="14871">
                  <c:v>-1.4506666666672888E-5</c:v>
                </c:pt>
                <c:pt idx="14872">
                  <c:v>-2.4506666666672915E-5</c:v>
                </c:pt>
                <c:pt idx="14873">
                  <c:v>-1.4506666666672888E-5</c:v>
                </c:pt>
                <c:pt idx="14874">
                  <c:v>-1.4506666666672888E-5</c:v>
                </c:pt>
                <c:pt idx="14875">
                  <c:v>-1.4506666666672888E-5</c:v>
                </c:pt>
                <c:pt idx="14876">
                  <c:v>-2.4506666666672915E-5</c:v>
                </c:pt>
                <c:pt idx="14877">
                  <c:v>-1.4506666666672888E-5</c:v>
                </c:pt>
                <c:pt idx="14878">
                  <c:v>-2.4506666666672915E-5</c:v>
                </c:pt>
                <c:pt idx="14879">
                  <c:v>-1.4506666666672888E-5</c:v>
                </c:pt>
                <c:pt idx="14880">
                  <c:v>-1.4506666666672888E-5</c:v>
                </c:pt>
                <c:pt idx="14881">
                  <c:v>-1.4506666666672888E-5</c:v>
                </c:pt>
                <c:pt idx="14882">
                  <c:v>-2.4506666666672915E-5</c:v>
                </c:pt>
                <c:pt idx="14883">
                  <c:v>-2.4506666666672915E-5</c:v>
                </c:pt>
                <c:pt idx="14884">
                  <c:v>-2.4506666666672915E-5</c:v>
                </c:pt>
                <c:pt idx="14885">
                  <c:v>-2.4506666666672915E-5</c:v>
                </c:pt>
                <c:pt idx="14886">
                  <c:v>-2.4506666666672915E-5</c:v>
                </c:pt>
                <c:pt idx="14887">
                  <c:v>-2.4506666666672915E-5</c:v>
                </c:pt>
                <c:pt idx="14888">
                  <c:v>-3.4506666666672941E-5</c:v>
                </c:pt>
                <c:pt idx="14889">
                  <c:v>-2.4506666666672915E-5</c:v>
                </c:pt>
                <c:pt idx="14890">
                  <c:v>-3.4506666666672941E-5</c:v>
                </c:pt>
                <c:pt idx="14891">
                  <c:v>-3.4506666666672941E-5</c:v>
                </c:pt>
                <c:pt idx="14892">
                  <c:v>-4.4506666666672967E-5</c:v>
                </c:pt>
                <c:pt idx="14893">
                  <c:v>-4.4506666666672967E-5</c:v>
                </c:pt>
                <c:pt idx="14894">
                  <c:v>-4.4506666666672967E-5</c:v>
                </c:pt>
                <c:pt idx="14895">
                  <c:v>-4.4506666666672967E-5</c:v>
                </c:pt>
                <c:pt idx="14896">
                  <c:v>-4.4506666666672967E-5</c:v>
                </c:pt>
                <c:pt idx="14897">
                  <c:v>-4.4506666666672967E-5</c:v>
                </c:pt>
                <c:pt idx="14898">
                  <c:v>-6.450666666667302E-5</c:v>
                </c:pt>
                <c:pt idx="14899">
                  <c:v>-5.4506666666672993E-5</c:v>
                </c:pt>
                <c:pt idx="14900">
                  <c:v>-6.450666666667302E-5</c:v>
                </c:pt>
                <c:pt idx="14901">
                  <c:v>-5.4506666666672993E-5</c:v>
                </c:pt>
                <c:pt idx="14902">
                  <c:v>-6.450666666667302E-5</c:v>
                </c:pt>
                <c:pt idx="14903">
                  <c:v>-5.4506666666672993E-5</c:v>
                </c:pt>
                <c:pt idx="14904">
                  <c:v>-6.450666666667302E-5</c:v>
                </c:pt>
                <c:pt idx="14905">
                  <c:v>-5.4506666666672993E-5</c:v>
                </c:pt>
                <c:pt idx="14906">
                  <c:v>-6.450666666667302E-5</c:v>
                </c:pt>
                <c:pt idx="14907">
                  <c:v>-6.450666666667302E-5</c:v>
                </c:pt>
                <c:pt idx="14908">
                  <c:v>-6.450666666667302E-5</c:v>
                </c:pt>
                <c:pt idx="14909">
                  <c:v>-6.450666666667302E-5</c:v>
                </c:pt>
                <c:pt idx="14910">
                  <c:v>-6.450666666667302E-5</c:v>
                </c:pt>
                <c:pt idx="14911">
                  <c:v>-5.4506666666672993E-5</c:v>
                </c:pt>
                <c:pt idx="14912">
                  <c:v>-4.4506666666672967E-5</c:v>
                </c:pt>
                <c:pt idx="14913">
                  <c:v>-5.4506666666672993E-5</c:v>
                </c:pt>
                <c:pt idx="14914">
                  <c:v>-5.4506666666672993E-5</c:v>
                </c:pt>
                <c:pt idx="14915">
                  <c:v>-4.4506666666672967E-5</c:v>
                </c:pt>
                <c:pt idx="14916">
                  <c:v>-5.4506666666672993E-5</c:v>
                </c:pt>
                <c:pt idx="14917">
                  <c:v>-4.4506666666672967E-5</c:v>
                </c:pt>
                <c:pt idx="14918">
                  <c:v>-4.4506666666672967E-5</c:v>
                </c:pt>
                <c:pt idx="14919">
                  <c:v>-4.4506666666672967E-5</c:v>
                </c:pt>
                <c:pt idx="14920">
                  <c:v>-5.4506666666672993E-5</c:v>
                </c:pt>
                <c:pt idx="14921">
                  <c:v>-4.4506666666672967E-5</c:v>
                </c:pt>
                <c:pt idx="14922">
                  <c:v>-4.4506666666672967E-5</c:v>
                </c:pt>
                <c:pt idx="14923">
                  <c:v>-4.4506666666672967E-5</c:v>
                </c:pt>
                <c:pt idx="14924">
                  <c:v>-4.4506666666672967E-5</c:v>
                </c:pt>
                <c:pt idx="14925">
                  <c:v>-4.4506666666672967E-5</c:v>
                </c:pt>
                <c:pt idx="14926">
                  <c:v>-4.4506666666672967E-5</c:v>
                </c:pt>
                <c:pt idx="14927">
                  <c:v>-4.4506666666672967E-5</c:v>
                </c:pt>
                <c:pt idx="14928">
                  <c:v>-4.4506666666672967E-5</c:v>
                </c:pt>
                <c:pt idx="14929">
                  <c:v>-5.4506666666672993E-5</c:v>
                </c:pt>
                <c:pt idx="14930">
                  <c:v>-6.450666666667302E-5</c:v>
                </c:pt>
                <c:pt idx="14931">
                  <c:v>-5.4506666666672993E-5</c:v>
                </c:pt>
                <c:pt idx="14932">
                  <c:v>-6.450666666667302E-5</c:v>
                </c:pt>
                <c:pt idx="14933">
                  <c:v>-6.450666666667302E-5</c:v>
                </c:pt>
                <c:pt idx="14934">
                  <c:v>-6.450666666667302E-5</c:v>
                </c:pt>
                <c:pt idx="14935">
                  <c:v>-6.450666666667302E-5</c:v>
                </c:pt>
                <c:pt idx="14936">
                  <c:v>-8.4506666666672855E-5</c:v>
                </c:pt>
                <c:pt idx="14937">
                  <c:v>-8.4506666666672855E-5</c:v>
                </c:pt>
                <c:pt idx="14938">
                  <c:v>-8.4506666666672855E-5</c:v>
                </c:pt>
                <c:pt idx="14939">
                  <c:v>-8.4506666666672855E-5</c:v>
                </c:pt>
                <c:pt idx="14940">
                  <c:v>-1.0450666666667291E-4</c:v>
                </c:pt>
                <c:pt idx="14941">
                  <c:v>-1.0450666666667291E-4</c:v>
                </c:pt>
                <c:pt idx="14942">
                  <c:v>-1.0450666666667291E-4</c:v>
                </c:pt>
                <c:pt idx="14943">
                  <c:v>-1.0450666666667291E-4</c:v>
                </c:pt>
                <c:pt idx="14944">
                  <c:v>-1.0450666666667291E-4</c:v>
                </c:pt>
                <c:pt idx="14945">
                  <c:v>-1.0450666666667291E-4</c:v>
                </c:pt>
                <c:pt idx="14946">
                  <c:v>-1.1450666666667293E-4</c:v>
                </c:pt>
                <c:pt idx="14947">
                  <c:v>-1.1450666666667293E-4</c:v>
                </c:pt>
                <c:pt idx="14948">
                  <c:v>-1.2450666666667296E-4</c:v>
                </c:pt>
                <c:pt idx="14949">
                  <c:v>-1.1450666666667293E-4</c:v>
                </c:pt>
                <c:pt idx="14950">
                  <c:v>-1.1450666666667293E-4</c:v>
                </c:pt>
                <c:pt idx="14951">
                  <c:v>-1.0450666666667291E-4</c:v>
                </c:pt>
                <c:pt idx="14952">
                  <c:v>-1.2450666666667296E-4</c:v>
                </c:pt>
                <c:pt idx="14953">
                  <c:v>-1.0450666666667291E-4</c:v>
                </c:pt>
                <c:pt idx="14954">
                  <c:v>-1.0450666666667291E-4</c:v>
                </c:pt>
                <c:pt idx="14955">
                  <c:v>-1.0450666666667291E-4</c:v>
                </c:pt>
                <c:pt idx="14956">
                  <c:v>-1.0450666666667291E-4</c:v>
                </c:pt>
                <c:pt idx="14957">
                  <c:v>-9.4506666666672881E-5</c:v>
                </c:pt>
                <c:pt idx="14958">
                  <c:v>-9.4506666666672881E-5</c:v>
                </c:pt>
                <c:pt idx="14959">
                  <c:v>-8.4506666666672855E-5</c:v>
                </c:pt>
                <c:pt idx="14960">
                  <c:v>-8.4506666666672855E-5</c:v>
                </c:pt>
                <c:pt idx="14961">
                  <c:v>-7.4506666666673046E-5</c:v>
                </c:pt>
                <c:pt idx="14962">
                  <c:v>-8.4506666666672855E-5</c:v>
                </c:pt>
                <c:pt idx="14963">
                  <c:v>-6.450666666667302E-5</c:v>
                </c:pt>
                <c:pt idx="14964">
                  <c:v>-6.450666666667302E-5</c:v>
                </c:pt>
                <c:pt idx="14965">
                  <c:v>-6.450666666667302E-5</c:v>
                </c:pt>
                <c:pt idx="14966">
                  <c:v>-5.4506666666672993E-5</c:v>
                </c:pt>
                <c:pt idx="14967">
                  <c:v>-4.4506666666672967E-5</c:v>
                </c:pt>
                <c:pt idx="14968">
                  <c:v>-5.4506666666672993E-5</c:v>
                </c:pt>
                <c:pt idx="14969">
                  <c:v>-4.4506666666672967E-5</c:v>
                </c:pt>
                <c:pt idx="14970">
                  <c:v>-4.4506666666672967E-5</c:v>
                </c:pt>
                <c:pt idx="14971">
                  <c:v>-4.4506666666672967E-5</c:v>
                </c:pt>
                <c:pt idx="14972">
                  <c:v>-4.4506666666672967E-5</c:v>
                </c:pt>
                <c:pt idx="14973">
                  <c:v>-3.4506666666672941E-5</c:v>
                </c:pt>
                <c:pt idx="14974">
                  <c:v>-4.4506666666672967E-5</c:v>
                </c:pt>
                <c:pt idx="14975">
                  <c:v>-3.4506666666672941E-5</c:v>
                </c:pt>
                <c:pt idx="14976">
                  <c:v>-3.4506666666672941E-5</c:v>
                </c:pt>
                <c:pt idx="14977">
                  <c:v>-3.4506666666672941E-5</c:v>
                </c:pt>
                <c:pt idx="14978">
                  <c:v>-4.4506666666672967E-5</c:v>
                </c:pt>
                <c:pt idx="14979">
                  <c:v>-3.4506666666672941E-5</c:v>
                </c:pt>
                <c:pt idx="14980">
                  <c:v>-4.4506666666672967E-5</c:v>
                </c:pt>
                <c:pt idx="14981">
                  <c:v>-4.4506666666672967E-5</c:v>
                </c:pt>
                <c:pt idx="14982">
                  <c:v>-4.4506666666672967E-5</c:v>
                </c:pt>
                <c:pt idx="14983">
                  <c:v>-4.4506666666672967E-5</c:v>
                </c:pt>
                <c:pt idx="14984">
                  <c:v>-5.4506666666672993E-5</c:v>
                </c:pt>
                <c:pt idx="14985">
                  <c:v>-4.4506666666672967E-5</c:v>
                </c:pt>
                <c:pt idx="14986">
                  <c:v>-4.4506666666672967E-5</c:v>
                </c:pt>
                <c:pt idx="14987">
                  <c:v>-4.4506666666672967E-5</c:v>
                </c:pt>
                <c:pt idx="14988">
                  <c:v>-5.4506666666672993E-5</c:v>
                </c:pt>
                <c:pt idx="14989">
                  <c:v>-5.4506666666672993E-5</c:v>
                </c:pt>
                <c:pt idx="14990">
                  <c:v>-6.450666666667302E-5</c:v>
                </c:pt>
                <c:pt idx="14991">
                  <c:v>-5.4506666666672993E-5</c:v>
                </c:pt>
                <c:pt idx="14992">
                  <c:v>-5.4506666666672993E-5</c:v>
                </c:pt>
                <c:pt idx="14993">
                  <c:v>-5.4506666666672993E-5</c:v>
                </c:pt>
                <c:pt idx="14994">
                  <c:v>-6.450666666667302E-5</c:v>
                </c:pt>
                <c:pt idx="14995">
                  <c:v>-5.4506666666672993E-5</c:v>
                </c:pt>
                <c:pt idx="14996">
                  <c:v>-6.450666666667302E-5</c:v>
                </c:pt>
                <c:pt idx="14997">
                  <c:v>-5.4506666666672993E-5</c:v>
                </c:pt>
                <c:pt idx="14998">
                  <c:v>-4.4506666666672967E-5</c:v>
                </c:pt>
                <c:pt idx="14999">
                  <c:v>-4.4506666666672967E-5</c:v>
                </c:pt>
                <c:pt idx="15000">
                  <c:v>-5.4506666666672993E-5</c:v>
                </c:pt>
                <c:pt idx="15001">
                  <c:v>-4.4506666666672967E-5</c:v>
                </c:pt>
                <c:pt idx="15002">
                  <c:v>-4.4506666666672967E-5</c:v>
                </c:pt>
                <c:pt idx="15003">
                  <c:v>-4.4506666666672967E-5</c:v>
                </c:pt>
                <c:pt idx="15004">
                  <c:v>-4.4506666666672967E-5</c:v>
                </c:pt>
                <c:pt idx="15005">
                  <c:v>-3.4506666666672941E-5</c:v>
                </c:pt>
                <c:pt idx="15006">
                  <c:v>-3.4506666666672941E-5</c:v>
                </c:pt>
                <c:pt idx="15007">
                  <c:v>-2.4506666666672915E-5</c:v>
                </c:pt>
                <c:pt idx="15008">
                  <c:v>-2.4506666666672915E-5</c:v>
                </c:pt>
                <c:pt idx="15009">
                  <c:v>-2.4506666666672915E-5</c:v>
                </c:pt>
                <c:pt idx="15010">
                  <c:v>-2.4506666666672915E-5</c:v>
                </c:pt>
                <c:pt idx="15011">
                  <c:v>-1.4506666666672888E-5</c:v>
                </c:pt>
                <c:pt idx="15012">
                  <c:v>-1.4506666666672888E-5</c:v>
                </c:pt>
                <c:pt idx="15013">
                  <c:v>-1.4506666666672888E-5</c:v>
                </c:pt>
                <c:pt idx="15014">
                  <c:v>-4.5066666666728622E-6</c:v>
                </c:pt>
                <c:pt idx="15015">
                  <c:v>5.4933333333269472E-6</c:v>
                </c:pt>
                <c:pt idx="15016">
                  <c:v>-1.4506666666672888E-5</c:v>
                </c:pt>
                <c:pt idx="15017">
                  <c:v>5.4933333333269472E-6</c:v>
                </c:pt>
                <c:pt idx="15018">
                  <c:v>5.4933333333269472E-6</c:v>
                </c:pt>
                <c:pt idx="15019">
                  <c:v>5.4933333333269472E-6</c:v>
                </c:pt>
                <c:pt idx="15020">
                  <c:v>5.4933333333269472E-6</c:v>
                </c:pt>
                <c:pt idx="15021">
                  <c:v>5.4933333333269472E-6</c:v>
                </c:pt>
                <c:pt idx="15022">
                  <c:v>5.4933333333269472E-6</c:v>
                </c:pt>
                <c:pt idx="15023">
                  <c:v>1.5493333333326973E-5</c:v>
                </c:pt>
                <c:pt idx="15024">
                  <c:v>1.5493333333326973E-5</c:v>
                </c:pt>
                <c:pt idx="15025">
                  <c:v>1.5493333333326973E-5</c:v>
                </c:pt>
                <c:pt idx="15026">
                  <c:v>5.4933333333269472E-6</c:v>
                </c:pt>
                <c:pt idx="15027">
                  <c:v>1.5493333333326973E-5</c:v>
                </c:pt>
                <c:pt idx="15028">
                  <c:v>1.5493333333326973E-5</c:v>
                </c:pt>
                <c:pt idx="15029">
                  <c:v>2.5493333333327E-5</c:v>
                </c:pt>
                <c:pt idx="15030">
                  <c:v>2.5493333333327E-5</c:v>
                </c:pt>
                <c:pt idx="15031">
                  <c:v>2.5493333333327E-5</c:v>
                </c:pt>
                <c:pt idx="15032">
                  <c:v>1.5493333333326973E-5</c:v>
                </c:pt>
                <c:pt idx="15033">
                  <c:v>2.5493333333327E-5</c:v>
                </c:pt>
                <c:pt idx="15034">
                  <c:v>2.5493333333327E-5</c:v>
                </c:pt>
                <c:pt idx="15035">
                  <c:v>2.5493333333327E-5</c:v>
                </c:pt>
                <c:pt idx="15036">
                  <c:v>2.5493333333327E-5</c:v>
                </c:pt>
                <c:pt idx="15037">
                  <c:v>2.5493333333327E-5</c:v>
                </c:pt>
                <c:pt idx="15038">
                  <c:v>2.5493333333327E-5</c:v>
                </c:pt>
                <c:pt idx="15039">
                  <c:v>3.5493333333327026E-5</c:v>
                </c:pt>
                <c:pt idx="15040">
                  <c:v>4.5493333333327052E-5</c:v>
                </c:pt>
                <c:pt idx="15041">
                  <c:v>3.5493333333327026E-5</c:v>
                </c:pt>
                <c:pt idx="15042">
                  <c:v>3.5493333333327026E-5</c:v>
                </c:pt>
                <c:pt idx="15043">
                  <c:v>4.5493333333327052E-5</c:v>
                </c:pt>
                <c:pt idx="15044">
                  <c:v>3.5493333333327026E-5</c:v>
                </c:pt>
                <c:pt idx="15045">
                  <c:v>4.5493333333327052E-5</c:v>
                </c:pt>
                <c:pt idx="15046">
                  <c:v>4.5493333333327052E-5</c:v>
                </c:pt>
                <c:pt idx="15047">
                  <c:v>4.5493333333327052E-5</c:v>
                </c:pt>
                <c:pt idx="15048">
                  <c:v>3.5493333333327026E-5</c:v>
                </c:pt>
                <c:pt idx="15049">
                  <c:v>4.5493333333327052E-5</c:v>
                </c:pt>
                <c:pt idx="15050">
                  <c:v>4.5493333333327052E-5</c:v>
                </c:pt>
                <c:pt idx="15051">
                  <c:v>4.5493333333327052E-5</c:v>
                </c:pt>
                <c:pt idx="15052">
                  <c:v>4.5493333333327052E-5</c:v>
                </c:pt>
                <c:pt idx="15053">
                  <c:v>4.5493333333327052E-5</c:v>
                </c:pt>
                <c:pt idx="15054">
                  <c:v>4.5493333333327052E-5</c:v>
                </c:pt>
                <c:pt idx="15055">
                  <c:v>4.5493333333327052E-5</c:v>
                </c:pt>
                <c:pt idx="15056">
                  <c:v>4.5493333333327052E-5</c:v>
                </c:pt>
                <c:pt idx="15057">
                  <c:v>4.5493333333327052E-5</c:v>
                </c:pt>
                <c:pt idx="15058">
                  <c:v>3.5493333333327026E-5</c:v>
                </c:pt>
                <c:pt idx="15059">
                  <c:v>4.5493333333327052E-5</c:v>
                </c:pt>
                <c:pt idx="15060">
                  <c:v>3.5493333333327026E-5</c:v>
                </c:pt>
                <c:pt idx="15061">
                  <c:v>4.5493333333327052E-5</c:v>
                </c:pt>
                <c:pt idx="15062">
                  <c:v>4.5493333333327052E-5</c:v>
                </c:pt>
                <c:pt idx="15063">
                  <c:v>4.5493333333327052E-5</c:v>
                </c:pt>
                <c:pt idx="15064">
                  <c:v>2.5493333333327E-5</c:v>
                </c:pt>
                <c:pt idx="15065">
                  <c:v>3.5493333333327026E-5</c:v>
                </c:pt>
                <c:pt idx="15066">
                  <c:v>3.5493333333327026E-5</c:v>
                </c:pt>
                <c:pt idx="15067">
                  <c:v>2.5493333333327E-5</c:v>
                </c:pt>
                <c:pt idx="15068">
                  <c:v>2.5493333333327E-5</c:v>
                </c:pt>
                <c:pt idx="15069">
                  <c:v>2.5493333333327E-5</c:v>
                </c:pt>
                <c:pt idx="15070">
                  <c:v>2.5493333333327E-5</c:v>
                </c:pt>
                <c:pt idx="15071">
                  <c:v>2.5493333333327E-5</c:v>
                </c:pt>
                <c:pt idx="15072">
                  <c:v>2.5493333333327E-5</c:v>
                </c:pt>
                <c:pt idx="15073">
                  <c:v>2.5493333333327E-5</c:v>
                </c:pt>
                <c:pt idx="15074">
                  <c:v>1.5493333333326973E-5</c:v>
                </c:pt>
                <c:pt idx="15075">
                  <c:v>2.5493333333327E-5</c:v>
                </c:pt>
                <c:pt idx="15076">
                  <c:v>1.5493333333326973E-5</c:v>
                </c:pt>
                <c:pt idx="15077">
                  <c:v>2.5493333333327E-5</c:v>
                </c:pt>
                <c:pt idx="15078">
                  <c:v>2.5493333333327E-5</c:v>
                </c:pt>
                <c:pt idx="15079">
                  <c:v>2.5493333333327E-5</c:v>
                </c:pt>
                <c:pt idx="15080">
                  <c:v>5.4933333333269472E-6</c:v>
                </c:pt>
                <c:pt idx="15081">
                  <c:v>2.5493333333327E-5</c:v>
                </c:pt>
                <c:pt idx="15082">
                  <c:v>2.5493333333327E-5</c:v>
                </c:pt>
                <c:pt idx="15083">
                  <c:v>2.5493333333327E-5</c:v>
                </c:pt>
                <c:pt idx="15084">
                  <c:v>1.5493333333326973E-5</c:v>
                </c:pt>
                <c:pt idx="15085">
                  <c:v>2.5493333333327E-5</c:v>
                </c:pt>
                <c:pt idx="15086">
                  <c:v>1.5493333333326973E-5</c:v>
                </c:pt>
                <c:pt idx="15087">
                  <c:v>2.5493333333327E-5</c:v>
                </c:pt>
                <c:pt idx="15088">
                  <c:v>2.5493333333327E-5</c:v>
                </c:pt>
                <c:pt idx="15089">
                  <c:v>2.5493333333327E-5</c:v>
                </c:pt>
                <c:pt idx="15090">
                  <c:v>1.5493333333326973E-5</c:v>
                </c:pt>
                <c:pt idx="15091">
                  <c:v>2.5493333333327E-5</c:v>
                </c:pt>
                <c:pt idx="15092">
                  <c:v>1.5493333333326973E-5</c:v>
                </c:pt>
                <c:pt idx="15093">
                  <c:v>1.5493333333326973E-5</c:v>
                </c:pt>
                <c:pt idx="15094">
                  <c:v>1.5493333333326973E-5</c:v>
                </c:pt>
                <c:pt idx="15095">
                  <c:v>1.5493333333326973E-5</c:v>
                </c:pt>
                <c:pt idx="15096">
                  <c:v>5.4933333333269472E-6</c:v>
                </c:pt>
                <c:pt idx="15097">
                  <c:v>1.5493333333326973E-5</c:v>
                </c:pt>
                <c:pt idx="15098">
                  <c:v>5.4933333333269472E-6</c:v>
                </c:pt>
                <c:pt idx="15099">
                  <c:v>5.4933333333269472E-6</c:v>
                </c:pt>
                <c:pt idx="15100">
                  <c:v>5.4933333333269472E-6</c:v>
                </c:pt>
                <c:pt idx="15101">
                  <c:v>5.4933333333269472E-6</c:v>
                </c:pt>
                <c:pt idx="15102">
                  <c:v>5.4933333333269472E-6</c:v>
                </c:pt>
                <c:pt idx="15103">
                  <c:v>5.4933333333269472E-6</c:v>
                </c:pt>
                <c:pt idx="15104">
                  <c:v>5.4933333333269472E-6</c:v>
                </c:pt>
                <c:pt idx="15105">
                  <c:v>5.4933333333269472E-6</c:v>
                </c:pt>
                <c:pt idx="15106">
                  <c:v>-4.5066666666728622E-6</c:v>
                </c:pt>
                <c:pt idx="15107">
                  <c:v>5.4933333333269472E-6</c:v>
                </c:pt>
                <c:pt idx="15108">
                  <c:v>-4.5066666666728622E-6</c:v>
                </c:pt>
                <c:pt idx="15109">
                  <c:v>-4.5066666666728622E-6</c:v>
                </c:pt>
                <c:pt idx="15110">
                  <c:v>-4.5066666666728622E-6</c:v>
                </c:pt>
                <c:pt idx="15111">
                  <c:v>5.4933333333269472E-6</c:v>
                </c:pt>
                <c:pt idx="15112">
                  <c:v>-1.4506666666672888E-5</c:v>
                </c:pt>
                <c:pt idx="15113">
                  <c:v>5.4933333333269472E-6</c:v>
                </c:pt>
                <c:pt idx="15114">
                  <c:v>-4.5066666666728622E-6</c:v>
                </c:pt>
                <c:pt idx="15115">
                  <c:v>-4.5066666666728622E-6</c:v>
                </c:pt>
                <c:pt idx="15116">
                  <c:v>-4.5066666666728622E-6</c:v>
                </c:pt>
                <c:pt idx="15117">
                  <c:v>5.4933333333269472E-6</c:v>
                </c:pt>
                <c:pt idx="15118">
                  <c:v>-4.5066666666728622E-6</c:v>
                </c:pt>
                <c:pt idx="15119">
                  <c:v>5.4933333333269472E-6</c:v>
                </c:pt>
                <c:pt idx="15120">
                  <c:v>5.4933333333269472E-6</c:v>
                </c:pt>
                <c:pt idx="15121">
                  <c:v>5.4933333333269472E-6</c:v>
                </c:pt>
                <c:pt idx="15122">
                  <c:v>-4.5066666666728622E-6</c:v>
                </c:pt>
                <c:pt idx="15123">
                  <c:v>5.4933333333269472E-6</c:v>
                </c:pt>
                <c:pt idx="15124">
                  <c:v>5.4933333333269472E-6</c:v>
                </c:pt>
                <c:pt idx="15125">
                  <c:v>5.4933333333269472E-6</c:v>
                </c:pt>
                <c:pt idx="15126">
                  <c:v>5.4933333333269472E-6</c:v>
                </c:pt>
                <c:pt idx="15127">
                  <c:v>5.4933333333269472E-6</c:v>
                </c:pt>
                <c:pt idx="15128">
                  <c:v>5.4933333333269472E-6</c:v>
                </c:pt>
                <c:pt idx="15129">
                  <c:v>1.5493333333326973E-5</c:v>
                </c:pt>
                <c:pt idx="15130">
                  <c:v>5.4933333333269472E-6</c:v>
                </c:pt>
                <c:pt idx="15131">
                  <c:v>5.4933333333269472E-6</c:v>
                </c:pt>
                <c:pt idx="15132">
                  <c:v>5.4933333333269472E-6</c:v>
                </c:pt>
                <c:pt idx="15133">
                  <c:v>5.4933333333269472E-6</c:v>
                </c:pt>
                <c:pt idx="15134">
                  <c:v>5.4933333333269472E-6</c:v>
                </c:pt>
                <c:pt idx="15135">
                  <c:v>5.4933333333269472E-6</c:v>
                </c:pt>
                <c:pt idx="15136">
                  <c:v>5.4933333333269472E-6</c:v>
                </c:pt>
                <c:pt idx="15137">
                  <c:v>5.4933333333269472E-6</c:v>
                </c:pt>
                <c:pt idx="15138">
                  <c:v>-4.5066666666728622E-6</c:v>
                </c:pt>
                <c:pt idx="15139">
                  <c:v>5.4933333333269472E-6</c:v>
                </c:pt>
                <c:pt idx="15140">
                  <c:v>-4.5066666666728622E-6</c:v>
                </c:pt>
                <c:pt idx="15141">
                  <c:v>5.4933333333269472E-6</c:v>
                </c:pt>
                <c:pt idx="15142">
                  <c:v>-4.5066666666728622E-6</c:v>
                </c:pt>
                <c:pt idx="15143">
                  <c:v>5.4933333333269472E-6</c:v>
                </c:pt>
                <c:pt idx="15144">
                  <c:v>-1.4506666666672888E-5</c:v>
                </c:pt>
                <c:pt idx="15145">
                  <c:v>-4.5066666666728622E-6</c:v>
                </c:pt>
                <c:pt idx="15146">
                  <c:v>-1.4506666666672888E-5</c:v>
                </c:pt>
                <c:pt idx="15147">
                  <c:v>-1.4506666666672888E-5</c:v>
                </c:pt>
                <c:pt idx="15148">
                  <c:v>-1.4506666666672888E-5</c:v>
                </c:pt>
                <c:pt idx="15149">
                  <c:v>-1.4506666666672888E-5</c:v>
                </c:pt>
                <c:pt idx="15150">
                  <c:v>-2.4506666666672915E-5</c:v>
                </c:pt>
                <c:pt idx="15151">
                  <c:v>-1.4506666666672888E-5</c:v>
                </c:pt>
                <c:pt idx="15152">
                  <c:v>-1.4506666666672888E-5</c:v>
                </c:pt>
                <c:pt idx="15153">
                  <c:v>-2.4506666666672915E-5</c:v>
                </c:pt>
                <c:pt idx="15154">
                  <c:v>-2.4506666666672915E-5</c:v>
                </c:pt>
                <c:pt idx="15155">
                  <c:v>-2.4506666666672915E-5</c:v>
                </c:pt>
                <c:pt idx="15156">
                  <c:v>-3.4506666666672941E-5</c:v>
                </c:pt>
                <c:pt idx="15157">
                  <c:v>-2.4506666666672915E-5</c:v>
                </c:pt>
                <c:pt idx="15158">
                  <c:v>-2.4506666666672915E-5</c:v>
                </c:pt>
                <c:pt idx="15159">
                  <c:v>-2.4506666666672915E-5</c:v>
                </c:pt>
                <c:pt idx="15160">
                  <c:v>-4.4506666666672967E-5</c:v>
                </c:pt>
                <c:pt idx="15161">
                  <c:v>-3.4506666666672941E-5</c:v>
                </c:pt>
                <c:pt idx="15162">
                  <c:v>-3.4506666666672941E-5</c:v>
                </c:pt>
                <c:pt idx="15163">
                  <c:v>-3.4506666666672941E-5</c:v>
                </c:pt>
                <c:pt idx="15164">
                  <c:v>-4.4506666666672967E-5</c:v>
                </c:pt>
                <c:pt idx="15165">
                  <c:v>-4.4506666666672967E-5</c:v>
                </c:pt>
                <c:pt idx="15166">
                  <c:v>-4.4506666666672967E-5</c:v>
                </c:pt>
                <c:pt idx="15167">
                  <c:v>-4.4506666666672967E-5</c:v>
                </c:pt>
                <c:pt idx="15168">
                  <c:v>-4.4506666666672967E-5</c:v>
                </c:pt>
                <c:pt idx="15169">
                  <c:v>-4.4506666666672967E-5</c:v>
                </c:pt>
                <c:pt idx="15170">
                  <c:v>-5.4506666666672993E-5</c:v>
                </c:pt>
                <c:pt idx="15171">
                  <c:v>-4.4506666666672967E-5</c:v>
                </c:pt>
                <c:pt idx="15172">
                  <c:v>-5.4506666666672993E-5</c:v>
                </c:pt>
                <c:pt idx="15173">
                  <c:v>-4.4506666666672967E-5</c:v>
                </c:pt>
                <c:pt idx="15174">
                  <c:v>-4.4506666666672967E-5</c:v>
                </c:pt>
                <c:pt idx="15175">
                  <c:v>-4.4506666666672967E-5</c:v>
                </c:pt>
                <c:pt idx="15176">
                  <c:v>-6.450666666667302E-5</c:v>
                </c:pt>
                <c:pt idx="15177">
                  <c:v>-4.4506666666672967E-5</c:v>
                </c:pt>
                <c:pt idx="15178">
                  <c:v>-4.4506666666672967E-5</c:v>
                </c:pt>
                <c:pt idx="15179">
                  <c:v>-4.4506666666672967E-5</c:v>
                </c:pt>
                <c:pt idx="15180">
                  <c:v>-5.4506666666672993E-5</c:v>
                </c:pt>
                <c:pt idx="15181">
                  <c:v>-4.4506666666672967E-5</c:v>
                </c:pt>
                <c:pt idx="15182">
                  <c:v>-5.4506666666672993E-5</c:v>
                </c:pt>
                <c:pt idx="15183">
                  <c:v>-4.4506666666672967E-5</c:v>
                </c:pt>
                <c:pt idx="15184">
                  <c:v>-4.4506666666672967E-5</c:v>
                </c:pt>
                <c:pt idx="15185">
                  <c:v>-4.4506666666672967E-5</c:v>
                </c:pt>
                <c:pt idx="15186">
                  <c:v>-4.4506666666672967E-5</c:v>
                </c:pt>
                <c:pt idx="15187">
                  <c:v>-4.4506666666672967E-5</c:v>
                </c:pt>
                <c:pt idx="15188">
                  <c:v>-4.4506666666672967E-5</c:v>
                </c:pt>
                <c:pt idx="15189">
                  <c:v>-4.4506666666672967E-5</c:v>
                </c:pt>
                <c:pt idx="15190">
                  <c:v>-4.4506666666672967E-5</c:v>
                </c:pt>
                <c:pt idx="15191">
                  <c:v>-3.4506666666672941E-5</c:v>
                </c:pt>
                <c:pt idx="15192">
                  <c:v>-4.4506666666672967E-5</c:v>
                </c:pt>
                <c:pt idx="15193">
                  <c:v>-3.4506666666672941E-5</c:v>
                </c:pt>
                <c:pt idx="15194">
                  <c:v>-4.4506666666672967E-5</c:v>
                </c:pt>
                <c:pt idx="15195">
                  <c:v>-4.4506666666672967E-5</c:v>
                </c:pt>
                <c:pt idx="15196">
                  <c:v>-4.4506666666672967E-5</c:v>
                </c:pt>
                <c:pt idx="15197">
                  <c:v>-4.4506666666672967E-5</c:v>
                </c:pt>
                <c:pt idx="15198">
                  <c:v>-4.4506666666672967E-5</c:v>
                </c:pt>
                <c:pt idx="15199">
                  <c:v>-4.4506666666672967E-5</c:v>
                </c:pt>
                <c:pt idx="15200">
                  <c:v>-4.4506666666672967E-5</c:v>
                </c:pt>
                <c:pt idx="15201">
                  <c:v>-4.4506666666672967E-5</c:v>
                </c:pt>
                <c:pt idx="15202">
                  <c:v>-5.4506666666672993E-5</c:v>
                </c:pt>
                <c:pt idx="15203">
                  <c:v>-4.4506666666672967E-5</c:v>
                </c:pt>
                <c:pt idx="15204">
                  <c:v>-6.450666666667302E-5</c:v>
                </c:pt>
                <c:pt idx="15205">
                  <c:v>-5.4506666666672993E-5</c:v>
                </c:pt>
                <c:pt idx="15206">
                  <c:v>-6.450666666667302E-5</c:v>
                </c:pt>
                <c:pt idx="15207">
                  <c:v>-6.450666666667302E-5</c:v>
                </c:pt>
                <c:pt idx="15208">
                  <c:v>-7.4506666666673046E-5</c:v>
                </c:pt>
                <c:pt idx="15209">
                  <c:v>-6.450666666667302E-5</c:v>
                </c:pt>
                <c:pt idx="15210">
                  <c:v>-7.4506666666673046E-5</c:v>
                </c:pt>
                <c:pt idx="15211">
                  <c:v>-7.4506666666673046E-5</c:v>
                </c:pt>
                <c:pt idx="15212">
                  <c:v>-8.4506666666672855E-5</c:v>
                </c:pt>
                <c:pt idx="15213">
                  <c:v>-8.4506666666672855E-5</c:v>
                </c:pt>
                <c:pt idx="15214">
                  <c:v>-8.4506666666672855E-5</c:v>
                </c:pt>
                <c:pt idx="15215">
                  <c:v>-8.4506666666672855E-5</c:v>
                </c:pt>
                <c:pt idx="15216">
                  <c:v>-8.4506666666672855E-5</c:v>
                </c:pt>
                <c:pt idx="15217">
                  <c:v>-8.4506666666672855E-5</c:v>
                </c:pt>
                <c:pt idx="15218">
                  <c:v>-9.4506666666672881E-5</c:v>
                </c:pt>
                <c:pt idx="15219">
                  <c:v>-8.4506666666672855E-5</c:v>
                </c:pt>
                <c:pt idx="15220">
                  <c:v>-9.4506666666672881E-5</c:v>
                </c:pt>
                <c:pt idx="15221">
                  <c:v>-8.4506666666672855E-5</c:v>
                </c:pt>
                <c:pt idx="15222">
                  <c:v>-8.4506666666672855E-5</c:v>
                </c:pt>
                <c:pt idx="15223">
                  <c:v>-8.4506666666672855E-5</c:v>
                </c:pt>
                <c:pt idx="15224">
                  <c:v>-8.4506666666672855E-5</c:v>
                </c:pt>
                <c:pt idx="15225">
                  <c:v>-6.450666666667302E-5</c:v>
                </c:pt>
                <c:pt idx="15226">
                  <c:v>-6.450666666667302E-5</c:v>
                </c:pt>
                <c:pt idx="15227">
                  <c:v>-6.450666666667302E-5</c:v>
                </c:pt>
                <c:pt idx="15228">
                  <c:v>-6.450666666667302E-5</c:v>
                </c:pt>
                <c:pt idx="15229">
                  <c:v>-4.4506666666672967E-5</c:v>
                </c:pt>
                <c:pt idx="15230">
                  <c:v>-4.4506666666672967E-5</c:v>
                </c:pt>
                <c:pt idx="15231">
                  <c:v>-3.4506666666672941E-5</c:v>
                </c:pt>
                <c:pt idx="15232">
                  <c:v>-2.4506666666672915E-5</c:v>
                </c:pt>
                <c:pt idx="15233">
                  <c:v>-2.4506666666672915E-5</c:v>
                </c:pt>
                <c:pt idx="15234">
                  <c:v>-1.4506666666672888E-5</c:v>
                </c:pt>
                <c:pt idx="15235">
                  <c:v>-4.5066666666728622E-6</c:v>
                </c:pt>
                <c:pt idx="15236">
                  <c:v>-4.5066666666728622E-6</c:v>
                </c:pt>
                <c:pt idx="15237">
                  <c:v>5.4933333333269472E-6</c:v>
                </c:pt>
                <c:pt idx="15238">
                  <c:v>1.5493333333326973E-5</c:v>
                </c:pt>
                <c:pt idx="15239">
                  <c:v>2.5493333333327E-5</c:v>
                </c:pt>
                <c:pt idx="15240">
                  <c:v>2.5493333333327E-5</c:v>
                </c:pt>
                <c:pt idx="15241">
                  <c:v>3.5493333333327026E-5</c:v>
                </c:pt>
                <c:pt idx="15242">
                  <c:v>4.5493333333327052E-5</c:v>
                </c:pt>
                <c:pt idx="15243">
                  <c:v>4.5493333333327052E-5</c:v>
                </c:pt>
                <c:pt idx="15244">
                  <c:v>4.5493333333327052E-5</c:v>
                </c:pt>
                <c:pt idx="15245">
                  <c:v>5.5493333333327078E-5</c:v>
                </c:pt>
                <c:pt idx="15246">
                  <c:v>4.5493333333327052E-5</c:v>
                </c:pt>
                <c:pt idx="15247">
                  <c:v>6.5493333333327105E-5</c:v>
                </c:pt>
                <c:pt idx="15248">
                  <c:v>6.5493333333327105E-5</c:v>
                </c:pt>
                <c:pt idx="15249">
                  <c:v>6.5493333333327105E-5</c:v>
                </c:pt>
                <c:pt idx="15250">
                  <c:v>5.5493333333327078E-5</c:v>
                </c:pt>
                <c:pt idx="15251">
                  <c:v>6.5493333333327105E-5</c:v>
                </c:pt>
                <c:pt idx="15252">
                  <c:v>5.5493333333327078E-5</c:v>
                </c:pt>
                <c:pt idx="15253">
                  <c:v>6.5493333333327105E-5</c:v>
                </c:pt>
                <c:pt idx="15254">
                  <c:v>5.5493333333327078E-5</c:v>
                </c:pt>
                <c:pt idx="15255">
                  <c:v>5.5493333333327078E-5</c:v>
                </c:pt>
                <c:pt idx="15256">
                  <c:v>4.5493333333327052E-5</c:v>
                </c:pt>
                <c:pt idx="15257">
                  <c:v>5.5493333333327078E-5</c:v>
                </c:pt>
                <c:pt idx="15258">
                  <c:v>4.5493333333327052E-5</c:v>
                </c:pt>
                <c:pt idx="15259">
                  <c:v>4.5493333333327052E-5</c:v>
                </c:pt>
                <c:pt idx="15260">
                  <c:v>3.5493333333327026E-5</c:v>
                </c:pt>
                <c:pt idx="15261">
                  <c:v>4.5493333333327052E-5</c:v>
                </c:pt>
                <c:pt idx="15262">
                  <c:v>3.5493333333327026E-5</c:v>
                </c:pt>
                <c:pt idx="15263">
                  <c:v>3.5493333333327026E-5</c:v>
                </c:pt>
                <c:pt idx="15264">
                  <c:v>4.5493333333327052E-5</c:v>
                </c:pt>
                <c:pt idx="15265">
                  <c:v>3.5493333333327026E-5</c:v>
                </c:pt>
                <c:pt idx="15266">
                  <c:v>2.5493333333327E-5</c:v>
                </c:pt>
                <c:pt idx="15267">
                  <c:v>3.5493333333327026E-5</c:v>
                </c:pt>
                <c:pt idx="15268">
                  <c:v>2.5493333333327E-5</c:v>
                </c:pt>
                <c:pt idx="15269">
                  <c:v>3.5493333333327026E-5</c:v>
                </c:pt>
                <c:pt idx="15270">
                  <c:v>3.5493333333327026E-5</c:v>
                </c:pt>
                <c:pt idx="15271">
                  <c:v>4.5493333333327052E-5</c:v>
                </c:pt>
                <c:pt idx="15272">
                  <c:v>2.5493333333327E-5</c:v>
                </c:pt>
                <c:pt idx="15273">
                  <c:v>4.5493333333327052E-5</c:v>
                </c:pt>
                <c:pt idx="15274">
                  <c:v>4.5493333333327052E-5</c:v>
                </c:pt>
                <c:pt idx="15275">
                  <c:v>4.5493333333327052E-5</c:v>
                </c:pt>
                <c:pt idx="15276">
                  <c:v>4.5493333333327052E-5</c:v>
                </c:pt>
                <c:pt idx="15277">
                  <c:v>5.5493333333327078E-5</c:v>
                </c:pt>
                <c:pt idx="15278">
                  <c:v>4.5493333333327052E-5</c:v>
                </c:pt>
                <c:pt idx="15279">
                  <c:v>5.5493333333327078E-5</c:v>
                </c:pt>
                <c:pt idx="15280">
                  <c:v>6.5493333333327105E-5</c:v>
                </c:pt>
                <c:pt idx="15281">
                  <c:v>6.5493333333327105E-5</c:v>
                </c:pt>
                <c:pt idx="15282">
                  <c:v>6.5493333333327105E-5</c:v>
                </c:pt>
                <c:pt idx="15283">
                  <c:v>6.5493333333327105E-5</c:v>
                </c:pt>
                <c:pt idx="15284">
                  <c:v>6.5493333333327105E-5</c:v>
                </c:pt>
                <c:pt idx="15285">
                  <c:v>6.5493333333327105E-5</c:v>
                </c:pt>
                <c:pt idx="15286">
                  <c:v>6.5493333333327105E-5</c:v>
                </c:pt>
                <c:pt idx="15287">
                  <c:v>6.5493333333327105E-5</c:v>
                </c:pt>
                <c:pt idx="15288">
                  <c:v>6.5493333333327105E-5</c:v>
                </c:pt>
                <c:pt idx="15289">
                  <c:v>6.5493333333327105E-5</c:v>
                </c:pt>
                <c:pt idx="15290">
                  <c:v>6.5493333333327105E-5</c:v>
                </c:pt>
                <c:pt idx="15291">
                  <c:v>6.5493333333327105E-5</c:v>
                </c:pt>
                <c:pt idx="15292">
                  <c:v>5.5493333333327078E-5</c:v>
                </c:pt>
                <c:pt idx="15293">
                  <c:v>5.5493333333327078E-5</c:v>
                </c:pt>
                <c:pt idx="15294">
                  <c:v>4.5493333333327052E-5</c:v>
                </c:pt>
                <c:pt idx="15295">
                  <c:v>4.5493333333327052E-5</c:v>
                </c:pt>
                <c:pt idx="15296">
                  <c:v>4.5493333333327052E-5</c:v>
                </c:pt>
                <c:pt idx="15297">
                  <c:v>3.5493333333327026E-5</c:v>
                </c:pt>
                <c:pt idx="15298">
                  <c:v>2.5493333333327E-5</c:v>
                </c:pt>
                <c:pt idx="15299">
                  <c:v>2.5493333333327E-5</c:v>
                </c:pt>
                <c:pt idx="15300">
                  <c:v>5.4933333333269472E-6</c:v>
                </c:pt>
                <c:pt idx="15301">
                  <c:v>5.4933333333269472E-6</c:v>
                </c:pt>
                <c:pt idx="15302">
                  <c:v>5.4933333333269472E-6</c:v>
                </c:pt>
                <c:pt idx="15303">
                  <c:v>5.4933333333269472E-6</c:v>
                </c:pt>
                <c:pt idx="15304">
                  <c:v>-1.4506666666672888E-5</c:v>
                </c:pt>
                <c:pt idx="15305">
                  <c:v>-1.4506666666672888E-5</c:v>
                </c:pt>
                <c:pt idx="15306">
                  <c:v>-2.4506666666672915E-5</c:v>
                </c:pt>
                <c:pt idx="15307">
                  <c:v>-2.4506666666672915E-5</c:v>
                </c:pt>
                <c:pt idx="15308">
                  <c:v>-3.4506666666672941E-5</c:v>
                </c:pt>
                <c:pt idx="15309">
                  <c:v>-3.4506666666672941E-5</c:v>
                </c:pt>
                <c:pt idx="15310">
                  <c:v>-4.4506666666672967E-5</c:v>
                </c:pt>
                <c:pt idx="15311">
                  <c:v>-4.4506666666672967E-5</c:v>
                </c:pt>
                <c:pt idx="15312">
                  <c:v>-4.4506666666672967E-5</c:v>
                </c:pt>
                <c:pt idx="15313">
                  <c:v>-6.450666666667302E-5</c:v>
                </c:pt>
                <c:pt idx="15314">
                  <c:v>-6.450666666667302E-5</c:v>
                </c:pt>
                <c:pt idx="15315">
                  <c:v>-6.450666666667302E-5</c:v>
                </c:pt>
                <c:pt idx="15316">
                  <c:v>-7.4506666666673046E-5</c:v>
                </c:pt>
                <c:pt idx="15317">
                  <c:v>-7.4506666666673046E-5</c:v>
                </c:pt>
                <c:pt idx="15318">
                  <c:v>-8.4506666666672855E-5</c:v>
                </c:pt>
                <c:pt idx="15319">
                  <c:v>-8.4506666666672855E-5</c:v>
                </c:pt>
                <c:pt idx="15320">
                  <c:v>-9.4506666666672881E-5</c:v>
                </c:pt>
                <c:pt idx="15321">
                  <c:v>-8.4506666666672855E-5</c:v>
                </c:pt>
                <c:pt idx="15322">
                  <c:v>-8.4506666666672855E-5</c:v>
                </c:pt>
                <c:pt idx="15323">
                  <c:v>-8.4506666666672855E-5</c:v>
                </c:pt>
                <c:pt idx="15324">
                  <c:v>-1.0450666666667291E-4</c:v>
                </c:pt>
                <c:pt idx="15325">
                  <c:v>-9.4506666666672881E-5</c:v>
                </c:pt>
                <c:pt idx="15326">
                  <c:v>-1.0450666666667291E-4</c:v>
                </c:pt>
                <c:pt idx="15327">
                  <c:v>-9.4506666666672881E-5</c:v>
                </c:pt>
                <c:pt idx="15328">
                  <c:v>-9.4506666666672881E-5</c:v>
                </c:pt>
                <c:pt idx="15329">
                  <c:v>-9.4506666666672881E-5</c:v>
                </c:pt>
                <c:pt idx="15330">
                  <c:v>-1.0450666666667291E-4</c:v>
                </c:pt>
                <c:pt idx="15331">
                  <c:v>-1.0450666666667291E-4</c:v>
                </c:pt>
                <c:pt idx="15332">
                  <c:v>-1.0450666666667291E-4</c:v>
                </c:pt>
                <c:pt idx="15333">
                  <c:v>-9.4506666666672881E-5</c:v>
                </c:pt>
                <c:pt idx="15334">
                  <c:v>-9.4506666666672881E-5</c:v>
                </c:pt>
                <c:pt idx="15335">
                  <c:v>-9.4506666666672881E-5</c:v>
                </c:pt>
                <c:pt idx="15336">
                  <c:v>-1.0450666666667291E-4</c:v>
                </c:pt>
                <c:pt idx="15337">
                  <c:v>-8.4506666666672855E-5</c:v>
                </c:pt>
                <c:pt idx="15338">
                  <c:v>-8.4506666666672855E-5</c:v>
                </c:pt>
                <c:pt idx="15339">
                  <c:v>-8.4506666666672855E-5</c:v>
                </c:pt>
                <c:pt idx="15340">
                  <c:v>-8.4506666666672855E-5</c:v>
                </c:pt>
                <c:pt idx="15341">
                  <c:v>-8.4506666666672855E-5</c:v>
                </c:pt>
                <c:pt idx="15342">
                  <c:v>-8.4506666666672855E-5</c:v>
                </c:pt>
                <c:pt idx="15343">
                  <c:v>-6.450666666667302E-5</c:v>
                </c:pt>
                <c:pt idx="15344">
                  <c:v>-6.450666666667302E-5</c:v>
                </c:pt>
                <c:pt idx="15345">
                  <c:v>-6.450666666667302E-5</c:v>
                </c:pt>
                <c:pt idx="15346">
                  <c:v>-6.450666666667302E-5</c:v>
                </c:pt>
                <c:pt idx="15347">
                  <c:v>-4.4506666666672967E-5</c:v>
                </c:pt>
                <c:pt idx="15348">
                  <c:v>-4.4506666666672967E-5</c:v>
                </c:pt>
                <c:pt idx="15349">
                  <c:v>-3.4506666666672941E-5</c:v>
                </c:pt>
                <c:pt idx="15350">
                  <c:v>-2.4506666666672915E-5</c:v>
                </c:pt>
                <c:pt idx="15351">
                  <c:v>-2.4506666666672915E-5</c:v>
                </c:pt>
                <c:pt idx="15352">
                  <c:v>-2.4506666666672915E-5</c:v>
                </c:pt>
                <c:pt idx="15353">
                  <c:v>-1.4506666666672888E-5</c:v>
                </c:pt>
                <c:pt idx="15354">
                  <c:v>-1.4506666666672888E-5</c:v>
                </c:pt>
                <c:pt idx="15355">
                  <c:v>-4.5066666666728622E-6</c:v>
                </c:pt>
                <c:pt idx="15356">
                  <c:v>-4.5066666666728622E-6</c:v>
                </c:pt>
                <c:pt idx="15357">
                  <c:v>5.4933333333269472E-6</c:v>
                </c:pt>
                <c:pt idx="15358">
                  <c:v>5.4933333333269472E-6</c:v>
                </c:pt>
                <c:pt idx="15359">
                  <c:v>2.5493333333327E-5</c:v>
                </c:pt>
                <c:pt idx="15360">
                  <c:v>2.5493333333327E-5</c:v>
                </c:pt>
                <c:pt idx="15361">
                  <c:v>2.5493333333327E-5</c:v>
                </c:pt>
                <c:pt idx="15362">
                  <c:v>2.5493333333327E-5</c:v>
                </c:pt>
                <c:pt idx="15363">
                  <c:v>3.5493333333327026E-5</c:v>
                </c:pt>
                <c:pt idx="15364">
                  <c:v>3.5493333333327026E-5</c:v>
                </c:pt>
                <c:pt idx="15365">
                  <c:v>4.5493333333327052E-5</c:v>
                </c:pt>
                <c:pt idx="15366">
                  <c:v>4.5493333333327052E-5</c:v>
                </c:pt>
                <c:pt idx="15367">
                  <c:v>4.5493333333327052E-5</c:v>
                </c:pt>
                <c:pt idx="15368">
                  <c:v>3.5493333333327026E-5</c:v>
                </c:pt>
                <c:pt idx="15369">
                  <c:v>4.5493333333327052E-5</c:v>
                </c:pt>
                <c:pt idx="15370">
                  <c:v>4.5493333333327052E-5</c:v>
                </c:pt>
                <c:pt idx="15371">
                  <c:v>4.5493333333327052E-5</c:v>
                </c:pt>
                <c:pt idx="15372">
                  <c:v>4.5493333333327052E-5</c:v>
                </c:pt>
                <c:pt idx="15373">
                  <c:v>4.5493333333327052E-5</c:v>
                </c:pt>
                <c:pt idx="15374">
                  <c:v>3.5493333333327026E-5</c:v>
                </c:pt>
                <c:pt idx="15375">
                  <c:v>4.5493333333327052E-5</c:v>
                </c:pt>
                <c:pt idx="15376">
                  <c:v>4.5493333333327052E-5</c:v>
                </c:pt>
                <c:pt idx="15377">
                  <c:v>3.5493333333327026E-5</c:v>
                </c:pt>
                <c:pt idx="15378">
                  <c:v>2.5493333333327E-5</c:v>
                </c:pt>
                <c:pt idx="15379">
                  <c:v>2.5493333333327E-5</c:v>
                </c:pt>
                <c:pt idx="15380">
                  <c:v>1.5493333333326973E-5</c:v>
                </c:pt>
                <c:pt idx="15381">
                  <c:v>2.5493333333327E-5</c:v>
                </c:pt>
                <c:pt idx="15382">
                  <c:v>1.5493333333326973E-5</c:v>
                </c:pt>
                <c:pt idx="15383">
                  <c:v>1.5493333333326973E-5</c:v>
                </c:pt>
                <c:pt idx="15384">
                  <c:v>5.4933333333269472E-6</c:v>
                </c:pt>
                <c:pt idx="15385">
                  <c:v>5.4933333333269472E-6</c:v>
                </c:pt>
                <c:pt idx="15386">
                  <c:v>5.4933333333269472E-6</c:v>
                </c:pt>
                <c:pt idx="15387">
                  <c:v>5.4933333333269472E-6</c:v>
                </c:pt>
                <c:pt idx="15388">
                  <c:v>-4.5066666666728622E-6</c:v>
                </c:pt>
                <c:pt idx="15389">
                  <c:v>5.4933333333269472E-6</c:v>
                </c:pt>
                <c:pt idx="15390">
                  <c:v>-1.4506666666672888E-5</c:v>
                </c:pt>
                <c:pt idx="15391">
                  <c:v>-4.5066666666728622E-6</c:v>
                </c:pt>
                <c:pt idx="15392">
                  <c:v>-4.5066666666728622E-6</c:v>
                </c:pt>
                <c:pt idx="15393">
                  <c:v>-4.5066666666728622E-6</c:v>
                </c:pt>
                <c:pt idx="15394">
                  <c:v>-1.4506666666672888E-5</c:v>
                </c:pt>
                <c:pt idx="15395">
                  <c:v>-4.5066666666728622E-6</c:v>
                </c:pt>
                <c:pt idx="15396">
                  <c:v>-1.4506666666672888E-5</c:v>
                </c:pt>
                <c:pt idx="15397">
                  <c:v>-4.5066666666728622E-6</c:v>
                </c:pt>
                <c:pt idx="15398">
                  <c:v>-4.5066666666728622E-6</c:v>
                </c:pt>
                <c:pt idx="15399">
                  <c:v>-4.5066666666728622E-6</c:v>
                </c:pt>
                <c:pt idx="15400">
                  <c:v>-1.4506666666672888E-5</c:v>
                </c:pt>
                <c:pt idx="15401">
                  <c:v>5.4933333333269472E-6</c:v>
                </c:pt>
                <c:pt idx="15402">
                  <c:v>-4.5066666666728622E-6</c:v>
                </c:pt>
                <c:pt idx="15403">
                  <c:v>5.4933333333269472E-6</c:v>
                </c:pt>
                <c:pt idx="15404">
                  <c:v>-4.5066666666728622E-6</c:v>
                </c:pt>
                <c:pt idx="15405">
                  <c:v>5.4933333333269472E-6</c:v>
                </c:pt>
                <c:pt idx="15406">
                  <c:v>-4.5066666666728622E-6</c:v>
                </c:pt>
                <c:pt idx="15407">
                  <c:v>5.4933333333269472E-6</c:v>
                </c:pt>
                <c:pt idx="15408">
                  <c:v>5.4933333333269472E-6</c:v>
                </c:pt>
                <c:pt idx="15409">
                  <c:v>5.4933333333269472E-6</c:v>
                </c:pt>
                <c:pt idx="15410">
                  <c:v>5.4933333333269472E-6</c:v>
                </c:pt>
                <c:pt idx="15411">
                  <c:v>1.5493333333326973E-5</c:v>
                </c:pt>
                <c:pt idx="15412">
                  <c:v>5.4933333333269472E-6</c:v>
                </c:pt>
                <c:pt idx="15413">
                  <c:v>1.5493333333326973E-5</c:v>
                </c:pt>
                <c:pt idx="15414">
                  <c:v>2.5493333333327E-5</c:v>
                </c:pt>
                <c:pt idx="15415">
                  <c:v>2.5493333333327E-5</c:v>
                </c:pt>
                <c:pt idx="15416">
                  <c:v>1.5493333333326973E-5</c:v>
                </c:pt>
                <c:pt idx="15417">
                  <c:v>2.5493333333327E-5</c:v>
                </c:pt>
                <c:pt idx="15418">
                  <c:v>2.5493333333327E-5</c:v>
                </c:pt>
                <c:pt idx="15419">
                  <c:v>2.5493333333327E-5</c:v>
                </c:pt>
                <c:pt idx="15420">
                  <c:v>2.5493333333327E-5</c:v>
                </c:pt>
                <c:pt idx="15421">
                  <c:v>3.5493333333327026E-5</c:v>
                </c:pt>
                <c:pt idx="15422">
                  <c:v>3.5493333333327026E-5</c:v>
                </c:pt>
                <c:pt idx="15423">
                  <c:v>4.5493333333327052E-5</c:v>
                </c:pt>
                <c:pt idx="15424">
                  <c:v>4.5493333333327052E-5</c:v>
                </c:pt>
                <c:pt idx="15425">
                  <c:v>4.5493333333327052E-5</c:v>
                </c:pt>
                <c:pt idx="15426">
                  <c:v>4.5493333333327052E-5</c:v>
                </c:pt>
                <c:pt idx="15427">
                  <c:v>4.5493333333327052E-5</c:v>
                </c:pt>
                <c:pt idx="15428">
                  <c:v>4.5493333333327052E-5</c:v>
                </c:pt>
                <c:pt idx="15429">
                  <c:v>5.5493333333327078E-5</c:v>
                </c:pt>
                <c:pt idx="15430">
                  <c:v>5.5493333333327078E-5</c:v>
                </c:pt>
                <c:pt idx="15431">
                  <c:v>6.5493333333327105E-5</c:v>
                </c:pt>
                <c:pt idx="15432">
                  <c:v>4.5493333333327052E-5</c:v>
                </c:pt>
                <c:pt idx="15433">
                  <c:v>6.5493333333327105E-5</c:v>
                </c:pt>
                <c:pt idx="15434">
                  <c:v>6.5493333333327105E-5</c:v>
                </c:pt>
                <c:pt idx="15435">
                  <c:v>6.5493333333327105E-5</c:v>
                </c:pt>
                <c:pt idx="15436">
                  <c:v>5.5493333333327078E-5</c:v>
                </c:pt>
                <c:pt idx="15437">
                  <c:v>6.5493333333327105E-5</c:v>
                </c:pt>
                <c:pt idx="15438">
                  <c:v>6.5493333333327105E-5</c:v>
                </c:pt>
                <c:pt idx="15439">
                  <c:v>6.5493333333327105E-5</c:v>
                </c:pt>
                <c:pt idx="15440">
                  <c:v>6.5493333333327105E-5</c:v>
                </c:pt>
                <c:pt idx="15441">
                  <c:v>6.5493333333327105E-5</c:v>
                </c:pt>
                <c:pt idx="15442">
                  <c:v>6.5493333333327105E-5</c:v>
                </c:pt>
                <c:pt idx="15443">
                  <c:v>6.5493333333327105E-5</c:v>
                </c:pt>
                <c:pt idx="15444">
                  <c:v>6.5493333333327105E-5</c:v>
                </c:pt>
                <c:pt idx="15445">
                  <c:v>6.5493333333327105E-5</c:v>
                </c:pt>
                <c:pt idx="15446">
                  <c:v>6.5493333333327105E-5</c:v>
                </c:pt>
                <c:pt idx="15447">
                  <c:v>6.5493333333327105E-5</c:v>
                </c:pt>
                <c:pt idx="15448">
                  <c:v>5.5493333333327078E-5</c:v>
                </c:pt>
                <c:pt idx="15449">
                  <c:v>6.5493333333327105E-5</c:v>
                </c:pt>
                <c:pt idx="15450">
                  <c:v>6.5493333333327105E-5</c:v>
                </c:pt>
                <c:pt idx="15451">
                  <c:v>6.5493333333327105E-5</c:v>
                </c:pt>
                <c:pt idx="15452">
                  <c:v>5.5493333333327078E-5</c:v>
                </c:pt>
                <c:pt idx="15453">
                  <c:v>6.5493333333327105E-5</c:v>
                </c:pt>
                <c:pt idx="15454">
                  <c:v>5.5493333333327078E-5</c:v>
                </c:pt>
                <c:pt idx="15455">
                  <c:v>5.5493333333327078E-5</c:v>
                </c:pt>
                <c:pt idx="15456">
                  <c:v>6.5493333333327105E-5</c:v>
                </c:pt>
                <c:pt idx="15457">
                  <c:v>5.5493333333327078E-5</c:v>
                </c:pt>
                <c:pt idx="15458">
                  <c:v>4.5493333333327052E-5</c:v>
                </c:pt>
                <c:pt idx="15459">
                  <c:v>5.5493333333327078E-5</c:v>
                </c:pt>
                <c:pt idx="15460">
                  <c:v>4.5493333333327052E-5</c:v>
                </c:pt>
                <c:pt idx="15461">
                  <c:v>5.5493333333327078E-5</c:v>
                </c:pt>
                <c:pt idx="15462">
                  <c:v>5.5493333333327078E-5</c:v>
                </c:pt>
                <c:pt idx="15463">
                  <c:v>5.5493333333327078E-5</c:v>
                </c:pt>
                <c:pt idx="15464">
                  <c:v>4.5493333333327052E-5</c:v>
                </c:pt>
                <c:pt idx="15465">
                  <c:v>5.5493333333327078E-5</c:v>
                </c:pt>
                <c:pt idx="15466">
                  <c:v>4.5493333333327052E-5</c:v>
                </c:pt>
                <c:pt idx="15467">
                  <c:v>4.5493333333327052E-5</c:v>
                </c:pt>
                <c:pt idx="15468">
                  <c:v>4.5493333333327052E-5</c:v>
                </c:pt>
                <c:pt idx="15469">
                  <c:v>4.5493333333327052E-5</c:v>
                </c:pt>
                <c:pt idx="15470">
                  <c:v>3.5493333333327026E-5</c:v>
                </c:pt>
                <c:pt idx="15471">
                  <c:v>4.5493333333327052E-5</c:v>
                </c:pt>
                <c:pt idx="15472">
                  <c:v>4.5493333333327052E-5</c:v>
                </c:pt>
                <c:pt idx="15473">
                  <c:v>3.5493333333327026E-5</c:v>
                </c:pt>
                <c:pt idx="15474">
                  <c:v>2.5493333333327E-5</c:v>
                </c:pt>
                <c:pt idx="15475">
                  <c:v>3.5493333333327026E-5</c:v>
                </c:pt>
                <c:pt idx="15476">
                  <c:v>2.5493333333327E-5</c:v>
                </c:pt>
                <c:pt idx="15477">
                  <c:v>3.5493333333327026E-5</c:v>
                </c:pt>
                <c:pt idx="15478">
                  <c:v>2.5493333333327E-5</c:v>
                </c:pt>
                <c:pt idx="15479">
                  <c:v>3.5493333333327026E-5</c:v>
                </c:pt>
                <c:pt idx="15480">
                  <c:v>2.5493333333327E-5</c:v>
                </c:pt>
                <c:pt idx="15481">
                  <c:v>2.5493333333327E-5</c:v>
                </c:pt>
                <c:pt idx="15482">
                  <c:v>2.5493333333327E-5</c:v>
                </c:pt>
                <c:pt idx="15483">
                  <c:v>2.5493333333327E-5</c:v>
                </c:pt>
                <c:pt idx="15484">
                  <c:v>2.5493333333327E-5</c:v>
                </c:pt>
                <c:pt idx="15485">
                  <c:v>2.5493333333327E-5</c:v>
                </c:pt>
                <c:pt idx="15486">
                  <c:v>2.5493333333327E-5</c:v>
                </c:pt>
                <c:pt idx="15487">
                  <c:v>2.5493333333327E-5</c:v>
                </c:pt>
                <c:pt idx="15488">
                  <c:v>2.5493333333327E-5</c:v>
                </c:pt>
                <c:pt idx="15489">
                  <c:v>2.5493333333327E-5</c:v>
                </c:pt>
                <c:pt idx="15490">
                  <c:v>2.5493333333327E-5</c:v>
                </c:pt>
                <c:pt idx="15491">
                  <c:v>3.5493333333327026E-5</c:v>
                </c:pt>
                <c:pt idx="15492">
                  <c:v>3.5493333333327026E-5</c:v>
                </c:pt>
                <c:pt idx="15493">
                  <c:v>4.5493333333327052E-5</c:v>
                </c:pt>
                <c:pt idx="15494">
                  <c:v>4.5493333333327052E-5</c:v>
                </c:pt>
                <c:pt idx="15495">
                  <c:v>5.5493333333327078E-5</c:v>
                </c:pt>
                <c:pt idx="15496">
                  <c:v>4.5493333333327052E-5</c:v>
                </c:pt>
                <c:pt idx="15497">
                  <c:v>6.5493333333327105E-5</c:v>
                </c:pt>
                <c:pt idx="15498">
                  <c:v>6.5493333333327105E-5</c:v>
                </c:pt>
                <c:pt idx="15499">
                  <c:v>6.5493333333327105E-5</c:v>
                </c:pt>
                <c:pt idx="15500">
                  <c:v>6.5493333333327105E-5</c:v>
                </c:pt>
                <c:pt idx="15501">
                  <c:v>8.549333333332694E-5</c:v>
                </c:pt>
                <c:pt idx="15502">
                  <c:v>8.549333333332694E-5</c:v>
                </c:pt>
                <c:pt idx="15503">
                  <c:v>8.549333333332694E-5</c:v>
                </c:pt>
                <c:pt idx="15504">
                  <c:v>1.0549333333332699E-4</c:v>
                </c:pt>
                <c:pt idx="15505">
                  <c:v>1.0549333333332699E-4</c:v>
                </c:pt>
                <c:pt idx="15506">
                  <c:v>1.0549333333332699E-4</c:v>
                </c:pt>
                <c:pt idx="15507">
                  <c:v>1.0549333333332699E-4</c:v>
                </c:pt>
                <c:pt idx="15508">
                  <c:v>1.0549333333332699E-4</c:v>
                </c:pt>
                <c:pt idx="15509">
                  <c:v>1.1549333333332702E-4</c:v>
                </c:pt>
                <c:pt idx="15510">
                  <c:v>1.1549333333332702E-4</c:v>
                </c:pt>
                <c:pt idx="15511">
                  <c:v>1.2549333333332705E-4</c:v>
                </c:pt>
                <c:pt idx="15512">
                  <c:v>1.0549333333332699E-4</c:v>
                </c:pt>
                <c:pt idx="15513">
                  <c:v>1.2549333333332705E-4</c:v>
                </c:pt>
                <c:pt idx="15514">
                  <c:v>1.1549333333332702E-4</c:v>
                </c:pt>
                <c:pt idx="15515">
                  <c:v>1.1549333333332702E-4</c:v>
                </c:pt>
                <c:pt idx="15516">
                  <c:v>1.0549333333332699E-4</c:v>
                </c:pt>
                <c:pt idx="15517">
                  <c:v>1.0549333333332699E-4</c:v>
                </c:pt>
                <c:pt idx="15518">
                  <c:v>1.0549333333332699E-4</c:v>
                </c:pt>
                <c:pt idx="15519">
                  <c:v>1.0549333333332699E-4</c:v>
                </c:pt>
                <c:pt idx="15520">
                  <c:v>1.0549333333332699E-4</c:v>
                </c:pt>
                <c:pt idx="15521">
                  <c:v>9.5493333333326966E-5</c:v>
                </c:pt>
                <c:pt idx="15522">
                  <c:v>8.549333333332694E-5</c:v>
                </c:pt>
                <c:pt idx="15523">
                  <c:v>8.549333333332694E-5</c:v>
                </c:pt>
                <c:pt idx="15524">
                  <c:v>6.5493333333327105E-5</c:v>
                </c:pt>
                <c:pt idx="15525">
                  <c:v>7.5493333333327131E-5</c:v>
                </c:pt>
                <c:pt idx="15526">
                  <c:v>6.5493333333327105E-5</c:v>
                </c:pt>
                <c:pt idx="15527">
                  <c:v>6.5493333333327105E-5</c:v>
                </c:pt>
                <c:pt idx="15528">
                  <c:v>4.5493333333327052E-5</c:v>
                </c:pt>
                <c:pt idx="15529">
                  <c:v>5.5493333333327078E-5</c:v>
                </c:pt>
                <c:pt idx="15530">
                  <c:v>4.5493333333327052E-5</c:v>
                </c:pt>
                <c:pt idx="15531">
                  <c:v>4.5493333333327052E-5</c:v>
                </c:pt>
                <c:pt idx="15532">
                  <c:v>3.5493333333327026E-5</c:v>
                </c:pt>
                <c:pt idx="15533">
                  <c:v>3.5493333333327026E-5</c:v>
                </c:pt>
                <c:pt idx="15534">
                  <c:v>2.5493333333327E-5</c:v>
                </c:pt>
                <c:pt idx="15535">
                  <c:v>3.5493333333327026E-5</c:v>
                </c:pt>
                <c:pt idx="15536">
                  <c:v>3.5493333333327026E-5</c:v>
                </c:pt>
                <c:pt idx="15537">
                  <c:v>2.5493333333327E-5</c:v>
                </c:pt>
                <c:pt idx="15538">
                  <c:v>2.5493333333327E-5</c:v>
                </c:pt>
                <c:pt idx="15539">
                  <c:v>3.5493333333327026E-5</c:v>
                </c:pt>
                <c:pt idx="15540">
                  <c:v>2.5493333333327E-5</c:v>
                </c:pt>
                <c:pt idx="15541">
                  <c:v>3.5493333333327026E-5</c:v>
                </c:pt>
                <c:pt idx="15542">
                  <c:v>3.5493333333327026E-5</c:v>
                </c:pt>
                <c:pt idx="15543">
                  <c:v>4.5493333333327052E-5</c:v>
                </c:pt>
                <c:pt idx="15544">
                  <c:v>3.5493333333327026E-5</c:v>
                </c:pt>
                <c:pt idx="15545">
                  <c:v>4.5493333333327052E-5</c:v>
                </c:pt>
                <c:pt idx="15546">
                  <c:v>4.5493333333327052E-5</c:v>
                </c:pt>
                <c:pt idx="15547">
                  <c:v>4.5493333333327052E-5</c:v>
                </c:pt>
                <c:pt idx="15548">
                  <c:v>4.5493333333327052E-5</c:v>
                </c:pt>
                <c:pt idx="15549">
                  <c:v>5.5493333333327078E-5</c:v>
                </c:pt>
                <c:pt idx="15550">
                  <c:v>5.5493333333327078E-5</c:v>
                </c:pt>
                <c:pt idx="15551">
                  <c:v>6.5493333333327105E-5</c:v>
                </c:pt>
                <c:pt idx="15552">
                  <c:v>6.5493333333327105E-5</c:v>
                </c:pt>
                <c:pt idx="15553">
                  <c:v>6.5493333333327105E-5</c:v>
                </c:pt>
                <c:pt idx="15554">
                  <c:v>6.5493333333327105E-5</c:v>
                </c:pt>
                <c:pt idx="15555">
                  <c:v>6.5493333333327105E-5</c:v>
                </c:pt>
                <c:pt idx="15556">
                  <c:v>6.5493333333327105E-5</c:v>
                </c:pt>
                <c:pt idx="15557">
                  <c:v>6.5493333333327105E-5</c:v>
                </c:pt>
                <c:pt idx="15558">
                  <c:v>6.5493333333327105E-5</c:v>
                </c:pt>
                <c:pt idx="15559">
                  <c:v>6.5493333333327105E-5</c:v>
                </c:pt>
                <c:pt idx="15560">
                  <c:v>5.5493333333327078E-5</c:v>
                </c:pt>
                <c:pt idx="15561">
                  <c:v>6.5493333333327105E-5</c:v>
                </c:pt>
                <c:pt idx="15562">
                  <c:v>6.5493333333327105E-5</c:v>
                </c:pt>
                <c:pt idx="15563">
                  <c:v>6.5493333333327105E-5</c:v>
                </c:pt>
                <c:pt idx="15564">
                  <c:v>5.5493333333327078E-5</c:v>
                </c:pt>
                <c:pt idx="15565">
                  <c:v>5.5493333333327078E-5</c:v>
                </c:pt>
                <c:pt idx="15566">
                  <c:v>4.5493333333327052E-5</c:v>
                </c:pt>
                <c:pt idx="15567">
                  <c:v>5.5493333333327078E-5</c:v>
                </c:pt>
                <c:pt idx="15568">
                  <c:v>5.5493333333327078E-5</c:v>
                </c:pt>
                <c:pt idx="15569">
                  <c:v>4.5493333333327052E-5</c:v>
                </c:pt>
                <c:pt idx="15570">
                  <c:v>4.5493333333327052E-5</c:v>
                </c:pt>
                <c:pt idx="15571">
                  <c:v>4.5493333333327052E-5</c:v>
                </c:pt>
                <c:pt idx="15572">
                  <c:v>3.5493333333327026E-5</c:v>
                </c:pt>
                <c:pt idx="15573">
                  <c:v>4.5493333333327052E-5</c:v>
                </c:pt>
                <c:pt idx="15574">
                  <c:v>4.5493333333327052E-5</c:v>
                </c:pt>
                <c:pt idx="15575">
                  <c:v>4.5493333333327052E-5</c:v>
                </c:pt>
                <c:pt idx="15576">
                  <c:v>2.5493333333327E-5</c:v>
                </c:pt>
                <c:pt idx="15577">
                  <c:v>4.5493333333327052E-5</c:v>
                </c:pt>
                <c:pt idx="15578">
                  <c:v>4.5493333333327052E-5</c:v>
                </c:pt>
                <c:pt idx="15579">
                  <c:v>4.5493333333327052E-5</c:v>
                </c:pt>
                <c:pt idx="15580">
                  <c:v>3.5493333333327026E-5</c:v>
                </c:pt>
                <c:pt idx="15581">
                  <c:v>4.5493333333327052E-5</c:v>
                </c:pt>
                <c:pt idx="15582">
                  <c:v>3.5493333333327026E-5</c:v>
                </c:pt>
                <c:pt idx="15583">
                  <c:v>4.5493333333327052E-5</c:v>
                </c:pt>
                <c:pt idx="15584">
                  <c:v>4.5493333333327052E-5</c:v>
                </c:pt>
                <c:pt idx="15585">
                  <c:v>4.5493333333327052E-5</c:v>
                </c:pt>
                <c:pt idx="15586">
                  <c:v>4.5493333333327052E-5</c:v>
                </c:pt>
                <c:pt idx="15587">
                  <c:v>4.5493333333327052E-5</c:v>
                </c:pt>
                <c:pt idx="15588">
                  <c:v>4.5493333333327052E-5</c:v>
                </c:pt>
                <c:pt idx="15589">
                  <c:v>5.5493333333327078E-5</c:v>
                </c:pt>
                <c:pt idx="15590">
                  <c:v>5.5493333333327078E-5</c:v>
                </c:pt>
                <c:pt idx="15591">
                  <c:v>5.5493333333327078E-5</c:v>
                </c:pt>
                <c:pt idx="15592">
                  <c:v>4.5493333333327052E-5</c:v>
                </c:pt>
                <c:pt idx="15593">
                  <c:v>6.5493333333327105E-5</c:v>
                </c:pt>
                <c:pt idx="15594">
                  <c:v>5.5493333333327078E-5</c:v>
                </c:pt>
                <c:pt idx="15595">
                  <c:v>5.5493333333327078E-5</c:v>
                </c:pt>
                <c:pt idx="15596">
                  <c:v>4.5493333333327052E-5</c:v>
                </c:pt>
                <c:pt idx="15597">
                  <c:v>5.5493333333327078E-5</c:v>
                </c:pt>
                <c:pt idx="15598">
                  <c:v>4.5493333333327052E-5</c:v>
                </c:pt>
                <c:pt idx="15599">
                  <c:v>4.5493333333327052E-5</c:v>
                </c:pt>
                <c:pt idx="15600">
                  <c:v>4.5493333333327052E-5</c:v>
                </c:pt>
                <c:pt idx="15601">
                  <c:v>4.5493333333327052E-5</c:v>
                </c:pt>
                <c:pt idx="15602">
                  <c:v>3.5493333333327026E-5</c:v>
                </c:pt>
                <c:pt idx="15603">
                  <c:v>4.5493333333327052E-5</c:v>
                </c:pt>
                <c:pt idx="15604">
                  <c:v>3.5493333333327026E-5</c:v>
                </c:pt>
                <c:pt idx="15605">
                  <c:v>3.5493333333327026E-5</c:v>
                </c:pt>
                <c:pt idx="15606">
                  <c:v>3.5493333333327026E-5</c:v>
                </c:pt>
                <c:pt idx="15607">
                  <c:v>3.5493333333327026E-5</c:v>
                </c:pt>
                <c:pt idx="15608">
                  <c:v>2.5493333333327E-5</c:v>
                </c:pt>
                <c:pt idx="15609">
                  <c:v>2.5493333333327E-5</c:v>
                </c:pt>
                <c:pt idx="15610">
                  <c:v>2.5493333333327E-5</c:v>
                </c:pt>
                <c:pt idx="15611">
                  <c:v>2.5493333333327E-5</c:v>
                </c:pt>
                <c:pt idx="15612">
                  <c:v>1.5493333333326973E-5</c:v>
                </c:pt>
                <c:pt idx="15613">
                  <c:v>2.5493333333327E-5</c:v>
                </c:pt>
                <c:pt idx="15614">
                  <c:v>5.4933333333269472E-6</c:v>
                </c:pt>
                <c:pt idx="15615">
                  <c:v>1.5493333333326973E-5</c:v>
                </c:pt>
                <c:pt idx="15616">
                  <c:v>2.5493333333327E-5</c:v>
                </c:pt>
                <c:pt idx="15617">
                  <c:v>1.5493333333326973E-5</c:v>
                </c:pt>
                <c:pt idx="15618">
                  <c:v>5.4933333333269472E-6</c:v>
                </c:pt>
                <c:pt idx="15619">
                  <c:v>1.5493333333326973E-5</c:v>
                </c:pt>
                <c:pt idx="15620">
                  <c:v>5.4933333333269472E-6</c:v>
                </c:pt>
                <c:pt idx="15621">
                  <c:v>1.5493333333326973E-5</c:v>
                </c:pt>
                <c:pt idx="15622">
                  <c:v>2.5493333333327E-5</c:v>
                </c:pt>
                <c:pt idx="15623">
                  <c:v>2.5493333333327E-5</c:v>
                </c:pt>
                <c:pt idx="15624">
                  <c:v>1.5493333333326973E-5</c:v>
                </c:pt>
                <c:pt idx="15625">
                  <c:v>2.5493333333327E-5</c:v>
                </c:pt>
                <c:pt idx="15626">
                  <c:v>2.5493333333327E-5</c:v>
                </c:pt>
                <c:pt idx="15627">
                  <c:v>2.5493333333327E-5</c:v>
                </c:pt>
                <c:pt idx="15628">
                  <c:v>2.5493333333327E-5</c:v>
                </c:pt>
                <c:pt idx="15629">
                  <c:v>2.5493333333327E-5</c:v>
                </c:pt>
                <c:pt idx="15630">
                  <c:v>2.5493333333327E-5</c:v>
                </c:pt>
                <c:pt idx="15631">
                  <c:v>2.5493333333327E-5</c:v>
                </c:pt>
                <c:pt idx="15632">
                  <c:v>3.5493333333327026E-5</c:v>
                </c:pt>
                <c:pt idx="15633">
                  <c:v>3.5493333333327026E-5</c:v>
                </c:pt>
                <c:pt idx="15634">
                  <c:v>2.5493333333327E-5</c:v>
                </c:pt>
                <c:pt idx="15635">
                  <c:v>3.5493333333327026E-5</c:v>
                </c:pt>
                <c:pt idx="15636">
                  <c:v>2.5493333333327E-5</c:v>
                </c:pt>
                <c:pt idx="15637">
                  <c:v>3.5493333333327026E-5</c:v>
                </c:pt>
                <c:pt idx="15638">
                  <c:v>3.5493333333327026E-5</c:v>
                </c:pt>
                <c:pt idx="15639">
                  <c:v>4.5493333333327052E-5</c:v>
                </c:pt>
                <c:pt idx="15640">
                  <c:v>2.5493333333327E-5</c:v>
                </c:pt>
                <c:pt idx="15641">
                  <c:v>3.5493333333327026E-5</c:v>
                </c:pt>
                <c:pt idx="15642">
                  <c:v>3.5493333333327026E-5</c:v>
                </c:pt>
                <c:pt idx="15643">
                  <c:v>3.5493333333327026E-5</c:v>
                </c:pt>
                <c:pt idx="15644">
                  <c:v>2.5493333333327E-5</c:v>
                </c:pt>
                <c:pt idx="15645">
                  <c:v>2.5493333333327E-5</c:v>
                </c:pt>
                <c:pt idx="15646">
                  <c:v>2.5493333333327E-5</c:v>
                </c:pt>
                <c:pt idx="15647">
                  <c:v>2.5493333333327E-5</c:v>
                </c:pt>
                <c:pt idx="15648">
                  <c:v>2.5493333333327E-5</c:v>
                </c:pt>
                <c:pt idx="15649">
                  <c:v>2.5493333333327E-5</c:v>
                </c:pt>
                <c:pt idx="15650">
                  <c:v>1.5493333333326973E-5</c:v>
                </c:pt>
                <c:pt idx="15651">
                  <c:v>1.5493333333326973E-5</c:v>
                </c:pt>
                <c:pt idx="15652">
                  <c:v>5.4933333333269472E-6</c:v>
                </c:pt>
                <c:pt idx="15653">
                  <c:v>1.5493333333326973E-5</c:v>
                </c:pt>
                <c:pt idx="15654">
                  <c:v>5.4933333333269472E-6</c:v>
                </c:pt>
                <c:pt idx="15655">
                  <c:v>5.4933333333269472E-6</c:v>
                </c:pt>
                <c:pt idx="15656">
                  <c:v>-4.5066666666728622E-6</c:v>
                </c:pt>
                <c:pt idx="15657">
                  <c:v>5.4933333333269472E-6</c:v>
                </c:pt>
                <c:pt idx="15658">
                  <c:v>5.4933333333269472E-6</c:v>
                </c:pt>
                <c:pt idx="15659">
                  <c:v>-4.5066666666728622E-6</c:v>
                </c:pt>
                <c:pt idx="15660">
                  <c:v>-1.4506666666672888E-5</c:v>
                </c:pt>
                <c:pt idx="15661">
                  <c:v>-4.5066666666728622E-6</c:v>
                </c:pt>
                <c:pt idx="15662">
                  <c:v>-1.4506666666672888E-5</c:v>
                </c:pt>
                <c:pt idx="15663">
                  <c:v>-1.4506666666672888E-5</c:v>
                </c:pt>
                <c:pt idx="15664">
                  <c:v>-1.4506666666672888E-5</c:v>
                </c:pt>
                <c:pt idx="15665">
                  <c:v>-1.4506666666672888E-5</c:v>
                </c:pt>
                <c:pt idx="15666">
                  <c:v>-2.4506666666672915E-5</c:v>
                </c:pt>
                <c:pt idx="15667">
                  <c:v>-1.4506666666672888E-5</c:v>
                </c:pt>
                <c:pt idx="15668">
                  <c:v>-2.4506666666672915E-5</c:v>
                </c:pt>
                <c:pt idx="15669">
                  <c:v>-2.4506666666672915E-5</c:v>
                </c:pt>
                <c:pt idx="15670">
                  <c:v>-2.4506666666672915E-5</c:v>
                </c:pt>
                <c:pt idx="15671">
                  <c:v>-2.4506666666672915E-5</c:v>
                </c:pt>
                <c:pt idx="15672">
                  <c:v>-3.4506666666672941E-5</c:v>
                </c:pt>
                <c:pt idx="15673">
                  <c:v>-2.4506666666672915E-5</c:v>
                </c:pt>
                <c:pt idx="15674">
                  <c:v>-2.4506666666672915E-5</c:v>
                </c:pt>
                <c:pt idx="15675">
                  <c:v>-2.4506666666672915E-5</c:v>
                </c:pt>
                <c:pt idx="15676">
                  <c:v>-3.4506666666672941E-5</c:v>
                </c:pt>
                <c:pt idx="15677">
                  <c:v>-3.4506666666672941E-5</c:v>
                </c:pt>
                <c:pt idx="15678">
                  <c:v>-4.4506666666672967E-5</c:v>
                </c:pt>
                <c:pt idx="15679">
                  <c:v>-3.4506666666672941E-5</c:v>
                </c:pt>
                <c:pt idx="15680">
                  <c:v>-2.4506666666672915E-5</c:v>
                </c:pt>
                <c:pt idx="15681">
                  <c:v>-3.4506666666672941E-5</c:v>
                </c:pt>
                <c:pt idx="15682">
                  <c:v>-4.4506666666672967E-5</c:v>
                </c:pt>
                <c:pt idx="15683">
                  <c:v>-3.4506666666672941E-5</c:v>
                </c:pt>
                <c:pt idx="15684">
                  <c:v>-4.4506666666672967E-5</c:v>
                </c:pt>
                <c:pt idx="15685">
                  <c:v>-3.4506666666672941E-5</c:v>
                </c:pt>
                <c:pt idx="15686">
                  <c:v>-3.4506666666672941E-5</c:v>
                </c:pt>
                <c:pt idx="15687">
                  <c:v>-2.4506666666672915E-5</c:v>
                </c:pt>
                <c:pt idx="15688">
                  <c:v>-4.4506666666672967E-5</c:v>
                </c:pt>
                <c:pt idx="15689">
                  <c:v>-2.4506666666672915E-5</c:v>
                </c:pt>
                <c:pt idx="15690">
                  <c:v>-2.4506666666672915E-5</c:v>
                </c:pt>
                <c:pt idx="15691">
                  <c:v>-2.4506666666672915E-5</c:v>
                </c:pt>
                <c:pt idx="15692">
                  <c:v>-3.4506666666672941E-5</c:v>
                </c:pt>
                <c:pt idx="15693">
                  <c:v>-2.4506666666672915E-5</c:v>
                </c:pt>
                <c:pt idx="15694">
                  <c:v>-2.4506666666672915E-5</c:v>
                </c:pt>
                <c:pt idx="15695">
                  <c:v>-2.4506666666672915E-5</c:v>
                </c:pt>
                <c:pt idx="15696">
                  <c:v>-2.4506666666672915E-5</c:v>
                </c:pt>
                <c:pt idx="15697">
                  <c:v>-2.4506666666672915E-5</c:v>
                </c:pt>
                <c:pt idx="15698">
                  <c:v>-2.4506666666672915E-5</c:v>
                </c:pt>
                <c:pt idx="15699">
                  <c:v>-1.4506666666672888E-5</c:v>
                </c:pt>
                <c:pt idx="15700">
                  <c:v>-2.4506666666672915E-5</c:v>
                </c:pt>
                <c:pt idx="15701">
                  <c:v>-1.4506666666672888E-5</c:v>
                </c:pt>
                <c:pt idx="15702">
                  <c:v>-1.4506666666672888E-5</c:v>
                </c:pt>
                <c:pt idx="15703">
                  <c:v>-1.4506666666672888E-5</c:v>
                </c:pt>
                <c:pt idx="15704">
                  <c:v>-2.4506666666672915E-5</c:v>
                </c:pt>
                <c:pt idx="15705">
                  <c:v>-1.4506666666672888E-5</c:v>
                </c:pt>
                <c:pt idx="15706">
                  <c:v>-1.4506666666672888E-5</c:v>
                </c:pt>
                <c:pt idx="15707">
                  <c:v>-1.4506666666672888E-5</c:v>
                </c:pt>
                <c:pt idx="15708">
                  <c:v>-2.4506666666672915E-5</c:v>
                </c:pt>
                <c:pt idx="15709">
                  <c:v>-1.4506666666672888E-5</c:v>
                </c:pt>
                <c:pt idx="15710">
                  <c:v>-2.4506666666672915E-5</c:v>
                </c:pt>
                <c:pt idx="15711">
                  <c:v>-1.4506666666672888E-5</c:v>
                </c:pt>
                <c:pt idx="15712">
                  <c:v>-1.4506666666672888E-5</c:v>
                </c:pt>
                <c:pt idx="15713">
                  <c:v>-1.4506666666672888E-5</c:v>
                </c:pt>
                <c:pt idx="15714">
                  <c:v>-2.4506666666672915E-5</c:v>
                </c:pt>
                <c:pt idx="15715">
                  <c:v>-2.4506666666672915E-5</c:v>
                </c:pt>
                <c:pt idx="15716">
                  <c:v>-2.4506666666672915E-5</c:v>
                </c:pt>
                <c:pt idx="15717">
                  <c:v>-2.4506666666672915E-5</c:v>
                </c:pt>
                <c:pt idx="15718">
                  <c:v>-2.4506666666672915E-5</c:v>
                </c:pt>
                <c:pt idx="15719">
                  <c:v>-2.4506666666672915E-5</c:v>
                </c:pt>
                <c:pt idx="15720">
                  <c:v>-3.4506666666672941E-5</c:v>
                </c:pt>
                <c:pt idx="15721">
                  <c:v>-2.4506666666672915E-5</c:v>
                </c:pt>
                <c:pt idx="15722">
                  <c:v>-2.4506666666672915E-5</c:v>
                </c:pt>
                <c:pt idx="15723">
                  <c:v>-2.4506666666672915E-5</c:v>
                </c:pt>
                <c:pt idx="15724">
                  <c:v>-3.4506666666672941E-5</c:v>
                </c:pt>
                <c:pt idx="15725">
                  <c:v>-2.4506666666672915E-5</c:v>
                </c:pt>
                <c:pt idx="15726">
                  <c:v>-3.4506666666672941E-5</c:v>
                </c:pt>
                <c:pt idx="15727">
                  <c:v>-3.4506666666672941E-5</c:v>
                </c:pt>
                <c:pt idx="15728">
                  <c:v>-2.4506666666672915E-5</c:v>
                </c:pt>
                <c:pt idx="15729">
                  <c:v>-3.4506666666672941E-5</c:v>
                </c:pt>
                <c:pt idx="15730">
                  <c:v>-4.4506666666672967E-5</c:v>
                </c:pt>
                <c:pt idx="15731">
                  <c:v>-3.4506666666672941E-5</c:v>
                </c:pt>
                <c:pt idx="15732">
                  <c:v>-4.4506666666672967E-5</c:v>
                </c:pt>
                <c:pt idx="15733">
                  <c:v>-3.4506666666672941E-5</c:v>
                </c:pt>
                <c:pt idx="15734">
                  <c:v>-4.4506666666672967E-5</c:v>
                </c:pt>
                <c:pt idx="15735">
                  <c:v>-3.4506666666672941E-5</c:v>
                </c:pt>
                <c:pt idx="15736">
                  <c:v>-4.4506666666672967E-5</c:v>
                </c:pt>
                <c:pt idx="15737">
                  <c:v>-4.4506666666672967E-5</c:v>
                </c:pt>
                <c:pt idx="15738">
                  <c:v>-4.4506666666672967E-5</c:v>
                </c:pt>
                <c:pt idx="15739">
                  <c:v>-4.4506666666672967E-5</c:v>
                </c:pt>
                <c:pt idx="15740">
                  <c:v>-5.4506666666672993E-5</c:v>
                </c:pt>
                <c:pt idx="15741">
                  <c:v>-4.4506666666672967E-5</c:v>
                </c:pt>
                <c:pt idx="15742">
                  <c:v>-5.4506666666672993E-5</c:v>
                </c:pt>
                <c:pt idx="15743">
                  <c:v>-5.4506666666672993E-5</c:v>
                </c:pt>
                <c:pt idx="15744">
                  <c:v>-5.4506666666672993E-5</c:v>
                </c:pt>
                <c:pt idx="15745">
                  <c:v>-6.450666666667302E-5</c:v>
                </c:pt>
                <c:pt idx="15746">
                  <c:v>-6.450666666667302E-5</c:v>
                </c:pt>
                <c:pt idx="15747">
                  <c:v>-6.450666666667302E-5</c:v>
                </c:pt>
                <c:pt idx="15748">
                  <c:v>-7.4506666666673046E-5</c:v>
                </c:pt>
                <c:pt idx="15749">
                  <c:v>-7.4506666666673046E-5</c:v>
                </c:pt>
                <c:pt idx="15750">
                  <c:v>-7.4506666666673046E-5</c:v>
                </c:pt>
                <c:pt idx="15751">
                  <c:v>-8.4506666666672855E-5</c:v>
                </c:pt>
                <c:pt idx="15752">
                  <c:v>-9.4506666666672881E-5</c:v>
                </c:pt>
                <c:pt idx="15753">
                  <c:v>-8.4506666666672855E-5</c:v>
                </c:pt>
                <c:pt idx="15754">
                  <c:v>-9.4506666666672881E-5</c:v>
                </c:pt>
                <c:pt idx="15755">
                  <c:v>-9.4506666666672881E-5</c:v>
                </c:pt>
                <c:pt idx="15756">
                  <c:v>-1.0450666666667291E-4</c:v>
                </c:pt>
                <c:pt idx="15757">
                  <c:v>-1.0450666666667291E-4</c:v>
                </c:pt>
                <c:pt idx="15758">
                  <c:v>-1.1450666666667293E-4</c:v>
                </c:pt>
                <c:pt idx="15759">
                  <c:v>-1.0450666666667291E-4</c:v>
                </c:pt>
                <c:pt idx="15760">
                  <c:v>-1.0450666666667291E-4</c:v>
                </c:pt>
                <c:pt idx="15761">
                  <c:v>-1.1450666666667293E-4</c:v>
                </c:pt>
                <c:pt idx="15762">
                  <c:v>-1.2450666666667296E-4</c:v>
                </c:pt>
                <c:pt idx="15763">
                  <c:v>-1.2450666666667296E-4</c:v>
                </c:pt>
                <c:pt idx="15764">
                  <c:v>-1.2450666666667296E-4</c:v>
                </c:pt>
                <c:pt idx="15765">
                  <c:v>-1.2450666666667296E-4</c:v>
                </c:pt>
                <c:pt idx="15766">
                  <c:v>-1.2450666666667296E-4</c:v>
                </c:pt>
                <c:pt idx="15767">
                  <c:v>-1.2450666666667296E-4</c:v>
                </c:pt>
                <c:pt idx="15768">
                  <c:v>-1.2450666666667296E-4</c:v>
                </c:pt>
                <c:pt idx="15769">
                  <c:v>-1.1450666666667293E-4</c:v>
                </c:pt>
                <c:pt idx="15770">
                  <c:v>-1.1450666666667293E-4</c:v>
                </c:pt>
                <c:pt idx="15771">
                  <c:v>-1.1450666666667293E-4</c:v>
                </c:pt>
                <c:pt idx="15772">
                  <c:v>-1.2450666666667296E-4</c:v>
                </c:pt>
                <c:pt idx="15773">
                  <c:v>-1.0450666666667291E-4</c:v>
                </c:pt>
                <c:pt idx="15774">
                  <c:v>-1.1450666666667293E-4</c:v>
                </c:pt>
                <c:pt idx="15775">
                  <c:v>-1.0450666666667291E-4</c:v>
                </c:pt>
                <c:pt idx="15776">
                  <c:v>-1.0450666666667291E-4</c:v>
                </c:pt>
                <c:pt idx="15777">
                  <c:v>-1.0450666666667291E-4</c:v>
                </c:pt>
                <c:pt idx="15778">
                  <c:v>-1.0450666666667291E-4</c:v>
                </c:pt>
                <c:pt idx="15779">
                  <c:v>-8.4506666666672855E-5</c:v>
                </c:pt>
                <c:pt idx="15780">
                  <c:v>-9.4506666666672881E-5</c:v>
                </c:pt>
                <c:pt idx="15781">
                  <c:v>-8.4506666666672855E-5</c:v>
                </c:pt>
                <c:pt idx="15782">
                  <c:v>-8.4506666666672855E-5</c:v>
                </c:pt>
                <c:pt idx="15783">
                  <c:v>-7.4506666666673046E-5</c:v>
                </c:pt>
                <c:pt idx="15784">
                  <c:v>-8.4506666666672855E-5</c:v>
                </c:pt>
                <c:pt idx="15785">
                  <c:v>-6.450666666667302E-5</c:v>
                </c:pt>
                <c:pt idx="15786">
                  <c:v>-6.450666666667302E-5</c:v>
                </c:pt>
                <c:pt idx="15787">
                  <c:v>-6.450666666667302E-5</c:v>
                </c:pt>
                <c:pt idx="15788">
                  <c:v>-6.450666666667302E-5</c:v>
                </c:pt>
                <c:pt idx="15789">
                  <c:v>-5.4506666666672993E-5</c:v>
                </c:pt>
                <c:pt idx="15790">
                  <c:v>-6.450666666667302E-5</c:v>
                </c:pt>
                <c:pt idx="15791">
                  <c:v>-5.4506666666672993E-5</c:v>
                </c:pt>
                <c:pt idx="15792">
                  <c:v>-4.4506666666672967E-5</c:v>
                </c:pt>
                <c:pt idx="15793">
                  <c:v>-4.4506666666672967E-5</c:v>
                </c:pt>
                <c:pt idx="15794">
                  <c:v>-4.4506666666672967E-5</c:v>
                </c:pt>
                <c:pt idx="15795">
                  <c:v>-4.4506666666672967E-5</c:v>
                </c:pt>
                <c:pt idx="15796">
                  <c:v>-4.4506666666672967E-5</c:v>
                </c:pt>
                <c:pt idx="15797">
                  <c:v>-3.4506666666672941E-5</c:v>
                </c:pt>
                <c:pt idx="15798">
                  <c:v>-3.4506666666672941E-5</c:v>
                </c:pt>
                <c:pt idx="15799">
                  <c:v>-2.4506666666672915E-5</c:v>
                </c:pt>
                <c:pt idx="15800">
                  <c:v>-3.4506666666672941E-5</c:v>
                </c:pt>
                <c:pt idx="15801">
                  <c:v>-2.4506666666672915E-5</c:v>
                </c:pt>
                <c:pt idx="15802">
                  <c:v>-2.4506666666672915E-5</c:v>
                </c:pt>
                <c:pt idx="15803">
                  <c:v>-2.4506666666672915E-5</c:v>
                </c:pt>
                <c:pt idx="15804">
                  <c:v>-2.4506666666672915E-5</c:v>
                </c:pt>
                <c:pt idx="15805">
                  <c:v>-1.4506666666672888E-5</c:v>
                </c:pt>
                <c:pt idx="15806">
                  <c:v>-1.4506666666672888E-5</c:v>
                </c:pt>
                <c:pt idx="15807">
                  <c:v>-4.5066666666728622E-6</c:v>
                </c:pt>
                <c:pt idx="15808">
                  <c:v>5.4933333333269472E-6</c:v>
                </c:pt>
                <c:pt idx="15809">
                  <c:v>5.4933333333269472E-6</c:v>
                </c:pt>
                <c:pt idx="15810">
                  <c:v>5.4933333333269472E-6</c:v>
                </c:pt>
                <c:pt idx="15811">
                  <c:v>5.4933333333269472E-6</c:v>
                </c:pt>
                <c:pt idx="15812">
                  <c:v>5.4933333333269472E-6</c:v>
                </c:pt>
                <c:pt idx="15813">
                  <c:v>2.5493333333327E-5</c:v>
                </c:pt>
                <c:pt idx="15814">
                  <c:v>2.5493333333327E-5</c:v>
                </c:pt>
                <c:pt idx="15815">
                  <c:v>3.5493333333327026E-5</c:v>
                </c:pt>
                <c:pt idx="15816">
                  <c:v>2.5493333333327E-5</c:v>
                </c:pt>
                <c:pt idx="15817">
                  <c:v>4.5493333333327052E-5</c:v>
                </c:pt>
                <c:pt idx="15818">
                  <c:v>4.5493333333327052E-5</c:v>
                </c:pt>
                <c:pt idx="15819">
                  <c:v>5.5493333333327078E-5</c:v>
                </c:pt>
                <c:pt idx="15820">
                  <c:v>5.5493333333327078E-5</c:v>
                </c:pt>
                <c:pt idx="15821">
                  <c:v>6.5493333333327105E-5</c:v>
                </c:pt>
                <c:pt idx="15822">
                  <c:v>6.5493333333327105E-5</c:v>
                </c:pt>
                <c:pt idx="15823">
                  <c:v>7.5493333333327131E-5</c:v>
                </c:pt>
                <c:pt idx="15824">
                  <c:v>8.549333333332694E-5</c:v>
                </c:pt>
                <c:pt idx="15825">
                  <c:v>8.549333333332694E-5</c:v>
                </c:pt>
                <c:pt idx="15826">
                  <c:v>8.549333333332694E-5</c:v>
                </c:pt>
                <c:pt idx="15827">
                  <c:v>9.5493333333326966E-5</c:v>
                </c:pt>
                <c:pt idx="15828">
                  <c:v>8.549333333332694E-5</c:v>
                </c:pt>
                <c:pt idx="15829">
                  <c:v>1.0549333333332699E-4</c:v>
                </c:pt>
                <c:pt idx="15830">
                  <c:v>1.0549333333332699E-4</c:v>
                </c:pt>
                <c:pt idx="15831">
                  <c:v>1.0549333333332699E-4</c:v>
                </c:pt>
                <c:pt idx="15832">
                  <c:v>1.0549333333332699E-4</c:v>
                </c:pt>
                <c:pt idx="15833">
                  <c:v>1.1549333333332702E-4</c:v>
                </c:pt>
                <c:pt idx="15834">
                  <c:v>1.1549333333332702E-4</c:v>
                </c:pt>
                <c:pt idx="15835">
                  <c:v>1.1549333333332702E-4</c:v>
                </c:pt>
                <c:pt idx="15836">
                  <c:v>1.0549333333332699E-4</c:v>
                </c:pt>
                <c:pt idx="15837">
                  <c:v>1.2549333333332705E-4</c:v>
                </c:pt>
                <c:pt idx="15838">
                  <c:v>1.1549333333332702E-4</c:v>
                </c:pt>
                <c:pt idx="15839">
                  <c:v>1.2549333333332705E-4</c:v>
                </c:pt>
                <c:pt idx="15840">
                  <c:v>1.2549333333332705E-4</c:v>
                </c:pt>
                <c:pt idx="15841">
                  <c:v>1.2549333333332705E-4</c:v>
                </c:pt>
                <c:pt idx="15842">
                  <c:v>1.2549333333332705E-4</c:v>
                </c:pt>
                <c:pt idx="15843">
                  <c:v>1.2549333333332705E-4</c:v>
                </c:pt>
                <c:pt idx="15844">
                  <c:v>1.2549333333332705E-4</c:v>
                </c:pt>
                <c:pt idx="15845">
                  <c:v>1.2549333333332705E-4</c:v>
                </c:pt>
                <c:pt idx="15846">
                  <c:v>1.2549333333332705E-4</c:v>
                </c:pt>
                <c:pt idx="15847">
                  <c:v>1.2549333333332705E-4</c:v>
                </c:pt>
                <c:pt idx="15848">
                  <c:v>1.1549333333332702E-4</c:v>
                </c:pt>
                <c:pt idx="15849">
                  <c:v>1.2549333333332705E-4</c:v>
                </c:pt>
                <c:pt idx="15850">
                  <c:v>1.2549333333332705E-4</c:v>
                </c:pt>
                <c:pt idx="15851">
                  <c:v>1.2549333333332705E-4</c:v>
                </c:pt>
                <c:pt idx="15852">
                  <c:v>1.1549333333332702E-4</c:v>
                </c:pt>
                <c:pt idx="15853">
                  <c:v>1.2549333333332705E-4</c:v>
                </c:pt>
                <c:pt idx="15854">
                  <c:v>1.1549333333332702E-4</c:v>
                </c:pt>
                <c:pt idx="15855">
                  <c:v>1.1549333333332702E-4</c:v>
                </c:pt>
                <c:pt idx="15856">
                  <c:v>1.1549333333332702E-4</c:v>
                </c:pt>
                <c:pt idx="15857">
                  <c:v>1.0549333333332699E-4</c:v>
                </c:pt>
                <c:pt idx="15858">
                  <c:v>1.0549333333332699E-4</c:v>
                </c:pt>
                <c:pt idx="15859">
                  <c:v>1.0549333333332699E-4</c:v>
                </c:pt>
                <c:pt idx="15860">
                  <c:v>9.5493333333326966E-5</c:v>
                </c:pt>
                <c:pt idx="15861">
                  <c:v>9.5493333333326966E-5</c:v>
                </c:pt>
                <c:pt idx="15862">
                  <c:v>9.5493333333326966E-5</c:v>
                </c:pt>
                <c:pt idx="15863">
                  <c:v>9.5493333333326966E-5</c:v>
                </c:pt>
                <c:pt idx="15864">
                  <c:v>7.5493333333327131E-5</c:v>
                </c:pt>
                <c:pt idx="15865">
                  <c:v>8.549333333332694E-5</c:v>
                </c:pt>
                <c:pt idx="15866">
                  <c:v>7.5493333333327131E-5</c:v>
                </c:pt>
                <c:pt idx="15867">
                  <c:v>7.5493333333327131E-5</c:v>
                </c:pt>
                <c:pt idx="15868">
                  <c:v>6.5493333333327105E-5</c:v>
                </c:pt>
                <c:pt idx="15869">
                  <c:v>6.5493333333327105E-5</c:v>
                </c:pt>
                <c:pt idx="15870">
                  <c:v>5.5493333333327078E-5</c:v>
                </c:pt>
                <c:pt idx="15871">
                  <c:v>6.5493333333327105E-5</c:v>
                </c:pt>
                <c:pt idx="15872">
                  <c:v>6.5493333333327105E-5</c:v>
                </c:pt>
                <c:pt idx="15873">
                  <c:v>5.5493333333327078E-5</c:v>
                </c:pt>
                <c:pt idx="15874">
                  <c:v>4.5493333333327052E-5</c:v>
                </c:pt>
                <c:pt idx="15875">
                  <c:v>4.5493333333327052E-5</c:v>
                </c:pt>
                <c:pt idx="15876">
                  <c:v>3.5493333333327026E-5</c:v>
                </c:pt>
                <c:pt idx="15877">
                  <c:v>4.5493333333327052E-5</c:v>
                </c:pt>
                <c:pt idx="15878">
                  <c:v>4.5493333333327052E-5</c:v>
                </c:pt>
                <c:pt idx="15879">
                  <c:v>4.5493333333327052E-5</c:v>
                </c:pt>
                <c:pt idx="15880">
                  <c:v>2.5493333333327E-5</c:v>
                </c:pt>
                <c:pt idx="15881">
                  <c:v>4.5493333333327052E-5</c:v>
                </c:pt>
                <c:pt idx="15882">
                  <c:v>3.5493333333327026E-5</c:v>
                </c:pt>
                <c:pt idx="15883">
                  <c:v>3.5493333333327026E-5</c:v>
                </c:pt>
                <c:pt idx="15884">
                  <c:v>2.5493333333327E-5</c:v>
                </c:pt>
                <c:pt idx="15885">
                  <c:v>2.5493333333327E-5</c:v>
                </c:pt>
                <c:pt idx="15886">
                  <c:v>2.5493333333327E-5</c:v>
                </c:pt>
                <c:pt idx="15887">
                  <c:v>2.5493333333327E-5</c:v>
                </c:pt>
                <c:pt idx="15888">
                  <c:v>2.5493333333327E-5</c:v>
                </c:pt>
                <c:pt idx="15889">
                  <c:v>2.5493333333327E-5</c:v>
                </c:pt>
                <c:pt idx="15890">
                  <c:v>2.5493333333327E-5</c:v>
                </c:pt>
                <c:pt idx="15891">
                  <c:v>2.5493333333327E-5</c:v>
                </c:pt>
                <c:pt idx="15892">
                  <c:v>1.5493333333326973E-5</c:v>
                </c:pt>
                <c:pt idx="15893">
                  <c:v>2.5493333333327E-5</c:v>
                </c:pt>
                <c:pt idx="15894">
                  <c:v>1.5493333333326973E-5</c:v>
                </c:pt>
                <c:pt idx="15895">
                  <c:v>1.5493333333326973E-5</c:v>
                </c:pt>
                <c:pt idx="15896">
                  <c:v>5.4933333333269472E-6</c:v>
                </c:pt>
                <c:pt idx="15897">
                  <c:v>5.4933333333269472E-6</c:v>
                </c:pt>
                <c:pt idx="15898">
                  <c:v>5.4933333333269472E-6</c:v>
                </c:pt>
                <c:pt idx="15899">
                  <c:v>5.4933333333269472E-6</c:v>
                </c:pt>
                <c:pt idx="15900">
                  <c:v>-1.4506666666672888E-5</c:v>
                </c:pt>
                <c:pt idx="15901">
                  <c:v>-1.4506666666672888E-5</c:v>
                </c:pt>
                <c:pt idx="15902">
                  <c:v>-1.4506666666672888E-5</c:v>
                </c:pt>
                <c:pt idx="15903">
                  <c:v>-1.4506666666672888E-5</c:v>
                </c:pt>
                <c:pt idx="15904">
                  <c:v>-2.4506666666672915E-5</c:v>
                </c:pt>
                <c:pt idx="15905">
                  <c:v>-2.4506666666672915E-5</c:v>
                </c:pt>
                <c:pt idx="15906">
                  <c:v>-4.4506666666672967E-5</c:v>
                </c:pt>
                <c:pt idx="15907">
                  <c:v>-4.4506666666672967E-5</c:v>
                </c:pt>
                <c:pt idx="15908">
                  <c:v>-5.4506666666672993E-5</c:v>
                </c:pt>
                <c:pt idx="15909">
                  <c:v>-4.4506666666672967E-5</c:v>
                </c:pt>
                <c:pt idx="15910">
                  <c:v>-5.4506666666672993E-5</c:v>
                </c:pt>
                <c:pt idx="15911">
                  <c:v>-5.4506666666672993E-5</c:v>
                </c:pt>
                <c:pt idx="15912">
                  <c:v>-7.4506666666673046E-5</c:v>
                </c:pt>
                <c:pt idx="15913">
                  <c:v>-6.450666666667302E-5</c:v>
                </c:pt>
                <c:pt idx="15914">
                  <c:v>-7.4506666666673046E-5</c:v>
                </c:pt>
                <c:pt idx="15915">
                  <c:v>-7.4506666666673046E-5</c:v>
                </c:pt>
                <c:pt idx="15916">
                  <c:v>-8.4506666666672855E-5</c:v>
                </c:pt>
                <c:pt idx="15917">
                  <c:v>-8.4506666666672855E-5</c:v>
                </c:pt>
                <c:pt idx="15918">
                  <c:v>-8.4506666666672855E-5</c:v>
                </c:pt>
                <c:pt idx="15919">
                  <c:v>-8.4506666666672855E-5</c:v>
                </c:pt>
                <c:pt idx="15920">
                  <c:v>-7.4506666666673046E-5</c:v>
                </c:pt>
                <c:pt idx="15921">
                  <c:v>-8.4506666666672855E-5</c:v>
                </c:pt>
                <c:pt idx="15922">
                  <c:v>-8.4506666666672855E-5</c:v>
                </c:pt>
                <c:pt idx="15923">
                  <c:v>-7.4506666666673046E-5</c:v>
                </c:pt>
                <c:pt idx="15924">
                  <c:v>-8.4506666666672855E-5</c:v>
                </c:pt>
                <c:pt idx="15925">
                  <c:v>-6.450666666667302E-5</c:v>
                </c:pt>
                <c:pt idx="15926">
                  <c:v>-6.450666666667302E-5</c:v>
                </c:pt>
                <c:pt idx="15927">
                  <c:v>-6.450666666667302E-5</c:v>
                </c:pt>
                <c:pt idx="15928">
                  <c:v>-6.450666666667302E-5</c:v>
                </c:pt>
                <c:pt idx="15929">
                  <c:v>-4.4506666666672967E-5</c:v>
                </c:pt>
                <c:pt idx="15930">
                  <c:v>-4.4506666666672967E-5</c:v>
                </c:pt>
                <c:pt idx="15931">
                  <c:v>-4.4506666666672967E-5</c:v>
                </c:pt>
                <c:pt idx="15932">
                  <c:v>-4.4506666666672967E-5</c:v>
                </c:pt>
                <c:pt idx="15933">
                  <c:v>-3.4506666666672941E-5</c:v>
                </c:pt>
                <c:pt idx="15934">
                  <c:v>-3.4506666666672941E-5</c:v>
                </c:pt>
                <c:pt idx="15935">
                  <c:v>-2.4506666666672915E-5</c:v>
                </c:pt>
                <c:pt idx="15936">
                  <c:v>-2.4506666666672915E-5</c:v>
                </c:pt>
                <c:pt idx="15937">
                  <c:v>-2.4506666666672915E-5</c:v>
                </c:pt>
                <c:pt idx="15938">
                  <c:v>-2.4506666666672915E-5</c:v>
                </c:pt>
                <c:pt idx="15939">
                  <c:v>-1.4506666666672888E-5</c:v>
                </c:pt>
                <c:pt idx="15940">
                  <c:v>-2.4506666666672915E-5</c:v>
                </c:pt>
                <c:pt idx="15941">
                  <c:v>-1.4506666666672888E-5</c:v>
                </c:pt>
                <c:pt idx="15942">
                  <c:v>-1.4506666666672888E-5</c:v>
                </c:pt>
                <c:pt idx="15943">
                  <c:v>-1.4506666666672888E-5</c:v>
                </c:pt>
                <c:pt idx="15944">
                  <c:v>-2.4506666666672915E-5</c:v>
                </c:pt>
                <c:pt idx="15945">
                  <c:v>-1.4506666666672888E-5</c:v>
                </c:pt>
                <c:pt idx="15946">
                  <c:v>-2.4506666666672915E-5</c:v>
                </c:pt>
                <c:pt idx="15947">
                  <c:v>-2.4506666666672915E-5</c:v>
                </c:pt>
                <c:pt idx="15948">
                  <c:v>-3.4506666666672941E-5</c:v>
                </c:pt>
                <c:pt idx="15949">
                  <c:v>-3.4506666666672941E-5</c:v>
                </c:pt>
                <c:pt idx="15950">
                  <c:v>-4.4506666666672967E-5</c:v>
                </c:pt>
                <c:pt idx="15951">
                  <c:v>-4.4506666666672967E-5</c:v>
                </c:pt>
                <c:pt idx="15952">
                  <c:v>-4.4506666666672967E-5</c:v>
                </c:pt>
                <c:pt idx="15953">
                  <c:v>-5.4506666666672993E-5</c:v>
                </c:pt>
                <c:pt idx="15954">
                  <c:v>-6.450666666667302E-5</c:v>
                </c:pt>
                <c:pt idx="15955">
                  <c:v>-6.450666666667302E-5</c:v>
                </c:pt>
                <c:pt idx="15956">
                  <c:v>-7.4506666666673046E-5</c:v>
                </c:pt>
                <c:pt idx="15957">
                  <c:v>-6.450666666667302E-5</c:v>
                </c:pt>
                <c:pt idx="15958">
                  <c:v>-7.4506666666673046E-5</c:v>
                </c:pt>
                <c:pt idx="15959">
                  <c:v>-7.4506666666673046E-5</c:v>
                </c:pt>
                <c:pt idx="15960">
                  <c:v>-8.4506666666672855E-5</c:v>
                </c:pt>
                <c:pt idx="15961">
                  <c:v>-7.4506666666673046E-5</c:v>
                </c:pt>
                <c:pt idx="15962">
                  <c:v>-8.4506666666672855E-5</c:v>
                </c:pt>
                <c:pt idx="15963">
                  <c:v>-8.4506666666672855E-5</c:v>
                </c:pt>
                <c:pt idx="15964">
                  <c:v>-8.4506666666672855E-5</c:v>
                </c:pt>
                <c:pt idx="15965">
                  <c:v>-7.4506666666673046E-5</c:v>
                </c:pt>
                <c:pt idx="15966">
                  <c:v>-7.4506666666673046E-5</c:v>
                </c:pt>
                <c:pt idx="15967">
                  <c:v>-6.450666666667302E-5</c:v>
                </c:pt>
                <c:pt idx="15968">
                  <c:v>-5.4506666666672993E-5</c:v>
                </c:pt>
                <c:pt idx="15969">
                  <c:v>-5.4506666666672993E-5</c:v>
                </c:pt>
                <c:pt idx="15970">
                  <c:v>-5.4506666666672993E-5</c:v>
                </c:pt>
                <c:pt idx="15971">
                  <c:v>-4.4506666666672967E-5</c:v>
                </c:pt>
                <c:pt idx="15972">
                  <c:v>-3.4506666666672941E-5</c:v>
                </c:pt>
                <c:pt idx="15973">
                  <c:v>-2.4506666666672915E-5</c:v>
                </c:pt>
                <c:pt idx="15974">
                  <c:v>-1.4506666666672888E-5</c:v>
                </c:pt>
                <c:pt idx="15975">
                  <c:v>5.4933333333269472E-6</c:v>
                </c:pt>
                <c:pt idx="15976">
                  <c:v>-4.5066666666728622E-6</c:v>
                </c:pt>
                <c:pt idx="15977">
                  <c:v>2.5493333333327E-5</c:v>
                </c:pt>
                <c:pt idx="15978">
                  <c:v>2.5493333333327E-5</c:v>
                </c:pt>
                <c:pt idx="15979">
                  <c:v>4.5493333333327052E-5</c:v>
                </c:pt>
                <c:pt idx="15980">
                  <c:v>4.5493333333327052E-5</c:v>
                </c:pt>
                <c:pt idx="15981">
                  <c:v>6.5493333333327105E-5</c:v>
                </c:pt>
                <c:pt idx="15982">
                  <c:v>6.5493333333327105E-5</c:v>
                </c:pt>
                <c:pt idx="15983">
                  <c:v>8.549333333332694E-5</c:v>
                </c:pt>
                <c:pt idx="15984">
                  <c:v>9.5493333333326966E-5</c:v>
                </c:pt>
              </c:numCache>
            </c:numRef>
          </c:yVal>
          <c:smooth val="1"/>
        </c:ser>
        <c:dLbls>
          <c:showLegendKey val="0"/>
          <c:showVal val="0"/>
          <c:showCatName val="0"/>
          <c:showSerName val="0"/>
          <c:showPercent val="0"/>
          <c:showBubbleSize val="0"/>
        </c:dLbls>
        <c:axId val="174716176"/>
        <c:axId val="174716736"/>
      </c:scatterChart>
      <c:valAx>
        <c:axId val="174716176"/>
        <c:scaling>
          <c:orientation val="minMax"/>
          <c:max val="1.5000000000000009E-8"/>
          <c:min val="0"/>
        </c:scaling>
        <c:delete val="0"/>
        <c:axPos val="b"/>
        <c:numFmt formatCode="0.0E+00" sourceLinked="0"/>
        <c:majorTickMark val="out"/>
        <c:minorTickMark val="none"/>
        <c:tickLblPos val="nextTo"/>
        <c:crossAx val="174716736"/>
        <c:crosses val="autoZero"/>
        <c:crossBetween val="midCat"/>
      </c:valAx>
      <c:valAx>
        <c:axId val="174716736"/>
        <c:scaling>
          <c:orientation val="minMax"/>
          <c:min val="-5.000000000000001E-2"/>
        </c:scaling>
        <c:delete val="0"/>
        <c:axPos val="l"/>
        <c:majorGridlines/>
        <c:numFmt formatCode="#,##0.00" sourceLinked="0"/>
        <c:majorTickMark val="out"/>
        <c:minorTickMark val="none"/>
        <c:tickLblPos val="nextTo"/>
        <c:crossAx val="174716176"/>
        <c:crosses val="autoZero"/>
        <c:crossBetween val="midCat"/>
      </c:valAx>
    </c:plotArea>
    <c:legend>
      <c:legendPos val="r"/>
      <c:layout>
        <c:manualLayout>
          <c:xMode val="edge"/>
          <c:yMode val="edge"/>
          <c:x val="0.64792005595918056"/>
          <c:y val="4.5912438028579763E-2"/>
          <c:w val="9.9408423614336924E-2"/>
          <c:h val="0.16743438320209975"/>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'Add1kohm-Amp-1uspulse'!$C$1</c:f>
              <c:strCache>
                <c:ptCount val="1"/>
                <c:pt idx="0">
                  <c:v>V1</c:v>
                </c:pt>
              </c:strCache>
            </c:strRef>
          </c:tx>
          <c:marker>
            <c:symbol val="none"/>
          </c:marker>
          <c:xVal>
            <c:numRef>
              <c:f>'Add1kohm-Amp-1uspulse'!$B$7900:$B$15985</c:f>
              <c:numCache>
                <c:formatCode>0.00E+00</c:formatCode>
                <c:ptCount val="8086"/>
                <c:pt idx="0">
                  <c:v>-4.2999999999999989</c:v>
                </c:pt>
                <c:pt idx="1">
                  <c:v>-4.25</c:v>
                </c:pt>
                <c:pt idx="2">
                  <c:v>-4.2</c:v>
                </c:pt>
                <c:pt idx="3">
                  <c:v>-4.1499999999999995</c:v>
                </c:pt>
                <c:pt idx="4">
                  <c:v>-4.0999999999999996</c:v>
                </c:pt>
                <c:pt idx="5">
                  <c:v>-4.05</c:v>
                </c:pt>
                <c:pt idx="6">
                  <c:v>-4</c:v>
                </c:pt>
                <c:pt idx="7">
                  <c:v>-3.9499999999999997</c:v>
                </c:pt>
                <c:pt idx="8">
                  <c:v>-3.9</c:v>
                </c:pt>
                <c:pt idx="9">
                  <c:v>-3.8499999999999996</c:v>
                </c:pt>
                <c:pt idx="10">
                  <c:v>-3.8</c:v>
                </c:pt>
                <c:pt idx="11">
                  <c:v>-3.7499999999999996</c:v>
                </c:pt>
                <c:pt idx="12">
                  <c:v>-3.6999999999999997</c:v>
                </c:pt>
                <c:pt idx="13">
                  <c:v>-3.65</c:v>
                </c:pt>
                <c:pt idx="14">
                  <c:v>-3.5999999999999996</c:v>
                </c:pt>
                <c:pt idx="15">
                  <c:v>-3.55</c:v>
                </c:pt>
                <c:pt idx="16">
                  <c:v>-3.4999999999999996</c:v>
                </c:pt>
                <c:pt idx="17">
                  <c:v>-3.4499999999999997</c:v>
                </c:pt>
                <c:pt idx="18">
                  <c:v>-3.3999999999999995</c:v>
                </c:pt>
                <c:pt idx="19">
                  <c:v>-3.3499999999999996</c:v>
                </c:pt>
                <c:pt idx="20">
                  <c:v>-3.3</c:v>
                </c:pt>
                <c:pt idx="21">
                  <c:v>-3.25</c:v>
                </c:pt>
                <c:pt idx="22">
                  <c:v>-3.1999999999999997</c:v>
                </c:pt>
                <c:pt idx="23">
                  <c:v>-3.15</c:v>
                </c:pt>
                <c:pt idx="24">
                  <c:v>-3.0999999999999996</c:v>
                </c:pt>
                <c:pt idx="25">
                  <c:v>-3.05</c:v>
                </c:pt>
                <c:pt idx="26">
                  <c:v>-3</c:v>
                </c:pt>
                <c:pt idx="27">
                  <c:v>-2.9499999999999997</c:v>
                </c:pt>
                <c:pt idx="28">
                  <c:v>-2.9</c:v>
                </c:pt>
                <c:pt idx="29">
                  <c:v>-2.8499999999999996</c:v>
                </c:pt>
                <c:pt idx="30">
                  <c:v>-2.8</c:v>
                </c:pt>
                <c:pt idx="31">
                  <c:v>-2.7499999999999996</c:v>
                </c:pt>
                <c:pt idx="32">
                  <c:v>-2.7</c:v>
                </c:pt>
                <c:pt idx="33">
                  <c:v>-2.65</c:v>
                </c:pt>
                <c:pt idx="34">
                  <c:v>-2.6</c:v>
                </c:pt>
                <c:pt idx="35">
                  <c:v>-2.5499999999999998</c:v>
                </c:pt>
                <c:pt idx="36">
                  <c:v>-2.5</c:v>
                </c:pt>
                <c:pt idx="37">
                  <c:v>-2.4499999999999997</c:v>
                </c:pt>
                <c:pt idx="38">
                  <c:v>-2.4</c:v>
                </c:pt>
                <c:pt idx="39">
                  <c:v>-2.3499999999999996</c:v>
                </c:pt>
                <c:pt idx="40">
                  <c:v>-2.2999999999999998</c:v>
                </c:pt>
                <c:pt idx="41">
                  <c:v>-2.2499999999999996</c:v>
                </c:pt>
                <c:pt idx="42">
                  <c:v>-2.1999999999999997</c:v>
                </c:pt>
                <c:pt idx="43">
                  <c:v>-2.1499999999999995</c:v>
                </c:pt>
                <c:pt idx="44">
                  <c:v>-2.1</c:v>
                </c:pt>
                <c:pt idx="45">
                  <c:v>-2.0499999999999998</c:v>
                </c:pt>
                <c:pt idx="46">
                  <c:v>-2</c:v>
                </c:pt>
                <c:pt idx="47">
                  <c:v>-1.95</c:v>
                </c:pt>
                <c:pt idx="48">
                  <c:v>-1.9</c:v>
                </c:pt>
                <c:pt idx="49">
                  <c:v>-1.8499999999999999</c:v>
                </c:pt>
                <c:pt idx="50">
                  <c:v>-1.7999999999999998</c:v>
                </c:pt>
                <c:pt idx="51">
                  <c:v>-1.7499999999999998</c:v>
                </c:pt>
                <c:pt idx="52">
                  <c:v>-1.6999999999999997</c:v>
                </c:pt>
                <c:pt idx="53">
                  <c:v>-1.65</c:v>
                </c:pt>
                <c:pt idx="54">
                  <c:v>-1.5999999999999999</c:v>
                </c:pt>
                <c:pt idx="55">
                  <c:v>-1.5499999999999998</c:v>
                </c:pt>
                <c:pt idx="56">
                  <c:v>-1.5</c:v>
                </c:pt>
                <c:pt idx="57">
                  <c:v>-1.45</c:v>
                </c:pt>
                <c:pt idx="58">
                  <c:v>-1.4</c:v>
                </c:pt>
                <c:pt idx="59">
                  <c:v>-1.35</c:v>
                </c:pt>
                <c:pt idx="60">
                  <c:v>-1.3</c:v>
                </c:pt>
                <c:pt idx="61">
                  <c:v>-1.25</c:v>
                </c:pt>
                <c:pt idx="62">
                  <c:v>-1.2</c:v>
                </c:pt>
                <c:pt idx="63">
                  <c:v>-1.1499999999999999</c:v>
                </c:pt>
                <c:pt idx="64">
                  <c:v>-1.0999999999999999</c:v>
                </c:pt>
                <c:pt idx="65">
                  <c:v>-1.05</c:v>
                </c:pt>
                <c:pt idx="66">
                  <c:v>-1</c:v>
                </c:pt>
                <c:pt idx="67">
                  <c:v>-0.95</c:v>
                </c:pt>
                <c:pt idx="68">
                  <c:v>-0.89999999999999991</c:v>
                </c:pt>
                <c:pt idx="69">
                  <c:v>-0.84999999999999987</c:v>
                </c:pt>
                <c:pt idx="70">
                  <c:v>-0.79999999999999993</c:v>
                </c:pt>
                <c:pt idx="71">
                  <c:v>-0.75</c:v>
                </c:pt>
                <c:pt idx="72">
                  <c:v>-0.7</c:v>
                </c:pt>
                <c:pt idx="73">
                  <c:v>-0.65</c:v>
                </c:pt>
                <c:pt idx="74">
                  <c:v>-0.6</c:v>
                </c:pt>
                <c:pt idx="75">
                  <c:v>-0.54999999999999993</c:v>
                </c:pt>
                <c:pt idx="76">
                  <c:v>-0.5</c:v>
                </c:pt>
                <c:pt idx="77">
                  <c:v>-0.44999999999999996</c:v>
                </c:pt>
                <c:pt idx="78">
                  <c:v>-0.39999999999999997</c:v>
                </c:pt>
                <c:pt idx="79">
                  <c:v>-0.35</c:v>
                </c:pt>
                <c:pt idx="80">
                  <c:v>-0.3</c:v>
                </c:pt>
                <c:pt idx="81">
                  <c:v>-0.25</c:v>
                </c:pt>
                <c:pt idx="82">
                  <c:v>-0.19999999999999998</c:v>
                </c:pt>
                <c:pt idx="83">
                  <c:v>-0.15</c:v>
                </c:pt>
                <c:pt idx="84">
                  <c:v>-9.9999999999999992E-2</c:v>
                </c:pt>
                <c:pt idx="85">
                  <c:v>-4.9999999999999996E-2</c:v>
                </c:pt>
                <c:pt idx="86">
                  <c:v>0</c:v>
                </c:pt>
                <c:pt idx="87">
                  <c:v>4.9999999999999996E-2</c:v>
                </c:pt>
                <c:pt idx="88">
                  <c:v>9.9999999999999992E-2</c:v>
                </c:pt>
                <c:pt idx="89">
                  <c:v>0.15</c:v>
                </c:pt>
                <c:pt idx="90">
                  <c:v>0.19999999999999998</c:v>
                </c:pt>
                <c:pt idx="91">
                  <c:v>0.25</c:v>
                </c:pt>
                <c:pt idx="92">
                  <c:v>0.3</c:v>
                </c:pt>
                <c:pt idx="93">
                  <c:v>0.35</c:v>
                </c:pt>
                <c:pt idx="94">
                  <c:v>0.39999999999999997</c:v>
                </c:pt>
                <c:pt idx="95">
                  <c:v>0.44999999999999996</c:v>
                </c:pt>
                <c:pt idx="96">
                  <c:v>0.5</c:v>
                </c:pt>
                <c:pt idx="97">
                  <c:v>0.54999999999999993</c:v>
                </c:pt>
                <c:pt idx="98">
                  <c:v>0.6</c:v>
                </c:pt>
                <c:pt idx="99">
                  <c:v>0.65</c:v>
                </c:pt>
                <c:pt idx="100">
                  <c:v>0.7</c:v>
                </c:pt>
                <c:pt idx="101">
                  <c:v>0.75</c:v>
                </c:pt>
                <c:pt idx="102">
                  <c:v>0.79999999999999993</c:v>
                </c:pt>
                <c:pt idx="103">
                  <c:v>0.84999999999999987</c:v>
                </c:pt>
                <c:pt idx="104">
                  <c:v>0.89999999999999991</c:v>
                </c:pt>
                <c:pt idx="105">
                  <c:v>0.95</c:v>
                </c:pt>
                <c:pt idx="106">
                  <c:v>1</c:v>
                </c:pt>
                <c:pt idx="107">
                  <c:v>1.05</c:v>
                </c:pt>
                <c:pt idx="108">
                  <c:v>1.0999999999999999</c:v>
                </c:pt>
                <c:pt idx="109">
                  <c:v>1.1499999999999999</c:v>
                </c:pt>
                <c:pt idx="110">
                  <c:v>1.2</c:v>
                </c:pt>
                <c:pt idx="111">
                  <c:v>1.25</c:v>
                </c:pt>
                <c:pt idx="112">
                  <c:v>1.3</c:v>
                </c:pt>
                <c:pt idx="113">
                  <c:v>1.35</c:v>
                </c:pt>
                <c:pt idx="114">
                  <c:v>1.4</c:v>
                </c:pt>
                <c:pt idx="115">
                  <c:v>1.45</c:v>
                </c:pt>
                <c:pt idx="116">
                  <c:v>1.5</c:v>
                </c:pt>
                <c:pt idx="117">
                  <c:v>1.5499999999999998</c:v>
                </c:pt>
                <c:pt idx="118">
                  <c:v>1.5999999999999999</c:v>
                </c:pt>
                <c:pt idx="119">
                  <c:v>1.65</c:v>
                </c:pt>
                <c:pt idx="120">
                  <c:v>1.6999999999999997</c:v>
                </c:pt>
                <c:pt idx="121">
                  <c:v>1.7499999999999998</c:v>
                </c:pt>
                <c:pt idx="122">
                  <c:v>1.7999999999999998</c:v>
                </c:pt>
                <c:pt idx="123">
                  <c:v>1.8499999999999999</c:v>
                </c:pt>
                <c:pt idx="124">
                  <c:v>1.9</c:v>
                </c:pt>
                <c:pt idx="125">
                  <c:v>1.95</c:v>
                </c:pt>
                <c:pt idx="126">
                  <c:v>2</c:v>
                </c:pt>
                <c:pt idx="127">
                  <c:v>2.0499999999999998</c:v>
                </c:pt>
                <c:pt idx="128">
                  <c:v>2.1</c:v>
                </c:pt>
                <c:pt idx="129">
                  <c:v>2.1499999999999995</c:v>
                </c:pt>
                <c:pt idx="130">
                  <c:v>2.1999999999999997</c:v>
                </c:pt>
                <c:pt idx="131">
                  <c:v>2.2499999999999996</c:v>
                </c:pt>
                <c:pt idx="132">
                  <c:v>2.2999999999999998</c:v>
                </c:pt>
                <c:pt idx="133">
                  <c:v>2.3499999999999996</c:v>
                </c:pt>
                <c:pt idx="134">
                  <c:v>2.4</c:v>
                </c:pt>
                <c:pt idx="135">
                  <c:v>2.4499999999999997</c:v>
                </c:pt>
                <c:pt idx="136">
                  <c:v>2.5</c:v>
                </c:pt>
                <c:pt idx="137">
                  <c:v>2.5499999999999998</c:v>
                </c:pt>
                <c:pt idx="138">
                  <c:v>2.6</c:v>
                </c:pt>
                <c:pt idx="139">
                  <c:v>2.65</c:v>
                </c:pt>
                <c:pt idx="140">
                  <c:v>2.7</c:v>
                </c:pt>
                <c:pt idx="141">
                  <c:v>2.7499999999999996</c:v>
                </c:pt>
                <c:pt idx="142">
                  <c:v>2.8</c:v>
                </c:pt>
                <c:pt idx="143">
                  <c:v>2.8499999999999996</c:v>
                </c:pt>
                <c:pt idx="144">
                  <c:v>2.9</c:v>
                </c:pt>
                <c:pt idx="145">
                  <c:v>2.9499999999999997</c:v>
                </c:pt>
                <c:pt idx="146">
                  <c:v>3</c:v>
                </c:pt>
                <c:pt idx="147">
                  <c:v>3.05</c:v>
                </c:pt>
                <c:pt idx="148">
                  <c:v>3.0999999999999996</c:v>
                </c:pt>
                <c:pt idx="149">
                  <c:v>3.15</c:v>
                </c:pt>
                <c:pt idx="150">
                  <c:v>3.1999999999999997</c:v>
                </c:pt>
                <c:pt idx="151">
                  <c:v>3.25</c:v>
                </c:pt>
                <c:pt idx="152">
                  <c:v>3.3</c:v>
                </c:pt>
                <c:pt idx="153">
                  <c:v>3.3499999999999996</c:v>
                </c:pt>
                <c:pt idx="154">
                  <c:v>3.3999999999999995</c:v>
                </c:pt>
                <c:pt idx="155">
                  <c:v>3.4499999999999997</c:v>
                </c:pt>
                <c:pt idx="156">
                  <c:v>3.4999999999999996</c:v>
                </c:pt>
                <c:pt idx="157">
                  <c:v>3.55</c:v>
                </c:pt>
                <c:pt idx="158">
                  <c:v>3.5999999999999996</c:v>
                </c:pt>
                <c:pt idx="159">
                  <c:v>3.65</c:v>
                </c:pt>
                <c:pt idx="160">
                  <c:v>3.6999999999999997</c:v>
                </c:pt>
                <c:pt idx="161">
                  <c:v>3.7499999999999996</c:v>
                </c:pt>
                <c:pt idx="162">
                  <c:v>3.8</c:v>
                </c:pt>
                <c:pt idx="163">
                  <c:v>3.8499999999999996</c:v>
                </c:pt>
                <c:pt idx="164">
                  <c:v>3.9</c:v>
                </c:pt>
                <c:pt idx="165">
                  <c:v>3.9499999999999997</c:v>
                </c:pt>
                <c:pt idx="166">
                  <c:v>4</c:v>
                </c:pt>
                <c:pt idx="167">
                  <c:v>4.05</c:v>
                </c:pt>
                <c:pt idx="168">
                  <c:v>4.0999999999999996</c:v>
                </c:pt>
                <c:pt idx="169">
                  <c:v>4.1499999999999995</c:v>
                </c:pt>
                <c:pt idx="170">
                  <c:v>4.2</c:v>
                </c:pt>
                <c:pt idx="171">
                  <c:v>4.25</c:v>
                </c:pt>
                <c:pt idx="172">
                  <c:v>4.2999999999999989</c:v>
                </c:pt>
                <c:pt idx="173">
                  <c:v>4.3499999999999996</c:v>
                </c:pt>
                <c:pt idx="174">
                  <c:v>4.3999999999999995</c:v>
                </c:pt>
                <c:pt idx="175">
                  <c:v>4.45</c:v>
                </c:pt>
                <c:pt idx="176">
                  <c:v>4.4999999999999991</c:v>
                </c:pt>
                <c:pt idx="177">
                  <c:v>4.55</c:v>
                </c:pt>
                <c:pt idx="178">
                  <c:v>4.5999999999999996</c:v>
                </c:pt>
                <c:pt idx="179">
                  <c:v>4.6500000000000004</c:v>
                </c:pt>
                <c:pt idx="180">
                  <c:v>4.6999999999999993</c:v>
                </c:pt>
                <c:pt idx="181">
                  <c:v>4.75</c:v>
                </c:pt>
                <c:pt idx="182">
                  <c:v>4.8</c:v>
                </c:pt>
                <c:pt idx="183">
                  <c:v>4.8499999999999996</c:v>
                </c:pt>
                <c:pt idx="184">
                  <c:v>4.8999999999999995</c:v>
                </c:pt>
                <c:pt idx="185">
                  <c:v>4.9499999999999993</c:v>
                </c:pt>
                <c:pt idx="186">
                  <c:v>5</c:v>
                </c:pt>
                <c:pt idx="187">
                  <c:v>5.05</c:v>
                </c:pt>
                <c:pt idx="188">
                  <c:v>5.0999999999999996</c:v>
                </c:pt>
                <c:pt idx="189">
                  <c:v>5.1499999999999995</c:v>
                </c:pt>
                <c:pt idx="190">
                  <c:v>5.2</c:v>
                </c:pt>
                <c:pt idx="191">
                  <c:v>5.2499999999999991</c:v>
                </c:pt>
                <c:pt idx="192">
                  <c:v>5.3</c:v>
                </c:pt>
                <c:pt idx="193">
                  <c:v>5.35</c:v>
                </c:pt>
                <c:pt idx="194">
                  <c:v>5.4</c:v>
                </c:pt>
                <c:pt idx="195">
                  <c:v>5.4499999999999993</c:v>
                </c:pt>
                <c:pt idx="196">
                  <c:v>5.4999999999999991</c:v>
                </c:pt>
                <c:pt idx="197">
                  <c:v>5.55</c:v>
                </c:pt>
                <c:pt idx="198">
                  <c:v>5.6</c:v>
                </c:pt>
                <c:pt idx="199">
                  <c:v>5.6499999999999995</c:v>
                </c:pt>
                <c:pt idx="200">
                  <c:v>5.6999999999999993</c:v>
                </c:pt>
                <c:pt idx="201">
                  <c:v>5.75</c:v>
                </c:pt>
                <c:pt idx="202">
                  <c:v>5.8</c:v>
                </c:pt>
                <c:pt idx="203">
                  <c:v>5.85</c:v>
                </c:pt>
                <c:pt idx="204">
                  <c:v>5.8999999999999995</c:v>
                </c:pt>
                <c:pt idx="205">
                  <c:v>5.95</c:v>
                </c:pt>
                <c:pt idx="206">
                  <c:v>6</c:v>
                </c:pt>
                <c:pt idx="207">
                  <c:v>6.05</c:v>
                </c:pt>
                <c:pt idx="208">
                  <c:v>6.1</c:v>
                </c:pt>
                <c:pt idx="209">
                  <c:v>6.1499999999999995</c:v>
                </c:pt>
                <c:pt idx="210">
                  <c:v>6.1999999999999993</c:v>
                </c:pt>
                <c:pt idx="211">
                  <c:v>6.2499999999999991</c:v>
                </c:pt>
                <c:pt idx="212">
                  <c:v>6.3</c:v>
                </c:pt>
                <c:pt idx="213">
                  <c:v>6.35</c:v>
                </c:pt>
                <c:pt idx="214">
                  <c:v>6.3999999999999995</c:v>
                </c:pt>
                <c:pt idx="215">
                  <c:v>6.4499999999999993</c:v>
                </c:pt>
                <c:pt idx="216">
                  <c:v>6.5</c:v>
                </c:pt>
                <c:pt idx="217">
                  <c:v>6.55</c:v>
                </c:pt>
                <c:pt idx="218">
                  <c:v>6.6</c:v>
                </c:pt>
                <c:pt idx="219">
                  <c:v>6.6499999999999995</c:v>
                </c:pt>
                <c:pt idx="220">
                  <c:v>6.6999999999999993</c:v>
                </c:pt>
                <c:pt idx="221">
                  <c:v>6.75</c:v>
                </c:pt>
                <c:pt idx="222">
                  <c:v>6.7999999999999989</c:v>
                </c:pt>
                <c:pt idx="223">
                  <c:v>6.85</c:v>
                </c:pt>
                <c:pt idx="224">
                  <c:v>6.8999999999999995</c:v>
                </c:pt>
                <c:pt idx="225">
                  <c:v>6.95</c:v>
                </c:pt>
                <c:pt idx="226">
                  <c:v>6.9999999999999991</c:v>
                </c:pt>
                <c:pt idx="227">
                  <c:v>7.05</c:v>
                </c:pt>
                <c:pt idx="228">
                  <c:v>7.1</c:v>
                </c:pt>
                <c:pt idx="229">
                  <c:v>7.1499999999999995</c:v>
                </c:pt>
                <c:pt idx="230">
                  <c:v>7.1999999999999993</c:v>
                </c:pt>
                <c:pt idx="231">
                  <c:v>7.25</c:v>
                </c:pt>
                <c:pt idx="232">
                  <c:v>7.3</c:v>
                </c:pt>
                <c:pt idx="233">
                  <c:v>7.3499999999999988</c:v>
                </c:pt>
                <c:pt idx="234">
                  <c:v>7.3999999999999995</c:v>
                </c:pt>
                <c:pt idx="235">
                  <c:v>7.4499999999999993</c:v>
                </c:pt>
                <c:pt idx="236">
                  <c:v>7.4999999999999991</c:v>
                </c:pt>
                <c:pt idx="237">
                  <c:v>7.5499999999999989</c:v>
                </c:pt>
                <c:pt idx="238">
                  <c:v>7.6</c:v>
                </c:pt>
                <c:pt idx="239">
                  <c:v>7.65</c:v>
                </c:pt>
                <c:pt idx="240">
                  <c:v>7.6999999999999993</c:v>
                </c:pt>
                <c:pt idx="241">
                  <c:v>7.7499999999999991</c:v>
                </c:pt>
                <c:pt idx="242">
                  <c:v>7.8</c:v>
                </c:pt>
                <c:pt idx="243">
                  <c:v>7.8500000000000005</c:v>
                </c:pt>
                <c:pt idx="244">
                  <c:v>7.8999999999999995</c:v>
                </c:pt>
                <c:pt idx="245">
                  <c:v>7.9499999999999993</c:v>
                </c:pt>
                <c:pt idx="246">
                  <c:v>8</c:v>
                </c:pt>
                <c:pt idx="247">
                  <c:v>8.0499999999999989</c:v>
                </c:pt>
                <c:pt idx="248">
                  <c:v>8.1</c:v>
                </c:pt>
                <c:pt idx="249">
                  <c:v>8.15</c:v>
                </c:pt>
                <c:pt idx="250">
                  <c:v>8.1999999999999993</c:v>
                </c:pt>
                <c:pt idx="251">
                  <c:v>8.2499999999999982</c:v>
                </c:pt>
                <c:pt idx="252">
                  <c:v>8.2999999999999989</c:v>
                </c:pt>
                <c:pt idx="253">
                  <c:v>8.35</c:v>
                </c:pt>
                <c:pt idx="254">
                  <c:v>8.4</c:v>
                </c:pt>
                <c:pt idx="255">
                  <c:v>8.4499999999999993</c:v>
                </c:pt>
                <c:pt idx="256">
                  <c:v>8.5</c:v>
                </c:pt>
                <c:pt idx="257">
                  <c:v>8.5500000000000007</c:v>
                </c:pt>
                <c:pt idx="258">
                  <c:v>8.5999999999999979</c:v>
                </c:pt>
                <c:pt idx="259">
                  <c:v>8.6499999999999986</c:v>
                </c:pt>
                <c:pt idx="260">
                  <c:v>8.6999999999999993</c:v>
                </c:pt>
                <c:pt idx="261">
                  <c:v>8.75</c:v>
                </c:pt>
                <c:pt idx="262">
                  <c:v>8.7999999999999989</c:v>
                </c:pt>
                <c:pt idx="263">
                  <c:v>8.85</c:v>
                </c:pt>
                <c:pt idx="264">
                  <c:v>8.9</c:v>
                </c:pt>
                <c:pt idx="265">
                  <c:v>8.9499999999999993</c:v>
                </c:pt>
                <c:pt idx="266">
                  <c:v>8.9999999999999982</c:v>
                </c:pt>
                <c:pt idx="267">
                  <c:v>9.0499999999999989</c:v>
                </c:pt>
                <c:pt idx="268">
                  <c:v>9.1</c:v>
                </c:pt>
                <c:pt idx="269">
                  <c:v>9.1499999999999986</c:v>
                </c:pt>
                <c:pt idx="270">
                  <c:v>9.1999999999999993</c:v>
                </c:pt>
                <c:pt idx="271">
                  <c:v>9.25</c:v>
                </c:pt>
                <c:pt idx="272">
                  <c:v>9.3000000000000007</c:v>
                </c:pt>
                <c:pt idx="273">
                  <c:v>9.35</c:v>
                </c:pt>
                <c:pt idx="274">
                  <c:v>9.3999999999999986</c:v>
                </c:pt>
                <c:pt idx="275">
                  <c:v>9.4499999999999993</c:v>
                </c:pt>
                <c:pt idx="276">
                  <c:v>9.5</c:v>
                </c:pt>
                <c:pt idx="277">
                  <c:v>9.5499999999999989</c:v>
                </c:pt>
                <c:pt idx="278">
                  <c:v>9.6</c:v>
                </c:pt>
                <c:pt idx="279">
                  <c:v>9.65</c:v>
                </c:pt>
                <c:pt idx="280">
                  <c:v>9.6999999999999993</c:v>
                </c:pt>
                <c:pt idx="281">
                  <c:v>9.7499999999999982</c:v>
                </c:pt>
                <c:pt idx="282">
                  <c:v>9.7999999999999989</c:v>
                </c:pt>
                <c:pt idx="283">
                  <c:v>9.85</c:v>
                </c:pt>
                <c:pt idx="284">
                  <c:v>9.8999999999999986</c:v>
                </c:pt>
                <c:pt idx="285">
                  <c:v>9.9499999999999993</c:v>
                </c:pt>
                <c:pt idx="286">
                  <c:v>10</c:v>
                </c:pt>
                <c:pt idx="287">
                  <c:v>10.050000000000001</c:v>
                </c:pt>
                <c:pt idx="288">
                  <c:v>10.1</c:v>
                </c:pt>
                <c:pt idx="289">
                  <c:v>10.149999999999999</c:v>
                </c:pt>
                <c:pt idx="290">
                  <c:v>10.199999999999999</c:v>
                </c:pt>
                <c:pt idx="291">
                  <c:v>10.25</c:v>
                </c:pt>
                <c:pt idx="292">
                  <c:v>10.299999999999999</c:v>
                </c:pt>
                <c:pt idx="293">
                  <c:v>10.35</c:v>
                </c:pt>
                <c:pt idx="294">
                  <c:v>10.4</c:v>
                </c:pt>
                <c:pt idx="295">
                  <c:v>10.45</c:v>
                </c:pt>
                <c:pt idx="296">
                  <c:v>10.499999999999998</c:v>
                </c:pt>
                <c:pt idx="297">
                  <c:v>10.549999999999999</c:v>
                </c:pt>
                <c:pt idx="298">
                  <c:v>10.6</c:v>
                </c:pt>
                <c:pt idx="299">
                  <c:v>10.649999999999999</c:v>
                </c:pt>
                <c:pt idx="300">
                  <c:v>10.7</c:v>
                </c:pt>
                <c:pt idx="301">
                  <c:v>10.75</c:v>
                </c:pt>
                <c:pt idx="302">
                  <c:v>10.8</c:v>
                </c:pt>
                <c:pt idx="303">
                  <c:v>10.85</c:v>
                </c:pt>
                <c:pt idx="304">
                  <c:v>10.899999999999999</c:v>
                </c:pt>
                <c:pt idx="305">
                  <c:v>10.95</c:v>
                </c:pt>
                <c:pt idx="306">
                  <c:v>10.999999999999998</c:v>
                </c:pt>
                <c:pt idx="307">
                  <c:v>11.049999999999999</c:v>
                </c:pt>
                <c:pt idx="308">
                  <c:v>11.1</c:v>
                </c:pt>
                <c:pt idx="309">
                  <c:v>11.15</c:v>
                </c:pt>
                <c:pt idx="310">
                  <c:v>11.2</c:v>
                </c:pt>
                <c:pt idx="311">
                  <c:v>11.25</c:v>
                </c:pt>
                <c:pt idx="312">
                  <c:v>11.299999999999999</c:v>
                </c:pt>
                <c:pt idx="313">
                  <c:v>11.35</c:v>
                </c:pt>
                <c:pt idx="314">
                  <c:v>11.399999999999999</c:v>
                </c:pt>
                <c:pt idx="315">
                  <c:v>11.45</c:v>
                </c:pt>
                <c:pt idx="316">
                  <c:v>11.5</c:v>
                </c:pt>
                <c:pt idx="317">
                  <c:v>11.549999999999999</c:v>
                </c:pt>
                <c:pt idx="318">
                  <c:v>11.6</c:v>
                </c:pt>
                <c:pt idx="319">
                  <c:v>11.649999999999999</c:v>
                </c:pt>
                <c:pt idx="320">
                  <c:v>11.7</c:v>
                </c:pt>
                <c:pt idx="321">
                  <c:v>11.749999999999998</c:v>
                </c:pt>
                <c:pt idx="322">
                  <c:v>11.799999999999999</c:v>
                </c:pt>
                <c:pt idx="323">
                  <c:v>11.85</c:v>
                </c:pt>
                <c:pt idx="324">
                  <c:v>11.9</c:v>
                </c:pt>
                <c:pt idx="325">
                  <c:v>11.95</c:v>
                </c:pt>
                <c:pt idx="326">
                  <c:v>12</c:v>
                </c:pt>
                <c:pt idx="327">
                  <c:v>12.049999999999999</c:v>
                </c:pt>
                <c:pt idx="328">
                  <c:v>12.1</c:v>
                </c:pt>
                <c:pt idx="329">
                  <c:v>12.149999999999999</c:v>
                </c:pt>
                <c:pt idx="330">
                  <c:v>12.2</c:v>
                </c:pt>
                <c:pt idx="331">
                  <c:v>12.25</c:v>
                </c:pt>
                <c:pt idx="332">
                  <c:v>12.299999999999999</c:v>
                </c:pt>
                <c:pt idx="333">
                  <c:v>12.35</c:v>
                </c:pt>
                <c:pt idx="334">
                  <c:v>12.399999999999999</c:v>
                </c:pt>
                <c:pt idx="335">
                  <c:v>12.45</c:v>
                </c:pt>
                <c:pt idx="336">
                  <c:v>12.499999999999998</c:v>
                </c:pt>
                <c:pt idx="337">
                  <c:v>12.549999999999999</c:v>
                </c:pt>
                <c:pt idx="338">
                  <c:v>12.6</c:v>
                </c:pt>
                <c:pt idx="339">
                  <c:v>12.65</c:v>
                </c:pt>
                <c:pt idx="340">
                  <c:v>12.7</c:v>
                </c:pt>
                <c:pt idx="341">
                  <c:v>12.75</c:v>
                </c:pt>
                <c:pt idx="342">
                  <c:v>12.799999999999999</c:v>
                </c:pt>
                <c:pt idx="343">
                  <c:v>12.849999999999998</c:v>
                </c:pt>
                <c:pt idx="344">
                  <c:v>12.899999999999999</c:v>
                </c:pt>
                <c:pt idx="345">
                  <c:v>12.95</c:v>
                </c:pt>
                <c:pt idx="346">
                  <c:v>13</c:v>
                </c:pt>
                <c:pt idx="347">
                  <c:v>13.049999999999999</c:v>
                </c:pt>
                <c:pt idx="348">
                  <c:v>13.1</c:v>
                </c:pt>
                <c:pt idx="349">
                  <c:v>13.15</c:v>
                </c:pt>
                <c:pt idx="350">
                  <c:v>13.2</c:v>
                </c:pt>
                <c:pt idx="351">
                  <c:v>13.249999999999998</c:v>
                </c:pt>
                <c:pt idx="352">
                  <c:v>13.299999999999999</c:v>
                </c:pt>
                <c:pt idx="353">
                  <c:v>13.35</c:v>
                </c:pt>
                <c:pt idx="354">
                  <c:v>13.399999999999999</c:v>
                </c:pt>
                <c:pt idx="355">
                  <c:v>13.45</c:v>
                </c:pt>
                <c:pt idx="356">
                  <c:v>13.5</c:v>
                </c:pt>
                <c:pt idx="357">
                  <c:v>13.549999999999999</c:v>
                </c:pt>
                <c:pt idx="358">
                  <c:v>13.599999999999998</c:v>
                </c:pt>
                <c:pt idx="359">
                  <c:v>13.649999999999999</c:v>
                </c:pt>
                <c:pt idx="360">
                  <c:v>13.7</c:v>
                </c:pt>
                <c:pt idx="361">
                  <c:v>13.75</c:v>
                </c:pt>
                <c:pt idx="362">
                  <c:v>13.799999999999999</c:v>
                </c:pt>
                <c:pt idx="363">
                  <c:v>13.85</c:v>
                </c:pt>
                <c:pt idx="364">
                  <c:v>13.9</c:v>
                </c:pt>
                <c:pt idx="365">
                  <c:v>13.949999999999998</c:v>
                </c:pt>
                <c:pt idx="366">
                  <c:v>13.999999999999998</c:v>
                </c:pt>
                <c:pt idx="367">
                  <c:v>14.049999999999999</c:v>
                </c:pt>
                <c:pt idx="368">
                  <c:v>14.1</c:v>
                </c:pt>
                <c:pt idx="369">
                  <c:v>14.149999999999999</c:v>
                </c:pt>
                <c:pt idx="370">
                  <c:v>14.2</c:v>
                </c:pt>
                <c:pt idx="371">
                  <c:v>14.25</c:v>
                </c:pt>
                <c:pt idx="372">
                  <c:v>14.299999999999999</c:v>
                </c:pt>
                <c:pt idx="373">
                  <c:v>14.349999999999998</c:v>
                </c:pt>
                <c:pt idx="374">
                  <c:v>14.399999999999999</c:v>
                </c:pt>
                <c:pt idx="375">
                  <c:v>14.45</c:v>
                </c:pt>
                <c:pt idx="376">
                  <c:v>14.5</c:v>
                </c:pt>
                <c:pt idx="377">
                  <c:v>14.549999999999999</c:v>
                </c:pt>
                <c:pt idx="378">
                  <c:v>14.6</c:v>
                </c:pt>
                <c:pt idx="379">
                  <c:v>14.65</c:v>
                </c:pt>
                <c:pt idx="380">
                  <c:v>14.699999999999998</c:v>
                </c:pt>
                <c:pt idx="381">
                  <c:v>14.749999999999998</c:v>
                </c:pt>
                <c:pt idx="382">
                  <c:v>14.799999999999999</c:v>
                </c:pt>
                <c:pt idx="383">
                  <c:v>14.85</c:v>
                </c:pt>
                <c:pt idx="384">
                  <c:v>14.899999999999999</c:v>
                </c:pt>
                <c:pt idx="385">
                  <c:v>14.950000000000001</c:v>
                </c:pt>
                <c:pt idx="386">
                  <c:v>14.999999999999998</c:v>
                </c:pt>
                <c:pt idx="387">
                  <c:v>15.049999999999999</c:v>
                </c:pt>
                <c:pt idx="388">
                  <c:v>15.099999999999998</c:v>
                </c:pt>
                <c:pt idx="389">
                  <c:v>15.149999999999999</c:v>
                </c:pt>
                <c:pt idx="390">
                  <c:v>15.2</c:v>
                </c:pt>
                <c:pt idx="391">
                  <c:v>15.25</c:v>
                </c:pt>
                <c:pt idx="392">
                  <c:v>15.3</c:v>
                </c:pt>
                <c:pt idx="393">
                  <c:v>15.349999999999998</c:v>
                </c:pt>
                <c:pt idx="394">
                  <c:v>15.399999999999999</c:v>
                </c:pt>
                <c:pt idx="395">
                  <c:v>15.45</c:v>
                </c:pt>
                <c:pt idx="396">
                  <c:v>15.499999999999998</c:v>
                </c:pt>
                <c:pt idx="397">
                  <c:v>15.549999999999999</c:v>
                </c:pt>
                <c:pt idx="398">
                  <c:v>15.6</c:v>
                </c:pt>
                <c:pt idx="399">
                  <c:v>15.65</c:v>
                </c:pt>
                <c:pt idx="400">
                  <c:v>15.700000000000001</c:v>
                </c:pt>
                <c:pt idx="401">
                  <c:v>15.749999999999998</c:v>
                </c:pt>
                <c:pt idx="402">
                  <c:v>15.799999999999999</c:v>
                </c:pt>
                <c:pt idx="403">
                  <c:v>15.849999999999998</c:v>
                </c:pt>
                <c:pt idx="404">
                  <c:v>15.899999999999999</c:v>
                </c:pt>
                <c:pt idx="405">
                  <c:v>15.95</c:v>
                </c:pt>
                <c:pt idx="406">
                  <c:v>16</c:v>
                </c:pt>
                <c:pt idx="407">
                  <c:v>16.05</c:v>
                </c:pt>
                <c:pt idx="408">
                  <c:v>16.099999999999998</c:v>
                </c:pt>
                <c:pt idx="409">
                  <c:v>16.149999999999999</c:v>
                </c:pt>
                <c:pt idx="410">
                  <c:v>16.2</c:v>
                </c:pt>
                <c:pt idx="411">
                  <c:v>16.25</c:v>
                </c:pt>
                <c:pt idx="412">
                  <c:v>16.3</c:v>
                </c:pt>
                <c:pt idx="413">
                  <c:v>16.350000000000001</c:v>
                </c:pt>
                <c:pt idx="414">
                  <c:v>16.399999999999999</c:v>
                </c:pt>
                <c:pt idx="415">
                  <c:v>16.449999999999996</c:v>
                </c:pt>
                <c:pt idx="416">
                  <c:v>16.499999999999996</c:v>
                </c:pt>
                <c:pt idx="417">
                  <c:v>16.549999999999997</c:v>
                </c:pt>
                <c:pt idx="418">
                  <c:v>16.599999999999998</c:v>
                </c:pt>
                <c:pt idx="419">
                  <c:v>16.649999999999999</c:v>
                </c:pt>
                <c:pt idx="420">
                  <c:v>16.7</c:v>
                </c:pt>
                <c:pt idx="421">
                  <c:v>16.75</c:v>
                </c:pt>
                <c:pt idx="422">
                  <c:v>16.8</c:v>
                </c:pt>
                <c:pt idx="423">
                  <c:v>16.849999999999998</c:v>
                </c:pt>
                <c:pt idx="424">
                  <c:v>16.899999999999999</c:v>
                </c:pt>
                <c:pt idx="425">
                  <c:v>16.95</c:v>
                </c:pt>
                <c:pt idx="426">
                  <c:v>17</c:v>
                </c:pt>
                <c:pt idx="427">
                  <c:v>17.05</c:v>
                </c:pt>
                <c:pt idx="428">
                  <c:v>17.100000000000001</c:v>
                </c:pt>
                <c:pt idx="429">
                  <c:v>17.149999999999999</c:v>
                </c:pt>
                <c:pt idx="430">
                  <c:v>17.199999999999996</c:v>
                </c:pt>
                <c:pt idx="431">
                  <c:v>17.249999999999996</c:v>
                </c:pt>
                <c:pt idx="432">
                  <c:v>17.299999999999997</c:v>
                </c:pt>
                <c:pt idx="433">
                  <c:v>17.349999999999998</c:v>
                </c:pt>
                <c:pt idx="434">
                  <c:v>17.399999999999999</c:v>
                </c:pt>
                <c:pt idx="435">
                  <c:v>17.45</c:v>
                </c:pt>
                <c:pt idx="436">
                  <c:v>17.5</c:v>
                </c:pt>
                <c:pt idx="437">
                  <c:v>17.55</c:v>
                </c:pt>
                <c:pt idx="438">
                  <c:v>17.599999999999998</c:v>
                </c:pt>
                <c:pt idx="439">
                  <c:v>17.649999999999999</c:v>
                </c:pt>
                <c:pt idx="440">
                  <c:v>17.7</c:v>
                </c:pt>
                <c:pt idx="441">
                  <c:v>17.75</c:v>
                </c:pt>
                <c:pt idx="442">
                  <c:v>17.8</c:v>
                </c:pt>
                <c:pt idx="443">
                  <c:v>17.850000000000001</c:v>
                </c:pt>
                <c:pt idx="444">
                  <c:v>17.899999999999999</c:v>
                </c:pt>
                <c:pt idx="445">
                  <c:v>17.949999999999996</c:v>
                </c:pt>
                <c:pt idx="446">
                  <c:v>17.999999999999996</c:v>
                </c:pt>
                <c:pt idx="447">
                  <c:v>18.049999999999997</c:v>
                </c:pt>
                <c:pt idx="448">
                  <c:v>18.099999999999998</c:v>
                </c:pt>
                <c:pt idx="449">
                  <c:v>18.149999999999999</c:v>
                </c:pt>
                <c:pt idx="450">
                  <c:v>18.2</c:v>
                </c:pt>
                <c:pt idx="451">
                  <c:v>18.25</c:v>
                </c:pt>
                <c:pt idx="452">
                  <c:v>18.299999999999997</c:v>
                </c:pt>
                <c:pt idx="453">
                  <c:v>18.349999999999998</c:v>
                </c:pt>
                <c:pt idx="454">
                  <c:v>18.399999999999999</c:v>
                </c:pt>
                <c:pt idx="455">
                  <c:v>18.45</c:v>
                </c:pt>
                <c:pt idx="456">
                  <c:v>18.5</c:v>
                </c:pt>
                <c:pt idx="457">
                  <c:v>18.55</c:v>
                </c:pt>
                <c:pt idx="458">
                  <c:v>18.600000000000001</c:v>
                </c:pt>
                <c:pt idx="459">
                  <c:v>18.650000000000002</c:v>
                </c:pt>
                <c:pt idx="460">
                  <c:v>18.7</c:v>
                </c:pt>
                <c:pt idx="461">
                  <c:v>18.749999999999996</c:v>
                </c:pt>
                <c:pt idx="462">
                  <c:v>18.799999999999997</c:v>
                </c:pt>
                <c:pt idx="463">
                  <c:v>18.849999999999998</c:v>
                </c:pt>
                <c:pt idx="464">
                  <c:v>18.899999999999999</c:v>
                </c:pt>
                <c:pt idx="465">
                  <c:v>18.95</c:v>
                </c:pt>
                <c:pt idx="466">
                  <c:v>19</c:v>
                </c:pt>
                <c:pt idx="467">
                  <c:v>19.049999999999997</c:v>
                </c:pt>
                <c:pt idx="468">
                  <c:v>19.099999999999998</c:v>
                </c:pt>
                <c:pt idx="469">
                  <c:v>19.149999999999999</c:v>
                </c:pt>
                <c:pt idx="470">
                  <c:v>19.2</c:v>
                </c:pt>
                <c:pt idx="471">
                  <c:v>19.25</c:v>
                </c:pt>
                <c:pt idx="472">
                  <c:v>19.3</c:v>
                </c:pt>
                <c:pt idx="473">
                  <c:v>19.350000000000001</c:v>
                </c:pt>
                <c:pt idx="474">
                  <c:v>19.399999999999999</c:v>
                </c:pt>
                <c:pt idx="475">
                  <c:v>19.45</c:v>
                </c:pt>
                <c:pt idx="476">
                  <c:v>19.499999999999996</c:v>
                </c:pt>
                <c:pt idx="477">
                  <c:v>19.549999999999997</c:v>
                </c:pt>
                <c:pt idx="478">
                  <c:v>19.599999999999998</c:v>
                </c:pt>
                <c:pt idx="479">
                  <c:v>19.649999999999999</c:v>
                </c:pt>
                <c:pt idx="480">
                  <c:v>19.7</c:v>
                </c:pt>
                <c:pt idx="481">
                  <c:v>19.75</c:v>
                </c:pt>
                <c:pt idx="482">
                  <c:v>19.799999999999997</c:v>
                </c:pt>
                <c:pt idx="483">
                  <c:v>19.849999999999998</c:v>
                </c:pt>
                <c:pt idx="484">
                  <c:v>19.899999999999999</c:v>
                </c:pt>
                <c:pt idx="485">
                  <c:v>19.95</c:v>
                </c:pt>
                <c:pt idx="486">
                  <c:v>20</c:v>
                </c:pt>
                <c:pt idx="487">
                  <c:v>20.05</c:v>
                </c:pt>
                <c:pt idx="488">
                  <c:v>20.100000000000001</c:v>
                </c:pt>
                <c:pt idx="489">
                  <c:v>20.149999999999999</c:v>
                </c:pt>
                <c:pt idx="490">
                  <c:v>20.2</c:v>
                </c:pt>
                <c:pt idx="491">
                  <c:v>20.249999999999996</c:v>
                </c:pt>
                <c:pt idx="492">
                  <c:v>20.299999999999997</c:v>
                </c:pt>
                <c:pt idx="493">
                  <c:v>20.349999999999998</c:v>
                </c:pt>
                <c:pt idx="494">
                  <c:v>20.399999999999999</c:v>
                </c:pt>
                <c:pt idx="495">
                  <c:v>20.45</c:v>
                </c:pt>
                <c:pt idx="496">
                  <c:v>20.5</c:v>
                </c:pt>
                <c:pt idx="497">
                  <c:v>20.549999999999997</c:v>
                </c:pt>
                <c:pt idx="498">
                  <c:v>20.599999999999998</c:v>
                </c:pt>
                <c:pt idx="499">
                  <c:v>20.65</c:v>
                </c:pt>
                <c:pt idx="500">
                  <c:v>20.7</c:v>
                </c:pt>
                <c:pt idx="501">
                  <c:v>20.75</c:v>
                </c:pt>
                <c:pt idx="502">
                  <c:v>20.8</c:v>
                </c:pt>
                <c:pt idx="503">
                  <c:v>20.85</c:v>
                </c:pt>
                <c:pt idx="504">
                  <c:v>20.9</c:v>
                </c:pt>
                <c:pt idx="505">
                  <c:v>20.95</c:v>
                </c:pt>
                <c:pt idx="506">
                  <c:v>20.999999999999996</c:v>
                </c:pt>
                <c:pt idx="507">
                  <c:v>21.049999999999997</c:v>
                </c:pt>
                <c:pt idx="508">
                  <c:v>21.099999999999998</c:v>
                </c:pt>
                <c:pt idx="509">
                  <c:v>21.15</c:v>
                </c:pt>
                <c:pt idx="510">
                  <c:v>21.2</c:v>
                </c:pt>
                <c:pt idx="511">
                  <c:v>21.249999999999996</c:v>
                </c:pt>
                <c:pt idx="512">
                  <c:v>21.299999999999997</c:v>
                </c:pt>
                <c:pt idx="513">
                  <c:v>21.349999999999998</c:v>
                </c:pt>
                <c:pt idx="514">
                  <c:v>21.4</c:v>
                </c:pt>
                <c:pt idx="515">
                  <c:v>21.45</c:v>
                </c:pt>
                <c:pt idx="516">
                  <c:v>21.5</c:v>
                </c:pt>
                <c:pt idx="517">
                  <c:v>21.55</c:v>
                </c:pt>
                <c:pt idx="518">
                  <c:v>21.6</c:v>
                </c:pt>
                <c:pt idx="519">
                  <c:v>21.65</c:v>
                </c:pt>
                <c:pt idx="520">
                  <c:v>21.7</c:v>
                </c:pt>
                <c:pt idx="521">
                  <c:v>21.749999999999996</c:v>
                </c:pt>
                <c:pt idx="522">
                  <c:v>21.799999999999997</c:v>
                </c:pt>
                <c:pt idx="523">
                  <c:v>21.849999999999998</c:v>
                </c:pt>
                <c:pt idx="524">
                  <c:v>21.9</c:v>
                </c:pt>
                <c:pt idx="525">
                  <c:v>21.95</c:v>
                </c:pt>
                <c:pt idx="526">
                  <c:v>21.999999999999996</c:v>
                </c:pt>
                <c:pt idx="527">
                  <c:v>22.049999999999997</c:v>
                </c:pt>
                <c:pt idx="528">
                  <c:v>22.099999999999998</c:v>
                </c:pt>
                <c:pt idx="529">
                  <c:v>22.15</c:v>
                </c:pt>
                <c:pt idx="530">
                  <c:v>22.2</c:v>
                </c:pt>
                <c:pt idx="531">
                  <c:v>22.25</c:v>
                </c:pt>
                <c:pt idx="532">
                  <c:v>22.3</c:v>
                </c:pt>
                <c:pt idx="533">
                  <c:v>22.35</c:v>
                </c:pt>
                <c:pt idx="534">
                  <c:v>22.4</c:v>
                </c:pt>
                <c:pt idx="535">
                  <c:v>22.45</c:v>
                </c:pt>
                <c:pt idx="536">
                  <c:v>22.5</c:v>
                </c:pt>
                <c:pt idx="537">
                  <c:v>22.549999999999997</c:v>
                </c:pt>
                <c:pt idx="538">
                  <c:v>22.599999999999998</c:v>
                </c:pt>
                <c:pt idx="539">
                  <c:v>22.65</c:v>
                </c:pt>
                <c:pt idx="540">
                  <c:v>22.7</c:v>
                </c:pt>
                <c:pt idx="541">
                  <c:v>22.749999999999996</c:v>
                </c:pt>
                <c:pt idx="542">
                  <c:v>22.799999999999997</c:v>
                </c:pt>
                <c:pt idx="543">
                  <c:v>22.849999999999998</c:v>
                </c:pt>
                <c:pt idx="544">
                  <c:v>22.9</c:v>
                </c:pt>
                <c:pt idx="545">
                  <c:v>22.95</c:v>
                </c:pt>
                <c:pt idx="546">
                  <c:v>23</c:v>
                </c:pt>
                <c:pt idx="547">
                  <c:v>23.05</c:v>
                </c:pt>
                <c:pt idx="548">
                  <c:v>23.099999999999998</c:v>
                </c:pt>
                <c:pt idx="549">
                  <c:v>23.15</c:v>
                </c:pt>
                <c:pt idx="550">
                  <c:v>23.2</c:v>
                </c:pt>
                <c:pt idx="551">
                  <c:v>23.25</c:v>
                </c:pt>
                <c:pt idx="552">
                  <c:v>23.299999999999997</c:v>
                </c:pt>
                <c:pt idx="553">
                  <c:v>23.349999999999998</c:v>
                </c:pt>
                <c:pt idx="554">
                  <c:v>23.4</c:v>
                </c:pt>
                <c:pt idx="555">
                  <c:v>23.45</c:v>
                </c:pt>
                <c:pt idx="556">
                  <c:v>23.499999999999996</c:v>
                </c:pt>
                <c:pt idx="557">
                  <c:v>23.549999999999997</c:v>
                </c:pt>
                <c:pt idx="558">
                  <c:v>23.599999999999998</c:v>
                </c:pt>
                <c:pt idx="559">
                  <c:v>23.65</c:v>
                </c:pt>
                <c:pt idx="560">
                  <c:v>23.7</c:v>
                </c:pt>
                <c:pt idx="561">
                  <c:v>23.75</c:v>
                </c:pt>
                <c:pt idx="562">
                  <c:v>23.8</c:v>
                </c:pt>
                <c:pt idx="563">
                  <c:v>23.849999999999998</c:v>
                </c:pt>
                <c:pt idx="564">
                  <c:v>23.9</c:v>
                </c:pt>
                <c:pt idx="565">
                  <c:v>23.95</c:v>
                </c:pt>
                <c:pt idx="566">
                  <c:v>24</c:v>
                </c:pt>
                <c:pt idx="567">
                  <c:v>24.049999999999997</c:v>
                </c:pt>
                <c:pt idx="568">
                  <c:v>24.099999999999998</c:v>
                </c:pt>
                <c:pt idx="569">
                  <c:v>24.15</c:v>
                </c:pt>
                <c:pt idx="570">
                  <c:v>24.2</c:v>
                </c:pt>
                <c:pt idx="571">
                  <c:v>24.249999999999996</c:v>
                </c:pt>
                <c:pt idx="572">
                  <c:v>24.299999999999997</c:v>
                </c:pt>
                <c:pt idx="573">
                  <c:v>24.349999999999998</c:v>
                </c:pt>
                <c:pt idx="574">
                  <c:v>24.4</c:v>
                </c:pt>
                <c:pt idx="575">
                  <c:v>24.45</c:v>
                </c:pt>
                <c:pt idx="576">
                  <c:v>24.5</c:v>
                </c:pt>
                <c:pt idx="577">
                  <c:v>24.55</c:v>
                </c:pt>
                <c:pt idx="578">
                  <c:v>24.599999999999998</c:v>
                </c:pt>
                <c:pt idx="579">
                  <c:v>24.65</c:v>
                </c:pt>
                <c:pt idx="580">
                  <c:v>24.7</c:v>
                </c:pt>
                <c:pt idx="581">
                  <c:v>24.75</c:v>
                </c:pt>
                <c:pt idx="582">
                  <c:v>24.799999999999997</c:v>
                </c:pt>
                <c:pt idx="583">
                  <c:v>24.849999999999998</c:v>
                </c:pt>
                <c:pt idx="584">
                  <c:v>24.9</c:v>
                </c:pt>
                <c:pt idx="585">
                  <c:v>24.949999999999996</c:v>
                </c:pt>
                <c:pt idx="586">
                  <c:v>24.999999999999996</c:v>
                </c:pt>
                <c:pt idx="587">
                  <c:v>25.049999999999997</c:v>
                </c:pt>
                <c:pt idx="588">
                  <c:v>25.099999999999998</c:v>
                </c:pt>
                <c:pt idx="589">
                  <c:v>25.15</c:v>
                </c:pt>
                <c:pt idx="590">
                  <c:v>25.2</c:v>
                </c:pt>
                <c:pt idx="591">
                  <c:v>25.25</c:v>
                </c:pt>
                <c:pt idx="592">
                  <c:v>25.3</c:v>
                </c:pt>
                <c:pt idx="593">
                  <c:v>25.349999999999998</c:v>
                </c:pt>
                <c:pt idx="594">
                  <c:v>25.4</c:v>
                </c:pt>
                <c:pt idx="595">
                  <c:v>25.45</c:v>
                </c:pt>
                <c:pt idx="596">
                  <c:v>25.5</c:v>
                </c:pt>
                <c:pt idx="597">
                  <c:v>25.549999999999997</c:v>
                </c:pt>
                <c:pt idx="598">
                  <c:v>25.599999999999998</c:v>
                </c:pt>
                <c:pt idx="599">
                  <c:v>25.65</c:v>
                </c:pt>
                <c:pt idx="600">
                  <c:v>25.699999999999996</c:v>
                </c:pt>
                <c:pt idx="601">
                  <c:v>25.749999999999996</c:v>
                </c:pt>
                <c:pt idx="602">
                  <c:v>25.799999999999997</c:v>
                </c:pt>
                <c:pt idx="603">
                  <c:v>25.849999999999998</c:v>
                </c:pt>
                <c:pt idx="604">
                  <c:v>25.9</c:v>
                </c:pt>
                <c:pt idx="605">
                  <c:v>25.95</c:v>
                </c:pt>
                <c:pt idx="606">
                  <c:v>26</c:v>
                </c:pt>
                <c:pt idx="607">
                  <c:v>26.049999999999997</c:v>
                </c:pt>
                <c:pt idx="608">
                  <c:v>26.099999999999998</c:v>
                </c:pt>
                <c:pt idx="609">
                  <c:v>26.15</c:v>
                </c:pt>
                <c:pt idx="610">
                  <c:v>26.2</c:v>
                </c:pt>
                <c:pt idx="611">
                  <c:v>26.25</c:v>
                </c:pt>
                <c:pt idx="612">
                  <c:v>26.3</c:v>
                </c:pt>
                <c:pt idx="613">
                  <c:v>26.349999999999998</c:v>
                </c:pt>
                <c:pt idx="614">
                  <c:v>26.4</c:v>
                </c:pt>
                <c:pt idx="615">
                  <c:v>26.449999999999996</c:v>
                </c:pt>
                <c:pt idx="616">
                  <c:v>26.499999999999996</c:v>
                </c:pt>
                <c:pt idx="617">
                  <c:v>26.549999999999997</c:v>
                </c:pt>
                <c:pt idx="618">
                  <c:v>26.599999999999998</c:v>
                </c:pt>
                <c:pt idx="619">
                  <c:v>26.65</c:v>
                </c:pt>
                <c:pt idx="620">
                  <c:v>26.7</c:v>
                </c:pt>
                <c:pt idx="621">
                  <c:v>26.75</c:v>
                </c:pt>
                <c:pt idx="622">
                  <c:v>26.799999999999997</c:v>
                </c:pt>
                <c:pt idx="623">
                  <c:v>26.849999999999998</c:v>
                </c:pt>
                <c:pt idx="624">
                  <c:v>26.9</c:v>
                </c:pt>
                <c:pt idx="625">
                  <c:v>26.95</c:v>
                </c:pt>
                <c:pt idx="626">
                  <c:v>27</c:v>
                </c:pt>
                <c:pt idx="627">
                  <c:v>27.05</c:v>
                </c:pt>
                <c:pt idx="628">
                  <c:v>27.099999999999998</c:v>
                </c:pt>
                <c:pt idx="629">
                  <c:v>27.15</c:v>
                </c:pt>
                <c:pt idx="630">
                  <c:v>27.199999999999996</c:v>
                </c:pt>
                <c:pt idx="631">
                  <c:v>27.249999999999996</c:v>
                </c:pt>
                <c:pt idx="632">
                  <c:v>27.299999999999997</c:v>
                </c:pt>
                <c:pt idx="633">
                  <c:v>27.349999999999998</c:v>
                </c:pt>
                <c:pt idx="634">
                  <c:v>27.4</c:v>
                </c:pt>
                <c:pt idx="635">
                  <c:v>27.45</c:v>
                </c:pt>
                <c:pt idx="636">
                  <c:v>27.5</c:v>
                </c:pt>
                <c:pt idx="637">
                  <c:v>27.549999999999997</c:v>
                </c:pt>
                <c:pt idx="638">
                  <c:v>27.599999999999998</c:v>
                </c:pt>
                <c:pt idx="639">
                  <c:v>27.65</c:v>
                </c:pt>
                <c:pt idx="640">
                  <c:v>27.7</c:v>
                </c:pt>
                <c:pt idx="641">
                  <c:v>27.75</c:v>
                </c:pt>
                <c:pt idx="642">
                  <c:v>27.8</c:v>
                </c:pt>
                <c:pt idx="643">
                  <c:v>27.849999999999998</c:v>
                </c:pt>
                <c:pt idx="644">
                  <c:v>27.899999999999995</c:v>
                </c:pt>
                <c:pt idx="645">
                  <c:v>27.949999999999996</c:v>
                </c:pt>
                <c:pt idx="646">
                  <c:v>27.999999999999996</c:v>
                </c:pt>
                <c:pt idx="647">
                  <c:v>28.049999999999997</c:v>
                </c:pt>
                <c:pt idx="648">
                  <c:v>28.099999999999998</c:v>
                </c:pt>
                <c:pt idx="649">
                  <c:v>28.15</c:v>
                </c:pt>
                <c:pt idx="650">
                  <c:v>28.2</c:v>
                </c:pt>
                <c:pt idx="651">
                  <c:v>28.25</c:v>
                </c:pt>
                <c:pt idx="652">
                  <c:v>28.299999999999997</c:v>
                </c:pt>
                <c:pt idx="653">
                  <c:v>28.349999999999998</c:v>
                </c:pt>
                <c:pt idx="654">
                  <c:v>28.4</c:v>
                </c:pt>
                <c:pt idx="655">
                  <c:v>28.45</c:v>
                </c:pt>
                <c:pt idx="656">
                  <c:v>28.5</c:v>
                </c:pt>
                <c:pt idx="657">
                  <c:v>28.55</c:v>
                </c:pt>
                <c:pt idx="658">
                  <c:v>28.599999999999998</c:v>
                </c:pt>
                <c:pt idx="659">
                  <c:v>28.649999999999995</c:v>
                </c:pt>
                <c:pt idx="660">
                  <c:v>28.699999999999996</c:v>
                </c:pt>
                <c:pt idx="661">
                  <c:v>28.749999999999996</c:v>
                </c:pt>
                <c:pt idx="662">
                  <c:v>28.799999999999997</c:v>
                </c:pt>
                <c:pt idx="663">
                  <c:v>28.849999999999998</c:v>
                </c:pt>
                <c:pt idx="664">
                  <c:v>28.9</c:v>
                </c:pt>
                <c:pt idx="665">
                  <c:v>28.95</c:v>
                </c:pt>
                <c:pt idx="666">
                  <c:v>29</c:v>
                </c:pt>
                <c:pt idx="667">
                  <c:v>29.049999999999997</c:v>
                </c:pt>
                <c:pt idx="668">
                  <c:v>29.099999999999998</c:v>
                </c:pt>
                <c:pt idx="669">
                  <c:v>29.15</c:v>
                </c:pt>
                <c:pt idx="670">
                  <c:v>29.2</c:v>
                </c:pt>
                <c:pt idx="671">
                  <c:v>29.25</c:v>
                </c:pt>
                <c:pt idx="672">
                  <c:v>29.3</c:v>
                </c:pt>
                <c:pt idx="673">
                  <c:v>29.349999999999998</c:v>
                </c:pt>
                <c:pt idx="674">
                  <c:v>29.399999999999995</c:v>
                </c:pt>
                <c:pt idx="675">
                  <c:v>29.449999999999996</c:v>
                </c:pt>
                <c:pt idx="676">
                  <c:v>29.499999999999996</c:v>
                </c:pt>
                <c:pt idx="677">
                  <c:v>29.549999999999997</c:v>
                </c:pt>
                <c:pt idx="678">
                  <c:v>29.599999999999998</c:v>
                </c:pt>
                <c:pt idx="679">
                  <c:v>29.65</c:v>
                </c:pt>
                <c:pt idx="680">
                  <c:v>29.7</c:v>
                </c:pt>
                <c:pt idx="681">
                  <c:v>29.749999999999996</c:v>
                </c:pt>
                <c:pt idx="682">
                  <c:v>29.799999999999997</c:v>
                </c:pt>
                <c:pt idx="683">
                  <c:v>29.849999999999998</c:v>
                </c:pt>
                <c:pt idx="684">
                  <c:v>29.900000000000002</c:v>
                </c:pt>
                <c:pt idx="685">
                  <c:v>29.95</c:v>
                </c:pt>
                <c:pt idx="686">
                  <c:v>29.999999999999996</c:v>
                </c:pt>
                <c:pt idx="687">
                  <c:v>30.05</c:v>
                </c:pt>
                <c:pt idx="688">
                  <c:v>30.099999999999998</c:v>
                </c:pt>
                <c:pt idx="689">
                  <c:v>30.15</c:v>
                </c:pt>
                <c:pt idx="690">
                  <c:v>30.199999999999996</c:v>
                </c:pt>
                <c:pt idx="691">
                  <c:v>30.25</c:v>
                </c:pt>
                <c:pt idx="692">
                  <c:v>30.299999999999997</c:v>
                </c:pt>
                <c:pt idx="693">
                  <c:v>30.349999999999994</c:v>
                </c:pt>
                <c:pt idx="694">
                  <c:v>30.4</c:v>
                </c:pt>
                <c:pt idx="695">
                  <c:v>30.449999999999996</c:v>
                </c:pt>
                <c:pt idx="696">
                  <c:v>30.5</c:v>
                </c:pt>
                <c:pt idx="697">
                  <c:v>30.549999999999997</c:v>
                </c:pt>
                <c:pt idx="698">
                  <c:v>30.6</c:v>
                </c:pt>
                <c:pt idx="699">
                  <c:v>30.65</c:v>
                </c:pt>
                <c:pt idx="700">
                  <c:v>30.699999999999996</c:v>
                </c:pt>
                <c:pt idx="701">
                  <c:v>30.75</c:v>
                </c:pt>
                <c:pt idx="702">
                  <c:v>30.799999999999997</c:v>
                </c:pt>
                <c:pt idx="703">
                  <c:v>30.85</c:v>
                </c:pt>
                <c:pt idx="704">
                  <c:v>30.9</c:v>
                </c:pt>
                <c:pt idx="705">
                  <c:v>30.95</c:v>
                </c:pt>
                <c:pt idx="706">
                  <c:v>30.999999999999996</c:v>
                </c:pt>
                <c:pt idx="707">
                  <c:v>31.049999999999994</c:v>
                </c:pt>
                <c:pt idx="708">
                  <c:v>31.099999999999998</c:v>
                </c:pt>
                <c:pt idx="709">
                  <c:v>31.149999999999995</c:v>
                </c:pt>
                <c:pt idx="710">
                  <c:v>31.2</c:v>
                </c:pt>
                <c:pt idx="711">
                  <c:v>31.249999999999996</c:v>
                </c:pt>
                <c:pt idx="712">
                  <c:v>31.3</c:v>
                </c:pt>
                <c:pt idx="713">
                  <c:v>31.349999999999998</c:v>
                </c:pt>
                <c:pt idx="714">
                  <c:v>31.400000000000002</c:v>
                </c:pt>
                <c:pt idx="715">
                  <c:v>31.45</c:v>
                </c:pt>
                <c:pt idx="716">
                  <c:v>31.499999999999996</c:v>
                </c:pt>
                <c:pt idx="717">
                  <c:v>31.55</c:v>
                </c:pt>
                <c:pt idx="718">
                  <c:v>31.599999999999998</c:v>
                </c:pt>
                <c:pt idx="719">
                  <c:v>31.65</c:v>
                </c:pt>
                <c:pt idx="720">
                  <c:v>31.699999999999996</c:v>
                </c:pt>
                <c:pt idx="721">
                  <c:v>31.75</c:v>
                </c:pt>
                <c:pt idx="722">
                  <c:v>31.799999999999997</c:v>
                </c:pt>
                <c:pt idx="723">
                  <c:v>31.849999999999994</c:v>
                </c:pt>
                <c:pt idx="724">
                  <c:v>31.9</c:v>
                </c:pt>
                <c:pt idx="725">
                  <c:v>31.949999999999996</c:v>
                </c:pt>
                <c:pt idx="726">
                  <c:v>32</c:v>
                </c:pt>
                <c:pt idx="727">
                  <c:v>32.049999999999997</c:v>
                </c:pt>
                <c:pt idx="728">
                  <c:v>32.1</c:v>
                </c:pt>
                <c:pt idx="729">
                  <c:v>32.15</c:v>
                </c:pt>
                <c:pt idx="730">
                  <c:v>32.199999999999996</c:v>
                </c:pt>
                <c:pt idx="731">
                  <c:v>32.25</c:v>
                </c:pt>
                <c:pt idx="732">
                  <c:v>32.299999999999997</c:v>
                </c:pt>
                <c:pt idx="733">
                  <c:v>32.35</c:v>
                </c:pt>
                <c:pt idx="734">
                  <c:v>32.4</c:v>
                </c:pt>
                <c:pt idx="735">
                  <c:v>32.450000000000003</c:v>
                </c:pt>
                <c:pt idx="736">
                  <c:v>32.5</c:v>
                </c:pt>
                <c:pt idx="737">
                  <c:v>32.549999999999997</c:v>
                </c:pt>
                <c:pt idx="738">
                  <c:v>32.6</c:v>
                </c:pt>
                <c:pt idx="739">
                  <c:v>32.65</c:v>
                </c:pt>
                <c:pt idx="740">
                  <c:v>32.700000000000003</c:v>
                </c:pt>
                <c:pt idx="741">
                  <c:v>32.75</c:v>
                </c:pt>
                <c:pt idx="742">
                  <c:v>32.799999999999997</c:v>
                </c:pt>
                <c:pt idx="743">
                  <c:v>32.849999999999994</c:v>
                </c:pt>
                <c:pt idx="744">
                  <c:v>32.899999999999991</c:v>
                </c:pt>
                <c:pt idx="745">
                  <c:v>32.949999999999996</c:v>
                </c:pt>
                <c:pt idx="746">
                  <c:v>32.999999999999993</c:v>
                </c:pt>
                <c:pt idx="747">
                  <c:v>33.049999999999997</c:v>
                </c:pt>
                <c:pt idx="748">
                  <c:v>33.099999999999994</c:v>
                </c:pt>
                <c:pt idx="749">
                  <c:v>33.15</c:v>
                </c:pt>
                <c:pt idx="750">
                  <c:v>33.199999999999996</c:v>
                </c:pt>
                <c:pt idx="751">
                  <c:v>33.25</c:v>
                </c:pt>
                <c:pt idx="752">
                  <c:v>33.299999999999997</c:v>
                </c:pt>
                <c:pt idx="753">
                  <c:v>33.349999999999994</c:v>
                </c:pt>
                <c:pt idx="754">
                  <c:v>33.4</c:v>
                </c:pt>
                <c:pt idx="755">
                  <c:v>33.449999999999996</c:v>
                </c:pt>
                <c:pt idx="756">
                  <c:v>33.5</c:v>
                </c:pt>
                <c:pt idx="757">
                  <c:v>33.549999999999997</c:v>
                </c:pt>
                <c:pt idx="758">
                  <c:v>33.6</c:v>
                </c:pt>
                <c:pt idx="759">
                  <c:v>33.65</c:v>
                </c:pt>
                <c:pt idx="760">
                  <c:v>33.699999999999996</c:v>
                </c:pt>
                <c:pt idx="761">
                  <c:v>33.75</c:v>
                </c:pt>
                <c:pt idx="762">
                  <c:v>33.799999999999997</c:v>
                </c:pt>
                <c:pt idx="763">
                  <c:v>33.85</c:v>
                </c:pt>
                <c:pt idx="764">
                  <c:v>33.9</c:v>
                </c:pt>
                <c:pt idx="765">
                  <c:v>33.950000000000003</c:v>
                </c:pt>
                <c:pt idx="766">
                  <c:v>34</c:v>
                </c:pt>
                <c:pt idx="767">
                  <c:v>34.049999999999997</c:v>
                </c:pt>
                <c:pt idx="768">
                  <c:v>34.1</c:v>
                </c:pt>
                <c:pt idx="769">
                  <c:v>34.15</c:v>
                </c:pt>
                <c:pt idx="770">
                  <c:v>34.200000000000003</c:v>
                </c:pt>
                <c:pt idx="771">
                  <c:v>34.25</c:v>
                </c:pt>
                <c:pt idx="772">
                  <c:v>34.299999999999997</c:v>
                </c:pt>
                <c:pt idx="773">
                  <c:v>34.349999999999994</c:v>
                </c:pt>
                <c:pt idx="774">
                  <c:v>34.399999999999991</c:v>
                </c:pt>
                <c:pt idx="775">
                  <c:v>34.449999999999996</c:v>
                </c:pt>
                <c:pt idx="776">
                  <c:v>34.499999999999993</c:v>
                </c:pt>
                <c:pt idx="777">
                  <c:v>34.549999999999997</c:v>
                </c:pt>
                <c:pt idx="778">
                  <c:v>34.599999999999994</c:v>
                </c:pt>
                <c:pt idx="779">
                  <c:v>34.65</c:v>
                </c:pt>
                <c:pt idx="780">
                  <c:v>34.699999999999996</c:v>
                </c:pt>
                <c:pt idx="781">
                  <c:v>34.749999999999993</c:v>
                </c:pt>
                <c:pt idx="782">
                  <c:v>34.799999999999997</c:v>
                </c:pt>
                <c:pt idx="783">
                  <c:v>34.849999999999994</c:v>
                </c:pt>
                <c:pt idx="784">
                  <c:v>34.9</c:v>
                </c:pt>
                <c:pt idx="785">
                  <c:v>34.949999999999996</c:v>
                </c:pt>
                <c:pt idx="786">
                  <c:v>35</c:v>
                </c:pt>
                <c:pt idx="787">
                  <c:v>35.049999999999997</c:v>
                </c:pt>
                <c:pt idx="788">
                  <c:v>35.1</c:v>
                </c:pt>
                <c:pt idx="789">
                  <c:v>35.15</c:v>
                </c:pt>
                <c:pt idx="790">
                  <c:v>35.199999999999996</c:v>
                </c:pt>
                <c:pt idx="791">
                  <c:v>35.25</c:v>
                </c:pt>
                <c:pt idx="792">
                  <c:v>35.299999999999997</c:v>
                </c:pt>
                <c:pt idx="793">
                  <c:v>35.35</c:v>
                </c:pt>
                <c:pt idx="794">
                  <c:v>35.4</c:v>
                </c:pt>
                <c:pt idx="795">
                  <c:v>35.450000000000003</c:v>
                </c:pt>
                <c:pt idx="796">
                  <c:v>35.5</c:v>
                </c:pt>
                <c:pt idx="797">
                  <c:v>35.549999999999997</c:v>
                </c:pt>
                <c:pt idx="798">
                  <c:v>35.6</c:v>
                </c:pt>
                <c:pt idx="799">
                  <c:v>35.65</c:v>
                </c:pt>
                <c:pt idx="800">
                  <c:v>35.700000000000003</c:v>
                </c:pt>
                <c:pt idx="801">
                  <c:v>35.75</c:v>
                </c:pt>
                <c:pt idx="802">
                  <c:v>35.799999999999997</c:v>
                </c:pt>
                <c:pt idx="803">
                  <c:v>35.849999999999994</c:v>
                </c:pt>
                <c:pt idx="804">
                  <c:v>35.899999999999991</c:v>
                </c:pt>
                <c:pt idx="805">
                  <c:v>35.949999999999996</c:v>
                </c:pt>
                <c:pt idx="806">
                  <c:v>35.999999999999993</c:v>
                </c:pt>
                <c:pt idx="807">
                  <c:v>36.049999999999997</c:v>
                </c:pt>
                <c:pt idx="808">
                  <c:v>36.099999999999994</c:v>
                </c:pt>
                <c:pt idx="809">
                  <c:v>36.15</c:v>
                </c:pt>
                <c:pt idx="810">
                  <c:v>36.199999999999996</c:v>
                </c:pt>
                <c:pt idx="811">
                  <c:v>36.249999999999993</c:v>
                </c:pt>
                <c:pt idx="812">
                  <c:v>36.299999999999997</c:v>
                </c:pt>
                <c:pt idx="813">
                  <c:v>36.349999999999994</c:v>
                </c:pt>
                <c:pt idx="814">
                  <c:v>36.4</c:v>
                </c:pt>
                <c:pt idx="815">
                  <c:v>36.449999999999996</c:v>
                </c:pt>
                <c:pt idx="816">
                  <c:v>36.5</c:v>
                </c:pt>
                <c:pt idx="817">
                  <c:v>36.549999999999997</c:v>
                </c:pt>
                <c:pt idx="818">
                  <c:v>36.599999999999994</c:v>
                </c:pt>
                <c:pt idx="819">
                  <c:v>36.65</c:v>
                </c:pt>
                <c:pt idx="820">
                  <c:v>36.699999999999996</c:v>
                </c:pt>
                <c:pt idx="821">
                  <c:v>36.75</c:v>
                </c:pt>
                <c:pt idx="822">
                  <c:v>36.799999999999997</c:v>
                </c:pt>
                <c:pt idx="823">
                  <c:v>36.85</c:v>
                </c:pt>
                <c:pt idx="824">
                  <c:v>36.9</c:v>
                </c:pt>
                <c:pt idx="825">
                  <c:v>36.950000000000003</c:v>
                </c:pt>
                <c:pt idx="826">
                  <c:v>37</c:v>
                </c:pt>
                <c:pt idx="827">
                  <c:v>37.049999999999997</c:v>
                </c:pt>
                <c:pt idx="828">
                  <c:v>37.1</c:v>
                </c:pt>
                <c:pt idx="829">
                  <c:v>37.15</c:v>
                </c:pt>
                <c:pt idx="830">
                  <c:v>37.200000000000003</c:v>
                </c:pt>
                <c:pt idx="831">
                  <c:v>37.25</c:v>
                </c:pt>
                <c:pt idx="832">
                  <c:v>37.300000000000004</c:v>
                </c:pt>
                <c:pt idx="833">
                  <c:v>37.35</c:v>
                </c:pt>
                <c:pt idx="834">
                  <c:v>37.4</c:v>
                </c:pt>
                <c:pt idx="835">
                  <c:v>37.449999999999996</c:v>
                </c:pt>
                <c:pt idx="836">
                  <c:v>37.499999999999993</c:v>
                </c:pt>
                <c:pt idx="837">
                  <c:v>37.549999999999997</c:v>
                </c:pt>
                <c:pt idx="838">
                  <c:v>37.599999999999994</c:v>
                </c:pt>
                <c:pt idx="839">
                  <c:v>37.65</c:v>
                </c:pt>
                <c:pt idx="840">
                  <c:v>37.699999999999996</c:v>
                </c:pt>
                <c:pt idx="841">
                  <c:v>37.749999999999993</c:v>
                </c:pt>
                <c:pt idx="842">
                  <c:v>37.799999999999997</c:v>
                </c:pt>
                <c:pt idx="843">
                  <c:v>37.849999999999994</c:v>
                </c:pt>
                <c:pt idx="844">
                  <c:v>37.9</c:v>
                </c:pt>
                <c:pt idx="845">
                  <c:v>37.949999999999996</c:v>
                </c:pt>
                <c:pt idx="846">
                  <c:v>38</c:v>
                </c:pt>
                <c:pt idx="847">
                  <c:v>38.049999999999997</c:v>
                </c:pt>
                <c:pt idx="848">
                  <c:v>38.099999999999994</c:v>
                </c:pt>
                <c:pt idx="849">
                  <c:v>38.15</c:v>
                </c:pt>
                <c:pt idx="850">
                  <c:v>38.199999999999996</c:v>
                </c:pt>
                <c:pt idx="851">
                  <c:v>38.25</c:v>
                </c:pt>
                <c:pt idx="852">
                  <c:v>38.299999999999997</c:v>
                </c:pt>
                <c:pt idx="853">
                  <c:v>38.35</c:v>
                </c:pt>
                <c:pt idx="854">
                  <c:v>38.4</c:v>
                </c:pt>
                <c:pt idx="855">
                  <c:v>38.449999999999996</c:v>
                </c:pt>
                <c:pt idx="856">
                  <c:v>38.5</c:v>
                </c:pt>
                <c:pt idx="857">
                  <c:v>38.549999999999997</c:v>
                </c:pt>
                <c:pt idx="858">
                  <c:v>38.6</c:v>
                </c:pt>
                <c:pt idx="859">
                  <c:v>38.65</c:v>
                </c:pt>
                <c:pt idx="860">
                  <c:v>38.700000000000003</c:v>
                </c:pt>
                <c:pt idx="861">
                  <c:v>38.75</c:v>
                </c:pt>
                <c:pt idx="862">
                  <c:v>38.799999999999997</c:v>
                </c:pt>
                <c:pt idx="863">
                  <c:v>38.85</c:v>
                </c:pt>
                <c:pt idx="864">
                  <c:v>38.9</c:v>
                </c:pt>
                <c:pt idx="865">
                  <c:v>38.949999999999996</c:v>
                </c:pt>
                <c:pt idx="866">
                  <c:v>38.999999999999993</c:v>
                </c:pt>
                <c:pt idx="867">
                  <c:v>39.049999999999997</c:v>
                </c:pt>
                <c:pt idx="868">
                  <c:v>39.099999999999994</c:v>
                </c:pt>
                <c:pt idx="869">
                  <c:v>39.15</c:v>
                </c:pt>
                <c:pt idx="870">
                  <c:v>39.199999999999996</c:v>
                </c:pt>
                <c:pt idx="871">
                  <c:v>39.249999999999993</c:v>
                </c:pt>
                <c:pt idx="872">
                  <c:v>39.299999999999997</c:v>
                </c:pt>
                <c:pt idx="873">
                  <c:v>39.349999999999994</c:v>
                </c:pt>
                <c:pt idx="874">
                  <c:v>39.4</c:v>
                </c:pt>
                <c:pt idx="875">
                  <c:v>39.449999999999996</c:v>
                </c:pt>
                <c:pt idx="876">
                  <c:v>39.5</c:v>
                </c:pt>
                <c:pt idx="877">
                  <c:v>39.549999999999997</c:v>
                </c:pt>
                <c:pt idx="878">
                  <c:v>39.599999999999994</c:v>
                </c:pt>
                <c:pt idx="879">
                  <c:v>39.65</c:v>
                </c:pt>
                <c:pt idx="880">
                  <c:v>39.699999999999996</c:v>
                </c:pt>
                <c:pt idx="881">
                  <c:v>39.75</c:v>
                </c:pt>
                <c:pt idx="882">
                  <c:v>39.799999999999997</c:v>
                </c:pt>
                <c:pt idx="883">
                  <c:v>39.85</c:v>
                </c:pt>
                <c:pt idx="884">
                  <c:v>39.9</c:v>
                </c:pt>
                <c:pt idx="885">
                  <c:v>39.949999999999996</c:v>
                </c:pt>
                <c:pt idx="886">
                  <c:v>40</c:v>
                </c:pt>
                <c:pt idx="887">
                  <c:v>40.049999999999997</c:v>
                </c:pt>
                <c:pt idx="888">
                  <c:v>40.1</c:v>
                </c:pt>
                <c:pt idx="889">
                  <c:v>40.15</c:v>
                </c:pt>
                <c:pt idx="890">
                  <c:v>40.200000000000003</c:v>
                </c:pt>
                <c:pt idx="891">
                  <c:v>40.25</c:v>
                </c:pt>
                <c:pt idx="892">
                  <c:v>40.299999999999997</c:v>
                </c:pt>
                <c:pt idx="893">
                  <c:v>40.35</c:v>
                </c:pt>
                <c:pt idx="894">
                  <c:v>40.4</c:v>
                </c:pt>
                <c:pt idx="895">
                  <c:v>40.449999999999996</c:v>
                </c:pt>
                <c:pt idx="896">
                  <c:v>40.499999999999993</c:v>
                </c:pt>
                <c:pt idx="897">
                  <c:v>40.549999999999997</c:v>
                </c:pt>
                <c:pt idx="898">
                  <c:v>40.599999999999994</c:v>
                </c:pt>
                <c:pt idx="899">
                  <c:v>40.649999999999991</c:v>
                </c:pt>
                <c:pt idx="900">
                  <c:v>40.699999999999996</c:v>
                </c:pt>
                <c:pt idx="901">
                  <c:v>40.749999999999993</c:v>
                </c:pt>
                <c:pt idx="902">
                  <c:v>40.799999999999997</c:v>
                </c:pt>
                <c:pt idx="903">
                  <c:v>40.849999999999994</c:v>
                </c:pt>
                <c:pt idx="904">
                  <c:v>40.9</c:v>
                </c:pt>
                <c:pt idx="905">
                  <c:v>40.949999999999996</c:v>
                </c:pt>
                <c:pt idx="906">
                  <c:v>41</c:v>
                </c:pt>
                <c:pt idx="907">
                  <c:v>41.05</c:v>
                </c:pt>
                <c:pt idx="908">
                  <c:v>41.099999999999994</c:v>
                </c:pt>
                <c:pt idx="909">
                  <c:v>41.15</c:v>
                </c:pt>
                <c:pt idx="910">
                  <c:v>41.199999999999996</c:v>
                </c:pt>
                <c:pt idx="911">
                  <c:v>41.25</c:v>
                </c:pt>
                <c:pt idx="912">
                  <c:v>41.3</c:v>
                </c:pt>
                <c:pt idx="913">
                  <c:v>41.35</c:v>
                </c:pt>
                <c:pt idx="914">
                  <c:v>41.4</c:v>
                </c:pt>
                <c:pt idx="915">
                  <c:v>41.449999999999996</c:v>
                </c:pt>
                <c:pt idx="916">
                  <c:v>41.5</c:v>
                </c:pt>
                <c:pt idx="917">
                  <c:v>41.55</c:v>
                </c:pt>
                <c:pt idx="918">
                  <c:v>41.6</c:v>
                </c:pt>
                <c:pt idx="919">
                  <c:v>41.65</c:v>
                </c:pt>
                <c:pt idx="920">
                  <c:v>41.7</c:v>
                </c:pt>
                <c:pt idx="921">
                  <c:v>41.75</c:v>
                </c:pt>
                <c:pt idx="922">
                  <c:v>41.8</c:v>
                </c:pt>
                <c:pt idx="923">
                  <c:v>41.85</c:v>
                </c:pt>
                <c:pt idx="924">
                  <c:v>41.9</c:v>
                </c:pt>
                <c:pt idx="925">
                  <c:v>41.949999999999996</c:v>
                </c:pt>
                <c:pt idx="926">
                  <c:v>41.999999999999993</c:v>
                </c:pt>
                <c:pt idx="927">
                  <c:v>42.05</c:v>
                </c:pt>
                <c:pt idx="928">
                  <c:v>42.099999999999994</c:v>
                </c:pt>
                <c:pt idx="929">
                  <c:v>42.149999999999991</c:v>
                </c:pt>
                <c:pt idx="930">
                  <c:v>42.199999999999996</c:v>
                </c:pt>
                <c:pt idx="931">
                  <c:v>42.249999999999993</c:v>
                </c:pt>
                <c:pt idx="932">
                  <c:v>42.3</c:v>
                </c:pt>
                <c:pt idx="933">
                  <c:v>42.349999999999994</c:v>
                </c:pt>
                <c:pt idx="934">
                  <c:v>42.4</c:v>
                </c:pt>
                <c:pt idx="935">
                  <c:v>42.449999999999996</c:v>
                </c:pt>
                <c:pt idx="936">
                  <c:v>42.499999999999993</c:v>
                </c:pt>
                <c:pt idx="937">
                  <c:v>42.55</c:v>
                </c:pt>
                <c:pt idx="938">
                  <c:v>42.599999999999994</c:v>
                </c:pt>
                <c:pt idx="939">
                  <c:v>42.65</c:v>
                </c:pt>
                <c:pt idx="940">
                  <c:v>42.699999999999996</c:v>
                </c:pt>
                <c:pt idx="941">
                  <c:v>42.75</c:v>
                </c:pt>
                <c:pt idx="942">
                  <c:v>42.8</c:v>
                </c:pt>
                <c:pt idx="943">
                  <c:v>42.85</c:v>
                </c:pt>
                <c:pt idx="944">
                  <c:v>42.9</c:v>
                </c:pt>
                <c:pt idx="945">
                  <c:v>42.949999999999996</c:v>
                </c:pt>
                <c:pt idx="946">
                  <c:v>43</c:v>
                </c:pt>
                <c:pt idx="947">
                  <c:v>43.05</c:v>
                </c:pt>
                <c:pt idx="948">
                  <c:v>43.1</c:v>
                </c:pt>
                <c:pt idx="949">
                  <c:v>43.15</c:v>
                </c:pt>
                <c:pt idx="950">
                  <c:v>43.2</c:v>
                </c:pt>
                <c:pt idx="951">
                  <c:v>43.25</c:v>
                </c:pt>
                <c:pt idx="952">
                  <c:v>43.3</c:v>
                </c:pt>
                <c:pt idx="953">
                  <c:v>43.35</c:v>
                </c:pt>
                <c:pt idx="954">
                  <c:v>43.4</c:v>
                </c:pt>
                <c:pt idx="955">
                  <c:v>43.449999999999996</c:v>
                </c:pt>
                <c:pt idx="956">
                  <c:v>43.499999999999993</c:v>
                </c:pt>
                <c:pt idx="957">
                  <c:v>43.55</c:v>
                </c:pt>
                <c:pt idx="958">
                  <c:v>43.599999999999994</c:v>
                </c:pt>
                <c:pt idx="959">
                  <c:v>43.649999999999991</c:v>
                </c:pt>
                <c:pt idx="960">
                  <c:v>43.699999999999996</c:v>
                </c:pt>
                <c:pt idx="961">
                  <c:v>43.749999999999993</c:v>
                </c:pt>
                <c:pt idx="962">
                  <c:v>43.8</c:v>
                </c:pt>
                <c:pt idx="963">
                  <c:v>43.849999999999994</c:v>
                </c:pt>
                <c:pt idx="964">
                  <c:v>43.9</c:v>
                </c:pt>
                <c:pt idx="965">
                  <c:v>43.949999999999996</c:v>
                </c:pt>
                <c:pt idx="966">
                  <c:v>43.999999999999993</c:v>
                </c:pt>
                <c:pt idx="967">
                  <c:v>44.05</c:v>
                </c:pt>
                <c:pt idx="968">
                  <c:v>44.099999999999994</c:v>
                </c:pt>
                <c:pt idx="969">
                  <c:v>44.15</c:v>
                </c:pt>
                <c:pt idx="970">
                  <c:v>44.199999999999996</c:v>
                </c:pt>
                <c:pt idx="971">
                  <c:v>44.25</c:v>
                </c:pt>
                <c:pt idx="972">
                  <c:v>44.3</c:v>
                </c:pt>
                <c:pt idx="973">
                  <c:v>44.349999999999994</c:v>
                </c:pt>
                <c:pt idx="974">
                  <c:v>44.4</c:v>
                </c:pt>
                <c:pt idx="975">
                  <c:v>44.449999999999996</c:v>
                </c:pt>
                <c:pt idx="976">
                  <c:v>44.5</c:v>
                </c:pt>
                <c:pt idx="977">
                  <c:v>44.55</c:v>
                </c:pt>
                <c:pt idx="978">
                  <c:v>44.6</c:v>
                </c:pt>
                <c:pt idx="979">
                  <c:v>44.65</c:v>
                </c:pt>
                <c:pt idx="980">
                  <c:v>44.7</c:v>
                </c:pt>
                <c:pt idx="981">
                  <c:v>44.75</c:v>
                </c:pt>
                <c:pt idx="982">
                  <c:v>44.8</c:v>
                </c:pt>
                <c:pt idx="983">
                  <c:v>44.85</c:v>
                </c:pt>
                <c:pt idx="984">
                  <c:v>44.9</c:v>
                </c:pt>
                <c:pt idx="985">
                  <c:v>44.95</c:v>
                </c:pt>
                <c:pt idx="986">
                  <c:v>45</c:v>
                </c:pt>
                <c:pt idx="987">
                  <c:v>45.05</c:v>
                </c:pt>
                <c:pt idx="988">
                  <c:v>45.099999999999994</c:v>
                </c:pt>
                <c:pt idx="989">
                  <c:v>45.149999999999991</c:v>
                </c:pt>
                <c:pt idx="990">
                  <c:v>45.199999999999996</c:v>
                </c:pt>
                <c:pt idx="991">
                  <c:v>45.249999999999993</c:v>
                </c:pt>
                <c:pt idx="992">
                  <c:v>45.3</c:v>
                </c:pt>
                <c:pt idx="993">
                  <c:v>45.349999999999994</c:v>
                </c:pt>
                <c:pt idx="994">
                  <c:v>45.4</c:v>
                </c:pt>
                <c:pt idx="995">
                  <c:v>45.449999999999996</c:v>
                </c:pt>
                <c:pt idx="996">
                  <c:v>45.499999999999993</c:v>
                </c:pt>
                <c:pt idx="997">
                  <c:v>45.55</c:v>
                </c:pt>
                <c:pt idx="998">
                  <c:v>45.599999999999994</c:v>
                </c:pt>
                <c:pt idx="999">
                  <c:v>45.65</c:v>
                </c:pt>
                <c:pt idx="1000">
                  <c:v>45.699999999999996</c:v>
                </c:pt>
                <c:pt idx="1001">
                  <c:v>45.75</c:v>
                </c:pt>
                <c:pt idx="1002">
                  <c:v>45.8</c:v>
                </c:pt>
                <c:pt idx="1003">
                  <c:v>45.849999999999994</c:v>
                </c:pt>
                <c:pt idx="1004">
                  <c:v>45.9</c:v>
                </c:pt>
                <c:pt idx="1005">
                  <c:v>45.949999999999996</c:v>
                </c:pt>
                <c:pt idx="1006">
                  <c:v>46</c:v>
                </c:pt>
                <c:pt idx="1007">
                  <c:v>46.05</c:v>
                </c:pt>
                <c:pt idx="1008">
                  <c:v>46.1</c:v>
                </c:pt>
                <c:pt idx="1009">
                  <c:v>46.15</c:v>
                </c:pt>
                <c:pt idx="1010">
                  <c:v>46.199999999999996</c:v>
                </c:pt>
                <c:pt idx="1011">
                  <c:v>46.25</c:v>
                </c:pt>
                <c:pt idx="1012">
                  <c:v>46.3</c:v>
                </c:pt>
                <c:pt idx="1013">
                  <c:v>46.35</c:v>
                </c:pt>
                <c:pt idx="1014">
                  <c:v>46.4</c:v>
                </c:pt>
                <c:pt idx="1015">
                  <c:v>46.45</c:v>
                </c:pt>
                <c:pt idx="1016">
                  <c:v>46.5</c:v>
                </c:pt>
                <c:pt idx="1017">
                  <c:v>46.55</c:v>
                </c:pt>
                <c:pt idx="1018">
                  <c:v>46.599999999999994</c:v>
                </c:pt>
                <c:pt idx="1019">
                  <c:v>46.649999999999991</c:v>
                </c:pt>
                <c:pt idx="1020">
                  <c:v>46.699999999999996</c:v>
                </c:pt>
                <c:pt idx="1021">
                  <c:v>46.749999999999993</c:v>
                </c:pt>
                <c:pt idx="1022">
                  <c:v>46.8</c:v>
                </c:pt>
                <c:pt idx="1023">
                  <c:v>46.849999999999994</c:v>
                </c:pt>
                <c:pt idx="1024">
                  <c:v>46.9</c:v>
                </c:pt>
                <c:pt idx="1025">
                  <c:v>46.949999999999996</c:v>
                </c:pt>
                <c:pt idx="1026">
                  <c:v>46.999999999999993</c:v>
                </c:pt>
                <c:pt idx="1027">
                  <c:v>47.05</c:v>
                </c:pt>
                <c:pt idx="1028">
                  <c:v>47.099999999999994</c:v>
                </c:pt>
                <c:pt idx="1029">
                  <c:v>47.15</c:v>
                </c:pt>
                <c:pt idx="1030">
                  <c:v>47.199999999999996</c:v>
                </c:pt>
                <c:pt idx="1031">
                  <c:v>47.25</c:v>
                </c:pt>
                <c:pt idx="1032">
                  <c:v>47.3</c:v>
                </c:pt>
                <c:pt idx="1033">
                  <c:v>47.349999999999994</c:v>
                </c:pt>
                <c:pt idx="1034">
                  <c:v>47.4</c:v>
                </c:pt>
                <c:pt idx="1035">
                  <c:v>47.449999999999996</c:v>
                </c:pt>
                <c:pt idx="1036">
                  <c:v>47.5</c:v>
                </c:pt>
                <c:pt idx="1037">
                  <c:v>47.55</c:v>
                </c:pt>
                <c:pt idx="1038">
                  <c:v>47.6</c:v>
                </c:pt>
                <c:pt idx="1039">
                  <c:v>47.65</c:v>
                </c:pt>
                <c:pt idx="1040">
                  <c:v>47.699999999999996</c:v>
                </c:pt>
                <c:pt idx="1041">
                  <c:v>47.75</c:v>
                </c:pt>
                <c:pt idx="1042">
                  <c:v>47.8</c:v>
                </c:pt>
                <c:pt idx="1043">
                  <c:v>47.85</c:v>
                </c:pt>
                <c:pt idx="1044">
                  <c:v>47.9</c:v>
                </c:pt>
                <c:pt idx="1045">
                  <c:v>47.95</c:v>
                </c:pt>
                <c:pt idx="1046">
                  <c:v>48</c:v>
                </c:pt>
                <c:pt idx="1047">
                  <c:v>48.05</c:v>
                </c:pt>
                <c:pt idx="1048">
                  <c:v>48.099999999999994</c:v>
                </c:pt>
                <c:pt idx="1049">
                  <c:v>48.149999999999991</c:v>
                </c:pt>
                <c:pt idx="1050">
                  <c:v>48.199999999999996</c:v>
                </c:pt>
                <c:pt idx="1051">
                  <c:v>48.249999999999993</c:v>
                </c:pt>
                <c:pt idx="1052">
                  <c:v>48.3</c:v>
                </c:pt>
                <c:pt idx="1053">
                  <c:v>48.349999999999994</c:v>
                </c:pt>
                <c:pt idx="1054">
                  <c:v>48.4</c:v>
                </c:pt>
                <c:pt idx="1055">
                  <c:v>48.449999999999996</c:v>
                </c:pt>
                <c:pt idx="1056">
                  <c:v>48.499999999999993</c:v>
                </c:pt>
                <c:pt idx="1057">
                  <c:v>48.55</c:v>
                </c:pt>
                <c:pt idx="1058">
                  <c:v>48.599999999999994</c:v>
                </c:pt>
                <c:pt idx="1059">
                  <c:v>48.65</c:v>
                </c:pt>
                <c:pt idx="1060">
                  <c:v>48.699999999999996</c:v>
                </c:pt>
                <c:pt idx="1061">
                  <c:v>48.75</c:v>
                </c:pt>
                <c:pt idx="1062">
                  <c:v>48.8</c:v>
                </c:pt>
                <c:pt idx="1063">
                  <c:v>48.849999999999994</c:v>
                </c:pt>
                <c:pt idx="1064">
                  <c:v>48.9</c:v>
                </c:pt>
                <c:pt idx="1065">
                  <c:v>48.949999999999996</c:v>
                </c:pt>
                <c:pt idx="1066">
                  <c:v>49</c:v>
                </c:pt>
                <c:pt idx="1067">
                  <c:v>49.05</c:v>
                </c:pt>
                <c:pt idx="1068">
                  <c:v>49.1</c:v>
                </c:pt>
                <c:pt idx="1069">
                  <c:v>49.15</c:v>
                </c:pt>
                <c:pt idx="1070">
                  <c:v>49.199999999999996</c:v>
                </c:pt>
                <c:pt idx="1071">
                  <c:v>49.25</c:v>
                </c:pt>
                <c:pt idx="1072">
                  <c:v>49.3</c:v>
                </c:pt>
                <c:pt idx="1073">
                  <c:v>49.35</c:v>
                </c:pt>
                <c:pt idx="1074">
                  <c:v>49.4</c:v>
                </c:pt>
                <c:pt idx="1075">
                  <c:v>49.45</c:v>
                </c:pt>
                <c:pt idx="1076">
                  <c:v>49.5</c:v>
                </c:pt>
                <c:pt idx="1077">
                  <c:v>49.55</c:v>
                </c:pt>
                <c:pt idx="1078">
                  <c:v>49.599999999999994</c:v>
                </c:pt>
                <c:pt idx="1079">
                  <c:v>49.649999999999991</c:v>
                </c:pt>
                <c:pt idx="1080">
                  <c:v>49.699999999999996</c:v>
                </c:pt>
                <c:pt idx="1081">
                  <c:v>49.749999999999993</c:v>
                </c:pt>
                <c:pt idx="1082">
                  <c:v>49.8</c:v>
                </c:pt>
                <c:pt idx="1083">
                  <c:v>49.849999999999994</c:v>
                </c:pt>
                <c:pt idx="1084">
                  <c:v>49.899999999999991</c:v>
                </c:pt>
                <c:pt idx="1085">
                  <c:v>49.949999999999996</c:v>
                </c:pt>
                <c:pt idx="1086">
                  <c:v>49.999999999999993</c:v>
                </c:pt>
                <c:pt idx="1087">
                  <c:v>50.05</c:v>
                </c:pt>
                <c:pt idx="1088">
                  <c:v>50.099999999999994</c:v>
                </c:pt>
                <c:pt idx="1089">
                  <c:v>50.15</c:v>
                </c:pt>
                <c:pt idx="1090">
                  <c:v>50.199999999999996</c:v>
                </c:pt>
                <c:pt idx="1091">
                  <c:v>50.25</c:v>
                </c:pt>
                <c:pt idx="1092">
                  <c:v>50.3</c:v>
                </c:pt>
                <c:pt idx="1093">
                  <c:v>50.349999999999994</c:v>
                </c:pt>
                <c:pt idx="1094">
                  <c:v>50.4</c:v>
                </c:pt>
                <c:pt idx="1095">
                  <c:v>50.449999999999996</c:v>
                </c:pt>
                <c:pt idx="1096">
                  <c:v>50.5</c:v>
                </c:pt>
                <c:pt idx="1097">
                  <c:v>50.55</c:v>
                </c:pt>
                <c:pt idx="1098">
                  <c:v>50.6</c:v>
                </c:pt>
                <c:pt idx="1099">
                  <c:v>50.65</c:v>
                </c:pt>
                <c:pt idx="1100">
                  <c:v>50.699999999999996</c:v>
                </c:pt>
                <c:pt idx="1101">
                  <c:v>50.75</c:v>
                </c:pt>
                <c:pt idx="1102">
                  <c:v>50.8</c:v>
                </c:pt>
                <c:pt idx="1103">
                  <c:v>50.85</c:v>
                </c:pt>
                <c:pt idx="1104">
                  <c:v>50.9</c:v>
                </c:pt>
                <c:pt idx="1105">
                  <c:v>50.95</c:v>
                </c:pt>
                <c:pt idx="1106">
                  <c:v>51</c:v>
                </c:pt>
                <c:pt idx="1107">
                  <c:v>51.05</c:v>
                </c:pt>
                <c:pt idx="1108">
                  <c:v>51.099999999999994</c:v>
                </c:pt>
                <c:pt idx="1109">
                  <c:v>51.149999999999991</c:v>
                </c:pt>
                <c:pt idx="1110">
                  <c:v>51.199999999999996</c:v>
                </c:pt>
                <c:pt idx="1111">
                  <c:v>51.249999999999993</c:v>
                </c:pt>
                <c:pt idx="1112">
                  <c:v>51.3</c:v>
                </c:pt>
                <c:pt idx="1113">
                  <c:v>51.349999999999994</c:v>
                </c:pt>
                <c:pt idx="1114">
                  <c:v>51.399999999999991</c:v>
                </c:pt>
                <c:pt idx="1115">
                  <c:v>51.449999999999996</c:v>
                </c:pt>
                <c:pt idx="1116">
                  <c:v>51.499999999999993</c:v>
                </c:pt>
                <c:pt idx="1117">
                  <c:v>51.55</c:v>
                </c:pt>
                <c:pt idx="1118">
                  <c:v>51.599999999999994</c:v>
                </c:pt>
                <c:pt idx="1119">
                  <c:v>51.65</c:v>
                </c:pt>
                <c:pt idx="1120">
                  <c:v>51.699999999999996</c:v>
                </c:pt>
                <c:pt idx="1121">
                  <c:v>51.749999999999993</c:v>
                </c:pt>
                <c:pt idx="1122">
                  <c:v>51.8</c:v>
                </c:pt>
                <c:pt idx="1123">
                  <c:v>51.849999999999994</c:v>
                </c:pt>
                <c:pt idx="1124">
                  <c:v>51.9</c:v>
                </c:pt>
                <c:pt idx="1125">
                  <c:v>51.949999999999996</c:v>
                </c:pt>
                <c:pt idx="1126">
                  <c:v>52</c:v>
                </c:pt>
                <c:pt idx="1127">
                  <c:v>52.05</c:v>
                </c:pt>
                <c:pt idx="1128">
                  <c:v>52.099999999999994</c:v>
                </c:pt>
                <c:pt idx="1129">
                  <c:v>52.15</c:v>
                </c:pt>
                <c:pt idx="1130">
                  <c:v>52.199999999999996</c:v>
                </c:pt>
                <c:pt idx="1131">
                  <c:v>52.25</c:v>
                </c:pt>
                <c:pt idx="1132">
                  <c:v>52.3</c:v>
                </c:pt>
                <c:pt idx="1133">
                  <c:v>52.35</c:v>
                </c:pt>
                <c:pt idx="1134">
                  <c:v>52.4</c:v>
                </c:pt>
                <c:pt idx="1135">
                  <c:v>52.45</c:v>
                </c:pt>
                <c:pt idx="1136">
                  <c:v>52.5</c:v>
                </c:pt>
                <c:pt idx="1137">
                  <c:v>52.55</c:v>
                </c:pt>
                <c:pt idx="1138">
                  <c:v>52.6</c:v>
                </c:pt>
                <c:pt idx="1139">
                  <c:v>52.649999999999991</c:v>
                </c:pt>
                <c:pt idx="1140">
                  <c:v>52.699999999999996</c:v>
                </c:pt>
                <c:pt idx="1141">
                  <c:v>52.749999999999993</c:v>
                </c:pt>
                <c:pt idx="1142">
                  <c:v>52.8</c:v>
                </c:pt>
                <c:pt idx="1143">
                  <c:v>52.849999999999994</c:v>
                </c:pt>
                <c:pt idx="1144">
                  <c:v>52.899999999999991</c:v>
                </c:pt>
                <c:pt idx="1145">
                  <c:v>52.949999999999996</c:v>
                </c:pt>
                <c:pt idx="1146">
                  <c:v>52.999999999999993</c:v>
                </c:pt>
                <c:pt idx="1147">
                  <c:v>53.05</c:v>
                </c:pt>
                <c:pt idx="1148">
                  <c:v>53.099999999999994</c:v>
                </c:pt>
                <c:pt idx="1149">
                  <c:v>53.15</c:v>
                </c:pt>
                <c:pt idx="1150">
                  <c:v>53.199999999999996</c:v>
                </c:pt>
                <c:pt idx="1151">
                  <c:v>53.249999999999993</c:v>
                </c:pt>
                <c:pt idx="1152">
                  <c:v>53.3</c:v>
                </c:pt>
                <c:pt idx="1153">
                  <c:v>53.349999999999994</c:v>
                </c:pt>
                <c:pt idx="1154">
                  <c:v>53.4</c:v>
                </c:pt>
                <c:pt idx="1155">
                  <c:v>53.449999999999996</c:v>
                </c:pt>
                <c:pt idx="1156">
                  <c:v>53.5</c:v>
                </c:pt>
                <c:pt idx="1157">
                  <c:v>53.55</c:v>
                </c:pt>
                <c:pt idx="1158">
                  <c:v>53.599999999999994</c:v>
                </c:pt>
                <c:pt idx="1159">
                  <c:v>53.65</c:v>
                </c:pt>
                <c:pt idx="1160">
                  <c:v>53.699999999999996</c:v>
                </c:pt>
                <c:pt idx="1161">
                  <c:v>53.75</c:v>
                </c:pt>
                <c:pt idx="1162">
                  <c:v>53.8</c:v>
                </c:pt>
                <c:pt idx="1163">
                  <c:v>53.85</c:v>
                </c:pt>
                <c:pt idx="1164">
                  <c:v>53.9</c:v>
                </c:pt>
                <c:pt idx="1165">
                  <c:v>53.949999999999996</c:v>
                </c:pt>
                <c:pt idx="1166">
                  <c:v>54</c:v>
                </c:pt>
                <c:pt idx="1167">
                  <c:v>54.05</c:v>
                </c:pt>
                <c:pt idx="1168">
                  <c:v>54.1</c:v>
                </c:pt>
                <c:pt idx="1169">
                  <c:v>54.15</c:v>
                </c:pt>
                <c:pt idx="1170">
                  <c:v>54.199999999999996</c:v>
                </c:pt>
                <c:pt idx="1171">
                  <c:v>54.249999999999993</c:v>
                </c:pt>
                <c:pt idx="1172">
                  <c:v>54.3</c:v>
                </c:pt>
                <c:pt idx="1173">
                  <c:v>54.349999999999994</c:v>
                </c:pt>
                <c:pt idx="1174">
                  <c:v>54.399999999999991</c:v>
                </c:pt>
                <c:pt idx="1175">
                  <c:v>54.449999999999996</c:v>
                </c:pt>
                <c:pt idx="1176">
                  <c:v>54.499999999999993</c:v>
                </c:pt>
                <c:pt idx="1177">
                  <c:v>54.55</c:v>
                </c:pt>
                <c:pt idx="1178">
                  <c:v>54.599999999999994</c:v>
                </c:pt>
                <c:pt idx="1179">
                  <c:v>54.65</c:v>
                </c:pt>
                <c:pt idx="1180">
                  <c:v>54.699999999999996</c:v>
                </c:pt>
                <c:pt idx="1181">
                  <c:v>54.749999999999993</c:v>
                </c:pt>
                <c:pt idx="1182">
                  <c:v>54.8</c:v>
                </c:pt>
                <c:pt idx="1183">
                  <c:v>54.849999999999994</c:v>
                </c:pt>
                <c:pt idx="1184">
                  <c:v>54.9</c:v>
                </c:pt>
                <c:pt idx="1185">
                  <c:v>54.949999999999996</c:v>
                </c:pt>
                <c:pt idx="1186">
                  <c:v>55</c:v>
                </c:pt>
                <c:pt idx="1187">
                  <c:v>55.05</c:v>
                </c:pt>
                <c:pt idx="1188">
                  <c:v>55.099999999999994</c:v>
                </c:pt>
                <c:pt idx="1189">
                  <c:v>55.15</c:v>
                </c:pt>
                <c:pt idx="1190">
                  <c:v>55.199999999999996</c:v>
                </c:pt>
                <c:pt idx="1191">
                  <c:v>55.25</c:v>
                </c:pt>
                <c:pt idx="1192">
                  <c:v>55.3</c:v>
                </c:pt>
                <c:pt idx="1193">
                  <c:v>55.35</c:v>
                </c:pt>
                <c:pt idx="1194">
                  <c:v>55.4</c:v>
                </c:pt>
                <c:pt idx="1195">
                  <c:v>55.449999999999996</c:v>
                </c:pt>
                <c:pt idx="1196">
                  <c:v>55.5</c:v>
                </c:pt>
                <c:pt idx="1197">
                  <c:v>55.55</c:v>
                </c:pt>
                <c:pt idx="1198">
                  <c:v>55.6</c:v>
                </c:pt>
                <c:pt idx="1199">
                  <c:v>55.65</c:v>
                </c:pt>
                <c:pt idx="1200">
                  <c:v>55.699999999999996</c:v>
                </c:pt>
                <c:pt idx="1201">
                  <c:v>55.749999999999993</c:v>
                </c:pt>
                <c:pt idx="1202">
                  <c:v>55.79999999999999</c:v>
                </c:pt>
                <c:pt idx="1203">
                  <c:v>55.849999999999994</c:v>
                </c:pt>
                <c:pt idx="1204">
                  <c:v>55.899999999999991</c:v>
                </c:pt>
                <c:pt idx="1205">
                  <c:v>55.949999999999996</c:v>
                </c:pt>
                <c:pt idx="1206">
                  <c:v>55.999999999999993</c:v>
                </c:pt>
                <c:pt idx="1207">
                  <c:v>56.05</c:v>
                </c:pt>
                <c:pt idx="1208">
                  <c:v>56.099999999999994</c:v>
                </c:pt>
                <c:pt idx="1209">
                  <c:v>56.15</c:v>
                </c:pt>
                <c:pt idx="1210">
                  <c:v>56.199999999999996</c:v>
                </c:pt>
                <c:pt idx="1211">
                  <c:v>56.249999999999993</c:v>
                </c:pt>
                <c:pt idx="1212">
                  <c:v>56.3</c:v>
                </c:pt>
                <c:pt idx="1213">
                  <c:v>56.349999999999994</c:v>
                </c:pt>
                <c:pt idx="1214">
                  <c:v>56.4</c:v>
                </c:pt>
                <c:pt idx="1215">
                  <c:v>56.449999999999996</c:v>
                </c:pt>
                <c:pt idx="1216">
                  <c:v>56.5</c:v>
                </c:pt>
                <c:pt idx="1217">
                  <c:v>56.55</c:v>
                </c:pt>
                <c:pt idx="1218">
                  <c:v>56.599999999999994</c:v>
                </c:pt>
                <c:pt idx="1219">
                  <c:v>56.65</c:v>
                </c:pt>
                <c:pt idx="1220">
                  <c:v>56.699999999999996</c:v>
                </c:pt>
                <c:pt idx="1221">
                  <c:v>56.75</c:v>
                </c:pt>
                <c:pt idx="1222">
                  <c:v>56.8</c:v>
                </c:pt>
                <c:pt idx="1223">
                  <c:v>56.85</c:v>
                </c:pt>
                <c:pt idx="1224">
                  <c:v>56.9</c:v>
                </c:pt>
                <c:pt idx="1225">
                  <c:v>56.949999999999996</c:v>
                </c:pt>
                <c:pt idx="1226">
                  <c:v>57</c:v>
                </c:pt>
                <c:pt idx="1227">
                  <c:v>57.05</c:v>
                </c:pt>
                <c:pt idx="1228">
                  <c:v>57.1</c:v>
                </c:pt>
                <c:pt idx="1229">
                  <c:v>57.15</c:v>
                </c:pt>
                <c:pt idx="1230">
                  <c:v>57.199999999999996</c:v>
                </c:pt>
                <c:pt idx="1231">
                  <c:v>57.249999999999993</c:v>
                </c:pt>
                <c:pt idx="1232">
                  <c:v>57.29999999999999</c:v>
                </c:pt>
                <c:pt idx="1233">
                  <c:v>57.349999999999994</c:v>
                </c:pt>
                <c:pt idx="1234">
                  <c:v>57.399999999999991</c:v>
                </c:pt>
                <c:pt idx="1235">
                  <c:v>57.449999999999996</c:v>
                </c:pt>
                <c:pt idx="1236">
                  <c:v>57.499999999999993</c:v>
                </c:pt>
                <c:pt idx="1237">
                  <c:v>57.55</c:v>
                </c:pt>
                <c:pt idx="1238">
                  <c:v>57.599999999999994</c:v>
                </c:pt>
                <c:pt idx="1239">
                  <c:v>57.649999999999991</c:v>
                </c:pt>
                <c:pt idx="1240">
                  <c:v>57.699999999999996</c:v>
                </c:pt>
                <c:pt idx="1241">
                  <c:v>57.749999999999993</c:v>
                </c:pt>
                <c:pt idx="1242">
                  <c:v>57.8</c:v>
                </c:pt>
                <c:pt idx="1243">
                  <c:v>57.849999999999994</c:v>
                </c:pt>
                <c:pt idx="1244">
                  <c:v>57.9</c:v>
                </c:pt>
                <c:pt idx="1245">
                  <c:v>57.949999999999996</c:v>
                </c:pt>
                <c:pt idx="1246">
                  <c:v>58</c:v>
                </c:pt>
                <c:pt idx="1247">
                  <c:v>58.05</c:v>
                </c:pt>
                <c:pt idx="1248">
                  <c:v>58.099999999999994</c:v>
                </c:pt>
                <c:pt idx="1249">
                  <c:v>58.15</c:v>
                </c:pt>
                <c:pt idx="1250">
                  <c:v>58.199999999999996</c:v>
                </c:pt>
                <c:pt idx="1251">
                  <c:v>58.25</c:v>
                </c:pt>
                <c:pt idx="1252">
                  <c:v>58.3</c:v>
                </c:pt>
                <c:pt idx="1253">
                  <c:v>58.35</c:v>
                </c:pt>
                <c:pt idx="1254">
                  <c:v>58.4</c:v>
                </c:pt>
                <c:pt idx="1255">
                  <c:v>58.449999999999996</c:v>
                </c:pt>
                <c:pt idx="1256">
                  <c:v>58.5</c:v>
                </c:pt>
                <c:pt idx="1257">
                  <c:v>58.55</c:v>
                </c:pt>
                <c:pt idx="1258">
                  <c:v>58.6</c:v>
                </c:pt>
                <c:pt idx="1259">
                  <c:v>58.65</c:v>
                </c:pt>
                <c:pt idx="1260">
                  <c:v>58.699999999999996</c:v>
                </c:pt>
                <c:pt idx="1261">
                  <c:v>58.749999999999993</c:v>
                </c:pt>
                <c:pt idx="1262">
                  <c:v>58.79999999999999</c:v>
                </c:pt>
                <c:pt idx="1263">
                  <c:v>58.849999999999994</c:v>
                </c:pt>
                <c:pt idx="1264">
                  <c:v>58.899999999999991</c:v>
                </c:pt>
                <c:pt idx="1265">
                  <c:v>58.949999999999996</c:v>
                </c:pt>
                <c:pt idx="1266">
                  <c:v>58.999999999999993</c:v>
                </c:pt>
                <c:pt idx="1267">
                  <c:v>59.05</c:v>
                </c:pt>
                <c:pt idx="1268">
                  <c:v>59.099999999999994</c:v>
                </c:pt>
                <c:pt idx="1269">
                  <c:v>59.149999999999991</c:v>
                </c:pt>
                <c:pt idx="1270">
                  <c:v>59.199999999999996</c:v>
                </c:pt>
                <c:pt idx="1271">
                  <c:v>59.249999999999993</c:v>
                </c:pt>
                <c:pt idx="1272">
                  <c:v>59.3</c:v>
                </c:pt>
                <c:pt idx="1273">
                  <c:v>59.349999999999994</c:v>
                </c:pt>
                <c:pt idx="1274">
                  <c:v>59.4</c:v>
                </c:pt>
                <c:pt idx="1275">
                  <c:v>59.449999999999996</c:v>
                </c:pt>
                <c:pt idx="1276">
                  <c:v>59.499999999999993</c:v>
                </c:pt>
                <c:pt idx="1277">
                  <c:v>59.55</c:v>
                </c:pt>
                <c:pt idx="1278">
                  <c:v>59.599999999999994</c:v>
                </c:pt>
                <c:pt idx="1279">
                  <c:v>59.649999999999991</c:v>
                </c:pt>
                <c:pt idx="1280">
                  <c:v>59.699999999999996</c:v>
                </c:pt>
                <c:pt idx="1281">
                  <c:v>59.75</c:v>
                </c:pt>
                <c:pt idx="1282">
                  <c:v>59.800000000000004</c:v>
                </c:pt>
                <c:pt idx="1283">
                  <c:v>59.849999999999994</c:v>
                </c:pt>
                <c:pt idx="1284">
                  <c:v>59.9</c:v>
                </c:pt>
                <c:pt idx="1285">
                  <c:v>59.95</c:v>
                </c:pt>
                <c:pt idx="1286">
                  <c:v>59.999999999999993</c:v>
                </c:pt>
                <c:pt idx="1287">
                  <c:v>60.05</c:v>
                </c:pt>
                <c:pt idx="1288">
                  <c:v>60.1</c:v>
                </c:pt>
                <c:pt idx="1289">
                  <c:v>60.150000000000006</c:v>
                </c:pt>
                <c:pt idx="1290">
                  <c:v>60.199999999999996</c:v>
                </c:pt>
                <c:pt idx="1291">
                  <c:v>60.249999999999993</c:v>
                </c:pt>
                <c:pt idx="1292">
                  <c:v>60.3</c:v>
                </c:pt>
                <c:pt idx="1293">
                  <c:v>60.349999999999987</c:v>
                </c:pt>
                <c:pt idx="1294">
                  <c:v>60.399999999999991</c:v>
                </c:pt>
                <c:pt idx="1295">
                  <c:v>60.449999999999996</c:v>
                </c:pt>
                <c:pt idx="1296">
                  <c:v>60.5</c:v>
                </c:pt>
                <c:pt idx="1297">
                  <c:v>60.54999999999999</c:v>
                </c:pt>
                <c:pt idx="1298">
                  <c:v>60.599999999999994</c:v>
                </c:pt>
                <c:pt idx="1299">
                  <c:v>60.65</c:v>
                </c:pt>
                <c:pt idx="1300">
                  <c:v>60.699999999999989</c:v>
                </c:pt>
                <c:pt idx="1301">
                  <c:v>60.749999999999993</c:v>
                </c:pt>
                <c:pt idx="1302">
                  <c:v>60.8</c:v>
                </c:pt>
                <c:pt idx="1303">
                  <c:v>60.85</c:v>
                </c:pt>
                <c:pt idx="1304">
                  <c:v>60.899999999999991</c:v>
                </c:pt>
                <c:pt idx="1305">
                  <c:v>60.949999999999996</c:v>
                </c:pt>
                <c:pt idx="1306">
                  <c:v>61</c:v>
                </c:pt>
                <c:pt idx="1307">
                  <c:v>61.04999999999999</c:v>
                </c:pt>
                <c:pt idx="1308">
                  <c:v>61.099999999999994</c:v>
                </c:pt>
                <c:pt idx="1309">
                  <c:v>61.15</c:v>
                </c:pt>
                <c:pt idx="1310">
                  <c:v>61.2</c:v>
                </c:pt>
                <c:pt idx="1311">
                  <c:v>61.249999999999993</c:v>
                </c:pt>
                <c:pt idx="1312">
                  <c:v>61.3</c:v>
                </c:pt>
                <c:pt idx="1313">
                  <c:v>61.35</c:v>
                </c:pt>
                <c:pt idx="1314">
                  <c:v>61.399999999999991</c:v>
                </c:pt>
                <c:pt idx="1315">
                  <c:v>61.449999999999996</c:v>
                </c:pt>
                <c:pt idx="1316">
                  <c:v>61.5</c:v>
                </c:pt>
                <c:pt idx="1317">
                  <c:v>61.550000000000004</c:v>
                </c:pt>
                <c:pt idx="1318">
                  <c:v>61.599999999999994</c:v>
                </c:pt>
                <c:pt idx="1319">
                  <c:v>61.65</c:v>
                </c:pt>
                <c:pt idx="1320">
                  <c:v>61.7</c:v>
                </c:pt>
                <c:pt idx="1321">
                  <c:v>61.749999999999993</c:v>
                </c:pt>
                <c:pt idx="1322">
                  <c:v>61.8</c:v>
                </c:pt>
                <c:pt idx="1323">
                  <c:v>61.849999999999994</c:v>
                </c:pt>
                <c:pt idx="1324">
                  <c:v>61.9</c:v>
                </c:pt>
                <c:pt idx="1325">
                  <c:v>61.949999999999989</c:v>
                </c:pt>
                <c:pt idx="1326">
                  <c:v>61.999999999999993</c:v>
                </c:pt>
                <c:pt idx="1327">
                  <c:v>62.05</c:v>
                </c:pt>
                <c:pt idx="1328">
                  <c:v>62.099999999999987</c:v>
                </c:pt>
                <c:pt idx="1329">
                  <c:v>62.149999999999991</c:v>
                </c:pt>
                <c:pt idx="1330">
                  <c:v>62.199999999999996</c:v>
                </c:pt>
                <c:pt idx="1331">
                  <c:v>62.25</c:v>
                </c:pt>
                <c:pt idx="1332">
                  <c:v>62.29999999999999</c:v>
                </c:pt>
                <c:pt idx="1333">
                  <c:v>62.349999999999994</c:v>
                </c:pt>
                <c:pt idx="1334">
                  <c:v>62.4</c:v>
                </c:pt>
                <c:pt idx="1335">
                  <c:v>62.449999999999989</c:v>
                </c:pt>
                <c:pt idx="1336">
                  <c:v>62.499999999999993</c:v>
                </c:pt>
                <c:pt idx="1337">
                  <c:v>62.55</c:v>
                </c:pt>
                <c:pt idx="1338">
                  <c:v>62.6</c:v>
                </c:pt>
                <c:pt idx="1339">
                  <c:v>62.649999999999991</c:v>
                </c:pt>
                <c:pt idx="1340">
                  <c:v>62.699999999999996</c:v>
                </c:pt>
                <c:pt idx="1341">
                  <c:v>62.75</c:v>
                </c:pt>
                <c:pt idx="1342">
                  <c:v>62.800000000000004</c:v>
                </c:pt>
                <c:pt idx="1343">
                  <c:v>62.849999999999994</c:v>
                </c:pt>
                <c:pt idx="1344">
                  <c:v>62.9</c:v>
                </c:pt>
                <c:pt idx="1345">
                  <c:v>62.95</c:v>
                </c:pt>
                <c:pt idx="1346">
                  <c:v>62.999999999999993</c:v>
                </c:pt>
                <c:pt idx="1347">
                  <c:v>63.05</c:v>
                </c:pt>
                <c:pt idx="1348">
                  <c:v>63.1</c:v>
                </c:pt>
                <c:pt idx="1349">
                  <c:v>63.150000000000006</c:v>
                </c:pt>
                <c:pt idx="1350">
                  <c:v>63.199999999999996</c:v>
                </c:pt>
                <c:pt idx="1351">
                  <c:v>63.25</c:v>
                </c:pt>
                <c:pt idx="1352">
                  <c:v>63.3</c:v>
                </c:pt>
                <c:pt idx="1353">
                  <c:v>63.349999999999994</c:v>
                </c:pt>
                <c:pt idx="1354">
                  <c:v>63.399999999999991</c:v>
                </c:pt>
                <c:pt idx="1355">
                  <c:v>63.449999999999996</c:v>
                </c:pt>
                <c:pt idx="1356">
                  <c:v>63.5</c:v>
                </c:pt>
                <c:pt idx="1357">
                  <c:v>63.54999999999999</c:v>
                </c:pt>
                <c:pt idx="1358">
                  <c:v>63.599999999999994</c:v>
                </c:pt>
                <c:pt idx="1359">
                  <c:v>63.65</c:v>
                </c:pt>
                <c:pt idx="1360">
                  <c:v>63.699999999999989</c:v>
                </c:pt>
                <c:pt idx="1361">
                  <c:v>63.749999999999993</c:v>
                </c:pt>
                <c:pt idx="1362">
                  <c:v>63.8</c:v>
                </c:pt>
                <c:pt idx="1363">
                  <c:v>63.85</c:v>
                </c:pt>
                <c:pt idx="1364">
                  <c:v>63.899999999999991</c:v>
                </c:pt>
                <c:pt idx="1365">
                  <c:v>63.949999999999996</c:v>
                </c:pt>
                <c:pt idx="1366">
                  <c:v>64</c:v>
                </c:pt>
                <c:pt idx="1367">
                  <c:v>64.05</c:v>
                </c:pt>
                <c:pt idx="1368">
                  <c:v>64.099999999999994</c:v>
                </c:pt>
                <c:pt idx="1369">
                  <c:v>64.149999999999991</c:v>
                </c:pt>
                <c:pt idx="1370">
                  <c:v>64.2</c:v>
                </c:pt>
                <c:pt idx="1371">
                  <c:v>64.249999999999986</c:v>
                </c:pt>
                <c:pt idx="1372">
                  <c:v>64.3</c:v>
                </c:pt>
                <c:pt idx="1373">
                  <c:v>64.349999999999994</c:v>
                </c:pt>
                <c:pt idx="1374">
                  <c:v>64.399999999999991</c:v>
                </c:pt>
                <c:pt idx="1375">
                  <c:v>64.449999999999989</c:v>
                </c:pt>
                <c:pt idx="1376">
                  <c:v>64.5</c:v>
                </c:pt>
                <c:pt idx="1377">
                  <c:v>64.55</c:v>
                </c:pt>
                <c:pt idx="1378">
                  <c:v>64.599999999999994</c:v>
                </c:pt>
                <c:pt idx="1379">
                  <c:v>64.649999999999991</c:v>
                </c:pt>
                <c:pt idx="1380">
                  <c:v>64.7</c:v>
                </c:pt>
                <c:pt idx="1381">
                  <c:v>64.749999999999986</c:v>
                </c:pt>
                <c:pt idx="1382">
                  <c:v>64.8</c:v>
                </c:pt>
                <c:pt idx="1383">
                  <c:v>64.849999999999994</c:v>
                </c:pt>
                <c:pt idx="1384">
                  <c:v>64.900000000000006</c:v>
                </c:pt>
                <c:pt idx="1385">
                  <c:v>64.949999999999989</c:v>
                </c:pt>
                <c:pt idx="1386">
                  <c:v>65</c:v>
                </c:pt>
                <c:pt idx="1387">
                  <c:v>65.05</c:v>
                </c:pt>
                <c:pt idx="1388">
                  <c:v>65.099999999999994</c:v>
                </c:pt>
                <c:pt idx="1389">
                  <c:v>65.149999999999991</c:v>
                </c:pt>
                <c:pt idx="1390">
                  <c:v>65.2</c:v>
                </c:pt>
                <c:pt idx="1391">
                  <c:v>65.25</c:v>
                </c:pt>
                <c:pt idx="1392">
                  <c:v>65.3</c:v>
                </c:pt>
                <c:pt idx="1393">
                  <c:v>65.349999999999994</c:v>
                </c:pt>
                <c:pt idx="1394">
                  <c:v>65.400000000000006</c:v>
                </c:pt>
                <c:pt idx="1395">
                  <c:v>65.449999999999989</c:v>
                </c:pt>
                <c:pt idx="1396">
                  <c:v>65.5</c:v>
                </c:pt>
                <c:pt idx="1397">
                  <c:v>65.55</c:v>
                </c:pt>
                <c:pt idx="1398">
                  <c:v>65.599999999999994</c:v>
                </c:pt>
                <c:pt idx="1399">
                  <c:v>65.649999999999991</c:v>
                </c:pt>
                <c:pt idx="1400">
                  <c:v>65.699999999999989</c:v>
                </c:pt>
                <c:pt idx="1401">
                  <c:v>65.75</c:v>
                </c:pt>
                <c:pt idx="1402">
                  <c:v>65.799999999999983</c:v>
                </c:pt>
                <c:pt idx="1403">
                  <c:v>65.849999999999994</c:v>
                </c:pt>
                <c:pt idx="1404">
                  <c:v>65.899999999999991</c:v>
                </c:pt>
                <c:pt idx="1405">
                  <c:v>65.95</c:v>
                </c:pt>
                <c:pt idx="1406">
                  <c:v>65.999999999999986</c:v>
                </c:pt>
                <c:pt idx="1407">
                  <c:v>66.05</c:v>
                </c:pt>
                <c:pt idx="1408">
                  <c:v>66.099999999999994</c:v>
                </c:pt>
                <c:pt idx="1409">
                  <c:v>66.149999999999991</c:v>
                </c:pt>
                <c:pt idx="1410">
                  <c:v>66.199999999999989</c:v>
                </c:pt>
                <c:pt idx="1411">
                  <c:v>66.25</c:v>
                </c:pt>
                <c:pt idx="1412">
                  <c:v>66.3</c:v>
                </c:pt>
                <c:pt idx="1413">
                  <c:v>66.349999999999994</c:v>
                </c:pt>
                <c:pt idx="1414">
                  <c:v>66.399999999999991</c:v>
                </c:pt>
                <c:pt idx="1415">
                  <c:v>66.45</c:v>
                </c:pt>
                <c:pt idx="1416">
                  <c:v>66.5</c:v>
                </c:pt>
                <c:pt idx="1417">
                  <c:v>66.55</c:v>
                </c:pt>
                <c:pt idx="1418">
                  <c:v>66.599999999999994</c:v>
                </c:pt>
                <c:pt idx="1419">
                  <c:v>66.650000000000006</c:v>
                </c:pt>
                <c:pt idx="1420">
                  <c:v>66.699999999999989</c:v>
                </c:pt>
                <c:pt idx="1421">
                  <c:v>66.75</c:v>
                </c:pt>
                <c:pt idx="1422">
                  <c:v>66.8</c:v>
                </c:pt>
                <c:pt idx="1423">
                  <c:v>66.850000000000009</c:v>
                </c:pt>
                <c:pt idx="1424">
                  <c:v>66.899999999999991</c:v>
                </c:pt>
                <c:pt idx="1425">
                  <c:v>66.95</c:v>
                </c:pt>
                <c:pt idx="1426">
                  <c:v>67</c:v>
                </c:pt>
                <c:pt idx="1427">
                  <c:v>67.05</c:v>
                </c:pt>
                <c:pt idx="1428">
                  <c:v>67.099999999999994</c:v>
                </c:pt>
                <c:pt idx="1429">
                  <c:v>67.149999999999991</c:v>
                </c:pt>
                <c:pt idx="1430">
                  <c:v>67.2</c:v>
                </c:pt>
                <c:pt idx="1431">
                  <c:v>67.249999999999986</c:v>
                </c:pt>
                <c:pt idx="1432">
                  <c:v>67.3</c:v>
                </c:pt>
                <c:pt idx="1433">
                  <c:v>67.349999999999994</c:v>
                </c:pt>
                <c:pt idx="1434">
                  <c:v>67.399999999999991</c:v>
                </c:pt>
                <c:pt idx="1435">
                  <c:v>67.449999999999989</c:v>
                </c:pt>
                <c:pt idx="1436">
                  <c:v>67.5</c:v>
                </c:pt>
                <c:pt idx="1437">
                  <c:v>67.55</c:v>
                </c:pt>
                <c:pt idx="1438">
                  <c:v>67.599999999999994</c:v>
                </c:pt>
                <c:pt idx="1439">
                  <c:v>67.649999999999991</c:v>
                </c:pt>
                <c:pt idx="1440">
                  <c:v>67.7</c:v>
                </c:pt>
                <c:pt idx="1441">
                  <c:v>67.749999999999986</c:v>
                </c:pt>
                <c:pt idx="1442">
                  <c:v>67.8</c:v>
                </c:pt>
                <c:pt idx="1443">
                  <c:v>67.849999999999994</c:v>
                </c:pt>
                <c:pt idx="1444">
                  <c:v>67.900000000000006</c:v>
                </c:pt>
                <c:pt idx="1445">
                  <c:v>67.949999999999989</c:v>
                </c:pt>
                <c:pt idx="1446">
                  <c:v>68</c:v>
                </c:pt>
                <c:pt idx="1447">
                  <c:v>68.05</c:v>
                </c:pt>
                <c:pt idx="1448">
                  <c:v>68.099999999999994</c:v>
                </c:pt>
                <c:pt idx="1449">
                  <c:v>68.149999999999991</c:v>
                </c:pt>
                <c:pt idx="1450">
                  <c:v>68.2</c:v>
                </c:pt>
                <c:pt idx="1451">
                  <c:v>68.25</c:v>
                </c:pt>
                <c:pt idx="1452">
                  <c:v>68.3</c:v>
                </c:pt>
                <c:pt idx="1453">
                  <c:v>68.349999999999994</c:v>
                </c:pt>
                <c:pt idx="1454">
                  <c:v>68.400000000000006</c:v>
                </c:pt>
                <c:pt idx="1455">
                  <c:v>68.449999999999989</c:v>
                </c:pt>
                <c:pt idx="1456">
                  <c:v>68.5</c:v>
                </c:pt>
                <c:pt idx="1457">
                  <c:v>68.55</c:v>
                </c:pt>
                <c:pt idx="1458">
                  <c:v>68.599999999999994</c:v>
                </c:pt>
                <c:pt idx="1459">
                  <c:v>68.649999999999991</c:v>
                </c:pt>
                <c:pt idx="1460">
                  <c:v>68.699999999999989</c:v>
                </c:pt>
                <c:pt idx="1461">
                  <c:v>68.75</c:v>
                </c:pt>
                <c:pt idx="1462">
                  <c:v>68.799999999999983</c:v>
                </c:pt>
                <c:pt idx="1463">
                  <c:v>68.849999999999994</c:v>
                </c:pt>
                <c:pt idx="1464">
                  <c:v>68.899999999999991</c:v>
                </c:pt>
                <c:pt idx="1465">
                  <c:v>68.95</c:v>
                </c:pt>
                <c:pt idx="1466">
                  <c:v>68.999999999999986</c:v>
                </c:pt>
                <c:pt idx="1467">
                  <c:v>69.05</c:v>
                </c:pt>
                <c:pt idx="1468">
                  <c:v>69.099999999999994</c:v>
                </c:pt>
                <c:pt idx="1469">
                  <c:v>69.149999999999991</c:v>
                </c:pt>
                <c:pt idx="1470">
                  <c:v>69.199999999999989</c:v>
                </c:pt>
                <c:pt idx="1471">
                  <c:v>69.25</c:v>
                </c:pt>
                <c:pt idx="1472">
                  <c:v>69.3</c:v>
                </c:pt>
                <c:pt idx="1473">
                  <c:v>69.349999999999994</c:v>
                </c:pt>
                <c:pt idx="1474">
                  <c:v>69.399999999999991</c:v>
                </c:pt>
                <c:pt idx="1475">
                  <c:v>69.45</c:v>
                </c:pt>
                <c:pt idx="1476">
                  <c:v>69.499999999999986</c:v>
                </c:pt>
                <c:pt idx="1477">
                  <c:v>69.55</c:v>
                </c:pt>
                <c:pt idx="1478">
                  <c:v>69.599999999999994</c:v>
                </c:pt>
                <c:pt idx="1479">
                  <c:v>69.650000000000006</c:v>
                </c:pt>
                <c:pt idx="1480">
                  <c:v>69.699999999999989</c:v>
                </c:pt>
                <c:pt idx="1481">
                  <c:v>69.75</c:v>
                </c:pt>
                <c:pt idx="1482">
                  <c:v>69.8</c:v>
                </c:pt>
                <c:pt idx="1483">
                  <c:v>69.849999999999994</c:v>
                </c:pt>
                <c:pt idx="1484">
                  <c:v>69.899999999999991</c:v>
                </c:pt>
                <c:pt idx="1485">
                  <c:v>69.95</c:v>
                </c:pt>
                <c:pt idx="1486">
                  <c:v>70</c:v>
                </c:pt>
                <c:pt idx="1487">
                  <c:v>70.05</c:v>
                </c:pt>
                <c:pt idx="1488">
                  <c:v>70.099999999999994</c:v>
                </c:pt>
                <c:pt idx="1489">
                  <c:v>70.149999999999991</c:v>
                </c:pt>
                <c:pt idx="1490">
                  <c:v>70.2</c:v>
                </c:pt>
                <c:pt idx="1491">
                  <c:v>70.249999999999986</c:v>
                </c:pt>
                <c:pt idx="1492">
                  <c:v>70.3</c:v>
                </c:pt>
                <c:pt idx="1493">
                  <c:v>70.349999999999994</c:v>
                </c:pt>
                <c:pt idx="1494">
                  <c:v>70.399999999999991</c:v>
                </c:pt>
                <c:pt idx="1495">
                  <c:v>70.449999999999989</c:v>
                </c:pt>
                <c:pt idx="1496">
                  <c:v>70.5</c:v>
                </c:pt>
                <c:pt idx="1497">
                  <c:v>70.55</c:v>
                </c:pt>
                <c:pt idx="1498">
                  <c:v>70.599999999999994</c:v>
                </c:pt>
                <c:pt idx="1499">
                  <c:v>70.649999999999991</c:v>
                </c:pt>
                <c:pt idx="1500">
                  <c:v>70.7</c:v>
                </c:pt>
                <c:pt idx="1501">
                  <c:v>70.749999999999986</c:v>
                </c:pt>
                <c:pt idx="1502">
                  <c:v>70.8</c:v>
                </c:pt>
                <c:pt idx="1503">
                  <c:v>70.849999999999994</c:v>
                </c:pt>
                <c:pt idx="1504">
                  <c:v>70.900000000000006</c:v>
                </c:pt>
                <c:pt idx="1505">
                  <c:v>70.949999999999989</c:v>
                </c:pt>
                <c:pt idx="1506">
                  <c:v>71</c:v>
                </c:pt>
                <c:pt idx="1507">
                  <c:v>71.05</c:v>
                </c:pt>
                <c:pt idx="1508">
                  <c:v>71.099999999999994</c:v>
                </c:pt>
                <c:pt idx="1509">
                  <c:v>71.149999999999991</c:v>
                </c:pt>
                <c:pt idx="1510">
                  <c:v>71.2</c:v>
                </c:pt>
                <c:pt idx="1511">
                  <c:v>71.25</c:v>
                </c:pt>
                <c:pt idx="1512">
                  <c:v>71.3</c:v>
                </c:pt>
                <c:pt idx="1513">
                  <c:v>71.349999999999994</c:v>
                </c:pt>
                <c:pt idx="1514">
                  <c:v>71.400000000000006</c:v>
                </c:pt>
                <c:pt idx="1515">
                  <c:v>71.449999999999989</c:v>
                </c:pt>
                <c:pt idx="1516">
                  <c:v>71.5</c:v>
                </c:pt>
                <c:pt idx="1517">
                  <c:v>71.55</c:v>
                </c:pt>
                <c:pt idx="1518">
                  <c:v>71.599999999999994</c:v>
                </c:pt>
                <c:pt idx="1519">
                  <c:v>71.649999999999991</c:v>
                </c:pt>
                <c:pt idx="1520">
                  <c:v>71.699999999999989</c:v>
                </c:pt>
                <c:pt idx="1521">
                  <c:v>71.75</c:v>
                </c:pt>
                <c:pt idx="1522">
                  <c:v>71.799999999999983</c:v>
                </c:pt>
                <c:pt idx="1523">
                  <c:v>71.849999999999994</c:v>
                </c:pt>
                <c:pt idx="1524">
                  <c:v>71.899999999999991</c:v>
                </c:pt>
                <c:pt idx="1525">
                  <c:v>71.95</c:v>
                </c:pt>
                <c:pt idx="1526">
                  <c:v>71.999999999999986</c:v>
                </c:pt>
                <c:pt idx="1527">
                  <c:v>72.05</c:v>
                </c:pt>
                <c:pt idx="1528">
                  <c:v>72.099999999999994</c:v>
                </c:pt>
                <c:pt idx="1529">
                  <c:v>72.149999999999991</c:v>
                </c:pt>
                <c:pt idx="1530">
                  <c:v>72.199999999999989</c:v>
                </c:pt>
                <c:pt idx="1531">
                  <c:v>72.25</c:v>
                </c:pt>
                <c:pt idx="1532">
                  <c:v>72.3</c:v>
                </c:pt>
                <c:pt idx="1533">
                  <c:v>72.349999999999994</c:v>
                </c:pt>
                <c:pt idx="1534">
                  <c:v>72.399999999999991</c:v>
                </c:pt>
                <c:pt idx="1535">
                  <c:v>72.45</c:v>
                </c:pt>
                <c:pt idx="1536">
                  <c:v>72.499999999999986</c:v>
                </c:pt>
                <c:pt idx="1537">
                  <c:v>72.55</c:v>
                </c:pt>
                <c:pt idx="1538">
                  <c:v>72.599999999999994</c:v>
                </c:pt>
                <c:pt idx="1539">
                  <c:v>72.650000000000006</c:v>
                </c:pt>
                <c:pt idx="1540">
                  <c:v>72.699999999999989</c:v>
                </c:pt>
                <c:pt idx="1541">
                  <c:v>72.75</c:v>
                </c:pt>
                <c:pt idx="1542">
                  <c:v>72.8</c:v>
                </c:pt>
                <c:pt idx="1543">
                  <c:v>72.849999999999994</c:v>
                </c:pt>
                <c:pt idx="1544">
                  <c:v>72.899999999999991</c:v>
                </c:pt>
                <c:pt idx="1545">
                  <c:v>72.95</c:v>
                </c:pt>
                <c:pt idx="1546">
                  <c:v>73</c:v>
                </c:pt>
                <c:pt idx="1547">
                  <c:v>73.05</c:v>
                </c:pt>
                <c:pt idx="1548">
                  <c:v>73.099999999999994</c:v>
                </c:pt>
                <c:pt idx="1549">
                  <c:v>73.150000000000006</c:v>
                </c:pt>
                <c:pt idx="1550">
                  <c:v>73.199999999999989</c:v>
                </c:pt>
                <c:pt idx="1551">
                  <c:v>73.25</c:v>
                </c:pt>
                <c:pt idx="1552">
                  <c:v>73.3</c:v>
                </c:pt>
                <c:pt idx="1553">
                  <c:v>73.349999999999994</c:v>
                </c:pt>
                <c:pt idx="1554">
                  <c:v>73.399999999999991</c:v>
                </c:pt>
                <c:pt idx="1555">
                  <c:v>73.449999999999989</c:v>
                </c:pt>
                <c:pt idx="1556">
                  <c:v>73.5</c:v>
                </c:pt>
                <c:pt idx="1557">
                  <c:v>73.549999999999983</c:v>
                </c:pt>
                <c:pt idx="1558">
                  <c:v>73.599999999999994</c:v>
                </c:pt>
                <c:pt idx="1559">
                  <c:v>73.649999999999991</c:v>
                </c:pt>
                <c:pt idx="1560">
                  <c:v>73.7</c:v>
                </c:pt>
                <c:pt idx="1561">
                  <c:v>73.749999999999986</c:v>
                </c:pt>
                <c:pt idx="1562">
                  <c:v>73.8</c:v>
                </c:pt>
                <c:pt idx="1563">
                  <c:v>73.849999999999994</c:v>
                </c:pt>
                <c:pt idx="1564">
                  <c:v>73.900000000000006</c:v>
                </c:pt>
                <c:pt idx="1565">
                  <c:v>73.949999999999989</c:v>
                </c:pt>
                <c:pt idx="1566">
                  <c:v>74</c:v>
                </c:pt>
                <c:pt idx="1567">
                  <c:v>74.05</c:v>
                </c:pt>
                <c:pt idx="1568">
                  <c:v>74.099999999999994</c:v>
                </c:pt>
                <c:pt idx="1569">
                  <c:v>74.149999999999991</c:v>
                </c:pt>
                <c:pt idx="1570">
                  <c:v>74.2</c:v>
                </c:pt>
                <c:pt idx="1571">
                  <c:v>74.25</c:v>
                </c:pt>
                <c:pt idx="1572">
                  <c:v>74.3</c:v>
                </c:pt>
                <c:pt idx="1573">
                  <c:v>74.349999999999994</c:v>
                </c:pt>
                <c:pt idx="1574">
                  <c:v>74.400000000000006</c:v>
                </c:pt>
                <c:pt idx="1575">
                  <c:v>74.449999999999989</c:v>
                </c:pt>
                <c:pt idx="1576">
                  <c:v>74.5</c:v>
                </c:pt>
                <c:pt idx="1577">
                  <c:v>74.55</c:v>
                </c:pt>
                <c:pt idx="1578">
                  <c:v>74.600000000000009</c:v>
                </c:pt>
                <c:pt idx="1579">
                  <c:v>74.649999999999991</c:v>
                </c:pt>
                <c:pt idx="1580">
                  <c:v>74.7</c:v>
                </c:pt>
                <c:pt idx="1581">
                  <c:v>74.75</c:v>
                </c:pt>
                <c:pt idx="1582">
                  <c:v>74.8</c:v>
                </c:pt>
                <c:pt idx="1583">
                  <c:v>74.849999999999994</c:v>
                </c:pt>
                <c:pt idx="1584">
                  <c:v>74.899999999999991</c:v>
                </c:pt>
                <c:pt idx="1585">
                  <c:v>74.95</c:v>
                </c:pt>
                <c:pt idx="1586">
                  <c:v>74.999999999999986</c:v>
                </c:pt>
                <c:pt idx="1587">
                  <c:v>75.05</c:v>
                </c:pt>
                <c:pt idx="1588">
                  <c:v>75.099999999999994</c:v>
                </c:pt>
                <c:pt idx="1589">
                  <c:v>75.149999999999991</c:v>
                </c:pt>
                <c:pt idx="1590">
                  <c:v>75.199999999999989</c:v>
                </c:pt>
                <c:pt idx="1591">
                  <c:v>75.25</c:v>
                </c:pt>
                <c:pt idx="1592">
                  <c:v>75.3</c:v>
                </c:pt>
                <c:pt idx="1593">
                  <c:v>75.349999999999994</c:v>
                </c:pt>
                <c:pt idx="1594">
                  <c:v>75.399999999999991</c:v>
                </c:pt>
                <c:pt idx="1595">
                  <c:v>75.45</c:v>
                </c:pt>
                <c:pt idx="1596">
                  <c:v>75.499999999999986</c:v>
                </c:pt>
                <c:pt idx="1597">
                  <c:v>75.55</c:v>
                </c:pt>
                <c:pt idx="1598">
                  <c:v>75.599999999999994</c:v>
                </c:pt>
                <c:pt idx="1599">
                  <c:v>75.650000000000006</c:v>
                </c:pt>
                <c:pt idx="1600">
                  <c:v>75.699999999999989</c:v>
                </c:pt>
                <c:pt idx="1601">
                  <c:v>75.75</c:v>
                </c:pt>
                <c:pt idx="1602">
                  <c:v>75.8</c:v>
                </c:pt>
                <c:pt idx="1603">
                  <c:v>75.849999999999994</c:v>
                </c:pt>
                <c:pt idx="1604">
                  <c:v>75.899999999999991</c:v>
                </c:pt>
                <c:pt idx="1605">
                  <c:v>75.95</c:v>
                </c:pt>
                <c:pt idx="1606">
                  <c:v>76</c:v>
                </c:pt>
                <c:pt idx="1607">
                  <c:v>76.05</c:v>
                </c:pt>
                <c:pt idx="1608">
                  <c:v>76.099999999999994</c:v>
                </c:pt>
                <c:pt idx="1609">
                  <c:v>76.150000000000006</c:v>
                </c:pt>
                <c:pt idx="1610">
                  <c:v>76.199999999999989</c:v>
                </c:pt>
                <c:pt idx="1611">
                  <c:v>76.25</c:v>
                </c:pt>
                <c:pt idx="1612">
                  <c:v>76.3</c:v>
                </c:pt>
                <c:pt idx="1613">
                  <c:v>76.349999999999994</c:v>
                </c:pt>
                <c:pt idx="1614">
                  <c:v>76.399999999999991</c:v>
                </c:pt>
                <c:pt idx="1615">
                  <c:v>76.449999999999989</c:v>
                </c:pt>
                <c:pt idx="1616">
                  <c:v>76.5</c:v>
                </c:pt>
                <c:pt idx="1617">
                  <c:v>76.549999999999983</c:v>
                </c:pt>
                <c:pt idx="1618">
                  <c:v>76.599999999999994</c:v>
                </c:pt>
                <c:pt idx="1619">
                  <c:v>76.649999999999991</c:v>
                </c:pt>
                <c:pt idx="1620">
                  <c:v>76.7</c:v>
                </c:pt>
                <c:pt idx="1621">
                  <c:v>76.749999999999986</c:v>
                </c:pt>
                <c:pt idx="1622">
                  <c:v>76.8</c:v>
                </c:pt>
                <c:pt idx="1623">
                  <c:v>76.849999999999994</c:v>
                </c:pt>
                <c:pt idx="1624">
                  <c:v>76.899999999999991</c:v>
                </c:pt>
                <c:pt idx="1625">
                  <c:v>76.949999999999989</c:v>
                </c:pt>
                <c:pt idx="1626">
                  <c:v>77</c:v>
                </c:pt>
                <c:pt idx="1627">
                  <c:v>77.05</c:v>
                </c:pt>
                <c:pt idx="1628">
                  <c:v>77.099999999999994</c:v>
                </c:pt>
                <c:pt idx="1629">
                  <c:v>77.149999999999991</c:v>
                </c:pt>
                <c:pt idx="1630">
                  <c:v>77.2</c:v>
                </c:pt>
                <c:pt idx="1631">
                  <c:v>77.249999999999986</c:v>
                </c:pt>
                <c:pt idx="1632">
                  <c:v>77.3</c:v>
                </c:pt>
                <c:pt idx="1633">
                  <c:v>77.349999999999994</c:v>
                </c:pt>
                <c:pt idx="1634">
                  <c:v>77.400000000000006</c:v>
                </c:pt>
                <c:pt idx="1635">
                  <c:v>77.449999999999989</c:v>
                </c:pt>
                <c:pt idx="1636">
                  <c:v>77.5</c:v>
                </c:pt>
                <c:pt idx="1637">
                  <c:v>77.55</c:v>
                </c:pt>
                <c:pt idx="1638">
                  <c:v>77.599999999999994</c:v>
                </c:pt>
                <c:pt idx="1639">
                  <c:v>77.649999999999991</c:v>
                </c:pt>
                <c:pt idx="1640">
                  <c:v>77.7</c:v>
                </c:pt>
                <c:pt idx="1641">
                  <c:v>77.75</c:v>
                </c:pt>
                <c:pt idx="1642">
                  <c:v>77.8</c:v>
                </c:pt>
                <c:pt idx="1643">
                  <c:v>77.849999999999994</c:v>
                </c:pt>
                <c:pt idx="1644">
                  <c:v>77.899999999999991</c:v>
                </c:pt>
                <c:pt idx="1645">
                  <c:v>77.95</c:v>
                </c:pt>
                <c:pt idx="1646">
                  <c:v>77.999999999999986</c:v>
                </c:pt>
                <c:pt idx="1647">
                  <c:v>78.05</c:v>
                </c:pt>
                <c:pt idx="1648">
                  <c:v>78.099999999999994</c:v>
                </c:pt>
                <c:pt idx="1649">
                  <c:v>78.149999999999991</c:v>
                </c:pt>
                <c:pt idx="1650">
                  <c:v>78.199999999999989</c:v>
                </c:pt>
                <c:pt idx="1651">
                  <c:v>78.25</c:v>
                </c:pt>
                <c:pt idx="1652">
                  <c:v>78.3</c:v>
                </c:pt>
                <c:pt idx="1653">
                  <c:v>78.349999999999994</c:v>
                </c:pt>
                <c:pt idx="1654">
                  <c:v>78.399999999999991</c:v>
                </c:pt>
                <c:pt idx="1655">
                  <c:v>78.45</c:v>
                </c:pt>
                <c:pt idx="1656">
                  <c:v>78.499999999999986</c:v>
                </c:pt>
                <c:pt idx="1657">
                  <c:v>78.55</c:v>
                </c:pt>
                <c:pt idx="1658">
                  <c:v>78.599999999999994</c:v>
                </c:pt>
                <c:pt idx="1659">
                  <c:v>78.650000000000006</c:v>
                </c:pt>
                <c:pt idx="1660">
                  <c:v>78.699999999999989</c:v>
                </c:pt>
                <c:pt idx="1661">
                  <c:v>78.75</c:v>
                </c:pt>
                <c:pt idx="1662">
                  <c:v>78.8</c:v>
                </c:pt>
                <c:pt idx="1663">
                  <c:v>78.849999999999994</c:v>
                </c:pt>
                <c:pt idx="1664">
                  <c:v>78.899999999999991</c:v>
                </c:pt>
                <c:pt idx="1665">
                  <c:v>78.95</c:v>
                </c:pt>
                <c:pt idx="1666">
                  <c:v>79</c:v>
                </c:pt>
                <c:pt idx="1667">
                  <c:v>79.05</c:v>
                </c:pt>
                <c:pt idx="1668">
                  <c:v>79.099999999999994</c:v>
                </c:pt>
                <c:pt idx="1669">
                  <c:v>79.150000000000006</c:v>
                </c:pt>
                <c:pt idx="1670">
                  <c:v>79.199999999999989</c:v>
                </c:pt>
                <c:pt idx="1671">
                  <c:v>79.25</c:v>
                </c:pt>
                <c:pt idx="1672">
                  <c:v>79.3</c:v>
                </c:pt>
                <c:pt idx="1673">
                  <c:v>79.349999999999994</c:v>
                </c:pt>
                <c:pt idx="1674">
                  <c:v>79.399999999999991</c:v>
                </c:pt>
                <c:pt idx="1675">
                  <c:v>79.449999999999989</c:v>
                </c:pt>
                <c:pt idx="1676">
                  <c:v>79.5</c:v>
                </c:pt>
                <c:pt idx="1677">
                  <c:v>79.549999999999983</c:v>
                </c:pt>
                <c:pt idx="1678">
                  <c:v>79.599999999999994</c:v>
                </c:pt>
                <c:pt idx="1679">
                  <c:v>79.649999999999991</c:v>
                </c:pt>
                <c:pt idx="1680">
                  <c:v>79.7</c:v>
                </c:pt>
                <c:pt idx="1681">
                  <c:v>79.749999999999986</c:v>
                </c:pt>
                <c:pt idx="1682">
                  <c:v>79.8</c:v>
                </c:pt>
                <c:pt idx="1683">
                  <c:v>79.849999999999994</c:v>
                </c:pt>
                <c:pt idx="1684">
                  <c:v>79.899999999999991</c:v>
                </c:pt>
                <c:pt idx="1685">
                  <c:v>79.949999999999989</c:v>
                </c:pt>
                <c:pt idx="1686">
                  <c:v>80</c:v>
                </c:pt>
                <c:pt idx="1687">
                  <c:v>80.05</c:v>
                </c:pt>
                <c:pt idx="1688">
                  <c:v>80.099999999999994</c:v>
                </c:pt>
                <c:pt idx="1689">
                  <c:v>80.149999999999991</c:v>
                </c:pt>
                <c:pt idx="1690">
                  <c:v>80.2</c:v>
                </c:pt>
                <c:pt idx="1691">
                  <c:v>80.249999999999986</c:v>
                </c:pt>
                <c:pt idx="1692">
                  <c:v>80.3</c:v>
                </c:pt>
                <c:pt idx="1693">
                  <c:v>80.349999999999994</c:v>
                </c:pt>
                <c:pt idx="1694">
                  <c:v>80.400000000000006</c:v>
                </c:pt>
                <c:pt idx="1695">
                  <c:v>80.449999999999989</c:v>
                </c:pt>
                <c:pt idx="1696">
                  <c:v>80.5</c:v>
                </c:pt>
                <c:pt idx="1697">
                  <c:v>80.55</c:v>
                </c:pt>
                <c:pt idx="1698">
                  <c:v>80.599999999999994</c:v>
                </c:pt>
                <c:pt idx="1699">
                  <c:v>80.649999999999991</c:v>
                </c:pt>
                <c:pt idx="1700">
                  <c:v>80.7</c:v>
                </c:pt>
                <c:pt idx="1701">
                  <c:v>80.75</c:v>
                </c:pt>
                <c:pt idx="1702">
                  <c:v>80.8</c:v>
                </c:pt>
                <c:pt idx="1703">
                  <c:v>80.849999999999994</c:v>
                </c:pt>
                <c:pt idx="1704">
                  <c:v>80.899999999999991</c:v>
                </c:pt>
                <c:pt idx="1705">
                  <c:v>80.949999999999989</c:v>
                </c:pt>
                <c:pt idx="1706">
                  <c:v>80.999999999999986</c:v>
                </c:pt>
                <c:pt idx="1707">
                  <c:v>81.05</c:v>
                </c:pt>
                <c:pt idx="1708">
                  <c:v>81.099999999999994</c:v>
                </c:pt>
                <c:pt idx="1709">
                  <c:v>81.149999999999991</c:v>
                </c:pt>
                <c:pt idx="1710">
                  <c:v>81.199999999999989</c:v>
                </c:pt>
                <c:pt idx="1711">
                  <c:v>81.25</c:v>
                </c:pt>
                <c:pt idx="1712">
                  <c:v>81.299999999999983</c:v>
                </c:pt>
                <c:pt idx="1713">
                  <c:v>81.349999999999994</c:v>
                </c:pt>
                <c:pt idx="1714">
                  <c:v>81.399999999999991</c:v>
                </c:pt>
                <c:pt idx="1715">
                  <c:v>81.45</c:v>
                </c:pt>
                <c:pt idx="1716">
                  <c:v>81.499999999999986</c:v>
                </c:pt>
                <c:pt idx="1717">
                  <c:v>81.55</c:v>
                </c:pt>
                <c:pt idx="1718">
                  <c:v>81.599999999999994</c:v>
                </c:pt>
                <c:pt idx="1719">
                  <c:v>81.650000000000006</c:v>
                </c:pt>
                <c:pt idx="1720">
                  <c:v>81.699999999999989</c:v>
                </c:pt>
                <c:pt idx="1721">
                  <c:v>81.75</c:v>
                </c:pt>
                <c:pt idx="1722">
                  <c:v>81.8</c:v>
                </c:pt>
                <c:pt idx="1723">
                  <c:v>81.849999999999994</c:v>
                </c:pt>
                <c:pt idx="1724">
                  <c:v>81.899999999999991</c:v>
                </c:pt>
                <c:pt idx="1725">
                  <c:v>81.95</c:v>
                </c:pt>
                <c:pt idx="1726">
                  <c:v>82</c:v>
                </c:pt>
                <c:pt idx="1727">
                  <c:v>82.05</c:v>
                </c:pt>
                <c:pt idx="1728">
                  <c:v>82.1</c:v>
                </c:pt>
                <c:pt idx="1729">
                  <c:v>82.15</c:v>
                </c:pt>
                <c:pt idx="1730">
                  <c:v>82.199999999999989</c:v>
                </c:pt>
                <c:pt idx="1731">
                  <c:v>82.25</c:v>
                </c:pt>
                <c:pt idx="1732">
                  <c:v>82.3</c:v>
                </c:pt>
                <c:pt idx="1733">
                  <c:v>82.35</c:v>
                </c:pt>
                <c:pt idx="1734">
                  <c:v>82.399999999999991</c:v>
                </c:pt>
                <c:pt idx="1735">
                  <c:v>82.449999999999989</c:v>
                </c:pt>
                <c:pt idx="1736">
                  <c:v>82.5</c:v>
                </c:pt>
                <c:pt idx="1737">
                  <c:v>82.549999999999983</c:v>
                </c:pt>
                <c:pt idx="1738">
                  <c:v>82.6</c:v>
                </c:pt>
                <c:pt idx="1739">
                  <c:v>82.649999999999991</c:v>
                </c:pt>
                <c:pt idx="1740">
                  <c:v>82.7</c:v>
                </c:pt>
                <c:pt idx="1741">
                  <c:v>82.749999999999986</c:v>
                </c:pt>
                <c:pt idx="1742">
                  <c:v>82.8</c:v>
                </c:pt>
                <c:pt idx="1743">
                  <c:v>82.85</c:v>
                </c:pt>
                <c:pt idx="1744">
                  <c:v>82.899999999999991</c:v>
                </c:pt>
                <c:pt idx="1745">
                  <c:v>82.949999999999989</c:v>
                </c:pt>
                <c:pt idx="1746">
                  <c:v>83</c:v>
                </c:pt>
                <c:pt idx="1747">
                  <c:v>83.05</c:v>
                </c:pt>
                <c:pt idx="1748">
                  <c:v>83.1</c:v>
                </c:pt>
                <c:pt idx="1749">
                  <c:v>83.149999999999991</c:v>
                </c:pt>
                <c:pt idx="1750">
                  <c:v>83.2</c:v>
                </c:pt>
                <c:pt idx="1751">
                  <c:v>83.249999999999986</c:v>
                </c:pt>
                <c:pt idx="1752">
                  <c:v>83.3</c:v>
                </c:pt>
                <c:pt idx="1753">
                  <c:v>83.35</c:v>
                </c:pt>
                <c:pt idx="1754">
                  <c:v>83.4</c:v>
                </c:pt>
                <c:pt idx="1755">
                  <c:v>83.449999999999989</c:v>
                </c:pt>
                <c:pt idx="1756">
                  <c:v>83.5</c:v>
                </c:pt>
                <c:pt idx="1757">
                  <c:v>83.55</c:v>
                </c:pt>
                <c:pt idx="1758">
                  <c:v>83.6</c:v>
                </c:pt>
                <c:pt idx="1759">
                  <c:v>83.649999999999991</c:v>
                </c:pt>
                <c:pt idx="1760">
                  <c:v>83.7</c:v>
                </c:pt>
                <c:pt idx="1761">
                  <c:v>83.75</c:v>
                </c:pt>
                <c:pt idx="1762">
                  <c:v>83.8</c:v>
                </c:pt>
                <c:pt idx="1763">
                  <c:v>83.85</c:v>
                </c:pt>
                <c:pt idx="1764">
                  <c:v>83.899999999999991</c:v>
                </c:pt>
                <c:pt idx="1765">
                  <c:v>83.949999999999989</c:v>
                </c:pt>
                <c:pt idx="1766">
                  <c:v>83.999999999999986</c:v>
                </c:pt>
                <c:pt idx="1767">
                  <c:v>84.05</c:v>
                </c:pt>
                <c:pt idx="1768">
                  <c:v>84.1</c:v>
                </c:pt>
                <c:pt idx="1769">
                  <c:v>84.149999999999991</c:v>
                </c:pt>
                <c:pt idx="1770">
                  <c:v>84.199999999999989</c:v>
                </c:pt>
                <c:pt idx="1771">
                  <c:v>84.25</c:v>
                </c:pt>
                <c:pt idx="1772">
                  <c:v>84.299999999999983</c:v>
                </c:pt>
                <c:pt idx="1773">
                  <c:v>84.35</c:v>
                </c:pt>
                <c:pt idx="1774">
                  <c:v>84.399999999999991</c:v>
                </c:pt>
                <c:pt idx="1775">
                  <c:v>84.45</c:v>
                </c:pt>
                <c:pt idx="1776">
                  <c:v>84.499999999999986</c:v>
                </c:pt>
                <c:pt idx="1777">
                  <c:v>84.55</c:v>
                </c:pt>
                <c:pt idx="1778">
                  <c:v>84.6</c:v>
                </c:pt>
                <c:pt idx="1779">
                  <c:v>84.649999999999991</c:v>
                </c:pt>
                <c:pt idx="1780">
                  <c:v>84.699999999999989</c:v>
                </c:pt>
                <c:pt idx="1781">
                  <c:v>84.75</c:v>
                </c:pt>
                <c:pt idx="1782">
                  <c:v>84.8</c:v>
                </c:pt>
                <c:pt idx="1783">
                  <c:v>84.85</c:v>
                </c:pt>
                <c:pt idx="1784">
                  <c:v>84.899999999999991</c:v>
                </c:pt>
                <c:pt idx="1785">
                  <c:v>84.95</c:v>
                </c:pt>
                <c:pt idx="1786">
                  <c:v>84.999999999999986</c:v>
                </c:pt>
                <c:pt idx="1787">
                  <c:v>85.05</c:v>
                </c:pt>
                <c:pt idx="1788">
                  <c:v>85.1</c:v>
                </c:pt>
                <c:pt idx="1789">
                  <c:v>85.15</c:v>
                </c:pt>
                <c:pt idx="1790">
                  <c:v>85.199999999999989</c:v>
                </c:pt>
                <c:pt idx="1791">
                  <c:v>85.25</c:v>
                </c:pt>
                <c:pt idx="1792">
                  <c:v>85.3</c:v>
                </c:pt>
                <c:pt idx="1793">
                  <c:v>85.35</c:v>
                </c:pt>
                <c:pt idx="1794">
                  <c:v>85.399999999999991</c:v>
                </c:pt>
                <c:pt idx="1795">
                  <c:v>85.449999999999989</c:v>
                </c:pt>
                <c:pt idx="1796">
                  <c:v>85.5</c:v>
                </c:pt>
                <c:pt idx="1797">
                  <c:v>85.549999999999983</c:v>
                </c:pt>
                <c:pt idx="1798">
                  <c:v>85.6</c:v>
                </c:pt>
                <c:pt idx="1799">
                  <c:v>85.649999999999991</c:v>
                </c:pt>
                <c:pt idx="1800">
                  <c:v>85.7</c:v>
                </c:pt>
                <c:pt idx="1801">
                  <c:v>85.749999999999986</c:v>
                </c:pt>
                <c:pt idx="1802">
                  <c:v>85.8</c:v>
                </c:pt>
                <c:pt idx="1803">
                  <c:v>85.85</c:v>
                </c:pt>
                <c:pt idx="1804">
                  <c:v>85.899999999999991</c:v>
                </c:pt>
                <c:pt idx="1805">
                  <c:v>85.949999999999989</c:v>
                </c:pt>
                <c:pt idx="1806">
                  <c:v>86</c:v>
                </c:pt>
                <c:pt idx="1807">
                  <c:v>86.05</c:v>
                </c:pt>
                <c:pt idx="1808">
                  <c:v>86.1</c:v>
                </c:pt>
                <c:pt idx="1809">
                  <c:v>86.149999999999991</c:v>
                </c:pt>
                <c:pt idx="1810">
                  <c:v>86.2</c:v>
                </c:pt>
                <c:pt idx="1811">
                  <c:v>86.249999999999986</c:v>
                </c:pt>
                <c:pt idx="1812">
                  <c:v>86.3</c:v>
                </c:pt>
                <c:pt idx="1813">
                  <c:v>86.35</c:v>
                </c:pt>
                <c:pt idx="1814">
                  <c:v>86.4</c:v>
                </c:pt>
                <c:pt idx="1815">
                  <c:v>86.449999999999989</c:v>
                </c:pt>
                <c:pt idx="1816">
                  <c:v>86.5</c:v>
                </c:pt>
                <c:pt idx="1817">
                  <c:v>86.55</c:v>
                </c:pt>
                <c:pt idx="1818">
                  <c:v>86.6</c:v>
                </c:pt>
                <c:pt idx="1819">
                  <c:v>86.649999999999991</c:v>
                </c:pt>
                <c:pt idx="1820">
                  <c:v>86.7</c:v>
                </c:pt>
                <c:pt idx="1821">
                  <c:v>86.75</c:v>
                </c:pt>
                <c:pt idx="1822">
                  <c:v>86.8</c:v>
                </c:pt>
                <c:pt idx="1823">
                  <c:v>86.85</c:v>
                </c:pt>
                <c:pt idx="1824">
                  <c:v>86.899999999999991</c:v>
                </c:pt>
                <c:pt idx="1825">
                  <c:v>86.949999999999989</c:v>
                </c:pt>
                <c:pt idx="1826">
                  <c:v>86.999999999999986</c:v>
                </c:pt>
                <c:pt idx="1827">
                  <c:v>87.05</c:v>
                </c:pt>
                <c:pt idx="1828">
                  <c:v>87.1</c:v>
                </c:pt>
                <c:pt idx="1829">
                  <c:v>87.149999999999991</c:v>
                </c:pt>
                <c:pt idx="1830">
                  <c:v>87.199999999999989</c:v>
                </c:pt>
                <c:pt idx="1831">
                  <c:v>87.25</c:v>
                </c:pt>
                <c:pt idx="1832">
                  <c:v>87.299999999999983</c:v>
                </c:pt>
                <c:pt idx="1833">
                  <c:v>87.35</c:v>
                </c:pt>
                <c:pt idx="1834">
                  <c:v>87.399999999999991</c:v>
                </c:pt>
                <c:pt idx="1835">
                  <c:v>87.45</c:v>
                </c:pt>
                <c:pt idx="1836">
                  <c:v>87.499999999999986</c:v>
                </c:pt>
                <c:pt idx="1837">
                  <c:v>87.55</c:v>
                </c:pt>
                <c:pt idx="1838">
                  <c:v>87.6</c:v>
                </c:pt>
                <c:pt idx="1839">
                  <c:v>87.649999999999991</c:v>
                </c:pt>
                <c:pt idx="1840">
                  <c:v>87.699999999999989</c:v>
                </c:pt>
                <c:pt idx="1841">
                  <c:v>87.75</c:v>
                </c:pt>
                <c:pt idx="1842">
                  <c:v>87.8</c:v>
                </c:pt>
                <c:pt idx="1843">
                  <c:v>87.85</c:v>
                </c:pt>
                <c:pt idx="1844">
                  <c:v>87.899999999999991</c:v>
                </c:pt>
                <c:pt idx="1845">
                  <c:v>87.95</c:v>
                </c:pt>
                <c:pt idx="1846">
                  <c:v>87.999999999999986</c:v>
                </c:pt>
                <c:pt idx="1847">
                  <c:v>88.05</c:v>
                </c:pt>
                <c:pt idx="1848">
                  <c:v>88.1</c:v>
                </c:pt>
                <c:pt idx="1849">
                  <c:v>88.15</c:v>
                </c:pt>
                <c:pt idx="1850">
                  <c:v>88.199999999999989</c:v>
                </c:pt>
                <c:pt idx="1851">
                  <c:v>88.25</c:v>
                </c:pt>
                <c:pt idx="1852">
                  <c:v>88.3</c:v>
                </c:pt>
                <c:pt idx="1853">
                  <c:v>88.35</c:v>
                </c:pt>
                <c:pt idx="1854">
                  <c:v>88.399999999999991</c:v>
                </c:pt>
                <c:pt idx="1855">
                  <c:v>88.449999999999989</c:v>
                </c:pt>
                <c:pt idx="1856">
                  <c:v>88.5</c:v>
                </c:pt>
                <c:pt idx="1857">
                  <c:v>88.549999999999983</c:v>
                </c:pt>
                <c:pt idx="1858">
                  <c:v>88.6</c:v>
                </c:pt>
                <c:pt idx="1859">
                  <c:v>88.649999999999991</c:v>
                </c:pt>
                <c:pt idx="1860">
                  <c:v>88.699999999999989</c:v>
                </c:pt>
                <c:pt idx="1861">
                  <c:v>88.749999999999986</c:v>
                </c:pt>
                <c:pt idx="1862">
                  <c:v>88.8</c:v>
                </c:pt>
                <c:pt idx="1863">
                  <c:v>88.85</c:v>
                </c:pt>
                <c:pt idx="1864">
                  <c:v>88.899999999999991</c:v>
                </c:pt>
                <c:pt idx="1865">
                  <c:v>88.949999999999989</c:v>
                </c:pt>
                <c:pt idx="1866">
                  <c:v>89</c:v>
                </c:pt>
                <c:pt idx="1867">
                  <c:v>89.05</c:v>
                </c:pt>
                <c:pt idx="1868">
                  <c:v>89.1</c:v>
                </c:pt>
                <c:pt idx="1869">
                  <c:v>89.149999999999991</c:v>
                </c:pt>
                <c:pt idx="1870">
                  <c:v>89.2</c:v>
                </c:pt>
                <c:pt idx="1871">
                  <c:v>89.249999999999986</c:v>
                </c:pt>
                <c:pt idx="1872">
                  <c:v>89.3</c:v>
                </c:pt>
                <c:pt idx="1873">
                  <c:v>89.35</c:v>
                </c:pt>
                <c:pt idx="1874">
                  <c:v>89.4</c:v>
                </c:pt>
                <c:pt idx="1875">
                  <c:v>89.449999999999989</c:v>
                </c:pt>
                <c:pt idx="1876">
                  <c:v>89.5</c:v>
                </c:pt>
                <c:pt idx="1877">
                  <c:v>89.55</c:v>
                </c:pt>
                <c:pt idx="1878">
                  <c:v>89.6</c:v>
                </c:pt>
                <c:pt idx="1879">
                  <c:v>89.649999999999991</c:v>
                </c:pt>
                <c:pt idx="1880">
                  <c:v>89.7</c:v>
                </c:pt>
                <c:pt idx="1881">
                  <c:v>89.75</c:v>
                </c:pt>
                <c:pt idx="1882">
                  <c:v>89.8</c:v>
                </c:pt>
                <c:pt idx="1883">
                  <c:v>89.85</c:v>
                </c:pt>
                <c:pt idx="1884">
                  <c:v>89.9</c:v>
                </c:pt>
                <c:pt idx="1885">
                  <c:v>89.949999999999989</c:v>
                </c:pt>
                <c:pt idx="1886">
                  <c:v>90</c:v>
                </c:pt>
                <c:pt idx="1887">
                  <c:v>90.05</c:v>
                </c:pt>
                <c:pt idx="1888">
                  <c:v>90.1</c:v>
                </c:pt>
                <c:pt idx="1889">
                  <c:v>90.149999999999991</c:v>
                </c:pt>
                <c:pt idx="1890">
                  <c:v>90.199999999999989</c:v>
                </c:pt>
                <c:pt idx="1891">
                  <c:v>90.25</c:v>
                </c:pt>
                <c:pt idx="1892">
                  <c:v>90.299999999999983</c:v>
                </c:pt>
                <c:pt idx="1893">
                  <c:v>90.35</c:v>
                </c:pt>
                <c:pt idx="1894">
                  <c:v>90.399999999999991</c:v>
                </c:pt>
                <c:pt idx="1895">
                  <c:v>90.45</c:v>
                </c:pt>
                <c:pt idx="1896">
                  <c:v>90.499999999999986</c:v>
                </c:pt>
                <c:pt idx="1897">
                  <c:v>90.55</c:v>
                </c:pt>
                <c:pt idx="1898">
                  <c:v>90.6</c:v>
                </c:pt>
                <c:pt idx="1899">
                  <c:v>90.649999999999991</c:v>
                </c:pt>
                <c:pt idx="1900">
                  <c:v>90.699999999999989</c:v>
                </c:pt>
                <c:pt idx="1901">
                  <c:v>90.75</c:v>
                </c:pt>
                <c:pt idx="1902">
                  <c:v>90.8</c:v>
                </c:pt>
                <c:pt idx="1903">
                  <c:v>90.85</c:v>
                </c:pt>
                <c:pt idx="1904">
                  <c:v>90.899999999999991</c:v>
                </c:pt>
                <c:pt idx="1905">
                  <c:v>90.95</c:v>
                </c:pt>
                <c:pt idx="1906">
                  <c:v>90.999999999999986</c:v>
                </c:pt>
                <c:pt idx="1907">
                  <c:v>91.05</c:v>
                </c:pt>
                <c:pt idx="1908">
                  <c:v>91.1</c:v>
                </c:pt>
                <c:pt idx="1909">
                  <c:v>91.15</c:v>
                </c:pt>
                <c:pt idx="1910">
                  <c:v>91.199999999999989</c:v>
                </c:pt>
                <c:pt idx="1911">
                  <c:v>91.25</c:v>
                </c:pt>
                <c:pt idx="1912">
                  <c:v>91.3</c:v>
                </c:pt>
                <c:pt idx="1913">
                  <c:v>91.35</c:v>
                </c:pt>
                <c:pt idx="1914">
                  <c:v>91.399999999999991</c:v>
                </c:pt>
                <c:pt idx="1915">
                  <c:v>91.45</c:v>
                </c:pt>
                <c:pt idx="1916">
                  <c:v>91.5</c:v>
                </c:pt>
                <c:pt idx="1917">
                  <c:v>91.55</c:v>
                </c:pt>
                <c:pt idx="1918">
                  <c:v>91.6</c:v>
                </c:pt>
                <c:pt idx="1919">
                  <c:v>91.649999999999991</c:v>
                </c:pt>
                <c:pt idx="1920">
                  <c:v>91.699999999999989</c:v>
                </c:pt>
                <c:pt idx="1921">
                  <c:v>91.749999999999986</c:v>
                </c:pt>
                <c:pt idx="1922">
                  <c:v>91.8</c:v>
                </c:pt>
                <c:pt idx="1923">
                  <c:v>91.85</c:v>
                </c:pt>
                <c:pt idx="1924">
                  <c:v>91.899999999999991</c:v>
                </c:pt>
                <c:pt idx="1925">
                  <c:v>91.949999999999989</c:v>
                </c:pt>
                <c:pt idx="1926">
                  <c:v>92</c:v>
                </c:pt>
                <c:pt idx="1927">
                  <c:v>92.049999999999983</c:v>
                </c:pt>
                <c:pt idx="1928">
                  <c:v>92.1</c:v>
                </c:pt>
                <c:pt idx="1929">
                  <c:v>92.149999999999991</c:v>
                </c:pt>
                <c:pt idx="1930">
                  <c:v>92.2</c:v>
                </c:pt>
                <c:pt idx="1931">
                  <c:v>92.249999999999986</c:v>
                </c:pt>
                <c:pt idx="1932">
                  <c:v>92.3</c:v>
                </c:pt>
                <c:pt idx="1933">
                  <c:v>92.35</c:v>
                </c:pt>
                <c:pt idx="1934">
                  <c:v>92.399999999999991</c:v>
                </c:pt>
                <c:pt idx="1935">
                  <c:v>92.449999999999989</c:v>
                </c:pt>
                <c:pt idx="1936">
                  <c:v>92.5</c:v>
                </c:pt>
                <c:pt idx="1937">
                  <c:v>92.55</c:v>
                </c:pt>
                <c:pt idx="1938">
                  <c:v>92.6</c:v>
                </c:pt>
                <c:pt idx="1939">
                  <c:v>92.649999999999991</c:v>
                </c:pt>
                <c:pt idx="1940">
                  <c:v>92.7</c:v>
                </c:pt>
                <c:pt idx="1941">
                  <c:v>92.749999999999986</c:v>
                </c:pt>
                <c:pt idx="1942">
                  <c:v>92.8</c:v>
                </c:pt>
                <c:pt idx="1943">
                  <c:v>92.85</c:v>
                </c:pt>
                <c:pt idx="1944">
                  <c:v>92.9</c:v>
                </c:pt>
                <c:pt idx="1945">
                  <c:v>92.949999999999989</c:v>
                </c:pt>
                <c:pt idx="1946">
                  <c:v>93</c:v>
                </c:pt>
                <c:pt idx="1947">
                  <c:v>93.05</c:v>
                </c:pt>
                <c:pt idx="1948">
                  <c:v>93.1</c:v>
                </c:pt>
                <c:pt idx="1949">
                  <c:v>93.149999999999991</c:v>
                </c:pt>
                <c:pt idx="1950">
                  <c:v>93.199999999999989</c:v>
                </c:pt>
                <c:pt idx="1951">
                  <c:v>93.25</c:v>
                </c:pt>
                <c:pt idx="1952">
                  <c:v>93.299999999999983</c:v>
                </c:pt>
                <c:pt idx="1953">
                  <c:v>93.35</c:v>
                </c:pt>
                <c:pt idx="1954">
                  <c:v>93.399999999999991</c:v>
                </c:pt>
                <c:pt idx="1955">
                  <c:v>93.45</c:v>
                </c:pt>
                <c:pt idx="1956">
                  <c:v>93.499999999999986</c:v>
                </c:pt>
                <c:pt idx="1957">
                  <c:v>93.55</c:v>
                </c:pt>
                <c:pt idx="1958">
                  <c:v>93.6</c:v>
                </c:pt>
                <c:pt idx="1959">
                  <c:v>93.649999999999991</c:v>
                </c:pt>
                <c:pt idx="1960">
                  <c:v>93.699999999999989</c:v>
                </c:pt>
                <c:pt idx="1961">
                  <c:v>93.75</c:v>
                </c:pt>
                <c:pt idx="1962">
                  <c:v>93.8</c:v>
                </c:pt>
                <c:pt idx="1963">
                  <c:v>93.85</c:v>
                </c:pt>
                <c:pt idx="1964">
                  <c:v>93.899999999999991</c:v>
                </c:pt>
                <c:pt idx="1965">
                  <c:v>93.95</c:v>
                </c:pt>
                <c:pt idx="1966">
                  <c:v>93.999999999999986</c:v>
                </c:pt>
                <c:pt idx="1967">
                  <c:v>94.05</c:v>
                </c:pt>
                <c:pt idx="1968">
                  <c:v>94.1</c:v>
                </c:pt>
                <c:pt idx="1969">
                  <c:v>94.15</c:v>
                </c:pt>
                <c:pt idx="1970">
                  <c:v>94.199999999999989</c:v>
                </c:pt>
                <c:pt idx="1971">
                  <c:v>94.25</c:v>
                </c:pt>
                <c:pt idx="1972">
                  <c:v>94.3</c:v>
                </c:pt>
                <c:pt idx="1973">
                  <c:v>94.35</c:v>
                </c:pt>
                <c:pt idx="1974">
                  <c:v>94.399999999999991</c:v>
                </c:pt>
                <c:pt idx="1975">
                  <c:v>94.45</c:v>
                </c:pt>
                <c:pt idx="1976">
                  <c:v>94.5</c:v>
                </c:pt>
                <c:pt idx="1977">
                  <c:v>94.55</c:v>
                </c:pt>
                <c:pt idx="1978">
                  <c:v>94.6</c:v>
                </c:pt>
                <c:pt idx="1979">
                  <c:v>94.649999999999991</c:v>
                </c:pt>
                <c:pt idx="1980">
                  <c:v>94.699999999999989</c:v>
                </c:pt>
                <c:pt idx="1981">
                  <c:v>94.749999999999986</c:v>
                </c:pt>
                <c:pt idx="1982">
                  <c:v>94.8</c:v>
                </c:pt>
                <c:pt idx="1983">
                  <c:v>94.85</c:v>
                </c:pt>
                <c:pt idx="1984">
                  <c:v>94.899999999999991</c:v>
                </c:pt>
                <c:pt idx="1985">
                  <c:v>94.949999999999989</c:v>
                </c:pt>
                <c:pt idx="1986">
                  <c:v>95</c:v>
                </c:pt>
                <c:pt idx="1987">
                  <c:v>95.049999999999983</c:v>
                </c:pt>
                <c:pt idx="1988">
                  <c:v>95.1</c:v>
                </c:pt>
                <c:pt idx="1989">
                  <c:v>95.149999999999991</c:v>
                </c:pt>
                <c:pt idx="1990">
                  <c:v>95.2</c:v>
                </c:pt>
                <c:pt idx="1991">
                  <c:v>95.249999999999986</c:v>
                </c:pt>
                <c:pt idx="1992">
                  <c:v>95.3</c:v>
                </c:pt>
                <c:pt idx="1993">
                  <c:v>95.35</c:v>
                </c:pt>
                <c:pt idx="1994">
                  <c:v>95.399999999999991</c:v>
                </c:pt>
                <c:pt idx="1995">
                  <c:v>95.449999999999989</c:v>
                </c:pt>
                <c:pt idx="1996">
                  <c:v>95.5</c:v>
                </c:pt>
                <c:pt idx="1997">
                  <c:v>95.55</c:v>
                </c:pt>
                <c:pt idx="1998">
                  <c:v>95.6</c:v>
                </c:pt>
                <c:pt idx="1999">
                  <c:v>95.649999999999991</c:v>
                </c:pt>
                <c:pt idx="2000">
                  <c:v>95.7</c:v>
                </c:pt>
                <c:pt idx="2001">
                  <c:v>95.749999999999986</c:v>
                </c:pt>
                <c:pt idx="2002">
                  <c:v>95.8</c:v>
                </c:pt>
                <c:pt idx="2003">
                  <c:v>95.85</c:v>
                </c:pt>
                <c:pt idx="2004">
                  <c:v>95.9</c:v>
                </c:pt>
                <c:pt idx="2005">
                  <c:v>95.949999999999989</c:v>
                </c:pt>
                <c:pt idx="2006">
                  <c:v>96</c:v>
                </c:pt>
                <c:pt idx="2007">
                  <c:v>96.05</c:v>
                </c:pt>
                <c:pt idx="2008">
                  <c:v>96.1</c:v>
                </c:pt>
                <c:pt idx="2009">
                  <c:v>96.149999999999991</c:v>
                </c:pt>
                <c:pt idx="2010">
                  <c:v>96.199999999999989</c:v>
                </c:pt>
                <c:pt idx="2011">
                  <c:v>96.25</c:v>
                </c:pt>
                <c:pt idx="2012">
                  <c:v>96.299999999999983</c:v>
                </c:pt>
                <c:pt idx="2013">
                  <c:v>96.35</c:v>
                </c:pt>
                <c:pt idx="2014">
                  <c:v>96.399999999999991</c:v>
                </c:pt>
                <c:pt idx="2015">
                  <c:v>96.449999999999989</c:v>
                </c:pt>
                <c:pt idx="2016">
                  <c:v>96.499999999999986</c:v>
                </c:pt>
                <c:pt idx="2017">
                  <c:v>96.55</c:v>
                </c:pt>
                <c:pt idx="2018">
                  <c:v>96.6</c:v>
                </c:pt>
                <c:pt idx="2019">
                  <c:v>96.649999999999991</c:v>
                </c:pt>
                <c:pt idx="2020">
                  <c:v>96.699999999999989</c:v>
                </c:pt>
                <c:pt idx="2021">
                  <c:v>96.75</c:v>
                </c:pt>
                <c:pt idx="2022">
                  <c:v>96.8</c:v>
                </c:pt>
                <c:pt idx="2023">
                  <c:v>96.85</c:v>
                </c:pt>
                <c:pt idx="2024">
                  <c:v>96.899999999999991</c:v>
                </c:pt>
                <c:pt idx="2025">
                  <c:v>96.95</c:v>
                </c:pt>
                <c:pt idx="2026">
                  <c:v>96.999999999999986</c:v>
                </c:pt>
                <c:pt idx="2027">
                  <c:v>97.05</c:v>
                </c:pt>
                <c:pt idx="2028">
                  <c:v>97.1</c:v>
                </c:pt>
                <c:pt idx="2029">
                  <c:v>97.15</c:v>
                </c:pt>
                <c:pt idx="2030">
                  <c:v>97.199999999999989</c:v>
                </c:pt>
                <c:pt idx="2031">
                  <c:v>97.25</c:v>
                </c:pt>
                <c:pt idx="2032">
                  <c:v>97.3</c:v>
                </c:pt>
                <c:pt idx="2033">
                  <c:v>97.35</c:v>
                </c:pt>
                <c:pt idx="2034">
                  <c:v>97.399999999999991</c:v>
                </c:pt>
                <c:pt idx="2035">
                  <c:v>97.45</c:v>
                </c:pt>
                <c:pt idx="2036">
                  <c:v>97.5</c:v>
                </c:pt>
                <c:pt idx="2037">
                  <c:v>97.55</c:v>
                </c:pt>
                <c:pt idx="2038">
                  <c:v>97.6</c:v>
                </c:pt>
                <c:pt idx="2039">
                  <c:v>97.649999999999991</c:v>
                </c:pt>
                <c:pt idx="2040">
                  <c:v>97.699999999999989</c:v>
                </c:pt>
                <c:pt idx="2041">
                  <c:v>97.749999999999986</c:v>
                </c:pt>
                <c:pt idx="2042">
                  <c:v>97.8</c:v>
                </c:pt>
                <c:pt idx="2043">
                  <c:v>97.85</c:v>
                </c:pt>
                <c:pt idx="2044">
                  <c:v>97.899999999999991</c:v>
                </c:pt>
                <c:pt idx="2045">
                  <c:v>97.949999999999989</c:v>
                </c:pt>
                <c:pt idx="2046">
                  <c:v>98</c:v>
                </c:pt>
                <c:pt idx="2047">
                  <c:v>98.049999999999983</c:v>
                </c:pt>
                <c:pt idx="2048">
                  <c:v>98.1</c:v>
                </c:pt>
                <c:pt idx="2049">
                  <c:v>98.149999999999991</c:v>
                </c:pt>
                <c:pt idx="2050">
                  <c:v>98.2</c:v>
                </c:pt>
                <c:pt idx="2051">
                  <c:v>98.249999999999986</c:v>
                </c:pt>
                <c:pt idx="2052">
                  <c:v>98.3</c:v>
                </c:pt>
                <c:pt idx="2053">
                  <c:v>98.35</c:v>
                </c:pt>
                <c:pt idx="2054">
                  <c:v>98.399999999999991</c:v>
                </c:pt>
                <c:pt idx="2055">
                  <c:v>98.449999999999989</c:v>
                </c:pt>
                <c:pt idx="2056">
                  <c:v>98.5</c:v>
                </c:pt>
                <c:pt idx="2057">
                  <c:v>98.55</c:v>
                </c:pt>
                <c:pt idx="2058">
                  <c:v>98.6</c:v>
                </c:pt>
                <c:pt idx="2059">
                  <c:v>98.649999999999991</c:v>
                </c:pt>
                <c:pt idx="2060">
                  <c:v>98.7</c:v>
                </c:pt>
                <c:pt idx="2061">
                  <c:v>98.749999999999986</c:v>
                </c:pt>
                <c:pt idx="2062">
                  <c:v>98.8</c:v>
                </c:pt>
                <c:pt idx="2063">
                  <c:v>98.85</c:v>
                </c:pt>
                <c:pt idx="2064">
                  <c:v>98.9</c:v>
                </c:pt>
                <c:pt idx="2065">
                  <c:v>98.949999999999989</c:v>
                </c:pt>
                <c:pt idx="2066">
                  <c:v>99</c:v>
                </c:pt>
                <c:pt idx="2067">
                  <c:v>99.05</c:v>
                </c:pt>
                <c:pt idx="2068">
                  <c:v>99.1</c:v>
                </c:pt>
                <c:pt idx="2069">
                  <c:v>99.149999999999991</c:v>
                </c:pt>
                <c:pt idx="2070">
                  <c:v>99.199999999999989</c:v>
                </c:pt>
                <c:pt idx="2071">
                  <c:v>99.25</c:v>
                </c:pt>
                <c:pt idx="2072">
                  <c:v>99.299999999999983</c:v>
                </c:pt>
                <c:pt idx="2073">
                  <c:v>99.35</c:v>
                </c:pt>
                <c:pt idx="2074">
                  <c:v>99.399999999999991</c:v>
                </c:pt>
                <c:pt idx="2075">
                  <c:v>99.449999999999989</c:v>
                </c:pt>
                <c:pt idx="2076">
                  <c:v>99.499999999999986</c:v>
                </c:pt>
                <c:pt idx="2077">
                  <c:v>99.55</c:v>
                </c:pt>
                <c:pt idx="2078">
                  <c:v>99.6</c:v>
                </c:pt>
                <c:pt idx="2079">
                  <c:v>99.649999999999991</c:v>
                </c:pt>
                <c:pt idx="2080">
                  <c:v>99.699999999999989</c:v>
                </c:pt>
                <c:pt idx="2081">
                  <c:v>99.75</c:v>
                </c:pt>
                <c:pt idx="2082">
                  <c:v>99.799999999999983</c:v>
                </c:pt>
                <c:pt idx="2083">
                  <c:v>99.85</c:v>
                </c:pt>
                <c:pt idx="2084">
                  <c:v>99.899999999999991</c:v>
                </c:pt>
                <c:pt idx="2085">
                  <c:v>99.95</c:v>
                </c:pt>
                <c:pt idx="2086">
                  <c:v>99.999999999999986</c:v>
                </c:pt>
                <c:pt idx="2087">
                  <c:v>100.05</c:v>
                </c:pt>
                <c:pt idx="2088">
                  <c:v>100.1</c:v>
                </c:pt>
                <c:pt idx="2089">
                  <c:v>100.14999999999999</c:v>
                </c:pt>
                <c:pt idx="2090">
                  <c:v>100.19999999999999</c:v>
                </c:pt>
                <c:pt idx="2091">
                  <c:v>100.25</c:v>
                </c:pt>
                <c:pt idx="2092">
                  <c:v>100.3</c:v>
                </c:pt>
                <c:pt idx="2093">
                  <c:v>100.35</c:v>
                </c:pt>
                <c:pt idx="2094">
                  <c:v>100.39999999999999</c:v>
                </c:pt>
                <c:pt idx="2095">
                  <c:v>100.45</c:v>
                </c:pt>
                <c:pt idx="2096">
                  <c:v>100.5</c:v>
                </c:pt>
                <c:pt idx="2097">
                  <c:v>100.55</c:v>
                </c:pt>
                <c:pt idx="2098">
                  <c:v>100.6</c:v>
                </c:pt>
                <c:pt idx="2099">
                  <c:v>100.64999999999999</c:v>
                </c:pt>
                <c:pt idx="2100">
                  <c:v>100.69999999999999</c:v>
                </c:pt>
                <c:pt idx="2101">
                  <c:v>100.74999999999999</c:v>
                </c:pt>
                <c:pt idx="2102">
                  <c:v>100.8</c:v>
                </c:pt>
                <c:pt idx="2103">
                  <c:v>100.85</c:v>
                </c:pt>
                <c:pt idx="2104">
                  <c:v>100.89999999999999</c:v>
                </c:pt>
                <c:pt idx="2105">
                  <c:v>100.94999999999999</c:v>
                </c:pt>
                <c:pt idx="2106">
                  <c:v>101</c:v>
                </c:pt>
                <c:pt idx="2107">
                  <c:v>101.04999999999998</c:v>
                </c:pt>
                <c:pt idx="2108">
                  <c:v>101.1</c:v>
                </c:pt>
                <c:pt idx="2109">
                  <c:v>101.14999999999999</c:v>
                </c:pt>
                <c:pt idx="2110">
                  <c:v>101.2</c:v>
                </c:pt>
                <c:pt idx="2111">
                  <c:v>101.24999999999999</c:v>
                </c:pt>
                <c:pt idx="2112">
                  <c:v>101.3</c:v>
                </c:pt>
                <c:pt idx="2113">
                  <c:v>101.35</c:v>
                </c:pt>
                <c:pt idx="2114">
                  <c:v>101.39999999999999</c:v>
                </c:pt>
                <c:pt idx="2115">
                  <c:v>101.44999999999999</c:v>
                </c:pt>
                <c:pt idx="2116">
                  <c:v>101.5</c:v>
                </c:pt>
                <c:pt idx="2117">
                  <c:v>101.55</c:v>
                </c:pt>
                <c:pt idx="2118">
                  <c:v>101.6</c:v>
                </c:pt>
                <c:pt idx="2119">
                  <c:v>101.64999999999999</c:v>
                </c:pt>
                <c:pt idx="2120">
                  <c:v>101.7</c:v>
                </c:pt>
                <c:pt idx="2121">
                  <c:v>101.74999999999999</c:v>
                </c:pt>
                <c:pt idx="2122">
                  <c:v>101.8</c:v>
                </c:pt>
                <c:pt idx="2123">
                  <c:v>101.85</c:v>
                </c:pt>
                <c:pt idx="2124">
                  <c:v>101.9</c:v>
                </c:pt>
                <c:pt idx="2125">
                  <c:v>101.94999999999999</c:v>
                </c:pt>
                <c:pt idx="2126">
                  <c:v>102</c:v>
                </c:pt>
                <c:pt idx="2127">
                  <c:v>102.05</c:v>
                </c:pt>
                <c:pt idx="2128">
                  <c:v>102.1</c:v>
                </c:pt>
                <c:pt idx="2129">
                  <c:v>102.14999999999999</c:v>
                </c:pt>
                <c:pt idx="2130">
                  <c:v>102.19999999999999</c:v>
                </c:pt>
                <c:pt idx="2131">
                  <c:v>102.25</c:v>
                </c:pt>
                <c:pt idx="2132">
                  <c:v>102.29999999999998</c:v>
                </c:pt>
                <c:pt idx="2133">
                  <c:v>102.35</c:v>
                </c:pt>
                <c:pt idx="2134">
                  <c:v>102.39999999999999</c:v>
                </c:pt>
                <c:pt idx="2135">
                  <c:v>102.44999999999999</c:v>
                </c:pt>
                <c:pt idx="2136">
                  <c:v>102.49999999999999</c:v>
                </c:pt>
                <c:pt idx="2137">
                  <c:v>102.55</c:v>
                </c:pt>
                <c:pt idx="2138">
                  <c:v>102.6</c:v>
                </c:pt>
                <c:pt idx="2139">
                  <c:v>102.64999999999999</c:v>
                </c:pt>
                <c:pt idx="2140">
                  <c:v>102.69999999999999</c:v>
                </c:pt>
                <c:pt idx="2141">
                  <c:v>102.75</c:v>
                </c:pt>
                <c:pt idx="2142">
                  <c:v>102.79999999999998</c:v>
                </c:pt>
                <c:pt idx="2143">
                  <c:v>102.85</c:v>
                </c:pt>
                <c:pt idx="2144">
                  <c:v>102.89999999999999</c:v>
                </c:pt>
                <c:pt idx="2145">
                  <c:v>102.95</c:v>
                </c:pt>
                <c:pt idx="2146">
                  <c:v>102.99999999999999</c:v>
                </c:pt>
                <c:pt idx="2147">
                  <c:v>103.05</c:v>
                </c:pt>
                <c:pt idx="2148">
                  <c:v>103.1</c:v>
                </c:pt>
                <c:pt idx="2149">
                  <c:v>103.14999999999999</c:v>
                </c:pt>
                <c:pt idx="2150">
                  <c:v>103.19999999999999</c:v>
                </c:pt>
                <c:pt idx="2151">
                  <c:v>103.25</c:v>
                </c:pt>
                <c:pt idx="2152">
                  <c:v>103.3</c:v>
                </c:pt>
                <c:pt idx="2153">
                  <c:v>103.35</c:v>
                </c:pt>
                <c:pt idx="2154">
                  <c:v>103.39999999999999</c:v>
                </c:pt>
                <c:pt idx="2155">
                  <c:v>103.45</c:v>
                </c:pt>
                <c:pt idx="2156">
                  <c:v>103.49999999999999</c:v>
                </c:pt>
                <c:pt idx="2157">
                  <c:v>103.55</c:v>
                </c:pt>
                <c:pt idx="2158">
                  <c:v>103.6</c:v>
                </c:pt>
                <c:pt idx="2159">
                  <c:v>103.64999999999999</c:v>
                </c:pt>
                <c:pt idx="2160">
                  <c:v>103.69999999999999</c:v>
                </c:pt>
                <c:pt idx="2161">
                  <c:v>103.74999999999999</c:v>
                </c:pt>
                <c:pt idx="2162">
                  <c:v>103.8</c:v>
                </c:pt>
                <c:pt idx="2163">
                  <c:v>103.84999999999998</c:v>
                </c:pt>
                <c:pt idx="2164">
                  <c:v>103.89999999999999</c:v>
                </c:pt>
                <c:pt idx="2165">
                  <c:v>103.94999999999999</c:v>
                </c:pt>
                <c:pt idx="2166">
                  <c:v>104</c:v>
                </c:pt>
                <c:pt idx="2167">
                  <c:v>104.04999999999998</c:v>
                </c:pt>
                <c:pt idx="2168">
                  <c:v>104.1</c:v>
                </c:pt>
                <c:pt idx="2169">
                  <c:v>104.14999999999999</c:v>
                </c:pt>
                <c:pt idx="2170">
                  <c:v>104.19999999999999</c:v>
                </c:pt>
                <c:pt idx="2171">
                  <c:v>104.24999999999999</c:v>
                </c:pt>
                <c:pt idx="2172">
                  <c:v>104.3</c:v>
                </c:pt>
                <c:pt idx="2173">
                  <c:v>104.35</c:v>
                </c:pt>
                <c:pt idx="2174">
                  <c:v>104.39999999999999</c:v>
                </c:pt>
                <c:pt idx="2175">
                  <c:v>104.44999999999999</c:v>
                </c:pt>
                <c:pt idx="2176">
                  <c:v>104.5</c:v>
                </c:pt>
                <c:pt idx="2177">
                  <c:v>104.55</c:v>
                </c:pt>
                <c:pt idx="2178">
                  <c:v>104.6</c:v>
                </c:pt>
                <c:pt idx="2179">
                  <c:v>104.64999999999999</c:v>
                </c:pt>
                <c:pt idx="2180">
                  <c:v>104.7</c:v>
                </c:pt>
                <c:pt idx="2181">
                  <c:v>104.74999999999999</c:v>
                </c:pt>
                <c:pt idx="2182">
                  <c:v>104.8</c:v>
                </c:pt>
                <c:pt idx="2183">
                  <c:v>104.85</c:v>
                </c:pt>
                <c:pt idx="2184">
                  <c:v>104.9</c:v>
                </c:pt>
                <c:pt idx="2185">
                  <c:v>104.94999999999999</c:v>
                </c:pt>
                <c:pt idx="2186">
                  <c:v>105</c:v>
                </c:pt>
                <c:pt idx="2187">
                  <c:v>105.05</c:v>
                </c:pt>
                <c:pt idx="2188">
                  <c:v>105.1</c:v>
                </c:pt>
                <c:pt idx="2189">
                  <c:v>105.14999999999999</c:v>
                </c:pt>
                <c:pt idx="2190">
                  <c:v>105.2</c:v>
                </c:pt>
                <c:pt idx="2191">
                  <c:v>105.25</c:v>
                </c:pt>
                <c:pt idx="2192">
                  <c:v>105.29999999999998</c:v>
                </c:pt>
                <c:pt idx="2193">
                  <c:v>105.35</c:v>
                </c:pt>
                <c:pt idx="2194">
                  <c:v>105.39999999999999</c:v>
                </c:pt>
                <c:pt idx="2195">
                  <c:v>105.44999999999999</c:v>
                </c:pt>
                <c:pt idx="2196">
                  <c:v>105.49999999999999</c:v>
                </c:pt>
                <c:pt idx="2197">
                  <c:v>105.55</c:v>
                </c:pt>
                <c:pt idx="2198">
                  <c:v>105.6</c:v>
                </c:pt>
                <c:pt idx="2199">
                  <c:v>105.64999999999999</c:v>
                </c:pt>
                <c:pt idx="2200">
                  <c:v>105.69999999999999</c:v>
                </c:pt>
                <c:pt idx="2201">
                  <c:v>105.75</c:v>
                </c:pt>
                <c:pt idx="2202">
                  <c:v>105.79999999999998</c:v>
                </c:pt>
                <c:pt idx="2203">
                  <c:v>105.85</c:v>
                </c:pt>
                <c:pt idx="2204">
                  <c:v>105.89999999999999</c:v>
                </c:pt>
                <c:pt idx="2205">
                  <c:v>105.95</c:v>
                </c:pt>
                <c:pt idx="2206">
                  <c:v>105.99999999999999</c:v>
                </c:pt>
                <c:pt idx="2207">
                  <c:v>106.05</c:v>
                </c:pt>
                <c:pt idx="2208">
                  <c:v>106.1</c:v>
                </c:pt>
                <c:pt idx="2209">
                  <c:v>106.14999999999999</c:v>
                </c:pt>
                <c:pt idx="2210">
                  <c:v>106.19999999999999</c:v>
                </c:pt>
                <c:pt idx="2211">
                  <c:v>106.25</c:v>
                </c:pt>
                <c:pt idx="2212">
                  <c:v>106.3</c:v>
                </c:pt>
                <c:pt idx="2213">
                  <c:v>106.35</c:v>
                </c:pt>
                <c:pt idx="2214">
                  <c:v>106.39999999999999</c:v>
                </c:pt>
                <c:pt idx="2215">
                  <c:v>106.45</c:v>
                </c:pt>
                <c:pt idx="2216">
                  <c:v>106.49999999999999</c:v>
                </c:pt>
                <c:pt idx="2217">
                  <c:v>106.55</c:v>
                </c:pt>
                <c:pt idx="2218">
                  <c:v>106.6</c:v>
                </c:pt>
                <c:pt idx="2219">
                  <c:v>106.65</c:v>
                </c:pt>
                <c:pt idx="2220">
                  <c:v>106.69999999999999</c:v>
                </c:pt>
                <c:pt idx="2221">
                  <c:v>106.75</c:v>
                </c:pt>
                <c:pt idx="2222">
                  <c:v>106.8</c:v>
                </c:pt>
                <c:pt idx="2223">
                  <c:v>106.85</c:v>
                </c:pt>
                <c:pt idx="2224">
                  <c:v>106.89999999999999</c:v>
                </c:pt>
                <c:pt idx="2225">
                  <c:v>106.94999999999999</c:v>
                </c:pt>
                <c:pt idx="2226">
                  <c:v>107</c:v>
                </c:pt>
                <c:pt idx="2227">
                  <c:v>107.04999999999998</c:v>
                </c:pt>
                <c:pt idx="2228">
                  <c:v>107.1</c:v>
                </c:pt>
                <c:pt idx="2229">
                  <c:v>107.14999999999999</c:v>
                </c:pt>
                <c:pt idx="2230">
                  <c:v>107.19999999999999</c:v>
                </c:pt>
                <c:pt idx="2231">
                  <c:v>107.24999999999999</c:v>
                </c:pt>
                <c:pt idx="2232">
                  <c:v>107.3</c:v>
                </c:pt>
                <c:pt idx="2233">
                  <c:v>107.35</c:v>
                </c:pt>
                <c:pt idx="2234">
                  <c:v>107.39999999999999</c:v>
                </c:pt>
                <c:pt idx="2235">
                  <c:v>107.44999999999999</c:v>
                </c:pt>
                <c:pt idx="2236">
                  <c:v>107.5</c:v>
                </c:pt>
                <c:pt idx="2237">
                  <c:v>107.54999999999998</c:v>
                </c:pt>
                <c:pt idx="2238">
                  <c:v>107.6</c:v>
                </c:pt>
                <c:pt idx="2239">
                  <c:v>107.64999999999999</c:v>
                </c:pt>
                <c:pt idx="2240">
                  <c:v>107.7</c:v>
                </c:pt>
                <c:pt idx="2241">
                  <c:v>107.74999999999999</c:v>
                </c:pt>
                <c:pt idx="2242">
                  <c:v>107.8</c:v>
                </c:pt>
                <c:pt idx="2243">
                  <c:v>107.85</c:v>
                </c:pt>
                <c:pt idx="2244">
                  <c:v>107.89999999999999</c:v>
                </c:pt>
                <c:pt idx="2245">
                  <c:v>107.94999999999999</c:v>
                </c:pt>
                <c:pt idx="2246">
                  <c:v>108</c:v>
                </c:pt>
                <c:pt idx="2247">
                  <c:v>108.05</c:v>
                </c:pt>
                <c:pt idx="2248">
                  <c:v>108.1</c:v>
                </c:pt>
                <c:pt idx="2249">
                  <c:v>108.14999999999999</c:v>
                </c:pt>
                <c:pt idx="2250">
                  <c:v>108.2</c:v>
                </c:pt>
                <c:pt idx="2251">
                  <c:v>108.25</c:v>
                </c:pt>
                <c:pt idx="2252">
                  <c:v>108.3</c:v>
                </c:pt>
                <c:pt idx="2253">
                  <c:v>108.35</c:v>
                </c:pt>
                <c:pt idx="2254">
                  <c:v>108.39999999999999</c:v>
                </c:pt>
                <c:pt idx="2255">
                  <c:v>108.44999999999999</c:v>
                </c:pt>
                <c:pt idx="2256">
                  <c:v>108.49999999999999</c:v>
                </c:pt>
                <c:pt idx="2257">
                  <c:v>108.55</c:v>
                </c:pt>
                <c:pt idx="2258">
                  <c:v>108.6</c:v>
                </c:pt>
                <c:pt idx="2259">
                  <c:v>108.64999999999999</c:v>
                </c:pt>
                <c:pt idx="2260">
                  <c:v>108.69999999999999</c:v>
                </c:pt>
                <c:pt idx="2261">
                  <c:v>108.75</c:v>
                </c:pt>
                <c:pt idx="2262">
                  <c:v>108.79999999999998</c:v>
                </c:pt>
                <c:pt idx="2263">
                  <c:v>108.85</c:v>
                </c:pt>
                <c:pt idx="2264">
                  <c:v>108.89999999999999</c:v>
                </c:pt>
                <c:pt idx="2265">
                  <c:v>108.95</c:v>
                </c:pt>
                <c:pt idx="2266">
                  <c:v>108.99999999999999</c:v>
                </c:pt>
                <c:pt idx="2267">
                  <c:v>109.05</c:v>
                </c:pt>
                <c:pt idx="2268">
                  <c:v>109.1</c:v>
                </c:pt>
                <c:pt idx="2269">
                  <c:v>109.14999999999999</c:v>
                </c:pt>
                <c:pt idx="2270">
                  <c:v>109.19999999999999</c:v>
                </c:pt>
                <c:pt idx="2271">
                  <c:v>109.25</c:v>
                </c:pt>
                <c:pt idx="2272">
                  <c:v>109.3</c:v>
                </c:pt>
                <c:pt idx="2273">
                  <c:v>109.35</c:v>
                </c:pt>
                <c:pt idx="2274">
                  <c:v>109.39999999999999</c:v>
                </c:pt>
                <c:pt idx="2275">
                  <c:v>109.45</c:v>
                </c:pt>
                <c:pt idx="2276">
                  <c:v>109.49999999999999</c:v>
                </c:pt>
                <c:pt idx="2277">
                  <c:v>109.55</c:v>
                </c:pt>
                <c:pt idx="2278">
                  <c:v>109.6</c:v>
                </c:pt>
                <c:pt idx="2279">
                  <c:v>109.65</c:v>
                </c:pt>
                <c:pt idx="2280">
                  <c:v>109.69999999999999</c:v>
                </c:pt>
                <c:pt idx="2281">
                  <c:v>109.75</c:v>
                </c:pt>
                <c:pt idx="2282">
                  <c:v>109.8</c:v>
                </c:pt>
                <c:pt idx="2283">
                  <c:v>109.85</c:v>
                </c:pt>
                <c:pt idx="2284">
                  <c:v>109.89999999999999</c:v>
                </c:pt>
                <c:pt idx="2285">
                  <c:v>109.94999999999999</c:v>
                </c:pt>
                <c:pt idx="2286">
                  <c:v>110</c:v>
                </c:pt>
                <c:pt idx="2287">
                  <c:v>110.04999999999998</c:v>
                </c:pt>
                <c:pt idx="2288">
                  <c:v>110.1</c:v>
                </c:pt>
                <c:pt idx="2289">
                  <c:v>110.14999999999999</c:v>
                </c:pt>
                <c:pt idx="2290">
                  <c:v>110.19999999999999</c:v>
                </c:pt>
                <c:pt idx="2291">
                  <c:v>110.24999999999999</c:v>
                </c:pt>
                <c:pt idx="2292">
                  <c:v>110.3</c:v>
                </c:pt>
                <c:pt idx="2293">
                  <c:v>110.35</c:v>
                </c:pt>
                <c:pt idx="2294">
                  <c:v>110.39999999999999</c:v>
                </c:pt>
                <c:pt idx="2295">
                  <c:v>110.44999999999999</c:v>
                </c:pt>
                <c:pt idx="2296">
                  <c:v>110.5</c:v>
                </c:pt>
                <c:pt idx="2297">
                  <c:v>110.54999999999998</c:v>
                </c:pt>
                <c:pt idx="2298">
                  <c:v>110.6</c:v>
                </c:pt>
                <c:pt idx="2299">
                  <c:v>110.64999999999999</c:v>
                </c:pt>
                <c:pt idx="2300">
                  <c:v>110.7</c:v>
                </c:pt>
                <c:pt idx="2301">
                  <c:v>110.74999999999999</c:v>
                </c:pt>
                <c:pt idx="2302">
                  <c:v>110.8</c:v>
                </c:pt>
                <c:pt idx="2303">
                  <c:v>110.85</c:v>
                </c:pt>
                <c:pt idx="2304">
                  <c:v>110.89999999999999</c:v>
                </c:pt>
                <c:pt idx="2305">
                  <c:v>110.94999999999999</c:v>
                </c:pt>
                <c:pt idx="2306">
                  <c:v>111</c:v>
                </c:pt>
                <c:pt idx="2307">
                  <c:v>111.05</c:v>
                </c:pt>
                <c:pt idx="2308">
                  <c:v>111.1</c:v>
                </c:pt>
                <c:pt idx="2309">
                  <c:v>111.14999999999999</c:v>
                </c:pt>
                <c:pt idx="2310">
                  <c:v>111.2</c:v>
                </c:pt>
                <c:pt idx="2311">
                  <c:v>111.24999999999999</c:v>
                </c:pt>
                <c:pt idx="2312">
                  <c:v>111.3</c:v>
                </c:pt>
                <c:pt idx="2313">
                  <c:v>111.35</c:v>
                </c:pt>
                <c:pt idx="2314">
                  <c:v>111.39999999999999</c:v>
                </c:pt>
                <c:pt idx="2315">
                  <c:v>111.44999999999999</c:v>
                </c:pt>
                <c:pt idx="2316">
                  <c:v>111.49999999999999</c:v>
                </c:pt>
                <c:pt idx="2317">
                  <c:v>111.55</c:v>
                </c:pt>
                <c:pt idx="2318">
                  <c:v>111.59999999999998</c:v>
                </c:pt>
                <c:pt idx="2319">
                  <c:v>111.64999999999999</c:v>
                </c:pt>
                <c:pt idx="2320">
                  <c:v>111.69999999999999</c:v>
                </c:pt>
                <c:pt idx="2321">
                  <c:v>111.75</c:v>
                </c:pt>
                <c:pt idx="2322">
                  <c:v>111.79999999999998</c:v>
                </c:pt>
                <c:pt idx="2323">
                  <c:v>111.85</c:v>
                </c:pt>
                <c:pt idx="2324">
                  <c:v>111.89999999999999</c:v>
                </c:pt>
                <c:pt idx="2325">
                  <c:v>111.95</c:v>
                </c:pt>
                <c:pt idx="2326">
                  <c:v>111.99999999999999</c:v>
                </c:pt>
                <c:pt idx="2327">
                  <c:v>112.05</c:v>
                </c:pt>
                <c:pt idx="2328">
                  <c:v>112.1</c:v>
                </c:pt>
                <c:pt idx="2329">
                  <c:v>112.14999999999999</c:v>
                </c:pt>
                <c:pt idx="2330">
                  <c:v>112.19999999999999</c:v>
                </c:pt>
                <c:pt idx="2331">
                  <c:v>112.25</c:v>
                </c:pt>
                <c:pt idx="2332">
                  <c:v>112.3</c:v>
                </c:pt>
                <c:pt idx="2333">
                  <c:v>112.35</c:v>
                </c:pt>
                <c:pt idx="2334">
                  <c:v>112.39999999999999</c:v>
                </c:pt>
                <c:pt idx="2335">
                  <c:v>112.45</c:v>
                </c:pt>
                <c:pt idx="2336">
                  <c:v>112.49999999999999</c:v>
                </c:pt>
                <c:pt idx="2337">
                  <c:v>112.55</c:v>
                </c:pt>
                <c:pt idx="2338">
                  <c:v>112.6</c:v>
                </c:pt>
                <c:pt idx="2339">
                  <c:v>112.65</c:v>
                </c:pt>
                <c:pt idx="2340">
                  <c:v>112.69999999999999</c:v>
                </c:pt>
                <c:pt idx="2341">
                  <c:v>112.75</c:v>
                </c:pt>
                <c:pt idx="2342">
                  <c:v>112.8</c:v>
                </c:pt>
                <c:pt idx="2343">
                  <c:v>112.85</c:v>
                </c:pt>
                <c:pt idx="2344">
                  <c:v>112.89999999999999</c:v>
                </c:pt>
                <c:pt idx="2345">
                  <c:v>112.94999999999999</c:v>
                </c:pt>
                <c:pt idx="2346">
                  <c:v>113</c:v>
                </c:pt>
                <c:pt idx="2347">
                  <c:v>113.04999999999998</c:v>
                </c:pt>
                <c:pt idx="2348">
                  <c:v>113.1</c:v>
                </c:pt>
                <c:pt idx="2349">
                  <c:v>113.14999999999999</c:v>
                </c:pt>
                <c:pt idx="2350">
                  <c:v>113.19999999999999</c:v>
                </c:pt>
                <c:pt idx="2351">
                  <c:v>113.24999999999999</c:v>
                </c:pt>
                <c:pt idx="2352">
                  <c:v>113.3</c:v>
                </c:pt>
                <c:pt idx="2353">
                  <c:v>113.35</c:v>
                </c:pt>
                <c:pt idx="2354">
                  <c:v>113.39999999999999</c:v>
                </c:pt>
                <c:pt idx="2355">
                  <c:v>113.44999999999999</c:v>
                </c:pt>
                <c:pt idx="2356">
                  <c:v>113.5</c:v>
                </c:pt>
                <c:pt idx="2357">
                  <c:v>113.54999999999998</c:v>
                </c:pt>
                <c:pt idx="2358">
                  <c:v>113.6</c:v>
                </c:pt>
                <c:pt idx="2359">
                  <c:v>113.64999999999999</c:v>
                </c:pt>
                <c:pt idx="2360">
                  <c:v>113.7</c:v>
                </c:pt>
                <c:pt idx="2361">
                  <c:v>113.74999999999999</c:v>
                </c:pt>
                <c:pt idx="2362">
                  <c:v>113.8</c:v>
                </c:pt>
                <c:pt idx="2363">
                  <c:v>113.85</c:v>
                </c:pt>
                <c:pt idx="2364">
                  <c:v>113.89999999999999</c:v>
                </c:pt>
                <c:pt idx="2365">
                  <c:v>113.94999999999999</c:v>
                </c:pt>
                <c:pt idx="2366">
                  <c:v>114</c:v>
                </c:pt>
                <c:pt idx="2367">
                  <c:v>114.05</c:v>
                </c:pt>
                <c:pt idx="2368">
                  <c:v>114.1</c:v>
                </c:pt>
                <c:pt idx="2369">
                  <c:v>114.14999999999999</c:v>
                </c:pt>
                <c:pt idx="2370">
                  <c:v>114.2</c:v>
                </c:pt>
                <c:pt idx="2371">
                  <c:v>114.24999999999999</c:v>
                </c:pt>
                <c:pt idx="2372">
                  <c:v>114.3</c:v>
                </c:pt>
                <c:pt idx="2373">
                  <c:v>114.35</c:v>
                </c:pt>
                <c:pt idx="2374">
                  <c:v>114.39999999999999</c:v>
                </c:pt>
                <c:pt idx="2375">
                  <c:v>114.44999999999999</c:v>
                </c:pt>
                <c:pt idx="2376">
                  <c:v>114.49999999999999</c:v>
                </c:pt>
                <c:pt idx="2377">
                  <c:v>114.55</c:v>
                </c:pt>
                <c:pt idx="2378">
                  <c:v>114.59999999999998</c:v>
                </c:pt>
                <c:pt idx="2379">
                  <c:v>114.64999999999999</c:v>
                </c:pt>
                <c:pt idx="2380">
                  <c:v>114.69999999999999</c:v>
                </c:pt>
                <c:pt idx="2381">
                  <c:v>114.75</c:v>
                </c:pt>
                <c:pt idx="2382">
                  <c:v>114.79999999999998</c:v>
                </c:pt>
                <c:pt idx="2383">
                  <c:v>114.85</c:v>
                </c:pt>
                <c:pt idx="2384">
                  <c:v>114.89999999999999</c:v>
                </c:pt>
                <c:pt idx="2385">
                  <c:v>114.94999999999999</c:v>
                </c:pt>
                <c:pt idx="2386">
                  <c:v>114.99999999999999</c:v>
                </c:pt>
                <c:pt idx="2387">
                  <c:v>115.05</c:v>
                </c:pt>
                <c:pt idx="2388">
                  <c:v>115.1</c:v>
                </c:pt>
                <c:pt idx="2389">
                  <c:v>115.14999999999999</c:v>
                </c:pt>
                <c:pt idx="2390">
                  <c:v>115.19999999999999</c:v>
                </c:pt>
                <c:pt idx="2391">
                  <c:v>115.25</c:v>
                </c:pt>
                <c:pt idx="2392">
                  <c:v>115.29999999999998</c:v>
                </c:pt>
                <c:pt idx="2393">
                  <c:v>115.35</c:v>
                </c:pt>
                <c:pt idx="2394">
                  <c:v>115.39999999999999</c:v>
                </c:pt>
                <c:pt idx="2395">
                  <c:v>115.45</c:v>
                </c:pt>
                <c:pt idx="2396">
                  <c:v>115.49999999999999</c:v>
                </c:pt>
                <c:pt idx="2397">
                  <c:v>115.55</c:v>
                </c:pt>
                <c:pt idx="2398">
                  <c:v>115.6</c:v>
                </c:pt>
                <c:pt idx="2399">
                  <c:v>115.65</c:v>
                </c:pt>
                <c:pt idx="2400">
                  <c:v>115.69999999999999</c:v>
                </c:pt>
                <c:pt idx="2401">
                  <c:v>115.75</c:v>
                </c:pt>
                <c:pt idx="2402">
                  <c:v>115.8</c:v>
                </c:pt>
                <c:pt idx="2403">
                  <c:v>115.85</c:v>
                </c:pt>
                <c:pt idx="2404">
                  <c:v>115.89999999999999</c:v>
                </c:pt>
                <c:pt idx="2405">
                  <c:v>115.94999999999999</c:v>
                </c:pt>
                <c:pt idx="2406">
                  <c:v>116</c:v>
                </c:pt>
                <c:pt idx="2407">
                  <c:v>116.04999999999998</c:v>
                </c:pt>
                <c:pt idx="2408">
                  <c:v>116.1</c:v>
                </c:pt>
                <c:pt idx="2409">
                  <c:v>116.14999999999999</c:v>
                </c:pt>
                <c:pt idx="2410">
                  <c:v>116.19999999999999</c:v>
                </c:pt>
                <c:pt idx="2411">
                  <c:v>116.24999999999999</c:v>
                </c:pt>
                <c:pt idx="2412">
                  <c:v>116.3</c:v>
                </c:pt>
                <c:pt idx="2413">
                  <c:v>116.35</c:v>
                </c:pt>
                <c:pt idx="2414">
                  <c:v>116.39999999999999</c:v>
                </c:pt>
                <c:pt idx="2415">
                  <c:v>116.44999999999999</c:v>
                </c:pt>
                <c:pt idx="2416">
                  <c:v>116.5</c:v>
                </c:pt>
                <c:pt idx="2417">
                  <c:v>116.54999999999998</c:v>
                </c:pt>
                <c:pt idx="2418">
                  <c:v>116.6</c:v>
                </c:pt>
                <c:pt idx="2419">
                  <c:v>116.64999999999999</c:v>
                </c:pt>
                <c:pt idx="2420">
                  <c:v>116.7</c:v>
                </c:pt>
                <c:pt idx="2421">
                  <c:v>116.74999999999999</c:v>
                </c:pt>
                <c:pt idx="2422">
                  <c:v>116.8</c:v>
                </c:pt>
                <c:pt idx="2423">
                  <c:v>116.85</c:v>
                </c:pt>
                <c:pt idx="2424">
                  <c:v>116.89999999999999</c:v>
                </c:pt>
                <c:pt idx="2425">
                  <c:v>116.94999999999999</c:v>
                </c:pt>
                <c:pt idx="2426">
                  <c:v>117</c:v>
                </c:pt>
                <c:pt idx="2427">
                  <c:v>117.05</c:v>
                </c:pt>
                <c:pt idx="2428">
                  <c:v>117.1</c:v>
                </c:pt>
                <c:pt idx="2429">
                  <c:v>117.14999999999999</c:v>
                </c:pt>
                <c:pt idx="2430">
                  <c:v>117.2</c:v>
                </c:pt>
                <c:pt idx="2431">
                  <c:v>117.24999999999999</c:v>
                </c:pt>
                <c:pt idx="2432">
                  <c:v>117.3</c:v>
                </c:pt>
                <c:pt idx="2433">
                  <c:v>117.35</c:v>
                </c:pt>
                <c:pt idx="2434">
                  <c:v>117.39999999999999</c:v>
                </c:pt>
                <c:pt idx="2435">
                  <c:v>117.44999999999999</c:v>
                </c:pt>
                <c:pt idx="2436">
                  <c:v>117.49999999999999</c:v>
                </c:pt>
                <c:pt idx="2437">
                  <c:v>117.55</c:v>
                </c:pt>
                <c:pt idx="2438">
                  <c:v>117.59999999999998</c:v>
                </c:pt>
                <c:pt idx="2439">
                  <c:v>117.64999999999999</c:v>
                </c:pt>
                <c:pt idx="2440">
                  <c:v>117.69999999999999</c:v>
                </c:pt>
                <c:pt idx="2441">
                  <c:v>117.75</c:v>
                </c:pt>
                <c:pt idx="2442">
                  <c:v>117.79999999999998</c:v>
                </c:pt>
                <c:pt idx="2443">
                  <c:v>117.85</c:v>
                </c:pt>
                <c:pt idx="2444">
                  <c:v>117.89999999999999</c:v>
                </c:pt>
                <c:pt idx="2445">
                  <c:v>117.94999999999999</c:v>
                </c:pt>
                <c:pt idx="2446">
                  <c:v>117.99999999999999</c:v>
                </c:pt>
                <c:pt idx="2447">
                  <c:v>118.05</c:v>
                </c:pt>
                <c:pt idx="2448">
                  <c:v>118.1</c:v>
                </c:pt>
                <c:pt idx="2449">
                  <c:v>118.14999999999999</c:v>
                </c:pt>
                <c:pt idx="2450">
                  <c:v>118.19999999999999</c:v>
                </c:pt>
                <c:pt idx="2451">
                  <c:v>118.25</c:v>
                </c:pt>
                <c:pt idx="2452">
                  <c:v>118.29999999999998</c:v>
                </c:pt>
                <c:pt idx="2453">
                  <c:v>118.35</c:v>
                </c:pt>
                <c:pt idx="2454">
                  <c:v>118.39999999999999</c:v>
                </c:pt>
                <c:pt idx="2455">
                  <c:v>118.45</c:v>
                </c:pt>
                <c:pt idx="2456">
                  <c:v>118.49999999999999</c:v>
                </c:pt>
                <c:pt idx="2457">
                  <c:v>118.55</c:v>
                </c:pt>
                <c:pt idx="2458">
                  <c:v>118.6</c:v>
                </c:pt>
                <c:pt idx="2459">
                  <c:v>118.64999999999999</c:v>
                </c:pt>
                <c:pt idx="2460">
                  <c:v>118.69999999999999</c:v>
                </c:pt>
                <c:pt idx="2461">
                  <c:v>118.75</c:v>
                </c:pt>
                <c:pt idx="2462">
                  <c:v>118.8</c:v>
                </c:pt>
                <c:pt idx="2463">
                  <c:v>118.85</c:v>
                </c:pt>
                <c:pt idx="2464">
                  <c:v>118.89999999999999</c:v>
                </c:pt>
                <c:pt idx="2465">
                  <c:v>118.94999999999999</c:v>
                </c:pt>
                <c:pt idx="2466">
                  <c:v>118.99999999999999</c:v>
                </c:pt>
                <c:pt idx="2467">
                  <c:v>119.04999999999998</c:v>
                </c:pt>
                <c:pt idx="2468">
                  <c:v>119.1</c:v>
                </c:pt>
                <c:pt idx="2469">
                  <c:v>119.14999999999999</c:v>
                </c:pt>
                <c:pt idx="2470">
                  <c:v>119.19999999999999</c:v>
                </c:pt>
                <c:pt idx="2471">
                  <c:v>119.25</c:v>
                </c:pt>
                <c:pt idx="2472">
                  <c:v>119.29999999999998</c:v>
                </c:pt>
                <c:pt idx="2473">
                  <c:v>119.34999999999998</c:v>
                </c:pt>
                <c:pt idx="2474">
                  <c:v>119.39999999999999</c:v>
                </c:pt>
                <c:pt idx="2475">
                  <c:v>119.44999999999999</c:v>
                </c:pt>
                <c:pt idx="2476">
                  <c:v>119.5</c:v>
                </c:pt>
                <c:pt idx="2477">
                  <c:v>119.55</c:v>
                </c:pt>
                <c:pt idx="2478">
                  <c:v>119.60000000000001</c:v>
                </c:pt>
                <c:pt idx="2479">
                  <c:v>119.64999999999998</c:v>
                </c:pt>
                <c:pt idx="2480">
                  <c:v>119.69999999999999</c:v>
                </c:pt>
                <c:pt idx="2481">
                  <c:v>119.74999999999999</c:v>
                </c:pt>
                <c:pt idx="2482">
                  <c:v>119.8</c:v>
                </c:pt>
                <c:pt idx="2483">
                  <c:v>119.85</c:v>
                </c:pt>
                <c:pt idx="2484">
                  <c:v>119.9</c:v>
                </c:pt>
                <c:pt idx="2485">
                  <c:v>119.95</c:v>
                </c:pt>
                <c:pt idx="2486">
                  <c:v>119.99999999999999</c:v>
                </c:pt>
                <c:pt idx="2487">
                  <c:v>120.04999999999998</c:v>
                </c:pt>
                <c:pt idx="2488">
                  <c:v>120.1</c:v>
                </c:pt>
                <c:pt idx="2489">
                  <c:v>120.14999999999999</c:v>
                </c:pt>
                <c:pt idx="2490">
                  <c:v>120.2</c:v>
                </c:pt>
                <c:pt idx="2491">
                  <c:v>120.25</c:v>
                </c:pt>
                <c:pt idx="2492">
                  <c:v>120.30000000000001</c:v>
                </c:pt>
                <c:pt idx="2493">
                  <c:v>120.34999999999998</c:v>
                </c:pt>
                <c:pt idx="2494">
                  <c:v>120.39999999999999</c:v>
                </c:pt>
                <c:pt idx="2495">
                  <c:v>120.44999999999999</c:v>
                </c:pt>
                <c:pt idx="2496">
                  <c:v>120.49999999999999</c:v>
                </c:pt>
                <c:pt idx="2497">
                  <c:v>120.55</c:v>
                </c:pt>
                <c:pt idx="2498">
                  <c:v>120.6</c:v>
                </c:pt>
                <c:pt idx="2499">
                  <c:v>120.65</c:v>
                </c:pt>
                <c:pt idx="2500">
                  <c:v>120.69999999999997</c:v>
                </c:pt>
                <c:pt idx="2501">
                  <c:v>120.74999999999999</c:v>
                </c:pt>
                <c:pt idx="2502">
                  <c:v>120.79999999999998</c:v>
                </c:pt>
                <c:pt idx="2503">
                  <c:v>120.85</c:v>
                </c:pt>
                <c:pt idx="2504">
                  <c:v>120.89999999999999</c:v>
                </c:pt>
                <c:pt idx="2505">
                  <c:v>120.95</c:v>
                </c:pt>
                <c:pt idx="2506">
                  <c:v>121</c:v>
                </c:pt>
                <c:pt idx="2507">
                  <c:v>121.04999999999998</c:v>
                </c:pt>
                <c:pt idx="2508">
                  <c:v>121.09999999999998</c:v>
                </c:pt>
                <c:pt idx="2509">
                  <c:v>121.14999999999999</c:v>
                </c:pt>
                <c:pt idx="2510">
                  <c:v>121.19999999999999</c:v>
                </c:pt>
                <c:pt idx="2511">
                  <c:v>121.25</c:v>
                </c:pt>
                <c:pt idx="2512">
                  <c:v>121.3</c:v>
                </c:pt>
                <c:pt idx="2513">
                  <c:v>121.35000000000001</c:v>
                </c:pt>
                <c:pt idx="2514">
                  <c:v>121.39999999999998</c:v>
                </c:pt>
                <c:pt idx="2515">
                  <c:v>121.44999999999999</c:v>
                </c:pt>
                <c:pt idx="2516">
                  <c:v>121.49999999999999</c:v>
                </c:pt>
                <c:pt idx="2517">
                  <c:v>121.55</c:v>
                </c:pt>
                <c:pt idx="2518">
                  <c:v>121.6</c:v>
                </c:pt>
                <c:pt idx="2519">
                  <c:v>121.65</c:v>
                </c:pt>
                <c:pt idx="2520">
                  <c:v>121.7</c:v>
                </c:pt>
                <c:pt idx="2521">
                  <c:v>121.74999999999999</c:v>
                </c:pt>
                <c:pt idx="2522">
                  <c:v>121.79999999999998</c:v>
                </c:pt>
                <c:pt idx="2523">
                  <c:v>121.85</c:v>
                </c:pt>
                <c:pt idx="2524">
                  <c:v>121.89999999999999</c:v>
                </c:pt>
                <c:pt idx="2525">
                  <c:v>121.95</c:v>
                </c:pt>
                <c:pt idx="2526">
                  <c:v>122</c:v>
                </c:pt>
                <c:pt idx="2527">
                  <c:v>122.05</c:v>
                </c:pt>
                <c:pt idx="2528">
                  <c:v>122.09999999999998</c:v>
                </c:pt>
                <c:pt idx="2529">
                  <c:v>122.14999999999999</c:v>
                </c:pt>
                <c:pt idx="2530">
                  <c:v>122.19999999999999</c:v>
                </c:pt>
                <c:pt idx="2531">
                  <c:v>122.24999999999999</c:v>
                </c:pt>
                <c:pt idx="2532">
                  <c:v>122.3</c:v>
                </c:pt>
                <c:pt idx="2533">
                  <c:v>122.35</c:v>
                </c:pt>
                <c:pt idx="2534">
                  <c:v>122.4</c:v>
                </c:pt>
                <c:pt idx="2535">
                  <c:v>122.44999999999997</c:v>
                </c:pt>
                <c:pt idx="2536">
                  <c:v>122.49999999999999</c:v>
                </c:pt>
                <c:pt idx="2537">
                  <c:v>122.54999999999998</c:v>
                </c:pt>
                <c:pt idx="2538">
                  <c:v>122.6</c:v>
                </c:pt>
                <c:pt idx="2539">
                  <c:v>122.64999999999999</c:v>
                </c:pt>
                <c:pt idx="2540">
                  <c:v>122.7</c:v>
                </c:pt>
                <c:pt idx="2541">
                  <c:v>122.75</c:v>
                </c:pt>
                <c:pt idx="2542">
                  <c:v>122.79999999999998</c:v>
                </c:pt>
                <c:pt idx="2543">
                  <c:v>122.84999999999998</c:v>
                </c:pt>
                <c:pt idx="2544">
                  <c:v>122.89999999999999</c:v>
                </c:pt>
                <c:pt idx="2545">
                  <c:v>122.94999999999999</c:v>
                </c:pt>
                <c:pt idx="2546">
                  <c:v>123</c:v>
                </c:pt>
                <c:pt idx="2547">
                  <c:v>123.05</c:v>
                </c:pt>
                <c:pt idx="2548">
                  <c:v>123.10000000000001</c:v>
                </c:pt>
                <c:pt idx="2549">
                  <c:v>123.14999999999998</c:v>
                </c:pt>
                <c:pt idx="2550">
                  <c:v>123.19999999999999</c:v>
                </c:pt>
                <c:pt idx="2551">
                  <c:v>123.24999999999999</c:v>
                </c:pt>
                <c:pt idx="2552">
                  <c:v>123.3</c:v>
                </c:pt>
                <c:pt idx="2553">
                  <c:v>123.35</c:v>
                </c:pt>
                <c:pt idx="2554">
                  <c:v>123.4</c:v>
                </c:pt>
                <c:pt idx="2555">
                  <c:v>123.45</c:v>
                </c:pt>
                <c:pt idx="2556">
                  <c:v>123.49999999999999</c:v>
                </c:pt>
                <c:pt idx="2557">
                  <c:v>123.54999999999998</c:v>
                </c:pt>
                <c:pt idx="2558">
                  <c:v>123.6</c:v>
                </c:pt>
                <c:pt idx="2559">
                  <c:v>123.64999999999999</c:v>
                </c:pt>
                <c:pt idx="2560">
                  <c:v>123.69999999999999</c:v>
                </c:pt>
                <c:pt idx="2561">
                  <c:v>123.75</c:v>
                </c:pt>
                <c:pt idx="2562">
                  <c:v>123.8</c:v>
                </c:pt>
                <c:pt idx="2563">
                  <c:v>123.84999999999998</c:v>
                </c:pt>
                <c:pt idx="2564">
                  <c:v>123.89999999999998</c:v>
                </c:pt>
                <c:pt idx="2565">
                  <c:v>123.94999999999999</c:v>
                </c:pt>
                <c:pt idx="2566">
                  <c:v>123.99999999999999</c:v>
                </c:pt>
                <c:pt idx="2567">
                  <c:v>124.05</c:v>
                </c:pt>
                <c:pt idx="2568">
                  <c:v>124.1</c:v>
                </c:pt>
                <c:pt idx="2569">
                  <c:v>124.15</c:v>
                </c:pt>
                <c:pt idx="2570">
                  <c:v>124.19999999999997</c:v>
                </c:pt>
                <c:pt idx="2571">
                  <c:v>124.24999999999999</c:v>
                </c:pt>
                <c:pt idx="2572">
                  <c:v>124.29999999999998</c:v>
                </c:pt>
                <c:pt idx="2573">
                  <c:v>124.35</c:v>
                </c:pt>
                <c:pt idx="2574">
                  <c:v>124.39999999999999</c:v>
                </c:pt>
                <c:pt idx="2575">
                  <c:v>124.45</c:v>
                </c:pt>
                <c:pt idx="2576">
                  <c:v>124.5</c:v>
                </c:pt>
                <c:pt idx="2577">
                  <c:v>124.54999999999998</c:v>
                </c:pt>
                <c:pt idx="2578">
                  <c:v>124.59999999999998</c:v>
                </c:pt>
                <c:pt idx="2579">
                  <c:v>124.64999999999999</c:v>
                </c:pt>
                <c:pt idx="2580">
                  <c:v>124.69999999999999</c:v>
                </c:pt>
                <c:pt idx="2581">
                  <c:v>124.75</c:v>
                </c:pt>
                <c:pt idx="2582">
                  <c:v>124.8</c:v>
                </c:pt>
                <c:pt idx="2583">
                  <c:v>124.85000000000001</c:v>
                </c:pt>
                <c:pt idx="2584">
                  <c:v>124.89999999999998</c:v>
                </c:pt>
                <c:pt idx="2585">
                  <c:v>124.94999999999999</c:v>
                </c:pt>
                <c:pt idx="2586">
                  <c:v>124.99999999999999</c:v>
                </c:pt>
                <c:pt idx="2587">
                  <c:v>125.05</c:v>
                </c:pt>
                <c:pt idx="2588">
                  <c:v>125.1</c:v>
                </c:pt>
                <c:pt idx="2589">
                  <c:v>125.14999999999999</c:v>
                </c:pt>
                <c:pt idx="2590">
                  <c:v>125.2</c:v>
                </c:pt>
                <c:pt idx="2591">
                  <c:v>125.25</c:v>
                </c:pt>
                <c:pt idx="2592">
                  <c:v>125.29999999999998</c:v>
                </c:pt>
                <c:pt idx="2593">
                  <c:v>125.34999999999998</c:v>
                </c:pt>
                <c:pt idx="2594">
                  <c:v>125.39999999999999</c:v>
                </c:pt>
                <c:pt idx="2595">
                  <c:v>125.44999999999999</c:v>
                </c:pt>
                <c:pt idx="2596">
                  <c:v>125.5</c:v>
                </c:pt>
                <c:pt idx="2597">
                  <c:v>125.55</c:v>
                </c:pt>
                <c:pt idx="2598">
                  <c:v>125.60000000000001</c:v>
                </c:pt>
                <c:pt idx="2599">
                  <c:v>125.64999999999998</c:v>
                </c:pt>
                <c:pt idx="2600">
                  <c:v>125.69999999999999</c:v>
                </c:pt>
                <c:pt idx="2601">
                  <c:v>125.74999999999999</c:v>
                </c:pt>
                <c:pt idx="2602">
                  <c:v>125.8</c:v>
                </c:pt>
                <c:pt idx="2603">
                  <c:v>125.85</c:v>
                </c:pt>
                <c:pt idx="2604">
                  <c:v>125.9</c:v>
                </c:pt>
                <c:pt idx="2605">
                  <c:v>125.95</c:v>
                </c:pt>
                <c:pt idx="2606">
                  <c:v>125.99999999999999</c:v>
                </c:pt>
                <c:pt idx="2607">
                  <c:v>126.04999999999998</c:v>
                </c:pt>
                <c:pt idx="2608">
                  <c:v>126.1</c:v>
                </c:pt>
                <c:pt idx="2609">
                  <c:v>126.14999999999999</c:v>
                </c:pt>
                <c:pt idx="2610">
                  <c:v>126.2</c:v>
                </c:pt>
                <c:pt idx="2611">
                  <c:v>126.25</c:v>
                </c:pt>
                <c:pt idx="2612">
                  <c:v>126.30000000000001</c:v>
                </c:pt>
                <c:pt idx="2613">
                  <c:v>126.34999999999998</c:v>
                </c:pt>
                <c:pt idx="2614">
                  <c:v>126.39999999999999</c:v>
                </c:pt>
                <c:pt idx="2615">
                  <c:v>126.44999999999999</c:v>
                </c:pt>
                <c:pt idx="2616">
                  <c:v>126.5</c:v>
                </c:pt>
                <c:pt idx="2617">
                  <c:v>126.55</c:v>
                </c:pt>
                <c:pt idx="2618">
                  <c:v>126.6</c:v>
                </c:pt>
                <c:pt idx="2619">
                  <c:v>126.65</c:v>
                </c:pt>
                <c:pt idx="2620">
                  <c:v>126.69999999999999</c:v>
                </c:pt>
                <c:pt idx="2621">
                  <c:v>126.74999999999999</c:v>
                </c:pt>
                <c:pt idx="2622">
                  <c:v>126.79999999999998</c:v>
                </c:pt>
                <c:pt idx="2623">
                  <c:v>126.85</c:v>
                </c:pt>
                <c:pt idx="2624">
                  <c:v>126.89999999999999</c:v>
                </c:pt>
                <c:pt idx="2625">
                  <c:v>126.95</c:v>
                </c:pt>
                <c:pt idx="2626">
                  <c:v>127</c:v>
                </c:pt>
                <c:pt idx="2627">
                  <c:v>127.04999999999998</c:v>
                </c:pt>
                <c:pt idx="2628">
                  <c:v>127.09999999999998</c:v>
                </c:pt>
                <c:pt idx="2629">
                  <c:v>127.14999999999999</c:v>
                </c:pt>
                <c:pt idx="2630">
                  <c:v>127.19999999999999</c:v>
                </c:pt>
                <c:pt idx="2631">
                  <c:v>127.25</c:v>
                </c:pt>
                <c:pt idx="2632">
                  <c:v>127.3</c:v>
                </c:pt>
                <c:pt idx="2633">
                  <c:v>127.35000000000001</c:v>
                </c:pt>
                <c:pt idx="2634">
                  <c:v>127.39999999999998</c:v>
                </c:pt>
                <c:pt idx="2635">
                  <c:v>127.44999999999999</c:v>
                </c:pt>
                <c:pt idx="2636">
                  <c:v>127.49999999999999</c:v>
                </c:pt>
                <c:pt idx="2637">
                  <c:v>127.55</c:v>
                </c:pt>
                <c:pt idx="2638">
                  <c:v>127.6</c:v>
                </c:pt>
                <c:pt idx="2639">
                  <c:v>127.65</c:v>
                </c:pt>
                <c:pt idx="2640">
                  <c:v>127.7</c:v>
                </c:pt>
                <c:pt idx="2641">
                  <c:v>127.74999999999999</c:v>
                </c:pt>
                <c:pt idx="2642">
                  <c:v>127.79999999999998</c:v>
                </c:pt>
                <c:pt idx="2643">
                  <c:v>127.85</c:v>
                </c:pt>
                <c:pt idx="2644">
                  <c:v>127.89999999999999</c:v>
                </c:pt>
                <c:pt idx="2645">
                  <c:v>127.95</c:v>
                </c:pt>
                <c:pt idx="2646">
                  <c:v>128</c:v>
                </c:pt>
                <c:pt idx="2647">
                  <c:v>128.05000000000001</c:v>
                </c:pt>
                <c:pt idx="2648">
                  <c:v>128.1</c:v>
                </c:pt>
                <c:pt idx="2649">
                  <c:v>128.14999999999998</c:v>
                </c:pt>
                <c:pt idx="2650">
                  <c:v>128.19999999999999</c:v>
                </c:pt>
                <c:pt idx="2651">
                  <c:v>128.25</c:v>
                </c:pt>
                <c:pt idx="2652">
                  <c:v>128.29999999999998</c:v>
                </c:pt>
                <c:pt idx="2653">
                  <c:v>128.35</c:v>
                </c:pt>
                <c:pt idx="2654">
                  <c:v>128.4</c:v>
                </c:pt>
                <c:pt idx="2655">
                  <c:v>128.44999999999999</c:v>
                </c:pt>
                <c:pt idx="2656">
                  <c:v>128.49999999999997</c:v>
                </c:pt>
                <c:pt idx="2657">
                  <c:v>128.54999999999998</c:v>
                </c:pt>
                <c:pt idx="2658">
                  <c:v>128.6</c:v>
                </c:pt>
                <c:pt idx="2659">
                  <c:v>128.65</c:v>
                </c:pt>
                <c:pt idx="2660">
                  <c:v>128.69999999999999</c:v>
                </c:pt>
                <c:pt idx="2661">
                  <c:v>128.75</c:v>
                </c:pt>
                <c:pt idx="2662">
                  <c:v>128.79999999999998</c:v>
                </c:pt>
                <c:pt idx="2663">
                  <c:v>128.85</c:v>
                </c:pt>
                <c:pt idx="2664">
                  <c:v>128.89999999999998</c:v>
                </c:pt>
                <c:pt idx="2665">
                  <c:v>128.94999999999999</c:v>
                </c:pt>
                <c:pt idx="2666">
                  <c:v>129</c:v>
                </c:pt>
                <c:pt idx="2667">
                  <c:v>129.05000000000001</c:v>
                </c:pt>
                <c:pt idx="2668">
                  <c:v>129.1</c:v>
                </c:pt>
                <c:pt idx="2669">
                  <c:v>129.14999999999998</c:v>
                </c:pt>
                <c:pt idx="2670">
                  <c:v>129.19999999999999</c:v>
                </c:pt>
                <c:pt idx="2671">
                  <c:v>129.25</c:v>
                </c:pt>
                <c:pt idx="2672">
                  <c:v>129.29999999999998</c:v>
                </c:pt>
                <c:pt idx="2673">
                  <c:v>129.35</c:v>
                </c:pt>
                <c:pt idx="2674">
                  <c:v>129.4</c:v>
                </c:pt>
                <c:pt idx="2675">
                  <c:v>129.45000000000002</c:v>
                </c:pt>
                <c:pt idx="2676">
                  <c:v>129.49999999999997</c:v>
                </c:pt>
                <c:pt idx="2677">
                  <c:v>129.54999999999998</c:v>
                </c:pt>
                <c:pt idx="2678">
                  <c:v>129.6</c:v>
                </c:pt>
                <c:pt idx="2679">
                  <c:v>129.65</c:v>
                </c:pt>
                <c:pt idx="2680">
                  <c:v>129.69999999999999</c:v>
                </c:pt>
                <c:pt idx="2681">
                  <c:v>129.75</c:v>
                </c:pt>
                <c:pt idx="2682">
                  <c:v>129.80000000000001</c:v>
                </c:pt>
                <c:pt idx="2683">
                  <c:v>129.84999999999997</c:v>
                </c:pt>
                <c:pt idx="2684">
                  <c:v>129.89999999999998</c:v>
                </c:pt>
                <c:pt idx="2685">
                  <c:v>129.94999999999999</c:v>
                </c:pt>
                <c:pt idx="2686">
                  <c:v>130</c:v>
                </c:pt>
                <c:pt idx="2687">
                  <c:v>130.04999999999998</c:v>
                </c:pt>
                <c:pt idx="2688">
                  <c:v>130.1</c:v>
                </c:pt>
                <c:pt idx="2689">
                  <c:v>130.15</c:v>
                </c:pt>
                <c:pt idx="2690">
                  <c:v>130.19999999999999</c:v>
                </c:pt>
                <c:pt idx="2691">
                  <c:v>130.24999999999997</c:v>
                </c:pt>
                <c:pt idx="2692">
                  <c:v>130.29999999999998</c:v>
                </c:pt>
                <c:pt idx="2693">
                  <c:v>130.35</c:v>
                </c:pt>
                <c:pt idx="2694">
                  <c:v>130.4</c:v>
                </c:pt>
                <c:pt idx="2695">
                  <c:v>130.44999999999999</c:v>
                </c:pt>
                <c:pt idx="2696">
                  <c:v>130.5</c:v>
                </c:pt>
                <c:pt idx="2697">
                  <c:v>130.54999999999998</c:v>
                </c:pt>
                <c:pt idx="2698">
                  <c:v>130.6</c:v>
                </c:pt>
                <c:pt idx="2699">
                  <c:v>130.64999999999998</c:v>
                </c:pt>
                <c:pt idx="2700">
                  <c:v>130.69999999999999</c:v>
                </c:pt>
                <c:pt idx="2701">
                  <c:v>130.75</c:v>
                </c:pt>
                <c:pt idx="2702">
                  <c:v>130.80000000000001</c:v>
                </c:pt>
                <c:pt idx="2703">
                  <c:v>130.85</c:v>
                </c:pt>
                <c:pt idx="2704">
                  <c:v>130.89999999999998</c:v>
                </c:pt>
                <c:pt idx="2705">
                  <c:v>130.94999999999999</c:v>
                </c:pt>
                <c:pt idx="2706">
                  <c:v>131</c:v>
                </c:pt>
                <c:pt idx="2707">
                  <c:v>131.04999999999998</c:v>
                </c:pt>
                <c:pt idx="2708">
                  <c:v>131.1</c:v>
                </c:pt>
                <c:pt idx="2709">
                  <c:v>131.15</c:v>
                </c:pt>
                <c:pt idx="2710">
                  <c:v>131.19999999999999</c:v>
                </c:pt>
                <c:pt idx="2711">
                  <c:v>131.24999999999997</c:v>
                </c:pt>
                <c:pt idx="2712">
                  <c:v>131.29999999999998</c:v>
                </c:pt>
                <c:pt idx="2713">
                  <c:v>131.35</c:v>
                </c:pt>
                <c:pt idx="2714">
                  <c:v>131.39999999999998</c:v>
                </c:pt>
                <c:pt idx="2715">
                  <c:v>131.44999999999999</c:v>
                </c:pt>
                <c:pt idx="2716">
                  <c:v>131.5</c:v>
                </c:pt>
                <c:pt idx="2717">
                  <c:v>131.55000000000001</c:v>
                </c:pt>
                <c:pt idx="2718">
                  <c:v>131.59999999999997</c:v>
                </c:pt>
                <c:pt idx="2719">
                  <c:v>131.64999999999998</c:v>
                </c:pt>
                <c:pt idx="2720">
                  <c:v>131.69999999999999</c:v>
                </c:pt>
                <c:pt idx="2721">
                  <c:v>131.75</c:v>
                </c:pt>
                <c:pt idx="2722">
                  <c:v>131.79999999999998</c:v>
                </c:pt>
                <c:pt idx="2723">
                  <c:v>131.85</c:v>
                </c:pt>
                <c:pt idx="2724">
                  <c:v>131.9</c:v>
                </c:pt>
                <c:pt idx="2725">
                  <c:v>131.94999999999999</c:v>
                </c:pt>
                <c:pt idx="2726">
                  <c:v>131.99999999999997</c:v>
                </c:pt>
                <c:pt idx="2727">
                  <c:v>132.04999999999998</c:v>
                </c:pt>
                <c:pt idx="2728">
                  <c:v>132.1</c:v>
                </c:pt>
                <c:pt idx="2729">
                  <c:v>132.15</c:v>
                </c:pt>
                <c:pt idx="2730">
                  <c:v>132.19999999999999</c:v>
                </c:pt>
                <c:pt idx="2731">
                  <c:v>132.25</c:v>
                </c:pt>
                <c:pt idx="2732">
                  <c:v>132.29999999999998</c:v>
                </c:pt>
                <c:pt idx="2733">
                  <c:v>132.35</c:v>
                </c:pt>
                <c:pt idx="2734">
                  <c:v>132.39999999999998</c:v>
                </c:pt>
                <c:pt idx="2735">
                  <c:v>132.44999999999999</c:v>
                </c:pt>
                <c:pt idx="2736">
                  <c:v>132.5</c:v>
                </c:pt>
                <c:pt idx="2737">
                  <c:v>132.55000000000001</c:v>
                </c:pt>
                <c:pt idx="2738">
                  <c:v>132.6</c:v>
                </c:pt>
                <c:pt idx="2739">
                  <c:v>132.65</c:v>
                </c:pt>
                <c:pt idx="2740">
                  <c:v>132.69999999999999</c:v>
                </c:pt>
                <c:pt idx="2741">
                  <c:v>132.75</c:v>
                </c:pt>
                <c:pt idx="2742">
                  <c:v>132.79999999999998</c:v>
                </c:pt>
                <c:pt idx="2743">
                  <c:v>132.85</c:v>
                </c:pt>
                <c:pt idx="2744">
                  <c:v>132.9</c:v>
                </c:pt>
                <c:pt idx="2745">
                  <c:v>132.94999999999999</c:v>
                </c:pt>
                <c:pt idx="2746">
                  <c:v>133</c:v>
                </c:pt>
                <c:pt idx="2747">
                  <c:v>133.04999999999998</c:v>
                </c:pt>
                <c:pt idx="2748">
                  <c:v>133.1</c:v>
                </c:pt>
                <c:pt idx="2749">
                  <c:v>133.14999999999998</c:v>
                </c:pt>
                <c:pt idx="2750">
                  <c:v>133.19999999999999</c:v>
                </c:pt>
                <c:pt idx="2751">
                  <c:v>133.25</c:v>
                </c:pt>
                <c:pt idx="2752">
                  <c:v>133.30000000000001</c:v>
                </c:pt>
                <c:pt idx="2753">
                  <c:v>133.35</c:v>
                </c:pt>
                <c:pt idx="2754">
                  <c:v>133.39999999999998</c:v>
                </c:pt>
                <c:pt idx="2755">
                  <c:v>133.44999999999999</c:v>
                </c:pt>
                <c:pt idx="2756">
                  <c:v>133.5</c:v>
                </c:pt>
                <c:pt idx="2757">
                  <c:v>133.54999999999998</c:v>
                </c:pt>
                <c:pt idx="2758">
                  <c:v>133.6</c:v>
                </c:pt>
                <c:pt idx="2759">
                  <c:v>133.65</c:v>
                </c:pt>
                <c:pt idx="2760">
                  <c:v>133.70000000000002</c:v>
                </c:pt>
                <c:pt idx="2761">
                  <c:v>133.74999999999997</c:v>
                </c:pt>
                <c:pt idx="2762">
                  <c:v>133.79999999999998</c:v>
                </c:pt>
                <c:pt idx="2763">
                  <c:v>133.85</c:v>
                </c:pt>
                <c:pt idx="2764">
                  <c:v>133.9</c:v>
                </c:pt>
                <c:pt idx="2765">
                  <c:v>133.94999999999999</c:v>
                </c:pt>
                <c:pt idx="2766">
                  <c:v>134</c:v>
                </c:pt>
                <c:pt idx="2767">
                  <c:v>134.05000000000001</c:v>
                </c:pt>
                <c:pt idx="2768">
                  <c:v>134.1</c:v>
                </c:pt>
                <c:pt idx="2769">
                  <c:v>134.14999999999998</c:v>
                </c:pt>
                <c:pt idx="2770">
                  <c:v>134.19999999999999</c:v>
                </c:pt>
                <c:pt idx="2771">
                  <c:v>134.25</c:v>
                </c:pt>
                <c:pt idx="2772">
                  <c:v>134.29999999999998</c:v>
                </c:pt>
                <c:pt idx="2773">
                  <c:v>134.35</c:v>
                </c:pt>
                <c:pt idx="2774">
                  <c:v>134.4</c:v>
                </c:pt>
                <c:pt idx="2775">
                  <c:v>134.44999999999999</c:v>
                </c:pt>
                <c:pt idx="2776">
                  <c:v>134.49999999999997</c:v>
                </c:pt>
                <c:pt idx="2777">
                  <c:v>134.54999999999998</c:v>
                </c:pt>
                <c:pt idx="2778">
                  <c:v>134.6</c:v>
                </c:pt>
                <c:pt idx="2779">
                  <c:v>134.65</c:v>
                </c:pt>
                <c:pt idx="2780">
                  <c:v>134.69999999999999</c:v>
                </c:pt>
                <c:pt idx="2781">
                  <c:v>134.75</c:v>
                </c:pt>
                <c:pt idx="2782">
                  <c:v>134.79999999999998</c:v>
                </c:pt>
                <c:pt idx="2783">
                  <c:v>134.85</c:v>
                </c:pt>
                <c:pt idx="2784">
                  <c:v>134.89999999999998</c:v>
                </c:pt>
                <c:pt idx="2785">
                  <c:v>134.94999999999999</c:v>
                </c:pt>
                <c:pt idx="2786">
                  <c:v>135</c:v>
                </c:pt>
                <c:pt idx="2787">
                  <c:v>135.05000000000001</c:v>
                </c:pt>
                <c:pt idx="2788">
                  <c:v>135.1</c:v>
                </c:pt>
                <c:pt idx="2789">
                  <c:v>135.14999999999998</c:v>
                </c:pt>
                <c:pt idx="2790">
                  <c:v>135.19999999999999</c:v>
                </c:pt>
                <c:pt idx="2791">
                  <c:v>135.25</c:v>
                </c:pt>
                <c:pt idx="2792">
                  <c:v>135.29999999999998</c:v>
                </c:pt>
                <c:pt idx="2793">
                  <c:v>135.35</c:v>
                </c:pt>
                <c:pt idx="2794">
                  <c:v>135.4</c:v>
                </c:pt>
                <c:pt idx="2795">
                  <c:v>135.45000000000002</c:v>
                </c:pt>
                <c:pt idx="2796">
                  <c:v>135.49999999999997</c:v>
                </c:pt>
                <c:pt idx="2797">
                  <c:v>135.54999999999998</c:v>
                </c:pt>
                <c:pt idx="2798">
                  <c:v>135.6</c:v>
                </c:pt>
                <c:pt idx="2799">
                  <c:v>135.65</c:v>
                </c:pt>
                <c:pt idx="2800">
                  <c:v>135.69999999999999</c:v>
                </c:pt>
                <c:pt idx="2801">
                  <c:v>135.75</c:v>
                </c:pt>
                <c:pt idx="2802">
                  <c:v>135.80000000000001</c:v>
                </c:pt>
                <c:pt idx="2803">
                  <c:v>135.85</c:v>
                </c:pt>
                <c:pt idx="2804">
                  <c:v>135.89999999999998</c:v>
                </c:pt>
                <c:pt idx="2805">
                  <c:v>135.94999999999999</c:v>
                </c:pt>
                <c:pt idx="2806">
                  <c:v>136</c:v>
                </c:pt>
                <c:pt idx="2807">
                  <c:v>136.04999999999998</c:v>
                </c:pt>
                <c:pt idx="2808">
                  <c:v>136.1</c:v>
                </c:pt>
                <c:pt idx="2809">
                  <c:v>136.15</c:v>
                </c:pt>
                <c:pt idx="2810">
                  <c:v>136.19999999999999</c:v>
                </c:pt>
                <c:pt idx="2811">
                  <c:v>136.24999999999997</c:v>
                </c:pt>
                <c:pt idx="2812">
                  <c:v>136.29999999999998</c:v>
                </c:pt>
                <c:pt idx="2813">
                  <c:v>136.35</c:v>
                </c:pt>
                <c:pt idx="2814">
                  <c:v>136.4</c:v>
                </c:pt>
                <c:pt idx="2815">
                  <c:v>136.44999999999999</c:v>
                </c:pt>
                <c:pt idx="2816">
                  <c:v>136.5</c:v>
                </c:pt>
                <c:pt idx="2817">
                  <c:v>136.54999999999998</c:v>
                </c:pt>
                <c:pt idx="2818">
                  <c:v>136.6</c:v>
                </c:pt>
                <c:pt idx="2819">
                  <c:v>136.64999999999998</c:v>
                </c:pt>
                <c:pt idx="2820">
                  <c:v>136.69999999999999</c:v>
                </c:pt>
                <c:pt idx="2821">
                  <c:v>136.75</c:v>
                </c:pt>
                <c:pt idx="2822">
                  <c:v>136.80000000000001</c:v>
                </c:pt>
                <c:pt idx="2823">
                  <c:v>136.85</c:v>
                </c:pt>
                <c:pt idx="2824">
                  <c:v>136.89999999999998</c:v>
                </c:pt>
                <c:pt idx="2825">
                  <c:v>136.94999999999999</c:v>
                </c:pt>
                <c:pt idx="2826">
                  <c:v>137</c:v>
                </c:pt>
                <c:pt idx="2827">
                  <c:v>137.04999999999998</c:v>
                </c:pt>
                <c:pt idx="2828">
                  <c:v>137.1</c:v>
                </c:pt>
                <c:pt idx="2829">
                  <c:v>137.15</c:v>
                </c:pt>
                <c:pt idx="2830">
                  <c:v>137.19999999999999</c:v>
                </c:pt>
                <c:pt idx="2831">
                  <c:v>137.24999999999997</c:v>
                </c:pt>
                <c:pt idx="2832">
                  <c:v>137.29999999999998</c:v>
                </c:pt>
                <c:pt idx="2833">
                  <c:v>137.35</c:v>
                </c:pt>
                <c:pt idx="2834">
                  <c:v>137.39999999999998</c:v>
                </c:pt>
                <c:pt idx="2835">
                  <c:v>137.44999999999999</c:v>
                </c:pt>
                <c:pt idx="2836">
                  <c:v>137.5</c:v>
                </c:pt>
                <c:pt idx="2837">
                  <c:v>137.55000000000001</c:v>
                </c:pt>
                <c:pt idx="2838">
                  <c:v>137.59999999999997</c:v>
                </c:pt>
                <c:pt idx="2839">
                  <c:v>137.64999999999998</c:v>
                </c:pt>
                <c:pt idx="2840">
                  <c:v>137.69999999999999</c:v>
                </c:pt>
                <c:pt idx="2841">
                  <c:v>137.75</c:v>
                </c:pt>
                <c:pt idx="2842">
                  <c:v>137.79999999999998</c:v>
                </c:pt>
                <c:pt idx="2843">
                  <c:v>137.85</c:v>
                </c:pt>
                <c:pt idx="2844">
                  <c:v>137.9</c:v>
                </c:pt>
                <c:pt idx="2845">
                  <c:v>137.94999999999999</c:v>
                </c:pt>
                <c:pt idx="2846">
                  <c:v>137.99999999999997</c:v>
                </c:pt>
                <c:pt idx="2847">
                  <c:v>138.04999999999998</c:v>
                </c:pt>
                <c:pt idx="2848">
                  <c:v>138.1</c:v>
                </c:pt>
                <c:pt idx="2849">
                  <c:v>138.15</c:v>
                </c:pt>
                <c:pt idx="2850">
                  <c:v>138.19999999999999</c:v>
                </c:pt>
                <c:pt idx="2851">
                  <c:v>138.25</c:v>
                </c:pt>
                <c:pt idx="2852">
                  <c:v>138.29999999999998</c:v>
                </c:pt>
                <c:pt idx="2853">
                  <c:v>138.35</c:v>
                </c:pt>
                <c:pt idx="2854">
                  <c:v>138.39999999999998</c:v>
                </c:pt>
                <c:pt idx="2855">
                  <c:v>138.44999999999999</c:v>
                </c:pt>
                <c:pt idx="2856">
                  <c:v>138.5</c:v>
                </c:pt>
                <c:pt idx="2857">
                  <c:v>138.55000000000001</c:v>
                </c:pt>
                <c:pt idx="2858">
                  <c:v>138.6</c:v>
                </c:pt>
                <c:pt idx="2859">
                  <c:v>138.64999999999998</c:v>
                </c:pt>
                <c:pt idx="2860">
                  <c:v>138.69999999999999</c:v>
                </c:pt>
                <c:pt idx="2861">
                  <c:v>138.75</c:v>
                </c:pt>
                <c:pt idx="2862">
                  <c:v>138.79999999999998</c:v>
                </c:pt>
                <c:pt idx="2863">
                  <c:v>138.85</c:v>
                </c:pt>
                <c:pt idx="2864">
                  <c:v>138.9</c:v>
                </c:pt>
                <c:pt idx="2865">
                  <c:v>138.94999999999999</c:v>
                </c:pt>
                <c:pt idx="2866">
                  <c:v>138.99999999999997</c:v>
                </c:pt>
                <c:pt idx="2867">
                  <c:v>139.04999999999998</c:v>
                </c:pt>
                <c:pt idx="2868">
                  <c:v>139.1</c:v>
                </c:pt>
                <c:pt idx="2869">
                  <c:v>139.14999999999998</c:v>
                </c:pt>
                <c:pt idx="2870">
                  <c:v>139.19999999999999</c:v>
                </c:pt>
                <c:pt idx="2871">
                  <c:v>139.25</c:v>
                </c:pt>
                <c:pt idx="2872">
                  <c:v>139.30000000000001</c:v>
                </c:pt>
                <c:pt idx="2873">
                  <c:v>139.34999999999997</c:v>
                </c:pt>
                <c:pt idx="2874">
                  <c:v>139.39999999999998</c:v>
                </c:pt>
                <c:pt idx="2875">
                  <c:v>139.44999999999999</c:v>
                </c:pt>
                <c:pt idx="2876">
                  <c:v>139.5</c:v>
                </c:pt>
                <c:pt idx="2877">
                  <c:v>139.54999999999998</c:v>
                </c:pt>
                <c:pt idx="2878">
                  <c:v>139.6</c:v>
                </c:pt>
                <c:pt idx="2879">
                  <c:v>139.65</c:v>
                </c:pt>
                <c:pt idx="2880">
                  <c:v>139.69999999999999</c:v>
                </c:pt>
                <c:pt idx="2881">
                  <c:v>139.74999999999997</c:v>
                </c:pt>
                <c:pt idx="2882">
                  <c:v>139.79999999999998</c:v>
                </c:pt>
                <c:pt idx="2883">
                  <c:v>139.85</c:v>
                </c:pt>
                <c:pt idx="2884">
                  <c:v>139.9</c:v>
                </c:pt>
                <c:pt idx="2885">
                  <c:v>139.94999999999999</c:v>
                </c:pt>
                <c:pt idx="2886">
                  <c:v>140</c:v>
                </c:pt>
                <c:pt idx="2887">
                  <c:v>140.04999999999998</c:v>
                </c:pt>
                <c:pt idx="2888">
                  <c:v>140.1</c:v>
                </c:pt>
                <c:pt idx="2889">
                  <c:v>140.14999999999998</c:v>
                </c:pt>
                <c:pt idx="2890">
                  <c:v>140.19999999999999</c:v>
                </c:pt>
                <c:pt idx="2891">
                  <c:v>140.25</c:v>
                </c:pt>
                <c:pt idx="2892">
                  <c:v>140.29999999999998</c:v>
                </c:pt>
                <c:pt idx="2893">
                  <c:v>140.35</c:v>
                </c:pt>
                <c:pt idx="2894">
                  <c:v>140.4</c:v>
                </c:pt>
                <c:pt idx="2895">
                  <c:v>140.44999999999999</c:v>
                </c:pt>
                <c:pt idx="2896">
                  <c:v>140.49999999999997</c:v>
                </c:pt>
                <c:pt idx="2897">
                  <c:v>140.54999999999998</c:v>
                </c:pt>
                <c:pt idx="2898">
                  <c:v>140.6</c:v>
                </c:pt>
                <c:pt idx="2899">
                  <c:v>140.65</c:v>
                </c:pt>
                <c:pt idx="2900">
                  <c:v>140.69999999999999</c:v>
                </c:pt>
                <c:pt idx="2901">
                  <c:v>140.75</c:v>
                </c:pt>
                <c:pt idx="2902">
                  <c:v>140.79999999999998</c:v>
                </c:pt>
                <c:pt idx="2903">
                  <c:v>140.85</c:v>
                </c:pt>
                <c:pt idx="2904">
                  <c:v>140.89999999999998</c:v>
                </c:pt>
                <c:pt idx="2905">
                  <c:v>140.94999999999999</c:v>
                </c:pt>
                <c:pt idx="2906">
                  <c:v>141</c:v>
                </c:pt>
                <c:pt idx="2907">
                  <c:v>141.05000000000001</c:v>
                </c:pt>
                <c:pt idx="2908">
                  <c:v>141.1</c:v>
                </c:pt>
                <c:pt idx="2909">
                  <c:v>141.14999999999998</c:v>
                </c:pt>
                <c:pt idx="2910">
                  <c:v>141.19999999999999</c:v>
                </c:pt>
                <c:pt idx="2911">
                  <c:v>141.25</c:v>
                </c:pt>
                <c:pt idx="2912">
                  <c:v>141.29999999999998</c:v>
                </c:pt>
                <c:pt idx="2913">
                  <c:v>141.35</c:v>
                </c:pt>
                <c:pt idx="2914">
                  <c:v>141.4</c:v>
                </c:pt>
                <c:pt idx="2915">
                  <c:v>141.45000000000002</c:v>
                </c:pt>
                <c:pt idx="2916">
                  <c:v>141.49999999999997</c:v>
                </c:pt>
                <c:pt idx="2917">
                  <c:v>141.54999999999998</c:v>
                </c:pt>
                <c:pt idx="2918">
                  <c:v>141.6</c:v>
                </c:pt>
                <c:pt idx="2919">
                  <c:v>141.65</c:v>
                </c:pt>
                <c:pt idx="2920">
                  <c:v>141.69999999999999</c:v>
                </c:pt>
                <c:pt idx="2921">
                  <c:v>141.75</c:v>
                </c:pt>
                <c:pt idx="2922">
                  <c:v>141.80000000000001</c:v>
                </c:pt>
                <c:pt idx="2923">
                  <c:v>141.85</c:v>
                </c:pt>
                <c:pt idx="2924">
                  <c:v>141.89999999999998</c:v>
                </c:pt>
                <c:pt idx="2925">
                  <c:v>141.94999999999999</c:v>
                </c:pt>
                <c:pt idx="2926">
                  <c:v>142</c:v>
                </c:pt>
                <c:pt idx="2927">
                  <c:v>142.04999999999998</c:v>
                </c:pt>
                <c:pt idx="2928">
                  <c:v>142.1</c:v>
                </c:pt>
                <c:pt idx="2929">
                  <c:v>142.15</c:v>
                </c:pt>
                <c:pt idx="2930">
                  <c:v>142.19999999999999</c:v>
                </c:pt>
                <c:pt idx="2931">
                  <c:v>142.24999999999997</c:v>
                </c:pt>
                <c:pt idx="2932">
                  <c:v>142.29999999999998</c:v>
                </c:pt>
                <c:pt idx="2933">
                  <c:v>142.35</c:v>
                </c:pt>
                <c:pt idx="2934">
                  <c:v>142.4</c:v>
                </c:pt>
                <c:pt idx="2935">
                  <c:v>142.44999999999999</c:v>
                </c:pt>
                <c:pt idx="2936">
                  <c:v>142.5</c:v>
                </c:pt>
                <c:pt idx="2937">
                  <c:v>142.54999999999998</c:v>
                </c:pt>
                <c:pt idx="2938">
                  <c:v>142.6</c:v>
                </c:pt>
                <c:pt idx="2939">
                  <c:v>142.64999999999998</c:v>
                </c:pt>
                <c:pt idx="2940">
                  <c:v>142.69999999999999</c:v>
                </c:pt>
                <c:pt idx="2941">
                  <c:v>142.75</c:v>
                </c:pt>
                <c:pt idx="2942">
                  <c:v>142.80000000000001</c:v>
                </c:pt>
                <c:pt idx="2943">
                  <c:v>142.85</c:v>
                </c:pt>
                <c:pt idx="2944">
                  <c:v>142.89999999999998</c:v>
                </c:pt>
                <c:pt idx="2945">
                  <c:v>142.94999999999999</c:v>
                </c:pt>
                <c:pt idx="2946">
                  <c:v>143</c:v>
                </c:pt>
                <c:pt idx="2947">
                  <c:v>143.04999999999998</c:v>
                </c:pt>
                <c:pt idx="2948">
                  <c:v>143.1</c:v>
                </c:pt>
                <c:pt idx="2949">
                  <c:v>143.15</c:v>
                </c:pt>
                <c:pt idx="2950">
                  <c:v>143.19999999999999</c:v>
                </c:pt>
                <c:pt idx="2951">
                  <c:v>143.24999999999997</c:v>
                </c:pt>
                <c:pt idx="2952">
                  <c:v>143.29999999999998</c:v>
                </c:pt>
                <c:pt idx="2953">
                  <c:v>143.35</c:v>
                </c:pt>
                <c:pt idx="2954">
                  <c:v>143.39999999999998</c:v>
                </c:pt>
                <c:pt idx="2955">
                  <c:v>143.44999999999999</c:v>
                </c:pt>
                <c:pt idx="2956">
                  <c:v>143.5</c:v>
                </c:pt>
                <c:pt idx="2957">
                  <c:v>143.55000000000001</c:v>
                </c:pt>
                <c:pt idx="2958">
                  <c:v>143.59999999999997</c:v>
                </c:pt>
                <c:pt idx="2959">
                  <c:v>143.64999999999998</c:v>
                </c:pt>
                <c:pt idx="2960">
                  <c:v>143.69999999999999</c:v>
                </c:pt>
                <c:pt idx="2961">
                  <c:v>143.75</c:v>
                </c:pt>
                <c:pt idx="2962">
                  <c:v>143.79999999999998</c:v>
                </c:pt>
                <c:pt idx="2963">
                  <c:v>143.85</c:v>
                </c:pt>
                <c:pt idx="2964">
                  <c:v>143.9</c:v>
                </c:pt>
                <c:pt idx="2965">
                  <c:v>143.94999999999999</c:v>
                </c:pt>
                <c:pt idx="2966">
                  <c:v>143.99999999999997</c:v>
                </c:pt>
                <c:pt idx="2967">
                  <c:v>144.04999999999998</c:v>
                </c:pt>
                <c:pt idx="2968">
                  <c:v>144.1</c:v>
                </c:pt>
                <c:pt idx="2969">
                  <c:v>144.15</c:v>
                </c:pt>
                <c:pt idx="2970">
                  <c:v>144.19999999999999</c:v>
                </c:pt>
                <c:pt idx="2971">
                  <c:v>144.25</c:v>
                </c:pt>
                <c:pt idx="2972">
                  <c:v>144.29999999999998</c:v>
                </c:pt>
                <c:pt idx="2973">
                  <c:v>144.35</c:v>
                </c:pt>
                <c:pt idx="2974">
                  <c:v>144.39999999999998</c:v>
                </c:pt>
                <c:pt idx="2975">
                  <c:v>144.44999999999999</c:v>
                </c:pt>
                <c:pt idx="2976">
                  <c:v>144.5</c:v>
                </c:pt>
                <c:pt idx="2977">
                  <c:v>144.55000000000001</c:v>
                </c:pt>
                <c:pt idx="2978">
                  <c:v>144.6</c:v>
                </c:pt>
                <c:pt idx="2979">
                  <c:v>144.64999999999998</c:v>
                </c:pt>
                <c:pt idx="2980">
                  <c:v>144.69999999999999</c:v>
                </c:pt>
                <c:pt idx="2981">
                  <c:v>144.75</c:v>
                </c:pt>
                <c:pt idx="2982">
                  <c:v>144.79999999999998</c:v>
                </c:pt>
                <c:pt idx="2983">
                  <c:v>144.85</c:v>
                </c:pt>
                <c:pt idx="2984">
                  <c:v>144.9</c:v>
                </c:pt>
                <c:pt idx="2985">
                  <c:v>144.94999999999999</c:v>
                </c:pt>
                <c:pt idx="2986">
                  <c:v>144.99999999999997</c:v>
                </c:pt>
                <c:pt idx="2987">
                  <c:v>145.04999999999998</c:v>
                </c:pt>
                <c:pt idx="2988">
                  <c:v>145.1</c:v>
                </c:pt>
                <c:pt idx="2989">
                  <c:v>145.14999999999998</c:v>
                </c:pt>
                <c:pt idx="2990">
                  <c:v>145.19999999999999</c:v>
                </c:pt>
                <c:pt idx="2991">
                  <c:v>145.25</c:v>
                </c:pt>
                <c:pt idx="2992">
                  <c:v>145.30000000000001</c:v>
                </c:pt>
                <c:pt idx="2993">
                  <c:v>145.34999999999997</c:v>
                </c:pt>
                <c:pt idx="2994">
                  <c:v>145.39999999999998</c:v>
                </c:pt>
                <c:pt idx="2995">
                  <c:v>145.44999999999999</c:v>
                </c:pt>
                <c:pt idx="2996">
                  <c:v>145.5</c:v>
                </c:pt>
                <c:pt idx="2997">
                  <c:v>145.54999999999998</c:v>
                </c:pt>
                <c:pt idx="2998">
                  <c:v>145.6</c:v>
                </c:pt>
                <c:pt idx="2999">
                  <c:v>145.65</c:v>
                </c:pt>
                <c:pt idx="3000">
                  <c:v>145.69999999999999</c:v>
                </c:pt>
                <c:pt idx="3001">
                  <c:v>145.74999999999997</c:v>
                </c:pt>
                <c:pt idx="3002">
                  <c:v>145.79999999999998</c:v>
                </c:pt>
                <c:pt idx="3003">
                  <c:v>145.85</c:v>
                </c:pt>
                <c:pt idx="3004">
                  <c:v>145.9</c:v>
                </c:pt>
                <c:pt idx="3005">
                  <c:v>145.94999999999999</c:v>
                </c:pt>
                <c:pt idx="3006">
                  <c:v>146</c:v>
                </c:pt>
                <c:pt idx="3007">
                  <c:v>146.04999999999998</c:v>
                </c:pt>
                <c:pt idx="3008">
                  <c:v>146.1</c:v>
                </c:pt>
                <c:pt idx="3009">
                  <c:v>146.14999999999998</c:v>
                </c:pt>
                <c:pt idx="3010">
                  <c:v>146.19999999999999</c:v>
                </c:pt>
                <c:pt idx="3011">
                  <c:v>146.25</c:v>
                </c:pt>
                <c:pt idx="3012">
                  <c:v>146.30000000000001</c:v>
                </c:pt>
                <c:pt idx="3013">
                  <c:v>146.35</c:v>
                </c:pt>
                <c:pt idx="3014">
                  <c:v>146.39999999999998</c:v>
                </c:pt>
                <c:pt idx="3015">
                  <c:v>146.44999999999999</c:v>
                </c:pt>
                <c:pt idx="3016">
                  <c:v>146.5</c:v>
                </c:pt>
                <c:pt idx="3017">
                  <c:v>146.54999999999998</c:v>
                </c:pt>
                <c:pt idx="3018">
                  <c:v>146.6</c:v>
                </c:pt>
                <c:pt idx="3019">
                  <c:v>146.65</c:v>
                </c:pt>
                <c:pt idx="3020">
                  <c:v>146.69999999999999</c:v>
                </c:pt>
                <c:pt idx="3021">
                  <c:v>146.74999999999997</c:v>
                </c:pt>
                <c:pt idx="3022">
                  <c:v>146.79999999999998</c:v>
                </c:pt>
                <c:pt idx="3023">
                  <c:v>146.85</c:v>
                </c:pt>
                <c:pt idx="3024">
                  <c:v>146.89999999999998</c:v>
                </c:pt>
                <c:pt idx="3025">
                  <c:v>146.94999999999999</c:v>
                </c:pt>
                <c:pt idx="3026">
                  <c:v>147</c:v>
                </c:pt>
                <c:pt idx="3027">
                  <c:v>147.05000000000001</c:v>
                </c:pt>
                <c:pt idx="3028">
                  <c:v>147.09999999999997</c:v>
                </c:pt>
                <c:pt idx="3029">
                  <c:v>147.14999999999998</c:v>
                </c:pt>
                <c:pt idx="3030">
                  <c:v>147.19999999999999</c:v>
                </c:pt>
                <c:pt idx="3031">
                  <c:v>147.25</c:v>
                </c:pt>
                <c:pt idx="3032">
                  <c:v>147.29999999999998</c:v>
                </c:pt>
                <c:pt idx="3033">
                  <c:v>147.35</c:v>
                </c:pt>
                <c:pt idx="3034">
                  <c:v>147.4</c:v>
                </c:pt>
                <c:pt idx="3035">
                  <c:v>147.44999999999999</c:v>
                </c:pt>
                <c:pt idx="3036">
                  <c:v>147.49999999999997</c:v>
                </c:pt>
                <c:pt idx="3037">
                  <c:v>147.54999999999998</c:v>
                </c:pt>
                <c:pt idx="3038">
                  <c:v>147.6</c:v>
                </c:pt>
                <c:pt idx="3039">
                  <c:v>147.65</c:v>
                </c:pt>
                <c:pt idx="3040">
                  <c:v>147.69999999999999</c:v>
                </c:pt>
                <c:pt idx="3041">
                  <c:v>147.75</c:v>
                </c:pt>
                <c:pt idx="3042">
                  <c:v>147.80000000000001</c:v>
                </c:pt>
                <c:pt idx="3043">
                  <c:v>147.85</c:v>
                </c:pt>
                <c:pt idx="3044">
                  <c:v>147.89999999999998</c:v>
                </c:pt>
                <c:pt idx="3045">
                  <c:v>147.94999999999999</c:v>
                </c:pt>
                <c:pt idx="3046">
                  <c:v>148</c:v>
                </c:pt>
                <c:pt idx="3047">
                  <c:v>148.04999999999998</c:v>
                </c:pt>
                <c:pt idx="3048">
                  <c:v>148.1</c:v>
                </c:pt>
                <c:pt idx="3049">
                  <c:v>148.15</c:v>
                </c:pt>
                <c:pt idx="3050">
                  <c:v>148.19999999999999</c:v>
                </c:pt>
                <c:pt idx="3051">
                  <c:v>148.24999999999997</c:v>
                </c:pt>
                <c:pt idx="3052">
                  <c:v>148.29999999999998</c:v>
                </c:pt>
                <c:pt idx="3053">
                  <c:v>148.35</c:v>
                </c:pt>
                <c:pt idx="3054">
                  <c:v>148.4</c:v>
                </c:pt>
                <c:pt idx="3055">
                  <c:v>148.44999999999999</c:v>
                </c:pt>
                <c:pt idx="3056">
                  <c:v>148.5</c:v>
                </c:pt>
                <c:pt idx="3057">
                  <c:v>148.54999999999998</c:v>
                </c:pt>
                <c:pt idx="3058">
                  <c:v>148.6</c:v>
                </c:pt>
                <c:pt idx="3059">
                  <c:v>148.64999999999998</c:v>
                </c:pt>
                <c:pt idx="3060">
                  <c:v>148.69999999999999</c:v>
                </c:pt>
                <c:pt idx="3061">
                  <c:v>148.75</c:v>
                </c:pt>
                <c:pt idx="3062">
                  <c:v>148.80000000000001</c:v>
                </c:pt>
                <c:pt idx="3063">
                  <c:v>148.85</c:v>
                </c:pt>
                <c:pt idx="3064">
                  <c:v>148.89999999999998</c:v>
                </c:pt>
                <c:pt idx="3065">
                  <c:v>148.94999999999999</c:v>
                </c:pt>
                <c:pt idx="3066">
                  <c:v>149</c:v>
                </c:pt>
                <c:pt idx="3067">
                  <c:v>149.04999999999998</c:v>
                </c:pt>
                <c:pt idx="3068">
                  <c:v>149.1</c:v>
                </c:pt>
                <c:pt idx="3069">
                  <c:v>149.15</c:v>
                </c:pt>
                <c:pt idx="3070">
                  <c:v>149.20000000000002</c:v>
                </c:pt>
                <c:pt idx="3071">
                  <c:v>149.24999999999997</c:v>
                </c:pt>
                <c:pt idx="3072">
                  <c:v>149.29999999999998</c:v>
                </c:pt>
                <c:pt idx="3073">
                  <c:v>149.35</c:v>
                </c:pt>
                <c:pt idx="3074">
                  <c:v>149.4</c:v>
                </c:pt>
                <c:pt idx="3075">
                  <c:v>149.44999999999999</c:v>
                </c:pt>
                <c:pt idx="3076">
                  <c:v>149.5</c:v>
                </c:pt>
                <c:pt idx="3077">
                  <c:v>149.55000000000001</c:v>
                </c:pt>
                <c:pt idx="3078">
                  <c:v>149.6</c:v>
                </c:pt>
                <c:pt idx="3079">
                  <c:v>149.64999999999998</c:v>
                </c:pt>
                <c:pt idx="3080">
                  <c:v>149.69999999999999</c:v>
                </c:pt>
                <c:pt idx="3081">
                  <c:v>149.75</c:v>
                </c:pt>
                <c:pt idx="3082">
                  <c:v>149.79999999999998</c:v>
                </c:pt>
                <c:pt idx="3083">
                  <c:v>149.85</c:v>
                </c:pt>
                <c:pt idx="3084">
                  <c:v>149.9</c:v>
                </c:pt>
                <c:pt idx="3085">
                  <c:v>149.94999999999999</c:v>
                </c:pt>
                <c:pt idx="3086">
                  <c:v>149.99999999999997</c:v>
                </c:pt>
                <c:pt idx="3087">
                  <c:v>150.04999999999998</c:v>
                </c:pt>
                <c:pt idx="3088">
                  <c:v>150.1</c:v>
                </c:pt>
                <c:pt idx="3089">
                  <c:v>150.15</c:v>
                </c:pt>
                <c:pt idx="3090">
                  <c:v>150.19999999999999</c:v>
                </c:pt>
                <c:pt idx="3091">
                  <c:v>150.25</c:v>
                </c:pt>
                <c:pt idx="3092">
                  <c:v>150.29999999999998</c:v>
                </c:pt>
                <c:pt idx="3093">
                  <c:v>150.35</c:v>
                </c:pt>
                <c:pt idx="3094">
                  <c:v>150.39999999999998</c:v>
                </c:pt>
                <c:pt idx="3095">
                  <c:v>150.44999999999999</c:v>
                </c:pt>
                <c:pt idx="3096">
                  <c:v>150.5</c:v>
                </c:pt>
                <c:pt idx="3097">
                  <c:v>150.55000000000001</c:v>
                </c:pt>
                <c:pt idx="3098">
                  <c:v>150.6</c:v>
                </c:pt>
                <c:pt idx="3099">
                  <c:v>150.64999999999998</c:v>
                </c:pt>
                <c:pt idx="3100">
                  <c:v>150.69999999999999</c:v>
                </c:pt>
                <c:pt idx="3101">
                  <c:v>150.75</c:v>
                </c:pt>
                <c:pt idx="3102">
                  <c:v>150.79999999999998</c:v>
                </c:pt>
                <c:pt idx="3103">
                  <c:v>150.85</c:v>
                </c:pt>
                <c:pt idx="3104">
                  <c:v>150.9</c:v>
                </c:pt>
                <c:pt idx="3105">
                  <c:v>150.94999999999999</c:v>
                </c:pt>
                <c:pt idx="3106">
                  <c:v>150.99999999999997</c:v>
                </c:pt>
                <c:pt idx="3107">
                  <c:v>151.04999999999998</c:v>
                </c:pt>
                <c:pt idx="3108">
                  <c:v>151.1</c:v>
                </c:pt>
                <c:pt idx="3109">
                  <c:v>151.14999999999998</c:v>
                </c:pt>
                <c:pt idx="3110">
                  <c:v>151.19999999999999</c:v>
                </c:pt>
                <c:pt idx="3111">
                  <c:v>151.25</c:v>
                </c:pt>
                <c:pt idx="3112">
                  <c:v>151.30000000000001</c:v>
                </c:pt>
                <c:pt idx="3113">
                  <c:v>151.34999999999997</c:v>
                </c:pt>
                <c:pt idx="3114">
                  <c:v>151.39999999999998</c:v>
                </c:pt>
                <c:pt idx="3115">
                  <c:v>151.44999999999999</c:v>
                </c:pt>
                <c:pt idx="3116">
                  <c:v>151.5</c:v>
                </c:pt>
                <c:pt idx="3117">
                  <c:v>151.54999999999998</c:v>
                </c:pt>
                <c:pt idx="3118">
                  <c:v>151.6</c:v>
                </c:pt>
                <c:pt idx="3119">
                  <c:v>151.65</c:v>
                </c:pt>
                <c:pt idx="3120">
                  <c:v>151.69999999999999</c:v>
                </c:pt>
                <c:pt idx="3121">
                  <c:v>151.74999999999997</c:v>
                </c:pt>
                <c:pt idx="3122">
                  <c:v>151.79999999999998</c:v>
                </c:pt>
                <c:pt idx="3123">
                  <c:v>151.85</c:v>
                </c:pt>
                <c:pt idx="3124">
                  <c:v>151.9</c:v>
                </c:pt>
                <c:pt idx="3125">
                  <c:v>151.94999999999999</c:v>
                </c:pt>
                <c:pt idx="3126">
                  <c:v>152</c:v>
                </c:pt>
                <c:pt idx="3127">
                  <c:v>152.04999999999998</c:v>
                </c:pt>
                <c:pt idx="3128">
                  <c:v>152.1</c:v>
                </c:pt>
                <c:pt idx="3129">
                  <c:v>152.14999999999998</c:v>
                </c:pt>
                <c:pt idx="3130">
                  <c:v>152.19999999999999</c:v>
                </c:pt>
                <c:pt idx="3131">
                  <c:v>152.25</c:v>
                </c:pt>
                <c:pt idx="3132">
                  <c:v>152.30000000000001</c:v>
                </c:pt>
                <c:pt idx="3133">
                  <c:v>152.35</c:v>
                </c:pt>
                <c:pt idx="3134">
                  <c:v>152.39999999999998</c:v>
                </c:pt>
                <c:pt idx="3135">
                  <c:v>152.44999999999999</c:v>
                </c:pt>
                <c:pt idx="3136">
                  <c:v>152.5</c:v>
                </c:pt>
                <c:pt idx="3137">
                  <c:v>152.54999999999998</c:v>
                </c:pt>
                <c:pt idx="3138">
                  <c:v>152.6</c:v>
                </c:pt>
                <c:pt idx="3139">
                  <c:v>152.65</c:v>
                </c:pt>
                <c:pt idx="3140">
                  <c:v>152.69999999999999</c:v>
                </c:pt>
                <c:pt idx="3141">
                  <c:v>152.74999999999997</c:v>
                </c:pt>
                <c:pt idx="3142">
                  <c:v>152.79999999999998</c:v>
                </c:pt>
                <c:pt idx="3143">
                  <c:v>152.85</c:v>
                </c:pt>
                <c:pt idx="3144">
                  <c:v>152.89999999999998</c:v>
                </c:pt>
                <c:pt idx="3145">
                  <c:v>152.94999999999999</c:v>
                </c:pt>
                <c:pt idx="3146">
                  <c:v>153</c:v>
                </c:pt>
                <c:pt idx="3147">
                  <c:v>153.05000000000001</c:v>
                </c:pt>
                <c:pt idx="3148">
                  <c:v>153.09999999999997</c:v>
                </c:pt>
                <c:pt idx="3149">
                  <c:v>153.14999999999998</c:v>
                </c:pt>
                <c:pt idx="3150">
                  <c:v>153.19999999999999</c:v>
                </c:pt>
                <c:pt idx="3151">
                  <c:v>153.25</c:v>
                </c:pt>
                <c:pt idx="3152">
                  <c:v>153.29999999999998</c:v>
                </c:pt>
                <c:pt idx="3153">
                  <c:v>153.35</c:v>
                </c:pt>
                <c:pt idx="3154">
                  <c:v>153.4</c:v>
                </c:pt>
                <c:pt idx="3155">
                  <c:v>153.44999999999999</c:v>
                </c:pt>
                <c:pt idx="3156">
                  <c:v>153.49999999999997</c:v>
                </c:pt>
                <c:pt idx="3157">
                  <c:v>153.54999999999998</c:v>
                </c:pt>
                <c:pt idx="3158">
                  <c:v>153.6</c:v>
                </c:pt>
                <c:pt idx="3159">
                  <c:v>153.65</c:v>
                </c:pt>
                <c:pt idx="3160">
                  <c:v>153.69999999999999</c:v>
                </c:pt>
                <c:pt idx="3161">
                  <c:v>153.75</c:v>
                </c:pt>
                <c:pt idx="3162">
                  <c:v>153.79999999999998</c:v>
                </c:pt>
                <c:pt idx="3163">
                  <c:v>153.85</c:v>
                </c:pt>
                <c:pt idx="3164">
                  <c:v>153.89999999999998</c:v>
                </c:pt>
                <c:pt idx="3165">
                  <c:v>153.94999999999999</c:v>
                </c:pt>
                <c:pt idx="3166">
                  <c:v>154</c:v>
                </c:pt>
                <c:pt idx="3167">
                  <c:v>154.04999999999998</c:v>
                </c:pt>
                <c:pt idx="3168">
                  <c:v>154.1</c:v>
                </c:pt>
                <c:pt idx="3169">
                  <c:v>154.14999999999998</c:v>
                </c:pt>
                <c:pt idx="3170">
                  <c:v>154.19999999999999</c:v>
                </c:pt>
                <c:pt idx="3171">
                  <c:v>154.24999999999997</c:v>
                </c:pt>
                <c:pt idx="3172">
                  <c:v>154.29999999999998</c:v>
                </c:pt>
                <c:pt idx="3173">
                  <c:v>154.35</c:v>
                </c:pt>
                <c:pt idx="3174">
                  <c:v>154.4</c:v>
                </c:pt>
                <c:pt idx="3175">
                  <c:v>154.44999999999999</c:v>
                </c:pt>
                <c:pt idx="3176">
                  <c:v>154.49999999999997</c:v>
                </c:pt>
                <c:pt idx="3177">
                  <c:v>154.54999999999998</c:v>
                </c:pt>
                <c:pt idx="3178">
                  <c:v>154.6</c:v>
                </c:pt>
                <c:pt idx="3179">
                  <c:v>154.64999999999998</c:v>
                </c:pt>
                <c:pt idx="3180">
                  <c:v>154.69999999999999</c:v>
                </c:pt>
                <c:pt idx="3181">
                  <c:v>154.75</c:v>
                </c:pt>
                <c:pt idx="3182">
                  <c:v>154.80000000000001</c:v>
                </c:pt>
                <c:pt idx="3183">
                  <c:v>154.84999999999997</c:v>
                </c:pt>
                <c:pt idx="3184">
                  <c:v>154.89999999999998</c:v>
                </c:pt>
                <c:pt idx="3185">
                  <c:v>154.94999999999999</c:v>
                </c:pt>
                <c:pt idx="3186">
                  <c:v>155</c:v>
                </c:pt>
                <c:pt idx="3187">
                  <c:v>155.04999999999998</c:v>
                </c:pt>
                <c:pt idx="3188">
                  <c:v>155.1</c:v>
                </c:pt>
                <c:pt idx="3189">
                  <c:v>155.15</c:v>
                </c:pt>
                <c:pt idx="3190">
                  <c:v>155.19999999999999</c:v>
                </c:pt>
                <c:pt idx="3191">
                  <c:v>155.24999999999997</c:v>
                </c:pt>
                <c:pt idx="3192">
                  <c:v>155.29999999999998</c:v>
                </c:pt>
                <c:pt idx="3193">
                  <c:v>155.35</c:v>
                </c:pt>
                <c:pt idx="3194">
                  <c:v>155.4</c:v>
                </c:pt>
                <c:pt idx="3195">
                  <c:v>155.44999999999999</c:v>
                </c:pt>
                <c:pt idx="3196">
                  <c:v>155.5</c:v>
                </c:pt>
                <c:pt idx="3197">
                  <c:v>155.55000000000001</c:v>
                </c:pt>
                <c:pt idx="3198">
                  <c:v>155.6</c:v>
                </c:pt>
                <c:pt idx="3199">
                  <c:v>155.64999999999998</c:v>
                </c:pt>
                <c:pt idx="3200">
                  <c:v>155.69999999999999</c:v>
                </c:pt>
                <c:pt idx="3201">
                  <c:v>155.75</c:v>
                </c:pt>
                <c:pt idx="3202">
                  <c:v>155.79999999999998</c:v>
                </c:pt>
                <c:pt idx="3203">
                  <c:v>155.85</c:v>
                </c:pt>
                <c:pt idx="3204">
                  <c:v>155.9</c:v>
                </c:pt>
                <c:pt idx="3205">
                  <c:v>155.94999999999999</c:v>
                </c:pt>
                <c:pt idx="3206">
                  <c:v>155.99999999999997</c:v>
                </c:pt>
                <c:pt idx="3207">
                  <c:v>156.04999999999998</c:v>
                </c:pt>
                <c:pt idx="3208">
                  <c:v>156.1</c:v>
                </c:pt>
                <c:pt idx="3209">
                  <c:v>156.15</c:v>
                </c:pt>
                <c:pt idx="3210">
                  <c:v>156.19999999999999</c:v>
                </c:pt>
                <c:pt idx="3211">
                  <c:v>156.25</c:v>
                </c:pt>
                <c:pt idx="3212">
                  <c:v>156.29999999999998</c:v>
                </c:pt>
                <c:pt idx="3213">
                  <c:v>156.35</c:v>
                </c:pt>
                <c:pt idx="3214">
                  <c:v>156.39999999999998</c:v>
                </c:pt>
                <c:pt idx="3215">
                  <c:v>156.44999999999999</c:v>
                </c:pt>
                <c:pt idx="3216">
                  <c:v>156.5</c:v>
                </c:pt>
                <c:pt idx="3217">
                  <c:v>156.55000000000001</c:v>
                </c:pt>
                <c:pt idx="3218">
                  <c:v>156.6</c:v>
                </c:pt>
                <c:pt idx="3219">
                  <c:v>156.64999999999998</c:v>
                </c:pt>
                <c:pt idx="3220">
                  <c:v>156.69999999999999</c:v>
                </c:pt>
                <c:pt idx="3221">
                  <c:v>156.75</c:v>
                </c:pt>
                <c:pt idx="3222">
                  <c:v>156.79999999999998</c:v>
                </c:pt>
                <c:pt idx="3223">
                  <c:v>156.85</c:v>
                </c:pt>
                <c:pt idx="3224">
                  <c:v>156.9</c:v>
                </c:pt>
                <c:pt idx="3225">
                  <c:v>156.94999999999999</c:v>
                </c:pt>
                <c:pt idx="3226">
                  <c:v>156.99999999999997</c:v>
                </c:pt>
                <c:pt idx="3227">
                  <c:v>157.04999999999998</c:v>
                </c:pt>
                <c:pt idx="3228">
                  <c:v>157.1</c:v>
                </c:pt>
                <c:pt idx="3229">
                  <c:v>157.14999999999998</c:v>
                </c:pt>
                <c:pt idx="3230">
                  <c:v>157.19999999999999</c:v>
                </c:pt>
                <c:pt idx="3231">
                  <c:v>157.25</c:v>
                </c:pt>
                <c:pt idx="3232">
                  <c:v>157.30000000000001</c:v>
                </c:pt>
                <c:pt idx="3233">
                  <c:v>157.34999999999997</c:v>
                </c:pt>
                <c:pt idx="3234">
                  <c:v>157.39999999999998</c:v>
                </c:pt>
                <c:pt idx="3235">
                  <c:v>157.44999999999999</c:v>
                </c:pt>
                <c:pt idx="3236">
                  <c:v>157.5</c:v>
                </c:pt>
                <c:pt idx="3237">
                  <c:v>157.54999999999998</c:v>
                </c:pt>
                <c:pt idx="3238">
                  <c:v>157.6</c:v>
                </c:pt>
                <c:pt idx="3239">
                  <c:v>157.65</c:v>
                </c:pt>
                <c:pt idx="3240">
                  <c:v>157.69999999999999</c:v>
                </c:pt>
                <c:pt idx="3241">
                  <c:v>157.74999999999997</c:v>
                </c:pt>
                <c:pt idx="3242">
                  <c:v>157.79999999999998</c:v>
                </c:pt>
                <c:pt idx="3243">
                  <c:v>157.85</c:v>
                </c:pt>
                <c:pt idx="3244">
                  <c:v>157.9</c:v>
                </c:pt>
                <c:pt idx="3245">
                  <c:v>157.94999999999999</c:v>
                </c:pt>
                <c:pt idx="3246">
                  <c:v>158</c:v>
                </c:pt>
                <c:pt idx="3247">
                  <c:v>158.04999999999998</c:v>
                </c:pt>
                <c:pt idx="3248">
                  <c:v>158.1</c:v>
                </c:pt>
                <c:pt idx="3249">
                  <c:v>158.14999999999998</c:v>
                </c:pt>
                <c:pt idx="3250">
                  <c:v>158.19999999999999</c:v>
                </c:pt>
                <c:pt idx="3251">
                  <c:v>158.25</c:v>
                </c:pt>
                <c:pt idx="3252">
                  <c:v>158.30000000000001</c:v>
                </c:pt>
                <c:pt idx="3253">
                  <c:v>158.35</c:v>
                </c:pt>
                <c:pt idx="3254">
                  <c:v>158.39999999999998</c:v>
                </c:pt>
                <c:pt idx="3255">
                  <c:v>158.44999999999999</c:v>
                </c:pt>
                <c:pt idx="3256">
                  <c:v>158.5</c:v>
                </c:pt>
                <c:pt idx="3257">
                  <c:v>158.54999999999998</c:v>
                </c:pt>
                <c:pt idx="3258">
                  <c:v>158.6</c:v>
                </c:pt>
                <c:pt idx="3259">
                  <c:v>158.65</c:v>
                </c:pt>
                <c:pt idx="3260">
                  <c:v>158.69999999999999</c:v>
                </c:pt>
                <c:pt idx="3261">
                  <c:v>158.74999999999997</c:v>
                </c:pt>
                <c:pt idx="3262">
                  <c:v>158.79999999999998</c:v>
                </c:pt>
                <c:pt idx="3263">
                  <c:v>158.85</c:v>
                </c:pt>
                <c:pt idx="3264">
                  <c:v>158.89999999999998</c:v>
                </c:pt>
                <c:pt idx="3265">
                  <c:v>158.94999999999999</c:v>
                </c:pt>
                <c:pt idx="3266">
                  <c:v>159</c:v>
                </c:pt>
                <c:pt idx="3267">
                  <c:v>159.05000000000001</c:v>
                </c:pt>
                <c:pt idx="3268">
                  <c:v>159.09999999999997</c:v>
                </c:pt>
                <c:pt idx="3269">
                  <c:v>159.14999999999998</c:v>
                </c:pt>
                <c:pt idx="3270">
                  <c:v>159.19999999999999</c:v>
                </c:pt>
                <c:pt idx="3271">
                  <c:v>159.25</c:v>
                </c:pt>
                <c:pt idx="3272">
                  <c:v>159.29999999999998</c:v>
                </c:pt>
                <c:pt idx="3273">
                  <c:v>159.35</c:v>
                </c:pt>
                <c:pt idx="3274">
                  <c:v>159.4</c:v>
                </c:pt>
                <c:pt idx="3275">
                  <c:v>159.44999999999999</c:v>
                </c:pt>
                <c:pt idx="3276">
                  <c:v>159.49999999999997</c:v>
                </c:pt>
                <c:pt idx="3277">
                  <c:v>159.54999999999998</c:v>
                </c:pt>
                <c:pt idx="3278">
                  <c:v>159.6</c:v>
                </c:pt>
                <c:pt idx="3279">
                  <c:v>159.65</c:v>
                </c:pt>
                <c:pt idx="3280">
                  <c:v>159.69999999999999</c:v>
                </c:pt>
                <c:pt idx="3281">
                  <c:v>159.75</c:v>
                </c:pt>
                <c:pt idx="3282">
                  <c:v>159.79999999999998</c:v>
                </c:pt>
                <c:pt idx="3283">
                  <c:v>159.85</c:v>
                </c:pt>
                <c:pt idx="3284">
                  <c:v>159.89999999999998</c:v>
                </c:pt>
                <c:pt idx="3285">
                  <c:v>159.94999999999999</c:v>
                </c:pt>
                <c:pt idx="3286">
                  <c:v>160</c:v>
                </c:pt>
                <c:pt idx="3287">
                  <c:v>160.04999999999998</c:v>
                </c:pt>
                <c:pt idx="3288">
                  <c:v>160.1</c:v>
                </c:pt>
                <c:pt idx="3289">
                  <c:v>160.14999999999998</c:v>
                </c:pt>
                <c:pt idx="3290">
                  <c:v>160.19999999999999</c:v>
                </c:pt>
                <c:pt idx="3291">
                  <c:v>160.24999999999997</c:v>
                </c:pt>
                <c:pt idx="3292">
                  <c:v>160.29999999999998</c:v>
                </c:pt>
                <c:pt idx="3293">
                  <c:v>160.35</c:v>
                </c:pt>
                <c:pt idx="3294">
                  <c:v>160.4</c:v>
                </c:pt>
                <c:pt idx="3295">
                  <c:v>160.44999999999999</c:v>
                </c:pt>
                <c:pt idx="3296">
                  <c:v>160.49999999999997</c:v>
                </c:pt>
                <c:pt idx="3297">
                  <c:v>160.54999999999998</c:v>
                </c:pt>
                <c:pt idx="3298">
                  <c:v>160.6</c:v>
                </c:pt>
                <c:pt idx="3299">
                  <c:v>160.64999999999998</c:v>
                </c:pt>
                <c:pt idx="3300">
                  <c:v>160.69999999999999</c:v>
                </c:pt>
                <c:pt idx="3301">
                  <c:v>160.75</c:v>
                </c:pt>
                <c:pt idx="3302">
                  <c:v>160.80000000000001</c:v>
                </c:pt>
                <c:pt idx="3303">
                  <c:v>160.84999999999997</c:v>
                </c:pt>
                <c:pt idx="3304">
                  <c:v>160.89999999999998</c:v>
                </c:pt>
                <c:pt idx="3305">
                  <c:v>160.94999999999999</c:v>
                </c:pt>
                <c:pt idx="3306">
                  <c:v>161</c:v>
                </c:pt>
                <c:pt idx="3307">
                  <c:v>161.04999999999998</c:v>
                </c:pt>
                <c:pt idx="3308">
                  <c:v>161.1</c:v>
                </c:pt>
                <c:pt idx="3309">
                  <c:v>161.15</c:v>
                </c:pt>
                <c:pt idx="3310">
                  <c:v>161.19999999999999</c:v>
                </c:pt>
                <c:pt idx="3311">
                  <c:v>161.24999999999997</c:v>
                </c:pt>
                <c:pt idx="3312">
                  <c:v>161.29999999999998</c:v>
                </c:pt>
                <c:pt idx="3313">
                  <c:v>161.35</c:v>
                </c:pt>
                <c:pt idx="3314">
                  <c:v>161.4</c:v>
                </c:pt>
                <c:pt idx="3315">
                  <c:v>161.44999999999999</c:v>
                </c:pt>
                <c:pt idx="3316">
                  <c:v>161.5</c:v>
                </c:pt>
                <c:pt idx="3317">
                  <c:v>161.54999999999998</c:v>
                </c:pt>
                <c:pt idx="3318">
                  <c:v>161.6</c:v>
                </c:pt>
                <c:pt idx="3319">
                  <c:v>161.64999999999998</c:v>
                </c:pt>
                <c:pt idx="3320">
                  <c:v>161.69999999999999</c:v>
                </c:pt>
                <c:pt idx="3321">
                  <c:v>161.75</c:v>
                </c:pt>
                <c:pt idx="3322">
                  <c:v>161.79999999999998</c:v>
                </c:pt>
                <c:pt idx="3323">
                  <c:v>161.85</c:v>
                </c:pt>
                <c:pt idx="3324">
                  <c:v>161.89999999999998</c:v>
                </c:pt>
                <c:pt idx="3325">
                  <c:v>161.94999999999999</c:v>
                </c:pt>
                <c:pt idx="3326">
                  <c:v>161.99999999999997</c:v>
                </c:pt>
                <c:pt idx="3327">
                  <c:v>162.04999999999998</c:v>
                </c:pt>
                <c:pt idx="3328">
                  <c:v>162.1</c:v>
                </c:pt>
                <c:pt idx="3329">
                  <c:v>162.15</c:v>
                </c:pt>
                <c:pt idx="3330">
                  <c:v>162.19999999999999</c:v>
                </c:pt>
                <c:pt idx="3331">
                  <c:v>162.24999999999997</c:v>
                </c:pt>
                <c:pt idx="3332">
                  <c:v>162.29999999999998</c:v>
                </c:pt>
                <c:pt idx="3333">
                  <c:v>162.35</c:v>
                </c:pt>
                <c:pt idx="3334">
                  <c:v>162.39999999999998</c:v>
                </c:pt>
                <c:pt idx="3335">
                  <c:v>162.44999999999999</c:v>
                </c:pt>
                <c:pt idx="3336">
                  <c:v>162.5</c:v>
                </c:pt>
                <c:pt idx="3337">
                  <c:v>162.55000000000001</c:v>
                </c:pt>
                <c:pt idx="3338">
                  <c:v>162.59999999999997</c:v>
                </c:pt>
                <c:pt idx="3339">
                  <c:v>162.64999999999998</c:v>
                </c:pt>
                <c:pt idx="3340">
                  <c:v>162.69999999999999</c:v>
                </c:pt>
                <c:pt idx="3341">
                  <c:v>162.75</c:v>
                </c:pt>
                <c:pt idx="3342">
                  <c:v>162.79999999999998</c:v>
                </c:pt>
                <c:pt idx="3343">
                  <c:v>162.85</c:v>
                </c:pt>
                <c:pt idx="3344">
                  <c:v>162.9</c:v>
                </c:pt>
                <c:pt idx="3345">
                  <c:v>162.95000000000002</c:v>
                </c:pt>
                <c:pt idx="3346">
                  <c:v>162.99999999999997</c:v>
                </c:pt>
                <c:pt idx="3347">
                  <c:v>163.04999999999998</c:v>
                </c:pt>
                <c:pt idx="3348">
                  <c:v>163.1</c:v>
                </c:pt>
                <c:pt idx="3349">
                  <c:v>163.15</c:v>
                </c:pt>
                <c:pt idx="3350">
                  <c:v>163.19999999999999</c:v>
                </c:pt>
                <c:pt idx="3351">
                  <c:v>163.25</c:v>
                </c:pt>
                <c:pt idx="3352">
                  <c:v>163.30000000000001</c:v>
                </c:pt>
                <c:pt idx="3353">
                  <c:v>163.35</c:v>
                </c:pt>
                <c:pt idx="3354">
                  <c:v>163.39999999999998</c:v>
                </c:pt>
                <c:pt idx="3355">
                  <c:v>163.44999999999999</c:v>
                </c:pt>
                <c:pt idx="3356">
                  <c:v>163.5</c:v>
                </c:pt>
                <c:pt idx="3357">
                  <c:v>163.54999999999998</c:v>
                </c:pt>
                <c:pt idx="3358">
                  <c:v>163.6</c:v>
                </c:pt>
                <c:pt idx="3359">
                  <c:v>163.65</c:v>
                </c:pt>
                <c:pt idx="3360">
                  <c:v>163.69999999999999</c:v>
                </c:pt>
                <c:pt idx="3361">
                  <c:v>163.74999999999997</c:v>
                </c:pt>
                <c:pt idx="3362">
                  <c:v>163.79999999999998</c:v>
                </c:pt>
                <c:pt idx="3363">
                  <c:v>163.85</c:v>
                </c:pt>
                <c:pt idx="3364">
                  <c:v>163.9</c:v>
                </c:pt>
                <c:pt idx="3365">
                  <c:v>163.95</c:v>
                </c:pt>
                <c:pt idx="3366">
                  <c:v>164</c:v>
                </c:pt>
                <c:pt idx="3367">
                  <c:v>164.04999999999998</c:v>
                </c:pt>
                <c:pt idx="3368">
                  <c:v>164.1</c:v>
                </c:pt>
                <c:pt idx="3369">
                  <c:v>164.14999999999998</c:v>
                </c:pt>
                <c:pt idx="3370">
                  <c:v>164.2</c:v>
                </c:pt>
                <c:pt idx="3371">
                  <c:v>164.25</c:v>
                </c:pt>
                <c:pt idx="3372">
                  <c:v>164.3</c:v>
                </c:pt>
                <c:pt idx="3373">
                  <c:v>164.35</c:v>
                </c:pt>
                <c:pt idx="3374">
                  <c:v>164.39999999999998</c:v>
                </c:pt>
                <c:pt idx="3375">
                  <c:v>164.45</c:v>
                </c:pt>
                <c:pt idx="3376">
                  <c:v>164.5</c:v>
                </c:pt>
                <c:pt idx="3377">
                  <c:v>164.54999999999998</c:v>
                </c:pt>
                <c:pt idx="3378">
                  <c:v>164.6</c:v>
                </c:pt>
                <c:pt idx="3379">
                  <c:v>164.65</c:v>
                </c:pt>
                <c:pt idx="3380">
                  <c:v>164.7</c:v>
                </c:pt>
                <c:pt idx="3381">
                  <c:v>164.74999999999997</c:v>
                </c:pt>
                <c:pt idx="3382">
                  <c:v>164.79999999999998</c:v>
                </c:pt>
                <c:pt idx="3383">
                  <c:v>164.85</c:v>
                </c:pt>
                <c:pt idx="3384">
                  <c:v>164.89999999999998</c:v>
                </c:pt>
                <c:pt idx="3385">
                  <c:v>164.95</c:v>
                </c:pt>
                <c:pt idx="3386">
                  <c:v>165</c:v>
                </c:pt>
                <c:pt idx="3387">
                  <c:v>165.05</c:v>
                </c:pt>
                <c:pt idx="3388">
                  <c:v>165.09999999999997</c:v>
                </c:pt>
                <c:pt idx="3389">
                  <c:v>165.14999999999998</c:v>
                </c:pt>
                <c:pt idx="3390">
                  <c:v>165.2</c:v>
                </c:pt>
                <c:pt idx="3391">
                  <c:v>165.25</c:v>
                </c:pt>
                <c:pt idx="3392">
                  <c:v>165.29999999999998</c:v>
                </c:pt>
                <c:pt idx="3393">
                  <c:v>165.35</c:v>
                </c:pt>
                <c:pt idx="3394">
                  <c:v>165.4</c:v>
                </c:pt>
                <c:pt idx="3395">
                  <c:v>165.45</c:v>
                </c:pt>
                <c:pt idx="3396">
                  <c:v>165.49999999999997</c:v>
                </c:pt>
                <c:pt idx="3397">
                  <c:v>165.54999999999998</c:v>
                </c:pt>
                <c:pt idx="3398">
                  <c:v>165.6</c:v>
                </c:pt>
                <c:pt idx="3399">
                  <c:v>165.65</c:v>
                </c:pt>
                <c:pt idx="3400">
                  <c:v>165.7</c:v>
                </c:pt>
                <c:pt idx="3401">
                  <c:v>165.75</c:v>
                </c:pt>
                <c:pt idx="3402">
                  <c:v>165.79999999999998</c:v>
                </c:pt>
                <c:pt idx="3403">
                  <c:v>165.85</c:v>
                </c:pt>
                <c:pt idx="3404">
                  <c:v>165.89999999999998</c:v>
                </c:pt>
                <c:pt idx="3405">
                  <c:v>165.95</c:v>
                </c:pt>
                <c:pt idx="3406">
                  <c:v>166</c:v>
                </c:pt>
                <c:pt idx="3407">
                  <c:v>166.05</c:v>
                </c:pt>
                <c:pt idx="3408">
                  <c:v>166.1</c:v>
                </c:pt>
                <c:pt idx="3409">
                  <c:v>166.14999999999998</c:v>
                </c:pt>
                <c:pt idx="3410">
                  <c:v>166.2</c:v>
                </c:pt>
                <c:pt idx="3411">
                  <c:v>166.25</c:v>
                </c:pt>
                <c:pt idx="3412">
                  <c:v>166.29999999999998</c:v>
                </c:pt>
                <c:pt idx="3413">
                  <c:v>166.35</c:v>
                </c:pt>
                <c:pt idx="3414">
                  <c:v>166.4</c:v>
                </c:pt>
                <c:pt idx="3415">
                  <c:v>166.45</c:v>
                </c:pt>
                <c:pt idx="3416">
                  <c:v>166.49999999999997</c:v>
                </c:pt>
                <c:pt idx="3417">
                  <c:v>166.54999999999998</c:v>
                </c:pt>
                <c:pt idx="3418">
                  <c:v>166.6</c:v>
                </c:pt>
                <c:pt idx="3419">
                  <c:v>166.64999999999998</c:v>
                </c:pt>
                <c:pt idx="3420">
                  <c:v>166.7</c:v>
                </c:pt>
                <c:pt idx="3421">
                  <c:v>166.75</c:v>
                </c:pt>
                <c:pt idx="3422">
                  <c:v>166.8</c:v>
                </c:pt>
                <c:pt idx="3423">
                  <c:v>166.84999999999997</c:v>
                </c:pt>
                <c:pt idx="3424">
                  <c:v>166.89999999999998</c:v>
                </c:pt>
                <c:pt idx="3425">
                  <c:v>166.95</c:v>
                </c:pt>
                <c:pt idx="3426">
                  <c:v>167</c:v>
                </c:pt>
                <c:pt idx="3427">
                  <c:v>167.04999999999998</c:v>
                </c:pt>
                <c:pt idx="3428">
                  <c:v>167.1</c:v>
                </c:pt>
                <c:pt idx="3429">
                  <c:v>167.15</c:v>
                </c:pt>
                <c:pt idx="3430">
                  <c:v>167.2</c:v>
                </c:pt>
                <c:pt idx="3431">
                  <c:v>167.24999999999997</c:v>
                </c:pt>
                <c:pt idx="3432">
                  <c:v>167.29999999999998</c:v>
                </c:pt>
                <c:pt idx="3433">
                  <c:v>167.35</c:v>
                </c:pt>
                <c:pt idx="3434">
                  <c:v>167.4</c:v>
                </c:pt>
                <c:pt idx="3435">
                  <c:v>167.45</c:v>
                </c:pt>
                <c:pt idx="3436">
                  <c:v>167.5</c:v>
                </c:pt>
                <c:pt idx="3437">
                  <c:v>167.54999999999998</c:v>
                </c:pt>
                <c:pt idx="3438">
                  <c:v>167.6</c:v>
                </c:pt>
                <c:pt idx="3439">
                  <c:v>167.64999999999998</c:v>
                </c:pt>
                <c:pt idx="3440">
                  <c:v>167.7</c:v>
                </c:pt>
                <c:pt idx="3441">
                  <c:v>167.75</c:v>
                </c:pt>
                <c:pt idx="3442">
                  <c:v>167.79999999999998</c:v>
                </c:pt>
                <c:pt idx="3443">
                  <c:v>167.85</c:v>
                </c:pt>
                <c:pt idx="3444">
                  <c:v>167.89999999999998</c:v>
                </c:pt>
                <c:pt idx="3445">
                  <c:v>167.95</c:v>
                </c:pt>
                <c:pt idx="3446">
                  <c:v>167.99999999999997</c:v>
                </c:pt>
                <c:pt idx="3447">
                  <c:v>168.04999999999998</c:v>
                </c:pt>
                <c:pt idx="3448">
                  <c:v>168.1</c:v>
                </c:pt>
                <c:pt idx="3449">
                  <c:v>168.15</c:v>
                </c:pt>
                <c:pt idx="3450">
                  <c:v>168.2</c:v>
                </c:pt>
                <c:pt idx="3451">
                  <c:v>168.24999999999997</c:v>
                </c:pt>
                <c:pt idx="3452">
                  <c:v>168.29999999999998</c:v>
                </c:pt>
                <c:pt idx="3453">
                  <c:v>168.35</c:v>
                </c:pt>
                <c:pt idx="3454">
                  <c:v>168.39999999999998</c:v>
                </c:pt>
                <c:pt idx="3455">
                  <c:v>168.45</c:v>
                </c:pt>
                <c:pt idx="3456">
                  <c:v>168.5</c:v>
                </c:pt>
                <c:pt idx="3457">
                  <c:v>168.55</c:v>
                </c:pt>
                <c:pt idx="3458">
                  <c:v>168.59999999999997</c:v>
                </c:pt>
                <c:pt idx="3459">
                  <c:v>168.64999999999998</c:v>
                </c:pt>
                <c:pt idx="3460">
                  <c:v>168.7</c:v>
                </c:pt>
                <c:pt idx="3461">
                  <c:v>168.75</c:v>
                </c:pt>
                <c:pt idx="3462">
                  <c:v>168.79999999999998</c:v>
                </c:pt>
                <c:pt idx="3463">
                  <c:v>168.85</c:v>
                </c:pt>
                <c:pt idx="3464">
                  <c:v>168.9</c:v>
                </c:pt>
                <c:pt idx="3465">
                  <c:v>168.95</c:v>
                </c:pt>
                <c:pt idx="3466">
                  <c:v>168.99999999999997</c:v>
                </c:pt>
                <c:pt idx="3467">
                  <c:v>169.04999999999998</c:v>
                </c:pt>
                <c:pt idx="3468">
                  <c:v>169.1</c:v>
                </c:pt>
                <c:pt idx="3469">
                  <c:v>169.15</c:v>
                </c:pt>
                <c:pt idx="3470">
                  <c:v>169.2</c:v>
                </c:pt>
                <c:pt idx="3471">
                  <c:v>169.25</c:v>
                </c:pt>
                <c:pt idx="3472">
                  <c:v>169.29999999999998</c:v>
                </c:pt>
                <c:pt idx="3473">
                  <c:v>169.35</c:v>
                </c:pt>
                <c:pt idx="3474">
                  <c:v>169.39999999999998</c:v>
                </c:pt>
                <c:pt idx="3475">
                  <c:v>169.45</c:v>
                </c:pt>
                <c:pt idx="3476">
                  <c:v>169.5</c:v>
                </c:pt>
                <c:pt idx="3477">
                  <c:v>169.54999999999998</c:v>
                </c:pt>
                <c:pt idx="3478">
                  <c:v>169.6</c:v>
                </c:pt>
                <c:pt idx="3479">
                  <c:v>169.64999999999998</c:v>
                </c:pt>
                <c:pt idx="3480">
                  <c:v>169.7</c:v>
                </c:pt>
                <c:pt idx="3481">
                  <c:v>169.74999999999997</c:v>
                </c:pt>
                <c:pt idx="3482">
                  <c:v>169.79999999999998</c:v>
                </c:pt>
                <c:pt idx="3483">
                  <c:v>169.85</c:v>
                </c:pt>
                <c:pt idx="3484">
                  <c:v>169.9</c:v>
                </c:pt>
                <c:pt idx="3485">
                  <c:v>169.95</c:v>
                </c:pt>
                <c:pt idx="3486">
                  <c:v>169.99999999999997</c:v>
                </c:pt>
                <c:pt idx="3487">
                  <c:v>170.04999999999998</c:v>
                </c:pt>
                <c:pt idx="3488">
                  <c:v>170.1</c:v>
                </c:pt>
                <c:pt idx="3489">
                  <c:v>170.14999999999998</c:v>
                </c:pt>
                <c:pt idx="3490">
                  <c:v>170.2</c:v>
                </c:pt>
                <c:pt idx="3491">
                  <c:v>170.25</c:v>
                </c:pt>
                <c:pt idx="3492">
                  <c:v>170.3</c:v>
                </c:pt>
                <c:pt idx="3493">
                  <c:v>170.34999999999997</c:v>
                </c:pt>
                <c:pt idx="3494">
                  <c:v>170.39999999999998</c:v>
                </c:pt>
                <c:pt idx="3495">
                  <c:v>170.45</c:v>
                </c:pt>
                <c:pt idx="3496">
                  <c:v>170.5</c:v>
                </c:pt>
                <c:pt idx="3497">
                  <c:v>170.54999999999998</c:v>
                </c:pt>
                <c:pt idx="3498">
                  <c:v>170.6</c:v>
                </c:pt>
                <c:pt idx="3499">
                  <c:v>170.65</c:v>
                </c:pt>
                <c:pt idx="3500">
                  <c:v>170.7</c:v>
                </c:pt>
                <c:pt idx="3501">
                  <c:v>170.74999999999997</c:v>
                </c:pt>
                <c:pt idx="3502">
                  <c:v>170.79999999999998</c:v>
                </c:pt>
                <c:pt idx="3503">
                  <c:v>170.85</c:v>
                </c:pt>
                <c:pt idx="3504">
                  <c:v>170.89999999999998</c:v>
                </c:pt>
                <c:pt idx="3505">
                  <c:v>170.95</c:v>
                </c:pt>
                <c:pt idx="3506">
                  <c:v>171</c:v>
                </c:pt>
                <c:pt idx="3507">
                  <c:v>171.05</c:v>
                </c:pt>
                <c:pt idx="3508">
                  <c:v>171.09999999999997</c:v>
                </c:pt>
                <c:pt idx="3509">
                  <c:v>171.14999999999998</c:v>
                </c:pt>
                <c:pt idx="3510">
                  <c:v>171.2</c:v>
                </c:pt>
                <c:pt idx="3511">
                  <c:v>171.25</c:v>
                </c:pt>
                <c:pt idx="3512">
                  <c:v>171.29999999999998</c:v>
                </c:pt>
                <c:pt idx="3513">
                  <c:v>171.35</c:v>
                </c:pt>
                <c:pt idx="3514">
                  <c:v>171.4</c:v>
                </c:pt>
                <c:pt idx="3515">
                  <c:v>171.45</c:v>
                </c:pt>
                <c:pt idx="3516">
                  <c:v>171.49999999999997</c:v>
                </c:pt>
                <c:pt idx="3517">
                  <c:v>171.54999999999998</c:v>
                </c:pt>
                <c:pt idx="3518">
                  <c:v>171.6</c:v>
                </c:pt>
                <c:pt idx="3519">
                  <c:v>171.65</c:v>
                </c:pt>
                <c:pt idx="3520">
                  <c:v>171.7</c:v>
                </c:pt>
                <c:pt idx="3521">
                  <c:v>171.75</c:v>
                </c:pt>
                <c:pt idx="3522">
                  <c:v>171.79999999999998</c:v>
                </c:pt>
                <c:pt idx="3523">
                  <c:v>171.85</c:v>
                </c:pt>
                <c:pt idx="3524">
                  <c:v>171.89999999999998</c:v>
                </c:pt>
                <c:pt idx="3525">
                  <c:v>171.95</c:v>
                </c:pt>
                <c:pt idx="3526">
                  <c:v>172</c:v>
                </c:pt>
                <c:pt idx="3527">
                  <c:v>172.05</c:v>
                </c:pt>
                <c:pt idx="3528">
                  <c:v>172.1</c:v>
                </c:pt>
                <c:pt idx="3529">
                  <c:v>172.14999999999998</c:v>
                </c:pt>
                <c:pt idx="3530">
                  <c:v>172.2</c:v>
                </c:pt>
                <c:pt idx="3531">
                  <c:v>172.25</c:v>
                </c:pt>
                <c:pt idx="3532">
                  <c:v>172.29999999999998</c:v>
                </c:pt>
                <c:pt idx="3533">
                  <c:v>172.35</c:v>
                </c:pt>
                <c:pt idx="3534">
                  <c:v>172.4</c:v>
                </c:pt>
                <c:pt idx="3535">
                  <c:v>172.45</c:v>
                </c:pt>
                <c:pt idx="3536">
                  <c:v>172.49999999999997</c:v>
                </c:pt>
                <c:pt idx="3537">
                  <c:v>172.54999999999998</c:v>
                </c:pt>
                <c:pt idx="3538">
                  <c:v>172.6</c:v>
                </c:pt>
                <c:pt idx="3539">
                  <c:v>172.64999999999998</c:v>
                </c:pt>
                <c:pt idx="3540">
                  <c:v>172.7</c:v>
                </c:pt>
                <c:pt idx="3541">
                  <c:v>172.75</c:v>
                </c:pt>
                <c:pt idx="3542">
                  <c:v>172.8</c:v>
                </c:pt>
                <c:pt idx="3543">
                  <c:v>172.84999999999997</c:v>
                </c:pt>
                <c:pt idx="3544">
                  <c:v>172.89999999999998</c:v>
                </c:pt>
                <c:pt idx="3545">
                  <c:v>172.95</c:v>
                </c:pt>
                <c:pt idx="3546">
                  <c:v>173</c:v>
                </c:pt>
                <c:pt idx="3547">
                  <c:v>173.04999999999998</c:v>
                </c:pt>
                <c:pt idx="3548">
                  <c:v>173.1</c:v>
                </c:pt>
                <c:pt idx="3549">
                  <c:v>173.15</c:v>
                </c:pt>
                <c:pt idx="3550">
                  <c:v>173.2</c:v>
                </c:pt>
                <c:pt idx="3551">
                  <c:v>173.24999999999997</c:v>
                </c:pt>
                <c:pt idx="3552">
                  <c:v>173.29999999999998</c:v>
                </c:pt>
                <c:pt idx="3553">
                  <c:v>173.35</c:v>
                </c:pt>
                <c:pt idx="3554">
                  <c:v>173.4</c:v>
                </c:pt>
                <c:pt idx="3555">
                  <c:v>173.45</c:v>
                </c:pt>
                <c:pt idx="3556">
                  <c:v>173.5</c:v>
                </c:pt>
                <c:pt idx="3557">
                  <c:v>173.54999999999998</c:v>
                </c:pt>
                <c:pt idx="3558">
                  <c:v>173.6</c:v>
                </c:pt>
                <c:pt idx="3559">
                  <c:v>173.64999999999998</c:v>
                </c:pt>
                <c:pt idx="3560">
                  <c:v>173.7</c:v>
                </c:pt>
                <c:pt idx="3561">
                  <c:v>173.75</c:v>
                </c:pt>
                <c:pt idx="3562">
                  <c:v>173.79999999999998</c:v>
                </c:pt>
                <c:pt idx="3563">
                  <c:v>173.85</c:v>
                </c:pt>
                <c:pt idx="3564">
                  <c:v>173.89999999999998</c:v>
                </c:pt>
                <c:pt idx="3565">
                  <c:v>173.95</c:v>
                </c:pt>
                <c:pt idx="3566">
                  <c:v>173.99999999999997</c:v>
                </c:pt>
                <c:pt idx="3567">
                  <c:v>174.04999999999998</c:v>
                </c:pt>
                <c:pt idx="3568">
                  <c:v>174.1</c:v>
                </c:pt>
                <c:pt idx="3569">
                  <c:v>174.15</c:v>
                </c:pt>
                <c:pt idx="3570">
                  <c:v>174.2</c:v>
                </c:pt>
                <c:pt idx="3571">
                  <c:v>174.24999999999997</c:v>
                </c:pt>
                <c:pt idx="3572">
                  <c:v>174.29999999999998</c:v>
                </c:pt>
                <c:pt idx="3573">
                  <c:v>174.35</c:v>
                </c:pt>
                <c:pt idx="3574">
                  <c:v>174.39999999999998</c:v>
                </c:pt>
                <c:pt idx="3575">
                  <c:v>174.45</c:v>
                </c:pt>
                <c:pt idx="3576">
                  <c:v>174.5</c:v>
                </c:pt>
                <c:pt idx="3577">
                  <c:v>174.55</c:v>
                </c:pt>
                <c:pt idx="3578">
                  <c:v>174.59999999999997</c:v>
                </c:pt>
                <c:pt idx="3579">
                  <c:v>174.64999999999998</c:v>
                </c:pt>
                <c:pt idx="3580">
                  <c:v>174.7</c:v>
                </c:pt>
                <c:pt idx="3581">
                  <c:v>174.75</c:v>
                </c:pt>
                <c:pt idx="3582">
                  <c:v>174.79999999999998</c:v>
                </c:pt>
                <c:pt idx="3583">
                  <c:v>174.85</c:v>
                </c:pt>
                <c:pt idx="3584">
                  <c:v>174.9</c:v>
                </c:pt>
                <c:pt idx="3585">
                  <c:v>174.95</c:v>
                </c:pt>
                <c:pt idx="3586">
                  <c:v>174.99999999999997</c:v>
                </c:pt>
                <c:pt idx="3587">
                  <c:v>175.04999999999998</c:v>
                </c:pt>
                <c:pt idx="3588">
                  <c:v>175.1</c:v>
                </c:pt>
                <c:pt idx="3589">
                  <c:v>175.15</c:v>
                </c:pt>
                <c:pt idx="3590">
                  <c:v>175.2</c:v>
                </c:pt>
                <c:pt idx="3591">
                  <c:v>175.25</c:v>
                </c:pt>
                <c:pt idx="3592">
                  <c:v>175.29999999999998</c:v>
                </c:pt>
                <c:pt idx="3593">
                  <c:v>175.35</c:v>
                </c:pt>
                <c:pt idx="3594">
                  <c:v>175.39999999999998</c:v>
                </c:pt>
                <c:pt idx="3595">
                  <c:v>175.45</c:v>
                </c:pt>
                <c:pt idx="3596">
                  <c:v>175.5</c:v>
                </c:pt>
                <c:pt idx="3597">
                  <c:v>175.54999999999998</c:v>
                </c:pt>
                <c:pt idx="3598">
                  <c:v>175.6</c:v>
                </c:pt>
                <c:pt idx="3599">
                  <c:v>175.64999999999998</c:v>
                </c:pt>
                <c:pt idx="3600">
                  <c:v>175.7</c:v>
                </c:pt>
                <c:pt idx="3601">
                  <c:v>175.74999999999997</c:v>
                </c:pt>
                <c:pt idx="3602">
                  <c:v>175.79999999999998</c:v>
                </c:pt>
                <c:pt idx="3603">
                  <c:v>175.85</c:v>
                </c:pt>
                <c:pt idx="3604">
                  <c:v>175.9</c:v>
                </c:pt>
                <c:pt idx="3605">
                  <c:v>175.95</c:v>
                </c:pt>
                <c:pt idx="3606">
                  <c:v>175.99999999999997</c:v>
                </c:pt>
                <c:pt idx="3607">
                  <c:v>176.04999999999998</c:v>
                </c:pt>
                <c:pt idx="3608">
                  <c:v>176.1</c:v>
                </c:pt>
                <c:pt idx="3609">
                  <c:v>176.14999999999998</c:v>
                </c:pt>
                <c:pt idx="3610">
                  <c:v>176.2</c:v>
                </c:pt>
                <c:pt idx="3611">
                  <c:v>176.25</c:v>
                </c:pt>
                <c:pt idx="3612">
                  <c:v>176.3</c:v>
                </c:pt>
                <c:pt idx="3613">
                  <c:v>176.34999999999997</c:v>
                </c:pt>
                <c:pt idx="3614">
                  <c:v>176.39999999999998</c:v>
                </c:pt>
                <c:pt idx="3615">
                  <c:v>176.45</c:v>
                </c:pt>
                <c:pt idx="3616">
                  <c:v>176.5</c:v>
                </c:pt>
                <c:pt idx="3617">
                  <c:v>176.54999999999998</c:v>
                </c:pt>
                <c:pt idx="3618">
                  <c:v>176.6</c:v>
                </c:pt>
                <c:pt idx="3619">
                  <c:v>176.65</c:v>
                </c:pt>
                <c:pt idx="3620">
                  <c:v>176.7</c:v>
                </c:pt>
                <c:pt idx="3621">
                  <c:v>176.74999999999997</c:v>
                </c:pt>
                <c:pt idx="3622">
                  <c:v>176.79999999999998</c:v>
                </c:pt>
                <c:pt idx="3623">
                  <c:v>176.85</c:v>
                </c:pt>
                <c:pt idx="3624">
                  <c:v>176.89999999999998</c:v>
                </c:pt>
                <c:pt idx="3625">
                  <c:v>176.95</c:v>
                </c:pt>
                <c:pt idx="3626">
                  <c:v>177</c:v>
                </c:pt>
                <c:pt idx="3627">
                  <c:v>177.04999999999998</c:v>
                </c:pt>
                <c:pt idx="3628">
                  <c:v>177.09999999999997</c:v>
                </c:pt>
                <c:pt idx="3629">
                  <c:v>177.14999999999998</c:v>
                </c:pt>
                <c:pt idx="3630">
                  <c:v>177.2</c:v>
                </c:pt>
                <c:pt idx="3631">
                  <c:v>177.25</c:v>
                </c:pt>
                <c:pt idx="3632">
                  <c:v>177.29999999999998</c:v>
                </c:pt>
                <c:pt idx="3633">
                  <c:v>177.35</c:v>
                </c:pt>
                <c:pt idx="3634">
                  <c:v>177.39999999999998</c:v>
                </c:pt>
                <c:pt idx="3635">
                  <c:v>177.45</c:v>
                </c:pt>
                <c:pt idx="3636">
                  <c:v>177.49999999999997</c:v>
                </c:pt>
                <c:pt idx="3637">
                  <c:v>177.54999999999998</c:v>
                </c:pt>
                <c:pt idx="3638">
                  <c:v>177.6</c:v>
                </c:pt>
                <c:pt idx="3639">
                  <c:v>177.65</c:v>
                </c:pt>
                <c:pt idx="3640">
                  <c:v>177.7</c:v>
                </c:pt>
                <c:pt idx="3641">
                  <c:v>177.74999999999997</c:v>
                </c:pt>
                <c:pt idx="3642">
                  <c:v>177.79999999999998</c:v>
                </c:pt>
                <c:pt idx="3643">
                  <c:v>177.85</c:v>
                </c:pt>
                <c:pt idx="3644">
                  <c:v>177.89999999999998</c:v>
                </c:pt>
                <c:pt idx="3645">
                  <c:v>177.95</c:v>
                </c:pt>
                <c:pt idx="3646">
                  <c:v>178</c:v>
                </c:pt>
                <c:pt idx="3647">
                  <c:v>178.05</c:v>
                </c:pt>
                <c:pt idx="3648">
                  <c:v>178.1</c:v>
                </c:pt>
                <c:pt idx="3649">
                  <c:v>178.14999999999998</c:v>
                </c:pt>
                <c:pt idx="3650">
                  <c:v>178.2</c:v>
                </c:pt>
                <c:pt idx="3651">
                  <c:v>178.25</c:v>
                </c:pt>
                <c:pt idx="3652">
                  <c:v>178.29999999999998</c:v>
                </c:pt>
                <c:pt idx="3653">
                  <c:v>178.35</c:v>
                </c:pt>
                <c:pt idx="3654">
                  <c:v>178.4</c:v>
                </c:pt>
                <c:pt idx="3655">
                  <c:v>178.45</c:v>
                </c:pt>
                <c:pt idx="3656">
                  <c:v>178.49999999999997</c:v>
                </c:pt>
                <c:pt idx="3657">
                  <c:v>178.54999999999998</c:v>
                </c:pt>
                <c:pt idx="3658">
                  <c:v>178.6</c:v>
                </c:pt>
                <c:pt idx="3659">
                  <c:v>178.64999999999998</c:v>
                </c:pt>
                <c:pt idx="3660">
                  <c:v>178.7</c:v>
                </c:pt>
                <c:pt idx="3661">
                  <c:v>178.75</c:v>
                </c:pt>
                <c:pt idx="3662">
                  <c:v>178.8</c:v>
                </c:pt>
                <c:pt idx="3663">
                  <c:v>178.84999999999997</c:v>
                </c:pt>
                <c:pt idx="3664">
                  <c:v>178.89999999999998</c:v>
                </c:pt>
                <c:pt idx="3665">
                  <c:v>178.95</c:v>
                </c:pt>
                <c:pt idx="3666">
                  <c:v>179</c:v>
                </c:pt>
                <c:pt idx="3667">
                  <c:v>179.04999999999998</c:v>
                </c:pt>
                <c:pt idx="3668">
                  <c:v>179.1</c:v>
                </c:pt>
                <c:pt idx="3669">
                  <c:v>179.15</c:v>
                </c:pt>
                <c:pt idx="3670">
                  <c:v>179.2</c:v>
                </c:pt>
                <c:pt idx="3671">
                  <c:v>179.24999999999997</c:v>
                </c:pt>
                <c:pt idx="3672">
                  <c:v>179.29999999999998</c:v>
                </c:pt>
                <c:pt idx="3673">
                  <c:v>179.35</c:v>
                </c:pt>
                <c:pt idx="3674">
                  <c:v>179.4</c:v>
                </c:pt>
                <c:pt idx="3675">
                  <c:v>179.45</c:v>
                </c:pt>
                <c:pt idx="3676">
                  <c:v>179.5</c:v>
                </c:pt>
                <c:pt idx="3677">
                  <c:v>179.54999999999998</c:v>
                </c:pt>
                <c:pt idx="3678">
                  <c:v>179.6</c:v>
                </c:pt>
                <c:pt idx="3679">
                  <c:v>179.64999999999998</c:v>
                </c:pt>
                <c:pt idx="3680">
                  <c:v>179.7</c:v>
                </c:pt>
                <c:pt idx="3681">
                  <c:v>179.75</c:v>
                </c:pt>
                <c:pt idx="3682">
                  <c:v>179.8</c:v>
                </c:pt>
                <c:pt idx="3683">
                  <c:v>179.85</c:v>
                </c:pt>
                <c:pt idx="3684">
                  <c:v>179.89999999999998</c:v>
                </c:pt>
                <c:pt idx="3685">
                  <c:v>179.95</c:v>
                </c:pt>
                <c:pt idx="3686">
                  <c:v>180</c:v>
                </c:pt>
                <c:pt idx="3687">
                  <c:v>180.04999999999998</c:v>
                </c:pt>
                <c:pt idx="3688">
                  <c:v>180.1</c:v>
                </c:pt>
                <c:pt idx="3689">
                  <c:v>180.15</c:v>
                </c:pt>
                <c:pt idx="3690">
                  <c:v>180.2</c:v>
                </c:pt>
                <c:pt idx="3691">
                  <c:v>180.24999999999997</c:v>
                </c:pt>
                <c:pt idx="3692">
                  <c:v>180.29999999999998</c:v>
                </c:pt>
                <c:pt idx="3693">
                  <c:v>180.35</c:v>
                </c:pt>
                <c:pt idx="3694">
                  <c:v>180.39999999999998</c:v>
                </c:pt>
                <c:pt idx="3695">
                  <c:v>180.45</c:v>
                </c:pt>
                <c:pt idx="3696">
                  <c:v>180.5</c:v>
                </c:pt>
                <c:pt idx="3697">
                  <c:v>180.55</c:v>
                </c:pt>
                <c:pt idx="3698">
                  <c:v>180.59999999999997</c:v>
                </c:pt>
                <c:pt idx="3699">
                  <c:v>180.64999999999998</c:v>
                </c:pt>
                <c:pt idx="3700">
                  <c:v>180.7</c:v>
                </c:pt>
                <c:pt idx="3701">
                  <c:v>180.75</c:v>
                </c:pt>
                <c:pt idx="3702">
                  <c:v>180.79999999999998</c:v>
                </c:pt>
                <c:pt idx="3703">
                  <c:v>180.85</c:v>
                </c:pt>
                <c:pt idx="3704">
                  <c:v>180.9</c:v>
                </c:pt>
                <c:pt idx="3705">
                  <c:v>180.95</c:v>
                </c:pt>
                <c:pt idx="3706">
                  <c:v>180.99999999999997</c:v>
                </c:pt>
                <c:pt idx="3707">
                  <c:v>181.04999999999998</c:v>
                </c:pt>
                <c:pt idx="3708">
                  <c:v>181.1</c:v>
                </c:pt>
                <c:pt idx="3709">
                  <c:v>181.15</c:v>
                </c:pt>
                <c:pt idx="3710">
                  <c:v>181.2</c:v>
                </c:pt>
                <c:pt idx="3711">
                  <c:v>181.25</c:v>
                </c:pt>
                <c:pt idx="3712">
                  <c:v>181.29999999999998</c:v>
                </c:pt>
                <c:pt idx="3713">
                  <c:v>181.35</c:v>
                </c:pt>
                <c:pt idx="3714">
                  <c:v>181.39999999999998</c:v>
                </c:pt>
                <c:pt idx="3715">
                  <c:v>181.45</c:v>
                </c:pt>
                <c:pt idx="3716">
                  <c:v>181.5</c:v>
                </c:pt>
                <c:pt idx="3717">
                  <c:v>181.54999999999998</c:v>
                </c:pt>
                <c:pt idx="3718">
                  <c:v>181.6</c:v>
                </c:pt>
                <c:pt idx="3719">
                  <c:v>181.64999999999998</c:v>
                </c:pt>
                <c:pt idx="3720">
                  <c:v>181.7</c:v>
                </c:pt>
                <c:pt idx="3721">
                  <c:v>181.74999999999997</c:v>
                </c:pt>
                <c:pt idx="3722">
                  <c:v>181.79999999999998</c:v>
                </c:pt>
                <c:pt idx="3723">
                  <c:v>181.85</c:v>
                </c:pt>
                <c:pt idx="3724">
                  <c:v>181.9</c:v>
                </c:pt>
                <c:pt idx="3725">
                  <c:v>181.95</c:v>
                </c:pt>
                <c:pt idx="3726">
                  <c:v>181.99999999999997</c:v>
                </c:pt>
                <c:pt idx="3727">
                  <c:v>182.04999999999998</c:v>
                </c:pt>
                <c:pt idx="3728">
                  <c:v>182.1</c:v>
                </c:pt>
                <c:pt idx="3729">
                  <c:v>182.14999999999998</c:v>
                </c:pt>
                <c:pt idx="3730">
                  <c:v>182.2</c:v>
                </c:pt>
                <c:pt idx="3731">
                  <c:v>182.25</c:v>
                </c:pt>
                <c:pt idx="3732">
                  <c:v>182.3</c:v>
                </c:pt>
                <c:pt idx="3733">
                  <c:v>182.34999999999997</c:v>
                </c:pt>
                <c:pt idx="3734">
                  <c:v>182.39999999999998</c:v>
                </c:pt>
                <c:pt idx="3735">
                  <c:v>182.45</c:v>
                </c:pt>
                <c:pt idx="3736">
                  <c:v>182.5</c:v>
                </c:pt>
                <c:pt idx="3737">
                  <c:v>182.54999999999998</c:v>
                </c:pt>
                <c:pt idx="3738">
                  <c:v>182.6</c:v>
                </c:pt>
                <c:pt idx="3739">
                  <c:v>182.65</c:v>
                </c:pt>
                <c:pt idx="3740">
                  <c:v>182.7</c:v>
                </c:pt>
                <c:pt idx="3741">
                  <c:v>182.74999999999997</c:v>
                </c:pt>
                <c:pt idx="3742">
                  <c:v>182.79999999999998</c:v>
                </c:pt>
                <c:pt idx="3743">
                  <c:v>182.85</c:v>
                </c:pt>
                <c:pt idx="3744">
                  <c:v>182.9</c:v>
                </c:pt>
                <c:pt idx="3745">
                  <c:v>182.95</c:v>
                </c:pt>
                <c:pt idx="3746">
                  <c:v>183</c:v>
                </c:pt>
                <c:pt idx="3747">
                  <c:v>183.04999999999998</c:v>
                </c:pt>
                <c:pt idx="3748">
                  <c:v>183.1</c:v>
                </c:pt>
                <c:pt idx="3749">
                  <c:v>183.14999999999998</c:v>
                </c:pt>
                <c:pt idx="3750">
                  <c:v>183.2</c:v>
                </c:pt>
                <c:pt idx="3751">
                  <c:v>183.25</c:v>
                </c:pt>
                <c:pt idx="3752">
                  <c:v>183.29999999999998</c:v>
                </c:pt>
                <c:pt idx="3753">
                  <c:v>183.35</c:v>
                </c:pt>
                <c:pt idx="3754">
                  <c:v>183.39999999999998</c:v>
                </c:pt>
                <c:pt idx="3755">
                  <c:v>183.45</c:v>
                </c:pt>
                <c:pt idx="3756">
                  <c:v>183.49999999999997</c:v>
                </c:pt>
                <c:pt idx="3757">
                  <c:v>183.54999999999998</c:v>
                </c:pt>
                <c:pt idx="3758">
                  <c:v>183.6</c:v>
                </c:pt>
                <c:pt idx="3759">
                  <c:v>183.65</c:v>
                </c:pt>
                <c:pt idx="3760">
                  <c:v>183.7</c:v>
                </c:pt>
                <c:pt idx="3761">
                  <c:v>183.74999999999997</c:v>
                </c:pt>
                <c:pt idx="3762">
                  <c:v>183.79999999999998</c:v>
                </c:pt>
                <c:pt idx="3763">
                  <c:v>183.85</c:v>
                </c:pt>
                <c:pt idx="3764">
                  <c:v>183.89999999999998</c:v>
                </c:pt>
                <c:pt idx="3765">
                  <c:v>183.95</c:v>
                </c:pt>
                <c:pt idx="3766">
                  <c:v>184</c:v>
                </c:pt>
                <c:pt idx="3767">
                  <c:v>184.05</c:v>
                </c:pt>
                <c:pt idx="3768">
                  <c:v>184.09999999999997</c:v>
                </c:pt>
                <c:pt idx="3769">
                  <c:v>184.14999999999998</c:v>
                </c:pt>
                <c:pt idx="3770">
                  <c:v>184.2</c:v>
                </c:pt>
                <c:pt idx="3771">
                  <c:v>184.25</c:v>
                </c:pt>
                <c:pt idx="3772">
                  <c:v>184.29999999999998</c:v>
                </c:pt>
                <c:pt idx="3773">
                  <c:v>184.35</c:v>
                </c:pt>
                <c:pt idx="3774">
                  <c:v>184.4</c:v>
                </c:pt>
                <c:pt idx="3775">
                  <c:v>184.45</c:v>
                </c:pt>
                <c:pt idx="3776">
                  <c:v>184.49999999999997</c:v>
                </c:pt>
                <c:pt idx="3777">
                  <c:v>184.54999999999998</c:v>
                </c:pt>
                <c:pt idx="3778">
                  <c:v>184.6</c:v>
                </c:pt>
                <c:pt idx="3779">
                  <c:v>184.64999999999998</c:v>
                </c:pt>
                <c:pt idx="3780">
                  <c:v>184.7</c:v>
                </c:pt>
                <c:pt idx="3781">
                  <c:v>184.75</c:v>
                </c:pt>
                <c:pt idx="3782">
                  <c:v>184.79999999999998</c:v>
                </c:pt>
                <c:pt idx="3783">
                  <c:v>184.84999999999997</c:v>
                </c:pt>
                <c:pt idx="3784">
                  <c:v>184.89999999999998</c:v>
                </c:pt>
                <c:pt idx="3785">
                  <c:v>184.95</c:v>
                </c:pt>
                <c:pt idx="3786">
                  <c:v>185</c:v>
                </c:pt>
                <c:pt idx="3787">
                  <c:v>185.04999999999998</c:v>
                </c:pt>
                <c:pt idx="3788">
                  <c:v>185.1</c:v>
                </c:pt>
                <c:pt idx="3789">
                  <c:v>185.14999999999998</c:v>
                </c:pt>
                <c:pt idx="3790">
                  <c:v>185.2</c:v>
                </c:pt>
                <c:pt idx="3791">
                  <c:v>185.24999999999997</c:v>
                </c:pt>
                <c:pt idx="3792">
                  <c:v>185.29999999999998</c:v>
                </c:pt>
                <c:pt idx="3793">
                  <c:v>185.35</c:v>
                </c:pt>
                <c:pt idx="3794">
                  <c:v>185.4</c:v>
                </c:pt>
                <c:pt idx="3795">
                  <c:v>185.45</c:v>
                </c:pt>
                <c:pt idx="3796">
                  <c:v>185.49999999999997</c:v>
                </c:pt>
                <c:pt idx="3797">
                  <c:v>185.54999999999998</c:v>
                </c:pt>
                <c:pt idx="3798">
                  <c:v>185.6</c:v>
                </c:pt>
                <c:pt idx="3799">
                  <c:v>185.64999999999998</c:v>
                </c:pt>
                <c:pt idx="3800">
                  <c:v>185.7</c:v>
                </c:pt>
                <c:pt idx="3801">
                  <c:v>185.75</c:v>
                </c:pt>
                <c:pt idx="3802">
                  <c:v>185.8</c:v>
                </c:pt>
                <c:pt idx="3803">
                  <c:v>185.85</c:v>
                </c:pt>
                <c:pt idx="3804">
                  <c:v>185.89999999999998</c:v>
                </c:pt>
                <c:pt idx="3805">
                  <c:v>185.95</c:v>
                </c:pt>
                <c:pt idx="3806">
                  <c:v>186</c:v>
                </c:pt>
                <c:pt idx="3807">
                  <c:v>186.04999999999998</c:v>
                </c:pt>
                <c:pt idx="3808">
                  <c:v>186.1</c:v>
                </c:pt>
                <c:pt idx="3809">
                  <c:v>186.15</c:v>
                </c:pt>
                <c:pt idx="3810">
                  <c:v>186.2</c:v>
                </c:pt>
                <c:pt idx="3811">
                  <c:v>186.24999999999997</c:v>
                </c:pt>
                <c:pt idx="3812">
                  <c:v>186.29999999999998</c:v>
                </c:pt>
                <c:pt idx="3813">
                  <c:v>186.35</c:v>
                </c:pt>
                <c:pt idx="3814">
                  <c:v>186.39999999999998</c:v>
                </c:pt>
                <c:pt idx="3815">
                  <c:v>186.45</c:v>
                </c:pt>
                <c:pt idx="3816">
                  <c:v>186.5</c:v>
                </c:pt>
                <c:pt idx="3817">
                  <c:v>186.55</c:v>
                </c:pt>
                <c:pt idx="3818">
                  <c:v>186.59999999999997</c:v>
                </c:pt>
                <c:pt idx="3819">
                  <c:v>186.64999999999998</c:v>
                </c:pt>
                <c:pt idx="3820">
                  <c:v>186.7</c:v>
                </c:pt>
                <c:pt idx="3821">
                  <c:v>186.75</c:v>
                </c:pt>
                <c:pt idx="3822">
                  <c:v>186.79999999999998</c:v>
                </c:pt>
                <c:pt idx="3823">
                  <c:v>186.85</c:v>
                </c:pt>
                <c:pt idx="3824">
                  <c:v>186.9</c:v>
                </c:pt>
                <c:pt idx="3825">
                  <c:v>186.95</c:v>
                </c:pt>
                <c:pt idx="3826">
                  <c:v>186.99999999999997</c:v>
                </c:pt>
                <c:pt idx="3827">
                  <c:v>187.04999999999998</c:v>
                </c:pt>
                <c:pt idx="3828">
                  <c:v>187.1</c:v>
                </c:pt>
                <c:pt idx="3829">
                  <c:v>187.15</c:v>
                </c:pt>
                <c:pt idx="3830">
                  <c:v>187.2</c:v>
                </c:pt>
                <c:pt idx="3831">
                  <c:v>187.25</c:v>
                </c:pt>
                <c:pt idx="3832">
                  <c:v>187.29999999999998</c:v>
                </c:pt>
                <c:pt idx="3833">
                  <c:v>187.35</c:v>
                </c:pt>
                <c:pt idx="3834">
                  <c:v>187.39999999999998</c:v>
                </c:pt>
                <c:pt idx="3835">
                  <c:v>187.45</c:v>
                </c:pt>
                <c:pt idx="3836">
                  <c:v>187.5</c:v>
                </c:pt>
                <c:pt idx="3837">
                  <c:v>187.54999999999998</c:v>
                </c:pt>
                <c:pt idx="3838">
                  <c:v>187.6</c:v>
                </c:pt>
                <c:pt idx="3839">
                  <c:v>187.64999999999998</c:v>
                </c:pt>
                <c:pt idx="3840">
                  <c:v>187.7</c:v>
                </c:pt>
                <c:pt idx="3841">
                  <c:v>187.74999999999997</c:v>
                </c:pt>
                <c:pt idx="3842">
                  <c:v>187.79999999999998</c:v>
                </c:pt>
                <c:pt idx="3843">
                  <c:v>187.85</c:v>
                </c:pt>
                <c:pt idx="3844">
                  <c:v>187.9</c:v>
                </c:pt>
                <c:pt idx="3845">
                  <c:v>187.95</c:v>
                </c:pt>
                <c:pt idx="3846">
                  <c:v>187.99999999999997</c:v>
                </c:pt>
                <c:pt idx="3847">
                  <c:v>188.04999999999998</c:v>
                </c:pt>
                <c:pt idx="3848">
                  <c:v>188.1</c:v>
                </c:pt>
                <c:pt idx="3849">
                  <c:v>188.14999999999998</c:v>
                </c:pt>
                <c:pt idx="3850">
                  <c:v>188.2</c:v>
                </c:pt>
                <c:pt idx="3851">
                  <c:v>188.25</c:v>
                </c:pt>
                <c:pt idx="3852">
                  <c:v>188.3</c:v>
                </c:pt>
                <c:pt idx="3853">
                  <c:v>188.34999999999997</c:v>
                </c:pt>
                <c:pt idx="3854">
                  <c:v>188.39999999999998</c:v>
                </c:pt>
                <c:pt idx="3855">
                  <c:v>188.45</c:v>
                </c:pt>
                <c:pt idx="3856">
                  <c:v>188.5</c:v>
                </c:pt>
                <c:pt idx="3857">
                  <c:v>188.54999999999998</c:v>
                </c:pt>
                <c:pt idx="3858">
                  <c:v>188.6</c:v>
                </c:pt>
                <c:pt idx="3859">
                  <c:v>188.65</c:v>
                </c:pt>
                <c:pt idx="3860">
                  <c:v>188.7</c:v>
                </c:pt>
                <c:pt idx="3861">
                  <c:v>188.74999999999997</c:v>
                </c:pt>
                <c:pt idx="3862">
                  <c:v>188.79999999999998</c:v>
                </c:pt>
                <c:pt idx="3863">
                  <c:v>188.85</c:v>
                </c:pt>
                <c:pt idx="3864">
                  <c:v>188.9</c:v>
                </c:pt>
                <c:pt idx="3865">
                  <c:v>188.95</c:v>
                </c:pt>
                <c:pt idx="3866">
                  <c:v>189</c:v>
                </c:pt>
                <c:pt idx="3867">
                  <c:v>189.04999999999998</c:v>
                </c:pt>
                <c:pt idx="3868">
                  <c:v>189.1</c:v>
                </c:pt>
                <c:pt idx="3869">
                  <c:v>189.14999999999998</c:v>
                </c:pt>
                <c:pt idx="3870">
                  <c:v>189.2</c:v>
                </c:pt>
                <c:pt idx="3871">
                  <c:v>189.25</c:v>
                </c:pt>
                <c:pt idx="3872">
                  <c:v>189.29999999999998</c:v>
                </c:pt>
                <c:pt idx="3873">
                  <c:v>189.35</c:v>
                </c:pt>
                <c:pt idx="3874">
                  <c:v>189.39999999999998</c:v>
                </c:pt>
                <c:pt idx="3875">
                  <c:v>189.45</c:v>
                </c:pt>
                <c:pt idx="3876">
                  <c:v>189.49999999999997</c:v>
                </c:pt>
                <c:pt idx="3877">
                  <c:v>189.54999999999998</c:v>
                </c:pt>
                <c:pt idx="3878">
                  <c:v>189.6</c:v>
                </c:pt>
                <c:pt idx="3879">
                  <c:v>189.65</c:v>
                </c:pt>
                <c:pt idx="3880">
                  <c:v>189.7</c:v>
                </c:pt>
                <c:pt idx="3881">
                  <c:v>189.74999999999997</c:v>
                </c:pt>
                <c:pt idx="3882">
                  <c:v>189.79999999999998</c:v>
                </c:pt>
                <c:pt idx="3883">
                  <c:v>189.85</c:v>
                </c:pt>
                <c:pt idx="3884">
                  <c:v>189.89999999999998</c:v>
                </c:pt>
                <c:pt idx="3885">
                  <c:v>189.95</c:v>
                </c:pt>
                <c:pt idx="3886">
                  <c:v>190</c:v>
                </c:pt>
                <c:pt idx="3887">
                  <c:v>190.05</c:v>
                </c:pt>
                <c:pt idx="3888">
                  <c:v>190.09999999999997</c:v>
                </c:pt>
                <c:pt idx="3889">
                  <c:v>190.14999999999998</c:v>
                </c:pt>
                <c:pt idx="3890">
                  <c:v>190.2</c:v>
                </c:pt>
                <c:pt idx="3891">
                  <c:v>190.25</c:v>
                </c:pt>
                <c:pt idx="3892">
                  <c:v>190.29999999999998</c:v>
                </c:pt>
                <c:pt idx="3893">
                  <c:v>190.35</c:v>
                </c:pt>
                <c:pt idx="3894">
                  <c:v>190.4</c:v>
                </c:pt>
                <c:pt idx="3895">
                  <c:v>190.45</c:v>
                </c:pt>
                <c:pt idx="3896">
                  <c:v>190.49999999999997</c:v>
                </c:pt>
                <c:pt idx="3897">
                  <c:v>190.54999999999998</c:v>
                </c:pt>
                <c:pt idx="3898">
                  <c:v>190.6</c:v>
                </c:pt>
                <c:pt idx="3899">
                  <c:v>190.64999999999998</c:v>
                </c:pt>
                <c:pt idx="3900">
                  <c:v>190.7</c:v>
                </c:pt>
                <c:pt idx="3901">
                  <c:v>190.75</c:v>
                </c:pt>
                <c:pt idx="3902">
                  <c:v>190.79999999999998</c:v>
                </c:pt>
                <c:pt idx="3903">
                  <c:v>190.84999999999997</c:v>
                </c:pt>
                <c:pt idx="3904">
                  <c:v>190.89999999999998</c:v>
                </c:pt>
                <c:pt idx="3905">
                  <c:v>190.95</c:v>
                </c:pt>
                <c:pt idx="3906">
                  <c:v>191</c:v>
                </c:pt>
                <c:pt idx="3907">
                  <c:v>191.04999999999998</c:v>
                </c:pt>
                <c:pt idx="3908">
                  <c:v>191.1</c:v>
                </c:pt>
                <c:pt idx="3909">
                  <c:v>191.14999999999998</c:v>
                </c:pt>
                <c:pt idx="3910">
                  <c:v>191.2</c:v>
                </c:pt>
                <c:pt idx="3911">
                  <c:v>191.24999999999997</c:v>
                </c:pt>
                <c:pt idx="3912">
                  <c:v>191.29999999999998</c:v>
                </c:pt>
                <c:pt idx="3913">
                  <c:v>191.35</c:v>
                </c:pt>
                <c:pt idx="3914">
                  <c:v>191.4</c:v>
                </c:pt>
                <c:pt idx="3915">
                  <c:v>191.45</c:v>
                </c:pt>
                <c:pt idx="3916">
                  <c:v>191.49999999999997</c:v>
                </c:pt>
                <c:pt idx="3917">
                  <c:v>191.54999999999998</c:v>
                </c:pt>
                <c:pt idx="3918">
                  <c:v>191.6</c:v>
                </c:pt>
                <c:pt idx="3919">
                  <c:v>191.64999999999998</c:v>
                </c:pt>
                <c:pt idx="3920">
                  <c:v>191.7</c:v>
                </c:pt>
                <c:pt idx="3921">
                  <c:v>191.75</c:v>
                </c:pt>
                <c:pt idx="3922">
                  <c:v>191.8</c:v>
                </c:pt>
                <c:pt idx="3923">
                  <c:v>191.84999999999997</c:v>
                </c:pt>
                <c:pt idx="3924">
                  <c:v>191.89999999999998</c:v>
                </c:pt>
                <c:pt idx="3925">
                  <c:v>191.95</c:v>
                </c:pt>
                <c:pt idx="3926">
                  <c:v>192</c:v>
                </c:pt>
                <c:pt idx="3927">
                  <c:v>192.04999999999998</c:v>
                </c:pt>
                <c:pt idx="3928">
                  <c:v>192.1</c:v>
                </c:pt>
                <c:pt idx="3929">
                  <c:v>192.15</c:v>
                </c:pt>
                <c:pt idx="3930">
                  <c:v>192.2</c:v>
                </c:pt>
                <c:pt idx="3931">
                  <c:v>192.24999999999997</c:v>
                </c:pt>
                <c:pt idx="3932">
                  <c:v>192.29999999999998</c:v>
                </c:pt>
                <c:pt idx="3933">
                  <c:v>192.35</c:v>
                </c:pt>
                <c:pt idx="3934">
                  <c:v>192.39999999999998</c:v>
                </c:pt>
                <c:pt idx="3935">
                  <c:v>192.45</c:v>
                </c:pt>
                <c:pt idx="3936">
                  <c:v>192.5</c:v>
                </c:pt>
                <c:pt idx="3937">
                  <c:v>192.54999999999998</c:v>
                </c:pt>
                <c:pt idx="3938">
                  <c:v>192.59999999999997</c:v>
                </c:pt>
                <c:pt idx="3939">
                  <c:v>192.64999999999998</c:v>
                </c:pt>
                <c:pt idx="3940">
                  <c:v>192.7</c:v>
                </c:pt>
                <c:pt idx="3941">
                  <c:v>192.75</c:v>
                </c:pt>
                <c:pt idx="3942">
                  <c:v>192.79999999999998</c:v>
                </c:pt>
                <c:pt idx="3943">
                  <c:v>192.85</c:v>
                </c:pt>
                <c:pt idx="3944">
                  <c:v>192.89999999999998</c:v>
                </c:pt>
                <c:pt idx="3945">
                  <c:v>192.95</c:v>
                </c:pt>
                <c:pt idx="3946">
                  <c:v>192.99999999999997</c:v>
                </c:pt>
                <c:pt idx="3947">
                  <c:v>193.04999999999998</c:v>
                </c:pt>
                <c:pt idx="3948">
                  <c:v>193.1</c:v>
                </c:pt>
                <c:pt idx="3949">
                  <c:v>193.15</c:v>
                </c:pt>
                <c:pt idx="3950">
                  <c:v>193.2</c:v>
                </c:pt>
                <c:pt idx="3951">
                  <c:v>193.25</c:v>
                </c:pt>
                <c:pt idx="3952">
                  <c:v>193.29999999999998</c:v>
                </c:pt>
                <c:pt idx="3953">
                  <c:v>193.35</c:v>
                </c:pt>
                <c:pt idx="3954">
                  <c:v>193.39999999999998</c:v>
                </c:pt>
                <c:pt idx="3955">
                  <c:v>193.45</c:v>
                </c:pt>
                <c:pt idx="3956">
                  <c:v>193.5</c:v>
                </c:pt>
                <c:pt idx="3957">
                  <c:v>193.55</c:v>
                </c:pt>
                <c:pt idx="3958">
                  <c:v>193.6</c:v>
                </c:pt>
                <c:pt idx="3959">
                  <c:v>193.64999999999998</c:v>
                </c:pt>
                <c:pt idx="3960">
                  <c:v>193.7</c:v>
                </c:pt>
                <c:pt idx="3961">
                  <c:v>193.75</c:v>
                </c:pt>
                <c:pt idx="3962">
                  <c:v>193.79999999999998</c:v>
                </c:pt>
                <c:pt idx="3963">
                  <c:v>193.85</c:v>
                </c:pt>
                <c:pt idx="3964">
                  <c:v>193.9</c:v>
                </c:pt>
                <c:pt idx="3965">
                  <c:v>193.95</c:v>
                </c:pt>
                <c:pt idx="3966">
                  <c:v>193.99999999999997</c:v>
                </c:pt>
                <c:pt idx="3967">
                  <c:v>194.04999999999998</c:v>
                </c:pt>
                <c:pt idx="3968">
                  <c:v>194.1</c:v>
                </c:pt>
                <c:pt idx="3969">
                  <c:v>194.14999999999998</c:v>
                </c:pt>
                <c:pt idx="3970">
                  <c:v>194.2</c:v>
                </c:pt>
                <c:pt idx="3971">
                  <c:v>194.25</c:v>
                </c:pt>
                <c:pt idx="3972">
                  <c:v>194.3</c:v>
                </c:pt>
                <c:pt idx="3973">
                  <c:v>194.34999999999997</c:v>
                </c:pt>
                <c:pt idx="3974">
                  <c:v>194.39999999999998</c:v>
                </c:pt>
                <c:pt idx="3975">
                  <c:v>194.45</c:v>
                </c:pt>
                <c:pt idx="3976">
                  <c:v>194.5</c:v>
                </c:pt>
                <c:pt idx="3977">
                  <c:v>194.54999999999998</c:v>
                </c:pt>
                <c:pt idx="3978">
                  <c:v>194.6</c:v>
                </c:pt>
                <c:pt idx="3979">
                  <c:v>194.65</c:v>
                </c:pt>
                <c:pt idx="3980">
                  <c:v>194.7</c:v>
                </c:pt>
                <c:pt idx="3981">
                  <c:v>194.74999999999997</c:v>
                </c:pt>
                <c:pt idx="3982">
                  <c:v>194.79999999999998</c:v>
                </c:pt>
                <c:pt idx="3983">
                  <c:v>194.85</c:v>
                </c:pt>
                <c:pt idx="3984">
                  <c:v>194.9</c:v>
                </c:pt>
                <c:pt idx="3985">
                  <c:v>194.95</c:v>
                </c:pt>
                <c:pt idx="3986">
                  <c:v>195</c:v>
                </c:pt>
                <c:pt idx="3987">
                  <c:v>195.04999999999998</c:v>
                </c:pt>
                <c:pt idx="3988">
                  <c:v>195.1</c:v>
                </c:pt>
                <c:pt idx="3989">
                  <c:v>195.14999999999998</c:v>
                </c:pt>
                <c:pt idx="3990">
                  <c:v>195.2</c:v>
                </c:pt>
                <c:pt idx="3991">
                  <c:v>195.25</c:v>
                </c:pt>
                <c:pt idx="3992">
                  <c:v>195.29999999999998</c:v>
                </c:pt>
                <c:pt idx="3993">
                  <c:v>195.35</c:v>
                </c:pt>
                <c:pt idx="3994">
                  <c:v>195.39999999999998</c:v>
                </c:pt>
                <c:pt idx="3995">
                  <c:v>195.45</c:v>
                </c:pt>
                <c:pt idx="3996">
                  <c:v>195.49999999999997</c:v>
                </c:pt>
                <c:pt idx="3997">
                  <c:v>195.54999999999998</c:v>
                </c:pt>
                <c:pt idx="3998">
                  <c:v>195.6</c:v>
                </c:pt>
                <c:pt idx="3999">
                  <c:v>195.65</c:v>
                </c:pt>
                <c:pt idx="4000">
                  <c:v>195.7</c:v>
                </c:pt>
                <c:pt idx="4001">
                  <c:v>195.74999999999997</c:v>
                </c:pt>
                <c:pt idx="4002">
                  <c:v>195.79999999999998</c:v>
                </c:pt>
                <c:pt idx="4003">
                  <c:v>195.85</c:v>
                </c:pt>
                <c:pt idx="4004">
                  <c:v>195.89999999999998</c:v>
                </c:pt>
                <c:pt idx="4005">
                  <c:v>195.95</c:v>
                </c:pt>
                <c:pt idx="4006">
                  <c:v>196</c:v>
                </c:pt>
                <c:pt idx="4007">
                  <c:v>196.05</c:v>
                </c:pt>
                <c:pt idx="4008">
                  <c:v>196.09999999999997</c:v>
                </c:pt>
                <c:pt idx="4009">
                  <c:v>196.14999999999998</c:v>
                </c:pt>
                <c:pt idx="4010">
                  <c:v>196.2</c:v>
                </c:pt>
                <c:pt idx="4011">
                  <c:v>196.25</c:v>
                </c:pt>
                <c:pt idx="4012">
                  <c:v>196.29999999999998</c:v>
                </c:pt>
                <c:pt idx="4013">
                  <c:v>196.35</c:v>
                </c:pt>
                <c:pt idx="4014">
                  <c:v>196.4</c:v>
                </c:pt>
                <c:pt idx="4015">
                  <c:v>196.45</c:v>
                </c:pt>
                <c:pt idx="4016">
                  <c:v>196.49999999999997</c:v>
                </c:pt>
                <c:pt idx="4017">
                  <c:v>196.54999999999998</c:v>
                </c:pt>
                <c:pt idx="4018">
                  <c:v>196.6</c:v>
                </c:pt>
                <c:pt idx="4019">
                  <c:v>196.65</c:v>
                </c:pt>
                <c:pt idx="4020">
                  <c:v>196.7</c:v>
                </c:pt>
                <c:pt idx="4021">
                  <c:v>196.75</c:v>
                </c:pt>
                <c:pt idx="4022">
                  <c:v>196.79999999999998</c:v>
                </c:pt>
                <c:pt idx="4023">
                  <c:v>196.85</c:v>
                </c:pt>
                <c:pt idx="4024">
                  <c:v>196.89999999999998</c:v>
                </c:pt>
                <c:pt idx="4025">
                  <c:v>196.95</c:v>
                </c:pt>
                <c:pt idx="4026">
                  <c:v>197</c:v>
                </c:pt>
                <c:pt idx="4027">
                  <c:v>197.04999999999998</c:v>
                </c:pt>
                <c:pt idx="4028">
                  <c:v>197.1</c:v>
                </c:pt>
                <c:pt idx="4029">
                  <c:v>197.14999999999998</c:v>
                </c:pt>
                <c:pt idx="4030">
                  <c:v>197.2</c:v>
                </c:pt>
                <c:pt idx="4031">
                  <c:v>197.24999999999997</c:v>
                </c:pt>
                <c:pt idx="4032">
                  <c:v>197.29999999999998</c:v>
                </c:pt>
                <c:pt idx="4033">
                  <c:v>197.35</c:v>
                </c:pt>
                <c:pt idx="4034">
                  <c:v>197.4</c:v>
                </c:pt>
                <c:pt idx="4035">
                  <c:v>197.45</c:v>
                </c:pt>
                <c:pt idx="4036">
                  <c:v>197.49999999999997</c:v>
                </c:pt>
                <c:pt idx="4037">
                  <c:v>197.54999999999998</c:v>
                </c:pt>
                <c:pt idx="4038">
                  <c:v>197.6</c:v>
                </c:pt>
                <c:pt idx="4039">
                  <c:v>197.64999999999998</c:v>
                </c:pt>
                <c:pt idx="4040">
                  <c:v>197.7</c:v>
                </c:pt>
                <c:pt idx="4041">
                  <c:v>197.75</c:v>
                </c:pt>
                <c:pt idx="4042">
                  <c:v>197.8</c:v>
                </c:pt>
                <c:pt idx="4043">
                  <c:v>197.84999999999997</c:v>
                </c:pt>
                <c:pt idx="4044">
                  <c:v>197.89999999999998</c:v>
                </c:pt>
                <c:pt idx="4045">
                  <c:v>197.95</c:v>
                </c:pt>
                <c:pt idx="4046">
                  <c:v>198</c:v>
                </c:pt>
                <c:pt idx="4047">
                  <c:v>198.04999999999998</c:v>
                </c:pt>
                <c:pt idx="4048">
                  <c:v>198.1</c:v>
                </c:pt>
                <c:pt idx="4049">
                  <c:v>198.15</c:v>
                </c:pt>
                <c:pt idx="4050">
                  <c:v>198.2</c:v>
                </c:pt>
                <c:pt idx="4051">
                  <c:v>198.24999999999997</c:v>
                </c:pt>
                <c:pt idx="4052">
                  <c:v>198.29999999999998</c:v>
                </c:pt>
                <c:pt idx="4053">
                  <c:v>198.35</c:v>
                </c:pt>
                <c:pt idx="4054">
                  <c:v>198.39999999999998</c:v>
                </c:pt>
                <c:pt idx="4055">
                  <c:v>198.45</c:v>
                </c:pt>
                <c:pt idx="4056">
                  <c:v>198.5</c:v>
                </c:pt>
                <c:pt idx="4057">
                  <c:v>198.54999999999998</c:v>
                </c:pt>
                <c:pt idx="4058">
                  <c:v>198.59999999999997</c:v>
                </c:pt>
                <c:pt idx="4059">
                  <c:v>198.64999999999998</c:v>
                </c:pt>
                <c:pt idx="4060">
                  <c:v>198.7</c:v>
                </c:pt>
                <c:pt idx="4061">
                  <c:v>198.75</c:v>
                </c:pt>
                <c:pt idx="4062">
                  <c:v>198.79999999999998</c:v>
                </c:pt>
                <c:pt idx="4063">
                  <c:v>198.85</c:v>
                </c:pt>
                <c:pt idx="4064">
                  <c:v>198.89999999999998</c:v>
                </c:pt>
                <c:pt idx="4065">
                  <c:v>198.95</c:v>
                </c:pt>
                <c:pt idx="4066">
                  <c:v>198.99999999999997</c:v>
                </c:pt>
                <c:pt idx="4067">
                  <c:v>199.04999999999998</c:v>
                </c:pt>
                <c:pt idx="4068">
                  <c:v>199.1</c:v>
                </c:pt>
                <c:pt idx="4069">
                  <c:v>199.15</c:v>
                </c:pt>
                <c:pt idx="4070">
                  <c:v>199.2</c:v>
                </c:pt>
                <c:pt idx="4071">
                  <c:v>199.24999999999997</c:v>
                </c:pt>
                <c:pt idx="4072">
                  <c:v>199.29999999999998</c:v>
                </c:pt>
                <c:pt idx="4073">
                  <c:v>199.35</c:v>
                </c:pt>
                <c:pt idx="4074">
                  <c:v>199.39999999999998</c:v>
                </c:pt>
                <c:pt idx="4075">
                  <c:v>199.45</c:v>
                </c:pt>
                <c:pt idx="4076">
                  <c:v>199.5</c:v>
                </c:pt>
                <c:pt idx="4077">
                  <c:v>199.55</c:v>
                </c:pt>
                <c:pt idx="4078">
                  <c:v>199.59999999999997</c:v>
                </c:pt>
                <c:pt idx="4079">
                  <c:v>199.64999999999998</c:v>
                </c:pt>
                <c:pt idx="4080">
                  <c:v>199.7</c:v>
                </c:pt>
                <c:pt idx="4081">
                  <c:v>199.75</c:v>
                </c:pt>
                <c:pt idx="4082">
                  <c:v>199.79999999999998</c:v>
                </c:pt>
                <c:pt idx="4083">
                  <c:v>199.85</c:v>
                </c:pt>
                <c:pt idx="4084">
                  <c:v>199.9</c:v>
                </c:pt>
                <c:pt idx="4085">
                  <c:v>199.95</c:v>
                </c:pt>
                <c:pt idx="4086">
                  <c:v>199.99999999999997</c:v>
                </c:pt>
                <c:pt idx="4087">
                  <c:v>200.04999999999998</c:v>
                </c:pt>
                <c:pt idx="4088">
                  <c:v>200.1</c:v>
                </c:pt>
                <c:pt idx="4089">
                  <c:v>200.14999999999998</c:v>
                </c:pt>
                <c:pt idx="4090">
                  <c:v>200.2</c:v>
                </c:pt>
                <c:pt idx="4091">
                  <c:v>200.25</c:v>
                </c:pt>
                <c:pt idx="4092">
                  <c:v>200.29999999999998</c:v>
                </c:pt>
                <c:pt idx="4093">
                  <c:v>200.34999999999997</c:v>
                </c:pt>
                <c:pt idx="4094">
                  <c:v>200.39999999999998</c:v>
                </c:pt>
                <c:pt idx="4095">
                  <c:v>200.45</c:v>
                </c:pt>
                <c:pt idx="4096">
                  <c:v>200.5</c:v>
                </c:pt>
                <c:pt idx="4097">
                  <c:v>200.54999999999998</c:v>
                </c:pt>
                <c:pt idx="4098">
                  <c:v>200.6</c:v>
                </c:pt>
                <c:pt idx="4099">
                  <c:v>200.64999999999998</c:v>
                </c:pt>
                <c:pt idx="4100">
                  <c:v>200.7</c:v>
                </c:pt>
                <c:pt idx="4101">
                  <c:v>200.74999999999997</c:v>
                </c:pt>
                <c:pt idx="4102">
                  <c:v>200.79999999999998</c:v>
                </c:pt>
                <c:pt idx="4103">
                  <c:v>200.85</c:v>
                </c:pt>
                <c:pt idx="4104">
                  <c:v>200.9</c:v>
                </c:pt>
                <c:pt idx="4105">
                  <c:v>200.95</c:v>
                </c:pt>
                <c:pt idx="4106">
                  <c:v>201</c:v>
                </c:pt>
                <c:pt idx="4107">
                  <c:v>201.04999999999998</c:v>
                </c:pt>
                <c:pt idx="4108">
                  <c:v>201.1</c:v>
                </c:pt>
                <c:pt idx="4109">
                  <c:v>201.14999999999998</c:v>
                </c:pt>
                <c:pt idx="4110">
                  <c:v>201.2</c:v>
                </c:pt>
                <c:pt idx="4111">
                  <c:v>201.25</c:v>
                </c:pt>
                <c:pt idx="4112">
                  <c:v>201.29999999999998</c:v>
                </c:pt>
                <c:pt idx="4113">
                  <c:v>201.35</c:v>
                </c:pt>
                <c:pt idx="4114">
                  <c:v>201.39999999999998</c:v>
                </c:pt>
                <c:pt idx="4115">
                  <c:v>201.45</c:v>
                </c:pt>
                <c:pt idx="4116">
                  <c:v>201.49999999999997</c:v>
                </c:pt>
                <c:pt idx="4117">
                  <c:v>201.54999999999998</c:v>
                </c:pt>
                <c:pt idx="4118">
                  <c:v>201.6</c:v>
                </c:pt>
                <c:pt idx="4119">
                  <c:v>201.65</c:v>
                </c:pt>
                <c:pt idx="4120">
                  <c:v>201.7</c:v>
                </c:pt>
                <c:pt idx="4121">
                  <c:v>201.74999999999997</c:v>
                </c:pt>
                <c:pt idx="4122">
                  <c:v>201.79999999999998</c:v>
                </c:pt>
                <c:pt idx="4123">
                  <c:v>201.85</c:v>
                </c:pt>
                <c:pt idx="4124">
                  <c:v>201.89999999999998</c:v>
                </c:pt>
                <c:pt idx="4125">
                  <c:v>201.95</c:v>
                </c:pt>
                <c:pt idx="4126">
                  <c:v>202</c:v>
                </c:pt>
                <c:pt idx="4127">
                  <c:v>202.05</c:v>
                </c:pt>
                <c:pt idx="4128">
                  <c:v>202.09999999999997</c:v>
                </c:pt>
                <c:pt idx="4129">
                  <c:v>202.14999999999998</c:v>
                </c:pt>
                <c:pt idx="4130">
                  <c:v>202.2</c:v>
                </c:pt>
                <c:pt idx="4131">
                  <c:v>202.25</c:v>
                </c:pt>
                <c:pt idx="4132">
                  <c:v>202.29999999999998</c:v>
                </c:pt>
                <c:pt idx="4133">
                  <c:v>202.35</c:v>
                </c:pt>
                <c:pt idx="4134">
                  <c:v>202.4</c:v>
                </c:pt>
                <c:pt idx="4135">
                  <c:v>202.45</c:v>
                </c:pt>
                <c:pt idx="4136">
                  <c:v>202.49999999999997</c:v>
                </c:pt>
                <c:pt idx="4137">
                  <c:v>202.54999999999998</c:v>
                </c:pt>
                <c:pt idx="4138">
                  <c:v>202.6</c:v>
                </c:pt>
                <c:pt idx="4139">
                  <c:v>202.65</c:v>
                </c:pt>
                <c:pt idx="4140">
                  <c:v>202.7</c:v>
                </c:pt>
                <c:pt idx="4141">
                  <c:v>202.75</c:v>
                </c:pt>
                <c:pt idx="4142">
                  <c:v>202.79999999999998</c:v>
                </c:pt>
                <c:pt idx="4143">
                  <c:v>202.85</c:v>
                </c:pt>
                <c:pt idx="4144">
                  <c:v>202.89999999999998</c:v>
                </c:pt>
                <c:pt idx="4145">
                  <c:v>202.95</c:v>
                </c:pt>
                <c:pt idx="4146">
                  <c:v>203</c:v>
                </c:pt>
                <c:pt idx="4147">
                  <c:v>203.04999999999998</c:v>
                </c:pt>
                <c:pt idx="4148">
                  <c:v>203.1</c:v>
                </c:pt>
                <c:pt idx="4149">
                  <c:v>203.14999999999998</c:v>
                </c:pt>
                <c:pt idx="4150">
                  <c:v>203.2</c:v>
                </c:pt>
                <c:pt idx="4151">
                  <c:v>203.24999999999997</c:v>
                </c:pt>
                <c:pt idx="4152">
                  <c:v>203.29999999999998</c:v>
                </c:pt>
                <c:pt idx="4153">
                  <c:v>203.35</c:v>
                </c:pt>
                <c:pt idx="4154">
                  <c:v>203.4</c:v>
                </c:pt>
                <c:pt idx="4155">
                  <c:v>203.45</c:v>
                </c:pt>
                <c:pt idx="4156">
                  <c:v>203.49999999999997</c:v>
                </c:pt>
                <c:pt idx="4157">
                  <c:v>203.54999999999998</c:v>
                </c:pt>
                <c:pt idx="4158">
                  <c:v>203.6</c:v>
                </c:pt>
                <c:pt idx="4159">
                  <c:v>203.64999999999998</c:v>
                </c:pt>
                <c:pt idx="4160">
                  <c:v>203.7</c:v>
                </c:pt>
                <c:pt idx="4161">
                  <c:v>203.75</c:v>
                </c:pt>
                <c:pt idx="4162">
                  <c:v>203.8</c:v>
                </c:pt>
                <c:pt idx="4163">
                  <c:v>203.84999999999997</c:v>
                </c:pt>
                <c:pt idx="4164">
                  <c:v>203.89999999999998</c:v>
                </c:pt>
                <c:pt idx="4165">
                  <c:v>203.95</c:v>
                </c:pt>
                <c:pt idx="4166">
                  <c:v>204</c:v>
                </c:pt>
                <c:pt idx="4167">
                  <c:v>204.04999999999998</c:v>
                </c:pt>
                <c:pt idx="4168">
                  <c:v>204.1</c:v>
                </c:pt>
                <c:pt idx="4169">
                  <c:v>204.15</c:v>
                </c:pt>
                <c:pt idx="4170">
                  <c:v>204.2</c:v>
                </c:pt>
                <c:pt idx="4171">
                  <c:v>204.24999999999997</c:v>
                </c:pt>
                <c:pt idx="4172">
                  <c:v>204.29999999999998</c:v>
                </c:pt>
                <c:pt idx="4173">
                  <c:v>204.35</c:v>
                </c:pt>
                <c:pt idx="4174">
                  <c:v>204.39999999999998</c:v>
                </c:pt>
                <c:pt idx="4175">
                  <c:v>204.45</c:v>
                </c:pt>
                <c:pt idx="4176">
                  <c:v>204.5</c:v>
                </c:pt>
                <c:pt idx="4177">
                  <c:v>204.54999999999998</c:v>
                </c:pt>
                <c:pt idx="4178">
                  <c:v>204.59999999999997</c:v>
                </c:pt>
                <c:pt idx="4179">
                  <c:v>204.64999999999998</c:v>
                </c:pt>
                <c:pt idx="4180">
                  <c:v>204.7</c:v>
                </c:pt>
                <c:pt idx="4181">
                  <c:v>204.75</c:v>
                </c:pt>
                <c:pt idx="4182">
                  <c:v>204.79999999999998</c:v>
                </c:pt>
                <c:pt idx="4183">
                  <c:v>204.85</c:v>
                </c:pt>
                <c:pt idx="4184">
                  <c:v>204.89999999999998</c:v>
                </c:pt>
                <c:pt idx="4185">
                  <c:v>204.95</c:v>
                </c:pt>
                <c:pt idx="4186">
                  <c:v>204.99999999999997</c:v>
                </c:pt>
                <c:pt idx="4187">
                  <c:v>205.04999999999998</c:v>
                </c:pt>
                <c:pt idx="4188">
                  <c:v>205.1</c:v>
                </c:pt>
                <c:pt idx="4189">
                  <c:v>205.15</c:v>
                </c:pt>
                <c:pt idx="4190">
                  <c:v>205.2</c:v>
                </c:pt>
                <c:pt idx="4191">
                  <c:v>205.24999999999997</c:v>
                </c:pt>
                <c:pt idx="4192">
                  <c:v>205.29999999999998</c:v>
                </c:pt>
                <c:pt idx="4193">
                  <c:v>205.35</c:v>
                </c:pt>
                <c:pt idx="4194">
                  <c:v>205.39999999999998</c:v>
                </c:pt>
                <c:pt idx="4195">
                  <c:v>205.45</c:v>
                </c:pt>
                <c:pt idx="4196">
                  <c:v>205.5</c:v>
                </c:pt>
                <c:pt idx="4197">
                  <c:v>205.55</c:v>
                </c:pt>
                <c:pt idx="4198">
                  <c:v>205.59999999999997</c:v>
                </c:pt>
                <c:pt idx="4199">
                  <c:v>205.64999999999998</c:v>
                </c:pt>
                <c:pt idx="4200">
                  <c:v>205.7</c:v>
                </c:pt>
                <c:pt idx="4201">
                  <c:v>205.75</c:v>
                </c:pt>
                <c:pt idx="4202">
                  <c:v>205.79999999999998</c:v>
                </c:pt>
                <c:pt idx="4203">
                  <c:v>205.85</c:v>
                </c:pt>
                <c:pt idx="4204">
                  <c:v>205.9</c:v>
                </c:pt>
                <c:pt idx="4205">
                  <c:v>205.95</c:v>
                </c:pt>
                <c:pt idx="4206">
                  <c:v>205.99999999999997</c:v>
                </c:pt>
                <c:pt idx="4207">
                  <c:v>206.04999999999998</c:v>
                </c:pt>
                <c:pt idx="4208">
                  <c:v>206.1</c:v>
                </c:pt>
                <c:pt idx="4209">
                  <c:v>206.14999999999998</c:v>
                </c:pt>
                <c:pt idx="4210">
                  <c:v>206.2</c:v>
                </c:pt>
                <c:pt idx="4211">
                  <c:v>206.25</c:v>
                </c:pt>
                <c:pt idx="4212">
                  <c:v>206.29999999999998</c:v>
                </c:pt>
                <c:pt idx="4213">
                  <c:v>206.34999999999997</c:v>
                </c:pt>
                <c:pt idx="4214">
                  <c:v>206.39999999999998</c:v>
                </c:pt>
                <c:pt idx="4215">
                  <c:v>206.45</c:v>
                </c:pt>
                <c:pt idx="4216">
                  <c:v>206.5</c:v>
                </c:pt>
                <c:pt idx="4217">
                  <c:v>206.54999999999998</c:v>
                </c:pt>
                <c:pt idx="4218">
                  <c:v>206.6</c:v>
                </c:pt>
                <c:pt idx="4219">
                  <c:v>206.64999999999998</c:v>
                </c:pt>
                <c:pt idx="4220">
                  <c:v>206.7</c:v>
                </c:pt>
                <c:pt idx="4221">
                  <c:v>206.74999999999997</c:v>
                </c:pt>
                <c:pt idx="4222">
                  <c:v>206.79999999999998</c:v>
                </c:pt>
                <c:pt idx="4223">
                  <c:v>206.85</c:v>
                </c:pt>
                <c:pt idx="4224">
                  <c:v>206.9</c:v>
                </c:pt>
                <c:pt idx="4225">
                  <c:v>206.95</c:v>
                </c:pt>
                <c:pt idx="4226">
                  <c:v>206.99999999999997</c:v>
                </c:pt>
                <c:pt idx="4227">
                  <c:v>207.04999999999998</c:v>
                </c:pt>
                <c:pt idx="4228">
                  <c:v>207.1</c:v>
                </c:pt>
                <c:pt idx="4229">
                  <c:v>207.14999999999998</c:v>
                </c:pt>
                <c:pt idx="4230">
                  <c:v>207.2</c:v>
                </c:pt>
                <c:pt idx="4231">
                  <c:v>207.25</c:v>
                </c:pt>
                <c:pt idx="4232">
                  <c:v>207.29999999999998</c:v>
                </c:pt>
                <c:pt idx="4233">
                  <c:v>207.34999999999997</c:v>
                </c:pt>
                <c:pt idx="4234">
                  <c:v>207.39999999999998</c:v>
                </c:pt>
                <c:pt idx="4235">
                  <c:v>207.45</c:v>
                </c:pt>
                <c:pt idx="4236">
                  <c:v>207.49999999999997</c:v>
                </c:pt>
                <c:pt idx="4237">
                  <c:v>207.54999999999998</c:v>
                </c:pt>
                <c:pt idx="4238">
                  <c:v>207.6</c:v>
                </c:pt>
                <c:pt idx="4239">
                  <c:v>207.65</c:v>
                </c:pt>
                <c:pt idx="4240">
                  <c:v>207.69999999999996</c:v>
                </c:pt>
                <c:pt idx="4241">
                  <c:v>207.74999999999997</c:v>
                </c:pt>
                <c:pt idx="4242">
                  <c:v>207.79999999999998</c:v>
                </c:pt>
                <c:pt idx="4243">
                  <c:v>207.85</c:v>
                </c:pt>
                <c:pt idx="4244">
                  <c:v>207.89999999999998</c:v>
                </c:pt>
                <c:pt idx="4245">
                  <c:v>207.95</c:v>
                </c:pt>
                <c:pt idx="4246">
                  <c:v>208</c:v>
                </c:pt>
                <c:pt idx="4247">
                  <c:v>208.04999999999998</c:v>
                </c:pt>
                <c:pt idx="4248">
                  <c:v>208.09999999999997</c:v>
                </c:pt>
                <c:pt idx="4249">
                  <c:v>208.14999999999998</c:v>
                </c:pt>
                <c:pt idx="4250">
                  <c:v>208.2</c:v>
                </c:pt>
                <c:pt idx="4251">
                  <c:v>208.25</c:v>
                </c:pt>
                <c:pt idx="4252">
                  <c:v>208.29999999999998</c:v>
                </c:pt>
                <c:pt idx="4253">
                  <c:v>208.35</c:v>
                </c:pt>
                <c:pt idx="4254">
                  <c:v>208.39999999999998</c:v>
                </c:pt>
                <c:pt idx="4255">
                  <c:v>208.45</c:v>
                </c:pt>
                <c:pt idx="4256">
                  <c:v>208.49999999999997</c:v>
                </c:pt>
                <c:pt idx="4257">
                  <c:v>208.54999999999998</c:v>
                </c:pt>
                <c:pt idx="4258">
                  <c:v>208.6</c:v>
                </c:pt>
                <c:pt idx="4259">
                  <c:v>208.65</c:v>
                </c:pt>
                <c:pt idx="4260">
                  <c:v>208.7</c:v>
                </c:pt>
                <c:pt idx="4261">
                  <c:v>208.75</c:v>
                </c:pt>
                <c:pt idx="4262">
                  <c:v>208.79999999999998</c:v>
                </c:pt>
                <c:pt idx="4263">
                  <c:v>208.85</c:v>
                </c:pt>
                <c:pt idx="4264">
                  <c:v>208.89999999999998</c:v>
                </c:pt>
                <c:pt idx="4265">
                  <c:v>208.95</c:v>
                </c:pt>
                <c:pt idx="4266">
                  <c:v>209</c:v>
                </c:pt>
                <c:pt idx="4267">
                  <c:v>209.04999999999998</c:v>
                </c:pt>
                <c:pt idx="4268">
                  <c:v>209.1</c:v>
                </c:pt>
                <c:pt idx="4269">
                  <c:v>209.14999999999998</c:v>
                </c:pt>
                <c:pt idx="4270">
                  <c:v>209.2</c:v>
                </c:pt>
                <c:pt idx="4271">
                  <c:v>209.24999999999997</c:v>
                </c:pt>
                <c:pt idx="4272">
                  <c:v>209.29999999999998</c:v>
                </c:pt>
                <c:pt idx="4273">
                  <c:v>209.35</c:v>
                </c:pt>
                <c:pt idx="4274">
                  <c:v>209.4</c:v>
                </c:pt>
                <c:pt idx="4275">
                  <c:v>209.45</c:v>
                </c:pt>
                <c:pt idx="4276">
                  <c:v>209.49999999999997</c:v>
                </c:pt>
                <c:pt idx="4277">
                  <c:v>209.54999999999998</c:v>
                </c:pt>
                <c:pt idx="4278">
                  <c:v>209.6</c:v>
                </c:pt>
                <c:pt idx="4279">
                  <c:v>209.64999999999998</c:v>
                </c:pt>
                <c:pt idx="4280">
                  <c:v>209.7</c:v>
                </c:pt>
                <c:pt idx="4281">
                  <c:v>209.75</c:v>
                </c:pt>
                <c:pt idx="4282">
                  <c:v>209.8</c:v>
                </c:pt>
                <c:pt idx="4283">
                  <c:v>209.84999999999997</c:v>
                </c:pt>
                <c:pt idx="4284">
                  <c:v>209.89999999999998</c:v>
                </c:pt>
                <c:pt idx="4285">
                  <c:v>209.95</c:v>
                </c:pt>
                <c:pt idx="4286">
                  <c:v>210</c:v>
                </c:pt>
                <c:pt idx="4287">
                  <c:v>210.04999999999998</c:v>
                </c:pt>
                <c:pt idx="4288">
                  <c:v>210.1</c:v>
                </c:pt>
                <c:pt idx="4289">
                  <c:v>210.15</c:v>
                </c:pt>
                <c:pt idx="4290">
                  <c:v>210.2</c:v>
                </c:pt>
                <c:pt idx="4291">
                  <c:v>210.24999999999997</c:v>
                </c:pt>
                <c:pt idx="4292">
                  <c:v>210.29999999999998</c:v>
                </c:pt>
                <c:pt idx="4293">
                  <c:v>210.35</c:v>
                </c:pt>
                <c:pt idx="4294">
                  <c:v>210.4</c:v>
                </c:pt>
                <c:pt idx="4295">
                  <c:v>210.45</c:v>
                </c:pt>
                <c:pt idx="4296">
                  <c:v>210.5</c:v>
                </c:pt>
                <c:pt idx="4297">
                  <c:v>210.54999999999998</c:v>
                </c:pt>
                <c:pt idx="4298">
                  <c:v>210.59999999999997</c:v>
                </c:pt>
                <c:pt idx="4299">
                  <c:v>210.64999999999998</c:v>
                </c:pt>
                <c:pt idx="4300">
                  <c:v>210.7</c:v>
                </c:pt>
                <c:pt idx="4301">
                  <c:v>210.75</c:v>
                </c:pt>
                <c:pt idx="4302">
                  <c:v>210.79999999999998</c:v>
                </c:pt>
                <c:pt idx="4303">
                  <c:v>210.85</c:v>
                </c:pt>
                <c:pt idx="4304">
                  <c:v>210.89999999999998</c:v>
                </c:pt>
                <c:pt idx="4305">
                  <c:v>210.95</c:v>
                </c:pt>
                <c:pt idx="4306">
                  <c:v>210.99999999999997</c:v>
                </c:pt>
                <c:pt idx="4307">
                  <c:v>211.04999999999998</c:v>
                </c:pt>
                <c:pt idx="4308">
                  <c:v>211.1</c:v>
                </c:pt>
                <c:pt idx="4309">
                  <c:v>211.15</c:v>
                </c:pt>
                <c:pt idx="4310">
                  <c:v>211.2</c:v>
                </c:pt>
                <c:pt idx="4311">
                  <c:v>211.24999999999997</c:v>
                </c:pt>
                <c:pt idx="4312">
                  <c:v>211.29999999999998</c:v>
                </c:pt>
                <c:pt idx="4313">
                  <c:v>211.35</c:v>
                </c:pt>
                <c:pt idx="4314">
                  <c:v>211.39999999999998</c:v>
                </c:pt>
                <c:pt idx="4315">
                  <c:v>211.45</c:v>
                </c:pt>
                <c:pt idx="4316">
                  <c:v>211.5</c:v>
                </c:pt>
                <c:pt idx="4317">
                  <c:v>211.55</c:v>
                </c:pt>
                <c:pt idx="4318">
                  <c:v>211.59999999999997</c:v>
                </c:pt>
                <c:pt idx="4319">
                  <c:v>211.64999999999998</c:v>
                </c:pt>
                <c:pt idx="4320">
                  <c:v>211.7</c:v>
                </c:pt>
                <c:pt idx="4321">
                  <c:v>211.75</c:v>
                </c:pt>
                <c:pt idx="4322">
                  <c:v>211.79999999999998</c:v>
                </c:pt>
                <c:pt idx="4323">
                  <c:v>211.85</c:v>
                </c:pt>
                <c:pt idx="4324">
                  <c:v>211.9</c:v>
                </c:pt>
                <c:pt idx="4325">
                  <c:v>211.95</c:v>
                </c:pt>
                <c:pt idx="4326">
                  <c:v>211.99999999999997</c:v>
                </c:pt>
                <c:pt idx="4327">
                  <c:v>212.04999999999998</c:v>
                </c:pt>
                <c:pt idx="4328">
                  <c:v>212.1</c:v>
                </c:pt>
                <c:pt idx="4329">
                  <c:v>212.14999999999998</c:v>
                </c:pt>
                <c:pt idx="4330">
                  <c:v>212.2</c:v>
                </c:pt>
                <c:pt idx="4331">
                  <c:v>212.25</c:v>
                </c:pt>
                <c:pt idx="4332">
                  <c:v>212.29999999999998</c:v>
                </c:pt>
                <c:pt idx="4333">
                  <c:v>212.34999999999997</c:v>
                </c:pt>
                <c:pt idx="4334">
                  <c:v>212.39999999999998</c:v>
                </c:pt>
                <c:pt idx="4335">
                  <c:v>212.45</c:v>
                </c:pt>
                <c:pt idx="4336">
                  <c:v>212.5</c:v>
                </c:pt>
                <c:pt idx="4337">
                  <c:v>212.54999999999998</c:v>
                </c:pt>
                <c:pt idx="4338">
                  <c:v>212.6</c:v>
                </c:pt>
                <c:pt idx="4339">
                  <c:v>212.64999999999998</c:v>
                </c:pt>
                <c:pt idx="4340">
                  <c:v>212.7</c:v>
                </c:pt>
                <c:pt idx="4341">
                  <c:v>212.74999999999997</c:v>
                </c:pt>
                <c:pt idx="4342">
                  <c:v>212.79999999999998</c:v>
                </c:pt>
                <c:pt idx="4343">
                  <c:v>212.85</c:v>
                </c:pt>
                <c:pt idx="4344">
                  <c:v>212.9</c:v>
                </c:pt>
                <c:pt idx="4345">
                  <c:v>212.95</c:v>
                </c:pt>
                <c:pt idx="4346">
                  <c:v>212.99999999999997</c:v>
                </c:pt>
                <c:pt idx="4347">
                  <c:v>213.04999999999998</c:v>
                </c:pt>
                <c:pt idx="4348">
                  <c:v>213.1</c:v>
                </c:pt>
                <c:pt idx="4349">
                  <c:v>213.14999999999998</c:v>
                </c:pt>
                <c:pt idx="4350">
                  <c:v>213.2</c:v>
                </c:pt>
                <c:pt idx="4351">
                  <c:v>213.25</c:v>
                </c:pt>
                <c:pt idx="4352">
                  <c:v>213.3</c:v>
                </c:pt>
                <c:pt idx="4353">
                  <c:v>213.34999999999997</c:v>
                </c:pt>
                <c:pt idx="4354">
                  <c:v>213.39999999999998</c:v>
                </c:pt>
                <c:pt idx="4355">
                  <c:v>213.45</c:v>
                </c:pt>
                <c:pt idx="4356">
                  <c:v>213.5</c:v>
                </c:pt>
                <c:pt idx="4357">
                  <c:v>213.54999999999998</c:v>
                </c:pt>
                <c:pt idx="4358">
                  <c:v>213.6</c:v>
                </c:pt>
                <c:pt idx="4359">
                  <c:v>213.65</c:v>
                </c:pt>
                <c:pt idx="4360">
                  <c:v>213.7</c:v>
                </c:pt>
                <c:pt idx="4361">
                  <c:v>213.74999999999997</c:v>
                </c:pt>
                <c:pt idx="4362">
                  <c:v>213.79999999999998</c:v>
                </c:pt>
                <c:pt idx="4363">
                  <c:v>213.85</c:v>
                </c:pt>
                <c:pt idx="4364">
                  <c:v>213.89999999999998</c:v>
                </c:pt>
                <c:pt idx="4365">
                  <c:v>213.95</c:v>
                </c:pt>
                <c:pt idx="4366">
                  <c:v>214</c:v>
                </c:pt>
                <c:pt idx="4367">
                  <c:v>214.04999999999998</c:v>
                </c:pt>
                <c:pt idx="4368">
                  <c:v>214.09999999999997</c:v>
                </c:pt>
                <c:pt idx="4369">
                  <c:v>214.14999999999998</c:v>
                </c:pt>
                <c:pt idx="4370">
                  <c:v>214.2</c:v>
                </c:pt>
                <c:pt idx="4371">
                  <c:v>214.25</c:v>
                </c:pt>
                <c:pt idx="4372">
                  <c:v>214.29999999999998</c:v>
                </c:pt>
                <c:pt idx="4373">
                  <c:v>214.35</c:v>
                </c:pt>
                <c:pt idx="4374">
                  <c:v>214.39999999999998</c:v>
                </c:pt>
                <c:pt idx="4375">
                  <c:v>214.45</c:v>
                </c:pt>
                <c:pt idx="4376">
                  <c:v>214.49999999999997</c:v>
                </c:pt>
                <c:pt idx="4377">
                  <c:v>214.54999999999998</c:v>
                </c:pt>
                <c:pt idx="4378">
                  <c:v>214.6</c:v>
                </c:pt>
                <c:pt idx="4379">
                  <c:v>214.65</c:v>
                </c:pt>
                <c:pt idx="4380">
                  <c:v>214.7</c:v>
                </c:pt>
                <c:pt idx="4381">
                  <c:v>214.74999999999997</c:v>
                </c:pt>
                <c:pt idx="4382">
                  <c:v>214.79999999999998</c:v>
                </c:pt>
                <c:pt idx="4383">
                  <c:v>214.85</c:v>
                </c:pt>
                <c:pt idx="4384">
                  <c:v>214.89999999999998</c:v>
                </c:pt>
                <c:pt idx="4385">
                  <c:v>214.95</c:v>
                </c:pt>
                <c:pt idx="4386">
                  <c:v>215</c:v>
                </c:pt>
                <c:pt idx="4387">
                  <c:v>215.04999999999998</c:v>
                </c:pt>
                <c:pt idx="4388">
                  <c:v>215.09999999999997</c:v>
                </c:pt>
                <c:pt idx="4389">
                  <c:v>215.14999999999998</c:v>
                </c:pt>
                <c:pt idx="4390">
                  <c:v>215.2</c:v>
                </c:pt>
                <c:pt idx="4391">
                  <c:v>215.24999999999997</c:v>
                </c:pt>
                <c:pt idx="4392">
                  <c:v>215.29999999999998</c:v>
                </c:pt>
                <c:pt idx="4393">
                  <c:v>215.35</c:v>
                </c:pt>
                <c:pt idx="4394">
                  <c:v>215.4</c:v>
                </c:pt>
                <c:pt idx="4395">
                  <c:v>215.44999999999996</c:v>
                </c:pt>
                <c:pt idx="4396">
                  <c:v>215.49999999999997</c:v>
                </c:pt>
                <c:pt idx="4397">
                  <c:v>215.54999999999998</c:v>
                </c:pt>
                <c:pt idx="4398">
                  <c:v>215.6</c:v>
                </c:pt>
                <c:pt idx="4399">
                  <c:v>215.64999999999998</c:v>
                </c:pt>
                <c:pt idx="4400">
                  <c:v>215.7</c:v>
                </c:pt>
                <c:pt idx="4401">
                  <c:v>215.75</c:v>
                </c:pt>
                <c:pt idx="4402">
                  <c:v>215.79999999999998</c:v>
                </c:pt>
                <c:pt idx="4403">
                  <c:v>215.84999999999997</c:v>
                </c:pt>
                <c:pt idx="4404">
                  <c:v>215.89999999999998</c:v>
                </c:pt>
                <c:pt idx="4405">
                  <c:v>215.95</c:v>
                </c:pt>
                <c:pt idx="4406">
                  <c:v>216</c:v>
                </c:pt>
                <c:pt idx="4407">
                  <c:v>216.04999999999998</c:v>
                </c:pt>
                <c:pt idx="4408">
                  <c:v>216.1</c:v>
                </c:pt>
                <c:pt idx="4409">
                  <c:v>216.15</c:v>
                </c:pt>
                <c:pt idx="4410">
                  <c:v>216.2</c:v>
                </c:pt>
                <c:pt idx="4411">
                  <c:v>216.24999999999997</c:v>
                </c:pt>
                <c:pt idx="4412">
                  <c:v>216.29999999999998</c:v>
                </c:pt>
                <c:pt idx="4413">
                  <c:v>216.35</c:v>
                </c:pt>
                <c:pt idx="4414">
                  <c:v>216.4</c:v>
                </c:pt>
                <c:pt idx="4415">
                  <c:v>216.45</c:v>
                </c:pt>
                <c:pt idx="4416">
                  <c:v>216.5</c:v>
                </c:pt>
                <c:pt idx="4417">
                  <c:v>216.54999999999998</c:v>
                </c:pt>
                <c:pt idx="4418">
                  <c:v>216.6</c:v>
                </c:pt>
                <c:pt idx="4419">
                  <c:v>216.64999999999998</c:v>
                </c:pt>
                <c:pt idx="4420">
                  <c:v>216.7</c:v>
                </c:pt>
                <c:pt idx="4421">
                  <c:v>216.75</c:v>
                </c:pt>
                <c:pt idx="4422">
                  <c:v>216.79999999999998</c:v>
                </c:pt>
                <c:pt idx="4423">
                  <c:v>216.85</c:v>
                </c:pt>
                <c:pt idx="4424">
                  <c:v>216.89999999999998</c:v>
                </c:pt>
                <c:pt idx="4425">
                  <c:v>216.95</c:v>
                </c:pt>
                <c:pt idx="4426">
                  <c:v>216.99999999999997</c:v>
                </c:pt>
                <c:pt idx="4427">
                  <c:v>217.04999999999998</c:v>
                </c:pt>
                <c:pt idx="4428">
                  <c:v>217.1</c:v>
                </c:pt>
                <c:pt idx="4429">
                  <c:v>217.15</c:v>
                </c:pt>
                <c:pt idx="4430">
                  <c:v>217.2</c:v>
                </c:pt>
                <c:pt idx="4431">
                  <c:v>217.24999999999997</c:v>
                </c:pt>
                <c:pt idx="4432">
                  <c:v>217.29999999999998</c:v>
                </c:pt>
                <c:pt idx="4433">
                  <c:v>217.35</c:v>
                </c:pt>
                <c:pt idx="4434">
                  <c:v>217.39999999999998</c:v>
                </c:pt>
                <c:pt idx="4435">
                  <c:v>217.45</c:v>
                </c:pt>
                <c:pt idx="4436">
                  <c:v>217.5</c:v>
                </c:pt>
                <c:pt idx="4437">
                  <c:v>217.55</c:v>
                </c:pt>
                <c:pt idx="4438">
                  <c:v>217.59999999999997</c:v>
                </c:pt>
                <c:pt idx="4439">
                  <c:v>217.64999999999998</c:v>
                </c:pt>
                <c:pt idx="4440">
                  <c:v>217.7</c:v>
                </c:pt>
                <c:pt idx="4441">
                  <c:v>217.75</c:v>
                </c:pt>
                <c:pt idx="4442">
                  <c:v>217.79999999999998</c:v>
                </c:pt>
                <c:pt idx="4443">
                  <c:v>217.85</c:v>
                </c:pt>
                <c:pt idx="4444">
                  <c:v>217.9</c:v>
                </c:pt>
                <c:pt idx="4445">
                  <c:v>217.95</c:v>
                </c:pt>
                <c:pt idx="4446">
                  <c:v>217.99999999999997</c:v>
                </c:pt>
                <c:pt idx="4447">
                  <c:v>218.04999999999998</c:v>
                </c:pt>
                <c:pt idx="4448">
                  <c:v>218.1</c:v>
                </c:pt>
                <c:pt idx="4449">
                  <c:v>218.14999999999998</c:v>
                </c:pt>
                <c:pt idx="4450">
                  <c:v>218.2</c:v>
                </c:pt>
                <c:pt idx="4451">
                  <c:v>218.25</c:v>
                </c:pt>
                <c:pt idx="4452">
                  <c:v>218.29999999999998</c:v>
                </c:pt>
                <c:pt idx="4453">
                  <c:v>218.34999999999997</c:v>
                </c:pt>
                <c:pt idx="4454">
                  <c:v>218.39999999999998</c:v>
                </c:pt>
                <c:pt idx="4455">
                  <c:v>218.45</c:v>
                </c:pt>
                <c:pt idx="4456">
                  <c:v>218.5</c:v>
                </c:pt>
                <c:pt idx="4457">
                  <c:v>218.54999999999998</c:v>
                </c:pt>
                <c:pt idx="4458">
                  <c:v>218.6</c:v>
                </c:pt>
                <c:pt idx="4459">
                  <c:v>218.64999999999998</c:v>
                </c:pt>
                <c:pt idx="4460">
                  <c:v>218.7</c:v>
                </c:pt>
                <c:pt idx="4461">
                  <c:v>218.74999999999997</c:v>
                </c:pt>
                <c:pt idx="4462">
                  <c:v>218.79999999999998</c:v>
                </c:pt>
                <c:pt idx="4463">
                  <c:v>218.85</c:v>
                </c:pt>
                <c:pt idx="4464">
                  <c:v>218.9</c:v>
                </c:pt>
                <c:pt idx="4465">
                  <c:v>218.95</c:v>
                </c:pt>
                <c:pt idx="4466">
                  <c:v>218.99999999999997</c:v>
                </c:pt>
                <c:pt idx="4467">
                  <c:v>219.04999999999998</c:v>
                </c:pt>
                <c:pt idx="4468">
                  <c:v>219.1</c:v>
                </c:pt>
                <c:pt idx="4469">
                  <c:v>219.14999999999998</c:v>
                </c:pt>
                <c:pt idx="4470">
                  <c:v>219.2</c:v>
                </c:pt>
                <c:pt idx="4471">
                  <c:v>219.25</c:v>
                </c:pt>
                <c:pt idx="4472">
                  <c:v>219.3</c:v>
                </c:pt>
                <c:pt idx="4473">
                  <c:v>219.34999999999997</c:v>
                </c:pt>
                <c:pt idx="4474">
                  <c:v>219.39999999999998</c:v>
                </c:pt>
                <c:pt idx="4475">
                  <c:v>219.45</c:v>
                </c:pt>
                <c:pt idx="4476">
                  <c:v>219.5</c:v>
                </c:pt>
                <c:pt idx="4477">
                  <c:v>219.54999999999998</c:v>
                </c:pt>
                <c:pt idx="4478">
                  <c:v>219.6</c:v>
                </c:pt>
                <c:pt idx="4479">
                  <c:v>219.65</c:v>
                </c:pt>
                <c:pt idx="4480">
                  <c:v>219.7</c:v>
                </c:pt>
                <c:pt idx="4481">
                  <c:v>219.74999999999997</c:v>
                </c:pt>
                <c:pt idx="4482">
                  <c:v>219.79999999999998</c:v>
                </c:pt>
                <c:pt idx="4483">
                  <c:v>219.85</c:v>
                </c:pt>
                <c:pt idx="4484">
                  <c:v>219.89999999999998</c:v>
                </c:pt>
                <c:pt idx="4485">
                  <c:v>219.95</c:v>
                </c:pt>
                <c:pt idx="4486">
                  <c:v>220</c:v>
                </c:pt>
                <c:pt idx="4487">
                  <c:v>220.04999999999998</c:v>
                </c:pt>
                <c:pt idx="4488">
                  <c:v>220.09999999999997</c:v>
                </c:pt>
                <c:pt idx="4489">
                  <c:v>220.14999999999998</c:v>
                </c:pt>
                <c:pt idx="4490">
                  <c:v>220.2</c:v>
                </c:pt>
                <c:pt idx="4491">
                  <c:v>220.25</c:v>
                </c:pt>
                <c:pt idx="4492">
                  <c:v>220.29999999999998</c:v>
                </c:pt>
                <c:pt idx="4493">
                  <c:v>220.35</c:v>
                </c:pt>
                <c:pt idx="4494">
                  <c:v>220.39999999999998</c:v>
                </c:pt>
                <c:pt idx="4495">
                  <c:v>220.45</c:v>
                </c:pt>
                <c:pt idx="4496">
                  <c:v>220.49999999999997</c:v>
                </c:pt>
                <c:pt idx="4497">
                  <c:v>220.54999999999998</c:v>
                </c:pt>
                <c:pt idx="4498">
                  <c:v>220.6</c:v>
                </c:pt>
                <c:pt idx="4499">
                  <c:v>220.65</c:v>
                </c:pt>
                <c:pt idx="4500">
                  <c:v>220.7</c:v>
                </c:pt>
                <c:pt idx="4501">
                  <c:v>220.74999999999997</c:v>
                </c:pt>
                <c:pt idx="4502">
                  <c:v>220.79999999999998</c:v>
                </c:pt>
                <c:pt idx="4503">
                  <c:v>220.85</c:v>
                </c:pt>
                <c:pt idx="4504">
                  <c:v>220.89999999999998</c:v>
                </c:pt>
                <c:pt idx="4505">
                  <c:v>220.95</c:v>
                </c:pt>
                <c:pt idx="4506">
                  <c:v>221</c:v>
                </c:pt>
                <c:pt idx="4507">
                  <c:v>221.04999999999998</c:v>
                </c:pt>
                <c:pt idx="4508">
                  <c:v>221.09999999999997</c:v>
                </c:pt>
                <c:pt idx="4509">
                  <c:v>221.14999999999998</c:v>
                </c:pt>
                <c:pt idx="4510">
                  <c:v>221.2</c:v>
                </c:pt>
                <c:pt idx="4511">
                  <c:v>221.24999999999997</c:v>
                </c:pt>
                <c:pt idx="4512">
                  <c:v>221.29999999999998</c:v>
                </c:pt>
                <c:pt idx="4513">
                  <c:v>221.35</c:v>
                </c:pt>
                <c:pt idx="4514">
                  <c:v>221.4</c:v>
                </c:pt>
                <c:pt idx="4515">
                  <c:v>221.44999999999996</c:v>
                </c:pt>
                <c:pt idx="4516">
                  <c:v>221.49999999999997</c:v>
                </c:pt>
                <c:pt idx="4517">
                  <c:v>221.54999999999998</c:v>
                </c:pt>
                <c:pt idx="4518">
                  <c:v>221.6</c:v>
                </c:pt>
                <c:pt idx="4519">
                  <c:v>221.64999999999998</c:v>
                </c:pt>
                <c:pt idx="4520">
                  <c:v>221.7</c:v>
                </c:pt>
                <c:pt idx="4521">
                  <c:v>221.75</c:v>
                </c:pt>
                <c:pt idx="4522">
                  <c:v>221.79999999999998</c:v>
                </c:pt>
                <c:pt idx="4523">
                  <c:v>221.84999999999997</c:v>
                </c:pt>
                <c:pt idx="4524">
                  <c:v>221.89999999999998</c:v>
                </c:pt>
                <c:pt idx="4525">
                  <c:v>221.95</c:v>
                </c:pt>
                <c:pt idx="4526">
                  <c:v>222</c:v>
                </c:pt>
                <c:pt idx="4527">
                  <c:v>222.04999999999998</c:v>
                </c:pt>
                <c:pt idx="4528">
                  <c:v>222.1</c:v>
                </c:pt>
                <c:pt idx="4529">
                  <c:v>222.14999999999998</c:v>
                </c:pt>
                <c:pt idx="4530">
                  <c:v>222.2</c:v>
                </c:pt>
                <c:pt idx="4531">
                  <c:v>222.24999999999997</c:v>
                </c:pt>
                <c:pt idx="4532">
                  <c:v>222.29999999999998</c:v>
                </c:pt>
                <c:pt idx="4533">
                  <c:v>222.35</c:v>
                </c:pt>
                <c:pt idx="4534">
                  <c:v>222.4</c:v>
                </c:pt>
                <c:pt idx="4535">
                  <c:v>222.45</c:v>
                </c:pt>
                <c:pt idx="4536">
                  <c:v>222.49999999999997</c:v>
                </c:pt>
                <c:pt idx="4537">
                  <c:v>222.54999999999998</c:v>
                </c:pt>
                <c:pt idx="4538">
                  <c:v>222.6</c:v>
                </c:pt>
                <c:pt idx="4539">
                  <c:v>222.64999999999998</c:v>
                </c:pt>
                <c:pt idx="4540">
                  <c:v>222.7</c:v>
                </c:pt>
                <c:pt idx="4541">
                  <c:v>222.75</c:v>
                </c:pt>
                <c:pt idx="4542">
                  <c:v>222.79999999999998</c:v>
                </c:pt>
                <c:pt idx="4543">
                  <c:v>222.84999999999997</c:v>
                </c:pt>
                <c:pt idx="4544">
                  <c:v>222.89999999999998</c:v>
                </c:pt>
                <c:pt idx="4545">
                  <c:v>222.95</c:v>
                </c:pt>
                <c:pt idx="4546">
                  <c:v>222.99999999999997</c:v>
                </c:pt>
                <c:pt idx="4547">
                  <c:v>223.04999999999998</c:v>
                </c:pt>
                <c:pt idx="4548">
                  <c:v>223.1</c:v>
                </c:pt>
                <c:pt idx="4549">
                  <c:v>223.15</c:v>
                </c:pt>
                <c:pt idx="4550">
                  <c:v>223.19999999999996</c:v>
                </c:pt>
                <c:pt idx="4551">
                  <c:v>223.24999999999997</c:v>
                </c:pt>
                <c:pt idx="4552">
                  <c:v>223.29999999999998</c:v>
                </c:pt>
                <c:pt idx="4553">
                  <c:v>223.35</c:v>
                </c:pt>
                <c:pt idx="4554">
                  <c:v>223.39999999999998</c:v>
                </c:pt>
                <c:pt idx="4555">
                  <c:v>223.45</c:v>
                </c:pt>
                <c:pt idx="4556">
                  <c:v>223.5</c:v>
                </c:pt>
                <c:pt idx="4557">
                  <c:v>223.55</c:v>
                </c:pt>
                <c:pt idx="4558">
                  <c:v>223.59999999999997</c:v>
                </c:pt>
                <c:pt idx="4559">
                  <c:v>223.64999999999998</c:v>
                </c:pt>
                <c:pt idx="4560">
                  <c:v>223.7</c:v>
                </c:pt>
                <c:pt idx="4561">
                  <c:v>223.75</c:v>
                </c:pt>
                <c:pt idx="4562">
                  <c:v>223.79999999999998</c:v>
                </c:pt>
                <c:pt idx="4563">
                  <c:v>223.85</c:v>
                </c:pt>
                <c:pt idx="4564">
                  <c:v>223.9</c:v>
                </c:pt>
                <c:pt idx="4565">
                  <c:v>223.95</c:v>
                </c:pt>
                <c:pt idx="4566">
                  <c:v>223.99999999999997</c:v>
                </c:pt>
                <c:pt idx="4567">
                  <c:v>224.04999999999998</c:v>
                </c:pt>
                <c:pt idx="4568">
                  <c:v>224.1</c:v>
                </c:pt>
                <c:pt idx="4569">
                  <c:v>224.14999999999998</c:v>
                </c:pt>
                <c:pt idx="4570">
                  <c:v>224.2</c:v>
                </c:pt>
                <c:pt idx="4571">
                  <c:v>224.25</c:v>
                </c:pt>
                <c:pt idx="4572">
                  <c:v>224.29999999999998</c:v>
                </c:pt>
                <c:pt idx="4573">
                  <c:v>224.34999999999997</c:v>
                </c:pt>
                <c:pt idx="4574">
                  <c:v>224.39999999999998</c:v>
                </c:pt>
                <c:pt idx="4575">
                  <c:v>224.45</c:v>
                </c:pt>
                <c:pt idx="4576">
                  <c:v>224.5</c:v>
                </c:pt>
                <c:pt idx="4577">
                  <c:v>224.54999999999998</c:v>
                </c:pt>
                <c:pt idx="4578">
                  <c:v>224.6</c:v>
                </c:pt>
                <c:pt idx="4579">
                  <c:v>224.64999999999998</c:v>
                </c:pt>
                <c:pt idx="4580">
                  <c:v>224.7</c:v>
                </c:pt>
                <c:pt idx="4581">
                  <c:v>224.74999999999997</c:v>
                </c:pt>
                <c:pt idx="4582">
                  <c:v>224.79999999999998</c:v>
                </c:pt>
                <c:pt idx="4583">
                  <c:v>224.85</c:v>
                </c:pt>
                <c:pt idx="4584">
                  <c:v>224.9</c:v>
                </c:pt>
                <c:pt idx="4585">
                  <c:v>224.95</c:v>
                </c:pt>
                <c:pt idx="4586">
                  <c:v>224.99999999999997</c:v>
                </c:pt>
                <c:pt idx="4587">
                  <c:v>225.04999999999998</c:v>
                </c:pt>
                <c:pt idx="4588">
                  <c:v>225.1</c:v>
                </c:pt>
                <c:pt idx="4589">
                  <c:v>225.14999999999998</c:v>
                </c:pt>
                <c:pt idx="4590">
                  <c:v>225.2</c:v>
                </c:pt>
                <c:pt idx="4591">
                  <c:v>225.25</c:v>
                </c:pt>
                <c:pt idx="4592">
                  <c:v>225.3</c:v>
                </c:pt>
                <c:pt idx="4593">
                  <c:v>225.34999999999997</c:v>
                </c:pt>
                <c:pt idx="4594">
                  <c:v>225.39999999999998</c:v>
                </c:pt>
                <c:pt idx="4595">
                  <c:v>225.45</c:v>
                </c:pt>
                <c:pt idx="4596">
                  <c:v>225.5</c:v>
                </c:pt>
                <c:pt idx="4597">
                  <c:v>225.54999999999998</c:v>
                </c:pt>
                <c:pt idx="4598">
                  <c:v>225.6</c:v>
                </c:pt>
                <c:pt idx="4599">
                  <c:v>225.65</c:v>
                </c:pt>
                <c:pt idx="4600">
                  <c:v>225.7</c:v>
                </c:pt>
                <c:pt idx="4601">
                  <c:v>225.74999999999997</c:v>
                </c:pt>
                <c:pt idx="4602">
                  <c:v>225.79999999999998</c:v>
                </c:pt>
                <c:pt idx="4603">
                  <c:v>225.85</c:v>
                </c:pt>
                <c:pt idx="4604">
                  <c:v>225.89999999999998</c:v>
                </c:pt>
                <c:pt idx="4605">
                  <c:v>225.95</c:v>
                </c:pt>
                <c:pt idx="4606">
                  <c:v>226</c:v>
                </c:pt>
                <c:pt idx="4607">
                  <c:v>226.04999999999998</c:v>
                </c:pt>
                <c:pt idx="4608">
                  <c:v>226.09999999999997</c:v>
                </c:pt>
                <c:pt idx="4609">
                  <c:v>226.14999999999998</c:v>
                </c:pt>
                <c:pt idx="4610">
                  <c:v>226.2</c:v>
                </c:pt>
                <c:pt idx="4611">
                  <c:v>226.25</c:v>
                </c:pt>
                <c:pt idx="4612">
                  <c:v>226.29999999999998</c:v>
                </c:pt>
                <c:pt idx="4613">
                  <c:v>226.35</c:v>
                </c:pt>
                <c:pt idx="4614">
                  <c:v>226.39999999999998</c:v>
                </c:pt>
                <c:pt idx="4615">
                  <c:v>226.45</c:v>
                </c:pt>
                <c:pt idx="4616">
                  <c:v>226.49999999999997</c:v>
                </c:pt>
                <c:pt idx="4617">
                  <c:v>226.54999999999998</c:v>
                </c:pt>
                <c:pt idx="4618">
                  <c:v>226.6</c:v>
                </c:pt>
                <c:pt idx="4619">
                  <c:v>226.65</c:v>
                </c:pt>
                <c:pt idx="4620">
                  <c:v>226.7</c:v>
                </c:pt>
                <c:pt idx="4621">
                  <c:v>226.74999999999997</c:v>
                </c:pt>
                <c:pt idx="4622">
                  <c:v>226.79999999999998</c:v>
                </c:pt>
                <c:pt idx="4623">
                  <c:v>226.85</c:v>
                </c:pt>
                <c:pt idx="4624">
                  <c:v>226.89999999999998</c:v>
                </c:pt>
                <c:pt idx="4625">
                  <c:v>226.95</c:v>
                </c:pt>
                <c:pt idx="4626">
                  <c:v>227</c:v>
                </c:pt>
                <c:pt idx="4627">
                  <c:v>227.05</c:v>
                </c:pt>
                <c:pt idx="4628">
                  <c:v>227.09999999999997</c:v>
                </c:pt>
                <c:pt idx="4629">
                  <c:v>227.14999999999998</c:v>
                </c:pt>
                <c:pt idx="4630">
                  <c:v>227.2</c:v>
                </c:pt>
                <c:pt idx="4631">
                  <c:v>227.25</c:v>
                </c:pt>
                <c:pt idx="4632">
                  <c:v>227.29999999999998</c:v>
                </c:pt>
                <c:pt idx="4633">
                  <c:v>227.35</c:v>
                </c:pt>
                <c:pt idx="4634">
                  <c:v>227.4</c:v>
                </c:pt>
                <c:pt idx="4635">
                  <c:v>227.45</c:v>
                </c:pt>
                <c:pt idx="4636">
                  <c:v>227.49999999999997</c:v>
                </c:pt>
                <c:pt idx="4637">
                  <c:v>227.54999999999998</c:v>
                </c:pt>
                <c:pt idx="4638">
                  <c:v>227.6</c:v>
                </c:pt>
                <c:pt idx="4639">
                  <c:v>227.64999999999998</c:v>
                </c:pt>
                <c:pt idx="4640">
                  <c:v>227.7</c:v>
                </c:pt>
                <c:pt idx="4641">
                  <c:v>227.75</c:v>
                </c:pt>
                <c:pt idx="4642">
                  <c:v>227.79999999999998</c:v>
                </c:pt>
                <c:pt idx="4643">
                  <c:v>227.84999999999997</c:v>
                </c:pt>
                <c:pt idx="4644">
                  <c:v>227.89999999999998</c:v>
                </c:pt>
                <c:pt idx="4645">
                  <c:v>227.95</c:v>
                </c:pt>
                <c:pt idx="4646">
                  <c:v>228</c:v>
                </c:pt>
                <c:pt idx="4647">
                  <c:v>228.04999999999998</c:v>
                </c:pt>
                <c:pt idx="4648">
                  <c:v>228.1</c:v>
                </c:pt>
                <c:pt idx="4649">
                  <c:v>228.14999999999998</c:v>
                </c:pt>
                <c:pt idx="4650">
                  <c:v>228.2</c:v>
                </c:pt>
                <c:pt idx="4651">
                  <c:v>228.24999999999997</c:v>
                </c:pt>
                <c:pt idx="4652">
                  <c:v>228.29999999999998</c:v>
                </c:pt>
                <c:pt idx="4653">
                  <c:v>228.35</c:v>
                </c:pt>
                <c:pt idx="4654">
                  <c:v>228.4</c:v>
                </c:pt>
                <c:pt idx="4655">
                  <c:v>228.45</c:v>
                </c:pt>
                <c:pt idx="4656">
                  <c:v>228.49999999999997</c:v>
                </c:pt>
                <c:pt idx="4657">
                  <c:v>228.54999999999998</c:v>
                </c:pt>
                <c:pt idx="4658">
                  <c:v>228.6</c:v>
                </c:pt>
                <c:pt idx="4659">
                  <c:v>228.64999999999998</c:v>
                </c:pt>
                <c:pt idx="4660">
                  <c:v>228.7</c:v>
                </c:pt>
                <c:pt idx="4661">
                  <c:v>228.75</c:v>
                </c:pt>
                <c:pt idx="4662">
                  <c:v>228.79999999999998</c:v>
                </c:pt>
                <c:pt idx="4663">
                  <c:v>228.84999999999997</c:v>
                </c:pt>
                <c:pt idx="4664">
                  <c:v>228.89999999999998</c:v>
                </c:pt>
                <c:pt idx="4665">
                  <c:v>228.95</c:v>
                </c:pt>
                <c:pt idx="4666">
                  <c:v>228.99999999999997</c:v>
                </c:pt>
                <c:pt idx="4667">
                  <c:v>229.04999999999998</c:v>
                </c:pt>
                <c:pt idx="4668">
                  <c:v>229.1</c:v>
                </c:pt>
                <c:pt idx="4669">
                  <c:v>229.15</c:v>
                </c:pt>
                <c:pt idx="4670">
                  <c:v>229.19999999999996</c:v>
                </c:pt>
                <c:pt idx="4671">
                  <c:v>229.24999999999997</c:v>
                </c:pt>
                <c:pt idx="4672">
                  <c:v>229.29999999999998</c:v>
                </c:pt>
                <c:pt idx="4673">
                  <c:v>229.35</c:v>
                </c:pt>
                <c:pt idx="4674">
                  <c:v>229.39999999999998</c:v>
                </c:pt>
                <c:pt idx="4675">
                  <c:v>229.45</c:v>
                </c:pt>
                <c:pt idx="4676">
                  <c:v>229.5</c:v>
                </c:pt>
                <c:pt idx="4677">
                  <c:v>229.54999999999998</c:v>
                </c:pt>
                <c:pt idx="4678">
                  <c:v>229.59999999999997</c:v>
                </c:pt>
                <c:pt idx="4679">
                  <c:v>229.64999999999998</c:v>
                </c:pt>
                <c:pt idx="4680">
                  <c:v>229.7</c:v>
                </c:pt>
                <c:pt idx="4681">
                  <c:v>229.75</c:v>
                </c:pt>
                <c:pt idx="4682">
                  <c:v>229.79999999999998</c:v>
                </c:pt>
                <c:pt idx="4683">
                  <c:v>229.85</c:v>
                </c:pt>
                <c:pt idx="4684">
                  <c:v>229.89999999999998</c:v>
                </c:pt>
                <c:pt idx="4685">
                  <c:v>229.95</c:v>
                </c:pt>
                <c:pt idx="4686">
                  <c:v>229.99999999999997</c:v>
                </c:pt>
                <c:pt idx="4687">
                  <c:v>230.04999999999998</c:v>
                </c:pt>
                <c:pt idx="4688">
                  <c:v>230.1</c:v>
                </c:pt>
                <c:pt idx="4689">
                  <c:v>230.15</c:v>
                </c:pt>
                <c:pt idx="4690">
                  <c:v>230.2</c:v>
                </c:pt>
                <c:pt idx="4691">
                  <c:v>230.24999999999997</c:v>
                </c:pt>
                <c:pt idx="4692">
                  <c:v>230.29999999999998</c:v>
                </c:pt>
                <c:pt idx="4693">
                  <c:v>230.35</c:v>
                </c:pt>
                <c:pt idx="4694">
                  <c:v>230.39999999999998</c:v>
                </c:pt>
                <c:pt idx="4695">
                  <c:v>230.45</c:v>
                </c:pt>
                <c:pt idx="4696">
                  <c:v>230.5</c:v>
                </c:pt>
                <c:pt idx="4697">
                  <c:v>230.54999999999998</c:v>
                </c:pt>
                <c:pt idx="4698">
                  <c:v>230.59999999999997</c:v>
                </c:pt>
                <c:pt idx="4699">
                  <c:v>230.64999999999998</c:v>
                </c:pt>
                <c:pt idx="4700">
                  <c:v>230.7</c:v>
                </c:pt>
                <c:pt idx="4701">
                  <c:v>230.74999999999997</c:v>
                </c:pt>
                <c:pt idx="4702">
                  <c:v>230.79999999999998</c:v>
                </c:pt>
                <c:pt idx="4703">
                  <c:v>230.85</c:v>
                </c:pt>
                <c:pt idx="4704">
                  <c:v>230.9</c:v>
                </c:pt>
                <c:pt idx="4705">
                  <c:v>230.94999999999996</c:v>
                </c:pt>
                <c:pt idx="4706">
                  <c:v>230.99999999999997</c:v>
                </c:pt>
                <c:pt idx="4707">
                  <c:v>231.04999999999998</c:v>
                </c:pt>
                <c:pt idx="4708">
                  <c:v>231.1</c:v>
                </c:pt>
                <c:pt idx="4709">
                  <c:v>231.14999999999998</c:v>
                </c:pt>
                <c:pt idx="4710">
                  <c:v>231.2</c:v>
                </c:pt>
                <c:pt idx="4711">
                  <c:v>231.25</c:v>
                </c:pt>
                <c:pt idx="4712">
                  <c:v>231.3</c:v>
                </c:pt>
                <c:pt idx="4713">
                  <c:v>231.34999999999997</c:v>
                </c:pt>
                <c:pt idx="4714">
                  <c:v>231.39999999999998</c:v>
                </c:pt>
                <c:pt idx="4715">
                  <c:v>231.45</c:v>
                </c:pt>
                <c:pt idx="4716">
                  <c:v>231.5</c:v>
                </c:pt>
                <c:pt idx="4717">
                  <c:v>231.54999999999998</c:v>
                </c:pt>
                <c:pt idx="4718">
                  <c:v>231.6</c:v>
                </c:pt>
                <c:pt idx="4719">
                  <c:v>231.65</c:v>
                </c:pt>
                <c:pt idx="4720">
                  <c:v>231.7</c:v>
                </c:pt>
                <c:pt idx="4721">
                  <c:v>231.74999999999997</c:v>
                </c:pt>
                <c:pt idx="4722">
                  <c:v>231.79999999999998</c:v>
                </c:pt>
                <c:pt idx="4723">
                  <c:v>231.85</c:v>
                </c:pt>
                <c:pt idx="4724">
                  <c:v>231.89999999999998</c:v>
                </c:pt>
                <c:pt idx="4725">
                  <c:v>231.95</c:v>
                </c:pt>
                <c:pt idx="4726">
                  <c:v>232</c:v>
                </c:pt>
                <c:pt idx="4727">
                  <c:v>232.04999999999998</c:v>
                </c:pt>
                <c:pt idx="4728">
                  <c:v>232.09999999999997</c:v>
                </c:pt>
                <c:pt idx="4729">
                  <c:v>232.14999999999998</c:v>
                </c:pt>
                <c:pt idx="4730">
                  <c:v>232.2</c:v>
                </c:pt>
                <c:pt idx="4731">
                  <c:v>232.25</c:v>
                </c:pt>
                <c:pt idx="4732">
                  <c:v>232.29999999999998</c:v>
                </c:pt>
                <c:pt idx="4733">
                  <c:v>232.35</c:v>
                </c:pt>
                <c:pt idx="4734">
                  <c:v>232.39999999999998</c:v>
                </c:pt>
                <c:pt idx="4735">
                  <c:v>232.45</c:v>
                </c:pt>
                <c:pt idx="4736">
                  <c:v>232.49999999999997</c:v>
                </c:pt>
                <c:pt idx="4737">
                  <c:v>232.54999999999998</c:v>
                </c:pt>
                <c:pt idx="4738">
                  <c:v>232.6</c:v>
                </c:pt>
                <c:pt idx="4739">
                  <c:v>232.65</c:v>
                </c:pt>
                <c:pt idx="4740">
                  <c:v>232.7</c:v>
                </c:pt>
                <c:pt idx="4741">
                  <c:v>232.74999999999997</c:v>
                </c:pt>
                <c:pt idx="4742">
                  <c:v>232.79999999999998</c:v>
                </c:pt>
                <c:pt idx="4743">
                  <c:v>232.85</c:v>
                </c:pt>
                <c:pt idx="4744">
                  <c:v>232.89999999999998</c:v>
                </c:pt>
                <c:pt idx="4745">
                  <c:v>232.95</c:v>
                </c:pt>
                <c:pt idx="4746">
                  <c:v>233</c:v>
                </c:pt>
                <c:pt idx="4747">
                  <c:v>233.05</c:v>
                </c:pt>
                <c:pt idx="4748">
                  <c:v>233.09999999999997</c:v>
                </c:pt>
                <c:pt idx="4749">
                  <c:v>233.14999999999998</c:v>
                </c:pt>
                <c:pt idx="4750">
                  <c:v>233.2</c:v>
                </c:pt>
                <c:pt idx="4751">
                  <c:v>233.25</c:v>
                </c:pt>
                <c:pt idx="4752">
                  <c:v>233.29999999999998</c:v>
                </c:pt>
                <c:pt idx="4753">
                  <c:v>233.35</c:v>
                </c:pt>
                <c:pt idx="4754">
                  <c:v>233.4</c:v>
                </c:pt>
                <c:pt idx="4755">
                  <c:v>233.45</c:v>
                </c:pt>
                <c:pt idx="4756">
                  <c:v>233.49999999999997</c:v>
                </c:pt>
                <c:pt idx="4757">
                  <c:v>233.54999999999998</c:v>
                </c:pt>
                <c:pt idx="4758">
                  <c:v>233.6</c:v>
                </c:pt>
                <c:pt idx="4759">
                  <c:v>233.64999999999998</c:v>
                </c:pt>
                <c:pt idx="4760">
                  <c:v>233.7</c:v>
                </c:pt>
                <c:pt idx="4761">
                  <c:v>233.75</c:v>
                </c:pt>
                <c:pt idx="4762">
                  <c:v>233.79999999999998</c:v>
                </c:pt>
                <c:pt idx="4763">
                  <c:v>233.84999999999997</c:v>
                </c:pt>
                <c:pt idx="4764">
                  <c:v>233.89999999999998</c:v>
                </c:pt>
                <c:pt idx="4765">
                  <c:v>233.95</c:v>
                </c:pt>
                <c:pt idx="4766">
                  <c:v>234</c:v>
                </c:pt>
                <c:pt idx="4767">
                  <c:v>234.04999999999998</c:v>
                </c:pt>
                <c:pt idx="4768">
                  <c:v>234.1</c:v>
                </c:pt>
                <c:pt idx="4769">
                  <c:v>234.14999999999998</c:v>
                </c:pt>
                <c:pt idx="4770">
                  <c:v>234.2</c:v>
                </c:pt>
                <c:pt idx="4771">
                  <c:v>234.24999999999997</c:v>
                </c:pt>
                <c:pt idx="4772">
                  <c:v>234.29999999999998</c:v>
                </c:pt>
                <c:pt idx="4773">
                  <c:v>234.35</c:v>
                </c:pt>
                <c:pt idx="4774">
                  <c:v>234.4</c:v>
                </c:pt>
                <c:pt idx="4775">
                  <c:v>234.45</c:v>
                </c:pt>
                <c:pt idx="4776">
                  <c:v>234.49999999999997</c:v>
                </c:pt>
                <c:pt idx="4777">
                  <c:v>234.54999999999998</c:v>
                </c:pt>
                <c:pt idx="4778">
                  <c:v>234.6</c:v>
                </c:pt>
                <c:pt idx="4779">
                  <c:v>234.64999999999998</c:v>
                </c:pt>
                <c:pt idx="4780">
                  <c:v>234.7</c:v>
                </c:pt>
                <c:pt idx="4781">
                  <c:v>234.75</c:v>
                </c:pt>
                <c:pt idx="4782">
                  <c:v>234.79999999999998</c:v>
                </c:pt>
                <c:pt idx="4783">
                  <c:v>234.84999999999997</c:v>
                </c:pt>
                <c:pt idx="4784">
                  <c:v>234.89999999999998</c:v>
                </c:pt>
                <c:pt idx="4785">
                  <c:v>234.95</c:v>
                </c:pt>
                <c:pt idx="4786">
                  <c:v>234.99999999999997</c:v>
                </c:pt>
                <c:pt idx="4787">
                  <c:v>235.04999999999998</c:v>
                </c:pt>
                <c:pt idx="4788">
                  <c:v>235.1</c:v>
                </c:pt>
                <c:pt idx="4789">
                  <c:v>235.15</c:v>
                </c:pt>
                <c:pt idx="4790">
                  <c:v>235.19999999999996</c:v>
                </c:pt>
                <c:pt idx="4791">
                  <c:v>235.24999999999997</c:v>
                </c:pt>
                <c:pt idx="4792">
                  <c:v>235.29999999999998</c:v>
                </c:pt>
                <c:pt idx="4793">
                  <c:v>235.35</c:v>
                </c:pt>
                <c:pt idx="4794">
                  <c:v>235.39999999999998</c:v>
                </c:pt>
                <c:pt idx="4795">
                  <c:v>235.45</c:v>
                </c:pt>
                <c:pt idx="4796">
                  <c:v>235.5</c:v>
                </c:pt>
                <c:pt idx="4797">
                  <c:v>235.54999999999998</c:v>
                </c:pt>
                <c:pt idx="4798">
                  <c:v>235.59999999999997</c:v>
                </c:pt>
                <c:pt idx="4799">
                  <c:v>235.64999999999998</c:v>
                </c:pt>
                <c:pt idx="4800">
                  <c:v>235.7</c:v>
                </c:pt>
                <c:pt idx="4801">
                  <c:v>235.75</c:v>
                </c:pt>
                <c:pt idx="4802">
                  <c:v>235.79999999999998</c:v>
                </c:pt>
                <c:pt idx="4803">
                  <c:v>235.85</c:v>
                </c:pt>
                <c:pt idx="4804">
                  <c:v>235.89999999999998</c:v>
                </c:pt>
                <c:pt idx="4805">
                  <c:v>235.95</c:v>
                </c:pt>
                <c:pt idx="4806">
                  <c:v>235.99999999999997</c:v>
                </c:pt>
                <c:pt idx="4807">
                  <c:v>236.04999999999998</c:v>
                </c:pt>
                <c:pt idx="4808">
                  <c:v>236.1</c:v>
                </c:pt>
                <c:pt idx="4809">
                  <c:v>236.15</c:v>
                </c:pt>
                <c:pt idx="4810">
                  <c:v>236.2</c:v>
                </c:pt>
                <c:pt idx="4811">
                  <c:v>236.24999999999997</c:v>
                </c:pt>
                <c:pt idx="4812">
                  <c:v>236.29999999999998</c:v>
                </c:pt>
                <c:pt idx="4813">
                  <c:v>236.35</c:v>
                </c:pt>
                <c:pt idx="4814">
                  <c:v>236.39999999999998</c:v>
                </c:pt>
                <c:pt idx="4815">
                  <c:v>236.45</c:v>
                </c:pt>
                <c:pt idx="4816">
                  <c:v>236.5</c:v>
                </c:pt>
                <c:pt idx="4817">
                  <c:v>236.54999999999998</c:v>
                </c:pt>
                <c:pt idx="4818">
                  <c:v>236.59999999999997</c:v>
                </c:pt>
                <c:pt idx="4819">
                  <c:v>236.64999999999998</c:v>
                </c:pt>
                <c:pt idx="4820">
                  <c:v>236.7</c:v>
                </c:pt>
                <c:pt idx="4821">
                  <c:v>236.74999999999997</c:v>
                </c:pt>
                <c:pt idx="4822">
                  <c:v>236.79999999999998</c:v>
                </c:pt>
                <c:pt idx="4823">
                  <c:v>236.85</c:v>
                </c:pt>
                <c:pt idx="4824">
                  <c:v>236.9</c:v>
                </c:pt>
                <c:pt idx="4825">
                  <c:v>236.94999999999996</c:v>
                </c:pt>
                <c:pt idx="4826">
                  <c:v>236.99999999999997</c:v>
                </c:pt>
                <c:pt idx="4827">
                  <c:v>237.04999999999998</c:v>
                </c:pt>
                <c:pt idx="4828">
                  <c:v>237.1</c:v>
                </c:pt>
                <c:pt idx="4829">
                  <c:v>237.14999999999998</c:v>
                </c:pt>
                <c:pt idx="4830">
                  <c:v>237.2</c:v>
                </c:pt>
                <c:pt idx="4831">
                  <c:v>237.25</c:v>
                </c:pt>
                <c:pt idx="4832">
                  <c:v>237.29999999999998</c:v>
                </c:pt>
                <c:pt idx="4833">
                  <c:v>237.34999999999997</c:v>
                </c:pt>
                <c:pt idx="4834">
                  <c:v>237.39999999999998</c:v>
                </c:pt>
                <c:pt idx="4835">
                  <c:v>237.45</c:v>
                </c:pt>
                <c:pt idx="4836">
                  <c:v>237.5</c:v>
                </c:pt>
                <c:pt idx="4837">
                  <c:v>237.54999999999998</c:v>
                </c:pt>
                <c:pt idx="4838">
                  <c:v>237.6</c:v>
                </c:pt>
                <c:pt idx="4839">
                  <c:v>237.64999999999998</c:v>
                </c:pt>
                <c:pt idx="4840">
                  <c:v>237.7</c:v>
                </c:pt>
                <c:pt idx="4841">
                  <c:v>237.74999999999997</c:v>
                </c:pt>
                <c:pt idx="4842">
                  <c:v>237.79999999999998</c:v>
                </c:pt>
                <c:pt idx="4843">
                  <c:v>237.85</c:v>
                </c:pt>
                <c:pt idx="4844">
                  <c:v>237.89999999999998</c:v>
                </c:pt>
                <c:pt idx="4845">
                  <c:v>237.95</c:v>
                </c:pt>
                <c:pt idx="4846">
                  <c:v>237.99999999999997</c:v>
                </c:pt>
                <c:pt idx="4847">
                  <c:v>238.04999999999998</c:v>
                </c:pt>
                <c:pt idx="4848">
                  <c:v>238.09999999999997</c:v>
                </c:pt>
                <c:pt idx="4849">
                  <c:v>238.14999999999998</c:v>
                </c:pt>
                <c:pt idx="4850">
                  <c:v>238.2</c:v>
                </c:pt>
                <c:pt idx="4851">
                  <c:v>238.25</c:v>
                </c:pt>
                <c:pt idx="4852">
                  <c:v>238.29999999999998</c:v>
                </c:pt>
                <c:pt idx="4853">
                  <c:v>238.34999999999997</c:v>
                </c:pt>
                <c:pt idx="4854">
                  <c:v>238.39999999999998</c:v>
                </c:pt>
                <c:pt idx="4855">
                  <c:v>238.45000000000002</c:v>
                </c:pt>
                <c:pt idx="4856">
                  <c:v>238.5</c:v>
                </c:pt>
                <c:pt idx="4857">
                  <c:v>238.54999999999995</c:v>
                </c:pt>
                <c:pt idx="4858">
                  <c:v>238.59999999999997</c:v>
                </c:pt>
                <c:pt idx="4859">
                  <c:v>238.64999999999998</c:v>
                </c:pt>
                <c:pt idx="4860">
                  <c:v>238.69999999999996</c:v>
                </c:pt>
                <c:pt idx="4861">
                  <c:v>238.74999999999997</c:v>
                </c:pt>
                <c:pt idx="4862">
                  <c:v>238.79999999999998</c:v>
                </c:pt>
                <c:pt idx="4863">
                  <c:v>238.85</c:v>
                </c:pt>
                <c:pt idx="4864">
                  <c:v>238.89999999999998</c:v>
                </c:pt>
                <c:pt idx="4865">
                  <c:v>238.95</c:v>
                </c:pt>
                <c:pt idx="4866">
                  <c:v>239</c:v>
                </c:pt>
                <c:pt idx="4867">
                  <c:v>239.05</c:v>
                </c:pt>
                <c:pt idx="4868">
                  <c:v>239.1</c:v>
                </c:pt>
                <c:pt idx="4869">
                  <c:v>239.15</c:v>
                </c:pt>
                <c:pt idx="4870">
                  <c:v>239.20000000000002</c:v>
                </c:pt>
                <c:pt idx="4871">
                  <c:v>239.24999999999997</c:v>
                </c:pt>
                <c:pt idx="4872">
                  <c:v>239.29999999999995</c:v>
                </c:pt>
                <c:pt idx="4873">
                  <c:v>239.34999999999997</c:v>
                </c:pt>
                <c:pt idx="4874">
                  <c:v>239.39999999999998</c:v>
                </c:pt>
                <c:pt idx="4875">
                  <c:v>239.45</c:v>
                </c:pt>
                <c:pt idx="4876">
                  <c:v>239.49999999999997</c:v>
                </c:pt>
                <c:pt idx="4877">
                  <c:v>239.54999999999998</c:v>
                </c:pt>
                <c:pt idx="4878">
                  <c:v>239.6</c:v>
                </c:pt>
                <c:pt idx="4879">
                  <c:v>239.64999999999998</c:v>
                </c:pt>
                <c:pt idx="4880">
                  <c:v>239.7</c:v>
                </c:pt>
                <c:pt idx="4881">
                  <c:v>239.75</c:v>
                </c:pt>
                <c:pt idx="4882">
                  <c:v>239.8</c:v>
                </c:pt>
                <c:pt idx="4883">
                  <c:v>239.85</c:v>
                </c:pt>
                <c:pt idx="4884">
                  <c:v>239.9</c:v>
                </c:pt>
                <c:pt idx="4885">
                  <c:v>239.94999999999996</c:v>
                </c:pt>
                <c:pt idx="4886">
                  <c:v>239.99999999999997</c:v>
                </c:pt>
                <c:pt idx="4887">
                  <c:v>240.04999999999995</c:v>
                </c:pt>
                <c:pt idx="4888">
                  <c:v>240.09999999999997</c:v>
                </c:pt>
                <c:pt idx="4889">
                  <c:v>240.14999999999998</c:v>
                </c:pt>
                <c:pt idx="4890">
                  <c:v>240.2</c:v>
                </c:pt>
                <c:pt idx="4891">
                  <c:v>240.24999999999997</c:v>
                </c:pt>
                <c:pt idx="4892">
                  <c:v>240.29999999999998</c:v>
                </c:pt>
                <c:pt idx="4893">
                  <c:v>240.35</c:v>
                </c:pt>
                <c:pt idx="4894">
                  <c:v>240.4</c:v>
                </c:pt>
                <c:pt idx="4895">
                  <c:v>240.45</c:v>
                </c:pt>
                <c:pt idx="4896">
                  <c:v>240.5</c:v>
                </c:pt>
                <c:pt idx="4897">
                  <c:v>240.55</c:v>
                </c:pt>
                <c:pt idx="4898">
                  <c:v>240.60000000000002</c:v>
                </c:pt>
                <c:pt idx="4899">
                  <c:v>240.64999999999995</c:v>
                </c:pt>
                <c:pt idx="4900">
                  <c:v>240.69999999999996</c:v>
                </c:pt>
                <c:pt idx="4901">
                  <c:v>240.74999999999997</c:v>
                </c:pt>
                <c:pt idx="4902">
                  <c:v>240.79999999999998</c:v>
                </c:pt>
                <c:pt idx="4903">
                  <c:v>240.84999999999997</c:v>
                </c:pt>
                <c:pt idx="4904">
                  <c:v>240.89999999999998</c:v>
                </c:pt>
                <c:pt idx="4905">
                  <c:v>240.95</c:v>
                </c:pt>
                <c:pt idx="4906">
                  <c:v>240.99999999999997</c:v>
                </c:pt>
                <c:pt idx="4907">
                  <c:v>241.04999999999998</c:v>
                </c:pt>
                <c:pt idx="4908">
                  <c:v>241.1</c:v>
                </c:pt>
                <c:pt idx="4909">
                  <c:v>241.15</c:v>
                </c:pt>
                <c:pt idx="4910">
                  <c:v>241.2</c:v>
                </c:pt>
                <c:pt idx="4911">
                  <c:v>241.25</c:v>
                </c:pt>
                <c:pt idx="4912">
                  <c:v>241.3</c:v>
                </c:pt>
                <c:pt idx="4913">
                  <c:v>241.34999999999997</c:v>
                </c:pt>
                <c:pt idx="4914">
                  <c:v>241.39999999999995</c:v>
                </c:pt>
                <c:pt idx="4915">
                  <c:v>241.44999999999996</c:v>
                </c:pt>
                <c:pt idx="4916">
                  <c:v>241.49999999999997</c:v>
                </c:pt>
                <c:pt idx="4917">
                  <c:v>241.54999999999998</c:v>
                </c:pt>
                <c:pt idx="4918">
                  <c:v>241.59999999999997</c:v>
                </c:pt>
                <c:pt idx="4919">
                  <c:v>241.64999999999998</c:v>
                </c:pt>
                <c:pt idx="4920">
                  <c:v>241.7</c:v>
                </c:pt>
                <c:pt idx="4921">
                  <c:v>241.75</c:v>
                </c:pt>
                <c:pt idx="4922">
                  <c:v>241.79999999999998</c:v>
                </c:pt>
                <c:pt idx="4923">
                  <c:v>241.85</c:v>
                </c:pt>
                <c:pt idx="4924">
                  <c:v>241.9</c:v>
                </c:pt>
                <c:pt idx="4925">
                  <c:v>241.95000000000002</c:v>
                </c:pt>
                <c:pt idx="4926">
                  <c:v>242</c:v>
                </c:pt>
                <c:pt idx="4927">
                  <c:v>242.04999999999995</c:v>
                </c:pt>
                <c:pt idx="4928">
                  <c:v>242.09999999999997</c:v>
                </c:pt>
                <c:pt idx="4929">
                  <c:v>242.14999999999998</c:v>
                </c:pt>
                <c:pt idx="4930">
                  <c:v>242.19999999999996</c:v>
                </c:pt>
                <c:pt idx="4931">
                  <c:v>242.24999999999997</c:v>
                </c:pt>
                <c:pt idx="4932">
                  <c:v>242.29999999999998</c:v>
                </c:pt>
                <c:pt idx="4933">
                  <c:v>242.35</c:v>
                </c:pt>
                <c:pt idx="4934">
                  <c:v>242.39999999999998</c:v>
                </c:pt>
                <c:pt idx="4935">
                  <c:v>242.45</c:v>
                </c:pt>
                <c:pt idx="4936">
                  <c:v>242.5</c:v>
                </c:pt>
                <c:pt idx="4937">
                  <c:v>242.54999999999998</c:v>
                </c:pt>
                <c:pt idx="4938">
                  <c:v>242.6</c:v>
                </c:pt>
                <c:pt idx="4939">
                  <c:v>242.65</c:v>
                </c:pt>
                <c:pt idx="4940">
                  <c:v>242.70000000000002</c:v>
                </c:pt>
                <c:pt idx="4941">
                  <c:v>242.75</c:v>
                </c:pt>
                <c:pt idx="4942">
                  <c:v>242.79999999999995</c:v>
                </c:pt>
                <c:pt idx="4943">
                  <c:v>242.84999999999997</c:v>
                </c:pt>
                <c:pt idx="4944">
                  <c:v>242.89999999999998</c:v>
                </c:pt>
                <c:pt idx="4945">
                  <c:v>242.94999999999996</c:v>
                </c:pt>
                <c:pt idx="4946">
                  <c:v>242.99999999999997</c:v>
                </c:pt>
                <c:pt idx="4947">
                  <c:v>243.04999999999998</c:v>
                </c:pt>
                <c:pt idx="4948">
                  <c:v>243.1</c:v>
                </c:pt>
                <c:pt idx="4949">
                  <c:v>243.14999999999998</c:v>
                </c:pt>
                <c:pt idx="4950">
                  <c:v>243.2</c:v>
                </c:pt>
                <c:pt idx="4951">
                  <c:v>243.25</c:v>
                </c:pt>
                <c:pt idx="4952">
                  <c:v>243.3</c:v>
                </c:pt>
                <c:pt idx="4953">
                  <c:v>243.35</c:v>
                </c:pt>
                <c:pt idx="4954">
                  <c:v>243.4</c:v>
                </c:pt>
                <c:pt idx="4955">
                  <c:v>243.45000000000002</c:v>
                </c:pt>
                <c:pt idx="4956">
                  <c:v>243.49999999999997</c:v>
                </c:pt>
                <c:pt idx="4957">
                  <c:v>243.54999999999995</c:v>
                </c:pt>
                <c:pt idx="4958">
                  <c:v>243.59999999999997</c:v>
                </c:pt>
                <c:pt idx="4959">
                  <c:v>243.64999999999998</c:v>
                </c:pt>
                <c:pt idx="4960">
                  <c:v>243.7</c:v>
                </c:pt>
                <c:pt idx="4961">
                  <c:v>243.74999999999997</c:v>
                </c:pt>
                <c:pt idx="4962">
                  <c:v>243.79999999999998</c:v>
                </c:pt>
                <c:pt idx="4963">
                  <c:v>243.85</c:v>
                </c:pt>
                <c:pt idx="4964">
                  <c:v>243.9</c:v>
                </c:pt>
                <c:pt idx="4965">
                  <c:v>243.95</c:v>
                </c:pt>
                <c:pt idx="4966">
                  <c:v>244</c:v>
                </c:pt>
                <c:pt idx="4967">
                  <c:v>244.05</c:v>
                </c:pt>
                <c:pt idx="4968">
                  <c:v>244.1</c:v>
                </c:pt>
                <c:pt idx="4969">
                  <c:v>244.15</c:v>
                </c:pt>
                <c:pt idx="4970">
                  <c:v>244.19999999999996</c:v>
                </c:pt>
                <c:pt idx="4971">
                  <c:v>244.24999999999997</c:v>
                </c:pt>
                <c:pt idx="4972">
                  <c:v>244.29999999999998</c:v>
                </c:pt>
                <c:pt idx="4973">
                  <c:v>244.34999999999997</c:v>
                </c:pt>
                <c:pt idx="4974">
                  <c:v>244.39999999999998</c:v>
                </c:pt>
                <c:pt idx="4975">
                  <c:v>244.45</c:v>
                </c:pt>
                <c:pt idx="4976">
                  <c:v>244.49999999999997</c:v>
                </c:pt>
                <c:pt idx="4977">
                  <c:v>244.54999999999998</c:v>
                </c:pt>
                <c:pt idx="4978">
                  <c:v>244.6</c:v>
                </c:pt>
                <c:pt idx="4979">
                  <c:v>244.65</c:v>
                </c:pt>
                <c:pt idx="4980">
                  <c:v>244.7</c:v>
                </c:pt>
                <c:pt idx="4981">
                  <c:v>244.75</c:v>
                </c:pt>
                <c:pt idx="4982">
                  <c:v>244.8</c:v>
                </c:pt>
                <c:pt idx="4983">
                  <c:v>244.85000000000002</c:v>
                </c:pt>
                <c:pt idx="4984">
                  <c:v>244.89999999999995</c:v>
                </c:pt>
                <c:pt idx="4985">
                  <c:v>244.94999999999996</c:v>
                </c:pt>
                <c:pt idx="4986">
                  <c:v>244.99999999999997</c:v>
                </c:pt>
                <c:pt idx="4987">
                  <c:v>245.04999999999998</c:v>
                </c:pt>
                <c:pt idx="4988">
                  <c:v>245.09999999999997</c:v>
                </c:pt>
                <c:pt idx="4989">
                  <c:v>245.14999999999998</c:v>
                </c:pt>
                <c:pt idx="4990">
                  <c:v>245.2</c:v>
                </c:pt>
                <c:pt idx="4991">
                  <c:v>245.25</c:v>
                </c:pt>
                <c:pt idx="4992">
                  <c:v>245.29999999999998</c:v>
                </c:pt>
                <c:pt idx="4993">
                  <c:v>245.35</c:v>
                </c:pt>
                <c:pt idx="4994">
                  <c:v>245.4</c:v>
                </c:pt>
                <c:pt idx="4995">
                  <c:v>245.45</c:v>
                </c:pt>
                <c:pt idx="4996">
                  <c:v>245.5</c:v>
                </c:pt>
                <c:pt idx="4997">
                  <c:v>245.55</c:v>
                </c:pt>
                <c:pt idx="4998">
                  <c:v>245.59999999999997</c:v>
                </c:pt>
                <c:pt idx="4999">
                  <c:v>245.64999999999998</c:v>
                </c:pt>
                <c:pt idx="5000">
                  <c:v>245.69999999999996</c:v>
                </c:pt>
                <c:pt idx="5001">
                  <c:v>245.74999999999997</c:v>
                </c:pt>
                <c:pt idx="5002">
                  <c:v>245.79999999999998</c:v>
                </c:pt>
                <c:pt idx="5003">
                  <c:v>245.84999999999997</c:v>
                </c:pt>
                <c:pt idx="5004">
                  <c:v>245.89999999999998</c:v>
                </c:pt>
                <c:pt idx="5005">
                  <c:v>245.95</c:v>
                </c:pt>
                <c:pt idx="5006">
                  <c:v>246</c:v>
                </c:pt>
                <c:pt idx="5007">
                  <c:v>246.04999999999998</c:v>
                </c:pt>
                <c:pt idx="5008">
                  <c:v>246.1</c:v>
                </c:pt>
                <c:pt idx="5009">
                  <c:v>246.15</c:v>
                </c:pt>
                <c:pt idx="5010">
                  <c:v>246.20000000000002</c:v>
                </c:pt>
                <c:pt idx="5011">
                  <c:v>246.25</c:v>
                </c:pt>
                <c:pt idx="5012">
                  <c:v>246.29999999999995</c:v>
                </c:pt>
                <c:pt idx="5013">
                  <c:v>246.34999999999997</c:v>
                </c:pt>
                <c:pt idx="5014">
                  <c:v>246.39999999999998</c:v>
                </c:pt>
                <c:pt idx="5015">
                  <c:v>246.44999999999996</c:v>
                </c:pt>
                <c:pt idx="5016">
                  <c:v>246.49999999999997</c:v>
                </c:pt>
                <c:pt idx="5017">
                  <c:v>246.54999999999998</c:v>
                </c:pt>
                <c:pt idx="5018">
                  <c:v>246.6</c:v>
                </c:pt>
                <c:pt idx="5019">
                  <c:v>246.64999999999998</c:v>
                </c:pt>
                <c:pt idx="5020">
                  <c:v>246.7</c:v>
                </c:pt>
                <c:pt idx="5021">
                  <c:v>246.75</c:v>
                </c:pt>
                <c:pt idx="5022">
                  <c:v>246.8</c:v>
                </c:pt>
                <c:pt idx="5023">
                  <c:v>246.85</c:v>
                </c:pt>
                <c:pt idx="5024">
                  <c:v>246.9</c:v>
                </c:pt>
                <c:pt idx="5025">
                  <c:v>246.95000000000002</c:v>
                </c:pt>
                <c:pt idx="5026">
                  <c:v>246.99999999999997</c:v>
                </c:pt>
                <c:pt idx="5027">
                  <c:v>247.04999999999995</c:v>
                </c:pt>
                <c:pt idx="5028">
                  <c:v>247.09999999999997</c:v>
                </c:pt>
                <c:pt idx="5029">
                  <c:v>247.14999999999998</c:v>
                </c:pt>
                <c:pt idx="5030">
                  <c:v>247.2</c:v>
                </c:pt>
                <c:pt idx="5031">
                  <c:v>247.24999999999997</c:v>
                </c:pt>
                <c:pt idx="5032">
                  <c:v>247.29999999999998</c:v>
                </c:pt>
                <c:pt idx="5033">
                  <c:v>247.35</c:v>
                </c:pt>
                <c:pt idx="5034">
                  <c:v>247.39999999999998</c:v>
                </c:pt>
                <c:pt idx="5035">
                  <c:v>247.45</c:v>
                </c:pt>
                <c:pt idx="5036">
                  <c:v>247.5</c:v>
                </c:pt>
                <c:pt idx="5037">
                  <c:v>247.55</c:v>
                </c:pt>
                <c:pt idx="5038">
                  <c:v>247.6</c:v>
                </c:pt>
                <c:pt idx="5039">
                  <c:v>247.65</c:v>
                </c:pt>
                <c:pt idx="5040">
                  <c:v>247.69999999999996</c:v>
                </c:pt>
                <c:pt idx="5041">
                  <c:v>247.74999999999997</c:v>
                </c:pt>
                <c:pt idx="5042">
                  <c:v>247.79999999999995</c:v>
                </c:pt>
                <c:pt idx="5043">
                  <c:v>247.84999999999997</c:v>
                </c:pt>
                <c:pt idx="5044">
                  <c:v>247.89999999999998</c:v>
                </c:pt>
                <c:pt idx="5045">
                  <c:v>247.95</c:v>
                </c:pt>
                <c:pt idx="5046">
                  <c:v>247.99999999999997</c:v>
                </c:pt>
                <c:pt idx="5047">
                  <c:v>248.04999999999998</c:v>
                </c:pt>
                <c:pt idx="5048">
                  <c:v>248.1</c:v>
                </c:pt>
                <c:pt idx="5049">
                  <c:v>248.15</c:v>
                </c:pt>
                <c:pt idx="5050">
                  <c:v>248.2</c:v>
                </c:pt>
                <c:pt idx="5051">
                  <c:v>248.25</c:v>
                </c:pt>
                <c:pt idx="5052">
                  <c:v>248.3</c:v>
                </c:pt>
                <c:pt idx="5053">
                  <c:v>248.35</c:v>
                </c:pt>
                <c:pt idx="5054">
                  <c:v>248.39999999999995</c:v>
                </c:pt>
                <c:pt idx="5055">
                  <c:v>248.44999999999996</c:v>
                </c:pt>
                <c:pt idx="5056">
                  <c:v>248.49999999999997</c:v>
                </c:pt>
                <c:pt idx="5057">
                  <c:v>248.54999999999998</c:v>
                </c:pt>
                <c:pt idx="5058">
                  <c:v>248.59999999999997</c:v>
                </c:pt>
                <c:pt idx="5059">
                  <c:v>248.64999999999998</c:v>
                </c:pt>
                <c:pt idx="5060">
                  <c:v>248.7</c:v>
                </c:pt>
                <c:pt idx="5061">
                  <c:v>248.74999999999997</c:v>
                </c:pt>
                <c:pt idx="5062">
                  <c:v>248.79999999999998</c:v>
                </c:pt>
                <c:pt idx="5063">
                  <c:v>248.85</c:v>
                </c:pt>
                <c:pt idx="5064">
                  <c:v>248.9</c:v>
                </c:pt>
                <c:pt idx="5065">
                  <c:v>248.95</c:v>
                </c:pt>
                <c:pt idx="5066">
                  <c:v>249</c:v>
                </c:pt>
                <c:pt idx="5067">
                  <c:v>249.05</c:v>
                </c:pt>
                <c:pt idx="5068">
                  <c:v>249.09999999999997</c:v>
                </c:pt>
                <c:pt idx="5069">
                  <c:v>249.14999999999995</c:v>
                </c:pt>
                <c:pt idx="5070">
                  <c:v>249.19999999999996</c:v>
                </c:pt>
                <c:pt idx="5071">
                  <c:v>249.24999999999997</c:v>
                </c:pt>
                <c:pt idx="5072">
                  <c:v>249.29999999999998</c:v>
                </c:pt>
                <c:pt idx="5073">
                  <c:v>249.34999999999997</c:v>
                </c:pt>
                <c:pt idx="5074">
                  <c:v>249.39999999999998</c:v>
                </c:pt>
                <c:pt idx="5075">
                  <c:v>249.45</c:v>
                </c:pt>
                <c:pt idx="5076">
                  <c:v>249.5</c:v>
                </c:pt>
                <c:pt idx="5077">
                  <c:v>249.54999999999998</c:v>
                </c:pt>
                <c:pt idx="5078">
                  <c:v>249.6</c:v>
                </c:pt>
                <c:pt idx="5079">
                  <c:v>249.65</c:v>
                </c:pt>
                <c:pt idx="5080">
                  <c:v>249.70000000000002</c:v>
                </c:pt>
                <c:pt idx="5081">
                  <c:v>249.75</c:v>
                </c:pt>
                <c:pt idx="5082">
                  <c:v>249.79999999999995</c:v>
                </c:pt>
                <c:pt idx="5083">
                  <c:v>249.84999999999997</c:v>
                </c:pt>
                <c:pt idx="5084">
                  <c:v>249.89999999999998</c:v>
                </c:pt>
                <c:pt idx="5085">
                  <c:v>249.94999999999996</c:v>
                </c:pt>
                <c:pt idx="5086">
                  <c:v>249.99999999999997</c:v>
                </c:pt>
                <c:pt idx="5087">
                  <c:v>250.04999999999998</c:v>
                </c:pt>
                <c:pt idx="5088">
                  <c:v>250.1</c:v>
                </c:pt>
                <c:pt idx="5089">
                  <c:v>250.14999999999998</c:v>
                </c:pt>
                <c:pt idx="5090">
                  <c:v>250.2</c:v>
                </c:pt>
                <c:pt idx="5091">
                  <c:v>250.25</c:v>
                </c:pt>
                <c:pt idx="5092">
                  <c:v>250.29999999999998</c:v>
                </c:pt>
                <c:pt idx="5093">
                  <c:v>250.35</c:v>
                </c:pt>
                <c:pt idx="5094">
                  <c:v>250.4</c:v>
                </c:pt>
                <c:pt idx="5095">
                  <c:v>250.45000000000002</c:v>
                </c:pt>
                <c:pt idx="5096">
                  <c:v>250.5</c:v>
                </c:pt>
                <c:pt idx="5097">
                  <c:v>250.54999999999995</c:v>
                </c:pt>
                <c:pt idx="5098">
                  <c:v>250.59999999999997</c:v>
                </c:pt>
                <c:pt idx="5099">
                  <c:v>250.64999999999998</c:v>
                </c:pt>
                <c:pt idx="5100">
                  <c:v>250.69999999999996</c:v>
                </c:pt>
                <c:pt idx="5101">
                  <c:v>250.74999999999997</c:v>
                </c:pt>
                <c:pt idx="5102">
                  <c:v>250.79999999999998</c:v>
                </c:pt>
                <c:pt idx="5103">
                  <c:v>250.85</c:v>
                </c:pt>
                <c:pt idx="5104">
                  <c:v>250.89999999999998</c:v>
                </c:pt>
                <c:pt idx="5105">
                  <c:v>250.95</c:v>
                </c:pt>
                <c:pt idx="5106">
                  <c:v>251</c:v>
                </c:pt>
                <c:pt idx="5107">
                  <c:v>251.05</c:v>
                </c:pt>
                <c:pt idx="5108">
                  <c:v>251.1</c:v>
                </c:pt>
                <c:pt idx="5109">
                  <c:v>251.15</c:v>
                </c:pt>
                <c:pt idx="5110">
                  <c:v>251.20000000000002</c:v>
                </c:pt>
                <c:pt idx="5111">
                  <c:v>251.24999999999997</c:v>
                </c:pt>
                <c:pt idx="5112">
                  <c:v>251.29999999999995</c:v>
                </c:pt>
                <c:pt idx="5113">
                  <c:v>251.34999999999997</c:v>
                </c:pt>
                <c:pt idx="5114">
                  <c:v>251.39999999999998</c:v>
                </c:pt>
                <c:pt idx="5115">
                  <c:v>251.45</c:v>
                </c:pt>
                <c:pt idx="5116">
                  <c:v>251.49999999999997</c:v>
                </c:pt>
                <c:pt idx="5117">
                  <c:v>251.54999999999998</c:v>
                </c:pt>
                <c:pt idx="5118">
                  <c:v>251.6</c:v>
                </c:pt>
                <c:pt idx="5119">
                  <c:v>251.64999999999998</c:v>
                </c:pt>
                <c:pt idx="5120">
                  <c:v>251.7</c:v>
                </c:pt>
                <c:pt idx="5121">
                  <c:v>251.75</c:v>
                </c:pt>
                <c:pt idx="5122">
                  <c:v>251.8</c:v>
                </c:pt>
                <c:pt idx="5123">
                  <c:v>251.85</c:v>
                </c:pt>
                <c:pt idx="5124">
                  <c:v>251.9</c:v>
                </c:pt>
                <c:pt idx="5125">
                  <c:v>251.94999999999996</c:v>
                </c:pt>
                <c:pt idx="5126">
                  <c:v>251.99999999999997</c:v>
                </c:pt>
                <c:pt idx="5127">
                  <c:v>252.04999999999995</c:v>
                </c:pt>
                <c:pt idx="5128">
                  <c:v>252.09999999999997</c:v>
                </c:pt>
                <c:pt idx="5129">
                  <c:v>252.14999999999998</c:v>
                </c:pt>
                <c:pt idx="5130">
                  <c:v>252.2</c:v>
                </c:pt>
                <c:pt idx="5131">
                  <c:v>252.24999999999997</c:v>
                </c:pt>
                <c:pt idx="5132">
                  <c:v>252.29999999999998</c:v>
                </c:pt>
                <c:pt idx="5133">
                  <c:v>252.35</c:v>
                </c:pt>
                <c:pt idx="5134">
                  <c:v>252.4</c:v>
                </c:pt>
                <c:pt idx="5135">
                  <c:v>252.45</c:v>
                </c:pt>
                <c:pt idx="5136">
                  <c:v>252.5</c:v>
                </c:pt>
                <c:pt idx="5137">
                  <c:v>252.55</c:v>
                </c:pt>
                <c:pt idx="5138">
                  <c:v>252.60000000000002</c:v>
                </c:pt>
                <c:pt idx="5139">
                  <c:v>252.64999999999995</c:v>
                </c:pt>
                <c:pt idx="5140">
                  <c:v>252.69999999999996</c:v>
                </c:pt>
                <c:pt idx="5141">
                  <c:v>252.74999999999997</c:v>
                </c:pt>
                <c:pt idx="5142">
                  <c:v>252.79999999999998</c:v>
                </c:pt>
                <c:pt idx="5143">
                  <c:v>252.84999999999997</c:v>
                </c:pt>
                <c:pt idx="5144">
                  <c:v>252.89999999999998</c:v>
                </c:pt>
                <c:pt idx="5145">
                  <c:v>252.95</c:v>
                </c:pt>
                <c:pt idx="5146">
                  <c:v>253</c:v>
                </c:pt>
                <c:pt idx="5147">
                  <c:v>253.04999999999998</c:v>
                </c:pt>
                <c:pt idx="5148">
                  <c:v>253.1</c:v>
                </c:pt>
                <c:pt idx="5149">
                  <c:v>253.15</c:v>
                </c:pt>
                <c:pt idx="5150">
                  <c:v>253.2</c:v>
                </c:pt>
                <c:pt idx="5151">
                  <c:v>253.25</c:v>
                </c:pt>
                <c:pt idx="5152">
                  <c:v>253.3</c:v>
                </c:pt>
                <c:pt idx="5153">
                  <c:v>253.34999999999997</c:v>
                </c:pt>
                <c:pt idx="5154">
                  <c:v>253.39999999999998</c:v>
                </c:pt>
                <c:pt idx="5155">
                  <c:v>253.44999999999996</c:v>
                </c:pt>
                <c:pt idx="5156">
                  <c:v>253.49999999999997</c:v>
                </c:pt>
                <c:pt idx="5157">
                  <c:v>253.54999999999998</c:v>
                </c:pt>
                <c:pt idx="5158">
                  <c:v>253.59999999999997</c:v>
                </c:pt>
                <c:pt idx="5159">
                  <c:v>253.64999999999998</c:v>
                </c:pt>
                <c:pt idx="5160">
                  <c:v>253.7</c:v>
                </c:pt>
                <c:pt idx="5161">
                  <c:v>253.75</c:v>
                </c:pt>
                <c:pt idx="5162">
                  <c:v>253.79999999999998</c:v>
                </c:pt>
                <c:pt idx="5163">
                  <c:v>253.85</c:v>
                </c:pt>
                <c:pt idx="5164">
                  <c:v>253.9</c:v>
                </c:pt>
                <c:pt idx="5165">
                  <c:v>253.95000000000002</c:v>
                </c:pt>
                <c:pt idx="5166">
                  <c:v>254</c:v>
                </c:pt>
                <c:pt idx="5167">
                  <c:v>254.04999999999995</c:v>
                </c:pt>
                <c:pt idx="5168">
                  <c:v>254.09999999999997</c:v>
                </c:pt>
                <c:pt idx="5169">
                  <c:v>254.14999999999998</c:v>
                </c:pt>
                <c:pt idx="5170">
                  <c:v>254.19999999999996</c:v>
                </c:pt>
                <c:pt idx="5171">
                  <c:v>254.24999999999997</c:v>
                </c:pt>
                <c:pt idx="5172">
                  <c:v>254.29999999999998</c:v>
                </c:pt>
                <c:pt idx="5173">
                  <c:v>254.35</c:v>
                </c:pt>
                <c:pt idx="5174">
                  <c:v>254.39999999999998</c:v>
                </c:pt>
                <c:pt idx="5175">
                  <c:v>254.45</c:v>
                </c:pt>
                <c:pt idx="5176">
                  <c:v>254.5</c:v>
                </c:pt>
                <c:pt idx="5177">
                  <c:v>254.54999999999998</c:v>
                </c:pt>
                <c:pt idx="5178">
                  <c:v>254.6</c:v>
                </c:pt>
                <c:pt idx="5179">
                  <c:v>254.65</c:v>
                </c:pt>
                <c:pt idx="5180">
                  <c:v>254.70000000000002</c:v>
                </c:pt>
                <c:pt idx="5181">
                  <c:v>254.74999999999997</c:v>
                </c:pt>
                <c:pt idx="5182">
                  <c:v>254.79999999999995</c:v>
                </c:pt>
                <c:pt idx="5183">
                  <c:v>254.84999999999997</c:v>
                </c:pt>
                <c:pt idx="5184">
                  <c:v>254.89999999999998</c:v>
                </c:pt>
                <c:pt idx="5185">
                  <c:v>254.94999999999996</c:v>
                </c:pt>
                <c:pt idx="5186">
                  <c:v>254.99999999999997</c:v>
                </c:pt>
                <c:pt idx="5187">
                  <c:v>255.04999999999998</c:v>
                </c:pt>
                <c:pt idx="5188">
                  <c:v>255.1</c:v>
                </c:pt>
                <c:pt idx="5189">
                  <c:v>255.14999999999998</c:v>
                </c:pt>
                <c:pt idx="5190">
                  <c:v>255.2</c:v>
                </c:pt>
                <c:pt idx="5191">
                  <c:v>255.25</c:v>
                </c:pt>
                <c:pt idx="5192">
                  <c:v>255.3</c:v>
                </c:pt>
                <c:pt idx="5193">
                  <c:v>255.35</c:v>
                </c:pt>
                <c:pt idx="5194">
                  <c:v>255.4</c:v>
                </c:pt>
                <c:pt idx="5195">
                  <c:v>255.44999999999996</c:v>
                </c:pt>
                <c:pt idx="5196">
                  <c:v>255.49999999999997</c:v>
                </c:pt>
                <c:pt idx="5197">
                  <c:v>255.54999999999995</c:v>
                </c:pt>
                <c:pt idx="5198">
                  <c:v>255.59999999999997</c:v>
                </c:pt>
                <c:pt idx="5199">
                  <c:v>255.64999999999998</c:v>
                </c:pt>
                <c:pt idx="5200">
                  <c:v>255.7</c:v>
                </c:pt>
                <c:pt idx="5201">
                  <c:v>255.74999999999997</c:v>
                </c:pt>
                <c:pt idx="5202">
                  <c:v>255.79999999999998</c:v>
                </c:pt>
                <c:pt idx="5203">
                  <c:v>255.85</c:v>
                </c:pt>
                <c:pt idx="5204">
                  <c:v>255.9</c:v>
                </c:pt>
                <c:pt idx="5205">
                  <c:v>255.95</c:v>
                </c:pt>
                <c:pt idx="5206">
                  <c:v>256</c:v>
                </c:pt>
                <c:pt idx="5207">
                  <c:v>256.05</c:v>
                </c:pt>
                <c:pt idx="5208">
                  <c:v>256.10000000000002</c:v>
                </c:pt>
                <c:pt idx="5209">
                  <c:v>256.14999999999998</c:v>
                </c:pt>
                <c:pt idx="5210">
                  <c:v>256.2</c:v>
                </c:pt>
                <c:pt idx="5211">
                  <c:v>256.24999999999994</c:v>
                </c:pt>
                <c:pt idx="5212">
                  <c:v>256.29999999999995</c:v>
                </c:pt>
                <c:pt idx="5213">
                  <c:v>256.34999999999997</c:v>
                </c:pt>
                <c:pt idx="5214">
                  <c:v>256.39999999999998</c:v>
                </c:pt>
                <c:pt idx="5215">
                  <c:v>256.45</c:v>
                </c:pt>
                <c:pt idx="5216">
                  <c:v>256.5</c:v>
                </c:pt>
                <c:pt idx="5217">
                  <c:v>256.55</c:v>
                </c:pt>
                <c:pt idx="5218">
                  <c:v>256.59999999999997</c:v>
                </c:pt>
                <c:pt idx="5219">
                  <c:v>256.64999999999998</c:v>
                </c:pt>
                <c:pt idx="5220">
                  <c:v>256.7</c:v>
                </c:pt>
                <c:pt idx="5221">
                  <c:v>256.75</c:v>
                </c:pt>
                <c:pt idx="5222">
                  <c:v>256.8</c:v>
                </c:pt>
                <c:pt idx="5223">
                  <c:v>256.84999999999997</c:v>
                </c:pt>
                <c:pt idx="5224">
                  <c:v>256.89999999999998</c:v>
                </c:pt>
                <c:pt idx="5225">
                  <c:v>256.95</c:v>
                </c:pt>
                <c:pt idx="5226">
                  <c:v>256.99999999999994</c:v>
                </c:pt>
                <c:pt idx="5227">
                  <c:v>257.04999999999995</c:v>
                </c:pt>
                <c:pt idx="5228">
                  <c:v>257.09999999999997</c:v>
                </c:pt>
                <c:pt idx="5229">
                  <c:v>257.14999999999998</c:v>
                </c:pt>
                <c:pt idx="5230">
                  <c:v>257.2</c:v>
                </c:pt>
                <c:pt idx="5231">
                  <c:v>257.25</c:v>
                </c:pt>
                <c:pt idx="5232">
                  <c:v>257.3</c:v>
                </c:pt>
                <c:pt idx="5233">
                  <c:v>257.35000000000002</c:v>
                </c:pt>
                <c:pt idx="5234">
                  <c:v>257.39999999999998</c:v>
                </c:pt>
                <c:pt idx="5235">
                  <c:v>257.45</c:v>
                </c:pt>
                <c:pt idx="5236">
                  <c:v>257.5</c:v>
                </c:pt>
                <c:pt idx="5237">
                  <c:v>257.54999999999995</c:v>
                </c:pt>
                <c:pt idx="5238">
                  <c:v>257.59999999999997</c:v>
                </c:pt>
                <c:pt idx="5239">
                  <c:v>257.64999999999998</c:v>
                </c:pt>
                <c:pt idx="5240">
                  <c:v>257.7</c:v>
                </c:pt>
                <c:pt idx="5241">
                  <c:v>257.75</c:v>
                </c:pt>
                <c:pt idx="5242">
                  <c:v>257.79999999999995</c:v>
                </c:pt>
                <c:pt idx="5243">
                  <c:v>257.84999999999997</c:v>
                </c:pt>
                <c:pt idx="5244">
                  <c:v>257.89999999999998</c:v>
                </c:pt>
                <c:pt idx="5245">
                  <c:v>257.95</c:v>
                </c:pt>
                <c:pt idx="5246">
                  <c:v>258</c:v>
                </c:pt>
                <c:pt idx="5247">
                  <c:v>258.05</c:v>
                </c:pt>
                <c:pt idx="5248">
                  <c:v>258.10000000000002</c:v>
                </c:pt>
                <c:pt idx="5249">
                  <c:v>258.14999999999998</c:v>
                </c:pt>
                <c:pt idx="5250">
                  <c:v>258.2</c:v>
                </c:pt>
                <c:pt idx="5251">
                  <c:v>258.25</c:v>
                </c:pt>
                <c:pt idx="5252">
                  <c:v>258.29999999999995</c:v>
                </c:pt>
                <c:pt idx="5253">
                  <c:v>258.34999999999997</c:v>
                </c:pt>
                <c:pt idx="5254">
                  <c:v>258.39999999999998</c:v>
                </c:pt>
                <c:pt idx="5255">
                  <c:v>258.45</c:v>
                </c:pt>
                <c:pt idx="5256">
                  <c:v>258.5</c:v>
                </c:pt>
                <c:pt idx="5257">
                  <c:v>258.54999999999995</c:v>
                </c:pt>
                <c:pt idx="5258">
                  <c:v>258.59999999999997</c:v>
                </c:pt>
                <c:pt idx="5259">
                  <c:v>258.64999999999998</c:v>
                </c:pt>
                <c:pt idx="5260">
                  <c:v>258.7</c:v>
                </c:pt>
                <c:pt idx="5261">
                  <c:v>258.75</c:v>
                </c:pt>
                <c:pt idx="5262">
                  <c:v>258.8</c:v>
                </c:pt>
                <c:pt idx="5263">
                  <c:v>258.85000000000002</c:v>
                </c:pt>
                <c:pt idx="5264">
                  <c:v>258.90000000000003</c:v>
                </c:pt>
                <c:pt idx="5265">
                  <c:v>258.95</c:v>
                </c:pt>
                <c:pt idx="5266">
                  <c:v>258.99999999999994</c:v>
                </c:pt>
                <c:pt idx="5267">
                  <c:v>259.04999999999995</c:v>
                </c:pt>
                <c:pt idx="5268">
                  <c:v>259.09999999999997</c:v>
                </c:pt>
                <c:pt idx="5269">
                  <c:v>259.14999999999998</c:v>
                </c:pt>
                <c:pt idx="5270">
                  <c:v>259.2</c:v>
                </c:pt>
                <c:pt idx="5271">
                  <c:v>259.25</c:v>
                </c:pt>
                <c:pt idx="5272">
                  <c:v>259.3</c:v>
                </c:pt>
                <c:pt idx="5273">
                  <c:v>259.34999999999997</c:v>
                </c:pt>
                <c:pt idx="5274">
                  <c:v>259.39999999999998</c:v>
                </c:pt>
                <c:pt idx="5275">
                  <c:v>259.45</c:v>
                </c:pt>
                <c:pt idx="5276">
                  <c:v>259.5</c:v>
                </c:pt>
                <c:pt idx="5277">
                  <c:v>259.55</c:v>
                </c:pt>
                <c:pt idx="5278">
                  <c:v>259.60000000000002</c:v>
                </c:pt>
                <c:pt idx="5279">
                  <c:v>259.65000000000003</c:v>
                </c:pt>
                <c:pt idx="5280">
                  <c:v>259.69999999999993</c:v>
                </c:pt>
                <c:pt idx="5281">
                  <c:v>259.74999999999994</c:v>
                </c:pt>
                <c:pt idx="5282">
                  <c:v>259.79999999999995</c:v>
                </c:pt>
                <c:pt idx="5283">
                  <c:v>259.84999999999997</c:v>
                </c:pt>
                <c:pt idx="5284">
                  <c:v>259.89999999999998</c:v>
                </c:pt>
                <c:pt idx="5285">
                  <c:v>259.95</c:v>
                </c:pt>
                <c:pt idx="5286">
                  <c:v>260</c:v>
                </c:pt>
                <c:pt idx="5287">
                  <c:v>260.05</c:v>
                </c:pt>
                <c:pt idx="5288">
                  <c:v>260.09999999999997</c:v>
                </c:pt>
                <c:pt idx="5289">
                  <c:v>260.14999999999998</c:v>
                </c:pt>
                <c:pt idx="5290">
                  <c:v>260.2</c:v>
                </c:pt>
                <c:pt idx="5291">
                  <c:v>260.25</c:v>
                </c:pt>
                <c:pt idx="5292">
                  <c:v>260.3</c:v>
                </c:pt>
                <c:pt idx="5293">
                  <c:v>260.35000000000002</c:v>
                </c:pt>
                <c:pt idx="5294">
                  <c:v>260.39999999999998</c:v>
                </c:pt>
                <c:pt idx="5295">
                  <c:v>260.45</c:v>
                </c:pt>
                <c:pt idx="5296">
                  <c:v>260.49999999999994</c:v>
                </c:pt>
                <c:pt idx="5297">
                  <c:v>260.54999999999995</c:v>
                </c:pt>
                <c:pt idx="5298">
                  <c:v>260.59999999999997</c:v>
                </c:pt>
                <c:pt idx="5299">
                  <c:v>260.64999999999998</c:v>
                </c:pt>
                <c:pt idx="5300">
                  <c:v>260.7</c:v>
                </c:pt>
                <c:pt idx="5301">
                  <c:v>260.75</c:v>
                </c:pt>
                <c:pt idx="5302">
                  <c:v>260.8</c:v>
                </c:pt>
                <c:pt idx="5303">
                  <c:v>260.84999999999997</c:v>
                </c:pt>
                <c:pt idx="5304">
                  <c:v>260.89999999999998</c:v>
                </c:pt>
                <c:pt idx="5305">
                  <c:v>260.95</c:v>
                </c:pt>
                <c:pt idx="5306">
                  <c:v>261</c:v>
                </c:pt>
                <c:pt idx="5307">
                  <c:v>261.05</c:v>
                </c:pt>
                <c:pt idx="5308">
                  <c:v>261.09999999999997</c:v>
                </c:pt>
                <c:pt idx="5309">
                  <c:v>261.14999999999998</c:v>
                </c:pt>
                <c:pt idx="5310">
                  <c:v>261.2</c:v>
                </c:pt>
                <c:pt idx="5311">
                  <c:v>261.24999999999994</c:v>
                </c:pt>
                <c:pt idx="5312">
                  <c:v>261.29999999999995</c:v>
                </c:pt>
                <c:pt idx="5313">
                  <c:v>261.34999999999997</c:v>
                </c:pt>
                <c:pt idx="5314">
                  <c:v>261.39999999999998</c:v>
                </c:pt>
                <c:pt idx="5315">
                  <c:v>261.45</c:v>
                </c:pt>
                <c:pt idx="5316">
                  <c:v>261.5</c:v>
                </c:pt>
                <c:pt idx="5317">
                  <c:v>261.55</c:v>
                </c:pt>
                <c:pt idx="5318">
                  <c:v>261.60000000000002</c:v>
                </c:pt>
                <c:pt idx="5319">
                  <c:v>261.64999999999998</c:v>
                </c:pt>
                <c:pt idx="5320">
                  <c:v>261.7</c:v>
                </c:pt>
                <c:pt idx="5321">
                  <c:v>261.75</c:v>
                </c:pt>
                <c:pt idx="5322">
                  <c:v>261.79999999999995</c:v>
                </c:pt>
                <c:pt idx="5323">
                  <c:v>261.84999999999997</c:v>
                </c:pt>
                <c:pt idx="5324">
                  <c:v>261.89999999999998</c:v>
                </c:pt>
                <c:pt idx="5325">
                  <c:v>261.95</c:v>
                </c:pt>
                <c:pt idx="5326">
                  <c:v>262</c:v>
                </c:pt>
                <c:pt idx="5327">
                  <c:v>262.04999999999995</c:v>
                </c:pt>
                <c:pt idx="5328">
                  <c:v>262.09999999999997</c:v>
                </c:pt>
                <c:pt idx="5329">
                  <c:v>262.14999999999998</c:v>
                </c:pt>
                <c:pt idx="5330">
                  <c:v>262.2</c:v>
                </c:pt>
                <c:pt idx="5331">
                  <c:v>262.25</c:v>
                </c:pt>
                <c:pt idx="5332">
                  <c:v>262.3</c:v>
                </c:pt>
                <c:pt idx="5333">
                  <c:v>262.35000000000002</c:v>
                </c:pt>
                <c:pt idx="5334">
                  <c:v>262.39999999999998</c:v>
                </c:pt>
                <c:pt idx="5335">
                  <c:v>262.45</c:v>
                </c:pt>
                <c:pt idx="5336">
                  <c:v>262.49999999999994</c:v>
                </c:pt>
                <c:pt idx="5337">
                  <c:v>262.54999999999995</c:v>
                </c:pt>
                <c:pt idx="5338">
                  <c:v>262.59999999999997</c:v>
                </c:pt>
                <c:pt idx="5339">
                  <c:v>262.64999999999998</c:v>
                </c:pt>
                <c:pt idx="5340">
                  <c:v>262.7</c:v>
                </c:pt>
                <c:pt idx="5341">
                  <c:v>262.75</c:v>
                </c:pt>
                <c:pt idx="5342">
                  <c:v>262.79999999999995</c:v>
                </c:pt>
                <c:pt idx="5343">
                  <c:v>262.84999999999997</c:v>
                </c:pt>
                <c:pt idx="5344">
                  <c:v>262.89999999999998</c:v>
                </c:pt>
                <c:pt idx="5345">
                  <c:v>262.95</c:v>
                </c:pt>
                <c:pt idx="5346">
                  <c:v>263</c:v>
                </c:pt>
                <c:pt idx="5347">
                  <c:v>263.05</c:v>
                </c:pt>
                <c:pt idx="5348">
                  <c:v>263.10000000000002</c:v>
                </c:pt>
                <c:pt idx="5349">
                  <c:v>263.15000000000003</c:v>
                </c:pt>
                <c:pt idx="5350">
                  <c:v>263.19999999999993</c:v>
                </c:pt>
                <c:pt idx="5351">
                  <c:v>263.24999999999994</c:v>
                </c:pt>
                <c:pt idx="5352">
                  <c:v>263.29999999999995</c:v>
                </c:pt>
                <c:pt idx="5353">
                  <c:v>263.34999999999997</c:v>
                </c:pt>
                <c:pt idx="5354">
                  <c:v>263.39999999999998</c:v>
                </c:pt>
                <c:pt idx="5355">
                  <c:v>263.45</c:v>
                </c:pt>
                <c:pt idx="5356">
                  <c:v>263.5</c:v>
                </c:pt>
                <c:pt idx="5357">
                  <c:v>263.55</c:v>
                </c:pt>
                <c:pt idx="5358">
                  <c:v>263.59999999999997</c:v>
                </c:pt>
                <c:pt idx="5359">
                  <c:v>263.64999999999998</c:v>
                </c:pt>
                <c:pt idx="5360">
                  <c:v>263.7</c:v>
                </c:pt>
                <c:pt idx="5361">
                  <c:v>263.75</c:v>
                </c:pt>
                <c:pt idx="5362">
                  <c:v>263.8</c:v>
                </c:pt>
                <c:pt idx="5363">
                  <c:v>263.85000000000002</c:v>
                </c:pt>
                <c:pt idx="5364">
                  <c:v>263.89999999999998</c:v>
                </c:pt>
                <c:pt idx="5365">
                  <c:v>263.95</c:v>
                </c:pt>
                <c:pt idx="5366">
                  <c:v>263.99999999999994</c:v>
                </c:pt>
                <c:pt idx="5367">
                  <c:v>264.04999999999995</c:v>
                </c:pt>
                <c:pt idx="5368">
                  <c:v>264.09999999999997</c:v>
                </c:pt>
                <c:pt idx="5369">
                  <c:v>264.14999999999998</c:v>
                </c:pt>
                <c:pt idx="5370">
                  <c:v>264.2</c:v>
                </c:pt>
                <c:pt idx="5371">
                  <c:v>264.25</c:v>
                </c:pt>
                <c:pt idx="5372">
                  <c:v>264.3</c:v>
                </c:pt>
                <c:pt idx="5373">
                  <c:v>264.34999999999997</c:v>
                </c:pt>
                <c:pt idx="5374">
                  <c:v>264.39999999999998</c:v>
                </c:pt>
                <c:pt idx="5375">
                  <c:v>264.45</c:v>
                </c:pt>
                <c:pt idx="5376">
                  <c:v>264.5</c:v>
                </c:pt>
                <c:pt idx="5377">
                  <c:v>264.55</c:v>
                </c:pt>
                <c:pt idx="5378">
                  <c:v>264.59999999999997</c:v>
                </c:pt>
                <c:pt idx="5379">
                  <c:v>264.64999999999998</c:v>
                </c:pt>
                <c:pt idx="5380">
                  <c:v>264.7</c:v>
                </c:pt>
                <c:pt idx="5381">
                  <c:v>264.74999999999994</c:v>
                </c:pt>
                <c:pt idx="5382">
                  <c:v>264.79999999999995</c:v>
                </c:pt>
                <c:pt idx="5383">
                  <c:v>264.84999999999997</c:v>
                </c:pt>
                <c:pt idx="5384">
                  <c:v>264.89999999999998</c:v>
                </c:pt>
                <c:pt idx="5385">
                  <c:v>264.95</c:v>
                </c:pt>
                <c:pt idx="5386">
                  <c:v>265</c:v>
                </c:pt>
                <c:pt idx="5387">
                  <c:v>265.05</c:v>
                </c:pt>
                <c:pt idx="5388">
                  <c:v>265.10000000000002</c:v>
                </c:pt>
                <c:pt idx="5389">
                  <c:v>265.14999999999998</c:v>
                </c:pt>
                <c:pt idx="5390">
                  <c:v>265.2</c:v>
                </c:pt>
                <c:pt idx="5391">
                  <c:v>265.25</c:v>
                </c:pt>
                <c:pt idx="5392">
                  <c:v>265.3</c:v>
                </c:pt>
                <c:pt idx="5393">
                  <c:v>265.34999999999997</c:v>
                </c:pt>
                <c:pt idx="5394">
                  <c:v>265.39999999999998</c:v>
                </c:pt>
                <c:pt idx="5395">
                  <c:v>265.45</c:v>
                </c:pt>
                <c:pt idx="5396">
                  <c:v>265.5</c:v>
                </c:pt>
                <c:pt idx="5397">
                  <c:v>265.54999999999995</c:v>
                </c:pt>
                <c:pt idx="5398">
                  <c:v>265.59999999999997</c:v>
                </c:pt>
                <c:pt idx="5399">
                  <c:v>265.64999999999998</c:v>
                </c:pt>
                <c:pt idx="5400">
                  <c:v>265.7</c:v>
                </c:pt>
                <c:pt idx="5401">
                  <c:v>265.75</c:v>
                </c:pt>
                <c:pt idx="5402">
                  <c:v>265.8</c:v>
                </c:pt>
                <c:pt idx="5403">
                  <c:v>265.85000000000002</c:v>
                </c:pt>
                <c:pt idx="5404">
                  <c:v>265.89999999999998</c:v>
                </c:pt>
                <c:pt idx="5405">
                  <c:v>265.95</c:v>
                </c:pt>
                <c:pt idx="5406">
                  <c:v>266</c:v>
                </c:pt>
                <c:pt idx="5407">
                  <c:v>266.04999999999995</c:v>
                </c:pt>
                <c:pt idx="5408">
                  <c:v>266.09999999999997</c:v>
                </c:pt>
                <c:pt idx="5409">
                  <c:v>266.14999999999998</c:v>
                </c:pt>
                <c:pt idx="5410">
                  <c:v>266.2</c:v>
                </c:pt>
                <c:pt idx="5411">
                  <c:v>266.25</c:v>
                </c:pt>
                <c:pt idx="5412">
                  <c:v>266.29999999999995</c:v>
                </c:pt>
                <c:pt idx="5413">
                  <c:v>266.34999999999997</c:v>
                </c:pt>
                <c:pt idx="5414">
                  <c:v>266.39999999999998</c:v>
                </c:pt>
                <c:pt idx="5415">
                  <c:v>266.45</c:v>
                </c:pt>
                <c:pt idx="5416">
                  <c:v>266.5</c:v>
                </c:pt>
                <c:pt idx="5417">
                  <c:v>266.55</c:v>
                </c:pt>
                <c:pt idx="5418">
                  <c:v>266.60000000000002</c:v>
                </c:pt>
                <c:pt idx="5419">
                  <c:v>266.64999999999998</c:v>
                </c:pt>
                <c:pt idx="5420">
                  <c:v>266.7</c:v>
                </c:pt>
                <c:pt idx="5421">
                  <c:v>266.74999999999994</c:v>
                </c:pt>
                <c:pt idx="5422">
                  <c:v>266.79999999999995</c:v>
                </c:pt>
                <c:pt idx="5423">
                  <c:v>266.84999999999997</c:v>
                </c:pt>
                <c:pt idx="5424">
                  <c:v>266.89999999999998</c:v>
                </c:pt>
                <c:pt idx="5425">
                  <c:v>266.95</c:v>
                </c:pt>
                <c:pt idx="5426">
                  <c:v>267</c:v>
                </c:pt>
                <c:pt idx="5427">
                  <c:v>267.04999999999995</c:v>
                </c:pt>
                <c:pt idx="5428">
                  <c:v>267.09999999999997</c:v>
                </c:pt>
                <c:pt idx="5429">
                  <c:v>267.14999999999998</c:v>
                </c:pt>
                <c:pt idx="5430">
                  <c:v>267.2</c:v>
                </c:pt>
                <c:pt idx="5431">
                  <c:v>267.25</c:v>
                </c:pt>
                <c:pt idx="5432">
                  <c:v>267.3</c:v>
                </c:pt>
                <c:pt idx="5433">
                  <c:v>267.35000000000002</c:v>
                </c:pt>
                <c:pt idx="5434">
                  <c:v>267.40000000000003</c:v>
                </c:pt>
                <c:pt idx="5435">
                  <c:v>267.44999999999993</c:v>
                </c:pt>
                <c:pt idx="5436">
                  <c:v>267.49999999999994</c:v>
                </c:pt>
                <c:pt idx="5437">
                  <c:v>267.54999999999995</c:v>
                </c:pt>
                <c:pt idx="5438">
                  <c:v>267.59999999999997</c:v>
                </c:pt>
                <c:pt idx="5439">
                  <c:v>267.64999999999998</c:v>
                </c:pt>
                <c:pt idx="5440">
                  <c:v>267.7</c:v>
                </c:pt>
                <c:pt idx="5441">
                  <c:v>267.75</c:v>
                </c:pt>
                <c:pt idx="5442">
                  <c:v>267.8</c:v>
                </c:pt>
                <c:pt idx="5443">
                  <c:v>267.84999999999997</c:v>
                </c:pt>
                <c:pt idx="5444">
                  <c:v>267.89999999999998</c:v>
                </c:pt>
                <c:pt idx="5445">
                  <c:v>267.95</c:v>
                </c:pt>
                <c:pt idx="5446">
                  <c:v>268</c:v>
                </c:pt>
                <c:pt idx="5447">
                  <c:v>268.05</c:v>
                </c:pt>
                <c:pt idx="5448">
                  <c:v>268.10000000000002</c:v>
                </c:pt>
                <c:pt idx="5449">
                  <c:v>268.14999999999998</c:v>
                </c:pt>
                <c:pt idx="5450">
                  <c:v>268.2</c:v>
                </c:pt>
                <c:pt idx="5451">
                  <c:v>268.24999999999994</c:v>
                </c:pt>
                <c:pt idx="5452">
                  <c:v>268.29999999999995</c:v>
                </c:pt>
                <c:pt idx="5453">
                  <c:v>268.34999999999997</c:v>
                </c:pt>
                <c:pt idx="5454">
                  <c:v>268.39999999999998</c:v>
                </c:pt>
                <c:pt idx="5455">
                  <c:v>268.45</c:v>
                </c:pt>
                <c:pt idx="5456">
                  <c:v>268.5</c:v>
                </c:pt>
                <c:pt idx="5457">
                  <c:v>268.55</c:v>
                </c:pt>
                <c:pt idx="5458">
                  <c:v>268.59999999999997</c:v>
                </c:pt>
                <c:pt idx="5459">
                  <c:v>268.64999999999998</c:v>
                </c:pt>
                <c:pt idx="5460">
                  <c:v>268.7</c:v>
                </c:pt>
                <c:pt idx="5461">
                  <c:v>268.75</c:v>
                </c:pt>
                <c:pt idx="5462">
                  <c:v>268.8</c:v>
                </c:pt>
                <c:pt idx="5463">
                  <c:v>268.84999999999997</c:v>
                </c:pt>
                <c:pt idx="5464">
                  <c:v>268.89999999999998</c:v>
                </c:pt>
                <c:pt idx="5465">
                  <c:v>268.95</c:v>
                </c:pt>
                <c:pt idx="5466">
                  <c:v>268.99999999999994</c:v>
                </c:pt>
                <c:pt idx="5467">
                  <c:v>269.04999999999995</c:v>
                </c:pt>
                <c:pt idx="5468">
                  <c:v>269.09999999999997</c:v>
                </c:pt>
                <c:pt idx="5469">
                  <c:v>269.14999999999998</c:v>
                </c:pt>
                <c:pt idx="5470">
                  <c:v>269.2</c:v>
                </c:pt>
                <c:pt idx="5471">
                  <c:v>269.25</c:v>
                </c:pt>
                <c:pt idx="5472">
                  <c:v>269.3</c:v>
                </c:pt>
                <c:pt idx="5473">
                  <c:v>269.35000000000002</c:v>
                </c:pt>
                <c:pt idx="5474">
                  <c:v>269.39999999999998</c:v>
                </c:pt>
                <c:pt idx="5475">
                  <c:v>269.45</c:v>
                </c:pt>
                <c:pt idx="5476">
                  <c:v>269.5</c:v>
                </c:pt>
                <c:pt idx="5477">
                  <c:v>269.54999999999995</c:v>
                </c:pt>
                <c:pt idx="5478">
                  <c:v>269.59999999999997</c:v>
                </c:pt>
                <c:pt idx="5479">
                  <c:v>269.64999999999998</c:v>
                </c:pt>
                <c:pt idx="5480">
                  <c:v>269.7</c:v>
                </c:pt>
                <c:pt idx="5481">
                  <c:v>269.75</c:v>
                </c:pt>
                <c:pt idx="5482">
                  <c:v>269.79999999999995</c:v>
                </c:pt>
                <c:pt idx="5483">
                  <c:v>269.84999999999997</c:v>
                </c:pt>
                <c:pt idx="5484">
                  <c:v>269.89999999999998</c:v>
                </c:pt>
                <c:pt idx="5485">
                  <c:v>269.95</c:v>
                </c:pt>
                <c:pt idx="5486">
                  <c:v>270</c:v>
                </c:pt>
                <c:pt idx="5487">
                  <c:v>270.05</c:v>
                </c:pt>
                <c:pt idx="5488">
                  <c:v>270.10000000000002</c:v>
                </c:pt>
                <c:pt idx="5489">
                  <c:v>270.14999999999998</c:v>
                </c:pt>
                <c:pt idx="5490">
                  <c:v>270.2</c:v>
                </c:pt>
                <c:pt idx="5491">
                  <c:v>270.24999999999994</c:v>
                </c:pt>
                <c:pt idx="5492">
                  <c:v>270.29999999999995</c:v>
                </c:pt>
                <c:pt idx="5493">
                  <c:v>270.34999999999997</c:v>
                </c:pt>
                <c:pt idx="5494">
                  <c:v>270.39999999999998</c:v>
                </c:pt>
                <c:pt idx="5495">
                  <c:v>270.45</c:v>
                </c:pt>
                <c:pt idx="5496">
                  <c:v>270.5</c:v>
                </c:pt>
                <c:pt idx="5497">
                  <c:v>270.54999999999995</c:v>
                </c:pt>
                <c:pt idx="5498">
                  <c:v>270.59999999999997</c:v>
                </c:pt>
                <c:pt idx="5499">
                  <c:v>270.64999999999998</c:v>
                </c:pt>
                <c:pt idx="5500">
                  <c:v>270.7</c:v>
                </c:pt>
                <c:pt idx="5501">
                  <c:v>270.75</c:v>
                </c:pt>
                <c:pt idx="5502">
                  <c:v>270.8</c:v>
                </c:pt>
                <c:pt idx="5503">
                  <c:v>270.85000000000002</c:v>
                </c:pt>
                <c:pt idx="5504">
                  <c:v>270.90000000000003</c:v>
                </c:pt>
                <c:pt idx="5505">
                  <c:v>270.94999999999993</c:v>
                </c:pt>
                <c:pt idx="5506">
                  <c:v>270.99999999999994</c:v>
                </c:pt>
                <c:pt idx="5507">
                  <c:v>271.04999999999995</c:v>
                </c:pt>
                <c:pt idx="5508">
                  <c:v>271.09999999999997</c:v>
                </c:pt>
                <c:pt idx="5509">
                  <c:v>271.14999999999998</c:v>
                </c:pt>
                <c:pt idx="5510">
                  <c:v>271.2</c:v>
                </c:pt>
                <c:pt idx="5511">
                  <c:v>271.25</c:v>
                </c:pt>
                <c:pt idx="5512">
                  <c:v>271.3</c:v>
                </c:pt>
                <c:pt idx="5513">
                  <c:v>271.34999999999997</c:v>
                </c:pt>
                <c:pt idx="5514">
                  <c:v>271.39999999999998</c:v>
                </c:pt>
                <c:pt idx="5515">
                  <c:v>271.45</c:v>
                </c:pt>
                <c:pt idx="5516">
                  <c:v>271.5</c:v>
                </c:pt>
                <c:pt idx="5517">
                  <c:v>271.55</c:v>
                </c:pt>
                <c:pt idx="5518">
                  <c:v>271.60000000000002</c:v>
                </c:pt>
                <c:pt idx="5519">
                  <c:v>271.64999999999998</c:v>
                </c:pt>
                <c:pt idx="5520">
                  <c:v>271.7</c:v>
                </c:pt>
                <c:pt idx="5521">
                  <c:v>271.74999999999994</c:v>
                </c:pt>
                <c:pt idx="5522">
                  <c:v>271.79999999999995</c:v>
                </c:pt>
                <c:pt idx="5523">
                  <c:v>271.84999999999997</c:v>
                </c:pt>
                <c:pt idx="5524">
                  <c:v>271.89999999999998</c:v>
                </c:pt>
                <c:pt idx="5525">
                  <c:v>271.95</c:v>
                </c:pt>
                <c:pt idx="5526">
                  <c:v>272</c:v>
                </c:pt>
                <c:pt idx="5527">
                  <c:v>272.05</c:v>
                </c:pt>
                <c:pt idx="5528">
                  <c:v>272.09999999999997</c:v>
                </c:pt>
                <c:pt idx="5529">
                  <c:v>272.14999999999998</c:v>
                </c:pt>
                <c:pt idx="5530">
                  <c:v>272.2</c:v>
                </c:pt>
                <c:pt idx="5531">
                  <c:v>272.25</c:v>
                </c:pt>
                <c:pt idx="5532">
                  <c:v>272.3</c:v>
                </c:pt>
                <c:pt idx="5533">
                  <c:v>272.34999999999997</c:v>
                </c:pt>
                <c:pt idx="5534">
                  <c:v>272.39999999999998</c:v>
                </c:pt>
                <c:pt idx="5535">
                  <c:v>272.45</c:v>
                </c:pt>
                <c:pt idx="5536">
                  <c:v>272.49999999999994</c:v>
                </c:pt>
                <c:pt idx="5537">
                  <c:v>272.54999999999995</c:v>
                </c:pt>
                <c:pt idx="5538">
                  <c:v>272.59999999999997</c:v>
                </c:pt>
                <c:pt idx="5539">
                  <c:v>272.64999999999998</c:v>
                </c:pt>
                <c:pt idx="5540">
                  <c:v>272.7</c:v>
                </c:pt>
                <c:pt idx="5541">
                  <c:v>272.75</c:v>
                </c:pt>
                <c:pt idx="5542">
                  <c:v>272.8</c:v>
                </c:pt>
                <c:pt idx="5543">
                  <c:v>272.85000000000002</c:v>
                </c:pt>
                <c:pt idx="5544">
                  <c:v>272.89999999999998</c:v>
                </c:pt>
                <c:pt idx="5545">
                  <c:v>272.95</c:v>
                </c:pt>
                <c:pt idx="5546">
                  <c:v>273</c:v>
                </c:pt>
                <c:pt idx="5547">
                  <c:v>273.05</c:v>
                </c:pt>
                <c:pt idx="5548">
                  <c:v>273.09999999999997</c:v>
                </c:pt>
                <c:pt idx="5549">
                  <c:v>273.14999999999998</c:v>
                </c:pt>
                <c:pt idx="5550">
                  <c:v>273.2</c:v>
                </c:pt>
                <c:pt idx="5551">
                  <c:v>273.24999999999994</c:v>
                </c:pt>
                <c:pt idx="5552">
                  <c:v>273.29999999999995</c:v>
                </c:pt>
                <c:pt idx="5553">
                  <c:v>273.34999999999997</c:v>
                </c:pt>
                <c:pt idx="5554">
                  <c:v>273.39999999999998</c:v>
                </c:pt>
                <c:pt idx="5555">
                  <c:v>273.45</c:v>
                </c:pt>
                <c:pt idx="5556">
                  <c:v>273.5</c:v>
                </c:pt>
                <c:pt idx="5557">
                  <c:v>273.55</c:v>
                </c:pt>
                <c:pt idx="5558">
                  <c:v>273.60000000000002</c:v>
                </c:pt>
                <c:pt idx="5559">
                  <c:v>273.64999999999998</c:v>
                </c:pt>
                <c:pt idx="5560">
                  <c:v>273.7</c:v>
                </c:pt>
                <c:pt idx="5561">
                  <c:v>273.75</c:v>
                </c:pt>
                <c:pt idx="5562">
                  <c:v>273.79999999999995</c:v>
                </c:pt>
                <c:pt idx="5563">
                  <c:v>273.84999999999997</c:v>
                </c:pt>
                <c:pt idx="5564">
                  <c:v>273.89999999999998</c:v>
                </c:pt>
                <c:pt idx="5565">
                  <c:v>273.95</c:v>
                </c:pt>
                <c:pt idx="5566">
                  <c:v>274</c:v>
                </c:pt>
                <c:pt idx="5567">
                  <c:v>274.04999999999995</c:v>
                </c:pt>
                <c:pt idx="5568">
                  <c:v>274.09999999999997</c:v>
                </c:pt>
                <c:pt idx="5569">
                  <c:v>274.14999999999998</c:v>
                </c:pt>
                <c:pt idx="5570">
                  <c:v>274.2</c:v>
                </c:pt>
                <c:pt idx="5571">
                  <c:v>274.25</c:v>
                </c:pt>
                <c:pt idx="5572">
                  <c:v>274.3</c:v>
                </c:pt>
                <c:pt idx="5573">
                  <c:v>274.35000000000002</c:v>
                </c:pt>
                <c:pt idx="5574">
                  <c:v>274.39999999999998</c:v>
                </c:pt>
                <c:pt idx="5575">
                  <c:v>274.45</c:v>
                </c:pt>
                <c:pt idx="5576">
                  <c:v>274.49999999999994</c:v>
                </c:pt>
                <c:pt idx="5577">
                  <c:v>274.54999999999995</c:v>
                </c:pt>
                <c:pt idx="5578">
                  <c:v>274.59999999999997</c:v>
                </c:pt>
                <c:pt idx="5579">
                  <c:v>274.64999999999998</c:v>
                </c:pt>
                <c:pt idx="5580">
                  <c:v>274.7</c:v>
                </c:pt>
                <c:pt idx="5581">
                  <c:v>274.75</c:v>
                </c:pt>
                <c:pt idx="5582">
                  <c:v>274.79999999999995</c:v>
                </c:pt>
                <c:pt idx="5583">
                  <c:v>274.84999999999997</c:v>
                </c:pt>
                <c:pt idx="5584">
                  <c:v>274.89999999999998</c:v>
                </c:pt>
                <c:pt idx="5585">
                  <c:v>274.95</c:v>
                </c:pt>
                <c:pt idx="5586">
                  <c:v>275</c:v>
                </c:pt>
                <c:pt idx="5587">
                  <c:v>275.05</c:v>
                </c:pt>
                <c:pt idx="5588">
                  <c:v>275.10000000000002</c:v>
                </c:pt>
                <c:pt idx="5589">
                  <c:v>275.15000000000003</c:v>
                </c:pt>
                <c:pt idx="5590">
                  <c:v>275.19999999999993</c:v>
                </c:pt>
                <c:pt idx="5591">
                  <c:v>275.24999999999994</c:v>
                </c:pt>
                <c:pt idx="5592">
                  <c:v>275.29999999999995</c:v>
                </c:pt>
                <c:pt idx="5593">
                  <c:v>275.34999999999997</c:v>
                </c:pt>
                <c:pt idx="5594">
                  <c:v>275.39999999999998</c:v>
                </c:pt>
                <c:pt idx="5595">
                  <c:v>275.45</c:v>
                </c:pt>
                <c:pt idx="5596">
                  <c:v>275.5</c:v>
                </c:pt>
                <c:pt idx="5597">
                  <c:v>275.55</c:v>
                </c:pt>
                <c:pt idx="5598">
                  <c:v>275.59999999999997</c:v>
                </c:pt>
                <c:pt idx="5599">
                  <c:v>275.64999999999998</c:v>
                </c:pt>
                <c:pt idx="5600">
                  <c:v>275.7</c:v>
                </c:pt>
                <c:pt idx="5601">
                  <c:v>275.75</c:v>
                </c:pt>
                <c:pt idx="5602">
                  <c:v>275.8</c:v>
                </c:pt>
                <c:pt idx="5603">
                  <c:v>275.85000000000002</c:v>
                </c:pt>
                <c:pt idx="5604">
                  <c:v>275.89999999999998</c:v>
                </c:pt>
                <c:pt idx="5605">
                  <c:v>275.95</c:v>
                </c:pt>
                <c:pt idx="5606">
                  <c:v>275.99999999999994</c:v>
                </c:pt>
                <c:pt idx="5607">
                  <c:v>276.04999999999995</c:v>
                </c:pt>
                <c:pt idx="5608">
                  <c:v>276.09999999999997</c:v>
                </c:pt>
                <c:pt idx="5609">
                  <c:v>276.14999999999998</c:v>
                </c:pt>
                <c:pt idx="5610">
                  <c:v>276.2</c:v>
                </c:pt>
                <c:pt idx="5611">
                  <c:v>276.25</c:v>
                </c:pt>
                <c:pt idx="5612">
                  <c:v>276.3</c:v>
                </c:pt>
                <c:pt idx="5613">
                  <c:v>276.34999999999997</c:v>
                </c:pt>
                <c:pt idx="5614">
                  <c:v>276.39999999999998</c:v>
                </c:pt>
                <c:pt idx="5615">
                  <c:v>276.45</c:v>
                </c:pt>
                <c:pt idx="5616">
                  <c:v>276.5</c:v>
                </c:pt>
                <c:pt idx="5617">
                  <c:v>276.55</c:v>
                </c:pt>
                <c:pt idx="5618">
                  <c:v>276.59999999999997</c:v>
                </c:pt>
                <c:pt idx="5619">
                  <c:v>276.64999999999998</c:v>
                </c:pt>
                <c:pt idx="5620">
                  <c:v>276.7</c:v>
                </c:pt>
                <c:pt idx="5621">
                  <c:v>276.74999999999994</c:v>
                </c:pt>
                <c:pt idx="5622">
                  <c:v>276.79999999999995</c:v>
                </c:pt>
                <c:pt idx="5623">
                  <c:v>276.84999999999997</c:v>
                </c:pt>
                <c:pt idx="5624">
                  <c:v>276.89999999999998</c:v>
                </c:pt>
                <c:pt idx="5625">
                  <c:v>276.95</c:v>
                </c:pt>
                <c:pt idx="5626">
                  <c:v>277</c:v>
                </c:pt>
                <c:pt idx="5627">
                  <c:v>277.05</c:v>
                </c:pt>
                <c:pt idx="5628">
                  <c:v>277.10000000000002</c:v>
                </c:pt>
                <c:pt idx="5629">
                  <c:v>277.14999999999998</c:v>
                </c:pt>
                <c:pt idx="5630">
                  <c:v>277.2</c:v>
                </c:pt>
                <c:pt idx="5631">
                  <c:v>277.25</c:v>
                </c:pt>
                <c:pt idx="5632">
                  <c:v>277.29999999999995</c:v>
                </c:pt>
                <c:pt idx="5633">
                  <c:v>277.34999999999997</c:v>
                </c:pt>
                <c:pt idx="5634">
                  <c:v>277.39999999999998</c:v>
                </c:pt>
                <c:pt idx="5635">
                  <c:v>277.45</c:v>
                </c:pt>
                <c:pt idx="5636">
                  <c:v>277.5</c:v>
                </c:pt>
                <c:pt idx="5637">
                  <c:v>277.54999999999995</c:v>
                </c:pt>
                <c:pt idx="5638">
                  <c:v>277.59999999999997</c:v>
                </c:pt>
                <c:pt idx="5639">
                  <c:v>277.64999999999998</c:v>
                </c:pt>
                <c:pt idx="5640">
                  <c:v>277.7</c:v>
                </c:pt>
                <c:pt idx="5641">
                  <c:v>277.75</c:v>
                </c:pt>
                <c:pt idx="5642">
                  <c:v>277.8</c:v>
                </c:pt>
                <c:pt idx="5643">
                  <c:v>277.85000000000002</c:v>
                </c:pt>
                <c:pt idx="5644">
                  <c:v>277.89999999999998</c:v>
                </c:pt>
                <c:pt idx="5645">
                  <c:v>277.95</c:v>
                </c:pt>
                <c:pt idx="5646">
                  <c:v>277.99999999999994</c:v>
                </c:pt>
                <c:pt idx="5647">
                  <c:v>278.04999999999995</c:v>
                </c:pt>
                <c:pt idx="5648">
                  <c:v>278.09999999999997</c:v>
                </c:pt>
                <c:pt idx="5649">
                  <c:v>278.14999999999998</c:v>
                </c:pt>
                <c:pt idx="5650">
                  <c:v>278.2</c:v>
                </c:pt>
                <c:pt idx="5651">
                  <c:v>278.25</c:v>
                </c:pt>
                <c:pt idx="5652">
                  <c:v>278.29999999999995</c:v>
                </c:pt>
                <c:pt idx="5653">
                  <c:v>278.34999999999997</c:v>
                </c:pt>
                <c:pt idx="5654">
                  <c:v>278.39999999999998</c:v>
                </c:pt>
                <c:pt idx="5655">
                  <c:v>278.45</c:v>
                </c:pt>
                <c:pt idx="5656">
                  <c:v>278.5</c:v>
                </c:pt>
                <c:pt idx="5657">
                  <c:v>278.55</c:v>
                </c:pt>
                <c:pt idx="5658">
                  <c:v>278.60000000000002</c:v>
                </c:pt>
                <c:pt idx="5659">
                  <c:v>278.65000000000003</c:v>
                </c:pt>
                <c:pt idx="5660">
                  <c:v>278.69999999999993</c:v>
                </c:pt>
                <c:pt idx="5661">
                  <c:v>278.74999999999994</c:v>
                </c:pt>
                <c:pt idx="5662">
                  <c:v>278.79999999999995</c:v>
                </c:pt>
                <c:pt idx="5663">
                  <c:v>278.84999999999997</c:v>
                </c:pt>
                <c:pt idx="5664">
                  <c:v>278.89999999999998</c:v>
                </c:pt>
                <c:pt idx="5665">
                  <c:v>278.95</c:v>
                </c:pt>
                <c:pt idx="5666">
                  <c:v>279</c:v>
                </c:pt>
                <c:pt idx="5667">
                  <c:v>279.05</c:v>
                </c:pt>
                <c:pt idx="5668">
                  <c:v>279.09999999999997</c:v>
                </c:pt>
                <c:pt idx="5669">
                  <c:v>279.14999999999998</c:v>
                </c:pt>
                <c:pt idx="5670">
                  <c:v>279.2</c:v>
                </c:pt>
                <c:pt idx="5671">
                  <c:v>279.25</c:v>
                </c:pt>
                <c:pt idx="5672">
                  <c:v>279.3</c:v>
                </c:pt>
                <c:pt idx="5673">
                  <c:v>279.35000000000002</c:v>
                </c:pt>
                <c:pt idx="5674">
                  <c:v>279.39999999999998</c:v>
                </c:pt>
                <c:pt idx="5675">
                  <c:v>279.45</c:v>
                </c:pt>
                <c:pt idx="5676">
                  <c:v>279.49999999999994</c:v>
                </c:pt>
                <c:pt idx="5677">
                  <c:v>279.54999999999995</c:v>
                </c:pt>
                <c:pt idx="5678">
                  <c:v>279.59999999999997</c:v>
                </c:pt>
                <c:pt idx="5679">
                  <c:v>279.64999999999998</c:v>
                </c:pt>
                <c:pt idx="5680">
                  <c:v>279.7</c:v>
                </c:pt>
                <c:pt idx="5681">
                  <c:v>279.75</c:v>
                </c:pt>
                <c:pt idx="5682">
                  <c:v>279.8</c:v>
                </c:pt>
                <c:pt idx="5683">
                  <c:v>279.84999999999997</c:v>
                </c:pt>
                <c:pt idx="5684">
                  <c:v>279.89999999999998</c:v>
                </c:pt>
                <c:pt idx="5685">
                  <c:v>279.95</c:v>
                </c:pt>
                <c:pt idx="5686">
                  <c:v>280</c:v>
                </c:pt>
                <c:pt idx="5687">
                  <c:v>280.05</c:v>
                </c:pt>
                <c:pt idx="5688">
                  <c:v>280.09999999999997</c:v>
                </c:pt>
                <c:pt idx="5689">
                  <c:v>280.14999999999998</c:v>
                </c:pt>
                <c:pt idx="5690">
                  <c:v>280.2</c:v>
                </c:pt>
                <c:pt idx="5691">
                  <c:v>280.24999999999994</c:v>
                </c:pt>
                <c:pt idx="5692">
                  <c:v>280.29999999999995</c:v>
                </c:pt>
                <c:pt idx="5693">
                  <c:v>280.34999999999997</c:v>
                </c:pt>
                <c:pt idx="5694">
                  <c:v>280.39999999999998</c:v>
                </c:pt>
                <c:pt idx="5695">
                  <c:v>280.45</c:v>
                </c:pt>
                <c:pt idx="5696">
                  <c:v>280.5</c:v>
                </c:pt>
                <c:pt idx="5697">
                  <c:v>280.55</c:v>
                </c:pt>
                <c:pt idx="5698">
                  <c:v>280.59999999999997</c:v>
                </c:pt>
                <c:pt idx="5699">
                  <c:v>280.64999999999998</c:v>
                </c:pt>
                <c:pt idx="5700">
                  <c:v>280.7</c:v>
                </c:pt>
                <c:pt idx="5701">
                  <c:v>280.75</c:v>
                </c:pt>
                <c:pt idx="5702">
                  <c:v>280.8</c:v>
                </c:pt>
                <c:pt idx="5703">
                  <c:v>280.84999999999997</c:v>
                </c:pt>
                <c:pt idx="5704">
                  <c:v>280.89999999999998</c:v>
                </c:pt>
                <c:pt idx="5705">
                  <c:v>280.95</c:v>
                </c:pt>
                <c:pt idx="5706">
                  <c:v>280.99999999999994</c:v>
                </c:pt>
                <c:pt idx="5707">
                  <c:v>281.04999999999995</c:v>
                </c:pt>
                <c:pt idx="5708">
                  <c:v>281.09999999999997</c:v>
                </c:pt>
                <c:pt idx="5709">
                  <c:v>281.14999999999998</c:v>
                </c:pt>
                <c:pt idx="5710">
                  <c:v>281.2</c:v>
                </c:pt>
                <c:pt idx="5711">
                  <c:v>281.25</c:v>
                </c:pt>
                <c:pt idx="5712">
                  <c:v>281.3</c:v>
                </c:pt>
                <c:pt idx="5713">
                  <c:v>281.35000000000002</c:v>
                </c:pt>
                <c:pt idx="5714">
                  <c:v>281.39999999999998</c:v>
                </c:pt>
                <c:pt idx="5715">
                  <c:v>281.45</c:v>
                </c:pt>
                <c:pt idx="5716">
                  <c:v>281.5</c:v>
                </c:pt>
                <c:pt idx="5717">
                  <c:v>281.54999999999995</c:v>
                </c:pt>
                <c:pt idx="5718">
                  <c:v>281.59999999999997</c:v>
                </c:pt>
                <c:pt idx="5719">
                  <c:v>281.64999999999998</c:v>
                </c:pt>
                <c:pt idx="5720">
                  <c:v>281.7</c:v>
                </c:pt>
                <c:pt idx="5721">
                  <c:v>281.75</c:v>
                </c:pt>
                <c:pt idx="5722">
                  <c:v>281.79999999999995</c:v>
                </c:pt>
                <c:pt idx="5723">
                  <c:v>281.84999999999997</c:v>
                </c:pt>
                <c:pt idx="5724">
                  <c:v>281.89999999999998</c:v>
                </c:pt>
                <c:pt idx="5725">
                  <c:v>281.95</c:v>
                </c:pt>
                <c:pt idx="5726">
                  <c:v>282</c:v>
                </c:pt>
                <c:pt idx="5727">
                  <c:v>282.05</c:v>
                </c:pt>
                <c:pt idx="5728">
                  <c:v>282.10000000000002</c:v>
                </c:pt>
                <c:pt idx="5729">
                  <c:v>282.14999999999998</c:v>
                </c:pt>
                <c:pt idx="5730">
                  <c:v>282.2</c:v>
                </c:pt>
                <c:pt idx="5731">
                  <c:v>282.24999999999994</c:v>
                </c:pt>
                <c:pt idx="5732">
                  <c:v>282.29999999999995</c:v>
                </c:pt>
                <c:pt idx="5733">
                  <c:v>282.34999999999997</c:v>
                </c:pt>
                <c:pt idx="5734">
                  <c:v>282.39999999999998</c:v>
                </c:pt>
                <c:pt idx="5735">
                  <c:v>282.45</c:v>
                </c:pt>
                <c:pt idx="5736">
                  <c:v>282.5</c:v>
                </c:pt>
                <c:pt idx="5737">
                  <c:v>282.54999999999995</c:v>
                </c:pt>
                <c:pt idx="5738">
                  <c:v>282.59999999999997</c:v>
                </c:pt>
                <c:pt idx="5739">
                  <c:v>282.64999999999998</c:v>
                </c:pt>
                <c:pt idx="5740">
                  <c:v>282.7</c:v>
                </c:pt>
                <c:pt idx="5741">
                  <c:v>282.75</c:v>
                </c:pt>
                <c:pt idx="5742">
                  <c:v>282.8</c:v>
                </c:pt>
                <c:pt idx="5743">
                  <c:v>282.85000000000002</c:v>
                </c:pt>
                <c:pt idx="5744">
                  <c:v>282.90000000000003</c:v>
                </c:pt>
                <c:pt idx="5745">
                  <c:v>282.94999999999993</c:v>
                </c:pt>
                <c:pt idx="5746">
                  <c:v>282.99999999999994</c:v>
                </c:pt>
                <c:pt idx="5747">
                  <c:v>283.04999999999995</c:v>
                </c:pt>
                <c:pt idx="5748">
                  <c:v>283.09999999999997</c:v>
                </c:pt>
                <c:pt idx="5749">
                  <c:v>283.14999999999998</c:v>
                </c:pt>
                <c:pt idx="5750">
                  <c:v>283.2</c:v>
                </c:pt>
                <c:pt idx="5751">
                  <c:v>283.25</c:v>
                </c:pt>
                <c:pt idx="5752">
                  <c:v>283.3</c:v>
                </c:pt>
                <c:pt idx="5753">
                  <c:v>283.34999999999997</c:v>
                </c:pt>
                <c:pt idx="5754">
                  <c:v>283.39999999999998</c:v>
                </c:pt>
                <c:pt idx="5755">
                  <c:v>283.45</c:v>
                </c:pt>
                <c:pt idx="5756">
                  <c:v>283.5</c:v>
                </c:pt>
                <c:pt idx="5757">
                  <c:v>283.55</c:v>
                </c:pt>
                <c:pt idx="5758">
                  <c:v>283.60000000000002</c:v>
                </c:pt>
                <c:pt idx="5759">
                  <c:v>283.64999999999998</c:v>
                </c:pt>
                <c:pt idx="5760">
                  <c:v>283.7</c:v>
                </c:pt>
                <c:pt idx="5761">
                  <c:v>283.74999999999994</c:v>
                </c:pt>
                <c:pt idx="5762">
                  <c:v>283.79999999999995</c:v>
                </c:pt>
                <c:pt idx="5763">
                  <c:v>283.84999999999997</c:v>
                </c:pt>
                <c:pt idx="5764">
                  <c:v>283.89999999999998</c:v>
                </c:pt>
                <c:pt idx="5765">
                  <c:v>283.95</c:v>
                </c:pt>
                <c:pt idx="5766">
                  <c:v>284</c:v>
                </c:pt>
                <c:pt idx="5767">
                  <c:v>284.05</c:v>
                </c:pt>
                <c:pt idx="5768">
                  <c:v>284.09999999999997</c:v>
                </c:pt>
                <c:pt idx="5769">
                  <c:v>284.14999999999998</c:v>
                </c:pt>
                <c:pt idx="5770">
                  <c:v>284.2</c:v>
                </c:pt>
                <c:pt idx="5771">
                  <c:v>284.25</c:v>
                </c:pt>
                <c:pt idx="5772">
                  <c:v>284.3</c:v>
                </c:pt>
                <c:pt idx="5773">
                  <c:v>284.34999999999997</c:v>
                </c:pt>
                <c:pt idx="5774">
                  <c:v>284.39999999999998</c:v>
                </c:pt>
                <c:pt idx="5775">
                  <c:v>284.45</c:v>
                </c:pt>
                <c:pt idx="5776">
                  <c:v>284.49999999999994</c:v>
                </c:pt>
                <c:pt idx="5777">
                  <c:v>284.54999999999995</c:v>
                </c:pt>
                <c:pt idx="5778">
                  <c:v>284.59999999999997</c:v>
                </c:pt>
                <c:pt idx="5779">
                  <c:v>284.64999999999998</c:v>
                </c:pt>
                <c:pt idx="5780">
                  <c:v>284.7</c:v>
                </c:pt>
                <c:pt idx="5781">
                  <c:v>284.75</c:v>
                </c:pt>
                <c:pt idx="5782">
                  <c:v>284.8</c:v>
                </c:pt>
                <c:pt idx="5783">
                  <c:v>284.85000000000002</c:v>
                </c:pt>
                <c:pt idx="5784">
                  <c:v>284.89999999999998</c:v>
                </c:pt>
                <c:pt idx="5785">
                  <c:v>284.95</c:v>
                </c:pt>
                <c:pt idx="5786">
                  <c:v>285</c:v>
                </c:pt>
                <c:pt idx="5787">
                  <c:v>285.04999999999995</c:v>
                </c:pt>
                <c:pt idx="5788">
                  <c:v>285.09999999999997</c:v>
                </c:pt>
                <c:pt idx="5789">
                  <c:v>285.14999999999998</c:v>
                </c:pt>
                <c:pt idx="5790">
                  <c:v>285.2</c:v>
                </c:pt>
                <c:pt idx="5791">
                  <c:v>285.25</c:v>
                </c:pt>
                <c:pt idx="5792">
                  <c:v>285.29999999999995</c:v>
                </c:pt>
                <c:pt idx="5793">
                  <c:v>285.34999999999997</c:v>
                </c:pt>
                <c:pt idx="5794">
                  <c:v>285.39999999999998</c:v>
                </c:pt>
                <c:pt idx="5795">
                  <c:v>285.45</c:v>
                </c:pt>
                <c:pt idx="5796">
                  <c:v>285.5</c:v>
                </c:pt>
                <c:pt idx="5797">
                  <c:v>285.55</c:v>
                </c:pt>
                <c:pt idx="5798">
                  <c:v>285.60000000000002</c:v>
                </c:pt>
                <c:pt idx="5799">
                  <c:v>285.64999999999998</c:v>
                </c:pt>
                <c:pt idx="5800">
                  <c:v>285.7</c:v>
                </c:pt>
                <c:pt idx="5801">
                  <c:v>285.74999999999994</c:v>
                </c:pt>
                <c:pt idx="5802">
                  <c:v>285.79999999999995</c:v>
                </c:pt>
                <c:pt idx="5803">
                  <c:v>285.84999999999997</c:v>
                </c:pt>
                <c:pt idx="5804">
                  <c:v>285.89999999999998</c:v>
                </c:pt>
                <c:pt idx="5805">
                  <c:v>285.95</c:v>
                </c:pt>
                <c:pt idx="5806">
                  <c:v>286</c:v>
                </c:pt>
                <c:pt idx="5807">
                  <c:v>286.04999999999995</c:v>
                </c:pt>
                <c:pt idx="5808">
                  <c:v>286.09999999999997</c:v>
                </c:pt>
                <c:pt idx="5809">
                  <c:v>286.14999999999998</c:v>
                </c:pt>
                <c:pt idx="5810">
                  <c:v>286.2</c:v>
                </c:pt>
                <c:pt idx="5811">
                  <c:v>286.25</c:v>
                </c:pt>
                <c:pt idx="5812">
                  <c:v>286.3</c:v>
                </c:pt>
                <c:pt idx="5813">
                  <c:v>286.35000000000002</c:v>
                </c:pt>
                <c:pt idx="5814">
                  <c:v>286.39999999999998</c:v>
                </c:pt>
                <c:pt idx="5815">
                  <c:v>286.44999999999993</c:v>
                </c:pt>
                <c:pt idx="5816">
                  <c:v>286.49999999999994</c:v>
                </c:pt>
                <c:pt idx="5817">
                  <c:v>286.54999999999995</c:v>
                </c:pt>
                <c:pt idx="5818">
                  <c:v>286.59999999999997</c:v>
                </c:pt>
                <c:pt idx="5819">
                  <c:v>286.64999999999998</c:v>
                </c:pt>
                <c:pt idx="5820">
                  <c:v>286.7</c:v>
                </c:pt>
                <c:pt idx="5821">
                  <c:v>286.75</c:v>
                </c:pt>
                <c:pt idx="5822">
                  <c:v>286.79999999999995</c:v>
                </c:pt>
                <c:pt idx="5823">
                  <c:v>286.84999999999997</c:v>
                </c:pt>
                <c:pt idx="5824">
                  <c:v>286.89999999999998</c:v>
                </c:pt>
                <c:pt idx="5825">
                  <c:v>286.95</c:v>
                </c:pt>
                <c:pt idx="5826">
                  <c:v>287</c:v>
                </c:pt>
                <c:pt idx="5827">
                  <c:v>287.05</c:v>
                </c:pt>
                <c:pt idx="5828">
                  <c:v>287.10000000000002</c:v>
                </c:pt>
                <c:pt idx="5829">
                  <c:v>287.14999999999998</c:v>
                </c:pt>
                <c:pt idx="5830">
                  <c:v>287.19999999999993</c:v>
                </c:pt>
                <c:pt idx="5831">
                  <c:v>287.24999999999994</c:v>
                </c:pt>
                <c:pt idx="5832">
                  <c:v>287.29999999999995</c:v>
                </c:pt>
                <c:pt idx="5833">
                  <c:v>287.34999999999997</c:v>
                </c:pt>
                <c:pt idx="5834">
                  <c:v>287.39999999999998</c:v>
                </c:pt>
                <c:pt idx="5835">
                  <c:v>287.45</c:v>
                </c:pt>
                <c:pt idx="5836">
                  <c:v>287.5</c:v>
                </c:pt>
                <c:pt idx="5837">
                  <c:v>287.55</c:v>
                </c:pt>
                <c:pt idx="5838">
                  <c:v>287.59999999999997</c:v>
                </c:pt>
                <c:pt idx="5839">
                  <c:v>287.64999999999998</c:v>
                </c:pt>
                <c:pt idx="5840">
                  <c:v>287.7</c:v>
                </c:pt>
                <c:pt idx="5841">
                  <c:v>287.75</c:v>
                </c:pt>
                <c:pt idx="5842">
                  <c:v>287.8</c:v>
                </c:pt>
                <c:pt idx="5843">
                  <c:v>287.84999999999997</c:v>
                </c:pt>
                <c:pt idx="5844">
                  <c:v>287.89999999999998</c:v>
                </c:pt>
                <c:pt idx="5845">
                  <c:v>287.95</c:v>
                </c:pt>
                <c:pt idx="5846">
                  <c:v>287.99999999999994</c:v>
                </c:pt>
                <c:pt idx="5847">
                  <c:v>288.04999999999995</c:v>
                </c:pt>
                <c:pt idx="5848">
                  <c:v>288.09999999999997</c:v>
                </c:pt>
                <c:pt idx="5849">
                  <c:v>288.14999999999998</c:v>
                </c:pt>
                <c:pt idx="5850">
                  <c:v>288.2</c:v>
                </c:pt>
                <c:pt idx="5851">
                  <c:v>288.25</c:v>
                </c:pt>
                <c:pt idx="5852">
                  <c:v>288.3</c:v>
                </c:pt>
                <c:pt idx="5853">
                  <c:v>288.34999999999997</c:v>
                </c:pt>
                <c:pt idx="5854">
                  <c:v>288.39999999999998</c:v>
                </c:pt>
                <c:pt idx="5855">
                  <c:v>288.45</c:v>
                </c:pt>
                <c:pt idx="5856">
                  <c:v>288.5</c:v>
                </c:pt>
                <c:pt idx="5857">
                  <c:v>288.55</c:v>
                </c:pt>
                <c:pt idx="5858">
                  <c:v>288.59999999999997</c:v>
                </c:pt>
                <c:pt idx="5859">
                  <c:v>288.64999999999998</c:v>
                </c:pt>
                <c:pt idx="5860">
                  <c:v>288.7</c:v>
                </c:pt>
                <c:pt idx="5861">
                  <c:v>288.74999999999994</c:v>
                </c:pt>
                <c:pt idx="5862">
                  <c:v>288.79999999999995</c:v>
                </c:pt>
                <c:pt idx="5863">
                  <c:v>288.84999999999997</c:v>
                </c:pt>
                <c:pt idx="5864">
                  <c:v>288.89999999999998</c:v>
                </c:pt>
                <c:pt idx="5865">
                  <c:v>288.95</c:v>
                </c:pt>
                <c:pt idx="5866">
                  <c:v>289</c:v>
                </c:pt>
                <c:pt idx="5867">
                  <c:v>289.05</c:v>
                </c:pt>
                <c:pt idx="5868">
                  <c:v>289.10000000000002</c:v>
                </c:pt>
                <c:pt idx="5869">
                  <c:v>289.14999999999998</c:v>
                </c:pt>
                <c:pt idx="5870">
                  <c:v>289.2</c:v>
                </c:pt>
                <c:pt idx="5871">
                  <c:v>289.25</c:v>
                </c:pt>
                <c:pt idx="5872">
                  <c:v>289.29999999999995</c:v>
                </c:pt>
                <c:pt idx="5873">
                  <c:v>289.34999999999997</c:v>
                </c:pt>
                <c:pt idx="5874">
                  <c:v>289.39999999999998</c:v>
                </c:pt>
                <c:pt idx="5875">
                  <c:v>289.45</c:v>
                </c:pt>
                <c:pt idx="5876">
                  <c:v>289.5</c:v>
                </c:pt>
                <c:pt idx="5877">
                  <c:v>289.54999999999995</c:v>
                </c:pt>
                <c:pt idx="5878">
                  <c:v>289.59999999999997</c:v>
                </c:pt>
                <c:pt idx="5879">
                  <c:v>289.64999999999998</c:v>
                </c:pt>
                <c:pt idx="5880">
                  <c:v>289.7</c:v>
                </c:pt>
                <c:pt idx="5881">
                  <c:v>289.75</c:v>
                </c:pt>
                <c:pt idx="5882">
                  <c:v>289.8</c:v>
                </c:pt>
                <c:pt idx="5883">
                  <c:v>289.85000000000002</c:v>
                </c:pt>
                <c:pt idx="5884">
                  <c:v>289.89999999999998</c:v>
                </c:pt>
                <c:pt idx="5885">
                  <c:v>289.95</c:v>
                </c:pt>
                <c:pt idx="5886">
                  <c:v>289.99999999999994</c:v>
                </c:pt>
                <c:pt idx="5887">
                  <c:v>290.04999999999995</c:v>
                </c:pt>
                <c:pt idx="5888">
                  <c:v>290.09999999999997</c:v>
                </c:pt>
                <c:pt idx="5889">
                  <c:v>290.14999999999998</c:v>
                </c:pt>
                <c:pt idx="5890">
                  <c:v>290.2</c:v>
                </c:pt>
                <c:pt idx="5891">
                  <c:v>290.25</c:v>
                </c:pt>
                <c:pt idx="5892">
                  <c:v>290.29999999999995</c:v>
                </c:pt>
                <c:pt idx="5893">
                  <c:v>290.34999999999997</c:v>
                </c:pt>
                <c:pt idx="5894">
                  <c:v>290.39999999999998</c:v>
                </c:pt>
                <c:pt idx="5895">
                  <c:v>290.45</c:v>
                </c:pt>
                <c:pt idx="5896">
                  <c:v>290.5</c:v>
                </c:pt>
                <c:pt idx="5897">
                  <c:v>290.55</c:v>
                </c:pt>
                <c:pt idx="5898">
                  <c:v>290.60000000000002</c:v>
                </c:pt>
                <c:pt idx="5899">
                  <c:v>290.65000000000003</c:v>
                </c:pt>
                <c:pt idx="5900">
                  <c:v>290.69999999999993</c:v>
                </c:pt>
                <c:pt idx="5901">
                  <c:v>290.74999999999994</c:v>
                </c:pt>
                <c:pt idx="5902">
                  <c:v>290.79999999999995</c:v>
                </c:pt>
                <c:pt idx="5903">
                  <c:v>290.84999999999997</c:v>
                </c:pt>
                <c:pt idx="5904">
                  <c:v>290.89999999999998</c:v>
                </c:pt>
                <c:pt idx="5905">
                  <c:v>290.95</c:v>
                </c:pt>
                <c:pt idx="5906">
                  <c:v>291</c:v>
                </c:pt>
                <c:pt idx="5907">
                  <c:v>291.05</c:v>
                </c:pt>
                <c:pt idx="5908">
                  <c:v>291.09999999999997</c:v>
                </c:pt>
                <c:pt idx="5909">
                  <c:v>291.14999999999998</c:v>
                </c:pt>
                <c:pt idx="5910">
                  <c:v>291.2</c:v>
                </c:pt>
                <c:pt idx="5911">
                  <c:v>291.25</c:v>
                </c:pt>
                <c:pt idx="5912">
                  <c:v>291.3</c:v>
                </c:pt>
                <c:pt idx="5913">
                  <c:v>291.35000000000002</c:v>
                </c:pt>
                <c:pt idx="5914">
                  <c:v>291.39999999999998</c:v>
                </c:pt>
                <c:pt idx="5915">
                  <c:v>291.45</c:v>
                </c:pt>
                <c:pt idx="5916">
                  <c:v>291.49999999999994</c:v>
                </c:pt>
                <c:pt idx="5917">
                  <c:v>291.54999999999995</c:v>
                </c:pt>
                <c:pt idx="5918">
                  <c:v>291.59999999999997</c:v>
                </c:pt>
                <c:pt idx="5919">
                  <c:v>291.64999999999998</c:v>
                </c:pt>
                <c:pt idx="5920">
                  <c:v>291.7</c:v>
                </c:pt>
                <c:pt idx="5921">
                  <c:v>291.75</c:v>
                </c:pt>
                <c:pt idx="5922">
                  <c:v>291.8</c:v>
                </c:pt>
                <c:pt idx="5923">
                  <c:v>291.84999999999997</c:v>
                </c:pt>
                <c:pt idx="5924">
                  <c:v>291.89999999999998</c:v>
                </c:pt>
                <c:pt idx="5925">
                  <c:v>291.95</c:v>
                </c:pt>
                <c:pt idx="5926">
                  <c:v>292</c:v>
                </c:pt>
                <c:pt idx="5927">
                  <c:v>292.05</c:v>
                </c:pt>
                <c:pt idx="5928">
                  <c:v>292.09999999999997</c:v>
                </c:pt>
                <c:pt idx="5929">
                  <c:v>292.14999999999998</c:v>
                </c:pt>
                <c:pt idx="5930">
                  <c:v>292.2</c:v>
                </c:pt>
                <c:pt idx="5931">
                  <c:v>292.24999999999994</c:v>
                </c:pt>
                <c:pt idx="5932">
                  <c:v>292.29999999999995</c:v>
                </c:pt>
                <c:pt idx="5933">
                  <c:v>292.34999999999997</c:v>
                </c:pt>
                <c:pt idx="5934">
                  <c:v>292.39999999999998</c:v>
                </c:pt>
                <c:pt idx="5935">
                  <c:v>292.45</c:v>
                </c:pt>
                <c:pt idx="5936">
                  <c:v>292.5</c:v>
                </c:pt>
                <c:pt idx="5937">
                  <c:v>292.55</c:v>
                </c:pt>
                <c:pt idx="5938">
                  <c:v>292.60000000000002</c:v>
                </c:pt>
                <c:pt idx="5939">
                  <c:v>292.64999999999998</c:v>
                </c:pt>
                <c:pt idx="5940">
                  <c:v>292.7</c:v>
                </c:pt>
                <c:pt idx="5941">
                  <c:v>292.75</c:v>
                </c:pt>
                <c:pt idx="5942">
                  <c:v>292.79999999999995</c:v>
                </c:pt>
                <c:pt idx="5943">
                  <c:v>292.84999999999997</c:v>
                </c:pt>
                <c:pt idx="5944">
                  <c:v>292.89999999999998</c:v>
                </c:pt>
                <c:pt idx="5945">
                  <c:v>292.95</c:v>
                </c:pt>
                <c:pt idx="5946">
                  <c:v>293</c:v>
                </c:pt>
                <c:pt idx="5947">
                  <c:v>293.04999999999995</c:v>
                </c:pt>
                <c:pt idx="5948">
                  <c:v>293.09999999999997</c:v>
                </c:pt>
                <c:pt idx="5949">
                  <c:v>293.14999999999998</c:v>
                </c:pt>
                <c:pt idx="5950">
                  <c:v>293.2</c:v>
                </c:pt>
                <c:pt idx="5951">
                  <c:v>293.25</c:v>
                </c:pt>
                <c:pt idx="5952">
                  <c:v>293.3</c:v>
                </c:pt>
                <c:pt idx="5953">
                  <c:v>293.35000000000002</c:v>
                </c:pt>
                <c:pt idx="5954">
                  <c:v>293.39999999999998</c:v>
                </c:pt>
                <c:pt idx="5955">
                  <c:v>293.45</c:v>
                </c:pt>
                <c:pt idx="5956">
                  <c:v>293.49999999999994</c:v>
                </c:pt>
                <c:pt idx="5957">
                  <c:v>293.54999999999995</c:v>
                </c:pt>
                <c:pt idx="5958">
                  <c:v>293.59999999999997</c:v>
                </c:pt>
                <c:pt idx="5959">
                  <c:v>293.64999999999998</c:v>
                </c:pt>
                <c:pt idx="5960">
                  <c:v>293.7</c:v>
                </c:pt>
                <c:pt idx="5961">
                  <c:v>293.75</c:v>
                </c:pt>
                <c:pt idx="5962">
                  <c:v>293.79999999999995</c:v>
                </c:pt>
                <c:pt idx="5963">
                  <c:v>293.84999999999997</c:v>
                </c:pt>
                <c:pt idx="5964">
                  <c:v>293.89999999999998</c:v>
                </c:pt>
                <c:pt idx="5965">
                  <c:v>293.95</c:v>
                </c:pt>
                <c:pt idx="5966">
                  <c:v>294</c:v>
                </c:pt>
                <c:pt idx="5967">
                  <c:v>294.05</c:v>
                </c:pt>
                <c:pt idx="5968">
                  <c:v>294.10000000000002</c:v>
                </c:pt>
                <c:pt idx="5969">
                  <c:v>294.14999999999998</c:v>
                </c:pt>
                <c:pt idx="5970">
                  <c:v>294.19999999999993</c:v>
                </c:pt>
                <c:pt idx="5971">
                  <c:v>294.24999999999994</c:v>
                </c:pt>
                <c:pt idx="5972">
                  <c:v>294.29999999999995</c:v>
                </c:pt>
                <c:pt idx="5973">
                  <c:v>294.34999999999997</c:v>
                </c:pt>
                <c:pt idx="5974">
                  <c:v>294.39999999999998</c:v>
                </c:pt>
                <c:pt idx="5975">
                  <c:v>294.45</c:v>
                </c:pt>
                <c:pt idx="5976">
                  <c:v>294.5</c:v>
                </c:pt>
                <c:pt idx="5977">
                  <c:v>294.54999999999995</c:v>
                </c:pt>
                <c:pt idx="5978">
                  <c:v>294.59999999999997</c:v>
                </c:pt>
                <c:pt idx="5979">
                  <c:v>294.64999999999998</c:v>
                </c:pt>
                <c:pt idx="5980">
                  <c:v>294.7</c:v>
                </c:pt>
                <c:pt idx="5981">
                  <c:v>294.75</c:v>
                </c:pt>
                <c:pt idx="5982">
                  <c:v>294.8</c:v>
                </c:pt>
                <c:pt idx="5983">
                  <c:v>294.85000000000002</c:v>
                </c:pt>
                <c:pt idx="5984">
                  <c:v>294.89999999999998</c:v>
                </c:pt>
                <c:pt idx="5985">
                  <c:v>294.94999999999993</c:v>
                </c:pt>
                <c:pt idx="5986">
                  <c:v>294.99999999999994</c:v>
                </c:pt>
                <c:pt idx="5987">
                  <c:v>295.04999999999995</c:v>
                </c:pt>
                <c:pt idx="5988">
                  <c:v>295.09999999999997</c:v>
                </c:pt>
                <c:pt idx="5989">
                  <c:v>295.14999999999998</c:v>
                </c:pt>
                <c:pt idx="5990">
                  <c:v>295.2</c:v>
                </c:pt>
                <c:pt idx="5991">
                  <c:v>295.25</c:v>
                </c:pt>
                <c:pt idx="5992">
                  <c:v>295.3</c:v>
                </c:pt>
                <c:pt idx="5993">
                  <c:v>295.34999999999997</c:v>
                </c:pt>
                <c:pt idx="5994">
                  <c:v>295.39999999999998</c:v>
                </c:pt>
                <c:pt idx="5995">
                  <c:v>295.45</c:v>
                </c:pt>
                <c:pt idx="5996">
                  <c:v>295.5</c:v>
                </c:pt>
                <c:pt idx="5997">
                  <c:v>295.55</c:v>
                </c:pt>
                <c:pt idx="5998">
                  <c:v>295.60000000000002</c:v>
                </c:pt>
                <c:pt idx="5999">
                  <c:v>295.64999999999998</c:v>
                </c:pt>
                <c:pt idx="6000">
                  <c:v>295.7</c:v>
                </c:pt>
                <c:pt idx="6001">
                  <c:v>295.74999999999994</c:v>
                </c:pt>
                <c:pt idx="6002">
                  <c:v>295.79999999999995</c:v>
                </c:pt>
                <c:pt idx="6003">
                  <c:v>295.84999999999997</c:v>
                </c:pt>
                <c:pt idx="6004">
                  <c:v>295.89999999999998</c:v>
                </c:pt>
                <c:pt idx="6005">
                  <c:v>295.95</c:v>
                </c:pt>
                <c:pt idx="6006">
                  <c:v>296</c:v>
                </c:pt>
                <c:pt idx="6007">
                  <c:v>296.05</c:v>
                </c:pt>
                <c:pt idx="6008">
                  <c:v>296.09999999999997</c:v>
                </c:pt>
                <c:pt idx="6009">
                  <c:v>296.14999999999998</c:v>
                </c:pt>
                <c:pt idx="6010">
                  <c:v>296.2</c:v>
                </c:pt>
                <c:pt idx="6011">
                  <c:v>296.25</c:v>
                </c:pt>
                <c:pt idx="6012">
                  <c:v>296.3</c:v>
                </c:pt>
                <c:pt idx="6013">
                  <c:v>296.34999999999997</c:v>
                </c:pt>
                <c:pt idx="6014">
                  <c:v>296.39999999999998</c:v>
                </c:pt>
                <c:pt idx="6015">
                  <c:v>296.45</c:v>
                </c:pt>
                <c:pt idx="6016">
                  <c:v>296.49999999999994</c:v>
                </c:pt>
                <c:pt idx="6017">
                  <c:v>296.54999999999995</c:v>
                </c:pt>
                <c:pt idx="6018">
                  <c:v>296.59999999999997</c:v>
                </c:pt>
                <c:pt idx="6019">
                  <c:v>296.64999999999998</c:v>
                </c:pt>
                <c:pt idx="6020">
                  <c:v>296.7</c:v>
                </c:pt>
                <c:pt idx="6021">
                  <c:v>296.75</c:v>
                </c:pt>
                <c:pt idx="6022">
                  <c:v>296.8</c:v>
                </c:pt>
                <c:pt idx="6023">
                  <c:v>296.85000000000002</c:v>
                </c:pt>
                <c:pt idx="6024">
                  <c:v>296.89999999999998</c:v>
                </c:pt>
                <c:pt idx="6025">
                  <c:v>296.95</c:v>
                </c:pt>
                <c:pt idx="6026">
                  <c:v>297</c:v>
                </c:pt>
                <c:pt idx="6027">
                  <c:v>297.04999999999995</c:v>
                </c:pt>
                <c:pt idx="6028">
                  <c:v>297.09999999999997</c:v>
                </c:pt>
                <c:pt idx="6029">
                  <c:v>297.14999999999998</c:v>
                </c:pt>
                <c:pt idx="6030">
                  <c:v>297.2</c:v>
                </c:pt>
                <c:pt idx="6031">
                  <c:v>297.25</c:v>
                </c:pt>
                <c:pt idx="6032">
                  <c:v>297.29999999999995</c:v>
                </c:pt>
                <c:pt idx="6033">
                  <c:v>297.34999999999997</c:v>
                </c:pt>
                <c:pt idx="6034">
                  <c:v>297.39999999999998</c:v>
                </c:pt>
                <c:pt idx="6035">
                  <c:v>297.45</c:v>
                </c:pt>
                <c:pt idx="6036">
                  <c:v>297.5</c:v>
                </c:pt>
                <c:pt idx="6037">
                  <c:v>297.55</c:v>
                </c:pt>
                <c:pt idx="6038">
                  <c:v>297.60000000000002</c:v>
                </c:pt>
                <c:pt idx="6039">
                  <c:v>297.64999999999998</c:v>
                </c:pt>
                <c:pt idx="6040">
                  <c:v>297.7</c:v>
                </c:pt>
                <c:pt idx="6041">
                  <c:v>297.74999999999994</c:v>
                </c:pt>
                <c:pt idx="6042">
                  <c:v>297.79999999999995</c:v>
                </c:pt>
                <c:pt idx="6043">
                  <c:v>297.84999999999997</c:v>
                </c:pt>
                <c:pt idx="6044">
                  <c:v>297.89999999999998</c:v>
                </c:pt>
                <c:pt idx="6045">
                  <c:v>297.95</c:v>
                </c:pt>
                <c:pt idx="6046">
                  <c:v>298</c:v>
                </c:pt>
                <c:pt idx="6047">
                  <c:v>298.04999999999995</c:v>
                </c:pt>
                <c:pt idx="6048">
                  <c:v>298.09999999999997</c:v>
                </c:pt>
                <c:pt idx="6049">
                  <c:v>298.14999999999998</c:v>
                </c:pt>
                <c:pt idx="6050">
                  <c:v>298.2</c:v>
                </c:pt>
                <c:pt idx="6051">
                  <c:v>298.25</c:v>
                </c:pt>
                <c:pt idx="6052">
                  <c:v>298.3</c:v>
                </c:pt>
                <c:pt idx="6053">
                  <c:v>298.35000000000002</c:v>
                </c:pt>
                <c:pt idx="6054">
                  <c:v>298.40000000000003</c:v>
                </c:pt>
                <c:pt idx="6055">
                  <c:v>298.44999999999993</c:v>
                </c:pt>
                <c:pt idx="6056">
                  <c:v>298.49999999999994</c:v>
                </c:pt>
                <c:pt idx="6057">
                  <c:v>298.54999999999995</c:v>
                </c:pt>
                <c:pt idx="6058">
                  <c:v>298.59999999999997</c:v>
                </c:pt>
                <c:pt idx="6059">
                  <c:v>298.64999999999998</c:v>
                </c:pt>
                <c:pt idx="6060">
                  <c:v>298.7</c:v>
                </c:pt>
                <c:pt idx="6061">
                  <c:v>298.75</c:v>
                </c:pt>
                <c:pt idx="6062">
                  <c:v>298.8</c:v>
                </c:pt>
                <c:pt idx="6063">
                  <c:v>298.84999999999997</c:v>
                </c:pt>
                <c:pt idx="6064">
                  <c:v>298.89999999999998</c:v>
                </c:pt>
                <c:pt idx="6065">
                  <c:v>298.95</c:v>
                </c:pt>
                <c:pt idx="6066">
                  <c:v>299</c:v>
                </c:pt>
                <c:pt idx="6067">
                  <c:v>299.05</c:v>
                </c:pt>
                <c:pt idx="6068">
                  <c:v>299.10000000000002</c:v>
                </c:pt>
                <c:pt idx="6069">
                  <c:v>299.14999999999998</c:v>
                </c:pt>
                <c:pt idx="6070">
                  <c:v>299.2</c:v>
                </c:pt>
                <c:pt idx="6071">
                  <c:v>299.24999999999994</c:v>
                </c:pt>
                <c:pt idx="6072">
                  <c:v>299.29999999999995</c:v>
                </c:pt>
                <c:pt idx="6073">
                  <c:v>299.34999999999997</c:v>
                </c:pt>
                <c:pt idx="6074">
                  <c:v>299.39999999999998</c:v>
                </c:pt>
                <c:pt idx="6075">
                  <c:v>299.45</c:v>
                </c:pt>
                <c:pt idx="6076">
                  <c:v>299.5</c:v>
                </c:pt>
                <c:pt idx="6077">
                  <c:v>299.55</c:v>
                </c:pt>
                <c:pt idx="6078">
                  <c:v>299.59999999999997</c:v>
                </c:pt>
                <c:pt idx="6079">
                  <c:v>299.64999999999998</c:v>
                </c:pt>
                <c:pt idx="6080">
                  <c:v>299.7</c:v>
                </c:pt>
                <c:pt idx="6081">
                  <c:v>299.75</c:v>
                </c:pt>
                <c:pt idx="6082">
                  <c:v>299.8</c:v>
                </c:pt>
                <c:pt idx="6083">
                  <c:v>299.84999999999997</c:v>
                </c:pt>
                <c:pt idx="6084">
                  <c:v>299.89999999999998</c:v>
                </c:pt>
                <c:pt idx="6085">
                  <c:v>299.95</c:v>
                </c:pt>
                <c:pt idx="6086">
                  <c:v>299.99999999999994</c:v>
                </c:pt>
                <c:pt idx="6087">
                  <c:v>300.04999999999995</c:v>
                </c:pt>
                <c:pt idx="6088">
                  <c:v>300.09999999999997</c:v>
                </c:pt>
                <c:pt idx="6089">
                  <c:v>300.14999999999998</c:v>
                </c:pt>
                <c:pt idx="6090">
                  <c:v>300.2</c:v>
                </c:pt>
                <c:pt idx="6091">
                  <c:v>300.25</c:v>
                </c:pt>
                <c:pt idx="6092">
                  <c:v>300.3</c:v>
                </c:pt>
                <c:pt idx="6093">
                  <c:v>300.34999999999997</c:v>
                </c:pt>
                <c:pt idx="6094">
                  <c:v>300.39999999999998</c:v>
                </c:pt>
                <c:pt idx="6095">
                  <c:v>300.45</c:v>
                </c:pt>
                <c:pt idx="6096">
                  <c:v>300.5</c:v>
                </c:pt>
                <c:pt idx="6097">
                  <c:v>300.54999999999995</c:v>
                </c:pt>
                <c:pt idx="6098">
                  <c:v>300.59999999999997</c:v>
                </c:pt>
                <c:pt idx="6099">
                  <c:v>300.64999999999998</c:v>
                </c:pt>
                <c:pt idx="6100">
                  <c:v>300.7</c:v>
                </c:pt>
                <c:pt idx="6101">
                  <c:v>300.74999999999994</c:v>
                </c:pt>
                <c:pt idx="6102">
                  <c:v>300.79999999999995</c:v>
                </c:pt>
                <c:pt idx="6103">
                  <c:v>300.84999999999997</c:v>
                </c:pt>
                <c:pt idx="6104">
                  <c:v>300.89999999999998</c:v>
                </c:pt>
                <c:pt idx="6105">
                  <c:v>300.95</c:v>
                </c:pt>
                <c:pt idx="6106">
                  <c:v>301</c:v>
                </c:pt>
                <c:pt idx="6107">
                  <c:v>301.05</c:v>
                </c:pt>
                <c:pt idx="6108">
                  <c:v>301.10000000000002</c:v>
                </c:pt>
                <c:pt idx="6109">
                  <c:v>301.14999999999998</c:v>
                </c:pt>
                <c:pt idx="6110">
                  <c:v>301.2</c:v>
                </c:pt>
                <c:pt idx="6111">
                  <c:v>301.24999999999994</c:v>
                </c:pt>
                <c:pt idx="6112">
                  <c:v>301.29999999999995</c:v>
                </c:pt>
                <c:pt idx="6113">
                  <c:v>301.34999999999997</c:v>
                </c:pt>
                <c:pt idx="6114">
                  <c:v>301.39999999999998</c:v>
                </c:pt>
                <c:pt idx="6115">
                  <c:v>301.45</c:v>
                </c:pt>
                <c:pt idx="6116">
                  <c:v>301.5</c:v>
                </c:pt>
                <c:pt idx="6117">
                  <c:v>301.54999999999995</c:v>
                </c:pt>
                <c:pt idx="6118">
                  <c:v>301.59999999999997</c:v>
                </c:pt>
                <c:pt idx="6119">
                  <c:v>301.64999999999998</c:v>
                </c:pt>
                <c:pt idx="6120">
                  <c:v>301.7</c:v>
                </c:pt>
                <c:pt idx="6121">
                  <c:v>301.75</c:v>
                </c:pt>
                <c:pt idx="6122">
                  <c:v>301.8</c:v>
                </c:pt>
                <c:pt idx="6123">
                  <c:v>301.85000000000002</c:v>
                </c:pt>
                <c:pt idx="6124">
                  <c:v>301.89999999999998</c:v>
                </c:pt>
                <c:pt idx="6125">
                  <c:v>301.94999999999993</c:v>
                </c:pt>
                <c:pt idx="6126">
                  <c:v>301.99999999999994</c:v>
                </c:pt>
                <c:pt idx="6127">
                  <c:v>302.04999999999995</c:v>
                </c:pt>
                <c:pt idx="6128">
                  <c:v>302.09999999999997</c:v>
                </c:pt>
                <c:pt idx="6129">
                  <c:v>302.14999999999998</c:v>
                </c:pt>
                <c:pt idx="6130">
                  <c:v>302.2</c:v>
                </c:pt>
                <c:pt idx="6131">
                  <c:v>302.25</c:v>
                </c:pt>
                <c:pt idx="6132">
                  <c:v>302.29999999999995</c:v>
                </c:pt>
                <c:pt idx="6133">
                  <c:v>302.34999999999997</c:v>
                </c:pt>
                <c:pt idx="6134">
                  <c:v>302.39999999999998</c:v>
                </c:pt>
                <c:pt idx="6135">
                  <c:v>302.45</c:v>
                </c:pt>
                <c:pt idx="6136">
                  <c:v>302.5</c:v>
                </c:pt>
                <c:pt idx="6137">
                  <c:v>302.55</c:v>
                </c:pt>
                <c:pt idx="6138">
                  <c:v>302.60000000000002</c:v>
                </c:pt>
                <c:pt idx="6139">
                  <c:v>302.64999999999998</c:v>
                </c:pt>
                <c:pt idx="6140">
                  <c:v>302.69999999999993</c:v>
                </c:pt>
                <c:pt idx="6141">
                  <c:v>302.74999999999994</c:v>
                </c:pt>
                <c:pt idx="6142">
                  <c:v>302.79999999999995</c:v>
                </c:pt>
                <c:pt idx="6143">
                  <c:v>302.84999999999997</c:v>
                </c:pt>
                <c:pt idx="6144">
                  <c:v>302.89999999999998</c:v>
                </c:pt>
                <c:pt idx="6145">
                  <c:v>302.95</c:v>
                </c:pt>
                <c:pt idx="6146">
                  <c:v>303</c:v>
                </c:pt>
                <c:pt idx="6147">
                  <c:v>303.05</c:v>
                </c:pt>
                <c:pt idx="6148">
                  <c:v>303.09999999999997</c:v>
                </c:pt>
                <c:pt idx="6149">
                  <c:v>303.14999999999998</c:v>
                </c:pt>
                <c:pt idx="6150">
                  <c:v>303.2</c:v>
                </c:pt>
                <c:pt idx="6151">
                  <c:v>303.25</c:v>
                </c:pt>
                <c:pt idx="6152">
                  <c:v>303.3</c:v>
                </c:pt>
                <c:pt idx="6153">
                  <c:v>303.35000000000002</c:v>
                </c:pt>
                <c:pt idx="6154">
                  <c:v>303.39999999999998</c:v>
                </c:pt>
                <c:pt idx="6155">
                  <c:v>303.45</c:v>
                </c:pt>
                <c:pt idx="6156">
                  <c:v>303.49999999999994</c:v>
                </c:pt>
                <c:pt idx="6157">
                  <c:v>303.54999999999995</c:v>
                </c:pt>
                <c:pt idx="6158">
                  <c:v>303.59999999999997</c:v>
                </c:pt>
                <c:pt idx="6159">
                  <c:v>303.64999999999998</c:v>
                </c:pt>
                <c:pt idx="6160">
                  <c:v>303.7</c:v>
                </c:pt>
                <c:pt idx="6161">
                  <c:v>303.75</c:v>
                </c:pt>
                <c:pt idx="6162">
                  <c:v>303.8</c:v>
                </c:pt>
                <c:pt idx="6163">
                  <c:v>303.84999999999997</c:v>
                </c:pt>
                <c:pt idx="6164">
                  <c:v>303.89999999999998</c:v>
                </c:pt>
                <c:pt idx="6165">
                  <c:v>303.95</c:v>
                </c:pt>
                <c:pt idx="6166">
                  <c:v>304</c:v>
                </c:pt>
                <c:pt idx="6167">
                  <c:v>304.05</c:v>
                </c:pt>
                <c:pt idx="6168">
                  <c:v>304.09999999999997</c:v>
                </c:pt>
                <c:pt idx="6169">
                  <c:v>304.14999999999998</c:v>
                </c:pt>
                <c:pt idx="6170">
                  <c:v>304.2</c:v>
                </c:pt>
                <c:pt idx="6171">
                  <c:v>304.24999999999994</c:v>
                </c:pt>
                <c:pt idx="6172">
                  <c:v>304.29999999999995</c:v>
                </c:pt>
                <c:pt idx="6173">
                  <c:v>304.34999999999997</c:v>
                </c:pt>
                <c:pt idx="6174">
                  <c:v>304.39999999999998</c:v>
                </c:pt>
                <c:pt idx="6175">
                  <c:v>304.45</c:v>
                </c:pt>
                <c:pt idx="6176">
                  <c:v>304.5</c:v>
                </c:pt>
                <c:pt idx="6177">
                  <c:v>304.55</c:v>
                </c:pt>
                <c:pt idx="6178">
                  <c:v>304.60000000000002</c:v>
                </c:pt>
                <c:pt idx="6179">
                  <c:v>304.64999999999998</c:v>
                </c:pt>
                <c:pt idx="6180">
                  <c:v>304.7</c:v>
                </c:pt>
                <c:pt idx="6181">
                  <c:v>304.75</c:v>
                </c:pt>
                <c:pt idx="6182">
                  <c:v>304.79999999999995</c:v>
                </c:pt>
                <c:pt idx="6183">
                  <c:v>304.84999999999997</c:v>
                </c:pt>
                <c:pt idx="6184">
                  <c:v>304.89999999999998</c:v>
                </c:pt>
                <c:pt idx="6185">
                  <c:v>304.95</c:v>
                </c:pt>
                <c:pt idx="6186">
                  <c:v>305</c:v>
                </c:pt>
                <c:pt idx="6187">
                  <c:v>305.04999999999995</c:v>
                </c:pt>
                <c:pt idx="6188">
                  <c:v>305.09999999999997</c:v>
                </c:pt>
                <c:pt idx="6189">
                  <c:v>305.14999999999998</c:v>
                </c:pt>
                <c:pt idx="6190">
                  <c:v>305.2</c:v>
                </c:pt>
                <c:pt idx="6191">
                  <c:v>305.25</c:v>
                </c:pt>
                <c:pt idx="6192">
                  <c:v>305.3</c:v>
                </c:pt>
                <c:pt idx="6193">
                  <c:v>305.35000000000002</c:v>
                </c:pt>
                <c:pt idx="6194">
                  <c:v>305.39999999999998</c:v>
                </c:pt>
                <c:pt idx="6195">
                  <c:v>305.45</c:v>
                </c:pt>
                <c:pt idx="6196">
                  <c:v>305.49999999999994</c:v>
                </c:pt>
                <c:pt idx="6197">
                  <c:v>305.54999999999995</c:v>
                </c:pt>
                <c:pt idx="6198">
                  <c:v>305.59999999999997</c:v>
                </c:pt>
                <c:pt idx="6199">
                  <c:v>305.64999999999998</c:v>
                </c:pt>
                <c:pt idx="6200">
                  <c:v>305.7</c:v>
                </c:pt>
                <c:pt idx="6201">
                  <c:v>305.75</c:v>
                </c:pt>
                <c:pt idx="6202">
                  <c:v>305.79999999999995</c:v>
                </c:pt>
                <c:pt idx="6203">
                  <c:v>305.84999999999997</c:v>
                </c:pt>
                <c:pt idx="6204">
                  <c:v>305.89999999999998</c:v>
                </c:pt>
                <c:pt idx="6205">
                  <c:v>305.95</c:v>
                </c:pt>
                <c:pt idx="6206">
                  <c:v>306</c:v>
                </c:pt>
                <c:pt idx="6207">
                  <c:v>306.05</c:v>
                </c:pt>
                <c:pt idx="6208">
                  <c:v>306.10000000000002</c:v>
                </c:pt>
                <c:pt idx="6209">
                  <c:v>306.15000000000003</c:v>
                </c:pt>
                <c:pt idx="6210">
                  <c:v>306.19999999999993</c:v>
                </c:pt>
                <c:pt idx="6211">
                  <c:v>306.24999999999994</c:v>
                </c:pt>
                <c:pt idx="6212">
                  <c:v>306.29999999999995</c:v>
                </c:pt>
                <c:pt idx="6213">
                  <c:v>306.34999999999997</c:v>
                </c:pt>
                <c:pt idx="6214">
                  <c:v>306.39999999999998</c:v>
                </c:pt>
                <c:pt idx="6215">
                  <c:v>306.45</c:v>
                </c:pt>
                <c:pt idx="6216">
                  <c:v>306.5</c:v>
                </c:pt>
                <c:pt idx="6217">
                  <c:v>306.55</c:v>
                </c:pt>
                <c:pt idx="6218">
                  <c:v>306.59999999999997</c:v>
                </c:pt>
                <c:pt idx="6219">
                  <c:v>306.64999999999998</c:v>
                </c:pt>
                <c:pt idx="6220">
                  <c:v>306.7</c:v>
                </c:pt>
                <c:pt idx="6221">
                  <c:v>306.75</c:v>
                </c:pt>
                <c:pt idx="6222">
                  <c:v>306.8</c:v>
                </c:pt>
                <c:pt idx="6223">
                  <c:v>306.85000000000002</c:v>
                </c:pt>
                <c:pt idx="6224">
                  <c:v>306.89999999999998</c:v>
                </c:pt>
                <c:pt idx="6225">
                  <c:v>306.94999999999993</c:v>
                </c:pt>
                <c:pt idx="6226">
                  <c:v>306.99999999999994</c:v>
                </c:pt>
                <c:pt idx="6227">
                  <c:v>307.04999999999995</c:v>
                </c:pt>
                <c:pt idx="6228">
                  <c:v>307.09999999999997</c:v>
                </c:pt>
                <c:pt idx="6229">
                  <c:v>307.14999999999998</c:v>
                </c:pt>
                <c:pt idx="6230">
                  <c:v>307.2</c:v>
                </c:pt>
                <c:pt idx="6231">
                  <c:v>307.25</c:v>
                </c:pt>
                <c:pt idx="6232">
                  <c:v>307.3</c:v>
                </c:pt>
                <c:pt idx="6233">
                  <c:v>307.34999999999997</c:v>
                </c:pt>
                <c:pt idx="6234">
                  <c:v>307.39999999999998</c:v>
                </c:pt>
                <c:pt idx="6235">
                  <c:v>307.45</c:v>
                </c:pt>
                <c:pt idx="6236">
                  <c:v>307.5</c:v>
                </c:pt>
                <c:pt idx="6237">
                  <c:v>307.55</c:v>
                </c:pt>
                <c:pt idx="6238">
                  <c:v>307.59999999999997</c:v>
                </c:pt>
                <c:pt idx="6239">
                  <c:v>307.64999999999998</c:v>
                </c:pt>
                <c:pt idx="6240">
                  <c:v>307.7</c:v>
                </c:pt>
                <c:pt idx="6241">
                  <c:v>307.74999999999994</c:v>
                </c:pt>
                <c:pt idx="6242">
                  <c:v>307.79999999999995</c:v>
                </c:pt>
                <c:pt idx="6243">
                  <c:v>307.84999999999997</c:v>
                </c:pt>
                <c:pt idx="6244">
                  <c:v>307.89999999999998</c:v>
                </c:pt>
                <c:pt idx="6245">
                  <c:v>307.95</c:v>
                </c:pt>
                <c:pt idx="6246">
                  <c:v>308</c:v>
                </c:pt>
                <c:pt idx="6247">
                  <c:v>308.05</c:v>
                </c:pt>
                <c:pt idx="6248">
                  <c:v>308.09999999999997</c:v>
                </c:pt>
                <c:pt idx="6249">
                  <c:v>308.14999999999998</c:v>
                </c:pt>
                <c:pt idx="6250">
                  <c:v>308.2</c:v>
                </c:pt>
                <c:pt idx="6251">
                  <c:v>308.25</c:v>
                </c:pt>
                <c:pt idx="6252">
                  <c:v>308.29999999999995</c:v>
                </c:pt>
                <c:pt idx="6253">
                  <c:v>308.34999999999997</c:v>
                </c:pt>
                <c:pt idx="6254">
                  <c:v>308.39999999999998</c:v>
                </c:pt>
                <c:pt idx="6255">
                  <c:v>308.45</c:v>
                </c:pt>
                <c:pt idx="6256">
                  <c:v>308.49999999999994</c:v>
                </c:pt>
                <c:pt idx="6257">
                  <c:v>308.54999999999995</c:v>
                </c:pt>
                <c:pt idx="6258">
                  <c:v>308.59999999999997</c:v>
                </c:pt>
                <c:pt idx="6259">
                  <c:v>308.64999999999998</c:v>
                </c:pt>
                <c:pt idx="6260">
                  <c:v>308.7</c:v>
                </c:pt>
                <c:pt idx="6261">
                  <c:v>308.75</c:v>
                </c:pt>
                <c:pt idx="6262">
                  <c:v>308.8</c:v>
                </c:pt>
                <c:pt idx="6263">
                  <c:v>308.85000000000002</c:v>
                </c:pt>
                <c:pt idx="6264">
                  <c:v>308.89999999999998</c:v>
                </c:pt>
                <c:pt idx="6265">
                  <c:v>308.95</c:v>
                </c:pt>
                <c:pt idx="6266">
                  <c:v>308.99999999999994</c:v>
                </c:pt>
                <c:pt idx="6267">
                  <c:v>309.04999999999995</c:v>
                </c:pt>
                <c:pt idx="6268">
                  <c:v>309.09999999999997</c:v>
                </c:pt>
                <c:pt idx="6269">
                  <c:v>309.14999999999998</c:v>
                </c:pt>
                <c:pt idx="6270">
                  <c:v>309.2</c:v>
                </c:pt>
                <c:pt idx="6271">
                  <c:v>309.25</c:v>
                </c:pt>
                <c:pt idx="6272">
                  <c:v>309.29999999999995</c:v>
                </c:pt>
                <c:pt idx="6273">
                  <c:v>309.34999999999997</c:v>
                </c:pt>
                <c:pt idx="6274">
                  <c:v>309.39999999999998</c:v>
                </c:pt>
                <c:pt idx="6275">
                  <c:v>309.45</c:v>
                </c:pt>
                <c:pt idx="6276">
                  <c:v>309.5</c:v>
                </c:pt>
                <c:pt idx="6277">
                  <c:v>309.55</c:v>
                </c:pt>
                <c:pt idx="6278">
                  <c:v>309.60000000000002</c:v>
                </c:pt>
                <c:pt idx="6279">
                  <c:v>309.64999999999998</c:v>
                </c:pt>
                <c:pt idx="6280">
                  <c:v>309.69999999999993</c:v>
                </c:pt>
                <c:pt idx="6281">
                  <c:v>309.74999999999994</c:v>
                </c:pt>
                <c:pt idx="6282">
                  <c:v>309.79999999999995</c:v>
                </c:pt>
                <c:pt idx="6283">
                  <c:v>309.84999999999997</c:v>
                </c:pt>
                <c:pt idx="6284">
                  <c:v>309.89999999999998</c:v>
                </c:pt>
                <c:pt idx="6285">
                  <c:v>309.95</c:v>
                </c:pt>
                <c:pt idx="6286">
                  <c:v>310</c:v>
                </c:pt>
                <c:pt idx="6287">
                  <c:v>310.04999999999995</c:v>
                </c:pt>
                <c:pt idx="6288">
                  <c:v>310.09999999999997</c:v>
                </c:pt>
                <c:pt idx="6289">
                  <c:v>310.14999999999998</c:v>
                </c:pt>
                <c:pt idx="6290">
                  <c:v>310.2</c:v>
                </c:pt>
                <c:pt idx="6291">
                  <c:v>310.25</c:v>
                </c:pt>
                <c:pt idx="6292">
                  <c:v>310.3</c:v>
                </c:pt>
                <c:pt idx="6293">
                  <c:v>310.35000000000002</c:v>
                </c:pt>
                <c:pt idx="6294">
                  <c:v>310.39999999999998</c:v>
                </c:pt>
                <c:pt idx="6295">
                  <c:v>310.44999999999993</c:v>
                </c:pt>
                <c:pt idx="6296">
                  <c:v>310.49999999999994</c:v>
                </c:pt>
                <c:pt idx="6297">
                  <c:v>310.54999999999995</c:v>
                </c:pt>
                <c:pt idx="6298">
                  <c:v>310.59999999999997</c:v>
                </c:pt>
                <c:pt idx="6299">
                  <c:v>310.64999999999998</c:v>
                </c:pt>
                <c:pt idx="6300">
                  <c:v>310.7</c:v>
                </c:pt>
                <c:pt idx="6301">
                  <c:v>310.75</c:v>
                </c:pt>
                <c:pt idx="6302">
                  <c:v>310.8</c:v>
                </c:pt>
                <c:pt idx="6303">
                  <c:v>310.84999999999997</c:v>
                </c:pt>
                <c:pt idx="6304">
                  <c:v>310.89999999999998</c:v>
                </c:pt>
                <c:pt idx="6305">
                  <c:v>310.95</c:v>
                </c:pt>
                <c:pt idx="6306">
                  <c:v>311</c:v>
                </c:pt>
                <c:pt idx="6307">
                  <c:v>311.05</c:v>
                </c:pt>
                <c:pt idx="6308">
                  <c:v>311.10000000000002</c:v>
                </c:pt>
                <c:pt idx="6309">
                  <c:v>311.14999999999998</c:v>
                </c:pt>
                <c:pt idx="6310">
                  <c:v>311.2</c:v>
                </c:pt>
                <c:pt idx="6311">
                  <c:v>311.24999999999994</c:v>
                </c:pt>
                <c:pt idx="6312">
                  <c:v>311.29999999999995</c:v>
                </c:pt>
                <c:pt idx="6313">
                  <c:v>311.34999999999997</c:v>
                </c:pt>
                <c:pt idx="6314">
                  <c:v>311.39999999999998</c:v>
                </c:pt>
                <c:pt idx="6315">
                  <c:v>311.45</c:v>
                </c:pt>
                <c:pt idx="6316">
                  <c:v>311.5</c:v>
                </c:pt>
                <c:pt idx="6317">
                  <c:v>311.55</c:v>
                </c:pt>
                <c:pt idx="6318">
                  <c:v>311.59999999999997</c:v>
                </c:pt>
                <c:pt idx="6319">
                  <c:v>311.64999999999998</c:v>
                </c:pt>
                <c:pt idx="6320">
                  <c:v>311.7</c:v>
                </c:pt>
                <c:pt idx="6321">
                  <c:v>311.75</c:v>
                </c:pt>
                <c:pt idx="6322">
                  <c:v>311.8</c:v>
                </c:pt>
                <c:pt idx="6323">
                  <c:v>311.84999999999997</c:v>
                </c:pt>
                <c:pt idx="6324">
                  <c:v>311.89999999999998</c:v>
                </c:pt>
                <c:pt idx="6325">
                  <c:v>311.95</c:v>
                </c:pt>
                <c:pt idx="6326">
                  <c:v>311.99999999999994</c:v>
                </c:pt>
                <c:pt idx="6327">
                  <c:v>312.04999999999995</c:v>
                </c:pt>
                <c:pt idx="6328">
                  <c:v>312.09999999999997</c:v>
                </c:pt>
                <c:pt idx="6329">
                  <c:v>312.14999999999998</c:v>
                </c:pt>
                <c:pt idx="6330">
                  <c:v>312.2</c:v>
                </c:pt>
                <c:pt idx="6331">
                  <c:v>312.25</c:v>
                </c:pt>
                <c:pt idx="6332">
                  <c:v>312.3</c:v>
                </c:pt>
                <c:pt idx="6333">
                  <c:v>312.35000000000002</c:v>
                </c:pt>
                <c:pt idx="6334">
                  <c:v>312.39999999999998</c:v>
                </c:pt>
                <c:pt idx="6335">
                  <c:v>312.45</c:v>
                </c:pt>
                <c:pt idx="6336">
                  <c:v>312.5</c:v>
                </c:pt>
                <c:pt idx="6337">
                  <c:v>312.54999999999995</c:v>
                </c:pt>
                <c:pt idx="6338">
                  <c:v>312.59999999999997</c:v>
                </c:pt>
                <c:pt idx="6339">
                  <c:v>312.64999999999998</c:v>
                </c:pt>
                <c:pt idx="6340">
                  <c:v>312.7</c:v>
                </c:pt>
                <c:pt idx="6341">
                  <c:v>312.75</c:v>
                </c:pt>
                <c:pt idx="6342">
                  <c:v>312.79999999999995</c:v>
                </c:pt>
                <c:pt idx="6343">
                  <c:v>312.84999999999997</c:v>
                </c:pt>
                <c:pt idx="6344">
                  <c:v>312.89999999999998</c:v>
                </c:pt>
                <c:pt idx="6345">
                  <c:v>312.95</c:v>
                </c:pt>
                <c:pt idx="6346">
                  <c:v>313</c:v>
                </c:pt>
                <c:pt idx="6347">
                  <c:v>313.05</c:v>
                </c:pt>
                <c:pt idx="6348">
                  <c:v>313.10000000000002</c:v>
                </c:pt>
                <c:pt idx="6349">
                  <c:v>313.14999999999998</c:v>
                </c:pt>
                <c:pt idx="6350">
                  <c:v>313.2</c:v>
                </c:pt>
                <c:pt idx="6351">
                  <c:v>313.24999999999994</c:v>
                </c:pt>
                <c:pt idx="6352">
                  <c:v>313.29999999999995</c:v>
                </c:pt>
                <c:pt idx="6353">
                  <c:v>313.34999999999997</c:v>
                </c:pt>
                <c:pt idx="6354">
                  <c:v>313.39999999999998</c:v>
                </c:pt>
                <c:pt idx="6355">
                  <c:v>313.45</c:v>
                </c:pt>
                <c:pt idx="6356">
                  <c:v>313.5</c:v>
                </c:pt>
                <c:pt idx="6357">
                  <c:v>313.54999999999995</c:v>
                </c:pt>
                <c:pt idx="6358">
                  <c:v>313.59999999999997</c:v>
                </c:pt>
                <c:pt idx="6359">
                  <c:v>313.64999999999998</c:v>
                </c:pt>
                <c:pt idx="6360">
                  <c:v>313.7</c:v>
                </c:pt>
                <c:pt idx="6361">
                  <c:v>313.75</c:v>
                </c:pt>
                <c:pt idx="6362">
                  <c:v>313.8</c:v>
                </c:pt>
                <c:pt idx="6363">
                  <c:v>313.85000000000002</c:v>
                </c:pt>
                <c:pt idx="6364">
                  <c:v>313.89999999999998</c:v>
                </c:pt>
                <c:pt idx="6365">
                  <c:v>313.94999999999993</c:v>
                </c:pt>
                <c:pt idx="6366">
                  <c:v>313.99999999999994</c:v>
                </c:pt>
                <c:pt idx="6367">
                  <c:v>314.04999999999995</c:v>
                </c:pt>
                <c:pt idx="6368">
                  <c:v>314.09999999999997</c:v>
                </c:pt>
                <c:pt idx="6369">
                  <c:v>314.14999999999998</c:v>
                </c:pt>
                <c:pt idx="6370">
                  <c:v>314.2</c:v>
                </c:pt>
                <c:pt idx="6371">
                  <c:v>314.25</c:v>
                </c:pt>
                <c:pt idx="6372">
                  <c:v>314.29999999999995</c:v>
                </c:pt>
                <c:pt idx="6373">
                  <c:v>314.34999999999997</c:v>
                </c:pt>
                <c:pt idx="6374">
                  <c:v>314.39999999999998</c:v>
                </c:pt>
                <c:pt idx="6375">
                  <c:v>314.45</c:v>
                </c:pt>
                <c:pt idx="6376">
                  <c:v>314.5</c:v>
                </c:pt>
                <c:pt idx="6377">
                  <c:v>314.55</c:v>
                </c:pt>
                <c:pt idx="6378">
                  <c:v>314.60000000000002</c:v>
                </c:pt>
                <c:pt idx="6379">
                  <c:v>314.64999999999998</c:v>
                </c:pt>
                <c:pt idx="6380">
                  <c:v>314.69999999999993</c:v>
                </c:pt>
                <c:pt idx="6381">
                  <c:v>314.74999999999994</c:v>
                </c:pt>
                <c:pt idx="6382">
                  <c:v>314.79999999999995</c:v>
                </c:pt>
                <c:pt idx="6383">
                  <c:v>314.84999999999997</c:v>
                </c:pt>
                <c:pt idx="6384">
                  <c:v>314.89999999999998</c:v>
                </c:pt>
                <c:pt idx="6385">
                  <c:v>314.95</c:v>
                </c:pt>
                <c:pt idx="6386">
                  <c:v>315</c:v>
                </c:pt>
                <c:pt idx="6387">
                  <c:v>315.05</c:v>
                </c:pt>
                <c:pt idx="6388">
                  <c:v>315.09999999999997</c:v>
                </c:pt>
                <c:pt idx="6389">
                  <c:v>315.14999999999998</c:v>
                </c:pt>
                <c:pt idx="6390">
                  <c:v>315.2</c:v>
                </c:pt>
                <c:pt idx="6391">
                  <c:v>315.25</c:v>
                </c:pt>
                <c:pt idx="6392">
                  <c:v>315.3</c:v>
                </c:pt>
                <c:pt idx="6393">
                  <c:v>315.34999999999997</c:v>
                </c:pt>
                <c:pt idx="6394">
                  <c:v>315.39999999999998</c:v>
                </c:pt>
                <c:pt idx="6395">
                  <c:v>315.45</c:v>
                </c:pt>
                <c:pt idx="6396">
                  <c:v>315.49999999999994</c:v>
                </c:pt>
                <c:pt idx="6397">
                  <c:v>315.54999999999995</c:v>
                </c:pt>
                <c:pt idx="6398">
                  <c:v>315.59999999999997</c:v>
                </c:pt>
                <c:pt idx="6399">
                  <c:v>315.64999999999998</c:v>
                </c:pt>
                <c:pt idx="6400">
                  <c:v>315.7</c:v>
                </c:pt>
                <c:pt idx="6401">
                  <c:v>315.75</c:v>
                </c:pt>
                <c:pt idx="6402">
                  <c:v>315.8</c:v>
                </c:pt>
                <c:pt idx="6403">
                  <c:v>315.84999999999997</c:v>
                </c:pt>
                <c:pt idx="6404">
                  <c:v>315.89999999999998</c:v>
                </c:pt>
                <c:pt idx="6405">
                  <c:v>315.95</c:v>
                </c:pt>
                <c:pt idx="6406">
                  <c:v>316</c:v>
                </c:pt>
                <c:pt idx="6407">
                  <c:v>316.04999999999995</c:v>
                </c:pt>
                <c:pt idx="6408">
                  <c:v>316.09999999999997</c:v>
                </c:pt>
                <c:pt idx="6409">
                  <c:v>316.14999999999998</c:v>
                </c:pt>
                <c:pt idx="6410">
                  <c:v>316.2</c:v>
                </c:pt>
                <c:pt idx="6411">
                  <c:v>316.24999999999994</c:v>
                </c:pt>
                <c:pt idx="6412">
                  <c:v>316.29999999999995</c:v>
                </c:pt>
                <c:pt idx="6413">
                  <c:v>316.34999999999997</c:v>
                </c:pt>
                <c:pt idx="6414">
                  <c:v>316.39999999999998</c:v>
                </c:pt>
                <c:pt idx="6415">
                  <c:v>316.45</c:v>
                </c:pt>
                <c:pt idx="6416">
                  <c:v>316.5</c:v>
                </c:pt>
                <c:pt idx="6417">
                  <c:v>316.55</c:v>
                </c:pt>
                <c:pt idx="6418">
                  <c:v>316.60000000000002</c:v>
                </c:pt>
                <c:pt idx="6419">
                  <c:v>316.64999999999998</c:v>
                </c:pt>
                <c:pt idx="6420">
                  <c:v>316.7</c:v>
                </c:pt>
                <c:pt idx="6421">
                  <c:v>316.74999999999994</c:v>
                </c:pt>
                <c:pt idx="6422">
                  <c:v>316.79999999999995</c:v>
                </c:pt>
                <c:pt idx="6423">
                  <c:v>316.84999999999997</c:v>
                </c:pt>
                <c:pt idx="6424">
                  <c:v>316.89999999999998</c:v>
                </c:pt>
                <c:pt idx="6425">
                  <c:v>316.95</c:v>
                </c:pt>
                <c:pt idx="6426">
                  <c:v>317</c:v>
                </c:pt>
                <c:pt idx="6427">
                  <c:v>317.04999999999995</c:v>
                </c:pt>
                <c:pt idx="6428">
                  <c:v>317.09999999999997</c:v>
                </c:pt>
                <c:pt idx="6429">
                  <c:v>317.14999999999998</c:v>
                </c:pt>
                <c:pt idx="6430">
                  <c:v>317.2</c:v>
                </c:pt>
                <c:pt idx="6431">
                  <c:v>317.25</c:v>
                </c:pt>
                <c:pt idx="6432">
                  <c:v>317.3</c:v>
                </c:pt>
                <c:pt idx="6433">
                  <c:v>317.35000000000002</c:v>
                </c:pt>
                <c:pt idx="6434">
                  <c:v>317.39999999999998</c:v>
                </c:pt>
                <c:pt idx="6435">
                  <c:v>317.44999999999993</c:v>
                </c:pt>
                <c:pt idx="6436">
                  <c:v>317.49999999999994</c:v>
                </c:pt>
                <c:pt idx="6437">
                  <c:v>317.54999999999995</c:v>
                </c:pt>
                <c:pt idx="6438">
                  <c:v>317.59999999999997</c:v>
                </c:pt>
                <c:pt idx="6439">
                  <c:v>317.64999999999998</c:v>
                </c:pt>
                <c:pt idx="6440">
                  <c:v>317.7</c:v>
                </c:pt>
                <c:pt idx="6441">
                  <c:v>317.75</c:v>
                </c:pt>
                <c:pt idx="6442">
                  <c:v>317.79999999999995</c:v>
                </c:pt>
                <c:pt idx="6443">
                  <c:v>317.84999999999997</c:v>
                </c:pt>
                <c:pt idx="6444">
                  <c:v>317.89999999999998</c:v>
                </c:pt>
                <c:pt idx="6445">
                  <c:v>317.95</c:v>
                </c:pt>
                <c:pt idx="6446">
                  <c:v>318</c:v>
                </c:pt>
                <c:pt idx="6447">
                  <c:v>318.05</c:v>
                </c:pt>
                <c:pt idx="6448">
                  <c:v>318.10000000000002</c:v>
                </c:pt>
                <c:pt idx="6449">
                  <c:v>318.14999999999998</c:v>
                </c:pt>
                <c:pt idx="6450">
                  <c:v>318.19999999999993</c:v>
                </c:pt>
                <c:pt idx="6451">
                  <c:v>318.24999999999994</c:v>
                </c:pt>
                <c:pt idx="6452">
                  <c:v>318.29999999999995</c:v>
                </c:pt>
                <c:pt idx="6453">
                  <c:v>318.34999999999997</c:v>
                </c:pt>
                <c:pt idx="6454">
                  <c:v>318.39999999999998</c:v>
                </c:pt>
                <c:pt idx="6455">
                  <c:v>318.45</c:v>
                </c:pt>
                <c:pt idx="6456">
                  <c:v>318.5</c:v>
                </c:pt>
                <c:pt idx="6457">
                  <c:v>318.55</c:v>
                </c:pt>
                <c:pt idx="6458">
                  <c:v>318.59999999999997</c:v>
                </c:pt>
                <c:pt idx="6459">
                  <c:v>318.64999999999998</c:v>
                </c:pt>
                <c:pt idx="6460">
                  <c:v>318.7</c:v>
                </c:pt>
                <c:pt idx="6461">
                  <c:v>318.75</c:v>
                </c:pt>
                <c:pt idx="6462">
                  <c:v>318.8</c:v>
                </c:pt>
                <c:pt idx="6463">
                  <c:v>318.85000000000002</c:v>
                </c:pt>
                <c:pt idx="6464">
                  <c:v>318.89999999999998</c:v>
                </c:pt>
                <c:pt idx="6465">
                  <c:v>318.95</c:v>
                </c:pt>
                <c:pt idx="6466">
                  <c:v>318.99999999999994</c:v>
                </c:pt>
                <c:pt idx="6467">
                  <c:v>319.04999999999995</c:v>
                </c:pt>
                <c:pt idx="6468">
                  <c:v>319.09999999999997</c:v>
                </c:pt>
                <c:pt idx="6469">
                  <c:v>319.14999999999998</c:v>
                </c:pt>
                <c:pt idx="6470">
                  <c:v>319.2</c:v>
                </c:pt>
                <c:pt idx="6471">
                  <c:v>319.25</c:v>
                </c:pt>
                <c:pt idx="6472">
                  <c:v>319.3</c:v>
                </c:pt>
                <c:pt idx="6473">
                  <c:v>319.34999999999997</c:v>
                </c:pt>
                <c:pt idx="6474">
                  <c:v>319.39999999999998</c:v>
                </c:pt>
                <c:pt idx="6475">
                  <c:v>319.45</c:v>
                </c:pt>
                <c:pt idx="6476">
                  <c:v>319.5</c:v>
                </c:pt>
                <c:pt idx="6477">
                  <c:v>319.55</c:v>
                </c:pt>
                <c:pt idx="6478">
                  <c:v>319.59999999999997</c:v>
                </c:pt>
                <c:pt idx="6479">
                  <c:v>319.64999999999998</c:v>
                </c:pt>
                <c:pt idx="6480">
                  <c:v>319.7</c:v>
                </c:pt>
                <c:pt idx="6481">
                  <c:v>319.74999999999994</c:v>
                </c:pt>
                <c:pt idx="6482">
                  <c:v>319.79999999999995</c:v>
                </c:pt>
                <c:pt idx="6483">
                  <c:v>319.84999999999997</c:v>
                </c:pt>
                <c:pt idx="6484">
                  <c:v>319.89999999999998</c:v>
                </c:pt>
                <c:pt idx="6485">
                  <c:v>319.95</c:v>
                </c:pt>
                <c:pt idx="6486">
                  <c:v>320</c:v>
                </c:pt>
                <c:pt idx="6487">
                  <c:v>320.05</c:v>
                </c:pt>
                <c:pt idx="6488">
                  <c:v>320.09999999999997</c:v>
                </c:pt>
                <c:pt idx="6489">
                  <c:v>320.14999999999998</c:v>
                </c:pt>
                <c:pt idx="6490">
                  <c:v>320.2</c:v>
                </c:pt>
                <c:pt idx="6491">
                  <c:v>320.25</c:v>
                </c:pt>
                <c:pt idx="6492">
                  <c:v>320.29999999999995</c:v>
                </c:pt>
                <c:pt idx="6493">
                  <c:v>320.34999999999997</c:v>
                </c:pt>
                <c:pt idx="6494">
                  <c:v>320.39999999999998</c:v>
                </c:pt>
                <c:pt idx="6495">
                  <c:v>320.45</c:v>
                </c:pt>
                <c:pt idx="6496">
                  <c:v>320.49999999999994</c:v>
                </c:pt>
                <c:pt idx="6497">
                  <c:v>320.54999999999995</c:v>
                </c:pt>
                <c:pt idx="6498">
                  <c:v>320.59999999999997</c:v>
                </c:pt>
                <c:pt idx="6499">
                  <c:v>320.64999999999998</c:v>
                </c:pt>
                <c:pt idx="6500">
                  <c:v>320.7</c:v>
                </c:pt>
                <c:pt idx="6501">
                  <c:v>320.75</c:v>
                </c:pt>
                <c:pt idx="6502">
                  <c:v>320.8</c:v>
                </c:pt>
                <c:pt idx="6503">
                  <c:v>320.85000000000002</c:v>
                </c:pt>
                <c:pt idx="6504">
                  <c:v>320.89999999999998</c:v>
                </c:pt>
                <c:pt idx="6505">
                  <c:v>320.95</c:v>
                </c:pt>
                <c:pt idx="6506">
                  <c:v>320.99999999999994</c:v>
                </c:pt>
                <c:pt idx="6507">
                  <c:v>321.04999999999995</c:v>
                </c:pt>
                <c:pt idx="6508">
                  <c:v>321.09999999999997</c:v>
                </c:pt>
                <c:pt idx="6509">
                  <c:v>321.14999999999998</c:v>
                </c:pt>
                <c:pt idx="6510">
                  <c:v>321.2</c:v>
                </c:pt>
                <c:pt idx="6511">
                  <c:v>321.25</c:v>
                </c:pt>
                <c:pt idx="6512">
                  <c:v>321.29999999999995</c:v>
                </c:pt>
                <c:pt idx="6513">
                  <c:v>321.34999999999997</c:v>
                </c:pt>
                <c:pt idx="6514">
                  <c:v>321.39999999999998</c:v>
                </c:pt>
                <c:pt idx="6515">
                  <c:v>321.45</c:v>
                </c:pt>
                <c:pt idx="6516">
                  <c:v>321.5</c:v>
                </c:pt>
                <c:pt idx="6517">
                  <c:v>321.55</c:v>
                </c:pt>
                <c:pt idx="6518">
                  <c:v>321.60000000000002</c:v>
                </c:pt>
                <c:pt idx="6519">
                  <c:v>321.64999999999998</c:v>
                </c:pt>
                <c:pt idx="6520">
                  <c:v>321.69999999999993</c:v>
                </c:pt>
                <c:pt idx="6521">
                  <c:v>321.74999999999994</c:v>
                </c:pt>
                <c:pt idx="6522">
                  <c:v>321.79999999999995</c:v>
                </c:pt>
                <c:pt idx="6523">
                  <c:v>321.84999999999997</c:v>
                </c:pt>
                <c:pt idx="6524">
                  <c:v>321.89999999999998</c:v>
                </c:pt>
                <c:pt idx="6525">
                  <c:v>321.95</c:v>
                </c:pt>
                <c:pt idx="6526">
                  <c:v>322</c:v>
                </c:pt>
                <c:pt idx="6527">
                  <c:v>322.04999999999995</c:v>
                </c:pt>
                <c:pt idx="6528">
                  <c:v>322.09999999999997</c:v>
                </c:pt>
                <c:pt idx="6529">
                  <c:v>322.14999999999998</c:v>
                </c:pt>
                <c:pt idx="6530">
                  <c:v>322.2</c:v>
                </c:pt>
                <c:pt idx="6531">
                  <c:v>322.25</c:v>
                </c:pt>
                <c:pt idx="6532">
                  <c:v>322.3</c:v>
                </c:pt>
                <c:pt idx="6533">
                  <c:v>322.35000000000002</c:v>
                </c:pt>
                <c:pt idx="6534">
                  <c:v>322.39999999999998</c:v>
                </c:pt>
                <c:pt idx="6535">
                  <c:v>322.44999999999993</c:v>
                </c:pt>
                <c:pt idx="6536">
                  <c:v>322.49999999999994</c:v>
                </c:pt>
                <c:pt idx="6537">
                  <c:v>322.54999999999995</c:v>
                </c:pt>
                <c:pt idx="6538">
                  <c:v>322.59999999999997</c:v>
                </c:pt>
                <c:pt idx="6539">
                  <c:v>322.64999999999998</c:v>
                </c:pt>
                <c:pt idx="6540">
                  <c:v>322.7</c:v>
                </c:pt>
                <c:pt idx="6541">
                  <c:v>322.75</c:v>
                </c:pt>
                <c:pt idx="6542">
                  <c:v>322.8</c:v>
                </c:pt>
                <c:pt idx="6543">
                  <c:v>322.84999999999997</c:v>
                </c:pt>
                <c:pt idx="6544">
                  <c:v>322.89999999999998</c:v>
                </c:pt>
                <c:pt idx="6545">
                  <c:v>322.95</c:v>
                </c:pt>
                <c:pt idx="6546">
                  <c:v>323</c:v>
                </c:pt>
                <c:pt idx="6547">
                  <c:v>323.05</c:v>
                </c:pt>
                <c:pt idx="6548">
                  <c:v>323.09999999999997</c:v>
                </c:pt>
                <c:pt idx="6549">
                  <c:v>323.14999999999998</c:v>
                </c:pt>
                <c:pt idx="6550">
                  <c:v>323.2</c:v>
                </c:pt>
                <c:pt idx="6551">
                  <c:v>323.24999999999994</c:v>
                </c:pt>
                <c:pt idx="6552">
                  <c:v>323.29999999999995</c:v>
                </c:pt>
                <c:pt idx="6553">
                  <c:v>323.34999999999997</c:v>
                </c:pt>
                <c:pt idx="6554">
                  <c:v>323.39999999999998</c:v>
                </c:pt>
                <c:pt idx="6555">
                  <c:v>323.45</c:v>
                </c:pt>
                <c:pt idx="6556">
                  <c:v>323.5</c:v>
                </c:pt>
                <c:pt idx="6557">
                  <c:v>323.55</c:v>
                </c:pt>
                <c:pt idx="6558">
                  <c:v>323.59999999999997</c:v>
                </c:pt>
                <c:pt idx="6559">
                  <c:v>323.64999999999998</c:v>
                </c:pt>
                <c:pt idx="6560">
                  <c:v>323.7</c:v>
                </c:pt>
                <c:pt idx="6561">
                  <c:v>323.75</c:v>
                </c:pt>
                <c:pt idx="6562">
                  <c:v>323.79999999999995</c:v>
                </c:pt>
                <c:pt idx="6563">
                  <c:v>323.84999999999997</c:v>
                </c:pt>
                <c:pt idx="6564">
                  <c:v>323.89999999999998</c:v>
                </c:pt>
                <c:pt idx="6565">
                  <c:v>323.95</c:v>
                </c:pt>
                <c:pt idx="6566">
                  <c:v>323.99999999999994</c:v>
                </c:pt>
                <c:pt idx="6567">
                  <c:v>324.04999999999995</c:v>
                </c:pt>
                <c:pt idx="6568">
                  <c:v>324.09999999999997</c:v>
                </c:pt>
                <c:pt idx="6569">
                  <c:v>324.14999999999998</c:v>
                </c:pt>
                <c:pt idx="6570">
                  <c:v>324.2</c:v>
                </c:pt>
                <c:pt idx="6571">
                  <c:v>324.25</c:v>
                </c:pt>
                <c:pt idx="6572">
                  <c:v>324.3</c:v>
                </c:pt>
                <c:pt idx="6573">
                  <c:v>324.35000000000002</c:v>
                </c:pt>
                <c:pt idx="6574">
                  <c:v>324.39999999999998</c:v>
                </c:pt>
                <c:pt idx="6575">
                  <c:v>324.45</c:v>
                </c:pt>
                <c:pt idx="6576">
                  <c:v>324.49999999999994</c:v>
                </c:pt>
                <c:pt idx="6577">
                  <c:v>324.54999999999995</c:v>
                </c:pt>
                <c:pt idx="6578">
                  <c:v>324.59999999999997</c:v>
                </c:pt>
                <c:pt idx="6579">
                  <c:v>324.64999999999998</c:v>
                </c:pt>
                <c:pt idx="6580">
                  <c:v>324.7</c:v>
                </c:pt>
                <c:pt idx="6581">
                  <c:v>324.75</c:v>
                </c:pt>
                <c:pt idx="6582">
                  <c:v>324.79999999999995</c:v>
                </c:pt>
                <c:pt idx="6583">
                  <c:v>324.84999999999997</c:v>
                </c:pt>
                <c:pt idx="6584">
                  <c:v>324.89999999999998</c:v>
                </c:pt>
                <c:pt idx="6585">
                  <c:v>324.95</c:v>
                </c:pt>
                <c:pt idx="6586">
                  <c:v>325</c:v>
                </c:pt>
                <c:pt idx="6587">
                  <c:v>325.05</c:v>
                </c:pt>
                <c:pt idx="6588">
                  <c:v>325.10000000000002</c:v>
                </c:pt>
                <c:pt idx="6589">
                  <c:v>325.14999999999998</c:v>
                </c:pt>
                <c:pt idx="6590">
                  <c:v>325.19999999999993</c:v>
                </c:pt>
                <c:pt idx="6591">
                  <c:v>325.24999999999994</c:v>
                </c:pt>
                <c:pt idx="6592">
                  <c:v>325.29999999999995</c:v>
                </c:pt>
                <c:pt idx="6593">
                  <c:v>325.34999999999997</c:v>
                </c:pt>
                <c:pt idx="6594">
                  <c:v>325.39999999999998</c:v>
                </c:pt>
                <c:pt idx="6595">
                  <c:v>325.45</c:v>
                </c:pt>
                <c:pt idx="6596">
                  <c:v>325.5</c:v>
                </c:pt>
                <c:pt idx="6597">
                  <c:v>325.54999999999995</c:v>
                </c:pt>
                <c:pt idx="6598">
                  <c:v>325.59999999999997</c:v>
                </c:pt>
                <c:pt idx="6599">
                  <c:v>325.64999999999998</c:v>
                </c:pt>
                <c:pt idx="6600">
                  <c:v>325.7</c:v>
                </c:pt>
                <c:pt idx="6601">
                  <c:v>325.75</c:v>
                </c:pt>
                <c:pt idx="6602">
                  <c:v>325.8</c:v>
                </c:pt>
                <c:pt idx="6603">
                  <c:v>325.85000000000002</c:v>
                </c:pt>
                <c:pt idx="6604">
                  <c:v>325.90000000000003</c:v>
                </c:pt>
                <c:pt idx="6605">
                  <c:v>325.94999999999993</c:v>
                </c:pt>
                <c:pt idx="6606">
                  <c:v>325.99999999999994</c:v>
                </c:pt>
                <c:pt idx="6607">
                  <c:v>326.04999999999995</c:v>
                </c:pt>
                <c:pt idx="6608">
                  <c:v>326.09999999999997</c:v>
                </c:pt>
                <c:pt idx="6609">
                  <c:v>326.14999999999998</c:v>
                </c:pt>
                <c:pt idx="6610">
                  <c:v>326.2</c:v>
                </c:pt>
                <c:pt idx="6611">
                  <c:v>326.25</c:v>
                </c:pt>
                <c:pt idx="6612">
                  <c:v>326.3</c:v>
                </c:pt>
                <c:pt idx="6613">
                  <c:v>326.34999999999997</c:v>
                </c:pt>
                <c:pt idx="6614">
                  <c:v>326.39999999999998</c:v>
                </c:pt>
                <c:pt idx="6615">
                  <c:v>326.45</c:v>
                </c:pt>
                <c:pt idx="6616">
                  <c:v>326.5</c:v>
                </c:pt>
                <c:pt idx="6617">
                  <c:v>326.55</c:v>
                </c:pt>
                <c:pt idx="6618">
                  <c:v>326.60000000000002</c:v>
                </c:pt>
                <c:pt idx="6619">
                  <c:v>326.64999999999998</c:v>
                </c:pt>
                <c:pt idx="6620">
                  <c:v>326.7</c:v>
                </c:pt>
                <c:pt idx="6621">
                  <c:v>326.74999999999994</c:v>
                </c:pt>
                <c:pt idx="6622">
                  <c:v>326.79999999999995</c:v>
                </c:pt>
                <c:pt idx="6623">
                  <c:v>326.84999999999997</c:v>
                </c:pt>
                <c:pt idx="6624">
                  <c:v>326.89999999999998</c:v>
                </c:pt>
                <c:pt idx="6625">
                  <c:v>326.95</c:v>
                </c:pt>
                <c:pt idx="6626">
                  <c:v>327</c:v>
                </c:pt>
                <c:pt idx="6627">
                  <c:v>327.05</c:v>
                </c:pt>
                <c:pt idx="6628">
                  <c:v>327.09999999999997</c:v>
                </c:pt>
                <c:pt idx="6629">
                  <c:v>327.14999999999998</c:v>
                </c:pt>
                <c:pt idx="6630">
                  <c:v>327.2</c:v>
                </c:pt>
                <c:pt idx="6631">
                  <c:v>327.25</c:v>
                </c:pt>
                <c:pt idx="6632">
                  <c:v>327.3</c:v>
                </c:pt>
                <c:pt idx="6633">
                  <c:v>327.34999999999997</c:v>
                </c:pt>
                <c:pt idx="6634">
                  <c:v>327.39999999999998</c:v>
                </c:pt>
                <c:pt idx="6635">
                  <c:v>327.45</c:v>
                </c:pt>
                <c:pt idx="6636">
                  <c:v>327.49999999999994</c:v>
                </c:pt>
                <c:pt idx="6637">
                  <c:v>327.54999999999995</c:v>
                </c:pt>
                <c:pt idx="6638">
                  <c:v>327.59999999999997</c:v>
                </c:pt>
                <c:pt idx="6639">
                  <c:v>327.64999999999998</c:v>
                </c:pt>
                <c:pt idx="6640">
                  <c:v>327.7</c:v>
                </c:pt>
                <c:pt idx="6641">
                  <c:v>327.75</c:v>
                </c:pt>
                <c:pt idx="6642">
                  <c:v>327.8</c:v>
                </c:pt>
                <c:pt idx="6643">
                  <c:v>327.84999999999997</c:v>
                </c:pt>
                <c:pt idx="6644">
                  <c:v>327.9</c:v>
                </c:pt>
                <c:pt idx="6645">
                  <c:v>327.95</c:v>
                </c:pt>
                <c:pt idx="6646">
                  <c:v>328</c:v>
                </c:pt>
                <c:pt idx="6647">
                  <c:v>328.04999999999995</c:v>
                </c:pt>
                <c:pt idx="6648">
                  <c:v>328.09999999999997</c:v>
                </c:pt>
                <c:pt idx="6649">
                  <c:v>328.15</c:v>
                </c:pt>
                <c:pt idx="6650">
                  <c:v>328.2</c:v>
                </c:pt>
                <c:pt idx="6651">
                  <c:v>328.24999999999994</c:v>
                </c:pt>
                <c:pt idx="6652">
                  <c:v>328.29999999999995</c:v>
                </c:pt>
                <c:pt idx="6653">
                  <c:v>328.34999999999997</c:v>
                </c:pt>
                <c:pt idx="6654">
                  <c:v>328.4</c:v>
                </c:pt>
                <c:pt idx="6655">
                  <c:v>328.45</c:v>
                </c:pt>
                <c:pt idx="6656">
                  <c:v>328.5</c:v>
                </c:pt>
                <c:pt idx="6657">
                  <c:v>328.55</c:v>
                </c:pt>
                <c:pt idx="6658">
                  <c:v>328.6</c:v>
                </c:pt>
                <c:pt idx="6659">
                  <c:v>328.65</c:v>
                </c:pt>
                <c:pt idx="6660">
                  <c:v>328.7</c:v>
                </c:pt>
                <c:pt idx="6661">
                  <c:v>328.74999999999994</c:v>
                </c:pt>
                <c:pt idx="6662">
                  <c:v>328.79999999999995</c:v>
                </c:pt>
                <c:pt idx="6663">
                  <c:v>328.84999999999997</c:v>
                </c:pt>
                <c:pt idx="6664">
                  <c:v>328.9</c:v>
                </c:pt>
                <c:pt idx="6665">
                  <c:v>328.95</c:v>
                </c:pt>
                <c:pt idx="6666">
                  <c:v>329</c:v>
                </c:pt>
                <c:pt idx="6667">
                  <c:v>329.04999999999995</c:v>
                </c:pt>
                <c:pt idx="6668">
                  <c:v>329.09999999999997</c:v>
                </c:pt>
                <c:pt idx="6669">
                  <c:v>329.15</c:v>
                </c:pt>
                <c:pt idx="6670">
                  <c:v>329.2</c:v>
                </c:pt>
                <c:pt idx="6671">
                  <c:v>329.25</c:v>
                </c:pt>
                <c:pt idx="6672">
                  <c:v>329.3</c:v>
                </c:pt>
                <c:pt idx="6673">
                  <c:v>329.35</c:v>
                </c:pt>
                <c:pt idx="6674">
                  <c:v>329.4</c:v>
                </c:pt>
                <c:pt idx="6675">
                  <c:v>329.44999999999993</c:v>
                </c:pt>
                <c:pt idx="6676">
                  <c:v>329.49999999999994</c:v>
                </c:pt>
                <c:pt idx="6677">
                  <c:v>329.54999999999995</c:v>
                </c:pt>
                <c:pt idx="6678">
                  <c:v>329.59999999999997</c:v>
                </c:pt>
                <c:pt idx="6679">
                  <c:v>329.65</c:v>
                </c:pt>
                <c:pt idx="6680">
                  <c:v>329.7</c:v>
                </c:pt>
                <c:pt idx="6681">
                  <c:v>329.75</c:v>
                </c:pt>
                <c:pt idx="6682">
                  <c:v>329.79999999999995</c:v>
                </c:pt>
                <c:pt idx="6683">
                  <c:v>329.84999999999997</c:v>
                </c:pt>
                <c:pt idx="6684">
                  <c:v>329.9</c:v>
                </c:pt>
                <c:pt idx="6685">
                  <c:v>329.95</c:v>
                </c:pt>
                <c:pt idx="6686">
                  <c:v>330</c:v>
                </c:pt>
                <c:pt idx="6687">
                  <c:v>330.05</c:v>
                </c:pt>
                <c:pt idx="6688">
                  <c:v>330.1</c:v>
                </c:pt>
                <c:pt idx="6689">
                  <c:v>330.15</c:v>
                </c:pt>
                <c:pt idx="6690">
                  <c:v>330.19999999999993</c:v>
                </c:pt>
                <c:pt idx="6691">
                  <c:v>330.24999999999994</c:v>
                </c:pt>
                <c:pt idx="6692">
                  <c:v>330.29999999999995</c:v>
                </c:pt>
                <c:pt idx="6693">
                  <c:v>330.34999999999997</c:v>
                </c:pt>
                <c:pt idx="6694">
                  <c:v>330.4</c:v>
                </c:pt>
                <c:pt idx="6695">
                  <c:v>330.45</c:v>
                </c:pt>
                <c:pt idx="6696">
                  <c:v>330.5</c:v>
                </c:pt>
                <c:pt idx="6697">
                  <c:v>330.55</c:v>
                </c:pt>
                <c:pt idx="6698">
                  <c:v>330.59999999999997</c:v>
                </c:pt>
                <c:pt idx="6699">
                  <c:v>330.65</c:v>
                </c:pt>
                <c:pt idx="6700">
                  <c:v>330.7</c:v>
                </c:pt>
                <c:pt idx="6701">
                  <c:v>330.75</c:v>
                </c:pt>
                <c:pt idx="6702">
                  <c:v>330.8</c:v>
                </c:pt>
                <c:pt idx="6703">
                  <c:v>330.84999999999997</c:v>
                </c:pt>
                <c:pt idx="6704">
                  <c:v>330.9</c:v>
                </c:pt>
                <c:pt idx="6705">
                  <c:v>330.95</c:v>
                </c:pt>
                <c:pt idx="6706">
                  <c:v>330.99999999999994</c:v>
                </c:pt>
                <c:pt idx="6707">
                  <c:v>331.04999999999995</c:v>
                </c:pt>
                <c:pt idx="6708">
                  <c:v>331.09999999999997</c:v>
                </c:pt>
                <c:pt idx="6709">
                  <c:v>331.15</c:v>
                </c:pt>
                <c:pt idx="6710">
                  <c:v>331.2</c:v>
                </c:pt>
                <c:pt idx="6711">
                  <c:v>331.25</c:v>
                </c:pt>
                <c:pt idx="6712">
                  <c:v>331.3</c:v>
                </c:pt>
                <c:pt idx="6713">
                  <c:v>331.34999999999997</c:v>
                </c:pt>
                <c:pt idx="6714">
                  <c:v>331.4</c:v>
                </c:pt>
                <c:pt idx="6715">
                  <c:v>331.45</c:v>
                </c:pt>
                <c:pt idx="6716">
                  <c:v>331.5</c:v>
                </c:pt>
                <c:pt idx="6717">
                  <c:v>331.54999999999995</c:v>
                </c:pt>
                <c:pt idx="6718">
                  <c:v>331.59999999999997</c:v>
                </c:pt>
                <c:pt idx="6719">
                  <c:v>331.65</c:v>
                </c:pt>
                <c:pt idx="6720">
                  <c:v>331.7</c:v>
                </c:pt>
                <c:pt idx="6721">
                  <c:v>331.74999999999994</c:v>
                </c:pt>
                <c:pt idx="6722">
                  <c:v>331.79999999999995</c:v>
                </c:pt>
                <c:pt idx="6723">
                  <c:v>331.84999999999997</c:v>
                </c:pt>
                <c:pt idx="6724">
                  <c:v>331.9</c:v>
                </c:pt>
                <c:pt idx="6725">
                  <c:v>331.95</c:v>
                </c:pt>
                <c:pt idx="6726">
                  <c:v>332</c:v>
                </c:pt>
                <c:pt idx="6727">
                  <c:v>332.05</c:v>
                </c:pt>
                <c:pt idx="6728">
                  <c:v>332.1</c:v>
                </c:pt>
                <c:pt idx="6729">
                  <c:v>332.15</c:v>
                </c:pt>
                <c:pt idx="6730">
                  <c:v>332.2</c:v>
                </c:pt>
                <c:pt idx="6731">
                  <c:v>332.24999999999994</c:v>
                </c:pt>
                <c:pt idx="6732">
                  <c:v>332.29999999999995</c:v>
                </c:pt>
                <c:pt idx="6733">
                  <c:v>332.34999999999997</c:v>
                </c:pt>
                <c:pt idx="6734">
                  <c:v>332.4</c:v>
                </c:pt>
                <c:pt idx="6735">
                  <c:v>332.45</c:v>
                </c:pt>
                <c:pt idx="6736">
                  <c:v>332.5</c:v>
                </c:pt>
                <c:pt idx="6737">
                  <c:v>332.54999999999995</c:v>
                </c:pt>
                <c:pt idx="6738">
                  <c:v>332.59999999999997</c:v>
                </c:pt>
                <c:pt idx="6739">
                  <c:v>332.65</c:v>
                </c:pt>
                <c:pt idx="6740">
                  <c:v>332.7</c:v>
                </c:pt>
                <c:pt idx="6741">
                  <c:v>332.75</c:v>
                </c:pt>
                <c:pt idx="6742">
                  <c:v>332.8</c:v>
                </c:pt>
                <c:pt idx="6743">
                  <c:v>332.85</c:v>
                </c:pt>
                <c:pt idx="6744">
                  <c:v>332.9</c:v>
                </c:pt>
                <c:pt idx="6745">
                  <c:v>332.94999999999993</c:v>
                </c:pt>
                <c:pt idx="6746">
                  <c:v>332.99999999999994</c:v>
                </c:pt>
                <c:pt idx="6747">
                  <c:v>333.04999999999995</c:v>
                </c:pt>
                <c:pt idx="6748">
                  <c:v>333.09999999999997</c:v>
                </c:pt>
                <c:pt idx="6749">
                  <c:v>333.15</c:v>
                </c:pt>
                <c:pt idx="6750">
                  <c:v>333.2</c:v>
                </c:pt>
                <c:pt idx="6751">
                  <c:v>333.25</c:v>
                </c:pt>
                <c:pt idx="6752">
                  <c:v>333.29999999999995</c:v>
                </c:pt>
                <c:pt idx="6753">
                  <c:v>333.34999999999997</c:v>
                </c:pt>
                <c:pt idx="6754">
                  <c:v>333.4</c:v>
                </c:pt>
                <c:pt idx="6755">
                  <c:v>333.45</c:v>
                </c:pt>
                <c:pt idx="6756">
                  <c:v>333.5</c:v>
                </c:pt>
                <c:pt idx="6757">
                  <c:v>333.55</c:v>
                </c:pt>
                <c:pt idx="6758">
                  <c:v>333.6</c:v>
                </c:pt>
                <c:pt idx="6759">
                  <c:v>333.65</c:v>
                </c:pt>
                <c:pt idx="6760">
                  <c:v>333.69999999999993</c:v>
                </c:pt>
                <c:pt idx="6761">
                  <c:v>333.74999999999994</c:v>
                </c:pt>
                <c:pt idx="6762">
                  <c:v>333.79999999999995</c:v>
                </c:pt>
                <c:pt idx="6763">
                  <c:v>333.84999999999997</c:v>
                </c:pt>
                <c:pt idx="6764">
                  <c:v>333.9</c:v>
                </c:pt>
                <c:pt idx="6765">
                  <c:v>333.95</c:v>
                </c:pt>
                <c:pt idx="6766">
                  <c:v>334</c:v>
                </c:pt>
                <c:pt idx="6767">
                  <c:v>334.04999999999995</c:v>
                </c:pt>
                <c:pt idx="6768">
                  <c:v>334.09999999999997</c:v>
                </c:pt>
                <c:pt idx="6769">
                  <c:v>334.15</c:v>
                </c:pt>
                <c:pt idx="6770">
                  <c:v>334.2</c:v>
                </c:pt>
                <c:pt idx="6771">
                  <c:v>334.25</c:v>
                </c:pt>
                <c:pt idx="6772">
                  <c:v>334.3</c:v>
                </c:pt>
                <c:pt idx="6773">
                  <c:v>334.35</c:v>
                </c:pt>
                <c:pt idx="6774">
                  <c:v>334.4</c:v>
                </c:pt>
                <c:pt idx="6775">
                  <c:v>334.44999999999993</c:v>
                </c:pt>
                <c:pt idx="6776">
                  <c:v>334.49999999999994</c:v>
                </c:pt>
                <c:pt idx="6777">
                  <c:v>334.54999999999995</c:v>
                </c:pt>
                <c:pt idx="6778">
                  <c:v>334.59999999999997</c:v>
                </c:pt>
                <c:pt idx="6779">
                  <c:v>334.65</c:v>
                </c:pt>
                <c:pt idx="6780">
                  <c:v>334.7</c:v>
                </c:pt>
                <c:pt idx="6781">
                  <c:v>334.75</c:v>
                </c:pt>
                <c:pt idx="6782">
                  <c:v>334.8</c:v>
                </c:pt>
                <c:pt idx="6783">
                  <c:v>334.84999999999997</c:v>
                </c:pt>
                <c:pt idx="6784">
                  <c:v>334.9</c:v>
                </c:pt>
                <c:pt idx="6785">
                  <c:v>334.95</c:v>
                </c:pt>
                <c:pt idx="6786">
                  <c:v>335</c:v>
                </c:pt>
                <c:pt idx="6787">
                  <c:v>335.05</c:v>
                </c:pt>
                <c:pt idx="6788">
                  <c:v>335.09999999999997</c:v>
                </c:pt>
                <c:pt idx="6789">
                  <c:v>335.15</c:v>
                </c:pt>
                <c:pt idx="6790">
                  <c:v>335.2</c:v>
                </c:pt>
                <c:pt idx="6791">
                  <c:v>335.24999999999994</c:v>
                </c:pt>
                <c:pt idx="6792">
                  <c:v>335.29999999999995</c:v>
                </c:pt>
                <c:pt idx="6793">
                  <c:v>335.34999999999997</c:v>
                </c:pt>
                <c:pt idx="6794">
                  <c:v>335.4</c:v>
                </c:pt>
                <c:pt idx="6795">
                  <c:v>335.45</c:v>
                </c:pt>
                <c:pt idx="6796">
                  <c:v>335.5</c:v>
                </c:pt>
                <c:pt idx="6797">
                  <c:v>335.55</c:v>
                </c:pt>
                <c:pt idx="6798">
                  <c:v>335.59999999999997</c:v>
                </c:pt>
                <c:pt idx="6799">
                  <c:v>335.65</c:v>
                </c:pt>
                <c:pt idx="6800">
                  <c:v>335.7</c:v>
                </c:pt>
                <c:pt idx="6801">
                  <c:v>335.75</c:v>
                </c:pt>
                <c:pt idx="6802">
                  <c:v>335.79999999999995</c:v>
                </c:pt>
                <c:pt idx="6803">
                  <c:v>335.84999999999997</c:v>
                </c:pt>
                <c:pt idx="6804">
                  <c:v>335.9</c:v>
                </c:pt>
                <c:pt idx="6805">
                  <c:v>335.95</c:v>
                </c:pt>
                <c:pt idx="6806">
                  <c:v>335.99999999999994</c:v>
                </c:pt>
                <c:pt idx="6807">
                  <c:v>336.04999999999995</c:v>
                </c:pt>
                <c:pt idx="6808">
                  <c:v>336.09999999999997</c:v>
                </c:pt>
                <c:pt idx="6809">
                  <c:v>336.15</c:v>
                </c:pt>
                <c:pt idx="6810">
                  <c:v>336.2</c:v>
                </c:pt>
                <c:pt idx="6811">
                  <c:v>336.25</c:v>
                </c:pt>
                <c:pt idx="6812">
                  <c:v>336.3</c:v>
                </c:pt>
                <c:pt idx="6813">
                  <c:v>336.35</c:v>
                </c:pt>
                <c:pt idx="6814">
                  <c:v>336.4</c:v>
                </c:pt>
                <c:pt idx="6815">
                  <c:v>336.45</c:v>
                </c:pt>
                <c:pt idx="6816">
                  <c:v>336.49999999999994</c:v>
                </c:pt>
                <c:pt idx="6817">
                  <c:v>336.54999999999995</c:v>
                </c:pt>
                <c:pt idx="6818">
                  <c:v>336.59999999999997</c:v>
                </c:pt>
                <c:pt idx="6819">
                  <c:v>336.65</c:v>
                </c:pt>
                <c:pt idx="6820">
                  <c:v>336.7</c:v>
                </c:pt>
                <c:pt idx="6821">
                  <c:v>336.75</c:v>
                </c:pt>
                <c:pt idx="6822">
                  <c:v>336.79999999999995</c:v>
                </c:pt>
                <c:pt idx="6823">
                  <c:v>336.84999999999997</c:v>
                </c:pt>
                <c:pt idx="6824">
                  <c:v>336.9</c:v>
                </c:pt>
                <c:pt idx="6825">
                  <c:v>336.95</c:v>
                </c:pt>
                <c:pt idx="6826">
                  <c:v>337</c:v>
                </c:pt>
                <c:pt idx="6827">
                  <c:v>337.05</c:v>
                </c:pt>
                <c:pt idx="6828">
                  <c:v>337.1</c:v>
                </c:pt>
                <c:pt idx="6829">
                  <c:v>337.15</c:v>
                </c:pt>
                <c:pt idx="6830">
                  <c:v>337.19999999999993</c:v>
                </c:pt>
                <c:pt idx="6831">
                  <c:v>337.24999999999994</c:v>
                </c:pt>
                <c:pt idx="6832">
                  <c:v>337.29999999999995</c:v>
                </c:pt>
                <c:pt idx="6833">
                  <c:v>337.34999999999997</c:v>
                </c:pt>
                <c:pt idx="6834">
                  <c:v>337.4</c:v>
                </c:pt>
                <c:pt idx="6835">
                  <c:v>337.45</c:v>
                </c:pt>
                <c:pt idx="6836">
                  <c:v>337.5</c:v>
                </c:pt>
                <c:pt idx="6837">
                  <c:v>337.54999999999995</c:v>
                </c:pt>
                <c:pt idx="6838">
                  <c:v>337.59999999999997</c:v>
                </c:pt>
                <c:pt idx="6839">
                  <c:v>337.65</c:v>
                </c:pt>
                <c:pt idx="6840">
                  <c:v>337.7</c:v>
                </c:pt>
                <c:pt idx="6841">
                  <c:v>337.75</c:v>
                </c:pt>
                <c:pt idx="6842">
                  <c:v>337.8</c:v>
                </c:pt>
                <c:pt idx="6843">
                  <c:v>337.85</c:v>
                </c:pt>
                <c:pt idx="6844">
                  <c:v>337.9</c:v>
                </c:pt>
                <c:pt idx="6845">
                  <c:v>337.94999999999993</c:v>
                </c:pt>
                <c:pt idx="6846">
                  <c:v>337.99999999999994</c:v>
                </c:pt>
                <c:pt idx="6847">
                  <c:v>338.04999999999995</c:v>
                </c:pt>
                <c:pt idx="6848">
                  <c:v>338.09999999999997</c:v>
                </c:pt>
                <c:pt idx="6849">
                  <c:v>338.15</c:v>
                </c:pt>
                <c:pt idx="6850">
                  <c:v>338.2</c:v>
                </c:pt>
                <c:pt idx="6851">
                  <c:v>338.25</c:v>
                </c:pt>
                <c:pt idx="6852">
                  <c:v>338.3</c:v>
                </c:pt>
                <c:pt idx="6853">
                  <c:v>338.34999999999997</c:v>
                </c:pt>
                <c:pt idx="6854">
                  <c:v>338.4</c:v>
                </c:pt>
                <c:pt idx="6855">
                  <c:v>338.45</c:v>
                </c:pt>
                <c:pt idx="6856">
                  <c:v>338.5</c:v>
                </c:pt>
                <c:pt idx="6857">
                  <c:v>338.55</c:v>
                </c:pt>
                <c:pt idx="6858">
                  <c:v>338.59999999999997</c:v>
                </c:pt>
                <c:pt idx="6859">
                  <c:v>338.65</c:v>
                </c:pt>
                <c:pt idx="6860">
                  <c:v>338.7</c:v>
                </c:pt>
                <c:pt idx="6861">
                  <c:v>338.74999999999994</c:v>
                </c:pt>
                <c:pt idx="6862">
                  <c:v>338.79999999999995</c:v>
                </c:pt>
                <c:pt idx="6863">
                  <c:v>338.84999999999997</c:v>
                </c:pt>
                <c:pt idx="6864">
                  <c:v>338.9</c:v>
                </c:pt>
                <c:pt idx="6865">
                  <c:v>338.95</c:v>
                </c:pt>
                <c:pt idx="6866">
                  <c:v>339</c:v>
                </c:pt>
                <c:pt idx="6867">
                  <c:v>339.05</c:v>
                </c:pt>
                <c:pt idx="6868">
                  <c:v>339.09999999999997</c:v>
                </c:pt>
                <c:pt idx="6869">
                  <c:v>339.15</c:v>
                </c:pt>
                <c:pt idx="6870">
                  <c:v>339.2</c:v>
                </c:pt>
                <c:pt idx="6871">
                  <c:v>339.25</c:v>
                </c:pt>
                <c:pt idx="6872">
                  <c:v>339.29999999999995</c:v>
                </c:pt>
                <c:pt idx="6873">
                  <c:v>339.34999999999997</c:v>
                </c:pt>
                <c:pt idx="6874">
                  <c:v>339.4</c:v>
                </c:pt>
                <c:pt idx="6875">
                  <c:v>339.45</c:v>
                </c:pt>
                <c:pt idx="6876">
                  <c:v>339.49999999999994</c:v>
                </c:pt>
                <c:pt idx="6877">
                  <c:v>339.54999999999995</c:v>
                </c:pt>
                <c:pt idx="6878">
                  <c:v>339.59999999999997</c:v>
                </c:pt>
                <c:pt idx="6879">
                  <c:v>339.65</c:v>
                </c:pt>
                <c:pt idx="6880">
                  <c:v>339.7</c:v>
                </c:pt>
                <c:pt idx="6881">
                  <c:v>339.75</c:v>
                </c:pt>
                <c:pt idx="6882">
                  <c:v>339.8</c:v>
                </c:pt>
                <c:pt idx="6883">
                  <c:v>339.85</c:v>
                </c:pt>
                <c:pt idx="6884">
                  <c:v>339.9</c:v>
                </c:pt>
                <c:pt idx="6885">
                  <c:v>339.95</c:v>
                </c:pt>
                <c:pt idx="6886">
                  <c:v>339.99999999999994</c:v>
                </c:pt>
                <c:pt idx="6887">
                  <c:v>340.04999999999995</c:v>
                </c:pt>
                <c:pt idx="6888">
                  <c:v>340.09999999999997</c:v>
                </c:pt>
                <c:pt idx="6889">
                  <c:v>340.15</c:v>
                </c:pt>
                <c:pt idx="6890">
                  <c:v>340.2</c:v>
                </c:pt>
                <c:pt idx="6891">
                  <c:v>340.25</c:v>
                </c:pt>
                <c:pt idx="6892">
                  <c:v>340.29999999999995</c:v>
                </c:pt>
                <c:pt idx="6893">
                  <c:v>340.34999999999997</c:v>
                </c:pt>
                <c:pt idx="6894">
                  <c:v>340.4</c:v>
                </c:pt>
                <c:pt idx="6895">
                  <c:v>340.45</c:v>
                </c:pt>
                <c:pt idx="6896">
                  <c:v>340.5</c:v>
                </c:pt>
                <c:pt idx="6897">
                  <c:v>340.55</c:v>
                </c:pt>
                <c:pt idx="6898">
                  <c:v>340.6</c:v>
                </c:pt>
                <c:pt idx="6899">
                  <c:v>340.65</c:v>
                </c:pt>
                <c:pt idx="6900">
                  <c:v>340.69999999999993</c:v>
                </c:pt>
                <c:pt idx="6901">
                  <c:v>340.74999999999994</c:v>
                </c:pt>
                <c:pt idx="6902">
                  <c:v>340.79999999999995</c:v>
                </c:pt>
                <c:pt idx="6903">
                  <c:v>340.84999999999997</c:v>
                </c:pt>
                <c:pt idx="6904">
                  <c:v>340.9</c:v>
                </c:pt>
                <c:pt idx="6905">
                  <c:v>340.95</c:v>
                </c:pt>
                <c:pt idx="6906">
                  <c:v>341</c:v>
                </c:pt>
                <c:pt idx="6907">
                  <c:v>341.04999999999995</c:v>
                </c:pt>
                <c:pt idx="6908">
                  <c:v>341.09999999999997</c:v>
                </c:pt>
                <c:pt idx="6909">
                  <c:v>341.15</c:v>
                </c:pt>
                <c:pt idx="6910">
                  <c:v>341.2</c:v>
                </c:pt>
                <c:pt idx="6911">
                  <c:v>341.25</c:v>
                </c:pt>
                <c:pt idx="6912">
                  <c:v>341.3</c:v>
                </c:pt>
                <c:pt idx="6913">
                  <c:v>341.35</c:v>
                </c:pt>
                <c:pt idx="6914">
                  <c:v>341.4</c:v>
                </c:pt>
                <c:pt idx="6915">
                  <c:v>341.44999999999993</c:v>
                </c:pt>
                <c:pt idx="6916">
                  <c:v>341.49999999999994</c:v>
                </c:pt>
                <c:pt idx="6917">
                  <c:v>341.54999999999995</c:v>
                </c:pt>
                <c:pt idx="6918">
                  <c:v>341.59999999999997</c:v>
                </c:pt>
                <c:pt idx="6919">
                  <c:v>341.65</c:v>
                </c:pt>
                <c:pt idx="6920">
                  <c:v>341.7</c:v>
                </c:pt>
                <c:pt idx="6921">
                  <c:v>341.75</c:v>
                </c:pt>
                <c:pt idx="6922">
                  <c:v>341.79999999999995</c:v>
                </c:pt>
                <c:pt idx="6923">
                  <c:v>341.84999999999997</c:v>
                </c:pt>
                <c:pt idx="6924">
                  <c:v>341.9</c:v>
                </c:pt>
                <c:pt idx="6925">
                  <c:v>341.95</c:v>
                </c:pt>
                <c:pt idx="6926">
                  <c:v>342</c:v>
                </c:pt>
                <c:pt idx="6927">
                  <c:v>342.05</c:v>
                </c:pt>
                <c:pt idx="6928">
                  <c:v>342.1</c:v>
                </c:pt>
                <c:pt idx="6929">
                  <c:v>342.15</c:v>
                </c:pt>
                <c:pt idx="6930">
                  <c:v>342.19999999999993</c:v>
                </c:pt>
                <c:pt idx="6931">
                  <c:v>342.24999999999994</c:v>
                </c:pt>
                <c:pt idx="6932">
                  <c:v>342.29999999999995</c:v>
                </c:pt>
                <c:pt idx="6933">
                  <c:v>342.34999999999997</c:v>
                </c:pt>
                <c:pt idx="6934">
                  <c:v>342.4</c:v>
                </c:pt>
                <c:pt idx="6935">
                  <c:v>342.45</c:v>
                </c:pt>
                <c:pt idx="6936">
                  <c:v>342.5</c:v>
                </c:pt>
                <c:pt idx="6937">
                  <c:v>342.55</c:v>
                </c:pt>
                <c:pt idx="6938">
                  <c:v>342.59999999999997</c:v>
                </c:pt>
                <c:pt idx="6939">
                  <c:v>342.65</c:v>
                </c:pt>
                <c:pt idx="6940">
                  <c:v>342.7</c:v>
                </c:pt>
                <c:pt idx="6941">
                  <c:v>342.75</c:v>
                </c:pt>
                <c:pt idx="6942">
                  <c:v>342.8</c:v>
                </c:pt>
                <c:pt idx="6943">
                  <c:v>342.84999999999997</c:v>
                </c:pt>
                <c:pt idx="6944">
                  <c:v>342.9</c:v>
                </c:pt>
                <c:pt idx="6945">
                  <c:v>342.95</c:v>
                </c:pt>
                <c:pt idx="6946">
                  <c:v>342.99999999999994</c:v>
                </c:pt>
                <c:pt idx="6947">
                  <c:v>343.04999999999995</c:v>
                </c:pt>
                <c:pt idx="6948">
                  <c:v>343.09999999999997</c:v>
                </c:pt>
                <c:pt idx="6949">
                  <c:v>343.15</c:v>
                </c:pt>
                <c:pt idx="6950">
                  <c:v>343.2</c:v>
                </c:pt>
                <c:pt idx="6951">
                  <c:v>343.25</c:v>
                </c:pt>
                <c:pt idx="6952">
                  <c:v>343.3</c:v>
                </c:pt>
                <c:pt idx="6953">
                  <c:v>343.34999999999997</c:v>
                </c:pt>
                <c:pt idx="6954">
                  <c:v>343.4</c:v>
                </c:pt>
                <c:pt idx="6955">
                  <c:v>343.45</c:v>
                </c:pt>
                <c:pt idx="6956">
                  <c:v>343.5</c:v>
                </c:pt>
                <c:pt idx="6957">
                  <c:v>343.54999999999995</c:v>
                </c:pt>
                <c:pt idx="6958">
                  <c:v>343.59999999999997</c:v>
                </c:pt>
                <c:pt idx="6959">
                  <c:v>343.65</c:v>
                </c:pt>
                <c:pt idx="6960">
                  <c:v>343.7</c:v>
                </c:pt>
                <c:pt idx="6961">
                  <c:v>343.74999999999994</c:v>
                </c:pt>
                <c:pt idx="6962">
                  <c:v>343.79999999999995</c:v>
                </c:pt>
                <c:pt idx="6963">
                  <c:v>343.84999999999997</c:v>
                </c:pt>
                <c:pt idx="6964">
                  <c:v>343.9</c:v>
                </c:pt>
                <c:pt idx="6965">
                  <c:v>343.95</c:v>
                </c:pt>
                <c:pt idx="6966">
                  <c:v>344</c:v>
                </c:pt>
                <c:pt idx="6967">
                  <c:v>344.05</c:v>
                </c:pt>
                <c:pt idx="6968">
                  <c:v>344.1</c:v>
                </c:pt>
                <c:pt idx="6969">
                  <c:v>344.15</c:v>
                </c:pt>
                <c:pt idx="6970">
                  <c:v>344.2</c:v>
                </c:pt>
                <c:pt idx="6971">
                  <c:v>344.24999999999994</c:v>
                </c:pt>
                <c:pt idx="6972">
                  <c:v>344.29999999999995</c:v>
                </c:pt>
                <c:pt idx="6973">
                  <c:v>344.34999999999997</c:v>
                </c:pt>
                <c:pt idx="6974">
                  <c:v>344.4</c:v>
                </c:pt>
                <c:pt idx="6975">
                  <c:v>344.45</c:v>
                </c:pt>
                <c:pt idx="6976">
                  <c:v>344.5</c:v>
                </c:pt>
                <c:pt idx="6977">
                  <c:v>344.54999999999995</c:v>
                </c:pt>
                <c:pt idx="6978">
                  <c:v>344.59999999999997</c:v>
                </c:pt>
                <c:pt idx="6979">
                  <c:v>344.65</c:v>
                </c:pt>
                <c:pt idx="6980">
                  <c:v>344.7</c:v>
                </c:pt>
                <c:pt idx="6981">
                  <c:v>344.75</c:v>
                </c:pt>
                <c:pt idx="6982">
                  <c:v>344.8</c:v>
                </c:pt>
                <c:pt idx="6983">
                  <c:v>344.85</c:v>
                </c:pt>
                <c:pt idx="6984">
                  <c:v>344.9</c:v>
                </c:pt>
                <c:pt idx="6985">
                  <c:v>344.94999999999993</c:v>
                </c:pt>
                <c:pt idx="6986">
                  <c:v>344.99999999999994</c:v>
                </c:pt>
                <c:pt idx="6987">
                  <c:v>345.04999999999995</c:v>
                </c:pt>
                <c:pt idx="6988">
                  <c:v>345.09999999999997</c:v>
                </c:pt>
                <c:pt idx="6989">
                  <c:v>345.15</c:v>
                </c:pt>
                <c:pt idx="6990">
                  <c:v>345.2</c:v>
                </c:pt>
                <c:pt idx="6991">
                  <c:v>345.25</c:v>
                </c:pt>
                <c:pt idx="6992">
                  <c:v>345.29999999999995</c:v>
                </c:pt>
                <c:pt idx="6993">
                  <c:v>345.34999999999997</c:v>
                </c:pt>
                <c:pt idx="6994">
                  <c:v>345.4</c:v>
                </c:pt>
                <c:pt idx="6995">
                  <c:v>345.45</c:v>
                </c:pt>
                <c:pt idx="6996">
                  <c:v>345.5</c:v>
                </c:pt>
                <c:pt idx="6997">
                  <c:v>345.55</c:v>
                </c:pt>
                <c:pt idx="6998">
                  <c:v>345.6</c:v>
                </c:pt>
                <c:pt idx="6999">
                  <c:v>345.65</c:v>
                </c:pt>
                <c:pt idx="7000">
                  <c:v>345.69999999999993</c:v>
                </c:pt>
                <c:pt idx="7001">
                  <c:v>345.74999999999994</c:v>
                </c:pt>
                <c:pt idx="7002">
                  <c:v>345.79999999999995</c:v>
                </c:pt>
                <c:pt idx="7003">
                  <c:v>345.84999999999997</c:v>
                </c:pt>
                <c:pt idx="7004">
                  <c:v>345.9</c:v>
                </c:pt>
                <c:pt idx="7005">
                  <c:v>345.95</c:v>
                </c:pt>
                <c:pt idx="7006">
                  <c:v>346</c:v>
                </c:pt>
                <c:pt idx="7007">
                  <c:v>346.05</c:v>
                </c:pt>
                <c:pt idx="7008">
                  <c:v>346.09999999999997</c:v>
                </c:pt>
                <c:pt idx="7009">
                  <c:v>346.15</c:v>
                </c:pt>
                <c:pt idx="7010">
                  <c:v>346.2</c:v>
                </c:pt>
                <c:pt idx="7011">
                  <c:v>346.25</c:v>
                </c:pt>
                <c:pt idx="7012">
                  <c:v>346.3</c:v>
                </c:pt>
                <c:pt idx="7013">
                  <c:v>346.34999999999997</c:v>
                </c:pt>
                <c:pt idx="7014">
                  <c:v>346.4</c:v>
                </c:pt>
                <c:pt idx="7015">
                  <c:v>346.45</c:v>
                </c:pt>
                <c:pt idx="7016">
                  <c:v>346.49999999999994</c:v>
                </c:pt>
                <c:pt idx="7017">
                  <c:v>346.54999999999995</c:v>
                </c:pt>
                <c:pt idx="7018">
                  <c:v>346.59999999999997</c:v>
                </c:pt>
                <c:pt idx="7019">
                  <c:v>346.65</c:v>
                </c:pt>
                <c:pt idx="7020">
                  <c:v>346.7</c:v>
                </c:pt>
                <c:pt idx="7021">
                  <c:v>346.75</c:v>
                </c:pt>
                <c:pt idx="7022">
                  <c:v>346.8</c:v>
                </c:pt>
                <c:pt idx="7023">
                  <c:v>346.84999999999997</c:v>
                </c:pt>
                <c:pt idx="7024">
                  <c:v>346.9</c:v>
                </c:pt>
                <c:pt idx="7025">
                  <c:v>346.95</c:v>
                </c:pt>
                <c:pt idx="7026">
                  <c:v>347</c:v>
                </c:pt>
                <c:pt idx="7027">
                  <c:v>347.04999999999995</c:v>
                </c:pt>
                <c:pt idx="7028">
                  <c:v>347.09999999999997</c:v>
                </c:pt>
                <c:pt idx="7029">
                  <c:v>347.15</c:v>
                </c:pt>
                <c:pt idx="7030">
                  <c:v>347.2</c:v>
                </c:pt>
                <c:pt idx="7031">
                  <c:v>347.24999999999994</c:v>
                </c:pt>
                <c:pt idx="7032">
                  <c:v>347.29999999999995</c:v>
                </c:pt>
                <c:pt idx="7033">
                  <c:v>347.34999999999997</c:v>
                </c:pt>
                <c:pt idx="7034">
                  <c:v>347.4</c:v>
                </c:pt>
                <c:pt idx="7035">
                  <c:v>347.45</c:v>
                </c:pt>
                <c:pt idx="7036">
                  <c:v>347.5</c:v>
                </c:pt>
                <c:pt idx="7037">
                  <c:v>347.55</c:v>
                </c:pt>
                <c:pt idx="7038">
                  <c:v>347.59999999999997</c:v>
                </c:pt>
                <c:pt idx="7039">
                  <c:v>347.65</c:v>
                </c:pt>
                <c:pt idx="7040">
                  <c:v>347.7</c:v>
                </c:pt>
                <c:pt idx="7041">
                  <c:v>347.74999999999994</c:v>
                </c:pt>
                <c:pt idx="7042">
                  <c:v>347.79999999999995</c:v>
                </c:pt>
                <c:pt idx="7043">
                  <c:v>347.84999999999997</c:v>
                </c:pt>
                <c:pt idx="7044">
                  <c:v>347.9</c:v>
                </c:pt>
                <c:pt idx="7045">
                  <c:v>347.95</c:v>
                </c:pt>
                <c:pt idx="7046">
                  <c:v>347.99999999999994</c:v>
                </c:pt>
                <c:pt idx="7047">
                  <c:v>348.04999999999995</c:v>
                </c:pt>
                <c:pt idx="7048">
                  <c:v>348.09999999999997</c:v>
                </c:pt>
                <c:pt idx="7049">
                  <c:v>348.15</c:v>
                </c:pt>
                <c:pt idx="7050">
                  <c:v>348.2</c:v>
                </c:pt>
                <c:pt idx="7051">
                  <c:v>348.25</c:v>
                </c:pt>
                <c:pt idx="7052">
                  <c:v>348.3</c:v>
                </c:pt>
                <c:pt idx="7053">
                  <c:v>348.35</c:v>
                </c:pt>
                <c:pt idx="7054">
                  <c:v>348.4</c:v>
                </c:pt>
                <c:pt idx="7055">
                  <c:v>348.44999999999993</c:v>
                </c:pt>
                <c:pt idx="7056">
                  <c:v>348.49999999999994</c:v>
                </c:pt>
                <c:pt idx="7057">
                  <c:v>348.54999999999995</c:v>
                </c:pt>
                <c:pt idx="7058">
                  <c:v>348.59999999999997</c:v>
                </c:pt>
                <c:pt idx="7059">
                  <c:v>348.65</c:v>
                </c:pt>
                <c:pt idx="7060">
                  <c:v>348.7</c:v>
                </c:pt>
                <c:pt idx="7061">
                  <c:v>348.75</c:v>
                </c:pt>
                <c:pt idx="7062">
                  <c:v>348.79999999999995</c:v>
                </c:pt>
                <c:pt idx="7063">
                  <c:v>348.84999999999997</c:v>
                </c:pt>
                <c:pt idx="7064">
                  <c:v>348.9</c:v>
                </c:pt>
                <c:pt idx="7065">
                  <c:v>348.95</c:v>
                </c:pt>
                <c:pt idx="7066">
                  <c:v>349</c:v>
                </c:pt>
                <c:pt idx="7067">
                  <c:v>349.05</c:v>
                </c:pt>
                <c:pt idx="7068">
                  <c:v>349.1</c:v>
                </c:pt>
                <c:pt idx="7069">
                  <c:v>349.15</c:v>
                </c:pt>
                <c:pt idx="7070">
                  <c:v>349.19999999999993</c:v>
                </c:pt>
                <c:pt idx="7071">
                  <c:v>349.24999999999994</c:v>
                </c:pt>
                <c:pt idx="7072">
                  <c:v>349.29999999999995</c:v>
                </c:pt>
                <c:pt idx="7073">
                  <c:v>349.34999999999997</c:v>
                </c:pt>
                <c:pt idx="7074">
                  <c:v>349.4</c:v>
                </c:pt>
                <c:pt idx="7075">
                  <c:v>349.45</c:v>
                </c:pt>
                <c:pt idx="7076">
                  <c:v>349.5</c:v>
                </c:pt>
                <c:pt idx="7077">
                  <c:v>349.54999999999995</c:v>
                </c:pt>
                <c:pt idx="7078">
                  <c:v>349.59999999999997</c:v>
                </c:pt>
                <c:pt idx="7079">
                  <c:v>349.65</c:v>
                </c:pt>
                <c:pt idx="7080">
                  <c:v>349.7</c:v>
                </c:pt>
                <c:pt idx="7081">
                  <c:v>349.75</c:v>
                </c:pt>
                <c:pt idx="7082">
                  <c:v>349.8</c:v>
                </c:pt>
                <c:pt idx="7083">
                  <c:v>349.85</c:v>
                </c:pt>
                <c:pt idx="7084">
                  <c:v>349.9</c:v>
                </c:pt>
                <c:pt idx="7085">
                  <c:v>349.94999999999993</c:v>
                </c:pt>
                <c:pt idx="7086">
                  <c:v>349.99999999999994</c:v>
                </c:pt>
                <c:pt idx="7087">
                  <c:v>350.04999999999995</c:v>
                </c:pt>
                <c:pt idx="7088">
                  <c:v>350.09999999999997</c:v>
                </c:pt>
                <c:pt idx="7089">
                  <c:v>350.15</c:v>
                </c:pt>
                <c:pt idx="7090">
                  <c:v>350.2</c:v>
                </c:pt>
                <c:pt idx="7091">
                  <c:v>350.25</c:v>
                </c:pt>
                <c:pt idx="7092">
                  <c:v>350.3</c:v>
                </c:pt>
                <c:pt idx="7093">
                  <c:v>350.34999999999997</c:v>
                </c:pt>
                <c:pt idx="7094">
                  <c:v>350.4</c:v>
                </c:pt>
                <c:pt idx="7095">
                  <c:v>350.45</c:v>
                </c:pt>
                <c:pt idx="7096">
                  <c:v>350.5</c:v>
                </c:pt>
                <c:pt idx="7097">
                  <c:v>350.55</c:v>
                </c:pt>
                <c:pt idx="7098">
                  <c:v>350.59999999999997</c:v>
                </c:pt>
                <c:pt idx="7099">
                  <c:v>350.65</c:v>
                </c:pt>
                <c:pt idx="7100">
                  <c:v>350.7</c:v>
                </c:pt>
                <c:pt idx="7101">
                  <c:v>350.74999999999994</c:v>
                </c:pt>
                <c:pt idx="7102">
                  <c:v>350.79999999999995</c:v>
                </c:pt>
                <c:pt idx="7103">
                  <c:v>350.84999999999997</c:v>
                </c:pt>
                <c:pt idx="7104">
                  <c:v>350.9</c:v>
                </c:pt>
                <c:pt idx="7105">
                  <c:v>350.95</c:v>
                </c:pt>
                <c:pt idx="7106">
                  <c:v>351</c:v>
                </c:pt>
                <c:pt idx="7107">
                  <c:v>351.05</c:v>
                </c:pt>
                <c:pt idx="7108">
                  <c:v>351.09999999999997</c:v>
                </c:pt>
                <c:pt idx="7109">
                  <c:v>351.15</c:v>
                </c:pt>
                <c:pt idx="7110">
                  <c:v>351.2</c:v>
                </c:pt>
                <c:pt idx="7111">
                  <c:v>351.25</c:v>
                </c:pt>
                <c:pt idx="7112">
                  <c:v>351.29999999999995</c:v>
                </c:pt>
                <c:pt idx="7113">
                  <c:v>351.34999999999997</c:v>
                </c:pt>
                <c:pt idx="7114">
                  <c:v>351.4</c:v>
                </c:pt>
                <c:pt idx="7115">
                  <c:v>351.45</c:v>
                </c:pt>
                <c:pt idx="7116">
                  <c:v>351.49999999999994</c:v>
                </c:pt>
                <c:pt idx="7117">
                  <c:v>351.54999999999995</c:v>
                </c:pt>
                <c:pt idx="7118">
                  <c:v>351.59999999999997</c:v>
                </c:pt>
                <c:pt idx="7119">
                  <c:v>351.65</c:v>
                </c:pt>
                <c:pt idx="7120">
                  <c:v>351.7</c:v>
                </c:pt>
                <c:pt idx="7121">
                  <c:v>351.75</c:v>
                </c:pt>
                <c:pt idx="7122">
                  <c:v>351.8</c:v>
                </c:pt>
                <c:pt idx="7123">
                  <c:v>351.85</c:v>
                </c:pt>
                <c:pt idx="7124">
                  <c:v>351.9</c:v>
                </c:pt>
                <c:pt idx="7125">
                  <c:v>351.95</c:v>
                </c:pt>
                <c:pt idx="7126">
                  <c:v>351.99999999999994</c:v>
                </c:pt>
                <c:pt idx="7127">
                  <c:v>352.04999999999995</c:v>
                </c:pt>
                <c:pt idx="7128">
                  <c:v>352.09999999999997</c:v>
                </c:pt>
                <c:pt idx="7129">
                  <c:v>352.15</c:v>
                </c:pt>
                <c:pt idx="7130">
                  <c:v>352.2</c:v>
                </c:pt>
                <c:pt idx="7131">
                  <c:v>352.25</c:v>
                </c:pt>
                <c:pt idx="7132">
                  <c:v>352.29999999999995</c:v>
                </c:pt>
                <c:pt idx="7133">
                  <c:v>352.34999999999997</c:v>
                </c:pt>
                <c:pt idx="7134">
                  <c:v>352.4</c:v>
                </c:pt>
                <c:pt idx="7135">
                  <c:v>352.45</c:v>
                </c:pt>
                <c:pt idx="7136">
                  <c:v>352.5</c:v>
                </c:pt>
                <c:pt idx="7137">
                  <c:v>352.55</c:v>
                </c:pt>
                <c:pt idx="7138">
                  <c:v>352.6</c:v>
                </c:pt>
                <c:pt idx="7139">
                  <c:v>352.65</c:v>
                </c:pt>
                <c:pt idx="7140">
                  <c:v>352.69999999999993</c:v>
                </c:pt>
                <c:pt idx="7141">
                  <c:v>352.74999999999994</c:v>
                </c:pt>
                <c:pt idx="7142">
                  <c:v>352.79999999999995</c:v>
                </c:pt>
                <c:pt idx="7143">
                  <c:v>352.84999999999997</c:v>
                </c:pt>
                <c:pt idx="7144">
                  <c:v>352.9</c:v>
                </c:pt>
                <c:pt idx="7145">
                  <c:v>352.95</c:v>
                </c:pt>
                <c:pt idx="7146">
                  <c:v>353</c:v>
                </c:pt>
                <c:pt idx="7147">
                  <c:v>353.04999999999995</c:v>
                </c:pt>
                <c:pt idx="7148">
                  <c:v>353.09999999999997</c:v>
                </c:pt>
                <c:pt idx="7149">
                  <c:v>353.15</c:v>
                </c:pt>
                <c:pt idx="7150">
                  <c:v>353.2</c:v>
                </c:pt>
                <c:pt idx="7151">
                  <c:v>353.25</c:v>
                </c:pt>
                <c:pt idx="7152">
                  <c:v>353.3</c:v>
                </c:pt>
                <c:pt idx="7153">
                  <c:v>353.35</c:v>
                </c:pt>
                <c:pt idx="7154">
                  <c:v>353.4</c:v>
                </c:pt>
                <c:pt idx="7155">
                  <c:v>353.44999999999993</c:v>
                </c:pt>
                <c:pt idx="7156">
                  <c:v>353.49999999999994</c:v>
                </c:pt>
                <c:pt idx="7157">
                  <c:v>353.54999999999995</c:v>
                </c:pt>
                <c:pt idx="7158">
                  <c:v>353.59999999999997</c:v>
                </c:pt>
                <c:pt idx="7159">
                  <c:v>353.65</c:v>
                </c:pt>
                <c:pt idx="7160">
                  <c:v>353.7</c:v>
                </c:pt>
                <c:pt idx="7161">
                  <c:v>353.75</c:v>
                </c:pt>
                <c:pt idx="7162">
                  <c:v>353.79999999999995</c:v>
                </c:pt>
                <c:pt idx="7163">
                  <c:v>353.84999999999997</c:v>
                </c:pt>
                <c:pt idx="7164">
                  <c:v>353.9</c:v>
                </c:pt>
                <c:pt idx="7165">
                  <c:v>353.95</c:v>
                </c:pt>
                <c:pt idx="7166">
                  <c:v>354</c:v>
                </c:pt>
                <c:pt idx="7167">
                  <c:v>354.05</c:v>
                </c:pt>
                <c:pt idx="7168">
                  <c:v>354.09999999999997</c:v>
                </c:pt>
                <c:pt idx="7169">
                  <c:v>354.15</c:v>
                </c:pt>
                <c:pt idx="7170">
                  <c:v>354.19999999999993</c:v>
                </c:pt>
                <c:pt idx="7171">
                  <c:v>354.24999999999994</c:v>
                </c:pt>
                <c:pt idx="7172">
                  <c:v>354.29999999999995</c:v>
                </c:pt>
                <c:pt idx="7173">
                  <c:v>354.34999999999997</c:v>
                </c:pt>
                <c:pt idx="7174">
                  <c:v>354.4</c:v>
                </c:pt>
                <c:pt idx="7175">
                  <c:v>354.45</c:v>
                </c:pt>
                <c:pt idx="7176">
                  <c:v>354.5</c:v>
                </c:pt>
                <c:pt idx="7177">
                  <c:v>354.55</c:v>
                </c:pt>
                <c:pt idx="7178">
                  <c:v>354.59999999999997</c:v>
                </c:pt>
                <c:pt idx="7179">
                  <c:v>354.65</c:v>
                </c:pt>
                <c:pt idx="7180">
                  <c:v>354.7</c:v>
                </c:pt>
                <c:pt idx="7181">
                  <c:v>354.75</c:v>
                </c:pt>
                <c:pt idx="7182">
                  <c:v>354.79999999999995</c:v>
                </c:pt>
                <c:pt idx="7183">
                  <c:v>354.84999999999997</c:v>
                </c:pt>
                <c:pt idx="7184">
                  <c:v>354.9</c:v>
                </c:pt>
                <c:pt idx="7185">
                  <c:v>354.95</c:v>
                </c:pt>
                <c:pt idx="7186">
                  <c:v>354.99999999999994</c:v>
                </c:pt>
                <c:pt idx="7187">
                  <c:v>355.04999999999995</c:v>
                </c:pt>
                <c:pt idx="7188">
                  <c:v>355.09999999999997</c:v>
                </c:pt>
                <c:pt idx="7189">
                  <c:v>355.15</c:v>
                </c:pt>
                <c:pt idx="7190">
                  <c:v>355.2</c:v>
                </c:pt>
                <c:pt idx="7191">
                  <c:v>355.25</c:v>
                </c:pt>
                <c:pt idx="7192">
                  <c:v>355.3</c:v>
                </c:pt>
                <c:pt idx="7193">
                  <c:v>355.34999999999997</c:v>
                </c:pt>
                <c:pt idx="7194">
                  <c:v>355.4</c:v>
                </c:pt>
                <c:pt idx="7195">
                  <c:v>355.45</c:v>
                </c:pt>
                <c:pt idx="7196">
                  <c:v>355.49999999999994</c:v>
                </c:pt>
                <c:pt idx="7197">
                  <c:v>355.54999999999995</c:v>
                </c:pt>
                <c:pt idx="7198">
                  <c:v>355.59999999999997</c:v>
                </c:pt>
                <c:pt idx="7199">
                  <c:v>355.65</c:v>
                </c:pt>
                <c:pt idx="7200">
                  <c:v>355.7</c:v>
                </c:pt>
                <c:pt idx="7201">
                  <c:v>355.74999999999994</c:v>
                </c:pt>
                <c:pt idx="7202">
                  <c:v>355.79999999999995</c:v>
                </c:pt>
                <c:pt idx="7203">
                  <c:v>355.84999999999997</c:v>
                </c:pt>
                <c:pt idx="7204">
                  <c:v>355.9</c:v>
                </c:pt>
                <c:pt idx="7205">
                  <c:v>355.95</c:v>
                </c:pt>
                <c:pt idx="7206">
                  <c:v>356</c:v>
                </c:pt>
                <c:pt idx="7207">
                  <c:v>356.05</c:v>
                </c:pt>
                <c:pt idx="7208">
                  <c:v>356.1</c:v>
                </c:pt>
                <c:pt idx="7209">
                  <c:v>356.15</c:v>
                </c:pt>
                <c:pt idx="7210">
                  <c:v>356.2</c:v>
                </c:pt>
                <c:pt idx="7211">
                  <c:v>356.24999999999994</c:v>
                </c:pt>
                <c:pt idx="7212">
                  <c:v>356.29999999999995</c:v>
                </c:pt>
                <c:pt idx="7213">
                  <c:v>356.34999999999997</c:v>
                </c:pt>
                <c:pt idx="7214">
                  <c:v>356.4</c:v>
                </c:pt>
                <c:pt idx="7215">
                  <c:v>356.45</c:v>
                </c:pt>
                <c:pt idx="7216">
                  <c:v>356.5</c:v>
                </c:pt>
                <c:pt idx="7217">
                  <c:v>356.54999999999995</c:v>
                </c:pt>
                <c:pt idx="7218">
                  <c:v>356.59999999999997</c:v>
                </c:pt>
                <c:pt idx="7219">
                  <c:v>356.65</c:v>
                </c:pt>
                <c:pt idx="7220">
                  <c:v>356.7</c:v>
                </c:pt>
                <c:pt idx="7221">
                  <c:v>356.75</c:v>
                </c:pt>
                <c:pt idx="7222">
                  <c:v>356.8</c:v>
                </c:pt>
                <c:pt idx="7223">
                  <c:v>356.85</c:v>
                </c:pt>
                <c:pt idx="7224">
                  <c:v>356.9</c:v>
                </c:pt>
                <c:pt idx="7225">
                  <c:v>356.94999999999993</c:v>
                </c:pt>
                <c:pt idx="7226">
                  <c:v>356.99999999999994</c:v>
                </c:pt>
                <c:pt idx="7227">
                  <c:v>357.04999999999995</c:v>
                </c:pt>
                <c:pt idx="7228">
                  <c:v>357.09999999999997</c:v>
                </c:pt>
                <c:pt idx="7229">
                  <c:v>357.15</c:v>
                </c:pt>
                <c:pt idx="7230">
                  <c:v>357.2</c:v>
                </c:pt>
                <c:pt idx="7231">
                  <c:v>357.25</c:v>
                </c:pt>
                <c:pt idx="7232">
                  <c:v>357.29999999999995</c:v>
                </c:pt>
                <c:pt idx="7233">
                  <c:v>357.34999999999997</c:v>
                </c:pt>
                <c:pt idx="7234">
                  <c:v>357.4</c:v>
                </c:pt>
                <c:pt idx="7235">
                  <c:v>357.45</c:v>
                </c:pt>
                <c:pt idx="7236">
                  <c:v>357.5</c:v>
                </c:pt>
                <c:pt idx="7237">
                  <c:v>357.55</c:v>
                </c:pt>
                <c:pt idx="7238">
                  <c:v>357.6</c:v>
                </c:pt>
                <c:pt idx="7239">
                  <c:v>357.65</c:v>
                </c:pt>
                <c:pt idx="7240">
                  <c:v>357.69999999999993</c:v>
                </c:pt>
                <c:pt idx="7241">
                  <c:v>357.74999999999994</c:v>
                </c:pt>
                <c:pt idx="7242">
                  <c:v>357.79999999999995</c:v>
                </c:pt>
                <c:pt idx="7243">
                  <c:v>357.84999999999997</c:v>
                </c:pt>
                <c:pt idx="7244">
                  <c:v>357.9</c:v>
                </c:pt>
                <c:pt idx="7245">
                  <c:v>357.95</c:v>
                </c:pt>
                <c:pt idx="7246">
                  <c:v>358</c:v>
                </c:pt>
                <c:pt idx="7247">
                  <c:v>358.05</c:v>
                </c:pt>
                <c:pt idx="7248">
                  <c:v>358.09999999999997</c:v>
                </c:pt>
                <c:pt idx="7249">
                  <c:v>358.15</c:v>
                </c:pt>
                <c:pt idx="7250">
                  <c:v>358.2</c:v>
                </c:pt>
                <c:pt idx="7251">
                  <c:v>358.25</c:v>
                </c:pt>
                <c:pt idx="7252">
                  <c:v>358.3</c:v>
                </c:pt>
                <c:pt idx="7253">
                  <c:v>358.34999999999997</c:v>
                </c:pt>
                <c:pt idx="7254">
                  <c:v>358.4</c:v>
                </c:pt>
                <c:pt idx="7255">
                  <c:v>358.45</c:v>
                </c:pt>
                <c:pt idx="7256">
                  <c:v>358.49999999999994</c:v>
                </c:pt>
                <c:pt idx="7257">
                  <c:v>358.54999999999995</c:v>
                </c:pt>
                <c:pt idx="7258">
                  <c:v>358.59999999999997</c:v>
                </c:pt>
                <c:pt idx="7259">
                  <c:v>358.65</c:v>
                </c:pt>
                <c:pt idx="7260">
                  <c:v>358.7</c:v>
                </c:pt>
                <c:pt idx="7261">
                  <c:v>358.75</c:v>
                </c:pt>
                <c:pt idx="7262">
                  <c:v>358.8</c:v>
                </c:pt>
                <c:pt idx="7263">
                  <c:v>358.84999999999997</c:v>
                </c:pt>
                <c:pt idx="7264">
                  <c:v>358.9</c:v>
                </c:pt>
                <c:pt idx="7265">
                  <c:v>358.95</c:v>
                </c:pt>
                <c:pt idx="7266">
                  <c:v>359</c:v>
                </c:pt>
                <c:pt idx="7267">
                  <c:v>359.04999999999995</c:v>
                </c:pt>
                <c:pt idx="7268">
                  <c:v>359.09999999999997</c:v>
                </c:pt>
                <c:pt idx="7269">
                  <c:v>359.15</c:v>
                </c:pt>
                <c:pt idx="7270">
                  <c:v>359.2</c:v>
                </c:pt>
                <c:pt idx="7271">
                  <c:v>359.24999999999994</c:v>
                </c:pt>
                <c:pt idx="7272">
                  <c:v>359.29999999999995</c:v>
                </c:pt>
                <c:pt idx="7273">
                  <c:v>359.34999999999997</c:v>
                </c:pt>
                <c:pt idx="7274">
                  <c:v>359.4</c:v>
                </c:pt>
                <c:pt idx="7275">
                  <c:v>359.45</c:v>
                </c:pt>
                <c:pt idx="7276">
                  <c:v>359.5</c:v>
                </c:pt>
                <c:pt idx="7277">
                  <c:v>359.55</c:v>
                </c:pt>
                <c:pt idx="7278">
                  <c:v>359.6</c:v>
                </c:pt>
                <c:pt idx="7279">
                  <c:v>359.65</c:v>
                </c:pt>
                <c:pt idx="7280">
                  <c:v>359.7</c:v>
                </c:pt>
                <c:pt idx="7281">
                  <c:v>359.74999999999994</c:v>
                </c:pt>
                <c:pt idx="7282">
                  <c:v>359.79999999999995</c:v>
                </c:pt>
                <c:pt idx="7283">
                  <c:v>359.84999999999997</c:v>
                </c:pt>
                <c:pt idx="7284">
                  <c:v>359.9</c:v>
                </c:pt>
                <c:pt idx="7285">
                  <c:v>359.95</c:v>
                </c:pt>
                <c:pt idx="7286">
                  <c:v>360</c:v>
                </c:pt>
                <c:pt idx="7287">
                  <c:v>360.04999999999995</c:v>
                </c:pt>
                <c:pt idx="7288">
                  <c:v>360.09999999999997</c:v>
                </c:pt>
                <c:pt idx="7289">
                  <c:v>360.15</c:v>
                </c:pt>
                <c:pt idx="7290">
                  <c:v>360.2</c:v>
                </c:pt>
                <c:pt idx="7291">
                  <c:v>360.25</c:v>
                </c:pt>
                <c:pt idx="7292">
                  <c:v>360.3</c:v>
                </c:pt>
                <c:pt idx="7293">
                  <c:v>360.35</c:v>
                </c:pt>
                <c:pt idx="7294">
                  <c:v>360.4</c:v>
                </c:pt>
                <c:pt idx="7295">
                  <c:v>360.44999999999993</c:v>
                </c:pt>
                <c:pt idx="7296">
                  <c:v>360.49999999999994</c:v>
                </c:pt>
                <c:pt idx="7297">
                  <c:v>360.54999999999995</c:v>
                </c:pt>
                <c:pt idx="7298">
                  <c:v>360.59999999999997</c:v>
                </c:pt>
                <c:pt idx="7299">
                  <c:v>360.65</c:v>
                </c:pt>
                <c:pt idx="7300">
                  <c:v>360.7</c:v>
                </c:pt>
                <c:pt idx="7301">
                  <c:v>360.75</c:v>
                </c:pt>
                <c:pt idx="7302">
                  <c:v>360.79999999999995</c:v>
                </c:pt>
                <c:pt idx="7303">
                  <c:v>360.84999999999997</c:v>
                </c:pt>
                <c:pt idx="7304">
                  <c:v>360.9</c:v>
                </c:pt>
                <c:pt idx="7305">
                  <c:v>360.95</c:v>
                </c:pt>
                <c:pt idx="7306">
                  <c:v>361</c:v>
                </c:pt>
                <c:pt idx="7307">
                  <c:v>361.05</c:v>
                </c:pt>
                <c:pt idx="7308">
                  <c:v>361.1</c:v>
                </c:pt>
                <c:pt idx="7309">
                  <c:v>361.15</c:v>
                </c:pt>
                <c:pt idx="7310">
                  <c:v>361.19999999999993</c:v>
                </c:pt>
                <c:pt idx="7311">
                  <c:v>361.24999999999994</c:v>
                </c:pt>
                <c:pt idx="7312">
                  <c:v>361.29999999999995</c:v>
                </c:pt>
                <c:pt idx="7313">
                  <c:v>361.34999999999997</c:v>
                </c:pt>
                <c:pt idx="7314">
                  <c:v>361.4</c:v>
                </c:pt>
                <c:pt idx="7315">
                  <c:v>361.45</c:v>
                </c:pt>
                <c:pt idx="7316">
                  <c:v>361.5</c:v>
                </c:pt>
                <c:pt idx="7317">
                  <c:v>361.54999999999995</c:v>
                </c:pt>
                <c:pt idx="7318">
                  <c:v>361.59999999999997</c:v>
                </c:pt>
                <c:pt idx="7319">
                  <c:v>361.65</c:v>
                </c:pt>
                <c:pt idx="7320">
                  <c:v>361.7</c:v>
                </c:pt>
                <c:pt idx="7321">
                  <c:v>361.75</c:v>
                </c:pt>
                <c:pt idx="7322">
                  <c:v>361.8</c:v>
                </c:pt>
                <c:pt idx="7323">
                  <c:v>361.84999999999997</c:v>
                </c:pt>
                <c:pt idx="7324">
                  <c:v>361.9</c:v>
                </c:pt>
                <c:pt idx="7325">
                  <c:v>361.94999999999993</c:v>
                </c:pt>
                <c:pt idx="7326">
                  <c:v>361.99999999999994</c:v>
                </c:pt>
                <c:pt idx="7327">
                  <c:v>362.04999999999995</c:v>
                </c:pt>
                <c:pt idx="7328">
                  <c:v>362.09999999999997</c:v>
                </c:pt>
                <c:pt idx="7329">
                  <c:v>362.15</c:v>
                </c:pt>
                <c:pt idx="7330">
                  <c:v>362.2</c:v>
                </c:pt>
                <c:pt idx="7331">
                  <c:v>362.25</c:v>
                </c:pt>
                <c:pt idx="7332">
                  <c:v>362.3</c:v>
                </c:pt>
                <c:pt idx="7333">
                  <c:v>362.34999999999997</c:v>
                </c:pt>
                <c:pt idx="7334">
                  <c:v>362.4</c:v>
                </c:pt>
                <c:pt idx="7335">
                  <c:v>362.45</c:v>
                </c:pt>
                <c:pt idx="7336">
                  <c:v>362.5</c:v>
                </c:pt>
                <c:pt idx="7337">
                  <c:v>362.54999999999995</c:v>
                </c:pt>
                <c:pt idx="7338">
                  <c:v>362.59999999999997</c:v>
                </c:pt>
                <c:pt idx="7339">
                  <c:v>362.65</c:v>
                </c:pt>
                <c:pt idx="7340">
                  <c:v>362.7</c:v>
                </c:pt>
                <c:pt idx="7341">
                  <c:v>362.74999999999994</c:v>
                </c:pt>
                <c:pt idx="7342">
                  <c:v>362.79999999999995</c:v>
                </c:pt>
                <c:pt idx="7343">
                  <c:v>362.84999999999997</c:v>
                </c:pt>
                <c:pt idx="7344">
                  <c:v>362.9</c:v>
                </c:pt>
                <c:pt idx="7345">
                  <c:v>362.95</c:v>
                </c:pt>
                <c:pt idx="7346">
                  <c:v>363</c:v>
                </c:pt>
                <c:pt idx="7347">
                  <c:v>363.05</c:v>
                </c:pt>
                <c:pt idx="7348">
                  <c:v>363.09999999999997</c:v>
                </c:pt>
                <c:pt idx="7349">
                  <c:v>363.15</c:v>
                </c:pt>
                <c:pt idx="7350">
                  <c:v>363.2</c:v>
                </c:pt>
                <c:pt idx="7351">
                  <c:v>363.24999999999994</c:v>
                </c:pt>
                <c:pt idx="7352">
                  <c:v>363.29999999999995</c:v>
                </c:pt>
                <c:pt idx="7353">
                  <c:v>363.34999999999997</c:v>
                </c:pt>
                <c:pt idx="7354">
                  <c:v>363.4</c:v>
                </c:pt>
                <c:pt idx="7355">
                  <c:v>363.45</c:v>
                </c:pt>
                <c:pt idx="7356">
                  <c:v>363.49999999999994</c:v>
                </c:pt>
                <c:pt idx="7357">
                  <c:v>363.54999999999995</c:v>
                </c:pt>
                <c:pt idx="7358">
                  <c:v>363.59999999999997</c:v>
                </c:pt>
                <c:pt idx="7359">
                  <c:v>363.65</c:v>
                </c:pt>
                <c:pt idx="7360">
                  <c:v>363.7</c:v>
                </c:pt>
                <c:pt idx="7361">
                  <c:v>363.75</c:v>
                </c:pt>
                <c:pt idx="7362">
                  <c:v>363.8</c:v>
                </c:pt>
                <c:pt idx="7363">
                  <c:v>363.85</c:v>
                </c:pt>
                <c:pt idx="7364">
                  <c:v>363.9</c:v>
                </c:pt>
                <c:pt idx="7365">
                  <c:v>363.95</c:v>
                </c:pt>
                <c:pt idx="7366">
                  <c:v>363.99999999999994</c:v>
                </c:pt>
                <c:pt idx="7367">
                  <c:v>364.04999999999995</c:v>
                </c:pt>
                <c:pt idx="7368">
                  <c:v>364.09999999999997</c:v>
                </c:pt>
                <c:pt idx="7369">
                  <c:v>364.15</c:v>
                </c:pt>
                <c:pt idx="7370">
                  <c:v>364.2</c:v>
                </c:pt>
                <c:pt idx="7371">
                  <c:v>364.25</c:v>
                </c:pt>
                <c:pt idx="7372">
                  <c:v>364.29999999999995</c:v>
                </c:pt>
                <c:pt idx="7373">
                  <c:v>364.34999999999997</c:v>
                </c:pt>
                <c:pt idx="7374">
                  <c:v>364.4</c:v>
                </c:pt>
                <c:pt idx="7375">
                  <c:v>364.45</c:v>
                </c:pt>
                <c:pt idx="7376">
                  <c:v>364.5</c:v>
                </c:pt>
                <c:pt idx="7377">
                  <c:v>364.55</c:v>
                </c:pt>
                <c:pt idx="7378">
                  <c:v>364.6</c:v>
                </c:pt>
                <c:pt idx="7379">
                  <c:v>364.65</c:v>
                </c:pt>
                <c:pt idx="7380">
                  <c:v>364.69999999999993</c:v>
                </c:pt>
                <c:pt idx="7381">
                  <c:v>364.74999999999994</c:v>
                </c:pt>
                <c:pt idx="7382">
                  <c:v>364.79999999999995</c:v>
                </c:pt>
                <c:pt idx="7383">
                  <c:v>364.84999999999997</c:v>
                </c:pt>
                <c:pt idx="7384">
                  <c:v>364.9</c:v>
                </c:pt>
                <c:pt idx="7385">
                  <c:v>364.95</c:v>
                </c:pt>
                <c:pt idx="7386">
                  <c:v>365</c:v>
                </c:pt>
                <c:pt idx="7387">
                  <c:v>365.04999999999995</c:v>
                </c:pt>
                <c:pt idx="7388">
                  <c:v>365.09999999999997</c:v>
                </c:pt>
                <c:pt idx="7389">
                  <c:v>365.15</c:v>
                </c:pt>
                <c:pt idx="7390">
                  <c:v>365.2</c:v>
                </c:pt>
                <c:pt idx="7391">
                  <c:v>365.25</c:v>
                </c:pt>
                <c:pt idx="7392">
                  <c:v>365.3</c:v>
                </c:pt>
                <c:pt idx="7393">
                  <c:v>365.35</c:v>
                </c:pt>
                <c:pt idx="7394">
                  <c:v>365.4</c:v>
                </c:pt>
                <c:pt idx="7395">
                  <c:v>365.44999999999993</c:v>
                </c:pt>
                <c:pt idx="7396">
                  <c:v>365.49999999999994</c:v>
                </c:pt>
                <c:pt idx="7397">
                  <c:v>365.54999999999995</c:v>
                </c:pt>
                <c:pt idx="7398">
                  <c:v>365.59999999999997</c:v>
                </c:pt>
                <c:pt idx="7399">
                  <c:v>365.65</c:v>
                </c:pt>
                <c:pt idx="7400">
                  <c:v>365.7</c:v>
                </c:pt>
                <c:pt idx="7401">
                  <c:v>365.75</c:v>
                </c:pt>
                <c:pt idx="7402">
                  <c:v>365.8</c:v>
                </c:pt>
                <c:pt idx="7403">
                  <c:v>365.84999999999997</c:v>
                </c:pt>
                <c:pt idx="7404">
                  <c:v>365.9</c:v>
                </c:pt>
                <c:pt idx="7405">
                  <c:v>365.95</c:v>
                </c:pt>
                <c:pt idx="7406">
                  <c:v>366</c:v>
                </c:pt>
                <c:pt idx="7407">
                  <c:v>366.05</c:v>
                </c:pt>
                <c:pt idx="7408">
                  <c:v>366.09999999999997</c:v>
                </c:pt>
                <c:pt idx="7409">
                  <c:v>366.15</c:v>
                </c:pt>
                <c:pt idx="7410">
                  <c:v>366.2</c:v>
                </c:pt>
                <c:pt idx="7411">
                  <c:v>366.24999999999994</c:v>
                </c:pt>
                <c:pt idx="7412">
                  <c:v>366.29999999999995</c:v>
                </c:pt>
                <c:pt idx="7413">
                  <c:v>366.34999999999997</c:v>
                </c:pt>
                <c:pt idx="7414">
                  <c:v>366.4</c:v>
                </c:pt>
                <c:pt idx="7415">
                  <c:v>366.45</c:v>
                </c:pt>
                <c:pt idx="7416">
                  <c:v>366.5</c:v>
                </c:pt>
                <c:pt idx="7417">
                  <c:v>366.55</c:v>
                </c:pt>
                <c:pt idx="7418">
                  <c:v>366.59999999999997</c:v>
                </c:pt>
                <c:pt idx="7419">
                  <c:v>366.65</c:v>
                </c:pt>
                <c:pt idx="7420">
                  <c:v>366.7</c:v>
                </c:pt>
                <c:pt idx="7421">
                  <c:v>366.75</c:v>
                </c:pt>
                <c:pt idx="7422">
                  <c:v>366.79999999999995</c:v>
                </c:pt>
                <c:pt idx="7423">
                  <c:v>366.84999999999997</c:v>
                </c:pt>
                <c:pt idx="7424">
                  <c:v>366.9</c:v>
                </c:pt>
                <c:pt idx="7425">
                  <c:v>366.95</c:v>
                </c:pt>
                <c:pt idx="7426">
                  <c:v>366.99999999999994</c:v>
                </c:pt>
                <c:pt idx="7427">
                  <c:v>367.04999999999995</c:v>
                </c:pt>
                <c:pt idx="7428">
                  <c:v>367.09999999999997</c:v>
                </c:pt>
                <c:pt idx="7429">
                  <c:v>367.15</c:v>
                </c:pt>
                <c:pt idx="7430">
                  <c:v>367.2</c:v>
                </c:pt>
                <c:pt idx="7431">
                  <c:v>367.25</c:v>
                </c:pt>
                <c:pt idx="7432">
                  <c:v>367.3</c:v>
                </c:pt>
                <c:pt idx="7433">
                  <c:v>367.34999999999997</c:v>
                </c:pt>
                <c:pt idx="7434">
                  <c:v>367.4</c:v>
                </c:pt>
                <c:pt idx="7435">
                  <c:v>367.45</c:v>
                </c:pt>
                <c:pt idx="7436">
                  <c:v>367.49999999999994</c:v>
                </c:pt>
                <c:pt idx="7437">
                  <c:v>367.54999999999995</c:v>
                </c:pt>
                <c:pt idx="7438">
                  <c:v>367.59999999999997</c:v>
                </c:pt>
                <c:pt idx="7439">
                  <c:v>367.65</c:v>
                </c:pt>
                <c:pt idx="7440">
                  <c:v>367.7</c:v>
                </c:pt>
                <c:pt idx="7441">
                  <c:v>367.74999999999994</c:v>
                </c:pt>
                <c:pt idx="7442">
                  <c:v>367.79999999999995</c:v>
                </c:pt>
                <c:pt idx="7443">
                  <c:v>367.84999999999997</c:v>
                </c:pt>
                <c:pt idx="7444">
                  <c:v>367.9</c:v>
                </c:pt>
                <c:pt idx="7445">
                  <c:v>367.95</c:v>
                </c:pt>
                <c:pt idx="7446">
                  <c:v>368</c:v>
                </c:pt>
                <c:pt idx="7447">
                  <c:v>368.05</c:v>
                </c:pt>
                <c:pt idx="7448">
                  <c:v>368.1</c:v>
                </c:pt>
                <c:pt idx="7449">
                  <c:v>368.15</c:v>
                </c:pt>
                <c:pt idx="7450">
                  <c:v>368.19999999999993</c:v>
                </c:pt>
                <c:pt idx="7451">
                  <c:v>368.24999999999994</c:v>
                </c:pt>
                <c:pt idx="7452">
                  <c:v>368.29999999999995</c:v>
                </c:pt>
                <c:pt idx="7453">
                  <c:v>368.34999999999997</c:v>
                </c:pt>
                <c:pt idx="7454">
                  <c:v>368.4</c:v>
                </c:pt>
                <c:pt idx="7455">
                  <c:v>368.45</c:v>
                </c:pt>
                <c:pt idx="7456">
                  <c:v>368.5</c:v>
                </c:pt>
                <c:pt idx="7457">
                  <c:v>368.54999999999995</c:v>
                </c:pt>
                <c:pt idx="7458">
                  <c:v>368.59999999999997</c:v>
                </c:pt>
                <c:pt idx="7459">
                  <c:v>368.65</c:v>
                </c:pt>
                <c:pt idx="7460">
                  <c:v>368.7</c:v>
                </c:pt>
                <c:pt idx="7461">
                  <c:v>368.75</c:v>
                </c:pt>
                <c:pt idx="7462">
                  <c:v>368.8</c:v>
                </c:pt>
                <c:pt idx="7463">
                  <c:v>368.85</c:v>
                </c:pt>
                <c:pt idx="7464">
                  <c:v>368.9</c:v>
                </c:pt>
                <c:pt idx="7465">
                  <c:v>368.94999999999993</c:v>
                </c:pt>
                <c:pt idx="7466">
                  <c:v>368.99999999999994</c:v>
                </c:pt>
                <c:pt idx="7467">
                  <c:v>369.04999999999995</c:v>
                </c:pt>
                <c:pt idx="7468">
                  <c:v>369.09999999999997</c:v>
                </c:pt>
                <c:pt idx="7469">
                  <c:v>369.15</c:v>
                </c:pt>
                <c:pt idx="7470">
                  <c:v>369.2</c:v>
                </c:pt>
                <c:pt idx="7471">
                  <c:v>369.25</c:v>
                </c:pt>
                <c:pt idx="7472">
                  <c:v>369.29999999999995</c:v>
                </c:pt>
                <c:pt idx="7473">
                  <c:v>369.34999999999997</c:v>
                </c:pt>
                <c:pt idx="7474">
                  <c:v>369.4</c:v>
                </c:pt>
                <c:pt idx="7475">
                  <c:v>369.45</c:v>
                </c:pt>
                <c:pt idx="7476">
                  <c:v>369.5</c:v>
                </c:pt>
                <c:pt idx="7477">
                  <c:v>369.55</c:v>
                </c:pt>
                <c:pt idx="7478">
                  <c:v>369.59999999999997</c:v>
                </c:pt>
                <c:pt idx="7479">
                  <c:v>369.65</c:v>
                </c:pt>
                <c:pt idx="7480">
                  <c:v>369.69999999999993</c:v>
                </c:pt>
                <c:pt idx="7481">
                  <c:v>369.74999999999994</c:v>
                </c:pt>
                <c:pt idx="7482">
                  <c:v>369.79999999999995</c:v>
                </c:pt>
                <c:pt idx="7483">
                  <c:v>369.84999999999997</c:v>
                </c:pt>
                <c:pt idx="7484">
                  <c:v>369.9</c:v>
                </c:pt>
                <c:pt idx="7485">
                  <c:v>369.95</c:v>
                </c:pt>
                <c:pt idx="7486">
                  <c:v>370</c:v>
                </c:pt>
                <c:pt idx="7487">
                  <c:v>370.05</c:v>
                </c:pt>
                <c:pt idx="7488">
                  <c:v>370.09999999999997</c:v>
                </c:pt>
                <c:pt idx="7489">
                  <c:v>370.15</c:v>
                </c:pt>
                <c:pt idx="7490">
                  <c:v>370.2</c:v>
                </c:pt>
                <c:pt idx="7491">
                  <c:v>370.25</c:v>
                </c:pt>
                <c:pt idx="7492">
                  <c:v>370.29999999999995</c:v>
                </c:pt>
                <c:pt idx="7493">
                  <c:v>370.34999999999997</c:v>
                </c:pt>
                <c:pt idx="7494">
                  <c:v>370.4</c:v>
                </c:pt>
                <c:pt idx="7495">
                  <c:v>370.45</c:v>
                </c:pt>
                <c:pt idx="7496">
                  <c:v>370.49999999999994</c:v>
                </c:pt>
                <c:pt idx="7497">
                  <c:v>370.54999999999995</c:v>
                </c:pt>
                <c:pt idx="7498">
                  <c:v>370.59999999999997</c:v>
                </c:pt>
                <c:pt idx="7499">
                  <c:v>370.65</c:v>
                </c:pt>
                <c:pt idx="7500">
                  <c:v>370.7</c:v>
                </c:pt>
                <c:pt idx="7501">
                  <c:v>370.75</c:v>
                </c:pt>
                <c:pt idx="7502">
                  <c:v>370.8</c:v>
                </c:pt>
                <c:pt idx="7503">
                  <c:v>370.84999999999997</c:v>
                </c:pt>
                <c:pt idx="7504">
                  <c:v>370.9</c:v>
                </c:pt>
                <c:pt idx="7505">
                  <c:v>370.95</c:v>
                </c:pt>
                <c:pt idx="7506">
                  <c:v>370.99999999999994</c:v>
                </c:pt>
                <c:pt idx="7507">
                  <c:v>371.04999999999995</c:v>
                </c:pt>
                <c:pt idx="7508">
                  <c:v>371.09999999999997</c:v>
                </c:pt>
                <c:pt idx="7509">
                  <c:v>371.15</c:v>
                </c:pt>
                <c:pt idx="7510">
                  <c:v>371.2</c:v>
                </c:pt>
                <c:pt idx="7511">
                  <c:v>371.24999999999994</c:v>
                </c:pt>
                <c:pt idx="7512">
                  <c:v>371.29999999999995</c:v>
                </c:pt>
                <c:pt idx="7513">
                  <c:v>371.34999999999997</c:v>
                </c:pt>
                <c:pt idx="7514">
                  <c:v>371.4</c:v>
                </c:pt>
                <c:pt idx="7515">
                  <c:v>371.45</c:v>
                </c:pt>
                <c:pt idx="7516">
                  <c:v>371.5</c:v>
                </c:pt>
                <c:pt idx="7517">
                  <c:v>371.55</c:v>
                </c:pt>
                <c:pt idx="7518">
                  <c:v>371.6</c:v>
                </c:pt>
                <c:pt idx="7519">
                  <c:v>371.65</c:v>
                </c:pt>
                <c:pt idx="7520">
                  <c:v>371.7</c:v>
                </c:pt>
                <c:pt idx="7521">
                  <c:v>371.74999999999994</c:v>
                </c:pt>
                <c:pt idx="7522">
                  <c:v>371.79999999999995</c:v>
                </c:pt>
                <c:pt idx="7523">
                  <c:v>371.84999999999997</c:v>
                </c:pt>
                <c:pt idx="7524">
                  <c:v>371.9</c:v>
                </c:pt>
                <c:pt idx="7525">
                  <c:v>371.95</c:v>
                </c:pt>
                <c:pt idx="7526">
                  <c:v>372</c:v>
                </c:pt>
                <c:pt idx="7527">
                  <c:v>372.04999999999995</c:v>
                </c:pt>
                <c:pt idx="7528">
                  <c:v>372.09999999999997</c:v>
                </c:pt>
                <c:pt idx="7529">
                  <c:v>372.15</c:v>
                </c:pt>
                <c:pt idx="7530">
                  <c:v>372.2</c:v>
                </c:pt>
                <c:pt idx="7531">
                  <c:v>372.25</c:v>
                </c:pt>
                <c:pt idx="7532">
                  <c:v>372.3</c:v>
                </c:pt>
                <c:pt idx="7533">
                  <c:v>372.35</c:v>
                </c:pt>
                <c:pt idx="7534">
                  <c:v>372.4</c:v>
                </c:pt>
                <c:pt idx="7535">
                  <c:v>372.44999999999993</c:v>
                </c:pt>
                <c:pt idx="7536">
                  <c:v>372.49999999999994</c:v>
                </c:pt>
                <c:pt idx="7537">
                  <c:v>372.54999999999995</c:v>
                </c:pt>
                <c:pt idx="7538">
                  <c:v>372.59999999999997</c:v>
                </c:pt>
                <c:pt idx="7539">
                  <c:v>372.65</c:v>
                </c:pt>
                <c:pt idx="7540">
                  <c:v>372.7</c:v>
                </c:pt>
                <c:pt idx="7541">
                  <c:v>372.75</c:v>
                </c:pt>
                <c:pt idx="7542">
                  <c:v>372.79999999999995</c:v>
                </c:pt>
                <c:pt idx="7543">
                  <c:v>372.84999999999997</c:v>
                </c:pt>
                <c:pt idx="7544">
                  <c:v>372.9</c:v>
                </c:pt>
                <c:pt idx="7545">
                  <c:v>372.95</c:v>
                </c:pt>
                <c:pt idx="7546">
                  <c:v>373</c:v>
                </c:pt>
                <c:pt idx="7547">
                  <c:v>373.05</c:v>
                </c:pt>
                <c:pt idx="7548">
                  <c:v>373.1</c:v>
                </c:pt>
                <c:pt idx="7549">
                  <c:v>373.15</c:v>
                </c:pt>
                <c:pt idx="7550">
                  <c:v>373.19999999999993</c:v>
                </c:pt>
                <c:pt idx="7551">
                  <c:v>373.24999999999994</c:v>
                </c:pt>
                <c:pt idx="7552">
                  <c:v>373.29999999999995</c:v>
                </c:pt>
                <c:pt idx="7553">
                  <c:v>373.34999999999997</c:v>
                </c:pt>
                <c:pt idx="7554">
                  <c:v>373.4</c:v>
                </c:pt>
                <c:pt idx="7555">
                  <c:v>373.45</c:v>
                </c:pt>
                <c:pt idx="7556">
                  <c:v>373.5</c:v>
                </c:pt>
                <c:pt idx="7557">
                  <c:v>373.55</c:v>
                </c:pt>
                <c:pt idx="7558">
                  <c:v>373.59999999999997</c:v>
                </c:pt>
                <c:pt idx="7559">
                  <c:v>373.65</c:v>
                </c:pt>
                <c:pt idx="7560">
                  <c:v>373.7</c:v>
                </c:pt>
                <c:pt idx="7561">
                  <c:v>373.75</c:v>
                </c:pt>
                <c:pt idx="7562">
                  <c:v>373.8</c:v>
                </c:pt>
                <c:pt idx="7563">
                  <c:v>373.84999999999997</c:v>
                </c:pt>
                <c:pt idx="7564">
                  <c:v>373.9</c:v>
                </c:pt>
                <c:pt idx="7565">
                  <c:v>373.95</c:v>
                </c:pt>
                <c:pt idx="7566">
                  <c:v>373.99999999999994</c:v>
                </c:pt>
                <c:pt idx="7567">
                  <c:v>374.04999999999995</c:v>
                </c:pt>
                <c:pt idx="7568">
                  <c:v>374.09999999999997</c:v>
                </c:pt>
                <c:pt idx="7569">
                  <c:v>374.15</c:v>
                </c:pt>
                <c:pt idx="7570">
                  <c:v>374.2</c:v>
                </c:pt>
                <c:pt idx="7571">
                  <c:v>374.25</c:v>
                </c:pt>
                <c:pt idx="7572">
                  <c:v>374.3</c:v>
                </c:pt>
                <c:pt idx="7573">
                  <c:v>374.34999999999997</c:v>
                </c:pt>
                <c:pt idx="7574">
                  <c:v>374.4</c:v>
                </c:pt>
                <c:pt idx="7575">
                  <c:v>374.45</c:v>
                </c:pt>
                <c:pt idx="7576">
                  <c:v>374.5</c:v>
                </c:pt>
                <c:pt idx="7577">
                  <c:v>374.54999999999995</c:v>
                </c:pt>
                <c:pt idx="7578">
                  <c:v>374.59999999999997</c:v>
                </c:pt>
                <c:pt idx="7579">
                  <c:v>374.65</c:v>
                </c:pt>
                <c:pt idx="7580">
                  <c:v>374.7</c:v>
                </c:pt>
                <c:pt idx="7581">
                  <c:v>374.74999999999994</c:v>
                </c:pt>
                <c:pt idx="7582">
                  <c:v>374.79999999999995</c:v>
                </c:pt>
                <c:pt idx="7583">
                  <c:v>374.84999999999997</c:v>
                </c:pt>
                <c:pt idx="7584">
                  <c:v>374.9</c:v>
                </c:pt>
                <c:pt idx="7585">
                  <c:v>374.95</c:v>
                </c:pt>
                <c:pt idx="7586">
                  <c:v>375</c:v>
                </c:pt>
                <c:pt idx="7587">
                  <c:v>375.05</c:v>
                </c:pt>
                <c:pt idx="7588">
                  <c:v>375.09999999999997</c:v>
                </c:pt>
                <c:pt idx="7589">
                  <c:v>375.15</c:v>
                </c:pt>
                <c:pt idx="7590">
                  <c:v>375.2</c:v>
                </c:pt>
                <c:pt idx="7591">
                  <c:v>375.24999999999994</c:v>
                </c:pt>
                <c:pt idx="7592">
                  <c:v>375.29999999999995</c:v>
                </c:pt>
                <c:pt idx="7593">
                  <c:v>375.34999999999997</c:v>
                </c:pt>
                <c:pt idx="7594">
                  <c:v>375.4</c:v>
                </c:pt>
                <c:pt idx="7595">
                  <c:v>375.45</c:v>
                </c:pt>
                <c:pt idx="7596">
                  <c:v>375.49999999999994</c:v>
                </c:pt>
                <c:pt idx="7597">
                  <c:v>375.54999999999995</c:v>
                </c:pt>
                <c:pt idx="7598">
                  <c:v>375.59999999999997</c:v>
                </c:pt>
                <c:pt idx="7599">
                  <c:v>375.65</c:v>
                </c:pt>
                <c:pt idx="7600">
                  <c:v>375.7</c:v>
                </c:pt>
                <c:pt idx="7601">
                  <c:v>375.75</c:v>
                </c:pt>
                <c:pt idx="7602">
                  <c:v>375.8</c:v>
                </c:pt>
                <c:pt idx="7603">
                  <c:v>375.85</c:v>
                </c:pt>
                <c:pt idx="7604">
                  <c:v>375.9</c:v>
                </c:pt>
                <c:pt idx="7605">
                  <c:v>375.94999999999993</c:v>
                </c:pt>
                <c:pt idx="7606">
                  <c:v>375.99999999999994</c:v>
                </c:pt>
                <c:pt idx="7607">
                  <c:v>376.04999999999995</c:v>
                </c:pt>
                <c:pt idx="7608">
                  <c:v>376.09999999999997</c:v>
                </c:pt>
                <c:pt idx="7609">
                  <c:v>376.15</c:v>
                </c:pt>
                <c:pt idx="7610">
                  <c:v>376.2</c:v>
                </c:pt>
                <c:pt idx="7611">
                  <c:v>376.25</c:v>
                </c:pt>
                <c:pt idx="7612">
                  <c:v>376.29999999999995</c:v>
                </c:pt>
                <c:pt idx="7613">
                  <c:v>376.34999999999997</c:v>
                </c:pt>
                <c:pt idx="7614">
                  <c:v>376.4</c:v>
                </c:pt>
                <c:pt idx="7615">
                  <c:v>376.45</c:v>
                </c:pt>
                <c:pt idx="7616">
                  <c:v>376.5</c:v>
                </c:pt>
                <c:pt idx="7617">
                  <c:v>376.55</c:v>
                </c:pt>
                <c:pt idx="7618">
                  <c:v>376.6</c:v>
                </c:pt>
                <c:pt idx="7619">
                  <c:v>376.65</c:v>
                </c:pt>
                <c:pt idx="7620">
                  <c:v>376.69999999999993</c:v>
                </c:pt>
                <c:pt idx="7621">
                  <c:v>376.74999999999994</c:v>
                </c:pt>
                <c:pt idx="7622">
                  <c:v>376.79999999999995</c:v>
                </c:pt>
                <c:pt idx="7623">
                  <c:v>376.84999999999997</c:v>
                </c:pt>
                <c:pt idx="7624">
                  <c:v>376.9</c:v>
                </c:pt>
                <c:pt idx="7625">
                  <c:v>376.95</c:v>
                </c:pt>
                <c:pt idx="7626">
                  <c:v>377</c:v>
                </c:pt>
                <c:pt idx="7627">
                  <c:v>377.04999999999995</c:v>
                </c:pt>
                <c:pt idx="7628">
                  <c:v>377.09999999999997</c:v>
                </c:pt>
                <c:pt idx="7629">
                  <c:v>377.15</c:v>
                </c:pt>
                <c:pt idx="7630">
                  <c:v>377.2</c:v>
                </c:pt>
                <c:pt idx="7631">
                  <c:v>377.25</c:v>
                </c:pt>
                <c:pt idx="7632">
                  <c:v>377.3</c:v>
                </c:pt>
                <c:pt idx="7633">
                  <c:v>377.34999999999997</c:v>
                </c:pt>
                <c:pt idx="7634">
                  <c:v>377.4</c:v>
                </c:pt>
                <c:pt idx="7635">
                  <c:v>377.44999999999993</c:v>
                </c:pt>
                <c:pt idx="7636">
                  <c:v>377.49999999999994</c:v>
                </c:pt>
                <c:pt idx="7637">
                  <c:v>377.54999999999995</c:v>
                </c:pt>
                <c:pt idx="7638">
                  <c:v>377.59999999999997</c:v>
                </c:pt>
                <c:pt idx="7639">
                  <c:v>377.65</c:v>
                </c:pt>
                <c:pt idx="7640">
                  <c:v>377.7</c:v>
                </c:pt>
                <c:pt idx="7641">
                  <c:v>377.75</c:v>
                </c:pt>
                <c:pt idx="7642">
                  <c:v>377.8</c:v>
                </c:pt>
                <c:pt idx="7643">
                  <c:v>377.84999999999997</c:v>
                </c:pt>
                <c:pt idx="7644">
                  <c:v>377.9</c:v>
                </c:pt>
                <c:pt idx="7645">
                  <c:v>377.95</c:v>
                </c:pt>
                <c:pt idx="7646">
                  <c:v>378</c:v>
                </c:pt>
                <c:pt idx="7647">
                  <c:v>378.04999999999995</c:v>
                </c:pt>
                <c:pt idx="7648">
                  <c:v>378.09999999999997</c:v>
                </c:pt>
                <c:pt idx="7649">
                  <c:v>378.15</c:v>
                </c:pt>
                <c:pt idx="7650">
                  <c:v>378.2</c:v>
                </c:pt>
                <c:pt idx="7651">
                  <c:v>378.24999999999994</c:v>
                </c:pt>
                <c:pt idx="7652">
                  <c:v>378.29999999999995</c:v>
                </c:pt>
                <c:pt idx="7653">
                  <c:v>378.34999999999997</c:v>
                </c:pt>
                <c:pt idx="7654">
                  <c:v>378.4</c:v>
                </c:pt>
                <c:pt idx="7655">
                  <c:v>378.45</c:v>
                </c:pt>
                <c:pt idx="7656">
                  <c:v>378.5</c:v>
                </c:pt>
                <c:pt idx="7657">
                  <c:v>378.55</c:v>
                </c:pt>
                <c:pt idx="7658">
                  <c:v>378.59999999999997</c:v>
                </c:pt>
                <c:pt idx="7659">
                  <c:v>378.65</c:v>
                </c:pt>
                <c:pt idx="7660">
                  <c:v>378.7</c:v>
                </c:pt>
                <c:pt idx="7661">
                  <c:v>378.74999999999994</c:v>
                </c:pt>
                <c:pt idx="7662">
                  <c:v>378.79999999999995</c:v>
                </c:pt>
                <c:pt idx="7663">
                  <c:v>378.84999999999997</c:v>
                </c:pt>
                <c:pt idx="7664">
                  <c:v>378.9</c:v>
                </c:pt>
                <c:pt idx="7665">
                  <c:v>378.95</c:v>
                </c:pt>
                <c:pt idx="7666">
                  <c:v>378.99999999999994</c:v>
                </c:pt>
                <c:pt idx="7667">
                  <c:v>379.04999999999995</c:v>
                </c:pt>
                <c:pt idx="7668">
                  <c:v>379.09999999999997</c:v>
                </c:pt>
                <c:pt idx="7669">
                  <c:v>379.15</c:v>
                </c:pt>
                <c:pt idx="7670">
                  <c:v>379.2</c:v>
                </c:pt>
                <c:pt idx="7671">
                  <c:v>379.25</c:v>
                </c:pt>
                <c:pt idx="7672">
                  <c:v>379.3</c:v>
                </c:pt>
                <c:pt idx="7673">
                  <c:v>379.35</c:v>
                </c:pt>
                <c:pt idx="7674">
                  <c:v>379.4</c:v>
                </c:pt>
                <c:pt idx="7675">
                  <c:v>379.45</c:v>
                </c:pt>
                <c:pt idx="7676">
                  <c:v>379.49999999999994</c:v>
                </c:pt>
                <c:pt idx="7677">
                  <c:v>379.54999999999995</c:v>
                </c:pt>
                <c:pt idx="7678">
                  <c:v>379.59999999999997</c:v>
                </c:pt>
                <c:pt idx="7679">
                  <c:v>379.65</c:v>
                </c:pt>
                <c:pt idx="7680">
                  <c:v>379.7</c:v>
                </c:pt>
                <c:pt idx="7681">
                  <c:v>379.75</c:v>
                </c:pt>
                <c:pt idx="7682">
                  <c:v>379.79999999999995</c:v>
                </c:pt>
                <c:pt idx="7683">
                  <c:v>379.84999999999997</c:v>
                </c:pt>
                <c:pt idx="7684">
                  <c:v>379.9</c:v>
                </c:pt>
                <c:pt idx="7685">
                  <c:v>379.95</c:v>
                </c:pt>
                <c:pt idx="7686">
                  <c:v>380</c:v>
                </c:pt>
                <c:pt idx="7687">
                  <c:v>380.05</c:v>
                </c:pt>
                <c:pt idx="7688">
                  <c:v>380.1</c:v>
                </c:pt>
                <c:pt idx="7689">
                  <c:v>380.15</c:v>
                </c:pt>
                <c:pt idx="7690">
                  <c:v>380.19999999999993</c:v>
                </c:pt>
                <c:pt idx="7691">
                  <c:v>380.24999999999994</c:v>
                </c:pt>
                <c:pt idx="7692">
                  <c:v>380.29999999999995</c:v>
                </c:pt>
                <c:pt idx="7693">
                  <c:v>380.34999999999997</c:v>
                </c:pt>
                <c:pt idx="7694">
                  <c:v>380.4</c:v>
                </c:pt>
                <c:pt idx="7695">
                  <c:v>380.45</c:v>
                </c:pt>
                <c:pt idx="7696">
                  <c:v>380.5</c:v>
                </c:pt>
                <c:pt idx="7697">
                  <c:v>380.54999999999995</c:v>
                </c:pt>
                <c:pt idx="7698">
                  <c:v>380.59999999999997</c:v>
                </c:pt>
                <c:pt idx="7699">
                  <c:v>380.65</c:v>
                </c:pt>
                <c:pt idx="7700">
                  <c:v>380.7</c:v>
                </c:pt>
                <c:pt idx="7701">
                  <c:v>380.75</c:v>
                </c:pt>
                <c:pt idx="7702">
                  <c:v>380.8</c:v>
                </c:pt>
                <c:pt idx="7703">
                  <c:v>380.85</c:v>
                </c:pt>
                <c:pt idx="7704">
                  <c:v>380.9</c:v>
                </c:pt>
                <c:pt idx="7705">
                  <c:v>380.94999999999993</c:v>
                </c:pt>
                <c:pt idx="7706">
                  <c:v>380.99999999999994</c:v>
                </c:pt>
                <c:pt idx="7707">
                  <c:v>381.04999999999995</c:v>
                </c:pt>
                <c:pt idx="7708">
                  <c:v>381.09999999999997</c:v>
                </c:pt>
                <c:pt idx="7709">
                  <c:v>381.15</c:v>
                </c:pt>
                <c:pt idx="7710">
                  <c:v>381.2</c:v>
                </c:pt>
                <c:pt idx="7711">
                  <c:v>381.25</c:v>
                </c:pt>
                <c:pt idx="7712">
                  <c:v>381.29999999999995</c:v>
                </c:pt>
                <c:pt idx="7713">
                  <c:v>381.34999999999997</c:v>
                </c:pt>
                <c:pt idx="7714">
                  <c:v>381.4</c:v>
                </c:pt>
                <c:pt idx="7715">
                  <c:v>381.45</c:v>
                </c:pt>
                <c:pt idx="7716">
                  <c:v>381.5</c:v>
                </c:pt>
                <c:pt idx="7717">
                  <c:v>381.55</c:v>
                </c:pt>
                <c:pt idx="7718">
                  <c:v>381.59999999999997</c:v>
                </c:pt>
                <c:pt idx="7719">
                  <c:v>381.65</c:v>
                </c:pt>
                <c:pt idx="7720">
                  <c:v>381.69999999999993</c:v>
                </c:pt>
                <c:pt idx="7721">
                  <c:v>381.74999999999994</c:v>
                </c:pt>
                <c:pt idx="7722">
                  <c:v>381.79999999999995</c:v>
                </c:pt>
                <c:pt idx="7723">
                  <c:v>381.84999999999997</c:v>
                </c:pt>
                <c:pt idx="7724">
                  <c:v>381.9</c:v>
                </c:pt>
                <c:pt idx="7725">
                  <c:v>381.95</c:v>
                </c:pt>
                <c:pt idx="7726">
                  <c:v>382</c:v>
                </c:pt>
                <c:pt idx="7727">
                  <c:v>382.05</c:v>
                </c:pt>
                <c:pt idx="7728">
                  <c:v>382.09999999999997</c:v>
                </c:pt>
                <c:pt idx="7729">
                  <c:v>382.15</c:v>
                </c:pt>
                <c:pt idx="7730">
                  <c:v>382.2</c:v>
                </c:pt>
                <c:pt idx="7731">
                  <c:v>382.25</c:v>
                </c:pt>
                <c:pt idx="7732">
                  <c:v>382.29999999999995</c:v>
                </c:pt>
                <c:pt idx="7733">
                  <c:v>382.34999999999997</c:v>
                </c:pt>
                <c:pt idx="7734">
                  <c:v>382.4</c:v>
                </c:pt>
                <c:pt idx="7735">
                  <c:v>382.45</c:v>
                </c:pt>
                <c:pt idx="7736">
                  <c:v>382.49999999999994</c:v>
                </c:pt>
                <c:pt idx="7737">
                  <c:v>382.54999999999995</c:v>
                </c:pt>
                <c:pt idx="7738">
                  <c:v>382.59999999999997</c:v>
                </c:pt>
                <c:pt idx="7739">
                  <c:v>382.65</c:v>
                </c:pt>
                <c:pt idx="7740">
                  <c:v>382.7</c:v>
                </c:pt>
                <c:pt idx="7741">
                  <c:v>382.75</c:v>
                </c:pt>
                <c:pt idx="7742">
                  <c:v>382.8</c:v>
                </c:pt>
                <c:pt idx="7743">
                  <c:v>382.84999999999997</c:v>
                </c:pt>
                <c:pt idx="7744">
                  <c:v>382.9</c:v>
                </c:pt>
                <c:pt idx="7745">
                  <c:v>382.95</c:v>
                </c:pt>
                <c:pt idx="7746">
                  <c:v>382.99999999999994</c:v>
                </c:pt>
                <c:pt idx="7747">
                  <c:v>383.04999999999995</c:v>
                </c:pt>
                <c:pt idx="7748">
                  <c:v>383.09999999999997</c:v>
                </c:pt>
                <c:pt idx="7749">
                  <c:v>383.15</c:v>
                </c:pt>
                <c:pt idx="7750">
                  <c:v>383.2</c:v>
                </c:pt>
                <c:pt idx="7751">
                  <c:v>383.24999999999994</c:v>
                </c:pt>
                <c:pt idx="7752">
                  <c:v>383.29999999999995</c:v>
                </c:pt>
                <c:pt idx="7753">
                  <c:v>383.34999999999997</c:v>
                </c:pt>
                <c:pt idx="7754">
                  <c:v>383.4</c:v>
                </c:pt>
                <c:pt idx="7755">
                  <c:v>383.45</c:v>
                </c:pt>
                <c:pt idx="7756">
                  <c:v>383.5</c:v>
                </c:pt>
                <c:pt idx="7757">
                  <c:v>383.55</c:v>
                </c:pt>
                <c:pt idx="7758">
                  <c:v>383.6</c:v>
                </c:pt>
                <c:pt idx="7759">
                  <c:v>383.65</c:v>
                </c:pt>
                <c:pt idx="7760">
                  <c:v>383.69999999999993</c:v>
                </c:pt>
                <c:pt idx="7761">
                  <c:v>383.74999999999994</c:v>
                </c:pt>
                <c:pt idx="7762">
                  <c:v>383.79999999999995</c:v>
                </c:pt>
                <c:pt idx="7763">
                  <c:v>383.84999999999997</c:v>
                </c:pt>
                <c:pt idx="7764">
                  <c:v>383.9</c:v>
                </c:pt>
                <c:pt idx="7765">
                  <c:v>383.95</c:v>
                </c:pt>
                <c:pt idx="7766">
                  <c:v>384</c:v>
                </c:pt>
                <c:pt idx="7767">
                  <c:v>384.04999999999995</c:v>
                </c:pt>
                <c:pt idx="7768">
                  <c:v>384.09999999999997</c:v>
                </c:pt>
                <c:pt idx="7769">
                  <c:v>384.15</c:v>
                </c:pt>
                <c:pt idx="7770">
                  <c:v>384.2</c:v>
                </c:pt>
                <c:pt idx="7771">
                  <c:v>384.25</c:v>
                </c:pt>
                <c:pt idx="7772">
                  <c:v>384.3</c:v>
                </c:pt>
                <c:pt idx="7773">
                  <c:v>384.35</c:v>
                </c:pt>
                <c:pt idx="7774">
                  <c:v>384.4</c:v>
                </c:pt>
                <c:pt idx="7775">
                  <c:v>384.44999999999993</c:v>
                </c:pt>
                <c:pt idx="7776">
                  <c:v>384.49999999999994</c:v>
                </c:pt>
                <c:pt idx="7777">
                  <c:v>384.54999999999995</c:v>
                </c:pt>
                <c:pt idx="7778">
                  <c:v>384.59999999999997</c:v>
                </c:pt>
                <c:pt idx="7779">
                  <c:v>384.65</c:v>
                </c:pt>
                <c:pt idx="7780">
                  <c:v>384.7</c:v>
                </c:pt>
                <c:pt idx="7781">
                  <c:v>384.75</c:v>
                </c:pt>
                <c:pt idx="7782">
                  <c:v>384.79999999999995</c:v>
                </c:pt>
                <c:pt idx="7783">
                  <c:v>384.84999999999997</c:v>
                </c:pt>
                <c:pt idx="7784">
                  <c:v>384.9</c:v>
                </c:pt>
                <c:pt idx="7785">
                  <c:v>384.95</c:v>
                </c:pt>
                <c:pt idx="7786">
                  <c:v>385</c:v>
                </c:pt>
                <c:pt idx="7787">
                  <c:v>385.05</c:v>
                </c:pt>
                <c:pt idx="7788">
                  <c:v>385.09999999999997</c:v>
                </c:pt>
                <c:pt idx="7789">
                  <c:v>385.15</c:v>
                </c:pt>
                <c:pt idx="7790">
                  <c:v>385.19999999999993</c:v>
                </c:pt>
                <c:pt idx="7791">
                  <c:v>385.24999999999994</c:v>
                </c:pt>
                <c:pt idx="7792">
                  <c:v>385.29999999999995</c:v>
                </c:pt>
                <c:pt idx="7793">
                  <c:v>385.34999999999997</c:v>
                </c:pt>
                <c:pt idx="7794">
                  <c:v>385.4</c:v>
                </c:pt>
                <c:pt idx="7795">
                  <c:v>385.45</c:v>
                </c:pt>
                <c:pt idx="7796">
                  <c:v>385.5</c:v>
                </c:pt>
                <c:pt idx="7797">
                  <c:v>385.55</c:v>
                </c:pt>
                <c:pt idx="7798">
                  <c:v>385.59999999999997</c:v>
                </c:pt>
                <c:pt idx="7799">
                  <c:v>385.65</c:v>
                </c:pt>
                <c:pt idx="7800">
                  <c:v>385.7</c:v>
                </c:pt>
                <c:pt idx="7801">
                  <c:v>385.75</c:v>
                </c:pt>
                <c:pt idx="7802">
                  <c:v>385.79999999999995</c:v>
                </c:pt>
                <c:pt idx="7803">
                  <c:v>385.84999999999997</c:v>
                </c:pt>
                <c:pt idx="7804">
                  <c:v>385.9</c:v>
                </c:pt>
                <c:pt idx="7805">
                  <c:v>385.95</c:v>
                </c:pt>
                <c:pt idx="7806">
                  <c:v>385.99999999999994</c:v>
                </c:pt>
                <c:pt idx="7807">
                  <c:v>386.04999999999995</c:v>
                </c:pt>
                <c:pt idx="7808">
                  <c:v>386.09999999999997</c:v>
                </c:pt>
                <c:pt idx="7809">
                  <c:v>386.15</c:v>
                </c:pt>
                <c:pt idx="7810">
                  <c:v>386.2</c:v>
                </c:pt>
                <c:pt idx="7811">
                  <c:v>386.25</c:v>
                </c:pt>
                <c:pt idx="7812">
                  <c:v>386.3</c:v>
                </c:pt>
                <c:pt idx="7813">
                  <c:v>386.34999999999997</c:v>
                </c:pt>
                <c:pt idx="7814">
                  <c:v>386.4</c:v>
                </c:pt>
                <c:pt idx="7815">
                  <c:v>386.45</c:v>
                </c:pt>
                <c:pt idx="7816">
                  <c:v>386.5</c:v>
                </c:pt>
                <c:pt idx="7817">
                  <c:v>386.54999999999995</c:v>
                </c:pt>
                <c:pt idx="7818">
                  <c:v>386.59999999999997</c:v>
                </c:pt>
                <c:pt idx="7819">
                  <c:v>386.65</c:v>
                </c:pt>
                <c:pt idx="7820">
                  <c:v>386.7</c:v>
                </c:pt>
                <c:pt idx="7821">
                  <c:v>386.74999999999994</c:v>
                </c:pt>
                <c:pt idx="7822">
                  <c:v>386.79999999999995</c:v>
                </c:pt>
                <c:pt idx="7823">
                  <c:v>386.84999999999997</c:v>
                </c:pt>
                <c:pt idx="7824">
                  <c:v>386.9</c:v>
                </c:pt>
                <c:pt idx="7825">
                  <c:v>386.95</c:v>
                </c:pt>
                <c:pt idx="7826">
                  <c:v>387</c:v>
                </c:pt>
                <c:pt idx="7827">
                  <c:v>387.05</c:v>
                </c:pt>
                <c:pt idx="7828">
                  <c:v>387.1</c:v>
                </c:pt>
                <c:pt idx="7829">
                  <c:v>387.15</c:v>
                </c:pt>
                <c:pt idx="7830">
                  <c:v>387.2</c:v>
                </c:pt>
                <c:pt idx="7831">
                  <c:v>387.24999999999994</c:v>
                </c:pt>
                <c:pt idx="7832">
                  <c:v>387.29999999999995</c:v>
                </c:pt>
                <c:pt idx="7833">
                  <c:v>387.34999999999997</c:v>
                </c:pt>
                <c:pt idx="7834">
                  <c:v>387.4</c:v>
                </c:pt>
                <c:pt idx="7835">
                  <c:v>387.45</c:v>
                </c:pt>
                <c:pt idx="7836">
                  <c:v>387.5</c:v>
                </c:pt>
                <c:pt idx="7837">
                  <c:v>387.54999999999995</c:v>
                </c:pt>
                <c:pt idx="7838">
                  <c:v>387.59999999999997</c:v>
                </c:pt>
                <c:pt idx="7839">
                  <c:v>387.65</c:v>
                </c:pt>
                <c:pt idx="7840">
                  <c:v>387.7</c:v>
                </c:pt>
                <c:pt idx="7841">
                  <c:v>387.75</c:v>
                </c:pt>
                <c:pt idx="7842">
                  <c:v>387.8</c:v>
                </c:pt>
                <c:pt idx="7843">
                  <c:v>387.85</c:v>
                </c:pt>
                <c:pt idx="7844">
                  <c:v>387.9</c:v>
                </c:pt>
                <c:pt idx="7845">
                  <c:v>387.94999999999993</c:v>
                </c:pt>
                <c:pt idx="7846">
                  <c:v>387.99999999999994</c:v>
                </c:pt>
                <c:pt idx="7847">
                  <c:v>388.04999999999995</c:v>
                </c:pt>
                <c:pt idx="7848">
                  <c:v>388.09999999999997</c:v>
                </c:pt>
                <c:pt idx="7849">
                  <c:v>388.15</c:v>
                </c:pt>
                <c:pt idx="7850">
                  <c:v>388.2</c:v>
                </c:pt>
                <c:pt idx="7851">
                  <c:v>388.25</c:v>
                </c:pt>
                <c:pt idx="7852">
                  <c:v>388.29999999999995</c:v>
                </c:pt>
                <c:pt idx="7853">
                  <c:v>388.34999999999997</c:v>
                </c:pt>
                <c:pt idx="7854">
                  <c:v>388.4</c:v>
                </c:pt>
                <c:pt idx="7855">
                  <c:v>388.45</c:v>
                </c:pt>
                <c:pt idx="7856">
                  <c:v>388.5</c:v>
                </c:pt>
                <c:pt idx="7857">
                  <c:v>388.55</c:v>
                </c:pt>
                <c:pt idx="7858">
                  <c:v>388.6</c:v>
                </c:pt>
                <c:pt idx="7859">
                  <c:v>388.65</c:v>
                </c:pt>
                <c:pt idx="7860">
                  <c:v>388.69999999999993</c:v>
                </c:pt>
                <c:pt idx="7861">
                  <c:v>388.74999999999994</c:v>
                </c:pt>
                <c:pt idx="7862">
                  <c:v>388.79999999999995</c:v>
                </c:pt>
                <c:pt idx="7863">
                  <c:v>388.84999999999997</c:v>
                </c:pt>
                <c:pt idx="7864">
                  <c:v>388.9</c:v>
                </c:pt>
                <c:pt idx="7865">
                  <c:v>388.95</c:v>
                </c:pt>
                <c:pt idx="7866">
                  <c:v>389</c:v>
                </c:pt>
                <c:pt idx="7867">
                  <c:v>389.04999999999995</c:v>
                </c:pt>
                <c:pt idx="7868">
                  <c:v>389.09999999999997</c:v>
                </c:pt>
                <c:pt idx="7869">
                  <c:v>389.15</c:v>
                </c:pt>
                <c:pt idx="7870">
                  <c:v>389.2</c:v>
                </c:pt>
                <c:pt idx="7871">
                  <c:v>389.25</c:v>
                </c:pt>
                <c:pt idx="7872">
                  <c:v>389.3</c:v>
                </c:pt>
                <c:pt idx="7873">
                  <c:v>389.34999999999997</c:v>
                </c:pt>
                <c:pt idx="7874">
                  <c:v>389.4</c:v>
                </c:pt>
                <c:pt idx="7875">
                  <c:v>389.44999999999993</c:v>
                </c:pt>
                <c:pt idx="7876">
                  <c:v>389.49999999999994</c:v>
                </c:pt>
                <c:pt idx="7877">
                  <c:v>389.54999999999995</c:v>
                </c:pt>
                <c:pt idx="7878">
                  <c:v>389.59999999999997</c:v>
                </c:pt>
                <c:pt idx="7879">
                  <c:v>389.65</c:v>
                </c:pt>
                <c:pt idx="7880">
                  <c:v>389.7</c:v>
                </c:pt>
                <c:pt idx="7881">
                  <c:v>389.75</c:v>
                </c:pt>
                <c:pt idx="7882">
                  <c:v>389.8</c:v>
                </c:pt>
                <c:pt idx="7883">
                  <c:v>389.84999999999997</c:v>
                </c:pt>
                <c:pt idx="7884">
                  <c:v>389.9</c:v>
                </c:pt>
                <c:pt idx="7885">
                  <c:v>389.95</c:v>
                </c:pt>
                <c:pt idx="7886">
                  <c:v>390</c:v>
                </c:pt>
                <c:pt idx="7887">
                  <c:v>390.04999999999995</c:v>
                </c:pt>
                <c:pt idx="7888">
                  <c:v>390.09999999999997</c:v>
                </c:pt>
                <c:pt idx="7889">
                  <c:v>390.15</c:v>
                </c:pt>
                <c:pt idx="7890">
                  <c:v>390.2</c:v>
                </c:pt>
                <c:pt idx="7891">
                  <c:v>390.24999999999994</c:v>
                </c:pt>
                <c:pt idx="7892">
                  <c:v>390.29999999999995</c:v>
                </c:pt>
                <c:pt idx="7893">
                  <c:v>390.34999999999997</c:v>
                </c:pt>
                <c:pt idx="7894">
                  <c:v>390.4</c:v>
                </c:pt>
                <c:pt idx="7895">
                  <c:v>390.45</c:v>
                </c:pt>
                <c:pt idx="7896">
                  <c:v>390.5</c:v>
                </c:pt>
                <c:pt idx="7897">
                  <c:v>390.55</c:v>
                </c:pt>
                <c:pt idx="7898">
                  <c:v>390.59999999999997</c:v>
                </c:pt>
                <c:pt idx="7899">
                  <c:v>390.65</c:v>
                </c:pt>
                <c:pt idx="7900">
                  <c:v>390.7</c:v>
                </c:pt>
                <c:pt idx="7901">
                  <c:v>390.74999999999994</c:v>
                </c:pt>
                <c:pt idx="7902">
                  <c:v>390.79999999999995</c:v>
                </c:pt>
                <c:pt idx="7903">
                  <c:v>390.84999999999997</c:v>
                </c:pt>
                <c:pt idx="7904">
                  <c:v>390.9</c:v>
                </c:pt>
                <c:pt idx="7905">
                  <c:v>390.95</c:v>
                </c:pt>
                <c:pt idx="7906">
                  <c:v>390.99999999999994</c:v>
                </c:pt>
                <c:pt idx="7907">
                  <c:v>391.04999999999995</c:v>
                </c:pt>
                <c:pt idx="7908">
                  <c:v>391.09999999999997</c:v>
                </c:pt>
                <c:pt idx="7909">
                  <c:v>391.15</c:v>
                </c:pt>
                <c:pt idx="7910">
                  <c:v>391.2</c:v>
                </c:pt>
                <c:pt idx="7911">
                  <c:v>391.25</c:v>
                </c:pt>
                <c:pt idx="7912">
                  <c:v>391.3</c:v>
                </c:pt>
                <c:pt idx="7913">
                  <c:v>391.35</c:v>
                </c:pt>
                <c:pt idx="7914">
                  <c:v>391.4</c:v>
                </c:pt>
                <c:pt idx="7915">
                  <c:v>391.44999999999993</c:v>
                </c:pt>
                <c:pt idx="7916">
                  <c:v>391.49999999999994</c:v>
                </c:pt>
                <c:pt idx="7917">
                  <c:v>391.54999999999995</c:v>
                </c:pt>
                <c:pt idx="7918">
                  <c:v>391.59999999999997</c:v>
                </c:pt>
                <c:pt idx="7919">
                  <c:v>391.65</c:v>
                </c:pt>
                <c:pt idx="7920">
                  <c:v>391.7</c:v>
                </c:pt>
                <c:pt idx="7921">
                  <c:v>391.75</c:v>
                </c:pt>
                <c:pt idx="7922">
                  <c:v>391.79999999999995</c:v>
                </c:pt>
                <c:pt idx="7923">
                  <c:v>391.84999999999997</c:v>
                </c:pt>
                <c:pt idx="7924">
                  <c:v>391.9</c:v>
                </c:pt>
                <c:pt idx="7925">
                  <c:v>391.95</c:v>
                </c:pt>
                <c:pt idx="7926">
                  <c:v>392</c:v>
                </c:pt>
                <c:pt idx="7927">
                  <c:v>392.05</c:v>
                </c:pt>
                <c:pt idx="7928">
                  <c:v>392.1</c:v>
                </c:pt>
                <c:pt idx="7929">
                  <c:v>392.15</c:v>
                </c:pt>
                <c:pt idx="7930">
                  <c:v>392.19999999999993</c:v>
                </c:pt>
                <c:pt idx="7931">
                  <c:v>392.24999999999994</c:v>
                </c:pt>
                <c:pt idx="7932">
                  <c:v>392.29999999999995</c:v>
                </c:pt>
                <c:pt idx="7933">
                  <c:v>392.34999999999997</c:v>
                </c:pt>
                <c:pt idx="7934">
                  <c:v>392.4</c:v>
                </c:pt>
                <c:pt idx="7935">
                  <c:v>392.45</c:v>
                </c:pt>
                <c:pt idx="7936">
                  <c:v>392.5</c:v>
                </c:pt>
                <c:pt idx="7937">
                  <c:v>392.54999999999995</c:v>
                </c:pt>
                <c:pt idx="7938">
                  <c:v>392.59999999999997</c:v>
                </c:pt>
                <c:pt idx="7939">
                  <c:v>392.65</c:v>
                </c:pt>
                <c:pt idx="7940">
                  <c:v>392.7</c:v>
                </c:pt>
                <c:pt idx="7941">
                  <c:v>392.75</c:v>
                </c:pt>
                <c:pt idx="7942">
                  <c:v>392.8</c:v>
                </c:pt>
                <c:pt idx="7943">
                  <c:v>392.84999999999997</c:v>
                </c:pt>
                <c:pt idx="7944">
                  <c:v>392.9</c:v>
                </c:pt>
                <c:pt idx="7945">
                  <c:v>392.94999999999993</c:v>
                </c:pt>
                <c:pt idx="7946">
                  <c:v>392.99999999999994</c:v>
                </c:pt>
                <c:pt idx="7947">
                  <c:v>393.04999999999995</c:v>
                </c:pt>
                <c:pt idx="7948">
                  <c:v>393.09999999999997</c:v>
                </c:pt>
                <c:pt idx="7949">
                  <c:v>393.15</c:v>
                </c:pt>
                <c:pt idx="7950">
                  <c:v>393.2</c:v>
                </c:pt>
                <c:pt idx="7951">
                  <c:v>393.25</c:v>
                </c:pt>
                <c:pt idx="7952">
                  <c:v>393.3</c:v>
                </c:pt>
                <c:pt idx="7953">
                  <c:v>393.34999999999997</c:v>
                </c:pt>
                <c:pt idx="7954">
                  <c:v>393.4</c:v>
                </c:pt>
                <c:pt idx="7955">
                  <c:v>393.45</c:v>
                </c:pt>
                <c:pt idx="7956">
                  <c:v>393.5</c:v>
                </c:pt>
                <c:pt idx="7957">
                  <c:v>393.54999999999995</c:v>
                </c:pt>
                <c:pt idx="7958">
                  <c:v>393.59999999999997</c:v>
                </c:pt>
                <c:pt idx="7959">
                  <c:v>393.65</c:v>
                </c:pt>
                <c:pt idx="7960">
                  <c:v>393.7</c:v>
                </c:pt>
                <c:pt idx="7961">
                  <c:v>393.74999999999994</c:v>
                </c:pt>
                <c:pt idx="7962">
                  <c:v>393.79999999999995</c:v>
                </c:pt>
                <c:pt idx="7963">
                  <c:v>393.84999999999997</c:v>
                </c:pt>
                <c:pt idx="7964">
                  <c:v>393.9</c:v>
                </c:pt>
                <c:pt idx="7965">
                  <c:v>393.95</c:v>
                </c:pt>
                <c:pt idx="7966">
                  <c:v>394</c:v>
                </c:pt>
                <c:pt idx="7967">
                  <c:v>394.05</c:v>
                </c:pt>
                <c:pt idx="7968">
                  <c:v>394.09999999999997</c:v>
                </c:pt>
                <c:pt idx="7969">
                  <c:v>394.15</c:v>
                </c:pt>
                <c:pt idx="7970">
                  <c:v>394.2</c:v>
                </c:pt>
                <c:pt idx="7971">
                  <c:v>394.25</c:v>
                </c:pt>
                <c:pt idx="7972">
                  <c:v>394.29999999999995</c:v>
                </c:pt>
                <c:pt idx="7973">
                  <c:v>394.34999999999997</c:v>
                </c:pt>
                <c:pt idx="7974">
                  <c:v>394.4</c:v>
                </c:pt>
                <c:pt idx="7975">
                  <c:v>394.45</c:v>
                </c:pt>
                <c:pt idx="7976">
                  <c:v>394.49999999999994</c:v>
                </c:pt>
                <c:pt idx="7977">
                  <c:v>394.54999999999995</c:v>
                </c:pt>
                <c:pt idx="7978">
                  <c:v>394.59999999999997</c:v>
                </c:pt>
                <c:pt idx="7979">
                  <c:v>394.65</c:v>
                </c:pt>
                <c:pt idx="7980">
                  <c:v>394.7</c:v>
                </c:pt>
                <c:pt idx="7981">
                  <c:v>394.75</c:v>
                </c:pt>
                <c:pt idx="7982">
                  <c:v>394.8</c:v>
                </c:pt>
                <c:pt idx="7983">
                  <c:v>394.84999999999997</c:v>
                </c:pt>
                <c:pt idx="7984">
                  <c:v>394.9</c:v>
                </c:pt>
                <c:pt idx="7985">
                  <c:v>394.95</c:v>
                </c:pt>
                <c:pt idx="7986">
                  <c:v>394.99999999999994</c:v>
                </c:pt>
                <c:pt idx="7987">
                  <c:v>395.04999999999995</c:v>
                </c:pt>
                <c:pt idx="7988">
                  <c:v>395.09999999999997</c:v>
                </c:pt>
                <c:pt idx="7989">
                  <c:v>395.15</c:v>
                </c:pt>
                <c:pt idx="7990">
                  <c:v>395.2</c:v>
                </c:pt>
                <c:pt idx="7991">
                  <c:v>395.24999999999994</c:v>
                </c:pt>
                <c:pt idx="7992">
                  <c:v>395.29999999999995</c:v>
                </c:pt>
                <c:pt idx="7993">
                  <c:v>395.34999999999997</c:v>
                </c:pt>
                <c:pt idx="7994">
                  <c:v>395.4</c:v>
                </c:pt>
                <c:pt idx="7995">
                  <c:v>395.45</c:v>
                </c:pt>
                <c:pt idx="7996">
                  <c:v>395.5</c:v>
                </c:pt>
                <c:pt idx="7997">
                  <c:v>395.55</c:v>
                </c:pt>
                <c:pt idx="7998">
                  <c:v>395.6</c:v>
                </c:pt>
                <c:pt idx="7999">
                  <c:v>395.65</c:v>
                </c:pt>
                <c:pt idx="8000">
                  <c:v>395.69999999999993</c:v>
                </c:pt>
                <c:pt idx="8001">
                  <c:v>395.74999999999994</c:v>
                </c:pt>
                <c:pt idx="8002">
                  <c:v>395.79999999999995</c:v>
                </c:pt>
                <c:pt idx="8003">
                  <c:v>395.84999999999997</c:v>
                </c:pt>
                <c:pt idx="8004">
                  <c:v>395.9</c:v>
                </c:pt>
                <c:pt idx="8005">
                  <c:v>395.95</c:v>
                </c:pt>
                <c:pt idx="8006">
                  <c:v>396</c:v>
                </c:pt>
                <c:pt idx="8007">
                  <c:v>396.04999999999995</c:v>
                </c:pt>
                <c:pt idx="8008">
                  <c:v>396.09999999999997</c:v>
                </c:pt>
                <c:pt idx="8009">
                  <c:v>396.15</c:v>
                </c:pt>
                <c:pt idx="8010">
                  <c:v>396.2</c:v>
                </c:pt>
                <c:pt idx="8011">
                  <c:v>396.25</c:v>
                </c:pt>
                <c:pt idx="8012">
                  <c:v>396.3</c:v>
                </c:pt>
                <c:pt idx="8013">
                  <c:v>396.35</c:v>
                </c:pt>
                <c:pt idx="8014">
                  <c:v>396.4</c:v>
                </c:pt>
                <c:pt idx="8015">
                  <c:v>396.44999999999993</c:v>
                </c:pt>
                <c:pt idx="8016">
                  <c:v>396.49999999999994</c:v>
                </c:pt>
                <c:pt idx="8017">
                  <c:v>396.54999999999995</c:v>
                </c:pt>
                <c:pt idx="8018">
                  <c:v>396.59999999999997</c:v>
                </c:pt>
                <c:pt idx="8019">
                  <c:v>396.65</c:v>
                </c:pt>
                <c:pt idx="8020">
                  <c:v>396.7</c:v>
                </c:pt>
                <c:pt idx="8021">
                  <c:v>396.75</c:v>
                </c:pt>
                <c:pt idx="8022">
                  <c:v>396.79999999999995</c:v>
                </c:pt>
                <c:pt idx="8023">
                  <c:v>396.84999999999997</c:v>
                </c:pt>
                <c:pt idx="8024">
                  <c:v>396.9</c:v>
                </c:pt>
                <c:pt idx="8025">
                  <c:v>396.95</c:v>
                </c:pt>
                <c:pt idx="8026">
                  <c:v>397</c:v>
                </c:pt>
                <c:pt idx="8027">
                  <c:v>397.05</c:v>
                </c:pt>
                <c:pt idx="8028">
                  <c:v>397.09999999999997</c:v>
                </c:pt>
                <c:pt idx="8029">
                  <c:v>397.15</c:v>
                </c:pt>
                <c:pt idx="8030">
                  <c:v>397.19999999999993</c:v>
                </c:pt>
                <c:pt idx="8031">
                  <c:v>397.24999999999994</c:v>
                </c:pt>
                <c:pt idx="8032">
                  <c:v>397.29999999999995</c:v>
                </c:pt>
                <c:pt idx="8033">
                  <c:v>397.34999999999997</c:v>
                </c:pt>
                <c:pt idx="8034">
                  <c:v>397.4</c:v>
                </c:pt>
                <c:pt idx="8035">
                  <c:v>397.45</c:v>
                </c:pt>
                <c:pt idx="8036">
                  <c:v>397.5</c:v>
                </c:pt>
                <c:pt idx="8037">
                  <c:v>397.55</c:v>
                </c:pt>
                <c:pt idx="8038">
                  <c:v>397.59999999999997</c:v>
                </c:pt>
                <c:pt idx="8039">
                  <c:v>397.65</c:v>
                </c:pt>
                <c:pt idx="8040">
                  <c:v>397.7</c:v>
                </c:pt>
                <c:pt idx="8041">
                  <c:v>397.75</c:v>
                </c:pt>
                <c:pt idx="8042">
                  <c:v>397.79999999999995</c:v>
                </c:pt>
                <c:pt idx="8043">
                  <c:v>397.84999999999997</c:v>
                </c:pt>
                <c:pt idx="8044">
                  <c:v>397.9</c:v>
                </c:pt>
                <c:pt idx="8045">
                  <c:v>397.95</c:v>
                </c:pt>
                <c:pt idx="8046">
                  <c:v>397.99999999999994</c:v>
                </c:pt>
                <c:pt idx="8047">
                  <c:v>398.04999999999995</c:v>
                </c:pt>
                <c:pt idx="8048">
                  <c:v>398.09999999999997</c:v>
                </c:pt>
                <c:pt idx="8049">
                  <c:v>398.15</c:v>
                </c:pt>
                <c:pt idx="8050">
                  <c:v>398.2</c:v>
                </c:pt>
                <c:pt idx="8051">
                  <c:v>398.25</c:v>
                </c:pt>
                <c:pt idx="8052">
                  <c:v>398.3</c:v>
                </c:pt>
                <c:pt idx="8053">
                  <c:v>398.34999999999997</c:v>
                </c:pt>
                <c:pt idx="8054">
                  <c:v>398.4</c:v>
                </c:pt>
                <c:pt idx="8055">
                  <c:v>398.45</c:v>
                </c:pt>
                <c:pt idx="8056">
                  <c:v>398.49999999999994</c:v>
                </c:pt>
                <c:pt idx="8057">
                  <c:v>398.54999999999995</c:v>
                </c:pt>
                <c:pt idx="8058">
                  <c:v>398.59999999999997</c:v>
                </c:pt>
                <c:pt idx="8059">
                  <c:v>398.65</c:v>
                </c:pt>
                <c:pt idx="8060">
                  <c:v>398.7</c:v>
                </c:pt>
                <c:pt idx="8061">
                  <c:v>398.74999999999994</c:v>
                </c:pt>
                <c:pt idx="8062">
                  <c:v>398.79999999999995</c:v>
                </c:pt>
                <c:pt idx="8063">
                  <c:v>398.84999999999997</c:v>
                </c:pt>
                <c:pt idx="8064">
                  <c:v>398.9</c:v>
                </c:pt>
                <c:pt idx="8065">
                  <c:v>398.95</c:v>
                </c:pt>
                <c:pt idx="8066">
                  <c:v>399</c:v>
                </c:pt>
                <c:pt idx="8067">
                  <c:v>399.05</c:v>
                </c:pt>
                <c:pt idx="8068">
                  <c:v>399.1</c:v>
                </c:pt>
                <c:pt idx="8069">
                  <c:v>399.15</c:v>
                </c:pt>
                <c:pt idx="8070">
                  <c:v>399.19999999999993</c:v>
                </c:pt>
                <c:pt idx="8071">
                  <c:v>399.24999999999994</c:v>
                </c:pt>
                <c:pt idx="8072">
                  <c:v>399.29999999999995</c:v>
                </c:pt>
                <c:pt idx="8073">
                  <c:v>399.34999999999997</c:v>
                </c:pt>
                <c:pt idx="8074">
                  <c:v>399.4</c:v>
                </c:pt>
                <c:pt idx="8075">
                  <c:v>399.45</c:v>
                </c:pt>
                <c:pt idx="8076">
                  <c:v>399.5</c:v>
                </c:pt>
                <c:pt idx="8077">
                  <c:v>399.54999999999995</c:v>
                </c:pt>
                <c:pt idx="8078">
                  <c:v>399.59999999999997</c:v>
                </c:pt>
                <c:pt idx="8079">
                  <c:v>399.65</c:v>
                </c:pt>
                <c:pt idx="8080">
                  <c:v>399.7</c:v>
                </c:pt>
                <c:pt idx="8081">
                  <c:v>399.75</c:v>
                </c:pt>
                <c:pt idx="8082">
                  <c:v>399.8</c:v>
                </c:pt>
                <c:pt idx="8083">
                  <c:v>399.85</c:v>
                </c:pt>
                <c:pt idx="8084">
                  <c:v>399.9</c:v>
                </c:pt>
                <c:pt idx="8085">
                  <c:v>399.94999999999993</c:v>
                </c:pt>
              </c:numCache>
            </c:numRef>
          </c:xVal>
          <c:yVal>
            <c:numRef>
              <c:f>'Add1kohm-Amp-1uspulse'!$C$7900:$C$15985</c:f>
              <c:numCache>
                <c:formatCode>0.00E+00</c:formatCode>
                <c:ptCount val="8086"/>
                <c:pt idx="0">
                  <c:v>-4.6600000000000001E-3</c:v>
                </c:pt>
                <c:pt idx="1">
                  <c:v>-4.6600000000000001E-3</c:v>
                </c:pt>
                <c:pt idx="2">
                  <c:v>-4.6899999999999997E-3</c:v>
                </c:pt>
                <c:pt idx="3">
                  <c:v>-4.6899999999999997E-3</c:v>
                </c:pt>
                <c:pt idx="4">
                  <c:v>-4.7000000000000002E-3</c:v>
                </c:pt>
                <c:pt idx="5">
                  <c:v>-4.7000000000000002E-3</c:v>
                </c:pt>
                <c:pt idx="6">
                  <c:v>-4.7000000000000002E-3</c:v>
                </c:pt>
                <c:pt idx="7">
                  <c:v>-4.7099999999999998E-3</c:v>
                </c:pt>
                <c:pt idx="8">
                  <c:v>-4.7099999999999998E-3</c:v>
                </c:pt>
                <c:pt idx="9">
                  <c:v>-4.7099999999999998E-3</c:v>
                </c:pt>
                <c:pt idx="10">
                  <c:v>-4.7299999999999998E-3</c:v>
                </c:pt>
                <c:pt idx="11">
                  <c:v>-4.7299999999999998E-3</c:v>
                </c:pt>
                <c:pt idx="12">
                  <c:v>-4.7299999999999998E-3</c:v>
                </c:pt>
                <c:pt idx="13">
                  <c:v>-4.7299999999999998E-3</c:v>
                </c:pt>
                <c:pt idx="14">
                  <c:v>-4.7400000000000003E-3</c:v>
                </c:pt>
                <c:pt idx="15">
                  <c:v>-4.7299999999999998E-3</c:v>
                </c:pt>
                <c:pt idx="16">
                  <c:v>-4.7299999999999998E-3</c:v>
                </c:pt>
                <c:pt idx="17">
                  <c:v>-4.7299999999999998E-3</c:v>
                </c:pt>
                <c:pt idx="18">
                  <c:v>-4.7299999999999998E-3</c:v>
                </c:pt>
                <c:pt idx="19">
                  <c:v>-4.7299999999999998E-3</c:v>
                </c:pt>
                <c:pt idx="20">
                  <c:v>-4.7299999999999998E-3</c:v>
                </c:pt>
                <c:pt idx="21">
                  <c:v>-4.7099999999999998E-3</c:v>
                </c:pt>
                <c:pt idx="22">
                  <c:v>-4.7099999999999998E-3</c:v>
                </c:pt>
                <c:pt idx="23">
                  <c:v>-4.7099999999999998E-3</c:v>
                </c:pt>
                <c:pt idx="24">
                  <c:v>-4.7299999999999998E-3</c:v>
                </c:pt>
                <c:pt idx="25">
                  <c:v>-4.7099999999999998E-3</c:v>
                </c:pt>
                <c:pt idx="26">
                  <c:v>-4.7099999999999998E-3</c:v>
                </c:pt>
                <c:pt idx="27">
                  <c:v>-4.7099999999999998E-3</c:v>
                </c:pt>
                <c:pt idx="28">
                  <c:v>-4.7099999999999998E-3</c:v>
                </c:pt>
                <c:pt idx="29">
                  <c:v>-4.7000000000000002E-3</c:v>
                </c:pt>
                <c:pt idx="30">
                  <c:v>-4.7099999999999998E-3</c:v>
                </c:pt>
                <c:pt idx="31">
                  <c:v>-4.7000000000000002E-3</c:v>
                </c:pt>
                <c:pt idx="32">
                  <c:v>-4.7099999999999998E-3</c:v>
                </c:pt>
                <c:pt idx="33">
                  <c:v>-4.7099999999999998E-3</c:v>
                </c:pt>
                <c:pt idx="34">
                  <c:v>-4.7299999999999998E-3</c:v>
                </c:pt>
                <c:pt idx="35">
                  <c:v>-4.7099999999999998E-3</c:v>
                </c:pt>
                <c:pt idx="36">
                  <c:v>-4.7299999999999998E-3</c:v>
                </c:pt>
                <c:pt idx="37">
                  <c:v>-4.7299999999999998E-3</c:v>
                </c:pt>
                <c:pt idx="38">
                  <c:v>-4.7299999999999998E-3</c:v>
                </c:pt>
                <c:pt idx="39">
                  <c:v>-4.7400000000000003E-3</c:v>
                </c:pt>
                <c:pt idx="40">
                  <c:v>-4.7400000000000003E-3</c:v>
                </c:pt>
                <c:pt idx="41">
                  <c:v>-4.7400000000000003E-3</c:v>
                </c:pt>
                <c:pt idx="42">
                  <c:v>-4.7499999999999999E-3</c:v>
                </c:pt>
                <c:pt idx="43">
                  <c:v>-4.7499999999999999E-3</c:v>
                </c:pt>
                <c:pt idx="44">
                  <c:v>-4.7600000000000003E-3</c:v>
                </c:pt>
                <c:pt idx="45">
                  <c:v>-4.7600000000000003E-3</c:v>
                </c:pt>
                <c:pt idx="46">
                  <c:v>-4.7800000000000004E-3</c:v>
                </c:pt>
                <c:pt idx="47">
                  <c:v>-4.7600000000000003E-3</c:v>
                </c:pt>
                <c:pt idx="48">
                  <c:v>-4.7800000000000004E-3</c:v>
                </c:pt>
                <c:pt idx="49">
                  <c:v>-4.7800000000000004E-3</c:v>
                </c:pt>
                <c:pt idx="50">
                  <c:v>-4.79E-3</c:v>
                </c:pt>
                <c:pt idx="51">
                  <c:v>-4.7800000000000004E-3</c:v>
                </c:pt>
                <c:pt idx="52">
                  <c:v>-4.79E-3</c:v>
                </c:pt>
                <c:pt idx="53">
                  <c:v>-4.79E-3</c:v>
                </c:pt>
                <c:pt idx="54">
                  <c:v>-4.79E-3</c:v>
                </c:pt>
                <c:pt idx="55">
                  <c:v>-4.79E-3</c:v>
                </c:pt>
                <c:pt idx="56">
                  <c:v>-4.7999999999999996E-3</c:v>
                </c:pt>
                <c:pt idx="57">
                  <c:v>-4.8199999999999996E-3</c:v>
                </c:pt>
                <c:pt idx="58">
                  <c:v>-4.8300000000000001E-3</c:v>
                </c:pt>
                <c:pt idx="59">
                  <c:v>-4.8199999999999996E-3</c:v>
                </c:pt>
                <c:pt idx="60">
                  <c:v>-4.79E-3</c:v>
                </c:pt>
                <c:pt idx="61">
                  <c:v>-4.7600000000000003E-3</c:v>
                </c:pt>
                <c:pt idx="62">
                  <c:v>-4.7499999999999999E-3</c:v>
                </c:pt>
                <c:pt idx="63">
                  <c:v>-4.7299999999999998E-3</c:v>
                </c:pt>
                <c:pt idx="64">
                  <c:v>-4.7000000000000002E-3</c:v>
                </c:pt>
                <c:pt idx="65">
                  <c:v>-4.6899999999999997E-3</c:v>
                </c:pt>
                <c:pt idx="66">
                  <c:v>-4.6899999999999997E-3</c:v>
                </c:pt>
                <c:pt idx="67">
                  <c:v>-4.6699999999999997E-3</c:v>
                </c:pt>
                <c:pt idx="68">
                  <c:v>-4.6699999999999997E-3</c:v>
                </c:pt>
                <c:pt idx="69">
                  <c:v>-4.6699999999999997E-3</c:v>
                </c:pt>
                <c:pt idx="70">
                  <c:v>-4.6699999999999997E-3</c:v>
                </c:pt>
                <c:pt idx="71">
                  <c:v>-4.7000000000000002E-3</c:v>
                </c:pt>
                <c:pt idx="72">
                  <c:v>-4.7499999999999999E-3</c:v>
                </c:pt>
                <c:pt idx="73">
                  <c:v>-4.7999999999999996E-3</c:v>
                </c:pt>
                <c:pt idx="74">
                  <c:v>-4.8399999999999997E-3</c:v>
                </c:pt>
                <c:pt idx="75">
                  <c:v>-4.8399999999999997E-3</c:v>
                </c:pt>
                <c:pt idx="76">
                  <c:v>-4.7999999999999996E-3</c:v>
                </c:pt>
                <c:pt idx="77">
                  <c:v>-4.7400000000000003E-3</c:v>
                </c:pt>
                <c:pt idx="78">
                  <c:v>-4.6699999999999997E-3</c:v>
                </c:pt>
                <c:pt idx="79">
                  <c:v>-4.6100000000000004E-3</c:v>
                </c:pt>
                <c:pt idx="80">
                  <c:v>-4.5700000000000003E-3</c:v>
                </c:pt>
                <c:pt idx="81">
                  <c:v>-4.5300000000000002E-3</c:v>
                </c:pt>
                <c:pt idx="82">
                  <c:v>-4.5100000000000001E-3</c:v>
                </c:pt>
                <c:pt idx="83">
                  <c:v>-4.5100000000000001E-3</c:v>
                </c:pt>
                <c:pt idx="84">
                  <c:v>-4.5300000000000002E-3</c:v>
                </c:pt>
                <c:pt idx="85">
                  <c:v>-4.5399999999999998E-3</c:v>
                </c:pt>
                <c:pt idx="86">
                  <c:v>-4.5799999999999999E-3</c:v>
                </c:pt>
                <c:pt idx="87">
                  <c:v>-4.6499999999999996E-3</c:v>
                </c:pt>
                <c:pt idx="88">
                  <c:v>-4.7600000000000003E-3</c:v>
                </c:pt>
                <c:pt idx="89">
                  <c:v>-4.8999999999999998E-3</c:v>
                </c:pt>
                <c:pt idx="90">
                  <c:v>-5.0000000000000001E-3</c:v>
                </c:pt>
                <c:pt idx="91">
                  <c:v>-5.0299999999999997E-3</c:v>
                </c:pt>
                <c:pt idx="92">
                  <c:v>-4.96E-3</c:v>
                </c:pt>
                <c:pt idx="93">
                  <c:v>-4.8599999999999997E-3</c:v>
                </c:pt>
                <c:pt idx="94">
                  <c:v>-4.7400000000000003E-3</c:v>
                </c:pt>
                <c:pt idx="95">
                  <c:v>-4.62E-3</c:v>
                </c:pt>
                <c:pt idx="96">
                  <c:v>-4.5300000000000002E-3</c:v>
                </c:pt>
                <c:pt idx="97">
                  <c:v>-4.4600000000000004E-3</c:v>
                </c:pt>
                <c:pt idx="98">
                  <c:v>-4.4400000000000004E-3</c:v>
                </c:pt>
                <c:pt idx="99">
                  <c:v>-4.4099999999999999E-3</c:v>
                </c:pt>
                <c:pt idx="100">
                  <c:v>-4.4400000000000004E-3</c:v>
                </c:pt>
                <c:pt idx="101">
                  <c:v>-4.45E-3</c:v>
                </c:pt>
                <c:pt idx="102">
                  <c:v>-4.4900000000000001E-3</c:v>
                </c:pt>
                <c:pt idx="103">
                  <c:v>-4.5500000000000002E-3</c:v>
                </c:pt>
                <c:pt idx="104">
                  <c:v>-4.7000000000000002E-3</c:v>
                </c:pt>
                <c:pt idx="105">
                  <c:v>-4.8700000000000002E-3</c:v>
                </c:pt>
                <c:pt idx="106">
                  <c:v>-5.0000000000000001E-3</c:v>
                </c:pt>
                <c:pt idx="107">
                  <c:v>-5.0200000000000002E-3</c:v>
                </c:pt>
                <c:pt idx="108">
                  <c:v>-4.9399999999999999E-3</c:v>
                </c:pt>
                <c:pt idx="109">
                  <c:v>-4.79E-3</c:v>
                </c:pt>
                <c:pt idx="110">
                  <c:v>-4.6299999999999996E-3</c:v>
                </c:pt>
                <c:pt idx="111">
                  <c:v>-4.4900000000000001E-3</c:v>
                </c:pt>
                <c:pt idx="112">
                  <c:v>-4.3699999999999998E-3</c:v>
                </c:pt>
                <c:pt idx="113">
                  <c:v>-4.2900000000000004E-3</c:v>
                </c:pt>
                <c:pt idx="114">
                  <c:v>-4.2599999999999999E-3</c:v>
                </c:pt>
                <c:pt idx="115">
                  <c:v>-4.2500000000000003E-3</c:v>
                </c:pt>
                <c:pt idx="116">
                  <c:v>-4.2900000000000004E-3</c:v>
                </c:pt>
                <c:pt idx="117">
                  <c:v>-4.3299999999999996E-3</c:v>
                </c:pt>
                <c:pt idx="118">
                  <c:v>-4.4000000000000003E-3</c:v>
                </c:pt>
                <c:pt idx="119">
                  <c:v>-4.4999999999999997E-3</c:v>
                </c:pt>
                <c:pt idx="120">
                  <c:v>-4.6899999999999997E-3</c:v>
                </c:pt>
                <c:pt idx="121">
                  <c:v>-4.8799999999999998E-3</c:v>
                </c:pt>
                <c:pt idx="122">
                  <c:v>-5.0499999999999998E-3</c:v>
                </c:pt>
                <c:pt idx="123">
                  <c:v>-5.11E-3</c:v>
                </c:pt>
                <c:pt idx="124">
                  <c:v>-5.0499999999999998E-3</c:v>
                </c:pt>
                <c:pt idx="125">
                  <c:v>-4.9500000000000004E-3</c:v>
                </c:pt>
                <c:pt idx="126">
                  <c:v>-4.8199999999999996E-3</c:v>
                </c:pt>
                <c:pt idx="127">
                  <c:v>-4.6899999999999997E-3</c:v>
                </c:pt>
                <c:pt idx="128">
                  <c:v>-4.5900000000000003E-3</c:v>
                </c:pt>
                <c:pt idx="129">
                  <c:v>-4.5399999999999998E-3</c:v>
                </c:pt>
                <c:pt idx="130">
                  <c:v>-4.4999999999999997E-3</c:v>
                </c:pt>
                <c:pt idx="131">
                  <c:v>-4.5100000000000001E-3</c:v>
                </c:pt>
                <c:pt idx="132">
                  <c:v>-4.5700000000000003E-3</c:v>
                </c:pt>
                <c:pt idx="133">
                  <c:v>-4.5900000000000003E-3</c:v>
                </c:pt>
                <c:pt idx="134">
                  <c:v>-4.6499999999999996E-3</c:v>
                </c:pt>
                <c:pt idx="135">
                  <c:v>-4.7299999999999998E-3</c:v>
                </c:pt>
                <c:pt idx="136">
                  <c:v>-4.8599999999999997E-3</c:v>
                </c:pt>
                <c:pt idx="137">
                  <c:v>-5.0000000000000001E-3</c:v>
                </c:pt>
                <c:pt idx="138">
                  <c:v>-5.11E-3</c:v>
                </c:pt>
                <c:pt idx="139">
                  <c:v>-5.1200000000000004E-3</c:v>
                </c:pt>
                <c:pt idx="140">
                  <c:v>-5.0000000000000001E-3</c:v>
                </c:pt>
                <c:pt idx="141">
                  <c:v>-4.8599999999999997E-3</c:v>
                </c:pt>
                <c:pt idx="142">
                  <c:v>-4.6600000000000001E-3</c:v>
                </c:pt>
                <c:pt idx="143">
                  <c:v>-4.4900000000000001E-3</c:v>
                </c:pt>
                <c:pt idx="144">
                  <c:v>-4.3400000000000001E-3</c:v>
                </c:pt>
                <c:pt idx="145">
                  <c:v>-4.2300000000000003E-3</c:v>
                </c:pt>
                <c:pt idx="146">
                  <c:v>-4.1599999999999996E-3</c:v>
                </c:pt>
                <c:pt idx="147">
                  <c:v>-4.13E-3</c:v>
                </c:pt>
                <c:pt idx="148">
                  <c:v>-4.1599999999999996E-3</c:v>
                </c:pt>
                <c:pt idx="149">
                  <c:v>-4.1700000000000001E-3</c:v>
                </c:pt>
                <c:pt idx="150">
                  <c:v>-4.2300000000000003E-3</c:v>
                </c:pt>
                <c:pt idx="151">
                  <c:v>-4.2900000000000004E-3</c:v>
                </c:pt>
                <c:pt idx="152">
                  <c:v>-4.4200000000000003E-3</c:v>
                </c:pt>
                <c:pt idx="153">
                  <c:v>-4.5799999999999999E-3</c:v>
                </c:pt>
                <c:pt idx="154">
                  <c:v>-4.7000000000000002E-3</c:v>
                </c:pt>
                <c:pt idx="155">
                  <c:v>-4.7400000000000003E-3</c:v>
                </c:pt>
                <c:pt idx="156">
                  <c:v>-4.6899999999999997E-3</c:v>
                </c:pt>
                <c:pt idx="157">
                  <c:v>-4.5900000000000003E-3</c:v>
                </c:pt>
                <c:pt idx="158">
                  <c:v>-4.4600000000000004E-3</c:v>
                </c:pt>
                <c:pt idx="159">
                  <c:v>-4.3299999999999996E-3</c:v>
                </c:pt>
                <c:pt idx="160">
                  <c:v>-4.2100000000000002E-3</c:v>
                </c:pt>
                <c:pt idx="161">
                  <c:v>-4.1099999999999999E-3</c:v>
                </c:pt>
                <c:pt idx="162">
                  <c:v>-4.0099999999999997E-3</c:v>
                </c:pt>
                <c:pt idx="163">
                  <c:v>-3.9199999999999999E-3</c:v>
                </c:pt>
                <c:pt idx="164">
                  <c:v>-3.8300000000000001E-3</c:v>
                </c:pt>
                <c:pt idx="165">
                  <c:v>-3.6600000000000001E-3</c:v>
                </c:pt>
                <c:pt idx="166">
                  <c:v>-3.4499999999999999E-3</c:v>
                </c:pt>
                <c:pt idx="167">
                  <c:v>-3.16E-3</c:v>
                </c:pt>
                <c:pt idx="168">
                  <c:v>-2.8E-3</c:v>
                </c:pt>
                <c:pt idx="169">
                  <c:v>-2.3800000000000002E-3</c:v>
                </c:pt>
                <c:pt idx="170">
                  <c:v>-1.8E-3</c:v>
                </c:pt>
                <c:pt idx="171">
                  <c:v>-1.0300000000000001E-3</c:v>
                </c:pt>
                <c:pt idx="172">
                  <c:v>-1.0000000000000001E-5</c:v>
                </c:pt>
                <c:pt idx="173">
                  <c:v>1.17E-3</c:v>
                </c:pt>
                <c:pt idx="174">
                  <c:v>2.5699999999999998E-3</c:v>
                </c:pt>
                <c:pt idx="175">
                  <c:v>4.1200000000000004E-3</c:v>
                </c:pt>
                <c:pt idx="176">
                  <c:v>5.8500000000000002E-3</c:v>
                </c:pt>
                <c:pt idx="177">
                  <c:v>7.7600000000000004E-3</c:v>
                </c:pt>
                <c:pt idx="178">
                  <c:v>9.8200000000000006E-3</c:v>
                </c:pt>
                <c:pt idx="179">
                  <c:v>1.208E-2</c:v>
                </c:pt>
                <c:pt idx="180">
                  <c:v>1.453E-2</c:v>
                </c:pt>
                <c:pt idx="181">
                  <c:v>1.7219999999999999E-2</c:v>
                </c:pt>
                <c:pt idx="182">
                  <c:v>2.017E-2</c:v>
                </c:pt>
                <c:pt idx="183">
                  <c:v>2.3369999999999998E-2</c:v>
                </c:pt>
                <c:pt idx="184">
                  <c:v>2.681E-2</c:v>
                </c:pt>
                <c:pt idx="185">
                  <c:v>3.048E-2</c:v>
                </c:pt>
                <c:pt idx="186">
                  <c:v>3.4459999999999998E-2</c:v>
                </c:pt>
                <c:pt idx="187">
                  <c:v>3.8730000000000001E-2</c:v>
                </c:pt>
                <c:pt idx="188">
                  <c:v>4.335E-2</c:v>
                </c:pt>
                <c:pt idx="189">
                  <c:v>4.8219999999999999E-2</c:v>
                </c:pt>
                <c:pt idx="190">
                  <c:v>5.3370000000000001E-2</c:v>
                </c:pt>
                <c:pt idx="191">
                  <c:v>5.8749999999999997E-2</c:v>
                </c:pt>
                <c:pt idx="192">
                  <c:v>6.4320000000000002E-2</c:v>
                </c:pt>
                <c:pt idx="193">
                  <c:v>7.009E-2</c:v>
                </c:pt>
                <c:pt idx="194">
                  <c:v>7.5999999999999998E-2</c:v>
                </c:pt>
                <c:pt idx="195">
                  <c:v>8.2049999999999998E-2</c:v>
                </c:pt>
                <c:pt idx="196">
                  <c:v>8.8220000000000007E-2</c:v>
                </c:pt>
                <c:pt idx="197">
                  <c:v>9.4579999999999997E-2</c:v>
                </c:pt>
                <c:pt idx="198">
                  <c:v>0.10109</c:v>
                </c:pt>
                <c:pt idx="199">
                  <c:v>0.1077</c:v>
                </c:pt>
                <c:pt idx="200">
                  <c:v>0.11443</c:v>
                </c:pt>
                <c:pt idx="201">
                  <c:v>0.12121</c:v>
                </c:pt>
                <c:pt idx="202">
                  <c:v>0.12809000000000001</c:v>
                </c:pt>
                <c:pt idx="203">
                  <c:v>0.13508000000000001</c:v>
                </c:pt>
                <c:pt idx="204">
                  <c:v>0.14216999999999999</c:v>
                </c:pt>
                <c:pt idx="205">
                  <c:v>0.14927000000000001</c:v>
                </c:pt>
                <c:pt idx="206">
                  <c:v>0.15640000000000001</c:v>
                </c:pt>
                <c:pt idx="207">
                  <c:v>0.16350999999999999</c:v>
                </c:pt>
                <c:pt idx="208">
                  <c:v>0.17054</c:v>
                </c:pt>
                <c:pt idx="209">
                  <c:v>0.17751</c:v>
                </c:pt>
                <c:pt idx="210">
                  <c:v>0.18432000000000001</c:v>
                </c:pt>
                <c:pt idx="211">
                  <c:v>0.19098000000000001</c:v>
                </c:pt>
                <c:pt idx="212">
                  <c:v>0.19750999999999999</c:v>
                </c:pt>
                <c:pt idx="213">
                  <c:v>0.20394000000000001</c:v>
                </c:pt>
                <c:pt idx="214">
                  <c:v>0.21026</c:v>
                </c:pt>
                <c:pt idx="215">
                  <c:v>0.21643000000000001</c:v>
                </c:pt>
                <c:pt idx="216">
                  <c:v>0.22245999999999999</c:v>
                </c:pt>
                <c:pt idx="217">
                  <c:v>0.22831000000000001</c:v>
                </c:pt>
                <c:pt idx="218">
                  <c:v>0.23404</c:v>
                </c:pt>
                <c:pt idx="219">
                  <c:v>0.23962</c:v>
                </c:pt>
                <c:pt idx="220">
                  <c:v>0.24510000000000001</c:v>
                </c:pt>
                <c:pt idx="221">
                  <c:v>0.25040000000000001</c:v>
                </c:pt>
                <c:pt idx="222">
                  <c:v>0.25557000000000002</c:v>
                </c:pt>
                <c:pt idx="223">
                  <c:v>0.26051999999999997</c:v>
                </c:pt>
                <c:pt idx="224">
                  <c:v>0.26526</c:v>
                </c:pt>
                <c:pt idx="225">
                  <c:v>0.26977000000000001</c:v>
                </c:pt>
                <c:pt idx="226">
                  <c:v>0.27400000000000002</c:v>
                </c:pt>
                <c:pt idx="227">
                  <c:v>0.27798</c:v>
                </c:pt>
                <c:pt idx="228">
                  <c:v>0.28172000000000003</c:v>
                </c:pt>
                <c:pt idx="229">
                  <c:v>0.28527999999999998</c:v>
                </c:pt>
                <c:pt idx="230">
                  <c:v>0.28866999999999998</c:v>
                </c:pt>
                <c:pt idx="231">
                  <c:v>0.29187999999999997</c:v>
                </c:pt>
                <c:pt idx="232">
                  <c:v>0.29492000000000002</c:v>
                </c:pt>
                <c:pt idx="233">
                  <c:v>0.29774</c:v>
                </c:pt>
                <c:pt idx="234">
                  <c:v>0.30042999999999997</c:v>
                </c:pt>
                <c:pt idx="235">
                  <c:v>0.30298000000000003</c:v>
                </c:pt>
                <c:pt idx="236">
                  <c:v>0.30542000000000002</c:v>
                </c:pt>
                <c:pt idx="237">
                  <c:v>0.30770999999999998</c:v>
                </c:pt>
                <c:pt idx="238">
                  <c:v>0.30989</c:v>
                </c:pt>
                <c:pt idx="239">
                  <c:v>0.31191000000000002</c:v>
                </c:pt>
                <c:pt idx="240">
                  <c:v>0.31374000000000002</c:v>
                </c:pt>
                <c:pt idx="241">
                  <c:v>0.31541000000000002</c:v>
                </c:pt>
                <c:pt idx="242">
                  <c:v>0.31685000000000002</c:v>
                </c:pt>
                <c:pt idx="243">
                  <c:v>0.31807000000000002</c:v>
                </c:pt>
                <c:pt idx="244">
                  <c:v>0.31913999999999998</c:v>
                </c:pt>
                <c:pt idx="245">
                  <c:v>0.32011000000000001</c:v>
                </c:pt>
                <c:pt idx="246">
                  <c:v>0.32099</c:v>
                </c:pt>
                <c:pt idx="247">
                  <c:v>0.32179999999999997</c:v>
                </c:pt>
                <c:pt idx="248">
                  <c:v>0.32251000000000002</c:v>
                </c:pt>
                <c:pt idx="249">
                  <c:v>0.3231</c:v>
                </c:pt>
                <c:pt idx="250">
                  <c:v>0.32364999999999999</c:v>
                </c:pt>
                <c:pt idx="251">
                  <c:v>0.32417000000000001</c:v>
                </c:pt>
                <c:pt idx="252">
                  <c:v>0.32463999999999998</c:v>
                </c:pt>
                <c:pt idx="253">
                  <c:v>0.32507999999999998</c:v>
                </c:pt>
                <c:pt idx="254">
                  <c:v>0.32547999999999999</c:v>
                </c:pt>
                <c:pt idx="255">
                  <c:v>0.32583000000000001</c:v>
                </c:pt>
                <c:pt idx="256">
                  <c:v>0.32607999999999998</c:v>
                </c:pt>
                <c:pt idx="257">
                  <c:v>0.32624999999999998</c:v>
                </c:pt>
                <c:pt idx="258">
                  <c:v>0.32627</c:v>
                </c:pt>
                <c:pt idx="259">
                  <c:v>0.32616000000000001</c:v>
                </c:pt>
                <c:pt idx="260">
                  <c:v>0.32596999999999998</c:v>
                </c:pt>
                <c:pt idx="261">
                  <c:v>0.32575999999999999</c:v>
                </c:pt>
                <c:pt idx="262">
                  <c:v>0.32556000000000002</c:v>
                </c:pt>
                <c:pt idx="263">
                  <c:v>0.32534999999999997</c:v>
                </c:pt>
                <c:pt idx="264">
                  <c:v>0.32512999999999997</c:v>
                </c:pt>
                <c:pt idx="265">
                  <c:v>0.32484000000000002</c:v>
                </c:pt>
                <c:pt idx="266">
                  <c:v>0.32458999999999999</c:v>
                </c:pt>
                <c:pt idx="267">
                  <c:v>0.32433000000000001</c:v>
                </c:pt>
                <c:pt idx="268">
                  <c:v>0.32407999999999998</c:v>
                </c:pt>
                <c:pt idx="269">
                  <c:v>0.32380999999999999</c:v>
                </c:pt>
                <c:pt idx="270">
                  <c:v>0.32356000000000001</c:v>
                </c:pt>
                <c:pt idx="271">
                  <c:v>0.32327</c:v>
                </c:pt>
                <c:pt idx="272">
                  <c:v>0.32294</c:v>
                </c:pt>
                <c:pt idx="273">
                  <c:v>0.32255</c:v>
                </c:pt>
                <c:pt idx="274">
                  <c:v>0.32201999999999997</c:v>
                </c:pt>
                <c:pt idx="275">
                  <c:v>0.32135999999999998</c:v>
                </c:pt>
                <c:pt idx="276">
                  <c:v>0.32064999999999999</c:v>
                </c:pt>
                <c:pt idx="277">
                  <c:v>0.31994</c:v>
                </c:pt>
                <c:pt idx="278">
                  <c:v>0.31924000000000002</c:v>
                </c:pt>
                <c:pt idx="279">
                  <c:v>0.31857000000000002</c:v>
                </c:pt>
                <c:pt idx="280">
                  <c:v>0.31790000000000002</c:v>
                </c:pt>
                <c:pt idx="281">
                  <c:v>0.31719000000000003</c:v>
                </c:pt>
                <c:pt idx="282">
                  <c:v>0.31652000000000002</c:v>
                </c:pt>
                <c:pt idx="283">
                  <c:v>0.31581999999999999</c:v>
                </c:pt>
                <c:pt idx="284">
                  <c:v>0.31514999999999999</c:v>
                </c:pt>
                <c:pt idx="285">
                  <c:v>0.31447999999999998</c:v>
                </c:pt>
                <c:pt idx="286">
                  <c:v>0.31383</c:v>
                </c:pt>
                <c:pt idx="287">
                  <c:v>0.31314999999999998</c:v>
                </c:pt>
                <c:pt idx="288">
                  <c:v>0.31245000000000001</c:v>
                </c:pt>
                <c:pt idx="289">
                  <c:v>0.31169999999999998</c:v>
                </c:pt>
                <c:pt idx="290">
                  <c:v>0.31083</c:v>
                </c:pt>
                <c:pt idx="291">
                  <c:v>0.30984</c:v>
                </c:pt>
                <c:pt idx="292">
                  <c:v>0.30882999999999999</c:v>
                </c:pt>
                <c:pt idx="293">
                  <c:v>0.30780999999999997</c:v>
                </c:pt>
                <c:pt idx="294">
                  <c:v>0.30687999999999999</c:v>
                </c:pt>
                <c:pt idx="295">
                  <c:v>0.30597999999999997</c:v>
                </c:pt>
                <c:pt idx="296">
                  <c:v>0.30513000000000001</c:v>
                </c:pt>
                <c:pt idx="297">
                  <c:v>0.30426999999999998</c:v>
                </c:pt>
                <c:pt idx="298">
                  <c:v>0.30347000000000002</c:v>
                </c:pt>
                <c:pt idx="299">
                  <c:v>0.30268</c:v>
                </c:pt>
                <c:pt idx="300">
                  <c:v>0.30193999999999999</c:v>
                </c:pt>
                <c:pt idx="301">
                  <c:v>0.30124000000000001</c:v>
                </c:pt>
                <c:pt idx="302">
                  <c:v>0.30060999999999999</c:v>
                </c:pt>
                <c:pt idx="303">
                  <c:v>0.29998000000000002</c:v>
                </c:pt>
                <c:pt idx="304">
                  <c:v>0.29937000000000002</c:v>
                </c:pt>
                <c:pt idx="305">
                  <c:v>0.29874000000000001</c:v>
                </c:pt>
                <c:pt idx="306">
                  <c:v>0.29803000000000002</c:v>
                </c:pt>
                <c:pt idx="307">
                  <c:v>0.29724</c:v>
                </c:pt>
                <c:pt idx="308">
                  <c:v>0.29644999999999999</c:v>
                </c:pt>
                <c:pt idx="309">
                  <c:v>0.29570999999999997</c:v>
                </c:pt>
                <c:pt idx="310">
                  <c:v>0.29509000000000002</c:v>
                </c:pt>
                <c:pt idx="311">
                  <c:v>0.29454999999999998</c:v>
                </c:pt>
                <c:pt idx="312">
                  <c:v>0.29408000000000001</c:v>
                </c:pt>
                <c:pt idx="313">
                  <c:v>0.29365000000000002</c:v>
                </c:pt>
                <c:pt idx="314">
                  <c:v>0.29330000000000001</c:v>
                </c:pt>
                <c:pt idx="315">
                  <c:v>0.29298999999999997</c:v>
                </c:pt>
                <c:pt idx="316">
                  <c:v>0.29276000000000002</c:v>
                </c:pt>
                <c:pt idx="317">
                  <c:v>0.29260999999999998</c:v>
                </c:pt>
                <c:pt idx="318">
                  <c:v>0.29254000000000002</c:v>
                </c:pt>
                <c:pt idx="319">
                  <c:v>0.29249999999999998</c:v>
                </c:pt>
                <c:pt idx="320">
                  <c:v>0.29254000000000002</c:v>
                </c:pt>
                <c:pt idx="321">
                  <c:v>0.29258000000000001</c:v>
                </c:pt>
                <c:pt idx="322">
                  <c:v>0.29261999999999999</c:v>
                </c:pt>
                <c:pt idx="323">
                  <c:v>0.29260999999999998</c:v>
                </c:pt>
                <c:pt idx="324">
                  <c:v>0.29264000000000001</c:v>
                </c:pt>
                <c:pt idx="325">
                  <c:v>0.29275000000000001</c:v>
                </c:pt>
                <c:pt idx="326">
                  <c:v>0.29297000000000001</c:v>
                </c:pt>
                <c:pt idx="327">
                  <c:v>0.29329</c:v>
                </c:pt>
                <c:pt idx="328">
                  <c:v>0.29370000000000002</c:v>
                </c:pt>
                <c:pt idx="329">
                  <c:v>0.29413</c:v>
                </c:pt>
                <c:pt idx="330">
                  <c:v>0.29465999999999998</c:v>
                </c:pt>
                <c:pt idx="331">
                  <c:v>0.29522999999999999</c:v>
                </c:pt>
                <c:pt idx="332">
                  <c:v>0.29587000000000002</c:v>
                </c:pt>
                <c:pt idx="333">
                  <c:v>0.29655999999999999</c:v>
                </c:pt>
                <c:pt idx="334">
                  <c:v>0.29731999999999997</c:v>
                </c:pt>
                <c:pt idx="335">
                  <c:v>0.29809999999999998</c:v>
                </c:pt>
                <c:pt idx="336">
                  <c:v>0.29892999999999997</c:v>
                </c:pt>
                <c:pt idx="337">
                  <c:v>0.29976999999999998</c:v>
                </c:pt>
                <c:pt idx="338">
                  <c:v>0.30062</c:v>
                </c:pt>
                <c:pt idx="339">
                  <c:v>0.30143999999999999</c:v>
                </c:pt>
                <c:pt idx="340">
                  <c:v>0.30227999999999999</c:v>
                </c:pt>
                <c:pt idx="341">
                  <c:v>0.30313000000000001</c:v>
                </c:pt>
                <c:pt idx="342">
                  <c:v>0.30401</c:v>
                </c:pt>
                <c:pt idx="343">
                  <c:v>0.30492999999999998</c:v>
                </c:pt>
                <c:pt idx="344">
                  <c:v>0.30585000000000001</c:v>
                </c:pt>
                <c:pt idx="345">
                  <c:v>0.30675999999999998</c:v>
                </c:pt>
                <c:pt idx="346">
                  <c:v>0.30767</c:v>
                </c:pt>
                <c:pt idx="347">
                  <c:v>0.30853999999999998</c:v>
                </c:pt>
                <c:pt idx="348">
                  <c:v>0.30939</c:v>
                </c:pt>
                <c:pt idx="349">
                  <c:v>0.31022</c:v>
                </c:pt>
                <c:pt idx="350">
                  <c:v>0.31103999999999998</c:v>
                </c:pt>
                <c:pt idx="351">
                  <c:v>0.31178</c:v>
                </c:pt>
                <c:pt idx="352">
                  <c:v>0.3125</c:v>
                </c:pt>
                <c:pt idx="353">
                  <c:v>0.31317</c:v>
                </c:pt>
                <c:pt idx="354">
                  <c:v>0.31379000000000001</c:v>
                </c:pt>
                <c:pt idx="355">
                  <c:v>0.31433</c:v>
                </c:pt>
                <c:pt idx="356">
                  <c:v>0.31484000000000001</c:v>
                </c:pt>
                <c:pt idx="357">
                  <c:v>0.31526999999999999</c:v>
                </c:pt>
                <c:pt idx="358">
                  <c:v>0.31563000000000002</c:v>
                </c:pt>
                <c:pt idx="359">
                  <c:v>0.31595000000000001</c:v>
                </c:pt>
                <c:pt idx="360">
                  <c:v>0.31619999999999998</c:v>
                </c:pt>
                <c:pt idx="361">
                  <c:v>0.31636999999999998</c:v>
                </c:pt>
                <c:pt idx="362">
                  <c:v>0.31648999999999999</c:v>
                </c:pt>
                <c:pt idx="363">
                  <c:v>0.3165</c:v>
                </c:pt>
                <c:pt idx="364">
                  <c:v>0.31645000000000001</c:v>
                </c:pt>
                <c:pt idx="365">
                  <c:v>0.31631999999999999</c:v>
                </c:pt>
                <c:pt idx="366">
                  <c:v>0.31614999999999999</c:v>
                </c:pt>
                <c:pt idx="367">
                  <c:v>0.31585999999999997</c:v>
                </c:pt>
                <c:pt idx="368">
                  <c:v>0.31553999999999999</c:v>
                </c:pt>
                <c:pt idx="369">
                  <c:v>0.31514999999999999</c:v>
                </c:pt>
                <c:pt idx="370">
                  <c:v>0.31470999999999999</c:v>
                </c:pt>
                <c:pt idx="371">
                  <c:v>0.31419999999999998</c:v>
                </c:pt>
                <c:pt idx="372">
                  <c:v>0.31364999999999998</c:v>
                </c:pt>
                <c:pt idx="373">
                  <c:v>0.31302999999999997</c:v>
                </c:pt>
                <c:pt idx="374">
                  <c:v>0.31234000000000001</c:v>
                </c:pt>
                <c:pt idx="375">
                  <c:v>0.31163000000000002</c:v>
                </c:pt>
                <c:pt idx="376">
                  <c:v>0.31086999999999998</c:v>
                </c:pt>
                <c:pt idx="377">
                  <c:v>0.31003999999999998</c:v>
                </c:pt>
                <c:pt idx="378">
                  <c:v>0.30919999999999997</c:v>
                </c:pt>
                <c:pt idx="379">
                  <c:v>0.30829000000000001</c:v>
                </c:pt>
                <c:pt idx="380">
                  <c:v>0.30735000000000001</c:v>
                </c:pt>
                <c:pt idx="381">
                  <c:v>0.30637999999999999</c:v>
                </c:pt>
                <c:pt idx="382">
                  <c:v>0.30542000000000002</c:v>
                </c:pt>
                <c:pt idx="383">
                  <c:v>0.30438999999999999</c:v>
                </c:pt>
                <c:pt idx="384">
                  <c:v>0.30337999999999998</c:v>
                </c:pt>
                <c:pt idx="385">
                  <c:v>0.30235000000000001</c:v>
                </c:pt>
                <c:pt idx="386">
                  <c:v>0.30135000000000001</c:v>
                </c:pt>
                <c:pt idx="387">
                  <c:v>0.30032999999999999</c:v>
                </c:pt>
                <c:pt idx="388">
                  <c:v>0.29935</c:v>
                </c:pt>
                <c:pt idx="389">
                  <c:v>0.29832999999999998</c:v>
                </c:pt>
                <c:pt idx="390">
                  <c:v>0.29732999999999998</c:v>
                </c:pt>
                <c:pt idx="391">
                  <c:v>0.29636000000000001</c:v>
                </c:pt>
                <c:pt idx="392">
                  <c:v>0.29541000000000001</c:v>
                </c:pt>
                <c:pt idx="393">
                  <c:v>0.29444999999999999</c:v>
                </c:pt>
                <c:pt idx="394">
                  <c:v>0.29353000000000001</c:v>
                </c:pt>
                <c:pt idx="395">
                  <c:v>0.29261999999999999</c:v>
                </c:pt>
                <c:pt idx="396">
                  <c:v>0.29174</c:v>
                </c:pt>
                <c:pt idx="397">
                  <c:v>0.29088999999999998</c:v>
                </c:pt>
                <c:pt idx="398">
                  <c:v>0.29009000000000001</c:v>
                </c:pt>
                <c:pt idx="399">
                  <c:v>0.28928999999999999</c:v>
                </c:pt>
                <c:pt idx="400">
                  <c:v>0.28854999999999997</c:v>
                </c:pt>
                <c:pt idx="401">
                  <c:v>0.28783999999999998</c:v>
                </c:pt>
                <c:pt idx="402">
                  <c:v>0.28721000000000002</c:v>
                </c:pt>
                <c:pt idx="403">
                  <c:v>0.28659000000000001</c:v>
                </c:pt>
                <c:pt idx="404">
                  <c:v>0.28603000000000001</c:v>
                </c:pt>
                <c:pt idx="405">
                  <c:v>0.28549000000000002</c:v>
                </c:pt>
                <c:pt idx="406">
                  <c:v>0.28500999999999999</c:v>
                </c:pt>
                <c:pt idx="407">
                  <c:v>0.28455999999999998</c:v>
                </c:pt>
                <c:pt idx="408">
                  <c:v>0.28415000000000001</c:v>
                </c:pt>
                <c:pt idx="409">
                  <c:v>0.28377000000000002</c:v>
                </c:pt>
                <c:pt idx="410">
                  <c:v>0.28344000000000003</c:v>
                </c:pt>
                <c:pt idx="411">
                  <c:v>0.28311999999999998</c:v>
                </c:pt>
                <c:pt idx="412">
                  <c:v>0.28284999999999999</c:v>
                </c:pt>
                <c:pt idx="413">
                  <c:v>0.28260999999999997</c:v>
                </c:pt>
                <c:pt idx="414">
                  <c:v>0.28243000000000001</c:v>
                </c:pt>
                <c:pt idx="415">
                  <c:v>0.28222000000000003</c:v>
                </c:pt>
                <c:pt idx="416">
                  <c:v>0.28206999999999999</c:v>
                </c:pt>
                <c:pt idx="417">
                  <c:v>0.28194999999999998</c:v>
                </c:pt>
                <c:pt idx="418">
                  <c:v>0.28187000000000001</c:v>
                </c:pt>
                <c:pt idx="419">
                  <c:v>0.28181</c:v>
                </c:pt>
                <c:pt idx="420">
                  <c:v>0.28177999999999997</c:v>
                </c:pt>
                <c:pt idx="421">
                  <c:v>0.28173999999999999</c:v>
                </c:pt>
                <c:pt idx="422">
                  <c:v>0.28172999999999998</c:v>
                </c:pt>
                <c:pt idx="423">
                  <c:v>0.28173999999999999</c:v>
                </c:pt>
                <c:pt idx="424">
                  <c:v>0.28177000000000002</c:v>
                </c:pt>
                <c:pt idx="425">
                  <c:v>0.28177999999999997</c:v>
                </c:pt>
                <c:pt idx="426">
                  <c:v>0.28182000000000001</c:v>
                </c:pt>
                <c:pt idx="427">
                  <c:v>0.28186</c:v>
                </c:pt>
                <c:pt idx="428">
                  <c:v>0.28189999999999998</c:v>
                </c:pt>
                <c:pt idx="429">
                  <c:v>0.28194000000000002</c:v>
                </c:pt>
                <c:pt idx="430">
                  <c:v>0.28200999999999998</c:v>
                </c:pt>
                <c:pt idx="431">
                  <c:v>0.28203</c:v>
                </c:pt>
                <c:pt idx="432">
                  <c:v>0.28208</c:v>
                </c:pt>
                <c:pt idx="433">
                  <c:v>0.28214</c:v>
                </c:pt>
                <c:pt idx="434">
                  <c:v>0.28219</c:v>
                </c:pt>
                <c:pt idx="435">
                  <c:v>0.28222000000000003</c:v>
                </c:pt>
                <c:pt idx="436">
                  <c:v>0.28227000000000002</c:v>
                </c:pt>
                <c:pt idx="437">
                  <c:v>0.2823</c:v>
                </c:pt>
                <c:pt idx="438">
                  <c:v>0.28231000000000001</c:v>
                </c:pt>
                <c:pt idx="439">
                  <c:v>0.28234999999999999</c:v>
                </c:pt>
                <c:pt idx="440">
                  <c:v>0.28237000000000001</c:v>
                </c:pt>
                <c:pt idx="441">
                  <c:v>0.28236</c:v>
                </c:pt>
                <c:pt idx="442">
                  <c:v>0.28238999999999997</c:v>
                </c:pt>
                <c:pt idx="443">
                  <c:v>0.28236</c:v>
                </c:pt>
                <c:pt idx="444">
                  <c:v>0.28236</c:v>
                </c:pt>
                <c:pt idx="445">
                  <c:v>0.28233000000000003</c:v>
                </c:pt>
                <c:pt idx="446">
                  <c:v>0.28233000000000003</c:v>
                </c:pt>
                <c:pt idx="447">
                  <c:v>0.2823</c:v>
                </c:pt>
                <c:pt idx="448">
                  <c:v>0.28227000000000002</c:v>
                </c:pt>
                <c:pt idx="449">
                  <c:v>0.28223999999999999</c:v>
                </c:pt>
                <c:pt idx="450">
                  <c:v>0.28222000000000003</c:v>
                </c:pt>
                <c:pt idx="451">
                  <c:v>0.28216000000000002</c:v>
                </c:pt>
                <c:pt idx="452">
                  <c:v>0.28214</c:v>
                </c:pt>
                <c:pt idx="453">
                  <c:v>0.28208</c:v>
                </c:pt>
                <c:pt idx="454">
                  <c:v>0.28203</c:v>
                </c:pt>
                <c:pt idx="455">
                  <c:v>0.28200999999999998</c:v>
                </c:pt>
                <c:pt idx="456">
                  <c:v>0.28197</c:v>
                </c:pt>
                <c:pt idx="457">
                  <c:v>0.28193000000000001</c:v>
                </c:pt>
                <c:pt idx="458">
                  <c:v>0.28189999999999998</c:v>
                </c:pt>
                <c:pt idx="459">
                  <c:v>0.28184999999999999</c:v>
                </c:pt>
                <c:pt idx="460">
                  <c:v>0.28182000000000001</c:v>
                </c:pt>
                <c:pt idx="461">
                  <c:v>0.28178999999999998</c:v>
                </c:pt>
                <c:pt idx="462">
                  <c:v>0.28178999999999998</c:v>
                </c:pt>
                <c:pt idx="463">
                  <c:v>0.28176000000000001</c:v>
                </c:pt>
                <c:pt idx="464">
                  <c:v>0.28176000000000001</c:v>
                </c:pt>
                <c:pt idx="465">
                  <c:v>0.28176000000000001</c:v>
                </c:pt>
                <c:pt idx="466">
                  <c:v>0.28178999999999998</c:v>
                </c:pt>
                <c:pt idx="467">
                  <c:v>0.28182000000000001</c:v>
                </c:pt>
                <c:pt idx="468">
                  <c:v>0.28187000000000001</c:v>
                </c:pt>
                <c:pt idx="469">
                  <c:v>0.28190999999999999</c:v>
                </c:pt>
                <c:pt idx="470">
                  <c:v>0.28197</c:v>
                </c:pt>
                <c:pt idx="471">
                  <c:v>0.28205000000000002</c:v>
                </c:pt>
                <c:pt idx="472">
                  <c:v>0.28215000000000001</c:v>
                </c:pt>
                <c:pt idx="473">
                  <c:v>0.28222999999999998</c:v>
                </c:pt>
                <c:pt idx="474">
                  <c:v>0.28234999999999999</c:v>
                </c:pt>
                <c:pt idx="475">
                  <c:v>0.28244999999999998</c:v>
                </c:pt>
                <c:pt idx="476">
                  <c:v>0.28256999999999999</c:v>
                </c:pt>
                <c:pt idx="477">
                  <c:v>0.28270000000000001</c:v>
                </c:pt>
                <c:pt idx="478">
                  <c:v>0.28287000000000001</c:v>
                </c:pt>
                <c:pt idx="479">
                  <c:v>0.28300999999999998</c:v>
                </c:pt>
                <c:pt idx="480">
                  <c:v>0.28319</c:v>
                </c:pt>
                <c:pt idx="481">
                  <c:v>0.28338000000000002</c:v>
                </c:pt>
                <c:pt idx="482">
                  <c:v>0.28360000000000002</c:v>
                </c:pt>
                <c:pt idx="483">
                  <c:v>0.28383999999999998</c:v>
                </c:pt>
                <c:pt idx="484">
                  <c:v>0.28410000000000002</c:v>
                </c:pt>
                <c:pt idx="485">
                  <c:v>0.28433999999999998</c:v>
                </c:pt>
                <c:pt idx="486">
                  <c:v>0.28460000000000002</c:v>
                </c:pt>
                <c:pt idx="487">
                  <c:v>0.28486</c:v>
                </c:pt>
                <c:pt idx="488">
                  <c:v>0.28515000000000001</c:v>
                </c:pt>
                <c:pt idx="489">
                  <c:v>0.28542000000000001</c:v>
                </c:pt>
                <c:pt idx="490">
                  <c:v>0.28571999999999997</c:v>
                </c:pt>
                <c:pt idx="491">
                  <c:v>0.28598000000000001</c:v>
                </c:pt>
                <c:pt idx="492">
                  <c:v>0.28627000000000002</c:v>
                </c:pt>
                <c:pt idx="493">
                  <c:v>0.28654000000000002</c:v>
                </c:pt>
                <c:pt idx="494">
                  <c:v>0.28683999999999998</c:v>
                </c:pt>
                <c:pt idx="495">
                  <c:v>0.28710000000000002</c:v>
                </c:pt>
                <c:pt idx="496">
                  <c:v>0.28738000000000002</c:v>
                </c:pt>
                <c:pt idx="497">
                  <c:v>0.28765000000000002</c:v>
                </c:pt>
                <c:pt idx="498">
                  <c:v>0.28795999999999999</c:v>
                </c:pt>
                <c:pt idx="499">
                  <c:v>0.28825000000000001</c:v>
                </c:pt>
                <c:pt idx="500">
                  <c:v>0.28854000000000002</c:v>
                </c:pt>
                <c:pt idx="501">
                  <c:v>0.28881000000000001</c:v>
                </c:pt>
                <c:pt idx="502">
                  <c:v>0.28905999999999998</c:v>
                </c:pt>
                <c:pt idx="503">
                  <c:v>0.28932999999999998</c:v>
                </c:pt>
                <c:pt idx="504">
                  <c:v>0.28958</c:v>
                </c:pt>
                <c:pt idx="505">
                  <c:v>0.28978999999999999</c:v>
                </c:pt>
                <c:pt idx="506">
                  <c:v>0.29000999999999999</c:v>
                </c:pt>
                <c:pt idx="507">
                  <c:v>0.29020000000000001</c:v>
                </c:pt>
                <c:pt idx="508">
                  <c:v>0.29037000000000002</c:v>
                </c:pt>
                <c:pt idx="509">
                  <c:v>0.29052</c:v>
                </c:pt>
                <c:pt idx="510">
                  <c:v>0.29070000000000001</c:v>
                </c:pt>
                <c:pt idx="511">
                  <c:v>0.2908</c:v>
                </c:pt>
                <c:pt idx="512">
                  <c:v>0.29092000000000001</c:v>
                </c:pt>
                <c:pt idx="513">
                  <c:v>0.29100999999999999</c:v>
                </c:pt>
                <c:pt idx="514">
                  <c:v>0.29110000000000003</c:v>
                </c:pt>
                <c:pt idx="515">
                  <c:v>0.29116999999999998</c:v>
                </c:pt>
                <c:pt idx="516">
                  <c:v>0.29124</c:v>
                </c:pt>
                <c:pt idx="517">
                  <c:v>0.29127999999999998</c:v>
                </c:pt>
                <c:pt idx="518">
                  <c:v>0.29128999999999999</c:v>
                </c:pt>
                <c:pt idx="519">
                  <c:v>0.2913</c:v>
                </c:pt>
                <c:pt idx="520">
                  <c:v>0.2913</c:v>
                </c:pt>
                <c:pt idx="521">
                  <c:v>0.29126000000000002</c:v>
                </c:pt>
                <c:pt idx="522">
                  <c:v>0.29124</c:v>
                </c:pt>
                <c:pt idx="523">
                  <c:v>0.29116999999999998</c:v>
                </c:pt>
                <c:pt idx="524">
                  <c:v>0.29110000000000003</c:v>
                </c:pt>
                <c:pt idx="525">
                  <c:v>0.29103000000000001</c:v>
                </c:pt>
                <c:pt idx="526">
                  <c:v>0.29096</c:v>
                </c:pt>
                <c:pt idx="527">
                  <c:v>0.29083999999999999</c:v>
                </c:pt>
                <c:pt idx="528">
                  <c:v>0.29074</c:v>
                </c:pt>
                <c:pt idx="529">
                  <c:v>0.29061999999999999</c:v>
                </c:pt>
                <c:pt idx="530">
                  <c:v>0.29050999999999999</c:v>
                </c:pt>
                <c:pt idx="531">
                  <c:v>0.29037000000000002</c:v>
                </c:pt>
                <c:pt idx="532">
                  <c:v>0.29025000000000001</c:v>
                </c:pt>
                <c:pt idx="533">
                  <c:v>0.29010000000000002</c:v>
                </c:pt>
                <c:pt idx="534">
                  <c:v>0.28996</c:v>
                </c:pt>
                <c:pt idx="535">
                  <c:v>0.28981000000000001</c:v>
                </c:pt>
                <c:pt idx="536">
                  <c:v>0.28970000000000001</c:v>
                </c:pt>
                <c:pt idx="537">
                  <c:v>0.28954000000000002</c:v>
                </c:pt>
                <c:pt idx="538">
                  <c:v>0.28942000000000001</c:v>
                </c:pt>
                <c:pt idx="539">
                  <c:v>0.28927000000000003</c:v>
                </c:pt>
                <c:pt idx="540">
                  <c:v>0.28915999999999997</c:v>
                </c:pt>
                <c:pt idx="541">
                  <c:v>0.28902</c:v>
                </c:pt>
                <c:pt idx="542">
                  <c:v>0.28893000000000002</c:v>
                </c:pt>
                <c:pt idx="543">
                  <c:v>0.2888</c:v>
                </c:pt>
                <c:pt idx="544">
                  <c:v>0.28871000000000002</c:v>
                </c:pt>
                <c:pt idx="545">
                  <c:v>0.28861999999999999</c:v>
                </c:pt>
                <c:pt idx="546">
                  <c:v>0.28854000000000002</c:v>
                </c:pt>
                <c:pt idx="547">
                  <c:v>0.28843999999999997</c:v>
                </c:pt>
                <c:pt idx="548">
                  <c:v>0.28838999999999998</c:v>
                </c:pt>
                <c:pt idx="549">
                  <c:v>0.28832999999999998</c:v>
                </c:pt>
                <c:pt idx="550">
                  <c:v>0.28827000000000003</c:v>
                </c:pt>
                <c:pt idx="551">
                  <c:v>0.28822999999999999</c:v>
                </c:pt>
                <c:pt idx="552">
                  <c:v>0.28821999999999998</c:v>
                </c:pt>
                <c:pt idx="553">
                  <c:v>0.28821000000000002</c:v>
                </c:pt>
                <c:pt idx="554">
                  <c:v>0.28821000000000002</c:v>
                </c:pt>
                <c:pt idx="555">
                  <c:v>0.28821000000000002</c:v>
                </c:pt>
                <c:pt idx="556">
                  <c:v>0.28821999999999998</c:v>
                </c:pt>
                <c:pt idx="557">
                  <c:v>0.28825000000000001</c:v>
                </c:pt>
                <c:pt idx="558">
                  <c:v>0.2883</c:v>
                </c:pt>
                <c:pt idx="559">
                  <c:v>0.28831000000000001</c:v>
                </c:pt>
                <c:pt idx="560">
                  <c:v>0.28838000000000003</c:v>
                </c:pt>
                <c:pt idx="561">
                  <c:v>0.28843000000000002</c:v>
                </c:pt>
                <c:pt idx="562">
                  <c:v>0.28849999999999998</c:v>
                </c:pt>
                <c:pt idx="563">
                  <c:v>0.28854999999999997</c:v>
                </c:pt>
                <c:pt idx="564">
                  <c:v>0.28863</c:v>
                </c:pt>
                <c:pt idx="565">
                  <c:v>0.28867999999999999</c:v>
                </c:pt>
                <c:pt idx="566">
                  <c:v>0.28875000000000001</c:v>
                </c:pt>
                <c:pt idx="567">
                  <c:v>0.28882999999999998</c:v>
                </c:pt>
                <c:pt idx="568">
                  <c:v>0.28891</c:v>
                </c:pt>
                <c:pt idx="569">
                  <c:v>0.28897</c:v>
                </c:pt>
                <c:pt idx="570">
                  <c:v>0.28904999999999997</c:v>
                </c:pt>
                <c:pt idx="571">
                  <c:v>0.28910000000000002</c:v>
                </c:pt>
                <c:pt idx="572">
                  <c:v>0.28915999999999997</c:v>
                </c:pt>
                <c:pt idx="573">
                  <c:v>0.28921000000000002</c:v>
                </c:pt>
                <c:pt idx="574">
                  <c:v>0.28928999999999999</c:v>
                </c:pt>
                <c:pt idx="575">
                  <c:v>0.2893</c:v>
                </c:pt>
                <c:pt idx="576">
                  <c:v>0.28935</c:v>
                </c:pt>
                <c:pt idx="577">
                  <c:v>0.28938000000000003</c:v>
                </c:pt>
                <c:pt idx="578">
                  <c:v>0.28941</c:v>
                </c:pt>
                <c:pt idx="579">
                  <c:v>0.28938999999999998</c:v>
                </c:pt>
                <c:pt idx="580">
                  <c:v>0.28941</c:v>
                </c:pt>
                <c:pt idx="581">
                  <c:v>0.28937000000000002</c:v>
                </c:pt>
                <c:pt idx="582">
                  <c:v>0.28933999999999999</c:v>
                </c:pt>
                <c:pt idx="583">
                  <c:v>0.28931000000000001</c:v>
                </c:pt>
                <c:pt idx="584">
                  <c:v>0.28927000000000003</c:v>
                </c:pt>
                <c:pt idx="585">
                  <c:v>0.28921000000000002</c:v>
                </c:pt>
                <c:pt idx="586">
                  <c:v>0.28915999999999997</c:v>
                </c:pt>
                <c:pt idx="587">
                  <c:v>0.28908</c:v>
                </c:pt>
                <c:pt idx="588">
                  <c:v>0.28898000000000001</c:v>
                </c:pt>
                <c:pt idx="589">
                  <c:v>0.28888999999999998</c:v>
                </c:pt>
                <c:pt idx="590">
                  <c:v>0.2888</c:v>
                </c:pt>
                <c:pt idx="591">
                  <c:v>0.28866999999999998</c:v>
                </c:pt>
                <c:pt idx="592">
                  <c:v>0.28854999999999997</c:v>
                </c:pt>
                <c:pt idx="593">
                  <c:v>0.28842000000000001</c:v>
                </c:pt>
                <c:pt idx="594">
                  <c:v>0.28828999999999999</c:v>
                </c:pt>
                <c:pt idx="595">
                  <c:v>0.28813</c:v>
                </c:pt>
                <c:pt idx="596">
                  <c:v>0.28798000000000001</c:v>
                </c:pt>
                <c:pt idx="597">
                  <c:v>0.2878</c:v>
                </c:pt>
                <c:pt idx="598">
                  <c:v>0.28763</c:v>
                </c:pt>
                <c:pt idx="599">
                  <c:v>0.28747</c:v>
                </c:pt>
                <c:pt idx="600">
                  <c:v>0.28731000000000001</c:v>
                </c:pt>
                <c:pt idx="601">
                  <c:v>0.28713</c:v>
                </c:pt>
                <c:pt idx="602">
                  <c:v>0.28695999999999999</c:v>
                </c:pt>
                <c:pt idx="603">
                  <c:v>0.28677000000000002</c:v>
                </c:pt>
                <c:pt idx="604">
                  <c:v>0.28660000000000002</c:v>
                </c:pt>
                <c:pt idx="605">
                  <c:v>0.28643000000000002</c:v>
                </c:pt>
                <c:pt idx="606">
                  <c:v>0.28628999999999999</c:v>
                </c:pt>
                <c:pt idx="607">
                  <c:v>0.28610000000000002</c:v>
                </c:pt>
                <c:pt idx="608">
                  <c:v>0.28594000000000003</c:v>
                </c:pt>
                <c:pt idx="609">
                  <c:v>0.28577999999999998</c:v>
                </c:pt>
                <c:pt idx="610">
                  <c:v>0.28565000000000002</c:v>
                </c:pt>
                <c:pt idx="611">
                  <c:v>0.28549000000000002</c:v>
                </c:pt>
                <c:pt idx="612">
                  <c:v>0.28538000000000002</c:v>
                </c:pt>
                <c:pt idx="613">
                  <c:v>0.28522999999999998</c:v>
                </c:pt>
                <c:pt idx="614">
                  <c:v>0.28510000000000002</c:v>
                </c:pt>
                <c:pt idx="615">
                  <c:v>0.28500999999999999</c:v>
                </c:pt>
                <c:pt idx="616">
                  <c:v>0.28492000000000001</c:v>
                </c:pt>
                <c:pt idx="617">
                  <c:v>0.28481000000000001</c:v>
                </c:pt>
                <c:pt idx="618">
                  <c:v>0.28473999999999999</c:v>
                </c:pt>
                <c:pt idx="619">
                  <c:v>0.28467999999999999</c:v>
                </c:pt>
                <c:pt idx="620">
                  <c:v>0.28462999999999999</c:v>
                </c:pt>
                <c:pt idx="621">
                  <c:v>0.28456999999999999</c:v>
                </c:pt>
                <c:pt idx="622">
                  <c:v>0.28456999999999999</c:v>
                </c:pt>
                <c:pt idx="623">
                  <c:v>0.28453000000000001</c:v>
                </c:pt>
                <c:pt idx="624">
                  <c:v>0.28453000000000001</c:v>
                </c:pt>
                <c:pt idx="625">
                  <c:v>0.28453000000000001</c:v>
                </c:pt>
                <c:pt idx="626">
                  <c:v>0.28456999999999999</c:v>
                </c:pt>
                <c:pt idx="627">
                  <c:v>0.28459000000000001</c:v>
                </c:pt>
                <c:pt idx="628">
                  <c:v>0.28465000000000001</c:v>
                </c:pt>
                <c:pt idx="629">
                  <c:v>0.28469</c:v>
                </c:pt>
                <c:pt idx="630">
                  <c:v>0.28473999999999999</c:v>
                </c:pt>
                <c:pt idx="631">
                  <c:v>0.28482000000000002</c:v>
                </c:pt>
                <c:pt idx="632">
                  <c:v>0.28492000000000001</c:v>
                </c:pt>
                <c:pt idx="633">
                  <c:v>0.28499000000000002</c:v>
                </c:pt>
                <c:pt idx="634">
                  <c:v>0.28510000000000002</c:v>
                </c:pt>
                <c:pt idx="635">
                  <c:v>0.28519</c:v>
                </c:pt>
                <c:pt idx="636">
                  <c:v>0.2853</c:v>
                </c:pt>
                <c:pt idx="637">
                  <c:v>0.28539999999999999</c:v>
                </c:pt>
                <c:pt idx="638">
                  <c:v>0.28555000000000003</c:v>
                </c:pt>
                <c:pt idx="639">
                  <c:v>0.28564000000000001</c:v>
                </c:pt>
                <c:pt idx="640">
                  <c:v>0.28577000000000002</c:v>
                </c:pt>
                <c:pt idx="641">
                  <c:v>0.28588999999999998</c:v>
                </c:pt>
                <c:pt idx="642">
                  <c:v>0.28602</c:v>
                </c:pt>
                <c:pt idx="643">
                  <c:v>0.28614000000000001</c:v>
                </c:pt>
                <c:pt idx="644">
                  <c:v>0.28627000000000002</c:v>
                </c:pt>
                <c:pt idx="645">
                  <c:v>0.28638000000000002</c:v>
                </c:pt>
                <c:pt idx="646">
                  <c:v>0.28649999999999998</c:v>
                </c:pt>
                <c:pt idx="647">
                  <c:v>0.28660999999999998</c:v>
                </c:pt>
                <c:pt idx="648">
                  <c:v>0.28672999999999998</c:v>
                </c:pt>
                <c:pt idx="649">
                  <c:v>0.28681000000000001</c:v>
                </c:pt>
                <c:pt idx="650">
                  <c:v>0.28692000000000001</c:v>
                </c:pt>
                <c:pt idx="651">
                  <c:v>0.28699999999999998</c:v>
                </c:pt>
                <c:pt idx="652">
                  <c:v>0.28708</c:v>
                </c:pt>
                <c:pt idx="653">
                  <c:v>0.28713</c:v>
                </c:pt>
                <c:pt idx="654">
                  <c:v>0.28721999999999998</c:v>
                </c:pt>
                <c:pt idx="655">
                  <c:v>0.28725000000000001</c:v>
                </c:pt>
                <c:pt idx="656">
                  <c:v>0.28728999999999999</c:v>
                </c:pt>
                <c:pt idx="657">
                  <c:v>0.28732999999999997</c:v>
                </c:pt>
                <c:pt idx="658">
                  <c:v>0.28734999999999999</c:v>
                </c:pt>
                <c:pt idx="659">
                  <c:v>0.28736</c:v>
                </c:pt>
                <c:pt idx="660">
                  <c:v>0.28738000000000002</c:v>
                </c:pt>
                <c:pt idx="661">
                  <c:v>0.28736</c:v>
                </c:pt>
                <c:pt idx="662">
                  <c:v>0.28734999999999999</c:v>
                </c:pt>
                <c:pt idx="663">
                  <c:v>0.28733999999999998</c:v>
                </c:pt>
                <c:pt idx="664">
                  <c:v>0.28731000000000001</c:v>
                </c:pt>
                <c:pt idx="665">
                  <c:v>0.28726000000000002</c:v>
                </c:pt>
                <c:pt idx="666">
                  <c:v>0.28722999999999999</c:v>
                </c:pt>
                <c:pt idx="667">
                  <c:v>0.28716999999999998</c:v>
                </c:pt>
                <c:pt idx="668">
                  <c:v>0.28710000000000002</c:v>
                </c:pt>
                <c:pt idx="669">
                  <c:v>0.28702</c:v>
                </c:pt>
                <c:pt idx="670">
                  <c:v>0.28697</c:v>
                </c:pt>
                <c:pt idx="671">
                  <c:v>0.28686</c:v>
                </c:pt>
                <c:pt idx="672">
                  <c:v>0.28678999999999999</c:v>
                </c:pt>
                <c:pt idx="673">
                  <c:v>0.28669</c:v>
                </c:pt>
                <c:pt idx="674">
                  <c:v>0.28660999999999998</c:v>
                </c:pt>
                <c:pt idx="675">
                  <c:v>0.28650999999999999</c:v>
                </c:pt>
                <c:pt idx="676">
                  <c:v>0.28643000000000002</c:v>
                </c:pt>
                <c:pt idx="677">
                  <c:v>0.28632000000000002</c:v>
                </c:pt>
                <c:pt idx="678">
                  <c:v>0.28621999999999997</c:v>
                </c:pt>
                <c:pt idx="679">
                  <c:v>0.28613</c:v>
                </c:pt>
                <c:pt idx="680">
                  <c:v>0.28603000000000001</c:v>
                </c:pt>
                <c:pt idx="681">
                  <c:v>0.28593000000000002</c:v>
                </c:pt>
                <c:pt idx="682">
                  <c:v>0.28584999999999999</c:v>
                </c:pt>
                <c:pt idx="683">
                  <c:v>0.28576000000000001</c:v>
                </c:pt>
                <c:pt idx="684">
                  <c:v>0.28566999999999998</c:v>
                </c:pt>
                <c:pt idx="685">
                  <c:v>0.28556999999999999</c:v>
                </c:pt>
                <c:pt idx="686">
                  <c:v>0.28552</c:v>
                </c:pt>
                <c:pt idx="687">
                  <c:v>0.28543000000000002</c:v>
                </c:pt>
                <c:pt idx="688">
                  <c:v>0.28536</c:v>
                </c:pt>
                <c:pt idx="689">
                  <c:v>0.28531000000000001</c:v>
                </c:pt>
                <c:pt idx="690">
                  <c:v>0.28527000000000002</c:v>
                </c:pt>
                <c:pt idx="691">
                  <c:v>0.28521999999999997</c:v>
                </c:pt>
                <c:pt idx="692">
                  <c:v>0.28519</c:v>
                </c:pt>
                <c:pt idx="693">
                  <c:v>0.28515000000000001</c:v>
                </c:pt>
                <c:pt idx="694">
                  <c:v>0.28514</c:v>
                </c:pt>
                <c:pt idx="695">
                  <c:v>0.28512999999999999</c:v>
                </c:pt>
                <c:pt idx="696">
                  <c:v>0.28514</c:v>
                </c:pt>
                <c:pt idx="697">
                  <c:v>0.28514</c:v>
                </c:pt>
                <c:pt idx="698">
                  <c:v>0.28516999999999998</c:v>
                </c:pt>
                <c:pt idx="699">
                  <c:v>0.28517999999999999</c:v>
                </c:pt>
                <c:pt idx="700">
                  <c:v>0.28521999999999997</c:v>
                </c:pt>
                <c:pt idx="701">
                  <c:v>0.28526000000000001</c:v>
                </c:pt>
                <c:pt idx="702">
                  <c:v>0.28533999999999998</c:v>
                </c:pt>
                <c:pt idx="703">
                  <c:v>0.28538000000000002</c:v>
                </c:pt>
                <c:pt idx="704">
                  <c:v>0.28545999999999999</c:v>
                </c:pt>
                <c:pt idx="705">
                  <c:v>0.28553000000000001</c:v>
                </c:pt>
                <c:pt idx="706">
                  <c:v>0.28564000000000001</c:v>
                </c:pt>
                <c:pt idx="707">
                  <c:v>0.28572999999999998</c:v>
                </c:pt>
                <c:pt idx="708">
                  <c:v>0.28584999999999999</c:v>
                </c:pt>
                <c:pt idx="709">
                  <c:v>0.28594000000000003</c:v>
                </c:pt>
                <c:pt idx="710">
                  <c:v>0.28605999999999998</c:v>
                </c:pt>
                <c:pt idx="711">
                  <c:v>0.28619</c:v>
                </c:pt>
                <c:pt idx="712">
                  <c:v>0.28633999999999998</c:v>
                </c:pt>
                <c:pt idx="713">
                  <c:v>0.28645999999999999</c:v>
                </c:pt>
                <c:pt idx="714">
                  <c:v>0.28660000000000002</c:v>
                </c:pt>
                <c:pt idx="715">
                  <c:v>0.28672999999999998</c:v>
                </c:pt>
                <c:pt idx="716">
                  <c:v>0.28688000000000002</c:v>
                </c:pt>
                <c:pt idx="717">
                  <c:v>0.28700999999999999</c:v>
                </c:pt>
                <c:pt idx="718">
                  <c:v>0.28716999999999998</c:v>
                </c:pt>
                <c:pt idx="719">
                  <c:v>0.28728999999999999</c:v>
                </c:pt>
                <c:pt idx="720">
                  <c:v>0.28743000000000002</c:v>
                </c:pt>
                <c:pt idx="721">
                  <c:v>0.28755999999999998</c:v>
                </c:pt>
                <c:pt idx="722">
                  <c:v>0.28771000000000002</c:v>
                </c:pt>
                <c:pt idx="723">
                  <c:v>0.28782999999999997</c:v>
                </c:pt>
                <c:pt idx="724">
                  <c:v>0.28797</c:v>
                </c:pt>
                <c:pt idx="725">
                  <c:v>0.28808</c:v>
                </c:pt>
                <c:pt idx="726">
                  <c:v>0.28817999999999999</c:v>
                </c:pt>
                <c:pt idx="727">
                  <c:v>0.2883</c:v>
                </c:pt>
                <c:pt idx="728">
                  <c:v>0.28839999999999999</c:v>
                </c:pt>
                <c:pt idx="729">
                  <c:v>0.28848000000000001</c:v>
                </c:pt>
                <c:pt idx="730">
                  <c:v>0.28858</c:v>
                </c:pt>
                <c:pt idx="731">
                  <c:v>0.28864000000000001</c:v>
                </c:pt>
                <c:pt idx="732">
                  <c:v>0.28871000000000002</c:v>
                </c:pt>
                <c:pt idx="733">
                  <c:v>0.28875000000000001</c:v>
                </c:pt>
                <c:pt idx="734">
                  <c:v>0.28881000000000001</c:v>
                </c:pt>
                <c:pt idx="735">
                  <c:v>0.28882999999999998</c:v>
                </c:pt>
                <c:pt idx="736">
                  <c:v>0.28885</c:v>
                </c:pt>
                <c:pt idx="737">
                  <c:v>0.28887000000000002</c:v>
                </c:pt>
                <c:pt idx="738">
                  <c:v>0.28888000000000003</c:v>
                </c:pt>
                <c:pt idx="739">
                  <c:v>0.28885</c:v>
                </c:pt>
                <c:pt idx="740">
                  <c:v>0.28883999999999999</c:v>
                </c:pt>
                <c:pt idx="741">
                  <c:v>0.2888</c:v>
                </c:pt>
                <c:pt idx="742">
                  <c:v>0.28876000000000002</c:v>
                </c:pt>
                <c:pt idx="743">
                  <c:v>0.28871000000000002</c:v>
                </c:pt>
                <c:pt idx="744">
                  <c:v>0.28866999999999998</c:v>
                </c:pt>
                <c:pt idx="745">
                  <c:v>0.28859000000000001</c:v>
                </c:pt>
                <c:pt idx="746">
                  <c:v>0.28852</c:v>
                </c:pt>
                <c:pt idx="747">
                  <c:v>0.28842000000000001</c:v>
                </c:pt>
                <c:pt idx="748">
                  <c:v>0.28833999999999999</c:v>
                </c:pt>
                <c:pt idx="749">
                  <c:v>0.28822999999999999</c:v>
                </c:pt>
                <c:pt idx="750">
                  <c:v>0.28815000000000002</c:v>
                </c:pt>
                <c:pt idx="751">
                  <c:v>0.28802</c:v>
                </c:pt>
                <c:pt idx="752">
                  <c:v>0.28792000000000001</c:v>
                </c:pt>
                <c:pt idx="753">
                  <c:v>0.2878</c:v>
                </c:pt>
                <c:pt idx="754">
                  <c:v>0.28769</c:v>
                </c:pt>
                <c:pt idx="755">
                  <c:v>0.28755999999999998</c:v>
                </c:pt>
                <c:pt idx="756">
                  <c:v>0.28745999999999999</c:v>
                </c:pt>
                <c:pt idx="757">
                  <c:v>0.28731000000000001</c:v>
                </c:pt>
                <c:pt idx="758">
                  <c:v>0.28719</c:v>
                </c:pt>
                <c:pt idx="759">
                  <c:v>0.28708</c:v>
                </c:pt>
                <c:pt idx="760">
                  <c:v>0.28695999999999999</c:v>
                </c:pt>
                <c:pt idx="761">
                  <c:v>0.28682000000000002</c:v>
                </c:pt>
                <c:pt idx="762">
                  <c:v>0.28672999999999998</c:v>
                </c:pt>
                <c:pt idx="763">
                  <c:v>0.28660000000000002</c:v>
                </c:pt>
                <c:pt idx="764">
                  <c:v>0.28649999999999998</c:v>
                </c:pt>
                <c:pt idx="765">
                  <c:v>0.28638999999999998</c:v>
                </c:pt>
                <c:pt idx="766">
                  <c:v>0.28631000000000001</c:v>
                </c:pt>
                <c:pt idx="767">
                  <c:v>0.28621000000000002</c:v>
                </c:pt>
                <c:pt idx="768">
                  <c:v>0.28613</c:v>
                </c:pt>
                <c:pt idx="769">
                  <c:v>0.28605000000000003</c:v>
                </c:pt>
                <c:pt idx="770">
                  <c:v>0.28598000000000001</c:v>
                </c:pt>
                <c:pt idx="771">
                  <c:v>0.28589999999999999</c:v>
                </c:pt>
                <c:pt idx="772">
                  <c:v>0.28586</c:v>
                </c:pt>
                <c:pt idx="773">
                  <c:v>0.2858</c:v>
                </c:pt>
                <c:pt idx="774">
                  <c:v>0.28575</c:v>
                </c:pt>
                <c:pt idx="775">
                  <c:v>0.28571999999999997</c:v>
                </c:pt>
                <c:pt idx="776">
                  <c:v>0.28571000000000002</c:v>
                </c:pt>
                <c:pt idx="777">
                  <c:v>0.28567999999999999</c:v>
                </c:pt>
                <c:pt idx="778">
                  <c:v>0.28567999999999999</c:v>
                </c:pt>
                <c:pt idx="779">
                  <c:v>0.28566999999999998</c:v>
                </c:pt>
                <c:pt idx="780">
                  <c:v>0.28567999999999999</c:v>
                </c:pt>
                <c:pt idx="781">
                  <c:v>0.28567999999999999</c:v>
                </c:pt>
                <c:pt idx="782">
                  <c:v>0.28572999999999998</c:v>
                </c:pt>
                <c:pt idx="783">
                  <c:v>0.28572999999999998</c:v>
                </c:pt>
                <c:pt idx="784">
                  <c:v>0.28577000000000002</c:v>
                </c:pt>
                <c:pt idx="785">
                  <c:v>0.28581000000000001</c:v>
                </c:pt>
                <c:pt idx="786">
                  <c:v>0.28586</c:v>
                </c:pt>
                <c:pt idx="787">
                  <c:v>0.28589999999999999</c:v>
                </c:pt>
                <c:pt idx="788">
                  <c:v>0.28597</c:v>
                </c:pt>
                <c:pt idx="789">
                  <c:v>0.28602</c:v>
                </c:pt>
                <c:pt idx="790">
                  <c:v>0.28606999999999999</c:v>
                </c:pt>
                <c:pt idx="791">
                  <c:v>0.28614000000000001</c:v>
                </c:pt>
                <c:pt idx="792">
                  <c:v>0.28621999999999997</c:v>
                </c:pt>
                <c:pt idx="793">
                  <c:v>0.28627000000000002</c:v>
                </c:pt>
                <c:pt idx="794">
                  <c:v>0.28634999999999999</c:v>
                </c:pt>
                <c:pt idx="795">
                  <c:v>0.28642000000000001</c:v>
                </c:pt>
                <c:pt idx="796">
                  <c:v>0.28648000000000001</c:v>
                </c:pt>
                <c:pt idx="797">
                  <c:v>0.28654000000000002</c:v>
                </c:pt>
                <c:pt idx="798">
                  <c:v>0.28663</c:v>
                </c:pt>
                <c:pt idx="799">
                  <c:v>0.28665000000000002</c:v>
                </c:pt>
                <c:pt idx="800">
                  <c:v>0.28671999999999997</c:v>
                </c:pt>
                <c:pt idx="801">
                  <c:v>0.28677000000000002</c:v>
                </c:pt>
                <c:pt idx="802">
                  <c:v>0.28683999999999998</c:v>
                </c:pt>
                <c:pt idx="803">
                  <c:v>0.28686</c:v>
                </c:pt>
                <c:pt idx="804">
                  <c:v>0.28692000000000001</c:v>
                </c:pt>
                <c:pt idx="805">
                  <c:v>0.28693999999999997</c:v>
                </c:pt>
                <c:pt idx="806">
                  <c:v>0.28697</c:v>
                </c:pt>
                <c:pt idx="807">
                  <c:v>0.28699999999999998</c:v>
                </c:pt>
                <c:pt idx="808">
                  <c:v>0.28704000000000002</c:v>
                </c:pt>
                <c:pt idx="809">
                  <c:v>0.28704000000000002</c:v>
                </c:pt>
                <c:pt idx="810">
                  <c:v>0.28705000000000003</c:v>
                </c:pt>
                <c:pt idx="811">
                  <c:v>0.28704000000000002</c:v>
                </c:pt>
                <c:pt idx="812">
                  <c:v>0.28704000000000002</c:v>
                </c:pt>
                <c:pt idx="813">
                  <c:v>0.28702</c:v>
                </c:pt>
                <c:pt idx="814">
                  <c:v>0.28702</c:v>
                </c:pt>
                <c:pt idx="815">
                  <c:v>0.28698000000000001</c:v>
                </c:pt>
                <c:pt idx="816">
                  <c:v>0.28697</c:v>
                </c:pt>
                <c:pt idx="817">
                  <c:v>0.28693000000000002</c:v>
                </c:pt>
                <c:pt idx="818">
                  <c:v>0.28689999999999999</c:v>
                </c:pt>
                <c:pt idx="819">
                  <c:v>0.28684999999999999</c:v>
                </c:pt>
                <c:pt idx="820">
                  <c:v>0.28682000000000002</c:v>
                </c:pt>
                <c:pt idx="821">
                  <c:v>0.28676000000000001</c:v>
                </c:pt>
                <c:pt idx="822">
                  <c:v>0.28671000000000002</c:v>
                </c:pt>
                <c:pt idx="823">
                  <c:v>0.28665000000000002</c:v>
                </c:pt>
                <c:pt idx="824">
                  <c:v>0.28660999999999998</c:v>
                </c:pt>
                <c:pt idx="825">
                  <c:v>0.28655000000000003</c:v>
                </c:pt>
                <c:pt idx="826">
                  <c:v>0.28649999999999998</c:v>
                </c:pt>
                <c:pt idx="827">
                  <c:v>0.28643000000000002</c:v>
                </c:pt>
                <c:pt idx="828">
                  <c:v>0.28638000000000002</c:v>
                </c:pt>
                <c:pt idx="829">
                  <c:v>0.28631000000000001</c:v>
                </c:pt>
                <c:pt idx="830">
                  <c:v>0.28627000000000002</c:v>
                </c:pt>
                <c:pt idx="831">
                  <c:v>0.28619</c:v>
                </c:pt>
                <c:pt idx="832">
                  <c:v>0.28614000000000001</c:v>
                </c:pt>
                <c:pt idx="833">
                  <c:v>0.28609000000000001</c:v>
                </c:pt>
                <c:pt idx="834">
                  <c:v>0.28605000000000003</c:v>
                </c:pt>
                <c:pt idx="835">
                  <c:v>0.28598000000000001</c:v>
                </c:pt>
                <c:pt idx="836">
                  <c:v>0.28595999999999999</c:v>
                </c:pt>
                <c:pt idx="837">
                  <c:v>0.28589999999999999</c:v>
                </c:pt>
                <c:pt idx="838">
                  <c:v>0.28584999999999999</c:v>
                </c:pt>
                <c:pt idx="839">
                  <c:v>0.28582000000000002</c:v>
                </c:pt>
                <c:pt idx="840">
                  <c:v>0.28581000000000001</c:v>
                </c:pt>
                <c:pt idx="841">
                  <c:v>0.28577000000000002</c:v>
                </c:pt>
                <c:pt idx="842">
                  <c:v>0.28576000000000001</c:v>
                </c:pt>
                <c:pt idx="843">
                  <c:v>0.28572999999999998</c:v>
                </c:pt>
                <c:pt idx="844">
                  <c:v>0.28571999999999997</c:v>
                </c:pt>
                <c:pt idx="845">
                  <c:v>0.28571999999999997</c:v>
                </c:pt>
                <c:pt idx="846">
                  <c:v>0.28572999999999998</c:v>
                </c:pt>
                <c:pt idx="847">
                  <c:v>0.28571999999999997</c:v>
                </c:pt>
                <c:pt idx="848">
                  <c:v>0.28575</c:v>
                </c:pt>
                <c:pt idx="849">
                  <c:v>0.28576000000000001</c:v>
                </c:pt>
                <c:pt idx="850">
                  <c:v>0.2858</c:v>
                </c:pt>
                <c:pt idx="851">
                  <c:v>0.28581000000000001</c:v>
                </c:pt>
                <c:pt idx="852">
                  <c:v>0.28586</c:v>
                </c:pt>
                <c:pt idx="853">
                  <c:v>0.28589999999999999</c:v>
                </c:pt>
                <c:pt idx="854">
                  <c:v>0.28594000000000003</c:v>
                </c:pt>
                <c:pt idx="855">
                  <c:v>0.28600999999999999</c:v>
                </c:pt>
                <c:pt idx="856">
                  <c:v>0.28606999999999999</c:v>
                </c:pt>
                <c:pt idx="857">
                  <c:v>0.28613</c:v>
                </c:pt>
                <c:pt idx="858">
                  <c:v>0.28621000000000002</c:v>
                </c:pt>
                <c:pt idx="859">
                  <c:v>0.28626000000000001</c:v>
                </c:pt>
                <c:pt idx="860">
                  <c:v>0.28633999999999998</c:v>
                </c:pt>
                <c:pt idx="861">
                  <c:v>0.28639999999999999</c:v>
                </c:pt>
                <c:pt idx="862">
                  <c:v>0.28650999999999999</c:v>
                </c:pt>
                <c:pt idx="863">
                  <c:v>0.28656999999999999</c:v>
                </c:pt>
                <c:pt idx="864">
                  <c:v>0.28665000000000002</c:v>
                </c:pt>
                <c:pt idx="865">
                  <c:v>0.28675</c:v>
                </c:pt>
                <c:pt idx="866">
                  <c:v>0.28683999999999998</c:v>
                </c:pt>
                <c:pt idx="867">
                  <c:v>0.28692000000000001</c:v>
                </c:pt>
                <c:pt idx="868">
                  <c:v>0.28700999999999999</c:v>
                </c:pt>
                <c:pt idx="869">
                  <c:v>0.28708</c:v>
                </c:pt>
                <c:pt idx="870">
                  <c:v>0.28715000000000002</c:v>
                </c:pt>
                <c:pt idx="871">
                  <c:v>0.28722999999999999</c:v>
                </c:pt>
                <c:pt idx="872">
                  <c:v>0.28732999999999997</c:v>
                </c:pt>
                <c:pt idx="873">
                  <c:v>0.28738000000000002</c:v>
                </c:pt>
                <c:pt idx="874">
                  <c:v>0.28745999999999999</c:v>
                </c:pt>
                <c:pt idx="875">
                  <c:v>0.28750999999999999</c:v>
                </c:pt>
                <c:pt idx="876">
                  <c:v>0.28755999999999998</c:v>
                </c:pt>
                <c:pt idx="877">
                  <c:v>0.28760000000000002</c:v>
                </c:pt>
                <c:pt idx="878">
                  <c:v>0.28766999999999998</c:v>
                </c:pt>
                <c:pt idx="879">
                  <c:v>0.28769</c:v>
                </c:pt>
                <c:pt idx="880">
                  <c:v>0.28772999999999999</c:v>
                </c:pt>
                <c:pt idx="881">
                  <c:v>0.28776000000000002</c:v>
                </c:pt>
                <c:pt idx="882">
                  <c:v>0.28778999999999999</c:v>
                </c:pt>
                <c:pt idx="883">
                  <c:v>0.28778999999999999</c:v>
                </c:pt>
                <c:pt idx="884">
                  <c:v>0.28781000000000001</c:v>
                </c:pt>
                <c:pt idx="885">
                  <c:v>0.2878</c:v>
                </c:pt>
                <c:pt idx="886">
                  <c:v>0.28778999999999999</c:v>
                </c:pt>
                <c:pt idx="887">
                  <c:v>0.28778999999999999</c:v>
                </c:pt>
                <c:pt idx="888">
                  <c:v>0.28778999999999999</c:v>
                </c:pt>
                <c:pt idx="889">
                  <c:v>0.28775000000000001</c:v>
                </c:pt>
                <c:pt idx="890">
                  <c:v>0.28772999999999999</c:v>
                </c:pt>
                <c:pt idx="891">
                  <c:v>0.28769</c:v>
                </c:pt>
                <c:pt idx="892">
                  <c:v>0.28765000000000002</c:v>
                </c:pt>
                <c:pt idx="893">
                  <c:v>0.28760999999999998</c:v>
                </c:pt>
                <c:pt idx="894">
                  <c:v>0.28760000000000002</c:v>
                </c:pt>
                <c:pt idx="895">
                  <c:v>0.28752</c:v>
                </c:pt>
                <c:pt idx="896">
                  <c:v>0.28748000000000001</c:v>
                </c:pt>
                <c:pt idx="897">
                  <c:v>0.28743000000000002</c:v>
                </c:pt>
                <c:pt idx="898">
                  <c:v>0.28738999999999998</c:v>
                </c:pt>
                <c:pt idx="899">
                  <c:v>0.28732999999999997</c:v>
                </c:pt>
                <c:pt idx="900">
                  <c:v>0.28728999999999999</c:v>
                </c:pt>
                <c:pt idx="901">
                  <c:v>0.28721000000000002</c:v>
                </c:pt>
                <c:pt idx="902">
                  <c:v>0.28714000000000001</c:v>
                </c:pt>
                <c:pt idx="903">
                  <c:v>0.28709000000000001</c:v>
                </c:pt>
                <c:pt idx="904">
                  <c:v>0.28704000000000002</c:v>
                </c:pt>
                <c:pt idx="905">
                  <c:v>0.28697</c:v>
                </c:pt>
                <c:pt idx="906">
                  <c:v>0.28692000000000001</c:v>
                </c:pt>
                <c:pt idx="907">
                  <c:v>0.28684999999999999</c:v>
                </c:pt>
                <c:pt idx="908">
                  <c:v>0.28678999999999999</c:v>
                </c:pt>
                <c:pt idx="909">
                  <c:v>0.28672999999999998</c:v>
                </c:pt>
                <c:pt idx="910">
                  <c:v>0.28669</c:v>
                </c:pt>
                <c:pt idx="911">
                  <c:v>0.28660999999999998</c:v>
                </c:pt>
                <c:pt idx="912">
                  <c:v>0.28655999999999998</c:v>
                </c:pt>
                <c:pt idx="913">
                  <c:v>0.28650999999999999</c:v>
                </c:pt>
                <c:pt idx="914">
                  <c:v>0.28647</c:v>
                </c:pt>
                <c:pt idx="915">
                  <c:v>0.28639999999999999</c:v>
                </c:pt>
                <c:pt idx="916">
                  <c:v>0.28636</c:v>
                </c:pt>
                <c:pt idx="917">
                  <c:v>0.28631000000000001</c:v>
                </c:pt>
                <c:pt idx="918">
                  <c:v>0.28626000000000001</c:v>
                </c:pt>
                <c:pt idx="919">
                  <c:v>0.28621999999999997</c:v>
                </c:pt>
                <c:pt idx="920">
                  <c:v>0.28619</c:v>
                </c:pt>
                <c:pt idx="921">
                  <c:v>0.28614000000000001</c:v>
                </c:pt>
                <c:pt idx="922">
                  <c:v>0.28610999999999998</c:v>
                </c:pt>
                <c:pt idx="923">
                  <c:v>0.28605999999999998</c:v>
                </c:pt>
                <c:pt idx="924">
                  <c:v>0.28603000000000001</c:v>
                </c:pt>
                <c:pt idx="925">
                  <c:v>0.28599999999999998</c:v>
                </c:pt>
                <c:pt idx="926">
                  <c:v>0.28599999999999998</c:v>
                </c:pt>
                <c:pt idx="927">
                  <c:v>0.28595999999999999</c:v>
                </c:pt>
                <c:pt idx="928">
                  <c:v>0.28594000000000003</c:v>
                </c:pt>
                <c:pt idx="929">
                  <c:v>0.28593000000000002</c:v>
                </c:pt>
                <c:pt idx="930">
                  <c:v>0.28592000000000001</c:v>
                </c:pt>
                <c:pt idx="931">
                  <c:v>0.28589999999999999</c:v>
                </c:pt>
                <c:pt idx="932">
                  <c:v>0.28589999999999999</c:v>
                </c:pt>
                <c:pt idx="933">
                  <c:v>0.28588999999999998</c:v>
                </c:pt>
                <c:pt idx="934">
                  <c:v>0.28588000000000002</c:v>
                </c:pt>
                <c:pt idx="935">
                  <c:v>0.28588999999999998</c:v>
                </c:pt>
                <c:pt idx="936">
                  <c:v>0.28589999999999999</c:v>
                </c:pt>
                <c:pt idx="937">
                  <c:v>0.28589999999999999</c:v>
                </c:pt>
                <c:pt idx="938">
                  <c:v>0.28592000000000001</c:v>
                </c:pt>
                <c:pt idx="939">
                  <c:v>0.28592000000000001</c:v>
                </c:pt>
                <c:pt idx="940">
                  <c:v>0.28594000000000003</c:v>
                </c:pt>
                <c:pt idx="941">
                  <c:v>0.28594000000000003</c:v>
                </c:pt>
                <c:pt idx="942">
                  <c:v>0.28598000000000001</c:v>
                </c:pt>
                <c:pt idx="943">
                  <c:v>0.28598000000000001</c:v>
                </c:pt>
                <c:pt idx="944">
                  <c:v>0.28600999999999999</c:v>
                </c:pt>
                <c:pt idx="945">
                  <c:v>0.28602</c:v>
                </c:pt>
                <c:pt idx="946">
                  <c:v>0.28605999999999998</c:v>
                </c:pt>
                <c:pt idx="947">
                  <c:v>0.28605999999999998</c:v>
                </c:pt>
                <c:pt idx="948">
                  <c:v>0.28610000000000002</c:v>
                </c:pt>
                <c:pt idx="949">
                  <c:v>0.28610000000000002</c:v>
                </c:pt>
                <c:pt idx="950">
                  <c:v>0.28610999999999998</c:v>
                </c:pt>
                <c:pt idx="951">
                  <c:v>0.28614000000000001</c:v>
                </c:pt>
                <c:pt idx="952">
                  <c:v>0.28616999999999998</c:v>
                </c:pt>
                <c:pt idx="953">
                  <c:v>0.28616999999999998</c:v>
                </c:pt>
                <c:pt idx="954">
                  <c:v>0.28619</c:v>
                </c:pt>
                <c:pt idx="955">
                  <c:v>0.28617999999999999</c:v>
                </c:pt>
                <c:pt idx="956">
                  <c:v>0.28619</c:v>
                </c:pt>
                <c:pt idx="957">
                  <c:v>0.28619</c:v>
                </c:pt>
                <c:pt idx="958">
                  <c:v>0.28621999999999997</c:v>
                </c:pt>
                <c:pt idx="959">
                  <c:v>0.28619</c:v>
                </c:pt>
                <c:pt idx="960">
                  <c:v>0.28619</c:v>
                </c:pt>
                <c:pt idx="961">
                  <c:v>0.28619</c:v>
                </c:pt>
                <c:pt idx="962">
                  <c:v>0.28619</c:v>
                </c:pt>
                <c:pt idx="963">
                  <c:v>0.28617999999999999</c:v>
                </c:pt>
                <c:pt idx="964">
                  <c:v>0.28617999999999999</c:v>
                </c:pt>
                <c:pt idx="965">
                  <c:v>0.28615000000000002</c:v>
                </c:pt>
                <c:pt idx="966">
                  <c:v>0.28614000000000001</c:v>
                </c:pt>
                <c:pt idx="967">
                  <c:v>0.28613</c:v>
                </c:pt>
                <c:pt idx="968">
                  <c:v>0.28613</c:v>
                </c:pt>
                <c:pt idx="969">
                  <c:v>0.28610000000000002</c:v>
                </c:pt>
                <c:pt idx="970">
                  <c:v>0.28610000000000002</c:v>
                </c:pt>
                <c:pt idx="971">
                  <c:v>0.28606999999999999</c:v>
                </c:pt>
                <c:pt idx="972">
                  <c:v>0.28605999999999998</c:v>
                </c:pt>
                <c:pt idx="973">
                  <c:v>0.28605000000000003</c:v>
                </c:pt>
                <c:pt idx="974">
                  <c:v>0.28605999999999998</c:v>
                </c:pt>
                <c:pt idx="975">
                  <c:v>0.28602</c:v>
                </c:pt>
                <c:pt idx="976">
                  <c:v>0.28602</c:v>
                </c:pt>
                <c:pt idx="977">
                  <c:v>0.28602</c:v>
                </c:pt>
                <c:pt idx="978">
                  <c:v>0.28603000000000001</c:v>
                </c:pt>
                <c:pt idx="979">
                  <c:v>0.28602</c:v>
                </c:pt>
                <c:pt idx="980">
                  <c:v>0.28603000000000001</c:v>
                </c:pt>
                <c:pt idx="981">
                  <c:v>0.28602</c:v>
                </c:pt>
                <c:pt idx="982">
                  <c:v>0.28603000000000001</c:v>
                </c:pt>
                <c:pt idx="983">
                  <c:v>0.28605000000000003</c:v>
                </c:pt>
                <c:pt idx="984">
                  <c:v>0.28606999999999999</c:v>
                </c:pt>
                <c:pt idx="985">
                  <c:v>0.28609000000000001</c:v>
                </c:pt>
                <c:pt idx="986">
                  <c:v>0.28613</c:v>
                </c:pt>
                <c:pt idx="987">
                  <c:v>0.28614000000000001</c:v>
                </c:pt>
                <c:pt idx="988">
                  <c:v>0.28616999999999998</c:v>
                </c:pt>
                <c:pt idx="989">
                  <c:v>0.28619</c:v>
                </c:pt>
                <c:pt idx="990">
                  <c:v>0.28626000000000001</c:v>
                </c:pt>
                <c:pt idx="991">
                  <c:v>0.28627000000000002</c:v>
                </c:pt>
                <c:pt idx="992">
                  <c:v>0.28632000000000002</c:v>
                </c:pt>
                <c:pt idx="993">
                  <c:v>0.28636</c:v>
                </c:pt>
                <c:pt idx="994">
                  <c:v>0.28643000000000002</c:v>
                </c:pt>
                <c:pt idx="995">
                  <c:v>0.28647</c:v>
                </c:pt>
                <c:pt idx="996">
                  <c:v>0.28654000000000002</c:v>
                </c:pt>
                <c:pt idx="997">
                  <c:v>0.28659000000000001</c:v>
                </c:pt>
                <c:pt idx="998">
                  <c:v>0.28664000000000001</c:v>
                </c:pt>
                <c:pt idx="999">
                  <c:v>0.28671000000000002</c:v>
                </c:pt>
                <c:pt idx="1000">
                  <c:v>0.28678999999999999</c:v>
                </c:pt>
                <c:pt idx="1001">
                  <c:v>0.28684999999999999</c:v>
                </c:pt>
                <c:pt idx="1002">
                  <c:v>0.28693000000000002</c:v>
                </c:pt>
                <c:pt idx="1003">
                  <c:v>0.28698000000000001</c:v>
                </c:pt>
                <c:pt idx="1004">
                  <c:v>0.28705000000000003</c:v>
                </c:pt>
                <c:pt idx="1005">
                  <c:v>0.28710999999999998</c:v>
                </c:pt>
                <c:pt idx="1006">
                  <c:v>0.28721000000000002</c:v>
                </c:pt>
                <c:pt idx="1007">
                  <c:v>0.28726000000000002</c:v>
                </c:pt>
                <c:pt idx="1008">
                  <c:v>0.28733999999999998</c:v>
                </c:pt>
                <c:pt idx="1009">
                  <c:v>0.28739999999999999</c:v>
                </c:pt>
                <c:pt idx="1010">
                  <c:v>0.28748000000000001</c:v>
                </c:pt>
                <c:pt idx="1011">
                  <c:v>0.28754000000000002</c:v>
                </c:pt>
                <c:pt idx="1012">
                  <c:v>0.28760999999999998</c:v>
                </c:pt>
                <c:pt idx="1013">
                  <c:v>0.28767999999999999</c:v>
                </c:pt>
                <c:pt idx="1014">
                  <c:v>0.28772999999999999</c:v>
                </c:pt>
                <c:pt idx="1015">
                  <c:v>0.2878</c:v>
                </c:pt>
                <c:pt idx="1016">
                  <c:v>0.28788000000000002</c:v>
                </c:pt>
                <c:pt idx="1017">
                  <c:v>0.28792000000000001</c:v>
                </c:pt>
                <c:pt idx="1018">
                  <c:v>0.28798000000000001</c:v>
                </c:pt>
                <c:pt idx="1019">
                  <c:v>0.28802</c:v>
                </c:pt>
                <c:pt idx="1020">
                  <c:v>0.28808</c:v>
                </c:pt>
                <c:pt idx="1021">
                  <c:v>0.28811999999999999</c:v>
                </c:pt>
                <c:pt idx="1022">
                  <c:v>0.28817999999999999</c:v>
                </c:pt>
                <c:pt idx="1023">
                  <c:v>0.28819</c:v>
                </c:pt>
                <c:pt idx="1024">
                  <c:v>0.28822999999999999</c:v>
                </c:pt>
                <c:pt idx="1025">
                  <c:v>0.28826000000000002</c:v>
                </c:pt>
                <c:pt idx="1026">
                  <c:v>0.2883</c:v>
                </c:pt>
                <c:pt idx="1027">
                  <c:v>0.2883</c:v>
                </c:pt>
                <c:pt idx="1028">
                  <c:v>0.28833999999999999</c:v>
                </c:pt>
                <c:pt idx="1029">
                  <c:v>0.28833999999999999</c:v>
                </c:pt>
                <c:pt idx="1030">
                  <c:v>0.28833999999999999</c:v>
                </c:pt>
                <c:pt idx="1031">
                  <c:v>0.28835</c:v>
                </c:pt>
                <c:pt idx="1032">
                  <c:v>0.28837000000000002</c:v>
                </c:pt>
                <c:pt idx="1033">
                  <c:v>0.28835</c:v>
                </c:pt>
                <c:pt idx="1034">
                  <c:v>0.28835</c:v>
                </c:pt>
                <c:pt idx="1035">
                  <c:v>0.28833999999999999</c:v>
                </c:pt>
                <c:pt idx="1036">
                  <c:v>0.28832999999999998</c:v>
                </c:pt>
                <c:pt idx="1037">
                  <c:v>0.2883</c:v>
                </c:pt>
                <c:pt idx="1038">
                  <c:v>0.28831000000000001</c:v>
                </c:pt>
                <c:pt idx="1039">
                  <c:v>0.28826000000000002</c:v>
                </c:pt>
                <c:pt idx="1040">
                  <c:v>0.28825000000000001</c:v>
                </c:pt>
                <c:pt idx="1041">
                  <c:v>0.28821999999999998</c:v>
                </c:pt>
                <c:pt idx="1042">
                  <c:v>0.28821000000000002</c:v>
                </c:pt>
                <c:pt idx="1043">
                  <c:v>0.28816999999999998</c:v>
                </c:pt>
                <c:pt idx="1044">
                  <c:v>0.28814000000000001</c:v>
                </c:pt>
                <c:pt idx="1045">
                  <c:v>0.28810000000000002</c:v>
                </c:pt>
                <c:pt idx="1046">
                  <c:v>0.28805999999999998</c:v>
                </c:pt>
                <c:pt idx="1047">
                  <c:v>0.28804000000000002</c:v>
                </c:pt>
                <c:pt idx="1048">
                  <c:v>0.28800999999999999</c:v>
                </c:pt>
                <c:pt idx="1049">
                  <c:v>0.28797</c:v>
                </c:pt>
                <c:pt idx="1050">
                  <c:v>0.28793999999999997</c:v>
                </c:pt>
                <c:pt idx="1051">
                  <c:v>0.28789999999999999</c:v>
                </c:pt>
                <c:pt idx="1052">
                  <c:v>0.28787000000000001</c:v>
                </c:pt>
                <c:pt idx="1053">
                  <c:v>0.28782999999999997</c:v>
                </c:pt>
                <c:pt idx="1054">
                  <c:v>0.28781000000000001</c:v>
                </c:pt>
                <c:pt idx="1055">
                  <c:v>0.28776000000000002</c:v>
                </c:pt>
                <c:pt idx="1056">
                  <c:v>0.28771999999999998</c:v>
                </c:pt>
                <c:pt idx="1057">
                  <c:v>0.28769</c:v>
                </c:pt>
                <c:pt idx="1058">
                  <c:v>0.28766999999999998</c:v>
                </c:pt>
                <c:pt idx="1059">
                  <c:v>0.28760999999999998</c:v>
                </c:pt>
                <c:pt idx="1060">
                  <c:v>0.28760000000000002</c:v>
                </c:pt>
                <c:pt idx="1061">
                  <c:v>0.28754999999999997</c:v>
                </c:pt>
                <c:pt idx="1062">
                  <c:v>0.28750999999999999</c:v>
                </c:pt>
                <c:pt idx="1063">
                  <c:v>0.28748000000000001</c:v>
                </c:pt>
                <c:pt idx="1064">
                  <c:v>0.28745999999999999</c:v>
                </c:pt>
                <c:pt idx="1065">
                  <c:v>0.28742000000000001</c:v>
                </c:pt>
                <c:pt idx="1066">
                  <c:v>0.28738999999999998</c:v>
                </c:pt>
                <c:pt idx="1067">
                  <c:v>0.28734999999999999</c:v>
                </c:pt>
                <c:pt idx="1068">
                  <c:v>0.28732999999999997</c:v>
                </c:pt>
                <c:pt idx="1069">
                  <c:v>0.28728999999999999</c:v>
                </c:pt>
                <c:pt idx="1070">
                  <c:v>0.28728999999999999</c:v>
                </c:pt>
                <c:pt idx="1071">
                  <c:v>0.28722999999999999</c:v>
                </c:pt>
                <c:pt idx="1072">
                  <c:v>0.28721000000000002</c:v>
                </c:pt>
                <c:pt idx="1073">
                  <c:v>0.28717999999999999</c:v>
                </c:pt>
                <c:pt idx="1074">
                  <c:v>0.28716999999999998</c:v>
                </c:pt>
                <c:pt idx="1075">
                  <c:v>0.28713</c:v>
                </c:pt>
                <c:pt idx="1076">
                  <c:v>0.28710000000000002</c:v>
                </c:pt>
                <c:pt idx="1077">
                  <c:v>0.28708</c:v>
                </c:pt>
                <c:pt idx="1078">
                  <c:v>0.28704000000000002</c:v>
                </c:pt>
                <c:pt idx="1079">
                  <c:v>0.28702</c:v>
                </c:pt>
                <c:pt idx="1080">
                  <c:v>0.28700999999999999</c:v>
                </c:pt>
                <c:pt idx="1081">
                  <c:v>0.28697</c:v>
                </c:pt>
                <c:pt idx="1082">
                  <c:v>0.28695999999999999</c:v>
                </c:pt>
                <c:pt idx="1083">
                  <c:v>0.28692000000000001</c:v>
                </c:pt>
                <c:pt idx="1084">
                  <c:v>0.28688999999999998</c:v>
                </c:pt>
                <c:pt idx="1085">
                  <c:v>0.28686</c:v>
                </c:pt>
                <c:pt idx="1086">
                  <c:v>0.28686</c:v>
                </c:pt>
                <c:pt idx="1087">
                  <c:v>0.28681000000000001</c:v>
                </c:pt>
                <c:pt idx="1088">
                  <c:v>0.2868</c:v>
                </c:pt>
                <c:pt idx="1089">
                  <c:v>0.28677000000000002</c:v>
                </c:pt>
                <c:pt idx="1090">
                  <c:v>0.28676000000000001</c:v>
                </c:pt>
                <c:pt idx="1091">
                  <c:v>0.28671999999999997</c:v>
                </c:pt>
                <c:pt idx="1092">
                  <c:v>0.28671000000000002</c:v>
                </c:pt>
                <c:pt idx="1093">
                  <c:v>0.28666999999999998</c:v>
                </c:pt>
                <c:pt idx="1094">
                  <c:v>0.28663</c:v>
                </c:pt>
                <c:pt idx="1095">
                  <c:v>0.28660000000000002</c:v>
                </c:pt>
                <c:pt idx="1096">
                  <c:v>0.28659000000000001</c:v>
                </c:pt>
                <c:pt idx="1097">
                  <c:v>0.28655000000000003</c:v>
                </c:pt>
                <c:pt idx="1098">
                  <c:v>0.28652</c:v>
                </c:pt>
                <c:pt idx="1099">
                  <c:v>0.28647</c:v>
                </c:pt>
                <c:pt idx="1100">
                  <c:v>0.28643999999999997</c:v>
                </c:pt>
                <c:pt idx="1101">
                  <c:v>0.28639999999999999</c:v>
                </c:pt>
                <c:pt idx="1102">
                  <c:v>0.28638000000000002</c:v>
                </c:pt>
                <c:pt idx="1103">
                  <c:v>0.28632000000000002</c:v>
                </c:pt>
                <c:pt idx="1104">
                  <c:v>0.28628999999999999</c:v>
                </c:pt>
                <c:pt idx="1105">
                  <c:v>0.28625</c:v>
                </c:pt>
                <c:pt idx="1106">
                  <c:v>0.28621999999999997</c:v>
                </c:pt>
                <c:pt idx="1107">
                  <c:v>0.28616999999999998</c:v>
                </c:pt>
                <c:pt idx="1108">
                  <c:v>0.28613</c:v>
                </c:pt>
                <c:pt idx="1109">
                  <c:v>0.28606999999999999</c:v>
                </c:pt>
                <c:pt idx="1110">
                  <c:v>0.28602</c:v>
                </c:pt>
                <c:pt idx="1111">
                  <c:v>0.28598000000000001</c:v>
                </c:pt>
                <c:pt idx="1112">
                  <c:v>0.28594000000000003</c:v>
                </c:pt>
                <c:pt idx="1113">
                  <c:v>0.28588999999999998</c:v>
                </c:pt>
                <c:pt idx="1114">
                  <c:v>0.28584999999999999</c:v>
                </c:pt>
                <c:pt idx="1115">
                  <c:v>0.2858</c:v>
                </c:pt>
                <c:pt idx="1116">
                  <c:v>0.28576000000000001</c:v>
                </c:pt>
                <c:pt idx="1117">
                  <c:v>0.28571000000000002</c:v>
                </c:pt>
                <c:pt idx="1118">
                  <c:v>0.28569</c:v>
                </c:pt>
                <c:pt idx="1119">
                  <c:v>0.28563</c:v>
                </c:pt>
                <c:pt idx="1120">
                  <c:v>0.28560000000000002</c:v>
                </c:pt>
                <c:pt idx="1121">
                  <c:v>0.28555999999999998</c:v>
                </c:pt>
                <c:pt idx="1122">
                  <c:v>0.28553000000000001</c:v>
                </c:pt>
                <c:pt idx="1123">
                  <c:v>0.28549000000000002</c:v>
                </c:pt>
                <c:pt idx="1124">
                  <c:v>0.28548000000000001</c:v>
                </c:pt>
                <c:pt idx="1125">
                  <c:v>0.28544000000000003</c:v>
                </c:pt>
                <c:pt idx="1126">
                  <c:v>0.28542000000000001</c:v>
                </c:pt>
                <c:pt idx="1127">
                  <c:v>0.28539999999999999</c:v>
                </c:pt>
                <c:pt idx="1128">
                  <c:v>0.28538999999999998</c:v>
                </c:pt>
                <c:pt idx="1129">
                  <c:v>0.28536</c:v>
                </c:pt>
                <c:pt idx="1130">
                  <c:v>0.28536</c:v>
                </c:pt>
                <c:pt idx="1131">
                  <c:v>0.28534999999999999</c:v>
                </c:pt>
                <c:pt idx="1132">
                  <c:v>0.28534999999999999</c:v>
                </c:pt>
                <c:pt idx="1133">
                  <c:v>0.28533999999999998</c:v>
                </c:pt>
                <c:pt idx="1134">
                  <c:v>0.28536</c:v>
                </c:pt>
                <c:pt idx="1135">
                  <c:v>0.28534999999999999</c:v>
                </c:pt>
                <c:pt idx="1136">
                  <c:v>0.28536</c:v>
                </c:pt>
                <c:pt idx="1137">
                  <c:v>0.28538999999999998</c:v>
                </c:pt>
                <c:pt idx="1138">
                  <c:v>0.28542000000000001</c:v>
                </c:pt>
                <c:pt idx="1139">
                  <c:v>0.28543000000000002</c:v>
                </c:pt>
                <c:pt idx="1140">
                  <c:v>0.28547</c:v>
                </c:pt>
                <c:pt idx="1141">
                  <c:v>0.28548000000000001</c:v>
                </c:pt>
                <c:pt idx="1142">
                  <c:v>0.28550999999999999</c:v>
                </c:pt>
                <c:pt idx="1143">
                  <c:v>0.28555999999999998</c:v>
                </c:pt>
                <c:pt idx="1144">
                  <c:v>0.28560999999999998</c:v>
                </c:pt>
                <c:pt idx="1145">
                  <c:v>0.28564000000000001</c:v>
                </c:pt>
                <c:pt idx="1146">
                  <c:v>0.28571000000000002</c:v>
                </c:pt>
                <c:pt idx="1147">
                  <c:v>0.28575</c:v>
                </c:pt>
                <c:pt idx="1148">
                  <c:v>0.2858</c:v>
                </c:pt>
                <c:pt idx="1149">
                  <c:v>0.28584999999999999</c:v>
                </c:pt>
                <c:pt idx="1150">
                  <c:v>0.28594000000000003</c:v>
                </c:pt>
                <c:pt idx="1151">
                  <c:v>0.28598000000000001</c:v>
                </c:pt>
                <c:pt idx="1152">
                  <c:v>0.28605000000000003</c:v>
                </c:pt>
                <c:pt idx="1153">
                  <c:v>0.28610999999999998</c:v>
                </c:pt>
                <c:pt idx="1154">
                  <c:v>0.28619</c:v>
                </c:pt>
                <c:pt idx="1155">
                  <c:v>0.28626000000000001</c:v>
                </c:pt>
                <c:pt idx="1156">
                  <c:v>0.28634999999999999</c:v>
                </c:pt>
                <c:pt idx="1157">
                  <c:v>0.28642000000000001</c:v>
                </c:pt>
                <c:pt idx="1158">
                  <c:v>0.28648000000000001</c:v>
                </c:pt>
                <c:pt idx="1159">
                  <c:v>0.28655999999999998</c:v>
                </c:pt>
                <c:pt idx="1160">
                  <c:v>0.28665000000000002</c:v>
                </c:pt>
                <c:pt idx="1161">
                  <c:v>0.28671999999999997</c:v>
                </c:pt>
                <c:pt idx="1162">
                  <c:v>0.28681000000000001</c:v>
                </c:pt>
                <c:pt idx="1163">
                  <c:v>0.28688000000000002</c:v>
                </c:pt>
                <c:pt idx="1164">
                  <c:v>0.28693999999999997</c:v>
                </c:pt>
                <c:pt idx="1165">
                  <c:v>0.28700999999999999</c:v>
                </c:pt>
                <c:pt idx="1166">
                  <c:v>0.28710999999999998</c:v>
                </c:pt>
                <c:pt idx="1167">
                  <c:v>0.28715000000000002</c:v>
                </c:pt>
                <c:pt idx="1168">
                  <c:v>0.28722999999999999</c:v>
                </c:pt>
                <c:pt idx="1169">
                  <c:v>0.2873</c:v>
                </c:pt>
                <c:pt idx="1170">
                  <c:v>0.28736</c:v>
                </c:pt>
                <c:pt idx="1171">
                  <c:v>0.28742000000000001</c:v>
                </c:pt>
                <c:pt idx="1172">
                  <c:v>0.28748000000000001</c:v>
                </c:pt>
                <c:pt idx="1173">
                  <c:v>0.28754000000000002</c:v>
                </c:pt>
                <c:pt idx="1174">
                  <c:v>0.28758</c:v>
                </c:pt>
                <c:pt idx="1175">
                  <c:v>0.28763</c:v>
                </c:pt>
                <c:pt idx="1176">
                  <c:v>0.28769</c:v>
                </c:pt>
                <c:pt idx="1177">
                  <c:v>0.28771999999999998</c:v>
                </c:pt>
                <c:pt idx="1178">
                  <c:v>0.28777000000000003</c:v>
                </c:pt>
                <c:pt idx="1179">
                  <c:v>0.2878</c:v>
                </c:pt>
                <c:pt idx="1180">
                  <c:v>0.28782999999999997</c:v>
                </c:pt>
                <c:pt idx="1181">
                  <c:v>0.28783999999999998</c:v>
                </c:pt>
                <c:pt idx="1182">
                  <c:v>0.28788999999999998</c:v>
                </c:pt>
                <c:pt idx="1183">
                  <c:v>0.28788999999999998</c:v>
                </c:pt>
                <c:pt idx="1184">
                  <c:v>0.28789999999999999</c:v>
                </c:pt>
                <c:pt idx="1185">
                  <c:v>0.28792000000000001</c:v>
                </c:pt>
                <c:pt idx="1186">
                  <c:v>0.28793999999999997</c:v>
                </c:pt>
                <c:pt idx="1187">
                  <c:v>0.28793999999999997</c:v>
                </c:pt>
                <c:pt idx="1188">
                  <c:v>0.28797</c:v>
                </c:pt>
                <c:pt idx="1189">
                  <c:v>0.28795999999999999</c:v>
                </c:pt>
                <c:pt idx="1190">
                  <c:v>0.28795999999999999</c:v>
                </c:pt>
                <c:pt idx="1191">
                  <c:v>0.28795999999999999</c:v>
                </c:pt>
                <c:pt idx="1192">
                  <c:v>0.28797</c:v>
                </c:pt>
                <c:pt idx="1193">
                  <c:v>0.28795999999999999</c:v>
                </c:pt>
                <c:pt idx="1194">
                  <c:v>0.28797</c:v>
                </c:pt>
                <c:pt idx="1195">
                  <c:v>0.28795999999999999</c:v>
                </c:pt>
                <c:pt idx="1196">
                  <c:v>0.28795999999999999</c:v>
                </c:pt>
                <c:pt idx="1197">
                  <c:v>0.28793999999999997</c:v>
                </c:pt>
                <c:pt idx="1198">
                  <c:v>0.28795999999999999</c:v>
                </c:pt>
                <c:pt idx="1199">
                  <c:v>0.28793000000000002</c:v>
                </c:pt>
                <c:pt idx="1200">
                  <c:v>0.28793000000000002</c:v>
                </c:pt>
                <c:pt idx="1201">
                  <c:v>0.28792000000000001</c:v>
                </c:pt>
                <c:pt idx="1202">
                  <c:v>0.28793000000000002</c:v>
                </c:pt>
                <c:pt idx="1203">
                  <c:v>0.28792000000000001</c:v>
                </c:pt>
                <c:pt idx="1204">
                  <c:v>0.28792000000000001</c:v>
                </c:pt>
                <c:pt idx="1205">
                  <c:v>0.28789999999999999</c:v>
                </c:pt>
                <c:pt idx="1206">
                  <c:v>0.28788999999999998</c:v>
                </c:pt>
                <c:pt idx="1207">
                  <c:v>0.28789999999999999</c:v>
                </c:pt>
                <c:pt idx="1208">
                  <c:v>0.28792000000000001</c:v>
                </c:pt>
                <c:pt idx="1209">
                  <c:v>0.28789999999999999</c:v>
                </c:pt>
                <c:pt idx="1210">
                  <c:v>0.28792000000000001</c:v>
                </c:pt>
                <c:pt idx="1211">
                  <c:v>0.28789999999999999</c:v>
                </c:pt>
                <c:pt idx="1212">
                  <c:v>0.28789999999999999</c:v>
                </c:pt>
                <c:pt idx="1213">
                  <c:v>0.28789999999999999</c:v>
                </c:pt>
                <c:pt idx="1214">
                  <c:v>0.28793000000000002</c:v>
                </c:pt>
                <c:pt idx="1215">
                  <c:v>0.28792000000000001</c:v>
                </c:pt>
                <c:pt idx="1216">
                  <c:v>0.28793000000000002</c:v>
                </c:pt>
                <c:pt idx="1217">
                  <c:v>0.28793999999999997</c:v>
                </c:pt>
                <c:pt idx="1218">
                  <c:v>0.28795999999999999</c:v>
                </c:pt>
                <c:pt idx="1219">
                  <c:v>0.28795999999999999</c:v>
                </c:pt>
                <c:pt idx="1220">
                  <c:v>0.28798000000000001</c:v>
                </c:pt>
                <c:pt idx="1221">
                  <c:v>0.28798000000000001</c:v>
                </c:pt>
                <c:pt idx="1222">
                  <c:v>0.28799999999999998</c:v>
                </c:pt>
                <c:pt idx="1223">
                  <c:v>0.28800999999999999</c:v>
                </c:pt>
                <c:pt idx="1224">
                  <c:v>0.28804000000000002</c:v>
                </c:pt>
                <c:pt idx="1225">
                  <c:v>0.28804000000000002</c:v>
                </c:pt>
                <c:pt idx="1226">
                  <c:v>0.28805999999999998</c:v>
                </c:pt>
                <c:pt idx="1227">
                  <c:v>0.28808</c:v>
                </c:pt>
                <c:pt idx="1228">
                  <c:v>0.28809000000000001</c:v>
                </c:pt>
                <c:pt idx="1229">
                  <c:v>0.28810000000000002</c:v>
                </c:pt>
                <c:pt idx="1230">
                  <c:v>0.28813</c:v>
                </c:pt>
                <c:pt idx="1231">
                  <c:v>0.28813</c:v>
                </c:pt>
                <c:pt idx="1232">
                  <c:v>0.28814000000000001</c:v>
                </c:pt>
                <c:pt idx="1233">
                  <c:v>0.28815000000000002</c:v>
                </c:pt>
                <c:pt idx="1234">
                  <c:v>0.28817999999999999</c:v>
                </c:pt>
                <c:pt idx="1235">
                  <c:v>0.28817999999999999</c:v>
                </c:pt>
                <c:pt idx="1236">
                  <c:v>0.28819</c:v>
                </c:pt>
                <c:pt idx="1237">
                  <c:v>0.28819</c:v>
                </c:pt>
                <c:pt idx="1238">
                  <c:v>0.28819</c:v>
                </c:pt>
                <c:pt idx="1239">
                  <c:v>0.28819</c:v>
                </c:pt>
                <c:pt idx="1240">
                  <c:v>0.28821000000000002</c:v>
                </c:pt>
                <c:pt idx="1241">
                  <c:v>0.28819</c:v>
                </c:pt>
                <c:pt idx="1242">
                  <c:v>0.28821000000000002</c:v>
                </c:pt>
                <c:pt idx="1243">
                  <c:v>0.28817999999999999</c:v>
                </c:pt>
                <c:pt idx="1244">
                  <c:v>0.28816999999999998</c:v>
                </c:pt>
                <c:pt idx="1245">
                  <c:v>0.28815000000000002</c:v>
                </c:pt>
                <c:pt idx="1246">
                  <c:v>0.28815000000000002</c:v>
                </c:pt>
                <c:pt idx="1247">
                  <c:v>0.28811999999999999</c:v>
                </c:pt>
                <c:pt idx="1248">
                  <c:v>0.28810000000000002</c:v>
                </c:pt>
                <c:pt idx="1249">
                  <c:v>0.28808</c:v>
                </c:pt>
                <c:pt idx="1250">
                  <c:v>0.28804999999999997</c:v>
                </c:pt>
                <c:pt idx="1251">
                  <c:v>0.28800999999999999</c:v>
                </c:pt>
                <c:pt idx="1252">
                  <c:v>0.28798000000000001</c:v>
                </c:pt>
                <c:pt idx="1253">
                  <c:v>0.28793000000000002</c:v>
                </c:pt>
                <c:pt idx="1254">
                  <c:v>0.28788000000000002</c:v>
                </c:pt>
                <c:pt idx="1255">
                  <c:v>0.28783999999999998</c:v>
                </c:pt>
                <c:pt idx="1256">
                  <c:v>0.2878</c:v>
                </c:pt>
                <c:pt idx="1257">
                  <c:v>0.28775000000000001</c:v>
                </c:pt>
                <c:pt idx="1258">
                  <c:v>0.28771000000000002</c:v>
                </c:pt>
                <c:pt idx="1259">
                  <c:v>0.28764000000000001</c:v>
                </c:pt>
                <c:pt idx="1260">
                  <c:v>0.28758</c:v>
                </c:pt>
                <c:pt idx="1261">
                  <c:v>0.28752</c:v>
                </c:pt>
                <c:pt idx="1262">
                  <c:v>0.28748000000000001</c:v>
                </c:pt>
                <c:pt idx="1263">
                  <c:v>0.28739999999999999</c:v>
                </c:pt>
                <c:pt idx="1264">
                  <c:v>0.28734999999999999</c:v>
                </c:pt>
                <c:pt idx="1265">
                  <c:v>0.28728999999999999</c:v>
                </c:pt>
                <c:pt idx="1266">
                  <c:v>0.28722999999999999</c:v>
                </c:pt>
                <c:pt idx="1267">
                  <c:v>0.28715000000000002</c:v>
                </c:pt>
                <c:pt idx="1268">
                  <c:v>0.28710999999999998</c:v>
                </c:pt>
                <c:pt idx="1269">
                  <c:v>0.28704000000000002</c:v>
                </c:pt>
                <c:pt idx="1270">
                  <c:v>0.28697</c:v>
                </c:pt>
                <c:pt idx="1271">
                  <c:v>0.28692000000000001</c:v>
                </c:pt>
                <c:pt idx="1272">
                  <c:v>0.28686</c:v>
                </c:pt>
                <c:pt idx="1273">
                  <c:v>0.2868</c:v>
                </c:pt>
                <c:pt idx="1274">
                  <c:v>0.28675</c:v>
                </c:pt>
                <c:pt idx="1275">
                  <c:v>0.28667999999999999</c:v>
                </c:pt>
                <c:pt idx="1276">
                  <c:v>0.28663</c:v>
                </c:pt>
                <c:pt idx="1277">
                  <c:v>0.28656999999999999</c:v>
                </c:pt>
                <c:pt idx="1278">
                  <c:v>0.28655000000000003</c:v>
                </c:pt>
                <c:pt idx="1279">
                  <c:v>0.28647</c:v>
                </c:pt>
                <c:pt idx="1280">
                  <c:v>0.28643000000000002</c:v>
                </c:pt>
                <c:pt idx="1281">
                  <c:v>0.28638999999999998</c:v>
                </c:pt>
                <c:pt idx="1282">
                  <c:v>0.28636</c:v>
                </c:pt>
                <c:pt idx="1283">
                  <c:v>0.28631000000000001</c:v>
                </c:pt>
                <c:pt idx="1284">
                  <c:v>0.28627000000000002</c:v>
                </c:pt>
                <c:pt idx="1285">
                  <c:v>0.28622999999999998</c:v>
                </c:pt>
                <c:pt idx="1286">
                  <c:v>0.28617999999999999</c:v>
                </c:pt>
                <c:pt idx="1287">
                  <c:v>0.28615000000000002</c:v>
                </c:pt>
                <c:pt idx="1288">
                  <c:v>0.28614000000000001</c:v>
                </c:pt>
                <c:pt idx="1289">
                  <c:v>0.28610000000000002</c:v>
                </c:pt>
                <c:pt idx="1290">
                  <c:v>0.28606999999999999</c:v>
                </c:pt>
                <c:pt idx="1291">
                  <c:v>0.28603000000000001</c:v>
                </c:pt>
                <c:pt idx="1292">
                  <c:v>0.28602</c:v>
                </c:pt>
                <c:pt idx="1293">
                  <c:v>0.28599999999999998</c:v>
                </c:pt>
                <c:pt idx="1294">
                  <c:v>0.28599999999999998</c:v>
                </c:pt>
                <c:pt idx="1295">
                  <c:v>0.28595999999999999</c:v>
                </c:pt>
                <c:pt idx="1296">
                  <c:v>0.28594000000000003</c:v>
                </c:pt>
                <c:pt idx="1297">
                  <c:v>0.28593000000000002</c:v>
                </c:pt>
                <c:pt idx="1298">
                  <c:v>0.28593000000000002</c:v>
                </c:pt>
                <c:pt idx="1299">
                  <c:v>0.28592000000000001</c:v>
                </c:pt>
                <c:pt idx="1300">
                  <c:v>0.28592000000000001</c:v>
                </c:pt>
                <c:pt idx="1301">
                  <c:v>0.28589999999999999</c:v>
                </c:pt>
                <c:pt idx="1302">
                  <c:v>0.28589999999999999</c:v>
                </c:pt>
                <c:pt idx="1303">
                  <c:v>0.28589999999999999</c:v>
                </c:pt>
                <c:pt idx="1304">
                  <c:v>0.28593000000000002</c:v>
                </c:pt>
                <c:pt idx="1305">
                  <c:v>0.28592000000000001</c:v>
                </c:pt>
                <c:pt idx="1306">
                  <c:v>0.28594000000000003</c:v>
                </c:pt>
                <c:pt idx="1307">
                  <c:v>0.28594000000000003</c:v>
                </c:pt>
                <c:pt idx="1308">
                  <c:v>0.28595999999999999</c:v>
                </c:pt>
                <c:pt idx="1309">
                  <c:v>0.28595999999999999</c:v>
                </c:pt>
                <c:pt idx="1310">
                  <c:v>0.28600999999999999</c:v>
                </c:pt>
                <c:pt idx="1311">
                  <c:v>0.28599999999999998</c:v>
                </c:pt>
                <c:pt idx="1312">
                  <c:v>0.28602</c:v>
                </c:pt>
                <c:pt idx="1313">
                  <c:v>0.28605000000000003</c:v>
                </c:pt>
                <c:pt idx="1314">
                  <c:v>0.28609000000000001</c:v>
                </c:pt>
                <c:pt idx="1315">
                  <c:v>0.28610000000000002</c:v>
                </c:pt>
                <c:pt idx="1316">
                  <c:v>0.28614000000000001</c:v>
                </c:pt>
                <c:pt idx="1317">
                  <c:v>0.28616999999999998</c:v>
                </c:pt>
                <c:pt idx="1318">
                  <c:v>0.28619</c:v>
                </c:pt>
                <c:pt idx="1319">
                  <c:v>0.28622999999999998</c:v>
                </c:pt>
                <c:pt idx="1320">
                  <c:v>0.28627000000000002</c:v>
                </c:pt>
                <c:pt idx="1321">
                  <c:v>0.28628999999999999</c:v>
                </c:pt>
                <c:pt idx="1322">
                  <c:v>0.28633999999999998</c:v>
                </c:pt>
                <c:pt idx="1323">
                  <c:v>0.28634999999999999</c:v>
                </c:pt>
                <c:pt idx="1324">
                  <c:v>0.28638999999999998</c:v>
                </c:pt>
                <c:pt idx="1325">
                  <c:v>0.28642000000000001</c:v>
                </c:pt>
                <c:pt idx="1326">
                  <c:v>0.28647</c:v>
                </c:pt>
                <c:pt idx="1327">
                  <c:v>0.28647</c:v>
                </c:pt>
                <c:pt idx="1328">
                  <c:v>0.28650999999999999</c:v>
                </c:pt>
                <c:pt idx="1329">
                  <c:v>0.28654000000000002</c:v>
                </c:pt>
                <c:pt idx="1330">
                  <c:v>0.28656999999999999</c:v>
                </c:pt>
                <c:pt idx="1331">
                  <c:v>0.28659000000000001</c:v>
                </c:pt>
                <c:pt idx="1332">
                  <c:v>0.28663</c:v>
                </c:pt>
                <c:pt idx="1333">
                  <c:v>0.28663</c:v>
                </c:pt>
                <c:pt idx="1334">
                  <c:v>0.28665000000000002</c:v>
                </c:pt>
                <c:pt idx="1335">
                  <c:v>0.28666999999999998</c:v>
                </c:pt>
                <c:pt idx="1336">
                  <c:v>0.28671000000000002</c:v>
                </c:pt>
                <c:pt idx="1337">
                  <c:v>0.28671000000000002</c:v>
                </c:pt>
                <c:pt idx="1338">
                  <c:v>0.28672999999999998</c:v>
                </c:pt>
                <c:pt idx="1339">
                  <c:v>0.28672999999999998</c:v>
                </c:pt>
                <c:pt idx="1340">
                  <c:v>0.28675</c:v>
                </c:pt>
                <c:pt idx="1341">
                  <c:v>0.28675</c:v>
                </c:pt>
                <c:pt idx="1342">
                  <c:v>0.28678999999999999</c:v>
                </c:pt>
                <c:pt idx="1343">
                  <c:v>0.28677000000000002</c:v>
                </c:pt>
                <c:pt idx="1344">
                  <c:v>0.28678999999999999</c:v>
                </c:pt>
                <c:pt idx="1345">
                  <c:v>0.28678999999999999</c:v>
                </c:pt>
                <c:pt idx="1346">
                  <c:v>0.28681000000000001</c:v>
                </c:pt>
                <c:pt idx="1347">
                  <c:v>0.2868</c:v>
                </c:pt>
                <c:pt idx="1348">
                  <c:v>0.28682000000000002</c:v>
                </c:pt>
                <c:pt idx="1349">
                  <c:v>0.28682000000000002</c:v>
                </c:pt>
                <c:pt idx="1350">
                  <c:v>0.28682000000000002</c:v>
                </c:pt>
                <c:pt idx="1351">
                  <c:v>0.28683999999999998</c:v>
                </c:pt>
                <c:pt idx="1352">
                  <c:v>0.28686</c:v>
                </c:pt>
                <c:pt idx="1353">
                  <c:v>0.28684999999999999</c:v>
                </c:pt>
                <c:pt idx="1354">
                  <c:v>0.28688000000000002</c:v>
                </c:pt>
                <c:pt idx="1355">
                  <c:v>0.28688000000000002</c:v>
                </c:pt>
                <c:pt idx="1356">
                  <c:v>0.28688999999999998</c:v>
                </c:pt>
                <c:pt idx="1357">
                  <c:v>0.28689999999999999</c:v>
                </c:pt>
                <c:pt idx="1358">
                  <c:v>0.28693000000000002</c:v>
                </c:pt>
                <c:pt idx="1359">
                  <c:v>0.28693000000000002</c:v>
                </c:pt>
                <c:pt idx="1360">
                  <c:v>0.28695999999999999</c:v>
                </c:pt>
                <c:pt idx="1361">
                  <c:v>0.28697</c:v>
                </c:pt>
                <c:pt idx="1362">
                  <c:v>0.28699999999999998</c:v>
                </c:pt>
                <c:pt idx="1363">
                  <c:v>0.28700999999999999</c:v>
                </c:pt>
                <c:pt idx="1364">
                  <c:v>0.28705000000000003</c:v>
                </c:pt>
                <c:pt idx="1365">
                  <c:v>0.28705999999999998</c:v>
                </c:pt>
                <c:pt idx="1366">
                  <c:v>0.28708</c:v>
                </c:pt>
                <c:pt idx="1367">
                  <c:v>0.28710999999999998</c:v>
                </c:pt>
                <c:pt idx="1368">
                  <c:v>0.28715000000000002</c:v>
                </c:pt>
                <c:pt idx="1369">
                  <c:v>0.28716999999999998</c:v>
                </c:pt>
                <c:pt idx="1370">
                  <c:v>0.28721000000000002</c:v>
                </c:pt>
                <c:pt idx="1371">
                  <c:v>0.28722999999999999</c:v>
                </c:pt>
                <c:pt idx="1372">
                  <c:v>0.28726000000000002</c:v>
                </c:pt>
                <c:pt idx="1373">
                  <c:v>0.28728999999999999</c:v>
                </c:pt>
                <c:pt idx="1374">
                  <c:v>0.28733999999999998</c:v>
                </c:pt>
                <c:pt idx="1375">
                  <c:v>0.28734999999999999</c:v>
                </c:pt>
                <c:pt idx="1376">
                  <c:v>0.28738000000000002</c:v>
                </c:pt>
                <c:pt idx="1377">
                  <c:v>0.28742000000000001</c:v>
                </c:pt>
                <c:pt idx="1378">
                  <c:v>0.28745999999999999</c:v>
                </c:pt>
                <c:pt idx="1379">
                  <c:v>0.28748000000000001</c:v>
                </c:pt>
                <c:pt idx="1380">
                  <c:v>0.28752</c:v>
                </c:pt>
                <c:pt idx="1381">
                  <c:v>0.28754999999999997</c:v>
                </c:pt>
                <c:pt idx="1382">
                  <c:v>0.28758</c:v>
                </c:pt>
                <c:pt idx="1383">
                  <c:v>0.28760999999999998</c:v>
                </c:pt>
                <c:pt idx="1384">
                  <c:v>0.28765000000000002</c:v>
                </c:pt>
                <c:pt idx="1385">
                  <c:v>0.28766999999999998</c:v>
                </c:pt>
                <c:pt idx="1386">
                  <c:v>0.28771999999999998</c:v>
                </c:pt>
                <c:pt idx="1387">
                  <c:v>0.28772999999999999</c:v>
                </c:pt>
                <c:pt idx="1388">
                  <c:v>0.28776000000000002</c:v>
                </c:pt>
                <c:pt idx="1389">
                  <c:v>0.28778999999999999</c:v>
                </c:pt>
                <c:pt idx="1390">
                  <c:v>0.28783999999999998</c:v>
                </c:pt>
                <c:pt idx="1391">
                  <c:v>0.28783999999999998</c:v>
                </c:pt>
                <c:pt idx="1392">
                  <c:v>0.28787000000000001</c:v>
                </c:pt>
                <c:pt idx="1393">
                  <c:v>0.28788999999999998</c:v>
                </c:pt>
                <c:pt idx="1394">
                  <c:v>0.28793000000000002</c:v>
                </c:pt>
                <c:pt idx="1395">
                  <c:v>0.28793999999999997</c:v>
                </c:pt>
                <c:pt idx="1396">
                  <c:v>0.28798000000000001</c:v>
                </c:pt>
                <c:pt idx="1397">
                  <c:v>0.28798000000000001</c:v>
                </c:pt>
                <c:pt idx="1398">
                  <c:v>0.28800999999999999</c:v>
                </c:pt>
                <c:pt idx="1399">
                  <c:v>0.28802</c:v>
                </c:pt>
                <c:pt idx="1400">
                  <c:v>0.28805999999999998</c:v>
                </c:pt>
                <c:pt idx="1401">
                  <c:v>0.28805999999999998</c:v>
                </c:pt>
                <c:pt idx="1402">
                  <c:v>0.28809000000000001</c:v>
                </c:pt>
                <c:pt idx="1403">
                  <c:v>0.28810000000000002</c:v>
                </c:pt>
                <c:pt idx="1404">
                  <c:v>0.28811999999999999</c:v>
                </c:pt>
                <c:pt idx="1405">
                  <c:v>0.28813</c:v>
                </c:pt>
                <c:pt idx="1406">
                  <c:v>0.28815000000000002</c:v>
                </c:pt>
                <c:pt idx="1407">
                  <c:v>0.28814000000000001</c:v>
                </c:pt>
                <c:pt idx="1408">
                  <c:v>0.28816999999999998</c:v>
                </c:pt>
                <c:pt idx="1409">
                  <c:v>0.28816999999999998</c:v>
                </c:pt>
                <c:pt idx="1410">
                  <c:v>0.28819</c:v>
                </c:pt>
                <c:pt idx="1411">
                  <c:v>0.28817999999999999</c:v>
                </c:pt>
                <c:pt idx="1412">
                  <c:v>0.28819</c:v>
                </c:pt>
                <c:pt idx="1413">
                  <c:v>0.28819</c:v>
                </c:pt>
                <c:pt idx="1414">
                  <c:v>0.28819</c:v>
                </c:pt>
                <c:pt idx="1415">
                  <c:v>0.28819</c:v>
                </c:pt>
                <c:pt idx="1416">
                  <c:v>0.28821000000000002</c:v>
                </c:pt>
                <c:pt idx="1417">
                  <c:v>0.28819</c:v>
                </c:pt>
                <c:pt idx="1418">
                  <c:v>0.28821000000000002</c:v>
                </c:pt>
                <c:pt idx="1419">
                  <c:v>0.28819</c:v>
                </c:pt>
                <c:pt idx="1420">
                  <c:v>0.28817999999999999</c:v>
                </c:pt>
                <c:pt idx="1421">
                  <c:v>0.28817999999999999</c:v>
                </c:pt>
                <c:pt idx="1422">
                  <c:v>0.28819</c:v>
                </c:pt>
                <c:pt idx="1423">
                  <c:v>0.28816999999999998</c:v>
                </c:pt>
                <c:pt idx="1424">
                  <c:v>0.28815000000000002</c:v>
                </c:pt>
                <c:pt idx="1425">
                  <c:v>0.28815000000000002</c:v>
                </c:pt>
                <c:pt idx="1426">
                  <c:v>0.28814000000000001</c:v>
                </c:pt>
                <c:pt idx="1427">
                  <c:v>0.28813</c:v>
                </c:pt>
                <c:pt idx="1428">
                  <c:v>0.28811999999999999</c:v>
                </c:pt>
                <c:pt idx="1429">
                  <c:v>0.28809000000000001</c:v>
                </c:pt>
                <c:pt idx="1430">
                  <c:v>0.28808</c:v>
                </c:pt>
                <c:pt idx="1431">
                  <c:v>0.28805999999999998</c:v>
                </c:pt>
                <c:pt idx="1432">
                  <c:v>0.28804999999999997</c:v>
                </c:pt>
                <c:pt idx="1433">
                  <c:v>0.28802</c:v>
                </c:pt>
                <c:pt idx="1434">
                  <c:v>0.28800999999999999</c:v>
                </c:pt>
                <c:pt idx="1435">
                  <c:v>0.28798000000000001</c:v>
                </c:pt>
                <c:pt idx="1436">
                  <c:v>0.28795999999999999</c:v>
                </c:pt>
                <c:pt idx="1437">
                  <c:v>0.28793000000000002</c:v>
                </c:pt>
                <c:pt idx="1438">
                  <c:v>0.28793000000000002</c:v>
                </c:pt>
                <c:pt idx="1439">
                  <c:v>0.28788000000000002</c:v>
                </c:pt>
                <c:pt idx="1440">
                  <c:v>0.28787000000000001</c:v>
                </c:pt>
                <c:pt idx="1441">
                  <c:v>0.28783999999999998</c:v>
                </c:pt>
                <c:pt idx="1442">
                  <c:v>0.28782999999999997</c:v>
                </c:pt>
                <c:pt idx="1443">
                  <c:v>0.28778999999999999</c:v>
                </c:pt>
                <c:pt idx="1444">
                  <c:v>0.28776000000000002</c:v>
                </c:pt>
                <c:pt idx="1445">
                  <c:v>0.28771999999999998</c:v>
                </c:pt>
                <c:pt idx="1446">
                  <c:v>0.28769</c:v>
                </c:pt>
                <c:pt idx="1447">
                  <c:v>0.28766999999999998</c:v>
                </c:pt>
                <c:pt idx="1448">
                  <c:v>0.28764000000000001</c:v>
                </c:pt>
                <c:pt idx="1449">
                  <c:v>0.28760000000000002</c:v>
                </c:pt>
                <c:pt idx="1450">
                  <c:v>0.28759000000000001</c:v>
                </c:pt>
                <c:pt idx="1451">
                  <c:v>0.28754000000000002</c:v>
                </c:pt>
                <c:pt idx="1452">
                  <c:v>0.28750999999999999</c:v>
                </c:pt>
                <c:pt idx="1453">
                  <c:v>0.28747</c:v>
                </c:pt>
                <c:pt idx="1454">
                  <c:v>0.28747</c:v>
                </c:pt>
                <c:pt idx="1455">
                  <c:v>0.28742000000000001</c:v>
                </c:pt>
                <c:pt idx="1456">
                  <c:v>0.28738999999999998</c:v>
                </c:pt>
                <c:pt idx="1457">
                  <c:v>0.28736</c:v>
                </c:pt>
                <c:pt idx="1458">
                  <c:v>0.28733999999999998</c:v>
                </c:pt>
                <c:pt idx="1459">
                  <c:v>0.2873</c:v>
                </c:pt>
                <c:pt idx="1460">
                  <c:v>0.28727000000000003</c:v>
                </c:pt>
                <c:pt idx="1461">
                  <c:v>0.28722999999999999</c:v>
                </c:pt>
                <c:pt idx="1462">
                  <c:v>0.28721000000000002</c:v>
                </c:pt>
                <c:pt idx="1463">
                  <c:v>0.28717999999999999</c:v>
                </c:pt>
                <c:pt idx="1464">
                  <c:v>0.28716999999999998</c:v>
                </c:pt>
                <c:pt idx="1465">
                  <c:v>0.28713</c:v>
                </c:pt>
                <c:pt idx="1466">
                  <c:v>0.28710000000000002</c:v>
                </c:pt>
                <c:pt idx="1467">
                  <c:v>0.28705999999999998</c:v>
                </c:pt>
                <c:pt idx="1468">
                  <c:v>0.28704000000000002</c:v>
                </c:pt>
                <c:pt idx="1469">
                  <c:v>0.28700999999999999</c:v>
                </c:pt>
                <c:pt idx="1470">
                  <c:v>0.28700999999999999</c:v>
                </c:pt>
                <c:pt idx="1471">
                  <c:v>0.28695999999999999</c:v>
                </c:pt>
                <c:pt idx="1472">
                  <c:v>0.28693999999999997</c:v>
                </c:pt>
                <c:pt idx="1473">
                  <c:v>0.28692000000000001</c:v>
                </c:pt>
                <c:pt idx="1474">
                  <c:v>0.28689999999999999</c:v>
                </c:pt>
                <c:pt idx="1475">
                  <c:v>0.28686</c:v>
                </c:pt>
                <c:pt idx="1476">
                  <c:v>0.28684999999999999</c:v>
                </c:pt>
                <c:pt idx="1477">
                  <c:v>0.28682000000000002</c:v>
                </c:pt>
                <c:pt idx="1478">
                  <c:v>0.2868</c:v>
                </c:pt>
                <c:pt idx="1479">
                  <c:v>0.28677000000000002</c:v>
                </c:pt>
                <c:pt idx="1480">
                  <c:v>0.28677000000000002</c:v>
                </c:pt>
                <c:pt idx="1481">
                  <c:v>0.28672999999999998</c:v>
                </c:pt>
                <c:pt idx="1482">
                  <c:v>0.28671999999999997</c:v>
                </c:pt>
                <c:pt idx="1483">
                  <c:v>0.28669</c:v>
                </c:pt>
                <c:pt idx="1484">
                  <c:v>0.28666999999999998</c:v>
                </c:pt>
                <c:pt idx="1485">
                  <c:v>0.28664000000000001</c:v>
                </c:pt>
                <c:pt idx="1486">
                  <c:v>0.28665000000000002</c:v>
                </c:pt>
                <c:pt idx="1487">
                  <c:v>0.28660999999999998</c:v>
                </c:pt>
                <c:pt idx="1488">
                  <c:v>0.28660000000000002</c:v>
                </c:pt>
                <c:pt idx="1489">
                  <c:v>0.28656999999999999</c:v>
                </c:pt>
                <c:pt idx="1490">
                  <c:v>0.28656999999999999</c:v>
                </c:pt>
                <c:pt idx="1491">
                  <c:v>0.28655000000000003</c:v>
                </c:pt>
                <c:pt idx="1492">
                  <c:v>0.28654000000000002</c:v>
                </c:pt>
                <c:pt idx="1493">
                  <c:v>0.28650999999999999</c:v>
                </c:pt>
                <c:pt idx="1494">
                  <c:v>0.28649999999999998</c:v>
                </c:pt>
                <c:pt idx="1495">
                  <c:v>0.28648000000000001</c:v>
                </c:pt>
                <c:pt idx="1496">
                  <c:v>0.28648000000000001</c:v>
                </c:pt>
                <c:pt idx="1497">
                  <c:v>0.28645999999999999</c:v>
                </c:pt>
                <c:pt idx="1498">
                  <c:v>0.28645999999999999</c:v>
                </c:pt>
                <c:pt idx="1499">
                  <c:v>0.28643000000000002</c:v>
                </c:pt>
                <c:pt idx="1500">
                  <c:v>0.28643000000000002</c:v>
                </c:pt>
                <c:pt idx="1501">
                  <c:v>0.28639999999999999</c:v>
                </c:pt>
                <c:pt idx="1502">
                  <c:v>0.28643000000000002</c:v>
                </c:pt>
                <c:pt idx="1503">
                  <c:v>0.28639999999999999</c:v>
                </c:pt>
                <c:pt idx="1504">
                  <c:v>0.28639999999999999</c:v>
                </c:pt>
                <c:pt idx="1505">
                  <c:v>0.28638999999999998</c:v>
                </c:pt>
                <c:pt idx="1506">
                  <c:v>0.28639999999999999</c:v>
                </c:pt>
                <c:pt idx="1507">
                  <c:v>0.28638999999999998</c:v>
                </c:pt>
                <c:pt idx="1508">
                  <c:v>0.28639999999999999</c:v>
                </c:pt>
                <c:pt idx="1509">
                  <c:v>0.28639999999999999</c:v>
                </c:pt>
                <c:pt idx="1510">
                  <c:v>0.28639999999999999</c:v>
                </c:pt>
                <c:pt idx="1511">
                  <c:v>0.28642000000000001</c:v>
                </c:pt>
                <c:pt idx="1512">
                  <c:v>0.28643000000000002</c:v>
                </c:pt>
                <c:pt idx="1513">
                  <c:v>0.28643000000000002</c:v>
                </c:pt>
                <c:pt idx="1514">
                  <c:v>0.28645999999999999</c:v>
                </c:pt>
                <c:pt idx="1515">
                  <c:v>0.28645999999999999</c:v>
                </c:pt>
                <c:pt idx="1516">
                  <c:v>0.28647</c:v>
                </c:pt>
                <c:pt idx="1517">
                  <c:v>0.28648000000000001</c:v>
                </c:pt>
                <c:pt idx="1518">
                  <c:v>0.28652</c:v>
                </c:pt>
                <c:pt idx="1519">
                  <c:v>0.28652</c:v>
                </c:pt>
                <c:pt idx="1520">
                  <c:v>0.28655000000000003</c:v>
                </c:pt>
                <c:pt idx="1521">
                  <c:v>0.28656999999999999</c:v>
                </c:pt>
                <c:pt idx="1522">
                  <c:v>0.28660000000000002</c:v>
                </c:pt>
                <c:pt idx="1523">
                  <c:v>0.28663</c:v>
                </c:pt>
                <c:pt idx="1524">
                  <c:v>0.28665000000000002</c:v>
                </c:pt>
                <c:pt idx="1525">
                  <c:v>0.28667999999999999</c:v>
                </c:pt>
                <c:pt idx="1526">
                  <c:v>0.28671000000000002</c:v>
                </c:pt>
                <c:pt idx="1527">
                  <c:v>0.28672999999999998</c:v>
                </c:pt>
                <c:pt idx="1528">
                  <c:v>0.28678999999999999</c:v>
                </c:pt>
                <c:pt idx="1529">
                  <c:v>0.2868</c:v>
                </c:pt>
                <c:pt idx="1530">
                  <c:v>0.28684999999999999</c:v>
                </c:pt>
                <c:pt idx="1531">
                  <c:v>0.28686</c:v>
                </c:pt>
                <c:pt idx="1532">
                  <c:v>0.28689999999999999</c:v>
                </c:pt>
                <c:pt idx="1533">
                  <c:v>0.28693000000000002</c:v>
                </c:pt>
                <c:pt idx="1534">
                  <c:v>0.28698000000000001</c:v>
                </c:pt>
                <c:pt idx="1535">
                  <c:v>0.28699999999999998</c:v>
                </c:pt>
                <c:pt idx="1536">
                  <c:v>0.28704000000000002</c:v>
                </c:pt>
                <c:pt idx="1537">
                  <c:v>0.28708</c:v>
                </c:pt>
                <c:pt idx="1538">
                  <c:v>0.28710999999999998</c:v>
                </c:pt>
                <c:pt idx="1539">
                  <c:v>0.28714000000000001</c:v>
                </c:pt>
                <c:pt idx="1540">
                  <c:v>0.28719</c:v>
                </c:pt>
                <c:pt idx="1541">
                  <c:v>0.28721999999999998</c:v>
                </c:pt>
                <c:pt idx="1542">
                  <c:v>0.28725000000000001</c:v>
                </c:pt>
                <c:pt idx="1543">
                  <c:v>0.28728999999999999</c:v>
                </c:pt>
                <c:pt idx="1544">
                  <c:v>0.28732999999999997</c:v>
                </c:pt>
                <c:pt idx="1545">
                  <c:v>0.28734999999999999</c:v>
                </c:pt>
                <c:pt idx="1546">
                  <c:v>0.28738999999999998</c:v>
                </c:pt>
                <c:pt idx="1547">
                  <c:v>0.28742000000000001</c:v>
                </c:pt>
                <c:pt idx="1548">
                  <c:v>0.28743999999999997</c:v>
                </c:pt>
                <c:pt idx="1549">
                  <c:v>0.28747</c:v>
                </c:pt>
                <c:pt idx="1550">
                  <c:v>0.28750999999999999</c:v>
                </c:pt>
                <c:pt idx="1551">
                  <c:v>0.28752</c:v>
                </c:pt>
                <c:pt idx="1552">
                  <c:v>0.28754999999999997</c:v>
                </c:pt>
                <c:pt idx="1553">
                  <c:v>0.28758</c:v>
                </c:pt>
                <c:pt idx="1554">
                  <c:v>0.28760999999999998</c:v>
                </c:pt>
                <c:pt idx="1555">
                  <c:v>0.28763</c:v>
                </c:pt>
                <c:pt idx="1556">
                  <c:v>0.28766999999999998</c:v>
                </c:pt>
                <c:pt idx="1557">
                  <c:v>0.28766999999999998</c:v>
                </c:pt>
                <c:pt idx="1558">
                  <c:v>0.28769</c:v>
                </c:pt>
                <c:pt idx="1559">
                  <c:v>0.28771999999999998</c:v>
                </c:pt>
                <c:pt idx="1560">
                  <c:v>0.28775000000000001</c:v>
                </c:pt>
                <c:pt idx="1561">
                  <c:v>0.28776000000000002</c:v>
                </c:pt>
                <c:pt idx="1562">
                  <c:v>0.28778999999999999</c:v>
                </c:pt>
                <c:pt idx="1563">
                  <c:v>0.28778999999999999</c:v>
                </c:pt>
                <c:pt idx="1564">
                  <c:v>0.2878</c:v>
                </c:pt>
                <c:pt idx="1565">
                  <c:v>0.28781000000000001</c:v>
                </c:pt>
                <c:pt idx="1566">
                  <c:v>0.28784999999999999</c:v>
                </c:pt>
                <c:pt idx="1567">
                  <c:v>0.28783999999999998</c:v>
                </c:pt>
                <c:pt idx="1568">
                  <c:v>0.28784999999999999</c:v>
                </c:pt>
                <c:pt idx="1569">
                  <c:v>0.28787000000000001</c:v>
                </c:pt>
                <c:pt idx="1570">
                  <c:v>0.28788999999999998</c:v>
                </c:pt>
                <c:pt idx="1571">
                  <c:v>0.28788999999999998</c:v>
                </c:pt>
                <c:pt idx="1572">
                  <c:v>0.28792000000000001</c:v>
                </c:pt>
                <c:pt idx="1573">
                  <c:v>0.28789999999999999</c:v>
                </c:pt>
                <c:pt idx="1574">
                  <c:v>0.28792000000000001</c:v>
                </c:pt>
                <c:pt idx="1575">
                  <c:v>0.28793000000000002</c:v>
                </c:pt>
                <c:pt idx="1576">
                  <c:v>0.28793999999999997</c:v>
                </c:pt>
                <c:pt idx="1577">
                  <c:v>0.28793999999999997</c:v>
                </c:pt>
                <c:pt idx="1578">
                  <c:v>0.28795999999999999</c:v>
                </c:pt>
                <c:pt idx="1579">
                  <c:v>0.28795999999999999</c:v>
                </c:pt>
                <c:pt idx="1580">
                  <c:v>0.28795999999999999</c:v>
                </c:pt>
                <c:pt idx="1581">
                  <c:v>0.28795999999999999</c:v>
                </c:pt>
                <c:pt idx="1582">
                  <c:v>0.28798000000000001</c:v>
                </c:pt>
                <c:pt idx="1583">
                  <c:v>0.28797</c:v>
                </c:pt>
                <c:pt idx="1584">
                  <c:v>0.28797</c:v>
                </c:pt>
                <c:pt idx="1585">
                  <c:v>0.28798000000000001</c:v>
                </c:pt>
                <c:pt idx="1586">
                  <c:v>0.28799999999999998</c:v>
                </c:pt>
                <c:pt idx="1587">
                  <c:v>0.28798000000000001</c:v>
                </c:pt>
                <c:pt idx="1588">
                  <c:v>0.28799999999999998</c:v>
                </c:pt>
                <c:pt idx="1589">
                  <c:v>0.28798000000000001</c:v>
                </c:pt>
                <c:pt idx="1590">
                  <c:v>0.28798000000000001</c:v>
                </c:pt>
                <c:pt idx="1591">
                  <c:v>0.28798000000000001</c:v>
                </c:pt>
                <c:pt idx="1592">
                  <c:v>0.28799999999999998</c:v>
                </c:pt>
                <c:pt idx="1593">
                  <c:v>0.28798000000000001</c:v>
                </c:pt>
                <c:pt idx="1594">
                  <c:v>0.28799999999999998</c:v>
                </c:pt>
                <c:pt idx="1595">
                  <c:v>0.28798000000000001</c:v>
                </c:pt>
                <c:pt idx="1596">
                  <c:v>0.28797</c:v>
                </c:pt>
                <c:pt idx="1597">
                  <c:v>0.28797</c:v>
                </c:pt>
                <c:pt idx="1598">
                  <c:v>0.28798000000000001</c:v>
                </c:pt>
                <c:pt idx="1599">
                  <c:v>0.28795999999999999</c:v>
                </c:pt>
                <c:pt idx="1600">
                  <c:v>0.28797</c:v>
                </c:pt>
                <c:pt idx="1601">
                  <c:v>0.28795999999999999</c:v>
                </c:pt>
                <c:pt idx="1602">
                  <c:v>0.28797</c:v>
                </c:pt>
                <c:pt idx="1603">
                  <c:v>0.28793999999999997</c:v>
                </c:pt>
                <c:pt idx="1604">
                  <c:v>0.28795999999999999</c:v>
                </c:pt>
                <c:pt idx="1605">
                  <c:v>0.28793999999999997</c:v>
                </c:pt>
                <c:pt idx="1606">
                  <c:v>0.28793000000000002</c:v>
                </c:pt>
                <c:pt idx="1607">
                  <c:v>0.28793000000000002</c:v>
                </c:pt>
                <c:pt idx="1608">
                  <c:v>0.28793000000000002</c:v>
                </c:pt>
                <c:pt idx="1609">
                  <c:v>0.28789999999999999</c:v>
                </c:pt>
                <c:pt idx="1610">
                  <c:v>0.28792000000000001</c:v>
                </c:pt>
                <c:pt idx="1611">
                  <c:v>0.28788999999999998</c:v>
                </c:pt>
                <c:pt idx="1612">
                  <c:v>0.28788999999999998</c:v>
                </c:pt>
                <c:pt idx="1613">
                  <c:v>0.28788000000000002</c:v>
                </c:pt>
                <c:pt idx="1614">
                  <c:v>0.28788999999999998</c:v>
                </c:pt>
                <c:pt idx="1615">
                  <c:v>0.28784999999999999</c:v>
                </c:pt>
                <c:pt idx="1616">
                  <c:v>0.28784999999999999</c:v>
                </c:pt>
                <c:pt idx="1617">
                  <c:v>0.28783999999999998</c:v>
                </c:pt>
                <c:pt idx="1618">
                  <c:v>0.28783999999999998</c:v>
                </c:pt>
                <c:pt idx="1619">
                  <c:v>0.28781000000000001</c:v>
                </c:pt>
                <c:pt idx="1620">
                  <c:v>0.28781000000000001</c:v>
                </c:pt>
                <c:pt idx="1621">
                  <c:v>0.28778999999999999</c:v>
                </c:pt>
                <c:pt idx="1622">
                  <c:v>0.28777000000000003</c:v>
                </c:pt>
                <c:pt idx="1623">
                  <c:v>0.28776000000000002</c:v>
                </c:pt>
                <c:pt idx="1624">
                  <c:v>0.28776000000000002</c:v>
                </c:pt>
                <c:pt idx="1625">
                  <c:v>0.28771999999999998</c:v>
                </c:pt>
                <c:pt idx="1626">
                  <c:v>0.28771999999999998</c:v>
                </c:pt>
                <c:pt idx="1627">
                  <c:v>0.28769</c:v>
                </c:pt>
                <c:pt idx="1628">
                  <c:v>0.28766999999999998</c:v>
                </c:pt>
                <c:pt idx="1629">
                  <c:v>0.28764000000000001</c:v>
                </c:pt>
                <c:pt idx="1630">
                  <c:v>0.28764000000000001</c:v>
                </c:pt>
                <c:pt idx="1631">
                  <c:v>0.28760000000000002</c:v>
                </c:pt>
                <c:pt idx="1632">
                  <c:v>0.28759000000000001</c:v>
                </c:pt>
                <c:pt idx="1633">
                  <c:v>0.28755999999999998</c:v>
                </c:pt>
                <c:pt idx="1634">
                  <c:v>0.28754999999999997</c:v>
                </c:pt>
                <c:pt idx="1635">
                  <c:v>0.28750999999999999</c:v>
                </c:pt>
                <c:pt idx="1636">
                  <c:v>0.28749999999999998</c:v>
                </c:pt>
                <c:pt idx="1637">
                  <c:v>0.28745999999999999</c:v>
                </c:pt>
                <c:pt idx="1638">
                  <c:v>0.28742000000000001</c:v>
                </c:pt>
                <c:pt idx="1639">
                  <c:v>0.28739999999999999</c:v>
                </c:pt>
                <c:pt idx="1640">
                  <c:v>0.28738000000000002</c:v>
                </c:pt>
                <c:pt idx="1641">
                  <c:v>0.28733999999999998</c:v>
                </c:pt>
                <c:pt idx="1642">
                  <c:v>0.28732999999999997</c:v>
                </c:pt>
                <c:pt idx="1643">
                  <c:v>0.28728999999999999</c:v>
                </c:pt>
                <c:pt idx="1644">
                  <c:v>0.28726000000000002</c:v>
                </c:pt>
                <c:pt idx="1645">
                  <c:v>0.28721999999999998</c:v>
                </c:pt>
                <c:pt idx="1646">
                  <c:v>0.28721999999999998</c:v>
                </c:pt>
                <c:pt idx="1647">
                  <c:v>0.28716999999999998</c:v>
                </c:pt>
                <c:pt idx="1648">
                  <c:v>0.28714000000000001</c:v>
                </c:pt>
                <c:pt idx="1649">
                  <c:v>0.28710999999999998</c:v>
                </c:pt>
                <c:pt idx="1650">
                  <c:v>0.28710000000000002</c:v>
                </c:pt>
                <c:pt idx="1651">
                  <c:v>0.28708</c:v>
                </c:pt>
                <c:pt idx="1652">
                  <c:v>0.28705999999999998</c:v>
                </c:pt>
                <c:pt idx="1653">
                  <c:v>0.28702</c:v>
                </c:pt>
                <c:pt idx="1654">
                  <c:v>0.28699999999999998</c:v>
                </c:pt>
                <c:pt idx="1655">
                  <c:v>0.28698000000000001</c:v>
                </c:pt>
                <c:pt idx="1656">
                  <c:v>0.28697</c:v>
                </c:pt>
                <c:pt idx="1657">
                  <c:v>0.28693999999999997</c:v>
                </c:pt>
                <c:pt idx="1658">
                  <c:v>0.28693000000000002</c:v>
                </c:pt>
                <c:pt idx="1659">
                  <c:v>0.28689999999999999</c:v>
                </c:pt>
                <c:pt idx="1660">
                  <c:v>0.28688999999999998</c:v>
                </c:pt>
                <c:pt idx="1661">
                  <c:v>0.28688000000000002</c:v>
                </c:pt>
                <c:pt idx="1662">
                  <c:v>0.28688999999999998</c:v>
                </c:pt>
                <c:pt idx="1663">
                  <c:v>0.28686</c:v>
                </c:pt>
                <c:pt idx="1664">
                  <c:v>0.28686</c:v>
                </c:pt>
                <c:pt idx="1665">
                  <c:v>0.28686</c:v>
                </c:pt>
                <c:pt idx="1666">
                  <c:v>0.28686</c:v>
                </c:pt>
                <c:pt idx="1667">
                  <c:v>0.28684999999999999</c:v>
                </c:pt>
                <c:pt idx="1668">
                  <c:v>0.28686</c:v>
                </c:pt>
                <c:pt idx="1669">
                  <c:v>0.28686</c:v>
                </c:pt>
                <c:pt idx="1670">
                  <c:v>0.28684999999999999</c:v>
                </c:pt>
                <c:pt idx="1671">
                  <c:v>0.28686</c:v>
                </c:pt>
                <c:pt idx="1672">
                  <c:v>0.28688999999999998</c:v>
                </c:pt>
                <c:pt idx="1673">
                  <c:v>0.28688999999999998</c:v>
                </c:pt>
                <c:pt idx="1674">
                  <c:v>0.28689999999999999</c:v>
                </c:pt>
                <c:pt idx="1675">
                  <c:v>0.28689999999999999</c:v>
                </c:pt>
                <c:pt idx="1676">
                  <c:v>0.28692000000000001</c:v>
                </c:pt>
                <c:pt idx="1677">
                  <c:v>0.28693000000000002</c:v>
                </c:pt>
                <c:pt idx="1678">
                  <c:v>0.28697</c:v>
                </c:pt>
                <c:pt idx="1679">
                  <c:v>0.28695999999999999</c:v>
                </c:pt>
                <c:pt idx="1680">
                  <c:v>0.28698000000000001</c:v>
                </c:pt>
                <c:pt idx="1681">
                  <c:v>0.28700999999999999</c:v>
                </c:pt>
                <c:pt idx="1682">
                  <c:v>0.28704000000000002</c:v>
                </c:pt>
                <c:pt idx="1683">
                  <c:v>0.28704000000000002</c:v>
                </c:pt>
                <c:pt idx="1684">
                  <c:v>0.28708</c:v>
                </c:pt>
                <c:pt idx="1685">
                  <c:v>0.28709000000000001</c:v>
                </c:pt>
                <c:pt idx="1686">
                  <c:v>0.28710000000000002</c:v>
                </c:pt>
                <c:pt idx="1687">
                  <c:v>0.28713</c:v>
                </c:pt>
                <c:pt idx="1688">
                  <c:v>0.28715000000000002</c:v>
                </c:pt>
                <c:pt idx="1689">
                  <c:v>0.28716999999999998</c:v>
                </c:pt>
                <c:pt idx="1690">
                  <c:v>0.28721000000000002</c:v>
                </c:pt>
                <c:pt idx="1691">
                  <c:v>0.28721999999999998</c:v>
                </c:pt>
                <c:pt idx="1692">
                  <c:v>0.28722999999999999</c:v>
                </c:pt>
                <c:pt idx="1693">
                  <c:v>0.28726000000000002</c:v>
                </c:pt>
                <c:pt idx="1694">
                  <c:v>0.2873</c:v>
                </c:pt>
                <c:pt idx="1695">
                  <c:v>0.2873</c:v>
                </c:pt>
                <c:pt idx="1696">
                  <c:v>0.28732999999999997</c:v>
                </c:pt>
                <c:pt idx="1697">
                  <c:v>0.28733999999999998</c:v>
                </c:pt>
                <c:pt idx="1698">
                  <c:v>0.28738000000000002</c:v>
                </c:pt>
                <c:pt idx="1699">
                  <c:v>0.28738999999999998</c:v>
                </c:pt>
                <c:pt idx="1700">
                  <c:v>0.28742000000000001</c:v>
                </c:pt>
                <c:pt idx="1701">
                  <c:v>0.28742000000000001</c:v>
                </c:pt>
                <c:pt idx="1702">
                  <c:v>0.28743000000000002</c:v>
                </c:pt>
                <c:pt idx="1703">
                  <c:v>0.28745999999999999</c:v>
                </c:pt>
                <c:pt idx="1704">
                  <c:v>0.28748000000000001</c:v>
                </c:pt>
                <c:pt idx="1705">
                  <c:v>0.28749999999999998</c:v>
                </c:pt>
                <c:pt idx="1706">
                  <c:v>0.28752</c:v>
                </c:pt>
                <c:pt idx="1707">
                  <c:v>0.28752</c:v>
                </c:pt>
                <c:pt idx="1708">
                  <c:v>0.28754999999999997</c:v>
                </c:pt>
                <c:pt idx="1709">
                  <c:v>0.28754999999999997</c:v>
                </c:pt>
                <c:pt idx="1710">
                  <c:v>0.28759000000000001</c:v>
                </c:pt>
                <c:pt idx="1711">
                  <c:v>0.28758</c:v>
                </c:pt>
                <c:pt idx="1712">
                  <c:v>0.28760000000000002</c:v>
                </c:pt>
                <c:pt idx="1713">
                  <c:v>0.28760999999999998</c:v>
                </c:pt>
                <c:pt idx="1714">
                  <c:v>0.28764000000000001</c:v>
                </c:pt>
                <c:pt idx="1715">
                  <c:v>0.28764000000000001</c:v>
                </c:pt>
                <c:pt idx="1716">
                  <c:v>0.28765000000000002</c:v>
                </c:pt>
                <c:pt idx="1717">
                  <c:v>0.28765000000000002</c:v>
                </c:pt>
                <c:pt idx="1718">
                  <c:v>0.28766999999999998</c:v>
                </c:pt>
                <c:pt idx="1719">
                  <c:v>0.28767999999999999</c:v>
                </c:pt>
                <c:pt idx="1720">
                  <c:v>0.28771000000000002</c:v>
                </c:pt>
                <c:pt idx="1721">
                  <c:v>0.28771000000000002</c:v>
                </c:pt>
                <c:pt idx="1722">
                  <c:v>0.28771999999999998</c:v>
                </c:pt>
                <c:pt idx="1723">
                  <c:v>0.28771999999999998</c:v>
                </c:pt>
                <c:pt idx="1724">
                  <c:v>0.28772999999999999</c:v>
                </c:pt>
                <c:pt idx="1725">
                  <c:v>0.28772999999999999</c:v>
                </c:pt>
                <c:pt idx="1726">
                  <c:v>0.28776000000000002</c:v>
                </c:pt>
                <c:pt idx="1727">
                  <c:v>0.28775000000000001</c:v>
                </c:pt>
                <c:pt idx="1728">
                  <c:v>0.28776000000000002</c:v>
                </c:pt>
                <c:pt idx="1729">
                  <c:v>0.28776000000000002</c:v>
                </c:pt>
                <c:pt idx="1730">
                  <c:v>0.28777000000000003</c:v>
                </c:pt>
                <c:pt idx="1731">
                  <c:v>0.28777000000000003</c:v>
                </c:pt>
                <c:pt idx="1732">
                  <c:v>0.28778999999999999</c:v>
                </c:pt>
                <c:pt idx="1733">
                  <c:v>0.28778999999999999</c:v>
                </c:pt>
                <c:pt idx="1734">
                  <c:v>0.28778999999999999</c:v>
                </c:pt>
                <c:pt idx="1735">
                  <c:v>0.28778999999999999</c:v>
                </c:pt>
                <c:pt idx="1736">
                  <c:v>0.2878</c:v>
                </c:pt>
                <c:pt idx="1737">
                  <c:v>0.2878</c:v>
                </c:pt>
                <c:pt idx="1738">
                  <c:v>0.28781000000000001</c:v>
                </c:pt>
                <c:pt idx="1739">
                  <c:v>0.2878</c:v>
                </c:pt>
                <c:pt idx="1740">
                  <c:v>0.2878</c:v>
                </c:pt>
                <c:pt idx="1741">
                  <c:v>0.2878</c:v>
                </c:pt>
                <c:pt idx="1742">
                  <c:v>0.28782999999999997</c:v>
                </c:pt>
                <c:pt idx="1743">
                  <c:v>0.2878</c:v>
                </c:pt>
                <c:pt idx="1744">
                  <c:v>0.28781000000000001</c:v>
                </c:pt>
                <c:pt idx="1745">
                  <c:v>0.28781000000000001</c:v>
                </c:pt>
                <c:pt idx="1746">
                  <c:v>0.28782999999999997</c:v>
                </c:pt>
                <c:pt idx="1747">
                  <c:v>0.28781000000000001</c:v>
                </c:pt>
                <c:pt idx="1748">
                  <c:v>0.28782999999999997</c:v>
                </c:pt>
                <c:pt idx="1749">
                  <c:v>0.28781000000000001</c:v>
                </c:pt>
                <c:pt idx="1750">
                  <c:v>0.28781000000000001</c:v>
                </c:pt>
                <c:pt idx="1751">
                  <c:v>0.28781000000000001</c:v>
                </c:pt>
                <c:pt idx="1752">
                  <c:v>0.28782999999999997</c:v>
                </c:pt>
                <c:pt idx="1753">
                  <c:v>0.28782999999999997</c:v>
                </c:pt>
                <c:pt idx="1754">
                  <c:v>0.28783999999999998</c:v>
                </c:pt>
                <c:pt idx="1755">
                  <c:v>0.28782999999999997</c:v>
                </c:pt>
                <c:pt idx="1756">
                  <c:v>0.28783999999999998</c:v>
                </c:pt>
                <c:pt idx="1757">
                  <c:v>0.28783999999999998</c:v>
                </c:pt>
                <c:pt idx="1758">
                  <c:v>0.28787000000000001</c:v>
                </c:pt>
                <c:pt idx="1759">
                  <c:v>0.28783999999999998</c:v>
                </c:pt>
                <c:pt idx="1760">
                  <c:v>0.28784999999999999</c:v>
                </c:pt>
                <c:pt idx="1761">
                  <c:v>0.28787000000000001</c:v>
                </c:pt>
                <c:pt idx="1762">
                  <c:v>0.28788000000000002</c:v>
                </c:pt>
                <c:pt idx="1763">
                  <c:v>0.28787000000000001</c:v>
                </c:pt>
                <c:pt idx="1764">
                  <c:v>0.28788999999999998</c:v>
                </c:pt>
                <c:pt idx="1765">
                  <c:v>0.28788000000000002</c:v>
                </c:pt>
                <c:pt idx="1766">
                  <c:v>0.28788999999999998</c:v>
                </c:pt>
                <c:pt idx="1767">
                  <c:v>0.28788999999999998</c:v>
                </c:pt>
                <c:pt idx="1768">
                  <c:v>0.28792000000000001</c:v>
                </c:pt>
                <c:pt idx="1769">
                  <c:v>0.28789999999999999</c:v>
                </c:pt>
                <c:pt idx="1770">
                  <c:v>0.28793000000000002</c:v>
                </c:pt>
                <c:pt idx="1771">
                  <c:v>0.28792000000000001</c:v>
                </c:pt>
                <c:pt idx="1772">
                  <c:v>0.28793000000000002</c:v>
                </c:pt>
                <c:pt idx="1773">
                  <c:v>0.28793000000000002</c:v>
                </c:pt>
                <c:pt idx="1774">
                  <c:v>0.28795999999999999</c:v>
                </c:pt>
                <c:pt idx="1775">
                  <c:v>0.28793999999999997</c:v>
                </c:pt>
                <c:pt idx="1776">
                  <c:v>0.28793999999999997</c:v>
                </c:pt>
                <c:pt idx="1777">
                  <c:v>0.28795999999999999</c:v>
                </c:pt>
                <c:pt idx="1778">
                  <c:v>0.28797</c:v>
                </c:pt>
                <c:pt idx="1779">
                  <c:v>0.28795999999999999</c:v>
                </c:pt>
                <c:pt idx="1780">
                  <c:v>0.28797</c:v>
                </c:pt>
                <c:pt idx="1781">
                  <c:v>0.28795999999999999</c:v>
                </c:pt>
                <c:pt idx="1782">
                  <c:v>0.28795999999999999</c:v>
                </c:pt>
                <c:pt idx="1783">
                  <c:v>0.28795999999999999</c:v>
                </c:pt>
                <c:pt idx="1784">
                  <c:v>0.28797</c:v>
                </c:pt>
                <c:pt idx="1785">
                  <c:v>0.28795999999999999</c:v>
                </c:pt>
                <c:pt idx="1786">
                  <c:v>0.28795999999999999</c:v>
                </c:pt>
                <c:pt idx="1787">
                  <c:v>0.28793999999999997</c:v>
                </c:pt>
                <c:pt idx="1788">
                  <c:v>0.28793000000000002</c:v>
                </c:pt>
                <c:pt idx="1789">
                  <c:v>0.28792000000000001</c:v>
                </c:pt>
                <c:pt idx="1790">
                  <c:v>0.28793999999999997</c:v>
                </c:pt>
                <c:pt idx="1791">
                  <c:v>0.28789999999999999</c:v>
                </c:pt>
                <c:pt idx="1792">
                  <c:v>0.28789999999999999</c:v>
                </c:pt>
                <c:pt idx="1793">
                  <c:v>0.28788999999999998</c:v>
                </c:pt>
                <c:pt idx="1794">
                  <c:v>0.28788999999999998</c:v>
                </c:pt>
                <c:pt idx="1795">
                  <c:v>0.28787000000000001</c:v>
                </c:pt>
                <c:pt idx="1796">
                  <c:v>0.28787000000000001</c:v>
                </c:pt>
                <c:pt idx="1797">
                  <c:v>0.28783999999999998</c:v>
                </c:pt>
                <c:pt idx="1798">
                  <c:v>0.28782999999999997</c:v>
                </c:pt>
                <c:pt idx="1799">
                  <c:v>0.28781000000000001</c:v>
                </c:pt>
                <c:pt idx="1800">
                  <c:v>0.28781000000000001</c:v>
                </c:pt>
                <c:pt idx="1801">
                  <c:v>0.28777000000000003</c:v>
                </c:pt>
                <c:pt idx="1802">
                  <c:v>0.28777000000000003</c:v>
                </c:pt>
                <c:pt idx="1803">
                  <c:v>0.28775000000000001</c:v>
                </c:pt>
                <c:pt idx="1804">
                  <c:v>0.28772999999999999</c:v>
                </c:pt>
                <c:pt idx="1805">
                  <c:v>0.28771000000000002</c:v>
                </c:pt>
                <c:pt idx="1806">
                  <c:v>0.28771999999999998</c:v>
                </c:pt>
                <c:pt idx="1807">
                  <c:v>0.28767999999999999</c:v>
                </c:pt>
                <c:pt idx="1808">
                  <c:v>0.28766999999999998</c:v>
                </c:pt>
                <c:pt idx="1809">
                  <c:v>0.28765000000000002</c:v>
                </c:pt>
                <c:pt idx="1810">
                  <c:v>0.28765000000000002</c:v>
                </c:pt>
                <c:pt idx="1811">
                  <c:v>0.28763</c:v>
                </c:pt>
                <c:pt idx="1812">
                  <c:v>0.28763</c:v>
                </c:pt>
                <c:pt idx="1813">
                  <c:v>0.28760000000000002</c:v>
                </c:pt>
                <c:pt idx="1814">
                  <c:v>0.28759000000000001</c:v>
                </c:pt>
                <c:pt idx="1815">
                  <c:v>0.28758</c:v>
                </c:pt>
                <c:pt idx="1816">
                  <c:v>0.28758</c:v>
                </c:pt>
                <c:pt idx="1817">
                  <c:v>0.28755999999999998</c:v>
                </c:pt>
                <c:pt idx="1818">
                  <c:v>0.28755999999999998</c:v>
                </c:pt>
                <c:pt idx="1819">
                  <c:v>0.28754000000000002</c:v>
                </c:pt>
                <c:pt idx="1820">
                  <c:v>0.28754000000000002</c:v>
                </c:pt>
                <c:pt idx="1821">
                  <c:v>0.28752</c:v>
                </c:pt>
                <c:pt idx="1822">
                  <c:v>0.28754000000000002</c:v>
                </c:pt>
                <c:pt idx="1823">
                  <c:v>0.28750999999999999</c:v>
                </c:pt>
                <c:pt idx="1824">
                  <c:v>0.28750999999999999</c:v>
                </c:pt>
                <c:pt idx="1825">
                  <c:v>0.28750999999999999</c:v>
                </c:pt>
                <c:pt idx="1826">
                  <c:v>0.28752</c:v>
                </c:pt>
                <c:pt idx="1827">
                  <c:v>0.28750999999999999</c:v>
                </c:pt>
                <c:pt idx="1828">
                  <c:v>0.28752</c:v>
                </c:pt>
                <c:pt idx="1829">
                  <c:v>0.28750999999999999</c:v>
                </c:pt>
                <c:pt idx="1830">
                  <c:v>0.28750999999999999</c:v>
                </c:pt>
                <c:pt idx="1831">
                  <c:v>0.28750999999999999</c:v>
                </c:pt>
                <c:pt idx="1832">
                  <c:v>0.28752</c:v>
                </c:pt>
                <c:pt idx="1833">
                  <c:v>0.28752</c:v>
                </c:pt>
                <c:pt idx="1834">
                  <c:v>0.28754000000000002</c:v>
                </c:pt>
                <c:pt idx="1835">
                  <c:v>0.28752</c:v>
                </c:pt>
                <c:pt idx="1836">
                  <c:v>0.28752</c:v>
                </c:pt>
                <c:pt idx="1837">
                  <c:v>0.28752</c:v>
                </c:pt>
                <c:pt idx="1838">
                  <c:v>0.28754999999999997</c:v>
                </c:pt>
                <c:pt idx="1839">
                  <c:v>0.28754000000000002</c:v>
                </c:pt>
                <c:pt idx="1840">
                  <c:v>0.28754999999999997</c:v>
                </c:pt>
                <c:pt idx="1841">
                  <c:v>0.28754999999999997</c:v>
                </c:pt>
                <c:pt idx="1842">
                  <c:v>0.28755999999999998</c:v>
                </c:pt>
                <c:pt idx="1843">
                  <c:v>0.28755999999999998</c:v>
                </c:pt>
                <c:pt idx="1844">
                  <c:v>0.28758</c:v>
                </c:pt>
                <c:pt idx="1845">
                  <c:v>0.28758</c:v>
                </c:pt>
                <c:pt idx="1846">
                  <c:v>0.28758</c:v>
                </c:pt>
                <c:pt idx="1847">
                  <c:v>0.28758</c:v>
                </c:pt>
                <c:pt idx="1848">
                  <c:v>0.28760000000000002</c:v>
                </c:pt>
                <c:pt idx="1849">
                  <c:v>0.28759000000000001</c:v>
                </c:pt>
                <c:pt idx="1850">
                  <c:v>0.28760000000000002</c:v>
                </c:pt>
                <c:pt idx="1851">
                  <c:v>0.28760000000000002</c:v>
                </c:pt>
                <c:pt idx="1852">
                  <c:v>0.28760000000000002</c:v>
                </c:pt>
                <c:pt idx="1853">
                  <c:v>0.28760000000000002</c:v>
                </c:pt>
                <c:pt idx="1854">
                  <c:v>0.28763</c:v>
                </c:pt>
                <c:pt idx="1855">
                  <c:v>0.28760999999999998</c:v>
                </c:pt>
                <c:pt idx="1856">
                  <c:v>0.28763</c:v>
                </c:pt>
                <c:pt idx="1857">
                  <c:v>0.28763</c:v>
                </c:pt>
                <c:pt idx="1858">
                  <c:v>0.28764000000000001</c:v>
                </c:pt>
                <c:pt idx="1859">
                  <c:v>0.28763</c:v>
                </c:pt>
                <c:pt idx="1860">
                  <c:v>0.28765000000000002</c:v>
                </c:pt>
                <c:pt idx="1861">
                  <c:v>0.28764000000000001</c:v>
                </c:pt>
                <c:pt idx="1862">
                  <c:v>0.28764000000000001</c:v>
                </c:pt>
                <c:pt idx="1863">
                  <c:v>0.28764000000000001</c:v>
                </c:pt>
                <c:pt idx="1864">
                  <c:v>0.28765000000000002</c:v>
                </c:pt>
                <c:pt idx="1865">
                  <c:v>0.28765000000000002</c:v>
                </c:pt>
                <c:pt idx="1866">
                  <c:v>0.28766999999999998</c:v>
                </c:pt>
                <c:pt idx="1867">
                  <c:v>0.28765000000000002</c:v>
                </c:pt>
                <c:pt idx="1868">
                  <c:v>0.28765000000000002</c:v>
                </c:pt>
                <c:pt idx="1869">
                  <c:v>0.28765000000000002</c:v>
                </c:pt>
                <c:pt idx="1870">
                  <c:v>0.28767999999999999</c:v>
                </c:pt>
                <c:pt idx="1871">
                  <c:v>0.28765000000000002</c:v>
                </c:pt>
                <c:pt idx="1872">
                  <c:v>0.28766999999999998</c:v>
                </c:pt>
                <c:pt idx="1873">
                  <c:v>0.28766999999999998</c:v>
                </c:pt>
                <c:pt idx="1874">
                  <c:v>0.28767999999999999</c:v>
                </c:pt>
                <c:pt idx="1875">
                  <c:v>0.28766999999999998</c:v>
                </c:pt>
                <c:pt idx="1876">
                  <c:v>0.28767999999999999</c:v>
                </c:pt>
                <c:pt idx="1877">
                  <c:v>0.28766999999999998</c:v>
                </c:pt>
                <c:pt idx="1878">
                  <c:v>0.28766999999999998</c:v>
                </c:pt>
                <c:pt idx="1879">
                  <c:v>0.28766999999999998</c:v>
                </c:pt>
                <c:pt idx="1880">
                  <c:v>0.28767999999999999</c:v>
                </c:pt>
                <c:pt idx="1881">
                  <c:v>0.28766999999999998</c:v>
                </c:pt>
                <c:pt idx="1882">
                  <c:v>0.28767999999999999</c:v>
                </c:pt>
                <c:pt idx="1883">
                  <c:v>0.28766999999999998</c:v>
                </c:pt>
                <c:pt idx="1884">
                  <c:v>0.28766999999999998</c:v>
                </c:pt>
                <c:pt idx="1885">
                  <c:v>0.28765000000000002</c:v>
                </c:pt>
                <c:pt idx="1886">
                  <c:v>0.28767999999999999</c:v>
                </c:pt>
                <c:pt idx="1887">
                  <c:v>0.28765000000000002</c:v>
                </c:pt>
                <c:pt idx="1888">
                  <c:v>0.28765000000000002</c:v>
                </c:pt>
                <c:pt idx="1889">
                  <c:v>0.28765000000000002</c:v>
                </c:pt>
                <c:pt idx="1890">
                  <c:v>0.28766999999999998</c:v>
                </c:pt>
                <c:pt idx="1891">
                  <c:v>0.28765000000000002</c:v>
                </c:pt>
                <c:pt idx="1892">
                  <c:v>0.28766999999999998</c:v>
                </c:pt>
                <c:pt idx="1893">
                  <c:v>0.28765000000000002</c:v>
                </c:pt>
                <c:pt idx="1894">
                  <c:v>0.28765000000000002</c:v>
                </c:pt>
                <c:pt idx="1895">
                  <c:v>0.28765000000000002</c:v>
                </c:pt>
                <c:pt idx="1896">
                  <c:v>0.28766999999999998</c:v>
                </c:pt>
                <c:pt idx="1897">
                  <c:v>0.28765000000000002</c:v>
                </c:pt>
                <c:pt idx="1898">
                  <c:v>0.28766999999999998</c:v>
                </c:pt>
                <c:pt idx="1899">
                  <c:v>0.28766999999999998</c:v>
                </c:pt>
                <c:pt idx="1900">
                  <c:v>0.28766999999999998</c:v>
                </c:pt>
                <c:pt idx="1901">
                  <c:v>0.28765000000000002</c:v>
                </c:pt>
                <c:pt idx="1902">
                  <c:v>0.28767999999999999</c:v>
                </c:pt>
                <c:pt idx="1903">
                  <c:v>0.28766999999999998</c:v>
                </c:pt>
                <c:pt idx="1904">
                  <c:v>0.28766999999999998</c:v>
                </c:pt>
                <c:pt idx="1905">
                  <c:v>0.28767999999999999</c:v>
                </c:pt>
                <c:pt idx="1906">
                  <c:v>0.28769</c:v>
                </c:pt>
                <c:pt idx="1907">
                  <c:v>0.28767999999999999</c:v>
                </c:pt>
                <c:pt idx="1908">
                  <c:v>0.28769</c:v>
                </c:pt>
                <c:pt idx="1909">
                  <c:v>0.28769</c:v>
                </c:pt>
                <c:pt idx="1910">
                  <c:v>0.28769</c:v>
                </c:pt>
                <c:pt idx="1911">
                  <c:v>0.28769</c:v>
                </c:pt>
                <c:pt idx="1912">
                  <c:v>0.28771999999999998</c:v>
                </c:pt>
                <c:pt idx="1913">
                  <c:v>0.28771000000000002</c:v>
                </c:pt>
                <c:pt idx="1914">
                  <c:v>0.28771999999999998</c:v>
                </c:pt>
                <c:pt idx="1915">
                  <c:v>0.28771999999999998</c:v>
                </c:pt>
                <c:pt idx="1916">
                  <c:v>0.28771999999999998</c:v>
                </c:pt>
                <c:pt idx="1917">
                  <c:v>0.28771999999999998</c:v>
                </c:pt>
                <c:pt idx="1918">
                  <c:v>0.28775000000000001</c:v>
                </c:pt>
                <c:pt idx="1919">
                  <c:v>0.28771999999999998</c:v>
                </c:pt>
                <c:pt idx="1920">
                  <c:v>0.28772999999999999</c:v>
                </c:pt>
                <c:pt idx="1921">
                  <c:v>0.28775000000000001</c:v>
                </c:pt>
                <c:pt idx="1922">
                  <c:v>0.28776000000000002</c:v>
                </c:pt>
                <c:pt idx="1923">
                  <c:v>0.28775000000000001</c:v>
                </c:pt>
                <c:pt idx="1924">
                  <c:v>0.28776000000000002</c:v>
                </c:pt>
                <c:pt idx="1925">
                  <c:v>0.28776000000000002</c:v>
                </c:pt>
                <c:pt idx="1926">
                  <c:v>0.28776000000000002</c:v>
                </c:pt>
                <c:pt idx="1927">
                  <c:v>0.28776000000000002</c:v>
                </c:pt>
                <c:pt idx="1928">
                  <c:v>0.28777000000000003</c:v>
                </c:pt>
                <c:pt idx="1929">
                  <c:v>0.28777000000000003</c:v>
                </c:pt>
                <c:pt idx="1930">
                  <c:v>0.28778999999999999</c:v>
                </c:pt>
                <c:pt idx="1931">
                  <c:v>0.28777000000000003</c:v>
                </c:pt>
                <c:pt idx="1932">
                  <c:v>0.28778999999999999</c:v>
                </c:pt>
                <c:pt idx="1933">
                  <c:v>0.28778999999999999</c:v>
                </c:pt>
                <c:pt idx="1934">
                  <c:v>0.28781000000000001</c:v>
                </c:pt>
                <c:pt idx="1935">
                  <c:v>0.28778999999999999</c:v>
                </c:pt>
                <c:pt idx="1936">
                  <c:v>0.2878</c:v>
                </c:pt>
                <c:pt idx="1937">
                  <c:v>0.2878</c:v>
                </c:pt>
                <c:pt idx="1938">
                  <c:v>0.28782999999999997</c:v>
                </c:pt>
                <c:pt idx="1939">
                  <c:v>0.28781000000000001</c:v>
                </c:pt>
                <c:pt idx="1940">
                  <c:v>0.28782999999999997</c:v>
                </c:pt>
                <c:pt idx="1941">
                  <c:v>0.28782999999999997</c:v>
                </c:pt>
                <c:pt idx="1942">
                  <c:v>0.28782999999999997</c:v>
                </c:pt>
                <c:pt idx="1943">
                  <c:v>0.28783999999999998</c:v>
                </c:pt>
                <c:pt idx="1944">
                  <c:v>0.28784999999999999</c:v>
                </c:pt>
                <c:pt idx="1945">
                  <c:v>0.28783999999999998</c:v>
                </c:pt>
                <c:pt idx="1946">
                  <c:v>0.28784999999999999</c:v>
                </c:pt>
                <c:pt idx="1947">
                  <c:v>0.28784999999999999</c:v>
                </c:pt>
                <c:pt idx="1948">
                  <c:v>0.28784999999999999</c:v>
                </c:pt>
                <c:pt idx="1949">
                  <c:v>0.28784999999999999</c:v>
                </c:pt>
                <c:pt idx="1950">
                  <c:v>0.28788000000000002</c:v>
                </c:pt>
                <c:pt idx="1951">
                  <c:v>0.28787000000000001</c:v>
                </c:pt>
                <c:pt idx="1952">
                  <c:v>0.28787000000000001</c:v>
                </c:pt>
                <c:pt idx="1953">
                  <c:v>0.28787000000000001</c:v>
                </c:pt>
                <c:pt idx="1954">
                  <c:v>0.28788000000000002</c:v>
                </c:pt>
                <c:pt idx="1955">
                  <c:v>0.28788000000000002</c:v>
                </c:pt>
                <c:pt idx="1956">
                  <c:v>0.28788999999999998</c:v>
                </c:pt>
                <c:pt idx="1957">
                  <c:v>0.28788000000000002</c:v>
                </c:pt>
                <c:pt idx="1958">
                  <c:v>0.28787000000000001</c:v>
                </c:pt>
                <c:pt idx="1959">
                  <c:v>0.28788000000000002</c:v>
                </c:pt>
                <c:pt idx="1960">
                  <c:v>0.28788999999999998</c:v>
                </c:pt>
                <c:pt idx="1961">
                  <c:v>0.28788000000000002</c:v>
                </c:pt>
                <c:pt idx="1962">
                  <c:v>0.28788999999999998</c:v>
                </c:pt>
                <c:pt idx="1963">
                  <c:v>0.28788000000000002</c:v>
                </c:pt>
                <c:pt idx="1964">
                  <c:v>0.28788000000000002</c:v>
                </c:pt>
                <c:pt idx="1965">
                  <c:v>0.28787000000000001</c:v>
                </c:pt>
                <c:pt idx="1966">
                  <c:v>0.28788999999999998</c:v>
                </c:pt>
                <c:pt idx="1967">
                  <c:v>0.28787000000000001</c:v>
                </c:pt>
                <c:pt idx="1968">
                  <c:v>0.28788000000000002</c:v>
                </c:pt>
                <c:pt idx="1969">
                  <c:v>0.28788000000000002</c:v>
                </c:pt>
                <c:pt idx="1970">
                  <c:v>0.28788999999999998</c:v>
                </c:pt>
                <c:pt idx="1971">
                  <c:v>0.28788000000000002</c:v>
                </c:pt>
                <c:pt idx="1972">
                  <c:v>0.28788999999999998</c:v>
                </c:pt>
                <c:pt idx="1973">
                  <c:v>0.28788000000000002</c:v>
                </c:pt>
                <c:pt idx="1974">
                  <c:v>0.28788000000000002</c:v>
                </c:pt>
                <c:pt idx="1975">
                  <c:v>0.28788000000000002</c:v>
                </c:pt>
                <c:pt idx="1976">
                  <c:v>0.28788999999999998</c:v>
                </c:pt>
                <c:pt idx="1977">
                  <c:v>0.28788999999999998</c:v>
                </c:pt>
                <c:pt idx="1978">
                  <c:v>0.28789999999999999</c:v>
                </c:pt>
                <c:pt idx="1979">
                  <c:v>0.28788999999999998</c:v>
                </c:pt>
                <c:pt idx="1980">
                  <c:v>0.28788999999999998</c:v>
                </c:pt>
                <c:pt idx="1981">
                  <c:v>0.28788999999999998</c:v>
                </c:pt>
                <c:pt idx="1982">
                  <c:v>0.28792000000000001</c:v>
                </c:pt>
                <c:pt idx="1983">
                  <c:v>0.28788999999999998</c:v>
                </c:pt>
                <c:pt idx="1984">
                  <c:v>0.28789999999999999</c:v>
                </c:pt>
                <c:pt idx="1985">
                  <c:v>0.28789999999999999</c:v>
                </c:pt>
                <c:pt idx="1986">
                  <c:v>0.28792000000000001</c:v>
                </c:pt>
                <c:pt idx="1987">
                  <c:v>0.28792000000000001</c:v>
                </c:pt>
                <c:pt idx="1988">
                  <c:v>0.28793000000000002</c:v>
                </c:pt>
                <c:pt idx="1989">
                  <c:v>0.28792000000000001</c:v>
                </c:pt>
                <c:pt idx="1990">
                  <c:v>0.28792000000000001</c:v>
                </c:pt>
                <c:pt idx="1991">
                  <c:v>0.28792000000000001</c:v>
                </c:pt>
                <c:pt idx="1992">
                  <c:v>0.28793000000000002</c:v>
                </c:pt>
                <c:pt idx="1993">
                  <c:v>0.28792000000000001</c:v>
                </c:pt>
                <c:pt idx="1994">
                  <c:v>0.28793000000000002</c:v>
                </c:pt>
                <c:pt idx="1995">
                  <c:v>0.28792000000000001</c:v>
                </c:pt>
                <c:pt idx="1996">
                  <c:v>0.28789999999999999</c:v>
                </c:pt>
                <c:pt idx="1997">
                  <c:v>0.28789999999999999</c:v>
                </c:pt>
                <c:pt idx="1998">
                  <c:v>0.28792000000000001</c:v>
                </c:pt>
                <c:pt idx="1999">
                  <c:v>0.28788999999999998</c:v>
                </c:pt>
                <c:pt idx="2000">
                  <c:v>0.28788999999999998</c:v>
                </c:pt>
                <c:pt idx="2001">
                  <c:v>0.28788000000000002</c:v>
                </c:pt>
                <c:pt idx="2002">
                  <c:v>0.28788999999999998</c:v>
                </c:pt>
                <c:pt idx="2003">
                  <c:v>0.28787000000000001</c:v>
                </c:pt>
                <c:pt idx="2004">
                  <c:v>0.28787000000000001</c:v>
                </c:pt>
                <c:pt idx="2005">
                  <c:v>0.28784999999999999</c:v>
                </c:pt>
                <c:pt idx="2006">
                  <c:v>0.28783999999999998</c:v>
                </c:pt>
                <c:pt idx="2007">
                  <c:v>0.28782999999999997</c:v>
                </c:pt>
                <c:pt idx="2008">
                  <c:v>0.28782999999999997</c:v>
                </c:pt>
                <c:pt idx="2009">
                  <c:v>0.28781000000000001</c:v>
                </c:pt>
                <c:pt idx="2010">
                  <c:v>0.28781000000000001</c:v>
                </c:pt>
                <c:pt idx="2011">
                  <c:v>0.28778999999999999</c:v>
                </c:pt>
                <c:pt idx="2012">
                  <c:v>0.28778999999999999</c:v>
                </c:pt>
                <c:pt idx="2013">
                  <c:v>0.28777000000000003</c:v>
                </c:pt>
                <c:pt idx="2014">
                  <c:v>0.28778999999999999</c:v>
                </c:pt>
                <c:pt idx="2015">
                  <c:v>0.28776000000000002</c:v>
                </c:pt>
                <c:pt idx="2016">
                  <c:v>0.28775000000000001</c:v>
                </c:pt>
                <c:pt idx="2017">
                  <c:v>0.28775000000000001</c:v>
                </c:pt>
                <c:pt idx="2018">
                  <c:v>0.28775000000000001</c:v>
                </c:pt>
                <c:pt idx="2019">
                  <c:v>0.28772999999999999</c:v>
                </c:pt>
                <c:pt idx="2020">
                  <c:v>0.28775000000000001</c:v>
                </c:pt>
                <c:pt idx="2021">
                  <c:v>0.28771999999999998</c:v>
                </c:pt>
                <c:pt idx="2022">
                  <c:v>0.28771999999999998</c:v>
                </c:pt>
                <c:pt idx="2023">
                  <c:v>0.28771999999999998</c:v>
                </c:pt>
                <c:pt idx="2024">
                  <c:v>0.28772999999999999</c:v>
                </c:pt>
                <c:pt idx="2025">
                  <c:v>0.28771999999999998</c:v>
                </c:pt>
                <c:pt idx="2026">
                  <c:v>0.28771999999999998</c:v>
                </c:pt>
                <c:pt idx="2027">
                  <c:v>0.28771999999999998</c:v>
                </c:pt>
                <c:pt idx="2028">
                  <c:v>0.28771999999999998</c:v>
                </c:pt>
                <c:pt idx="2029">
                  <c:v>0.28771000000000002</c:v>
                </c:pt>
                <c:pt idx="2030">
                  <c:v>0.28772999999999999</c:v>
                </c:pt>
                <c:pt idx="2031">
                  <c:v>0.28771000000000002</c:v>
                </c:pt>
                <c:pt idx="2032">
                  <c:v>0.28771999999999998</c:v>
                </c:pt>
                <c:pt idx="2033">
                  <c:v>0.28771999999999998</c:v>
                </c:pt>
                <c:pt idx="2034">
                  <c:v>0.28772999999999999</c:v>
                </c:pt>
                <c:pt idx="2035">
                  <c:v>0.28771999999999998</c:v>
                </c:pt>
                <c:pt idx="2036">
                  <c:v>0.28772999999999999</c:v>
                </c:pt>
                <c:pt idx="2037">
                  <c:v>0.28771999999999998</c:v>
                </c:pt>
                <c:pt idx="2038">
                  <c:v>0.28771999999999998</c:v>
                </c:pt>
                <c:pt idx="2039">
                  <c:v>0.28771999999999998</c:v>
                </c:pt>
                <c:pt idx="2040">
                  <c:v>0.28772999999999999</c:v>
                </c:pt>
                <c:pt idx="2041">
                  <c:v>0.28771999999999998</c:v>
                </c:pt>
                <c:pt idx="2042">
                  <c:v>0.28771999999999998</c:v>
                </c:pt>
                <c:pt idx="2043">
                  <c:v>0.28771000000000002</c:v>
                </c:pt>
                <c:pt idx="2044">
                  <c:v>0.28771000000000002</c:v>
                </c:pt>
                <c:pt idx="2045">
                  <c:v>0.28769</c:v>
                </c:pt>
                <c:pt idx="2046">
                  <c:v>0.28771999999999998</c:v>
                </c:pt>
                <c:pt idx="2047">
                  <c:v>0.28769</c:v>
                </c:pt>
                <c:pt idx="2048">
                  <c:v>0.28769</c:v>
                </c:pt>
                <c:pt idx="2049">
                  <c:v>0.28767999999999999</c:v>
                </c:pt>
                <c:pt idx="2050">
                  <c:v>0.28769</c:v>
                </c:pt>
                <c:pt idx="2051">
                  <c:v>0.28767999999999999</c:v>
                </c:pt>
                <c:pt idx="2052">
                  <c:v>0.28767999999999999</c:v>
                </c:pt>
                <c:pt idx="2053">
                  <c:v>0.28766999999999998</c:v>
                </c:pt>
                <c:pt idx="2054">
                  <c:v>0.28765000000000002</c:v>
                </c:pt>
                <c:pt idx="2055">
                  <c:v>0.28765000000000002</c:v>
                </c:pt>
                <c:pt idx="2056">
                  <c:v>0.28765000000000002</c:v>
                </c:pt>
                <c:pt idx="2057">
                  <c:v>0.28764000000000001</c:v>
                </c:pt>
                <c:pt idx="2058">
                  <c:v>0.28764000000000001</c:v>
                </c:pt>
                <c:pt idx="2059">
                  <c:v>0.28763</c:v>
                </c:pt>
                <c:pt idx="2060">
                  <c:v>0.28763</c:v>
                </c:pt>
                <c:pt idx="2061">
                  <c:v>0.28760999999999998</c:v>
                </c:pt>
                <c:pt idx="2062">
                  <c:v>0.28763</c:v>
                </c:pt>
                <c:pt idx="2063">
                  <c:v>0.28760999999999998</c:v>
                </c:pt>
                <c:pt idx="2064">
                  <c:v>0.28760999999999998</c:v>
                </c:pt>
                <c:pt idx="2065">
                  <c:v>0.28760999999999998</c:v>
                </c:pt>
                <c:pt idx="2066">
                  <c:v>0.28763</c:v>
                </c:pt>
                <c:pt idx="2067">
                  <c:v>0.28760999999999998</c:v>
                </c:pt>
                <c:pt idx="2068">
                  <c:v>0.28763</c:v>
                </c:pt>
                <c:pt idx="2069">
                  <c:v>0.28760999999999998</c:v>
                </c:pt>
                <c:pt idx="2070">
                  <c:v>0.28760999999999998</c:v>
                </c:pt>
                <c:pt idx="2071">
                  <c:v>0.28760999999999998</c:v>
                </c:pt>
                <c:pt idx="2072">
                  <c:v>0.28763</c:v>
                </c:pt>
                <c:pt idx="2073">
                  <c:v>0.28763</c:v>
                </c:pt>
                <c:pt idx="2074">
                  <c:v>0.28764000000000001</c:v>
                </c:pt>
                <c:pt idx="2075">
                  <c:v>0.28764000000000001</c:v>
                </c:pt>
                <c:pt idx="2076">
                  <c:v>0.28764000000000001</c:v>
                </c:pt>
                <c:pt idx="2077">
                  <c:v>0.28764000000000001</c:v>
                </c:pt>
                <c:pt idx="2078">
                  <c:v>0.28766999999999998</c:v>
                </c:pt>
                <c:pt idx="2079">
                  <c:v>0.28765000000000002</c:v>
                </c:pt>
                <c:pt idx="2080">
                  <c:v>0.28766999999999998</c:v>
                </c:pt>
                <c:pt idx="2081">
                  <c:v>0.28766999999999998</c:v>
                </c:pt>
                <c:pt idx="2082">
                  <c:v>0.28767999999999999</c:v>
                </c:pt>
                <c:pt idx="2083">
                  <c:v>0.28767999999999999</c:v>
                </c:pt>
                <c:pt idx="2084">
                  <c:v>0.28769</c:v>
                </c:pt>
                <c:pt idx="2085">
                  <c:v>0.28769</c:v>
                </c:pt>
                <c:pt idx="2086">
                  <c:v>0.28769</c:v>
                </c:pt>
                <c:pt idx="2087">
                  <c:v>0.28769</c:v>
                </c:pt>
                <c:pt idx="2088">
                  <c:v>0.28771000000000002</c:v>
                </c:pt>
                <c:pt idx="2089">
                  <c:v>0.28771000000000002</c:v>
                </c:pt>
                <c:pt idx="2090">
                  <c:v>0.28771999999999998</c:v>
                </c:pt>
                <c:pt idx="2091">
                  <c:v>0.28771000000000002</c:v>
                </c:pt>
                <c:pt idx="2092">
                  <c:v>0.28771000000000002</c:v>
                </c:pt>
                <c:pt idx="2093">
                  <c:v>0.28771000000000002</c:v>
                </c:pt>
                <c:pt idx="2094">
                  <c:v>0.28771999999999998</c:v>
                </c:pt>
                <c:pt idx="2095">
                  <c:v>0.28771000000000002</c:v>
                </c:pt>
                <c:pt idx="2096">
                  <c:v>0.28771000000000002</c:v>
                </c:pt>
                <c:pt idx="2097">
                  <c:v>0.28771000000000002</c:v>
                </c:pt>
                <c:pt idx="2098">
                  <c:v>0.28771999999999998</c:v>
                </c:pt>
                <c:pt idx="2099">
                  <c:v>0.28771000000000002</c:v>
                </c:pt>
                <c:pt idx="2100">
                  <c:v>0.28771000000000002</c:v>
                </c:pt>
                <c:pt idx="2101">
                  <c:v>0.28769</c:v>
                </c:pt>
                <c:pt idx="2102">
                  <c:v>0.28769</c:v>
                </c:pt>
                <c:pt idx="2103">
                  <c:v>0.28769</c:v>
                </c:pt>
                <c:pt idx="2104">
                  <c:v>0.28771000000000002</c:v>
                </c:pt>
                <c:pt idx="2105">
                  <c:v>0.28767999999999999</c:v>
                </c:pt>
                <c:pt idx="2106">
                  <c:v>0.28769</c:v>
                </c:pt>
                <c:pt idx="2107">
                  <c:v>0.28767999999999999</c:v>
                </c:pt>
                <c:pt idx="2108">
                  <c:v>0.28767999999999999</c:v>
                </c:pt>
                <c:pt idx="2109">
                  <c:v>0.28766999999999998</c:v>
                </c:pt>
                <c:pt idx="2110">
                  <c:v>0.28769</c:v>
                </c:pt>
                <c:pt idx="2111">
                  <c:v>0.28766999999999998</c:v>
                </c:pt>
                <c:pt idx="2112">
                  <c:v>0.28767999999999999</c:v>
                </c:pt>
                <c:pt idx="2113">
                  <c:v>0.28767999999999999</c:v>
                </c:pt>
                <c:pt idx="2114">
                  <c:v>0.28767999999999999</c:v>
                </c:pt>
                <c:pt idx="2115">
                  <c:v>0.28767999999999999</c:v>
                </c:pt>
                <c:pt idx="2116">
                  <c:v>0.28769</c:v>
                </c:pt>
                <c:pt idx="2117">
                  <c:v>0.28767999999999999</c:v>
                </c:pt>
                <c:pt idx="2118">
                  <c:v>0.28767999999999999</c:v>
                </c:pt>
                <c:pt idx="2119">
                  <c:v>0.28767999999999999</c:v>
                </c:pt>
                <c:pt idx="2120">
                  <c:v>0.28769</c:v>
                </c:pt>
                <c:pt idx="2121">
                  <c:v>0.28769</c:v>
                </c:pt>
                <c:pt idx="2122">
                  <c:v>0.28771000000000002</c:v>
                </c:pt>
                <c:pt idx="2123">
                  <c:v>0.28771000000000002</c:v>
                </c:pt>
                <c:pt idx="2124">
                  <c:v>0.28771000000000002</c:v>
                </c:pt>
                <c:pt idx="2125">
                  <c:v>0.28771000000000002</c:v>
                </c:pt>
                <c:pt idx="2126">
                  <c:v>0.28772999999999999</c:v>
                </c:pt>
                <c:pt idx="2127">
                  <c:v>0.28771999999999998</c:v>
                </c:pt>
                <c:pt idx="2128">
                  <c:v>0.28772999999999999</c:v>
                </c:pt>
                <c:pt idx="2129">
                  <c:v>0.28772999999999999</c:v>
                </c:pt>
                <c:pt idx="2130">
                  <c:v>0.28776000000000002</c:v>
                </c:pt>
                <c:pt idx="2131">
                  <c:v>0.28775000000000001</c:v>
                </c:pt>
                <c:pt idx="2132">
                  <c:v>0.28777000000000003</c:v>
                </c:pt>
                <c:pt idx="2133">
                  <c:v>0.28777000000000003</c:v>
                </c:pt>
                <c:pt idx="2134">
                  <c:v>0.28777000000000003</c:v>
                </c:pt>
                <c:pt idx="2135">
                  <c:v>0.28778999999999999</c:v>
                </c:pt>
                <c:pt idx="2136">
                  <c:v>0.2878</c:v>
                </c:pt>
                <c:pt idx="2137">
                  <c:v>0.2878</c:v>
                </c:pt>
                <c:pt idx="2138">
                  <c:v>0.28781000000000001</c:v>
                </c:pt>
                <c:pt idx="2139">
                  <c:v>0.28781000000000001</c:v>
                </c:pt>
                <c:pt idx="2140">
                  <c:v>0.28781000000000001</c:v>
                </c:pt>
                <c:pt idx="2141">
                  <c:v>0.28781000000000001</c:v>
                </c:pt>
                <c:pt idx="2142">
                  <c:v>0.28783999999999998</c:v>
                </c:pt>
                <c:pt idx="2143">
                  <c:v>0.28782999999999997</c:v>
                </c:pt>
                <c:pt idx="2144">
                  <c:v>0.28783999999999998</c:v>
                </c:pt>
                <c:pt idx="2145">
                  <c:v>0.28783999999999998</c:v>
                </c:pt>
                <c:pt idx="2146">
                  <c:v>0.28784999999999999</c:v>
                </c:pt>
                <c:pt idx="2147">
                  <c:v>0.28783999999999998</c:v>
                </c:pt>
                <c:pt idx="2148">
                  <c:v>0.28787000000000001</c:v>
                </c:pt>
                <c:pt idx="2149">
                  <c:v>0.28784999999999999</c:v>
                </c:pt>
                <c:pt idx="2150">
                  <c:v>0.28784999999999999</c:v>
                </c:pt>
                <c:pt idx="2151">
                  <c:v>0.28784999999999999</c:v>
                </c:pt>
                <c:pt idx="2152">
                  <c:v>0.28787000000000001</c:v>
                </c:pt>
                <c:pt idx="2153">
                  <c:v>0.28787000000000001</c:v>
                </c:pt>
                <c:pt idx="2154">
                  <c:v>0.28787000000000001</c:v>
                </c:pt>
                <c:pt idx="2155">
                  <c:v>0.28787000000000001</c:v>
                </c:pt>
                <c:pt idx="2156">
                  <c:v>0.28787000000000001</c:v>
                </c:pt>
                <c:pt idx="2157">
                  <c:v>0.28784999999999999</c:v>
                </c:pt>
                <c:pt idx="2158">
                  <c:v>0.28788000000000002</c:v>
                </c:pt>
                <c:pt idx="2159">
                  <c:v>0.28784999999999999</c:v>
                </c:pt>
                <c:pt idx="2160">
                  <c:v>0.28787000000000001</c:v>
                </c:pt>
                <c:pt idx="2161">
                  <c:v>0.28787000000000001</c:v>
                </c:pt>
                <c:pt idx="2162">
                  <c:v>0.28787000000000001</c:v>
                </c:pt>
                <c:pt idx="2163">
                  <c:v>0.28784999999999999</c:v>
                </c:pt>
                <c:pt idx="2164">
                  <c:v>0.28787000000000001</c:v>
                </c:pt>
                <c:pt idx="2165">
                  <c:v>0.28784999999999999</c:v>
                </c:pt>
                <c:pt idx="2166">
                  <c:v>0.28784999999999999</c:v>
                </c:pt>
                <c:pt idx="2167">
                  <c:v>0.28784999999999999</c:v>
                </c:pt>
                <c:pt idx="2168">
                  <c:v>0.28787000000000001</c:v>
                </c:pt>
                <c:pt idx="2169">
                  <c:v>0.28784999999999999</c:v>
                </c:pt>
                <c:pt idx="2170">
                  <c:v>0.28784999999999999</c:v>
                </c:pt>
                <c:pt idx="2171">
                  <c:v>0.28783999999999998</c:v>
                </c:pt>
                <c:pt idx="2172">
                  <c:v>0.28783999999999998</c:v>
                </c:pt>
                <c:pt idx="2173">
                  <c:v>0.28783999999999998</c:v>
                </c:pt>
                <c:pt idx="2174">
                  <c:v>0.28784999999999999</c:v>
                </c:pt>
                <c:pt idx="2175">
                  <c:v>0.28783999999999998</c:v>
                </c:pt>
                <c:pt idx="2176">
                  <c:v>0.28783999999999998</c:v>
                </c:pt>
                <c:pt idx="2177">
                  <c:v>0.28783999999999998</c:v>
                </c:pt>
                <c:pt idx="2178">
                  <c:v>0.28784999999999999</c:v>
                </c:pt>
                <c:pt idx="2179">
                  <c:v>0.28783999999999998</c:v>
                </c:pt>
                <c:pt idx="2180">
                  <c:v>0.28784999999999999</c:v>
                </c:pt>
                <c:pt idx="2181">
                  <c:v>0.28783999999999998</c:v>
                </c:pt>
                <c:pt idx="2182">
                  <c:v>0.28783999999999998</c:v>
                </c:pt>
                <c:pt idx="2183">
                  <c:v>0.28783999999999998</c:v>
                </c:pt>
                <c:pt idx="2184">
                  <c:v>0.28784999999999999</c:v>
                </c:pt>
                <c:pt idx="2185">
                  <c:v>0.28784999999999999</c:v>
                </c:pt>
                <c:pt idx="2186">
                  <c:v>0.28787000000000001</c:v>
                </c:pt>
                <c:pt idx="2187">
                  <c:v>0.28784999999999999</c:v>
                </c:pt>
                <c:pt idx="2188">
                  <c:v>0.28784999999999999</c:v>
                </c:pt>
                <c:pt idx="2189">
                  <c:v>0.28784999999999999</c:v>
                </c:pt>
                <c:pt idx="2190">
                  <c:v>0.28788000000000002</c:v>
                </c:pt>
                <c:pt idx="2191">
                  <c:v>0.28784999999999999</c:v>
                </c:pt>
                <c:pt idx="2192">
                  <c:v>0.28787000000000001</c:v>
                </c:pt>
                <c:pt idx="2193">
                  <c:v>0.28787000000000001</c:v>
                </c:pt>
                <c:pt idx="2194">
                  <c:v>0.28788999999999998</c:v>
                </c:pt>
                <c:pt idx="2195">
                  <c:v>0.28788000000000002</c:v>
                </c:pt>
                <c:pt idx="2196">
                  <c:v>0.28788999999999998</c:v>
                </c:pt>
                <c:pt idx="2197">
                  <c:v>0.28788999999999998</c:v>
                </c:pt>
                <c:pt idx="2198">
                  <c:v>0.28788999999999998</c:v>
                </c:pt>
                <c:pt idx="2199">
                  <c:v>0.28788999999999998</c:v>
                </c:pt>
                <c:pt idx="2200">
                  <c:v>0.28792000000000001</c:v>
                </c:pt>
                <c:pt idx="2201">
                  <c:v>0.28789999999999999</c:v>
                </c:pt>
                <c:pt idx="2202">
                  <c:v>0.28792000000000001</c:v>
                </c:pt>
                <c:pt idx="2203">
                  <c:v>0.28792000000000001</c:v>
                </c:pt>
                <c:pt idx="2204">
                  <c:v>0.28792000000000001</c:v>
                </c:pt>
                <c:pt idx="2205">
                  <c:v>0.28792000000000001</c:v>
                </c:pt>
                <c:pt idx="2206">
                  <c:v>0.28793999999999997</c:v>
                </c:pt>
                <c:pt idx="2207">
                  <c:v>0.28793000000000002</c:v>
                </c:pt>
                <c:pt idx="2208">
                  <c:v>0.28793000000000002</c:v>
                </c:pt>
                <c:pt idx="2209">
                  <c:v>0.28793999999999997</c:v>
                </c:pt>
                <c:pt idx="2210">
                  <c:v>0.28795999999999999</c:v>
                </c:pt>
                <c:pt idx="2211">
                  <c:v>0.28793999999999997</c:v>
                </c:pt>
                <c:pt idx="2212">
                  <c:v>0.28795999999999999</c:v>
                </c:pt>
                <c:pt idx="2213">
                  <c:v>0.28795999999999999</c:v>
                </c:pt>
                <c:pt idx="2214">
                  <c:v>0.28795999999999999</c:v>
                </c:pt>
                <c:pt idx="2215">
                  <c:v>0.28795999999999999</c:v>
                </c:pt>
                <c:pt idx="2216">
                  <c:v>0.28797</c:v>
                </c:pt>
                <c:pt idx="2217">
                  <c:v>0.28797</c:v>
                </c:pt>
                <c:pt idx="2218">
                  <c:v>0.28798000000000001</c:v>
                </c:pt>
                <c:pt idx="2219">
                  <c:v>0.28797</c:v>
                </c:pt>
                <c:pt idx="2220">
                  <c:v>0.28797</c:v>
                </c:pt>
                <c:pt idx="2221">
                  <c:v>0.28797</c:v>
                </c:pt>
                <c:pt idx="2222">
                  <c:v>0.28798000000000001</c:v>
                </c:pt>
                <c:pt idx="2223">
                  <c:v>0.28797</c:v>
                </c:pt>
                <c:pt idx="2224">
                  <c:v>0.28797</c:v>
                </c:pt>
                <c:pt idx="2225">
                  <c:v>0.28797</c:v>
                </c:pt>
                <c:pt idx="2226">
                  <c:v>0.28798000000000001</c:v>
                </c:pt>
                <c:pt idx="2227">
                  <c:v>0.28797</c:v>
                </c:pt>
                <c:pt idx="2228">
                  <c:v>0.28797</c:v>
                </c:pt>
                <c:pt idx="2229">
                  <c:v>0.28795999999999999</c:v>
                </c:pt>
                <c:pt idx="2230">
                  <c:v>0.28795999999999999</c:v>
                </c:pt>
                <c:pt idx="2231">
                  <c:v>0.28795999999999999</c:v>
                </c:pt>
                <c:pt idx="2232">
                  <c:v>0.28795999999999999</c:v>
                </c:pt>
                <c:pt idx="2233">
                  <c:v>0.28793999999999997</c:v>
                </c:pt>
                <c:pt idx="2234">
                  <c:v>0.28793999999999997</c:v>
                </c:pt>
                <c:pt idx="2235">
                  <c:v>0.28793000000000002</c:v>
                </c:pt>
                <c:pt idx="2236">
                  <c:v>0.28792000000000001</c:v>
                </c:pt>
                <c:pt idx="2237">
                  <c:v>0.28789999999999999</c:v>
                </c:pt>
                <c:pt idx="2238">
                  <c:v>0.28793000000000002</c:v>
                </c:pt>
                <c:pt idx="2239">
                  <c:v>0.28788999999999998</c:v>
                </c:pt>
                <c:pt idx="2240">
                  <c:v>0.28788999999999998</c:v>
                </c:pt>
                <c:pt idx="2241">
                  <c:v>0.28788000000000002</c:v>
                </c:pt>
                <c:pt idx="2242">
                  <c:v>0.28788999999999998</c:v>
                </c:pt>
                <c:pt idx="2243">
                  <c:v>0.28787000000000001</c:v>
                </c:pt>
                <c:pt idx="2244">
                  <c:v>0.28787000000000001</c:v>
                </c:pt>
                <c:pt idx="2245">
                  <c:v>0.28784999999999999</c:v>
                </c:pt>
                <c:pt idx="2246">
                  <c:v>0.28783999999999998</c:v>
                </c:pt>
                <c:pt idx="2247">
                  <c:v>0.28782999999999997</c:v>
                </c:pt>
                <c:pt idx="2248">
                  <c:v>0.28783999999999998</c:v>
                </c:pt>
                <c:pt idx="2249">
                  <c:v>0.28781000000000001</c:v>
                </c:pt>
                <c:pt idx="2250">
                  <c:v>0.28782999999999997</c:v>
                </c:pt>
                <c:pt idx="2251">
                  <c:v>0.2878</c:v>
                </c:pt>
                <c:pt idx="2252">
                  <c:v>0.2878</c:v>
                </c:pt>
                <c:pt idx="2253">
                  <c:v>0.28778999999999999</c:v>
                </c:pt>
                <c:pt idx="2254">
                  <c:v>0.2878</c:v>
                </c:pt>
                <c:pt idx="2255">
                  <c:v>0.28777000000000003</c:v>
                </c:pt>
                <c:pt idx="2256">
                  <c:v>0.28778999999999999</c:v>
                </c:pt>
                <c:pt idx="2257">
                  <c:v>0.28778999999999999</c:v>
                </c:pt>
                <c:pt idx="2258">
                  <c:v>0.28778999999999999</c:v>
                </c:pt>
                <c:pt idx="2259">
                  <c:v>0.28778999999999999</c:v>
                </c:pt>
                <c:pt idx="2260">
                  <c:v>0.2878</c:v>
                </c:pt>
                <c:pt idx="2261">
                  <c:v>0.28778999999999999</c:v>
                </c:pt>
                <c:pt idx="2262">
                  <c:v>0.28778999999999999</c:v>
                </c:pt>
                <c:pt idx="2263">
                  <c:v>0.28778999999999999</c:v>
                </c:pt>
                <c:pt idx="2264">
                  <c:v>0.28781000000000001</c:v>
                </c:pt>
                <c:pt idx="2265">
                  <c:v>0.2878</c:v>
                </c:pt>
                <c:pt idx="2266">
                  <c:v>0.28782999999999997</c:v>
                </c:pt>
                <c:pt idx="2267">
                  <c:v>0.28781000000000001</c:v>
                </c:pt>
                <c:pt idx="2268">
                  <c:v>0.28782999999999997</c:v>
                </c:pt>
                <c:pt idx="2269">
                  <c:v>0.28782999999999997</c:v>
                </c:pt>
                <c:pt idx="2270">
                  <c:v>0.28784999999999999</c:v>
                </c:pt>
                <c:pt idx="2271">
                  <c:v>0.28783999999999998</c:v>
                </c:pt>
                <c:pt idx="2272">
                  <c:v>0.28784999999999999</c:v>
                </c:pt>
                <c:pt idx="2273">
                  <c:v>0.28787000000000001</c:v>
                </c:pt>
                <c:pt idx="2274">
                  <c:v>0.28788999999999998</c:v>
                </c:pt>
                <c:pt idx="2275">
                  <c:v>0.28788000000000002</c:v>
                </c:pt>
                <c:pt idx="2276">
                  <c:v>0.28789999999999999</c:v>
                </c:pt>
                <c:pt idx="2277">
                  <c:v>0.28789999999999999</c:v>
                </c:pt>
                <c:pt idx="2278">
                  <c:v>0.28789999999999999</c:v>
                </c:pt>
                <c:pt idx="2279">
                  <c:v>0.28792000000000001</c:v>
                </c:pt>
                <c:pt idx="2280">
                  <c:v>0.28793000000000002</c:v>
                </c:pt>
                <c:pt idx="2281">
                  <c:v>0.28792000000000001</c:v>
                </c:pt>
                <c:pt idx="2282">
                  <c:v>0.28793999999999997</c:v>
                </c:pt>
                <c:pt idx="2283">
                  <c:v>0.28793000000000002</c:v>
                </c:pt>
                <c:pt idx="2284">
                  <c:v>0.28793000000000002</c:v>
                </c:pt>
                <c:pt idx="2285">
                  <c:v>0.28793000000000002</c:v>
                </c:pt>
                <c:pt idx="2286">
                  <c:v>0.28795999999999999</c:v>
                </c:pt>
                <c:pt idx="2287">
                  <c:v>0.28793000000000002</c:v>
                </c:pt>
                <c:pt idx="2288">
                  <c:v>0.28793999999999997</c:v>
                </c:pt>
                <c:pt idx="2289">
                  <c:v>0.28793999999999997</c:v>
                </c:pt>
                <c:pt idx="2290">
                  <c:v>0.28793999999999997</c:v>
                </c:pt>
                <c:pt idx="2291">
                  <c:v>0.28793000000000002</c:v>
                </c:pt>
                <c:pt idx="2292">
                  <c:v>0.28793999999999997</c:v>
                </c:pt>
                <c:pt idx="2293">
                  <c:v>0.28793000000000002</c:v>
                </c:pt>
                <c:pt idx="2294">
                  <c:v>0.28793000000000002</c:v>
                </c:pt>
                <c:pt idx="2295">
                  <c:v>0.28793000000000002</c:v>
                </c:pt>
                <c:pt idx="2296">
                  <c:v>0.28793000000000002</c:v>
                </c:pt>
                <c:pt idx="2297">
                  <c:v>0.28792000000000001</c:v>
                </c:pt>
                <c:pt idx="2298">
                  <c:v>0.28793000000000002</c:v>
                </c:pt>
                <c:pt idx="2299">
                  <c:v>0.28792000000000001</c:v>
                </c:pt>
                <c:pt idx="2300">
                  <c:v>0.28792000000000001</c:v>
                </c:pt>
                <c:pt idx="2301">
                  <c:v>0.28789999999999999</c:v>
                </c:pt>
                <c:pt idx="2302">
                  <c:v>0.28793000000000002</c:v>
                </c:pt>
                <c:pt idx="2303">
                  <c:v>0.28789999999999999</c:v>
                </c:pt>
                <c:pt idx="2304">
                  <c:v>0.28789999999999999</c:v>
                </c:pt>
                <c:pt idx="2305">
                  <c:v>0.28789999999999999</c:v>
                </c:pt>
                <c:pt idx="2306">
                  <c:v>0.28792000000000001</c:v>
                </c:pt>
                <c:pt idx="2307">
                  <c:v>0.28789999999999999</c:v>
                </c:pt>
                <c:pt idx="2308">
                  <c:v>0.28792000000000001</c:v>
                </c:pt>
                <c:pt idx="2309">
                  <c:v>0.28789999999999999</c:v>
                </c:pt>
                <c:pt idx="2310">
                  <c:v>0.28789999999999999</c:v>
                </c:pt>
                <c:pt idx="2311">
                  <c:v>0.28789999999999999</c:v>
                </c:pt>
                <c:pt idx="2312">
                  <c:v>0.28792000000000001</c:v>
                </c:pt>
                <c:pt idx="2313">
                  <c:v>0.28792000000000001</c:v>
                </c:pt>
                <c:pt idx="2314">
                  <c:v>0.28793000000000002</c:v>
                </c:pt>
                <c:pt idx="2315">
                  <c:v>0.28792000000000001</c:v>
                </c:pt>
                <c:pt idx="2316">
                  <c:v>0.28792000000000001</c:v>
                </c:pt>
                <c:pt idx="2317">
                  <c:v>0.28792000000000001</c:v>
                </c:pt>
                <c:pt idx="2318">
                  <c:v>0.28793999999999997</c:v>
                </c:pt>
                <c:pt idx="2319">
                  <c:v>0.28793000000000002</c:v>
                </c:pt>
                <c:pt idx="2320">
                  <c:v>0.28793999999999997</c:v>
                </c:pt>
                <c:pt idx="2321">
                  <c:v>0.28793999999999997</c:v>
                </c:pt>
                <c:pt idx="2322">
                  <c:v>0.28795999999999999</c:v>
                </c:pt>
                <c:pt idx="2323">
                  <c:v>0.28793999999999997</c:v>
                </c:pt>
                <c:pt idx="2324">
                  <c:v>0.28795999999999999</c:v>
                </c:pt>
                <c:pt idx="2325">
                  <c:v>0.28795999999999999</c:v>
                </c:pt>
                <c:pt idx="2326">
                  <c:v>0.28793999999999997</c:v>
                </c:pt>
                <c:pt idx="2327">
                  <c:v>0.28795999999999999</c:v>
                </c:pt>
                <c:pt idx="2328">
                  <c:v>0.28797</c:v>
                </c:pt>
                <c:pt idx="2329">
                  <c:v>0.28795999999999999</c:v>
                </c:pt>
                <c:pt idx="2330">
                  <c:v>0.28797</c:v>
                </c:pt>
                <c:pt idx="2331">
                  <c:v>0.28795999999999999</c:v>
                </c:pt>
                <c:pt idx="2332">
                  <c:v>0.28797</c:v>
                </c:pt>
                <c:pt idx="2333">
                  <c:v>0.28795999999999999</c:v>
                </c:pt>
                <c:pt idx="2334">
                  <c:v>0.28798000000000001</c:v>
                </c:pt>
                <c:pt idx="2335">
                  <c:v>0.28795999999999999</c:v>
                </c:pt>
                <c:pt idx="2336">
                  <c:v>0.28797</c:v>
                </c:pt>
                <c:pt idx="2337">
                  <c:v>0.28797</c:v>
                </c:pt>
                <c:pt idx="2338">
                  <c:v>0.28798000000000001</c:v>
                </c:pt>
                <c:pt idx="2339">
                  <c:v>0.28797</c:v>
                </c:pt>
                <c:pt idx="2340">
                  <c:v>0.28798000000000001</c:v>
                </c:pt>
                <c:pt idx="2341">
                  <c:v>0.28797</c:v>
                </c:pt>
                <c:pt idx="2342">
                  <c:v>0.28797</c:v>
                </c:pt>
                <c:pt idx="2343">
                  <c:v>0.28798000000000001</c:v>
                </c:pt>
                <c:pt idx="2344">
                  <c:v>0.28799999999999998</c:v>
                </c:pt>
                <c:pt idx="2345">
                  <c:v>0.28798000000000001</c:v>
                </c:pt>
                <c:pt idx="2346">
                  <c:v>0.28799999999999998</c:v>
                </c:pt>
                <c:pt idx="2347">
                  <c:v>0.28798000000000001</c:v>
                </c:pt>
                <c:pt idx="2348">
                  <c:v>0.28798000000000001</c:v>
                </c:pt>
                <c:pt idx="2349">
                  <c:v>0.28798000000000001</c:v>
                </c:pt>
                <c:pt idx="2350">
                  <c:v>0.28800999999999999</c:v>
                </c:pt>
                <c:pt idx="2351">
                  <c:v>0.28798000000000001</c:v>
                </c:pt>
                <c:pt idx="2352">
                  <c:v>0.28799999999999998</c:v>
                </c:pt>
                <c:pt idx="2353">
                  <c:v>0.28799999999999998</c:v>
                </c:pt>
                <c:pt idx="2354">
                  <c:v>0.28800999999999999</c:v>
                </c:pt>
                <c:pt idx="2355">
                  <c:v>0.28800999999999999</c:v>
                </c:pt>
                <c:pt idx="2356">
                  <c:v>0.28802</c:v>
                </c:pt>
                <c:pt idx="2357">
                  <c:v>0.28800999999999999</c:v>
                </c:pt>
                <c:pt idx="2358">
                  <c:v>0.28799999999999998</c:v>
                </c:pt>
                <c:pt idx="2359">
                  <c:v>0.28800999999999999</c:v>
                </c:pt>
                <c:pt idx="2360">
                  <c:v>0.28802</c:v>
                </c:pt>
                <c:pt idx="2361">
                  <c:v>0.28800999999999999</c:v>
                </c:pt>
                <c:pt idx="2362">
                  <c:v>0.28802</c:v>
                </c:pt>
                <c:pt idx="2363">
                  <c:v>0.28800999999999999</c:v>
                </c:pt>
                <c:pt idx="2364">
                  <c:v>0.28800999999999999</c:v>
                </c:pt>
                <c:pt idx="2365">
                  <c:v>0.28799999999999998</c:v>
                </c:pt>
                <c:pt idx="2366">
                  <c:v>0.28802</c:v>
                </c:pt>
                <c:pt idx="2367">
                  <c:v>0.28799999999999998</c:v>
                </c:pt>
                <c:pt idx="2368">
                  <c:v>0.28799999999999998</c:v>
                </c:pt>
                <c:pt idx="2369">
                  <c:v>0.28799999999999998</c:v>
                </c:pt>
                <c:pt idx="2370">
                  <c:v>0.28799999999999998</c:v>
                </c:pt>
                <c:pt idx="2371">
                  <c:v>0.28798000000000001</c:v>
                </c:pt>
                <c:pt idx="2372">
                  <c:v>0.28799999999999998</c:v>
                </c:pt>
                <c:pt idx="2373">
                  <c:v>0.28798000000000001</c:v>
                </c:pt>
                <c:pt idx="2374">
                  <c:v>0.28797</c:v>
                </c:pt>
                <c:pt idx="2375">
                  <c:v>0.28797</c:v>
                </c:pt>
                <c:pt idx="2376">
                  <c:v>0.28797</c:v>
                </c:pt>
                <c:pt idx="2377">
                  <c:v>0.28795999999999999</c:v>
                </c:pt>
                <c:pt idx="2378">
                  <c:v>0.28797</c:v>
                </c:pt>
                <c:pt idx="2379">
                  <c:v>0.28795999999999999</c:v>
                </c:pt>
                <c:pt idx="2380">
                  <c:v>0.28793999999999997</c:v>
                </c:pt>
                <c:pt idx="2381">
                  <c:v>0.28793999999999997</c:v>
                </c:pt>
                <c:pt idx="2382">
                  <c:v>0.28795999999999999</c:v>
                </c:pt>
                <c:pt idx="2383">
                  <c:v>0.28793000000000002</c:v>
                </c:pt>
                <c:pt idx="2384">
                  <c:v>0.28793000000000002</c:v>
                </c:pt>
                <c:pt idx="2385">
                  <c:v>0.28793000000000002</c:v>
                </c:pt>
                <c:pt idx="2386">
                  <c:v>0.28793999999999997</c:v>
                </c:pt>
                <c:pt idx="2387">
                  <c:v>0.28793000000000002</c:v>
                </c:pt>
                <c:pt idx="2388">
                  <c:v>0.28793000000000002</c:v>
                </c:pt>
                <c:pt idx="2389">
                  <c:v>0.28792000000000001</c:v>
                </c:pt>
                <c:pt idx="2390">
                  <c:v>0.28792000000000001</c:v>
                </c:pt>
                <c:pt idx="2391">
                  <c:v>0.28792000000000001</c:v>
                </c:pt>
                <c:pt idx="2392">
                  <c:v>0.28793000000000002</c:v>
                </c:pt>
                <c:pt idx="2393">
                  <c:v>0.28792000000000001</c:v>
                </c:pt>
                <c:pt idx="2394">
                  <c:v>0.28792000000000001</c:v>
                </c:pt>
                <c:pt idx="2395">
                  <c:v>0.28789999999999999</c:v>
                </c:pt>
                <c:pt idx="2396">
                  <c:v>0.28789999999999999</c:v>
                </c:pt>
                <c:pt idx="2397">
                  <c:v>0.28789999999999999</c:v>
                </c:pt>
                <c:pt idx="2398">
                  <c:v>0.28792000000000001</c:v>
                </c:pt>
                <c:pt idx="2399">
                  <c:v>0.28788999999999998</c:v>
                </c:pt>
                <c:pt idx="2400">
                  <c:v>0.28789999999999999</c:v>
                </c:pt>
                <c:pt idx="2401">
                  <c:v>0.28788999999999998</c:v>
                </c:pt>
                <c:pt idx="2402">
                  <c:v>0.28789999999999999</c:v>
                </c:pt>
                <c:pt idx="2403">
                  <c:v>0.28788999999999998</c:v>
                </c:pt>
                <c:pt idx="2404">
                  <c:v>0.28789999999999999</c:v>
                </c:pt>
                <c:pt idx="2405">
                  <c:v>0.28788999999999998</c:v>
                </c:pt>
                <c:pt idx="2406">
                  <c:v>0.28788999999999998</c:v>
                </c:pt>
                <c:pt idx="2407">
                  <c:v>0.28788999999999998</c:v>
                </c:pt>
                <c:pt idx="2408">
                  <c:v>0.28789999999999999</c:v>
                </c:pt>
                <c:pt idx="2409">
                  <c:v>0.28788999999999998</c:v>
                </c:pt>
                <c:pt idx="2410">
                  <c:v>0.28789999999999999</c:v>
                </c:pt>
                <c:pt idx="2411">
                  <c:v>0.28788999999999998</c:v>
                </c:pt>
                <c:pt idx="2412">
                  <c:v>0.28788999999999998</c:v>
                </c:pt>
                <c:pt idx="2413">
                  <c:v>0.28788999999999998</c:v>
                </c:pt>
                <c:pt idx="2414">
                  <c:v>0.28792000000000001</c:v>
                </c:pt>
                <c:pt idx="2415">
                  <c:v>0.28788999999999998</c:v>
                </c:pt>
                <c:pt idx="2416">
                  <c:v>0.28789999999999999</c:v>
                </c:pt>
                <c:pt idx="2417">
                  <c:v>0.28792000000000001</c:v>
                </c:pt>
                <c:pt idx="2418">
                  <c:v>0.28793000000000002</c:v>
                </c:pt>
                <c:pt idx="2419">
                  <c:v>0.28792000000000001</c:v>
                </c:pt>
                <c:pt idx="2420">
                  <c:v>0.28793999999999997</c:v>
                </c:pt>
                <c:pt idx="2421">
                  <c:v>0.28793999999999997</c:v>
                </c:pt>
                <c:pt idx="2422">
                  <c:v>0.28793999999999997</c:v>
                </c:pt>
                <c:pt idx="2423">
                  <c:v>0.28795999999999999</c:v>
                </c:pt>
                <c:pt idx="2424">
                  <c:v>0.28797</c:v>
                </c:pt>
                <c:pt idx="2425">
                  <c:v>0.28797</c:v>
                </c:pt>
                <c:pt idx="2426">
                  <c:v>0.28799999999999998</c:v>
                </c:pt>
                <c:pt idx="2427">
                  <c:v>0.28799999999999998</c:v>
                </c:pt>
                <c:pt idx="2428">
                  <c:v>0.28800999999999999</c:v>
                </c:pt>
                <c:pt idx="2429">
                  <c:v>0.28800999999999999</c:v>
                </c:pt>
                <c:pt idx="2430">
                  <c:v>0.28804999999999997</c:v>
                </c:pt>
                <c:pt idx="2431">
                  <c:v>0.28804000000000002</c:v>
                </c:pt>
                <c:pt idx="2432">
                  <c:v>0.28804999999999997</c:v>
                </c:pt>
                <c:pt idx="2433">
                  <c:v>0.28805999999999998</c:v>
                </c:pt>
                <c:pt idx="2434">
                  <c:v>0.28808</c:v>
                </c:pt>
                <c:pt idx="2435">
                  <c:v>0.28808</c:v>
                </c:pt>
                <c:pt idx="2436">
                  <c:v>0.28810000000000002</c:v>
                </c:pt>
                <c:pt idx="2437">
                  <c:v>0.28809000000000001</c:v>
                </c:pt>
                <c:pt idx="2438">
                  <c:v>0.28810000000000002</c:v>
                </c:pt>
                <c:pt idx="2439">
                  <c:v>0.28810000000000002</c:v>
                </c:pt>
                <c:pt idx="2440">
                  <c:v>0.28813</c:v>
                </c:pt>
                <c:pt idx="2441">
                  <c:v>0.28811999999999999</c:v>
                </c:pt>
                <c:pt idx="2442">
                  <c:v>0.28814000000000001</c:v>
                </c:pt>
                <c:pt idx="2443">
                  <c:v>0.28813</c:v>
                </c:pt>
                <c:pt idx="2444">
                  <c:v>0.28813</c:v>
                </c:pt>
                <c:pt idx="2445">
                  <c:v>0.28813</c:v>
                </c:pt>
                <c:pt idx="2446">
                  <c:v>0.28815000000000002</c:v>
                </c:pt>
                <c:pt idx="2447">
                  <c:v>0.28813</c:v>
                </c:pt>
                <c:pt idx="2448">
                  <c:v>0.28814000000000001</c:v>
                </c:pt>
                <c:pt idx="2449">
                  <c:v>0.28814000000000001</c:v>
                </c:pt>
                <c:pt idx="2450">
                  <c:v>0.28814000000000001</c:v>
                </c:pt>
                <c:pt idx="2451">
                  <c:v>0.28813</c:v>
                </c:pt>
                <c:pt idx="2452">
                  <c:v>0.28814000000000001</c:v>
                </c:pt>
                <c:pt idx="2453">
                  <c:v>0.28813</c:v>
                </c:pt>
                <c:pt idx="2454">
                  <c:v>0.28813</c:v>
                </c:pt>
                <c:pt idx="2455">
                  <c:v>0.28813</c:v>
                </c:pt>
                <c:pt idx="2456">
                  <c:v>0.28814000000000001</c:v>
                </c:pt>
                <c:pt idx="2457">
                  <c:v>0.28813</c:v>
                </c:pt>
                <c:pt idx="2458">
                  <c:v>0.28814000000000001</c:v>
                </c:pt>
                <c:pt idx="2459">
                  <c:v>0.28813</c:v>
                </c:pt>
                <c:pt idx="2460">
                  <c:v>0.28813</c:v>
                </c:pt>
                <c:pt idx="2461">
                  <c:v>0.28811999999999999</c:v>
                </c:pt>
                <c:pt idx="2462">
                  <c:v>0.28814000000000001</c:v>
                </c:pt>
                <c:pt idx="2463">
                  <c:v>0.28813</c:v>
                </c:pt>
                <c:pt idx="2464">
                  <c:v>0.28813</c:v>
                </c:pt>
                <c:pt idx="2465">
                  <c:v>0.28813</c:v>
                </c:pt>
                <c:pt idx="2466">
                  <c:v>0.28815000000000002</c:v>
                </c:pt>
                <c:pt idx="2467">
                  <c:v>0.28814000000000001</c:v>
                </c:pt>
                <c:pt idx="2468">
                  <c:v>0.28815000000000002</c:v>
                </c:pt>
                <c:pt idx="2469">
                  <c:v>0.28815000000000002</c:v>
                </c:pt>
                <c:pt idx="2470">
                  <c:v>0.28815000000000002</c:v>
                </c:pt>
                <c:pt idx="2471">
                  <c:v>0.28816999999999998</c:v>
                </c:pt>
                <c:pt idx="2472">
                  <c:v>0.28817999999999999</c:v>
                </c:pt>
                <c:pt idx="2473">
                  <c:v>0.28816999999999998</c:v>
                </c:pt>
                <c:pt idx="2474">
                  <c:v>0.28819</c:v>
                </c:pt>
                <c:pt idx="2475">
                  <c:v>0.28817999999999999</c:v>
                </c:pt>
                <c:pt idx="2476">
                  <c:v>0.28819</c:v>
                </c:pt>
                <c:pt idx="2477">
                  <c:v>0.28819</c:v>
                </c:pt>
                <c:pt idx="2478">
                  <c:v>0.28821999999999998</c:v>
                </c:pt>
                <c:pt idx="2479">
                  <c:v>0.28821000000000002</c:v>
                </c:pt>
                <c:pt idx="2480">
                  <c:v>0.28821999999999998</c:v>
                </c:pt>
                <c:pt idx="2481">
                  <c:v>0.28821999999999998</c:v>
                </c:pt>
                <c:pt idx="2482">
                  <c:v>0.28822999999999999</c:v>
                </c:pt>
                <c:pt idx="2483">
                  <c:v>0.28822999999999999</c:v>
                </c:pt>
                <c:pt idx="2484">
                  <c:v>0.28825000000000001</c:v>
                </c:pt>
                <c:pt idx="2485">
                  <c:v>0.28822999999999999</c:v>
                </c:pt>
                <c:pt idx="2486">
                  <c:v>0.28822999999999999</c:v>
                </c:pt>
                <c:pt idx="2487">
                  <c:v>0.28822999999999999</c:v>
                </c:pt>
                <c:pt idx="2488">
                  <c:v>0.28825000000000001</c:v>
                </c:pt>
                <c:pt idx="2489">
                  <c:v>0.28822999999999999</c:v>
                </c:pt>
                <c:pt idx="2490">
                  <c:v>0.28825000000000001</c:v>
                </c:pt>
                <c:pt idx="2491">
                  <c:v>0.28822999999999999</c:v>
                </c:pt>
                <c:pt idx="2492">
                  <c:v>0.28821999999999998</c:v>
                </c:pt>
                <c:pt idx="2493">
                  <c:v>0.28821999999999998</c:v>
                </c:pt>
                <c:pt idx="2494">
                  <c:v>0.28822999999999999</c:v>
                </c:pt>
                <c:pt idx="2495">
                  <c:v>0.28821000000000002</c:v>
                </c:pt>
                <c:pt idx="2496">
                  <c:v>0.28821000000000002</c:v>
                </c:pt>
                <c:pt idx="2497">
                  <c:v>0.28821000000000002</c:v>
                </c:pt>
                <c:pt idx="2498">
                  <c:v>0.28821000000000002</c:v>
                </c:pt>
                <c:pt idx="2499">
                  <c:v>0.28819</c:v>
                </c:pt>
                <c:pt idx="2500">
                  <c:v>0.28819</c:v>
                </c:pt>
                <c:pt idx="2501">
                  <c:v>0.28817999999999999</c:v>
                </c:pt>
                <c:pt idx="2502">
                  <c:v>0.28816999999999998</c:v>
                </c:pt>
                <c:pt idx="2503">
                  <c:v>0.28816999999999998</c:v>
                </c:pt>
                <c:pt idx="2504">
                  <c:v>0.28816999999999998</c:v>
                </c:pt>
                <c:pt idx="2505">
                  <c:v>0.28815000000000002</c:v>
                </c:pt>
                <c:pt idx="2506">
                  <c:v>0.28815000000000002</c:v>
                </c:pt>
                <c:pt idx="2507">
                  <c:v>0.28814000000000001</c:v>
                </c:pt>
                <c:pt idx="2508">
                  <c:v>0.28814000000000001</c:v>
                </c:pt>
                <c:pt idx="2509">
                  <c:v>0.28813</c:v>
                </c:pt>
                <c:pt idx="2510">
                  <c:v>0.28814000000000001</c:v>
                </c:pt>
                <c:pt idx="2511">
                  <c:v>0.28811999999999999</c:v>
                </c:pt>
                <c:pt idx="2512">
                  <c:v>0.28811999999999999</c:v>
                </c:pt>
                <c:pt idx="2513">
                  <c:v>0.28811999999999999</c:v>
                </c:pt>
                <c:pt idx="2514">
                  <c:v>0.28813</c:v>
                </c:pt>
                <c:pt idx="2515">
                  <c:v>0.28811999999999999</c:v>
                </c:pt>
                <c:pt idx="2516">
                  <c:v>0.28813</c:v>
                </c:pt>
                <c:pt idx="2517">
                  <c:v>0.28811999999999999</c:v>
                </c:pt>
                <c:pt idx="2518">
                  <c:v>0.28811999999999999</c:v>
                </c:pt>
                <c:pt idx="2519">
                  <c:v>0.28811999999999999</c:v>
                </c:pt>
                <c:pt idx="2520">
                  <c:v>0.28813</c:v>
                </c:pt>
                <c:pt idx="2521">
                  <c:v>0.28811999999999999</c:v>
                </c:pt>
                <c:pt idx="2522">
                  <c:v>0.28813</c:v>
                </c:pt>
                <c:pt idx="2523">
                  <c:v>0.28813</c:v>
                </c:pt>
                <c:pt idx="2524">
                  <c:v>0.28813</c:v>
                </c:pt>
                <c:pt idx="2525">
                  <c:v>0.28813</c:v>
                </c:pt>
                <c:pt idx="2526">
                  <c:v>0.28815000000000002</c:v>
                </c:pt>
                <c:pt idx="2527">
                  <c:v>0.28813</c:v>
                </c:pt>
                <c:pt idx="2528">
                  <c:v>0.28814000000000001</c:v>
                </c:pt>
                <c:pt idx="2529">
                  <c:v>0.28814000000000001</c:v>
                </c:pt>
                <c:pt idx="2530">
                  <c:v>0.28815000000000002</c:v>
                </c:pt>
                <c:pt idx="2531">
                  <c:v>0.28814000000000001</c:v>
                </c:pt>
                <c:pt idx="2532">
                  <c:v>0.28816999999999998</c:v>
                </c:pt>
                <c:pt idx="2533">
                  <c:v>0.28815000000000002</c:v>
                </c:pt>
                <c:pt idx="2534">
                  <c:v>0.28815000000000002</c:v>
                </c:pt>
                <c:pt idx="2535">
                  <c:v>0.28815000000000002</c:v>
                </c:pt>
                <c:pt idx="2536">
                  <c:v>0.28816999999999998</c:v>
                </c:pt>
                <c:pt idx="2537">
                  <c:v>0.28816999999999998</c:v>
                </c:pt>
                <c:pt idx="2538">
                  <c:v>0.28817999999999999</c:v>
                </c:pt>
                <c:pt idx="2539">
                  <c:v>0.28816999999999998</c:v>
                </c:pt>
                <c:pt idx="2540">
                  <c:v>0.28816999999999998</c:v>
                </c:pt>
                <c:pt idx="2541">
                  <c:v>0.28816999999999998</c:v>
                </c:pt>
                <c:pt idx="2542">
                  <c:v>0.28817999999999999</c:v>
                </c:pt>
                <c:pt idx="2543">
                  <c:v>0.28816999999999998</c:v>
                </c:pt>
                <c:pt idx="2544">
                  <c:v>0.28816999999999998</c:v>
                </c:pt>
                <c:pt idx="2545">
                  <c:v>0.28816999999999998</c:v>
                </c:pt>
                <c:pt idx="2546">
                  <c:v>0.28817999999999999</c:v>
                </c:pt>
                <c:pt idx="2547">
                  <c:v>0.28816999999999998</c:v>
                </c:pt>
                <c:pt idx="2548">
                  <c:v>0.28817999999999999</c:v>
                </c:pt>
                <c:pt idx="2549">
                  <c:v>0.28816999999999998</c:v>
                </c:pt>
                <c:pt idx="2550">
                  <c:v>0.28816999999999998</c:v>
                </c:pt>
                <c:pt idx="2551">
                  <c:v>0.28816999999999998</c:v>
                </c:pt>
                <c:pt idx="2552">
                  <c:v>0.28817999999999999</c:v>
                </c:pt>
                <c:pt idx="2553">
                  <c:v>0.28816999999999998</c:v>
                </c:pt>
                <c:pt idx="2554">
                  <c:v>0.28817999999999999</c:v>
                </c:pt>
                <c:pt idx="2555">
                  <c:v>0.28816999999999998</c:v>
                </c:pt>
                <c:pt idx="2556">
                  <c:v>0.28816999999999998</c:v>
                </c:pt>
                <c:pt idx="2557">
                  <c:v>0.28815000000000002</c:v>
                </c:pt>
                <c:pt idx="2558">
                  <c:v>0.28817999999999999</c:v>
                </c:pt>
                <c:pt idx="2559">
                  <c:v>0.28815000000000002</c:v>
                </c:pt>
                <c:pt idx="2560">
                  <c:v>0.28816999999999998</c:v>
                </c:pt>
                <c:pt idx="2561">
                  <c:v>0.28816999999999998</c:v>
                </c:pt>
                <c:pt idx="2562">
                  <c:v>0.28817999999999999</c:v>
                </c:pt>
                <c:pt idx="2563">
                  <c:v>0.28816999999999998</c:v>
                </c:pt>
                <c:pt idx="2564">
                  <c:v>0.28817999999999999</c:v>
                </c:pt>
                <c:pt idx="2565">
                  <c:v>0.28816999999999998</c:v>
                </c:pt>
                <c:pt idx="2566">
                  <c:v>0.28816999999999998</c:v>
                </c:pt>
                <c:pt idx="2567">
                  <c:v>0.28816999999999998</c:v>
                </c:pt>
                <c:pt idx="2568">
                  <c:v>0.28817999999999999</c:v>
                </c:pt>
                <c:pt idx="2569">
                  <c:v>0.28816999999999998</c:v>
                </c:pt>
                <c:pt idx="2570">
                  <c:v>0.28817999999999999</c:v>
                </c:pt>
                <c:pt idx="2571">
                  <c:v>0.28817999999999999</c:v>
                </c:pt>
                <c:pt idx="2572">
                  <c:v>0.28817999999999999</c:v>
                </c:pt>
                <c:pt idx="2573">
                  <c:v>0.28816999999999998</c:v>
                </c:pt>
                <c:pt idx="2574">
                  <c:v>0.28819</c:v>
                </c:pt>
                <c:pt idx="2575">
                  <c:v>0.28817999999999999</c:v>
                </c:pt>
                <c:pt idx="2576">
                  <c:v>0.28817999999999999</c:v>
                </c:pt>
                <c:pt idx="2577">
                  <c:v>0.28817999999999999</c:v>
                </c:pt>
                <c:pt idx="2578">
                  <c:v>0.28819</c:v>
                </c:pt>
                <c:pt idx="2579">
                  <c:v>0.28819</c:v>
                </c:pt>
                <c:pt idx="2580">
                  <c:v>0.28821000000000002</c:v>
                </c:pt>
                <c:pt idx="2581">
                  <c:v>0.28819</c:v>
                </c:pt>
                <c:pt idx="2582">
                  <c:v>0.28819</c:v>
                </c:pt>
                <c:pt idx="2583">
                  <c:v>0.28819</c:v>
                </c:pt>
                <c:pt idx="2584">
                  <c:v>0.28821000000000002</c:v>
                </c:pt>
                <c:pt idx="2585">
                  <c:v>0.28819</c:v>
                </c:pt>
                <c:pt idx="2586">
                  <c:v>0.28821000000000002</c:v>
                </c:pt>
                <c:pt idx="2587">
                  <c:v>0.28821000000000002</c:v>
                </c:pt>
                <c:pt idx="2588">
                  <c:v>0.28821000000000002</c:v>
                </c:pt>
                <c:pt idx="2589">
                  <c:v>0.28819</c:v>
                </c:pt>
                <c:pt idx="2590">
                  <c:v>0.28821999999999998</c:v>
                </c:pt>
                <c:pt idx="2591">
                  <c:v>0.28821000000000002</c:v>
                </c:pt>
                <c:pt idx="2592">
                  <c:v>0.28821000000000002</c:v>
                </c:pt>
                <c:pt idx="2593">
                  <c:v>0.28821000000000002</c:v>
                </c:pt>
                <c:pt idx="2594">
                  <c:v>0.28821999999999998</c:v>
                </c:pt>
                <c:pt idx="2595">
                  <c:v>0.28821000000000002</c:v>
                </c:pt>
                <c:pt idx="2596">
                  <c:v>0.28821999999999998</c:v>
                </c:pt>
                <c:pt idx="2597">
                  <c:v>0.28821000000000002</c:v>
                </c:pt>
                <c:pt idx="2598">
                  <c:v>0.28821000000000002</c:v>
                </c:pt>
                <c:pt idx="2599">
                  <c:v>0.28821000000000002</c:v>
                </c:pt>
                <c:pt idx="2600">
                  <c:v>0.28821999999999998</c:v>
                </c:pt>
                <c:pt idx="2601">
                  <c:v>0.28821000000000002</c:v>
                </c:pt>
                <c:pt idx="2602">
                  <c:v>0.28821999999999998</c:v>
                </c:pt>
                <c:pt idx="2603">
                  <c:v>0.28821000000000002</c:v>
                </c:pt>
                <c:pt idx="2604">
                  <c:v>0.28821000000000002</c:v>
                </c:pt>
                <c:pt idx="2605">
                  <c:v>0.28819</c:v>
                </c:pt>
                <c:pt idx="2606">
                  <c:v>0.28821999999999998</c:v>
                </c:pt>
                <c:pt idx="2607">
                  <c:v>0.28819</c:v>
                </c:pt>
                <c:pt idx="2608">
                  <c:v>0.28819</c:v>
                </c:pt>
                <c:pt idx="2609">
                  <c:v>0.28819</c:v>
                </c:pt>
                <c:pt idx="2610">
                  <c:v>0.28821000000000002</c:v>
                </c:pt>
                <c:pt idx="2611">
                  <c:v>0.28819</c:v>
                </c:pt>
                <c:pt idx="2612">
                  <c:v>0.28819</c:v>
                </c:pt>
                <c:pt idx="2613">
                  <c:v>0.28817999999999999</c:v>
                </c:pt>
                <c:pt idx="2614">
                  <c:v>0.28816999999999998</c:v>
                </c:pt>
                <c:pt idx="2615">
                  <c:v>0.28817999999999999</c:v>
                </c:pt>
                <c:pt idx="2616">
                  <c:v>0.28817999999999999</c:v>
                </c:pt>
                <c:pt idx="2617">
                  <c:v>0.28816999999999998</c:v>
                </c:pt>
                <c:pt idx="2618">
                  <c:v>0.28817999999999999</c:v>
                </c:pt>
                <c:pt idx="2619">
                  <c:v>0.28816999999999998</c:v>
                </c:pt>
                <c:pt idx="2620">
                  <c:v>0.28815000000000002</c:v>
                </c:pt>
                <c:pt idx="2621">
                  <c:v>0.28815000000000002</c:v>
                </c:pt>
                <c:pt idx="2622">
                  <c:v>0.28816999999999998</c:v>
                </c:pt>
                <c:pt idx="2623">
                  <c:v>0.28814000000000001</c:v>
                </c:pt>
                <c:pt idx="2624">
                  <c:v>0.28814000000000001</c:v>
                </c:pt>
                <c:pt idx="2625">
                  <c:v>0.28814000000000001</c:v>
                </c:pt>
                <c:pt idx="2626">
                  <c:v>0.28815000000000002</c:v>
                </c:pt>
                <c:pt idx="2627">
                  <c:v>0.28814000000000001</c:v>
                </c:pt>
                <c:pt idx="2628">
                  <c:v>0.28814000000000001</c:v>
                </c:pt>
                <c:pt idx="2629">
                  <c:v>0.28813</c:v>
                </c:pt>
                <c:pt idx="2630">
                  <c:v>0.28813</c:v>
                </c:pt>
                <c:pt idx="2631">
                  <c:v>0.28813</c:v>
                </c:pt>
                <c:pt idx="2632">
                  <c:v>0.28814000000000001</c:v>
                </c:pt>
                <c:pt idx="2633">
                  <c:v>0.28813</c:v>
                </c:pt>
                <c:pt idx="2634">
                  <c:v>0.28814000000000001</c:v>
                </c:pt>
                <c:pt idx="2635">
                  <c:v>0.28813</c:v>
                </c:pt>
                <c:pt idx="2636">
                  <c:v>0.28813</c:v>
                </c:pt>
                <c:pt idx="2637">
                  <c:v>0.28811999999999999</c:v>
                </c:pt>
                <c:pt idx="2638">
                  <c:v>0.28814000000000001</c:v>
                </c:pt>
                <c:pt idx="2639">
                  <c:v>0.28811999999999999</c:v>
                </c:pt>
                <c:pt idx="2640">
                  <c:v>0.28811999999999999</c:v>
                </c:pt>
                <c:pt idx="2641">
                  <c:v>0.28811999999999999</c:v>
                </c:pt>
                <c:pt idx="2642">
                  <c:v>0.28813</c:v>
                </c:pt>
                <c:pt idx="2643">
                  <c:v>0.28811999999999999</c:v>
                </c:pt>
                <c:pt idx="2644">
                  <c:v>0.28813</c:v>
                </c:pt>
                <c:pt idx="2645">
                  <c:v>0.28811999999999999</c:v>
                </c:pt>
                <c:pt idx="2646">
                  <c:v>0.28810000000000002</c:v>
                </c:pt>
                <c:pt idx="2647">
                  <c:v>0.28811999999999999</c:v>
                </c:pt>
                <c:pt idx="2648">
                  <c:v>0.28811999999999999</c:v>
                </c:pt>
                <c:pt idx="2649">
                  <c:v>0.28810000000000002</c:v>
                </c:pt>
                <c:pt idx="2650">
                  <c:v>0.28811999999999999</c:v>
                </c:pt>
                <c:pt idx="2651">
                  <c:v>0.28810000000000002</c:v>
                </c:pt>
                <c:pt idx="2652">
                  <c:v>0.28810000000000002</c:v>
                </c:pt>
                <c:pt idx="2653">
                  <c:v>0.28810000000000002</c:v>
                </c:pt>
                <c:pt idx="2654">
                  <c:v>0.28811999999999999</c:v>
                </c:pt>
                <c:pt idx="2655">
                  <c:v>0.28809000000000001</c:v>
                </c:pt>
                <c:pt idx="2656">
                  <c:v>0.28810000000000002</c:v>
                </c:pt>
                <c:pt idx="2657">
                  <c:v>0.28810000000000002</c:v>
                </c:pt>
                <c:pt idx="2658">
                  <c:v>0.28810000000000002</c:v>
                </c:pt>
                <c:pt idx="2659">
                  <c:v>0.28809000000000001</c:v>
                </c:pt>
                <c:pt idx="2660">
                  <c:v>0.28810000000000002</c:v>
                </c:pt>
                <c:pt idx="2661">
                  <c:v>0.28809000000000001</c:v>
                </c:pt>
                <c:pt idx="2662">
                  <c:v>0.28809000000000001</c:v>
                </c:pt>
                <c:pt idx="2663">
                  <c:v>0.28809000000000001</c:v>
                </c:pt>
                <c:pt idx="2664">
                  <c:v>0.28810000000000002</c:v>
                </c:pt>
                <c:pt idx="2665">
                  <c:v>0.28809000000000001</c:v>
                </c:pt>
                <c:pt idx="2666">
                  <c:v>0.28810000000000002</c:v>
                </c:pt>
                <c:pt idx="2667">
                  <c:v>0.28809000000000001</c:v>
                </c:pt>
                <c:pt idx="2668">
                  <c:v>0.28809000000000001</c:v>
                </c:pt>
                <c:pt idx="2669">
                  <c:v>0.28809000000000001</c:v>
                </c:pt>
                <c:pt idx="2670">
                  <c:v>0.28811999999999999</c:v>
                </c:pt>
                <c:pt idx="2671">
                  <c:v>0.28809000000000001</c:v>
                </c:pt>
                <c:pt idx="2672">
                  <c:v>0.28810000000000002</c:v>
                </c:pt>
                <c:pt idx="2673">
                  <c:v>0.28810000000000002</c:v>
                </c:pt>
                <c:pt idx="2674">
                  <c:v>0.28811999999999999</c:v>
                </c:pt>
                <c:pt idx="2675">
                  <c:v>0.28810000000000002</c:v>
                </c:pt>
                <c:pt idx="2676">
                  <c:v>0.28811999999999999</c:v>
                </c:pt>
                <c:pt idx="2677">
                  <c:v>0.28811999999999999</c:v>
                </c:pt>
                <c:pt idx="2678">
                  <c:v>0.28810000000000002</c:v>
                </c:pt>
                <c:pt idx="2679">
                  <c:v>0.28811999999999999</c:v>
                </c:pt>
                <c:pt idx="2680">
                  <c:v>0.28813</c:v>
                </c:pt>
                <c:pt idx="2681">
                  <c:v>0.28813</c:v>
                </c:pt>
                <c:pt idx="2682">
                  <c:v>0.28814000000000001</c:v>
                </c:pt>
                <c:pt idx="2683">
                  <c:v>0.28813</c:v>
                </c:pt>
                <c:pt idx="2684">
                  <c:v>0.28813</c:v>
                </c:pt>
                <c:pt idx="2685">
                  <c:v>0.28813</c:v>
                </c:pt>
                <c:pt idx="2686">
                  <c:v>0.28815000000000002</c:v>
                </c:pt>
                <c:pt idx="2687">
                  <c:v>0.28814000000000001</c:v>
                </c:pt>
                <c:pt idx="2688">
                  <c:v>0.28815000000000002</c:v>
                </c:pt>
                <c:pt idx="2689">
                  <c:v>0.28815000000000002</c:v>
                </c:pt>
                <c:pt idx="2690">
                  <c:v>0.28816999999999998</c:v>
                </c:pt>
                <c:pt idx="2691">
                  <c:v>0.28816999999999998</c:v>
                </c:pt>
                <c:pt idx="2692">
                  <c:v>0.28817999999999999</c:v>
                </c:pt>
                <c:pt idx="2693">
                  <c:v>0.28817999999999999</c:v>
                </c:pt>
                <c:pt idx="2694">
                  <c:v>0.28817999999999999</c:v>
                </c:pt>
                <c:pt idx="2695">
                  <c:v>0.28819</c:v>
                </c:pt>
                <c:pt idx="2696">
                  <c:v>0.28821000000000002</c:v>
                </c:pt>
                <c:pt idx="2697">
                  <c:v>0.28821000000000002</c:v>
                </c:pt>
                <c:pt idx="2698">
                  <c:v>0.28821999999999998</c:v>
                </c:pt>
                <c:pt idx="2699">
                  <c:v>0.28821999999999998</c:v>
                </c:pt>
                <c:pt idx="2700">
                  <c:v>0.28821999999999998</c:v>
                </c:pt>
                <c:pt idx="2701">
                  <c:v>0.28821999999999998</c:v>
                </c:pt>
                <c:pt idx="2702">
                  <c:v>0.28826000000000002</c:v>
                </c:pt>
                <c:pt idx="2703">
                  <c:v>0.28825000000000001</c:v>
                </c:pt>
                <c:pt idx="2704">
                  <c:v>0.28826000000000002</c:v>
                </c:pt>
                <c:pt idx="2705">
                  <c:v>0.28826000000000002</c:v>
                </c:pt>
                <c:pt idx="2706">
                  <c:v>0.28828999999999999</c:v>
                </c:pt>
                <c:pt idx="2707">
                  <c:v>0.28827000000000003</c:v>
                </c:pt>
                <c:pt idx="2708">
                  <c:v>0.2883</c:v>
                </c:pt>
                <c:pt idx="2709">
                  <c:v>0.28828999999999999</c:v>
                </c:pt>
                <c:pt idx="2710">
                  <c:v>0.2883</c:v>
                </c:pt>
                <c:pt idx="2711">
                  <c:v>0.2883</c:v>
                </c:pt>
                <c:pt idx="2712">
                  <c:v>0.28832999999999998</c:v>
                </c:pt>
                <c:pt idx="2713">
                  <c:v>0.28831000000000001</c:v>
                </c:pt>
                <c:pt idx="2714">
                  <c:v>0.28833999999999999</c:v>
                </c:pt>
                <c:pt idx="2715">
                  <c:v>0.28832999999999998</c:v>
                </c:pt>
                <c:pt idx="2716">
                  <c:v>0.28832999999999998</c:v>
                </c:pt>
                <c:pt idx="2717">
                  <c:v>0.28832999999999998</c:v>
                </c:pt>
                <c:pt idx="2718">
                  <c:v>0.28835</c:v>
                </c:pt>
                <c:pt idx="2719">
                  <c:v>0.28833999999999999</c:v>
                </c:pt>
                <c:pt idx="2720">
                  <c:v>0.28833999999999999</c:v>
                </c:pt>
                <c:pt idx="2721">
                  <c:v>0.28833999999999999</c:v>
                </c:pt>
                <c:pt idx="2722">
                  <c:v>0.28835</c:v>
                </c:pt>
                <c:pt idx="2723">
                  <c:v>0.28833999999999999</c:v>
                </c:pt>
                <c:pt idx="2724">
                  <c:v>0.28835</c:v>
                </c:pt>
                <c:pt idx="2725">
                  <c:v>0.28833999999999999</c:v>
                </c:pt>
                <c:pt idx="2726">
                  <c:v>0.28833999999999999</c:v>
                </c:pt>
                <c:pt idx="2727">
                  <c:v>0.28833999999999999</c:v>
                </c:pt>
                <c:pt idx="2728">
                  <c:v>0.28835</c:v>
                </c:pt>
                <c:pt idx="2729">
                  <c:v>0.28833999999999999</c:v>
                </c:pt>
                <c:pt idx="2730">
                  <c:v>0.28833999999999999</c:v>
                </c:pt>
                <c:pt idx="2731">
                  <c:v>0.28832999999999998</c:v>
                </c:pt>
                <c:pt idx="2732">
                  <c:v>0.28832999999999998</c:v>
                </c:pt>
                <c:pt idx="2733">
                  <c:v>0.28831000000000001</c:v>
                </c:pt>
                <c:pt idx="2734">
                  <c:v>0.28833999999999999</c:v>
                </c:pt>
                <c:pt idx="2735">
                  <c:v>0.28831000000000001</c:v>
                </c:pt>
                <c:pt idx="2736">
                  <c:v>0.28831000000000001</c:v>
                </c:pt>
                <c:pt idx="2737">
                  <c:v>0.28831000000000001</c:v>
                </c:pt>
                <c:pt idx="2738">
                  <c:v>0.28832999999999998</c:v>
                </c:pt>
                <c:pt idx="2739">
                  <c:v>0.28831000000000001</c:v>
                </c:pt>
                <c:pt idx="2740">
                  <c:v>0.28832999999999998</c:v>
                </c:pt>
                <c:pt idx="2741">
                  <c:v>0.28831000000000001</c:v>
                </c:pt>
                <c:pt idx="2742">
                  <c:v>0.28831000000000001</c:v>
                </c:pt>
                <c:pt idx="2743">
                  <c:v>0.28831000000000001</c:v>
                </c:pt>
                <c:pt idx="2744">
                  <c:v>0.28832999999999998</c:v>
                </c:pt>
                <c:pt idx="2745">
                  <c:v>0.28831000000000001</c:v>
                </c:pt>
                <c:pt idx="2746">
                  <c:v>0.28832999999999998</c:v>
                </c:pt>
                <c:pt idx="2747">
                  <c:v>0.28832999999999998</c:v>
                </c:pt>
                <c:pt idx="2748">
                  <c:v>0.28832999999999998</c:v>
                </c:pt>
                <c:pt idx="2749">
                  <c:v>0.28832999999999998</c:v>
                </c:pt>
                <c:pt idx="2750">
                  <c:v>0.28835</c:v>
                </c:pt>
                <c:pt idx="2751">
                  <c:v>0.28833999999999999</c:v>
                </c:pt>
                <c:pt idx="2752">
                  <c:v>0.28835</c:v>
                </c:pt>
                <c:pt idx="2753">
                  <c:v>0.28835</c:v>
                </c:pt>
                <c:pt idx="2754">
                  <c:v>0.28837000000000002</c:v>
                </c:pt>
                <c:pt idx="2755">
                  <c:v>0.28837000000000002</c:v>
                </c:pt>
                <c:pt idx="2756">
                  <c:v>0.28838000000000003</c:v>
                </c:pt>
                <c:pt idx="2757">
                  <c:v>0.28838000000000003</c:v>
                </c:pt>
                <c:pt idx="2758">
                  <c:v>0.28838000000000003</c:v>
                </c:pt>
                <c:pt idx="2759">
                  <c:v>0.28838999999999998</c:v>
                </c:pt>
                <c:pt idx="2760">
                  <c:v>0.28839999999999999</c:v>
                </c:pt>
                <c:pt idx="2761">
                  <c:v>0.28838999999999998</c:v>
                </c:pt>
                <c:pt idx="2762">
                  <c:v>0.28839999999999999</c:v>
                </c:pt>
                <c:pt idx="2763">
                  <c:v>0.28839999999999999</c:v>
                </c:pt>
                <c:pt idx="2764">
                  <c:v>0.28839999999999999</c:v>
                </c:pt>
                <c:pt idx="2765">
                  <c:v>0.28839999999999999</c:v>
                </c:pt>
                <c:pt idx="2766">
                  <c:v>0.28843000000000002</c:v>
                </c:pt>
                <c:pt idx="2767">
                  <c:v>0.28839999999999999</c:v>
                </c:pt>
                <c:pt idx="2768">
                  <c:v>0.28842000000000001</c:v>
                </c:pt>
                <c:pt idx="2769">
                  <c:v>0.28842000000000001</c:v>
                </c:pt>
                <c:pt idx="2770">
                  <c:v>0.28842000000000001</c:v>
                </c:pt>
                <c:pt idx="2771">
                  <c:v>0.28839999999999999</c:v>
                </c:pt>
                <c:pt idx="2772">
                  <c:v>0.28842000000000001</c:v>
                </c:pt>
                <c:pt idx="2773">
                  <c:v>0.28839999999999999</c:v>
                </c:pt>
                <c:pt idx="2774">
                  <c:v>0.28838999999999998</c:v>
                </c:pt>
                <c:pt idx="2775">
                  <c:v>0.28839999999999999</c:v>
                </c:pt>
                <c:pt idx="2776">
                  <c:v>0.28839999999999999</c:v>
                </c:pt>
                <c:pt idx="2777">
                  <c:v>0.28838999999999998</c:v>
                </c:pt>
                <c:pt idx="2778">
                  <c:v>0.28839999999999999</c:v>
                </c:pt>
                <c:pt idx="2779">
                  <c:v>0.28838000000000003</c:v>
                </c:pt>
                <c:pt idx="2780">
                  <c:v>0.28838000000000003</c:v>
                </c:pt>
                <c:pt idx="2781">
                  <c:v>0.28837000000000002</c:v>
                </c:pt>
                <c:pt idx="2782">
                  <c:v>0.28838999999999998</c:v>
                </c:pt>
                <c:pt idx="2783">
                  <c:v>0.28837000000000002</c:v>
                </c:pt>
                <c:pt idx="2784">
                  <c:v>0.28837000000000002</c:v>
                </c:pt>
                <c:pt idx="2785">
                  <c:v>0.28837000000000002</c:v>
                </c:pt>
                <c:pt idx="2786">
                  <c:v>0.28837000000000002</c:v>
                </c:pt>
                <c:pt idx="2787">
                  <c:v>0.28835</c:v>
                </c:pt>
                <c:pt idx="2788">
                  <c:v>0.28837000000000002</c:v>
                </c:pt>
                <c:pt idx="2789">
                  <c:v>0.28833999999999999</c:v>
                </c:pt>
                <c:pt idx="2790">
                  <c:v>0.28833999999999999</c:v>
                </c:pt>
                <c:pt idx="2791">
                  <c:v>0.28833999999999999</c:v>
                </c:pt>
                <c:pt idx="2792">
                  <c:v>0.28835</c:v>
                </c:pt>
                <c:pt idx="2793">
                  <c:v>0.28833999999999999</c:v>
                </c:pt>
                <c:pt idx="2794">
                  <c:v>0.28835</c:v>
                </c:pt>
                <c:pt idx="2795">
                  <c:v>0.28833999999999999</c:v>
                </c:pt>
                <c:pt idx="2796">
                  <c:v>0.28833999999999999</c:v>
                </c:pt>
                <c:pt idx="2797">
                  <c:v>0.28832999999999998</c:v>
                </c:pt>
                <c:pt idx="2798">
                  <c:v>0.28835</c:v>
                </c:pt>
                <c:pt idx="2799">
                  <c:v>0.28832999999999998</c:v>
                </c:pt>
                <c:pt idx="2800">
                  <c:v>0.28833999999999999</c:v>
                </c:pt>
                <c:pt idx="2801">
                  <c:v>0.28833999999999999</c:v>
                </c:pt>
                <c:pt idx="2802">
                  <c:v>0.28835</c:v>
                </c:pt>
                <c:pt idx="2803">
                  <c:v>0.28833999999999999</c:v>
                </c:pt>
                <c:pt idx="2804">
                  <c:v>0.28835</c:v>
                </c:pt>
                <c:pt idx="2805">
                  <c:v>0.28833999999999999</c:v>
                </c:pt>
                <c:pt idx="2806">
                  <c:v>0.28832999999999998</c:v>
                </c:pt>
                <c:pt idx="2807">
                  <c:v>0.28833999999999999</c:v>
                </c:pt>
                <c:pt idx="2808">
                  <c:v>0.28835</c:v>
                </c:pt>
                <c:pt idx="2809">
                  <c:v>0.28833999999999999</c:v>
                </c:pt>
                <c:pt idx="2810">
                  <c:v>0.28835</c:v>
                </c:pt>
                <c:pt idx="2811">
                  <c:v>0.28833999999999999</c:v>
                </c:pt>
                <c:pt idx="2812">
                  <c:v>0.28833999999999999</c:v>
                </c:pt>
                <c:pt idx="2813">
                  <c:v>0.28832999999999998</c:v>
                </c:pt>
                <c:pt idx="2814">
                  <c:v>0.28835</c:v>
                </c:pt>
                <c:pt idx="2815">
                  <c:v>0.28832999999999998</c:v>
                </c:pt>
                <c:pt idx="2816">
                  <c:v>0.28832999999999998</c:v>
                </c:pt>
                <c:pt idx="2817">
                  <c:v>0.28832999999999998</c:v>
                </c:pt>
                <c:pt idx="2818">
                  <c:v>0.28833999999999999</c:v>
                </c:pt>
                <c:pt idx="2819">
                  <c:v>0.28832999999999998</c:v>
                </c:pt>
                <c:pt idx="2820">
                  <c:v>0.28832999999999998</c:v>
                </c:pt>
                <c:pt idx="2821">
                  <c:v>0.28831000000000001</c:v>
                </c:pt>
                <c:pt idx="2822">
                  <c:v>0.28831000000000001</c:v>
                </c:pt>
                <c:pt idx="2823">
                  <c:v>0.28831000000000001</c:v>
                </c:pt>
                <c:pt idx="2824">
                  <c:v>0.28832999999999998</c:v>
                </c:pt>
                <c:pt idx="2825">
                  <c:v>0.28831000000000001</c:v>
                </c:pt>
                <c:pt idx="2826">
                  <c:v>0.28832999999999998</c:v>
                </c:pt>
                <c:pt idx="2827">
                  <c:v>0.28831000000000001</c:v>
                </c:pt>
                <c:pt idx="2828">
                  <c:v>0.2883</c:v>
                </c:pt>
                <c:pt idx="2829">
                  <c:v>0.2883</c:v>
                </c:pt>
                <c:pt idx="2830">
                  <c:v>0.28832999999999998</c:v>
                </c:pt>
                <c:pt idx="2831">
                  <c:v>0.2883</c:v>
                </c:pt>
                <c:pt idx="2832">
                  <c:v>0.2883</c:v>
                </c:pt>
                <c:pt idx="2833">
                  <c:v>0.2883</c:v>
                </c:pt>
                <c:pt idx="2834">
                  <c:v>0.28831000000000001</c:v>
                </c:pt>
                <c:pt idx="2835">
                  <c:v>0.2883</c:v>
                </c:pt>
                <c:pt idx="2836">
                  <c:v>0.28831000000000001</c:v>
                </c:pt>
                <c:pt idx="2837">
                  <c:v>0.2883</c:v>
                </c:pt>
                <c:pt idx="2838">
                  <c:v>0.28828999999999999</c:v>
                </c:pt>
                <c:pt idx="2839">
                  <c:v>0.2883</c:v>
                </c:pt>
                <c:pt idx="2840">
                  <c:v>0.28831000000000001</c:v>
                </c:pt>
                <c:pt idx="2841">
                  <c:v>0.2883</c:v>
                </c:pt>
                <c:pt idx="2842">
                  <c:v>0.28831000000000001</c:v>
                </c:pt>
                <c:pt idx="2843">
                  <c:v>0.2883</c:v>
                </c:pt>
                <c:pt idx="2844">
                  <c:v>0.2883</c:v>
                </c:pt>
                <c:pt idx="2845">
                  <c:v>0.28828999999999999</c:v>
                </c:pt>
                <c:pt idx="2846">
                  <c:v>0.28831000000000001</c:v>
                </c:pt>
                <c:pt idx="2847">
                  <c:v>0.28828999999999999</c:v>
                </c:pt>
                <c:pt idx="2848">
                  <c:v>0.2883</c:v>
                </c:pt>
                <c:pt idx="2849">
                  <c:v>0.2883</c:v>
                </c:pt>
                <c:pt idx="2850">
                  <c:v>0.28831000000000001</c:v>
                </c:pt>
                <c:pt idx="2851">
                  <c:v>0.2883</c:v>
                </c:pt>
                <c:pt idx="2852">
                  <c:v>0.28831000000000001</c:v>
                </c:pt>
                <c:pt idx="2853">
                  <c:v>0.2883</c:v>
                </c:pt>
                <c:pt idx="2854">
                  <c:v>0.2883</c:v>
                </c:pt>
                <c:pt idx="2855">
                  <c:v>0.2883</c:v>
                </c:pt>
                <c:pt idx="2856">
                  <c:v>0.28831000000000001</c:v>
                </c:pt>
                <c:pt idx="2857">
                  <c:v>0.2883</c:v>
                </c:pt>
                <c:pt idx="2858">
                  <c:v>0.28831000000000001</c:v>
                </c:pt>
                <c:pt idx="2859">
                  <c:v>0.28831000000000001</c:v>
                </c:pt>
                <c:pt idx="2860">
                  <c:v>0.28831000000000001</c:v>
                </c:pt>
                <c:pt idx="2861">
                  <c:v>0.2883</c:v>
                </c:pt>
                <c:pt idx="2862">
                  <c:v>0.28832999999999998</c:v>
                </c:pt>
                <c:pt idx="2863">
                  <c:v>0.28831000000000001</c:v>
                </c:pt>
                <c:pt idx="2864">
                  <c:v>0.28832999999999998</c:v>
                </c:pt>
                <c:pt idx="2865">
                  <c:v>0.28832999999999998</c:v>
                </c:pt>
                <c:pt idx="2866">
                  <c:v>0.28833999999999999</c:v>
                </c:pt>
                <c:pt idx="2867">
                  <c:v>0.28832999999999998</c:v>
                </c:pt>
                <c:pt idx="2868">
                  <c:v>0.28833999999999999</c:v>
                </c:pt>
                <c:pt idx="2869">
                  <c:v>0.28833999999999999</c:v>
                </c:pt>
                <c:pt idx="2870">
                  <c:v>0.28833999999999999</c:v>
                </c:pt>
                <c:pt idx="2871">
                  <c:v>0.28833999999999999</c:v>
                </c:pt>
                <c:pt idx="2872">
                  <c:v>0.28837000000000002</c:v>
                </c:pt>
                <c:pt idx="2873">
                  <c:v>0.28835</c:v>
                </c:pt>
                <c:pt idx="2874">
                  <c:v>0.28837000000000002</c:v>
                </c:pt>
                <c:pt idx="2875">
                  <c:v>0.28837000000000002</c:v>
                </c:pt>
                <c:pt idx="2876">
                  <c:v>0.28837000000000002</c:v>
                </c:pt>
                <c:pt idx="2877">
                  <c:v>0.28837000000000002</c:v>
                </c:pt>
                <c:pt idx="2878">
                  <c:v>0.28838999999999998</c:v>
                </c:pt>
                <c:pt idx="2879">
                  <c:v>0.28837000000000002</c:v>
                </c:pt>
                <c:pt idx="2880">
                  <c:v>0.28838000000000003</c:v>
                </c:pt>
                <c:pt idx="2881">
                  <c:v>0.28838000000000003</c:v>
                </c:pt>
                <c:pt idx="2882">
                  <c:v>0.28838999999999998</c:v>
                </c:pt>
                <c:pt idx="2883">
                  <c:v>0.28838999999999998</c:v>
                </c:pt>
                <c:pt idx="2884">
                  <c:v>0.28839999999999999</c:v>
                </c:pt>
                <c:pt idx="2885">
                  <c:v>0.28838999999999998</c:v>
                </c:pt>
                <c:pt idx="2886">
                  <c:v>0.28838999999999998</c:v>
                </c:pt>
                <c:pt idx="2887">
                  <c:v>0.28838999999999998</c:v>
                </c:pt>
                <c:pt idx="2888">
                  <c:v>0.28839999999999999</c:v>
                </c:pt>
                <c:pt idx="2889">
                  <c:v>0.28838999999999998</c:v>
                </c:pt>
                <c:pt idx="2890">
                  <c:v>0.28839999999999999</c:v>
                </c:pt>
                <c:pt idx="2891">
                  <c:v>0.28839999999999999</c:v>
                </c:pt>
                <c:pt idx="2892">
                  <c:v>0.28839999999999999</c:v>
                </c:pt>
                <c:pt idx="2893">
                  <c:v>0.28838999999999998</c:v>
                </c:pt>
                <c:pt idx="2894">
                  <c:v>0.28842000000000001</c:v>
                </c:pt>
                <c:pt idx="2895">
                  <c:v>0.28839999999999999</c:v>
                </c:pt>
                <c:pt idx="2896">
                  <c:v>0.28839999999999999</c:v>
                </c:pt>
                <c:pt idx="2897">
                  <c:v>0.28839999999999999</c:v>
                </c:pt>
                <c:pt idx="2898">
                  <c:v>0.28842000000000001</c:v>
                </c:pt>
                <c:pt idx="2899">
                  <c:v>0.28842000000000001</c:v>
                </c:pt>
                <c:pt idx="2900">
                  <c:v>0.28843000000000002</c:v>
                </c:pt>
                <c:pt idx="2901">
                  <c:v>0.28842000000000001</c:v>
                </c:pt>
                <c:pt idx="2902">
                  <c:v>0.28842000000000001</c:v>
                </c:pt>
                <c:pt idx="2903">
                  <c:v>0.28842000000000001</c:v>
                </c:pt>
                <c:pt idx="2904">
                  <c:v>0.28843000000000002</c:v>
                </c:pt>
                <c:pt idx="2905">
                  <c:v>0.28843000000000002</c:v>
                </c:pt>
                <c:pt idx="2906">
                  <c:v>0.28843999999999997</c:v>
                </c:pt>
                <c:pt idx="2907">
                  <c:v>0.28843000000000002</c:v>
                </c:pt>
                <c:pt idx="2908">
                  <c:v>0.28843999999999997</c:v>
                </c:pt>
                <c:pt idx="2909">
                  <c:v>0.28843999999999997</c:v>
                </c:pt>
                <c:pt idx="2910">
                  <c:v>0.28847</c:v>
                </c:pt>
                <c:pt idx="2911">
                  <c:v>0.28843999999999997</c:v>
                </c:pt>
                <c:pt idx="2912">
                  <c:v>0.28845999999999999</c:v>
                </c:pt>
                <c:pt idx="2913">
                  <c:v>0.28845999999999999</c:v>
                </c:pt>
                <c:pt idx="2914">
                  <c:v>0.28848000000000001</c:v>
                </c:pt>
                <c:pt idx="2915">
                  <c:v>0.28847</c:v>
                </c:pt>
                <c:pt idx="2916">
                  <c:v>0.28848000000000001</c:v>
                </c:pt>
                <c:pt idx="2917">
                  <c:v>0.28848000000000001</c:v>
                </c:pt>
                <c:pt idx="2918">
                  <c:v>0.28848000000000001</c:v>
                </c:pt>
                <c:pt idx="2919">
                  <c:v>0.28848000000000001</c:v>
                </c:pt>
                <c:pt idx="2920">
                  <c:v>0.28849999999999998</c:v>
                </c:pt>
                <c:pt idx="2921">
                  <c:v>0.28849999999999998</c:v>
                </c:pt>
                <c:pt idx="2922">
                  <c:v>0.28850999999999999</c:v>
                </c:pt>
                <c:pt idx="2923">
                  <c:v>0.28849999999999998</c:v>
                </c:pt>
                <c:pt idx="2924">
                  <c:v>0.28849999999999998</c:v>
                </c:pt>
                <c:pt idx="2925">
                  <c:v>0.28849999999999998</c:v>
                </c:pt>
                <c:pt idx="2926">
                  <c:v>0.28852</c:v>
                </c:pt>
                <c:pt idx="2927">
                  <c:v>0.28849999999999998</c:v>
                </c:pt>
                <c:pt idx="2928">
                  <c:v>0.28850999999999999</c:v>
                </c:pt>
                <c:pt idx="2929">
                  <c:v>0.28850999999999999</c:v>
                </c:pt>
                <c:pt idx="2930">
                  <c:v>0.28850999999999999</c:v>
                </c:pt>
                <c:pt idx="2931">
                  <c:v>0.28849999999999998</c:v>
                </c:pt>
                <c:pt idx="2932">
                  <c:v>0.28850999999999999</c:v>
                </c:pt>
                <c:pt idx="2933">
                  <c:v>0.28849999999999998</c:v>
                </c:pt>
                <c:pt idx="2934">
                  <c:v>0.28849999999999998</c:v>
                </c:pt>
                <c:pt idx="2935">
                  <c:v>0.28849999999999998</c:v>
                </c:pt>
                <c:pt idx="2936">
                  <c:v>0.28850999999999999</c:v>
                </c:pt>
                <c:pt idx="2937">
                  <c:v>0.28849999999999998</c:v>
                </c:pt>
                <c:pt idx="2938">
                  <c:v>0.28849999999999998</c:v>
                </c:pt>
                <c:pt idx="2939">
                  <c:v>0.28848000000000001</c:v>
                </c:pt>
                <c:pt idx="2940">
                  <c:v>0.28848000000000001</c:v>
                </c:pt>
                <c:pt idx="2941">
                  <c:v>0.28847</c:v>
                </c:pt>
                <c:pt idx="2942">
                  <c:v>0.28849999999999998</c:v>
                </c:pt>
                <c:pt idx="2943">
                  <c:v>0.28847</c:v>
                </c:pt>
                <c:pt idx="2944">
                  <c:v>0.28847</c:v>
                </c:pt>
                <c:pt idx="2945">
                  <c:v>0.28847</c:v>
                </c:pt>
                <c:pt idx="2946">
                  <c:v>0.28848000000000001</c:v>
                </c:pt>
                <c:pt idx="2947">
                  <c:v>0.28847</c:v>
                </c:pt>
                <c:pt idx="2948">
                  <c:v>0.28847</c:v>
                </c:pt>
                <c:pt idx="2949">
                  <c:v>0.28845999999999999</c:v>
                </c:pt>
                <c:pt idx="2950">
                  <c:v>0.28845999999999999</c:v>
                </c:pt>
                <c:pt idx="2951">
                  <c:v>0.28845999999999999</c:v>
                </c:pt>
                <c:pt idx="2952">
                  <c:v>0.28847</c:v>
                </c:pt>
                <c:pt idx="2953">
                  <c:v>0.28845999999999999</c:v>
                </c:pt>
                <c:pt idx="2954">
                  <c:v>0.28847</c:v>
                </c:pt>
                <c:pt idx="2955">
                  <c:v>0.28845999999999999</c:v>
                </c:pt>
                <c:pt idx="2956">
                  <c:v>0.28845999999999999</c:v>
                </c:pt>
                <c:pt idx="2957">
                  <c:v>0.28843999999999997</c:v>
                </c:pt>
                <c:pt idx="2958">
                  <c:v>0.28847</c:v>
                </c:pt>
                <c:pt idx="2959">
                  <c:v>0.28843999999999997</c:v>
                </c:pt>
                <c:pt idx="2960">
                  <c:v>0.28845999999999999</c:v>
                </c:pt>
                <c:pt idx="2961">
                  <c:v>0.28845999999999999</c:v>
                </c:pt>
                <c:pt idx="2962">
                  <c:v>0.28847</c:v>
                </c:pt>
                <c:pt idx="2963">
                  <c:v>0.28845999999999999</c:v>
                </c:pt>
                <c:pt idx="2964">
                  <c:v>0.28847</c:v>
                </c:pt>
                <c:pt idx="2965">
                  <c:v>0.28845999999999999</c:v>
                </c:pt>
                <c:pt idx="2966">
                  <c:v>0.28845999999999999</c:v>
                </c:pt>
                <c:pt idx="2967">
                  <c:v>0.28845999999999999</c:v>
                </c:pt>
                <c:pt idx="2968">
                  <c:v>0.28847</c:v>
                </c:pt>
                <c:pt idx="2969">
                  <c:v>0.28845999999999999</c:v>
                </c:pt>
                <c:pt idx="2970">
                  <c:v>0.28847</c:v>
                </c:pt>
                <c:pt idx="2971">
                  <c:v>0.28847</c:v>
                </c:pt>
                <c:pt idx="2972">
                  <c:v>0.28847</c:v>
                </c:pt>
                <c:pt idx="2973">
                  <c:v>0.28845999999999999</c:v>
                </c:pt>
                <c:pt idx="2974">
                  <c:v>0.28848000000000001</c:v>
                </c:pt>
                <c:pt idx="2975">
                  <c:v>0.28847</c:v>
                </c:pt>
                <c:pt idx="2976">
                  <c:v>0.28847</c:v>
                </c:pt>
                <c:pt idx="2977">
                  <c:v>0.28847</c:v>
                </c:pt>
                <c:pt idx="2978">
                  <c:v>0.28848000000000001</c:v>
                </c:pt>
                <c:pt idx="2979">
                  <c:v>0.28848000000000001</c:v>
                </c:pt>
                <c:pt idx="2980">
                  <c:v>0.28849999999999998</c:v>
                </c:pt>
                <c:pt idx="2981">
                  <c:v>0.28848000000000001</c:v>
                </c:pt>
                <c:pt idx="2982">
                  <c:v>0.28848000000000001</c:v>
                </c:pt>
                <c:pt idx="2983">
                  <c:v>0.28848000000000001</c:v>
                </c:pt>
                <c:pt idx="2984">
                  <c:v>0.28849999999999998</c:v>
                </c:pt>
                <c:pt idx="2985">
                  <c:v>0.28849999999999998</c:v>
                </c:pt>
                <c:pt idx="2986">
                  <c:v>0.28850999999999999</c:v>
                </c:pt>
                <c:pt idx="2987">
                  <c:v>0.28849999999999998</c:v>
                </c:pt>
                <c:pt idx="2988">
                  <c:v>0.28849999999999998</c:v>
                </c:pt>
                <c:pt idx="2989">
                  <c:v>0.28849999999999998</c:v>
                </c:pt>
                <c:pt idx="2990">
                  <c:v>0.28852</c:v>
                </c:pt>
                <c:pt idx="2991">
                  <c:v>0.28850999999999999</c:v>
                </c:pt>
                <c:pt idx="2992">
                  <c:v>0.28850999999999999</c:v>
                </c:pt>
                <c:pt idx="2993">
                  <c:v>0.28852</c:v>
                </c:pt>
                <c:pt idx="2994">
                  <c:v>0.28854000000000002</c:v>
                </c:pt>
                <c:pt idx="2995">
                  <c:v>0.28852</c:v>
                </c:pt>
                <c:pt idx="2996">
                  <c:v>0.28854000000000002</c:v>
                </c:pt>
                <c:pt idx="2997">
                  <c:v>0.28854000000000002</c:v>
                </c:pt>
                <c:pt idx="2998">
                  <c:v>0.28854000000000002</c:v>
                </c:pt>
                <c:pt idx="2999">
                  <c:v>0.28854000000000002</c:v>
                </c:pt>
                <c:pt idx="3000">
                  <c:v>0.28855999999999998</c:v>
                </c:pt>
                <c:pt idx="3001">
                  <c:v>0.28854999999999997</c:v>
                </c:pt>
                <c:pt idx="3002">
                  <c:v>0.28855999999999998</c:v>
                </c:pt>
                <c:pt idx="3003">
                  <c:v>0.28855999999999998</c:v>
                </c:pt>
                <c:pt idx="3004">
                  <c:v>0.28855999999999998</c:v>
                </c:pt>
                <c:pt idx="3005">
                  <c:v>0.28855999999999998</c:v>
                </c:pt>
                <c:pt idx="3006">
                  <c:v>0.28859000000000001</c:v>
                </c:pt>
                <c:pt idx="3007">
                  <c:v>0.28858</c:v>
                </c:pt>
                <c:pt idx="3008">
                  <c:v>0.28858</c:v>
                </c:pt>
                <c:pt idx="3009">
                  <c:v>0.28859000000000001</c:v>
                </c:pt>
                <c:pt idx="3010">
                  <c:v>0.28860000000000002</c:v>
                </c:pt>
                <c:pt idx="3011">
                  <c:v>0.28859000000000001</c:v>
                </c:pt>
                <c:pt idx="3012">
                  <c:v>0.28860000000000002</c:v>
                </c:pt>
                <c:pt idx="3013">
                  <c:v>0.28860000000000002</c:v>
                </c:pt>
                <c:pt idx="3014">
                  <c:v>0.28860000000000002</c:v>
                </c:pt>
                <c:pt idx="3015">
                  <c:v>0.28860000000000002</c:v>
                </c:pt>
                <c:pt idx="3016">
                  <c:v>0.28861999999999999</c:v>
                </c:pt>
                <c:pt idx="3017">
                  <c:v>0.28861999999999999</c:v>
                </c:pt>
                <c:pt idx="3018">
                  <c:v>0.28863</c:v>
                </c:pt>
                <c:pt idx="3019">
                  <c:v>0.28861999999999999</c:v>
                </c:pt>
                <c:pt idx="3020">
                  <c:v>0.28863</c:v>
                </c:pt>
                <c:pt idx="3021">
                  <c:v>0.28863</c:v>
                </c:pt>
                <c:pt idx="3022">
                  <c:v>0.28866000000000003</c:v>
                </c:pt>
                <c:pt idx="3023">
                  <c:v>0.28863</c:v>
                </c:pt>
                <c:pt idx="3024">
                  <c:v>0.28864000000000001</c:v>
                </c:pt>
                <c:pt idx="3025">
                  <c:v>0.28864000000000001</c:v>
                </c:pt>
                <c:pt idx="3026">
                  <c:v>0.28866999999999998</c:v>
                </c:pt>
                <c:pt idx="3027">
                  <c:v>0.28866000000000003</c:v>
                </c:pt>
                <c:pt idx="3028">
                  <c:v>0.28866999999999998</c:v>
                </c:pt>
                <c:pt idx="3029">
                  <c:v>0.28866999999999998</c:v>
                </c:pt>
                <c:pt idx="3030">
                  <c:v>0.28866999999999998</c:v>
                </c:pt>
                <c:pt idx="3031">
                  <c:v>0.28867999999999999</c:v>
                </c:pt>
                <c:pt idx="3032">
                  <c:v>0.28869</c:v>
                </c:pt>
                <c:pt idx="3033">
                  <c:v>0.28867999999999999</c:v>
                </c:pt>
                <c:pt idx="3034">
                  <c:v>0.28871000000000002</c:v>
                </c:pt>
                <c:pt idx="3035">
                  <c:v>0.28869</c:v>
                </c:pt>
                <c:pt idx="3036">
                  <c:v>0.28871000000000002</c:v>
                </c:pt>
                <c:pt idx="3037">
                  <c:v>0.28871000000000002</c:v>
                </c:pt>
                <c:pt idx="3038">
                  <c:v>0.28872999999999999</c:v>
                </c:pt>
                <c:pt idx="3039">
                  <c:v>0.28871999999999998</c:v>
                </c:pt>
                <c:pt idx="3040">
                  <c:v>0.28872999999999999</c:v>
                </c:pt>
                <c:pt idx="3041">
                  <c:v>0.28872999999999999</c:v>
                </c:pt>
                <c:pt idx="3042">
                  <c:v>0.28875000000000001</c:v>
                </c:pt>
                <c:pt idx="3043">
                  <c:v>0.28875000000000001</c:v>
                </c:pt>
                <c:pt idx="3044">
                  <c:v>0.28876000000000002</c:v>
                </c:pt>
                <c:pt idx="3045">
                  <c:v>0.28876000000000002</c:v>
                </c:pt>
                <c:pt idx="3046">
                  <c:v>0.28876000000000002</c:v>
                </c:pt>
                <c:pt idx="3047">
                  <c:v>0.28876000000000002</c:v>
                </c:pt>
                <c:pt idx="3048">
                  <c:v>0.28877000000000003</c:v>
                </c:pt>
                <c:pt idx="3049">
                  <c:v>0.28877000000000003</c:v>
                </c:pt>
                <c:pt idx="3050">
                  <c:v>0.28878999999999999</c:v>
                </c:pt>
                <c:pt idx="3051">
                  <c:v>0.28877000000000003</c:v>
                </c:pt>
                <c:pt idx="3052">
                  <c:v>0.28878999999999999</c:v>
                </c:pt>
                <c:pt idx="3053">
                  <c:v>0.28877000000000003</c:v>
                </c:pt>
                <c:pt idx="3054">
                  <c:v>0.2888</c:v>
                </c:pt>
                <c:pt idx="3055">
                  <c:v>0.28878999999999999</c:v>
                </c:pt>
                <c:pt idx="3056">
                  <c:v>0.28878999999999999</c:v>
                </c:pt>
                <c:pt idx="3057">
                  <c:v>0.28878999999999999</c:v>
                </c:pt>
                <c:pt idx="3058">
                  <c:v>0.2888</c:v>
                </c:pt>
                <c:pt idx="3059">
                  <c:v>0.28878999999999999</c:v>
                </c:pt>
                <c:pt idx="3060">
                  <c:v>0.2888</c:v>
                </c:pt>
                <c:pt idx="3061">
                  <c:v>0.28878999999999999</c:v>
                </c:pt>
                <c:pt idx="3062">
                  <c:v>0.28878999999999999</c:v>
                </c:pt>
                <c:pt idx="3063">
                  <c:v>0.28878999999999999</c:v>
                </c:pt>
                <c:pt idx="3064">
                  <c:v>0.2888</c:v>
                </c:pt>
                <c:pt idx="3065">
                  <c:v>0.28878999999999999</c:v>
                </c:pt>
                <c:pt idx="3066">
                  <c:v>0.2888</c:v>
                </c:pt>
                <c:pt idx="3067">
                  <c:v>0.28878999999999999</c:v>
                </c:pt>
                <c:pt idx="3068">
                  <c:v>0.28877000000000003</c:v>
                </c:pt>
                <c:pt idx="3069">
                  <c:v>0.28877000000000003</c:v>
                </c:pt>
                <c:pt idx="3070">
                  <c:v>0.28878999999999999</c:v>
                </c:pt>
                <c:pt idx="3071">
                  <c:v>0.28876000000000002</c:v>
                </c:pt>
                <c:pt idx="3072">
                  <c:v>0.28877000000000003</c:v>
                </c:pt>
                <c:pt idx="3073">
                  <c:v>0.28876000000000002</c:v>
                </c:pt>
                <c:pt idx="3074">
                  <c:v>0.28877000000000003</c:v>
                </c:pt>
                <c:pt idx="3075">
                  <c:v>0.28876000000000002</c:v>
                </c:pt>
                <c:pt idx="3076">
                  <c:v>0.28876000000000002</c:v>
                </c:pt>
                <c:pt idx="3077">
                  <c:v>0.28875000000000001</c:v>
                </c:pt>
                <c:pt idx="3078">
                  <c:v>0.28875000000000001</c:v>
                </c:pt>
                <c:pt idx="3079">
                  <c:v>0.28875000000000001</c:v>
                </c:pt>
                <c:pt idx="3080">
                  <c:v>0.28875000000000001</c:v>
                </c:pt>
                <c:pt idx="3081">
                  <c:v>0.28872999999999999</c:v>
                </c:pt>
                <c:pt idx="3082">
                  <c:v>0.28875000000000001</c:v>
                </c:pt>
                <c:pt idx="3083">
                  <c:v>0.28872999999999999</c:v>
                </c:pt>
                <c:pt idx="3084">
                  <c:v>0.28871999999999998</c:v>
                </c:pt>
                <c:pt idx="3085">
                  <c:v>0.28871999999999998</c:v>
                </c:pt>
                <c:pt idx="3086">
                  <c:v>0.28872999999999999</c:v>
                </c:pt>
                <c:pt idx="3087">
                  <c:v>0.28871000000000002</c:v>
                </c:pt>
                <c:pt idx="3088">
                  <c:v>0.28871000000000002</c:v>
                </c:pt>
                <c:pt idx="3089">
                  <c:v>0.28871000000000002</c:v>
                </c:pt>
                <c:pt idx="3090">
                  <c:v>0.28871999999999998</c:v>
                </c:pt>
                <c:pt idx="3091">
                  <c:v>0.28871000000000002</c:v>
                </c:pt>
                <c:pt idx="3092">
                  <c:v>0.28871000000000002</c:v>
                </c:pt>
                <c:pt idx="3093">
                  <c:v>0.28869</c:v>
                </c:pt>
                <c:pt idx="3094">
                  <c:v>0.28869</c:v>
                </c:pt>
                <c:pt idx="3095">
                  <c:v>0.28869</c:v>
                </c:pt>
                <c:pt idx="3096">
                  <c:v>0.28871000000000002</c:v>
                </c:pt>
                <c:pt idx="3097">
                  <c:v>0.28867999999999999</c:v>
                </c:pt>
                <c:pt idx="3098">
                  <c:v>0.28869</c:v>
                </c:pt>
                <c:pt idx="3099">
                  <c:v>0.28867999999999999</c:v>
                </c:pt>
                <c:pt idx="3100">
                  <c:v>0.28867999999999999</c:v>
                </c:pt>
                <c:pt idx="3101">
                  <c:v>0.28866999999999998</c:v>
                </c:pt>
                <c:pt idx="3102">
                  <c:v>0.28869</c:v>
                </c:pt>
                <c:pt idx="3103">
                  <c:v>0.28866999999999998</c:v>
                </c:pt>
                <c:pt idx="3104">
                  <c:v>0.28866999999999998</c:v>
                </c:pt>
                <c:pt idx="3105">
                  <c:v>0.28866999999999998</c:v>
                </c:pt>
                <c:pt idx="3106">
                  <c:v>0.28867999999999999</c:v>
                </c:pt>
                <c:pt idx="3107">
                  <c:v>0.28866999999999998</c:v>
                </c:pt>
                <c:pt idx="3108">
                  <c:v>0.28866999999999998</c:v>
                </c:pt>
                <c:pt idx="3109">
                  <c:v>0.28866000000000003</c:v>
                </c:pt>
                <c:pt idx="3110">
                  <c:v>0.28866000000000003</c:v>
                </c:pt>
                <c:pt idx="3111">
                  <c:v>0.28866000000000003</c:v>
                </c:pt>
                <c:pt idx="3112">
                  <c:v>0.28866000000000003</c:v>
                </c:pt>
                <c:pt idx="3113">
                  <c:v>0.28864000000000001</c:v>
                </c:pt>
                <c:pt idx="3114">
                  <c:v>0.28866000000000003</c:v>
                </c:pt>
                <c:pt idx="3115">
                  <c:v>0.28864000000000001</c:v>
                </c:pt>
                <c:pt idx="3116">
                  <c:v>0.28864000000000001</c:v>
                </c:pt>
                <c:pt idx="3117">
                  <c:v>0.28863</c:v>
                </c:pt>
                <c:pt idx="3118">
                  <c:v>0.28864000000000001</c:v>
                </c:pt>
                <c:pt idx="3119">
                  <c:v>0.28861999999999999</c:v>
                </c:pt>
                <c:pt idx="3120">
                  <c:v>0.28863</c:v>
                </c:pt>
                <c:pt idx="3121">
                  <c:v>0.28861999999999999</c:v>
                </c:pt>
                <c:pt idx="3122">
                  <c:v>0.28863</c:v>
                </c:pt>
                <c:pt idx="3123">
                  <c:v>0.28861999999999999</c:v>
                </c:pt>
                <c:pt idx="3124">
                  <c:v>0.28861999999999999</c:v>
                </c:pt>
                <c:pt idx="3125">
                  <c:v>0.28860000000000002</c:v>
                </c:pt>
                <c:pt idx="3126">
                  <c:v>0.28860000000000002</c:v>
                </c:pt>
                <c:pt idx="3127">
                  <c:v>0.28860000000000002</c:v>
                </c:pt>
                <c:pt idx="3128">
                  <c:v>0.28860000000000002</c:v>
                </c:pt>
                <c:pt idx="3129">
                  <c:v>0.28859000000000001</c:v>
                </c:pt>
                <c:pt idx="3130">
                  <c:v>0.28860000000000002</c:v>
                </c:pt>
                <c:pt idx="3131">
                  <c:v>0.28859000000000001</c:v>
                </c:pt>
                <c:pt idx="3132">
                  <c:v>0.28859000000000001</c:v>
                </c:pt>
                <c:pt idx="3133">
                  <c:v>0.28859000000000001</c:v>
                </c:pt>
                <c:pt idx="3134">
                  <c:v>0.28860000000000002</c:v>
                </c:pt>
                <c:pt idx="3135">
                  <c:v>0.28859000000000001</c:v>
                </c:pt>
                <c:pt idx="3136">
                  <c:v>0.28859000000000001</c:v>
                </c:pt>
                <c:pt idx="3137">
                  <c:v>0.28859000000000001</c:v>
                </c:pt>
                <c:pt idx="3138">
                  <c:v>0.28860000000000002</c:v>
                </c:pt>
                <c:pt idx="3139">
                  <c:v>0.28860000000000002</c:v>
                </c:pt>
                <c:pt idx="3140">
                  <c:v>0.28861999999999999</c:v>
                </c:pt>
                <c:pt idx="3141">
                  <c:v>0.28860000000000002</c:v>
                </c:pt>
                <c:pt idx="3142">
                  <c:v>0.28860000000000002</c:v>
                </c:pt>
                <c:pt idx="3143">
                  <c:v>0.28860000000000002</c:v>
                </c:pt>
                <c:pt idx="3144">
                  <c:v>0.28863</c:v>
                </c:pt>
                <c:pt idx="3145">
                  <c:v>0.28861999999999999</c:v>
                </c:pt>
                <c:pt idx="3146">
                  <c:v>0.28863</c:v>
                </c:pt>
                <c:pt idx="3147">
                  <c:v>0.28863</c:v>
                </c:pt>
                <c:pt idx="3148">
                  <c:v>0.28863</c:v>
                </c:pt>
                <c:pt idx="3149">
                  <c:v>0.28863</c:v>
                </c:pt>
                <c:pt idx="3150">
                  <c:v>0.28866000000000003</c:v>
                </c:pt>
                <c:pt idx="3151">
                  <c:v>0.28864000000000001</c:v>
                </c:pt>
                <c:pt idx="3152">
                  <c:v>0.28864000000000001</c:v>
                </c:pt>
                <c:pt idx="3153">
                  <c:v>0.28866000000000003</c:v>
                </c:pt>
                <c:pt idx="3154">
                  <c:v>0.28866999999999998</c:v>
                </c:pt>
                <c:pt idx="3155">
                  <c:v>0.28866000000000003</c:v>
                </c:pt>
                <c:pt idx="3156">
                  <c:v>0.28866999999999998</c:v>
                </c:pt>
                <c:pt idx="3157">
                  <c:v>0.28866999999999998</c:v>
                </c:pt>
                <c:pt idx="3158">
                  <c:v>0.28866999999999998</c:v>
                </c:pt>
                <c:pt idx="3159">
                  <c:v>0.28866999999999998</c:v>
                </c:pt>
                <c:pt idx="3160">
                  <c:v>0.28867999999999999</c:v>
                </c:pt>
                <c:pt idx="3161">
                  <c:v>0.28866999999999998</c:v>
                </c:pt>
                <c:pt idx="3162">
                  <c:v>0.28867999999999999</c:v>
                </c:pt>
                <c:pt idx="3163">
                  <c:v>0.28867999999999999</c:v>
                </c:pt>
                <c:pt idx="3164">
                  <c:v>0.28867999999999999</c:v>
                </c:pt>
                <c:pt idx="3165">
                  <c:v>0.28867999999999999</c:v>
                </c:pt>
                <c:pt idx="3166">
                  <c:v>0.28869</c:v>
                </c:pt>
                <c:pt idx="3167">
                  <c:v>0.28867999999999999</c:v>
                </c:pt>
                <c:pt idx="3168">
                  <c:v>0.28867999999999999</c:v>
                </c:pt>
                <c:pt idx="3169">
                  <c:v>0.28869</c:v>
                </c:pt>
                <c:pt idx="3170">
                  <c:v>0.28871000000000002</c:v>
                </c:pt>
                <c:pt idx="3171">
                  <c:v>0.28869</c:v>
                </c:pt>
                <c:pt idx="3172">
                  <c:v>0.28871000000000002</c:v>
                </c:pt>
                <c:pt idx="3173">
                  <c:v>0.28869</c:v>
                </c:pt>
                <c:pt idx="3174">
                  <c:v>0.28869</c:v>
                </c:pt>
                <c:pt idx="3175">
                  <c:v>0.28869</c:v>
                </c:pt>
                <c:pt idx="3176">
                  <c:v>0.28871000000000002</c:v>
                </c:pt>
                <c:pt idx="3177">
                  <c:v>0.28871000000000002</c:v>
                </c:pt>
                <c:pt idx="3178">
                  <c:v>0.28871999999999998</c:v>
                </c:pt>
                <c:pt idx="3179">
                  <c:v>0.28871000000000002</c:v>
                </c:pt>
                <c:pt idx="3180">
                  <c:v>0.28871000000000002</c:v>
                </c:pt>
                <c:pt idx="3181">
                  <c:v>0.28871000000000002</c:v>
                </c:pt>
                <c:pt idx="3182">
                  <c:v>0.28872999999999999</c:v>
                </c:pt>
                <c:pt idx="3183">
                  <c:v>0.28871999999999998</c:v>
                </c:pt>
                <c:pt idx="3184">
                  <c:v>0.28872999999999999</c:v>
                </c:pt>
                <c:pt idx="3185">
                  <c:v>0.28872999999999999</c:v>
                </c:pt>
                <c:pt idx="3186">
                  <c:v>0.28875000000000001</c:v>
                </c:pt>
                <c:pt idx="3187">
                  <c:v>0.28875000000000001</c:v>
                </c:pt>
                <c:pt idx="3188">
                  <c:v>0.28876000000000002</c:v>
                </c:pt>
                <c:pt idx="3189">
                  <c:v>0.28876000000000002</c:v>
                </c:pt>
                <c:pt idx="3190">
                  <c:v>0.28876000000000002</c:v>
                </c:pt>
                <c:pt idx="3191">
                  <c:v>0.28876000000000002</c:v>
                </c:pt>
                <c:pt idx="3192">
                  <c:v>0.28878999999999999</c:v>
                </c:pt>
                <c:pt idx="3193">
                  <c:v>0.28877000000000003</c:v>
                </c:pt>
                <c:pt idx="3194">
                  <c:v>0.28878999999999999</c:v>
                </c:pt>
                <c:pt idx="3195">
                  <c:v>0.28878999999999999</c:v>
                </c:pt>
                <c:pt idx="3196">
                  <c:v>0.28878999999999999</c:v>
                </c:pt>
                <c:pt idx="3197">
                  <c:v>0.28878999999999999</c:v>
                </c:pt>
                <c:pt idx="3198">
                  <c:v>0.28881000000000001</c:v>
                </c:pt>
                <c:pt idx="3199">
                  <c:v>0.2888</c:v>
                </c:pt>
                <c:pt idx="3200">
                  <c:v>0.28881000000000001</c:v>
                </c:pt>
                <c:pt idx="3201">
                  <c:v>0.28881000000000001</c:v>
                </c:pt>
                <c:pt idx="3202">
                  <c:v>0.28882999999999998</c:v>
                </c:pt>
                <c:pt idx="3203">
                  <c:v>0.28882999999999998</c:v>
                </c:pt>
                <c:pt idx="3204">
                  <c:v>0.28883999999999999</c:v>
                </c:pt>
                <c:pt idx="3205">
                  <c:v>0.28883999999999999</c:v>
                </c:pt>
                <c:pt idx="3206">
                  <c:v>0.28883999999999999</c:v>
                </c:pt>
                <c:pt idx="3207">
                  <c:v>0.28885</c:v>
                </c:pt>
                <c:pt idx="3208">
                  <c:v>0.28887000000000002</c:v>
                </c:pt>
                <c:pt idx="3209">
                  <c:v>0.28885</c:v>
                </c:pt>
                <c:pt idx="3210">
                  <c:v>0.28888000000000003</c:v>
                </c:pt>
                <c:pt idx="3211">
                  <c:v>0.28887000000000002</c:v>
                </c:pt>
                <c:pt idx="3212">
                  <c:v>0.28888000000000003</c:v>
                </c:pt>
                <c:pt idx="3213">
                  <c:v>0.28888000000000003</c:v>
                </c:pt>
                <c:pt idx="3214">
                  <c:v>0.28891</c:v>
                </c:pt>
                <c:pt idx="3215">
                  <c:v>0.28888999999999998</c:v>
                </c:pt>
                <c:pt idx="3216">
                  <c:v>0.28891</c:v>
                </c:pt>
                <c:pt idx="3217">
                  <c:v>0.28891</c:v>
                </c:pt>
                <c:pt idx="3218">
                  <c:v>0.28893000000000002</c:v>
                </c:pt>
                <c:pt idx="3219">
                  <c:v>0.28892000000000001</c:v>
                </c:pt>
                <c:pt idx="3220">
                  <c:v>0.28893999999999997</c:v>
                </c:pt>
                <c:pt idx="3221">
                  <c:v>0.28893000000000002</c:v>
                </c:pt>
                <c:pt idx="3222">
                  <c:v>0.28893999999999997</c:v>
                </c:pt>
                <c:pt idx="3223">
                  <c:v>0.28895999999999999</c:v>
                </c:pt>
                <c:pt idx="3224">
                  <c:v>0.28897</c:v>
                </c:pt>
                <c:pt idx="3225">
                  <c:v>0.28897</c:v>
                </c:pt>
                <c:pt idx="3226">
                  <c:v>0.28898000000000001</c:v>
                </c:pt>
                <c:pt idx="3227">
                  <c:v>0.28898000000000001</c:v>
                </c:pt>
                <c:pt idx="3228">
                  <c:v>0.28898000000000001</c:v>
                </c:pt>
                <c:pt idx="3229">
                  <c:v>0.28898000000000001</c:v>
                </c:pt>
                <c:pt idx="3230">
                  <c:v>0.28900999999999999</c:v>
                </c:pt>
                <c:pt idx="3231">
                  <c:v>0.28899999999999998</c:v>
                </c:pt>
                <c:pt idx="3232">
                  <c:v>0.28900999999999999</c:v>
                </c:pt>
                <c:pt idx="3233">
                  <c:v>0.28900999999999999</c:v>
                </c:pt>
                <c:pt idx="3234">
                  <c:v>0.28902</c:v>
                </c:pt>
                <c:pt idx="3235">
                  <c:v>0.28902</c:v>
                </c:pt>
                <c:pt idx="3236">
                  <c:v>0.28904000000000002</c:v>
                </c:pt>
                <c:pt idx="3237">
                  <c:v>0.28902</c:v>
                </c:pt>
                <c:pt idx="3238">
                  <c:v>0.28902</c:v>
                </c:pt>
                <c:pt idx="3239">
                  <c:v>0.28902</c:v>
                </c:pt>
                <c:pt idx="3240">
                  <c:v>0.28904000000000002</c:v>
                </c:pt>
                <c:pt idx="3241">
                  <c:v>0.28902</c:v>
                </c:pt>
                <c:pt idx="3242">
                  <c:v>0.28904000000000002</c:v>
                </c:pt>
                <c:pt idx="3243">
                  <c:v>0.28902</c:v>
                </c:pt>
                <c:pt idx="3244">
                  <c:v>0.28900999999999999</c:v>
                </c:pt>
                <c:pt idx="3245">
                  <c:v>0.28900999999999999</c:v>
                </c:pt>
                <c:pt idx="3246">
                  <c:v>0.28902</c:v>
                </c:pt>
                <c:pt idx="3247">
                  <c:v>0.28899999999999998</c:v>
                </c:pt>
                <c:pt idx="3248">
                  <c:v>0.28899999999999998</c:v>
                </c:pt>
                <c:pt idx="3249">
                  <c:v>0.28899999999999998</c:v>
                </c:pt>
                <c:pt idx="3250">
                  <c:v>0.28899999999999998</c:v>
                </c:pt>
                <c:pt idx="3251">
                  <c:v>0.28898000000000001</c:v>
                </c:pt>
                <c:pt idx="3252">
                  <c:v>0.28899999999999998</c:v>
                </c:pt>
                <c:pt idx="3253">
                  <c:v>0.28897</c:v>
                </c:pt>
                <c:pt idx="3254">
                  <c:v>0.28897</c:v>
                </c:pt>
                <c:pt idx="3255">
                  <c:v>0.28897</c:v>
                </c:pt>
                <c:pt idx="3256">
                  <c:v>0.28897</c:v>
                </c:pt>
                <c:pt idx="3257">
                  <c:v>0.28895999999999999</c:v>
                </c:pt>
                <c:pt idx="3258">
                  <c:v>0.28897</c:v>
                </c:pt>
                <c:pt idx="3259">
                  <c:v>0.28895999999999999</c:v>
                </c:pt>
                <c:pt idx="3260">
                  <c:v>0.28895999999999999</c:v>
                </c:pt>
                <c:pt idx="3261">
                  <c:v>0.28893999999999997</c:v>
                </c:pt>
                <c:pt idx="3262">
                  <c:v>0.28897</c:v>
                </c:pt>
                <c:pt idx="3263">
                  <c:v>0.28893999999999997</c:v>
                </c:pt>
                <c:pt idx="3264">
                  <c:v>0.28895999999999999</c:v>
                </c:pt>
                <c:pt idx="3265">
                  <c:v>0.28895999999999999</c:v>
                </c:pt>
                <c:pt idx="3266">
                  <c:v>0.28897</c:v>
                </c:pt>
                <c:pt idx="3267">
                  <c:v>0.28897</c:v>
                </c:pt>
                <c:pt idx="3268">
                  <c:v>0.28898000000000001</c:v>
                </c:pt>
                <c:pt idx="3269">
                  <c:v>0.28898000000000001</c:v>
                </c:pt>
                <c:pt idx="3270">
                  <c:v>0.28898000000000001</c:v>
                </c:pt>
                <c:pt idx="3271">
                  <c:v>0.28899999999999998</c:v>
                </c:pt>
                <c:pt idx="3272">
                  <c:v>0.28900999999999999</c:v>
                </c:pt>
                <c:pt idx="3273">
                  <c:v>0.28900999999999999</c:v>
                </c:pt>
                <c:pt idx="3274">
                  <c:v>0.28902</c:v>
                </c:pt>
                <c:pt idx="3275">
                  <c:v>0.28902</c:v>
                </c:pt>
                <c:pt idx="3276">
                  <c:v>0.28904000000000002</c:v>
                </c:pt>
                <c:pt idx="3277">
                  <c:v>0.28904000000000002</c:v>
                </c:pt>
                <c:pt idx="3278">
                  <c:v>0.28905999999999998</c:v>
                </c:pt>
                <c:pt idx="3279">
                  <c:v>0.28904999999999997</c:v>
                </c:pt>
                <c:pt idx="3280">
                  <c:v>0.28905999999999998</c:v>
                </c:pt>
                <c:pt idx="3281">
                  <c:v>0.28908</c:v>
                </c:pt>
                <c:pt idx="3282">
                  <c:v>0.28909000000000001</c:v>
                </c:pt>
                <c:pt idx="3283">
                  <c:v>0.28909000000000001</c:v>
                </c:pt>
                <c:pt idx="3284">
                  <c:v>0.28910000000000002</c:v>
                </c:pt>
                <c:pt idx="3285">
                  <c:v>0.28910000000000002</c:v>
                </c:pt>
                <c:pt idx="3286">
                  <c:v>0.28910000000000002</c:v>
                </c:pt>
                <c:pt idx="3287">
                  <c:v>0.28910000000000002</c:v>
                </c:pt>
                <c:pt idx="3288">
                  <c:v>0.28911999999999999</c:v>
                </c:pt>
                <c:pt idx="3289">
                  <c:v>0.28911999999999999</c:v>
                </c:pt>
                <c:pt idx="3290">
                  <c:v>0.28911999999999999</c:v>
                </c:pt>
                <c:pt idx="3291">
                  <c:v>0.28910000000000002</c:v>
                </c:pt>
                <c:pt idx="3292">
                  <c:v>0.28910000000000002</c:v>
                </c:pt>
                <c:pt idx="3293">
                  <c:v>0.28910000000000002</c:v>
                </c:pt>
                <c:pt idx="3294">
                  <c:v>0.28911999999999999</c:v>
                </c:pt>
                <c:pt idx="3295">
                  <c:v>0.28909000000000001</c:v>
                </c:pt>
                <c:pt idx="3296">
                  <c:v>0.28909000000000001</c:v>
                </c:pt>
                <c:pt idx="3297">
                  <c:v>0.28908</c:v>
                </c:pt>
                <c:pt idx="3298">
                  <c:v>0.28909000000000001</c:v>
                </c:pt>
                <c:pt idx="3299">
                  <c:v>0.28905999999999998</c:v>
                </c:pt>
                <c:pt idx="3300">
                  <c:v>0.28905999999999998</c:v>
                </c:pt>
                <c:pt idx="3301">
                  <c:v>0.28904999999999997</c:v>
                </c:pt>
                <c:pt idx="3302">
                  <c:v>0.28904000000000002</c:v>
                </c:pt>
                <c:pt idx="3303">
                  <c:v>0.28902</c:v>
                </c:pt>
                <c:pt idx="3304">
                  <c:v>0.28902</c:v>
                </c:pt>
                <c:pt idx="3305">
                  <c:v>0.28900999999999999</c:v>
                </c:pt>
                <c:pt idx="3306">
                  <c:v>0.28900999999999999</c:v>
                </c:pt>
                <c:pt idx="3307">
                  <c:v>0.28898000000000001</c:v>
                </c:pt>
                <c:pt idx="3308">
                  <c:v>0.28897</c:v>
                </c:pt>
                <c:pt idx="3309">
                  <c:v>0.28895999999999999</c:v>
                </c:pt>
                <c:pt idx="3310">
                  <c:v>0.28897</c:v>
                </c:pt>
                <c:pt idx="3311">
                  <c:v>0.28893999999999997</c:v>
                </c:pt>
                <c:pt idx="3312">
                  <c:v>0.28893000000000002</c:v>
                </c:pt>
                <c:pt idx="3313">
                  <c:v>0.28893000000000002</c:v>
                </c:pt>
                <c:pt idx="3314">
                  <c:v>0.28893000000000002</c:v>
                </c:pt>
                <c:pt idx="3315">
                  <c:v>0.28892000000000001</c:v>
                </c:pt>
                <c:pt idx="3316">
                  <c:v>0.28892000000000001</c:v>
                </c:pt>
                <c:pt idx="3317">
                  <c:v>0.28891</c:v>
                </c:pt>
                <c:pt idx="3318">
                  <c:v>0.28888999999999998</c:v>
                </c:pt>
                <c:pt idx="3319">
                  <c:v>0.28888999999999998</c:v>
                </c:pt>
                <c:pt idx="3320">
                  <c:v>0.28888999999999998</c:v>
                </c:pt>
                <c:pt idx="3321">
                  <c:v>0.28888000000000003</c:v>
                </c:pt>
                <c:pt idx="3322">
                  <c:v>0.28888999999999998</c:v>
                </c:pt>
                <c:pt idx="3323">
                  <c:v>0.28888000000000003</c:v>
                </c:pt>
                <c:pt idx="3324">
                  <c:v>0.28888000000000003</c:v>
                </c:pt>
                <c:pt idx="3325">
                  <c:v>0.28887000000000002</c:v>
                </c:pt>
                <c:pt idx="3326">
                  <c:v>0.28888999999999998</c:v>
                </c:pt>
                <c:pt idx="3327">
                  <c:v>0.28887000000000002</c:v>
                </c:pt>
                <c:pt idx="3328">
                  <c:v>0.28887000000000002</c:v>
                </c:pt>
                <c:pt idx="3329">
                  <c:v>0.28887000000000002</c:v>
                </c:pt>
                <c:pt idx="3330">
                  <c:v>0.28888000000000003</c:v>
                </c:pt>
                <c:pt idx="3331">
                  <c:v>0.28887000000000002</c:v>
                </c:pt>
                <c:pt idx="3332">
                  <c:v>0.28888000000000003</c:v>
                </c:pt>
                <c:pt idx="3333">
                  <c:v>0.28887000000000002</c:v>
                </c:pt>
                <c:pt idx="3334">
                  <c:v>0.28885</c:v>
                </c:pt>
                <c:pt idx="3335">
                  <c:v>0.28887000000000002</c:v>
                </c:pt>
                <c:pt idx="3336">
                  <c:v>0.28888000000000003</c:v>
                </c:pt>
                <c:pt idx="3337">
                  <c:v>0.28887000000000002</c:v>
                </c:pt>
                <c:pt idx="3338">
                  <c:v>0.28888000000000003</c:v>
                </c:pt>
                <c:pt idx="3339">
                  <c:v>0.28887000000000002</c:v>
                </c:pt>
                <c:pt idx="3340">
                  <c:v>0.28887000000000002</c:v>
                </c:pt>
                <c:pt idx="3341">
                  <c:v>0.28885</c:v>
                </c:pt>
                <c:pt idx="3342">
                  <c:v>0.28888000000000003</c:v>
                </c:pt>
                <c:pt idx="3343">
                  <c:v>0.28885</c:v>
                </c:pt>
                <c:pt idx="3344">
                  <c:v>0.28887000000000002</c:v>
                </c:pt>
                <c:pt idx="3345">
                  <c:v>0.28887000000000002</c:v>
                </c:pt>
                <c:pt idx="3346">
                  <c:v>0.28888000000000003</c:v>
                </c:pt>
                <c:pt idx="3347">
                  <c:v>0.28887000000000002</c:v>
                </c:pt>
                <c:pt idx="3348">
                  <c:v>0.28888000000000003</c:v>
                </c:pt>
                <c:pt idx="3349">
                  <c:v>0.28887000000000002</c:v>
                </c:pt>
                <c:pt idx="3350">
                  <c:v>0.28887000000000002</c:v>
                </c:pt>
                <c:pt idx="3351">
                  <c:v>0.28887000000000002</c:v>
                </c:pt>
                <c:pt idx="3352">
                  <c:v>0.28888999999999998</c:v>
                </c:pt>
                <c:pt idx="3353">
                  <c:v>0.28888000000000003</c:v>
                </c:pt>
                <c:pt idx="3354">
                  <c:v>0.28888999999999998</c:v>
                </c:pt>
                <c:pt idx="3355">
                  <c:v>0.28888999999999998</c:v>
                </c:pt>
                <c:pt idx="3356">
                  <c:v>0.28888999999999998</c:v>
                </c:pt>
                <c:pt idx="3357">
                  <c:v>0.28888999999999998</c:v>
                </c:pt>
                <c:pt idx="3358">
                  <c:v>0.28892000000000001</c:v>
                </c:pt>
                <c:pt idx="3359">
                  <c:v>0.28891</c:v>
                </c:pt>
                <c:pt idx="3360">
                  <c:v>0.28892000000000001</c:v>
                </c:pt>
                <c:pt idx="3361">
                  <c:v>0.28893000000000002</c:v>
                </c:pt>
                <c:pt idx="3362">
                  <c:v>0.28893999999999997</c:v>
                </c:pt>
                <c:pt idx="3363">
                  <c:v>0.28893999999999997</c:v>
                </c:pt>
                <c:pt idx="3364">
                  <c:v>0.28895999999999999</c:v>
                </c:pt>
                <c:pt idx="3365">
                  <c:v>0.28895999999999999</c:v>
                </c:pt>
                <c:pt idx="3366">
                  <c:v>0.28895999999999999</c:v>
                </c:pt>
                <c:pt idx="3367">
                  <c:v>0.28898000000000001</c:v>
                </c:pt>
                <c:pt idx="3368">
                  <c:v>0.28899999999999998</c:v>
                </c:pt>
                <c:pt idx="3369">
                  <c:v>0.28899999999999998</c:v>
                </c:pt>
                <c:pt idx="3370">
                  <c:v>0.28902</c:v>
                </c:pt>
                <c:pt idx="3371">
                  <c:v>0.28900999999999999</c:v>
                </c:pt>
                <c:pt idx="3372">
                  <c:v>0.28902</c:v>
                </c:pt>
                <c:pt idx="3373">
                  <c:v>0.28902</c:v>
                </c:pt>
                <c:pt idx="3374">
                  <c:v>0.28905999999999998</c:v>
                </c:pt>
                <c:pt idx="3375">
                  <c:v>0.28904999999999997</c:v>
                </c:pt>
                <c:pt idx="3376">
                  <c:v>0.28905999999999998</c:v>
                </c:pt>
                <c:pt idx="3377">
                  <c:v>0.28905999999999998</c:v>
                </c:pt>
                <c:pt idx="3378">
                  <c:v>0.28909000000000001</c:v>
                </c:pt>
                <c:pt idx="3379">
                  <c:v>0.28909000000000001</c:v>
                </c:pt>
                <c:pt idx="3380">
                  <c:v>0.28910000000000002</c:v>
                </c:pt>
                <c:pt idx="3381">
                  <c:v>0.28910000000000002</c:v>
                </c:pt>
                <c:pt idx="3382">
                  <c:v>0.28910000000000002</c:v>
                </c:pt>
                <c:pt idx="3383">
                  <c:v>0.28911999999999999</c:v>
                </c:pt>
                <c:pt idx="3384">
                  <c:v>0.28913</c:v>
                </c:pt>
                <c:pt idx="3385">
                  <c:v>0.28913</c:v>
                </c:pt>
                <c:pt idx="3386">
                  <c:v>0.28914000000000001</c:v>
                </c:pt>
                <c:pt idx="3387">
                  <c:v>0.28913</c:v>
                </c:pt>
                <c:pt idx="3388">
                  <c:v>0.28914000000000001</c:v>
                </c:pt>
                <c:pt idx="3389">
                  <c:v>0.28914000000000001</c:v>
                </c:pt>
                <c:pt idx="3390">
                  <c:v>0.28916999999999998</c:v>
                </c:pt>
                <c:pt idx="3391">
                  <c:v>0.28914000000000001</c:v>
                </c:pt>
                <c:pt idx="3392">
                  <c:v>0.28915999999999997</c:v>
                </c:pt>
                <c:pt idx="3393">
                  <c:v>0.28915999999999997</c:v>
                </c:pt>
                <c:pt idx="3394">
                  <c:v>0.28916999999999998</c:v>
                </c:pt>
                <c:pt idx="3395">
                  <c:v>0.28915999999999997</c:v>
                </c:pt>
                <c:pt idx="3396">
                  <c:v>0.28917999999999999</c:v>
                </c:pt>
                <c:pt idx="3397">
                  <c:v>0.28916999999999998</c:v>
                </c:pt>
                <c:pt idx="3398">
                  <c:v>0.28916999999999998</c:v>
                </c:pt>
                <c:pt idx="3399">
                  <c:v>0.28916999999999998</c:v>
                </c:pt>
                <c:pt idx="3400">
                  <c:v>0.28917999999999999</c:v>
                </c:pt>
                <c:pt idx="3401">
                  <c:v>0.28916999999999998</c:v>
                </c:pt>
                <c:pt idx="3402">
                  <c:v>0.28917999999999999</c:v>
                </c:pt>
                <c:pt idx="3403">
                  <c:v>0.28917999999999999</c:v>
                </c:pt>
                <c:pt idx="3404">
                  <c:v>0.28917999999999999</c:v>
                </c:pt>
                <c:pt idx="3405">
                  <c:v>0.28916999999999998</c:v>
                </c:pt>
                <c:pt idx="3406">
                  <c:v>0.28919</c:v>
                </c:pt>
                <c:pt idx="3407">
                  <c:v>0.28917999999999999</c:v>
                </c:pt>
                <c:pt idx="3408">
                  <c:v>0.28917999999999999</c:v>
                </c:pt>
                <c:pt idx="3409">
                  <c:v>0.28917999999999999</c:v>
                </c:pt>
                <c:pt idx="3410">
                  <c:v>0.28919</c:v>
                </c:pt>
                <c:pt idx="3411">
                  <c:v>0.28919</c:v>
                </c:pt>
                <c:pt idx="3412">
                  <c:v>0.28921000000000002</c:v>
                </c:pt>
                <c:pt idx="3413">
                  <c:v>0.28919</c:v>
                </c:pt>
                <c:pt idx="3414">
                  <c:v>0.28919</c:v>
                </c:pt>
                <c:pt idx="3415">
                  <c:v>0.28919</c:v>
                </c:pt>
                <c:pt idx="3416">
                  <c:v>0.28921000000000002</c:v>
                </c:pt>
                <c:pt idx="3417">
                  <c:v>0.28921000000000002</c:v>
                </c:pt>
                <c:pt idx="3418">
                  <c:v>0.28921999999999998</c:v>
                </c:pt>
                <c:pt idx="3419">
                  <c:v>0.28921000000000002</c:v>
                </c:pt>
                <c:pt idx="3420">
                  <c:v>0.28921000000000002</c:v>
                </c:pt>
                <c:pt idx="3421">
                  <c:v>0.28921000000000002</c:v>
                </c:pt>
                <c:pt idx="3422">
                  <c:v>0.28922999999999999</c:v>
                </c:pt>
                <c:pt idx="3423">
                  <c:v>0.28921999999999998</c:v>
                </c:pt>
                <c:pt idx="3424">
                  <c:v>0.28921999999999998</c:v>
                </c:pt>
                <c:pt idx="3425">
                  <c:v>0.28921999999999998</c:v>
                </c:pt>
                <c:pt idx="3426">
                  <c:v>0.28922999999999999</c:v>
                </c:pt>
                <c:pt idx="3427">
                  <c:v>0.28922999999999999</c:v>
                </c:pt>
                <c:pt idx="3428">
                  <c:v>0.28925000000000001</c:v>
                </c:pt>
                <c:pt idx="3429">
                  <c:v>0.28922999999999999</c:v>
                </c:pt>
                <c:pt idx="3430">
                  <c:v>0.28922999999999999</c:v>
                </c:pt>
                <c:pt idx="3431">
                  <c:v>0.28922999999999999</c:v>
                </c:pt>
                <c:pt idx="3432">
                  <c:v>0.28925000000000001</c:v>
                </c:pt>
                <c:pt idx="3433">
                  <c:v>0.28922999999999999</c:v>
                </c:pt>
                <c:pt idx="3434">
                  <c:v>0.28925000000000001</c:v>
                </c:pt>
                <c:pt idx="3435">
                  <c:v>0.28922999999999999</c:v>
                </c:pt>
                <c:pt idx="3436">
                  <c:v>0.28922999999999999</c:v>
                </c:pt>
                <c:pt idx="3437">
                  <c:v>0.28921999999999998</c:v>
                </c:pt>
                <c:pt idx="3438">
                  <c:v>0.28925000000000001</c:v>
                </c:pt>
                <c:pt idx="3439">
                  <c:v>0.28921999999999998</c:v>
                </c:pt>
                <c:pt idx="3440">
                  <c:v>0.28921999999999998</c:v>
                </c:pt>
                <c:pt idx="3441">
                  <c:v>0.28921000000000002</c:v>
                </c:pt>
                <c:pt idx="3442">
                  <c:v>0.28921999999999998</c:v>
                </c:pt>
                <c:pt idx="3443">
                  <c:v>0.28921000000000002</c:v>
                </c:pt>
                <c:pt idx="3444">
                  <c:v>0.28921000000000002</c:v>
                </c:pt>
                <c:pt idx="3445">
                  <c:v>0.28919</c:v>
                </c:pt>
                <c:pt idx="3446">
                  <c:v>0.28917999999999999</c:v>
                </c:pt>
                <c:pt idx="3447">
                  <c:v>0.28917999999999999</c:v>
                </c:pt>
                <c:pt idx="3448">
                  <c:v>0.28917999999999999</c:v>
                </c:pt>
                <c:pt idx="3449">
                  <c:v>0.28915999999999997</c:v>
                </c:pt>
                <c:pt idx="3450">
                  <c:v>0.28916999999999998</c:v>
                </c:pt>
                <c:pt idx="3451">
                  <c:v>0.28914000000000001</c:v>
                </c:pt>
                <c:pt idx="3452">
                  <c:v>0.28914000000000001</c:v>
                </c:pt>
                <c:pt idx="3453">
                  <c:v>0.28913</c:v>
                </c:pt>
                <c:pt idx="3454">
                  <c:v>0.28914000000000001</c:v>
                </c:pt>
                <c:pt idx="3455">
                  <c:v>0.28911999999999999</c:v>
                </c:pt>
                <c:pt idx="3456">
                  <c:v>0.28911999999999999</c:v>
                </c:pt>
                <c:pt idx="3457">
                  <c:v>0.28911999999999999</c:v>
                </c:pt>
                <c:pt idx="3458">
                  <c:v>0.28911999999999999</c:v>
                </c:pt>
                <c:pt idx="3459">
                  <c:v>0.28910000000000002</c:v>
                </c:pt>
                <c:pt idx="3460">
                  <c:v>0.28910000000000002</c:v>
                </c:pt>
                <c:pt idx="3461">
                  <c:v>0.28909000000000001</c:v>
                </c:pt>
                <c:pt idx="3462">
                  <c:v>0.28909000000000001</c:v>
                </c:pt>
                <c:pt idx="3463">
                  <c:v>0.28909000000000001</c:v>
                </c:pt>
                <c:pt idx="3464">
                  <c:v>0.28910000000000002</c:v>
                </c:pt>
                <c:pt idx="3465">
                  <c:v>0.28909000000000001</c:v>
                </c:pt>
                <c:pt idx="3466">
                  <c:v>0.28910000000000002</c:v>
                </c:pt>
                <c:pt idx="3467">
                  <c:v>0.28909000000000001</c:v>
                </c:pt>
                <c:pt idx="3468">
                  <c:v>0.28909000000000001</c:v>
                </c:pt>
                <c:pt idx="3469">
                  <c:v>0.28908</c:v>
                </c:pt>
                <c:pt idx="3470">
                  <c:v>0.28910000000000002</c:v>
                </c:pt>
                <c:pt idx="3471">
                  <c:v>0.28909000000000001</c:v>
                </c:pt>
                <c:pt idx="3472">
                  <c:v>0.28909000000000001</c:v>
                </c:pt>
                <c:pt idx="3473">
                  <c:v>0.28910000000000002</c:v>
                </c:pt>
                <c:pt idx="3474">
                  <c:v>0.28911999999999999</c:v>
                </c:pt>
                <c:pt idx="3475">
                  <c:v>0.28910000000000002</c:v>
                </c:pt>
                <c:pt idx="3476">
                  <c:v>0.28911999999999999</c:v>
                </c:pt>
                <c:pt idx="3477">
                  <c:v>0.28911999999999999</c:v>
                </c:pt>
                <c:pt idx="3478">
                  <c:v>0.28911999999999999</c:v>
                </c:pt>
                <c:pt idx="3479">
                  <c:v>0.28911999999999999</c:v>
                </c:pt>
                <c:pt idx="3480">
                  <c:v>0.28914000000000001</c:v>
                </c:pt>
                <c:pt idx="3481">
                  <c:v>0.28913</c:v>
                </c:pt>
                <c:pt idx="3482">
                  <c:v>0.28914000000000001</c:v>
                </c:pt>
                <c:pt idx="3483">
                  <c:v>0.28913</c:v>
                </c:pt>
                <c:pt idx="3484">
                  <c:v>0.28914000000000001</c:v>
                </c:pt>
                <c:pt idx="3485">
                  <c:v>0.28914000000000001</c:v>
                </c:pt>
                <c:pt idx="3486">
                  <c:v>0.28915999999999997</c:v>
                </c:pt>
                <c:pt idx="3487">
                  <c:v>0.28914000000000001</c:v>
                </c:pt>
                <c:pt idx="3488">
                  <c:v>0.28915999999999997</c:v>
                </c:pt>
                <c:pt idx="3489">
                  <c:v>0.28915999999999997</c:v>
                </c:pt>
                <c:pt idx="3490">
                  <c:v>0.28916999999999998</c:v>
                </c:pt>
                <c:pt idx="3491">
                  <c:v>0.28915999999999997</c:v>
                </c:pt>
                <c:pt idx="3492">
                  <c:v>0.28916999999999998</c:v>
                </c:pt>
                <c:pt idx="3493">
                  <c:v>0.28915999999999997</c:v>
                </c:pt>
                <c:pt idx="3494">
                  <c:v>0.28915999999999997</c:v>
                </c:pt>
                <c:pt idx="3495">
                  <c:v>0.28915999999999997</c:v>
                </c:pt>
                <c:pt idx="3496">
                  <c:v>0.28916999999999998</c:v>
                </c:pt>
                <c:pt idx="3497">
                  <c:v>0.28915999999999997</c:v>
                </c:pt>
                <c:pt idx="3498">
                  <c:v>0.28916999999999998</c:v>
                </c:pt>
                <c:pt idx="3499">
                  <c:v>0.28915999999999997</c:v>
                </c:pt>
                <c:pt idx="3500">
                  <c:v>0.28915999999999997</c:v>
                </c:pt>
                <c:pt idx="3501">
                  <c:v>0.28914000000000001</c:v>
                </c:pt>
                <c:pt idx="3502">
                  <c:v>0.28916999999999998</c:v>
                </c:pt>
                <c:pt idx="3503">
                  <c:v>0.28914000000000001</c:v>
                </c:pt>
                <c:pt idx="3504">
                  <c:v>0.28915999999999997</c:v>
                </c:pt>
                <c:pt idx="3505">
                  <c:v>0.28915999999999997</c:v>
                </c:pt>
                <c:pt idx="3506">
                  <c:v>0.28916999999999998</c:v>
                </c:pt>
                <c:pt idx="3507">
                  <c:v>0.28915999999999997</c:v>
                </c:pt>
                <c:pt idx="3508">
                  <c:v>0.28916999999999998</c:v>
                </c:pt>
                <c:pt idx="3509">
                  <c:v>0.28915999999999997</c:v>
                </c:pt>
                <c:pt idx="3510">
                  <c:v>0.28915999999999997</c:v>
                </c:pt>
                <c:pt idx="3511">
                  <c:v>0.28915999999999997</c:v>
                </c:pt>
                <c:pt idx="3512">
                  <c:v>0.28916999999999998</c:v>
                </c:pt>
                <c:pt idx="3513">
                  <c:v>0.28916999999999998</c:v>
                </c:pt>
                <c:pt idx="3514">
                  <c:v>0.28917999999999999</c:v>
                </c:pt>
                <c:pt idx="3515">
                  <c:v>0.28916999999999998</c:v>
                </c:pt>
                <c:pt idx="3516">
                  <c:v>0.28916999999999998</c:v>
                </c:pt>
                <c:pt idx="3517">
                  <c:v>0.28916999999999998</c:v>
                </c:pt>
                <c:pt idx="3518">
                  <c:v>0.28919</c:v>
                </c:pt>
                <c:pt idx="3519">
                  <c:v>0.28917999999999999</c:v>
                </c:pt>
                <c:pt idx="3520">
                  <c:v>0.28917999999999999</c:v>
                </c:pt>
                <c:pt idx="3521">
                  <c:v>0.28919</c:v>
                </c:pt>
                <c:pt idx="3522">
                  <c:v>0.28921000000000002</c:v>
                </c:pt>
                <c:pt idx="3523">
                  <c:v>0.28919</c:v>
                </c:pt>
                <c:pt idx="3524">
                  <c:v>0.28921000000000002</c:v>
                </c:pt>
                <c:pt idx="3525">
                  <c:v>0.28921000000000002</c:v>
                </c:pt>
                <c:pt idx="3526">
                  <c:v>0.28921000000000002</c:v>
                </c:pt>
                <c:pt idx="3527">
                  <c:v>0.28921000000000002</c:v>
                </c:pt>
                <c:pt idx="3528">
                  <c:v>0.28921999999999998</c:v>
                </c:pt>
                <c:pt idx="3529">
                  <c:v>0.28921999999999998</c:v>
                </c:pt>
                <c:pt idx="3530">
                  <c:v>0.28922999999999999</c:v>
                </c:pt>
                <c:pt idx="3531">
                  <c:v>0.28921999999999998</c:v>
                </c:pt>
                <c:pt idx="3532">
                  <c:v>0.28922999999999999</c:v>
                </c:pt>
                <c:pt idx="3533">
                  <c:v>0.28921999999999998</c:v>
                </c:pt>
                <c:pt idx="3534">
                  <c:v>0.28925000000000001</c:v>
                </c:pt>
                <c:pt idx="3535">
                  <c:v>0.28922999999999999</c:v>
                </c:pt>
                <c:pt idx="3536">
                  <c:v>0.28925000000000001</c:v>
                </c:pt>
                <c:pt idx="3537">
                  <c:v>0.28925000000000001</c:v>
                </c:pt>
                <c:pt idx="3538">
                  <c:v>0.28926000000000002</c:v>
                </c:pt>
                <c:pt idx="3539">
                  <c:v>0.28925000000000001</c:v>
                </c:pt>
                <c:pt idx="3540">
                  <c:v>0.28927000000000003</c:v>
                </c:pt>
                <c:pt idx="3541">
                  <c:v>0.28926000000000002</c:v>
                </c:pt>
                <c:pt idx="3542">
                  <c:v>0.28926000000000002</c:v>
                </c:pt>
                <c:pt idx="3543">
                  <c:v>0.28926000000000002</c:v>
                </c:pt>
                <c:pt idx="3544">
                  <c:v>0.28928999999999999</c:v>
                </c:pt>
                <c:pt idx="3545">
                  <c:v>0.28927000000000003</c:v>
                </c:pt>
                <c:pt idx="3546">
                  <c:v>0.28928999999999999</c:v>
                </c:pt>
                <c:pt idx="3547">
                  <c:v>0.28927000000000003</c:v>
                </c:pt>
                <c:pt idx="3548">
                  <c:v>0.28928999999999999</c:v>
                </c:pt>
                <c:pt idx="3549">
                  <c:v>0.28927000000000003</c:v>
                </c:pt>
                <c:pt idx="3550">
                  <c:v>0.2893</c:v>
                </c:pt>
                <c:pt idx="3551">
                  <c:v>0.28928999999999999</c:v>
                </c:pt>
                <c:pt idx="3552">
                  <c:v>0.2893</c:v>
                </c:pt>
                <c:pt idx="3553">
                  <c:v>0.2893</c:v>
                </c:pt>
                <c:pt idx="3554">
                  <c:v>0.28931000000000001</c:v>
                </c:pt>
                <c:pt idx="3555">
                  <c:v>0.2893</c:v>
                </c:pt>
                <c:pt idx="3556">
                  <c:v>0.28931000000000001</c:v>
                </c:pt>
                <c:pt idx="3557">
                  <c:v>0.28931000000000001</c:v>
                </c:pt>
                <c:pt idx="3558">
                  <c:v>0.28931000000000001</c:v>
                </c:pt>
                <c:pt idx="3559">
                  <c:v>0.28931000000000001</c:v>
                </c:pt>
                <c:pt idx="3560">
                  <c:v>0.28932999999999998</c:v>
                </c:pt>
                <c:pt idx="3561">
                  <c:v>0.28932999999999998</c:v>
                </c:pt>
                <c:pt idx="3562">
                  <c:v>0.28933999999999999</c:v>
                </c:pt>
                <c:pt idx="3563">
                  <c:v>0.28932999999999998</c:v>
                </c:pt>
                <c:pt idx="3564">
                  <c:v>0.28932999999999998</c:v>
                </c:pt>
                <c:pt idx="3565">
                  <c:v>0.28932999999999998</c:v>
                </c:pt>
                <c:pt idx="3566">
                  <c:v>0.28935</c:v>
                </c:pt>
                <c:pt idx="3567">
                  <c:v>0.28932999999999998</c:v>
                </c:pt>
                <c:pt idx="3568">
                  <c:v>0.28933999999999999</c:v>
                </c:pt>
                <c:pt idx="3569">
                  <c:v>0.28933999999999999</c:v>
                </c:pt>
                <c:pt idx="3570">
                  <c:v>0.28935</c:v>
                </c:pt>
                <c:pt idx="3571">
                  <c:v>0.28933999999999999</c:v>
                </c:pt>
                <c:pt idx="3572">
                  <c:v>0.28935</c:v>
                </c:pt>
                <c:pt idx="3573">
                  <c:v>0.28935</c:v>
                </c:pt>
                <c:pt idx="3574">
                  <c:v>0.28935</c:v>
                </c:pt>
                <c:pt idx="3575">
                  <c:v>0.28935</c:v>
                </c:pt>
                <c:pt idx="3576">
                  <c:v>0.28937000000000002</c:v>
                </c:pt>
                <c:pt idx="3577">
                  <c:v>0.28937000000000002</c:v>
                </c:pt>
                <c:pt idx="3578">
                  <c:v>0.28938000000000003</c:v>
                </c:pt>
                <c:pt idx="3579">
                  <c:v>0.28937000000000002</c:v>
                </c:pt>
                <c:pt idx="3580">
                  <c:v>0.28938000000000003</c:v>
                </c:pt>
                <c:pt idx="3581">
                  <c:v>0.28937000000000002</c:v>
                </c:pt>
                <c:pt idx="3582">
                  <c:v>0.28941</c:v>
                </c:pt>
                <c:pt idx="3583">
                  <c:v>0.28938000000000003</c:v>
                </c:pt>
                <c:pt idx="3584">
                  <c:v>0.28938999999999998</c:v>
                </c:pt>
                <c:pt idx="3585">
                  <c:v>0.28938999999999998</c:v>
                </c:pt>
                <c:pt idx="3586">
                  <c:v>0.28942000000000001</c:v>
                </c:pt>
                <c:pt idx="3587">
                  <c:v>0.28941</c:v>
                </c:pt>
                <c:pt idx="3588">
                  <c:v>0.28942000000000001</c:v>
                </c:pt>
                <c:pt idx="3589">
                  <c:v>0.28942000000000001</c:v>
                </c:pt>
                <c:pt idx="3590">
                  <c:v>0.28942000000000001</c:v>
                </c:pt>
                <c:pt idx="3591">
                  <c:v>0.28943000000000002</c:v>
                </c:pt>
                <c:pt idx="3592">
                  <c:v>0.28944999999999999</c:v>
                </c:pt>
                <c:pt idx="3593">
                  <c:v>0.28943000000000002</c:v>
                </c:pt>
                <c:pt idx="3594">
                  <c:v>0.28944999999999999</c:v>
                </c:pt>
                <c:pt idx="3595">
                  <c:v>0.28944999999999999</c:v>
                </c:pt>
                <c:pt idx="3596">
                  <c:v>0.28944999999999999</c:v>
                </c:pt>
                <c:pt idx="3597">
                  <c:v>0.28944999999999999</c:v>
                </c:pt>
                <c:pt idx="3598">
                  <c:v>0.28947000000000001</c:v>
                </c:pt>
                <c:pt idx="3599">
                  <c:v>0.28944999999999999</c:v>
                </c:pt>
                <c:pt idx="3600">
                  <c:v>0.28946</c:v>
                </c:pt>
                <c:pt idx="3601">
                  <c:v>0.28946</c:v>
                </c:pt>
                <c:pt idx="3602">
                  <c:v>0.28947000000000001</c:v>
                </c:pt>
                <c:pt idx="3603">
                  <c:v>0.28946</c:v>
                </c:pt>
                <c:pt idx="3604">
                  <c:v>0.28947000000000001</c:v>
                </c:pt>
                <c:pt idx="3605">
                  <c:v>0.28946</c:v>
                </c:pt>
                <c:pt idx="3606">
                  <c:v>0.28944999999999999</c:v>
                </c:pt>
                <c:pt idx="3607">
                  <c:v>0.28946</c:v>
                </c:pt>
                <c:pt idx="3608">
                  <c:v>0.28946</c:v>
                </c:pt>
                <c:pt idx="3609">
                  <c:v>0.28944999999999999</c:v>
                </c:pt>
                <c:pt idx="3610">
                  <c:v>0.28946</c:v>
                </c:pt>
                <c:pt idx="3611">
                  <c:v>0.28944999999999999</c:v>
                </c:pt>
                <c:pt idx="3612">
                  <c:v>0.28944999999999999</c:v>
                </c:pt>
                <c:pt idx="3613">
                  <c:v>0.28943000000000002</c:v>
                </c:pt>
                <c:pt idx="3614">
                  <c:v>0.28946</c:v>
                </c:pt>
                <c:pt idx="3615">
                  <c:v>0.28943000000000002</c:v>
                </c:pt>
                <c:pt idx="3616">
                  <c:v>0.28943000000000002</c:v>
                </c:pt>
                <c:pt idx="3617">
                  <c:v>0.28943000000000002</c:v>
                </c:pt>
                <c:pt idx="3618">
                  <c:v>0.28944999999999999</c:v>
                </c:pt>
                <c:pt idx="3619">
                  <c:v>0.28943000000000002</c:v>
                </c:pt>
                <c:pt idx="3620">
                  <c:v>0.28943000000000002</c:v>
                </c:pt>
                <c:pt idx="3621">
                  <c:v>0.28942000000000001</c:v>
                </c:pt>
                <c:pt idx="3622">
                  <c:v>0.28942000000000001</c:v>
                </c:pt>
                <c:pt idx="3623">
                  <c:v>0.28942000000000001</c:v>
                </c:pt>
                <c:pt idx="3624">
                  <c:v>0.28943000000000002</c:v>
                </c:pt>
                <c:pt idx="3625">
                  <c:v>0.28942000000000001</c:v>
                </c:pt>
                <c:pt idx="3626">
                  <c:v>0.28943000000000002</c:v>
                </c:pt>
                <c:pt idx="3627">
                  <c:v>0.28942000000000001</c:v>
                </c:pt>
                <c:pt idx="3628">
                  <c:v>0.28942000000000001</c:v>
                </c:pt>
                <c:pt idx="3629">
                  <c:v>0.28942000000000001</c:v>
                </c:pt>
                <c:pt idx="3630">
                  <c:v>0.28943000000000002</c:v>
                </c:pt>
                <c:pt idx="3631">
                  <c:v>0.28942000000000001</c:v>
                </c:pt>
                <c:pt idx="3632">
                  <c:v>0.28942000000000001</c:v>
                </c:pt>
                <c:pt idx="3633">
                  <c:v>0.28942000000000001</c:v>
                </c:pt>
                <c:pt idx="3634">
                  <c:v>0.28943000000000002</c:v>
                </c:pt>
                <c:pt idx="3635">
                  <c:v>0.28942000000000001</c:v>
                </c:pt>
                <c:pt idx="3636">
                  <c:v>0.28943000000000002</c:v>
                </c:pt>
                <c:pt idx="3637">
                  <c:v>0.28942000000000001</c:v>
                </c:pt>
                <c:pt idx="3638">
                  <c:v>0.28941</c:v>
                </c:pt>
                <c:pt idx="3639">
                  <c:v>0.28942000000000001</c:v>
                </c:pt>
                <c:pt idx="3640">
                  <c:v>0.28942000000000001</c:v>
                </c:pt>
                <c:pt idx="3641">
                  <c:v>0.28941</c:v>
                </c:pt>
                <c:pt idx="3642">
                  <c:v>0.28942000000000001</c:v>
                </c:pt>
                <c:pt idx="3643">
                  <c:v>0.28941</c:v>
                </c:pt>
                <c:pt idx="3644">
                  <c:v>0.28941</c:v>
                </c:pt>
                <c:pt idx="3645">
                  <c:v>0.28938999999999998</c:v>
                </c:pt>
                <c:pt idx="3646">
                  <c:v>0.28942000000000001</c:v>
                </c:pt>
                <c:pt idx="3647">
                  <c:v>0.28938999999999998</c:v>
                </c:pt>
                <c:pt idx="3648">
                  <c:v>0.28938999999999998</c:v>
                </c:pt>
                <c:pt idx="3649">
                  <c:v>0.28938999999999998</c:v>
                </c:pt>
                <c:pt idx="3650">
                  <c:v>0.28938999999999998</c:v>
                </c:pt>
                <c:pt idx="3651">
                  <c:v>0.28938000000000003</c:v>
                </c:pt>
                <c:pt idx="3652">
                  <c:v>0.28938999999999998</c:v>
                </c:pt>
                <c:pt idx="3653">
                  <c:v>0.28938000000000003</c:v>
                </c:pt>
                <c:pt idx="3654">
                  <c:v>0.28937000000000002</c:v>
                </c:pt>
                <c:pt idx="3655">
                  <c:v>0.28937000000000002</c:v>
                </c:pt>
                <c:pt idx="3656">
                  <c:v>0.28938000000000003</c:v>
                </c:pt>
                <c:pt idx="3657">
                  <c:v>0.28937000000000002</c:v>
                </c:pt>
                <c:pt idx="3658">
                  <c:v>0.28937000000000002</c:v>
                </c:pt>
                <c:pt idx="3659">
                  <c:v>0.28935</c:v>
                </c:pt>
                <c:pt idx="3660">
                  <c:v>0.28935</c:v>
                </c:pt>
                <c:pt idx="3661">
                  <c:v>0.28935</c:v>
                </c:pt>
                <c:pt idx="3662">
                  <c:v>0.28937000000000002</c:v>
                </c:pt>
                <c:pt idx="3663">
                  <c:v>0.28933999999999999</c:v>
                </c:pt>
                <c:pt idx="3664">
                  <c:v>0.28935</c:v>
                </c:pt>
                <c:pt idx="3665">
                  <c:v>0.28935</c:v>
                </c:pt>
                <c:pt idx="3666">
                  <c:v>0.28937000000000002</c:v>
                </c:pt>
                <c:pt idx="3667">
                  <c:v>0.28935</c:v>
                </c:pt>
                <c:pt idx="3668">
                  <c:v>0.28937000000000002</c:v>
                </c:pt>
                <c:pt idx="3669">
                  <c:v>0.28935</c:v>
                </c:pt>
                <c:pt idx="3670">
                  <c:v>0.28933999999999999</c:v>
                </c:pt>
                <c:pt idx="3671">
                  <c:v>0.28935</c:v>
                </c:pt>
                <c:pt idx="3672">
                  <c:v>0.28937000000000002</c:v>
                </c:pt>
                <c:pt idx="3673">
                  <c:v>0.28935</c:v>
                </c:pt>
                <c:pt idx="3674">
                  <c:v>0.28937000000000002</c:v>
                </c:pt>
                <c:pt idx="3675">
                  <c:v>0.28935</c:v>
                </c:pt>
                <c:pt idx="3676">
                  <c:v>0.28935</c:v>
                </c:pt>
                <c:pt idx="3677">
                  <c:v>0.28935</c:v>
                </c:pt>
                <c:pt idx="3678">
                  <c:v>0.28938000000000003</c:v>
                </c:pt>
                <c:pt idx="3679">
                  <c:v>0.28935</c:v>
                </c:pt>
                <c:pt idx="3680">
                  <c:v>0.28937000000000002</c:v>
                </c:pt>
                <c:pt idx="3681">
                  <c:v>0.28937000000000002</c:v>
                </c:pt>
                <c:pt idx="3682">
                  <c:v>0.28938000000000003</c:v>
                </c:pt>
                <c:pt idx="3683">
                  <c:v>0.28937000000000002</c:v>
                </c:pt>
                <c:pt idx="3684">
                  <c:v>0.28938000000000003</c:v>
                </c:pt>
                <c:pt idx="3685">
                  <c:v>0.28937000000000002</c:v>
                </c:pt>
                <c:pt idx="3686">
                  <c:v>0.28937000000000002</c:v>
                </c:pt>
                <c:pt idx="3687">
                  <c:v>0.28937000000000002</c:v>
                </c:pt>
                <c:pt idx="3688">
                  <c:v>0.28938000000000003</c:v>
                </c:pt>
                <c:pt idx="3689">
                  <c:v>0.28937000000000002</c:v>
                </c:pt>
                <c:pt idx="3690">
                  <c:v>0.28938000000000003</c:v>
                </c:pt>
                <c:pt idx="3691">
                  <c:v>0.28937000000000002</c:v>
                </c:pt>
                <c:pt idx="3692">
                  <c:v>0.28937000000000002</c:v>
                </c:pt>
                <c:pt idx="3693">
                  <c:v>0.28937000000000002</c:v>
                </c:pt>
                <c:pt idx="3694">
                  <c:v>0.28938999999999998</c:v>
                </c:pt>
                <c:pt idx="3695">
                  <c:v>0.28937000000000002</c:v>
                </c:pt>
                <c:pt idx="3696">
                  <c:v>0.28938000000000003</c:v>
                </c:pt>
                <c:pt idx="3697">
                  <c:v>0.28938000000000003</c:v>
                </c:pt>
                <c:pt idx="3698">
                  <c:v>0.28938999999999998</c:v>
                </c:pt>
                <c:pt idx="3699">
                  <c:v>0.28938000000000003</c:v>
                </c:pt>
                <c:pt idx="3700">
                  <c:v>0.28938999999999998</c:v>
                </c:pt>
                <c:pt idx="3701">
                  <c:v>0.28938000000000003</c:v>
                </c:pt>
                <c:pt idx="3702">
                  <c:v>0.28938000000000003</c:v>
                </c:pt>
                <c:pt idx="3703">
                  <c:v>0.28938000000000003</c:v>
                </c:pt>
                <c:pt idx="3704">
                  <c:v>0.28938999999999998</c:v>
                </c:pt>
                <c:pt idx="3705">
                  <c:v>0.28938000000000003</c:v>
                </c:pt>
                <c:pt idx="3706">
                  <c:v>0.28938999999999998</c:v>
                </c:pt>
                <c:pt idx="3707">
                  <c:v>0.28938999999999998</c:v>
                </c:pt>
                <c:pt idx="3708">
                  <c:v>0.28938999999999998</c:v>
                </c:pt>
                <c:pt idx="3709">
                  <c:v>0.28938999999999998</c:v>
                </c:pt>
                <c:pt idx="3710">
                  <c:v>0.28941</c:v>
                </c:pt>
                <c:pt idx="3711">
                  <c:v>0.28938999999999998</c:v>
                </c:pt>
                <c:pt idx="3712">
                  <c:v>0.28938999999999998</c:v>
                </c:pt>
                <c:pt idx="3713">
                  <c:v>0.28938999999999998</c:v>
                </c:pt>
                <c:pt idx="3714">
                  <c:v>0.28941</c:v>
                </c:pt>
                <c:pt idx="3715">
                  <c:v>0.28941</c:v>
                </c:pt>
                <c:pt idx="3716">
                  <c:v>0.28942000000000001</c:v>
                </c:pt>
                <c:pt idx="3717">
                  <c:v>0.28941</c:v>
                </c:pt>
                <c:pt idx="3718">
                  <c:v>0.28941</c:v>
                </c:pt>
                <c:pt idx="3719">
                  <c:v>0.28941</c:v>
                </c:pt>
                <c:pt idx="3720">
                  <c:v>0.28942000000000001</c:v>
                </c:pt>
                <c:pt idx="3721">
                  <c:v>0.28941</c:v>
                </c:pt>
                <c:pt idx="3722">
                  <c:v>0.28942000000000001</c:v>
                </c:pt>
                <c:pt idx="3723">
                  <c:v>0.28941</c:v>
                </c:pt>
                <c:pt idx="3724">
                  <c:v>0.28941</c:v>
                </c:pt>
                <c:pt idx="3725">
                  <c:v>0.28941</c:v>
                </c:pt>
                <c:pt idx="3726">
                  <c:v>0.28943000000000002</c:v>
                </c:pt>
                <c:pt idx="3727">
                  <c:v>0.28941</c:v>
                </c:pt>
                <c:pt idx="3728">
                  <c:v>0.28942000000000001</c:v>
                </c:pt>
                <c:pt idx="3729">
                  <c:v>0.28942000000000001</c:v>
                </c:pt>
                <c:pt idx="3730">
                  <c:v>0.28943000000000002</c:v>
                </c:pt>
                <c:pt idx="3731">
                  <c:v>0.28942000000000001</c:v>
                </c:pt>
                <c:pt idx="3732">
                  <c:v>0.28943000000000002</c:v>
                </c:pt>
                <c:pt idx="3733">
                  <c:v>0.28942000000000001</c:v>
                </c:pt>
                <c:pt idx="3734">
                  <c:v>0.28942000000000001</c:v>
                </c:pt>
                <c:pt idx="3735">
                  <c:v>0.28942000000000001</c:v>
                </c:pt>
                <c:pt idx="3736">
                  <c:v>0.28943000000000002</c:v>
                </c:pt>
                <c:pt idx="3737">
                  <c:v>0.28942000000000001</c:v>
                </c:pt>
                <c:pt idx="3738">
                  <c:v>0.28943000000000002</c:v>
                </c:pt>
                <c:pt idx="3739">
                  <c:v>0.28943000000000002</c:v>
                </c:pt>
                <c:pt idx="3740">
                  <c:v>0.28943000000000002</c:v>
                </c:pt>
                <c:pt idx="3741">
                  <c:v>0.28942000000000001</c:v>
                </c:pt>
                <c:pt idx="3742">
                  <c:v>0.28944999999999999</c:v>
                </c:pt>
                <c:pt idx="3743">
                  <c:v>0.28943000000000002</c:v>
                </c:pt>
                <c:pt idx="3744">
                  <c:v>0.28943000000000002</c:v>
                </c:pt>
                <c:pt idx="3745">
                  <c:v>0.28943000000000002</c:v>
                </c:pt>
                <c:pt idx="3746">
                  <c:v>0.28944999999999999</c:v>
                </c:pt>
                <c:pt idx="3747">
                  <c:v>0.28944999999999999</c:v>
                </c:pt>
                <c:pt idx="3748">
                  <c:v>0.28946</c:v>
                </c:pt>
                <c:pt idx="3749">
                  <c:v>0.28944999999999999</c:v>
                </c:pt>
                <c:pt idx="3750">
                  <c:v>0.28944999999999999</c:v>
                </c:pt>
                <c:pt idx="3751">
                  <c:v>0.28944999999999999</c:v>
                </c:pt>
                <c:pt idx="3752">
                  <c:v>0.28946</c:v>
                </c:pt>
                <c:pt idx="3753">
                  <c:v>0.28944999999999999</c:v>
                </c:pt>
                <c:pt idx="3754">
                  <c:v>0.28946</c:v>
                </c:pt>
                <c:pt idx="3755">
                  <c:v>0.28944999999999999</c:v>
                </c:pt>
                <c:pt idx="3756">
                  <c:v>0.28946</c:v>
                </c:pt>
                <c:pt idx="3757">
                  <c:v>0.28944999999999999</c:v>
                </c:pt>
                <c:pt idx="3758">
                  <c:v>0.28947000000000001</c:v>
                </c:pt>
                <c:pt idx="3759">
                  <c:v>0.28944999999999999</c:v>
                </c:pt>
                <c:pt idx="3760">
                  <c:v>0.28946</c:v>
                </c:pt>
                <c:pt idx="3761">
                  <c:v>0.28946</c:v>
                </c:pt>
                <c:pt idx="3762">
                  <c:v>0.28947000000000001</c:v>
                </c:pt>
                <c:pt idx="3763">
                  <c:v>0.28946</c:v>
                </c:pt>
                <c:pt idx="3764">
                  <c:v>0.28947000000000001</c:v>
                </c:pt>
                <c:pt idx="3765">
                  <c:v>0.28946</c:v>
                </c:pt>
                <c:pt idx="3766">
                  <c:v>0.28946</c:v>
                </c:pt>
                <c:pt idx="3767">
                  <c:v>0.28946</c:v>
                </c:pt>
                <c:pt idx="3768">
                  <c:v>0.28947000000000001</c:v>
                </c:pt>
                <c:pt idx="3769">
                  <c:v>0.28946</c:v>
                </c:pt>
                <c:pt idx="3770">
                  <c:v>0.28947000000000001</c:v>
                </c:pt>
                <c:pt idx="3771">
                  <c:v>0.28946</c:v>
                </c:pt>
                <c:pt idx="3772">
                  <c:v>0.28947000000000001</c:v>
                </c:pt>
                <c:pt idx="3773">
                  <c:v>0.28946</c:v>
                </c:pt>
                <c:pt idx="3774">
                  <c:v>0.28948000000000002</c:v>
                </c:pt>
                <c:pt idx="3775">
                  <c:v>0.28946</c:v>
                </c:pt>
                <c:pt idx="3776">
                  <c:v>0.28947000000000001</c:v>
                </c:pt>
                <c:pt idx="3777">
                  <c:v>0.28947000000000001</c:v>
                </c:pt>
                <c:pt idx="3778">
                  <c:v>0.28948000000000002</c:v>
                </c:pt>
                <c:pt idx="3779">
                  <c:v>0.28948000000000002</c:v>
                </c:pt>
                <c:pt idx="3780">
                  <c:v>0.28949999999999998</c:v>
                </c:pt>
                <c:pt idx="3781">
                  <c:v>0.28948000000000002</c:v>
                </c:pt>
                <c:pt idx="3782">
                  <c:v>0.28948000000000002</c:v>
                </c:pt>
                <c:pt idx="3783">
                  <c:v>0.28948000000000002</c:v>
                </c:pt>
                <c:pt idx="3784">
                  <c:v>0.28949999999999998</c:v>
                </c:pt>
                <c:pt idx="3785">
                  <c:v>0.28949999999999998</c:v>
                </c:pt>
                <c:pt idx="3786">
                  <c:v>0.28950999999999999</c:v>
                </c:pt>
                <c:pt idx="3787">
                  <c:v>0.28949999999999998</c:v>
                </c:pt>
                <c:pt idx="3788">
                  <c:v>0.28949999999999998</c:v>
                </c:pt>
                <c:pt idx="3789">
                  <c:v>0.28949999999999998</c:v>
                </c:pt>
                <c:pt idx="3790">
                  <c:v>0.28952</c:v>
                </c:pt>
                <c:pt idx="3791">
                  <c:v>0.28950999999999999</c:v>
                </c:pt>
                <c:pt idx="3792">
                  <c:v>0.28950999999999999</c:v>
                </c:pt>
                <c:pt idx="3793">
                  <c:v>0.28950999999999999</c:v>
                </c:pt>
                <c:pt idx="3794">
                  <c:v>0.28952</c:v>
                </c:pt>
                <c:pt idx="3795">
                  <c:v>0.28952</c:v>
                </c:pt>
                <c:pt idx="3796">
                  <c:v>0.28954000000000002</c:v>
                </c:pt>
                <c:pt idx="3797">
                  <c:v>0.28952</c:v>
                </c:pt>
                <c:pt idx="3798">
                  <c:v>0.28952</c:v>
                </c:pt>
                <c:pt idx="3799">
                  <c:v>0.28952</c:v>
                </c:pt>
                <c:pt idx="3800">
                  <c:v>0.28954000000000002</c:v>
                </c:pt>
                <c:pt idx="3801">
                  <c:v>0.28952</c:v>
                </c:pt>
                <c:pt idx="3802">
                  <c:v>0.28954000000000002</c:v>
                </c:pt>
                <c:pt idx="3803">
                  <c:v>0.28954000000000002</c:v>
                </c:pt>
                <c:pt idx="3804">
                  <c:v>0.28954000000000002</c:v>
                </c:pt>
                <c:pt idx="3805">
                  <c:v>0.28952</c:v>
                </c:pt>
                <c:pt idx="3806">
                  <c:v>0.28954999999999997</c:v>
                </c:pt>
                <c:pt idx="3807">
                  <c:v>0.28954000000000002</c:v>
                </c:pt>
                <c:pt idx="3808">
                  <c:v>0.28954000000000002</c:v>
                </c:pt>
                <c:pt idx="3809">
                  <c:v>0.28954000000000002</c:v>
                </c:pt>
                <c:pt idx="3810">
                  <c:v>0.28954999999999997</c:v>
                </c:pt>
                <c:pt idx="3811">
                  <c:v>0.28954999999999997</c:v>
                </c:pt>
                <c:pt idx="3812">
                  <c:v>0.28955999999999998</c:v>
                </c:pt>
                <c:pt idx="3813">
                  <c:v>0.28954999999999997</c:v>
                </c:pt>
                <c:pt idx="3814">
                  <c:v>0.28954999999999997</c:v>
                </c:pt>
                <c:pt idx="3815">
                  <c:v>0.28954999999999997</c:v>
                </c:pt>
                <c:pt idx="3816">
                  <c:v>0.28955999999999998</c:v>
                </c:pt>
                <c:pt idx="3817">
                  <c:v>0.28955999999999998</c:v>
                </c:pt>
                <c:pt idx="3818">
                  <c:v>0.28958</c:v>
                </c:pt>
                <c:pt idx="3819">
                  <c:v>0.28955999999999998</c:v>
                </c:pt>
                <c:pt idx="3820">
                  <c:v>0.28958</c:v>
                </c:pt>
                <c:pt idx="3821">
                  <c:v>0.28955999999999998</c:v>
                </c:pt>
                <c:pt idx="3822">
                  <c:v>0.28959000000000001</c:v>
                </c:pt>
                <c:pt idx="3823">
                  <c:v>0.28958</c:v>
                </c:pt>
                <c:pt idx="3824">
                  <c:v>0.28959000000000001</c:v>
                </c:pt>
                <c:pt idx="3825">
                  <c:v>0.28959000000000001</c:v>
                </c:pt>
                <c:pt idx="3826">
                  <c:v>0.28961999999999999</c:v>
                </c:pt>
                <c:pt idx="3827">
                  <c:v>0.28960000000000002</c:v>
                </c:pt>
                <c:pt idx="3828">
                  <c:v>0.28961999999999999</c:v>
                </c:pt>
                <c:pt idx="3829">
                  <c:v>0.28961999999999999</c:v>
                </c:pt>
                <c:pt idx="3830">
                  <c:v>0.28961999999999999</c:v>
                </c:pt>
                <c:pt idx="3831">
                  <c:v>0.28961999999999999</c:v>
                </c:pt>
                <c:pt idx="3832">
                  <c:v>0.28964000000000001</c:v>
                </c:pt>
                <c:pt idx="3833">
                  <c:v>0.28963</c:v>
                </c:pt>
                <c:pt idx="3834">
                  <c:v>0.28964000000000001</c:v>
                </c:pt>
                <c:pt idx="3835">
                  <c:v>0.28964000000000001</c:v>
                </c:pt>
                <c:pt idx="3836">
                  <c:v>0.28964000000000001</c:v>
                </c:pt>
                <c:pt idx="3837">
                  <c:v>0.28964000000000001</c:v>
                </c:pt>
                <c:pt idx="3838">
                  <c:v>0.28966999999999998</c:v>
                </c:pt>
                <c:pt idx="3839">
                  <c:v>0.28964000000000001</c:v>
                </c:pt>
                <c:pt idx="3840">
                  <c:v>0.28965999999999997</c:v>
                </c:pt>
                <c:pt idx="3841">
                  <c:v>0.28965999999999997</c:v>
                </c:pt>
                <c:pt idx="3842">
                  <c:v>0.28966999999999998</c:v>
                </c:pt>
                <c:pt idx="3843">
                  <c:v>0.28966999999999998</c:v>
                </c:pt>
                <c:pt idx="3844">
                  <c:v>0.28967999999999999</c:v>
                </c:pt>
                <c:pt idx="3845">
                  <c:v>0.28966999999999998</c:v>
                </c:pt>
                <c:pt idx="3846">
                  <c:v>0.28966999999999998</c:v>
                </c:pt>
                <c:pt idx="3847">
                  <c:v>0.28966999999999998</c:v>
                </c:pt>
                <c:pt idx="3848">
                  <c:v>0.28967999999999999</c:v>
                </c:pt>
                <c:pt idx="3849">
                  <c:v>0.28966999999999998</c:v>
                </c:pt>
                <c:pt idx="3850">
                  <c:v>0.28967999999999999</c:v>
                </c:pt>
                <c:pt idx="3851">
                  <c:v>0.28966999999999998</c:v>
                </c:pt>
                <c:pt idx="3852">
                  <c:v>0.28966999999999998</c:v>
                </c:pt>
                <c:pt idx="3853">
                  <c:v>0.28966999999999998</c:v>
                </c:pt>
                <c:pt idx="3854">
                  <c:v>0.28970000000000001</c:v>
                </c:pt>
                <c:pt idx="3855">
                  <c:v>0.28966999999999998</c:v>
                </c:pt>
                <c:pt idx="3856">
                  <c:v>0.28967999999999999</c:v>
                </c:pt>
                <c:pt idx="3857">
                  <c:v>0.28967999999999999</c:v>
                </c:pt>
                <c:pt idx="3858">
                  <c:v>0.28970000000000001</c:v>
                </c:pt>
                <c:pt idx="3859">
                  <c:v>0.28970000000000001</c:v>
                </c:pt>
                <c:pt idx="3860">
                  <c:v>0.28971000000000002</c:v>
                </c:pt>
                <c:pt idx="3861">
                  <c:v>0.28970000000000001</c:v>
                </c:pt>
                <c:pt idx="3862">
                  <c:v>0.28970000000000001</c:v>
                </c:pt>
                <c:pt idx="3863">
                  <c:v>0.28970000000000001</c:v>
                </c:pt>
                <c:pt idx="3864">
                  <c:v>0.28971999999999998</c:v>
                </c:pt>
                <c:pt idx="3865">
                  <c:v>0.28971000000000002</c:v>
                </c:pt>
                <c:pt idx="3866">
                  <c:v>0.28971999999999998</c:v>
                </c:pt>
                <c:pt idx="3867">
                  <c:v>0.28971999999999998</c:v>
                </c:pt>
                <c:pt idx="3868">
                  <c:v>0.28971999999999998</c:v>
                </c:pt>
                <c:pt idx="3869">
                  <c:v>0.28971999999999998</c:v>
                </c:pt>
                <c:pt idx="3870">
                  <c:v>0.28975000000000001</c:v>
                </c:pt>
                <c:pt idx="3871">
                  <c:v>0.28971999999999998</c:v>
                </c:pt>
                <c:pt idx="3872">
                  <c:v>0.28972999999999999</c:v>
                </c:pt>
                <c:pt idx="3873">
                  <c:v>0.28972999999999999</c:v>
                </c:pt>
                <c:pt idx="3874">
                  <c:v>0.28975000000000001</c:v>
                </c:pt>
                <c:pt idx="3875">
                  <c:v>0.28975000000000001</c:v>
                </c:pt>
                <c:pt idx="3876">
                  <c:v>0.28976000000000002</c:v>
                </c:pt>
                <c:pt idx="3877">
                  <c:v>0.28975000000000001</c:v>
                </c:pt>
                <c:pt idx="3878">
                  <c:v>0.28972999999999999</c:v>
                </c:pt>
                <c:pt idx="3879">
                  <c:v>0.28975000000000001</c:v>
                </c:pt>
                <c:pt idx="3880">
                  <c:v>0.28976000000000002</c:v>
                </c:pt>
                <c:pt idx="3881">
                  <c:v>0.28975000000000001</c:v>
                </c:pt>
                <c:pt idx="3882">
                  <c:v>0.28976000000000002</c:v>
                </c:pt>
                <c:pt idx="3883">
                  <c:v>0.28975000000000001</c:v>
                </c:pt>
                <c:pt idx="3884">
                  <c:v>0.28972999999999999</c:v>
                </c:pt>
                <c:pt idx="3885">
                  <c:v>0.28972999999999999</c:v>
                </c:pt>
                <c:pt idx="3886">
                  <c:v>0.28975000000000001</c:v>
                </c:pt>
                <c:pt idx="3887">
                  <c:v>0.28971999999999998</c:v>
                </c:pt>
                <c:pt idx="3888">
                  <c:v>0.28971999999999998</c:v>
                </c:pt>
                <c:pt idx="3889">
                  <c:v>0.28971999999999998</c:v>
                </c:pt>
                <c:pt idx="3890">
                  <c:v>0.28971999999999998</c:v>
                </c:pt>
                <c:pt idx="3891">
                  <c:v>0.28971000000000002</c:v>
                </c:pt>
                <c:pt idx="3892">
                  <c:v>0.28971000000000002</c:v>
                </c:pt>
                <c:pt idx="3893">
                  <c:v>0.28970000000000001</c:v>
                </c:pt>
                <c:pt idx="3894">
                  <c:v>0.28967999999999999</c:v>
                </c:pt>
                <c:pt idx="3895">
                  <c:v>0.28967999999999999</c:v>
                </c:pt>
                <c:pt idx="3896">
                  <c:v>0.28967999999999999</c:v>
                </c:pt>
                <c:pt idx="3897">
                  <c:v>0.28966999999999998</c:v>
                </c:pt>
                <c:pt idx="3898">
                  <c:v>0.28966999999999998</c:v>
                </c:pt>
                <c:pt idx="3899">
                  <c:v>0.28964000000000001</c:v>
                </c:pt>
                <c:pt idx="3900">
                  <c:v>0.28964000000000001</c:v>
                </c:pt>
                <c:pt idx="3901">
                  <c:v>0.28963</c:v>
                </c:pt>
                <c:pt idx="3902">
                  <c:v>0.28964000000000001</c:v>
                </c:pt>
                <c:pt idx="3903">
                  <c:v>0.28961999999999999</c:v>
                </c:pt>
                <c:pt idx="3904">
                  <c:v>0.28961999999999999</c:v>
                </c:pt>
                <c:pt idx="3905">
                  <c:v>0.28961999999999999</c:v>
                </c:pt>
                <c:pt idx="3906">
                  <c:v>0.28961999999999999</c:v>
                </c:pt>
                <c:pt idx="3907">
                  <c:v>0.28960000000000002</c:v>
                </c:pt>
                <c:pt idx="3908">
                  <c:v>0.28960000000000002</c:v>
                </c:pt>
                <c:pt idx="3909">
                  <c:v>0.28959000000000001</c:v>
                </c:pt>
                <c:pt idx="3910">
                  <c:v>0.28959000000000001</c:v>
                </c:pt>
                <c:pt idx="3911">
                  <c:v>0.28959000000000001</c:v>
                </c:pt>
                <c:pt idx="3912">
                  <c:v>0.28959000000000001</c:v>
                </c:pt>
                <c:pt idx="3913">
                  <c:v>0.28958</c:v>
                </c:pt>
                <c:pt idx="3914">
                  <c:v>0.28959000000000001</c:v>
                </c:pt>
                <c:pt idx="3915">
                  <c:v>0.28958</c:v>
                </c:pt>
                <c:pt idx="3916">
                  <c:v>0.28958</c:v>
                </c:pt>
                <c:pt idx="3917">
                  <c:v>0.28955999999999998</c:v>
                </c:pt>
                <c:pt idx="3918">
                  <c:v>0.28959000000000001</c:v>
                </c:pt>
                <c:pt idx="3919">
                  <c:v>0.28955999999999998</c:v>
                </c:pt>
                <c:pt idx="3920">
                  <c:v>0.28958</c:v>
                </c:pt>
                <c:pt idx="3921">
                  <c:v>0.28955999999999998</c:v>
                </c:pt>
                <c:pt idx="3922">
                  <c:v>0.28958</c:v>
                </c:pt>
                <c:pt idx="3923">
                  <c:v>0.28955999999999998</c:v>
                </c:pt>
                <c:pt idx="3924">
                  <c:v>0.28958</c:v>
                </c:pt>
                <c:pt idx="3925">
                  <c:v>0.28955999999999998</c:v>
                </c:pt>
                <c:pt idx="3926">
                  <c:v>0.28955999999999998</c:v>
                </c:pt>
                <c:pt idx="3927">
                  <c:v>0.28955999999999998</c:v>
                </c:pt>
                <c:pt idx="3928">
                  <c:v>0.28958</c:v>
                </c:pt>
                <c:pt idx="3929">
                  <c:v>0.28955999999999998</c:v>
                </c:pt>
                <c:pt idx="3930">
                  <c:v>0.28958</c:v>
                </c:pt>
                <c:pt idx="3931">
                  <c:v>0.28955999999999998</c:v>
                </c:pt>
                <c:pt idx="3932">
                  <c:v>0.28955999999999998</c:v>
                </c:pt>
                <c:pt idx="3933">
                  <c:v>0.28954999999999997</c:v>
                </c:pt>
                <c:pt idx="3934">
                  <c:v>0.28958</c:v>
                </c:pt>
                <c:pt idx="3935">
                  <c:v>0.28954999999999997</c:v>
                </c:pt>
                <c:pt idx="3936">
                  <c:v>0.28954999999999997</c:v>
                </c:pt>
                <c:pt idx="3937">
                  <c:v>0.28954999999999997</c:v>
                </c:pt>
                <c:pt idx="3938">
                  <c:v>0.28955999999999998</c:v>
                </c:pt>
                <c:pt idx="3939">
                  <c:v>0.28954999999999997</c:v>
                </c:pt>
                <c:pt idx="3940">
                  <c:v>0.28955999999999998</c:v>
                </c:pt>
                <c:pt idx="3941">
                  <c:v>0.28954999999999997</c:v>
                </c:pt>
                <c:pt idx="3942">
                  <c:v>0.28954999999999997</c:v>
                </c:pt>
                <c:pt idx="3943">
                  <c:v>0.28954999999999997</c:v>
                </c:pt>
                <c:pt idx="3944">
                  <c:v>0.28955999999999998</c:v>
                </c:pt>
                <c:pt idx="3945">
                  <c:v>0.28954999999999997</c:v>
                </c:pt>
                <c:pt idx="3946">
                  <c:v>0.28955999999999998</c:v>
                </c:pt>
                <c:pt idx="3947">
                  <c:v>0.28954999999999997</c:v>
                </c:pt>
                <c:pt idx="3948">
                  <c:v>0.28954999999999997</c:v>
                </c:pt>
                <c:pt idx="3949">
                  <c:v>0.28954999999999997</c:v>
                </c:pt>
                <c:pt idx="3950">
                  <c:v>0.28958</c:v>
                </c:pt>
                <c:pt idx="3951">
                  <c:v>0.28954999999999997</c:v>
                </c:pt>
                <c:pt idx="3952">
                  <c:v>0.28955999999999998</c:v>
                </c:pt>
                <c:pt idx="3953">
                  <c:v>0.28955999999999998</c:v>
                </c:pt>
                <c:pt idx="3954">
                  <c:v>0.28958</c:v>
                </c:pt>
                <c:pt idx="3955">
                  <c:v>0.28955999999999998</c:v>
                </c:pt>
                <c:pt idx="3956">
                  <c:v>0.28958</c:v>
                </c:pt>
                <c:pt idx="3957">
                  <c:v>0.28958</c:v>
                </c:pt>
                <c:pt idx="3958">
                  <c:v>0.28958</c:v>
                </c:pt>
                <c:pt idx="3959">
                  <c:v>0.28958</c:v>
                </c:pt>
                <c:pt idx="3960">
                  <c:v>0.28960000000000002</c:v>
                </c:pt>
                <c:pt idx="3961">
                  <c:v>0.28959000000000001</c:v>
                </c:pt>
                <c:pt idx="3962">
                  <c:v>0.28960000000000002</c:v>
                </c:pt>
                <c:pt idx="3963">
                  <c:v>0.28960000000000002</c:v>
                </c:pt>
                <c:pt idx="3964">
                  <c:v>0.28960000000000002</c:v>
                </c:pt>
                <c:pt idx="3965">
                  <c:v>0.28960000000000002</c:v>
                </c:pt>
                <c:pt idx="3966">
                  <c:v>0.28963</c:v>
                </c:pt>
                <c:pt idx="3967">
                  <c:v>0.28961999999999999</c:v>
                </c:pt>
                <c:pt idx="3968">
                  <c:v>0.28963</c:v>
                </c:pt>
                <c:pt idx="3969">
                  <c:v>0.28964000000000001</c:v>
                </c:pt>
                <c:pt idx="3970">
                  <c:v>0.28965999999999997</c:v>
                </c:pt>
                <c:pt idx="3971">
                  <c:v>0.28965999999999997</c:v>
                </c:pt>
                <c:pt idx="3972">
                  <c:v>0.28966999999999998</c:v>
                </c:pt>
                <c:pt idx="3973">
                  <c:v>0.28966999999999998</c:v>
                </c:pt>
                <c:pt idx="3974">
                  <c:v>0.28966999999999998</c:v>
                </c:pt>
                <c:pt idx="3975">
                  <c:v>0.28966999999999998</c:v>
                </c:pt>
                <c:pt idx="3976">
                  <c:v>0.28970000000000001</c:v>
                </c:pt>
                <c:pt idx="3977">
                  <c:v>0.28967999999999999</c:v>
                </c:pt>
                <c:pt idx="3978">
                  <c:v>0.28971000000000002</c:v>
                </c:pt>
                <c:pt idx="3979">
                  <c:v>0.28970000000000001</c:v>
                </c:pt>
                <c:pt idx="3980">
                  <c:v>0.28971000000000002</c:v>
                </c:pt>
                <c:pt idx="3981">
                  <c:v>0.28971000000000002</c:v>
                </c:pt>
                <c:pt idx="3982">
                  <c:v>0.28972999999999999</c:v>
                </c:pt>
                <c:pt idx="3983">
                  <c:v>0.28971999999999998</c:v>
                </c:pt>
                <c:pt idx="3984">
                  <c:v>0.28972999999999999</c:v>
                </c:pt>
                <c:pt idx="3985">
                  <c:v>0.28972999999999999</c:v>
                </c:pt>
                <c:pt idx="3986">
                  <c:v>0.28975000000000001</c:v>
                </c:pt>
                <c:pt idx="3987">
                  <c:v>0.28975000000000001</c:v>
                </c:pt>
                <c:pt idx="3988">
                  <c:v>0.28976000000000002</c:v>
                </c:pt>
                <c:pt idx="3989">
                  <c:v>0.28976000000000002</c:v>
                </c:pt>
                <c:pt idx="3990">
                  <c:v>0.28976000000000002</c:v>
                </c:pt>
                <c:pt idx="3991">
                  <c:v>0.28977000000000003</c:v>
                </c:pt>
                <c:pt idx="3992">
                  <c:v>0.28978999999999999</c:v>
                </c:pt>
                <c:pt idx="3993">
                  <c:v>0.28977000000000003</c:v>
                </c:pt>
                <c:pt idx="3994">
                  <c:v>0.28978999999999999</c:v>
                </c:pt>
                <c:pt idx="3995">
                  <c:v>0.28978999999999999</c:v>
                </c:pt>
                <c:pt idx="3996">
                  <c:v>0.28978999999999999</c:v>
                </c:pt>
                <c:pt idx="3997">
                  <c:v>0.28978999999999999</c:v>
                </c:pt>
                <c:pt idx="3998">
                  <c:v>0.28981000000000001</c:v>
                </c:pt>
                <c:pt idx="3999">
                  <c:v>0.28978999999999999</c:v>
                </c:pt>
                <c:pt idx="4000">
                  <c:v>0.2898</c:v>
                </c:pt>
                <c:pt idx="4001">
                  <c:v>0.2898</c:v>
                </c:pt>
                <c:pt idx="4002">
                  <c:v>0.28981000000000001</c:v>
                </c:pt>
                <c:pt idx="4003">
                  <c:v>0.28981000000000001</c:v>
                </c:pt>
                <c:pt idx="4004">
                  <c:v>0.28982999999999998</c:v>
                </c:pt>
                <c:pt idx="4005">
                  <c:v>0.28981000000000001</c:v>
                </c:pt>
                <c:pt idx="4006">
                  <c:v>0.28981000000000001</c:v>
                </c:pt>
                <c:pt idx="4007">
                  <c:v>0.28981000000000001</c:v>
                </c:pt>
                <c:pt idx="4008">
                  <c:v>0.28982999999999998</c:v>
                </c:pt>
                <c:pt idx="4009">
                  <c:v>0.28981000000000001</c:v>
                </c:pt>
                <c:pt idx="4010">
                  <c:v>0.28982999999999998</c:v>
                </c:pt>
                <c:pt idx="4011">
                  <c:v>0.28981000000000001</c:v>
                </c:pt>
                <c:pt idx="4012">
                  <c:v>0.28981000000000001</c:v>
                </c:pt>
                <c:pt idx="4013">
                  <c:v>0.28981000000000001</c:v>
                </c:pt>
                <c:pt idx="4014">
                  <c:v>0.28983999999999999</c:v>
                </c:pt>
                <c:pt idx="4015">
                  <c:v>0.28981000000000001</c:v>
                </c:pt>
                <c:pt idx="4016">
                  <c:v>0.28982999999999998</c:v>
                </c:pt>
                <c:pt idx="4017">
                  <c:v>0.28982999999999998</c:v>
                </c:pt>
                <c:pt idx="4018">
                  <c:v>0.28983999999999999</c:v>
                </c:pt>
                <c:pt idx="4019">
                  <c:v>0.28982999999999998</c:v>
                </c:pt>
                <c:pt idx="4020">
                  <c:v>0.28983999999999999</c:v>
                </c:pt>
                <c:pt idx="4021">
                  <c:v>0.28982999999999998</c:v>
                </c:pt>
                <c:pt idx="4022">
                  <c:v>0.28982999999999998</c:v>
                </c:pt>
                <c:pt idx="4023">
                  <c:v>0.28982999999999998</c:v>
                </c:pt>
                <c:pt idx="4024">
                  <c:v>0.28983999999999999</c:v>
                </c:pt>
                <c:pt idx="4025">
                  <c:v>0.28982999999999998</c:v>
                </c:pt>
                <c:pt idx="4026">
                  <c:v>0.28983999999999999</c:v>
                </c:pt>
                <c:pt idx="4027">
                  <c:v>0.28982999999999998</c:v>
                </c:pt>
                <c:pt idx="4028">
                  <c:v>0.28982999999999998</c:v>
                </c:pt>
                <c:pt idx="4029">
                  <c:v>0.28982999999999998</c:v>
                </c:pt>
                <c:pt idx="4030">
                  <c:v>0.28985</c:v>
                </c:pt>
                <c:pt idx="4031">
                  <c:v>0.28982999999999998</c:v>
                </c:pt>
                <c:pt idx="4032">
                  <c:v>0.28983999999999999</c:v>
                </c:pt>
                <c:pt idx="4033">
                  <c:v>0.28983999999999999</c:v>
                </c:pt>
                <c:pt idx="4034">
                  <c:v>0.28983999999999999</c:v>
                </c:pt>
                <c:pt idx="4035">
                  <c:v>0.28982999999999998</c:v>
                </c:pt>
                <c:pt idx="4036">
                  <c:v>0.28983999999999999</c:v>
                </c:pt>
                <c:pt idx="4037">
                  <c:v>0.28982999999999998</c:v>
                </c:pt>
                <c:pt idx="4038">
                  <c:v>0.28982999999999998</c:v>
                </c:pt>
                <c:pt idx="4039">
                  <c:v>0.28982999999999998</c:v>
                </c:pt>
                <c:pt idx="4040">
                  <c:v>0.28983999999999999</c:v>
                </c:pt>
                <c:pt idx="4041">
                  <c:v>0.28981000000000001</c:v>
                </c:pt>
                <c:pt idx="4042">
                  <c:v>0.28982999999999998</c:v>
                </c:pt>
                <c:pt idx="4043">
                  <c:v>0.28981000000000001</c:v>
                </c:pt>
                <c:pt idx="4044">
                  <c:v>0.2898</c:v>
                </c:pt>
                <c:pt idx="4045">
                  <c:v>0.2898</c:v>
                </c:pt>
                <c:pt idx="4046">
                  <c:v>0.28981000000000001</c:v>
                </c:pt>
                <c:pt idx="4047">
                  <c:v>0.28978999999999999</c:v>
                </c:pt>
                <c:pt idx="4048">
                  <c:v>0.28978999999999999</c:v>
                </c:pt>
                <c:pt idx="4049">
                  <c:v>0.28977000000000003</c:v>
                </c:pt>
                <c:pt idx="4050">
                  <c:v>0.28978999999999999</c:v>
                </c:pt>
                <c:pt idx="4051">
                  <c:v>0.28976000000000002</c:v>
                </c:pt>
                <c:pt idx="4052">
                  <c:v>0.28977000000000003</c:v>
                </c:pt>
                <c:pt idx="4053">
                  <c:v>0.28975000000000001</c:v>
                </c:pt>
                <c:pt idx="4054">
                  <c:v>0.28972999999999999</c:v>
                </c:pt>
                <c:pt idx="4055">
                  <c:v>0.28972999999999999</c:v>
                </c:pt>
                <c:pt idx="4056">
                  <c:v>0.28975000000000001</c:v>
                </c:pt>
                <c:pt idx="4057">
                  <c:v>0.28972999999999999</c:v>
                </c:pt>
                <c:pt idx="4058">
                  <c:v>0.28972999999999999</c:v>
                </c:pt>
                <c:pt idx="4059">
                  <c:v>0.28971999999999998</c:v>
                </c:pt>
                <c:pt idx="4060">
                  <c:v>0.28971999999999998</c:v>
                </c:pt>
                <c:pt idx="4061">
                  <c:v>0.28971000000000002</c:v>
                </c:pt>
                <c:pt idx="4062">
                  <c:v>0.28971999999999998</c:v>
                </c:pt>
                <c:pt idx="4063">
                  <c:v>0.28971000000000002</c:v>
                </c:pt>
                <c:pt idx="4064">
                  <c:v>0.28971000000000002</c:v>
                </c:pt>
                <c:pt idx="4065">
                  <c:v>0.28971000000000002</c:v>
                </c:pt>
                <c:pt idx="4066">
                  <c:v>0.28971999999999998</c:v>
                </c:pt>
                <c:pt idx="4067">
                  <c:v>0.28971000000000002</c:v>
                </c:pt>
                <c:pt idx="4068">
                  <c:v>0.28971999999999998</c:v>
                </c:pt>
                <c:pt idx="4069">
                  <c:v>0.28971000000000002</c:v>
                </c:pt>
                <c:pt idx="4070">
                  <c:v>0.28971000000000002</c:v>
                </c:pt>
                <c:pt idx="4071">
                  <c:v>0.28971999999999998</c:v>
                </c:pt>
                <c:pt idx="4072">
                  <c:v>0.28972999999999999</c:v>
                </c:pt>
                <c:pt idx="4073">
                  <c:v>0.28971999999999998</c:v>
                </c:pt>
                <c:pt idx="4074">
                  <c:v>0.28972999999999999</c:v>
                </c:pt>
                <c:pt idx="4075">
                  <c:v>0.28972999999999999</c:v>
                </c:pt>
                <c:pt idx="4076">
                  <c:v>0.28972999999999999</c:v>
                </c:pt>
                <c:pt idx="4077">
                  <c:v>0.28972999999999999</c:v>
                </c:pt>
                <c:pt idx="4078">
                  <c:v>0.28976000000000002</c:v>
                </c:pt>
                <c:pt idx="4079">
                  <c:v>0.28975000000000001</c:v>
                </c:pt>
                <c:pt idx="4080">
                  <c:v>0.28976000000000002</c:v>
                </c:pt>
                <c:pt idx="4081">
                  <c:v>0.28976000000000002</c:v>
                </c:pt>
                <c:pt idx="4082">
                  <c:v>0.28977000000000003</c:v>
                </c:pt>
                <c:pt idx="4083">
                  <c:v>0.28977000000000003</c:v>
                </c:pt>
                <c:pt idx="4084">
                  <c:v>0.28978999999999999</c:v>
                </c:pt>
                <c:pt idx="4085">
                  <c:v>0.28977000000000003</c:v>
                </c:pt>
                <c:pt idx="4086">
                  <c:v>0.28977000000000003</c:v>
                </c:pt>
                <c:pt idx="4087">
                  <c:v>0.28978999999999999</c:v>
                </c:pt>
                <c:pt idx="4088">
                  <c:v>0.2898</c:v>
                </c:pt>
                <c:pt idx="4089">
                  <c:v>0.28978999999999999</c:v>
                </c:pt>
                <c:pt idx="4090">
                  <c:v>0.2898</c:v>
                </c:pt>
                <c:pt idx="4091">
                  <c:v>0.2898</c:v>
                </c:pt>
                <c:pt idx="4092">
                  <c:v>0.2898</c:v>
                </c:pt>
                <c:pt idx="4093">
                  <c:v>0.28978999999999999</c:v>
                </c:pt>
                <c:pt idx="4094">
                  <c:v>0.28981000000000001</c:v>
                </c:pt>
                <c:pt idx="4095">
                  <c:v>0.2898</c:v>
                </c:pt>
                <c:pt idx="4096">
                  <c:v>0.2898</c:v>
                </c:pt>
                <c:pt idx="4097">
                  <c:v>0.2898</c:v>
                </c:pt>
                <c:pt idx="4098">
                  <c:v>0.28981000000000001</c:v>
                </c:pt>
                <c:pt idx="4099">
                  <c:v>0.2898</c:v>
                </c:pt>
                <c:pt idx="4100">
                  <c:v>0.28981000000000001</c:v>
                </c:pt>
                <c:pt idx="4101">
                  <c:v>0.2898</c:v>
                </c:pt>
                <c:pt idx="4102">
                  <c:v>0.2898</c:v>
                </c:pt>
                <c:pt idx="4103">
                  <c:v>0.2898</c:v>
                </c:pt>
                <c:pt idx="4104">
                  <c:v>0.28981000000000001</c:v>
                </c:pt>
                <c:pt idx="4105">
                  <c:v>0.28981000000000001</c:v>
                </c:pt>
                <c:pt idx="4106">
                  <c:v>0.28982999999999998</c:v>
                </c:pt>
                <c:pt idx="4107">
                  <c:v>0.28981000000000001</c:v>
                </c:pt>
                <c:pt idx="4108">
                  <c:v>0.28981000000000001</c:v>
                </c:pt>
                <c:pt idx="4109">
                  <c:v>0.28981000000000001</c:v>
                </c:pt>
                <c:pt idx="4110">
                  <c:v>0.28983999999999999</c:v>
                </c:pt>
                <c:pt idx="4111">
                  <c:v>0.28981000000000001</c:v>
                </c:pt>
                <c:pt idx="4112">
                  <c:v>0.28982999999999998</c:v>
                </c:pt>
                <c:pt idx="4113">
                  <c:v>0.28982999999999998</c:v>
                </c:pt>
                <c:pt idx="4114">
                  <c:v>0.28983999999999999</c:v>
                </c:pt>
                <c:pt idx="4115">
                  <c:v>0.28982999999999998</c:v>
                </c:pt>
                <c:pt idx="4116">
                  <c:v>0.28983999999999999</c:v>
                </c:pt>
                <c:pt idx="4117">
                  <c:v>0.28983999999999999</c:v>
                </c:pt>
                <c:pt idx="4118">
                  <c:v>0.28982999999999998</c:v>
                </c:pt>
                <c:pt idx="4119">
                  <c:v>0.28983999999999999</c:v>
                </c:pt>
                <c:pt idx="4120">
                  <c:v>0.28985</c:v>
                </c:pt>
                <c:pt idx="4121">
                  <c:v>0.28983999999999999</c:v>
                </c:pt>
                <c:pt idx="4122">
                  <c:v>0.28985</c:v>
                </c:pt>
                <c:pt idx="4123">
                  <c:v>0.28983999999999999</c:v>
                </c:pt>
                <c:pt idx="4124">
                  <c:v>0.28983999999999999</c:v>
                </c:pt>
                <c:pt idx="4125">
                  <c:v>0.28983999999999999</c:v>
                </c:pt>
                <c:pt idx="4126">
                  <c:v>0.28985</c:v>
                </c:pt>
                <c:pt idx="4127">
                  <c:v>0.28983999999999999</c:v>
                </c:pt>
                <c:pt idx="4128">
                  <c:v>0.28983999999999999</c:v>
                </c:pt>
                <c:pt idx="4129">
                  <c:v>0.28983999999999999</c:v>
                </c:pt>
                <c:pt idx="4130">
                  <c:v>0.28985</c:v>
                </c:pt>
                <c:pt idx="4131">
                  <c:v>0.28983999999999999</c:v>
                </c:pt>
                <c:pt idx="4132">
                  <c:v>0.28983999999999999</c:v>
                </c:pt>
                <c:pt idx="4133">
                  <c:v>0.28982999999999998</c:v>
                </c:pt>
                <c:pt idx="4134">
                  <c:v>0.28982999999999998</c:v>
                </c:pt>
                <c:pt idx="4135">
                  <c:v>0.28982999999999998</c:v>
                </c:pt>
                <c:pt idx="4136">
                  <c:v>0.28983999999999999</c:v>
                </c:pt>
                <c:pt idx="4137">
                  <c:v>0.28982999999999998</c:v>
                </c:pt>
                <c:pt idx="4138">
                  <c:v>0.28982999999999998</c:v>
                </c:pt>
                <c:pt idx="4139">
                  <c:v>0.28981000000000001</c:v>
                </c:pt>
                <c:pt idx="4140">
                  <c:v>0.28981000000000001</c:v>
                </c:pt>
                <c:pt idx="4141">
                  <c:v>0.28981000000000001</c:v>
                </c:pt>
                <c:pt idx="4142">
                  <c:v>0.28983999999999999</c:v>
                </c:pt>
                <c:pt idx="4143">
                  <c:v>0.28981000000000001</c:v>
                </c:pt>
                <c:pt idx="4144">
                  <c:v>0.28981000000000001</c:v>
                </c:pt>
                <c:pt idx="4145">
                  <c:v>0.28981000000000001</c:v>
                </c:pt>
                <c:pt idx="4146">
                  <c:v>0.28982999999999998</c:v>
                </c:pt>
                <c:pt idx="4147">
                  <c:v>0.28981000000000001</c:v>
                </c:pt>
                <c:pt idx="4148">
                  <c:v>0.28982999999999998</c:v>
                </c:pt>
                <c:pt idx="4149">
                  <c:v>0.28981000000000001</c:v>
                </c:pt>
                <c:pt idx="4150">
                  <c:v>0.28981000000000001</c:v>
                </c:pt>
                <c:pt idx="4151">
                  <c:v>0.28981000000000001</c:v>
                </c:pt>
                <c:pt idx="4152">
                  <c:v>0.28982999999999998</c:v>
                </c:pt>
                <c:pt idx="4153">
                  <c:v>0.28981000000000001</c:v>
                </c:pt>
                <c:pt idx="4154">
                  <c:v>0.28982999999999998</c:v>
                </c:pt>
                <c:pt idx="4155">
                  <c:v>0.28981000000000001</c:v>
                </c:pt>
                <c:pt idx="4156">
                  <c:v>0.28981000000000001</c:v>
                </c:pt>
                <c:pt idx="4157">
                  <c:v>0.28981000000000001</c:v>
                </c:pt>
                <c:pt idx="4158">
                  <c:v>0.28983999999999999</c:v>
                </c:pt>
                <c:pt idx="4159">
                  <c:v>0.28981000000000001</c:v>
                </c:pt>
                <c:pt idx="4160">
                  <c:v>0.28981000000000001</c:v>
                </c:pt>
                <c:pt idx="4161">
                  <c:v>0.28981000000000001</c:v>
                </c:pt>
                <c:pt idx="4162">
                  <c:v>0.28982999999999998</c:v>
                </c:pt>
                <c:pt idx="4163">
                  <c:v>0.28981000000000001</c:v>
                </c:pt>
                <c:pt idx="4164">
                  <c:v>0.28982999999999998</c:v>
                </c:pt>
                <c:pt idx="4165">
                  <c:v>0.28981000000000001</c:v>
                </c:pt>
                <c:pt idx="4166">
                  <c:v>0.2898</c:v>
                </c:pt>
                <c:pt idx="4167">
                  <c:v>0.28981000000000001</c:v>
                </c:pt>
                <c:pt idx="4168">
                  <c:v>0.28982999999999998</c:v>
                </c:pt>
                <c:pt idx="4169">
                  <c:v>0.28981000000000001</c:v>
                </c:pt>
                <c:pt idx="4170">
                  <c:v>0.28981000000000001</c:v>
                </c:pt>
                <c:pt idx="4171">
                  <c:v>0.28981000000000001</c:v>
                </c:pt>
                <c:pt idx="4172">
                  <c:v>0.28981000000000001</c:v>
                </c:pt>
                <c:pt idx="4173">
                  <c:v>0.2898</c:v>
                </c:pt>
                <c:pt idx="4174">
                  <c:v>0.28982999999999998</c:v>
                </c:pt>
                <c:pt idx="4175">
                  <c:v>0.2898</c:v>
                </c:pt>
                <c:pt idx="4176">
                  <c:v>0.28981000000000001</c:v>
                </c:pt>
                <c:pt idx="4177">
                  <c:v>0.28981000000000001</c:v>
                </c:pt>
                <c:pt idx="4178">
                  <c:v>0.28982999999999998</c:v>
                </c:pt>
                <c:pt idx="4179">
                  <c:v>0.28982999999999998</c:v>
                </c:pt>
                <c:pt idx="4180">
                  <c:v>0.28983999999999999</c:v>
                </c:pt>
                <c:pt idx="4181">
                  <c:v>0.28982999999999998</c:v>
                </c:pt>
                <c:pt idx="4182">
                  <c:v>0.28982999999999998</c:v>
                </c:pt>
                <c:pt idx="4183">
                  <c:v>0.28983999999999999</c:v>
                </c:pt>
                <c:pt idx="4184">
                  <c:v>0.28985</c:v>
                </c:pt>
                <c:pt idx="4185">
                  <c:v>0.28985</c:v>
                </c:pt>
                <c:pt idx="4186">
                  <c:v>0.28987000000000002</c:v>
                </c:pt>
                <c:pt idx="4187">
                  <c:v>0.28985</c:v>
                </c:pt>
                <c:pt idx="4188">
                  <c:v>0.28987000000000002</c:v>
                </c:pt>
                <c:pt idx="4189">
                  <c:v>0.28987000000000002</c:v>
                </c:pt>
                <c:pt idx="4190">
                  <c:v>0.28988999999999998</c:v>
                </c:pt>
                <c:pt idx="4191">
                  <c:v>0.28988000000000003</c:v>
                </c:pt>
                <c:pt idx="4192">
                  <c:v>0.28988999999999998</c:v>
                </c:pt>
                <c:pt idx="4193">
                  <c:v>0.28988999999999998</c:v>
                </c:pt>
                <c:pt idx="4194">
                  <c:v>0.28991</c:v>
                </c:pt>
                <c:pt idx="4195">
                  <c:v>0.28991</c:v>
                </c:pt>
                <c:pt idx="4196">
                  <c:v>0.28992000000000001</c:v>
                </c:pt>
                <c:pt idx="4197">
                  <c:v>0.28991</c:v>
                </c:pt>
                <c:pt idx="4198">
                  <c:v>0.28991</c:v>
                </c:pt>
                <c:pt idx="4199">
                  <c:v>0.28992000000000001</c:v>
                </c:pt>
                <c:pt idx="4200">
                  <c:v>0.28993000000000002</c:v>
                </c:pt>
                <c:pt idx="4201">
                  <c:v>0.28992000000000001</c:v>
                </c:pt>
                <c:pt idx="4202">
                  <c:v>0.28993000000000002</c:v>
                </c:pt>
                <c:pt idx="4203">
                  <c:v>0.28992000000000001</c:v>
                </c:pt>
                <c:pt idx="4204">
                  <c:v>0.28993000000000002</c:v>
                </c:pt>
                <c:pt idx="4205">
                  <c:v>0.28992000000000001</c:v>
                </c:pt>
                <c:pt idx="4206">
                  <c:v>0.28994999999999999</c:v>
                </c:pt>
                <c:pt idx="4207">
                  <c:v>0.28992000000000001</c:v>
                </c:pt>
                <c:pt idx="4208">
                  <c:v>0.28993000000000002</c:v>
                </c:pt>
                <c:pt idx="4209">
                  <c:v>0.28993000000000002</c:v>
                </c:pt>
                <c:pt idx="4210">
                  <c:v>0.28993000000000002</c:v>
                </c:pt>
                <c:pt idx="4211">
                  <c:v>0.28992000000000001</c:v>
                </c:pt>
                <c:pt idx="4212">
                  <c:v>0.28993000000000002</c:v>
                </c:pt>
                <c:pt idx="4213">
                  <c:v>0.28992000000000001</c:v>
                </c:pt>
                <c:pt idx="4214">
                  <c:v>0.28992000000000001</c:v>
                </c:pt>
                <c:pt idx="4215">
                  <c:v>0.28992000000000001</c:v>
                </c:pt>
                <c:pt idx="4216">
                  <c:v>0.28993000000000002</c:v>
                </c:pt>
                <c:pt idx="4217">
                  <c:v>0.28992000000000001</c:v>
                </c:pt>
                <c:pt idx="4218">
                  <c:v>0.28993000000000002</c:v>
                </c:pt>
                <c:pt idx="4219">
                  <c:v>0.28992000000000001</c:v>
                </c:pt>
                <c:pt idx="4220">
                  <c:v>0.28993000000000002</c:v>
                </c:pt>
                <c:pt idx="4221">
                  <c:v>0.28992000000000001</c:v>
                </c:pt>
                <c:pt idx="4222">
                  <c:v>0.28994999999999999</c:v>
                </c:pt>
                <c:pt idx="4223">
                  <c:v>0.28992000000000001</c:v>
                </c:pt>
                <c:pt idx="4224">
                  <c:v>0.28993000000000002</c:v>
                </c:pt>
                <c:pt idx="4225">
                  <c:v>0.28993000000000002</c:v>
                </c:pt>
                <c:pt idx="4226">
                  <c:v>0.28994999999999999</c:v>
                </c:pt>
                <c:pt idx="4227">
                  <c:v>0.28993000000000002</c:v>
                </c:pt>
                <c:pt idx="4228">
                  <c:v>0.28994999999999999</c:v>
                </c:pt>
                <c:pt idx="4229">
                  <c:v>0.28994999999999999</c:v>
                </c:pt>
                <c:pt idx="4230">
                  <c:v>0.28993000000000002</c:v>
                </c:pt>
                <c:pt idx="4231">
                  <c:v>0.28994999999999999</c:v>
                </c:pt>
                <c:pt idx="4232">
                  <c:v>0.28996</c:v>
                </c:pt>
                <c:pt idx="4233">
                  <c:v>0.28994999999999999</c:v>
                </c:pt>
                <c:pt idx="4234">
                  <c:v>0.28996</c:v>
                </c:pt>
                <c:pt idx="4235">
                  <c:v>0.28994999999999999</c:v>
                </c:pt>
                <c:pt idx="4236">
                  <c:v>0.28994999999999999</c:v>
                </c:pt>
                <c:pt idx="4237">
                  <c:v>0.28994999999999999</c:v>
                </c:pt>
                <c:pt idx="4238">
                  <c:v>0.28997000000000001</c:v>
                </c:pt>
                <c:pt idx="4239">
                  <c:v>0.28994999999999999</c:v>
                </c:pt>
                <c:pt idx="4240">
                  <c:v>0.28994999999999999</c:v>
                </c:pt>
                <c:pt idx="4241">
                  <c:v>0.28994999999999999</c:v>
                </c:pt>
                <c:pt idx="4242">
                  <c:v>0.28996</c:v>
                </c:pt>
                <c:pt idx="4243">
                  <c:v>0.28994999999999999</c:v>
                </c:pt>
                <c:pt idx="4244">
                  <c:v>0.28996</c:v>
                </c:pt>
                <c:pt idx="4245">
                  <c:v>0.28994999999999999</c:v>
                </c:pt>
                <c:pt idx="4246">
                  <c:v>0.28994999999999999</c:v>
                </c:pt>
                <c:pt idx="4247">
                  <c:v>0.28994999999999999</c:v>
                </c:pt>
                <c:pt idx="4248">
                  <c:v>0.28996</c:v>
                </c:pt>
                <c:pt idx="4249">
                  <c:v>0.28994999999999999</c:v>
                </c:pt>
                <c:pt idx="4250">
                  <c:v>0.28996</c:v>
                </c:pt>
                <c:pt idx="4251">
                  <c:v>0.28994999999999999</c:v>
                </c:pt>
                <c:pt idx="4252">
                  <c:v>0.28994999999999999</c:v>
                </c:pt>
                <c:pt idx="4253">
                  <c:v>0.28994999999999999</c:v>
                </c:pt>
                <c:pt idx="4254">
                  <c:v>0.28997000000000001</c:v>
                </c:pt>
                <c:pt idx="4255">
                  <c:v>0.28994999999999999</c:v>
                </c:pt>
                <c:pt idx="4256">
                  <c:v>0.28996</c:v>
                </c:pt>
                <c:pt idx="4257">
                  <c:v>0.28996</c:v>
                </c:pt>
                <c:pt idx="4258">
                  <c:v>0.28997000000000001</c:v>
                </c:pt>
                <c:pt idx="4259">
                  <c:v>0.28997000000000001</c:v>
                </c:pt>
                <c:pt idx="4260">
                  <c:v>0.28999000000000003</c:v>
                </c:pt>
                <c:pt idx="4261">
                  <c:v>0.28999000000000003</c:v>
                </c:pt>
                <c:pt idx="4262">
                  <c:v>0.28999000000000003</c:v>
                </c:pt>
                <c:pt idx="4263">
                  <c:v>0.28999999999999998</c:v>
                </c:pt>
                <c:pt idx="4264">
                  <c:v>0.29000999999999999</c:v>
                </c:pt>
                <c:pt idx="4265">
                  <c:v>0.28999999999999998</c:v>
                </c:pt>
                <c:pt idx="4266">
                  <c:v>0.29002</c:v>
                </c:pt>
                <c:pt idx="4267">
                  <c:v>0.29000999999999999</c:v>
                </c:pt>
                <c:pt idx="4268">
                  <c:v>0.29002</c:v>
                </c:pt>
                <c:pt idx="4269">
                  <c:v>0.29002</c:v>
                </c:pt>
                <c:pt idx="4270">
                  <c:v>0.29004999999999997</c:v>
                </c:pt>
                <c:pt idx="4271">
                  <c:v>0.29004000000000002</c:v>
                </c:pt>
                <c:pt idx="4272">
                  <c:v>0.29004999999999997</c:v>
                </c:pt>
                <c:pt idx="4273">
                  <c:v>0.29004999999999997</c:v>
                </c:pt>
                <c:pt idx="4274">
                  <c:v>0.29005999999999998</c:v>
                </c:pt>
                <c:pt idx="4275">
                  <c:v>0.29004999999999997</c:v>
                </c:pt>
                <c:pt idx="4276">
                  <c:v>0.29008</c:v>
                </c:pt>
                <c:pt idx="4277">
                  <c:v>0.29005999999999998</c:v>
                </c:pt>
                <c:pt idx="4278">
                  <c:v>0.29004999999999997</c:v>
                </c:pt>
                <c:pt idx="4279">
                  <c:v>0.29005999999999998</c:v>
                </c:pt>
                <c:pt idx="4280">
                  <c:v>0.29008</c:v>
                </c:pt>
                <c:pt idx="4281">
                  <c:v>0.29005999999999998</c:v>
                </c:pt>
                <c:pt idx="4282">
                  <c:v>0.29008</c:v>
                </c:pt>
                <c:pt idx="4283">
                  <c:v>0.29005999999999998</c:v>
                </c:pt>
                <c:pt idx="4284">
                  <c:v>0.29005999999999998</c:v>
                </c:pt>
                <c:pt idx="4285">
                  <c:v>0.29004999999999997</c:v>
                </c:pt>
                <c:pt idx="4286">
                  <c:v>0.29005999999999998</c:v>
                </c:pt>
                <c:pt idx="4287">
                  <c:v>0.29004000000000002</c:v>
                </c:pt>
                <c:pt idx="4288">
                  <c:v>0.29004999999999997</c:v>
                </c:pt>
                <c:pt idx="4289">
                  <c:v>0.29004000000000002</c:v>
                </c:pt>
                <c:pt idx="4290">
                  <c:v>0.29004999999999997</c:v>
                </c:pt>
                <c:pt idx="4291">
                  <c:v>0.29002</c:v>
                </c:pt>
                <c:pt idx="4292">
                  <c:v>0.29004000000000002</c:v>
                </c:pt>
                <c:pt idx="4293">
                  <c:v>0.29002</c:v>
                </c:pt>
                <c:pt idx="4294">
                  <c:v>0.29000999999999999</c:v>
                </c:pt>
                <c:pt idx="4295">
                  <c:v>0.29000999999999999</c:v>
                </c:pt>
                <c:pt idx="4296">
                  <c:v>0.29000999999999999</c:v>
                </c:pt>
                <c:pt idx="4297">
                  <c:v>0.28999999999999998</c:v>
                </c:pt>
                <c:pt idx="4298">
                  <c:v>0.28999999999999998</c:v>
                </c:pt>
                <c:pt idx="4299">
                  <c:v>0.28999000000000003</c:v>
                </c:pt>
                <c:pt idx="4300">
                  <c:v>0.28999000000000003</c:v>
                </c:pt>
                <c:pt idx="4301">
                  <c:v>0.28997000000000001</c:v>
                </c:pt>
                <c:pt idx="4302">
                  <c:v>0.28999000000000003</c:v>
                </c:pt>
                <c:pt idx="4303">
                  <c:v>0.28996</c:v>
                </c:pt>
                <c:pt idx="4304">
                  <c:v>0.28997000000000001</c:v>
                </c:pt>
                <c:pt idx="4305">
                  <c:v>0.28996</c:v>
                </c:pt>
                <c:pt idx="4306">
                  <c:v>0.28997000000000001</c:v>
                </c:pt>
                <c:pt idx="4307">
                  <c:v>0.28996</c:v>
                </c:pt>
                <c:pt idx="4308">
                  <c:v>0.28996</c:v>
                </c:pt>
                <c:pt idx="4309">
                  <c:v>0.28994999999999999</c:v>
                </c:pt>
                <c:pt idx="4310">
                  <c:v>0.28993000000000002</c:v>
                </c:pt>
                <c:pt idx="4311">
                  <c:v>0.28994999999999999</c:v>
                </c:pt>
                <c:pt idx="4312">
                  <c:v>0.28994999999999999</c:v>
                </c:pt>
                <c:pt idx="4313">
                  <c:v>0.28993000000000002</c:v>
                </c:pt>
                <c:pt idx="4314">
                  <c:v>0.28994999999999999</c:v>
                </c:pt>
                <c:pt idx="4315">
                  <c:v>0.28993000000000002</c:v>
                </c:pt>
                <c:pt idx="4316">
                  <c:v>0.28993000000000002</c:v>
                </c:pt>
                <c:pt idx="4317">
                  <c:v>0.28992000000000001</c:v>
                </c:pt>
                <c:pt idx="4318">
                  <c:v>0.28994999999999999</c:v>
                </c:pt>
                <c:pt idx="4319">
                  <c:v>0.28992000000000001</c:v>
                </c:pt>
                <c:pt idx="4320">
                  <c:v>0.28992000000000001</c:v>
                </c:pt>
                <c:pt idx="4321">
                  <c:v>0.28992000000000001</c:v>
                </c:pt>
                <c:pt idx="4322">
                  <c:v>0.28993000000000002</c:v>
                </c:pt>
                <c:pt idx="4323">
                  <c:v>0.28992000000000001</c:v>
                </c:pt>
                <c:pt idx="4324">
                  <c:v>0.28992000000000001</c:v>
                </c:pt>
                <c:pt idx="4325">
                  <c:v>0.28991</c:v>
                </c:pt>
                <c:pt idx="4326">
                  <c:v>0.28991</c:v>
                </c:pt>
                <c:pt idx="4327">
                  <c:v>0.28991</c:v>
                </c:pt>
                <c:pt idx="4328">
                  <c:v>0.28992000000000001</c:v>
                </c:pt>
                <c:pt idx="4329">
                  <c:v>0.28991</c:v>
                </c:pt>
                <c:pt idx="4330">
                  <c:v>0.28992000000000001</c:v>
                </c:pt>
                <c:pt idx="4331">
                  <c:v>0.28991</c:v>
                </c:pt>
                <c:pt idx="4332">
                  <c:v>0.28991</c:v>
                </c:pt>
                <c:pt idx="4333">
                  <c:v>0.28988999999999998</c:v>
                </c:pt>
                <c:pt idx="4334">
                  <c:v>0.28992000000000001</c:v>
                </c:pt>
                <c:pt idx="4335">
                  <c:v>0.28988999999999998</c:v>
                </c:pt>
                <c:pt idx="4336">
                  <c:v>0.28991</c:v>
                </c:pt>
                <c:pt idx="4337">
                  <c:v>0.28991</c:v>
                </c:pt>
                <c:pt idx="4338">
                  <c:v>0.28992000000000001</c:v>
                </c:pt>
                <c:pt idx="4339">
                  <c:v>0.28991</c:v>
                </c:pt>
                <c:pt idx="4340">
                  <c:v>0.28992000000000001</c:v>
                </c:pt>
                <c:pt idx="4341">
                  <c:v>0.28991</c:v>
                </c:pt>
                <c:pt idx="4342">
                  <c:v>0.28991</c:v>
                </c:pt>
                <c:pt idx="4343">
                  <c:v>0.28991</c:v>
                </c:pt>
                <c:pt idx="4344">
                  <c:v>0.28992000000000001</c:v>
                </c:pt>
                <c:pt idx="4345">
                  <c:v>0.28991</c:v>
                </c:pt>
                <c:pt idx="4346">
                  <c:v>0.28992000000000001</c:v>
                </c:pt>
                <c:pt idx="4347">
                  <c:v>0.28992000000000001</c:v>
                </c:pt>
                <c:pt idx="4348">
                  <c:v>0.28992000000000001</c:v>
                </c:pt>
                <c:pt idx="4349">
                  <c:v>0.28992000000000001</c:v>
                </c:pt>
                <c:pt idx="4350">
                  <c:v>0.28994999999999999</c:v>
                </c:pt>
                <c:pt idx="4351">
                  <c:v>0.28992000000000001</c:v>
                </c:pt>
                <c:pt idx="4352">
                  <c:v>0.28993000000000002</c:v>
                </c:pt>
                <c:pt idx="4353">
                  <c:v>0.28993000000000002</c:v>
                </c:pt>
                <c:pt idx="4354">
                  <c:v>0.28994999999999999</c:v>
                </c:pt>
                <c:pt idx="4355">
                  <c:v>0.28993000000000002</c:v>
                </c:pt>
                <c:pt idx="4356">
                  <c:v>0.28996</c:v>
                </c:pt>
                <c:pt idx="4357">
                  <c:v>0.28994999999999999</c:v>
                </c:pt>
                <c:pt idx="4358">
                  <c:v>0.28994999999999999</c:v>
                </c:pt>
                <c:pt idx="4359">
                  <c:v>0.28994999999999999</c:v>
                </c:pt>
                <c:pt idx="4360">
                  <c:v>0.28996</c:v>
                </c:pt>
                <c:pt idx="4361">
                  <c:v>0.28996</c:v>
                </c:pt>
                <c:pt idx="4362">
                  <c:v>0.28997000000000001</c:v>
                </c:pt>
                <c:pt idx="4363">
                  <c:v>0.28996</c:v>
                </c:pt>
                <c:pt idx="4364">
                  <c:v>0.28996</c:v>
                </c:pt>
                <c:pt idx="4365">
                  <c:v>0.28996</c:v>
                </c:pt>
                <c:pt idx="4366">
                  <c:v>0.28999000000000003</c:v>
                </c:pt>
                <c:pt idx="4367">
                  <c:v>0.28996</c:v>
                </c:pt>
                <c:pt idx="4368">
                  <c:v>0.28997000000000001</c:v>
                </c:pt>
                <c:pt idx="4369">
                  <c:v>0.28997000000000001</c:v>
                </c:pt>
                <c:pt idx="4370">
                  <c:v>0.28999000000000003</c:v>
                </c:pt>
                <c:pt idx="4371">
                  <c:v>0.28997000000000001</c:v>
                </c:pt>
                <c:pt idx="4372">
                  <c:v>0.28999000000000003</c:v>
                </c:pt>
                <c:pt idx="4373">
                  <c:v>0.28997000000000001</c:v>
                </c:pt>
                <c:pt idx="4374">
                  <c:v>0.28997000000000001</c:v>
                </c:pt>
                <c:pt idx="4375">
                  <c:v>0.28997000000000001</c:v>
                </c:pt>
                <c:pt idx="4376">
                  <c:v>0.28999000000000003</c:v>
                </c:pt>
                <c:pt idx="4377">
                  <c:v>0.28997000000000001</c:v>
                </c:pt>
                <c:pt idx="4378">
                  <c:v>0.28999000000000003</c:v>
                </c:pt>
                <c:pt idx="4379">
                  <c:v>0.28997000000000001</c:v>
                </c:pt>
                <c:pt idx="4380">
                  <c:v>0.28997000000000001</c:v>
                </c:pt>
                <c:pt idx="4381">
                  <c:v>0.28997000000000001</c:v>
                </c:pt>
                <c:pt idx="4382">
                  <c:v>0.28999999999999998</c:v>
                </c:pt>
                <c:pt idx="4383">
                  <c:v>0.28997000000000001</c:v>
                </c:pt>
                <c:pt idx="4384">
                  <c:v>0.28999000000000003</c:v>
                </c:pt>
                <c:pt idx="4385">
                  <c:v>0.28999000000000003</c:v>
                </c:pt>
                <c:pt idx="4386">
                  <c:v>0.28999999999999998</c:v>
                </c:pt>
                <c:pt idx="4387">
                  <c:v>0.28999000000000003</c:v>
                </c:pt>
                <c:pt idx="4388">
                  <c:v>0.28999999999999998</c:v>
                </c:pt>
                <c:pt idx="4389">
                  <c:v>0.28999000000000003</c:v>
                </c:pt>
                <c:pt idx="4390">
                  <c:v>0.28999000000000003</c:v>
                </c:pt>
                <c:pt idx="4391">
                  <c:v>0.28999000000000003</c:v>
                </c:pt>
                <c:pt idx="4392">
                  <c:v>0.28999999999999998</c:v>
                </c:pt>
                <c:pt idx="4393">
                  <c:v>0.28999000000000003</c:v>
                </c:pt>
                <c:pt idx="4394">
                  <c:v>0.28999999999999998</c:v>
                </c:pt>
                <c:pt idx="4395">
                  <c:v>0.28999999999999998</c:v>
                </c:pt>
                <c:pt idx="4396">
                  <c:v>0.28999999999999998</c:v>
                </c:pt>
                <c:pt idx="4397">
                  <c:v>0.28999000000000003</c:v>
                </c:pt>
                <c:pt idx="4398">
                  <c:v>0.29000999999999999</c:v>
                </c:pt>
                <c:pt idx="4399">
                  <c:v>0.28999999999999998</c:v>
                </c:pt>
                <c:pt idx="4400">
                  <c:v>0.28999999999999998</c:v>
                </c:pt>
                <c:pt idx="4401">
                  <c:v>0.28999999999999998</c:v>
                </c:pt>
                <c:pt idx="4402">
                  <c:v>0.29000999999999999</c:v>
                </c:pt>
                <c:pt idx="4403">
                  <c:v>0.29000999999999999</c:v>
                </c:pt>
                <c:pt idx="4404">
                  <c:v>0.29002</c:v>
                </c:pt>
                <c:pt idx="4405">
                  <c:v>0.29000999999999999</c:v>
                </c:pt>
                <c:pt idx="4406">
                  <c:v>0.29000999999999999</c:v>
                </c:pt>
                <c:pt idx="4407">
                  <c:v>0.29000999999999999</c:v>
                </c:pt>
                <c:pt idx="4408">
                  <c:v>0.29002</c:v>
                </c:pt>
                <c:pt idx="4409">
                  <c:v>0.29002</c:v>
                </c:pt>
                <c:pt idx="4410">
                  <c:v>0.29004000000000002</c:v>
                </c:pt>
                <c:pt idx="4411">
                  <c:v>0.29002</c:v>
                </c:pt>
                <c:pt idx="4412">
                  <c:v>0.29002</c:v>
                </c:pt>
                <c:pt idx="4413">
                  <c:v>0.29002</c:v>
                </c:pt>
                <c:pt idx="4414">
                  <c:v>0.29004999999999997</c:v>
                </c:pt>
                <c:pt idx="4415">
                  <c:v>0.29004000000000002</c:v>
                </c:pt>
                <c:pt idx="4416">
                  <c:v>0.29004000000000002</c:v>
                </c:pt>
                <c:pt idx="4417">
                  <c:v>0.29004999999999997</c:v>
                </c:pt>
                <c:pt idx="4418">
                  <c:v>0.29005999999999998</c:v>
                </c:pt>
                <c:pt idx="4419">
                  <c:v>0.29004999999999997</c:v>
                </c:pt>
                <c:pt idx="4420">
                  <c:v>0.29005999999999998</c:v>
                </c:pt>
                <c:pt idx="4421">
                  <c:v>0.29005999999999998</c:v>
                </c:pt>
                <c:pt idx="4422">
                  <c:v>0.29005999999999998</c:v>
                </c:pt>
                <c:pt idx="4423">
                  <c:v>0.29005999999999998</c:v>
                </c:pt>
                <c:pt idx="4424">
                  <c:v>0.29009000000000001</c:v>
                </c:pt>
                <c:pt idx="4425">
                  <c:v>0.29008</c:v>
                </c:pt>
                <c:pt idx="4426">
                  <c:v>0.29009000000000001</c:v>
                </c:pt>
                <c:pt idx="4427">
                  <c:v>0.29009000000000001</c:v>
                </c:pt>
                <c:pt idx="4428">
                  <c:v>0.29009000000000001</c:v>
                </c:pt>
                <c:pt idx="4429">
                  <c:v>0.29009000000000001</c:v>
                </c:pt>
                <c:pt idx="4430">
                  <c:v>0.29011999999999999</c:v>
                </c:pt>
                <c:pt idx="4431">
                  <c:v>0.29009000000000001</c:v>
                </c:pt>
                <c:pt idx="4432">
                  <c:v>0.29010000000000002</c:v>
                </c:pt>
                <c:pt idx="4433">
                  <c:v>0.29010000000000002</c:v>
                </c:pt>
                <c:pt idx="4434">
                  <c:v>0.29011999999999999</c:v>
                </c:pt>
                <c:pt idx="4435">
                  <c:v>0.29011999999999999</c:v>
                </c:pt>
                <c:pt idx="4436">
                  <c:v>0.29013</c:v>
                </c:pt>
                <c:pt idx="4437">
                  <c:v>0.29011999999999999</c:v>
                </c:pt>
                <c:pt idx="4438">
                  <c:v>0.29011999999999999</c:v>
                </c:pt>
                <c:pt idx="4439">
                  <c:v>0.29011999999999999</c:v>
                </c:pt>
                <c:pt idx="4440">
                  <c:v>0.29013</c:v>
                </c:pt>
                <c:pt idx="4441">
                  <c:v>0.29011999999999999</c:v>
                </c:pt>
                <c:pt idx="4442">
                  <c:v>0.29013</c:v>
                </c:pt>
                <c:pt idx="4443">
                  <c:v>0.29013</c:v>
                </c:pt>
                <c:pt idx="4444">
                  <c:v>0.29013</c:v>
                </c:pt>
                <c:pt idx="4445">
                  <c:v>0.29011999999999999</c:v>
                </c:pt>
                <c:pt idx="4446">
                  <c:v>0.29014000000000001</c:v>
                </c:pt>
                <c:pt idx="4447">
                  <c:v>0.29011999999999999</c:v>
                </c:pt>
                <c:pt idx="4448">
                  <c:v>0.29013</c:v>
                </c:pt>
                <c:pt idx="4449">
                  <c:v>0.29013</c:v>
                </c:pt>
                <c:pt idx="4450">
                  <c:v>0.29014000000000001</c:v>
                </c:pt>
                <c:pt idx="4451">
                  <c:v>0.29013</c:v>
                </c:pt>
                <c:pt idx="4452">
                  <c:v>0.29014000000000001</c:v>
                </c:pt>
                <c:pt idx="4453">
                  <c:v>0.29013</c:v>
                </c:pt>
                <c:pt idx="4454">
                  <c:v>0.29013</c:v>
                </c:pt>
                <c:pt idx="4455">
                  <c:v>0.29013</c:v>
                </c:pt>
                <c:pt idx="4456">
                  <c:v>0.29014000000000001</c:v>
                </c:pt>
                <c:pt idx="4457">
                  <c:v>0.29013</c:v>
                </c:pt>
                <c:pt idx="4458">
                  <c:v>0.29014000000000001</c:v>
                </c:pt>
                <c:pt idx="4459">
                  <c:v>0.29013</c:v>
                </c:pt>
                <c:pt idx="4460">
                  <c:v>0.29014000000000001</c:v>
                </c:pt>
                <c:pt idx="4461">
                  <c:v>0.29013</c:v>
                </c:pt>
                <c:pt idx="4462">
                  <c:v>0.29015999999999997</c:v>
                </c:pt>
                <c:pt idx="4463">
                  <c:v>0.29014000000000001</c:v>
                </c:pt>
                <c:pt idx="4464">
                  <c:v>0.29014000000000001</c:v>
                </c:pt>
                <c:pt idx="4465">
                  <c:v>0.29014000000000001</c:v>
                </c:pt>
                <c:pt idx="4466">
                  <c:v>0.29015999999999997</c:v>
                </c:pt>
                <c:pt idx="4467">
                  <c:v>0.29015999999999997</c:v>
                </c:pt>
                <c:pt idx="4468">
                  <c:v>0.29016999999999998</c:v>
                </c:pt>
                <c:pt idx="4469">
                  <c:v>0.29015999999999997</c:v>
                </c:pt>
                <c:pt idx="4470">
                  <c:v>0.29015999999999997</c:v>
                </c:pt>
                <c:pt idx="4471">
                  <c:v>0.29015999999999997</c:v>
                </c:pt>
                <c:pt idx="4472">
                  <c:v>0.29016999999999998</c:v>
                </c:pt>
                <c:pt idx="4473">
                  <c:v>0.29015999999999997</c:v>
                </c:pt>
                <c:pt idx="4474">
                  <c:v>0.29016999999999998</c:v>
                </c:pt>
                <c:pt idx="4475">
                  <c:v>0.29016999999999998</c:v>
                </c:pt>
                <c:pt idx="4476">
                  <c:v>0.29016999999999998</c:v>
                </c:pt>
                <c:pt idx="4477">
                  <c:v>0.29016999999999998</c:v>
                </c:pt>
                <c:pt idx="4478">
                  <c:v>0.29017999999999999</c:v>
                </c:pt>
                <c:pt idx="4479">
                  <c:v>0.29016999999999998</c:v>
                </c:pt>
                <c:pt idx="4480">
                  <c:v>0.29016999999999998</c:v>
                </c:pt>
                <c:pt idx="4481">
                  <c:v>0.29016999999999998</c:v>
                </c:pt>
                <c:pt idx="4482">
                  <c:v>0.29017999999999999</c:v>
                </c:pt>
                <c:pt idx="4483">
                  <c:v>0.29016999999999998</c:v>
                </c:pt>
                <c:pt idx="4484">
                  <c:v>0.29017999999999999</c:v>
                </c:pt>
                <c:pt idx="4485">
                  <c:v>0.29016999999999998</c:v>
                </c:pt>
                <c:pt idx="4486">
                  <c:v>0.29016999999999998</c:v>
                </c:pt>
                <c:pt idx="4487">
                  <c:v>0.29016999999999998</c:v>
                </c:pt>
                <c:pt idx="4488">
                  <c:v>0.29017999999999999</c:v>
                </c:pt>
                <c:pt idx="4489">
                  <c:v>0.29016999999999998</c:v>
                </c:pt>
                <c:pt idx="4490">
                  <c:v>0.29016999999999998</c:v>
                </c:pt>
                <c:pt idx="4491">
                  <c:v>0.29015999999999997</c:v>
                </c:pt>
                <c:pt idx="4492">
                  <c:v>0.29015999999999997</c:v>
                </c:pt>
                <c:pt idx="4493">
                  <c:v>0.29015999999999997</c:v>
                </c:pt>
                <c:pt idx="4494">
                  <c:v>0.29016999999999998</c:v>
                </c:pt>
                <c:pt idx="4495">
                  <c:v>0.29014000000000001</c:v>
                </c:pt>
                <c:pt idx="4496">
                  <c:v>0.29014000000000001</c:v>
                </c:pt>
                <c:pt idx="4497">
                  <c:v>0.29014000000000001</c:v>
                </c:pt>
                <c:pt idx="4498">
                  <c:v>0.29015999999999997</c:v>
                </c:pt>
                <c:pt idx="4499">
                  <c:v>0.29014000000000001</c:v>
                </c:pt>
                <c:pt idx="4500">
                  <c:v>0.29014000000000001</c:v>
                </c:pt>
                <c:pt idx="4501">
                  <c:v>0.29013</c:v>
                </c:pt>
                <c:pt idx="4502">
                  <c:v>0.29013</c:v>
                </c:pt>
                <c:pt idx="4503">
                  <c:v>0.29013</c:v>
                </c:pt>
                <c:pt idx="4504">
                  <c:v>0.29013</c:v>
                </c:pt>
                <c:pt idx="4505">
                  <c:v>0.29011999999999999</c:v>
                </c:pt>
                <c:pt idx="4506">
                  <c:v>0.29013</c:v>
                </c:pt>
                <c:pt idx="4507">
                  <c:v>0.29011999999999999</c:v>
                </c:pt>
                <c:pt idx="4508">
                  <c:v>0.29011999999999999</c:v>
                </c:pt>
                <c:pt idx="4509">
                  <c:v>0.29010000000000002</c:v>
                </c:pt>
                <c:pt idx="4510">
                  <c:v>0.29013</c:v>
                </c:pt>
                <c:pt idx="4511">
                  <c:v>0.29010000000000002</c:v>
                </c:pt>
                <c:pt idx="4512">
                  <c:v>0.29010000000000002</c:v>
                </c:pt>
                <c:pt idx="4513">
                  <c:v>0.29010000000000002</c:v>
                </c:pt>
                <c:pt idx="4514">
                  <c:v>0.29011999999999999</c:v>
                </c:pt>
                <c:pt idx="4515">
                  <c:v>0.29010000000000002</c:v>
                </c:pt>
                <c:pt idx="4516">
                  <c:v>0.29011999999999999</c:v>
                </c:pt>
                <c:pt idx="4517">
                  <c:v>0.29010000000000002</c:v>
                </c:pt>
                <c:pt idx="4518">
                  <c:v>0.29010000000000002</c:v>
                </c:pt>
                <c:pt idx="4519">
                  <c:v>0.29010000000000002</c:v>
                </c:pt>
                <c:pt idx="4520">
                  <c:v>0.29011999999999999</c:v>
                </c:pt>
                <c:pt idx="4521">
                  <c:v>0.29010000000000002</c:v>
                </c:pt>
                <c:pt idx="4522">
                  <c:v>0.29011999999999999</c:v>
                </c:pt>
                <c:pt idx="4523">
                  <c:v>0.29010000000000002</c:v>
                </c:pt>
                <c:pt idx="4524">
                  <c:v>0.29010000000000002</c:v>
                </c:pt>
                <c:pt idx="4525">
                  <c:v>0.29010000000000002</c:v>
                </c:pt>
                <c:pt idx="4526">
                  <c:v>0.29013</c:v>
                </c:pt>
                <c:pt idx="4527">
                  <c:v>0.29010000000000002</c:v>
                </c:pt>
                <c:pt idx="4528">
                  <c:v>0.29011999999999999</c:v>
                </c:pt>
                <c:pt idx="4529">
                  <c:v>0.29011999999999999</c:v>
                </c:pt>
                <c:pt idx="4530">
                  <c:v>0.29013</c:v>
                </c:pt>
                <c:pt idx="4531">
                  <c:v>0.29011999999999999</c:v>
                </c:pt>
                <c:pt idx="4532">
                  <c:v>0.29013</c:v>
                </c:pt>
                <c:pt idx="4533">
                  <c:v>0.29011999999999999</c:v>
                </c:pt>
                <c:pt idx="4534">
                  <c:v>0.29011999999999999</c:v>
                </c:pt>
                <c:pt idx="4535">
                  <c:v>0.29011999999999999</c:v>
                </c:pt>
                <c:pt idx="4536">
                  <c:v>0.29013</c:v>
                </c:pt>
                <c:pt idx="4537">
                  <c:v>0.29011999999999999</c:v>
                </c:pt>
                <c:pt idx="4538">
                  <c:v>0.29013</c:v>
                </c:pt>
                <c:pt idx="4539">
                  <c:v>0.29011999999999999</c:v>
                </c:pt>
                <c:pt idx="4540">
                  <c:v>0.29011999999999999</c:v>
                </c:pt>
                <c:pt idx="4541">
                  <c:v>0.29010000000000002</c:v>
                </c:pt>
                <c:pt idx="4542">
                  <c:v>0.29013</c:v>
                </c:pt>
                <c:pt idx="4543">
                  <c:v>0.29010000000000002</c:v>
                </c:pt>
                <c:pt idx="4544">
                  <c:v>0.29010000000000002</c:v>
                </c:pt>
                <c:pt idx="4545">
                  <c:v>0.29010000000000002</c:v>
                </c:pt>
                <c:pt idx="4546">
                  <c:v>0.29011999999999999</c:v>
                </c:pt>
                <c:pt idx="4547">
                  <c:v>0.29010000000000002</c:v>
                </c:pt>
                <c:pt idx="4548">
                  <c:v>0.29010000000000002</c:v>
                </c:pt>
                <c:pt idx="4549">
                  <c:v>0.29009000000000001</c:v>
                </c:pt>
                <c:pt idx="4550">
                  <c:v>0.29009000000000001</c:v>
                </c:pt>
                <c:pt idx="4551">
                  <c:v>0.29009000000000001</c:v>
                </c:pt>
                <c:pt idx="4552">
                  <c:v>0.29010000000000002</c:v>
                </c:pt>
                <c:pt idx="4553">
                  <c:v>0.29008</c:v>
                </c:pt>
                <c:pt idx="4554">
                  <c:v>0.29009000000000001</c:v>
                </c:pt>
                <c:pt idx="4555">
                  <c:v>0.29008</c:v>
                </c:pt>
                <c:pt idx="4556">
                  <c:v>0.29008</c:v>
                </c:pt>
                <c:pt idx="4557">
                  <c:v>0.29005999999999998</c:v>
                </c:pt>
                <c:pt idx="4558">
                  <c:v>0.29009000000000001</c:v>
                </c:pt>
                <c:pt idx="4559">
                  <c:v>0.29005999999999998</c:v>
                </c:pt>
                <c:pt idx="4560">
                  <c:v>0.29005999999999998</c:v>
                </c:pt>
                <c:pt idx="4561">
                  <c:v>0.29005999999999998</c:v>
                </c:pt>
                <c:pt idx="4562">
                  <c:v>0.29005999999999998</c:v>
                </c:pt>
                <c:pt idx="4563">
                  <c:v>0.29004999999999997</c:v>
                </c:pt>
                <c:pt idx="4564">
                  <c:v>0.29005999999999998</c:v>
                </c:pt>
                <c:pt idx="4565">
                  <c:v>0.29004999999999997</c:v>
                </c:pt>
                <c:pt idx="4566">
                  <c:v>0.29004999999999997</c:v>
                </c:pt>
                <c:pt idx="4567">
                  <c:v>0.29004999999999997</c:v>
                </c:pt>
                <c:pt idx="4568">
                  <c:v>0.29005999999999998</c:v>
                </c:pt>
                <c:pt idx="4569">
                  <c:v>0.29004999999999997</c:v>
                </c:pt>
                <c:pt idx="4570">
                  <c:v>0.29005999999999998</c:v>
                </c:pt>
                <c:pt idx="4571">
                  <c:v>0.29004999999999997</c:v>
                </c:pt>
                <c:pt idx="4572">
                  <c:v>0.29004999999999997</c:v>
                </c:pt>
                <c:pt idx="4573">
                  <c:v>0.29004999999999997</c:v>
                </c:pt>
                <c:pt idx="4574">
                  <c:v>0.29008</c:v>
                </c:pt>
                <c:pt idx="4575">
                  <c:v>0.29004999999999997</c:v>
                </c:pt>
                <c:pt idx="4576">
                  <c:v>0.29005999999999998</c:v>
                </c:pt>
                <c:pt idx="4577">
                  <c:v>0.29005999999999998</c:v>
                </c:pt>
                <c:pt idx="4578">
                  <c:v>0.29008</c:v>
                </c:pt>
                <c:pt idx="4579">
                  <c:v>0.29008</c:v>
                </c:pt>
                <c:pt idx="4580">
                  <c:v>0.29009000000000001</c:v>
                </c:pt>
                <c:pt idx="4581">
                  <c:v>0.29009000000000001</c:v>
                </c:pt>
                <c:pt idx="4582">
                  <c:v>0.29009000000000001</c:v>
                </c:pt>
                <c:pt idx="4583">
                  <c:v>0.29010000000000002</c:v>
                </c:pt>
                <c:pt idx="4584">
                  <c:v>0.29011999999999999</c:v>
                </c:pt>
                <c:pt idx="4585">
                  <c:v>0.29011999999999999</c:v>
                </c:pt>
                <c:pt idx="4586">
                  <c:v>0.29013</c:v>
                </c:pt>
                <c:pt idx="4587">
                  <c:v>0.29013</c:v>
                </c:pt>
                <c:pt idx="4588">
                  <c:v>0.29013</c:v>
                </c:pt>
                <c:pt idx="4589">
                  <c:v>0.29013</c:v>
                </c:pt>
                <c:pt idx="4590">
                  <c:v>0.29015999999999997</c:v>
                </c:pt>
                <c:pt idx="4591">
                  <c:v>0.29014000000000001</c:v>
                </c:pt>
                <c:pt idx="4592">
                  <c:v>0.29015999999999997</c:v>
                </c:pt>
                <c:pt idx="4593">
                  <c:v>0.29015999999999997</c:v>
                </c:pt>
                <c:pt idx="4594">
                  <c:v>0.29017999999999999</c:v>
                </c:pt>
                <c:pt idx="4595">
                  <c:v>0.29016999999999998</c:v>
                </c:pt>
                <c:pt idx="4596">
                  <c:v>0.29017999999999999</c:v>
                </c:pt>
                <c:pt idx="4597">
                  <c:v>0.29017999999999999</c:v>
                </c:pt>
                <c:pt idx="4598">
                  <c:v>0.29017999999999999</c:v>
                </c:pt>
                <c:pt idx="4599">
                  <c:v>0.29017999999999999</c:v>
                </c:pt>
                <c:pt idx="4600">
                  <c:v>0.29020000000000001</c:v>
                </c:pt>
                <c:pt idx="4601">
                  <c:v>0.29020000000000001</c:v>
                </c:pt>
                <c:pt idx="4602">
                  <c:v>0.29021000000000002</c:v>
                </c:pt>
                <c:pt idx="4603">
                  <c:v>0.29020000000000001</c:v>
                </c:pt>
                <c:pt idx="4604">
                  <c:v>0.29020000000000001</c:v>
                </c:pt>
                <c:pt idx="4605">
                  <c:v>0.29017999999999999</c:v>
                </c:pt>
                <c:pt idx="4606">
                  <c:v>0.29021000000000002</c:v>
                </c:pt>
                <c:pt idx="4607">
                  <c:v>0.29017999999999999</c:v>
                </c:pt>
                <c:pt idx="4608">
                  <c:v>0.29020000000000001</c:v>
                </c:pt>
                <c:pt idx="4609">
                  <c:v>0.29020000000000001</c:v>
                </c:pt>
                <c:pt idx="4610">
                  <c:v>0.29020000000000001</c:v>
                </c:pt>
                <c:pt idx="4611">
                  <c:v>0.29017999999999999</c:v>
                </c:pt>
                <c:pt idx="4612">
                  <c:v>0.29020000000000001</c:v>
                </c:pt>
                <c:pt idx="4613">
                  <c:v>0.29017999999999999</c:v>
                </c:pt>
                <c:pt idx="4614">
                  <c:v>0.29017999999999999</c:v>
                </c:pt>
                <c:pt idx="4615">
                  <c:v>0.29017999999999999</c:v>
                </c:pt>
                <c:pt idx="4616">
                  <c:v>0.29020000000000001</c:v>
                </c:pt>
                <c:pt idx="4617">
                  <c:v>0.29017999999999999</c:v>
                </c:pt>
                <c:pt idx="4618">
                  <c:v>0.29020000000000001</c:v>
                </c:pt>
                <c:pt idx="4619">
                  <c:v>0.29017999999999999</c:v>
                </c:pt>
                <c:pt idx="4620">
                  <c:v>0.29016999999999998</c:v>
                </c:pt>
                <c:pt idx="4621">
                  <c:v>0.29016999999999998</c:v>
                </c:pt>
                <c:pt idx="4622">
                  <c:v>0.29020000000000001</c:v>
                </c:pt>
                <c:pt idx="4623">
                  <c:v>0.29016999999999998</c:v>
                </c:pt>
                <c:pt idx="4624">
                  <c:v>0.29016999999999998</c:v>
                </c:pt>
                <c:pt idx="4625">
                  <c:v>0.29016999999999998</c:v>
                </c:pt>
                <c:pt idx="4626">
                  <c:v>0.29017999999999999</c:v>
                </c:pt>
                <c:pt idx="4627">
                  <c:v>0.29016999999999998</c:v>
                </c:pt>
                <c:pt idx="4628">
                  <c:v>0.29017999999999999</c:v>
                </c:pt>
                <c:pt idx="4629">
                  <c:v>0.29016999999999998</c:v>
                </c:pt>
                <c:pt idx="4630">
                  <c:v>0.29016999999999998</c:v>
                </c:pt>
                <c:pt idx="4631">
                  <c:v>0.29016999999999998</c:v>
                </c:pt>
                <c:pt idx="4632">
                  <c:v>0.29017999999999999</c:v>
                </c:pt>
                <c:pt idx="4633">
                  <c:v>0.29016999999999998</c:v>
                </c:pt>
                <c:pt idx="4634">
                  <c:v>0.29017999999999999</c:v>
                </c:pt>
                <c:pt idx="4635">
                  <c:v>0.29016999999999998</c:v>
                </c:pt>
                <c:pt idx="4636">
                  <c:v>0.29016999999999998</c:v>
                </c:pt>
                <c:pt idx="4637">
                  <c:v>0.29015999999999997</c:v>
                </c:pt>
                <c:pt idx="4638">
                  <c:v>0.29017999999999999</c:v>
                </c:pt>
                <c:pt idx="4639">
                  <c:v>0.29015999999999997</c:v>
                </c:pt>
                <c:pt idx="4640">
                  <c:v>0.29016999999999998</c:v>
                </c:pt>
                <c:pt idx="4641">
                  <c:v>0.29015999999999997</c:v>
                </c:pt>
                <c:pt idx="4642">
                  <c:v>0.29016999999999998</c:v>
                </c:pt>
                <c:pt idx="4643">
                  <c:v>0.29015999999999997</c:v>
                </c:pt>
                <c:pt idx="4644">
                  <c:v>0.29016999999999998</c:v>
                </c:pt>
                <c:pt idx="4645">
                  <c:v>0.29015999999999997</c:v>
                </c:pt>
                <c:pt idx="4646">
                  <c:v>0.29015999999999997</c:v>
                </c:pt>
                <c:pt idx="4647">
                  <c:v>0.29015999999999997</c:v>
                </c:pt>
                <c:pt idx="4648">
                  <c:v>0.29016999999999998</c:v>
                </c:pt>
                <c:pt idx="4649">
                  <c:v>0.29015999999999997</c:v>
                </c:pt>
                <c:pt idx="4650">
                  <c:v>0.29015999999999997</c:v>
                </c:pt>
                <c:pt idx="4651">
                  <c:v>0.29015999999999997</c:v>
                </c:pt>
                <c:pt idx="4652">
                  <c:v>0.29015999999999997</c:v>
                </c:pt>
                <c:pt idx="4653">
                  <c:v>0.29014000000000001</c:v>
                </c:pt>
                <c:pt idx="4654">
                  <c:v>0.29016999999999998</c:v>
                </c:pt>
                <c:pt idx="4655">
                  <c:v>0.29014000000000001</c:v>
                </c:pt>
                <c:pt idx="4656">
                  <c:v>0.29015999999999997</c:v>
                </c:pt>
                <c:pt idx="4657">
                  <c:v>0.29015999999999997</c:v>
                </c:pt>
                <c:pt idx="4658">
                  <c:v>0.29016999999999998</c:v>
                </c:pt>
                <c:pt idx="4659">
                  <c:v>0.29015999999999997</c:v>
                </c:pt>
                <c:pt idx="4660">
                  <c:v>0.29017999999999999</c:v>
                </c:pt>
                <c:pt idx="4661">
                  <c:v>0.29016999999999998</c:v>
                </c:pt>
                <c:pt idx="4662">
                  <c:v>0.29016999999999998</c:v>
                </c:pt>
                <c:pt idx="4663">
                  <c:v>0.29017999999999999</c:v>
                </c:pt>
                <c:pt idx="4664">
                  <c:v>0.29020000000000001</c:v>
                </c:pt>
                <c:pt idx="4665">
                  <c:v>0.29017999999999999</c:v>
                </c:pt>
                <c:pt idx="4666">
                  <c:v>0.29020000000000001</c:v>
                </c:pt>
                <c:pt idx="4667">
                  <c:v>0.29020000000000001</c:v>
                </c:pt>
                <c:pt idx="4668">
                  <c:v>0.29020000000000001</c:v>
                </c:pt>
                <c:pt idx="4669">
                  <c:v>0.29020000000000001</c:v>
                </c:pt>
                <c:pt idx="4670">
                  <c:v>0.29021999999999998</c:v>
                </c:pt>
                <c:pt idx="4671">
                  <c:v>0.29021000000000002</c:v>
                </c:pt>
                <c:pt idx="4672">
                  <c:v>0.29021999999999998</c:v>
                </c:pt>
                <c:pt idx="4673">
                  <c:v>0.29021999999999998</c:v>
                </c:pt>
                <c:pt idx="4674">
                  <c:v>0.29024</c:v>
                </c:pt>
                <c:pt idx="4675">
                  <c:v>0.29021999999999998</c:v>
                </c:pt>
                <c:pt idx="4676">
                  <c:v>0.29025000000000001</c:v>
                </c:pt>
                <c:pt idx="4677">
                  <c:v>0.29024</c:v>
                </c:pt>
                <c:pt idx="4678">
                  <c:v>0.29021999999999998</c:v>
                </c:pt>
                <c:pt idx="4679">
                  <c:v>0.29024</c:v>
                </c:pt>
                <c:pt idx="4680">
                  <c:v>0.29025000000000001</c:v>
                </c:pt>
                <c:pt idx="4681">
                  <c:v>0.29024</c:v>
                </c:pt>
                <c:pt idx="4682">
                  <c:v>0.29025000000000001</c:v>
                </c:pt>
                <c:pt idx="4683">
                  <c:v>0.29024</c:v>
                </c:pt>
                <c:pt idx="4684">
                  <c:v>0.29021999999999998</c:v>
                </c:pt>
                <c:pt idx="4685">
                  <c:v>0.29021999999999998</c:v>
                </c:pt>
                <c:pt idx="4686">
                  <c:v>0.29024</c:v>
                </c:pt>
                <c:pt idx="4687">
                  <c:v>0.29021000000000002</c:v>
                </c:pt>
                <c:pt idx="4688">
                  <c:v>0.29021000000000002</c:v>
                </c:pt>
                <c:pt idx="4689">
                  <c:v>0.29021000000000002</c:v>
                </c:pt>
                <c:pt idx="4690">
                  <c:v>0.29021999999999998</c:v>
                </c:pt>
                <c:pt idx="4691">
                  <c:v>0.29020000000000001</c:v>
                </c:pt>
                <c:pt idx="4692">
                  <c:v>0.29021000000000002</c:v>
                </c:pt>
                <c:pt idx="4693">
                  <c:v>0.29020000000000001</c:v>
                </c:pt>
                <c:pt idx="4694">
                  <c:v>0.29017999999999999</c:v>
                </c:pt>
                <c:pt idx="4695">
                  <c:v>0.29017999999999999</c:v>
                </c:pt>
                <c:pt idx="4696">
                  <c:v>0.29017999999999999</c:v>
                </c:pt>
                <c:pt idx="4697">
                  <c:v>0.29016999999999998</c:v>
                </c:pt>
                <c:pt idx="4698">
                  <c:v>0.29017999999999999</c:v>
                </c:pt>
                <c:pt idx="4699">
                  <c:v>0.29016999999999998</c:v>
                </c:pt>
                <c:pt idx="4700">
                  <c:v>0.29016999999999998</c:v>
                </c:pt>
                <c:pt idx="4701">
                  <c:v>0.29015999999999997</c:v>
                </c:pt>
                <c:pt idx="4702">
                  <c:v>0.29017999999999999</c:v>
                </c:pt>
                <c:pt idx="4703">
                  <c:v>0.29015999999999997</c:v>
                </c:pt>
                <c:pt idx="4704">
                  <c:v>0.29015999999999997</c:v>
                </c:pt>
                <c:pt idx="4705">
                  <c:v>0.29015999999999997</c:v>
                </c:pt>
                <c:pt idx="4706">
                  <c:v>0.29016999999999998</c:v>
                </c:pt>
                <c:pt idx="4707">
                  <c:v>0.29015999999999997</c:v>
                </c:pt>
                <c:pt idx="4708">
                  <c:v>0.29016999999999998</c:v>
                </c:pt>
                <c:pt idx="4709">
                  <c:v>0.29016999999999998</c:v>
                </c:pt>
                <c:pt idx="4710">
                  <c:v>0.29016999999999998</c:v>
                </c:pt>
                <c:pt idx="4711">
                  <c:v>0.29016999999999998</c:v>
                </c:pt>
                <c:pt idx="4712">
                  <c:v>0.29017999999999999</c:v>
                </c:pt>
                <c:pt idx="4713">
                  <c:v>0.29017999999999999</c:v>
                </c:pt>
                <c:pt idx="4714">
                  <c:v>0.29020000000000001</c:v>
                </c:pt>
                <c:pt idx="4715">
                  <c:v>0.29017999999999999</c:v>
                </c:pt>
                <c:pt idx="4716">
                  <c:v>0.29020000000000001</c:v>
                </c:pt>
                <c:pt idx="4717">
                  <c:v>0.29020000000000001</c:v>
                </c:pt>
                <c:pt idx="4718">
                  <c:v>0.29021999999999998</c:v>
                </c:pt>
                <c:pt idx="4719">
                  <c:v>0.29021000000000002</c:v>
                </c:pt>
                <c:pt idx="4720">
                  <c:v>0.29021999999999998</c:v>
                </c:pt>
                <c:pt idx="4721">
                  <c:v>0.29021999999999998</c:v>
                </c:pt>
                <c:pt idx="4722">
                  <c:v>0.29024</c:v>
                </c:pt>
                <c:pt idx="4723">
                  <c:v>0.29024</c:v>
                </c:pt>
                <c:pt idx="4724">
                  <c:v>0.29025000000000001</c:v>
                </c:pt>
                <c:pt idx="4725">
                  <c:v>0.29025000000000001</c:v>
                </c:pt>
                <c:pt idx="4726">
                  <c:v>0.29025000000000001</c:v>
                </c:pt>
                <c:pt idx="4727">
                  <c:v>0.29026000000000002</c:v>
                </c:pt>
                <c:pt idx="4728">
                  <c:v>0.29026999999999997</c:v>
                </c:pt>
                <c:pt idx="4729">
                  <c:v>0.29026000000000002</c:v>
                </c:pt>
                <c:pt idx="4730">
                  <c:v>0.29028999999999999</c:v>
                </c:pt>
                <c:pt idx="4731">
                  <c:v>0.29026999999999997</c:v>
                </c:pt>
                <c:pt idx="4732">
                  <c:v>0.29028999999999999</c:v>
                </c:pt>
                <c:pt idx="4733">
                  <c:v>0.29026999999999997</c:v>
                </c:pt>
                <c:pt idx="4734">
                  <c:v>0.29031000000000001</c:v>
                </c:pt>
                <c:pt idx="4735">
                  <c:v>0.29028999999999999</c:v>
                </c:pt>
                <c:pt idx="4736">
                  <c:v>0.2903</c:v>
                </c:pt>
                <c:pt idx="4737">
                  <c:v>0.2903</c:v>
                </c:pt>
                <c:pt idx="4738">
                  <c:v>0.29032999999999998</c:v>
                </c:pt>
                <c:pt idx="4739">
                  <c:v>0.29031000000000001</c:v>
                </c:pt>
                <c:pt idx="4740">
                  <c:v>0.29032999999999998</c:v>
                </c:pt>
                <c:pt idx="4741">
                  <c:v>0.29032999999999998</c:v>
                </c:pt>
                <c:pt idx="4742">
                  <c:v>0.29032999999999998</c:v>
                </c:pt>
                <c:pt idx="4743">
                  <c:v>0.29032999999999998</c:v>
                </c:pt>
                <c:pt idx="4744">
                  <c:v>0.29035</c:v>
                </c:pt>
                <c:pt idx="4745">
                  <c:v>0.29033999999999999</c:v>
                </c:pt>
                <c:pt idx="4746">
                  <c:v>0.29035</c:v>
                </c:pt>
                <c:pt idx="4747">
                  <c:v>0.29035</c:v>
                </c:pt>
                <c:pt idx="4748">
                  <c:v>0.29035</c:v>
                </c:pt>
                <c:pt idx="4749">
                  <c:v>0.29035</c:v>
                </c:pt>
                <c:pt idx="4750">
                  <c:v>0.29038000000000003</c:v>
                </c:pt>
                <c:pt idx="4751">
                  <c:v>0.29035</c:v>
                </c:pt>
                <c:pt idx="4752">
                  <c:v>0.29037000000000002</c:v>
                </c:pt>
                <c:pt idx="4753">
                  <c:v>0.29037000000000002</c:v>
                </c:pt>
                <c:pt idx="4754">
                  <c:v>0.29038000000000003</c:v>
                </c:pt>
                <c:pt idx="4755">
                  <c:v>0.29037000000000002</c:v>
                </c:pt>
                <c:pt idx="4756">
                  <c:v>0.29038000000000003</c:v>
                </c:pt>
                <c:pt idx="4757">
                  <c:v>0.29037000000000002</c:v>
                </c:pt>
                <c:pt idx="4758">
                  <c:v>0.29037000000000002</c:v>
                </c:pt>
                <c:pt idx="4759">
                  <c:v>0.29037000000000002</c:v>
                </c:pt>
                <c:pt idx="4760">
                  <c:v>0.29038000000000003</c:v>
                </c:pt>
                <c:pt idx="4761">
                  <c:v>0.29037000000000002</c:v>
                </c:pt>
                <c:pt idx="4762">
                  <c:v>0.29037000000000002</c:v>
                </c:pt>
                <c:pt idx="4763">
                  <c:v>0.29035</c:v>
                </c:pt>
                <c:pt idx="4764">
                  <c:v>0.29035</c:v>
                </c:pt>
                <c:pt idx="4765">
                  <c:v>0.29035</c:v>
                </c:pt>
                <c:pt idx="4766">
                  <c:v>0.29037000000000002</c:v>
                </c:pt>
                <c:pt idx="4767">
                  <c:v>0.29033999999999999</c:v>
                </c:pt>
                <c:pt idx="4768">
                  <c:v>0.29033999999999999</c:v>
                </c:pt>
                <c:pt idx="4769">
                  <c:v>0.29033999999999999</c:v>
                </c:pt>
                <c:pt idx="4770">
                  <c:v>0.29035</c:v>
                </c:pt>
                <c:pt idx="4771">
                  <c:v>0.29032999999999998</c:v>
                </c:pt>
                <c:pt idx="4772">
                  <c:v>0.29033999999999999</c:v>
                </c:pt>
                <c:pt idx="4773">
                  <c:v>0.29032999999999998</c:v>
                </c:pt>
                <c:pt idx="4774">
                  <c:v>0.29031000000000001</c:v>
                </c:pt>
                <c:pt idx="4775">
                  <c:v>0.29031000000000001</c:v>
                </c:pt>
                <c:pt idx="4776">
                  <c:v>0.29031000000000001</c:v>
                </c:pt>
                <c:pt idx="4777">
                  <c:v>0.2903</c:v>
                </c:pt>
                <c:pt idx="4778">
                  <c:v>0.2903</c:v>
                </c:pt>
                <c:pt idx="4779">
                  <c:v>0.29028999999999999</c:v>
                </c:pt>
                <c:pt idx="4780">
                  <c:v>0.29028999999999999</c:v>
                </c:pt>
                <c:pt idx="4781">
                  <c:v>0.29026999999999997</c:v>
                </c:pt>
                <c:pt idx="4782">
                  <c:v>0.29028999999999999</c:v>
                </c:pt>
                <c:pt idx="4783">
                  <c:v>0.29026000000000002</c:v>
                </c:pt>
                <c:pt idx="4784">
                  <c:v>0.29026000000000002</c:v>
                </c:pt>
                <c:pt idx="4785">
                  <c:v>0.29026000000000002</c:v>
                </c:pt>
                <c:pt idx="4786">
                  <c:v>0.29026000000000002</c:v>
                </c:pt>
                <c:pt idx="4787">
                  <c:v>0.29025000000000001</c:v>
                </c:pt>
                <c:pt idx="4788">
                  <c:v>0.29026000000000002</c:v>
                </c:pt>
                <c:pt idx="4789">
                  <c:v>0.29024</c:v>
                </c:pt>
                <c:pt idx="4790">
                  <c:v>0.29024</c:v>
                </c:pt>
                <c:pt idx="4791">
                  <c:v>0.29024</c:v>
                </c:pt>
                <c:pt idx="4792">
                  <c:v>0.29024</c:v>
                </c:pt>
                <c:pt idx="4793">
                  <c:v>0.29021999999999998</c:v>
                </c:pt>
                <c:pt idx="4794">
                  <c:v>0.29024</c:v>
                </c:pt>
                <c:pt idx="4795">
                  <c:v>0.29021999999999998</c:v>
                </c:pt>
                <c:pt idx="4796">
                  <c:v>0.29021999999999998</c:v>
                </c:pt>
                <c:pt idx="4797">
                  <c:v>0.29021000000000002</c:v>
                </c:pt>
                <c:pt idx="4798">
                  <c:v>0.29024</c:v>
                </c:pt>
                <c:pt idx="4799">
                  <c:v>0.29021000000000002</c:v>
                </c:pt>
                <c:pt idx="4800">
                  <c:v>0.29021000000000002</c:v>
                </c:pt>
                <c:pt idx="4801">
                  <c:v>0.29021000000000002</c:v>
                </c:pt>
                <c:pt idx="4802">
                  <c:v>0.29021999999999998</c:v>
                </c:pt>
                <c:pt idx="4803">
                  <c:v>0.29021999999999998</c:v>
                </c:pt>
                <c:pt idx="4804">
                  <c:v>0.29024</c:v>
                </c:pt>
                <c:pt idx="4805">
                  <c:v>0.29021999999999998</c:v>
                </c:pt>
                <c:pt idx="4806">
                  <c:v>0.29021999999999998</c:v>
                </c:pt>
                <c:pt idx="4807">
                  <c:v>0.29021999999999998</c:v>
                </c:pt>
                <c:pt idx="4808">
                  <c:v>0.29024</c:v>
                </c:pt>
                <c:pt idx="4809">
                  <c:v>0.29024</c:v>
                </c:pt>
                <c:pt idx="4810">
                  <c:v>0.29025000000000001</c:v>
                </c:pt>
                <c:pt idx="4811">
                  <c:v>0.29025000000000001</c:v>
                </c:pt>
                <c:pt idx="4812">
                  <c:v>0.29025000000000001</c:v>
                </c:pt>
                <c:pt idx="4813">
                  <c:v>0.29025000000000001</c:v>
                </c:pt>
                <c:pt idx="4814">
                  <c:v>0.29026999999999997</c:v>
                </c:pt>
                <c:pt idx="4815">
                  <c:v>0.29026000000000002</c:v>
                </c:pt>
                <c:pt idx="4816">
                  <c:v>0.29026999999999997</c:v>
                </c:pt>
                <c:pt idx="4817">
                  <c:v>0.29026999999999997</c:v>
                </c:pt>
                <c:pt idx="4818">
                  <c:v>0.29028999999999999</c:v>
                </c:pt>
                <c:pt idx="4819">
                  <c:v>0.29028999999999999</c:v>
                </c:pt>
                <c:pt idx="4820">
                  <c:v>0.2903</c:v>
                </c:pt>
                <c:pt idx="4821">
                  <c:v>0.2903</c:v>
                </c:pt>
                <c:pt idx="4822">
                  <c:v>0.2903</c:v>
                </c:pt>
                <c:pt idx="4823">
                  <c:v>0.2903</c:v>
                </c:pt>
                <c:pt idx="4824">
                  <c:v>0.29032999999999998</c:v>
                </c:pt>
                <c:pt idx="4825">
                  <c:v>0.29031000000000001</c:v>
                </c:pt>
                <c:pt idx="4826">
                  <c:v>0.29032999999999998</c:v>
                </c:pt>
                <c:pt idx="4827">
                  <c:v>0.29031000000000001</c:v>
                </c:pt>
                <c:pt idx="4828">
                  <c:v>0.29032999999999998</c:v>
                </c:pt>
                <c:pt idx="4829">
                  <c:v>0.29031000000000001</c:v>
                </c:pt>
                <c:pt idx="4830">
                  <c:v>0.29033999999999999</c:v>
                </c:pt>
                <c:pt idx="4831">
                  <c:v>0.29031000000000001</c:v>
                </c:pt>
                <c:pt idx="4832">
                  <c:v>0.29032999999999998</c:v>
                </c:pt>
                <c:pt idx="4833">
                  <c:v>0.29032999999999998</c:v>
                </c:pt>
                <c:pt idx="4834">
                  <c:v>0.29033999999999999</c:v>
                </c:pt>
                <c:pt idx="4835">
                  <c:v>0.29032999999999998</c:v>
                </c:pt>
                <c:pt idx="4836">
                  <c:v>0.29032999999999998</c:v>
                </c:pt>
                <c:pt idx="4837">
                  <c:v>0.29031000000000001</c:v>
                </c:pt>
                <c:pt idx="4838">
                  <c:v>0.29031000000000001</c:v>
                </c:pt>
                <c:pt idx="4839">
                  <c:v>0.29031000000000001</c:v>
                </c:pt>
                <c:pt idx="4840">
                  <c:v>0.29031000000000001</c:v>
                </c:pt>
                <c:pt idx="4841">
                  <c:v>0.2903</c:v>
                </c:pt>
                <c:pt idx="4842">
                  <c:v>0.29031000000000001</c:v>
                </c:pt>
                <c:pt idx="4843">
                  <c:v>0.2903</c:v>
                </c:pt>
                <c:pt idx="4844">
                  <c:v>0.29028999999999999</c:v>
                </c:pt>
                <c:pt idx="4845">
                  <c:v>0.29028999999999999</c:v>
                </c:pt>
                <c:pt idx="4846">
                  <c:v>0.2903</c:v>
                </c:pt>
                <c:pt idx="4847">
                  <c:v>0.29026999999999997</c:v>
                </c:pt>
                <c:pt idx="4848">
                  <c:v>0.29028999999999999</c:v>
                </c:pt>
                <c:pt idx="4849">
                  <c:v>0.29026999999999997</c:v>
                </c:pt>
                <c:pt idx="4850">
                  <c:v>0.29028999999999999</c:v>
                </c:pt>
                <c:pt idx="4851">
                  <c:v>0.29026999999999997</c:v>
                </c:pt>
                <c:pt idx="4852">
                  <c:v>0.29028999999999999</c:v>
                </c:pt>
                <c:pt idx="4853">
                  <c:v>0.29026999999999997</c:v>
                </c:pt>
                <c:pt idx="4854">
                  <c:v>0.29026999999999997</c:v>
                </c:pt>
                <c:pt idx="4855">
                  <c:v>0.29026999999999997</c:v>
                </c:pt>
                <c:pt idx="4856">
                  <c:v>0.29028999999999999</c:v>
                </c:pt>
                <c:pt idx="4857">
                  <c:v>0.29028999999999999</c:v>
                </c:pt>
                <c:pt idx="4858">
                  <c:v>0.2903</c:v>
                </c:pt>
                <c:pt idx="4859">
                  <c:v>0.29028999999999999</c:v>
                </c:pt>
                <c:pt idx="4860">
                  <c:v>0.29028999999999999</c:v>
                </c:pt>
                <c:pt idx="4861">
                  <c:v>0.29028999999999999</c:v>
                </c:pt>
                <c:pt idx="4862">
                  <c:v>0.29031000000000001</c:v>
                </c:pt>
                <c:pt idx="4863">
                  <c:v>0.2903</c:v>
                </c:pt>
                <c:pt idx="4864">
                  <c:v>0.29031000000000001</c:v>
                </c:pt>
                <c:pt idx="4865">
                  <c:v>0.29031000000000001</c:v>
                </c:pt>
                <c:pt idx="4866">
                  <c:v>0.29032999999999998</c:v>
                </c:pt>
                <c:pt idx="4867">
                  <c:v>0.29032999999999998</c:v>
                </c:pt>
                <c:pt idx="4868">
                  <c:v>0.29033999999999999</c:v>
                </c:pt>
                <c:pt idx="4869">
                  <c:v>0.29033999999999999</c:v>
                </c:pt>
                <c:pt idx="4870">
                  <c:v>0.29032999999999998</c:v>
                </c:pt>
                <c:pt idx="4871">
                  <c:v>0.29033999999999999</c:v>
                </c:pt>
                <c:pt idx="4872">
                  <c:v>0.29037000000000002</c:v>
                </c:pt>
                <c:pt idx="4873">
                  <c:v>0.29035</c:v>
                </c:pt>
                <c:pt idx="4874">
                  <c:v>0.29037000000000002</c:v>
                </c:pt>
                <c:pt idx="4875">
                  <c:v>0.29037000000000002</c:v>
                </c:pt>
                <c:pt idx="4876">
                  <c:v>0.29037000000000002</c:v>
                </c:pt>
                <c:pt idx="4877">
                  <c:v>0.29037000000000002</c:v>
                </c:pt>
                <c:pt idx="4878">
                  <c:v>0.29038999999999998</c:v>
                </c:pt>
                <c:pt idx="4879">
                  <c:v>0.29038000000000003</c:v>
                </c:pt>
                <c:pt idx="4880">
                  <c:v>0.29038000000000003</c:v>
                </c:pt>
                <c:pt idx="4881">
                  <c:v>0.29038000000000003</c:v>
                </c:pt>
                <c:pt idx="4882">
                  <c:v>0.29038999999999998</c:v>
                </c:pt>
                <c:pt idx="4883">
                  <c:v>0.29038999999999998</c:v>
                </c:pt>
                <c:pt idx="4884">
                  <c:v>0.29041</c:v>
                </c:pt>
                <c:pt idx="4885">
                  <c:v>0.29038999999999998</c:v>
                </c:pt>
                <c:pt idx="4886">
                  <c:v>0.29038999999999998</c:v>
                </c:pt>
                <c:pt idx="4887">
                  <c:v>0.29038999999999998</c:v>
                </c:pt>
                <c:pt idx="4888">
                  <c:v>0.29041</c:v>
                </c:pt>
                <c:pt idx="4889">
                  <c:v>0.29041</c:v>
                </c:pt>
                <c:pt idx="4890">
                  <c:v>0.29042000000000001</c:v>
                </c:pt>
                <c:pt idx="4891">
                  <c:v>0.29041</c:v>
                </c:pt>
                <c:pt idx="4892">
                  <c:v>0.29041</c:v>
                </c:pt>
                <c:pt idx="4893">
                  <c:v>0.29038999999999998</c:v>
                </c:pt>
                <c:pt idx="4894">
                  <c:v>0.29042000000000001</c:v>
                </c:pt>
                <c:pt idx="4895">
                  <c:v>0.29041</c:v>
                </c:pt>
                <c:pt idx="4896">
                  <c:v>0.29041</c:v>
                </c:pt>
                <c:pt idx="4897">
                  <c:v>0.29041</c:v>
                </c:pt>
                <c:pt idx="4898">
                  <c:v>0.29042000000000001</c:v>
                </c:pt>
                <c:pt idx="4899">
                  <c:v>0.29042000000000001</c:v>
                </c:pt>
                <c:pt idx="4900">
                  <c:v>0.29043000000000002</c:v>
                </c:pt>
                <c:pt idx="4901">
                  <c:v>0.29042000000000001</c:v>
                </c:pt>
                <c:pt idx="4902">
                  <c:v>0.29041</c:v>
                </c:pt>
                <c:pt idx="4903">
                  <c:v>0.29042000000000001</c:v>
                </c:pt>
                <c:pt idx="4904">
                  <c:v>0.29043000000000002</c:v>
                </c:pt>
                <c:pt idx="4905">
                  <c:v>0.29042000000000001</c:v>
                </c:pt>
                <c:pt idx="4906">
                  <c:v>0.29043000000000002</c:v>
                </c:pt>
                <c:pt idx="4907">
                  <c:v>0.29043000000000002</c:v>
                </c:pt>
                <c:pt idx="4908">
                  <c:v>0.29043000000000002</c:v>
                </c:pt>
                <c:pt idx="4909">
                  <c:v>0.29043000000000002</c:v>
                </c:pt>
                <c:pt idx="4910">
                  <c:v>0.29044999999999999</c:v>
                </c:pt>
                <c:pt idx="4911">
                  <c:v>0.29043000000000002</c:v>
                </c:pt>
                <c:pt idx="4912">
                  <c:v>0.29043000000000002</c:v>
                </c:pt>
                <c:pt idx="4913">
                  <c:v>0.29044999999999999</c:v>
                </c:pt>
                <c:pt idx="4914">
                  <c:v>0.29046</c:v>
                </c:pt>
                <c:pt idx="4915">
                  <c:v>0.29044999999999999</c:v>
                </c:pt>
                <c:pt idx="4916">
                  <c:v>0.29046</c:v>
                </c:pt>
                <c:pt idx="4917">
                  <c:v>0.29044999999999999</c:v>
                </c:pt>
                <c:pt idx="4918">
                  <c:v>0.29044999999999999</c:v>
                </c:pt>
                <c:pt idx="4919">
                  <c:v>0.29044999999999999</c:v>
                </c:pt>
                <c:pt idx="4920">
                  <c:v>0.29046</c:v>
                </c:pt>
                <c:pt idx="4921">
                  <c:v>0.29044999999999999</c:v>
                </c:pt>
                <c:pt idx="4922">
                  <c:v>0.29046</c:v>
                </c:pt>
                <c:pt idx="4923">
                  <c:v>0.29044999999999999</c:v>
                </c:pt>
                <c:pt idx="4924">
                  <c:v>0.29044999999999999</c:v>
                </c:pt>
                <c:pt idx="4925">
                  <c:v>0.29044999999999999</c:v>
                </c:pt>
                <c:pt idx="4926">
                  <c:v>0.29046</c:v>
                </c:pt>
                <c:pt idx="4927">
                  <c:v>0.29043000000000002</c:v>
                </c:pt>
                <c:pt idx="4928">
                  <c:v>0.29044999999999999</c:v>
                </c:pt>
                <c:pt idx="4929">
                  <c:v>0.29043000000000002</c:v>
                </c:pt>
                <c:pt idx="4930">
                  <c:v>0.29044999999999999</c:v>
                </c:pt>
                <c:pt idx="4931">
                  <c:v>0.29043000000000002</c:v>
                </c:pt>
                <c:pt idx="4932">
                  <c:v>0.29043000000000002</c:v>
                </c:pt>
                <c:pt idx="4933">
                  <c:v>0.29042000000000001</c:v>
                </c:pt>
                <c:pt idx="4934">
                  <c:v>0.29041</c:v>
                </c:pt>
                <c:pt idx="4935">
                  <c:v>0.29042000000000001</c:v>
                </c:pt>
                <c:pt idx="4936">
                  <c:v>0.29042000000000001</c:v>
                </c:pt>
                <c:pt idx="4937">
                  <c:v>0.29041</c:v>
                </c:pt>
                <c:pt idx="4938">
                  <c:v>0.29041</c:v>
                </c:pt>
                <c:pt idx="4939">
                  <c:v>0.29038999999999998</c:v>
                </c:pt>
                <c:pt idx="4940">
                  <c:v>0.29038999999999998</c:v>
                </c:pt>
                <c:pt idx="4941">
                  <c:v>0.29038000000000003</c:v>
                </c:pt>
                <c:pt idx="4942">
                  <c:v>0.29038999999999998</c:v>
                </c:pt>
                <c:pt idx="4943">
                  <c:v>0.29037000000000002</c:v>
                </c:pt>
                <c:pt idx="4944">
                  <c:v>0.29037000000000002</c:v>
                </c:pt>
                <c:pt idx="4945">
                  <c:v>0.29037000000000002</c:v>
                </c:pt>
                <c:pt idx="4946">
                  <c:v>0.29037000000000002</c:v>
                </c:pt>
                <c:pt idx="4947">
                  <c:v>0.29035</c:v>
                </c:pt>
                <c:pt idx="4948">
                  <c:v>0.29037000000000002</c:v>
                </c:pt>
                <c:pt idx="4949">
                  <c:v>0.29033999999999999</c:v>
                </c:pt>
                <c:pt idx="4950">
                  <c:v>0.29033999999999999</c:v>
                </c:pt>
                <c:pt idx="4951">
                  <c:v>0.29033999999999999</c:v>
                </c:pt>
                <c:pt idx="4952">
                  <c:v>0.29035</c:v>
                </c:pt>
                <c:pt idx="4953">
                  <c:v>0.29033999999999999</c:v>
                </c:pt>
                <c:pt idx="4954">
                  <c:v>0.29035</c:v>
                </c:pt>
                <c:pt idx="4955">
                  <c:v>0.29033999999999999</c:v>
                </c:pt>
                <c:pt idx="4956">
                  <c:v>0.29033999999999999</c:v>
                </c:pt>
                <c:pt idx="4957">
                  <c:v>0.29032999999999998</c:v>
                </c:pt>
                <c:pt idx="4958">
                  <c:v>0.29035</c:v>
                </c:pt>
                <c:pt idx="4959">
                  <c:v>0.29033999999999999</c:v>
                </c:pt>
                <c:pt idx="4960">
                  <c:v>0.29033999999999999</c:v>
                </c:pt>
                <c:pt idx="4961">
                  <c:v>0.29033999999999999</c:v>
                </c:pt>
                <c:pt idx="4962">
                  <c:v>0.29037000000000002</c:v>
                </c:pt>
                <c:pt idx="4963">
                  <c:v>0.29035</c:v>
                </c:pt>
                <c:pt idx="4964">
                  <c:v>0.29037000000000002</c:v>
                </c:pt>
                <c:pt idx="4965">
                  <c:v>0.29037000000000002</c:v>
                </c:pt>
                <c:pt idx="4966">
                  <c:v>0.29037000000000002</c:v>
                </c:pt>
                <c:pt idx="4967">
                  <c:v>0.29037000000000002</c:v>
                </c:pt>
                <c:pt idx="4968">
                  <c:v>0.29038999999999998</c:v>
                </c:pt>
                <c:pt idx="4969">
                  <c:v>0.29038000000000003</c:v>
                </c:pt>
                <c:pt idx="4970">
                  <c:v>0.29038999999999998</c:v>
                </c:pt>
                <c:pt idx="4971">
                  <c:v>0.29038999999999998</c:v>
                </c:pt>
                <c:pt idx="4972">
                  <c:v>0.29038999999999998</c:v>
                </c:pt>
                <c:pt idx="4973">
                  <c:v>0.29038999999999998</c:v>
                </c:pt>
                <c:pt idx="4974">
                  <c:v>0.29043000000000002</c:v>
                </c:pt>
                <c:pt idx="4975">
                  <c:v>0.29041</c:v>
                </c:pt>
                <c:pt idx="4976">
                  <c:v>0.29042000000000001</c:v>
                </c:pt>
                <c:pt idx="4977">
                  <c:v>0.29042000000000001</c:v>
                </c:pt>
                <c:pt idx="4978">
                  <c:v>0.29044999999999999</c:v>
                </c:pt>
                <c:pt idx="4979">
                  <c:v>0.29043000000000002</c:v>
                </c:pt>
                <c:pt idx="4980">
                  <c:v>0.29044999999999999</c:v>
                </c:pt>
                <c:pt idx="4981">
                  <c:v>0.29044999999999999</c:v>
                </c:pt>
                <c:pt idx="4982">
                  <c:v>0.29044999999999999</c:v>
                </c:pt>
                <c:pt idx="4983">
                  <c:v>0.29044999999999999</c:v>
                </c:pt>
                <c:pt idx="4984">
                  <c:v>0.29047000000000001</c:v>
                </c:pt>
                <c:pt idx="4985">
                  <c:v>0.29046</c:v>
                </c:pt>
                <c:pt idx="4986">
                  <c:v>0.29047000000000001</c:v>
                </c:pt>
                <c:pt idx="4987">
                  <c:v>0.29046</c:v>
                </c:pt>
                <c:pt idx="4988">
                  <c:v>0.29047000000000001</c:v>
                </c:pt>
                <c:pt idx="4989">
                  <c:v>0.29046</c:v>
                </c:pt>
                <c:pt idx="4990">
                  <c:v>0.29049000000000003</c:v>
                </c:pt>
                <c:pt idx="4991">
                  <c:v>0.29047000000000001</c:v>
                </c:pt>
                <c:pt idx="4992">
                  <c:v>0.29047000000000001</c:v>
                </c:pt>
                <c:pt idx="4993">
                  <c:v>0.29049000000000003</c:v>
                </c:pt>
                <c:pt idx="4994">
                  <c:v>0.29049999999999998</c:v>
                </c:pt>
                <c:pt idx="4995">
                  <c:v>0.29049000000000003</c:v>
                </c:pt>
                <c:pt idx="4996">
                  <c:v>0.29049999999999998</c:v>
                </c:pt>
                <c:pt idx="4997">
                  <c:v>0.29049000000000003</c:v>
                </c:pt>
                <c:pt idx="4998">
                  <c:v>0.29049000000000003</c:v>
                </c:pt>
                <c:pt idx="4999">
                  <c:v>0.29049000000000003</c:v>
                </c:pt>
                <c:pt idx="5000">
                  <c:v>0.29049999999999998</c:v>
                </c:pt>
                <c:pt idx="5001">
                  <c:v>0.29049000000000003</c:v>
                </c:pt>
                <c:pt idx="5002">
                  <c:v>0.29049999999999998</c:v>
                </c:pt>
                <c:pt idx="5003">
                  <c:v>0.29049000000000003</c:v>
                </c:pt>
                <c:pt idx="5004">
                  <c:v>0.29049000000000003</c:v>
                </c:pt>
                <c:pt idx="5005">
                  <c:v>0.29049000000000003</c:v>
                </c:pt>
                <c:pt idx="5006">
                  <c:v>0.29049999999999998</c:v>
                </c:pt>
                <c:pt idx="5007">
                  <c:v>0.29049000000000003</c:v>
                </c:pt>
                <c:pt idx="5008">
                  <c:v>0.29049000000000003</c:v>
                </c:pt>
                <c:pt idx="5009">
                  <c:v>0.29049000000000003</c:v>
                </c:pt>
                <c:pt idx="5010">
                  <c:v>0.29049999999999998</c:v>
                </c:pt>
                <c:pt idx="5011">
                  <c:v>0.29049000000000003</c:v>
                </c:pt>
                <c:pt idx="5012">
                  <c:v>0.29049000000000003</c:v>
                </c:pt>
                <c:pt idx="5013">
                  <c:v>0.29047000000000001</c:v>
                </c:pt>
                <c:pt idx="5014">
                  <c:v>0.29047000000000001</c:v>
                </c:pt>
                <c:pt idx="5015">
                  <c:v>0.29047000000000001</c:v>
                </c:pt>
                <c:pt idx="5016">
                  <c:v>0.29049000000000003</c:v>
                </c:pt>
                <c:pt idx="5017">
                  <c:v>0.29046</c:v>
                </c:pt>
                <c:pt idx="5018">
                  <c:v>0.29047000000000001</c:v>
                </c:pt>
                <c:pt idx="5019">
                  <c:v>0.29046</c:v>
                </c:pt>
                <c:pt idx="5020">
                  <c:v>0.29046</c:v>
                </c:pt>
                <c:pt idx="5021">
                  <c:v>0.29044999999999999</c:v>
                </c:pt>
                <c:pt idx="5022">
                  <c:v>0.29046</c:v>
                </c:pt>
                <c:pt idx="5023">
                  <c:v>0.29043000000000002</c:v>
                </c:pt>
                <c:pt idx="5024">
                  <c:v>0.29044999999999999</c:v>
                </c:pt>
                <c:pt idx="5025">
                  <c:v>0.29043000000000002</c:v>
                </c:pt>
                <c:pt idx="5026">
                  <c:v>0.29044999999999999</c:v>
                </c:pt>
                <c:pt idx="5027">
                  <c:v>0.29043000000000002</c:v>
                </c:pt>
                <c:pt idx="5028">
                  <c:v>0.29043000000000002</c:v>
                </c:pt>
                <c:pt idx="5029">
                  <c:v>0.29042000000000001</c:v>
                </c:pt>
                <c:pt idx="5030">
                  <c:v>0.29042000000000001</c:v>
                </c:pt>
                <c:pt idx="5031">
                  <c:v>0.29042000000000001</c:v>
                </c:pt>
                <c:pt idx="5032">
                  <c:v>0.29043000000000002</c:v>
                </c:pt>
                <c:pt idx="5033">
                  <c:v>0.29041</c:v>
                </c:pt>
                <c:pt idx="5034">
                  <c:v>0.29042000000000001</c:v>
                </c:pt>
                <c:pt idx="5035">
                  <c:v>0.29041</c:v>
                </c:pt>
                <c:pt idx="5036">
                  <c:v>0.29041</c:v>
                </c:pt>
                <c:pt idx="5037">
                  <c:v>0.29038999999999998</c:v>
                </c:pt>
                <c:pt idx="5038">
                  <c:v>0.29042000000000001</c:v>
                </c:pt>
                <c:pt idx="5039">
                  <c:v>0.29038999999999998</c:v>
                </c:pt>
                <c:pt idx="5040">
                  <c:v>0.29038999999999998</c:v>
                </c:pt>
                <c:pt idx="5041">
                  <c:v>0.29038999999999998</c:v>
                </c:pt>
                <c:pt idx="5042">
                  <c:v>0.29041</c:v>
                </c:pt>
                <c:pt idx="5043">
                  <c:v>0.29038999999999998</c:v>
                </c:pt>
                <c:pt idx="5044">
                  <c:v>0.29041</c:v>
                </c:pt>
                <c:pt idx="5045">
                  <c:v>0.29038999999999998</c:v>
                </c:pt>
                <c:pt idx="5046">
                  <c:v>0.29038999999999998</c:v>
                </c:pt>
                <c:pt idx="5047">
                  <c:v>0.29038999999999998</c:v>
                </c:pt>
                <c:pt idx="5048">
                  <c:v>0.29041</c:v>
                </c:pt>
                <c:pt idx="5049">
                  <c:v>0.29038999999999998</c:v>
                </c:pt>
                <c:pt idx="5050">
                  <c:v>0.29041</c:v>
                </c:pt>
                <c:pt idx="5051">
                  <c:v>0.29038999999999998</c:v>
                </c:pt>
                <c:pt idx="5052">
                  <c:v>0.29038999999999998</c:v>
                </c:pt>
                <c:pt idx="5053">
                  <c:v>0.29038999999999998</c:v>
                </c:pt>
                <c:pt idx="5054">
                  <c:v>0.29042000000000001</c:v>
                </c:pt>
                <c:pt idx="5055">
                  <c:v>0.29038999999999998</c:v>
                </c:pt>
                <c:pt idx="5056">
                  <c:v>0.29041</c:v>
                </c:pt>
                <c:pt idx="5057">
                  <c:v>0.29041</c:v>
                </c:pt>
                <c:pt idx="5058">
                  <c:v>0.29042000000000001</c:v>
                </c:pt>
                <c:pt idx="5059">
                  <c:v>0.29041</c:v>
                </c:pt>
                <c:pt idx="5060">
                  <c:v>0.29043000000000002</c:v>
                </c:pt>
                <c:pt idx="5061">
                  <c:v>0.29042000000000001</c:v>
                </c:pt>
                <c:pt idx="5062">
                  <c:v>0.29042000000000001</c:v>
                </c:pt>
                <c:pt idx="5063">
                  <c:v>0.29042000000000001</c:v>
                </c:pt>
                <c:pt idx="5064">
                  <c:v>0.29043000000000002</c:v>
                </c:pt>
                <c:pt idx="5065">
                  <c:v>0.29043000000000002</c:v>
                </c:pt>
                <c:pt idx="5066">
                  <c:v>0.29044999999999999</c:v>
                </c:pt>
                <c:pt idx="5067">
                  <c:v>0.29043000000000002</c:v>
                </c:pt>
                <c:pt idx="5068">
                  <c:v>0.29044999999999999</c:v>
                </c:pt>
                <c:pt idx="5069">
                  <c:v>0.29043000000000002</c:v>
                </c:pt>
                <c:pt idx="5070">
                  <c:v>0.29046</c:v>
                </c:pt>
                <c:pt idx="5071">
                  <c:v>0.29044999999999999</c:v>
                </c:pt>
                <c:pt idx="5072">
                  <c:v>0.29046</c:v>
                </c:pt>
                <c:pt idx="5073">
                  <c:v>0.29046</c:v>
                </c:pt>
                <c:pt idx="5074">
                  <c:v>0.29047000000000001</c:v>
                </c:pt>
                <c:pt idx="5075">
                  <c:v>0.29046</c:v>
                </c:pt>
                <c:pt idx="5076">
                  <c:v>0.29047000000000001</c:v>
                </c:pt>
                <c:pt idx="5077">
                  <c:v>0.29047000000000001</c:v>
                </c:pt>
                <c:pt idx="5078">
                  <c:v>0.29047000000000001</c:v>
                </c:pt>
                <c:pt idx="5079">
                  <c:v>0.29047000000000001</c:v>
                </c:pt>
                <c:pt idx="5080">
                  <c:v>0.29049000000000003</c:v>
                </c:pt>
                <c:pt idx="5081">
                  <c:v>0.29049000000000003</c:v>
                </c:pt>
                <c:pt idx="5082">
                  <c:v>0.29049999999999998</c:v>
                </c:pt>
                <c:pt idx="5083">
                  <c:v>0.29049000000000003</c:v>
                </c:pt>
                <c:pt idx="5084">
                  <c:v>0.29049000000000003</c:v>
                </c:pt>
                <c:pt idx="5085">
                  <c:v>0.29049000000000003</c:v>
                </c:pt>
                <c:pt idx="5086">
                  <c:v>0.29050999999999999</c:v>
                </c:pt>
                <c:pt idx="5087">
                  <c:v>0.29049000000000003</c:v>
                </c:pt>
                <c:pt idx="5088">
                  <c:v>0.29049999999999998</c:v>
                </c:pt>
                <c:pt idx="5089">
                  <c:v>0.29049999999999998</c:v>
                </c:pt>
                <c:pt idx="5090">
                  <c:v>0.29050999999999999</c:v>
                </c:pt>
                <c:pt idx="5091">
                  <c:v>0.29049999999999998</c:v>
                </c:pt>
                <c:pt idx="5092">
                  <c:v>0.29050999999999999</c:v>
                </c:pt>
                <c:pt idx="5093">
                  <c:v>0.29049999999999998</c:v>
                </c:pt>
                <c:pt idx="5094">
                  <c:v>0.29049999999999998</c:v>
                </c:pt>
                <c:pt idx="5095">
                  <c:v>0.29049999999999998</c:v>
                </c:pt>
                <c:pt idx="5096">
                  <c:v>0.29050999999999999</c:v>
                </c:pt>
                <c:pt idx="5097">
                  <c:v>0.29049999999999998</c:v>
                </c:pt>
                <c:pt idx="5098">
                  <c:v>0.29050999999999999</c:v>
                </c:pt>
                <c:pt idx="5099">
                  <c:v>0.29049999999999998</c:v>
                </c:pt>
                <c:pt idx="5100">
                  <c:v>0.29049999999999998</c:v>
                </c:pt>
                <c:pt idx="5101">
                  <c:v>0.29049999999999998</c:v>
                </c:pt>
                <c:pt idx="5102">
                  <c:v>0.29050999999999999</c:v>
                </c:pt>
                <c:pt idx="5103">
                  <c:v>0.29049000000000003</c:v>
                </c:pt>
                <c:pt idx="5104">
                  <c:v>0.29049999999999998</c:v>
                </c:pt>
                <c:pt idx="5105">
                  <c:v>0.29049999999999998</c:v>
                </c:pt>
                <c:pt idx="5106">
                  <c:v>0.29049999999999998</c:v>
                </c:pt>
                <c:pt idx="5107">
                  <c:v>0.29049000000000003</c:v>
                </c:pt>
                <c:pt idx="5108">
                  <c:v>0.29049999999999998</c:v>
                </c:pt>
                <c:pt idx="5109">
                  <c:v>0.29049000000000003</c:v>
                </c:pt>
                <c:pt idx="5110">
                  <c:v>0.29049000000000003</c:v>
                </c:pt>
                <c:pt idx="5111">
                  <c:v>0.29049000000000003</c:v>
                </c:pt>
                <c:pt idx="5112">
                  <c:v>0.29049000000000003</c:v>
                </c:pt>
                <c:pt idx="5113">
                  <c:v>0.29047000000000001</c:v>
                </c:pt>
                <c:pt idx="5114">
                  <c:v>0.29049000000000003</c:v>
                </c:pt>
                <c:pt idx="5115">
                  <c:v>0.29047000000000001</c:v>
                </c:pt>
                <c:pt idx="5116">
                  <c:v>0.29047000000000001</c:v>
                </c:pt>
                <c:pt idx="5117">
                  <c:v>0.29046</c:v>
                </c:pt>
                <c:pt idx="5118">
                  <c:v>0.29049000000000003</c:v>
                </c:pt>
                <c:pt idx="5119">
                  <c:v>0.29046</c:v>
                </c:pt>
                <c:pt idx="5120">
                  <c:v>0.29046</c:v>
                </c:pt>
                <c:pt idx="5121">
                  <c:v>0.29046</c:v>
                </c:pt>
                <c:pt idx="5122">
                  <c:v>0.29047000000000001</c:v>
                </c:pt>
                <c:pt idx="5123">
                  <c:v>0.29046</c:v>
                </c:pt>
                <c:pt idx="5124">
                  <c:v>0.29047000000000001</c:v>
                </c:pt>
                <c:pt idx="5125">
                  <c:v>0.29046</c:v>
                </c:pt>
                <c:pt idx="5126">
                  <c:v>0.29046</c:v>
                </c:pt>
                <c:pt idx="5127">
                  <c:v>0.29046</c:v>
                </c:pt>
                <c:pt idx="5128">
                  <c:v>0.29047000000000001</c:v>
                </c:pt>
                <c:pt idx="5129">
                  <c:v>0.29046</c:v>
                </c:pt>
                <c:pt idx="5130">
                  <c:v>0.29047000000000001</c:v>
                </c:pt>
                <c:pt idx="5131">
                  <c:v>0.29047000000000001</c:v>
                </c:pt>
                <c:pt idx="5132">
                  <c:v>0.29047000000000001</c:v>
                </c:pt>
                <c:pt idx="5133">
                  <c:v>0.29046</c:v>
                </c:pt>
                <c:pt idx="5134">
                  <c:v>0.29049000000000003</c:v>
                </c:pt>
                <c:pt idx="5135">
                  <c:v>0.29047000000000001</c:v>
                </c:pt>
                <c:pt idx="5136">
                  <c:v>0.29047000000000001</c:v>
                </c:pt>
                <c:pt idx="5137">
                  <c:v>0.29049000000000003</c:v>
                </c:pt>
                <c:pt idx="5138">
                  <c:v>0.29049999999999998</c:v>
                </c:pt>
                <c:pt idx="5139">
                  <c:v>0.29049000000000003</c:v>
                </c:pt>
                <c:pt idx="5140">
                  <c:v>0.29049999999999998</c:v>
                </c:pt>
                <c:pt idx="5141">
                  <c:v>0.29049999999999998</c:v>
                </c:pt>
                <c:pt idx="5142">
                  <c:v>0.29049999999999998</c:v>
                </c:pt>
                <c:pt idx="5143">
                  <c:v>0.29049999999999998</c:v>
                </c:pt>
                <c:pt idx="5144">
                  <c:v>0.29050999999999999</c:v>
                </c:pt>
                <c:pt idx="5145">
                  <c:v>0.29050999999999999</c:v>
                </c:pt>
                <c:pt idx="5146">
                  <c:v>0.29052</c:v>
                </c:pt>
                <c:pt idx="5147">
                  <c:v>0.29050999999999999</c:v>
                </c:pt>
                <c:pt idx="5148">
                  <c:v>0.29050999999999999</c:v>
                </c:pt>
                <c:pt idx="5149">
                  <c:v>0.29050999999999999</c:v>
                </c:pt>
                <c:pt idx="5150">
                  <c:v>0.29054000000000002</c:v>
                </c:pt>
                <c:pt idx="5151">
                  <c:v>0.29052</c:v>
                </c:pt>
                <c:pt idx="5152">
                  <c:v>0.29052</c:v>
                </c:pt>
                <c:pt idx="5153">
                  <c:v>0.29054000000000002</c:v>
                </c:pt>
                <c:pt idx="5154">
                  <c:v>0.29054999999999997</c:v>
                </c:pt>
                <c:pt idx="5155">
                  <c:v>0.29054000000000002</c:v>
                </c:pt>
                <c:pt idx="5156">
                  <c:v>0.29054999999999997</c:v>
                </c:pt>
                <c:pt idx="5157">
                  <c:v>0.29054000000000002</c:v>
                </c:pt>
                <c:pt idx="5158">
                  <c:v>0.29054000000000002</c:v>
                </c:pt>
                <c:pt idx="5159">
                  <c:v>0.29054000000000002</c:v>
                </c:pt>
                <c:pt idx="5160">
                  <c:v>0.29054999999999997</c:v>
                </c:pt>
                <c:pt idx="5161">
                  <c:v>0.29054000000000002</c:v>
                </c:pt>
                <c:pt idx="5162">
                  <c:v>0.29054999999999997</c:v>
                </c:pt>
                <c:pt idx="5163">
                  <c:v>0.29054000000000002</c:v>
                </c:pt>
                <c:pt idx="5164">
                  <c:v>0.29054000000000002</c:v>
                </c:pt>
                <c:pt idx="5165">
                  <c:v>0.29054000000000002</c:v>
                </c:pt>
                <c:pt idx="5166">
                  <c:v>0.29055999999999998</c:v>
                </c:pt>
                <c:pt idx="5167">
                  <c:v>0.29054000000000002</c:v>
                </c:pt>
                <c:pt idx="5168">
                  <c:v>0.29054000000000002</c:v>
                </c:pt>
                <c:pt idx="5169">
                  <c:v>0.29054000000000002</c:v>
                </c:pt>
                <c:pt idx="5170">
                  <c:v>0.29054999999999997</c:v>
                </c:pt>
                <c:pt idx="5171">
                  <c:v>0.29054000000000002</c:v>
                </c:pt>
                <c:pt idx="5172">
                  <c:v>0.29054999999999997</c:v>
                </c:pt>
                <c:pt idx="5173">
                  <c:v>0.29054000000000002</c:v>
                </c:pt>
                <c:pt idx="5174">
                  <c:v>0.29054000000000002</c:v>
                </c:pt>
                <c:pt idx="5175">
                  <c:v>0.29054000000000002</c:v>
                </c:pt>
                <c:pt idx="5176">
                  <c:v>0.29054999999999997</c:v>
                </c:pt>
                <c:pt idx="5177">
                  <c:v>0.29054000000000002</c:v>
                </c:pt>
                <c:pt idx="5178">
                  <c:v>0.29054000000000002</c:v>
                </c:pt>
                <c:pt idx="5179">
                  <c:v>0.29054000000000002</c:v>
                </c:pt>
                <c:pt idx="5180">
                  <c:v>0.29052</c:v>
                </c:pt>
                <c:pt idx="5181">
                  <c:v>0.29052</c:v>
                </c:pt>
                <c:pt idx="5182">
                  <c:v>0.29054999999999997</c:v>
                </c:pt>
                <c:pt idx="5183">
                  <c:v>0.29052</c:v>
                </c:pt>
                <c:pt idx="5184">
                  <c:v>0.29052</c:v>
                </c:pt>
                <c:pt idx="5185">
                  <c:v>0.29052</c:v>
                </c:pt>
                <c:pt idx="5186">
                  <c:v>0.29054000000000002</c:v>
                </c:pt>
                <c:pt idx="5187">
                  <c:v>0.29052</c:v>
                </c:pt>
                <c:pt idx="5188">
                  <c:v>0.29054000000000002</c:v>
                </c:pt>
                <c:pt idx="5189">
                  <c:v>0.29052</c:v>
                </c:pt>
                <c:pt idx="5190">
                  <c:v>0.29052</c:v>
                </c:pt>
                <c:pt idx="5191">
                  <c:v>0.29052</c:v>
                </c:pt>
                <c:pt idx="5192">
                  <c:v>0.29054000000000002</c:v>
                </c:pt>
                <c:pt idx="5193">
                  <c:v>0.29052</c:v>
                </c:pt>
                <c:pt idx="5194">
                  <c:v>0.29054000000000002</c:v>
                </c:pt>
                <c:pt idx="5195">
                  <c:v>0.29052</c:v>
                </c:pt>
                <c:pt idx="5196">
                  <c:v>0.29054000000000002</c:v>
                </c:pt>
                <c:pt idx="5197">
                  <c:v>0.29052</c:v>
                </c:pt>
                <c:pt idx="5198">
                  <c:v>0.29054999999999997</c:v>
                </c:pt>
                <c:pt idx="5199">
                  <c:v>0.29052</c:v>
                </c:pt>
                <c:pt idx="5200">
                  <c:v>0.29054000000000002</c:v>
                </c:pt>
                <c:pt idx="5201">
                  <c:v>0.29054000000000002</c:v>
                </c:pt>
                <c:pt idx="5202">
                  <c:v>0.29054999999999997</c:v>
                </c:pt>
                <c:pt idx="5203">
                  <c:v>0.29054000000000002</c:v>
                </c:pt>
                <c:pt idx="5204">
                  <c:v>0.29054999999999997</c:v>
                </c:pt>
                <c:pt idx="5205">
                  <c:v>0.29054999999999997</c:v>
                </c:pt>
                <c:pt idx="5206">
                  <c:v>0.29054999999999997</c:v>
                </c:pt>
                <c:pt idx="5207">
                  <c:v>0.29054999999999997</c:v>
                </c:pt>
                <c:pt idx="5208">
                  <c:v>0.29055999999999998</c:v>
                </c:pt>
                <c:pt idx="5209">
                  <c:v>0.29055999999999998</c:v>
                </c:pt>
                <c:pt idx="5210">
                  <c:v>0.29058</c:v>
                </c:pt>
                <c:pt idx="5211">
                  <c:v>0.29055999999999998</c:v>
                </c:pt>
                <c:pt idx="5212">
                  <c:v>0.29055999999999998</c:v>
                </c:pt>
                <c:pt idx="5213">
                  <c:v>0.29055999999999998</c:v>
                </c:pt>
                <c:pt idx="5214">
                  <c:v>0.29059000000000001</c:v>
                </c:pt>
                <c:pt idx="5215">
                  <c:v>0.29055999999999998</c:v>
                </c:pt>
                <c:pt idx="5216">
                  <c:v>0.29058</c:v>
                </c:pt>
                <c:pt idx="5217">
                  <c:v>0.29058</c:v>
                </c:pt>
                <c:pt idx="5218">
                  <c:v>0.29059000000000001</c:v>
                </c:pt>
                <c:pt idx="5219">
                  <c:v>0.29059000000000001</c:v>
                </c:pt>
                <c:pt idx="5220">
                  <c:v>0.29060000000000002</c:v>
                </c:pt>
                <c:pt idx="5221">
                  <c:v>0.29059000000000001</c:v>
                </c:pt>
                <c:pt idx="5222">
                  <c:v>0.29059000000000001</c:v>
                </c:pt>
                <c:pt idx="5223">
                  <c:v>0.29059000000000001</c:v>
                </c:pt>
                <c:pt idx="5224">
                  <c:v>0.29060000000000002</c:v>
                </c:pt>
                <c:pt idx="5225">
                  <c:v>0.29060000000000002</c:v>
                </c:pt>
                <c:pt idx="5226">
                  <c:v>0.29061999999999999</c:v>
                </c:pt>
                <c:pt idx="5227">
                  <c:v>0.29060000000000002</c:v>
                </c:pt>
                <c:pt idx="5228">
                  <c:v>0.29060000000000002</c:v>
                </c:pt>
                <c:pt idx="5229">
                  <c:v>0.29059000000000001</c:v>
                </c:pt>
                <c:pt idx="5230">
                  <c:v>0.29061999999999999</c:v>
                </c:pt>
                <c:pt idx="5231">
                  <c:v>0.29059000000000001</c:v>
                </c:pt>
                <c:pt idx="5232">
                  <c:v>0.29060000000000002</c:v>
                </c:pt>
                <c:pt idx="5233">
                  <c:v>0.29060000000000002</c:v>
                </c:pt>
                <c:pt idx="5234">
                  <c:v>0.29061999999999999</c:v>
                </c:pt>
                <c:pt idx="5235">
                  <c:v>0.29060000000000002</c:v>
                </c:pt>
                <c:pt idx="5236">
                  <c:v>0.29060000000000002</c:v>
                </c:pt>
                <c:pt idx="5237">
                  <c:v>0.29059000000000001</c:v>
                </c:pt>
                <c:pt idx="5238">
                  <c:v>0.29059000000000001</c:v>
                </c:pt>
                <c:pt idx="5239">
                  <c:v>0.29059000000000001</c:v>
                </c:pt>
                <c:pt idx="5240">
                  <c:v>0.29059000000000001</c:v>
                </c:pt>
                <c:pt idx="5241">
                  <c:v>0.29058</c:v>
                </c:pt>
                <c:pt idx="5242">
                  <c:v>0.29059000000000001</c:v>
                </c:pt>
                <c:pt idx="5243">
                  <c:v>0.29058</c:v>
                </c:pt>
                <c:pt idx="5244">
                  <c:v>0.29055999999999998</c:v>
                </c:pt>
                <c:pt idx="5245">
                  <c:v>0.29055999999999998</c:v>
                </c:pt>
                <c:pt idx="5246">
                  <c:v>0.29058</c:v>
                </c:pt>
                <c:pt idx="5247">
                  <c:v>0.29054999999999997</c:v>
                </c:pt>
                <c:pt idx="5248">
                  <c:v>0.29054999999999997</c:v>
                </c:pt>
                <c:pt idx="5249">
                  <c:v>0.29054999999999997</c:v>
                </c:pt>
                <c:pt idx="5250">
                  <c:v>0.29054999999999997</c:v>
                </c:pt>
                <c:pt idx="5251">
                  <c:v>0.29054000000000002</c:v>
                </c:pt>
                <c:pt idx="5252">
                  <c:v>0.29054999999999997</c:v>
                </c:pt>
                <c:pt idx="5253">
                  <c:v>0.29052</c:v>
                </c:pt>
                <c:pt idx="5254">
                  <c:v>0.29052</c:v>
                </c:pt>
                <c:pt idx="5255">
                  <c:v>0.29052</c:v>
                </c:pt>
                <c:pt idx="5256">
                  <c:v>0.29054000000000002</c:v>
                </c:pt>
                <c:pt idx="5257">
                  <c:v>0.29050999999999999</c:v>
                </c:pt>
                <c:pt idx="5258">
                  <c:v>0.29052</c:v>
                </c:pt>
                <c:pt idx="5259">
                  <c:v>0.29050999999999999</c:v>
                </c:pt>
                <c:pt idx="5260">
                  <c:v>0.29050999999999999</c:v>
                </c:pt>
                <c:pt idx="5261">
                  <c:v>0.29050999999999999</c:v>
                </c:pt>
                <c:pt idx="5262">
                  <c:v>0.29052</c:v>
                </c:pt>
                <c:pt idx="5263">
                  <c:v>0.29050999999999999</c:v>
                </c:pt>
                <c:pt idx="5264">
                  <c:v>0.29050999999999999</c:v>
                </c:pt>
                <c:pt idx="5265">
                  <c:v>0.29050999999999999</c:v>
                </c:pt>
                <c:pt idx="5266">
                  <c:v>0.29052</c:v>
                </c:pt>
                <c:pt idx="5267">
                  <c:v>0.29052</c:v>
                </c:pt>
                <c:pt idx="5268">
                  <c:v>0.29054000000000002</c:v>
                </c:pt>
                <c:pt idx="5269">
                  <c:v>0.29052</c:v>
                </c:pt>
                <c:pt idx="5270">
                  <c:v>0.29052</c:v>
                </c:pt>
                <c:pt idx="5271">
                  <c:v>0.29052</c:v>
                </c:pt>
                <c:pt idx="5272">
                  <c:v>0.29054000000000002</c:v>
                </c:pt>
                <c:pt idx="5273">
                  <c:v>0.29054000000000002</c:v>
                </c:pt>
                <c:pt idx="5274">
                  <c:v>0.29054999999999997</c:v>
                </c:pt>
                <c:pt idx="5275">
                  <c:v>0.29054000000000002</c:v>
                </c:pt>
                <c:pt idx="5276">
                  <c:v>0.29054000000000002</c:v>
                </c:pt>
                <c:pt idx="5277">
                  <c:v>0.29054000000000002</c:v>
                </c:pt>
                <c:pt idx="5278">
                  <c:v>0.29055999999999998</c:v>
                </c:pt>
                <c:pt idx="5279">
                  <c:v>0.29054999999999997</c:v>
                </c:pt>
                <c:pt idx="5280">
                  <c:v>0.29054999999999997</c:v>
                </c:pt>
                <c:pt idx="5281">
                  <c:v>0.29054999999999997</c:v>
                </c:pt>
                <c:pt idx="5282">
                  <c:v>0.29055999999999998</c:v>
                </c:pt>
                <c:pt idx="5283">
                  <c:v>0.29055999999999998</c:v>
                </c:pt>
                <c:pt idx="5284">
                  <c:v>0.29058</c:v>
                </c:pt>
                <c:pt idx="5285">
                  <c:v>0.29055999999999998</c:v>
                </c:pt>
                <c:pt idx="5286">
                  <c:v>0.29055999999999998</c:v>
                </c:pt>
                <c:pt idx="5287">
                  <c:v>0.29055999999999998</c:v>
                </c:pt>
                <c:pt idx="5288">
                  <c:v>0.29058</c:v>
                </c:pt>
                <c:pt idx="5289">
                  <c:v>0.29055999999999998</c:v>
                </c:pt>
                <c:pt idx="5290">
                  <c:v>0.29058</c:v>
                </c:pt>
                <c:pt idx="5291">
                  <c:v>0.29055999999999998</c:v>
                </c:pt>
                <c:pt idx="5292">
                  <c:v>0.29055999999999998</c:v>
                </c:pt>
                <c:pt idx="5293">
                  <c:v>0.29055999999999998</c:v>
                </c:pt>
                <c:pt idx="5294">
                  <c:v>0.29059000000000001</c:v>
                </c:pt>
                <c:pt idx="5295">
                  <c:v>0.29055999999999998</c:v>
                </c:pt>
                <c:pt idx="5296">
                  <c:v>0.29058</c:v>
                </c:pt>
                <c:pt idx="5297">
                  <c:v>0.29058</c:v>
                </c:pt>
                <c:pt idx="5298">
                  <c:v>0.29059000000000001</c:v>
                </c:pt>
                <c:pt idx="5299">
                  <c:v>0.29058</c:v>
                </c:pt>
                <c:pt idx="5300">
                  <c:v>0.29059000000000001</c:v>
                </c:pt>
                <c:pt idx="5301">
                  <c:v>0.29058</c:v>
                </c:pt>
                <c:pt idx="5302">
                  <c:v>0.29058</c:v>
                </c:pt>
                <c:pt idx="5303">
                  <c:v>0.29058</c:v>
                </c:pt>
                <c:pt idx="5304">
                  <c:v>0.29059000000000001</c:v>
                </c:pt>
                <c:pt idx="5305">
                  <c:v>0.29059000000000001</c:v>
                </c:pt>
                <c:pt idx="5306">
                  <c:v>0.29060000000000002</c:v>
                </c:pt>
                <c:pt idx="5307">
                  <c:v>0.29059000000000001</c:v>
                </c:pt>
                <c:pt idx="5308">
                  <c:v>0.29059000000000001</c:v>
                </c:pt>
                <c:pt idx="5309">
                  <c:v>0.29059000000000001</c:v>
                </c:pt>
                <c:pt idx="5310">
                  <c:v>0.29061999999999999</c:v>
                </c:pt>
                <c:pt idx="5311">
                  <c:v>0.29060000000000002</c:v>
                </c:pt>
                <c:pt idx="5312">
                  <c:v>0.29060000000000002</c:v>
                </c:pt>
                <c:pt idx="5313">
                  <c:v>0.29061999999999999</c:v>
                </c:pt>
                <c:pt idx="5314">
                  <c:v>0.29063</c:v>
                </c:pt>
                <c:pt idx="5315">
                  <c:v>0.29061999999999999</c:v>
                </c:pt>
                <c:pt idx="5316">
                  <c:v>0.29063</c:v>
                </c:pt>
                <c:pt idx="5317">
                  <c:v>0.29063</c:v>
                </c:pt>
                <c:pt idx="5318">
                  <c:v>0.29063</c:v>
                </c:pt>
                <c:pt idx="5319">
                  <c:v>0.29063</c:v>
                </c:pt>
                <c:pt idx="5320">
                  <c:v>0.29064000000000001</c:v>
                </c:pt>
                <c:pt idx="5321">
                  <c:v>0.29064000000000001</c:v>
                </c:pt>
                <c:pt idx="5322">
                  <c:v>0.29065999999999997</c:v>
                </c:pt>
                <c:pt idx="5323">
                  <c:v>0.29064000000000001</c:v>
                </c:pt>
                <c:pt idx="5324">
                  <c:v>0.29065999999999997</c:v>
                </c:pt>
                <c:pt idx="5325">
                  <c:v>0.29064000000000001</c:v>
                </c:pt>
                <c:pt idx="5326">
                  <c:v>0.29066999999999998</c:v>
                </c:pt>
                <c:pt idx="5327">
                  <c:v>0.29065999999999997</c:v>
                </c:pt>
                <c:pt idx="5328">
                  <c:v>0.29065999999999997</c:v>
                </c:pt>
                <c:pt idx="5329">
                  <c:v>0.29065999999999997</c:v>
                </c:pt>
                <c:pt idx="5330">
                  <c:v>0.29066999999999998</c:v>
                </c:pt>
                <c:pt idx="5331">
                  <c:v>0.29065999999999997</c:v>
                </c:pt>
                <c:pt idx="5332">
                  <c:v>0.29066999999999998</c:v>
                </c:pt>
                <c:pt idx="5333">
                  <c:v>0.29065999999999997</c:v>
                </c:pt>
                <c:pt idx="5334">
                  <c:v>0.29065999999999997</c:v>
                </c:pt>
                <c:pt idx="5335">
                  <c:v>0.29065999999999997</c:v>
                </c:pt>
                <c:pt idx="5336">
                  <c:v>0.29066999999999998</c:v>
                </c:pt>
                <c:pt idx="5337">
                  <c:v>0.29065999999999997</c:v>
                </c:pt>
                <c:pt idx="5338">
                  <c:v>0.29065999999999997</c:v>
                </c:pt>
                <c:pt idx="5339">
                  <c:v>0.29064000000000001</c:v>
                </c:pt>
                <c:pt idx="5340">
                  <c:v>0.29064000000000001</c:v>
                </c:pt>
                <c:pt idx="5341">
                  <c:v>0.29064000000000001</c:v>
                </c:pt>
                <c:pt idx="5342">
                  <c:v>0.29065999999999997</c:v>
                </c:pt>
                <c:pt idx="5343">
                  <c:v>0.29063</c:v>
                </c:pt>
                <c:pt idx="5344">
                  <c:v>0.29063</c:v>
                </c:pt>
                <c:pt idx="5345">
                  <c:v>0.29063</c:v>
                </c:pt>
                <c:pt idx="5346">
                  <c:v>0.29064000000000001</c:v>
                </c:pt>
                <c:pt idx="5347">
                  <c:v>0.29063</c:v>
                </c:pt>
                <c:pt idx="5348">
                  <c:v>0.29063</c:v>
                </c:pt>
                <c:pt idx="5349">
                  <c:v>0.29061999999999999</c:v>
                </c:pt>
                <c:pt idx="5350">
                  <c:v>0.29061999999999999</c:v>
                </c:pt>
                <c:pt idx="5351">
                  <c:v>0.29061999999999999</c:v>
                </c:pt>
                <c:pt idx="5352">
                  <c:v>0.29063</c:v>
                </c:pt>
                <c:pt idx="5353">
                  <c:v>0.29061999999999999</c:v>
                </c:pt>
                <c:pt idx="5354">
                  <c:v>0.29061999999999999</c:v>
                </c:pt>
                <c:pt idx="5355">
                  <c:v>0.29060000000000002</c:v>
                </c:pt>
                <c:pt idx="5356">
                  <c:v>0.29060000000000002</c:v>
                </c:pt>
                <c:pt idx="5357">
                  <c:v>0.29060000000000002</c:v>
                </c:pt>
                <c:pt idx="5358">
                  <c:v>0.29061999999999999</c:v>
                </c:pt>
                <c:pt idx="5359">
                  <c:v>0.29060000000000002</c:v>
                </c:pt>
                <c:pt idx="5360">
                  <c:v>0.29060000000000002</c:v>
                </c:pt>
                <c:pt idx="5361">
                  <c:v>0.29060000000000002</c:v>
                </c:pt>
                <c:pt idx="5362">
                  <c:v>0.29061999999999999</c:v>
                </c:pt>
                <c:pt idx="5363">
                  <c:v>0.29060000000000002</c:v>
                </c:pt>
                <c:pt idx="5364">
                  <c:v>0.29061999999999999</c:v>
                </c:pt>
                <c:pt idx="5365">
                  <c:v>0.29060000000000002</c:v>
                </c:pt>
                <c:pt idx="5366">
                  <c:v>0.29060000000000002</c:v>
                </c:pt>
                <c:pt idx="5367">
                  <c:v>0.29060000000000002</c:v>
                </c:pt>
                <c:pt idx="5368">
                  <c:v>0.29061999999999999</c:v>
                </c:pt>
                <c:pt idx="5369">
                  <c:v>0.29060000000000002</c:v>
                </c:pt>
                <c:pt idx="5370">
                  <c:v>0.29061999999999999</c:v>
                </c:pt>
                <c:pt idx="5371">
                  <c:v>0.29060000000000002</c:v>
                </c:pt>
                <c:pt idx="5372">
                  <c:v>0.29060000000000002</c:v>
                </c:pt>
                <c:pt idx="5373">
                  <c:v>0.29060000000000002</c:v>
                </c:pt>
                <c:pt idx="5374">
                  <c:v>0.29063</c:v>
                </c:pt>
                <c:pt idx="5375">
                  <c:v>0.29060000000000002</c:v>
                </c:pt>
                <c:pt idx="5376">
                  <c:v>0.29061999999999999</c:v>
                </c:pt>
                <c:pt idx="5377">
                  <c:v>0.29061999999999999</c:v>
                </c:pt>
                <c:pt idx="5378">
                  <c:v>0.29063</c:v>
                </c:pt>
                <c:pt idx="5379">
                  <c:v>0.29061999999999999</c:v>
                </c:pt>
                <c:pt idx="5380">
                  <c:v>0.29063</c:v>
                </c:pt>
                <c:pt idx="5381">
                  <c:v>0.29061999999999999</c:v>
                </c:pt>
                <c:pt idx="5382">
                  <c:v>0.29061999999999999</c:v>
                </c:pt>
                <c:pt idx="5383">
                  <c:v>0.29061999999999999</c:v>
                </c:pt>
                <c:pt idx="5384">
                  <c:v>0.29063</c:v>
                </c:pt>
                <c:pt idx="5385">
                  <c:v>0.29061999999999999</c:v>
                </c:pt>
                <c:pt idx="5386">
                  <c:v>0.29063</c:v>
                </c:pt>
                <c:pt idx="5387">
                  <c:v>0.29061999999999999</c:v>
                </c:pt>
                <c:pt idx="5388">
                  <c:v>0.29061999999999999</c:v>
                </c:pt>
                <c:pt idx="5389">
                  <c:v>0.29061999999999999</c:v>
                </c:pt>
                <c:pt idx="5390">
                  <c:v>0.29064000000000001</c:v>
                </c:pt>
                <c:pt idx="5391">
                  <c:v>0.29061999999999999</c:v>
                </c:pt>
                <c:pt idx="5392">
                  <c:v>0.29063</c:v>
                </c:pt>
                <c:pt idx="5393">
                  <c:v>0.29063</c:v>
                </c:pt>
                <c:pt idx="5394">
                  <c:v>0.29064000000000001</c:v>
                </c:pt>
                <c:pt idx="5395">
                  <c:v>0.29063</c:v>
                </c:pt>
                <c:pt idx="5396">
                  <c:v>0.29065999999999997</c:v>
                </c:pt>
                <c:pt idx="5397">
                  <c:v>0.29064000000000001</c:v>
                </c:pt>
                <c:pt idx="5398">
                  <c:v>0.29064000000000001</c:v>
                </c:pt>
                <c:pt idx="5399">
                  <c:v>0.29064000000000001</c:v>
                </c:pt>
                <c:pt idx="5400">
                  <c:v>0.29065999999999997</c:v>
                </c:pt>
                <c:pt idx="5401">
                  <c:v>0.29065999999999997</c:v>
                </c:pt>
                <c:pt idx="5402">
                  <c:v>0.29066999999999998</c:v>
                </c:pt>
                <c:pt idx="5403">
                  <c:v>0.29065999999999997</c:v>
                </c:pt>
                <c:pt idx="5404">
                  <c:v>0.29066999999999998</c:v>
                </c:pt>
                <c:pt idx="5405">
                  <c:v>0.29066999999999998</c:v>
                </c:pt>
                <c:pt idx="5406">
                  <c:v>0.29070000000000001</c:v>
                </c:pt>
                <c:pt idx="5407">
                  <c:v>0.29066999999999998</c:v>
                </c:pt>
                <c:pt idx="5408">
                  <c:v>0.29067999999999999</c:v>
                </c:pt>
                <c:pt idx="5409">
                  <c:v>0.29067999999999999</c:v>
                </c:pt>
                <c:pt idx="5410">
                  <c:v>0.29071000000000002</c:v>
                </c:pt>
                <c:pt idx="5411">
                  <c:v>0.29070000000000001</c:v>
                </c:pt>
                <c:pt idx="5412">
                  <c:v>0.29071000000000002</c:v>
                </c:pt>
                <c:pt idx="5413">
                  <c:v>0.29071000000000002</c:v>
                </c:pt>
                <c:pt idx="5414">
                  <c:v>0.29071000000000002</c:v>
                </c:pt>
                <c:pt idx="5415">
                  <c:v>0.29071000000000002</c:v>
                </c:pt>
                <c:pt idx="5416">
                  <c:v>0.29071999999999998</c:v>
                </c:pt>
                <c:pt idx="5417">
                  <c:v>0.29071999999999998</c:v>
                </c:pt>
                <c:pt idx="5418">
                  <c:v>0.29074</c:v>
                </c:pt>
                <c:pt idx="5419">
                  <c:v>0.29071999999999998</c:v>
                </c:pt>
                <c:pt idx="5420">
                  <c:v>0.29071999999999998</c:v>
                </c:pt>
                <c:pt idx="5421">
                  <c:v>0.29071999999999998</c:v>
                </c:pt>
                <c:pt idx="5422">
                  <c:v>0.29075000000000001</c:v>
                </c:pt>
                <c:pt idx="5423">
                  <c:v>0.29071999999999998</c:v>
                </c:pt>
                <c:pt idx="5424">
                  <c:v>0.29074</c:v>
                </c:pt>
                <c:pt idx="5425">
                  <c:v>0.29074</c:v>
                </c:pt>
                <c:pt idx="5426">
                  <c:v>0.29075000000000001</c:v>
                </c:pt>
                <c:pt idx="5427">
                  <c:v>0.29074</c:v>
                </c:pt>
                <c:pt idx="5428">
                  <c:v>0.29074</c:v>
                </c:pt>
                <c:pt idx="5429">
                  <c:v>0.29071999999999998</c:v>
                </c:pt>
                <c:pt idx="5430">
                  <c:v>0.29071999999999998</c:v>
                </c:pt>
                <c:pt idx="5431">
                  <c:v>0.29071999999999998</c:v>
                </c:pt>
                <c:pt idx="5432">
                  <c:v>0.29074</c:v>
                </c:pt>
                <c:pt idx="5433">
                  <c:v>0.29071000000000002</c:v>
                </c:pt>
                <c:pt idx="5434">
                  <c:v>0.29071999999999998</c:v>
                </c:pt>
                <c:pt idx="5435">
                  <c:v>0.29071000000000002</c:v>
                </c:pt>
                <c:pt idx="5436">
                  <c:v>0.29071000000000002</c:v>
                </c:pt>
                <c:pt idx="5437">
                  <c:v>0.29070000000000001</c:v>
                </c:pt>
                <c:pt idx="5438">
                  <c:v>0.29071000000000002</c:v>
                </c:pt>
                <c:pt idx="5439">
                  <c:v>0.29067999999999999</c:v>
                </c:pt>
                <c:pt idx="5440">
                  <c:v>0.29067999999999999</c:v>
                </c:pt>
                <c:pt idx="5441">
                  <c:v>0.29067999999999999</c:v>
                </c:pt>
                <c:pt idx="5442">
                  <c:v>0.29070000000000001</c:v>
                </c:pt>
                <c:pt idx="5443">
                  <c:v>0.29067999999999999</c:v>
                </c:pt>
                <c:pt idx="5444">
                  <c:v>0.29067999999999999</c:v>
                </c:pt>
                <c:pt idx="5445">
                  <c:v>0.29066999999999998</c:v>
                </c:pt>
                <c:pt idx="5446">
                  <c:v>0.29065999999999997</c:v>
                </c:pt>
                <c:pt idx="5447">
                  <c:v>0.29066999999999998</c:v>
                </c:pt>
                <c:pt idx="5448">
                  <c:v>0.29066999999999998</c:v>
                </c:pt>
                <c:pt idx="5449">
                  <c:v>0.29065999999999997</c:v>
                </c:pt>
                <c:pt idx="5450">
                  <c:v>0.29066999999999998</c:v>
                </c:pt>
                <c:pt idx="5451">
                  <c:v>0.29065999999999997</c:v>
                </c:pt>
                <c:pt idx="5452">
                  <c:v>0.29065999999999997</c:v>
                </c:pt>
                <c:pt idx="5453">
                  <c:v>0.29065999999999997</c:v>
                </c:pt>
                <c:pt idx="5454">
                  <c:v>0.29067999999999999</c:v>
                </c:pt>
                <c:pt idx="5455">
                  <c:v>0.29065999999999997</c:v>
                </c:pt>
                <c:pt idx="5456">
                  <c:v>0.29066999999999998</c:v>
                </c:pt>
                <c:pt idx="5457">
                  <c:v>0.29066999999999998</c:v>
                </c:pt>
                <c:pt idx="5458">
                  <c:v>0.29067999999999999</c:v>
                </c:pt>
                <c:pt idx="5459">
                  <c:v>0.29066999999999998</c:v>
                </c:pt>
                <c:pt idx="5460">
                  <c:v>0.29070000000000001</c:v>
                </c:pt>
                <c:pt idx="5461">
                  <c:v>0.29067999999999999</c:v>
                </c:pt>
                <c:pt idx="5462">
                  <c:v>0.29067999999999999</c:v>
                </c:pt>
                <c:pt idx="5463">
                  <c:v>0.29070000000000001</c:v>
                </c:pt>
                <c:pt idx="5464">
                  <c:v>0.29071000000000002</c:v>
                </c:pt>
                <c:pt idx="5465">
                  <c:v>0.29070000000000001</c:v>
                </c:pt>
                <c:pt idx="5466">
                  <c:v>0.29071000000000002</c:v>
                </c:pt>
                <c:pt idx="5467">
                  <c:v>0.29071000000000002</c:v>
                </c:pt>
                <c:pt idx="5468">
                  <c:v>0.29071000000000002</c:v>
                </c:pt>
                <c:pt idx="5469">
                  <c:v>0.29071000000000002</c:v>
                </c:pt>
                <c:pt idx="5470">
                  <c:v>0.29074</c:v>
                </c:pt>
                <c:pt idx="5471">
                  <c:v>0.29071000000000002</c:v>
                </c:pt>
                <c:pt idx="5472">
                  <c:v>0.29071999999999998</c:v>
                </c:pt>
                <c:pt idx="5473">
                  <c:v>0.29071999999999998</c:v>
                </c:pt>
                <c:pt idx="5474">
                  <c:v>0.29074</c:v>
                </c:pt>
                <c:pt idx="5475">
                  <c:v>0.29074</c:v>
                </c:pt>
                <c:pt idx="5476">
                  <c:v>0.29075000000000001</c:v>
                </c:pt>
                <c:pt idx="5477">
                  <c:v>0.29074</c:v>
                </c:pt>
                <c:pt idx="5478">
                  <c:v>0.29071999999999998</c:v>
                </c:pt>
                <c:pt idx="5479">
                  <c:v>0.29074</c:v>
                </c:pt>
                <c:pt idx="5480">
                  <c:v>0.29075000000000001</c:v>
                </c:pt>
                <c:pt idx="5481">
                  <c:v>0.29074</c:v>
                </c:pt>
                <c:pt idx="5482">
                  <c:v>0.29075000000000001</c:v>
                </c:pt>
                <c:pt idx="5483">
                  <c:v>0.29074</c:v>
                </c:pt>
                <c:pt idx="5484">
                  <c:v>0.29074</c:v>
                </c:pt>
                <c:pt idx="5485">
                  <c:v>0.29071999999999998</c:v>
                </c:pt>
                <c:pt idx="5486">
                  <c:v>0.29075000000000001</c:v>
                </c:pt>
                <c:pt idx="5487">
                  <c:v>0.29071999999999998</c:v>
                </c:pt>
                <c:pt idx="5488">
                  <c:v>0.29071999999999998</c:v>
                </c:pt>
                <c:pt idx="5489">
                  <c:v>0.29071999999999998</c:v>
                </c:pt>
                <c:pt idx="5490">
                  <c:v>0.29074</c:v>
                </c:pt>
                <c:pt idx="5491">
                  <c:v>0.29071999999999998</c:v>
                </c:pt>
                <c:pt idx="5492">
                  <c:v>0.29074</c:v>
                </c:pt>
                <c:pt idx="5493">
                  <c:v>0.29071999999999998</c:v>
                </c:pt>
                <c:pt idx="5494">
                  <c:v>0.29071999999999998</c:v>
                </c:pt>
                <c:pt idx="5495">
                  <c:v>0.29071999999999998</c:v>
                </c:pt>
                <c:pt idx="5496">
                  <c:v>0.29074</c:v>
                </c:pt>
                <c:pt idx="5497">
                  <c:v>0.29074</c:v>
                </c:pt>
                <c:pt idx="5498">
                  <c:v>0.29075000000000001</c:v>
                </c:pt>
                <c:pt idx="5499">
                  <c:v>0.29074</c:v>
                </c:pt>
                <c:pt idx="5500">
                  <c:v>0.29074</c:v>
                </c:pt>
                <c:pt idx="5501">
                  <c:v>0.29074</c:v>
                </c:pt>
                <c:pt idx="5502">
                  <c:v>0.29076000000000002</c:v>
                </c:pt>
                <c:pt idx="5503">
                  <c:v>0.29074</c:v>
                </c:pt>
                <c:pt idx="5504">
                  <c:v>0.29075000000000001</c:v>
                </c:pt>
                <c:pt idx="5505">
                  <c:v>0.29075000000000001</c:v>
                </c:pt>
                <c:pt idx="5506">
                  <c:v>0.29077999999999998</c:v>
                </c:pt>
                <c:pt idx="5507">
                  <c:v>0.29076000000000002</c:v>
                </c:pt>
                <c:pt idx="5508">
                  <c:v>0.29077999999999998</c:v>
                </c:pt>
                <c:pt idx="5509">
                  <c:v>0.29077999999999998</c:v>
                </c:pt>
                <c:pt idx="5510">
                  <c:v>0.29076000000000002</c:v>
                </c:pt>
                <c:pt idx="5511">
                  <c:v>0.29077999999999998</c:v>
                </c:pt>
                <c:pt idx="5512">
                  <c:v>0.29078999999999999</c:v>
                </c:pt>
                <c:pt idx="5513">
                  <c:v>0.29078999999999999</c:v>
                </c:pt>
                <c:pt idx="5514">
                  <c:v>0.2908</c:v>
                </c:pt>
                <c:pt idx="5515">
                  <c:v>0.29078999999999999</c:v>
                </c:pt>
                <c:pt idx="5516">
                  <c:v>0.29078999999999999</c:v>
                </c:pt>
                <c:pt idx="5517">
                  <c:v>0.29078999999999999</c:v>
                </c:pt>
                <c:pt idx="5518">
                  <c:v>0.29081000000000001</c:v>
                </c:pt>
                <c:pt idx="5519">
                  <c:v>0.29078999999999999</c:v>
                </c:pt>
                <c:pt idx="5520">
                  <c:v>0.2908</c:v>
                </c:pt>
                <c:pt idx="5521">
                  <c:v>0.2908</c:v>
                </c:pt>
                <c:pt idx="5522">
                  <c:v>0.2908</c:v>
                </c:pt>
                <c:pt idx="5523">
                  <c:v>0.29078999999999999</c:v>
                </c:pt>
                <c:pt idx="5524">
                  <c:v>0.2908</c:v>
                </c:pt>
                <c:pt idx="5525">
                  <c:v>0.29078999999999999</c:v>
                </c:pt>
                <c:pt idx="5526">
                  <c:v>0.29078999999999999</c:v>
                </c:pt>
                <c:pt idx="5527">
                  <c:v>0.29078999999999999</c:v>
                </c:pt>
                <c:pt idx="5528">
                  <c:v>0.2908</c:v>
                </c:pt>
                <c:pt idx="5529">
                  <c:v>0.29078999999999999</c:v>
                </c:pt>
                <c:pt idx="5530">
                  <c:v>0.2908</c:v>
                </c:pt>
                <c:pt idx="5531">
                  <c:v>0.29078999999999999</c:v>
                </c:pt>
                <c:pt idx="5532">
                  <c:v>0.29078999999999999</c:v>
                </c:pt>
                <c:pt idx="5533">
                  <c:v>0.29077999999999998</c:v>
                </c:pt>
                <c:pt idx="5534">
                  <c:v>0.2908</c:v>
                </c:pt>
                <c:pt idx="5535">
                  <c:v>0.29077999999999998</c:v>
                </c:pt>
                <c:pt idx="5536">
                  <c:v>0.29077999999999998</c:v>
                </c:pt>
                <c:pt idx="5537">
                  <c:v>0.29077999999999998</c:v>
                </c:pt>
                <c:pt idx="5538">
                  <c:v>0.29078999999999999</c:v>
                </c:pt>
                <c:pt idx="5539">
                  <c:v>0.29078999999999999</c:v>
                </c:pt>
                <c:pt idx="5540">
                  <c:v>0.29078999999999999</c:v>
                </c:pt>
                <c:pt idx="5541">
                  <c:v>0.29078999999999999</c:v>
                </c:pt>
                <c:pt idx="5542">
                  <c:v>0.29077999999999998</c:v>
                </c:pt>
                <c:pt idx="5543">
                  <c:v>0.29078999999999999</c:v>
                </c:pt>
                <c:pt idx="5544">
                  <c:v>0.2908</c:v>
                </c:pt>
                <c:pt idx="5545">
                  <c:v>0.2908</c:v>
                </c:pt>
                <c:pt idx="5546">
                  <c:v>0.29081000000000001</c:v>
                </c:pt>
                <c:pt idx="5547">
                  <c:v>0.2908</c:v>
                </c:pt>
                <c:pt idx="5548">
                  <c:v>0.2908</c:v>
                </c:pt>
                <c:pt idx="5549">
                  <c:v>0.2908</c:v>
                </c:pt>
                <c:pt idx="5550">
                  <c:v>0.29083999999999999</c:v>
                </c:pt>
                <c:pt idx="5551">
                  <c:v>0.29081000000000001</c:v>
                </c:pt>
                <c:pt idx="5552">
                  <c:v>0.29082999999999998</c:v>
                </c:pt>
                <c:pt idx="5553">
                  <c:v>0.29082999999999998</c:v>
                </c:pt>
                <c:pt idx="5554">
                  <c:v>0.29085</c:v>
                </c:pt>
                <c:pt idx="5555">
                  <c:v>0.29083999999999999</c:v>
                </c:pt>
                <c:pt idx="5556">
                  <c:v>0.29085</c:v>
                </c:pt>
                <c:pt idx="5557">
                  <c:v>0.29085</c:v>
                </c:pt>
                <c:pt idx="5558">
                  <c:v>0.29085</c:v>
                </c:pt>
                <c:pt idx="5559">
                  <c:v>0.29087000000000002</c:v>
                </c:pt>
                <c:pt idx="5560">
                  <c:v>0.29088000000000003</c:v>
                </c:pt>
                <c:pt idx="5561">
                  <c:v>0.29087000000000002</c:v>
                </c:pt>
                <c:pt idx="5562">
                  <c:v>0.29088000000000003</c:v>
                </c:pt>
                <c:pt idx="5563">
                  <c:v>0.29088000000000003</c:v>
                </c:pt>
                <c:pt idx="5564">
                  <c:v>0.29088000000000003</c:v>
                </c:pt>
                <c:pt idx="5565">
                  <c:v>0.29087000000000002</c:v>
                </c:pt>
                <c:pt idx="5566">
                  <c:v>0.29088999999999998</c:v>
                </c:pt>
                <c:pt idx="5567">
                  <c:v>0.29087000000000002</c:v>
                </c:pt>
                <c:pt idx="5568">
                  <c:v>0.29088000000000003</c:v>
                </c:pt>
                <c:pt idx="5569">
                  <c:v>0.29088000000000003</c:v>
                </c:pt>
                <c:pt idx="5570">
                  <c:v>0.29088999999999998</c:v>
                </c:pt>
                <c:pt idx="5571">
                  <c:v>0.29088000000000003</c:v>
                </c:pt>
                <c:pt idx="5572">
                  <c:v>0.29088000000000003</c:v>
                </c:pt>
                <c:pt idx="5573">
                  <c:v>0.29087000000000002</c:v>
                </c:pt>
                <c:pt idx="5574">
                  <c:v>0.29085</c:v>
                </c:pt>
                <c:pt idx="5575">
                  <c:v>0.29087000000000002</c:v>
                </c:pt>
                <c:pt idx="5576">
                  <c:v>0.29087000000000002</c:v>
                </c:pt>
                <c:pt idx="5577">
                  <c:v>0.29085</c:v>
                </c:pt>
                <c:pt idx="5578">
                  <c:v>0.29085</c:v>
                </c:pt>
                <c:pt idx="5579">
                  <c:v>0.29083999999999999</c:v>
                </c:pt>
                <c:pt idx="5580">
                  <c:v>0.29083999999999999</c:v>
                </c:pt>
                <c:pt idx="5581">
                  <c:v>0.29082999999999998</c:v>
                </c:pt>
                <c:pt idx="5582">
                  <c:v>0.29083999999999999</c:v>
                </c:pt>
                <c:pt idx="5583">
                  <c:v>0.29081000000000001</c:v>
                </c:pt>
                <c:pt idx="5584">
                  <c:v>0.29081000000000001</c:v>
                </c:pt>
                <c:pt idx="5585">
                  <c:v>0.29081000000000001</c:v>
                </c:pt>
                <c:pt idx="5586">
                  <c:v>0.29081000000000001</c:v>
                </c:pt>
                <c:pt idx="5587">
                  <c:v>0.2908</c:v>
                </c:pt>
                <c:pt idx="5588">
                  <c:v>0.29081000000000001</c:v>
                </c:pt>
                <c:pt idx="5589">
                  <c:v>0.2908</c:v>
                </c:pt>
                <c:pt idx="5590">
                  <c:v>0.29078999999999999</c:v>
                </c:pt>
                <c:pt idx="5591">
                  <c:v>0.29078999999999999</c:v>
                </c:pt>
                <c:pt idx="5592">
                  <c:v>0.2908</c:v>
                </c:pt>
                <c:pt idx="5593">
                  <c:v>0.29078999999999999</c:v>
                </c:pt>
                <c:pt idx="5594">
                  <c:v>0.29078999999999999</c:v>
                </c:pt>
                <c:pt idx="5595">
                  <c:v>0.29077999999999998</c:v>
                </c:pt>
                <c:pt idx="5596">
                  <c:v>0.29077999999999998</c:v>
                </c:pt>
                <c:pt idx="5597">
                  <c:v>0.29076000000000002</c:v>
                </c:pt>
                <c:pt idx="5598">
                  <c:v>0.29078999999999999</c:v>
                </c:pt>
                <c:pt idx="5599">
                  <c:v>0.29076000000000002</c:v>
                </c:pt>
                <c:pt idx="5600">
                  <c:v>0.29077999999999998</c:v>
                </c:pt>
                <c:pt idx="5601">
                  <c:v>0.29076000000000002</c:v>
                </c:pt>
                <c:pt idx="5602">
                  <c:v>0.29077999999999998</c:v>
                </c:pt>
                <c:pt idx="5603">
                  <c:v>0.29076000000000002</c:v>
                </c:pt>
                <c:pt idx="5604">
                  <c:v>0.29077999999999998</c:v>
                </c:pt>
                <c:pt idx="5605">
                  <c:v>0.29076000000000002</c:v>
                </c:pt>
                <c:pt idx="5606">
                  <c:v>0.29075000000000001</c:v>
                </c:pt>
                <c:pt idx="5607">
                  <c:v>0.29076000000000002</c:v>
                </c:pt>
                <c:pt idx="5608">
                  <c:v>0.29076000000000002</c:v>
                </c:pt>
                <c:pt idx="5609">
                  <c:v>0.29075000000000001</c:v>
                </c:pt>
                <c:pt idx="5610">
                  <c:v>0.29076000000000002</c:v>
                </c:pt>
                <c:pt idx="5611">
                  <c:v>0.29075000000000001</c:v>
                </c:pt>
                <c:pt idx="5612">
                  <c:v>0.29075000000000001</c:v>
                </c:pt>
                <c:pt idx="5613">
                  <c:v>0.29075000000000001</c:v>
                </c:pt>
                <c:pt idx="5614">
                  <c:v>0.29076000000000002</c:v>
                </c:pt>
                <c:pt idx="5615">
                  <c:v>0.29074</c:v>
                </c:pt>
                <c:pt idx="5616">
                  <c:v>0.29075000000000001</c:v>
                </c:pt>
                <c:pt idx="5617">
                  <c:v>0.29075000000000001</c:v>
                </c:pt>
                <c:pt idx="5618">
                  <c:v>0.29075000000000001</c:v>
                </c:pt>
                <c:pt idx="5619">
                  <c:v>0.29074</c:v>
                </c:pt>
                <c:pt idx="5620">
                  <c:v>0.29075000000000001</c:v>
                </c:pt>
                <c:pt idx="5621">
                  <c:v>0.29074</c:v>
                </c:pt>
                <c:pt idx="5622">
                  <c:v>0.29074</c:v>
                </c:pt>
                <c:pt idx="5623">
                  <c:v>0.29074</c:v>
                </c:pt>
                <c:pt idx="5624">
                  <c:v>0.29075000000000001</c:v>
                </c:pt>
                <c:pt idx="5625">
                  <c:v>0.29074</c:v>
                </c:pt>
                <c:pt idx="5626">
                  <c:v>0.29075000000000001</c:v>
                </c:pt>
                <c:pt idx="5627">
                  <c:v>0.29074</c:v>
                </c:pt>
                <c:pt idx="5628">
                  <c:v>0.29075000000000001</c:v>
                </c:pt>
                <c:pt idx="5629">
                  <c:v>0.29074</c:v>
                </c:pt>
                <c:pt idx="5630">
                  <c:v>0.29076000000000002</c:v>
                </c:pt>
                <c:pt idx="5631">
                  <c:v>0.29075000000000001</c:v>
                </c:pt>
                <c:pt idx="5632">
                  <c:v>0.29075000000000001</c:v>
                </c:pt>
                <c:pt idx="5633">
                  <c:v>0.29075000000000001</c:v>
                </c:pt>
                <c:pt idx="5634">
                  <c:v>0.29076000000000002</c:v>
                </c:pt>
                <c:pt idx="5635">
                  <c:v>0.29076000000000002</c:v>
                </c:pt>
                <c:pt idx="5636">
                  <c:v>0.29077999999999998</c:v>
                </c:pt>
                <c:pt idx="5637">
                  <c:v>0.29076000000000002</c:v>
                </c:pt>
                <c:pt idx="5638">
                  <c:v>0.29076000000000002</c:v>
                </c:pt>
                <c:pt idx="5639">
                  <c:v>0.29076000000000002</c:v>
                </c:pt>
                <c:pt idx="5640">
                  <c:v>0.29077999999999998</c:v>
                </c:pt>
                <c:pt idx="5641">
                  <c:v>0.29076000000000002</c:v>
                </c:pt>
                <c:pt idx="5642">
                  <c:v>0.29077999999999998</c:v>
                </c:pt>
                <c:pt idx="5643">
                  <c:v>0.29076000000000002</c:v>
                </c:pt>
                <c:pt idx="5644">
                  <c:v>0.29076000000000002</c:v>
                </c:pt>
                <c:pt idx="5645">
                  <c:v>0.29076000000000002</c:v>
                </c:pt>
                <c:pt idx="5646">
                  <c:v>0.29078999999999999</c:v>
                </c:pt>
                <c:pt idx="5647">
                  <c:v>0.29076000000000002</c:v>
                </c:pt>
                <c:pt idx="5648">
                  <c:v>0.29076000000000002</c:v>
                </c:pt>
                <c:pt idx="5649">
                  <c:v>0.29076000000000002</c:v>
                </c:pt>
                <c:pt idx="5650">
                  <c:v>0.29077999999999998</c:v>
                </c:pt>
                <c:pt idx="5651">
                  <c:v>0.29076000000000002</c:v>
                </c:pt>
                <c:pt idx="5652">
                  <c:v>0.29076000000000002</c:v>
                </c:pt>
                <c:pt idx="5653">
                  <c:v>0.29075000000000001</c:v>
                </c:pt>
                <c:pt idx="5654">
                  <c:v>0.29075000000000001</c:v>
                </c:pt>
                <c:pt idx="5655">
                  <c:v>0.29075000000000001</c:v>
                </c:pt>
                <c:pt idx="5656">
                  <c:v>0.29075000000000001</c:v>
                </c:pt>
                <c:pt idx="5657">
                  <c:v>0.29074</c:v>
                </c:pt>
                <c:pt idx="5658">
                  <c:v>0.29075000000000001</c:v>
                </c:pt>
                <c:pt idx="5659">
                  <c:v>0.29074</c:v>
                </c:pt>
                <c:pt idx="5660">
                  <c:v>0.29074</c:v>
                </c:pt>
                <c:pt idx="5661">
                  <c:v>0.29071999999999998</c:v>
                </c:pt>
                <c:pt idx="5662">
                  <c:v>0.29075000000000001</c:v>
                </c:pt>
                <c:pt idx="5663">
                  <c:v>0.29071999999999998</c:v>
                </c:pt>
                <c:pt idx="5664">
                  <c:v>0.29074</c:v>
                </c:pt>
                <c:pt idx="5665">
                  <c:v>0.29074</c:v>
                </c:pt>
                <c:pt idx="5666">
                  <c:v>0.29075000000000001</c:v>
                </c:pt>
                <c:pt idx="5667">
                  <c:v>0.29074</c:v>
                </c:pt>
                <c:pt idx="5668">
                  <c:v>0.29075000000000001</c:v>
                </c:pt>
                <c:pt idx="5669">
                  <c:v>0.29074</c:v>
                </c:pt>
                <c:pt idx="5670">
                  <c:v>0.29074</c:v>
                </c:pt>
                <c:pt idx="5671">
                  <c:v>0.29074</c:v>
                </c:pt>
                <c:pt idx="5672">
                  <c:v>0.29076000000000002</c:v>
                </c:pt>
                <c:pt idx="5673">
                  <c:v>0.29075000000000001</c:v>
                </c:pt>
                <c:pt idx="5674">
                  <c:v>0.29076000000000002</c:v>
                </c:pt>
                <c:pt idx="5675">
                  <c:v>0.29076000000000002</c:v>
                </c:pt>
                <c:pt idx="5676">
                  <c:v>0.29076000000000002</c:v>
                </c:pt>
                <c:pt idx="5677">
                  <c:v>0.29076000000000002</c:v>
                </c:pt>
                <c:pt idx="5678">
                  <c:v>0.29078999999999999</c:v>
                </c:pt>
                <c:pt idx="5679">
                  <c:v>0.29076000000000002</c:v>
                </c:pt>
                <c:pt idx="5680">
                  <c:v>0.29077999999999998</c:v>
                </c:pt>
                <c:pt idx="5681">
                  <c:v>0.29078999999999999</c:v>
                </c:pt>
                <c:pt idx="5682">
                  <c:v>0.2908</c:v>
                </c:pt>
                <c:pt idx="5683">
                  <c:v>0.29078999999999999</c:v>
                </c:pt>
                <c:pt idx="5684">
                  <c:v>0.2908</c:v>
                </c:pt>
                <c:pt idx="5685">
                  <c:v>0.2908</c:v>
                </c:pt>
                <c:pt idx="5686">
                  <c:v>0.29078999999999999</c:v>
                </c:pt>
                <c:pt idx="5687">
                  <c:v>0.2908</c:v>
                </c:pt>
                <c:pt idx="5688">
                  <c:v>0.29081000000000001</c:v>
                </c:pt>
                <c:pt idx="5689">
                  <c:v>0.2908</c:v>
                </c:pt>
                <c:pt idx="5690">
                  <c:v>0.29081000000000001</c:v>
                </c:pt>
                <c:pt idx="5691">
                  <c:v>0.29081000000000001</c:v>
                </c:pt>
                <c:pt idx="5692">
                  <c:v>0.29081000000000001</c:v>
                </c:pt>
                <c:pt idx="5693">
                  <c:v>0.2908</c:v>
                </c:pt>
                <c:pt idx="5694">
                  <c:v>0.29082999999999998</c:v>
                </c:pt>
                <c:pt idx="5695">
                  <c:v>0.2908</c:v>
                </c:pt>
                <c:pt idx="5696">
                  <c:v>0.29081000000000001</c:v>
                </c:pt>
                <c:pt idx="5697">
                  <c:v>0.29081000000000001</c:v>
                </c:pt>
                <c:pt idx="5698">
                  <c:v>0.29082999999999998</c:v>
                </c:pt>
                <c:pt idx="5699">
                  <c:v>0.29081000000000001</c:v>
                </c:pt>
                <c:pt idx="5700">
                  <c:v>0.29082999999999998</c:v>
                </c:pt>
                <c:pt idx="5701">
                  <c:v>0.29081000000000001</c:v>
                </c:pt>
                <c:pt idx="5702">
                  <c:v>0.29081000000000001</c:v>
                </c:pt>
                <c:pt idx="5703">
                  <c:v>0.29081000000000001</c:v>
                </c:pt>
                <c:pt idx="5704">
                  <c:v>0.29082999999999998</c:v>
                </c:pt>
                <c:pt idx="5705">
                  <c:v>0.29082999999999998</c:v>
                </c:pt>
                <c:pt idx="5706">
                  <c:v>0.29083999999999999</c:v>
                </c:pt>
                <c:pt idx="5707">
                  <c:v>0.29082999999999998</c:v>
                </c:pt>
                <c:pt idx="5708">
                  <c:v>0.29082999999999998</c:v>
                </c:pt>
                <c:pt idx="5709">
                  <c:v>0.29082999999999998</c:v>
                </c:pt>
                <c:pt idx="5710">
                  <c:v>0.29085</c:v>
                </c:pt>
                <c:pt idx="5711">
                  <c:v>0.29083999999999999</c:v>
                </c:pt>
                <c:pt idx="5712">
                  <c:v>0.29083999999999999</c:v>
                </c:pt>
                <c:pt idx="5713">
                  <c:v>0.29085</c:v>
                </c:pt>
                <c:pt idx="5714">
                  <c:v>0.29087000000000002</c:v>
                </c:pt>
                <c:pt idx="5715">
                  <c:v>0.29085</c:v>
                </c:pt>
                <c:pt idx="5716">
                  <c:v>0.29087000000000002</c:v>
                </c:pt>
                <c:pt idx="5717">
                  <c:v>0.29087000000000002</c:v>
                </c:pt>
                <c:pt idx="5718">
                  <c:v>0.29085</c:v>
                </c:pt>
                <c:pt idx="5719">
                  <c:v>0.29087000000000002</c:v>
                </c:pt>
                <c:pt idx="5720">
                  <c:v>0.29088000000000003</c:v>
                </c:pt>
                <c:pt idx="5721">
                  <c:v>0.29087000000000002</c:v>
                </c:pt>
                <c:pt idx="5722">
                  <c:v>0.29088000000000003</c:v>
                </c:pt>
                <c:pt idx="5723">
                  <c:v>0.29088000000000003</c:v>
                </c:pt>
                <c:pt idx="5724">
                  <c:v>0.29088000000000003</c:v>
                </c:pt>
                <c:pt idx="5725">
                  <c:v>0.29087000000000002</c:v>
                </c:pt>
                <c:pt idx="5726">
                  <c:v>0.29088999999999998</c:v>
                </c:pt>
                <c:pt idx="5727">
                  <c:v>0.29087000000000002</c:v>
                </c:pt>
                <c:pt idx="5728">
                  <c:v>0.29088000000000003</c:v>
                </c:pt>
                <c:pt idx="5729">
                  <c:v>0.29088000000000003</c:v>
                </c:pt>
                <c:pt idx="5730">
                  <c:v>0.29088000000000003</c:v>
                </c:pt>
                <c:pt idx="5731">
                  <c:v>0.29088000000000003</c:v>
                </c:pt>
                <c:pt idx="5732">
                  <c:v>0.29088000000000003</c:v>
                </c:pt>
                <c:pt idx="5733">
                  <c:v>0.29087000000000002</c:v>
                </c:pt>
                <c:pt idx="5734">
                  <c:v>0.29087000000000002</c:v>
                </c:pt>
                <c:pt idx="5735">
                  <c:v>0.29087000000000002</c:v>
                </c:pt>
                <c:pt idx="5736">
                  <c:v>0.29088000000000003</c:v>
                </c:pt>
                <c:pt idx="5737">
                  <c:v>0.29087000000000002</c:v>
                </c:pt>
                <c:pt idx="5738">
                  <c:v>0.29088000000000003</c:v>
                </c:pt>
                <c:pt idx="5739">
                  <c:v>0.29087000000000002</c:v>
                </c:pt>
                <c:pt idx="5740">
                  <c:v>0.29087000000000002</c:v>
                </c:pt>
                <c:pt idx="5741">
                  <c:v>0.29085</c:v>
                </c:pt>
                <c:pt idx="5742">
                  <c:v>0.29088000000000003</c:v>
                </c:pt>
                <c:pt idx="5743">
                  <c:v>0.29085</c:v>
                </c:pt>
                <c:pt idx="5744">
                  <c:v>0.29087000000000002</c:v>
                </c:pt>
                <c:pt idx="5745">
                  <c:v>0.29087000000000002</c:v>
                </c:pt>
                <c:pt idx="5746">
                  <c:v>0.29088000000000003</c:v>
                </c:pt>
                <c:pt idx="5747">
                  <c:v>0.29087000000000002</c:v>
                </c:pt>
                <c:pt idx="5748">
                  <c:v>0.29088000000000003</c:v>
                </c:pt>
                <c:pt idx="5749">
                  <c:v>0.29088000000000003</c:v>
                </c:pt>
                <c:pt idx="5750">
                  <c:v>0.29088000000000003</c:v>
                </c:pt>
                <c:pt idx="5751">
                  <c:v>0.29088000000000003</c:v>
                </c:pt>
                <c:pt idx="5752">
                  <c:v>0.29091</c:v>
                </c:pt>
                <c:pt idx="5753">
                  <c:v>0.29088999999999998</c:v>
                </c:pt>
                <c:pt idx="5754">
                  <c:v>0.29091</c:v>
                </c:pt>
                <c:pt idx="5755">
                  <c:v>0.29091</c:v>
                </c:pt>
                <c:pt idx="5756">
                  <c:v>0.29091</c:v>
                </c:pt>
                <c:pt idx="5757">
                  <c:v>0.29091</c:v>
                </c:pt>
                <c:pt idx="5758">
                  <c:v>0.29094999999999999</c:v>
                </c:pt>
                <c:pt idx="5759">
                  <c:v>0.29092000000000001</c:v>
                </c:pt>
                <c:pt idx="5760">
                  <c:v>0.29093000000000002</c:v>
                </c:pt>
                <c:pt idx="5761">
                  <c:v>0.29093000000000002</c:v>
                </c:pt>
                <c:pt idx="5762">
                  <c:v>0.29096</c:v>
                </c:pt>
                <c:pt idx="5763">
                  <c:v>0.29094999999999999</c:v>
                </c:pt>
                <c:pt idx="5764">
                  <c:v>0.29096</c:v>
                </c:pt>
                <c:pt idx="5765">
                  <c:v>0.29096</c:v>
                </c:pt>
                <c:pt idx="5766">
                  <c:v>0.29096</c:v>
                </c:pt>
                <c:pt idx="5767">
                  <c:v>0.29096</c:v>
                </c:pt>
                <c:pt idx="5768">
                  <c:v>0.29097000000000001</c:v>
                </c:pt>
                <c:pt idx="5769">
                  <c:v>0.29096</c:v>
                </c:pt>
                <c:pt idx="5770">
                  <c:v>0.29097000000000001</c:v>
                </c:pt>
                <c:pt idx="5771">
                  <c:v>0.29097000000000001</c:v>
                </c:pt>
                <c:pt idx="5772">
                  <c:v>0.29097000000000001</c:v>
                </c:pt>
                <c:pt idx="5773">
                  <c:v>0.29096</c:v>
                </c:pt>
                <c:pt idx="5774">
                  <c:v>0.29099000000000003</c:v>
                </c:pt>
                <c:pt idx="5775">
                  <c:v>0.29096</c:v>
                </c:pt>
                <c:pt idx="5776">
                  <c:v>0.29096</c:v>
                </c:pt>
                <c:pt idx="5777">
                  <c:v>0.29096</c:v>
                </c:pt>
                <c:pt idx="5778">
                  <c:v>0.29096</c:v>
                </c:pt>
                <c:pt idx="5779">
                  <c:v>0.29094999999999999</c:v>
                </c:pt>
                <c:pt idx="5780">
                  <c:v>0.29096</c:v>
                </c:pt>
                <c:pt idx="5781">
                  <c:v>0.29094999999999999</c:v>
                </c:pt>
                <c:pt idx="5782">
                  <c:v>0.29093000000000002</c:v>
                </c:pt>
                <c:pt idx="5783">
                  <c:v>0.29093000000000002</c:v>
                </c:pt>
                <c:pt idx="5784">
                  <c:v>0.29093000000000002</c:v>
                </c:pt>
                <c:pt idx="5785">
                  <c:v>0.29092000000000001</c:v>
                </c:pt>
                <c:pt idx="5786">
                  <c:v>0.29092000000000001</c:v>
                </c:pt>
                <c:pt idx="5787">
                  <c:v>0.29091</c:v>
                </c:pt>
                <c:pt idx="5788">
                  <c:v>0.29091</c:v>
                </c:pt>
                <c:pt idx="5789">
                  <c:v>0.29088999999999998</c:v>
                </c:pt>
                <c:pt idx="5790">
                  <c:v>0.29091</c:v>
                </c:pt>
                <c:pt idx="5791">
                  <c:v>0.29088000000000003</c:v>
                </c:pt>
                <c:pt idx="5792">
                  <c:v>0.29088000000000003</c:v>
                </c:pt>
                <c:pt idx="5793">
                  <c:v>0.29088000000000003</c:v>
                </c:pt>
                <c:pt idx="5794">
                  <c:v>0.29088000000000003</c:v>
                </c:pt>
                <c:pt idx="5795">
                  <c:v>0.29087000000000002</c:v>
                </c:pt>
                <c:pt idx="5796">
                  <c:v>0.29087000000000002</c:v>
                </c:pt>
                <c:pt idx="5797">
                  <c:v>0.29085</c:v>
                </c:pt>
                <c:pt idx="5798">
                  <c:v>0.29085</c:v>
                </c:pt>
                <c:pt idx="5799">
                  <c:v>0.29085</c:v>
                </c:pt>
                <c:pt idx="5800">
                  <c:v>0.29085</c:v>
                </c:pt>
                <c:pt idx="5801">
                  <c:v>0.29083999999999999</c:v>
                </c:pt>
                <c:pt idx="5802">
                  <c:v>0.29085</c:v>
                </c:pt>
                <c:pt idx="5803">
                  <c:v>0.29083999999999999</c:v>
                </c:pt>
                <c:pt idx="5804">
                  <c:v>0.29083999999999999</c:v>
                </c:pt>
                <c:pt idx="5805">
                  <c:v>0.29082999999999998</c:v>
                </c:pt>
                <c:pt idx="5806">
                  <c:v>0.29085</c:v>
                </c:pt>
                <c:pt idx="5807">
                  <c:v>0.29082999999999998</c:v>
                </c:pt>
                <c:pt idx="5808">
                  <c:v>0.29083999999999999</c:v>
                </c:pt>
                <c:pt idx="5809">
                  <c:v>0.29083999999999999</c:v>
                </c:pt>
                <c:pt idx="5810">
                  <c:v>0.29085</c:v>
                </c:pt>
                <c:pt idx="5811">
                  <c:v>0.29083999999999999</c:v>
                </c:pt>
                <c:pt idx="5812">
                  <c:v>0.29085</c:v>
                </c:pt>
                <c:pt idx="5813">
                  <c:v>0.29083999999999999</c:v>
                </c:pt>
                <c:pt idx="5814">
                  <c:v>0.29083999999999999</c:v>
                </c:pt>
                <c:pt idx="5815">
                  <c:v>0.29083999999999999</c:v>
                </c:pt>
                <c:pt idx="5816">
                  <c:v>0.29085</c:v>
                </c:pt>
                <c:pt idx="5817">
                  <c:v>0.29083999999999999</c:v>
                </c:pt>
                <c:pt idx="5818">
                  <c:v>0.29085</c:v>
                </c:pt>
                <c:pt idx="5819">
                  <c:v>0.29083999999999999</c:v>
                </c:pt>
                <c:pt idx="5820">
                  <c:v>0.29085</c:v>
                </c:pt>
                <c:pt idx="5821">
                  <c:v>0.29083999999999999</c:v>
                </c:pt>
                <c:pt idx="5822">
                  <c:v>0.29087000000000002</c:v>
                </c:pt>
                <c:pt idx="5823">
                  <c:v>0.29083999999999999</c:v>
                </c:pt>
                <c:pt idx="5824">
                  <c:v>0.29085</c:v>
                </c:pt>
                <c:pt idx="5825">
                  <c:v>0.29085</c:v>
                </c:pt>
                <c:pt idx="5826">
                  <c:v>0.29085</c:v>
                </c:pt>
                <c:pt idx="5827">
                  <c:v>0.29083999999999999</c:v>
                </c:pt>
                <c:pt idx="5828">
                  <c:v>0.29085</c:v>
                </c:pt>
                <c:pt idx="5829">
                  <c:v>0.29083999999999999</c:v>
                </c:pt>
                <c:pt idx="5830">
                  <c:v>0.29083999999999999</c:v>
                </c:pt>
                <c:pt idx="5831">
                  <c:v>0.29083999999999999</c:v>
                </c:pt>
                <c:pt idx="5832">
                  <c:v>0.29085</c:v>
                </c:pt>
                <c:pt idx="5833">
                  <c:v>0.29082999999999998</c:v>
                </c:pt>
                <c:pt idx="5834">
                  <c:v>0.29083999999999999</c:v>
                </c:pt>
                <c:pt idx="5835">
                  <c:v>0.29082999999999998</c:v>
                </c:pt>
                <c:pt idx="5836">
                  <c:v>0.29082999999999998</c:v>
                </c:pt>
                <c:pt idx="5837">
                  <c:v>0.29081000000000001</c:v>
                </c:pt>
                <c:pt idx="5838">
                  <c:v>0.29083999999999999</c:v>
                </c:pt>
                <c:pt idx="5839">
                  <c:v>0.29081000000000001</c:v>
                </c:pt>
                <c:pt idx="5840">
                  <c:v>0.29081000000000001</c:v>
                </c:pt>
                <c:pt idx="5841">
                  <c:v>0.29081000000000001</c:v>
                </c:pt>
                <c:pt idx="5842">
                  <c:v>0.29081000000000001</c:v>
                </c:pt>
                <c:pt idx="5843">
                  <c:v>0.2908</c:v>
                </c:pt>
                <c:pt idx="5844">
                  <c:v>0.29081000000000001</c:v>
                </c:pt>
                <c:pt idx="5845">
                  <c:v>0.2908</c:v>
                </c:pt>
                <c:pt idx="5846">
                  <c:v>0.2908</c:v>
                </c:pt>
                <c:pt idx="5847">
                  <c:v>0.2908</c:v>
                </c:pt>
                <c:pt idx="5848">
                  <c:v>0.29081000000000001</c:v>
                </c:pt>
                <c:pt idx="5849">
                  <c:v>0.2908</c:v>
                </c:pt>
                <c:pt idx="5850">
                  <c:v>0.29081000000000001</c:v>
                </c:pt>
                <c:pt idx="5851">
                  <c:v>0.2908</c:v>
                </c:pt>
                <c:pt idx="5852">
                  <c:v>0.2908</c:v>
                </c:pt>
                <c:pt idx="5853">
                  <c:v>0.2908</c:v>
                </c:pt>
                <c:pt idx="5854">
                  <c:v>0.29082999999999998</c:v>
                </c:pt>
                <c:pt idx="5855">
                  <c:v>0.29081000000000001</c:v>
                </c:pt>
                <c:pt idx="5856">
                  <c:v>0.29082999999999998</c:v>
                </c:pt>
                <c:pt idx="5857">
                  <c:v>0.29082999999999998</c:v>
                </c:pt>
                <c:pt idx="5858">
                  <c:v>0.29083999999999999</c:v>
                </c:pt>
                <c:pt idx="5859">
                  <c:v>0.29083999999999999</c:v>
                </c:pt>
                <c:pt idx="5860">
                  <c:v>0.29085</c:v>
                </c:pt>
                <c:pt idx="5861">
                  <c:v>0.29085</c:v>
                </c:pt>
                <c:pt idx="5862">
                  <c:v>0.29085</c:v>
                </c:pt>
                <c:pt idx="5863">
                  <c:v>0.29087000000000002</c:v>
                </c:pt>
                <c:pt idx="5864">
                  <c:v>0.29088000000000003</c:v>
                </c:pt>
                <c:pt idx="5865">
                  <c:v>0.29087000000000002</c:v>
                </c:pt>
                <c:pt idx="5866">
                  <c:v>0.29088999999999998</c:v>
                </c:pt>
                <c:pt idx="5867">
                  <c:v>0.29088000000000003</c:v>
                </c:pt>
                <c:pt idx="5868">
                  <c:v>0.29088999999999998</c:v>
                </c:pt>
                <c:pt idx="5869">
                  <c:v>0.29088999999999998</c:v>
                </c:pt>
                <c:pt idx="5870">
                  <c:v>0.29092000000000001</c:v>
                </c:pt>
                <c:pt idx="5871">
                  <c:v>0.29088999999999998</c:v>
                </c:pt>
                <c:pt idx="5872">
                  <c:v>0.29091</c:v>
                </c:pt>
                <c:pt idx="5873">
                  <c:v>0.29091</c:v>
                </c:pt>
                <c:pt idx="5874">
                  <c:v>0.29093000000000002</c:v>
                </c:pt>
                <c:pt idx="5875">
                  <c:v>0.29092000000000001</c:v>
                </c:pt>
                <c:pt idx="5876">
                  <c:v>0.29093000000000002</c:v>
                </c:pt>
                <c:pt idx="5877">
                  <c:v>0.29092000000000001</c:v>
                </c:pt>
                <c:pt idx="5878">
                  <c:v>0.29092000000000001</c:v>
                </c:pt>
                <c:pt idx="5879">
                  <c:v>0.29092000000000001</c:v>
                </c:pt>
                <c:pt idx="5880">
                  <c:v>0.29093000000000002</c:v>
                </c:pt>
                <c:pt idx="5881">
                  <c:v>0.29092000000000001</c:v>
                </c:pt>
                <c:pt idx="5882">
                  <c:v>0.29093000000000002</c:v>
                </c:pt>
                <c:pt idx="5883">
                  <c:v>0.29091</c:v>
                </c:pt>
                <c:pt idx="5884">
                  <c:v>0.29091</c:v>
                </c:pt>
                <c:pt idx="5885">
                  <c:v>0.29091</c:v>
                </c:pt>
                <c:pt idx="5886">
                  <c:v>0.29092000000000001</c:v>
                </c:pt>
                <c:pt idx="5887">
                  <c:v>0.29088999999999998</c:v>
                </c:pt>
                <c:pt idx="5888">
                  <c:v>0.29088999999999998</c:v>
                </c:pt>
                <c:pt idx="5889">
                  <c:v>0.29088999999999998</c:v>
                </c:pt>
                <c:pt idx="5890">
                  <c:v>0.29088999999999998</c:v>
                </c:pt>
                <c:pt idx="5891">
                  <c:v>0.29088000000000003</c:v>
                </c:pt>
                <c:pt idx="5892">
                  <c:v>0.29088999999999998</c:v>
                </c:pt>
                <c:pt idx="5893">
                  <c:v>0.29087000000000002</c:v>
                </c:pt>
                <c:pt idx="5894">
                  <c:v>0.29087000000000002</c:v>
                </c:pt>
                <c:pt idx="5895">
                  <c:v>0.29087000000000002</c:v>
                </c:pt>
                <c:pt idx="5896">
                  <c:v>0.29087000000000002</c:v>
                </c:pt>
                <c:pt idx="5897">
                  <c:v>0.29085</c:v>
                </c:pt>
                <c:pt idx="5898">
                  <c:v>0.29087000000000002</c:v>
                </c:pt>
                <c:pt idx="5899">
                  <c:v>0.29085</c:v>
                </c:pt>
                <c:pt idx="5900">
                  <c:v>0.29085</c:v>
                </c:pt>
                <c:pt idx="5901">
                  <c:v>0.29085</c:v>
                </c:pt>
                <c:pt idx="5902">
                  <c:v>0.29087000000000002</c:v>
                </c:pt>
                <c:pt idx="5903">
                  <c:v>0.29085</c:v>
                </c:pt>
                <c:pt idx="5904">
                  <c:v>0.29085</c:v>
                </c:pt>
                <c:pt idx="5905">
                  <c:v>0.29085</c:v>
                </c:pt>
                <c:pt idx="5906">
                  <c:v>0.29088000000000003</c:v>
                </c:pt>
                <c:pt idx="5907">
                  <c:v>0.29087000000000002</c:v>
                </c:pt>
                <c:pt idx="5908">
                  <c:v>0.29088000000000003</c:v>
                </c:pt>
                <c:pt idx="5909">
                  <c:v>0.29088000000000003</c:v>
                </c:pt>
                <c:pt idx="5910">
                  <c:v>0.29088000000000003</c:v>
                </c:pt>
                <c:pt idx="5911">
                  <c:v>0.29088999999999998</c:v>
                </c:pt>
                <c:pt idx="5912">
                  <c:v>0.29091</c:v>
                </c:pt>
                <c:pt idx="5913">
                  <c:v>0.29091</c:v>
                </c:pt>
                <c:pt idx="5914">
                  <c:v>0.29092000000000001</c:v>
                </c:pt>
                <c:pt idx="5915">
                  <c:v>0.29092000000000001</c:v>
                </c:pt>
                <c:pt idx="5916">
                  <c:v>0.29092000000000001</c:v>
                </c:pt>
                <c:pt idx="5917">
                  <c:v>0.29093000000000002</c:v>
                </c:pt>
                <c:pt idx="5918">
                  <c:v>0.29096</c:v>
                </c:pt>
                <c:pt idx="5919">
                  <c:v>0.29094999999999999</c:v>
                </c:pt>
                <c:pt idx="5920">
                  <c:v>0.29096</c:v>
                </c:pt>
                <c:pt idx="5921">
                  <c:v>0.29096</c:v>
                </c:pt>
                <c:pt idx="5922">
                  <c:v>0.29099000000000003</c:v>
                </c:pt>
                <c:pt idx="5923">
                  <c:v>0.29099000000000003</c:v>
                </c:pt>
                <c:pt idx="5924">
                  <c:v>0.29099999999999998</c:v>
                </c:pt>
                <c:pt idx="5925">
                  <c:v>0.29099999999999998</c:v>
                </c:pt>
                <c:pt idx="5926">
                  <c:v>0.29099999999999998</c:v>
                </c:pt>
                <c:pt idx="5927">
                  <c:v>0.29099999999999998</c:v>
                </c:pt>
                <c:pt idx="5928">
                  <c:v>0.29103000000000001</c:v>
                </c:pt>
                <c:pt idx="5929">
                  <c:v>0.29100999999999999</c:v>
                </c:pt>
                <c:pt idx="5930">
                  <c:v>0.29103000000000001</c:v>
                </c:pt>
                <c:pt idx="5931">
                  <c:v>0.29103000000000001</c:v>
                </c:pt>
                <c:pt idx="5932">
                  <c:v>0.29103000000000001</c:v>
                </c:pt>
                <c:pt idx="5933">
                  <c:v>0.29103000000000001</c:v>
                </c:pt>
                <c:pt idx="5934">
                  <c:v>0.29104999999999998</c:v>
                </c:pt>
                <c:pt idx="5935">
                  <c:v>0.29103000000000001</c:v>
                </c:pt>
                <c:pt idx="5936">
                  <c:v>0.29103000000000001</c:v>
                </c:pt>
                <c:pt idx="5937">
                  <c:v>0.29103000000000001</c:v>
                </c:pt>
                <c:pt idx="5938">
                  <c:v>0.29104000000000002</c:v>
                </c:pt>
                <c:pt idx="5939">
                  <c:v>0.29103000000000001</c:v>
                </c:pt>
                <c:pt idx="5940">
                  <c:v>0.29104000000000002</c:v>
                </c:pt>
                <c:pt idx="5941">
                  <c:v>0.29103000000000001</c:v>
                </c:pt>
                <c:pt idx="5942">
                  <c:v>0.29103000000000001</c:v>
                </c:pt>
                <c:pt idx="5943">
                  <c:v>0.29103000000000001</c:v>
                </c:pt>
                <c:pt idx="5944">
                  <c:v>0.29104000000000002</c:v>
                </c:pt>
                <c:pt idx="5945">
                  <c:v>0.29103000000000001</c:v>
                </c:pt>
                <c:pt idx="5946">
                  <c:v>0.29103000000000001</c:v>
                </c:pt>
                <c:pt idx="5947">
                  <c:v>0.29100999999999999</c:v>
                </c:pt>
                <c:pt idx="5948">
                  <c:v>0.29100999999999999</c:v>
                </c:pt>
                <c:pt idx="5949">
                  <c:v>0.29099999999999998</c:v>
                </c:pt>
                <c:pt idx="5950">
                  <c:v>0.29103000000000001</c:v>
                </c:pt>
                <c:pt idx="5951">
                  <c:v>0.29099999999999998</c:v>
                </c:pt>
                <c:pt idx="5952">
                  <c:v>0.29099999999999998</c:v>
                </c:pt>
                <c:pt idx="5953">
                  <c:v>0.29099999999999998</c:v>
                </c:pt>
                <c:pt idx="5954">
                  <c:v>0.29100999999999999</c:v>
                </c:pt>
                <c:pt idx="5955">
                  <c:v>0.29099999999999998</c:v>
                </c:pt>
                <c:pt idx="5956">
                  <c:v>0.29099999999999998</c:v>
                </c:pt>
                <c:pt idx="5957">
                  <c:v>0.29099000000000003</c:v>
                </c:pt>
                <c:pt idx="5958">
                  <c:v>0.29097000000000001</c:v>
                </c:pt>
                <c:pt idx="5959">
                  <c:v>0.29099000000000003</c:v>
                </c:pt>
                <c:pt idx="5960">
                  <c:v>0.29099000000000003</c:v>
                </c:pt>
                <c:pt idx="5961">
                  <c:v>0.29097000000000001</c:v>
                </c:pt>
                <c:pt idx="5962">
                  <c:v>0.29099000000000003</c:v>
                </c:pt>
                <c:pt idx="5963">
                  <c:v>0.29097000000000001</c:v>
                </c:pt>
                <c:pt idx="5964">
                  <c:v>0.29097000000000001</c:v>
                </c:pt>
                <c:pt idx="5965">
                  <c:v>0.29096</c:v>
                </c:pt>
                <c:pt idx="5966">
                  <c:v>0.29099000000000003</c:v>
                </c:pt>
                <c:pt idx="5967">
                  <c:v>0.29096</c:v>
                </c:pt>
                <c:pt idx="5968">
                  <c:v>0.29097000000000001</c:v>
                </c:pt>
                <c:pt idx="5969">
                  <c:v>0.29096</c:v>
                </c:pt>
                <c:pt idx="5970">
                  <c:v>0.29097000000000001</c:v>
                </c:pt>
                <c:pt idx="5971">
                  <c:v>0.29096</c:v>
                </c:pt>
                <c:pt idx="5972">
                  <c:v>0.29097000000000001</c:v>
                </c:pt>
                <c:pt idx="5973">
                  <c:v>0.29096</c:v>
                </c:pt>
                <c:pt idx="5974">
                  <c:v>0.29096</c:v>
                </c:pt>
                <c:pt idx="5975">
                  <c:v>0.29096</c:v>
                </c:pt>
                <c:pt idx="5976">
                  <c:v>0.29097000000000001</c:v>
                </c:pt>
                <c:pt idx="5977">
                  <c:v>0.29096</c:v>
                </c:pt>
                <c:pt idx="5978">
                  <c:v>0.29097000000000001</c:v>
                </c:pt>
                <c:pt idx="5979">
                  <c:v>0.29096</c:v>
                </c:pt>
                <c:pt idx="5980">
                  <c:v>0.29096</c:v>
                </c:pt>
                <c:pt idx="5981">
                  <c:v>0.29096</c:v>
                </c:pt>
                <c:pt idx="5982">
                  <c:v>0.29097000000000001</c:v>
                </c:pt>
                <c:pt idx="5983">
                  <c:v>0.29096</c:v>
                </c:pt>
                <c:pt idx="5984">
                  <c:v>0.29096</c:v>
                </c:pt>
                <c:pt idx="5985">
                  <c:v>0.29096</c:v>
                </c:pt>
                <c:pt idx="5986">
                  <c:v>0.29097000000000001</c:v>
                </c:pt>
                <c:pt idx="5987">
                  <c:v>0.29096</c:v>
                </c:pt>
                <c:pt idx="5988">
                  <c:v>0.29097000000000001</c:v>
                </c:pt>
                <c:pt idx="5989">
                  <c:v>0.29096</c:v>
                </c:pt>
                <c:pt idx="5990">
                  <c:v>0.29094999999999999</c:v>
                </c:pt>
                <c:pt idx="5991">
                  <c:v>0.29096</c:v>
                </c:pt>
                <c:pt idx="5992">
                  <c:v>0.29097000000000001</c:v>
                </c:pt>
                <c:pt idx="5993">
                  <c:v>0.29096</c:v>
                </c:pt>
                <c:pt idx="5994">
                  <c:v>0.29096</c:v>
                </c:pt>
                <c:pt idx="5995">
                  <c:v>0.29094999999999999</c:v>
                </c:pt>
                <c:pt idx="5996">
                  <c:v>0.29094999999999999</c:v>
                </c:pt>
                <c:pt idx="5997">
                  <c:v>0.29094999999999999</c:v>
                </c:pt>
                <c:pt idx="5998">
                  <c:v>0.29096</c:v>
                </c:pt>
                <c:pt idx="5999">
                  <c:v>0.29093000000000002</c:v>
                </c:pt>
                <c:pt idx="6000">
                  <c:v>0.29094999999999999</c:v>
                </c:pt>
                <c:pt idx="6001">
                  <c:v>0.29093000000000002</c:v>
                </c:pt>
                <c:pt idx="6002">
                  <c:v>0.29094999999999999</c:v>
                </c:pt>
                <c:pt idx="6003">
                  <c:v>0.29093000000000002</c:v>
                </c:pt>
                <c:pt idx="6004">
                  <c:v>0.29094999999999999</c:v>
                </c:pt>
                <c:pt idx="6005">
                  <c:v>0.29092000000000001</c:v>
                </c:pt>
                <c:pt idx="6006">
                  <c:v>0.29092000000000001</c:v>
                </c:pt>
                <c:pt idx="6007">
                  <c:v>0.29092000000000001</c:v>
                </c:pt>
                <c:pt idx="6008">
                  <c:v>0.29093000000000002</c:v>
                </c:pt>
                <c:pt idx="6009">
                  <c:v>0.29092000000000001</c:v>
                </c:pt>
                <c:pt idx="6010">
                  <c:v>0.29092000000000001</c:v>
                </c:pt>
                <c:pt idx="6011">
                  <c:v>0.29091</c:v>
                </c:pt>
                <c:pt idx="6012">
                  <c:v>0.29091</c:v>
                </c:pt>
                <c:pt idx="6013">
                  <c:v>0.29091</c:v>
                </c:pt>
                <c:pt idx="6014">
                  <c:v>0.29092000000000001</c:v>
                </c:pt>
                <c:pt idx="6015">
                  <c:v>0.29088999999999998</c:v>
                </c:pt>
                <c:pt idx="6016">
                  <c:v>0.29091</c:v>
                </c:pt>
                <c:pt idx="6017">
                  <c:v>0.29091</c:v>
                </c:pt>
                <c:pt idx="6018">
                  <c:v>0.29092000000000001</c:v>
                </c:pt>
                <c:pt idx="6019">
                  <c:v>0.29091</c:v>
                </c:pt>
                <c:pt idx="6020">
                  <c:v>0.29092000000000001</c:v>
                </c:pt>
                <c:pt idx="6021">
                  <c:v>0.29091</c:v>
                </c:pt>
                <c:pt idx="6022">
                  <c:v>0.29088999999999998</c:v>
                </c:pt>
                <c:pt idx="6023">
                  <c:v>0.29091</c:v>
                </c:pt>
                <c:pt idx="6024">
                  <c:v>0.29092000000000001</c:v>
                </c:pt>
                <c:pt idx="6025">
                  <c:v>0.29091</c:v>
                </c:pt>
                <c:pt idx="6026">
                  <c:v>0.29092000000000001</c:v>
                </c:pt>
                <c:pt idx="6027">
                  <c:v>0.29092000000000001</c:v>
                </c:pt>
                <c:pt idx="6028">
                  <c:v>0.29092000000000001</c:v>
                </c:pt>
                <c:pt idx="6029">
                  <c:v>0.29092000000000001</c:v>
                </c:pt>
                <c:pt idx="6030">
                  <c:v>0.29094999999999999</c:v>
                </c:pt>
                <c:pt idx="6031">
                  <c:v>0.29093000000000002</c:v>
                </c:pt>
                <c:pt idx="6032">
                  <c:v>0.29094999999999999</c:v>
                </c:pt>
                <c:pt idx="6033">
                  <c:v>0.29094999999999999</c:v>
                </c:pt>
                <c:pt idx="6034">
                  <c:v>0.29096</c:v>
                </c:pt>
                <c:pt idx="6035">
                  <c:v>0.29096</c:v>
                </c:pt>
                <c:pt idx="6036">
                  <c:v>0.29097000000000001</c:v>
                </c:pt>
                <c:pt idx="6037">
                  <c:v>0.29097000000000001</c:v>
                </c:pt>
                <c:pt idx="6038">
                  <c:v>0.29097000000000001</c:v>
                </c:pt>
                <c:pt idx="6039">
                  <c:v>0.29099000000000003</c:v>
                </c:pt>
                <c:pt idx="6040">
                  <c:v>0.29099999999999998</c:v>
                </c:pt>
                <c:pt idx="6041">
                  <c:v>0.29099000000000003</c:v>
                </c:pt>
                <c:pt idx="6042">
                  <c:v>0.29100999999999999</c:v>
                </c:pt>
                <c:pt idx="6043">
                  <c:v>0.29099999999999998</c:v>
                </c:pt>
                <c:pt idx="6044">
                  <c:v>0.29099999999999998</c:v>
                </c:pt>
                <c:pt idx="6045">
                  <c:v>0.29099999999999998</c:v>
                </c:pt>
                <c:pt idx="6046">
                  <c:v>0.29103000000000001</c:v>
                </c:pt>
                <c:pt idx="6047">
                  <c:v>0.29100999999999999</c:v>
                </c:pt>
                <c:pt idx="6048">
                  <c:v>0.29100999999999999</c:v>
                </c:pt>
                <c:pt idx="6049">
                  <c:v>0.29100999999999999</c:v>
                </c:pt>
                <c:pt idx="6050">
                  <c:v>0.29103000000000001</c:v>
                </c:pt>
                <c:pt idx="6051">
                  <c:v>0.29100999999999999</c:v>
                </c:pt>
                <c:pt idx="6052">
                  <c:v>0.29103000000000001</c:v>
                </c:pt>
                <c:pt idx="6053">
                  <c:v>0.29100999999999999</c:v>
                </c:pt>
                <c:pt idx="6054">
                  <c:v>0.29099999999999998</c:v>
                </c:pt>
                <c:pt idx="6055">
                  <c:v>0.29100999999999999</c:v>
                </c:pt>
                <c:pt idx="6056">
                  <c:v>0.29100999999999999</c:v>
                </c:pt>
                <c:pt idx="6057">
                  <c:v>0.29099999999999998</c:v>
                </c:pt>
                <c:pt idx="6058">
                  <c:v>0.29100999999999999</c:v>
                </c:pt>
                <c:pt idx="6059">
                  <c:v>0.29099000000000003</c:v>
                </c:pt>
                <c:pt idx="6060">
                  <c:v>0.29099000000000003</c:v>
                </c:pt>
                <c:pt idx="6061">
                  <c:v>0.29097000000000001</c:v>
                </c:pt>
                <c:pt idx="6062">
                  <c:v>0.29099999999999998</c:v>
                </c:pt>
                <c:pt idx="6063">
                  <c:v>0.29097000000000001</c:v>
                </c:pt>
                <c:pt idx="6064">
                  <c:v>0.29097000000000001</c:v>
                </c:pt>
                <c:pt idx="6065">
                  <c:v>0.29096</c:v>
                </c:pt>
                <c:pt idx="6066">
                  <c:v>0.29097000000000001</c:v>
                </c:pt>
                <c:pt idx="6067">
                  <c:v>0.29096</c:v>
                </c:pt>
                <c:pt idx="6068">
                  <c:v>0.29096</c:v>
                </c:pt>
                <c:pt idx="6069">
                  <c:v>0.29094999999999999</c:v>
                </c:pt>
                <c:pt idx="6070">
                  <c:v>0.29094999999999999</c:v>
                </c:pt>
                <c:pt idx="6071">
                  <c:v>0.29094999999999999</c:v>
                </c:pt>
                <c:pt idx="6072">
                  <c:v>0.29096</c:v>
                </c:pt>
                <c:pt idx="6073">
                  <c:v>0.29094999999999999</c:v>
                </c:pt>
                <c:pt idx="6074">
                  <c:v>0.29096</c:v>
                </c:pt>
                <c:pt idx="6075">
                  <c:v>0.29094999999999999</c:v>
                </c:pt>
                <c:pt idx="6076">
                  <c:v>0.29094999999999999</c:v>
                </c:pt>
                <c:pt idx="6077">
                  <c:v>0.29094999999999999</c:v>
                </c:pt>
                <c:pt idx="6078">
                  <c:v>0.29097000000000001</c:v>
                </c:pt>
                <c:pt idx="6079">
                  <c:v>0.29096</c:v>
                </c:pt>
                <c:pt idx="6080">
                  <c:v>0.29097000000000001</c:v>
                </c:pt>
                <c:pt idx="6081">
                  <c:v>0.29097000000000001</c:v>
                </c:pt>
                <c:pt idx="6082">
                  <c:v>0.29099999999999998</c:v>
                </c:pt>
                <c:pt idx="6083">
                  <c:v>0.29099000000000003</c:v>
                </c:pt>
                <c:pt idx="6084">
                  <c:v>0.29100999999999999</c:v>
                </c:pt>
                <c:pt idx="6085">
                  <c:v>0.29099999999999998</c:v>
                </c:pt>
                <c:pt idx="6086">
                  <c:v>0.29100999999999999</c:v>
                </c:pt>
                <c:pt idx="6087">
                  <c:v>0.29103000000000001</c:v>
                </c:pt>
                <c:pt idx="6088">
                  <c:v>0.29104000000000002</c:v>
                </c:pt>
                <c:pt idx="6089">
                  <c:v>0.29104000000000002</c:v>
                </c:pt>
                <c:pt idx="6090">
                  <c:v>0.29104999999999998</c:v>
                </c:pt>
                <c:pt idx="6091">
                  <c:v>0.29104999999999998</c:v>
                </c:pt>
                <c:pt idx="6092">
                  <c:v>0.29104999999999998</c:v>
                </c:pt>
                <c:pt idx="6093">
                  <c:v>0.29104999999999998</c:v>
                </c:pt>
                <c:pt idx="6094">
                  <c:v>0.29109000000000002</c:v>
                </c:pt>
                <c:pt idx="6095">
                  <c:v>0.29105999999999999</c:v>
                </c:pt>
                <c:pt idx="6096">
                  <c:v>0.29108000000000001</c:v>
                </c:pt>
                <c:pt idx="6097">
                  <c:v>0.29108000000000001</c:v>
                </c:pt>
                <c:pt idx="6098">
                  <c:v>0.29109000000000002</c:v>
                </c:pt>
                <c:pt idx="6099">
                  <c:v>0.29109000000000002</c:v>
                </c:pt>
                <c:pt idx="6100">
                  <c:v>0.29110000000000003</c:v>
                </c:pt>
                <c:pt idx="6101">
                  <c:v>0.29109000000000002</c:v>
                </c:pt>
                <c:pt idx="6102">
                  <c:v>0.29109000000000002</c:v>
                </c:pt>
                <c:pt idx="6103">
                  <c:v>0.29109000000000002</c:v>
                </c:pt>
                <c:pt idx="6104">
                  <c:v>0.29110000000000003</c:v>
                </c:pt>
                <c:pt idx="6105">
                  <c:v>0.29109000000000002</c:v>
                </c:pt>
                <c:pt idx="6106">
                  <c:v>0.29110000000000003</c:v>
                </c:pt>
                <c:pt idx="6107">
                  <c:v>0.29109000000000002</c:v>
                </c:pt>
                <c:pt idx="6108">
                  <c:v>0.29108000000000001</c:v>
                </c:pt>
                <c:pt idx="6109">
                  <c:v>0.29108000000000001</c:v>
                </c:pt>
                <c:pt idx="6110">
                  <c:v>0.29109000000000002</c:v>
                </c:pt>
                <c:pt idx="6111">
                  <c:v>0.29108000000000001</c:v>
                </c:pt>
                <c:pt idx="6112">
                  <c:v>0.29108000000000001</c:v>
                </c:pt>
                <c:pt idx="6113">
                  <c:v>0.29108000000000001</c:v>
                </c:pt>
                <c:pt idx="6114">
                  <c:v>0.29108000000000001</c:v>
                </c:pt>
                <c:pt idx="6115">
                  <c:v>0.29105999999999999</c:v>
                </c:pt>
                <c:pt idx="6116">
                  <c:v>0.29108000000000001</c:v>
                </c:pt>
                <c:pt idx="6117">
                  <c:v>0.29105999999999999</c:v>
                </c:pt>
                <c:pt idx="6118">
                  <c:v>0.29105999999999999</c:v>
                </c:pt>
                <c:pt idx="6119">
                  <c:v>0.29105999999999999</c:v>
                </c:pt>
                <c:pt idx="6120">
                  <c:v>0.29108000000000001</c:v>
                </c:pt>
                <c:pt idx="6121">
                  <c:v>0.29105999999999999</c:v>
                </c:pt>
                <c:pt idx="6122">
                  <c:v>0.29108000000000001</c:v>
                </c:pt>
                <c:pt idx="6123">
                  <c:v>0.29105999999999999</c:v>
                </c:pt>
                <c:pt idx="6124">
                  <c:v>0.29108000000000001</c:v>
                </c:pt>
                <c:pt idx="6125">
                  <c:v>0.29105999999999999</c:v>
                </c:pt>
                <c:pt idx="6126">
                  <c:v>0.29109000000000002</c:v>
                </c:pt>
                <c:pt idx="6127">
                  <c:v>0.29108000000000001</c:v>
                </c:pt>
                <c:pt idx="6128">
                  <c:v>0.29109000000000002</c:v>
                </c:pt>
                <c:pt idx="6129">
                  <c:v>0.29109000000000002</c:v>
                </c:pt>
                <c:pt idx="6130">
                  <c:v>0.29110000000000003</c:v>
                </c:pt>
                <c:pt idx="6131">
                  <c:v>0.29110000000000003</c:v>
                </c:pt>
                <c:pt idx="6132">
                  <c:v>0.29111999999999999</c:v>
                </c:pt>
                <c:pt idx="6133">
                  <c:v>0.29111999999999999</c:v>
                </c:pt>
                <c:pt idx="6134">
                  <c:v>0.29111999999999999</c:v>
                </c:pt>
                <c:pt idx="6135">
                  <c:v>0.29111999999999999</c:v>
                </c:pt>
                <c:pt idx="6136">
                  <c:v>0.29114000000000001</c:v>
                </c:pt>
                <c:pt idx="6137">
                  <c:v>0.29113</c:v>
                </c:pt>
                <c:pt idx="6138">
                  <c:v>0.29114000000000001</c:v>
                </c:pt>
                <c:pt idx="6139">
                  <c:v>0.29114000000000001</c:v>
                </c:pt>
                <c:pt idx="6140">
                  <c:v>0.29114000000000001</c:v>
                </c:pt>
                <c:pt idx="6141">
                  <c:v>0.29114000000000001</c:v>
                </c:pt>
                <c:pt idx="6142">
                  <c:v>0.29116999999999998</c:v>
                </c:pt>
                <c:pt idx="6143">
                  <c:v>0.29115999999999997</c:v>
                </c:pt>
                <c:pt idx="6144">
                  <c:v>0.29115999999999997</c:v>
                </c:pt>
                <c:pt idx="6145">
                  <c:v>0.29115999999999997</c:v>
                </c:pt>
                <c:pt idx="6146">
                  <c:v>0.29117999999999999</c:v>
                </c:pt>
                <c:pt idx="6147">
                  <c:v>0.29116999999999998</c:v>
                </c:pt>
                <c:pt idx="6148">
                  <c:v>0.29117999999999999</c:v>
                </c:pt>
                <c:pt idx="6149">
                  <c:v>0.29116999999999998</c:v>
                </c:pt>
                <c:pt idx="6150">
                  <c:v>0.29116999999999998</c:v>
                </c:pt>
                <c:pt idx="6151">
                  <c:v>0.29116999999999998</c:v>
                </c:pt>
                <c:pt idx="6152">
                  <c:v>0.29117999999999999</c:v>
                </c:pt>
                <c:pt idx="6153">
                  <c:v>0.29116999999999998</c:v>
                </c:pt>
                <c:pt idx="6154">
                  <c:v>0.29117999999999999</c:v>
                </c:pt>
                <c:pt idx="6155">
                  <c:v>0.29116999999999998</c:v>
                </c:pt>
                <c:pt idx="6156">
                  <c:v>0.29117999999999999</c:v>
                </c:pt>
                <c:pt idx="6157">
                  <c:v>0.29116999999999998</c:v>
                </c:pt>
                <c:pt idx="6158">
                  <c:v>0.29120000000000001</c:v>
                </c:pt>
                <c:pt idx="6159">
                  <c:v>0.29116999999999998</c:v>
                </c:pt>
                <c:pt idx="6160">
                  <c:v>0.29117999999999999</c:v>
                </c:pt>
                <c:pt idx="6161">
                  <c:v>0.29117999999999999</c:v>
                </c:pt>
                <c:pt idx="6162">
                  <c:v>0.29120000000000001</c:v>
                </c:pt>
                <c:pt idx="6163">
                  <c:v>0.29117999999999999</c:v>
                </c:pt>
                <c:pt idx="6164">
                  <c:v>0.29120000000000001</c:v>
                </c:pt>
                <c:pt idx="6165">
                  <c:v>0.29117999999999999</c:v>
                </c:pt>
                <c:pt idx="6166">
                  <c:v>0.29117999999999999</c:v>
                </c:pt>
                <c:pt idx="6167">
                  <c:v>0.29117999999999999</c:v>
                </c:pt>
                <c:pt idx="6168">
                  <c:v>0.29120000000000001</c:v>
                </c:pt>
                <c:pt idx="6169">
                  <c:v>0.29117999999999999</c:v>
                </c:pt>
                <c:pt idx="6170">
                  <c:v>0.29120000000000001</c:v>
                </c:pt>
                <c:pt idx="6171">
                  <c:v>0.29117999999999999</c:v>
                </c:pt>
                <c:pt idx="6172">
                  <c:v>0.29117999999999999</c:v>
                </c:pt>
                <c:pt idx="6173">
                  <c:v>0.29117999999999999</c:v>
                </c:pt>
                <c:pt idx="6174">
                  <c:v>0.29121000000000002</c:v>
                </c:pt>
                <c:pt idx="6175">
                  <c:v>0.29117999999999999</c:v>
                </c:pt>
                <c:pt idx="6176">
                  <c:v>0.29120000000000001</c:v>
                </c:pt>
                <c:pt idx="6177">
                  <c:v>0.29120000000000001</c:v>
                </c:pt>
                <c:pt idx="6178">
                  <c:v>0.29121000000000002</c:v>
                </c:pt>
                <c:pt idx="6179">
                  <c:v>0.29120000000000001</c:v>
                </c:pt>
                <c:pt idx="6180">
                  <c:v>0.29121000000000002</c:v>
                </c:pt>
                <c:pt idx="6181">
                  <c:v>0.29120000000000001</c:v>
                </c:pt>
                <c:pt idx="6182">
                  <c:v>0.29120000000000001</c:v>
                </c:pt>
                <c:pt idx="6183">
                  <c:v>0.29120000000000001</c:v>
                </c:pt>
                <c:pt idx="6184">
                  <c:v>0.29121000000000002</c:v>
                </c:pt>
                <c:pt idx="6185">
                  <c:v>0.29120000000000001</c:v>
                </c:pt>
                <c:pt idx="6186">
                  <c:v>0.29121000000000002</c:v>
                </c:pt>
                <c:pt idx="6187">
                  <c:v>0.29120000000000001</c:v>
                </c:pt>
                <c:pt idx="6188">
                  <c:v>0.29120000000000001</c:v>
                </c:pt>
                <c:pt idx="6189">
                  <c:v>0.29117999999999999</c:v>
                </c:pt>
                <c:pt idx="6190">
                  <c:v>0.29121000000000002</c:v>
                </c:pt>
                <c:pt idx="6191">
                  <c:v>0.29117999999999999</c:v>
                </c:pt>
                <c:pt idx="6192">
                  <c:v>0.29117999999999999</c:v>
                </c:pt>
                <c:pt idx="6193">
                  <c:v>0.29117999999999999</c:v>
                </c:pt>
                <c:pt idx="6194">
                  <c:v>0.29120000000000001</c:v>
                </c:pt>
                <c:pt idx="6195">
                  <c:v>0.29117999999999999</c:v>
                </c:pt>
                <c:pt idx="6196">
                  <c:v>0.29117999999999999</c:v>
                </c:pt>
                <c:pt idx="6197">
                  <c:v>0.29116999999999998</c:v>
                </c:pt>
                <c:pt idx="6198">
                  <c:v>0.29116999999999998</c:v>
                </c:pt>
                <c:pt idx="6199">
                  <c:v>0.29116999999999998</c:v>
                </c:pt>
                <c:pt idx="6200">
                  <c:v>0.29116999999999998</c:v>
                </c:pt>
                <c:pt idx="6201">
                  <c:v>0.29115999999999997</c:v>
                </c:pt>
                <c:pt idx="6202">
                  <c:v>0.29116999999999998</c:v>
                </c:pt>
                <c:pt idx="6203">
                  <c:v>0.29115999999999997</c:v>
                </c:pt>
                <c:pt idx="6204">
                  <c:v>0.29115999999999997</c:v>
                </c:pt>
                <c:pt idx="6205">
                  <c:v>0.29114000000000001</c:v>
                </c:pt>
                <c:pt idx="6206">
                  <c:v>0.29116999999999998</c:v>
                </c:pt>
                <c:pt idx="6207">
                  <c:v>0.29114000000000001</c:v>
                </c:pt>
                <c:pt idx="6208">
                  <c:v>0.29114000000000001</c:v>
                </c:pt>
                <c:pt idx="6209">
                  <c:v>0.29114000000000001</c:v>
                </c:pt>
                <c:pt idx="6210">
                  <c:v>0.29115999999999997</c:v>
                </c:pt>
                <c:pt idx="6211">
                  <c:v>0.29114000000000001</c:v>
                </c:pt>
                <c:pt idx="6212">
                  <c:v>0.29115999999999997</c:v>
                </c:pt>
                <c:pt idx="6213">
                  <c:v>0.29114000000000001</c:v>
                </c:pt>
                <c:pt idx="6214">
                  <c:v>0.29114000000000001</c:v>
                </c:pt>
                <c:pt idx="6215">
                  <c:v>0.29114000000000001</c:v>
                </c:pt>
                <c:pt idx="6216">
                  <c:v>0.29115999999999997</c:v>
                </c:pt>
                <c:pt idx="6217">
                  <c:v>0.29114000000000001</c:v>
                </c:pt>
                <c:pt idx="6218">
                  <c:v>0.29115999999999997</c:v>
                </c:pt>
                <c:pt idx="6219">
                  <c:v>0.29115999999999997</c:v>
                </c:pt>
                <c:pt idx="6220">
                  <c:v>0.29115999999999997</c:v>
                </c:pt>
                <c:pt idx="6221">
                  <c:v>0.29115999999999997</c:v>
                </c:pt>
                <c:pt idx="6222">
                  <c:v>0.29117999999999999</c:v>
                </c:pt>
                <c:pt idx="6223">
                  <c:v>0.29115999999999997</c:v>
                </c:pt>
                <c:pt idx="6224">
                  <c:v>0.29116999999999998</c:v>
                </c:pt>
                <c:pt idx="6225">
                  <c:v>0.29116999999999998</c:v>
                </c:pt>
                <c:pt idx="6226">
                  <c:v>0.29120000000000001</c:v>
                </c:pt>
                <c:pt idx="6227">
                  <c:v>0.29117999999999999</c:v>
                </c:pt>
                <c:pt idx="6228">
                  <c:v>0.29120000000000001</c:v>
                </c:pt>
                <c:pt idx="6229">
                  <c:v>0.29120000000000001</c:v>
                </c:pt>
                <c:pt idx="6230">
                  <c:v>0.29120000000000001</c:v>
                </c:pt>
                <c:pt idx="6231">
                  <c:v>0.29120000000000001</c:v>
                </c:pt>
                <c:pt idx="6232">
                  <c:v>0.29121999999999998</c:v>
                </c:pt>
                <c:pt idx="6233">
                  <c:v>0.29121000000000002</c:v>
                </c:pt>
                <c:pt idx="6234">
                  <c:v>0.29121999999999998</c:v>
                </c:pt>
                <c:pt idx="6235">
                  <c:v>0.29121999999999998</c:v>
                </c:pt>
                <c:pt idx="6236">
                  <c:v>0.29121999999999998</c:v>
                </c:pt>
                <c:pt idx="6237">
                  <c:v>0.29121999999999998</c:v>
                </c:pt>
                <c:pt idx="6238">
                  <c:v>0.29125000000000001</c:v>
                </c:pt>
                <c:pt idx="6239">
                  <c:v>0.29121999999999998</c:v>
                </c:pt>
                <c:pt idx="6240">
                  <c:v>0.29124</c:v>
                </c:pt>
                <c:pt idx="6241">
                  <c:v>0.29124</c:v>
                </c:pt>
                <c:pt idx="6242">
                  <c:v>0.29125000000000001</c:v>
                </c:pt>
                <c:pt idx="6243">
                  <c:v>0.29125000000000001</c:v>
                </c:pt>
                <c:pt idx="6244">
                  <c:v>0.29126000000000002</c:v>
                </c:pt>
                <c:pt idx="6245">
                  <c:v>0.29125000000000001</c:v>
                </c:pt>
                <c:pt idx="6246">
                  <c:v>0.29125000000000001</c:v>
                </c:pt>
                <c:pt idx="6247">
                  <c:v>0.29125000000000001</c:v>
                </c:pt>
                <c:pt idx="6248">
                  <c:v>0.29126000000000002</c:v>
                </c:pt>
                <c:pt idx="6249">
                  <c:v>0.29125000000000001</c:v>
                </c:pt>
                <c:pt idx="6250">
                  <c:v>0.29126000000000002</c:v>
                </c:pt>
                <c:pt idx="6251">
                  <c:v>0.29125000000000001</c:v>
                </c:pt>
                <c:pt idx="6252">
                  <c:v>0.29125000000000001</c:v>
                </c:pt>
                <c:pt idx="6253">
                  <c:v>0.29125000000000001</c:v>
                </c:pt>
                <c:pt idx="6254">
                  <c:v>0.29127999999999998</c:v>
                </c:pt>
                <c:pt idx="6255">
                  <c:v>0.29125000000000001</c:v>
                </c:pt>
                <c:pt idx="6256">
                  <c:v>0.29125000000000001</c:v>
                </c:pt>
                <c:pt idx="6257">
                  <c:v>0.29125000000000001</c:v>
                </c:pt>
                <c:pt idx="6258">
                  <c:v>0.29126000000000002</c:v>
                </c:pt>
                <c:pt idx="6259">
                  <c:v>0.29125000000000001</c:v>
                </c:pt>
                <c:pt idx="6260">
                  <c:v>0.29125000000000001</c:v>
                </c:pt>
                <c:pt idx="6261">
                  <c:v>0.29124</c:v>
                </c:pt>
                <c:pt idx="6262">
                  <c:v>0.29124</c:v>
                </c:pt>
                <c:pt idx="6263">
                  <c:v>0.29124</c:v>
                </c:pt>
                <c:pt idx="6264">
                  <c:v>0.29125000000000001</c:v>
                </c:pt>
                <c:pt idx="6265">
                  <c:v>0.29121999999999998</c:v>
                </c:pt>
                <c:pt idx="6266">
                  <c:v>0.29124</c:v>
                </c:pt>
                <c:pt idx="6267">
                  <c:v>0.29121999999999998</c:v>
                </c:pt>
                <c:pt idx="6268">
                  <c:v>0.29121999999999998</c:v>
                </c:pt>
                <c:pt idx="6269">
                  <c:v>0.29121000000000002</c:v>
                </c:pt>
                <c:pt idx="6270">
                  <c:v>0.29124</c:v>
                </c:pt>
                <c:pt idx="6271">
                  <c:v>0.29121000000000002</c:v>
                </c:pt>
                <c:pt idx="6272">
                  <c:v>0.29121000000000002</c:v>
                </c:pt>
                <c:pt idx="6273">
                  <c:v>0.29121000000000002</c:v>
                </c:pt>
                <c:pt idx="6274">
                  <c:v>0.29121000000000002</c:v>
                </c:pt>
                <c:pt idx="6275">
                  <c:v>0.29120000000000001</c:v>
                </c:pt>
                <c:pt idx="6276">
                  <c:v>0.29121000000000002</c:v>
                </c:pt>
                <c:pt idx="6277">
                  <c:v>0.29120000000000001</c:v>
                </c:pt>
                <c:pt idx="6278">
                  <c:v>0.29120000000000001</c:v>
                </c:pt>
                <c:pt idx="6279">
                  <c:v>0.29120000000000001</c:v>
                </c:pt>
                <c:pt idx="6280">
                  <c:v>0.29121000000000002</c:v>
                </c:pt>
                <c:pt idx="6281">
                  <c:v>0.29120000000000001</c:v>
                </c:pt>
                <c:pt idx="6282">
                  <c:v>0.29121000000000002</c:v>
                </c:pt>
                <c:pt idx="6283">
                  <c:v>0.29120000000000001</c:v>
                </c:pt>
                <c:pt idx="6284">
                  <c:v>0.29120000000000001</c:v>
                </c:pt>
                <c:pt idx="6285">
                  <c:v>0.29117999999999999</c:v>
                </c:pt>
                <c:pt idx="6286">
                  <c:v>0.29121000000000002</c:v>
                </c:pt>
                <c:pt idx="6287">
                  <c:v>0.29120000000000001</c:v>
                </c:pt>
                <c:pt idx="6288">
                  <c:v>0.29120000000000001</c:v>
                </c:pt>
                <c:pt idx="6289">
                  <c:v>0.29120000000000001</c:v>
                </c:pt>
                <c:pt idx="6290">
                  <c:v>0.29121000000000002</c:v>
                </c:pt>
                <c:pt idx="6291">
                  <c:v>0.29121000000000002</c:v>
                </c:pt>
                <c:pt idx="6292">
                  <c:v>0.29121999999999998</c:v>
                </c:pt>
                <c:pt idx="6293">
                  <c:v>0.29121000000000002</c:v>
                </c:pt>
                <c:pt idx="6294">
                  <c:v>0.29121000000000002</c:v>
                </c:pt>
                <c:pt idx="6295">
                  <c:v>0.29121000000000002</c:v>
                </c:pt>
                <c:pt idx="6296">
                  <c:v>0.29121999999999998</c:v>
                </c:pt>
                <c:pt idx="6297">
                  <c:v>0.29121999999999998</c:v>
                </c:pt>
                <c:pt idx="6298">
                  <c:v>0.29124</c:v>
                </c:pt>
                <c:pt idx="6299">
                  <c:v>0.29121999999999998</c:v>
                </c:pt>
                <c:pt idx="6300">
                  <c:v>0.29121999999999998</c:v>
                </c:pt>
                <c:pt idx="6301">
                  <c:v>0.29121999999999998</c:v>
                </c:pt>
                <c:pt idx="6302">
                  <c:v>0.29125000000000001</c:v>
                </c:pt>
                <c:pt idx="6303">
                  <c:v>0.29121999999999998</c:v>
                </c:pt>
                <c:pt idx="6304">
                  <c:v>0.29124</c:v>
                </c:pt>
                <c:pt idx="6305">
                  <c:v>0.29124</c:v>
                </c:pt>
                <c:pt idx="6306">
                  <c:v>0.29125000000000001</c:v>
                </c:pt>
                <c:pt idx="6307">
                  <c:v>0.29124</c:v>
                </c:pt>
                <c:pt idx="6308">
                  <c:v>0.29125000000000001</c:v>
                </c:pt>
                <c:pt idx="6309">
                  <c:v>0.29124</c:v>
                </c:pt>
                <c:pt idx="6310">
                  <c:v>0.29124</c:v>
                </c:pt>
                <c:pt idx="6311">
                  <c:v>0.29124</c:v>
                </c:pt>
                <c:pt idx="6312">
                  <c:v>0.29125000000000001</c:v>
                </c:pt>
                <c:pt idx="6313">
                  <c:v>0.29124</c:v>
                </c:pt>
                <c:pt idx="6314">
                  <c:v>0.29125000000000001</c:v>
                </c:pt>
                <c:pt idx="6315">
                  <c:v>0.29124</c:v>
                </c:pt>
                <c:pt idx="6316">
                  <c:v>0.29124</c:v>
                </c:pt>
                <c:pt idx="6317">
                  <c:v>0.29121999999999998</c:v>
                </c:pt>
                <c:pt idx="6318">
                  <c:v>0.29125000000000001</c:v>
                </c:pt>
                <c:pt idx="6319">
                  <c:v>0.29121999999999998</c:v>
                </c:pt>
                <c:pt idx="6320">
                  <c:v>0.29121999999999998</c:v>
                </c:pt>
                <c:pt idx="6321">
                  <c:v>0.29121999999999998</c:v>
                </c:pt>
                <c:pt idx="6322">
                  <c:v>0.29124</c:v>
                </c:pt>
                <c:pt idx="6323">
                  <c:v>0.29121999999999998</c:v>
                </c:pt>
                <c:pt idx="6324">
                  <c:v>0.29124</c:v>
                </c:pt>
                <c:pt idx="6325">
                  <c:v>0.29121999999999998</c:v>
                </c:pt>
                <c:pt idx="6326">
                  <c:v>0.29121999999999998</c:v>
                </c:pt>
                <c:pt idx="6327">
                  <c:v>0.29121999999999998</c:v>
                </c:pt>
                <c:pt idx="6328">
                  <c:v>0.29124</c:v>
                </c:pt>
                <c:pt idx="6329">
                  <c:v>0.29121999999999998</c:v>
                </c:pt>
                <c:pt idx="6330">
                  <c:v>0.29124</c:v>
                </c:pt>
                <c:pt idx="6331">
                  <c:v>0.29121999999999998</c:v>
                </c:pt>
                <c:pt idx="6332">
                  <c:v>0.29121999999999998</c:v>
                </c:pt>
                <c:pt idx="6333">
                  <c:v>0.29121999999999998</c:v>
                </c:pt>
                <c:pt idx="6334">
                  <c:v>0.29125000000000001</c:v>
                </c:pt>
                <c:pt idx="6335">
                  <c:v>0.29121999999999998</c:v>
                </c:pt>
                <c:pt idx="6336">
                  <c:v>0.29124</c:v>
                </c:pt>
                <c:pt idx="6337">
                  <c:v>0.29124</c:v>
                </c:pt>
                <c:pt idx="6338">
                  <c:v>0.29125000000000001</c:v>
                </c:pt>
                <c:pt idx="6339">
                  <c:v>0.29124</c:v>
                </c:pt>
                <c:pt idx="6340">
                  <c:v>0.29125000000000001</c:v>
                </c:pt>
                <c:pt idx="6341">
                  <c:v>0.29124</c:v>
                </c:pt>
                <c:pt idx="6342">
                  <c:v>0.29124</c:v>
                </c:pt>
                <c:pt idx="6343">
                  <c:v>0.29124</c:v>
                </c:pt>
                <c:pt idx="6344">
                  <c:v>0.29125000000000001</c:v>
                </c:pt>
                <c:pt idx="6345">
                  <c:v>0.29124</c:v>
                </c:pt>
                <c:pt idx="6346">
                  <c:v>0.29125000000000001</c:v>
                </c:pt>
                <c:pt idx="6347">
                  <c:v>0.29124</c:v>
                </c:pt>
                <c:pt idx="6348">
                  <c:v>0.29124</c:v>
                </c:pt>
                <c:pt idx="6349">
                  <c:v>0.29124</c:v>
                </c:pt>
                <c:pt idx="6350">
                  <c:v>0.29126000000000002</c:v>
                </c:pt>
                <c:pt idx="6351">
                  <c:v>0.29124</c:v>
                </c:pt>
                <c:pt idx="6352">
                  <c:v>0.29124</c:v>
                </c:pt>
                <c:pt idx="6353">
                  <c:v>0.29124</c:v>
                </c:pt>
                <c:pt idx="6354">
                  <c:v>0.29125000000000001</c:v>
                </c:pt>
                <c:pt idx="6355">
                  <c:v>0.29124</c:v>
                </c:pt>
                <c:pt idx="6356">
                  <c:v>0.29124</c:v>
                </c:pt>
                <c:pt idx="6357">
                  <c:v>0.29121999999999998</c:v>
                </c:pt>
                <c:pt idx="6358">
                  <c:v>0.29121000000000002</c:v>
                </c:pt>
                <c:pt idx="6359">
                  <c:v>0.29121999999999998</c:v>
                </c:pt>
                <c:pt idx="6360">
                  <c:v>0.29121999999999998</c:v>
                </c:pt>
                <c:pt idx="6361">
                  <c:v>0.29121000000000002</c:v>
                </c:pt>
                <c:pt idx="6362">
                  <c:v>0.29121999999999998</c:v>
                </c:pt>
                <c:pt idx="6363">
                  <c:v>0.29121000000000002</c:v>
                </c:pt>
                <c:pt idx="6364">
                  <c:v>0.29121000000000002</c:v>
                </c:pt>
                <c:pt idx="6365">
                  <c:v>0.29120000000000001</c:v>
                </c:pt>
                <c:pt idx="6366">
                  <c:v>0.29121999999999998</c:v>
                </c:pt>
                <c:pt idx="6367">
                  <c:v>0.29120000000000001</c:v>
                </c:pt>
                <c:pt idx="6368">
                  <c:v>0.29120000000000001</c:v>
                </c:pt>
                <c:pt idx="6369">
                  <c:v>0.29120000000000001</c:v>
                </c:pt>
                <c:pt idx="6370">
                  <c:v>0.29121000000000002</c:v>
                </c:pt>
                <c:pt idx="6371">
                  <c:v>0.29120000000000001</c:v>
                </c:pt>
                <c:pt idx="6372">
                  <c:v>0.29121000000000002</c:v>
                </c:pt>
                <c:pt idx="6373">
                  <c:v>0.29120000000000001</c:v>
                </c:pt>
                <c:pt idx="6374">
                  <c:v>0.29120000000000001</c:v>
                </c:pt>
                <c:pt idx="6375">
                  <c:v>0.29120000000000001</c:v>
                </c:pt>
                <c:pt idx="6376">
                  <c:v>0.29121000000000002</c:v>
                </c:pt>
                <c:pt idx="6377">
                  <c:v>0.29121000000000002</c:v>
                </c:pt>
                <c:pt idx="6378">
                  <c:v>0.29121999999999998</c:v>
                </c:pt>
                <c:pt idx="6379">
                  <c:v>0.29121000000000002</c:v>
                </c:pt>
                <c:pt idx="6380">
                  <c:v>0.29121999999999998</c:v>
                </c:pt>
                <c:pt idx="6381">
                  <c:v>0.29121999999999998</c:v>
                </c:pt>
                <c:pt idx="6382">
                  <c:v>0.29125000000000001</c:v>
                </c:pt>
                <c:pt idx="6383">
                  <c:v>0.29121999999999998</c:v>
                </c:pt>
                <c:pt idx="6384">
                  <c:v>0.29124</c:v>
                </c:pt>
                <c:pt idx="6385">
                  <c:v>0.29124</c:v>
                </c:pt>
                <c:pt idx="6386">
                  <c:v>0.29126000000000002</c:v>
                </c:pt>
                <c:pt idx="6387">
                  <c:v>0.29125000000000001</c:v>
                </c:pt>
                <c:pt idx="6388">
                  <c:v>0.29126000000000002</c:v>
                </c:pt>
                <c:pt idx="6389">
                  <c:v>0.29126000000000002</c:v>
                </c:pt>
                <c:pt idx="6390">
                  <c:v>0.29125000000000001</c:v>
                </c:pt>
                <c:pt idx="6391">
                  <c:v>0.29126000000000002</c:v>
                </c:pt>
                <c:pt idx="6392">
                  <c:v>0.29127999999999998</c:v>
                </c:pt>
                <c:pt idx="6393">
                  <c:v>0.29127999999999998</c:v>
                </c:pt>
                <c:pt idx="6394">
                  <c:v>0.29128999999999999</c:v>
                </c:pt>
                <c:pt idx="6395">
                  <c:v>0.29127999999999998</c:v>
                </c:pt>
                <c:pt idx="6396">
                  <c:v>0.29127999999999998</c:v>
                </c:pt>
                <c:pt idx="6397">
                  <c:v>0.29127999999999998</c:v>
                </c:pt>
                <c:pt idx="6398">
                  <c:v>0.2913</c:v>
                </c:pt>
                <c:pt idx="6399">
                  <c:v>0.29127999999999998</c:v>
                </c:pt>
                <c:pt idx="6400">
                  <c:v>0.29128999999999999</c:v>
                </c:pt>
                <c:pt idx="6401">
                  <c:v>0.29128999999999999</c:v>
                </c:pt>
                <c:pt idx="6402">
                  <c:v>0.2913</c:v>
                </c:pt>
                <c:pt idx="6403">
                  <c:v>0.29128999999999999</c:v>
                </c:pt>
                <c:pt idx="6404">
                  <c:v>0.2913</c:v>
                </c:pt>
                <c:pt idx="6405">
                  <c:v>0.29128999999999999</c:v>
                </c:pt>
                <c:pt idx="6406">
                  <c:v>0.29128999999999999</c:v>
                </c:pt>
                <c:pt idx="6407">
                  <c:v>0.29128999999999999</c:v>
                </c:pt>
                <c:pt idx="6408">
                  <c:v>0.2913</c:v>
                </c:pt>
                <c:pt idx="6409">
                  <c:v>0.2913</c:v>
                </c:pt>
                <c:pt idx="6410">
                  <c:v>0.29131000000000001</c:v>
                </c:pt>
                <c:pt idx="6411">
                  <c:v>0.2913</c:v>
                </c:pt>
                <c:pt idx="6412">
                  <c:v>0.2913</c:v>
                </c:pt>
                <c:pt idx="6413">
                  <c:v>0.2913</c:v>
                </c:pt>
                <c:pt idx="6414">
                  <c:v>0.29132999999999998</c:v>
                </c:pt>
                <c:pt idx="6415">
                  <c:v>0.2913</c:v>
                </c:pt>
                <c:pt idx="6416">
                  <c:v>0.29131000000000001</c:v>
                </c:pt>
                <c:pt idx="6417">
                  <c:v>0.29131000000000001</c:v>
                </c:pt>
                <c:pt idx="6418">
                  <c:v>0.29132999999999998</c:v>
                </c:pt>
                <c:pt idx="6419">
                  <c:v>0.29131000000000001</c:v>
                </c:pt>
                <c:pt idx="6420">
                  <c:v>0.29132999999999998</c:v>
                </c:pt>
                <c:pt idx="6421">
                  <c:v>0.29132999999999998</c:v>
                </c:pt>
                <c:pt idx="6422">
                  <c:v>0.29132999999999998</c:v>
                </c:pt>
                <c:pt idx="6423">
                  <c:v>0.29132999999999998</c:v>
                </c:pt>
                <c:pt idx="6424">
                  <c:v>0.29133999999999999</c:v>
                </c:pt>
                <c:pt idx="6425">
                  <c:v>0.29132999999999998</c:v>
                </c:pt>
                <c:pt idx="6426">
                  <c:v>0.29133999999999999</c:v>
                </c:pt>
                <c:pt idx="6427">
                  <c:v>0.29133999999999999</c:v>
                </c:pt>
                <c:pt idx="6428">
                  <c:v>0.29133999999999999</c:v>
                </c:pt>
                <c:pt idx="6429">
                  <c:v>0.29132999999999998</c:v>
                </c:pt>
                <c:pt idx="6430">
                  <c:v>0.29135</c:v>
                </c:pt>
                <c:pt idx="6431">
                  <c:v>0.29132999999999998</c:v>
                </c:pt>
                <c:pt idx="6432">
                  <c:v>0.29133999999999999</c:v>
                </c:pt>
                <c:pt idx="6433">
                  <c:v>0.29133999999999999</c:v>
                </c:pt>
                <c:pt idx="6434">
                  <c:v>0.29135</c:v>
                </c:pt>
                <c:pt idx="6435">
                  <c:v>0.29133999999999999</c:v>
                </c:pt>
                <c:pt idx="6436">
                  <c:v>0.29133999999999999</c:v>
                </c:pt>
                <c:pt idx="6437">
                  <c:v>0.29132999999999998</c:v>
                </c:pt>
                <c:pt idx="6438">
                  <c:v>0.29132999999999998</c:v>
                </c:pt>
                <c:pt idx="6439">
                  <c:v>0.29132999999999998</c:v>
                </c:pt>
                <c:pt idx="6440">
                  <c:v>0.29133999999999999</c:v>
                </c:pt>
                <c:pt idx="6441">
                  <c:v>0.29131000000000001</c:v>
                </c:pt>
                <c:pt idx="6442">
                  <c:v>0.29132999999999998</c:v>
                </c:pt>
                <c:pt idx="6443">
                  <c:v>0.29131000000000001</c:v>
                </c:pt>
                <c:pt idx="6444">
                  <c:v>0.29131000000000001</c:v>
                </c:pt>
                <c:pt idx="6445">
                  <c:v>0.2913</c:v>
                </c:pt>
                <c:pt idx="6446">
                  <c:v>0.29132999999999998</c:v>
                </c:pt>
                <c:pt idx="6447">
                  <c:v>0.2913</c:v>
                </c:pt>
                <c:pt idx="6448">
                  <c:v>0.2913</c:v>
                </c:pt>
                <c:pt idx="6449">
                  <c:v>0.2913</c:v>
                </c:pt>
                <c:pt idx="6450">
                  <c:v>0.2913</c:v>
                </c:pt>
                <c:pt idx="6451">
                  <c:v>0.29128999999999999</c:v>
                </c:pt>
                <c:pt idx="6452">
                  <c:v>0.2913</c:v>
                </c:pt>
                <c:pt idx="6453">
                  <c:v>0.29128999999999999</c:v>
                </c:pt>
                <c:pt idx="6454">
                  <c:v>0.29128999999999999</c:v>
                </c:pt>
                <c:pt idx="6455">
                  <c:v>0.29128999999999999</c:v>
                </c:pt>
                <c:pt idx="6456">
                  <c:v>0.2913</c:v>
                </c:pt>
                <c:pt idx="6457">
                  <c:v>0.29128999999999999</c:v>
                </c:pt>
                <c:pt idx="6458">
                  <c:v>0.2913</c:v>
                </c:pt>
                <c:pt idx="6459">
                  <c:v>0.29128999999999999</c:v>
                </c:pt>
                <c:pt idx="6460">
                  <c:v>0.2913</c:v>
                </c:pt>
                <c:pt idx="6461">
                  <c:v>0.29128999999999999</c:v>
                </c:pt>
                <c:pt idx="6462">
                  <c:v>0.29131000000000001</c:v>
                </c:pt>
                <c:pt idx="6463">
                  <c:v>0.2913</c:v>
                </c:pt>
                <c:pt idx="6464">
                  <c:v>0.2913</c:v>
                </c:pt>
                <c:pt idx="6465">
                  <c:v>0.29131000000000001</c:v>
                </c:pt>
                <c:pt idx="6466">
                  <c:v>0.29132999999999998</c:v>
                </c:pt>
                <c:pt idx="6467">
                  <c:v>0.29131000000000001</c:v>
                </c:pt>
                <c:pt idx="6468">
                  <c:v>0.29132999999999998</c:v>
                </c:pt>
                <c:pt idx="6469">
                  <c:v>0.29132999999999998</c:v>
                </c:pt>
                <c:pt idx="6470">
                  <c:v>0.29132999999999998</c:v>
                </c:pt>
                <c:pt idx="6471">
                  <c:v>0.29132999999999998</c:v>
                </c:pt>
                <c:pt idx="6472">
                  <c:v>0.29133999999999999</c:v>
                </c:pt>
                <c:pt idx="6473">
                  <c:v>0.29133999999999999</c:v>
                </c:pt>
                <c:pt idx="6474">
                  <c:v>0.29135</c:v>
                </c:pt>
                <c:pt idx="6475">
                  <c:v>0.29133999999999999</c:v>
                </c:pt>
                <c:pt idx="6476">
                  <c:v>0.29135</c:v>
                </c:pt>
                <c:pt idx="6477">
                  <c:v>0.29133999999999999</c:v>
                </c:pt>
                <c:pt idx="6478">
                  <c:v>0.29137000000000002</c:v>
                </c:pt>
                <c:pt idx="6479">
                  <c:v>0.29135</c:v>
                </c:pt>
                <c:pt idx="6480">
                  <c:v>0.29135</c:v>
                </c:pt>
                <c:pt idx="6481">
                  <c:v>0.29137000000000002</c:v>
                </c:pt>
                <c:pt idx="6482">
                  <c:v>0.29137999999999997</c:v>
                </c:pt>
                <c:pt idx="6483">
                  <c:v>0.29137000000000002</c:v>
                </c:pt>
                <c:pt idx="6484">
                  <c:v>0.29137999999999997</c:v>
                </c:pt>
                <c:pt idx="6485">
                  <c:v>0.29137000000000002</c:v>
                </c:pt>
                <c:pt idx="6486">
                  <c:v>0.29137000000000002</c:v>
                </c:pt>
                <c:pt idx="6487">
                  <c:v>0.29137000000000002</c:v>
                </c:pt>
                <c:pt idx="6488">
                  <c:v>0.29137999999999997</c:v>
                </c:pt>
                <c:pt idx="6489">
                  <c:v>0.29137000000000002</c:v>
                </c:pt>
                <c:pt idx="6490">
                  <c:v>0.29137999999999997</c:v>
                </c:pt>
                <c:pt idx="6491">
                  <c:v>0.29137999999999997</c:v>
                </c:pt>
                <c:pt idx="6492">
                  <c:v>0.29137999999999997</c:v>
                </c:pt>
                <c:pt idx="6493">
                  <c:v>0.29137000000000002</c:v>
                </c:pt>
                <c:pt idx="6494">
                  <c:v>0.29138999999999998</c:v>
                </c:pt>
                <c:pt idx="6495">
                  <c:v>0.29137000000000002</c:v>
                </c:pt>
                <c:pt idx="6496">
                  <c:v>0.29137999999999997</c:v>
                </c:pt>
                <c:pt idx="6497">
                  <c:v>0.29137999999999997</c:v>
                </c:pt>
                <c:pt idx="6498">
                  <c:v>0.29138999999999998</c:v>
                </c:pt>
                <c:pt idx="6499">
                  <c:v>0.29137999999999997</c:v>
                </c:pt>
                <c:pt idx="6500">
                  <c:v>0.29138999999999998</c:v>
                </c:pt>
                <c:pt idx="6501">
                  <c:v>0.29137999999999997</c:v>
                </c:pt>
                <c:pt idx="6502">
                  <c:v>0.29137000000000002</c:v>
                </c:pt>
                <c:pt idx="6503">
                  <c:v>0.29137999999999997</c:v>
                </c:pt>
                <c:pt idx="6504">
                  <c:v>0.29138999999999998</c:v>
                </c:pt>
                <c:pt idx="6505">
                  <c:v>0.29137999999999997</c:v>
                </c:pt>
                <c:pt idx="6506">
                  <c:v>0.29138999999999998</c:v>
                </c:pt>
                <c:pt idx="6507">
                  <c:v>0.29137999999999997</c:v>
                </c:pt>
                <c:pt idx="6508">
                  <c:v>0.29137999999999997</c:v>
                </c:pt>
                <c:pt idx="6509">
                  <c:v>0.29137999999999997</c:v>
                </c:pt>
                <c:pt idx="6510">
                  <c:v>0.29141</c:v>
                </c:pt>
                <c:pt idx="6511">
                  <c:v>0.29137999999999997</c:v>
                </c:pt>
                <c:pt idx="6512">
                  <c:v>0.29138999999999998</c:v>
                </c:pt>
                <c:pt idx="6513">
                  <c:v>0.29138999999999998</c:v>
                </c:pt>
                <c:pt idx="6514">
                  <c:v>0.29141</c:v>
                </c:pt>
                <c:pt idx="6515">
                  <c:v>0.29138999999999998</c:v>
                </c:pt>
                <c:pt idx="6516">
                  <c:v>0.29141</c:v>
                </c:pt>
                <c:pt idx="6517">
                  <c:v>0.29138999999999998</c:v>
                </c:pt>
                <c:pt idx="6518">
                  <c:v>0.29138999999999998</c:v>
                </c:pt>
                <c:pt idx="6519">
                  <c:v>0.29138999999999998</c:v>
                </c:pt>
                <c:pt idx="6520">
                  <c:v>0.29141</c:v>
                </c:pt>
                <c:pt idx="6521">
                  <c:v>0.29138999999999998</c:v>
                </c:pt>
                <c:pt idx="6522">
                  <c:v>0.29141</c:v>
                </c:pt>
                <c:pt idx="6523">
                  <c:v>0.29141</c:v>
                </c:pt>
                <c:pt idx="6524">
                  <c:v>0.29141</c:v>
                </c:pt>
                <c:pt idx="6525">
                  <c:v>0.29138999999999998</c:v>
                </c:pt>
                <c:pt idx="6526">
                  <c:v>0.29142000000000001</c:v>
                </c:pt>
                <c:pt idx="6527">
                  <c:v>0.29138999999999998</c:v>
                </c:pt>
                <c:pt idx="6528">
                  <c:v>0.29141</c:v>
                </c:pt>
                <c:pt idx="6529">
                  <c:v>0.29141</c:v>
                </c:pt>
                <c:pt idx="6530">
                  <c:v>0.29142000000000001</c:v>
                </c:pt>
                <c:pt idx="6531">
                  <c:v>0.29141</c:v>
                </c:pt>
                <c:pt idx="6532">
                  <c:v>0.29142000000000001</c:v>
                </c:pt>
                <c:pt idx="6533">
                  <c:v>0.29141</c:v>
                </c:pt>
                <c:pt idx="6534">
                  <c:v>0.29141</c:v>
                </c:pt>
                <c:pt idx="6535">
                  <c:v>0.29141</c:v>
                </c:pt>
                <c:pt idx="6536">
                  <c:v>0.29142000000000001</c:v>
                </c:pt>
                <c:pt idx="6537">
                  <c:v>0.29141</c:v>
                </c:pt>
                <c:pt idx="6538">
                  <c:v>0.29142000000000001</c:v>
                </c:pt>
                <c:pt idx="6539">
                  <c:v>0.29141</c:v>
                </c:pt>
                <c:pt idx="6540">
                  <c:v>0.29141</c:v>
                </c:pt>
                <c:pt idx="6541">
                  <c:v>0.29138999999999998</c:v>
                </c:pt>
                <c:pt idx="6542">
                  <c:v>0.29142000000000001</c:v>
                </c:pt>
                <c:pt idx="6543">
                  <c:v>0.29138999999999998</c:v>
                </c:pt>
                <c:pt idx="6544">
                  <c:v>0.29138999999999998</c:v>
                </c:pt>
                <c:pt idx="6545">
                  <c:v>0.29138999999999998</c:v>
                </c:pt>
                <c:pt idx="6546">
                  <c:v>0.29141</c:v>
                </c:pt>
                <c:pt idx="6547">
                  <c:v>0.29138999999999998</c:v>
                </c:pt>
                <c:pt idx="6548">
                  <c:v>0.29138999999999998</c:v>
                </c:pt>
                <c:pt idx="6549">
                  <c:v>0.29137999999999997</c:v>
                </c:pt>
                <c:pt idx="6550">
                  <c:v>0.29137999999999997</c:v>
                </c:pt>
                <c:pt idx="6551">
                  <c:v>0.29137999999999997</c:v>
                </c:pt>
                <c:pt idx="6552">
                  <c:v>0.29138999999999998</c:v>
                </c:pt>
                <c:pt idx="6553">
                  <c:v>0.29137999999999997</c:v>
                </c:pt>
                <c:pt idx="6554">
                  <c:v>0.29137999999999997</c:v>
                </c:pt>
                <c:pt idx="6555">
                  <c:v>0.29137000000000002</c:v>
                </c:pt>
                <c:pt idx="6556">
                  <c:v>0.29137000000000002</c:v>
                </c:pt>
                <c:pt idx="6557">
                  <c:v>0.29137000000000002</c:v>
                </c:pt>
                <c:pt idx="6558">
                  <c:v>0.29138999999999998</c:v>
                </c:pt>
                <c:pt idx="6559">
                  <c:v>0.29137000000000002</c:v>
                </c:pt>
                <c:pt idx="6560">
                  <c:v>0.29137000000000002</c:v>
                </c:pt>
                <c:pt idx="6561">
                  <c:v>0.29137000000000002</c:v>
                </c:pt>
                <c:pt idx="6562">
                  <c:v>0.29137999999999997</c:v>
                </c:pt>
                <c:pt idx="6563">
                  <c:v>0.29137000000000002</c:v>
                </c:pt>
                <c:pt idx="6564">
                  <c:v>0.29137999999999997</c:v>
                </c:pt>
                <c:pt idx="6565">
                  <c:v>0.29137000000000002</c:v>
                </c:pt>
                <c:pt idx="6566">
                  <c:v>0.29137000000000002</c:v>
                </c:pt>
                <c:pt idx="6567">
                  <c:v>0.29137000000000002</c:v>
                </c:pt>
                <c:pt idx="6568">
                  <c:v>0.29137999999999997</c:v>
                </c:pt>
                <c:pt idx="6569">
                  <c:v>0.29137000000000002</c:v>
                </c:pt>
                <c:pt idx="6570">
                  <c:v>0.29137999999999997</c:v>
                </c:pt>
                <c:pt idx="6571">
                  <c:v>0.29137000000000002</c:v>
                </c:pt>
                <c:pt idx="6572">
                  <c:v>0.29137000000000002</c:v>
                </c:pt>
                <c:pt idx="6573">
                  <c:v>0.29137000000000002</c:v>
                </c:pt>
                <c:pt idx="6574">
                  <c:v>0.29138999999999998</c:v>
                </c:pt>
                <c:pt idx="6575">
                  <c:v>0.29137000000000002</c:v>
                </c:pt>
                <c:pt idx="6576">
                  <c:v>0.29137999999999997</c:v>
                </c:pt>
                <c:pt idx="6577">
                  <c:v>0.29137999999999997</c:v>
                </c:pt>
                <c:pt idx="6578">
                  <c:v>0.29138999999999998</c:v>
                </c:pt>
                <c:pt idx="6579">
                  <c:v>0.29137999999999997</c:v>
                </c:pt>
                <c:pt idx="6580">
                  <c:v>0.29138999999999998</c:v>
                </c:pt>
                <c:pt idx="6581">
                  <c:v>0.29137999999999997</c:v>
                </c:pt>
                <c:pt idx="6582">
                  <c:v>0.29137999999999997</c:v>
                </c:pt>
                <c:pt idx="6583">
                  <c:v>0.29137999999999997</c:v>
                </c:pt>
                <c:pt idx="6584">
                  <c:v>0.29138999999999998</c:v>
                </c:pt>
                <c:pt idx="6585">
                  <c:v>0.29137999999999997</c:v>
                </c:pt>
                <c:pt idx="6586">
                  <c:v>0.29138999999999998</c:v>
                </c:pt>
                <c:pt idx="6587">
                  <c:v>0.29138999999999998</c:v>
                </c:pt>
                <c:pt idx="6588">
                  <c:v>0.29138999999999998</c:v>
                </c:pt>
                <c:pt idx="6589">
                  <c:v>0.29137999999999997</c:v>
                </c:pt>
                <c:pt idx="6590">
                  <c:v>0.29141</c:v>
                </c:pt>
                <c:pt idx="6591">
                  <c:v>0.29137999999999997</c:v>
                </c:pt>
                <c:pt idx="6592">
                  <c:v>0.29138999999999998</c:v>
                </c:pt>
                <c:pt idx="6593">
                  <c:v>0.29138999999999998</c:v>
                </c:pt>
                <c:pt idx="6594">
                  <c:v>0.29141</c:v>
                </c:pt>
                <c:pt idx="6595">
                  <c:v>0.29138999999999998</c:v>
                </c:pt>
                <c:pt idx="6596">
                  <c:v>0.29141</c:v>
                </c:pt>
                <c:pt idx="6597">
                  <c:v>0.29138999999999998</c:v>
                </c:pt>
                <c:pt idx="6598">
                  <c:v>0.29138999999999998</c:v>
                </c:pt>
                <c:pt idx="6599">
                  <c:v>0.29138999999999998</c:v>
                </c:pt>
                <c:pt idx="6600">
                  <c:v>0.29141</c:v>
                </c:pt>
                <c:pt idx="6601">
                  <c:v>0.29138999999999998</c:v>
                </c:pt>
                <c:pt idx="6602">
                  <c:v>0.29141</c:v>
                </c:pt>
                <c:pt idx="6603">
                  <c:v>0.29138999999999998</c:v>
                </c:pt>
                <c:pt idx="6604">
                  <c:v>0.29138999999999998</c:v>
                </c:pt>
                <c:pt idx="6605">
                  <c:v>0.29138999999999998</c:v>
                </c:pt>
                <c:pt idx="6606">
                  <c:v>0.29141</c:v>
                </c:pt>
                <c:pt idx="6607">
                  <c:v>0.29138999999999998</c:v>
                </c:pt>
                <c:pt idx="6608">
                  <c:v>0.29138999999999998</c:v>
                </c:pt>
                <c:pt idx="6609">
                  <c:v>0.29138999999999998</c:v>
                </c:pt>
                <c:pt idx="6610">
                  <c:v>0.29141</c:v>
                </c:pt>
                <c:pt idx="6611">
                  <c:v>0.29138999999999998</c:v>
                </c:pt>
                <c:pt idx="6612">
                  <c:v>0.29141</c:v>
                </c:pt>
                <c:pt idx="6613">
                  <c:v>0.29138999999999998</c:v>
                </c:pt>
                <c:pt idx="6614">
                  <c:v>0.29138999999999998</c:v>
                </c:pt>
                <c:pt idx="6615">
                  <c:v>0.29138999999999998</c:v>
                </c:pt>
                <c:pt idx="6616">
                  <c:v>0.29141</c:v>
                </c:pt>
                <c:pt idx="6617">
                  <c:v>0.29138999999999998</c:v>
                </c:pt>
                <c:pt idx="6618">
                  <c:v>0.29141</c:v>
                </c:pt>
                <c:pt idx="6619">
                  <c:v>0.29138999999999998</c:v>
                </c:pt>
                <c:pt idx="6620">
                  <c:v>0.29138999999999998</c:v>
                </c:pt>
                <c:pt idx="6621">
                  <c:v>0.29138999999999998</c:v>
                </c:pt>
                <c:pt idx="6622">
                  <c:v>0.29142000000000001</c:v>
                </c:pt>
                <c:pt idx="6623">
                  <c:v>0.29138999999999998</c:v>
                </c:pt>
                <c:pt idx="6624">
                  <c:v>0.29141</c:v>
                </c:pt>
                <c:pt idx="6625">
                  <c:v>0.29141</c:v>
                </c:pt>
                <c:pt idx="6626">
                  <c:v>0.29142000000000001</c:v>
                </c:pt>
                <c:pt idx="6627">
                  <c:v>0.29141</c:v>
                </c:pt>
                <c:pt idx="6628">
                  <c:v>0.29142000000000001</c:v>
                </c:pt>
                <c:pt idx="6629">
                  <c:v>0.29141</c:v>
                </c:pt>
                <c:pt idx="6630">
                  <c:v>0.29141</c:v>
                </c:pt>
                <c:pt idx="6631">
                  <c:v>0.29141</c:v>
                </c:pt>
                <c:pt idx="6632">
                  <c:v>0.29142000000000001</c:v>
                </c:pt>
                <c:pt idx="6633">
                  <c:v>0.29141</c:v>
                </c:pt>
                <c:pt idx="6634">
                  <c:v>0.29142000000000001</c:v>
                </c:pt>
                <c:pt idx="6635">
                  <c:v>0.29142000000000001</c:v>
                </c:pt>
                <c:pt idx="6636">
                  <c:v>0.29142000000000001</c:v>
                </c:pt>
                <c:pt idx="6637">
                  <c:v>0.29141</c:v>
                </c:pt>
                <c:pt idx="6638">
                  <c:v>0.29143000000000002</c:v>
                </c:pt>
                <c:pt idx="6639">
                  <c:v>0.29142000000000001</c:v>
                </c:pt>
                <c:pt idx="6640">
                  <c:v>0.29142000000000001</c:v>
                </c:pt>
                <c:pt idx="6641">
                  <c:v>0.29142000000000001</c:v>
                </c:pt>
                <c:pt idx="6642">
                  <c:v>0.29143000000000002</c:v>
                </c:pt>
                <c:pt idx="6643">
                  <c:v>0.29143000000000002</c:v>
                </c:pt>
                <c:pt idx="6644">
                  <c:v>0.29144999999999999</c:v>
                </c:pt>
                <c:pt idx="6645">
                  <c:v>0.29143000000000002</c:v>
                </c:pt>
                <c:pt idx="6646">
                  <c:v>0.29143000000000002</c:v>
                </c:pt>
                <c:pt idx="6647">
                  <c:v>0.29143000000000002</c:v>
                </c:pt>
                <c:pt idx="6648">
                  <c:v>0.29144999999999999</c:v>
                </c:pt>
                <c:pt idx="6649">
                  <c:v>0.29144999999999999</c:v>
                </c:pt>
                <c:pt idx="6650">
                  <c:v>0.29146</c:v>
                </c:pt>
                <c:pt idx="6651">
                  <c:v>0.29144999999999999</c:v>
                </c:pt>
                <c:pt idx="6652">
                  <c:v>0.29144999999999999</c:v>
                </c:pt>
                <c:pt idx="6653">
                  <c:v>0.29144999999999999</c:v>
                </c:pt>
                <c:pt idx="6654">
                  <c:v>0.29147000000000001</c:v>
                </c:pt>
                <c:pt idx="6655">
                  <c:v>0.29146</c:v>
                </c:pt>
                <c:pt idx="6656">
                  <c:v>0.29146</c:v>
                </c:pt>
                <c:pt idx="6657">
                  <c:v>0.29147000000000001</c:v>
                </c:pt>
                <c:pt idx="6658">
                  <c:v>0.29149000000000003</c:v>
                </c:pt>
                <c:pt idx="6659">
                  <c:v>0.29147000000000001</c:v>
                </c:pt>
                <c:pt idx="6660">
                  <c:v>0.29149000000000003</c:v>
                </c:pt>
                <c:pt idx="6661">
                  <c:v>0.29149000000000003</c:v>
                </c:pt>
                <c:pt idx="6662">
                  <c:v>0.29149000000000003</c:v>
                </c:pt>
                <c:pt idx="6663">
                  <c:v>0.29149000000000003</c:v>
                </c:pt>
                <c:pt idx="6664">
                  <c:v>0.29150999999999999</c:v>
                </c:pt>
                <c:pt idx="6665">
                  <c:v>0.29149999999999998</c:v>
                </c:pt>
                <c:pt idx="6666">
                  <c:v>0.29150999999999999</c:v>
                </c:pt>
                <c:pt idx="6667">
                  <c:v>0.29149999999999998</c:v>
                </c:pt>
                <c:pt idx="6668">
                  <c:v>0.29149999999999998</c:v>
                </c:pt>
                <c:pt idx="6669">
                  <c:v>0.29149999999999998</c:v>
                </c:pt>
                <c:pt idx="6670">
                  <c:v>0.29153000000000001</c:v>
                </c:pt>
                <c:pt idx="6671">
                  <c:v>0.29149999999999998</c:v>
                </c:pt>
                <c:pt idx="6672">
                  <c:v>0.29150999999999999</c:v>
                </c:pt>
                <c:pt idx="6673">
                  <c:v>0.29150999999999999</c:v>
                </c:pt>
                <c:pt idx="6674">
                  <c:v>0.29153000000000001</c:v>
                </c:pt>
                <c:pt idx="6675">
                  <c:v>0.29150999999999999</c:v>
                </c:pt>
                <c:pt idx="6676">
                  <c:v>0.29153000000000001</c:v>
                </c:pt>
                <c:pt idx="6677">
                  <c:v>0.29150999999999999</c:v>
                </c:pt>
                <c:pt idx="6678">
                  <c:v>0.29150999999999999</c:v>
                </c:pt>
                <c:pt idx="6679">
                  <c:v>0.29150999999999999</c:v>
                </c:pt>
                <c:pt idx="6680">
                  <c:v>0.29153000000000001</c:v>
                </c:pt>
                <c:pt idx="6681">
                  <c:v>0.29150999999999999</c:v>
                </c:pt>
                <c:pt idx="6682">
                  <c:v>0.29150999999999999</c:v>
                </c:pt>
                <c:pt idx="6683">
                  <c:v>0.29149999999999998</c:v>
                </c:pt>
                <c:pt idx="6684">
                  <c:v>0.29149999999999998</c:v>
                </c:pt>
                <c:pt idx="6685">
                  <c:v>0.29149999999999998</c:v>
                </c:pt>
                <c:pt idx="6686">
                  <c:v>0.29150999999999999</c:v>
                </c:pt>
                <c:pt idx="6687">
                  <c:v>0.29149000000000003</c:v>
                </c:pt>
                <c:pt idx="6688">
                  <c:v>0.29149999999999998</c:v>
                </c:pt>
                <c:pt idx="6689">
                  <c:v>0.29149999999999998</c:v>
                </c:pt>
                <c:pt idx="6690">
                  <c:v>0.29149999999999998</c:v>
                </c:pt>
                <c:pt idx="6691">
                  <c:v>0.29149000000000003</c:v>
                </c:pt>
                <c:pt idx="6692">
                  <c:v>0.29149999999999998</c:v>
                </c:pt>
                <c:pt idx="6693">
                  <c:v>0.29149000000000003</c:v>
                </c:pt>
                <c:pt idx="6694">
                  <c:v>0.29149000000000003</c:v>
                </c:pt>
                <c:pt idx="6695">
                  <c:v>0.29149000000000003</c:v>
                </c:pt>
                <c:pt idx="6696">
                  <c:v>0.29149999999999998</c:v>
                </c:pt>
                <c:pt idx="6697">
                  <c:v>0.29149000000000003</c:v>
                </c:pt>
                <c:pt idx="6698">
                  <c:v>0.29149999999999998</c:v>
                </c:pt>
                <c:pt idx="6699">
                  <c:v>0.29149000000000003</c:v>
                </c:pt>
                <c:pt idx="6700">
                  <c:v>0.29149000000000003</c:v>
                </c:pt>
                <c:pt idx="6701">
                  <c:v>0.29149000000000003</c:v>
                </c:pt>
                <c:pt idx="6702">
                  <c:v>0.29150999999999999</c:v>
                </c:pt>
                <c:pt idx="6703">
                  <c:v>0.29149000000000003</c:v>
                </c:pt>
                <c:pt idx="6704">
                  <c:v>0.29149999999999998</c:v>
                </c:pt>
                <c:pt idx="6705">
                  <c:v>0.29149999999999998</c:v>
                </c:pt>
                <c:pt idx="6706">
                  <c:v>0.29150999999999999</c:v>
                </c:pt>
                <c:pt idx="6707">
                  <c:v>0.29149999999999998</c:v>
                </c:pt>
                <c:pt idx="6708">
                  <c:v>0.29153000000000001</c:v>
                </c:pt>
                <c:pt idx="6709">
                  <c:v>0.29150999999999999</c:v>
                </c:pt>
                <c:pt idx="6710">
                  <c:v>0.29150999999999999</c:v>
                </c:pt>
                <c:pt idx="6711">
                  <c:v>0.29150999999999999</c:v>
                </c:pt>
                <c:pt idx="6712">
                  <c:v>0.29153000000000001</c:v>
                </c:pt>
                <c:pt idx="6713">
                  <c:v>0.29150999999999999</c:v>
                </c:pt>
                <c:pt idx="6714">
                  <c:v>0.29154000000000002</c:v>
                </c:pt>
                <c:pt idx="6715">
                  <c:v>0.29153000000000001</c:v>
                </c:pt>
                <c:pt idx="6716">
                  <c:v>0.29153000000000001</c:v>
                </c:pt>
                <c:pt idx="6717">
                  <c:v>0.29153000000000001</c:v>
                </c:pt>
                <c:pt idx="6718">
                  <c:v>0.29154000000000002</c:v>
                </c:pt>
                <c:pt idx="6719">
                  <c:v>0.29153000000000001</c:v>
                </c:pt>
                <c:pt idx="6720">
                  <c:v>0.29153000000000001</c:v>
                </c:pt>
                <c:pt idx="6721">
                  <c:v>0.29153000000000001</c:v>
                </c:pt>
                <c:pt idx="6722">
                  <c:v>0.29154000000000002</c:v>
                </c:pt>
                <c:pt idx="6723">
                  <c:v>0.29153000000000001</c:v>
                </c:pt>
                <c:pt idx="6724">
                  <c:v>0.29154000000000002</c:v>
                </c:pt>
                <c:pt idx="6725">
                  <c:v>0.29153000000000001</c:v>
                </c:pt>
                <c:pt idx="6726">
                  <c:v>0.29153000000000001</c:v>
                </c:pt>
                <c:pt idx="6727">
                  <c:v>0.29153000000000001</c:v>
                </c:pt>
                <c:pt idx="6728">
                  <c:v>0.29154000000000002</c:v>
                </c:pt>
                <c:pt idx="6729">
                  <c:v>0.29153000000000001</c:v>
                </c:pt>
                <c:pt idx="6730">
                  <c:v>0.29154000000000002</c:v>
                </c:pt>
                <c:pt idx="6731">
                  <c:v>0.29153000000000001</c:v>
                </c:pt>
                <c:pt idx="6732">
                  <c:v>0.29153000000000001</c:v>
                </c:pt>
                <c:pt idx="6733">
                  <c:v>0.29150999999999999</c:v>
                </c:pt>
                <c:pt idx="6734">
                  <c:v>0.29154000000000002</c:v>
                </c:pt>
                <c:pt idx="6735">
                  <c:v>0.29150999999999999</c:v>
                </c:pt>
                <c:pt idx="6736">
                  <c:v>0.29153000000000001</c:v>
                </c:pt>
                <c:pt idx="6737">
                  <c:v>0.29153000000000001</c:v>
                </c:pt>
                <c:pt idx="6738">
                  <c:v>0.29154000000000002</c:v>
                </c:pt>
                <c:pt idx="6739">
                  <c:v>0.29153000000000001</c:v>
                </c:pt>
                <c:pt idx="6740">
                  <c:v>0.29154000000000002</c:v>
                </c:pt>
                <c:pt idx="6741">
                  <c:v>0.29153000000000001</c:v>
                </c:pt>
                <c:pt idx="6742">
                  <c:v>0.29153000000000001</c:v>
                </c:pt>
                <c:pt idx="6743">
                  <c:v>0.29153000000000001</c:v>
                </c:pt>
                <c:pt idx="6744">
                  <c:v>0.29154000000000002</c:v>
                </c:pt>
                <c:pt idx="6745">
                  <c:v>0.29153000000000001</c:v>
                </c:pt>
                <c:pt idx="6746">
                  <c:v>0.29154000000000002</c:v>
                </c:pt>
                <c:pt idx="6747">
                  <c:v>0.29154000000000002</c:v>
                </c:pt>
                <c:pt idx="6748">
                  <c:v>0.29154000000000002</c:v>
                </c:pt>
                <c:pt idx="6749">
                  <c:v>0.29154000000000002</c:v>
                </c:pt>
                <c:pt idx="6750">
                  <c:v>0.29154999999999998</c:v>
                </c:pt>
                <c:pt idx="6751">
                  <c:v>0.29154000000000002</c:v>
                </c:pt>
                <c:pt idx="6752">
                  <c:v>0.29154000000000002</c:v>
                </c:pt>
                <c:pt idx="6753">
                  <c:v>0.29154000000000002</c:v>
                </c:pt>
                <c:pt idx="6754">
                  <c:v>0.29154999999999998</c:v>
                </c:pt>
                <c:pt idx="6755">
                  <c:v>0.29154999999999998</c:v>
                </c:pt>
                <c:pt idx="6756">
                  <c:v>0.29157</c:v>
                </c:pt>
                <c:pt idx="6757">
                  <c:v>0.29154999999999998</c:v>
                </c:pt>
                <c:pt idx="6758">
                  <c:v>0.29154000000000002</c:v>
                </c:pt>
                <c:pt idx="6759">
                  <c:v>0.29154999999999998</c:v>
                </c:pt>
                <c:pt idx="6760">
                  <c:v>0.29157</c:v>
                </c:pt>
                <c:pt idx="6761">
                  <c:v>0.29154999999999998</c:v>
                </c:pt>
                <c:pt idx="6762">
                  <c:v>0.29157</c:v>
                </c:pt>
                <c:pt idx="6763">
                  <c:v>0.29154999999999998</c:v>
                </c:pt>
                <c:pt idx="6764">
                  <c:v>0.29154999999999998</c:v>
                </c:pt>
                <c:pt idx="6765">
                  <c:v>0.29154999999999998</c:v>
                </c:pt>
                <c:pt idx="6766">
                  <c:v>0.29158000000000001</c:v>
                </c:pt>
                <c:pt idx="6767">
                  <c:v>0.29154999999999998</c:v>
                </c:pt>
                <c:pt idx="6768">
                  <c:v>0.29157</c:v>
                </c:pt>
                <c:pt idx="6769">
                  <c:v>0.29157</c:v>
                </c:pt>
                <c:pt idx="6770">
                  <c:v>0.29158000000000001</c:v>
                </c:pt>
                <c:pt idx="6771">
                  <c:v>0.29157</c:v>
                </c:pt>
                <c:pt idx="6772">
                  <c:v>0.29159000000000002</c:v>
                </c:pt>
                <c:pt idx="6773">
                  <c:v>0.29158000000000001</c:v>
                </c:pt>
                <c:pt idx="6774">
                  <c:v>0.29158000000000001</c:v>
                </c:pt>
                <c:pt idx="6775">
                  <c:v>0.29158000000000001</c:v>
                </c:pt>
                <c:pt idx="6776">
                  <c:v>0.29160000000000003</c:v>
                </c:pt>
                <c:pt idx="6777">
                  <c:v>0.29159000000000002</c:v>
                </c:pt>
                <c:pt idx="6778">
                  <c:v>0.29160000000000003</c:v>
                </c:pt>
                <c:pt idx="6779">
                  <c:v>0.29160000000000003</c:v>
                </c:pt>
                <c:pt idx="6780">
                  <c:v>0.29160000000000003</c:v>
                </c:pt>
                <c:pt idx="6781">
                  <c:v>0.29160000000000003</c:v>
                </c:pt>
                <c:pt idx="6782">
                  <c:v>0.29163</c:v>
                </c:pt>
                <c:pt idx="6783">
                  <c:v>0.29161999999999999</c:v>
                </c:pt>
                <c:pt idx="6784">
                  <c:v>0.29161999999999999</c:v>
                </c:pt>
                <c:pt idx="6785">
                  <c:v>0.29163</c:v>
                </c:pt>
                <c:pt idx="6786">
                  <c:v>0.29164000000000001</c:v>
                </c:pt>
                <c:pt idx="6787">
                  <c:v>0.29163</c:v>
                </c:pt>
                <c:pt idx="6788">
                  <c:v>0.29164000000000001</c:v>
                </c:pt>
                <c:pt idx="6789">
                  <c:v>0.29164000000000001</c:v>
                </c:pt>
                <c:pt idx="6790">
                  <c:v>0.29164000000000001</c:v>
                </c:pt>
                <c:pt idx="6791">
                  <c:v>0.29164000000000001</c:v>
                </c:pt>
                <c:pt idx="6792">
                  <c:v>0.29165999999999997</c:v>
                </c:pt>
                <c:pt idx="6793">
                  <c:v>0.29164000000000001</c:v>
                </c:pt>
                <c:pt idx="6794">
                  <c:v>0.29165999999999997</c:v>
                </c:pt>
                <c:pt idx="6795">
                  <c:v>0.29164000000000001</c:v>
                </c:pt>
                <c:pt idx="6796">
                  <c:v>0.29164000000000001</c:v>
                </c:pt>
                <c:pt idx="6797">
                  <c:v>0.29164000000000001</c:v>
                </c:pt>
                <c:pt idx="6798">
                  <c:v>0.29165999999999997</c:v>
                </c:pt>
                <c:pt idx="6799">
                  <c:v>0.29163</c:v>
                </c:pt>
                <c:pt idx="6800">
                  <c:v>0.29163</c:v>
                </c:pt>
                <c:pt idx="6801">
                  <c:v>0.29163</c:v>
                </c:pt>
                <c:pt idx="6802">
                  <c:v>0.29164000000000001</c:v>
                </c:pt>
                <c:pt idx="6803">
                  <c:v>0.29161999999999999</c:v>
                </c:pt>
                <c:pt idx="6804">
                  <c:v>0.29163</c:v>
                </c:pt>
                <c:pt idx="6805">
                  <c:v>0.29161999999999999</c:v>
                </c:pt>
                <c:pt idx="6806">
                  <c:v>0.29160000000000003</c:v>
                </c:pt>
                <c:pt idx="6807">
                  <c:v>0.29160000000000003</c:v>
                </c:pt>
                <c:pt idx="6808">
                  <c:v>0.29160000000000003</c:v>
                </c:pt>
                <c:pt idx="6809">
                  <c:v>0.29159000000000002</c:v>
                </c:pt>
                <c:pt idx="6810">
                  <c:v>0.29159000000000002</c:v>
                </c:pt>
                <c:pt idx="6811">
                  <c:v>0.29158000000000001</c:v>
                </c:pt>
                <c:pt idx="6812">
                  <c:v>0.29157</c:v>
                </c:pt>
                <c:pt idx="6813">
                  <c:v>0.29154999999999998</c:v>
                </c:pt>
                <c:pt idx="6814">
                  <c:v>0.29158000000000001</c:v>
                </c:pt>
                <c:pt idx="6815">
                  <c:v>0.29154999999999998</c:v>
                </c:pt>
                <c:pt idx="6816">
                  <c:v>0.29154999999999998</c:v>
                </c:pt>
                <c:pt idx="6817">
                  <c:v>0.29154000000000002</c:v>
                </c:pt>
                <c:pt idx="6818">
                  <c:v>0.29154999999999998</c:v>
                </c:pt>
                <c:pt idx="6819">
                  <c:v>0.29154000000000002</c:v>
                </c:pt>
                <c:pt idx="6820">
                  <c:v>0.29154000000000002</c:v>
                </c:pt>
                <c:pt idx="6821">
                  <c:v>0.29153000000000001</c:v>
                </c:pt>
                <c:pt idx="6822">
                  <c:v>0.29153000000000001</c:v>
                </c:pt>
                <c:pt idx="6823">
                  <c:v>0.29153000000000001</c:v>
                </c:pt>
                <c:pt idx="6824">
                  <c:v>0.29154000000000002</c:v>
                </c:pt>
                <c:pt idx="6825">
                  <c:v>0.29153000000000001</c:v>
                </c:pt>
                <c:pt idx="6826">
                  <c:v>0.29154000000000002</c:v>
                </c:pt>
                <c:pt idx="6827">
                  <c:v>0.29153000000000001</c:v>
                </c:pt>
                <c:pt idx="6828">
                  <c:v>0.29153000000000001</c:v>
                </c:pt>
                <c:pt idx="6829">
                  <c:v>0.29150999999999999</c:v>
                </c:pt>
                <c:pt idx="6830">
                  <c:v>0.29154000000000002</c:v>
                </c:pt>
                <c:pt idx="6831">
                  <c:v>0.29153000000000001</c:v>
                </c:pt>
                <c:pt idx="6832">
                  <c:v>0.29153000000000001</c:v>
                </c:pt>
                <c:pt idx="6833">
                  <c:v>0.29153000000000001</c:v>
                </c:pt>
                <c:pt idx="6834">
                  <c:v>0.29154000000000002</c:v>
                </c:pt>
                <c:pt idx="6835">
                  <c:v>0.29154000000000002</c:v>
                </c:pt>
                <c:pt idx="6836">
                  <c:v>0.29154999999999998</c:v>
                </c:pt>
                <c:pt idx="6837">
                  <c:v>0.29154000000000002</c:v>
                </c:pt>
                <c:pt idx="6838">
                  <c:v>0.29154000000000002</c:v>
                </c:pt>
                <c:pt idx="6839">
                  <c:v>0.29154000000000002</c:v>
                </c:pt>
                <c:pt idx="6840">
                  <c:v>0.29154999999999998</c:v>
                </c:pt>
                <c:pt idx="6841">
                  <c:v>0.29154000000000002</c:v>
                </c:pt>
                <c:pt idx="6842">
                  <c:v>0.29154999999999998</c:v>
                </c:pt>
                <c:pt idx="6843">
                  <c:v>0.29154000000000002</c:v>
                </c:pt>
                <c:pt idx="6844">
                  <c:v>0.29154000000000002</c:v>
                </c:pt>
                <c:pt idx="6845">
                  <c:v>0.29154000000000002</c:v>
                </c:pt>
                <c:pt idx="6846">
                  <c:v>0.29157</c:v>
                </c:pt>
                <c:pt idx="6847">
                  <c:v>0.29154000000000002</c:v>
                </c:pt>
                <c:pt idx="6848">
                  <c:v>0.29154999999999998</c:v>
                </c:pt>
                <c:pt idx="6849">
                  <c:v>0.29154000000000002</c:v>
                </c:pt>
                <c:pt idx="6850">
                  <c:v>0.29154999999999998</c:v>
                </c:pt>
                <c:pt idx="6851">
                  <c:v>0.29154000000000002</c:v>
                </c:pt>
                <c:pt idx="6852">
                  <c:v>0.29154999999999998</c:v>
                </c:pt>
                <c:pt idx="6853">
                  <c:v>0.29154000000000002</c:v>
                </c:pt>
                <c:pt idx="6854">
                  <c:v>0.29154000000000002</c:v>
                </c:pt>
                <c:pt idx="6855">
                  <c:v>0.29154000000000002</c:v>
                </c:pt>
                <c:pt idx="6856">
                  <c:v>0.29154999999999998</c:v>
                </c:pt>
                <c:pt idx="6857">
                  <c:v>0.29154000000000002</c:v>
                </c:pt>
                <c:pt idx="6858">
                  <c:v>0.29154999999999998</c:v>
                </c:pt>
                <c:pt idx="6859">
                  <c:v>0.29154000000000002</c:v>
                </c:pt>
                <c:pt idx="6860">
                  <c:v>0.29154000000000002</c:v>
                </c:pt>
                <c:pt idx="6861">
                  <c:v>0.29153000000000001</c:v>
                </c:pt>
                <c:pt idx="6862">
                  <c:v>0.29154999999999998</c:v>
                </c:pt>
                <c:pt idx="6863">
                  <c:v>0.29153000000000001</c:v>
                </c:pt>
                <c:pt idx="6864">
                  <c:v>0.29153000000000001</c:v>
                </c:pt>
                <c:pt idx="6865">
                  <c:v>0.29153000000000001</c:v>
                </c:pt>
                <c:pt idx="6866">
                  <c:v>0.29154000000000002</c:v>
                </c:pt>
                <c:pt idx="6867">
                  <c:v>0.29153000000000001</c:v>
                </c:pt>
                <c:pt idx="6868">
                  <c:v>0.29154000000000002</c:v>
                </c:pt>
                <c:pt idx="6869">
                  <c:v>0.29153000000000001</c:v>
                </c:pt>
                <c:pt idx="6870">
                  <c:v>0.29153000000000001</c:v>
                </c:pt>
                <c:pt idx="6871">
                  <c:v>0.29153000000000001</c:v>
                </c:pt>
                <c:pt idx="6872">
                  <c:v>0.29154000000000002</c:v>
                </c:pt>
                <c:pt idx="6873">
                  <c:v>0.29153000000000001</c:v>
                </c:pt>
                <c:pt idx="6874">
                  <c:v>0.29154000000000002</c:v>
                </c:pt>
                <c:pt idx="6875">
                  <c:v>0.29153000000000001</c:v>
                </c:pt>
                <c:pt idx="6876">
                  <c:v>0.29153000000000001</c:v>
                </c:pt>
                <c:pt idx="6877">
                  <c:v>0.29150999999999999</c:v>
                </c:pt>
                <c:pt idx="6878">
                  <c:v>0.29154000000000002</c:v>
                </c:pt>
                <c:pt idx="6879">
                  <c:v>0.29150999999999999</c:v>
                </c:pt>
                <c:pt idx="6880">
                  <c:v>0.29153000000000001</c:v>
                </c:pt>
                <c:pt idx="6881">
                  <c:v>0.29153000000000001</c:v>
                </c:pt>
                <c:pt idx="6882">
                  <c:v>0.29154000000000002</c:v>
                </c:pt>
                <c:pt idx="6883">
                  <c:v>0.29153000000000001</c:v>
                </c:pt>
                <c:pt idx="6884">
                  <c:v>0.29154000000000002</c:v>
                </c:pt>
                <c:pt idx="6885">
                  <c:v>0.29153000000000001</c:v>
                </c:pt>
                <c:pt idx="6886">
                  <c:v>0.29153000000000001</c:v>
                </c:pt>
                <c:pt idx="6887">
                  <c:v>0.29153000000000001</c:v>
                </c:pt>
                <c:pt idx="6888">
                  <c:v>0.29154000000000002</c:v>
                </c:pt>
                <c:pt idx="6889">
                  <c:v>0.29153000000000001</c:v>
                </c:pt>
                <c:pt idx="6890">
                  <c:v>0.29154000000000002</c:v>
                </c:pt>
                <c:pt idx="6891">
                  <c:v>0.29154000000000002</c:v>
                </c:pt>
                <c:pt idx="6892">
                  <c:v>0.29154000000000002</c:v>
                </c:pt>
                <c:pt idx="6893">
                  <c:v>0.29153000000000001</c:v>
                </c:pt>
                <c:pt idx="6894">
                  <c:v>0.29154999999999998</c:v>
                </c:pt>
                <c:pt idx="6895">
                  <c:v>0.29154000000000002</c:v>
                </c:pt>
                <c:pt idx="6896">
                  <c:v>0.29154000000000002</c:v>
                </c:pt>
                <c:pt idx="6897">
                  <c:v>0.29154999999999998</c:v>
                </c:pt>
                <c:pt idx="6898">
                  <c:v>0.29157</c:v>
                </c:pt>
                <c:pt idx="6899">
                  <c:v>0.29154999999999998</c:v>
                </c:pt>
                <c:pt idx="6900">
                  <c:v>0.29157</c:v>
                </c:pt>
                <c:pt idx="6901">
                  <c:v>0.29157</c:v>
                </c:pt>
                <c:pt idx="6902">
                  <c:v>0.29157</c:v>
                </c:pt>
                <c:pt idx="6903">
                  <c:v>0.29157</c:v>
                </c:pt>
                <c:pt idx="6904">
                  <c:v>0.29159000000000002</c:v>
                </c:pt>
                <c:pt idx="6905">
                  <c:v>0.29158000000000001</c:v>
                </c:pt>
                <c:pt idx="6906">
                  <c:v>0.29159000000000002</c:v>
                </c:pt>
                <c:pt idx="6907">
                  <c:v>0.29159000000000002</c:v>
                </c:pt>
                <c:pt idx="6908">
                  <c:v>0.29159000000000002</c:v>
                </c:pt>
                <c:pt idx="6909">
                  <c:v>0.29159000000000002</c:v>
                </c:pt>
                <c:pt idx="6910">
                  <c:v>0.29161999999999999</c:v>
                </c:pt>
                <c:pt idx="6911">
                  <c:v>0.29160000000000003</c:v>
                </c:pt>
                <c:pt idx="6912">
                  <c:v>0.29161999999999999</c:v>
                </c:pt>
                <c:pt idx="6913">
                  <c:v>0.29161999999999999</c:v>
                </c:pt>
                <c:pt idx="6914">
                  <c:v>0.29164000000000001</c:v>
                </c:pt>
                <c:pt idx="6915">
                  <c:v>0.29163</c:v>
                </c:pt>
                <c:pt idx="6916">
                  <c:v>0.29164000000000001</c:v>
                </c:pt>
                <c:pt idx="6917">
                  <c:v>0.29164000000000001</c:v>
                </c:pt>
                <c:pt idx="6918">
                  <c:v>0.29164000000000001</c:v>
                </c:pt>
                <c:pt idx="6919">
                  <c:v>0.29164000000000001</c:v>
                </c:pt>
                <c:pt idx="6920">
                  <c:v>0.29166999999999998</c:v>
                </c:pt>
                <c:pt idx="6921">
                  <c:v>0.29165999999999997</c:v>
                </c:pt>
                <c:pt idx="6922">
                  <c:v>0.29166999999999998</c:v>
                </c:pt>
                <c:pt idx="6923">
                  <c:v>0.29165999999999997</c:v>
                </c:pt>
                <c:pt idx="6924">
                  <c:v>0.29166999999999998</c:v>
                </c:pt>
                <c:pt idx="6925">
                  <c:v>0.29165999999999997</c:v>
                </c:pt>
                <c:pt idx="6926">
                  <c:v>0.29167999999999999</c:v>
                </c:pt>
                <c:pt idx="6927">
                  <c:v>0.29165999999999997</c:v>
                </c:pt>
                <c:pt idx="6928">
                  <c:v>0.29166999999999998</c:v>
                </c:pt>
                <c:pt idx="6929">
                  <c:v>0.29166999999999998</c:v>
                </c:pt>
                <c:pt idx="6930">
                  <c:v>0.29167999999999999</c:v>
                </c:pt>
                <c:pt idx="6931">
                  <c:v>0.29166999999999998</c:v>
                </c:pt>
                <c:pt idx="6932">
                  <c:v>0.29166999999999998</c:v>
                </c:pt>
                <c:pt idx="6933">
                  <c:v>0.29165999999999997</c:v>
                </c:pt>
                <c:pt idx="6934">
                  <c:v>0.29165999999999997</c:v>
                </c:pt>
                <c:pt idx="6935">
                  <c:v>0.29165999999999997</c:v>
                </c:pt>
                <c:pt idx="6936">
                  <c:v>0.29165999999999997</c:v>
                </c:pt>
                <c:pt idx="6937">
                  <c:v>0.29164000000000001</c:v>
                </c:pt>
                <c:pt idx="6938">
                  <c:v>0.29165999999999997</c:v>
                </c:pt>
                <c:pt idx="6939">
                  <c:v>0.29164000000000001</c:v>
                </c:pt>
                <c:pt idx="6940">
                  <c:v>0.29163</c:v>
                </c:pt>
                <c:pt idx="6941">
                  <c:v>0.29161999999999999</c:v>
                </c:pt>
                <c:pt idx="6942">
                  <c:v>0.29164000000000001</c:v>
                </c:pt>
                <c:pt idx="6943">
                  <c:v>0.29161999999999999</c:v>
                </c:pt>
                <c:pt idx="6944">
                  <c:v>0.29161999999999999</c:v>
                </c:pt>
                <c:pt idx="6945">
                  <c:v>0.29161999999999999</c:v>
                </c:pt>
                <c:pt idx="6946">
                  <c:v>0.29163</c:v>
                </c:pt>
                <c:pt idx="6947">
                  <c:v>0.29160000000000003</c:v>
                </c:pt>
                <c:pt idx="6948">
                  <c:v>0.29161999999999999</c:v>
                </c:pt>
                <c:pt idx="6949">
                  <c:v>0.29160000000000003</c:v>
                </c:pt>
                <c:pt idx="6950">
                  <c:v>0.29160000000000003</c:v>
                </c:pt>
                <c:pt idx="6951">
                  <c:v>0.29160000000000003</c:v>
                </c:pt>
                <c:pt idx="6952">
                  <c:v>0.29161999999999999</c:v>
                </c:pt>
                <c:pt idx="6953">
                  <c:v>0.29160000000000003</c:v>
                </c:pt>
                <c:pt idx="6954">
                  <c:v>0.29161999999999999</c:v>
                </c:pt>
                <c:pt idx="6955">
                  <c:v>0.29160000000000003</c:v>
                </c:pt>
                <c:pt idx="6956">
                  <c:v>0.29161999999999999</c:v>
                </c:pt>
                <c:pt idx="6957">
                  <c:v>0.29160000000000003</c:v>
                </c:pt>
                <c:pt idx="6958">
                  <c:v>0.29163</c:v>
                </c:pt>
                <c:pt idx="6959">
                  <c:v>0.29161999999999999</c:v>
                </c:pt>
                <c:pt idx="6960">
                  <c:v>0.29163</c:v>
                </c:pt>
                <c:pt idx="6961">
                  <c:v>0.29163</c:v>
                </c:pt>
                <c:pt idx="6962">
                  <c:v>0.29164000000000001</c:v>
                </c:pt>
                <c:pt idx="6963">
                  <c:v>0.29164000000000001</c:v>
                </c:pt>
                <c:pt idx="6964">
                  <c:v>0.29165999999999997</c:v>
                </c:pt>
                <c:pt idx="6965">
                  <c:v>0.29165999999999997</c:v>
                </c:pt>
                <c:pt idx="6966">
                  <c:v>0.29165999999999997</c:v>
                </c:pt>
                <c:pt idx="6967">
                  <c:v>0.29165999999999997</c:v>
                </c:pt>
                <c:pt idx="6968">
                  <c:v>0.29167999999999999</c:v>
                </c:pt>
                <c:pt idx="6969">
                  <c:v>0.29166999999999998</c:v>
                </c:pt>
                <c:pt idx="6970">
                  <c:v>0.29167999999999999</c:v>
                </c:pt>
                <c:pt idx="6971">
                  <c:v>0.29167999999999999</c:v>
                </c:pt>
                <c:pt idx="6972">
                  <c:v>0.29167999999999999</c:v>
                </c:pt>
                <c:pt idx="6973">
                  <c:v>0.29167999999999999</c:v>
                </c:pt>
                <c:pt idx="6974">
                  <c:v>0.29171000000000002</c:v>
                </c:pt>
                <c:pt idx="6975">
                  <c:v>0.29167999999999999</c:v>
                </c:pt>
                <c:pt idx="6976">
                  <c:v>0.29170000000000001</c:v>
                </c:pt>
                <c:pt idx="6977">
                  <c:v>0.29170000000000001</c:v>
                </c:pt>
                <c:pt idx="6978">
                  <c:v>0.29171000000000002</c:v>
                </c:pt>
                <c:pt idx="6979">
                  <c:v>0.29170000000000001</c:v>
                </c:pt>
                <c:pt idx="6980">
                  <c:v>0.29171000000000002</c:v>
                </c:pt>
                <c:pt idx="6981">
                  <c:v>0.29170000000000001</c:v>
                </c:pt>
                <c:pt idx="6982">
                  <c:v>0.29170000000000001</c:v>
                </c:pt>
                <c:pt idx="6983">
                  <c:v>0.29170000000000001</c:v>
                </c:pt>
                <c:pt idx="6984">
                  <c:v>0.29171000000000002</c:v>
                </c:pt>
                <c:pt idx="6985">
                  <c:v>0.29170000000000001</c:v>
                </c:pt>
                <c:pt idx="6986">
                  <c:v>0.29171000000000002</c:v>
                </c:pt>
                <c:pt idx="6987">
                  <c:v>0.29170000000000001</c:v>
                </c:pt>
                <c:pt idx="6988">
                  <c:v>0.29167999999999999</c:v>
                </c:pt>
                <c:pt idx="6989">
                  <c:v>0.29167999999999999</c:v>
                </c:pt>
                <c:pt idx="6990">
                  <c:v>0.29170000000000001</c:v>
                </c:pt>
                <c:pt idx="6991">
                  <c:v>0.29167999999999999</c:v>
                </c:pt>
                <c:pt idx="6992">
                  <c:v>0.29167999999999999</c:v>
                </c:pt>
                <c:pt idx="6993">
                  <c:v>0.29167999999999999</c:v>
                </c:pt>
                <c:pt idx="6994">
                  <c:v>0.29167999999999999</c:v>
                </c:pt>
                <c:pt idx="6995">
                  <c:v>0.29166999999999998</c:v>
                </c:pt>
                <c:pt idx="6996">
                  <c:v>0.29167999999999999</c:v>
                </c:pt>
                <c:pt idx="6997">
                  <c:v>0.29166999999999998</c:v>
                </c:pt>
                <c:pt idx="6998">
                  <c:v>0.29166999999999998</c:v>
                </c:pt>
                <c:pt idx="6999">
                  <c:v>0.29166999999999998</c:v>
                </c:pt>
                <c:pt idx="7000">
                  <c:v>0.29167999999999999</c:v>
                </c:pt>
                <c:pt idx="7001">
                  <c:v>0.29166999999999998</c:v>
                </c:pt>
                <c:pt idx="7002">
                  <c:v>0.29167999999999999</c:v>
                </c:pt>
                <c:pt idx="7003">
                  <c:v>0.29166999999999998</c:v>
                </c:pt>
                <c:pt idx="7004">
                  <c:v>0.29166999999999998</c:v>
                </c:pt>
                <c:pt idx="7005">
                  <c:v>0.29165999999999997</c:v>
                </c:pt>
                <c:pt idx="7006">
                  <c:v>0.29167999999999999</c:v>
                </c:pt>
                <c:pt idx="7007">
                  <c:v>0.29165999999999997</c:v>
                </c:pt>
                <c:pt idx="7008">
                  <c:v>0.29165999999999997</c:v>
                </c:pt>
                <c:pt idx="7009">
                  <c:v>0.29165999999999997</c:v>
                </c:pt>
                <c:pt idx="7010">
                  <c:v>0.29166999999999998</c:v>
                </c:pt>
                <c:pt idx="7011">
                  <c:v>0.29165999999999997</c:v>
                </c:pt>
                <c:pt idx="7012">
                  <c:v>0.29165999999999997</c:v>
                </c:pt>
                <c:pt idx="7013">
                  <c:v>0.29164000000000001</c:v>
                </c:pt>
                <c:pt idx="7014">
                  <c:v>0.29163</c:v>
                </c:pt>
                <c:pt idx="7015">
                  <c:v>0.29164000000000001</c:v>
                </c:pt>
                <c:pt idx="7016">
                  <c:v>0.29164000000000001</c:v>
                </c:pt>
                <c:pt idx="7017">
                  <c:v>0.29163</c:v>
                </c:pt>
                <c:pt idx="7018">
                  <c:v>0.29164000000000001</c:v>
                </c:pt>
                <c:pt idx="7019">
                  <c:v>0.29161999999999999</c:v>
                </c:pt>
                <c:pt idx="7020">
                  <c:v>0.29161999999999999</c:v>
                </c:pt>
                <c:pt idx="7021">
                  <c:v>0.29160000000000003</c:v>
                </c:pt>
                <c:pt idx="7022">
                  <c:v>0.29161999999999999</c:v>
                </c:pt>
                <c:pt idx="7023">
                  <c:v>0.29159000000000002</c:v>
                </c:pt>
                <c:pt idx="7024">
                  <c:v>0.29159000000000002</c:v>
                </c:pt>
                <c:pt idx="7025">
                  <c:v>0.29159000000000002</c:v>
                </c:pt>
                <c:pt idx="7026">
                  <c:v>0.29159000000000002</c:v>
                </c:pt>
                <c:pt idx="7027">
                  <c:v>0.29158000000000001</c:v>
                </c:pt>
                <c:pt idx="7028">
                  <c:v>0.29159000000000002</c:v>
                </c:pt>
                <c:pt idx="7029">
                  <c:v>0.29158000000000001</c:v>
                </c:pt>
                <c:pt idx="7030">
                  <c:v>0.29157</c:v>
                </c:pt>
                <c:pt idx="7031">
                  <c:v>0.29157</c:v>
                </c:pt>
                <c:pt idx="7032">
                  <c:v>0.29158000000000001</c:v>
                </c:pt>
                <c:pt idx="7033">
                  <c:v>0.29154999999999998</c:v>
                </c:pt>
                <c:pt idx="7034">
                  <c:v>0.29157</c:v>
                </c:pt>
                <c:pt idx="7035">
                  <c:v>0.29154999999999998</c:v>
                </c:pt>
                <c:pt idx="7036">
                  <c:v>0.29154999999999998</c:v>
                </c:pt>
                <c:pt idx="7037">
                  <c:v>0.29154999999999998</c:v>
                </c:pt>
                <c:pt idx="7038">
                  <c:v>0.29157</c:v>
                </c:pt>
                <c:pt idx="7039">
                  <c:v>0.29154999999999998</c:v>
                </c:pt>
                <c:pt idx="7040">
                  <c:v>0.29154999999999998</c:v>
                </c:pt>
                <c:pt idx="7041">
                  <c:v>0.29154999999999998</c:v>
                </c:pt>
                <c:pt idx="7042">
                  <c:v>0.29157</c:v>
                </c:pt>
                <c:pt idx="7043">
                  <c:v>0.29154999999999998</c:v>
                </c:pt>
                <c:pt idx="7044">
                  <c:v>0.29157</c:v>
                </c:pt>
                <c:pt idx="7045">
                  <c:v>0.29157</c:v>
                </c:pt>
                <c:pt idx="7046">
                  <c:v>0.29154999999999998</c:v>
                </c:pt>
                <c:pt idx="7047">
                  <c:v>0.29157</c:v>
                </c:pt>
                <c:pt idx="7048">
                  <c:v>0.29158000000000001</c:v>
                </c:pt>
                <c:pt idx="7049">
                  <c:v>0.29158000000000001</c:v>
                </c:pt>
                <c:pt idx="7050">
                  <c:v>0.29159000000000002</c:v>
                </c:pt>
                <c:pt idx="7051">
                  <c:v>0.29158000000000001</c:v>
                </c:pt>
                <c:pt idx="7052">
                  <c:v>0.29159000000000002</c:v>
                </c:pt>
                <c:pt idx="7053">
                  <c:v>0.29158000000000001</c:v>
                </c:pt>
                <c:pt idx="7054">
                  <c:v>0.29160000000000003</c:v>
                </c:pt>
                <c:pt idx="7055">
                  <c:v>0.29159000000000002</c:v>
                </c:pt>
                <c:pt idx="7056">
                  <c:v>0.29160000000000003</c:v>
                </c:pt>
                <c:pt idx="7057">
                  <c:v>0.29160000000000003</c:v>
                </c:pt>
                <c:pt idx="7058">
                  <c:v>0.29161999999999999</c:v>
                </c:pt>
                <c:pt idx="7059">
                  <c:v>0.29161999999999999</c:v>
                </c:pt>
                <c:pt idx="7060">
                  <c:v>0.29163</c:v>
                </c:pt>
                <c:pt idx="7061">
                  <c:v>0.29161999999999999</c:v>
                </c:pt>
                <c:pt idx="7062">
                  <c:v>0.29161999999999999</c:v>
                </c:pt>
                <c:pt idx="7063">
                  <c:v>0.29161999999999999</c:v>
                </c:pt>
                <c:pt idx="7064">
                  <c:v>0.29163</c:v>
                </c:pt>
                <c:pt idx="7065">
                  <c:v>0.29163</c:v>
                </c:pt>
                <c:pt idx="7066">
                  <c:v>0.29164000000000001</c:v>
                </c:pt>
                <c:pt idx="7067">
                  <c:v>0.29163</c:v>
                </c:pt>
                <c:pt idx="7068">
                  <c:v>0.29163</c:v>
                </c:pt>
                <c:pt idx="7069">
                  <c:v>0.29163</c:v>
                </c:pt>
                <c:pt idx="7070">
                  <c:v>0.29165999999999997</c:v>
                </c:pt>
                <c:pt idx="7071">
                  <c:v>0.29163</c:v>
                </c:pt>
                <c:pt idx="7072">
                  <c:v>0.29164000000000001</c:v>
                </c:pt>
                <c:pt idx="7073">
                  <c:v>0.29164000000000001</c:v>
                </c:pt>
                <c:pt idx="7074">
                  <c:v>0.29165999999999997</c:v>
                </c:pt>
                <c:pt idx="7075">
                  <c:v>0.29164000000000001</c:v>
                </c:pt>
                <c:pt idx="7076">
                  <c:v>0.29165999999999997</c:v>
                </c:pt>
                <c:pt idx="7077">
                  <c:v>0.29165999999999997</c:v>
                </c:pt>
                <c:pt idx="7078">
                  <c:v>0.29165999999999997</c:v>
                </c:pt>
                <c:pt idx="7079">
                  <c:v>0.29165999999999997</c:v>
                </c:pt>
                <c:pt idx="7080">
                  <c:v>0.29166999999999998</c:v>
                </c:pt>
                <c:pt idx="7081">
                  <c:v>0.29166999999999998</c:v>
                </c:pt>
                <c:pt idx="7082">
                  <c:v>0.29167999999999999</c:v>
                </c:pt>
                <c:pt idx="7083">
                  <c:v>0.29166999999999998</c:v>
                </c:pt>
                <c:pt idx="7084">
                  <c:v>0.29167999999999999</c:v>
                </c:pt>
                <c:pt idx="7085">
                  <c:v>0.29166999999999998</c:v>
                </c:pt>
                <c:pt idx="7086">
                  <c:v>0.29170000000000001</c:v>
                </c:pt>
                <c:pt idx="7087">
                  <c:v>0.29167999999999999</c:v>
                </c:pt>
                <c:pt idx="7088">
                  <c:v>0.29170000000000001</c:v>
                </c:pt>
                <c:pt idx="7089">
                  <c:v>0.29170000000000001</c:v>
                </c:pt>
                <c:pt idx="7090">
                  <c:v>0.29171999999999998</c:v>
                </c:pt>
                <c:pt idx="7091">
                  <c:v>0.29171000000000002</c:v>
                </c:pt>
                <c:pt idx="7092">
                  <c:v>0.29171999999999998</c:v>
                </c:pt>
                <c:pt idx="7093">
                  <c:v>0.29171999999999998</c:v>
                </c:pt>
                <c:pt idx="7094">
                  <c:v>0.29171999999999998</c:v>
                </c:pt>
                <c:pt idx="7095">
                  <c:v>0.29174</c:v>
                </c:pt>
                <c:pt idx="7096">
                  <c:v>0.29175000000000001</c:v>
                </c:pt>
                <c:pt idx="7097">
                  <c:v>0.29174</c:v>
                </c:pt>
                <c:pt idx="7098">
                  <c:v>0.29175000000000001</c:v>
                </c:pt>
                <c:pt idx="7099">
                  <c:v>0.29175000000000001</c:v>
                </c:pt>
                <c:pt idx="7100">
                  <c:v>0.29175000000000001</c:v>
                </c:pt>
                <c:pt idx="7101">
                  <c:v>0.29175000000000001</c:v>
                </c:pt>
                <c:pt idx="7102">
                  <c:v>0.29177999999999998</c:v>
                </c:pt>
                <c:pt idx="7103">
                  <c:v>0.29175000000000001</c:v>
                </c:pt>
                <c:pt idx="7104">
                  <c:v>0.29176000000000002</c:v>
                </c:pt>
                <c:pt idx="7105">
                  <c:v>0.29176000000000002</c:v>
                </c:pt>
                <c:pt idx="7106">
                  <c:v>0.29177999999999998</c:v>
                </c:pt>
                <c:pt idx="7107">
                  <c:v>0.29176000000000002</c:v>
                </c:pt>
                <c:pt idx="7108">
                  <c:v>0.29177999999999998</c:v>
                </c:pt>
                <c:pt idx="7109">
                  <c:v>0.29176000000000002</c:v>
                </c:pt>
                <c:pt idx="7110">
                  <c:v>0.29176000000000002</c:v>
                </c:pt>
                <c:pt idx="7111">
                  <c:v>0.29176000000000002</c:v>
                </c:pt>
                <c:pt idx="7112">
                  <c:v>0.29177999999999998</c:v>
                </c:pt>
                <c:pt idx="7113">
                  <c:v>0.29176000000000002</c:v>
                </c:pt>
                <c:pt idx="7114">
                  <c:v>0.29176000000000002</c:v>
                </c:pt>
                <c:pt idx="7115">
                  <c:v>0.29175000000000001</c:v>
                </c:pt>
                <c:pt idx="7116">
                  <c:v>0.29175000000000001</c:v>
                </c:pt>
                <c:pt idx="7117">
                  <c:v>0.29174</c:v>
                </c:pt>
                <c:pt idx="7118">
                  <c:v>0.29176000000000002</c:v>
                </c:pt>
                <c:pt idx="7119">
                  <c:v>0.29171999999999998</c:v>
                </c:pt>
                <c:pt idx="7120">
                  <c:v>0.29174</c:v>
                </c:pt>
                <c:pt idx="7121">
                  <c:v>0.29171999999999998</c:v>
                </c:pt>
                <c:pt idx="7122">
                  <c:v>0.29174</c:v>
                </c:pt>
                <c:pt idx="7123">
                  <c:v>0.29171999999999998</c:v>
                </c:pt>
                <c:pt idx="7124">
                  <c:v>0.29171999999999998</c:v>
                </c:pt>
                <c:pt idx="7125">
                  <c:v>0.29171000000000002</c:v>
                </c:pt>
                <c:pt idx="7126">
                  <c:v>0.29171000000000002</c:v>
                </c:pt>
                <c:pt idx="7127">
                  <c:v>0.29171000000000002</c:v>
                </c:pt>
                <c:pt idx="7128">
                  <c:v>0.29171999999999998</c:v>
                </c:pt>
                <c:pt idx="7129">
                  <c:v>0.29171000000000002</c:v>
                </c:pt>
                <c:pt idx="7130">
                  <c:v>0.29171000000000002</c:v>
                </c:pt>
                <c:pt idx="7131">
                  <c:v>0.29171000000000002</c:v>
                </c:pt>
                <c:pt idx="7132">
                  <c:v>0.29171000000000002</c:v>
                </c:pt>
                <c:pt idx="7133">
                  <c:v>0.29170000000000001</c:v>
                </c:pt>
                <c:pt idx="7134">
                  <c:v>0.29171999999999998</c:v>
                </c:pt>
                <c:pt idx="7135">
                  <c:v>0.29170000000000001</c:v>
                </c:pt>
                <c:pt idx="7136">
                  <c:v>0.29171000000000002</c:v>
                </c:pt>
                <c:pt idx="7137">
                  <c:v>0.29171000000000002</c:v>
                </c:pt>
                <c:pt idx="7138">
                  <c:v>0.29171999999999998</c:v>
                </c:pt>
                <c:pt idx="7139">
                  <c:v>0.29171000000000002</c:v>
                </c:pt>
                <c:pt idx="7140">
                  <c:v>0.29171999999999998</c:v>
                </c:pt>
                <c:pt idx="7141">
                  <c:v>0.29171999999999998</c:v>
                </c:pt>
                <c:pt idx="7142">
                  <c:v>0.29171999999999998</c:v>
                </c:pt>
                <c:pt idx="7143">
                  <c:v>0.29171999999999998</c:v>
                </c:pt>
                <c:pt idx="7144">
                  <c:v>0.29174</c:v>
                </c:pt>
                <c:pt idx="7145">
                  <c:v>0.29174</c:v>
                </c:pt>
                <c:pt idx="7146">
                  <c:v>0.29175000000000001</c:v>
                </c:pt>
                <c:pt idx="7147">
                  <c:v>0.29174</c:v>
                </c:pt>
                <c:pt idx="7148">
                  <c:v>0.29174</c:v>
                </c:pt>
                <c:pt idx="7149">
                  <c:v>0.29174</c:v>
                </c:pt>
                <c:pt idx="7150">
                  <c:v>0.29176000000000002</c:v>
                </c:pt>
                <c:pt idx="7151">
                  <c:v>0.29175000000000001</c:v>
                </c:pt>
                <c:pt idx="7152">
                  <c:v>0.29175000000000001</c:v>
                </c:pt>
                <c:pt idx="7153">
                  <c:v>0.29175000000000001</c:v>
                </c:pt>
                <c:pt idx="7154">
                  <c:v>0.29176000000000002</c:v>
                </c:pt>
                <c:pt idx="7155">
                  <c:v>0.29175000000000001</c:v>
                </c:pt>
                <c:pt idx="7156">
                  <c:v>0.29176000000000002</c:v>
                </c:pt>
                <c:pt idx="7157">
                  <c:v>0.29175000000000001</c:v>
                </c:pt>
                <c:pt idx="7158">
                  <c:v>0.29175000000000001</c:v>
                </c:pt>
                <c:pt idx="7159">
                  <c:v>0.29175000000000001</c:v>
                </c:pt>
                <c:pt idx="7160">
                  <c:v>0.29176000000000002</c:v>
                </c:pt>
                <c:pt idx="7161">
                  <c:v>0.29175000000000001</c:v>
                </c:pt>
                <c:pt idx="7162">
                  <c:v>0.29175000000000001</c:v>
                </c:pt>
                <c:pt idx="7163">
                  <c:v>0.29174</c:v>
                </c:pt>
                <c:pt idx="7164">
                  <c:v>0.29174</c:v>
                </c:pt>
                <c:pt idx="7165">
                  <c:v>0.29174</c:v>
                </c:pt>
                <c:pt idx="7166">
                  <c:v>0.29175000000000001</c:v>
                </c:pt>
                <c:pt idx="7167">
                  <c:v>0.29171999999999998</c:v>
                </c:pt>
                <c:pt idx="7168">
                  <c:v>0.29174</c:v>
                </c:pt>
                <c:pt idx="7169">
                  <c:v>0.29171999999999998</c:v>
                </c:pt>
                <c:pt idx="7170">
                  <c:v>0.29174</c:v>
                </c:pt>
                <c:pt idx="7171">
                  <c:v>0.29171999999999998</c:v>
                </c:pt>
                <c:pt idx="7172">
                  <c:v>0.29174</c:v>
                </c:pt>
                <c:pt idx="7173">
                  <c:v>0.29171999999999998</c:v>
                </c:pt>
                <c:pt idx="7174">
                  <c:v>0.29171999999999998</c:v>
                </c:pt>
                <c:pt idx="7175">
                  <c:v>0.29171999999999998</c:v>
                </c:pt>
                <c:pt idx="7176">
                  <c:v>0.29174</c:v>
                </c:pt>
                <c:pt idx="7177">
                  <c:v>0.29171999999999998</c:v>
                </c:pt>
                <c:pt idx="7178">
                  <c:v>0.29174</c:v>
                </c:pt>
                <c:pt idx="7179">
                  <c:v>0.29171999999999998</c:v>
                </c:pt>
                <c:pt idx="7180">
                  <c:v>0.29174</c:v>
                </c:pt>
                <c:pt idx="7181">
                  <c:v>0.29171999999999998</c:v>
                </c:pt>
                <c:pt idx="7182">
                  <c:v>0.29175000000000001</c:v>
                </c:pt>
                <c:pt idx="7183">
                  <c:v>0.29174</c:v>
                </c:pt>
                <c:pt idx="7184">
                  <c:v>0.29174</c:v>
                </c:pt>
                <c:pt idx="7185">
                  <c:v>0.29174</c:v>
                </c:pt>
                <c:pt idx="7186">
                  <c:v>0.29175000000000001</c:v>
                </c:pt>
                <c:pt idx="7187">
                  <c:v>0.29175000000000001</c:v>
                </c:pt>
                <c:pt idx="7188">
                  <c:v>0.29176000000000002</c:v>
                </c:pt>
                <c:pt idx="7189">
                  <c:v>0.29175000000000001</c:v>
                </c:pt>
                <c:pt idx="7190">
                  <c:v>0.29175000000000001</c:v>
                </c:pt>
                <c:pt idx="7191">
                  <c:v>0.29175000000000001</c:v>
                </c:pt>
                <c:pt idx="7192">
                  <c:v>0.29176000000000002</c:v>
                </c:pt>
                <c:pt idx="7193">
                  <c:v>0.29175000000000001</c:v>
                </c:pt>
                <c:pt idx="7194">
                  <c:v>0.29176000000000002</c:v>
                </c:pt>
                <c:pt idx="7195">
                  <c:v>0.29175000000000001</c:v>
                </c:pt>
                <c:pt idx="7196">
                  <c:v>0.29175000000000001</c:v>
                </c:pt>
                <c:pt idx="7197">
                  <c:v>0.29174</c:v>
                </c:pt>
                <c:pt idx="7198">
                  <c:v>0.29176000000000002</c:v>
                </c:pt>
                <c:pt idx="7199">
                  <c:v>0.29174</c:v>
                </c:pt>
                <c:pt idx="7200">
                  <c:v>0.29174</c:v>
                </c:pt>
                <c:pt idx="7201">
                  <c:v>0.29174</c:v>
                </c:pt>
                <c:pt idx="7202">
                  <c:v>0.29175000000000001</c:v>
                </c:pt>
                <c:pt idx="7203">
                  <c:v>0.29174</c:v>
                </c:pt>
                <c:pt idx="7204">
                  <c:v>0.29174</c:v>
                </c:pt>
                <c:pt idx="7205">
                  <c:v>0.29171999999999998</c:v>
                </c:pt>
                <c:pt idx="7206">
                  <c:v>0.29171999999999998</c:v>
                </c:pt>
                <c:pt idx="7207">
                  <c:v>0.29171999999999998</c:v>
                </c:pt>
                <c:pt idx="7208">
                  <c:v>0.29174</c:v>
                </c:pt>
                <c:pt idx="7209">
                  <c:v>0.29171000000000002</c:v>
                </c:pt>
                <c:pt idx="7210">
                  <c:v>0.29171999999999998</c:v>
                </c:pt>
                <c:pt idx="7211">
                  <c:v>0.29171000000000002</c:v>
                </c:pt>
                <c:pt idx="7212">
                  <c:v>0.29171000000000002</c:v>
                </c:pt>
                <c:pt idx="7213">
                  <c:v>0.29170000000000001</c:v>
                </c:pt>
                <c:pt idx="7214">
                  <c:v>0.29171999999999998</c:v>
                </c:pt>
                <c:pt idx="7215">
                  <c:v>0.29170000000000001</c:v>
                </c:pt>
                <c:pt idx="7216">
                  <c:v>0.29171000000000002</c:v>
                </c:pt>
                <c:pt idx="7217">
                  <c:v>0.29171000000000002</c:v>
                </c:pt>
                <c:pt idx="7218">
                  <c:v>0.29171999999999998</c:v>
                </c:pt>
                <c:pt idx="7219">
                  <c:v>0.29171000000000002</c:v>
                </c:pt>
                <c:pt idx="7220">
                  <c:v>0.29171999999999998</c:v>
                </c:pt>
                <c:pt idx="7221">
                  <c:v>0.29171000000000002</c:v>
                </c:pt>
                <c:pt idx="7222">
                  <c:v>0.29171000000000002</c:v>
                </c:pt>
                <c:pt idx="7223">
                  <c:v>0.29171000000000002</c:v>
                </c:pt>
                <c:pt idx="7224">
                  <c:v>0.29171999999999998</c:v>
                </c:pt>
                <c:pt idx="7225">
                  <c:v>0.29171999999999998</c:v>
                </c:pt>
                <c:pt idx="7226">
                  <c:v>0.29174</c:v>
                </c:pt>
                <c:pt idx="7227">
                  <c:v>0.29171999999999998</c:v>
                </c:pt>
                <c:pt idx="7228">
                  <c:v>0.29171999999999998</c:v>
                </c:pt>
                <c:pt idx="7229">
                  <c:v>0.29171999999999998</c:v>
                </c:pt>
                <c:pt idx="7230">
                  <c:v>0.29174</c:v>
                </c:pt>
                <c:pt idx="7231">
                  <c:v>0.29171999999999998</c:v>
                </c:pt>
                <c:pt idx="7232">
                  <c:v>0.29171999999999998</c:v>
                </c:pt>
                <c:pt idx="7233">
                  <c:v>0.29171999999999998</c:v>
                </c:pt>
                <c:pt idx="7234">
                  <c:v>0.29174</c:v>
                </c:pt>
                <c:pt idx="7235">
                  <c:v>0.29171999999999998</c:v>
                </c:pt>
                <c:pt idx="7236">
                  <c:v>0.29174</c:v>
                </c:pt>
                <c:pt idx="7237">
                  <c:v>0.29171999999999998</c:v>
                </c:pt>
                <c:pt idx="7238">
                  <c:v>0.29171000000000002</c:v>
                </c:pt>
                <c:pt idx="7239">
                  <c:v>0.29171999999999998</c:v>
                </c:pt>
                <c:pt idx="7240">
                  <c:v>0.29171999999999998</c:v>
                </c:pt>
                <c:pt idx="7241">
                  <c:v>0.29171000000000002</c:v>
                </c:pt>
                <c:pt idx="7242">
                  <c:v>0.29171999999999998</c:v>
                </c:pt>
                <c:pt idx="7243">
                  <c:v>0.29171000000000002</c:v>
                </c:pt>
                <c:pt idx="7244">
                  <c:v>0.29171000000000002</c:v>
                </c:pt>
                <c:pt idx="7245">
                  <c:v>0.29170000000000001</c:v>
                </c:pt>
                <c:pt idx="7246">
                  <c:v>0.29171000000000002</c:v>
                </c:pt>
                <c:pt idx="7247">
                  <c:v>0.29167999999999999</c:v>
                </c:pt>
                <c:pt idx="7248">
                  <c:v>0.29167999999999999</c:v>
                </c:pt>
                <c:pt idx="7249">
                  <c:v>0.29167999999999999</c:v>
                </c:pt>
                <c:pt idx="7250">
                  <c:v>0.29170000000000001</c:v>
                </c:pt>
                <c:pt idx="7251">
                  <c:v>0.29167999999999999</c:v>
                </c:pt>
                <c:pt idx="7252">
                  <c:v>0.29167999999999999</c:v>
                </c:pt>
                <c:pt idx="7253">
                  <c:v>0.29166999999999998</c:v>
                </c:pt>
                <c:pt idx="7254">
                  <c:v>0.29166999999999998</c:v>
                </c:pt>
                <c:pt idx="7255">
                  <c:v>0.29166999999999998</c:v>
                </c:pt>
                <c:pt idx="7256">
                  <c:v>0.29167999999999999</c:v>
                </c:pt>
                <c:pt idx="7257">
                  <c:v>0.29166999999999998</c:v>
                </c:pt>
                <c:pt idx="7258">
                  <c:v>0.29167999999999999</c:v>
                </c:pt>
                <c:pt idx="7259">
                  <c:v>0.29166999999999998</c:v>
                </c:pt>
                <c:pt idx="7260">
                  <c:v>0.29166999999999998</c:v>
                </c:pt>
                <c:pt idx="7261">
                  <c:v>0.29166999999999998</c:v>
                </c:pt>
                <c:pt idx="7262">
                  <c:v>0.29170000000000001</c:v>
                </c:pt>
                <c:pt idx="7263">
                  <c:v>0.29166999999999998</c:v>
                </c:pt>
                <c:pt idx="7264">
                  <c:v>0.29167999999999999</c:v>
                </c:pt>
                <c:pt idx="7265">
                  <c:v>0.29167999999999999</c:v>
                </c:pt>
                <c:pt idx="7266">
                  <c:v>0.29170000000000001</c:v>
                </c:pt>
                <c:pt idx="7267">
                  <c:v>0.29170000000000001</c:v>
                </c:pt>
                <c:pt idx="7268">
                  <c:v>0.29171000000000002</c:v>
                </c:pt>
                <c:pt idx="7269">
                  <c:v>0.29171000000000002</c:v>
                </c:pt>
                <c:pt idx="7270">
                  <c:v>0.29170000000000001</c:v>
                </c:pt>
                <c:pt idx="7271">
                  <c:v>0.29171000000000002</c:v>
                </c:pt>
                <c:pt idx="7272">
                  <c:v>0.29174</c:v>
                </c:pt>
                <c:pt idx="7273">
                  <c:v>0.29171999999999998</c:v>
                </c:pt>
                <c:pt idx="7274">
                  <c:v>0.29174</c:v>
                </c:pt>
                <c:pt idx="7275">
                  <c:v>0.29174</c:v>
                </c:pt>
                <c:pt idx="7276">
                  <c:v>0.29174</c:v>
                </c:pt>
                <c:pt idx="7277">
                  <c:v>0.29174</c:v>
                </c:pt>
                <c:pt idx="7278">
                  <c:v>0.29176000000000002</c:v>
                </c:pt>
                <c:pt idx="7279">
                  <c:v>0.29174</c:v>
                </c:pt>
                <c:pt idx="7280">
                  <c:v>0.29175000000000001</c:v>
                </c:pt>
                <c:pt idx="7281">
                  <c:v>0.29175000000000001</c:v>
                </c:pt>
                <c:pt idx="7282">
                  <c:v>0.29176000000000002</c:v>
                </c:pt>
                <c:pt idx="7283">
                  <c:v>0.29176000000000002</c:v>
                </c:pt>
                <c:pt idx="7284">
                  <c:v>0.29177999999999998</c:v>
                </c:pt>
                <c:pt idx="7285">
                  <c:v>0.29176000000000002</c:v>
                </c:pt>
                <c:pt idx="7286">
                  <c:v>0.29176000000000002</c:v>
                </c:pt>
                <c:pt idx="7287">
                  <c:v>0.29176000000000002</c:v>
                </c:pt>
                <c:pt idx="7288">
                  <c:v>0.29177999999999998</c:v>
                </c:pt>
                <c:pt idx="7289">
                  <c:v>0.29176000000000002</c:v>
                </c:pt>
                <c:pt idx="7290">
                  <c:v>0.29177999999999998</c:v>
                </c:pt>
                <c:pt idx="7291">
                  <c:v>0.29176000000000002</c:v>
                </c:pt>
                <c:pt idx="7292">
                  <c:v>0.29176000000000002</c:v>
                </c:pt>
                <c:pt idx="7293">
                  <c:v>0.29176000000000002</c:v>
                </c:pt>
                <c:pt idx="7294">
                  <c:v>0.29177999999999998</c:v>
                </c:pt>
                <c:pt idx="7295">
                  <c:v>0.29176000000000002</c:v>
                </c:pt>
                <c:pt idx="7296">
                  <c:v>0.29176000000000002</c:v>
                </c:pt>
                <c:pt idx="7297">
                  <c:v>0.29176000000000002</c:v>
                </c:pt>
                <c:pt idx="7298">
                  <c:v>0.29177999999999998</c:v>
                </c:pt>
                <c:pt idx="7299">
                  <c:v>0.29176000000000002</c:v>
                </c:pt>
                <c:pt idx="7300">
                  <c:v>0.29176000000000002</c:v>
                </c:pt>
                <c:pt idx="7301">
                  <c:v>0.29175000000000001</c:v>
                </c:pt>
                <c:pt idx="7302">
                  <c:v>0.29175000000000001</c:v>
                </c:pt>
                <c:pt idx="7303">
                  <c:v>0.29175000000000001</c:v>
                </c:pt>
                <c:pt idx="7304">
                  <c:v>0.29176000000000002</c:v>
                </c:pt>
                <c:pt idx="7305">
                  <c:v>0.29174</c:v>
                </c:pt>
                <c:pt idx="7306">
                  <c:v>0.29175000000000001</c:v>
                </c:pt>
                <c:pt idx="7307">
                  <c:v>0.29174</c:v>
                </c:pt>
                <c:pt idx="7308">
                  <c:v>0.29174</c:v>
                </c:pt>
                <c:pt idx="7309">
                  <c:v>0.29171999999999998</c:v>
                </c:pt>
                <c:pt idx="7310">
                  <c:v>0.29175000000000001</c:v>
                </c:pt>
                <c:pt idx="7311">
                  <c:v>0.29171999999999998</c:v>
                </c:pt>
                <c:pt idx="7312">
                  <c:v>0.29171999999999998</c:v>
                </c:pt>
                <c:pt idx="7313">
                  <c:v>0.29171000000000002</c:v>
                </c:pt>
                <c:pt idx="7314">
                  <c:v>0.29171999999999998</c:v>
                </c:pt>
                <c:pt idx="7315">
                  <c:v>0.29171000000000002</c:v>
                </c:pt>
                <c:pt idx="7316">
                  <c:v>0.29171000000000002</c:v>
                </c:pt>
                <c:pt idx="7317">
                  <c:v>0.29170000000000001</c:v>
                </c:pt>
                <c:pt idx="7318">
                  <c:v>0.29170000000000001</c:v>
                </c:pt>
                <c:pt idx="7319">
                  <c:v>0.29170000000000001</c:v>
                </c:pt>
                <c:pt idx="7320">
                  <c:v>0.29170000000000001</c:v>
                </c:pt>
                <c:pt idx="7321">
                  <c:v>0.29167999999999999</c:v>
                </c:pt>
                <c:pt idx="7322">
                  <c:v>0.29170000000000001</c:v>
                </c:pt>
                <c:pt idx="7323">
                  <c:v>0.29167999999999999</c:v>
                </c:pt>
                <c:pt idx="7324">
                  <c:v>0.29166999999999998</c:v>
                </c:pt>
                <c:pt idx="7325">
                  <c:v>0.29166999999999998</c:v>
                </c:pt>
                <c:pt idx="7326">
                  <c:v>0.29167999999999999</c:v>
                </c:pt>
                <c:pt idx="7327">
                  <c:v>0.29165999999999997</c:v>
                </c:pt>
                <c:pt idx="7328">
                  <c:v>0.29166999999999998</c:v>
                </c:pt>
                <c:pt idx="7329">
                  <c:v>0.29166999999999998</c:v>
                </c:pt>
                <c:pt idx="7330">
                  <c:v>0.29166999999999998</c:v>
                </c:pt>
                <c:pt idx="7331">
                  <c:v>0.29165999999999997</c:v>
                </c:pt>
                <c:pt idx="7332">
                  <c:v>0.29166999999999998</c:v>
                </c:pt>
                <c:pt idx="7333">
                  <c:v>0.29165999999999997</c:v>
                </c:pt>
                <c:pt idx="7334">
                  <c:v>0.29165999999999997</c:v>
                </c:pt>
                <c:pt idx="7335">
                  <c:v>0.29165999999999997</c:v>
                </c:pt>
                <c:pt idx="7336">
                  <c:v>0.29166999999999998</c:v>
                </c:pt>
                <c:pt idx="7337">
                  <c:v>0.29165999999999997</c:v>
                </c:pt>
                <c:pt idx="7338">
                  <c:v>0.29166999999999998</c:v>
                </c:pt>
                <c:pt idx="7339">
                  <c:v>0.29165999999999997</c:v>
                </c:pt>
                <c:pt idx="7340">
                  <c:v>0.29166999999999998</c:v>
                </c:pt>
                <c:pt idx="7341">
                  <c:v>0.29165999999999997</c:v>
                </c:pt>
                <c:pt idx="7342">
                  <c:v>0.29167999999999999</c:v>
                </c:pt>
                <c:pt idx="7343">
                  <c:v>0.29165999999999997</c:v>
                </c:pt>
                <c:pt idx="7344">
                  <c:v>0.29166999999999998</c:v>
                </c:pt>
                <c:pt idx="7345">
                  <c:v>0.29166999999999998</c:v>
                </c:pt>
                <c:pt idx="7346">
                  <c:v>0.29167999999999999</c:v>
                </c:pt>
                <c:pt idx="7347">
                  <c:v>0.29166999999999998</c:v>
                </c:pt>
                <c:pt idx="7348">
                  <c:v>0.29167999999999999</c:v>
                </c:pt>
                <c:pt idx="7349">
                  <c:v>0.29167999999999999</c:v>
                </c:pt>
                <c:pt idx="7350">
                  <c:v>0.29166999999999998</c:v>
                </c:pt>
                <c:pt idx="7351">
                  <c:v>0.29167999999999999</c:v>
                </c:pt>
                <c:pt idx="7352">
                  <c:v>0.29170000000000001</c:v>
                </c:pt>
                <c:pt idx="7353">
                  <c:v>0.29167999999999999</c:v>
                </c:pt>
                <c:pt idx="7354">
                  <c:v>0.29170000000000001</c:v>
                </c:pt>
                <c:pt idx="7355">
                  <c:v>0.29167999999999999</c:v>
                </c:pt>
                <c:pt idx="7356">
                  <c:v>0.29170000000000001</c:v>
                </c:pt>
                <c:pt idx="7357">
                  <c:v>0.29167999999999999</c:v>
                </c:pt>
                <c:pt idx="7358">
                  <c:v>0.29171000000000002</c:v>
                </c:pt>
                <c:pt idx="7359">
                  <c:v>0.29167999999999999</c:v>
                </c:pt>
                <c:pt idx="7360">
                  <c:v>0.29170000000000001</c:v>
                </c:pt>
                <c:pt idx="7361">
                  <c:v>0.29170000000000001</c:v>
                </c:pt>
                <c:pt idx="7362">
                  <c:v>0.29171000000000002</c:v>
                </c:pt>
                <c:pt idx="7363">
                  <c:v>0.29170000000000001</c:v>
                </c:pt>
                <c:pt idx="7364">
                  <c:v>0.29171000000000002</c:v>
                </c:pt>
                <c:pt idx="7365">
                  <c:v>0.29170000000000001</c:v>
                </c:pt>
                <c:pt idx="7366">
                  <c:v>0.29170000000000001</c:v>
                </c:pt>
                <c:pt idx="7367">
                  <c:v>0.29170000000000001</c:v>
                </c:pt>
                <c:pt idx="7368">
                  <c:v>0.29171000000000002</c:v>
                </c:pt>
                <c:pt idx="7369">
                  <c:v>0.29171000000000002</c:v>
                </c:pt>
                <c:pt idx="7370">
                  <c:v>0.29171000000000002</c:v>
                </c:pt>
                <c:pt idx="7371">
                  <c:v>0.29171000000000002</c:v>
                </c:pt>
                <c:pt idx="7372">
                  <c:v>0.29171000000000002</c:v>
                </c:pt>
                <c:pt idx="7373">
                  <c:v>0.29170000000000001</c:v>
                </c:pt>
                <c:pt idx="7374">
                  <c:v>0.29171999999999998</c:v>
                </c:pt>
                <c:pt idx="7375">
                  <c:v>0.29171000000000002</c:v>
                </c:pt>
                <c:pt idx="7376">
                  <c:v>0.29171000000000002</c:v>
                </c:pt>
                <c:pt idx="7377">
                  <c:v>0.29171000000000002</c:v>
                </c:pt>
                <c:pt idx="7378">
                  <c:v>0.29171999999999998</c:v>
                </c:pt>
                <c:pt idx="7379">
                  <c:v>0.29171000000000002</c:v>
                </c:pt>
                <c:pt idx="7380">
                  <c:v>0.29171999999999998</c:v>
                </c:pt>
                <c:pt idx="7381">
                  <c:v>0.29171999999999998</c:v>
                </c:pt>
                <c:pt idx="7382">
                  <c:v>0.29171000000000002</c:v>
                </c:pt>
                <c:pt idx="7383">
                  <c:v>0.29171999999999998</c:v>
                </c:pt>
                <c:pt idx="7384">
                  <c:v>0.29174</c:v>
                </c:pt>
                <c:pt idx="7385">
                  <c:v>0.29171999999999998</c:v>
                </c:pt>
                <c:pt idx="7386">
                  <c:v>0.29174</c:v>
                </c:pt>
                <c:pt idx="7387">
                  <c:v>0.29174</c:v>
                </c:pt>
                <c:pt idx="7388">
                  <c:v>0.29174</c:v>
                </c:pt>
                <c:pt idx="7389">
                  <c:v>0.29174</c:v>
                </c:pt>
                <c:pt idx="7390">
                  <c:v>0.29176000000000002</c:v>
                </c:pt>
                <c:pt idx="7391">
                  <c:v>0.29174</c:v>
                </c:pt>
                <c:pt idx="7392">
                  <c:v>0.29175000000000001</c:v>
                </c:pt>
                <c:pt idx="7393">
                  <c:v>0.29175000000000001</c:v>
                </c:pt>
                <c:pt idx="7394">
                  <c:v>0.29176000000000002</c:v>
                </c:pt>
                <c:pt idx="7395">
                  <c:v>0.29176000000000002</c:v>
                </c:pt>
                <c:pt idx="7396">
                  <c:v>0.29177999999999998</c:v>
                </c:pt>
                <c:pt idx="7397">
                  <c:v>0.29176000000000002</c:v>
                </c:pt>
                <c:pt idx="7398">
                  <c:v>0.29176000000000002</c:v>
                </c:pt>
                <c:pt idx="7399">
                  <c:v>0.29177999999999998</c:v>
                </c:pt>
                <c:pt idx="7400">
                  <c:v>0.29178999999999999</c:v>
                </c:pt>
                <c:pt idx="7401">
                  <c:v>0.29177999999999998</c:v>
                </c:pt>
                <c:pt idx="7402">
                  <c:v>0.29178999999999999</c:v>
                </c:pt>
                <c:pt idx="7403">
                  <c:v>0.29178999999999999</c:v>
                </c:pt>
                <c:pt idx="7404">
                  <c:v>0.29178999999999999</c:v>
                </c:pt>
                <c:pt idx="7405">
                  <c:v>0.29178999999999999</c:v>
                </c:pt>
                <c:pt idx="7406">
                  <c:v>0.29182000000000002</c:v>
                </c:pt>
                <c:pt idx="7407">
                  <c:v>0.29178999999999999</c:v>
                </c:pt>
                <c:pt idx="7408">
                  <c:v>0.2918</c:v>
                </c:pt>
                <c:pt idx="7409">
                  <c:v>0.2918</c:v>
                </c:pt>
                <c:pt idx="7410">
                  <c:v>0.29182000000000002</c:v>
                </c:pt>
                <c:pt idx="7411">
                  <c:v>0.2918</c:v>
                </c:pt>
                <c:pt idx="7412">
                  <c:v>0.29182000000000002</c:v>
                </c:pt>
                <c:pt idx="7413">
                  <c:v>0.2918</c:v>
                </c:pt>
                <c:pt idx="7414">
                  <c:v>0.29178999999999999</c:v>
                </c:pt>
                <c:pt idx="7415">
                  <c:v>0.2918</c:v>
                </c:pt>
                <c:pt idx="7416">
                  <c:v>0.2918</c:v>
                </c:pt>
                <c:pt idx="7417">
                  <c:v>0.29178999999999999</c:v>
                </c:pt>
                <c:pt idx="7418">
                  <c:v>0.2918</c:v>
                </c:pt>
                <c:pt idx="7419">
                  <c:v>0.29178999999999999</c:v>
                </c:pt>
                <c:pt idx="7420">
                  <c:v>0.29178999999999999</c:v>
                </c:pt>
                <c:pt idx="7421">
                  <c:v>0.29178999999999999</c:v>
                </c:pt>
                <c:pt idx="7422">
                  <c:v>0.2918</c:v>
                </c:pt>
                <c:pt idx="7423">
                  <c:v>0.29177999999999998</c:v>
                </c:pt>
                <c:pt idx="7424">
                  <c:v>0.29178999999999999</c:v>
                </c:pt>
                <c:pt idx="7425">
                  <c:v>0.29178999999999999</c:v>
                </c:pt>
                <c:pt idx="7426">
                  <c:v>0.29178999999999999</c:v>
                </c:pt>
                <c:pt idx="7427">
                  <c:v>0.29177999999999998</c:v>
                </c:pt>
                <c:pt idx="7428">
                  <c:v>0.29178999999999999</c:v>
                </c:pt>
                <c:pt idx="7429">
                  <c:v>0.29177999999999998</c:v>
                </c:pt>
                <c:pt idx="7430">
                  <c:v>0.29177999999999998</c:v>
                </c:pt>
                <c:pt idx="7431">
                  <c:v>0.29177999999999998</c:v>
                </c:pt>
                <c:pt idx="7432">
                  <c:v>0.29178999999999999</c:v>
                </c:pt>
                <c:pt idx="7433">
                  <c:v>0.29178999999999999</c:v>
                </c:pt>
                <c:pt idx="7434">
                  <c:v>0.2918</c:v>
                </c:pt>
                <c:pt idx="7435">
                  <c:v>0.29178999999999999</c:v>
                </c:pt>
                <c:pt idx="7436">
                  <c:v>0.29178999999999999</c:v>
                </c:pt>
                <c:pt idx="7437">
                  <c:v>0.29178999999999999</c:v>
                </c:pt>
                <c:pt idx="7438">
                  <c:v>0.29182000000000002</c:v>
                </c:pt>
                <c:pt idx="7439">
                  <c:v>0.29178999999999999</c:v>
                </c:pt>
                <c:pt idx="7440">
                  <c:v>0.2918</c:v>
                </c:pt>
                <c:pt idx="7441">
                  <c:v>0.2918</c:v>
                </c:pt>
                <c:pt idx="7442">
                  <c:v>0.29182000000000002</c:v>
                </c:pt>
                <c:pt idx="7443">
                  <c:v>0.2918</c:v>
                </c:pt>
                <c:pt idx="7444">
                  <c:v>0.29182000000000002</c:v>
                </c:pt>
                <c:pt idx="7445">
                  <c:v>0.29182000000000002</c:v>
                </c:pt>
                <c:pt idx="7446">
                  <c:v>0.2918</c:v>
                </c:pt>
                <c:pt idx="7447">
                  <c:v>0.29182000000000002</c:v>
                </c:pt>
                <c:pt idx="7448">
                  <c:v>0.29182999999999998</c:v>
                </c:pt>
                <c:pt idx="7449">
                  <c:v>0.29182000000000002</c:v>
                </c:pt>
                <c:pt idx="7450">
                  <c:v>0.29182999999999998</c:v>
                </c:pt>
                <c:pt idx="7451">
                  <c:v>0.29182000000000002</c:v>
                </c:pt>
                <c:pt idx="7452">
                  <c:v>0.29182000000000002</c:v>
                </c:pt>
                <c:pt idx="7453">
                  <c:v>0.2918</c:v>
                </c:pt>
                <c:pt idx="7454">
                  <c:v>0.29182999999999998</c:v>
                </c:pt>
                <c:pt idx="7455">
                  <c:v>0.2918</c:v>
                </c:pt>
                <c:pt idx="7456">
                  <c:v>0.2918</c:v>
                </c:pt>
                <c:pt idx="7457">
                  <c:v>0.2918</c:v>
                </c:pt>
                <c:pt idx="7458">
                  <c:v>0.2918</c:v>
                </c:pt>
                <c:pt idx="7459">
                  <c:v>0.29178999999999999</c:v>
                </c:pt>
                <c:pt idx="7460">
                  <c:v>0.2918</c:v>
                </c:pt>
                <c:pt idx="7461">
                  <c:v>0.29178999999999999</c:v>
                </c:pt>
                <c:pt idx="7462">
                  <c:v>0.29177999999999998</c:v>
                </c:pt>
                <c:pt idx="7463">
                  <c:v>0.29177999999999998</c:v>
                </c:pt>
                <c:pt idx="7464">
                  <c:v>0.29177999999999998</c:v>
                </c:pt>
                <c:pt idx="7465">
                  <c:v>0.29176000000000002</c:v>
                </c:pt>
                <c:pt idx="7466">
                  <c:v>0.29177999999999998</c:v>
                </c:pt>
                <c:pt idx="7467">
                  <c:v>0.29175000000000001</c:v>
                </c:pt>
                <c:pt idx="7468">
                  <c:v>0.29175000000000001</c:v>
                </c:pt>
                <c:pt idx="7469">
                  <c:v>0.29174</c:v>
                </c:pt>
                <c:pt idx="7470">
                  <c:v>0.29176000000000002</c:v>
                </c:pt>
                <c:pt idx="7471">
                  <c:v>0.29174</c:v>
                </c:pt>
                <c:pt idx="7472">
                  <c:v>0.29174</c:v>
                </c:pt>
                <c:pt idx="7473">
                  <c:v>0.29174</c:v>
                </c:pt>
                <c:pt idx="7474">
                  <c:v>0.29175000000000001</c:v>
                </c:pt>
                <c:pt idx="7475">
                  <c:v>0.29174</c:v>
                </c:pt>
                <c:pt idx="7476">
                  <c:v>0.29175000000000001</c:v>
                </c:pt>
                <c:pt idx="7477">
                  <c:v>0.29174</c:v>
                </c:pt>
                <c:pt idx="7478">
                  <c:v>0.29174</c:v>
                </c:pt>
                <c:pt idx="7479">
                  <c:v>0.29174</c:v>
                </c:pt>
                <c:pt idx="7480">
                  <c:v>0.29175000000000001</c:v>
                </c:pt>
                <c:pt idx="7481">
                  <c:v>0.29174</c:v>
                </c:pt>
                <c:pt idx="7482">
                  <c:v>0.29175000000000001</c:v>
                </c:pt>
                <c:pt idx="7483">
                  <c:v>0.29175000000000001</c:v>
                </c:pt>
                <c:pt idx="7484">
                  <c:v>0.29175000000000001</c:v>
                </c:pt>
                <c:pt idx="7485">
                  <c:v>0.29175000000000001</c:v>
                </c:pt>
                <c:pt idx="7486">
                  <c:v>0.29177999999999998</c:v>
                </c:pt>
                <c:pt idx="7487">
                  <c:v>0.29175000000000001</c:v>
                </c:pt>
                <c:pt idx="7488">
                  <c:v>0.29176000000000002</c:v>
                </c:pt>
                <c:pt idx="7489">
                  <c:v>0.29176000000000002</c:v>
                </c:pt>
                <c:pt idx="7490">
                  <c:v>0.29177999999999998</c:v>
                </c:pt>
                <c:pt idx="7491">
                  <c:v>0.29177999999999998</c:v>
                </c:pt>
                <c:pt idx="7492">
                  <c:v>0.29178999999999999</c:v>
                </c:pt>
                <c:pt idx="7493">
                  <c:v>0.29177999999999998</c:v>
                </c:pt>
                <c:pt idx="7494">
                  <c:v>0.29177999999999998</c:v>
                </c:pt>
                <c:pt idx="7495">
                  <c:v>0.29177999999999998</c:v>
                </c:pt>
                <c:pt idx="7496">
                  <c:v>0.29178999999999999</c:v>
                </c:pt>
                <c:pt idx="7497">
                  <c:v>0.29177999999999998</c:v>
                </c:pt>
                <c:pt idx="7498">
                  <c:v>0.29178999999999999</c:v>
                </c:pt>
                <c:pt idx="7499">
                  <c:v>0.29178999999999999</c:v>
                </c:pt>
                <c:pt idx="7500">
                  <c:v>0.29178999999999999</c:v>
                </c:pt>
                <c:pt idx="7501">
                  <c:v>0.29177999999999998</c:v>
                </c:pt>
                <c:pt idx="7502">
                  <c:v>0.2918</c:v>
                </c:pt>
                <c:pt idx="7503">
                  <c:v>0.29177999999999998</c:v>
                </c:pt>
                <c:pt idx="7504">
                  <c:v>0.29177999999999998</c:v>
                </c:pt>
                <c:pt idx="7505">
                  <c:v>0.29177999999999998</c:v>
                </c:pt>
                <c:pt idx="7506">
                  <c:v>0.29178999999999999</c:v>
                </c:pt>
                <c:pt idx="7507">
                  <c:v>0.29177999999999998</c:v>
                </c:pt>
                <c:pt idx="7508">
                  <c:v>0.29177999999999998</c:v>
                </c:pt>
                <c:pt idx="7509">
                  <c:v>0.29176000000000002</c:v>
                </c:pt>
                <c:pt idx="7510">
                  <c:v>0.29176000000000002</c:v>
                </c:pt>
                <c:pt idx="7511">
                  <c:v>0.29176000000000002</c:v>
                </c:pt>
                <c:pt idx="7512">
                  <c:v>0.29176000000000002</c:v>
                </c:pt>
                <c:pt idx="7513">
                  <c:v>0.29175000000000001</c:v>
                </c:pt>
                <c:pt idx="7514">
                  <c:v>0.29176000000000002</c:v>
                </c:pt>
                <c:pt idx="7515">
                  <c:v>0.29175000000000001</c:v>
                </c:pt>
                <c:pt idx="7516">
                  <c:v>0.29175000000000001</c:v>
                </c:pt>
                <c:pt idx="7517">
                  <c:v>0.29174</c:v>
                </c:pt>
                <c:pt idx="7518">
                  <c:v>0.29175000000000001</c:v>
                </c:pt>
                <c:pt idx="7519">
                  <c:v>0.29171999999999998</c:v>
                </c:pt>
                <c:pt idx="7520">
                  <c:v>0.29174</c:v>
                </c:pt>
                <c:pt idx="7521">
                  <c:v>0.29174</c:v>
                </c:pt>
                <c:pt idx="7522">
                  <c:v>0.29174</c:v>
                </c:pt>
                <c:pt idx="7523">
                  <c:v>0.29171999999999998</c:v>
                </c:pt>
                <c:pt idx="7524">
                  <c:v>0.29174</c:v>
                </c:pt>
                <c:pt idx="7525">
                  <c:v>0.29171999999999998</c:v>
                </c:pt>
                <c:pt idx="7526">
                  <c:v>0.29171999999999998</c:v>
                </c:pt>
                <c:pt idx="7527">
                  <c:v>0.29171999999999998</c:v>
                </c:pt>
                <c:pt idx="7528">
                  <c:v>0.29174</c:v>
                </c:pt>
                <c:pt idx="7529">
                  <c:v>0.29171999999999998</c:v>
                </c:pt>
                <c:pt idx="7530">
                  <c:v>0.29174</c:v>
                </c:pt>
                <c:pt idx="7531">
                  <c:v>0.29171999999999998</c:v>
                </c:pt>
                <c:pt idx="7532">
                  <c:v>0.29171999999999998</c:v>
                </c:pt>
                <c:pt idx="7533">
                  <c:v>0.29171999999999998</c:v>
                </c:pt>
                <c:pt idx="7534">
                  <c:v>0.29175000000000001</c:v>
                </c:pt>
                <c:pt idx="7535">
                  <c:v>0.29171999999999998</c:v>
                </c:pt>
                <c:pt idx="7536">
                  <c:v>0.29174</c:v>
                </c:pt>
                <c:pt idx="7537">
                  <c:v>0.29174</c:v>
                </c:pt>
                <c:pt idx="7538">
                  <c:v>0.29175000000000001</c:v>
                </c:pt>
                <c:pt idx="7539">
                  <c:v>0.29175000000000001</c:v>
                </c:pt>
                <c:pt idx="7540">
                  <c:v>0.29176000000000002</c:v>
                </c:pt>
                <c:pt idx="7541">
                  <c:v>0.29175000000000001</c:v>
                </c:pt>
                <c:pt idx="7542">
                  <c:v>0.29175000000000001</c:v>
                </c:pt>
                <c:pt idx="7543">
                  <c:v>0.29175000000000001</c:v>
                </c:pt>
                <c:pt idx="7544">
                  <c:v>0.29176000000000002</c:v>
                </c:pt>
                <c:pt idx="7545">
                  <c:v>0.29176000000000002</c:v>
                </c:pt>
                <c:pt idx="7546">
                  <c:v>0.29177999999999998</c:v>
                </c:pt>
                <c:pt idx="7547">
                  <c:v>0.29176000000000002</c:v>
                </c:pt>
                <c:pt idx="7548">
                  <c:v>0.29176000000000002</c:v>
                </c:pt>
                <c:pt idx="7549">
                  <c:v>0.29176000000000002</c:v>
                </c:pt>
                <c:pt idx="7550">
                  <c:v>0.29178999999999999</c:v>
                </c:pt>
                <c:pt idx="7551">
                  <c:v>0.29176000000000002</c:v>
                </c:pt>
                <c:pt idx="7552">
                  <c:v>0.29177999999999998</c:v>
                </c:pt>
                <c:pt idx="7553">
                  <c:v>0.29177999999999998</c:v>
                </c:pt>
                <c:pt idx="7554">
                  <c:v>0.29178999999999999</c:v>
                </c:pt>
                <c:pt idx="7555">
                  <c:v>0.29177999999999998</c:v>
                </c:pt>
                <c:pt idx="7556">
                  <c:v>0.29178999999999999</c:v>
                </c:pt>
                <c:pt idx="7557">
                  <c:v>0.29177999999999998</c:v>
                </c:pt>
                <c:pt idx="7558">
                  <c:v>0.29177999999999998</c:v>
                </c:pt>
                <c:pt idx="7559">
                  <c:v>0.29177999999999998</c:v>
                </c:pt>
                <c:pt idx="7560">
                  <c:v>0.29178999999999999</c:v>
                </c:pt>
                <c:pt idx="7561">
                  <c:v>0.29177999999999998</c:v>
                </c:pt>
                <c:pt idx="7562">
                  <c:v>0.29178999999999999</c:v>
                </c:pt>
                <c:pt idx="7563">
                  <c:v>0.29177999999999998</c:v>
                </c:pt>
                <c:pt idx="7564">
                  <c:v>0.29177999999999998</c:v>
                </c:pt>
                <c:pt idx="7565">
                  <c:v>0.29177999999999998</c:v>
                </c:pt>
                <c:pt idx="7566">
                  <c:v>0.2918</c:v>
                </c:pt>
                <c:pt idx="7567">
                  <c:v>0.29177999999999998</c:v>
                </c:pt>
                <c:pt idx="7568">
                  <c:v>0.29178999999999999</c:v>
                </c:pt>
                <c:pt idx="7569">
                  <c:v>0.29178999999999999</c:v>
                </c:pt>
                <c:pt idx="7570">
                  <c:v>0.2918</c:v>
                </c:pt>
                <c:pt idx="7571">
                  <c:v>0.29178999999999999</c:v>
                </c:pt>
                <c:pt idx="7572">
                  <c:v>0.2918</c:v>
                </c:pt>
                <c:pt idx="7573">
                  <c:v>0.2918</c:v>
                </c:pt>
                <c:pt idx="7574">
                  <c:v>0.2918</c:v>
                </c:pt>
                <c:pt idx="7575">
                  <c:v>0.2918</c:v>
                </c:pt>
                <c:pt idx="7576">
                  <c:v>0.29182999999999998</c:v>
                </c:pt>
                <c:pt idx="7577">
                  <c:v>0.29182000000000002</c:v>
                </c:pt>
                <c:pt idx="7578">
                  <c:v>0.29182999999999998</c:v>
                </c:pt>
                <c:pt idx="7579">
                  <c:v>0.29182999999999998</c:v>
                </c:pt>
                <c:pt idx="7580">
                  <c:v>0.29182999999999998</c:v>
                </c:pt>
                <c:pt idx="7581">
                  <c:v>0.29182999999999998</c:v>
                </c:pt>
                <c:pt idx="7582">
                  <c:v>0.29185</c:v>
                </c:pt>
                <c:pt idx="7583">
                  <c:v>0.29183999999999999</c:v>
                </c:pt>
                <c:pt idx="7584">
                  <c:v>0.29185</c:v>
                </c:pt>
                <c:pt idx="7585">
                  <c:v>0.29185</c:v>
                </c:pt>
                <c:pt idx="7586">
                  <c:v>0.29187000000000002</c:v>
                </c:pt>
                <c:pt idx="7587">
                  <c:v>0.29185</c:v>
                </c:pt>
                <c:pt idx="7588">
                  <c:v>0.29187999999999997</c:v>
                </c:pt>
                <c:pt idx="7589">
                  <c:v>0.29187000000000002</c:v>
                </c:pt>
                <c:pt idx="7590">
                  <c:v>0.29187000000000002</c:v>
                </c:pt>
                <c:pt idx="7591">
                  <c:v>0.29187000000000002</c:v>
                </c:pt>
                <c:pt idx="7592">
                  <c:v>0.29187999999999997</c:v>
                </c:pt>
                <c:pt idx="7593">
                  <c:v>0.29187000000000002</c:v>
                </c:pt>
                <c:pt idx="7594">
                  <c:v>0.29187999999999997</c:v>
                </c:pt>
                <c:pt idx="7595">
                  <c:v>0.29187000000000002</c:v>
                </c:pt>
                <c:pt idx="7596">
                  <c:v>0.29187000000000002</c:v>
                </c:pt>
                <c:pt idx="7597">
                  <c:v>0.29185</c:v>
                </c:pt>
                <c:pt idx="7598">
                  <c:v>0.29187999999999997</c:v>
                </c:pt>
                <c:pt idx="7599">
                  <c:v>0.29185</c:v>
                </c:pt>
                <c:pt idx="7600">
                  <c:v>0.29185</c:v>
                </c:pt>
                <c:pt idx="7601">
                  <c:v>0.29185</c:v>
                </c:pt>
                <c:pt idx="7602">
                  <c:v>0.29185</c:v>
                </c:pt>
                <c:pt idx="7603">
                  <c:v>0.29183999999999999</c:v>
                </c:pt>
                <c:pt idx="7604">
                  <c:v>0.29185</c:v>
                </c:pt>
                <c:pt idx="7605">
                  <c:v>0.29182999999999998</c:v>
                </c:pt>
                <c:pt idx="7606">
                  <c:v>0.29182999999999998</c:v>
                </c:pt>
                <c:pt idx="7607">
                  <c:v>0.29182999999999998</c:v>
                </c:pt>
                <c:pt idx="7608">
                  <c:v>0.29182999999999998</c:v>
                </c:pt>
                <c:pt idx="7609">
                  <c:v>0.29182000000000002</c:v>
                </c:pt>
                <c:pt idx="7610">
                  <c:v>0.29182000000000002</c:v>
                </c:pt>
                <c:pt idx="7611">
                  <c:v>0.2918</c:v>
                </c:pt>
                <c:pt idx="7612">
                  <c:v>0.2918</c:v>
                </c:pt>
                <c:pt idx="7613">
                  <c:v>0.29178999999999999</c:v>
                </c:pt>
                <c:pt idx="7614">
                  <c:v>0.29182000000000002</c:v>
                </c:pt>
                <c:pt idx="7615">
                  <c:v>0.29178999999999999</c:v>
                </c:pt>
                <c:pt idx="7616">
                  <c:v>0.29178999999999999</c:v>
                </c:pt>
                <c:pt idx="7617">
                  <c:v>0.29178999999999999</c:v>
                </c:pt>
                <c:pt idx="7618">
                  <c:v>0.2918</c:v>
                </c:pt>
                <c:pt idx="7619">
                  <c:v>0.29178999999999999</c:v>
                </c:pt>
                <c:pt idx="7620">
                  <c:v>0.2918</c:v>
                </c:pt>
                <c:pt idx="7621">
                  <c:v>0.29178999999999999</c:v>
                </c:pt>
                <c:pt idx="7622">
                  <c:v>0.29178999999999999</c:v>
                </c:pt>
                <c:pt idx="7623">
                  <c:v>0.29178999999999999</c:v>
                </c:pt>
                <c:pt idx="7624">
                  <c:v>0.2918</c:v>
                </c:pt>
                <c:pt idx="7625">
                  <c:v>0.2918</c:v>
                </c:pt>
                <c:pt idx="7626">
                  <c:v>0.29182000000000002</c:v>
                </c:pt>
                <c:pt idx="7627">
                  <c:v>0.2918</c:v>
                </c:pt>
                <c:pt idx="7628">
                  <c:v>0.2918</c:v>
                </c:pt>
                <c:pt idx="7629">
                  <c:v>0.2918</c:v>
                </c:pt>
                <c:pt idx="7630">
                  <c:v>0.29182999999999998</c:v>
                </c:pt>
                <c:pt idx="7631">
                  <c:v>0.29182000000000002</c:v>
                </c:pt>
                <c:pt idx="7632">
                  <c:v>0.29182000000000002</c:v>
                </c:pt>
                <c:pt idx="7633">
                  <c:v>0.29182000000000002</c:v>
                </c:pt>
                <c:pt idx="7634">
                  <c:v>0.29182999999999998</c:v>
                </c:pt>
                <c:pt idx="7635">
                  <c:v>0.29182999999999998</c:v>
                </c:pt>
                <c:pt idx="7636">
                  <c:v>0.29183999999999999</c:v>
                </c:pt>
                <c:pt idx="7637">
                  <c:v>0.29182999999999998</c:v>
                </c:pt>
                <c:pt idx="7638">
                  <c:v>0.29182000000000002</c:v>
                </c:pt>
                <c:pt idx="7639">
                  <c:v>0.29182999999999998</c:v>
                </c:pt>
                <c:pt idx="7640">
                  <c:v>0.29183999999999999</c:v>
                </c:pt>
                <c:pt idx="7641">
                  <c:v>0.29182999999999998</c:v>
                </c:pt>
                <c:pt idx="7642">
                  <c:v>0.29183999999999999</c:v>
                </c:pt>
                <c:pt idx="7643">
                  <c:v>0.29182999999999998</c:v>
                </c:pt>
                <c:pt idx="7644">
                  <c:v>0.29182000000000002</c:v>
                </c:pt>
                <c:pt idx="7645">
                  <c:v>0.29182000000000002</c:v>
                </c:pt>
                <c:pt idx="7646">
                  <c:v>0.29182999999999998</c:v>
                </c:pt>
                <c:pt idx="7647">
                  <c:v>0.2918</c:v>
                </c:pt>
                <c:pt idx="7648">
                  <c:v>0.29182000000000002</c:v>
                </c:pt>
                <c:pt idx="7649">
                  <c:v>0.2918</c:v>
                </c:pt>
                <c:pt idx="7650">
                  <c:v>0.29182000000000002</c:v>
                </c:pt>
                <c:pt idx="7651">
                  <c:v>0.2918</c:v>
                </c:pt>
                <c:pt idx="7652">
                  <c:v>0.2918</c:v>
                </c:pt>
                <c:pt idx="7653">
                  <c:v>0.29178999999999999</c:v>
                </c:pt>
                <c:pt idx="7654">
                  <c:v>0.29178999999999999</c:v>
                </c:pt>
                <c:pt idx="7655">
                  <c:v>0.29178999999999999</c:v>
                </c:pt>
                <c:pt idx="7656">
                  <c:v>0.2918</c:v>
                </c:pt>
                <c:pt idx="7657">
                  <c:v>0.29178999999999999</c:v>
                </c:pt>
                <c:pt idx="7658">
                  <c:v>0.29178999999999999</c:v>
                </c:pt>
                <c:pt idx="7659">
                  <c:v>0.29178999999999999</c:v>
                </c:pt>
                <c:pt idx="7660">
                  <c:v>0.29177999999999998</c:v>
                </c:pt>
                <c:pt idx="7661">
                  <c:v>0.29177999999999998</c:v>
                </c:pt>
                <c:pt idx="7662">
                  <c:v>0.2918</c:v>
                </c:pt>
                <c:pt idx="7663">
                  <c:v>0.29177999999999998</c:v>
                </c:pt>
                <c:pt idx="7664">
                  <c:v>0.29178999999999999</c:v>
                </c:pt>
                <c:pt idx="7665">
                  <c:v>0.29178999999999999</c:v>
                </c:pt>
                <c:pt idx="7666">
                  <c:v>0.2918</c:v>
                </c:pt>
                <c:pt idx="7667">
                  <c:v>0.29178999999999999</c:v>
                </c:pt>
                <c:pt idx="7668">
                  <c:v>0.2918</c:v>
                </c:pt>
                <c:pt idx="7669">
                  <c:v>0.2918</c:v>
                </c:pt>
                <c:pt idx="7670">
                  <c:v>0.2918</c:v>
                </c:pt>
                <c:pt idx="7671">
                  <c:v>0.2918</c:v>
                </c:pt>
                <c:pt idx="7672">
                  <c:v>0.29182000000000002</c:v>
                </c:pt>
                <c:pt idx="7673">
                  <c:v>0.29182000000000002</c:v>
                </c:pt>
                <c:pt idx="7674">
                  <c:v>0.29182999999999998</c:v>
                </c:pt>
                <c:pt idx="7675">
                  <c:v>0.29182000000000002</c:v>
                </c:pt>
                <c:pt idx="7676">
                  <c:v>0.29182999999999998</c:v>
                </c:pt>
                <c:pt idx="7677">
                  <c:v>0.29182999999999998</c:v>
                </c:pt>
                <c:pt idx="7678">
                  <c:v>0.29185</c:v>
                </c:pt>
                <c:pt idx="7679">
                  <c:v>0.29182999999999998</c:v>
                </c:pt>
                <c:pt idx="7680">
                  <c:v>0.29183999999999999</c:v>
                </c:pt>
                <c:pt idx="7681">
                  <c:v>0.29183999999999999</c:v>
                </c:pt>
                <c:pt idx="7682">
                  <c:v>0.29185</c:v>
                </c:pt>
                <c:pt idx="7683">
                  <c:v>0.29183999999999999</c:v>
                </c:pt>
                <c:pt idx="7684">
                  <c:v>0.29187000000000002</c:v>
                </c:pt>
                <c:pt idx="7685">
                  <c:v>0.29185</c:v>
                </c:pt>
                <c:pt idx="7686">
                  <c:v>0.29185</c:v>
                </c:pt>
                <c:pt idx="7687">
                  <c:v>0.29185</c:v>
                </c:pt>
                <c:pt idx="7688">
                  <c:v>0.29187000000000002</c:v>
                </c:pt>
                <c:pt idx="7689">
                  <c:v>0.29187000000000002</c:v>
                </c:pt>
                <c:pt idx="7690">
                  <c:v>0.29187999999999997</c:v>
                </c:pt>
                <c:pt idx="7691">
                  <c:v>0.29187000000000002</c:v>
                </c:pt>
                <c:pt idx="7692">
                  <c:v>0.29187000000000002</c:v>
                </c:pt>
                <c:pt idx="7693">
                  <c:v>0.29187000000000002</c:v>
                </c:pt>
                <c:pt idx="7694">
                  <c:v>0.29188999999999998</c:v>
                </c:pt>
                <c:pt idx="7695">
                  <c:v>0.29187000000000002</c:v>
                </c:pt>
                <c:pt idx="7696">
                  <c:v>0.29187999999999997</c:v>
                </c:pt>
                <c:pt idx="7697">
                  <c:v>0.29187999999999997</c:v>
                </c:pt>
                <c:pt idx="7698">
                  <c:v>0.29188999999999998</c:v>
                </c:pt>
                <c:pt idx="7699">
                  <c:v>0.29187999999999997</c:v>
                </c:pt>
                <c:pt idx="7700">
                  <c:v>0.29188999999999998</c:v>
                </c:pt>
                <c:pt idx="7701">
                  <c:v>0.29188999999999998</c:v>
                </c:pt>
                <c:pt idx="7702">
                  <c:v>0.29188999999999998</c:v>
                </c:pt>
                <c:pt idx="7703">
                  <c:v>0.29188999999999998</c:v>
                </c:pt>
                <c:pt idx="7704">
                  <c:v>0.29192000000000001</c:v>
                </c:pt>
                <c:pt idx="7705">
                  <c:v>0.29191</c:v>
                </c:pt>
                <c:pt idx="7706">
                  <c:v>0.29192000000000001</c:v>
                </c:pt>
                <c:pt idx="7707">
                  <c:v>0.29192000000000001</c:v>
                </c:pt>
                <c:pt idx="7708">
                  <c:v>0.29192000000000001</c:v>
                </c:pt>
                <c:pt idx="7709">
                  <c:v>0.29192000000000001</c:v>
                </c:pt>
                <c:pt idx="7710">
                  <c:v>0.29194999999999999</c:v>
                </c:pt>
                <c:pt idx="7711">
                  <c:v>0.29192000000000001</c:v>
                </c:pt>
                <c:pt idx="7712">
                  <c:v>0.29193000000000002</c:v>
                </c:pt>
                <c:pt idx="7713">
                  <c:v>0.29193000000000002</c:v>
                </c:pt>
                <c:pt idx="7714">
                  <c:v>0.29194999999999999</c:v>
                </c:pt>
                <c:pt idx="7715">
                  <c:v>0.29194999999999999</c:v>
                </c:pt>
                <c:pt idx="7716">
                  <c:v>0.29196</c:v>
                </c:pt>
                <c:pt idx="7717">
                  <c:v>0.29194999999999999</c:v>
                </c:pt>
                <c:pt idx="7718">
                  <c:v>0.29193000000000002</c:v>
                </c:pt>
                <c:pt idx="7719">
                  <c:v>0.29194999999999999</c:v>
                </c:pt>
                <c:pt idx="7720">
                  <c:v>0.29196</c:v>
                </c:pt>
                <c:pt idx="7721">
                  <c:v>0.29194999999999999</c:v>
                </c:pt>
                <c:pt idx="7722">
                  <c:v>0.29196</c:v>
                </c:pt>
                <c:pt idx="7723">
                  <c:v>0.29194999999999999</c:v>
                </c:pt>
                <c:pt idx="7724">
                  <c:v>0.29193000000000002</c:v>
                </c:pt>
                <c:pt idx="7725">
                  <c:v>0.29193000000000002</c:v>
                </c:pt>
                <c:pt idx="7726">
                  <c:v>0.29194999999999999</c:v>
                </c:pt>
                <c:pt idx="7727">
                  <c:v>0.29192000000000001</c:v>
                </c:pt>
                <c:pt idx="7728">
                  <c:v>0.29192000000000001</c:v>
                </c:pt>
                <c:pt idx="7729">
                  <c:v>0.29192000000000001</c:v>
                </c:pt>
                <c:pt idx="7730">
                  <c:v>0.29193000000000002</c:v>
                </c:pt>
                <c:pt idx="7731">
                  <c:v>0.29191</c:v>
                </c:pt>
                <c:pt idx="7732">
                  <c:v>0.29192000000000001</c:v>
                </c:pt>
                <c:pt idx="7733">
                  <c:v>0.29191</c:v>
                </c:pt>
                <c:pt idx="7734">
                  <c:v>0.29188999999999998</c:v>
                </c:pt>
                <c:pt idx="7735">
                  <c:v>0.29188999999999998</c:v>
                </c:pt>
                <c:pt idx="7736">
                  <c:v>0.29188999999999998</c:v>
                </c:pt>
                <c:pt idx="7737">
                  <c:v>0.29187999999999997</c:v>
                </c:pt>
                <c:pt idx="7738">
                  <c:v>0.29188999999999998</c:v>
                </c:pt>
                <c:pt idx="7739">
                  <c:v>0.29187000000000002</c:v>
                </c:pt>
                <c:pt idx="7740">
                  <c:v>0.29187000000000002</c:v>
                </c:pt>
                <c:pt idx="7741">
                  <c:v>0.29185</c:v>
                </c:pt>
                <c:pt idx="7742">
                  <c:v>0.29187999999999997</c:v>
                </c:pt>
                <c:pt idx="7743">
                  <c:v>0.29185</c:v>
                </c:pt>
                <c:pt idx="7744">
                  <c:v>0.29185</c:v>
                </c:pt>
                <c:pt idx="7745">
                  <c:v>0.29185</c:v>
                </c:pt>
                <c:pt idx="7746">
                  <c:v>0.29187000000000002</c:v>
                </c:pt>
                <c:pt idx="7747">
                  <c:v>0.29185</c:v>
                </c:pt>
                <c:pt idx="7748">
                  <c:v>0.29187000000000002</c:v>
                </c:pt>
                <c:pt idx="7749">
                  <c:v>0.29185</c:v>
                </c:pt>
                <c:pt idx="7750">
                  <c:v>0.29183999999999999</c:v>
                </c:pt>
                <c:pt idx="7751">
                  <c:v>0.29185</c:v>
                </c:pt>
                <c:pt idx="7752">
                  <c:v>0.29187000000000002</c:v>
                </c:pt>
                <c:pt idx="7753">
                  <c:v>0.29185</c:v>
                </c:pt>
                <c:pt idx="7754">
                  <c:v>0.29187000000000002</c:v>
                </c:pt>
                <c:pt idx="7755">
                  <c:v>0.29187000000000002</c:v>
                </c:pt>
                <c:pt idx="7756">
                  <c:v>0.29187000000000002</c:v>
                </c:pt>
                <c:pt idx="7757">
                  <c:v>0.29187000000000002</c:v>
                </c:pt>
                <c:pt idx="7758">
                  <c:v>0.29188999999999998</c:v>
                </c:pt>
                <c:pt idx="7759">
                  <c:v>0.29187999999999997</c:v>
                </c:pt>
                <c:pt idx="7760">
                  <c:v>0.29188999999999998</c:v>
                </c:pt>
                <c:pt idx="7761">
                  <c:v>0.29188999999999998</c:v>
                </c:pt>
                <c:pt idx="7762">
                  <c:v>0.29191</c:v>
                </c:pt>
                <c:pt idx="7763">
                  <c:v>0.29191</c:v>
                </c:pt>
                <c:pt idx="7764">
                  <c:v>0.29192000000000001</c:v>
                </c:pt>
                <c:pt idx="7765">
                  <c:v>0.29192000000000001</c:v>
                </c:pt>
                <c:pt idx="7766">
                  <c:v>0.29192000000000001</c:v>
                </c:pt>
                <c:pt idx="7767">
                  <c:v>0.29193000000000002</c:v>
                </c:pt>
                <c:pt idx="7768">
                  <c:v>0.29194999999999999</c:v>
                </c:pt>
                <c:pt idx="7769">
                  <c:v>0.29193000000000002</c:v>
                </c:pt>
                <c:pt idx="7770">
                  <c:v>0.29196</c:v>
                </c:pt>
                <c:pt idx="7771">
                  <c:v>0.29194999999999999</c:v>
                </c:pt>
                <c:pt idx="7772">
                  <c:v>0.29196</c:v>
                </c:pt>
                <c:pt idx="7773">
                  <c:v>0.29196</c:v>
                </c:pt>
                <c:pt idx="7774">
                  <c:v>0.29199000000000003</c:v>
                </c:pt>
                <c:pt idx="7775">
                  <c:v>0.29196</c:v>
                </c:pt>
                <c:pt idx="7776">
                  <c:v>0.29197000000000001</c:v>
                </c:pt>
                <c:pt idx="7777">
                  <c:v>0.29199000000000003</c:v>
                </c:pt>
                <c:pt idx="7778">
                  <c:v>0.29199999999999998</c:v>
                </c:pt>
                <c:pt idx="7779">
                  <c:v>0.29199000000000003</c:v>
                </c:pt>
                <c:pt idx="7780">
                  <c:v>0.29199999999999998</c:v>
                </c:pt>
                <c:pt idx="7781">
                  <c:v>0.29199999999999998</c:v>
                </c:pt>
                <c:pt idx="7782">
                  <c:v>0.29199999999999998</c:v>
                </c:pt>
                <c:pt idx="7783">
                  <c:v>0.29199999999999998</c:v>
                </c:pt>
                <c:pt idx="7784">
                  <c:v>0.29200999999999999</c:v>
                </c:pt>
                <c:pt idx="7785">
                  <c:v>0.29200999999999999</c:v>
                </c:pt>
                <c:pt idx="7786">
                  <c:v>0.29203000000000001</c:v>
                </c:pt>
                <c:pt idx="7787">
                  <c:v>0.29200999999999999</c:v>
                </c:pt>
                <c:pt idx="7788">
                  <c:v>0.29200999999999999</c:v>
                </c:pt>
                <c:pt idx="7789">
                  <c:v>0.29200999999999999</c:v>
                </c:pt>
                <c:pt idx="7790">
                  <c:v>0.29203000000000001</c:v>
                </c:pt>
                <c:pt idx="7791">
                  <c:v>0.29200999999999999</c:v>
                </c:pt>
                <c:pt idx="7792">
                  <c:v>0.29200999999999999</c:v>
                </c:pt>
                <c:pt idx="7793">
                  <c:v>0.29200999999999999</c:v>
                </c:pt>
                <c:pt idx="7794">
                  <c:v>0.29203000000000001</c:v>
                </c:pt>
                <c:pt idx="7795">
                  <c:v>0.29200999999999999</c:v>
                </c:pt>
                <c:pt idx="7796">
                  <c:v>0.29203000000000001</c:v>
                </c:pt>
                <c:pt idx="7797">
                  <c:v>0.29200999999999999</c:v>
                </c:pt>
                <c:pt idx="7798">
                  <c:v>0.29200999999999999</c:v>
                </c:pt>
                <c:pt idx="7799">
                  <c:v>0.29200999999999999</c:v>
                </c:pt>
                <c:pt idx="7800">
                  <c:v>0.29203000000000001</c:v>
                </c:pt>
                <c:pt idx="7801">
                  <c:v>0.29200999999999999</c:v>
                </c:pt>
                <c:pt idx="7802">
                  <c:v>0.29203000000000001</c:v>
                </c:pt>
                <c:pt idx="7803">
                  <c:v>0.29200999999999999</c:v>
                </c:pt>
                <c:pt idx="7804">
                  <c:v>0.29199999999999998</c:v>
                </c:pt>
                <c:pt idx="7805">
                  <c:v>0.29199999999999998</c:v>
                </c:pt>
                <c:pt idx="7806">
                  <c:v>0.29200999999999999</c:v>
                </c:pt>
                <c:pt idx="7807">
                  <c:v>0.29199000000000003</c:v>
                </c:pt>
                <c:pt idx="7808">
                  <c:v>0.29199999999999998</c:v>
                </c:pt>
                <c:pt idx="7809">
                  <c:v>0.29199000000000003</c:v>
                </c:pt>
                <c:pt idx="7810">
                  <c:v>0.29199999999999998</c:v>
                </c:pt>
                <c:pt idx="7811">
                  <c:v>0.29199000000000003</c:v>
                </c:pt>
                <c:pt idx="7812">
                  <c:v>0.29199000000000003</c:v>
                </c:pt>
                <c:pt idx="7813">
                  <c:v>0.29197000000000001</c:v>
                </c:pt>
                <c:pt idx="7814">
                  <c:v>0.29197000000000001</c:v>
                </c:pt>
                <c:pt idx="7815">
                  <c:v>0.29197000000000001</c:v>
                </c:pt>
                <c:pt idx="7816">
                  <c:v>0.29197000000000001</c:v>
                </c:pt>
                <c:pt idx="7817">
                  <c:v>0.29196</c:v>
                </c:pt>
                <c:pt idx="7818">
                  <c:v>0.29197000000000001</c:v>
                </c:pt>
                <c:pt idx="7819">
                  <c:v>0.29194999999999999</c:v>
                </c:pt>
                <c:pt idx="7820">
                  <c:v>0.29194999999999999</c:v>
                </c:pt>
                <c:pt idx="7821">
                  <c:v>0.29193000000000002</c:v>
                </c:pt>
                <c:pt idx="7822">
                  <c:v>0.29194999999999999</c:v>
                </c:pt>
                <c:pt idx="7823">
                  <c:v>0.29192000000000001</c:v>
                </c:pt>
                <c:pt idx="7824">
                  <c:v>0.29192000000000001</c:v>
                </c:pt>
                <c:pt idx="7825">
                  <c:v>0.29192000000000001</c:v>
                </c:pt>
                <c:pt idx="7826">
                  <c:v>0.29192000000000001</c:v>
                </c:pt>
                <c:pt idx="7827">
                  <c:v>0.29191</c:v>
                </c:pt>
                <c:pt idx="7828">
                  <c:v>0.29192000000000001</c:v>
                </c:pt>
                <c:pt idx="7829">
                  <c:v>0.29188999999999998</c:v>
                </c:pt>
                <c:pt idx="7830">
                  <c:v>0.29188999999999998</c:v>
                </c:pt>
                <c:pt idx="7831">
                  <c:v>0.29188999999999998</c:v>
                </c:pt>
                <c:pt idx="7832">
                  <c:v>0.29188999999999998</c:v>
                </c:pt>
                <c:pt idx="7833">
                  <c:v>0.29187999999999997</c:v>
                </c:pt>
                <c:pt idx="7834">
                  <c:v>0.29188999999999998</c:v>
                </c:pt>
                <c:pt idx="7835">
                  <c:v>0.29187000000000002</c:v>
                </c:pt>
                <c:pt idx="7836">
                  <c:v>0.29187000000000002</c:v>
                </c:pt>
                <c:pt idx="7837">
                  <c:v>0.29185</c:v>
                </c:pt>
                <c:pt idx="7838">
                  <c:v>0.29187999999999997</c:v>
                </c:pt>
                <c:pt idx="7839">
                  <c:v>0.29185</c:v>
                </c:pt>
                <c:pt idx="7840">
                  <c:v>0.29185</c:v>
                </c:pt>
                <c:pt idx="7841">
                  <c:v>0.29185</c:v>
                </c:pt>
                <c:pt idx="7842">
                  <c:v>0.29187000000000002</c:v>
                </c:pt>
                <c:pt idx="7843">
                  <c:v>0.29183999999999999</c:v>
                </c:pt>
                <c:pt idx="7844">
                  <c:v>0.29185</c:v>
                </c:pt>
                <c:pt idx="7845">
                  <c:v>0.29183999999999999</c:v>
                </c:pt>
                <c:pt idx="7846">
                  <c:v>0.29183999999999999</c:v>
                </c:pt>
                <c:pt idx="7847">
                  <c:v>0.29183999999999999</c:v>
                </c:pt>
                <c:pt idx="7848">
                  <c:v>0.29185</c:v>
                </c:pt>
                <c:pt idx="7849">
                  <c:v>0.29183999999999999</c:v>
                </c:pt>
                <c:pt idx="7850">
                  <c:v>0.29183999999999999</c:v>
                </c:pt>
                <c:pt idx="7851">
                  <c:v>0.29183999999999999</c:v>
                </c:pt>
                <c:pt idx="7852">
                  <c:v>0.29183999999999999</c:v>
                </c:pt>
                <c:pt idx="7853">
                  <c:v>0.29182999999999998</c:v>
                </c:pt>
                <c:pt idx="7854">
                  <c:v>0.29185</c:v>
                </c:pt>
                <c:pt idx="7855">
                  <c:v>0.29182999999999998</c:v>
                </c:pt>
                <c:pt idx="7856">
                  <c:v>0.29183999999999999</c:v>
                </c:pt>
                <c:pt idx="7857">
                  <c:v>0.29183999999999999</c:v>
                </c:pt>
                <c:pt idx="7858">
                  <c:v>0.29185</c:v>
                </c:pt>
                <c:pt idx="7859">
                  <c:v>0.29183999999999999</c:v>
                </c:pt>
                <c:pt idx="7860">
                  <c:v>0.29185</c:v>
                </c:pt>
                <c:pt idx="7861">
                  <c:v>0.29183999999999999</c:v>
                </c:pt>
                <c:pt idx="7862">
                  <c:v>0.29183999999999999</c:v>
                </c:pt>
                <c:pt idx="7863">
                  <c:v>0.29183999999999999</c:v>
                </c:pt>
                <c:pt idx="7864">
                  <c:v>0.29185</c:v>
                </c:pt>
                <c:pt idx="7865">
                  <c:v>0.29185</c:v>
                </c:pt>
                <c:pt idx="7866">
                  <c:v>0.29187000000000002</c:v>
                </c:pt>
                <c:pt idx="7867">
                  <c:v>0.29185</c:v>
                </c:pt>
                <c:pt idx="7868">
                  <c:v>0.29185</c:v>
                </c:pt>
                <c:pt idx="7869">
                  <c:v>0.29185</c:v>
                </c:pt>
                <c:pt idx="7870">
                  <c:v>0.29187999999999997</c:v>
                </c:pt>
                <c:pt idx="7871">
                  <c:v>0.29187000000000002</c:v>
                </c:pt>
                <c:pt idx="7872">
                  <c:v>0.29187000000000002</c:v>
                </c:pt>
                <c:pt idx="7873">
                  <c:v>0.29187999999999997</c:v>
                </c:pt>
                <c:pt idx="7874">
                  <c:v>0.29188999999999998</c:v>
                </c:pt>
                <c:pt idx="7875">
                  <c:v>0.29187999999999997</c:v>
                </c:pt>
                <c:pt idx="7876">
                  <c:v>0.29188999999999998</c:v>
                </c:pt>
                <c:pt idx="7877">
                  <c:v>0.29188999999999998</c:v>
                </c:pt>
                <c:pt idx="7878">
                  <c:v>0.29188999999999998</c:v>
                </c:pt>
                <c:pt idx="7879">
                  <c:v>0.29188999999999998</c:v>
                </c:pt>
                <c:pt idx="7880">
                  <c:v>0.29192000000000001</c:v>
                </c:pt>
                <c:pt idx="7881">
                  <c:v>0.29191</c:v>
                </c:pt>
                <c:pt idx="7882">
                  <c:v>0.29192000000000001</c:v>
                </c:pt>
                <c:pt idx="7883">
                  <c:v>0.29192000000000001</c:v>
                </c:pt>
                <c:pt idx="7884">
                  <c:v>0.29192000000000001</c:v>
                </c:pt>
                <c:pt idx="7885">
                  <c:v>0.29192000000000001</c:v>
                </c:pt>
                <c:pt idx="7886">
                  <c:v>0.29194999999999999</c:v>
                </c:pt>
                <c:pt idx="7887">
                  <c:v>0.29192000000000001</c:v>
                </c:pt>
                <c:pt idx="7888">
                  <c:v>0.29193000000000002</c:v>
                </c:pt>
                <c:pt idx="7889">
                  <c:v>0.29193000000000002</c:v>
                </c:pt>
                <c:pt idx="7890">
                  <c:v>0.29194999999999999</c:v>
                </c:pt>
                <c:pt idx="7891">
                  <c:v>0.29193000000000002</c:v>
                </c:pt>
                <c:pt idx="7892">
                  <c:v>0.29196</c:v>
                </c:pt>
                <c:pt idx="7893">
                  <c:v>0.29194999999999999</c:v>
                </c:pt>
                <c:pt idx="7894">
                  <c:v>0.29194999999999999</c:v>
                </c:pt>
                <c:pt idx="7895">
                  <c:v>0.29194999999999999</c:v>
                </c:pt>
                <c:pt idx="7896">
                  <c:v>0.29196</c:v>
                </c:pt>
                <c:pt idx="7897">
                  <c:v>0.29196</c:v>
                </c:pt>
                <c:pt idx="7898">
                  <c:v>0.29197000000000001</c:v>
                </c:pt>
                <c:pt idx="7899">
                  <c:v>0.29196</c:v>
                </c:pt>
                <c:pt idx="7900">
                  <c:v>0.29196</c:v>
                </c:pt>
                <c:pt idx="7901">
                  <c:v>0.29196</c:v>
                </c:pt>
                <c:pt idx="7902">
                  <c:v>0.29199000000000003</c:v>
                </c:pt>
                <c:pt idx="7903">
                  <c:v>0.29196</c:v>
                </c:pt>
                <c:pt idx="7904">
                  <c:v>0.29197000000000001</c:v>
                </c:pt>
                <c:pt idx="7905">
                  <c:v>0.29197000000000001</c:v>
                </c:pt>
                <c:pt idx="7906">
                  <c:v>0.29199000000000003</c:v>
                </c:pt>
                <c:pt idx="7907">
                  <c:v>0.29197000000000001</c:v>
                </c:pt>
                <c:pt idx="7908">
                  <c:v>0.29199999999999998</c:v>
                </c:pt>
                <c:pt idx="7909">
                  <c:v>0.29199000000000003</c:v>
                </c:pt>
                <c:pt idx="7910">
                  <c:v>0.29199000000000003</c:v>
                </c:pt>
                <c:pt idx="7911">
                  <c:v>0.29199000000000003</c:v>
                </c:pt>
                <c:pt idx="7912">
                  <c:v>0.29199999999999998</c:v>
                </c:pt>
                <c:pt idx="7913">
                  <c:v>0.29199999999999998</c:v>
                </c:pt>
                <c:pt idx="7914">
                  <c:v>0.29200999999999999</c:v>
                </c:pt>
                <c:pt idx="7915">
                  <c:v>0.29199999999999998</c:v>
                </c:pt>
                <c:pt idx="7916">
                  <c:v>0.29199999999999998</c:v>
                </c:pt>
                <c:pt idx="7917">
                  <c:v>0.29199999999999998</c:v>
                </c:pt>
                <c:pt idx="7918">
                  <c:v>0.29203000000000001</c:v>
                </c:pt>
                <c:pt idx="7919">
                  <c:v>0.29200999999999999</c:v>
                </c:pt>
                <c:pt idx="7920">
                  <c:v>0.29200999999999999</c:v>
                </c:pt>
                <c:pt idx="7921">
                  <c:v>0.29200999999999999</c:v>
                </c:pt>
                <c:pt idx="7922">
                  <c:v>0.29203000000000001</c:v>
                </c:pt>
                <c:pt idx="7923">
                  <c:v>0.29203000000000001</c:v>
                </c:pt>
                <c:pt idx="7924">
                  <c:v>0.29204000000000002</c:v>
                </c:pt>
                <c:pt idx="7925">
                  <c:v>0.29203000000000001</c:v>
                </c:pt>
                <c:pt idx="7926">
                  <c:v>0.29203000000000001</c:v>
                </c:pt>
                <c:pt idx="7927">
                  <c:v>0.29203000000000001</c:v>
                </c:pt>
                <c:pt idx="7928">
                  <c:v>0.29204000000000002</c:v>
                </c:pt>
                <c:pt idx="7929">
                  <c:v>0.29203000000000001</c:v>
                </c:pt>
                <c:pt idx="7930">
                  <c:v>0.29204000000000002</c:v>
                </c:pt>
                <c:pt idx="7931">
                  <c:v>0.29203000000000001</c:v>
                </c:pt>
                <c:pt idx="7932">
                  <c:v>0.29203000000000001</c:v>
                </c:pt>
                <c:pt idx="7933">
                  <c:v>0.29200999999999999</c:v>
                </c:pt>
                <c:pt idx="7934">
                  <c:v>0.29204000000000002</c:v>
                </c:pt>
                <c:pt idx="7935">
                  <c:v>0.29200999999999999</c:v>
                </c:pt>
                <c:pt idx="7936">
                  <c:v>0.29200999999999999</c:v>
                </c:pt>
                <c:pt idx="7937">
                  <c:v>0.29200999999999999</c:v>
                </c:pt>
                <c:pt idx="7938">
                  <c:v>0.29203000000000001</c:v>
                </c:pt>
                <c:pt idx="7939">
                  <c:v>0.29200999999999999</c:v>
                </c:pt>
                <c:pt idx="7940">
                  <c:v>0.29200999999999999</c:v>
                </c:pt>
                <c:pt idx="7941">
                  <c:v>0.29199999999999998</c:v>
                </c:pt>
                <c:pt idx="7942">
                  <c:v>0.29199999999999998</c:v>
                </c:pt>
                <c:pt idx="7943">
                  <c:v>0.29199999999999998</c:v>
                </c:pt>
                <c:pt idx="7944">
                  <c:v>0.29199999999999998</c:v>
                </c:pt>
                <c:pt idx="7945">
                  <c:v>0.29199000000000003</c:v>
                </c:pt>
                <c:pt idx="7946">
                  <c:v>0.29199999999999998</c:v>
                </c:pt>
                <c:pt idx="7947">
                  <c:v>0.29199000000000003</c:v>
                </c:pt>
                <c:pt idx="7948">
                  <c:v>0.29199000000000003</c:v>
                </c:pt>
                <c:pt idx="7949">
                  <c:v>0.29197000000000001</c:v>
                </c:pt>
                <c:pt idx="7950">
                  <c:v>0.29199999999999998</c:v>
                </c:pt>
                <c:pt idx="7951">
                  <c:v>0.29197000000000001</c:v>
                </c:pt>
                <c:pt idx="7952">
                  <c:v>0.29197000000000001</c:v>
                </c:pt>
                <c:pt idx="7953">
                  <c:v>0.29197000000000001</c:v>
                </c:pt>
                <c:pt idx="7954">
                  <c:v>0.29199000000000003</c:v>
                </c:pt>
                <c:pt idx="7955">
                  <c:v>0.29197000000000001</c:v>
                </c:pt>
                <c:pt idx="7956">
                  <c:v>0.29199000000000003</c:v>
                </c:pt>
                <c:pt idx="7957">
                  <c:v>0.29197000000000001</c:v>
                </c:pt>
                <c:pt idx="7958">
                  <c:v>0.29197000000000001</c:v>
                </c:pt>
                <c:pt idx="7959">
                  <c:v>0.29197000000000001</c:v>
                </c:pt>
                <c:pt idx="7960">
                  <c:v>0.29199000000000003</c:v>
                </c:pt>
                <c:pt idx="7961">
                  <c:v>0.29197000000000001</c:v>
                </c:pt>
                <c:pt idx="7962">
                  <c:v>0.29199000000000003</c:v>
                </c:pt>
                <c:pt idx="7963">
                  <c:v>0.29197000000000001</c:v>
                </c:pt>
                <c:pt idx="7964">
                  <c:v>0.29199000000000003</c:v>
                </c:pt>
                <c:pt idx="7965">
                  <c:v>0.29197000000000001</c:v>
                </c:pt>
                <c:pt idx="7966">
                  <c:v>0.29199999999999998</c:v>
                </c:pt>
                <c:pt idx="7967">
                  <c:v>0.29199000000000003</c:v>
                </c:pt>
                <c:pt idx="7968">
                  <c:v>0.29199000000000003</c:v>
                </c:pt>
                <c:pt idx="7969">
                  <c:v>0.29199000000000003</c:v>
                </c:pt>
                <c:pt idx="7970">
                  <c:v>0.29199999999999998</c:v>
                </c:pt>
                <c:pt idx="7971">
                  <c:v>0.29199999999999998</c:v>
                </c:pt>
                <c:pt idx="7972">
                  <c:v>0.29200999999999999</c:v>
                </c:pt>
                <c:pt idx="7973">
                  <c:v>0.29199999999999998</c:v>
                </c:pt>
                <c:pt idx="7974">
                  <c:v>0.29199999999999998</c:v>
                </c:pt>
                <c:pt idx="7975">
                  <c:v>0.29199999999999998</c:v>
                </c:pt>
                <c:pt idx="7976">
                  <c:v>0.29200999999999999</c:v>
                </c:pt>
                <c:pt idx="7977">
                  <c:v>0.29199999999999998</c:v>
                </c:pt>
                <c:pt idx="7978">
                  <c:v>0.29200999999999999</c:v>
                </c:pt>
                <c:pt idx="7979">
                  <c:v>0.29200999999999999</c:v>
                </c:pt>
                <c:pt idx="7980">
                  <c:v>0.29200999999999999</c:v>
                </c:pt>
                <c:pt idx="7981">
                  <c:v>0.29199999999999998</c:v>
                </c:pt>
                <c:pt idx="7982">
                  <c:v>0.29203000000000001</c:v>
                </c:pt>
                <c:pt idx="7983">
                  <c:v>0.29199999999999998</c:v>
                </c:pt>
                <c:pt idx="7984">
                  <c:v>0.29200999999999999</c:v>
                </c:pt>
                <c:pt idx="7985">
                  <c:v>0.29200999999999999</c:v>
                </c:pt>
                <c:pt idx="7986">
                  <c:v>0.29203000000000001</c:v>
                </c:pt>
                <c:pt idx="7987">
                  <c:v>0.29200999999999999</c:v>
                </c:pt>
                <c:pt idx="7988">
                  <c:v>0.29203000000000001</c:v>
                </c:pt>
                <c:pt idx="7989">
                  <c:v>0.29200999999999999</c:v>
                </c:pt>
                <c:pt idx="7990">
                  <c:v>0.29200999999999999</c:v>
                </c:pt>
                <c:pt idx="7991">
                  <c:v>0.29200999999999999</c:v>
                </c:pt>
                <c:pt idx="7992">
                  <c:v>0.29203000000000001</c:v>
                </c:pt>
                <c:pt idx="7993">
                  <c:v>0.29200999999999999</c:v>
                </c:pt>
                <c:pt idx="7994">
                  <c:v>0.29203000000000001</c:v>
                </c:pt>
                <c:pt idx="7995">
                  <c:v>0.29200999999999999</c:v>
                </c:pt>
                <c:pt idx="7996">
                  <c:v>0.29200999999999999</c:v>
                </c:pt>
                <c:pt idx="7997">
                  <c:v>0.29200999999999999</c:v>
                </c:pt>
                <c:pt idx="7998">
                  <c:v>0.29204000000000002</c:v>
                </c:pt>
                <c:pt idx="7999">
                  <c:v>0.29200999999999999</c:v>
                </c:pt>
                <c:pt idx="8000">
                  <c:v>0.29203000000000001</c:v>
                </c:pt>
                <c:pt idx="8001">
                  <c:v>0.29203000000000001</c:v>
                </c:pt>
                <c:pt idx="8002">
                  <c:v>0.29204000000000002</c:v>
                </c:pt>
                <c:pt idx="8003">
                  <c:v>0.29204000000000002</c:v>
                </c:pt>
                <c:pt idx="8004">
                  <c:v>0.29204999999999998</c:v>
                </c:pt>
                <c:pt idx="8005">
                  <c:v>0.29204000000000002</c:v>
                </c:pt>
                <c:pt idx="8006">
                  <c:v>0.29204000000000002</c:v>
                </c:pt>
                <c:pt idx="8007">
                  <c:v>0.29204000000000002</c:v>
                </c:pt>
                <c:pt idx="8008">
                  <c:v>0.29204999999999998</c:v>
                </c:pt>
                <c:pt idx="8009">
                  <c:v>0.29204999999999998</c:v>
                </c:pt>
                <c:pt idx="8010">
                  <c:v>0.29207</c:v>
                </c:pt>
                <c:pt idx="8011">
                  <c:v>0.29204999999999998</c:v>
                </c:pt>
                <c:pt idx="8012">
                  <c:v>0.29204999999999998</c:v>
                </c:pt>
                <c:pt idx="8013">
                  <c:v>0.29204999999999998</c:v>
                </c:pt>
                <c:pt idx="8014">
                  <c:v>0.29208000000000001</c:v>
                </c:pt>
                <c:pt idx="8015">
                  <c:v>0.29204999999999998</c:v>
                </c:pt>
                <c:pt idx="8016">
                  <c:v>0.29207</c:v>
                </c:pt>
                <c:pt idx="8017">
                  <c:v>0.29207</c:v>
                </c:pt>
                <c:pt idx="8018">
                  <c:v>0.29208000000000001</c:v>
                </c:pt>
                <c:pt idx="8019">
                  <c:v>0.29207</c:v>
                </c:pt>
                <c:pt idx="8020">
                  <c:v>0.29208000000000001</c:v>
                </c:pt>
                <c:pt idx="8021">
                  <c:v>0.29207</c:v>
                </c:pt>
                <c:pt idx="8022">
                  <c:v>0.29207</c:v>
                </c:pt>
                <c:pt idx="8023">
                  <c:v>0.29207</c:v>
                </c:pt>
                <c:pt idx="8024">
                  <c:v>0.29208000000000001</c:v>
                </c:pt>
                <c:pt idx="8025">
                  <c:v>0.29207</c:v>
                </c:pt>
                <c:pt idx="8026">
                  <c:v>0.29208000000000001</c:v>
                </c:pt>
                <c:pt idx="8027">
                  <c:v>0.29207</c:v>
                </c:pt>
                <c:pt idx="8028">
                  <c:v>0.29207</c:v>
                </c:pt>
                <c:pt idx="8029">
                  <c:v>0.29204999999999998</c:v>
                </c:pt>
                <c:pt idx="8030">
                  <c:v>0.29208000000000001</c:v>
                </c:pt>
                <c:pt idx="8031">
                  <c:v>0.29204999999999998</c:v>
                </c:pt>
                <c:pt idx="8032">
                  <c:v>0.29204999999999998</c:v>
                </c:pt>
                <c:pt idx="8033">
                  <c:v>0.29204999999999998</c:v>
                </c:pt>
                <c:pt idx="8034">
                  <c:v>0.29207</c:v>
                </c:pt>
                <c:pt idx="8035">
                  <c:v>0.29204999999999998</c:v>
                </c:pt>
                <c:pt idx="8036">
                  <c:v>0.29204999999999998</c:v>
                </c:pt>
                <c:pt idx="8037">
                  <c:v>0.29204000000000002</c:v>
                </c:pt>
                <c:pt idx="8038">
                  <c:v>0.29204000000000002</c:v>
                </c:pt>
                <c:pt idx="8039">
                  <c:v>0.29204000000000002</c:v>
                </c:pt>
                <c:pt idx="8040">
                  <c:v>0.29204999999999998</c:v>
                </c:pt>
                <c:pt idx="8041">
                  <c:v>0.29204000000000002</c:v>
                </c:pt>
                <c:pt idx="8042">
                  <c:v>0.29204999999999998</c:v>
                </c:pt>
                <c:pt idx="8043">
                  <c:v>0.29204000000000002</c:v>
                </c:pt>
                <c:pt idx="8044">
                  <c:v>0.29204000000000002</c:v>
                </c:pt>
                <c:pt idx="8045">
                  <c:v>0.29203000000000001</c:v>
                </c:pt>
                <c:pt idx="8046">
                  <c:v>0.29204999999999998</c:v>
                </c:pt>
                <c:pt idx="8047">
                  <c:v>0.29203000000000001</c:v>
                </c:pt>
                <c:pt idx="8048">
                  <c:v>0.29203000000000001</c:v>
                </c:pt>
                <c:pt idx="8049">
                  <c:v>0.29203000000000001</c:v>
                </c:pt>
                <c:pt idx="8050">
                  <c:v>0.29204000000000002</c:v>
                </c:pt>
                <c:pt idx="8051">
                  <c:v>0.29204000000000002</c:v>
                </c:pt>
                <c:pt idx="8052">
                  <c:v>0.29204999999999998</c:v>
                </c:pt>
                <c:pt idx="8053">
                  <c:v>0.29204000000000002</c:v>
                </c:pt>
                <c:pt idx="8054">
                  <c:v>0.29203000000000001</c:v>
                </c:pt>
                <c:pt idx="8055">
                  <c:v>0.29204000000000002</c:v>
                </c:pt>
                <c:pt idx="8056">
                  <c:v>0.29204999999999998</c:v>
                </c:pt>
                <c:pt idx="8057">
                  <c:v>0.29204000000000002</c:v>
                </c:pt>
                <c:pt idx="8058">
                  <c:v>0.29204999999999998</c:v>
                </c:pt>
                <c:pt idx="8059">
                  <c:v>0.29204999999999998</c:v>
                </c:pt>
                <c:pt idx="8060">
                  <c:v>0.29204999999999998</c:v>
                </c:pt>
                <c:pt idx="8061">
                  <c:v>0.29204999999999998</c:v>
                </c:pt>
                <c:pt idx="8062">
                  <c:v>0.29208000000000001</c:v>
                </c:pt>
                <c:pt idx="8063">
                  <c:v>0.29204999999999998</c:v>
                </c:pt>
                <c:pt idx="8064">
                  <c:v>0.29207</c:v>
                </c:pt>
                <c:pt idx="8065">
                  <c:v>0.29207</c:v>
                </c:pt>
                <c:pt idx="8066">
                  <c:v>0.29208000000000001</c:v>
                </c:pt>
                <c:pt idx="8067">
                  <c:v>0.29208000000000001</c:v>
                </c:pt>
                <c:pt idx="8068">
                  <c:v>0.29209000000000002</c:v>
                </c:pt>
                <c:pt idx="8069">
                  <c:v>0.29208000000000001</c:v>
                </c:pt>
                <c:pt idx="8070">
                  <c:v>0.29208000000000001</c:v>
                </c:pt>
                <c:pt idx="8071">
                  <c:v>0.29208000000000001</c:v>
                </c:pt>
                <c:pt idx="8072">
                  <c:v>0.29209000000000002</c:v>
                </c:pt>
                <c:pt idx="8073">
                  <c:v>0.29209000000000002</c:v>
                </c:pt>
                <c:pt idx="8074">
                  <c:v>0.29210000000000003</c:v>
                </c:pt>
                <c:pt idx="8075">
                  <c:v>0.29209000000000002</c:v>
                </c:pt>
                <c:pt idx="8076">
                  <c:v>0.29209000000000002</c:v>
                </c:pt>
                <c:pt idx="8077">
                  <c:v>0.29208000000000001</c:v>
                </c:pt>
                <c:pt idx="8078">
                  <c:v>0.29210000000000003</c:v>
                </c:pt>
                <c:pt idx="8079">
                  <c:v>0.29208000000000001</c:v>
                </c:pt>
                <c:pt idx="8080">
                  <c:v>0.29208000000000001</c:v>
                </c:pt>
                <c:pt idx="8081">
                  <c:v>0.29208000000000001</c:v>
                </c:pt>
                <c:pt idx="8082">
                  <c:v>0.29209000000000002</c:v>
                </c:pt>
                <c:pt idx="8083">
                  <c:v>0.29208000000000001</c:v>
                </c:pt>
                <c:pt idx="8084">
                  <c:v>0.29208000000000001</c:v>
                </c:pt>
                <c:pt idx="8085">
                  <c:v>0.29207</c:v>
                </c:pt>
              </c:numCache>
            </c:numRef>
          </c:yVal>
          <c:smooth val="1"/>
        </c:ser>
        <c:ser>
          <c:idx val="1"/>
          <c:order val="1"/>
          <c:tx>
            <c:strRef>
              <c:f>'Add1kohm-Amp-1uspulse'!$D$1</c:f>
              <c:strCache>
                <c:ptCount val="1"/>
                <c:pt idx="0">
                  <c:v>Amplifier</c:v>
                </c:pt>
              </c:strCache>
            </c:strRef>
          </c:tx>
          <c:marker>
            <c:symbol val="none"/>
          </c:marker>
          <c:xVal>
            <c:numRef>
              <c:f>'Add1kohm-Amp-1uspulse'!$B$7900:$B$15985</c:f>
              <c:numCache>
                <c:formatCode>0.00E+00</c:formatCode>
                <c:ptCount val="8086"/>
                <c:pt idx="0">
                  <c:v>-4.2999999999999989</c:v>
                </c:pt>
                <c:pt idx="1">
                  <c:v>-4.25</c:v>
                </c:pt>
                <c:pt idx="2">
                  <c:v>-4.2</c:v>
                </c:pt>
                <c:pt idx="3">
                  <c:v>-4.1499999999999995</c:v>
                </c:pt>
                <c:pt idx="4">
                  <c:v>-4.0999999999999996</c:v>
                </c:pt>
                <c:pt idx="5">
                  <c:v>-4.05</c:v>
                </c:pt>
                <c:pt idx="6">
                  <c:v>-4</c:v>
                </c:pt>
                <c:pt idx="7">
                  <c:v>-3.9499999999999997</c:v>
                </c:pt>
                <c:pt idx="8">
                  <c:v>-3.9</c:v>
                </c:pt>
                <c:pt idx="9">
                  <c:v>-3.8499999999999996</c:v>
                </c:pt>
                <c:pt idx="10">
                  <c:v>-3.8</c:v>
                </c:pt>
                <c:pt idx="11">
                  <c:v>-3.7499999999999996</c:v>
                </c:pt>
                <c:pt idx="12">
                  <c:v>-3.6999999999999997</c:v>
                </c:pt>
                <c:pt idx="13">
                  <c:v>-3.65</c:v>
                </c:pt>
                <c:pt idx="14">
                  <c:v>-3.5999999999999996</c:v>
                </c:pt>
                <c:pt idx="15">
                  <c:v>-3.55</c:v>
                </c:pt>
                <c:pt idx="16">
                  <c:v>-3.4999999999999996</c:v>
                </c:pt>
                <c:pt idx="17">
                  <c:v>-3.4499999999999997</c:v>
                </c:pt>
                <c:pt idx="18">
                  <c:v>-3.3999999999999995</c:v>
                </c:pt>
                <c:pt idx="19">
                  <c:v>-3.3499999999999996</c:v>
                </c:pt>
                <c:pt idx="20">
                  <c:v>-3.3</c:v>
                </c:pt>
                <c:pt idx="21">
                  <c:v>-3.25</c:v>
                </c:pt>
                <c:pt idx="22">
                  <c:v>-3.1999999999999997</c:v>
                </c:pt>
                <c:pt idx="23">
                  <c:v>-3.15</c:v>
                </c:pt>
                <c:pt idx="24">
                  <c:v>-3.0999999999999996</c:v>
                </c:pt>
                <c:pt idx="25">
                  <c:v>-3.05</c:v>
                </c:pt>
                <c:pt idx="26">
                  <c:v>-3</c:v>
                </c:pt>
                <c:pt idx="27">
                  <c:v>-2.9499999999999997</c:v>
                </c:pt>
                <c:pt idx="28">
                  <c:v>-2.9</c:v>
                </c:pt>
                <c:pt idx="29">
                  <c:v>-2.8499999999999996</c:v>
                </c:pt>
                <c:pt idx="30">
                  <c:v>-2.8</c:v>
                </c:pt>
                <c:pt idx="31">
                  <c:v>-2.7499999999999996</c:v>
                </c:pt>
                <c:pt idx="32">
                  <c:v>-2.7</c:v>
                </c:pt>
                <c:pt idx="33">
                  <c:v>-2.65</c:v>
                </c:pt>
                <c:pt idx="34">
                  <c:v>-2.6</c:v>
                </c:pt>
                <c:pt idx="35">
                  <c:v>-2.5499999999999998</c:v>
                </c:pt>
                <c:pt idx="36">
                  <c:v>-2.5</c:v>
                </c:pt>
                <c:pt idx="37">
                  <c:v>-2.4499999999999997</c:v>
                </c:pt>
                <c:pt idx="38">
                  <c:v>-2.4</c:v>
                </c:pt>
                <c:pt idx="39">
                  <c:v>-2.3499999999999996</c:v>
                </c:pt>
                <c:pt idx="40">
                  <c:v>-2.2999999999999998</c:v>
                </c:pt>
                <c:pt idx="41">
                  <c:v>-2.2499999999999996</c:v>
                </c:pt>
                <c:pt idx="42">
                  <c:v>-2.1999999999999997</c:v>
                </c:pt>
                <c:pt idx="43">
                  <c:v>-2.1499999999999995</c:v>
                </c:pt>
                <c:pt idx="44">
                  <c:v>-2.1</c:v>
                </c:pt>
                <c:pt idx="45">
                  <c:v>-2.0499999999999998</c:v>
                </c:pt>
                <c:pt idx="46">
                  <c:v>-2</c:v>
                </c:pt>
                <c:pt idx="47">
                  <c:v>-1.95</c:v>
                </c:pt>
                <c:pt idx="48">
                  <c:v>-1.9</c:v>
                </c:pt>
                <c:pt idx="49">
                  <c:v>-1.8499999999999999</c:v>
                </c:pt>
                <c:pt idx="50">
                  <c:v>-1.7999999999999998</c:v>
                </c:pt>
                <c:pt idx="51">
                  <c:v>-1.7499999999999998</c:v>
                </c:pt>
                <c:pt idx="52">
                  <c:v>-1.6999999999999997</c:v>
                </c:pt>
                <c:pt idx="53">
                  <c:v>-1.65</c:v>
                </c:pt>
                <c:pt idx="54">
                  <c:v>-1.5999999999999999</c:v>
                </c:pt>
                <c:pt idx="55">
                  <c:v>-1.5499999999999998</c:v>
                </c:pt>
                <c:pt idx="56">
                  <c:v>-1.5</c:v>
                </c:pt>
                <c:pt idx="57">
                  <c:v>-1.45</c:v>
                </c:pt>
                <c:pt idx="58">
                  <c:v>-1.4</c:v>
                </c:pt>
                <c:pt idx="59">
                  <c:v>-1.35</c:v>
                </c:pt>
                <c:pt idx="60">
                  <c:v>-1.3</c:v>
                </c:pt>
                <c:pt idx="61">
                  <c:v>-1.25</c:v>
                </c:pt>
                <c:pt idx="62">
                  <c:v>-1.2</c:v>
                </c:pt>
                <c:pt idx="63">
                  <c:v>-1.1499999999999999</c:v>
                </c:pt>
                <c:pt idx="64">
                  <c:v>-1.0999999999999999</c:v>
                </c:pt>
                <c:pt idx="65">
                  <c:v>-1.05</c:v>
                </c:pt>
                <c:pt idx="66">
                  <c:v>-1</c:v>
                </c:pt>
                <c:pt idx="67">
                  <c:v>-0.95</c:v>
                </c:pt>
                <c:pt idx="68">
                  <c:v>-0.89999999999999991</c:v>
                </c:pt>
                <c:pt idx="69">
                  <c:v>-0.84999999999999987</c:v>
                </c:pt>
                <c:pt idx="70">
                  <c:v>-0.79999999999999993</c:v>
                </c:pt>
                <c:pt idx="71">
                  <c:v>-0.75</c:v>
                </c:pt>
                <c:pt idx="72">
                  <c:v>-0.7</c:v>
                </c:pt>
                <c:pt idx="73">
                  <c:v>-0.65</c:v>
                </c:pt>
                <c:pt idx="74">
                  <c:v>-0.6</c:v>
                </c:pt>
                <c:pt idx="75">
                  <c:v>-0.54999999999999993</c:v>
                </c:pt>
                <c:pt idx="76">
                  <c:v>-0.5</c:v>
                </c:pt>
                <c:pt idx="77">
                  <c:v>-0.44999999999999996</c:v>
                </c:pt>
                <c:pt idx="78">
                  <c:v>-0.39999999999999997</c:v>
                </c:pt>
                <c:pt idx="79">
                  <c:v>-0.35</c:v>
                </c:pt>
                <c:pt idx="80">
                  <c:v>-0.3</c:v>
                </c:pt>
                <c:pt idx="81">
                  <c:v>-0.25</c:v>
                </c:pt>
                <c:pt idx="82">
                  <c:v>-0.19999999999999998</c:v>
                </c:pt>
                <c:pt idx="83">
                  <c:v>-0.15</c:v>
                </c:pt>
                <c:pt idx="84">
                  <c:v>-9.9999999999999992E-2</c:v>
                </c:pt>
                <c:pt idx="85">
                  <c:v>-4.9999999999999996E-2</c:v>
                </c:pt>
                <c:pt idx="86">
                  <c:v>0</c:v>
                </c:pt>
                <c:pt idx="87">
                  <c:v>4.9999999999999996E-2</c:v>
                </c:pt>
                <c:pt idx="88">
                  <c:v>9.9999999999999992E-2</c:v>
                </c:pt>
                <c:pt idx="89">
                  <c:v>0.15</c:v>
                </c:pt>
                <c:pt idx="90">
                  <c:v>0.19999999999999998</c:v>
                </c:pt>
                <c:pt idx="91">
                  <c:v>0.25</c:v>
                </c:pt>
                <c:pt idx="92">
                  <c:v>0.3</c:v>
                </c:pt>
                <c:pt idx="93">
                  <c:v>0.35</c:v>
                </c:pt>
                <c:pt idx="94">
                  <c:v>0.39999999999999997</c:v>
                </c:pt>
                <c:pt idx="95">
                  <c:v>0.44999999999999996</c:v>
                </c:pt>
                <c:pt idx="96">
                  <c:v>0.5</c:v>
                </c:pt>
                <c:pt idx="97">
                  <c:v>0.54999999999999993</c:v>
                </c:pt>
                <c:pt idx="98">
                  <c:v>0.6</c:v>
                </c:pt>
                <c:pt idx="99">
                  <c:v>0.65</c:v>
                </c:pt>
                <c:pt idx="100">
                  <c:v>0.7</c:v>
                </c:pt>
                <c:pt idx="101">
                  <c:v>0.75</c:v>
                </c:pt>
                <c:pt idx="102">
                  <c:v>0.79999999999999993</c:v>
                </c:pt>
                <c:pt idx="103">
                  <c:v>0.84999999999999987</c:v>
                </c:pt>
                <c:pt idx="104">
                  <c:v>0.89999999999999991</c:v>
                </c:pt>
                <c:pt idx="105">
                  <c:v>0.95</c:v>
                </c:pt>
                <c:pt idx="106">
                  <c:v>1</c:v>
                </c:pt>
                <c:pt idx="107">
                  <c:v>1.05</c:v>
                </c:pt>
                <c:pt idx="108">
                  <c:v>1.0999999999999999</c:v>
                </c:pt>
                <c:pt idx="109">
                  <c:v>1.1499999999999999</c:v>
                </c:pt>
                <c:pt idx="110">
                  <c:v>1.2</c:v>
                </c:pt>
                <c:pt idx="111">
                  <c:v>1.25</c:v>
                </c:pt>
                <c:pt idx="112">
                  <c:v>1.3</c:v>
                </c:pt>
                <c:pt idx="113">
                  <c:v>1.35</c:v>
                </c:pt>
                <c:pt idx="114">
                  <c:v>1.4</c:v>
                </c:pt>
                <c:pt idx="115">
                  <c:v>1.45</c:v>
                </c:pt>
                <c:pt idx="116">
                  <c:v>1.5</c:v>
                </c:pt>
                <c:pt idx="117">
                  <c:v>1.5499999999999998</c:v>
                </c:pt>
                <c:pt idx="118">
                  <c:v>1.5999999999999999</c:v>
                </c:pt>
                <c:pt idx="119">
                  <c:v>1.65</c:v>
                </c:pt>
                <c:pt idx="120">
                  <c:v>1.6999999999999997</c:v>
                </c:pt>
                <c:pt idx="121">
                  <c:v>1.7499999999999998</c:v>
                </c:pt>
                <c:pt idx="122">
                  <c:v>1.7999999999999998</c:v>
                </c:pt>
                <c:pt idx="123">
                  <c:v>1.8499999999999999</c:v>
                </c:pt>
                <c:pt idx="124">
                  <c:v>1.9</c:v>
                </c:pt>
                <c:pt idx="125">
                  <c:v>1.95</c:v>
                </c:pt>
                <c:pt idx="126">
                  <c:v>2</c:v>
                </c:pt>
                <c:pt idx="127">
                  <c:v>2.0499999999999998</c:v>
                </c:pt>
                <c:pt idx="128">
                  <c:v>2.1</c:v>
                </c:pt>
                <c:pt idx="129">
                  <c:v>2.1499999999999995</c:v>
                </c:pt>
                <c:pt idx="130">
                  <c:v>2.1999999999999997</c:v>
                </c:pt>
                <c:pt idx="131">
                  <c:v>2.2499999999999996</c:v>
                </c:pt>
                <c:pt idx="132">
                  <c:v>2.2999999999999998</c:v>
                </c:pt>
                <c:pt idx="133">
                  <c:v>2.3499999999999996</c:v>
                </c:pt>
                <c:pt idx="134">
                  <c:v>2.4</c:v>
                </c:pt>
                <c:pt idx="135">
                  <c:v>2.4499999999999997</c:v>
                </c:pt>
                <c:pt idx="136">
                  <c:v>2.5</c:v>
                </c:pt>
                <c:pt idx="137">
                  <c:v>2.5499999999999998</c:v>
                </c:pt>
                <c:pt idx="138">
                  <c:v>2.6</c:v>
                </c:pt>
                <c:pt idx="139">
                  <c:v>2.65</c:v>
                </c:pt>
                <c:pt idx="140">
                  <c:v>2.7</c:v>
                </c:pt>
                <c:pt idx="141">
                  <c:v>2.7499999999999996</c:v>
                </c:pt>
                <c:pt idx="142">
                  <c:v>2.8</c:v>
                </c:pt>
                <c:pt idx="143">
                  <c:v>2.8499999999999996</c:v>
                </c:pt>
                <c:pt idx="144">
                  <c:v>2.9</c:v>
                </c:pt>
                <c:pt idx="145">
                  <c:v>2.9499999999999997</c:v>
                </c:pt>
                <c:pt idx="146">
                  <c:v>3</c:v>
                </c:pt>
                <c:pt idx="147">
                  <c:v>3.05</c:v>
                </c:pt>
                <c:pt idx="148">
                  <c:v>3.0999999999999996</c:v>
                </c:pt>
                <c:pt idx="149">
                  <c:v>3.15</c:v>
                </c:pt>
                <c:pt idx="150">
                  <c:v>3.1999999999999997</c:v>
                </c:pt>
                <c:pt idx="151">
                  <c:v>3.25</c:v>
                </c:pt>
                <c:pt idx="152">
                  <c:v>3.3</c:v>
                </c:pt>
                <c:pt idx="153">
                  <c:v>3.3499999999999996</c:v>
                </c:pt>
                <c:pt idx="154">
                  <c:v>3.3999999999999995</c:v>
                </c:pt>
                <c:pt idx="155">
                  <c:v>3.4499999999999997</c:v>
                </c:pt>
                <c:pt idx="156">
                  <c:v>3.4999999999999996</c:v>
                </c:pt>
                <c:pt idx="157">
                  <c:v>3.55</c:v>
                </c:pt>
                <c:pt idx="158">
                  <c:v>3.5999999999999996</c:v>
                </c:pt>
                <c:pt idx="159">
                  <c:v>3.65</c:v>
                </c:pt>
                <c:pt idx="160">
                  <c:v>3.6999999999999997</c:v>
                </c:pt>
                <c:pt idx="161">
                  <c:v>3.7499999999999996</c:v>
                </c:pt>
                <c:pt idx="162">
                  <c:v>3.8</c:v>
                </c:pt>
                <c:pt idx="163">
                  <c:v>3.8499999999999996</c:v>
                </c:pt>
                <c:pt idx="164">
                  <c:v>3.9</c:v>
                </c:pt>
                <c:pt idx="165">
                  <c:v>3.9499999999999997</c:v>
                </c:pt>
                <c:pt idx="166">
                  <c:v>4</c:v>
                </c:pt>
                <c:pt idx="167">
                  <c:v>4.05</c:v>
                </c:pt>
                <c:pt idx="168">
                  <c:v>4.0999999999999996</c:v>
                </c:pt>
                <c:pt idx="169">
                  <c:v>4.1499999999999995</c:v>
                </c:pt>
                <c:pt idx="170">
                  <c:v>4.2</c:v>
                </c:pt>
                <c:pt idx="171">
                  <c:v>4.25</c:v>
                </c:pt>
                <c:pt idx="172">
                  <c:v>4.2999999999999989</c:v>
                </c:pt>
                <c:pt idx="173">
                  <c:v>4.3499999999999996</c:v>
                </c:pt>
                <c:pt idx="174">
                  <c:v>4.3999999999999995</c:v>
                </c:pt>
                <c:pt idx="175">
                  <c:v>4.45</c:v>
                </c:pt>
                <c:pt idx="176">
                  <c:v>4.4999999999999991</c:v>
                </c:pt>
                <c:pt idx="177">
                  <c:v>4.55</c:v>
                </c:pt>
                <c:pt idx="178">
                  <c:v>4.5999999999999996</c:v>
                </c:pt>
                <c:pt idx="179">
                  <c:v>4.6500000000000004</c:v>
                </c:pt>
                <c:pt idx="180">
                  <c:v>4.6999999999999993</c:v>
                </c:pt>
                <c:pt idx="181">
                  <c:v>4.75</c:v>
                </c:pt>
                <c:pt idx="182">
                  <c:v>4.8</c:v>
                </c:pt>
                <c:pt idx="183">
                  <c:v>4.8499999999999996</c:v>
                </c:pt>
                <c:pt idx="184">
                  <c:v>4.8999999999999995</c:v>
                </c:pt>
                <c:pt idx="185">
                  <c:v>4.9499999999999993</c:v>
                </c:pt>
                <c:pt idx="186">
                  <c:v>5</c:v>
                </c:pt>
                <c:pt idx="187">
                  <c:v>5.05</c:v>
                </c:pt>
                <c:pt idx="188">
                  <c:v>5.0999999999999996</c:v>
                </c:pt>
                <c:pt idx="189">
                  <c:v>5.1499999999999995</c:v>
                </c:pt>
                <c:pt idx="190">
                  <c:v>5.2</c:v>
                </c:pt>
                <c:pt idx="191">
                  <c:v>5.2499999999999991</c:v>
                </c:pt>
                <c:pt idx="192">
                  <c:v>5.3</c:v>
                </c:pt>
                <c:pt idx="193">
                  <c:v>5.35</c:v>
                </c:pt>
                <c:pt idx="194">
                  <c:v>5.4</c:v>
                </c:pt>
                <c:pt idx="195">
                  <c:v>5.4499999999999993</c:v>
                </c:pt>
                <c:pt idx="196">
                  <c:v>5.4999999999999991</c:v>
                </c:pt>
                <c:pt idx="197">
                  <c:v>5.55</c:v>
                </c:pt>
                <c:pt idx="198">
                  <c:v>5.6</c:v>
                </c:pt>
                <c:pt idx="199">
                  <c:v>5.6499999999999995</c:v>
                </c:pt>
                <c:pt idx="200">
                  <c:v>5.6999999999999993</c:v>
                </c:pt>
                <c:pt idx="201">
                  <c:v>5.75</c:v>
                </c:pt>
                <c:pt idx="202">
                  <c:v>5.8</c:v>
                </c:pt>
                <c:pt idx="203">
                  <c:v>5.85</c:v>
                </c:pt>
                <c:pt idx="204">
                  <c:v>5.8999999999999995</c:v>
                </c:pt>
                <c:pt idx="205">
                  <c:v>5.95</c:v>
                </c:pt>
                <c:pt idx="206">
                  <c:v>6</c:v>
                </c:pt>
                <c:pt idx="207">
                  <c:v>6.05</c:v>
                </c:pt>
                <c:pt idx="208">
                  <c:v>6.1</c:v>
                </c:pt>
                <c:pt idx="209">
                  <c:v>6.1499999999999995</c:v>
                </c:pt>
                <c:pt idx="210">
                  <c:v>6.1999999999999993</c:v>
                </c:pt>
                <c:pt idx="211">
                  <c:v>6.2499999999999991</c:v>
                </c:pt>
                <c:pt idx="212">
                  <c:v>6.3</c:v>
                </c:pt>
                <c:pt idx="213">
                  <c:v>6.35</c:v>
                </c:pt>
                <c:pt idx="214">
                  <c:v>6.3999999999999995</c:v>
                </c:pt>
                <c:pt idx="215">
                  <c:v>6.4499999999999993</c:v>
                </c:pt>
                <c:pt idx="216">
                  <c:v>6.5</c:v>
                </c:pt>
                <c:pt idx="217">
                  <c:v>6.55</c:v>
                </c:pt>
                <c:pt idx="218">
                  <c:v>6.6</c:v>
                </c:pt>
                <c:pt idx="219">
                  <c:v>6.6499999999999995</c:v>
                </c:pt>
                <c:pt idx="220">
                  <c:v>6.6999999999999993</c:v>
                </c:pt>
                <c:pt idx="221">
                  <c:v>6.75</c:v>
                </c:pt>
                <c:pt idx="222">
                  <c:v>6.7999999999999989</c:v>
                </c:pt>
                <c:pt idx="223">
                  <c:v>6.85</c:v>
                </c:pt>
                <c:pt idx="224">
                  <c:v>6.8999999999999995</c:v>
                </c:pt>
                <c:pt idx="225">
                  <c:v>6.95</c:v>
                </c:pt>
                <c:pt idx="226">
                  <c:v>6.9999999999999991</c:v>
                </c:pt>
                <c:pt idx="227">
                  <c:v>7.05</c:v>
                </c:pt>
                <c:pt idx="228">
                  <c:v>7.1</c:v>
                </c:pt>
                <c:pt idx="229">
                  <c:v>7.1499999999999995</c:v>
                </c:pt>
                <c:pt idx="230">
                  <c:v>7.1999999999999993</c:v>
                </c:pt>
                <c:pt idx="231">
                  <c:v>7.25</c:v>
                </c:pt>
                <c:pt idx="232">
                  <c:v>7.3</c:v>
                </c:pt>
                <c:pt idx="233">
                  <c:v>7.3499999999999988</c:v>
                </c:pt>
                <c:pt idx="234">
                  <c:v>7.3999999999999995</c:v>
                </c:pt>
                <c:pt idx="235">
                  <c:v>7.4499999999999993</c:v>
                </c:pt>
                <c:pt idx="236">
                  <c:v>7.4999999999999991</c:v>
                </c:pt>
                <c:pt idx="237">
                  <c:v>7.5499999999999989</c:v>
                </c:pt>
                <c:pt idx="238">
                  <c:v>7.6</c:v>
                </c:pt>
                <c:pt idx="239">
                  <c:v>7.65</c:v>
                </c:pt>
                <c:pt idx="240">
                  <c:v>7.6999999999999993</c:v>
                </c:pt>
                <c:pt idx="241">
                  <c:v>7.7499999999999991</c:v>
                </c:pt>
                <c:pt idx="242">
                  <c:v>7.8</c:v>
                </c:pt>
                <c:pt idx="243">
                  <c:v>7.8500000000000005</c:v>
                </c:pt>
                <c:pt idx="244">
                  <c:v>7.8999999999999995</c:v>
                </c:pt>
                <c:pt idx="245">
                  <c:v>7.9499999999999993</c:v>
                </c:pt>
                <c:pt idx="246">
                  <c:v>8</c:v>
                </c:pt>
                <c:pt idx="247">
                  <c:v>8.0499999999999989</c:v>
                </c:pt>
                <c:pt idx="248">
                  <c:v>8.1</c:v>
                </c:pt>
                <c:pt idx="249">
                  <c:v>8.15</c:v>
                </c:pt>
                <c:pt idx="250">
                  <c:v>8.1999999999999993</c:v>
                </c:pt>
                <c:pt idx="251">
                  <c:v>8.2499999999999982</c:v>
                </c:pt>
                <c:pt idx="252">
                  <c:v>8.2999999999999989</c:v>
                </c:pt>
                <c:pt idx="253">
                  <c:v>8.35</c:v>
                </c:pt>
                <c:pt idx="254">
                  <c:v>8.4</c:v>
                </c:pt>
                <c:pt idx="255">
                  <c:v>8.4499999999999993</c:v>
                </c:pt>
                <c:pt idx="256">
                  <c:v>8.5</c:v>
                </c:pt>
                <c:pt idx="257">
                  <c:v>8.5500000000000007</c:v>
                </c:pt>
                <c:pt idx="258">
                  <c:v>8.5999999999999979</c:v>
                </c:pt>
                <c:pt idx="259">
                  <c:v>8.6499999999999986</c:v>
                </c:pt>
                <c:pt idx="260">
                  <c:v>8.6999999999999993</c:v>
                </c:pt>
                <c:pt idx="261">
                  <c:v>8.75</c:v>
                </c:pt>
                <c:pt idx="262">
                  <c:v>8.7999999999999989</c:v>
                </c:pt>
                <c:pt idx="263">
                  <c:v>8.85</c:v>
                </c:pt>
                <c:pt idx="264">
                  <c:v>8.9</c:v>
                </c:pt>
                <c:pt idx="265">
                  <c:v>8.9499999999999993</c:v>
                </c:pt>
                <c:pt idx="266">
                  <c:v>8.9999999999999982</c:v>
                </c:pt>
                <c:pt idx="267">
                  <c:v>9.0499999999999989</c:v>
                </c:pt>
                <c:pt idx="268">
                  <c:v>9.1</c:v>
                </c:pt>
                <c:pt idx="269">
                  <c:v>9.1499999999999986</c:v>
                </c:pt>
                <c:pt idx="270">
                  <c:v>9.1999999999999993</c:v>
                </c:pt>
                <c:pt idx="271">
                  <c:v>9.25</c:v>
                </c:pt>
                <c:pt idx="272">
                  <c:v>9.3000000000000007</c:v>
                </c:pt>
                <c:pt idx="273">
                  <c:v>9.35</c:v>
                </c:pt>
                <c:pt idx="274">
                  <c:v>9.3999999999999986</c:v>
                </c:pt>
                <c:pt idx="275">
                  <c:v>9.4499999999999993</c:v>
                </c:pt>
                <c:pt idx="276">
                  <c:v>9.5</c:v>
                </c:pt>
                <c:pt idx="277">
                  <c:v>9.5499999999999989</c:v>
                </c:pt>
                <c:pt idx="278">
                  <c:v>9.6</c:v>
                </c:pt>
                <c:pt idx="279">
                  <c:v>9.65</c:v>
                </c:pt>
                <c:pt idx="280">
                  <c:v>9.6999999999999993</c:v>
                </c:pt>
                <c:pt idx="281">
                  <c:v>9.7499999999999982</c:v>
                </c:pt>
                <c:pt idx="282">
                  <c:v>9.7999999999999989</c:v>
                </c:pt>
                <c:pt idx="283">
                  <c:v>9.85</c:v>
                </c:pt>
                <c:pt idx="284">
                  <c:v>9.8999999999999986</c:v>
                </c:pt>
                <c:pt idx="285">
                  <c:v>9.9499999999999993</c:v>
                </c:pt>
                <c:pt idx="286">
                  <c:v>10</c:v>
                </c:pt>
                <c:pt idx="287">
                  <c:v>10.050000000000001</c:v>
                </c:pt>
                <c:pt idx="288">
                  <c:v>10.1</c:v>
                </c:pt>
                <c:pt idx="289">
                  <c:v>10.149999999999999</c:v>
                </c:pt>
                <c:pt idx="290">
                  <c:v>10.199999999999999</c:v>
                </c:pt>
                <c:pt idx="291">
                  <c:v>10.25</c:v>
                </c:pt>
                <c:pt idx="292">
                  <c:v>10.299999999999999</c:v>
                </c:pt>
                <c:pt idx="293">
                  <c:v>10.35</c:v>
                </c:pt>
                <c:pt idx="294">
                  <c:v>10.4</c:v>
                </c:pt>
                <c:pt idx="295">
                  <c:v>10.45</c:v>
                </c:pt>
                <c:pt idx="296">
                  <c:v>10.499999999999998</c:v>
                </c:pt>
                <c:pt idx="297">
                  <c:v>10.549999999999999</c:v>
                </c:pt>
                <c:pt idx="298">
                  <c:v>10.6</c:v>
                </c:pt>
                <c:pt idx="299">
                  <c:v>10.649999999999999</c:v>
                </c:pt>
                <c:pt idx="300">
                  <c:v>10.7</c:v>
                </c:pt>
                <c:pt idx="301">
                  <c:v>10.75</c:v>
                </c:pt>
                <c:pt idx="302">
                  <c:v>10.8</c:v>
                </c:pt>
                <c:pt idx="303">
                  <c:v>10.85</c:v>
                </c:pt>
                <c:pt idx="304">
                  <c:v>10.899999999999999</c:v>
                </c:pt>
                <c:pt idx="305">
                  <c:v>10.95</c:v>
                </c:pt>
                <c:pt idx="306">
                  <c:v>10.999999999999998</c:v>
                </c:pt>
                <c:pt idx="307">
                  <c:v>11.049999999999999</c:v>
                </c:pt>
                <c:pt idx="308">
                  <c:v>11.1</c:v>
                </c:pt>
                <c:pt idx="309">
                  <c:v>11.15</c:v>
                </c:pt>
                <c:pt idx="310">
                  <c:v>11.2</c:v>
                </c:pt>
                <c:pt idx="311">
                  <c:v>11.25</c:v>
                </c:pt>
                <c:pt idx="312">
                  <c:v>11.299999999999999</c:v>
                </c:pt>
                <c:pt idx="313">
                  <c:v>11.35</c:v>
                </c:pt>
                <c:pt idx="314">
                  <c:v>11.399999999999999</c:v>
                </c:pt>
                <c:pt idx="315">
                  <c:v>11.45</c:v>
                </c:pt>
                <c:pt idx="316">
                  <c:v>11.5</c:v>
                </c:pt>
                <c:pt idx="317">
                  <c:v>11.549999999999999</c:v>
                </c:pt>
                <c:pt idx="318">
                  <c:v>11.6</c:v>
                </c:pt>
                <c:pt idx="319">
                  <c:v>11.649999999999999</c:v>
                </c:pt>
                <c:pt idx="320">
                  <c:v>11.7</c:v>
                </c:pt>
                <c:pt idx="321">
                  <c:v>11.749999999999998</c:v>
                </c:pt>
                <c:pt idx="322">
                  <c:v>11.799999999999999</c:v>
                </c:pt>
                <c:pt idx="323">
                  <c:v>11.85</c:v>
                </c:pt>
                <c:pt idx="324">
                  <c:v>11.9</c:v>
                </c:pt>
                <c:pt idx="325">
                  <c:v>11.95</c:v>
                </c:pt>
                <c:pt idx="326">
                  <c:v>12</c:v>
                </c:pt>
                <c:pt idx="327">
                  <c:v>12.049999999999999</c:v>
                </c:pt>
                <c:pt idx="328">
                  <c:v>12.1</c:v>
                </c:pt>
                <c:pt idx="329">
                  <c:v>12.149999999999999</c:v>
                </c:pt>
                <c:pt idx="330">
                  <c:v>12.2</c:v>
                </c:pt>
                <c:pt idx="331">
                  <c:v>12.25</c:v>
                </c:pt>
                <c:pt idx="332">
                  <c:v>12.299999999999999</c:v>
                </c:pt>
                <c:pt idx="333">
                  <c:v>12.35</c:v>
                </c:pt>
                <c:pt idx="334">
                  <c:v>12.399999999999999</c:v>
                </c:pt>
                <c:pt idx="335">
                  <c:v>12.45</c:v>
                </c:pt>
                <c:pt idx="336">
                  <c:v>12.499999999999998</c:v>
                </c:pt>
                <c:pt idx="337">
                  <c:v>12.549999999999999</c:v>
                </c:pt>
                <c:pt idx="338">
                  <c:v>12.6</c:v>
                </c:pt>
                <c:pt idx="339">
                  <c:v>12.65</c:v>
                </c:pt>
                <c:pt idx="340">
                  <c:v>12.7</c:v>
                </c:pt>
                <c:pt idx="341">
                  <c:v>12.75</c:v>
                </c:pt>
                <c:pt idx="342">
                  <c:v>12.799999999999999</c:v>
                </c:pt>
                <c:pt idx="343">
                  <c:v>12.849999999999998</c:v>
                </c:pt>
                <c:pt idx="344">
                  <c:v>12.899999999999999</c:v>
                </c:pt>
                <c:pt idx="345">
                  <c:v>12.95</c:v>
                </c:pt>
                <c:pt idx="346">
                  <c:v>13</c:v>
                </c:pt>
                <c:pt idx="347">
                  <c:v>13.049999999999999</c:v>
                </c:pt>
                <c:pt idx="348">
                  <c:v>13.1</c:v>
                </c:pt>
                <c:pt idx="349">
                  <c:v>13.15</c:v>
                </c:pt>
                <c:pt idx="350">
                  <c:v>13.2</c:v>
                </c:pt>
                <c:pt idx="351">
                  <c:v>13.249999999999998</c:v>
                </c:pt>
                <c:pt idx="352">
                  <c:v>13.299999999999999</c:v>
                </c:pt>
                <c:pt idx="353">
                  <c:v>13.35</c:v>
                </c:pt>
                <c:pt idx="354">
                  <c:v>13.399999999999999</c:v>
                </c:pt>
                <c:pt idx="355">
                  <c:v>13.45</c:v>
                </c:pt>
                <c:pt idx="356">
                  <c:v>13.5</c:v>
                </c:pt>
                <c:pt idx="357">
                  <c:v>13.549999999999999</c:v>
                </c:pt>
                <c:pt idx="358">
                  <c:v>13.599999999999998</c:v>
                </c:pt>
                <c:pt idx="359">
                  <c:v>13.649999999999999</c:v>
                </c:pt>
                <c:pt idx="360">
                  <c:v>13.7</c:v>
                </c:pt>
                <c:pt idx="361">
                  <c:v>13.75</c:v>
                </c:pt>
                <c:pt idx="362">
                  <c:v>13.799999999999999</c:v>
                </c:pt>
                <c:pt idx="363">
                  <c:v>13.85</c:v>
                </c:pt>
                <c:pt idx="364">
                  <c:v>13.9</c:v>
                </c:pt>
                <c:pt idx="365">
                  <c:v>13.949999999999998</c:v>
                </c:pt>
                <c:pt idx="366">
                  <c:v>13.999999999999998</c:v>
                </c:pt>
                <c:pt idx="367">
                  <c:v>14.049999999999999</c:v>
                </c:pt>
                <c:pt idx="368">
                  <c:v>14.1</c:v>
                </c:pt>
                <c:pt idx="369">
                  <c:v>14.149999999999999</c:v>
                </c:pt>
                <c:pt idx="370">
                  <c:v>14.2</c:v>
                </c:pt>
                <c:pt idx="371">
                  <c:v>14.25</c:v>
                </c:pt>
                <c:pt idx="372">
                  <c:v>14.299999999999999</c:v>
                </c:pt>
                <c:pt idx="373">
                  <c:v>14.349999999999998</c:v>
                </c:pt>
                <c:pt idx="374">
                  <c:v>14.399999999999999</c:v>
                </c:pt>
                <c:pt idx="375">
                  <c:v>14.45</c:v>
                </c:pt>
                <c:pt idx="376">
                  <c:v>14.5</c:v>
                </c:pt>
                <c:pt idx="377">
                  <c:v>14.549999999999999</c:v>
                </c:pt>
                <c:pt idx="378">
                  <c:v>14.6</c:v>
                </c:pt>
                <c:pt idx="379">
                  <c:v>14.65</c:v>
                </c:pt>
                <c:pt idx="380">
                  <c:v>14.699999999999998</c:v>
                </c:pt>
                <c:pt idx="381">
                  <c:v>14.749999999999998</c:v>
                </c:pt>
                <c:pt idx="382">
                  <c:v>14.799999999999999</c:v>
                </c:pt>
                <c:pt idx="383">
                  <c:v>14.85</c:v>
                </c:pt>
                <c:pt idx="384">
                  <c:v>14.899999999999999</c:v>
                </c:pt>
                <c:pt idx="385">
                  <c:v>14.950000000000001</c:v>
                </c:pt>
                <c:pt idx="386">
                  <c:v>14.999999999999998</c:v>
                </c:pt>
                <c:pt idx="387">
                  <c:v>15.049999999999999</c:v>
                </c:pt>
                <c:pt idx="388">
                  <c:v>15.099999999999998</c:v>
                </c:pt>
                <c:pt idx="389">
                  <c:v>15.149999999999999</c:v>
                </c:pt>
                <c:pt idx="390">
                  <c:v>15.2</c:v>
                </c:pt>
                <c:pt idx="391">
                  <c:v>15.25</c:v>
                </c:pt>
                <c:pt idx="392">
                  <c:v>15.3</c:v>
                </c:pt>
                <c:pt idx="393">
                  <c:v>15.349999999999998</c:v>
                </c:pt>
                <c:pt idx="394">
                  <c:v>15.399999999999999</c:v>
                </c:pt>
                <c:pt idx="395">
                  <c:v>15.45</c:v>
                </c:pt>
                <c:pt idx="396">
                  <c:v>15.499999999999998</c:v>
                </c:pt>
                <c:pt idx="397">
                  <c:v>15.549999999999999</c:v>
                </c:pt>
                <c:pt idx="398">
                  <c:v>15.6</c:v>
                </c:pt>
                <c:pt idx="399">
                  <c:v>15.65</c:v>
                </c:pt>
                <c:pt idx="400">
                  <c:v>15.700000000000001</c:v>
                </c:pt>
                <c:pt idx="401">
                  <c:v>15.749999999999998</c:v>
                </c:pt>
                <c:pt idx="402">
                  <c:v>15.799999999999999</c:v>
                </c:pt>
                <c:pt idx="403">
                  <c:v>15.849999999999998</c:v>
                </c:pt>
                <c:pt idx="404">
                  <c:v>15.899999999999999</c:v>
                </c:pt>
                <c:pt idx="405">
                  <c:v>15.95</c:v>
                </c:pt>
                <c:pt idx="406">
                  <c:v>16</c:v>
                </c:pt>
                <c:pt idx="407">
                  <c:v>16.05</c:v>
                </c:pt>
                <c:pt idx="408">
                  <c:v>16.099999999999998</c:v>
                </c:pt>
                <c:pt idx="409">
                  <c:v>16.149999999999999</c:v>
                </c:pt>
                <c:pt idx="410">
                  <c:v>16.2</c:v>
                </c:pt>
                <c:pt idx="411">
                  <c:v>16.25</c:v>
                </c:pt>
                <c:pt idx="412">
                  <c:v>16.3</c:v>
                </c:pt>
                <c:pt idx="413">
                  <c:v>16.350000000000001</c:v>
                </c:pt>
                <c:pt idx="414">
                  <c:v>16.399999999999999</c:v>
                </c:pt>
                <c:pt idx="415">
                  <c:v>16.449999999999996</c:v>
                </c:pt>
                <c:pt idx="416">
                  <c:v>16.499999999999996</c:v>
                </c:pt>
                <c:pt idx="417">
                  <c:v>16.549999999999997</c:v>
                </c:pt>
                <c:pt idx="418">
                  <c:v>16.599999999999998</c:v>
                </c:pt>
                <c:pt idx="419">
                  <c:v>16.649999999999999</c:v>
                </c:pt>
                <c:pt idx="420">
                  <c:v>16.7</c:v>
                </c:pt>
                <c:pt idx="421">
                  <c:v>16.75</c:v>
                </c:pt>
                <c:pt idx="422">
                  <c:v>16.8</c:v>
                </c:pt>
                <c:pt idx="423">
                  <c:v>16.849999999999998</c:v>
                </c:pt>
                <c:pt idx="424">
                  <c:v>16.899999999999999</c:v>
                </c:pt>
                <c:pt idx="425">
                  <c:v>16.95</c:v>
                </c:pt>
                <c:pt idx="426">
                  <c:v>17</c:v>
                </c:pt>
                <c:pt idx="427">
                  <c:v>17.05</c:v>
                </c:pt>
                <c:pt idx="428">
                  <c:v>17.100000000000001</c:v>
                </c:pt>
                <c:pt idx="429">
                  <c:v>17.149999999999999</c:v>
                </c:pt>
                <c:pt idx="430">
                  <c:v>17.199999999999996</c:v>
                </c:pt>
                <c:pt idx="431">
                  <c:v>17.249999999999996</c:v>
                </c:pt>
                <c:pt idx="432">
                  <c:v>17.299999999999997</c:v>
                </c:pt>
                <c:pt idx="433">
                  <c:v>17.349999999999998</c:v>
                </c:pt>
                <c:pt idx="434">
                  <c:v>17.399999999999999</c:v>
                </c:pt>
                <c:pt idx="435">
                  <c:v>17.45</c:v>
                </c:pt>
                <c:pt idx="436">
                  <c:v>17.5</c:v>
                </c:pt>
                <c:pt idx="437">
                  <c:v>17.55</c:v>
                </c:pt>
                <c:pt idx="438">
                  <c:v>17.599999999999998</c:v>
                </c:pt>
                <c:pt idx="439">
                  <c:v>17.649999999999999</c:v>
                </c:pt>
                <c:pt idx="440">
                  <c:v>17.7</c:v>
                </c:pt>
                <c:pt idx="441">
                  <c:v>17.75</c:v>
                </c:pt>
                <c:pt idx="442">
                  <c:v>17.8</c:v>
                </c:pt>
                <c:pt idx="443">
                  <c:v>17.850000000000001</c:v>
                </c:pt>
                <c:pt idx="444">
                  <c:v>17.899999999999999</c:v>
                </c:pt>
                <c:pt idx="445">
                  <c:v>17.949999999999996</c:v>
                </c:pt>
                <c:pt idx="446">
                  <c:v>17.999999999999996</c:v>
                </c:pt>
                <c:pt idx="447">
                  <c:v>18.049999999999997</c:v>
                </c:pt>
                <c:pt idx="448">
                  <c:v>18.099999999999998</c:v>
                </c:pt>
                <c:pt idx="449">
                  <c:v>18.149999999999999</c:v>
                </c:pt>
                <c:pt idx="450">
                  <c:v>18.2</c:v>
                </c:pt>
                <c:pt idx="451">
                  <c:v>18.25</c:v>
                </c:pt>
                <c:pt idx="452">
                  <c:v>18.299999999999997</c:v>
                </c:pt>
                <c:pt idx="453">
                  <c:v>18.349999999999998</c:v>
                </c:pt>
                <c:pt idx="454">
                  <c:v>18.399999999999999</c:v>
                </c:pt>
                <c:pt idx="455">
                  <c:v>18.45</c:v>
                </c:pt>
                <c:pt idx="456">
                  <c:v>18.5</c:v>
                </c:pt>
                <c:pt idx="457">
                  <c:v>18.55</c:v>
                </c:pt>
                <c:pt idx="458">
                  <c:v>18.600000000000001</c:v>
                </c:pt>
                <c:pt idx="459">
                  <c:v>18.650000000000002</c:v>
                </c:pt>
                <c:pt idx="460">
                  <c:v>18.7</c:v>
                </c:pt>
                <c:pt idx="461">
                  <c:v>18.749999999999996</c:v>
                </c:pt>
                <c:pt idx="462">
                  <c:v>18.799999999999997</c:v>
                </c:pt>
                <c:pt idx="463">
                  <c:v>18.849999999999998</c:v>
                </c:pt>
                <c:pt idx="464">
                  <c:v>18.899999999999999</c:v>
                </c:pt>
                <c:pt idx="465">
                  <c:v>18.95</c:v>
                </c:pt>
                <c:pt idx="466">
                  <c:v>19</c:v>
                </c:pt>
                <c:pt idx="467">
                  <c:v>19.049999999999997</c:v>
                </c:pt>
                <c:pt idx="468">
                  <c:v>19.099999999999998</c:v>
                </c:pt>
                <c:pt idx="469">
                  <c:v>19.149999999999999</c:v>
                </c:pt>
                <c:pt idx="470">
                  <c:v>19.2</c:v>
                </c:pt>
                <c:pt idx="471">
                  <c:v>19.25</c:v>
                </c:pt>
                <c:pt idx="472">
                  <c:v>19.3</c:v>
                </c:pt>
                <c:pt idx="473">
                  <c:v>19.350000000000001</c:v>
                </c:pt>
                <c:pt idx="474">
                  <c:v>19.399999999999999</c:v>
                </c:pt>
                <c:pt idx="475">
                  <c:v>19.45</c:v>
                </c:pt>
                <c:pt idx="476">
                  <c:v>19.499999999999996</c:v>
                </c:pt>
                <c:pt idx="477">
                  <c:v>19.549999999999997</c:v>
                </c:pt>
                <c:pt idx="478">
                  <c:v>19.599999999999998</c:v>
                </c:pt>
                <c:pt idx="479">
                  <c:v>19.649999999999999</c:v>
                </c:pt>
                <c:pt idx="480">
                  <c:v>19.7</c:v>
                </c:pt>
                <c:pt idx="481">
                  <c:v>19.75</c:v>
                </c:pt>
                <c:pt idx="482">
                  <c:v>19.799999999999997</c:v>
                </c:pt>
                <c:pt idx="483">
                  <c:v>19.849999999999998</c:v>
                </c:pt>
                <c:pt idx="484">
                  <c:v>19.899999999999999</c:v>
                </c:pt>
                <c:pt idx="485">
                  <c:v>19.95</c:v>
                </c:pt>
                <c:pt idx="486">
                  <c:v>20</c:v>
                </c:pt>
                <c:pt idx="487">
                  <c:v>20.05</c:v>
                </c:pt>
                <c:pt idx="488">
                  <c:v>20.100000000000001</c:v>
                </c:pt>
                <c:pt idx="489">
                  <c:v>20.149999999999999</c:v>
                </c:pt>
                <c:pt idx="490">
                  <c:v>20.2</c:v>
                </c:pt>
                <c:pt idx="491">
                  <c:v>20.249999999999996</c:v>
                </c:pt>
                <c:pt idx="492">
                  <c:v>20.299999999999997</c:v>
                </c:pt>
                <c:pt idx="493">
                  <c:v>20.349999999999998</c:v>
                </c:pt>
                <c:pt idx="494">
                  <c:v>20.399999999999999</c:v>
                </c:pt>
                <c:pt idx="495">
                  <c:v>20.45</c:v>
                </c:pt>
                <c:pt idx="496">
                  <c:v>20.5</c:v>
                </c:pt>
                <c:pt idx="497">
                  <c:v>20.549999999999997</c:v>
                </c:pt>
                <c:pt idx="498">
                  <c:v>20.599999999999998</c:v>
                </c:pt>
                <c:pt idx="499">
                  <c:v>20.65</c:v>
                </c:pt>
                <c:pt idx="500">
                  <c:v>20.7</c:v>
                </c:pt>
                <c:pt idx="501">
                  <c:v>20.75</c:v>
                </c:pt>
                <c:pt idx="502">
                  <c:v>20.8</c:v>
                </c:pt>
                <c:pt idx="503">
                  <c:v>20.85</c:v>
                </c:pt>
                <c:pt idx="504">
                  <c:v>20.9</c:v>
                </c:pt>
                <c:pt idx="505">
                  <c:v>20.95</c:v>
                </c:pt>
                <c:pt idx="506">
                  <c:v>20.999999999999996</c:v>
                </c:pt>
                <c:pt idx="507">
                  <c:v>21.049999999999997</c:v>
                </c:pt>
                <c:pt idx="508">
                  <c:v>21.099999999999998</c:v>
                </c:pt>
                <c:pt idx="509">
                  <c:v>21.15</c:v>
                </c:pt>
                <c:pt idx="510">
                  <c:v>21.2</c:v>
                </c:pt>
                <c:pt idx="511">
                  <c:v>21.249999999999996</c:v>
                </c:pt>
                <c:pt idx="512">
                  <c:v>21.299999999999997</c:v>
                </c:pt>
                <c:pt idx="513">
                  <c:v>21.349999999999998</c:v>
                </c:pt>
                <c:pt idx="514">
                  <c:v>21.4</c:v>
                </c:pt>
                <c:pt idx="515">
                  <c:v>21.45</c:v>
                </c:pt>
                <c:pt idx="516">
                  <c:v>21.5</c:v>
                </c:pt>
                <c:pt idx="517">
                  <c:v>21.55</c:v>
                </c:pt>
                <c:pt idx="518">
                  <c:v>21.6</c:v>
                </c:pt>
                <c:pt idx="519">
                  <c:v>21.65</c:v>
                </c:pt>
                <c:pt idx="520">
                  <c:v>21.7</c:v>
                </c:pt>
                <c:pt idx="521">
                  <c:v>21.749999999999996</c:v>
                </c:pt>
                <c:pt idx="522">
                  <c:v>21.799999999999997</c:v>
                </c:pt>
                <c:pt idx="523">
                  <c:v>21.849999999999998</c:v>
                </c:pt>
                <c:pt idx="524">
                  <c:v>21.9</c:v>
                </c:pt>
                <c:pt idx="525">
                  <c:v>21.95</c:v>
                </c:pt>
                <c:pt idx="526">
                  <c:v>21.999999999999996</c:v>
                </c:pt>
                <c:pt idx="527">
                  <c:v>22.049999999999997</c:v>
                </c:pt>
                <c:pt idx="528">
                  <c:v>22.099999999999998</c:v>
                </c:pt>
                <c:pt idx="529">
                  <c:v>22.15</c:v>
                </c:pt>
                <c:pt idx="530">
                  <c:v>22.2</c:v>
                </c:pt>
                <c:pt idx="531">
                  <c:v>22.25</c:v>
                </c:pt>
                <c:pt idx="532">
                  <c:v>22.3</c:v>
                </c:pt>
                <c:pt idx="533">
                  <c:v>22.35</c:v>
                </c:pt>
                <c:pt idx="534">
                  <c:v>22.4</c:v>
                </c:pt>
                <c:pt idx="535">
                  <c:v>22.45</c:v>
                </c:pt>
                <c:pt idx="536">
                  <c:v>22.5</c:v>
                </c:pt>
                <c:pt idx="537">
                  <c:v>22.549999999999997</c:v>
                </c:pt>
                <c:pt idx="538">
                  <c:v>22.599999999999998</c:v>
                </c:pt>
                <c:pt idx="539">
                  <c:v>22.65</c:v>
                </c:pt>
                <c:pt idx="540">
                  <c:v>22.7</c:v>
                </c:pt>
                <c:pt idx="541">
                  <c:v>22.749999999999996</c:v>
                </c:pt>
                <c:pt idx="542">
                  <c:v>22.799999999999997</c:v>
                </c:pt>
                <c:pt idx="543">
                  <c:v>22.849999999999998</c:v>
                </c:pt>
                <c:pt idx="544">
                  <c:v>22.9</c:v>
                </c:pt>
                <c:pt idx="545">
                  <c:v>22.95</c:v>
                </c:pt>
                <c:pt idx="546">
                  <c:v>23</c:v>
                </c:pt>
                <c:pt idx="547">
                  <c:v>23.05</c:v>
                </c:pt>
                <c:pt idx="548">
                  <c:v>23.099999999999998</c:v>
                </c:pt>
                <c:pt idx="549">
                  <c:v>23.15</c:v>
                </c:pt>
                <c:pt idx="550">
                  <c:v>23.2</c:v>
                </c:pt>
                <c:pt idx="551">
                  <c:v>23.25</c:v>
                </c:pt>
                <c:pt idx="552">
                  <c:v>23.299999999999997</c:v>
                </c:pt>
                <c:pt idx="553">
                  <c:v>23.349999999999998</c:v>
                </c:pt>
                <c:pt idx="554">
                  <c:v>23.4</c:v>
                </c:pt>
                <c:pt idx="555">
                  <c:v>23.45</c:v>
                </c:pt>
                <c:pt idx="556">
                  <c:v>23.499999999999996</c:v>
                </c:pt>
                <c:pt idx="557">
                  <c:v>23.549999999999997</c:v>
                </c:pt>
                <c:pt idx="558">
                  <c:v>23.599999999999998</c:v>
                </c:pt>
                <c:pt idx="559">
                  <c:v>23.65</c:v>
                </c:pt>
                <c:pt idx="560">
                  <c:v>23.7</c:v>
                </c:pt>
                <c:pt idx="561">
                  <c:v>23.75</c:v>
                </c:pt>
                <c:pt idx="562">
                  <c:v>23.8</c:v>
                </c:pt>
                <c:pt idx="563">
                  <c:v>23.849999999999998</c:v>
                </c:pt>
                <c:pt idx="564">
                  <c:v>23.9</c:v>
                </c:pt>
                <c:pt idx="565">
                  <c:v>23.95</c:v>
                </c:pt>
                <c:pt idx="566">
                  <c:v>24</c:v>
                </c:pt>
                <c:pt idx="567">
                  <c:v>24.049999999999997</c:v>
                </c:pt>
                <c:pt idx="568">
                  <c:v>24.099999999999998</c:v>
                </c:pt>
                <c:pt idx="569">
                  <c:v>24.15</c:v>
                </c:pt>
                <c:pt idx="570">
                  <c:v>24.2</c:v>
                </c:pt>
                <c:pt idx="571">
                  <c:v>24.249999999999996</c:v>
                </c:pt>
                <c:pt idx="572">
                  <c:v>24.299999999999997</c:v>
                </c:pt>
                <c:pt idx="573">
                  <c:v>24.349999999999998</c:v>
                </c:pt>
                <c:pt idx="574">
                  <c:v>24.4</c:v>
                </c:pt>
                <c:pt idx="575">
                  <c:v>24.45</c:v>
                </c:pt>
                <c:pt idx="576">
                  <c:v>24.5</c:v>
                </c:pt>
                <c:pt idx="577">
                  <c:v>24.55</c:v>
                </c:pt>
                <c:pt idx="578">
                  <c:v>24.599999999999998</c:v>
                </c:pt>
                <c:pt idx="579">
                  <c:v>24.65</c:v>
                </c:pt>
                <c:pt idx="580">
                  <c:v>24.7</c:v>
                </c:pt>
                <c:pt idx="581">
                  <c:v>24.75</c:v>
                </c:pt>
                <c:pt idx="582">
                  <c:v>24.799999999999997</c:v>
                </c:pt>
                <c:pt idx="583">
                  <c:v>24.849999999999998</c:v>
                </c:pt>
                <c:pt idx="584">
                  <c:v>24.9</c:v>
                </c:pt>
                <c:pt idx="585">
                  <c:v>24.949999999999996</c:v>
                </c:pt>
                <c:pt idx="586">
                  <c:v>24.999999999999996</c:v>
                </c:pt>
                <c:pt idx="587">
                  <c:v>25.049999999999997</c:v>
                </c:pt>
                <c:pt idx="588">
                  <c:v>25.099999999999998</c:v>
                </c:pt>
                <c:pt idx="589">
                  <c:v>25.15</c:v>
                </c:pt>
                <c:pt idx="590">
                  <c:v>25.2</c:v>
                </c:pt>
                <c:pt idx="591">
                  <c:v>25.25</c:v>
                </c:pt>
                <c:pt idx="592">
                  <c:v>25.3</c:v>
                </c:pt>
                <c:pt idx="593">
                  <c:v>25.349999999999998</c:v>
                </c:pt>
                <c:pt idx="594">
                  <c:v>25.4</c:v>
                </c:pt>
                <c:pt idx="595">
                  <c:v>25.45</c:v>
                </c:pt>
                <c:pt idx="596">
                  <c:v>25.5</c:v>
                </c:pt>
                <c:pt idx="597">
                  <c:v>25.549999999999997</c:v>
                </c:pt>
                <c:pt idx="598">
                  <c:v>25.599999999999998</c:v>
                </c:pt>
                <c:pt idx="599">
                  <c:v>25.65</c:v>
                </c:pt>
                <c:pt idx="600">
                  <c:v>25.699999999999996</c:v>
                </c:pt>
                <c:pt idx="601">
                  <c:v>25.749999999999996</c:v>
                </c:pt>
                <c:pt idx="602">
                  <c:v>25.799999999999997</c:v>
                </c:pt>
                <c:pt idx="603">
                  <c:v>25.849999999999998</c:v>
                </c:pt>
                <c:pt idx="604">
                  <c:v>25.9</c:v>
                </c:pt>
                <c:pt idx="605">
                  <c:v>25.95</c:v>
                </c:pt>
                <c:pt idx="606">
                  <c:v>26</c:v>
                </c:pt>
                <c:pt idx="607">
                  <c:v>26.049999999999997</c:v>
                </c:pt>
                <c:pt idx="608">
                  <c:v>26.099999999999998</c:v>
                </c:pt>
                <c:pt idx="609">
                  <c:v>26.15</c:v>
                </c:pt>
                <c:pt idx="610">
                  <c:v>26.2</c:v>
                </c:pt>
                <c:pt idx="611">
                  <c:v>26.25</c:v>
                </c:pt>
                <c:pt idx="612">
                  <c:v>26.3</c:v>
                </c:pt>
                <c:pt idx="613">
                  <c:v>26.349999999999998</c:v>
                </c:pt>
                <c:pt idx="614">
                  <c:v>26.4</c:v>
                </c:pt>
                <c:pt idx="615">
                  <c:v>26.449999999999996</c:v>
                </c:pt>
                <c:pt idx="616">
                  <c:v>26.499999999999996</c:v>
                </c:pt>
                <c:pt idx="617">
                  <c:v>26.549999999999997</c:v>
                </c:pt>
                <c:pt idx="618">
                  <c:v>26.599999999999998</c:v>
                </c:pt>
                <c:pt idx="619">
                  <c:v>26.65</c:v>
                </c:pt>
                <c:pt idx="620">
                  <c:v>26.7</c:v>
                </c:pt>
                <c:pt idx="621">
                  <c:v>26.75</c:v>
                </c:pt>
                <c:pt idx="622">
                  <c:v>26.799999999999997</c:v>
                </c:pt>
                <c:pt idx="623">
                  <c:v>26.849999999999998</c:v>
                </c:pt>
                <c:pt idx="624">
                  <c:v>26.9</c:v>
                </c:pt>
                <c:pt idx="625">
                  <c:v>26.95</c:v>
                </c:pt>
                <c:pt idx="626">
                  <c:v>27</c:v>
                </c:pt>
                <c:pt idx="627">
                  <c:v>27.05</c:v>
                </c:pt>
                <c:pt idx="628">
                  <c:v>27.099999999999998</c:v>
                </c:pt>
                <c:pt idx="629">
                  <c:v>27.15</c:v>
                </c:pt>
                <c:pt idx="630">
                  <c:v>27.199999999999996</c:v>
                </c:pt>
                <c:pt idx="631">
                  <c:v>27.249999999999996</c:v>
                </c:pt>
                <c:pt idx="632">
                  <c:v>27.299999999999997</c:v>
                </c:pt>
                <c:pt idx="633">
                  <c:v>27.349999999999998</c:v>
                </c:pt>
                <c:pt idx="634">
                  <c:v>27.4</c:v>
                </c:pt>
                <c:pt idx="635">
                  <c:v>27.45</c:v>
                </c:pt>
                <c:pt idx="636">
                  <c:v>27.5</c:v>
                </c:pt>
                <c:pt idx="637">
                  <c:v>27.549999999999997</c:v>
                </c:pt>
                <c:pt idx="638">
                  <c:v>27.599999999999998</c:v>
                </c:pt>
                <c:pt idx="639">
                  <c:v>27.65</c:v>
                </c:pt>
                <c:pt idx="640">
                  <c:v>27.7</c:v>
                </c:pt>
                <c:pt idx="641">
                  <c:v>27.75</c:v>
                </c:pt>
                <c:pt idx="642">
                  <c:v>27.8</c:v>
                </c:pt>
                <c:pt idx="643">
                  <c:v>27.849999999999998</c:v>
                </c:pt>
                <c:pt idx="644">
                  <c:v>27.899999999999995</c:v>
                </c:pt>
                <c:pt idx="645">
                  <c:v>27.949999999999996</c:v>
                </c:pt>
                <c:pt idx="646">
                  <c:v>27.999999999999996</c:v>
                </c:pt>
                <c:pt idx="647">
                  <c:v>28.049999999999997</c:v>
                </c:pt>
                <c:pt idx="648">
                  <c:v>28.099999999999998</c:v>
                </c:pt>
                <c:pt idx="649">
                  <c:v>28.15</c:v>
                </c:pt>
                <c:pt idx="650">
                  <c:v>28.2</c:v>
                </c:pt>
                <c:pt idx="651">
                  <c:v>28.25</c:v>
                </c:pt>
                <c:pt idx="652">
                  <c:v>28.299999999999997</c:v>
                </c:pt>
                <c:pt idx="653">
                  <c:v>28.349999999999998</c:v>
                </c:pt>
                <c:pt idx="654">
                  <c:v>28.4</c:v>
                </c:pt>
                <c:pt idx="655">
                  <c:v>28.45</c:v>
                </c:pt>
                <c:pt idx="656">
                  <c:v>28.5</c:v>
                </c:pt>
                <c:pt idx="657">
                  <c:v>28.55</c:v>
                </c:pt>
                <c:pt idx="658">
                  <c:v>28.599999999999998</c:v>
                </c:pt>
                <c:pt idx="659">
                  <c:v>28.649999999999995</c:v>
                </c:pt>
                <c:pt idx="660">
                  <c:v>28.699999999999996</c:v>
                </c:pt>
                <c:pt idx="661">
                  <c:v>28.749999999999996</c:v>
                </c:pt>
                <c:pt idx="662">
                  <c:v>28.799999999999997</c:v>
                </c:pt>
                <c:pt idx="663">
                  <c:v>28.849999999999998</c:v>
                </c:pt>
                <c:pt idx="664">
                  <c:v>28.9</c:v>
                </c:pt>
                <c:pt idx="665">
                  <c:v>28.95</c:v>
                </c:pt>
                <c:pt idx="666">
                  <c:v>29</c:v>
                </c:pt>
                <c:pt idx="667">
                  <c:v>29.049999999999997</c:v>
                </c:pt>
                <c:pt idx="668">
                  <c:v>29.099999999999998</c:v>
                </c:pt>
                <c:pt idx="669">
                  <c:v>29.15</c:v>
                </c:pt>
                <c:pt idx="670">
                  <c:v>29.2</c:v>
                </c:pt>
                <c:pt idx="671">
                  <c:v>29.25</c:v>
                </c:pt>
                <c:pt idx="672">
                  <c:v>29.3</c:v>
                </c:pt>
                <c:pt idx="673">
                  <c:v>29.349999999999998</c:v>
                </c:pt>
                <c:pt idx="674">
                  <c:v>29.399999999999995</c:v>
                </c:pt>
                <c:pt idx="675">
                  <c:v>29.449999999999996</c:v>
                </c:pt>
                <c:pt idx="676">
                  <c:v>29.499999999999996</c:v>
                </c:pt>
                <c:pt idx="677">
                  <c:v>29.549999999999997</c:v>
                </c:pt>
                <c:pt idx="678">
                  <c:v>29.599999999999998</c:v>
                </c:pt>
                <c:pt idx="679">
                  <c:v>29.65</c:v>
                </c:pt>
                <c:pt idx="680">
                  <c:v>29.7</c:v>
                </c:pt>
                <c:pt idx="681">
                  <c:v>29.749999999999996</c:v>
                </c:pt>
                <c:pt idx="682">
                  <c:v>29.799999999999997</c:v>
                </c:pt>
                <c:pt idx="683">
                  <c:v>29.849999999999998</c:v>
                </c:pt>
                <c:pt idx="684">
                  <c:v>29.900000000000002</c:v>
                </c:pt>
                <c:pt idx="685">
                  <c:v>29.95</c:v>
                </c:pt>
                <c:pt idx="686">
                  <c:v>29.999999999999996</c:v>
                </c:pt>
                <c:pt idx="687">
                  <c:v>30.05</c:v>
                </c:pt>
                <c:pt idx="688">
                  <c:v>30.099999999999998</c:v>
                </c:pt>
                <c:pt idx="689">
                  <c:v>30.15</c:v>
                </c:pt>
                <c:pt idx="690">
                  <c:v>30.199999999999996</c:v>
                </c:pt>
                <c:pt idx="691">
                  <c:v>30.25</c:v>
                </c:pt>
                <c:pt idx="692">
                  <c:v>30.299999999999997</c:v>
                </c:pt>
                <c:pt idx="693">
                  <c:v>30.349999999999994</c:v>
                </c:pt>
                <c:pt idx="694">
                  <c:v>30.4</c:v>
                </c:pt>
                <c:pt idx="695">
                  <c:v>30.449999999999996</c:v>
                </c:pt>
                <c:pt idx="696">
                  <c:v>30.5</c:v>
                </c:pt>
                <c:pt idx="697">
                  <c:v>30.549999999999997</c:v>
                </c:pt>
                <c:pt idx="698">
                  <c:v>30.6</c:v>
                </c:pt>
                <c:pt idx="699">
                  <c:v>30.65</c:v>
                </c:pt>
                <c:pt idx="700">
                  <c:v>30.699999999999996</c:v>
                </c:pt>
                <c:pt idx="701">
                  <c:v>30.75</c:v>
                </c:pt>
                <c:pt idx="702">
                  <c:v>30.799999999999997</c:v>
                </c:pt>
                <c:pt idx="703">
                  <c:v>30.85</c:v>
                </c:pt>
                <c:pt idx="704">
                  <c:v>30.9</c:v>
                </c:pt>
                <c:pt idx="705">
                  <c:v>30.95</c:v>
                </c:pt>
                <c:pt idx="706">
                  <c:v>30.999999999999996</c:v>
                </c:pt>
                <c:pt idx="707">
                  <c:v>31.049999999999994</c:v>
                </c:pt>
                <c:pt idx="708">
                  <c:v>31.099999999999998</c:v>
                </c:pt>
                <c:pt idx="709">
                  <c:v>31.149999999999995</c:v>
                </c:pt>
                <c:pt idx="710">
                  <c:v>31.2</c:v>
                </c:pt>
                <c:pt idx="711">
                  <c:v>31.249999999999996</c:v>
                </c:pt>
                <c:pt idx="712">
                  <c:v>31.3</c:v>
                </c:pt>
                <c:pt idx="713">
                  <c:v>31.349999999999998</c:v>
                </c:pt>
                <c:pt idx="714">
                  <c:v>31.400000000000002</c:v>
                </c:pt>
                <c:pt idx="715">
                  <c:v>31.45</c:v>
                </c:pt>
                <c:pt idx="716">
                  <c:v>31.499999999999996</c:v>
                </c:pt>
                <c:pt idx="717">
                  <c:v>31.55</c:v>
                </c:pt>
                <c:pt idx="718">
                  <c:v>31.599999999999998</c:v>
                </c:pt>
                <c:pt idx="719">
                  <c:v>31.65</c:v>
                </c:pt>
                <c:pt idx="720">
                  <c:v>31.699999999999996</c:v>
                </c:pt>
                <c:pt idx="721">
                  <c:v>31.75</c:v>
                </c:pt>
                <c:pt idx="722">
                  <c:v>31.799999999999997</c:v>
                </c:pt>
                <c:pt idx="723">
                  <c:v>31.849999999999994</c:v>
                </c:pt>
                <c:pt idx="724">
                  <c:v>31.9</c:v>
                </c:pt>
                <c:pt idx="725">
                  <c:v>31.949999999999996</c:v>
                </c:pt>
                <c:pt idx="726">
                  <c:v>32</c:v>
                </c:pt>
                <c:pt idx="727">
                  <c:v>32.049999999999997</c:v>
                </c:pt>
                <c:pt idx="728">
                  <c:v>32.1</c:v>
                </c:pt>
                <c:pt idx="729">
                  <c:v>32.15</c:v>
                </c:pt>
                <c:pt idx="730">
                  <c:v>32.199999999999996</c:v>
                </c:pt>
                <c:pt idx="731">
                  <c:v>32.25</c:v>
                </c:pt>
                <c:pt idx="732">
                  <c:v>32.299999999999997</c:v>
                </c:pt>
                <c:pt idx="733">
                  <c:v>32.35</c:v>
                </c:pt>
                <c:pt idx="734">
                  <c:v>32.4</c:v>
                </c:pt>
                <c:pt idx="735">
                  <c:v>32.450000000000003</c:v>
                </c:pt>
                <c:pt idx="736">
                  <c:v>32.5</c:v>
                </c:pt>
                <c:pt idx="737">
                  <c:v>32.549999999999997</c:v>
                </c:pt>
                <c:pt idx="738">
                  <c:v>32.6</c:v>
                </c:pt>
                <c:pt idx="739">
                  <c:v>32.65</c:v>
                </c:pt>
                <c:pt idx="740">
                  <c:v>32.700000000000003</c:v>
                </c:pt>
                <c:pt idx="741">
                  <c:v>32.75</c:v>
                </c:pt>
                <c:pt idx="742">
                  <c:v>32.799999999999997</c:v>
                </c:pt>
                <c:pt idx="743">
                  <c:v>32.849999999999994</c:v>
                </c:pt>
                <c:pt idx="744">
                  <c:v>32.899999999999991</c:v>
                </c:pt>
                <c:pt idx="745">
                  <c:v>32.949999999999996</c:v>
                </c:pt>
                <c:pt idx="746">
                  <c:v>32.999999999999993</c:v>
                </c:pt>
                <c:pt idx="747">
                  <c:v>33.049999999999997</c:v>
                </c:pt>
                <c:pt idx="748">
                  <c:v>33.099999999999994</c:v>
                </c:pt>
                <c:pt idx="749">
                  <c:v>33.15</c:v>
                </c:pt>
                <c:pt idx="750">
                  <c:v>33.199999999999996</c:v>
                </c:pt>
                <c:pt idx="751">
                  <c:v>33.25</c:v>
                </c:pt>
                <c:pt idx="752">
                  <c:v>33.299999999999997</c:v>
                </c:pt>
                <c:pt idx="753">
                  <c:v>33.349999999999994</c:v>
                </c:pt>
                <c:pt idx="754">
                  <c:v>33.4</c:v>
                </c:pt>
                <c:pt idx="755">
                  <c:v>33.449999999999996</c:v>
                </c:pt>
                <c:pt idx="756">
                  <c:v>33.5</c:v>
                </c:pt>
                <c:pt idx="757">
                  <c:v>33.549999999999997</c:v>
                </c:pt>
                <c:pt idx="758">
                  <c:v>33.6</c:v>
                </c:pt>
                <c:pt idx="759">
                  <c:v>33.65</c:v>
                </c:pt>
                <c:pt idx="760">
                  <c:v>33.699999999999996</c:v>
                </c:pt>
                <c:pt idx="761">
                  <c:v>33.75</c:v>
                </c:pt>
                <c:pt idx="762">
                  <c:v>33.799999999999997</c:v>
                </c:pt>
                <c:pt idx="763">
                  <c:v>33.85</c:v>
                </c:pt>
                <c:pt idx="764">
                  <c:v>33.9</c:v>
                </c:pt>
                <c:pt idx="765">
                  <c:v>33.950000000000003</c:v>
                </c:pt>
                <c:pt idx="766">
                  <c:v>34</c:v>
                </c:pt>
                <c:pt idx="767">
                  <c:v>34.049999999999997</c:v>
                </c:pt>
                <c:pt idx="768">
                  <c:v>34.1</c:v>
                </c:pt>
                <c:pt idx="769">
                  <c:v>34.15</c:v>
                </c:pt>
                <c:pt idx="770">
                  <c:v>34.200000000000003</c:v>
                </c:pt>
                <c:pt idx="771">
                  <c:v>34.25</c:v>
                </c:pt>
                <c:pt idx="772">
                  <c:v>34.299999999999997</c:v>
                </c:pt>
                <c:pt idx="773">
                  <c:v>34.349999999999994</c:v>
                </c:pt>
                <c:pt idx="774">
                  <c:v>34.399999999999991</c:v>
                </c:pt>
                <c:pt idx="775">
                  <c:v>34.449999999999996</c:v>
                </c:pt>
                <c:pt idx="776">
                  <c:v>34.499999999999993</c:v>
                </c:pt>
                <c:pt idx="777">
                  <c:v>34.549999999999997</c:v>
                </c:pt>
                <c:pt idx="778">
                  <c:v>34.599999999999994</c:v>
                </c:pt>
                <c:pt idx="779">
                  <c:v>34.65</c:v>
                </c:pt>
                <c:pt idx="780">
                  <c:v>34.699999999999996</c:v>
                </c:pt>
                <c:pt idx="781">
                  <c:v>34.749999999999993</c:v>
                </c:pt>
                <c:pt idx="782">
                  <c:v>34.799999999999997</c:v>
                </c:pt>
                <c:pt idx="783">
                  <c:v>34.849999999999994</c:v>
                </c:pt>
                <c:pt idx="784">
                  <c:v>34.9</c:v>
                </c:pt>
                <c:pt idx="785">
                  <c:v>34.949999999999996</c:v>
                </c:pt>
                <c:pt idx="786">
                  <c:v>35</c:v>
                </c:pt>
                <c:pt idx="787">
                  <c:v>35.049999999999997</c:v>
                </c:pt>
                <c:pt idx="788">
                  <c:v>35.1</c:v>
                </c:pt>
                <c:pt idx="789">
                  <c:v>35.15</c:v>
                </c:pt>
                <c:pt idx="790">
                  <c:v>35.199999999999996</c:v>
                </c:pt>
                <c:pt idx="791">
                  <c:v>35.25</c:v>
                </c:pt>
                <c:pt idx="792">
                  <c:v>35.299999999999997</c:v>
                </c:pt>
                <c:pt idx="793">
                  <c:v>35.35</c:v>
                </c:pt>
                <c:pt idx="794">
                  <c:v>35.4</c:v>
                </c:pt>
                <c:pt idx="795">
                  <c:v>35.450000000000003</c:v>
                </c:pt>
                <c:pt idx="796">
                  <c:v>35.5</c:v>
                </c:pt>
                <c:pt idx="797">
                  <c:v>35.549999999999997</c:v>
                </c:pt>
                <c:pt idx="798">
                  <c:v>35.6</c:v>
                </c:pt>
                <c:pt idx="799">
                  <c:v>35.65</c:v>
                </c:pt>
                <c:pt idx="800">
                  <c:v>35.700000000000003</c:v>
                </c:pt>
                <c:pt idx="801">
                  <c:v>35.75</c:v>
                </c:pt>
                <c:pt idx="802">
                  <c:v>35.799999999999997</c:v>
                </c:pt>
                <c:pt idx="803">
                  <c:v>35.849999999999994</c:v>
                </c:pt>
                <c:pt idx="804">
                  <c:v>35.899999999999991</c:v>
                </c:pt>
                <c:pt idx="805">
                  <c:v>35.949999999999996</c:v>
                </c:pt>
                <c:pt idx="806">
                  <c:v>35.999999999999993</c:v>
                </c:pt>
                <c:pt idx="807">
                  <c:v>36.049999999999997</c:v>
                </c:pt>
                <c:pt idx="808">
                  <c:v>36.099999999999994</c:v>
                </c:pt>
                <c:pt idx="809">
                  <c:v>36.15</c:v>
                </c:pt>
                <c:pt idx="810">
                  <c:v>36.199999999999996</c:v>
                </c:pt>
                <c:pt idx="811">
                  <c:v>36.249999999999993</c:v>
                </c:pt>
                <c:pt idx="812">
                  <c:v>36.299999999999997</c:v>
                </c:pt>
                <c:pt idx="813">
                  <c:v>36.349999999999994</c:v>
                </c:pt>
                <c:pt idx="814">
                  <c:v>36.4</c:v>
                </c:pt>
                <c:pt idx="815">
                  <c:v>36.449999999999996</c:v>
                </c:pt>
                <c:pt idx="816">
                  <c:v>36.5</c:v>
                </c:pt>
                <c:pt idx="817">
                  <c:v>36.549999999999997</c:v>
                </c:pt>
                <c:pt idx="818">
                  <c:v>36.599999999999994</c:v>
                </c:pt>
                <c:pt idx="819">
                  <c:v>36.65</c:v>
                </c:pt>
                <c:pt idx="820">
                  <c:v>36.699999999999996</c:v>
                </c:pt>
                <c:pt idx="821">
                  <c:v>36.75</c:v>
                </c:pt>
                <c:pt idx="822">
                  <c:v>36.799999999999997</c:v>
                </c:pt>
                <c:pt idx="823">
                  <c:v>36.85</c:v>
                </c:pt>
                <c:pt idx="824">
                  <c:v>36.9</c:v>
                </c:pt>
                <c:pt idx="825">
                  <c:v>36.950000000000003</c:v>
                </c:pt>
                <c:pt idx="826">
                  <c:v>37</c:v>
                </c:pt>
                <c:pt idx="827">
                  <c:v>37.049999999999997</c:v>
                </c:pt>
                <c:pt idx="828">
                  <c:v>37.1</c:v>
                </c:pt>
                <c:pt idx="829">
                  <c:v>37.15</c:v>
                </c:pt>
                <c:pt idx="830">
                  <c:v>37.200000000000003</c:v>
                </c:pt>
                <c:pt idx="831">
                  <c:v>37.25</c:v>
                </c:pt>
                <c:pt idx="832">
                  <c:v>37.300000000000004</c:v>
                </c:pt>
                <c:pt idx="833">
                  <c:v>37.35</c:v>
                </c:pt>
                <c:pt idx="834">
                  <c:v>37.4</c:v>
                </c:pt>
                <c:pt idx="835">
                  <c:v>37.449999999999996</c:v>
                </c:pt>
                <c:pt idx="836">
                  <c:v>37.499999999999993</c:v>
                </c:pt>
                <c:pt idx="837">
                  <c:v>37.549999999999997</c:v>
                </c:pt>
                <c:pt idx="838">
                  <c:v>37.599999999999994</c:v>
                </c:pt>
                <c:pt idx="839">
                  <c:v>37.65</c:v>
                </c:pt>
                <c:pt idx="840">
                  <c:v>37.699999999999996</c:v>
                </c:pt>
                <c:pt idx="841">
                  <c:v>37.749999999999993</c:v>
                </c:pt>
                <c:pt idx="842">
                  <c:v>37.799999999999997</c:v>
                </c:pt>
                <c:pt idx="843">
                  <c:v>37.849999999999994</c:v>
                </c:pt>
                <c:pt idx="844">
                  <c:v>37.9</c:v>
                </c:pt>
                <c:pt idx="845">
                  <c:v>37.949999999999996</c:v>
                </c:pt>
                <c:pt idx="846">
                  <c:v>38</c:v>
                </c:pt>
                <c:pt idx="847">
                  <c:v>38.049999999999997</c:v>
                </c:pt>
                <c:pt idx="848">
                  <c:v>38.099999999999994</c:v>
                </c:pt>
                <c:pt idx="849">
                  <c:v>38.15</c:v>
                </c:pt>
                <c:pt idx="850">
                  <c:v>38.199999999999996</c:v>
                </c:pt>
                <c:pt idx="851">
                  <c:v>38.25</c:v>
                </c:pt>
                <c:pt idx="852">
                  <c:v>38.299999999999997</c:v>
                </c:pt>
                <c:pt idx="853">
                  <c:v>38.35</c:v>
                </c:pt>
                <c:pt idx="854">
                  <c:v>38.4</c:v>
                </c:pt>
                <c:pt idx="855">
                  <c:v>38.449999999999996</c:v>
                </c:pt>
                <c:pt idx="856">
                  <c:v>38.5</c:v>
                </c:pt>
                <c:pt idx="857">
                  <c:v>38.549999999999997</c:v>
                </c:pt>
                <c:pt idx="858">
                  <c:v>38.6</c:v>
                </c:pt>
                <c:pt idx="859">
                  <c:v>38.65</c:v>
                </c:pt>
                <c:pt idx="860">
                  <c:v>38.700000000000003</c:v>
                </c:pt>
                <c:pt idx="861">
                  <c:v>38.75</c:v>
                </c:pt>
                <c:pt idx="862">
                  <c:v>38.799999999999997</c:v>
                </c:pt>
                <c:pt idx="863">
                  <c:v>38.85</c:v>
                </c:pt>
                <c:pt idx="864">
                  <c:v>38.9</c:v>
                </c:pt>
                <c:pt idx="865">
                  <c:v>38.949999999999996</c:v>
                </c:pt>
                <c:pt idx="866">
                  <c:v>38.999999999999993</c:v>
                </c:pt>
                <c:pt idx="867">
                  <c:v>39.049999999999997</c:v>
                </c:pt>
                <c:pt idx="868">
                  <c:v>39.099999999999994</c:v>
                </c:pt>
                <c:pt idx="869">
                  <c:v>39.15</c:v>
                </c:pt>
                <c:pt idx="870">
                  <c:v>39.199999999999996</c:v>
                </c:pt>
                <c:pt idx="871">
                  <c:v>39.249999999999993</c:v>
                </c:pt>
                <c:pt idx="872">
                  <c:v>39.299999999999997</c:v>
                </c:pt>
                <c:pt idx="873">
                  <c:v>39.349999999999994</c:v>
                </c:pt>
                <c:pt idx="874">
                  <c:v>39.4</c:v>
                </c:pt>
                <c:pt idx="875">
                  <c:v>39.449999999999996</c:v>
                </c:pt>
                <c:pt idx="876">
                  <c:v>39.5</c:v>
                </c:pt>
                <c:pt idx="877">
                  <c:v>39.549999999999997</c:v>
                </c:pt>
                <c:pt idx="878">
                  <c:v>39.599999999999994</c:v>
                </c:pt>
                <c:pt idx="879">
                  <c:v>39.65</c:v>
                </c:pt>
                <c:pt idx="880">
                  <c:v>39.699999999999996</c:v>
                </c:pt>
                <c:pt idx="881">
                  <c:v>39.75</c:v>
                </c:pt>
                <c:pt idx="882">
                  <c:v>39.799999999999997</c:v>
                </c:pt>
                <c:pt idx="883">
                  <c:v>39.85</c:v>
                </c:pt>
                <c:pt idx="884">
                  <c:v>39.9</c:v>
                </c:pt>
                <c:pt idx="885">
                  <c:v>39.949999999999996</c:v>
                </c:pt>
                <c:pt idx="886">
                  <c:v>40</c:v>
                </c:pt>
                <c:pt idx="887">
                  <c:v>40.049999999999997</c:v>
                </c:pt>
                <c:pt idx="888">
                  <c:v>40.1</c:v>
                </c:pt>
                <c:pt idx="889">
                  <c:v>40.15</c:v>
                </c:pt>
                <c:pt idx="890">
                  <c:v>40.200000000000003</c:v>
                </c:pt>
                <c:pt idx="891">
                  <c:v>40.25</c:v>
                </c:pt>
                <c:pt idx="892">
                  <c:v>40.299999999999997</c:v>
                </c:pt>
                <c:pt idx="893">
                  <c:v>40.35</c:v>
                </c:pt>
                <c:pt idx="894">
                  <c:v>40.4</c:v>
                </c:pt>
                <c:pt idx="895">
                  <c:v>40.449999999999996</c:v>
                </c:pt>
                <c:pt idx="896">
                  <c:v>40.499999999999993</c:v>
                </c:pt>
                <c:pt idx="897">
                  <c:v>40.549999999999997</c:v>
                </c:pt>
                <c:pt idx="898">
                  <c:v>40.599999999999994</c:v>
                </c:pt>
                <c:pt idx="899">
                  <c:v>40.649999999999991</c:v>
                </c:pt>
                <c:pt idx="900">
                  <c:v>40.699999999999996</c:v>
                </c:pt>
                <c:pt idx="901">
                  <c:v>40.749999999999993</c:v>
                </c:pt>
                <c:pt idx="902">
                  <c:v>40.799999999999997</c:v>
                </c:pt>
                <c:pt idx="903">
                  <c:v>40.849999999999994</c:v>
                </c:pt>
                <c:pt idx="904">
                  <c:v>40.9</c:v>
                </c:pt>
                <c:pt idx="905">
                  <c:v>40.949999999999996</c:v>
                </c:pt>
                <c:pt idx="906">
                  <c:v>41</c:v>
                </c:pt>
                <c:pt idx="907">
                  <c:v>41.05</c:v>
                </c:pt>
                <c:pt idx="908">
                  <c:v>41.099999999999994</c:v>
                </c:pt>
                <c:pt idx="909">
                  <c:v>41.15</c:v>
                </c:pt>
                <c:pt idx="910">
                  <c:v>41.199999999999996</c:v>
                </c:pt>
                <c:pt idx="911">
                  <c:v>41.25</c:v>
                </c:pt>
                <c:pt idx="912">
                  <c:v>41.3</c:v>
                </c:pt>
                <c:pt idx="913">
                  <c:v>41.35</c:v>
                </c:pt>
                <c:pt idx="914">
                  <c:v>41.4</c:v>
                </c:pt>
                <c:pt idx="915">
                  <c:v>41.449999999999996</c:v>
                </c:pt>
                <c:pt idx="916">
                  <c:v>41.5</c:v>
                </c:pt>
                <c:pt idx="917">
                  <c:v>41.55</c:v>
                </c:pt>
                <c:pt idx="918">
                  <c:v>41.6</c:v>
                </c:pt>
                <c:pt idx="919">
                  <c:v>41.65</c:v>
                </c:pt>
                <c:pt idx="920">
                  <c:v>41.7</c:v>
                </c:pt>
                <c:pt idx="921">
                  <c:v>41.75</c:v>
                </c:pt>
                <c:pt idx="922">
                  <c:v>41.8</c:v>
                </c:pt>
                <c:pt idx="923">
                  <c:v>41.85</c:v>
                </c:pt>
                <c:pt idx="924">
                  <c:v>41.9</c:v>
                </c:pt>
                <c:pt idx="925">
                  <c:v>41.949999999999996</c:v>
                </c:pt>
                <c:pt idx="926">
                  <c:v>41.999999999999993</c:v>
                </c:pt>
                <c:pt idx="927">
                  <c:v>42.05</c:v>
                </c:pt>
                <c:pt idx="928">
                  <c:v>42.099999999999994</c:v>
                </c:pt>
                <c:pt idx="929">
                  <c:v>42.149999999999991</c:v>
                </c:pt>
                <c:pt idx="930">
                  <c:v>42.199999999999996</c:v>
                </c:pt>
                <c:pt idx="931">
                  <c:v>42.249999999999993</c:v>
                </c:pt>
                <c:pt idx="932">
                  <c:v>42.3</c:v>
                </c:pt>
                <c:pt idx="933">
                  <c:v>42.349999999999994</c:v>
                </c:pt>
                <c:pt idx="934">
                  <c:v>42.4</c:v>
                </c:pt>
                <c:pt idx="935">
                  <c:v>42.449999999999996</c:v>
                </c:pt>
                <c:pt idx="936">
                  <c:v>42.499999999999993</c:v>
                </c:pt>
                <c:pt idx="937">
                  <c:v>42.55</c:v>
                </c:pt>
                <c:pt idx="938">
                  <c:v>42.599999999999994</c:v>
                </c:pt>
                <c:pt idx="939">
                  <c:v>42.65</c:v>
                </c:pt>
                <c:pt idx="940">
                  <c:v>42.699999999999996</c:v>
                </c:pt>
                <c:pt idx="941">
                  <c:v>42.75</c:v>
                </c:pt>
                <c:pt idx="942">
                  <c:v>42.8</c:v>
                </c:pt>
                <c:pt idx="943">
                  <c:v>42.85</c:v>
                </c:pt>
                <c:pt idx="944">
                  <c:v>42.9</c:v>
                </c:pt>
                <c:pt idx="945">
                  <c:v>42.949999999999996</c:v>
                </c:pt>
                <c:pt idx="946">
                  <c:v>43</c:v>
                </c:pt>
                <c:pt idx="947">
                  <c:v>43.05</c:v>
                </c:pt>
                <c:pt idx="948">
                  <c:v>43.1</c:v>
                </c:pt>
                <c:pt idx="949">
                  <c:v>43.15</c:v>
                </c:pt>
                <c:pt idx="950">
                  <c:v>43.2</c:v>
                </c:pt>
                <c:pt idx="951">
                  <c:v>43.25</c:v>
                </c:pt>
                <c:pt idx="952">
                  <c:v>43.3</c:v>
                </c:pt>
                <c:pt idx="953">
                  <c:v>43.35</c:v>
                </c:pt>
                <c:pt idx="954">
                  <c:v>43.4</c:v>
                </c:pt>
                <c:pt idx="955">
                  <c:v>43.449999999999996</c:v>
                </c:pt>
                <c:pt idx="956">
                  <c:v>43.499999999999993</c:v>
                </c:pt>
                <c:pt idx="957">
                  <c:v>43.55</c:v>
                </c:pt>
                <c:pt idx="958">
                  <c:v>43.599999999999994</c:v>
                </c:pt>
                <c:pt idx="959">
                  <c:v>43.649999999999991</c:v>
                </c:pt>
                <c:pt idx="960">
                  <c:v>43.699999999999996</c:v>
                </c:pt>
                <c:pt idx="961">
                  <c:v>43.749999999999993</c:v>
                </c:pt>
                <c:pt idx="962">
                  <c:v>43.8</c:v>
                </c:pt>
                <c:pt idx="963">
                  <c:v>43.849999999999994</c:v>
                </c:pt>
                <c:pt idx="964">
                  <c:v>43.9</c:v>
                </c:pt>
                <c:pt idx="965">
                  <c:v>43.949999999999996</c:v>
                </c:pt>
                <c:pt idx="966">
                  <c:v>43.999999999999993</c:v>
                </c:pt>
                <c:pt idx="967">
                  <c:v>44.05</c:v>
                </c:pt>
                <c:pt idx="968">
                  <c:v>44.099999999999994</c:v>
                </c:pt>
                <c:pt idx="969">
                  <c:v>44.15</c:v>
                </c:pt>
                <c:pt idx="970">
                  <c:v>44.199999999999996</c:v>
                </c:pt>
                <c:pt idx="971">
                  <c:v>44.25</c:v>
                </c:pt>
                <c:pt idx="972">
                  <c:v>44.3</c:v>
                </c:pt>
                <c:pt idx="973">
                  <c:v>44.349999999999994</c:v>
                </c:pt>
                <c:pt idx="974">
                  <c:v>44.4</c:v>
                </c:pt>
                <c:pt idx="975">
                  <c:v>44.449999999999996</c:v>
                </c:pt>
                <c:pt idx="976">
                  <c:v>44.5</c:v>
                </c:pt>
                <c:pt idx="977">
                  <c:v>44.55</c:v>
                </c:pt>
                <c:pt idx="978">
                  <c:v>44.6</c:v>
                </c:pt>
                <c:pt idx="979">
                  <c:v>44.65</c:v>
                </c:pt>
                <c:pt idx="980">
                  <c:v>44.7</c:v>
                </c:pt>
                <c:pt idx="981">
                  <c:v>44.75</c:v>
                </c:pt>
                <c:pt idx="982">
                  <c:v>44.8</c:v>
                </c:pt>
                <c:pt idx="983">
                  <c:v>44.85</c:v>
                </c:pt>
                <c:pt idx="984">
                  <c:v>44.9</c:v>
                </c:pt>
                <c:pt idx="985">
                  <c:v>44.95</c:v>
                </c:pt>
                <c:pt idx="986">
                  <c:v>45</c:v>
                </c:pt>
                <c:pt idx="987">
                  <c:v>45.05</c:v>
                </c:pt>
                <c:pt idx="988">
                  <c:v>45.099999999999994</c:v>
                </c:pt>
                <c:pt idx="989">
                  <c:v>45.149999999999991</c:v>
                </c:pt>
                <c:pt idx="990">
                  <c:v>45.199999999999996</c:v>
                </c:pt>
                <c:pt idx="991">
                  <c:v>45.249999999999993</c:v>
                </c:pt>
                <c:pt idx="992">
                  <c:v>45.3</c:v>
                </c:pt>
                <c:pt idx="993">
                  <c:v>45.349999999999994</c:v>
                </c:pt>
                <c:pt idx="994">
                  <c:v>45.4</c:v>
                </c:pt>
                <c:pt idx="995">
                  <c:v>45.449999999999996</c:v>
                </c:pt>
                <c:pt idx="996">
                  <c:v>45.499999999999993</c:v>
                </c:pt>
                <c:pt idx="997">
                  <c:v>45.55</c:v>
                </c:pt>
                <c:pt idx="998">
                  <c:v>45.599999999999994</c:v>
                </c:pt>
                <c:pt idx="999">
                  <c:v>45.65</c:v>
                </c:pt>
                <c:pt idx="1000">
                  <c:v>45.699999999999996</c:v>
                </c:pt>
                <c:pt idx="1001">
                  <c:v>45.75</c:v>
                </c:pt>
                <c:pt idx="1002">
                  <c:v>45.8</c:v>
                </c:pt>
                <c:pt idx="1003">
                  <c:v>45.849999999999994</c:v>
                </c:pt>
                <c:pt idx="1004">
                  <c:v>45.9</c:v>
                </c:pt>
                <c:pt idx="1005">
                  <c:v>45.949999999999996</c:v>
                </c:pt>
                <c:pt idx="1006">
                  <c:v>46</c:v>
                </c:pt>
                <c:pt idx="1007">
                  <c:v>46.05</c:v>
                </c:pt>
                <c:pt idx="1008">
                  <c:v>46.1</c:v>
                </c:pt>
                <c:pt idx="1009">
                  <c:v>46.15</c:v>
                </c:pt>
                <c:pt idx="1010">
                  <c:v>46.199999999999996</c:v>
                </c:pt>
                <c:pt idx="1011">
                  <c:v>46.25</c:v>
                </c:pt>
                <c:pt idx="1012">
                  <c:v>46.3</c:v>
                </c:pt>
                <c:pt idx="1013">
                  <c:v>46.35</c:v>
                </c:pt>
                <c:pt idx="1014">
                  <c:v>46.4</c:v>
                </c:pt>
                <c:pt idx="1015">
                  <c:v>46.45</c:v>
                </c:pt>
                <c:pt idx="1016">
                  <c:v>46.5</c:v>
                </c:pt>
                <c:pt idx="1017">
                  <c:v>46.55</c:v>
                </c:pt>
                <c:pt idx="1018">
                  <c:v>46.599999999999994</c:v>
                </c:pt>
                <c:pt idx="1019">
                  <c:v>46.649999999999991</c:v>
                </c:pt>
                <c:pt idx="1020">
                  <c:v>46.699999999999996</c:v>
                </c:pt>
                <c:pt idx="1021">
                  <c:v>46.749999999999993</c:v>
                </c:pt>
                <c:pt idx="1022">
                  <c:v>46.8</c:v>
                </c:pt>
                <c:pt idx="1023">
                  <c:v>46.849999999999994</c:v>
                </c:pt>
                <c:pt idx="1024">
                  <c:v>46.9</c:v>
                </c:pt>
                <c:pt idx="1025">
                  <c:v>46.949999999999996</c:v>
                </c:pt>
                <c:pt idx="1026">
                  <c:v>46.999999999999993</c:v>
                </c:pt>
                <c:pt idx="1027">
                  <c:v>47.05</c:v>
                </c:pt>
                <c:pt idx="1028">
                  <c:v>47.099999999999994</c:v>
                </c:pt>
                <c:pt idx="1029">
                  <c:v>47.15</c:v>
                </c:pt>
                <c:pt idx="1030">
                  <c:v>47.199999999999996</c:v>
                </c:pt>
                <c:pt idx="1031">
                  <c:v>47.25</c:v>
                </c:pt>
                <c:pt idx="1032">
                  <c:v>47.3</c:v>
                </c:pt>
                <c:pt idx="1033">
                  <c:v>47.349999999999994</c:v>
                </c:pt>
                <c:pt idx="1034">
                  <c:v>47.4</c:v>
                </c:pt>
                <c:pt idx="1035">
                  <c:v>47.449999999999996</c:v>
                </c:pt>
                <c:pt idx="1036">
                  <c:v>47.5</c:v>
                </c:pt>
                <c:pt idx="1037">
                  <c:v>47.55</c:v>
                </c:pt>
                <c:pt idx="1038">
                  <c:v>47.6</c:v>
                </c:pt>
                <c:pt idx="1039">
                  <c:v>47.65</c:v>
                </c:pt>
                <c:pt idx="1040">
                  <c:v>47.699999999999996</c:v>
                </c:pt>
                <c:pt idx="1041">
                  <c:v>47.75</c:v>
                </c:pt>
                <c:pt idx="1042">
                  <c:v>47.8</c:v>
                </c:pt>
                <c:pt idx="1043">
                  <c:v>47.85</c:v>
                </c:pt>
                <c:pt idx="1044">
                  <c:v>47.9</c:v>
                </c:pt>
                <c:pt idx="1045">
                  <c:v>47.95</c:v>
                </c:pt>
                <c:pt idx="1046">
                  <c:v>48</c:v>
                </c:pt>
                <c:pt idx="1047">
                  <c:v>48.05</c:v>
                </c:pt>
                <c:pt idx="1048">
                  <c:v>48.099999999999994</c:v>
                </c:pt>
                <c:pt idx="1049">
                  <c:v>48.149999999999991</c:v>
                </c:pt>
                <c:pt idx="1050">
                  <c:v>48.199999999999996</c:v>
                </c:pt>
                <c:pt idx="1051">
                  <c:v>48.249999999999993</c:v>
                </c:pt>
                <c:pt idx="1052">
                  <c:v>48.3</c:v>
                </c:pt>
                <c:pt idx="1053">
                  <c:v>48.349999999999994</c:v>
                </c:pt>
                <c:pt idx="1054">
                  <c:v>48.4</c:v>
                </c:pt>
                <c:pt idx="1055">
                  <c:v>48.449999999999996</c:v>
                </c:pt>
                <c:pt idx="1056">
                  <c:v>48.499999999999993</c:v>
                </c:pt>
                <c:pt idx="1057">
                  <c:v>48.55</c:v>
                </c:pt>
                <c:pt idx="1058">
                  <c:v>48.599999999999994</c:v>
                </c:pt>
                <c:pt idx="1059">
                  <c:v>48.65</c:v>
                </c:pt>
                <c:pt idx="1060">
                  <c:v>48.699999999999996</c:v>
                </c:pt>
                <c:pt idx="1061">
                  <c:v>48.75</c:v>
                </c:pt>
                <c:pt idx="1062">
                  <c:v>48.8</c:v>
                </c:pt>
                <c:pt idx="1063">
                  <c:v>48.849999999999994</c:v>
                </c:pt>
                <c:pt idx="1064">
                  <c:v>48.9</c:v>
                </c:pt>
                <c:pt idx="1065">
                  <c:v>48.949999999999996</c:v>
                </c:pt>
                <c:pt idx="1066">
                  <c:v>49</c:v>
                </c:pt>
                <c:pt idx="1067">
                  <c:v>49.05</c:v>
                </c:pt>
                <c:pt idx="1068">
                  <c:v>49.1</c:v>
                </c:pt>
                <c:pt idx="1069">
                  <c:v>49.15</c:v>
                </c:pt>
                <c:pt idx="1070">
                  <c:v>49.199999999999996</c:v>
                </c:pt>
                <c:pt idx="1071">
                  <c:v>49.25</c:v>
                </c:pt>
                <c:pt idx="1072">
                  <c:v>49.3</c:v>
                </c:pt>
                <c:pt idx="1073">
                  <c:v>49.35</c:v>
                </c:pt>
                <c:pt idx="1074">
                  <c:v>49.4</c:v>
                </c:pt>
                <c:pt idx="1075">
                  <c:v>49.45</c:v>
                </c:pt>
                <c:pt idx="1076">
                  <c:v>49.5</c:v>
                </c:pt>
                <c:pt idx="1077">
                  <c:v>49.55</c:v>
                </c:pt>
                <c:pt idx="1078">
                  <c:v>49.599999999999994</c:v>
                </c:pt>
                <c:pt idx="1079">
                  <c:v>49.649999999999991</c:v>
                </c:pt>
                <c:pt idx="1080">
                  <c:v>49.699999999999996</c:v>
                </c:pt>
                <c:pt idx="1081">
                  <c:v>49.749999999999993</c:v>
                </c:pt>
                <c:pt idx="1082">
                  <c:v>49.8</c:v>
                </c:pt>
                <c:pt idx="1083">
                  <c:v>49.849999999999994</c:v>
                </c:pt>
                <c:pt idx="1084">
                  <c:v>49.899999999999991</c:v>
                </c:pt>
                <c:pt idx="1085">
                  <c:v>49.949999999999996</c:v>
                </c:pt>
                <c:pt idx="1086">
                  <c:v>49.999999999999993</c:v>
                </c:pt>
                <c:pt idx="1087">
                  <c:v>50.05</c:v>
                </c:pt>
                <c:pt idx="1088">
                  <c:v>50.099999999999994</c:v>
                </c:pt>
                <c:pt idx="1089">
                  <c:v>50.15</c:v>
                </c:pt>
                <c:pt idx="1090">
                  <c:v>50.199999999999996</c:v>
                </c:pt>
                <c:pt idx="1091">
                  <c:v>50.25</c:v>
                </c:pt>
                <c:pt idx="1092">
                  <c:v>50.3</c:v>
                </c:pt>
                <c:pt idx="1093">
                  <c:v>50.349999999999994</c:v>
                </c:pt>
                <c:pt idx="1094">
                  <c:v>50.4</c:v>
                </c:pt>
                <c:pt idx="1095">
                  <c:v>50.449999999999996</c:v>
                </c:pt>
                <c:pt idx="1096">
                  <c:v>50.5</c:v>
                </c:pt>
                <c:pt idx="1097">
                  <c:v>50.55</c:v>
                </c:pt>
                <c:pt idx="1098">
                  <c:v>50.6</c:v>
                </c:pt>
                <c:pt idx="1099">
                  <c:v>50.65</c:v>
                </c:pt>
                <c:pt idx="1100">
                  <c:v>50.699999999999996</c:v>
                </c:pt>
                <c:pt idx="1101">
                  <c:v>50.75</c:v>
                </c:pt>
                <c:pt idx="1102">
                  <c:v>50.8</c:v>
                </c:pt>
                <c:pt idx="1103">
                  <c:v>50.85</c:v>
                </c:pt>
                <c:pt idx="1104">
                  <c:v>50.9</c:v>
                </c:pt>
                <c:pt idx="1105">
                  <c:v>50.95</c:v>
                </c:pt>
                <c:pt idx="1106">
                  <c:v>51</c:v>
                </c:pt>
                <c:pt idx="1107">
                  <c:v>51.05</c:v>
                </c:pt>
                <c:pt idx="1108">
                  <c:v>51.099999999999994</c:v>
                </c:pt>
                <c:pt idx="1109">
                  <c:v>51.149999999999991</c:v>
                </c:pt>
                <c:pt idx="1110">
                  <c:v>51.199999999999996</c:v>
                </c:pt>
                <c:pt idx="1111">
                  <c:v>51.249999999999993</c:v>
                </c:pt>
                <c:pt idx="1112">
                  <c:v>51.3</c:v>
                </c:pt>
                <c:pt idx="1113">
                  <c:v>51.349999999999994</c:v>
                </c:pt>
                <c:pt idx="1114">
                  <c:v>51.399999999999991</c:v>
                </c:pt>
                <c:pt idx="1115">
                  <c:v>51.449999999999996</c:v>
                </c:pt>
                <c:pt idx="1116">
                  <c:v>51.499999999999993</c:v>
                </c:pt>
                <c:pt idx="1117">
                  <c:v>51.55</c:v>
                </c:pt>
                <c:pt idx="1118">
                  <c:v>51.599999999999994</c:v>
                </c:pt>
                <c:pt idx="1119">
                  <c:v>51.65</c:v>
                </c:pt>
                <c:pt idx="1120">
                  <c:v>51.699999999999996</c:v>
                </c:pt>
                <c:pt idx="1121">
                  <c:v>51.749999999999993</c:v>
                </c:pt>
                <c:pt idx="1122">
                  <c:v>51.8</c:v>
                </c:pt>
                <c:pt idx="1123">
                  <c:v>51.849999999999994</c:v>
                </c:pt>
                <c:pt idx="1124">
                  <c:v>51.9</c:v>
                </c:pt>
                <c:pt idx="1125">
                  <c:v>51.949999999999996</c:v>
                </c:pt>
                <c:pt idx="1126">
                  <c:v>52</c:v>
                </c:pt>
                <c:pt idx="1127">
                  <c:v>52.05</c:v>
                </c:pt>
                <c:pt idx="1128">
                  <c:v>52.099999999999994</c:v>
                </c:pt>
                <c:pt idx="1129">
                  <c:v>52.15</c:v>
                </c:pt>
                <c:pt idx="1130">
                  <c:v>52.199999999999996</c:v>
                </c:pt>
                <c:pt idx="1131">
                  <c:v>52.25</c:v>
                </c:pt>
                <c:pt idx="1132">
                  <c:v>52.3</c:v>
                </c:pt>
                <c:pt idx="1133">
                  <c:v>52.35</c:v>
                </c:pt>
                <c:pt idx="1134">
                  <c:v>52.4</c:v>
                </c:pt>
                <c:pt idx="1135">
                  <c:v>52.45</c:v>
                </c:pt>
                <c:pt idx="1136">
                  <c:v>52.5</c:v>
                </c:pt>
                <c:pt idx="1137">
                  <c:v>52.55</c:v>
                </c:pt>
                <c:pt idx="1138">
                  <c:v>52.6</c:v>
                </c:pt>
                <c:pt idx="1139">
                  <c:v>52.649999999999991</c:v>
                </c:pt>
                <c:pt idx="1140">
                  <c:v>52.699999999999996</c:v>
                </c:pt>
                <c:pt idx="1141">
                  <c:v>52.749999999999993</c:v>
                </c:pt>
                <c:pt idx="1142">
                  <c:v>52.8</c:v>
                </c:pt>
                <c:pt idx="1143">
                  <c:v>52.849999999999994</c:v>
                </c:pt>
                <c:pt idx="1144">
                  <c:v>52.899999999999991</c:v>
                </c:pt>
                <c:pt idx="1145">
                  <c:v>52.949999999999996</c:v>
                </c:pt>
                <c:pt idx="1146">
                  <c:v>52.999999999999993</c:v>
                </c:pt>
                <c:pt idx="1147">
                  <c:v>53.05</c:v>
                </c:pt>
                <c:pt idx="1148">
                  <c:v>53.099999999999994</c:v>
                </c:pt>
                <c:pt idx="1149">
                  <c:v>53.15</c:v>
                </c:pt>
                <c:pt idx="1150">
                  <c:v>53.199999999999996</c:v>
                </c:pt>
                <c:pt idx="1151">
                  <c:v>53.249999999999993</c:v>
                </c:pt>
                <c:pt idx="1152">
                  <c:v>53.3</c:v>
                </c:pt>
                <c:pt idx="1153">
                  <c:v>53.349999999999994</c:v>
                </c:pt>
                <c:pt idx="1154">
                  <c:v>53.4</c:v>
                </c:pt>
                <c:pt idx="1155">
                  <c:v>53.449999999999996</c:v>
                </c:pt>
                <c:pt idx="1156">
                  <c:v>53.5</c:v>
                </c:pt>
                <c:pt idx="1157">
                  <c:v>53.55</c:v>
                </c:pt>
                <c:pt idx="1158">
                  <c:v>53.599999999999994</c:v>
                </c:pt>
                <c:pt idx="1159">
                  <c:v>53.65</c:v>
                </c:pt>
                <c:pt idx="1160">
                  <c:v>53.699999999999996</c:v>
                </c:pt>
                <c:pt idx="1161">
                  <c:v>53.75</c:v>
                </c:pt>
                <c:pt idx="1162">
                  <c:v>53.8</c:v>
                </c:pt>
                <c:pt idx="1163">
                  <c:v>53.85</c:v>
                </c:pt>
                <c:pt idx="1164">
                  <c:v>53.9</c:v>
                </c:pt>
                <c:pt idx="1165">
                  <c:v>53.949999999999996</c:v>
                </c:pt>
                <c:pt idx="1166">
                  <c:v>54</c:v>
                </c:pt>
                <c:pt idx="1167">
                  <c:v>54.05</c:v>
                </c:pt>
                <c:pt idx="1168">
                  <c:v>54.1</c:v>
                </c:pt>
                <c:pt idx="1169">
                  <c:v>54.15</c:v>
                </c:pt>
                <c:pt idx="1170">
                  <c:v>54.199999999999996</c:v>
                </c:pt>
                <c:pt idx="1171">
                  <c:v>54.249999999999993</c:v>
                </c:pt>
                <c:pt idx="1172">
                  <c:v>54.3</c:v>
                </c:pt>
                <c:pt idx="1173">
                  <c:v>54.349999999999994</c:v>
                </c:pt>
                <c:pt idx="1174">
                  <c:v>54.399999999999991</c:v>
                </c:pt>
                <c:pt idx="1175">
                  <c:v>54.449999999999996</c:v>
                </c:pt>
                <c:pt idx="1176">
                  <c:v>54.499999999999993</c:v>
                </c:pt>
                <c:pt idx="1177">
                  <c:v>54.55</c:v>
                </c:pt>
                <c:pt idx="1178">
                  <c:v>54.599999999999994</c:v>
                </c:pt>
                <c:pt idx="1179">
                  <c:v>54.65</c:v>
                </c:pt>
                <c:pt idx="1180">
                  <c:v>54.699999999999996</c:v>
                </c:pt>
                <c:pt idx="1181">
                  <c:v>54.749999999999993</c:v>
                </c:pt>
                <c:pt idx="1182">
                  <c:v>54.8</c:v>
                </c:pt>
                <c:pt idx="1183">
                  <c:v>54.849999999999994</c:v>
                </c:pt>
                <c:pt idx="1184">
                  <c:v>54.9</c:v>
                </c:pt>
                <c:pt idx="1185">
                  <c:v>54.949999999999996</c:v>
                </c:pt>
                <c:pt idx="1186">
                  <c:v>55</c:v>
                </c:pt>
                <c:pt idx="1187">
                  <c:v>55.05</c:v>
                </c:pt>
                <c:pt idx="1188">
                  <c:v>55.099999999999994</c:v>
                </c:pt>
                <c:pt idx="1189">
                  <c:v>55.15</c:v>
                </c:pt>
                <c:pt idx="1190">
                  <c:v>55.199999999999996</c:v>
                </c:pt>
                <c:pt idx="1191">
                  <c:v>55.25</c:v>
                </c:pt>
                <c:pt idx="1192">
                  <c:v>55.3</c:v>
                </c:pt>
                <c:pt idx="1193">
                  <c:v>55.35</c:v>
                </c:pt>
                <c:pt idx="1194">
                  <c:v>55.4</c:v>
                </c:pt>
                <c:pt idx="1195">
                  <c:v>55.449999999999996</c:v>
                </c:pt>
                <c:pt idx="1196">
                  <c:v>55.5</c:v>
                </c:pt>
                <c:pt idx="1197">
                  <c:v>55.55</c:v>
                </c:pt>
                <c:pt idx="1198">
                  <c:v>55.6</c:v>
                </c:pt>
                <c:pt idx="1199">
                  <c:v>55.65</c:v>
                </c:pt>
                <c:pt idx="1200">
                  <c:v>55.699999999999996</c:v>
                </c:pt>
                <c:pt idx="1201">
                  <c:v>55.749999999999993</c:v>
                </c:pt>
                <c:pt idx="1202">
                  <c:v>55.79999999999999</c:v>
                </c:pt>
                <c:pt idx="1203">
                  <c:v>55.849999999999994</c:v>
                </c:pt>
                <c:pt idx="1204">
                  <c:v>55.899999999999991</c:v>
                </c:pt>
                <c:pt idx="1205">
                  <c:v>55.949999999999996</c:v>
                </c:pt>
                <c:pt idx="1206">
                  <c:v>55.999999999999993</c:v>
                </c:pt>
                <c:pt idx="1207">
                  <c:v>56.05</c:v>
                </c:pt>
                <c:pt idx="1208">
                  <c:v>56.099999999999994</c:v>
                </c:pt>
                <c:pt idx="1209">
                  <c:v>56.15</c:v>
                </c:pt>
                <c:pt idx="1210">
                  <c:v>56.199999999999996</c:v>
                </c:pt>
                <c:pt idx="1211">
                  <c:v>56.249999999999993</c:v>
                </c:pt>
                <c:pt idx="1212">
                  <c:v>56.3</c:v>
                </c:pt>
                <c:pt idx="1213">
                  <c:v>56.349999999999994</c:v>
                </c:pt>
                <c:pt idx="1214">
                  <c:v>56.4</c:v>
                </c:pt>
                <c:pt idx="1215">
                  <c:v>56.449999999999996</c:v>
                </c:pt>
                <c:pt idx="1216">
                  <c:v>56.5</c:v>
                </c:pt>
                <c:pt idx="1217">
                  <c:v>56.55</c:v>
                </c:pt>
                <c:pt idx="1218">
                  <c:v>56.599999999999994</c:v>
                </c:pt>
                <c:pt idx="1219">
                  <c:v>56.65</c:v>
                </c:pt>
                <c:pt idx="1220">
                  <c:v>56.699999999999996</c:v>
                </c:pt>
                <c:pt idx="1221">
                  <c:v>56.75</c:v>
                </c:pt>
                <c:pt idx="1222">
                  <c:v>56.8</c:v>
                </c:pt>
                <c:pt idx="1223">
                  <c:v>56.85</c:v>
                </c:pt>
                <c:pt idx="1224">
                  <c:v>56.9</c:v>
                </c:pt>
                <c:pt idx="1225">
                  <c:v>56.949999999999996</c:v>
                </c:pt>
                <c:pt idx="1226">
                  <c:v>57</c:v>
                </c:pt>
                <c:pt idx="1227">
                  <c:v>57.05</c:v>
                </c:pt>
                <c:pt idx="1228">
                  <c:v>57.1</c:v>
                </c:pt>
                <c:pt idx="1229">
                  <c:v>57.15</c:v>
                </c:pt>
                <c:pt idx="1230">
                  <c:v>57.199999999999996</c:v>
                </c:pt>
                <c:pt idx="1231">
                  <c:v>57.249999999999993</c:v>
                </c:pt>
                <c:pt idx="1232">
                  <c:v>57.29999999999999</c:v>
                </c:pt>
                <c:pt idx="1233">
                  <c:v>57.349999999999994</c:v>
                </c:pt>
                <c:pt idx="1234">
                  <c:v>57.399999999999991</c:v>
                </c:pt>
                <c:pt idx="1235">
                  <c:v>57.449999999999996</c:v>
                </c:pt>
                <c:pt idx="1236">
                  <c:v>57.499999999999993</c:v>
                </c:pt>
                <c:pt idx="1237">
                  <c:v>57.55</c:v>
                </c:pt>
                <c:pt idx="1238">
                  <c:v>57.599999999999994</c:v>
                </c:pt>
                <c:pt idx="1239">
                  <c:v>57.649999999999991</c:v>
                </c:pt>
                <c:pt idx="1240">
                  <c:v>57.699999999999996</c:v>
                </c:pt>
                <c:pt idx="1241">
                  <c:v>57.749999999999993</c:v>
                </c:pt>
                <c:pt idx="1242">
                  <c:v>57.8</c:v>
                </c:pt>
                <c:pt idx="1243">
                  <c:v>57.849999999999994</c:v>
                </c:pt>
                <c:pt idx="1244">
                  <c:v>57.9</c:v>
                </c:pt>
                <c:pt idx="1245">
                  <c:v>57.949999999999996</c:v>
                </c:pt>
                <c:pt idx="1246">
                  <c:v>58</c:v>
                </c:pt>
                <c:pt idx="1247">
                  <c:v>58.05</c:v>
                </c:pt>
                <c:pt idx="1248">
                  <c:v>58.099999999999994</c:v>
                </c:pt>
                <c:pt idx="1249">
                  <c:v>58.15</c:v>
                </c:pt>
                <c:pt idx="1250">
                  <c:v>58.199999999999996</c:v>
                </c:pt>
                <c:pt idx="1251">
                  <c:v>58.25</c:v>
                </c:pt>
                <c:pt idx="1252">
                  <c:v>58.3</c:v>
                </c:pt>
                <c:pt idx="1253">
                  <c:v>58.35</c:v>
                </c:pt>
                <c:pt idx="1254">
                  <c:v>58.4</c:v>
                </c:pt>
                <c:pt idx="1255">
                  <c:v>58.449999999999996</c:v>
                </c:pt>
                <c:pt idx="1256">
                  <c:v>58.5</c:v>
                </c:pt>
                <c:pt idx="1257">
                  <c:v>58.55</c:v>
                </c:pt>
                <c:pt idx="1258">
                  <c:v>58.6</c:v>
                </c:pt>
                <c:pt idx="1259">
                  <c:v>58.65</c:v>
                </c:pt>
                <c:pt idx="1260">
                  <c:v>58.699999999999996</c:v>
                </c:pt>
                <c:pt idx="1261">
                  <c:v>58.749999999999993</c:v>
                </c:pt>
                <c:pt idx="1262">
                  <c:v>58.79999999999999</c:v>
                </c:pt>
                <c:pt idx="1263">
                  <c:v>58.849999999999994</c:v>
                </c:pt>
                <c:pt idx="1264">
                  <c:v>58.899999999999991</c:v>
                </c:pt>
                <c:pt idx="1265">
                  <c:v>58.949999999999996</c:v>
                </c:pt>
                <c:pt idx="1266">
                  <c:v>58.999999999999993</c:v>
                </c:pt>
                <c:pt idx="1267">
                  <c:v>59.05</c:v>
                </c:pt>
                <c:pt idx="1268">
                  <c:v>59.099999999999994</c:v>
                </c:pt>
                <c:pt idx="1269">
                  <c:v>59.149999999999991</c:v>
                </c:pt>
                <c:pt idx="1270">
                  <c:v>59.199999999999996</c:v>
                </c:pt>
                <c:pt idx="1271">
                  <c:v>59.249999999999993</c:v>
                </c:pt>
                <c:pt idx="1272">
                  <c:v>59.3</c:v>
                </c:pt>
                <c:pt idx="1273">
                  <c:v>59.349999999999994</c:v>
                </c:pt>
                <c:pt idx="1274">
                  <c:v>59.4</c:v>
                </c:pt>
                <c:pt idx="1275">
                  <c:v>59.449999999999996</c:v>
                </c:pt>
                <c:pt idx="1276">
                  <c:v>59.499999999999993</c:v>
                </c:pt>
                <c:pt idx="1277">
                  <c:v>59.55</c:v>
                </c:pt>
                <c:pt idx="1278">
                  <c:v>59.599999999999994</c:v>
                </c:pt>
                <c:pt idx="1279">
                  <c:v>59.649999999999991</c:v>
                </c:pt>
                <c:pt idx="1280">
                  <c:v>59.699999999999996</c:v>
                </c:pt>
                <c:pt idx="1281">
                  <c:v>59.75</c:v>
                </c:pt>
                <c:pt idx="1282">
                  <c:v>59.800000000000004</c:v>
                </c:pt>
                <c:pt idx="1283">
                  <c:v>59.849999999999994</c:v>
                </c:pt>
                <c:pt idx="1284">
                  <c:v>59.9</c:v>
                </c:pt>
                <c:pt idx="1285">
                  <c:v>59.95</c:v>
                </c:pt>
                <c:pt idx="1286">
                  <c:v>59.999999999999993</c:v>
                </c:pt>
                <c:pt idx="1287">
                  <c:v>60.05</c:v>
                </c:pt>
                <c:pt idx="1288">
                  <c:v>60.1</c:v>
                </c:pt>
                <c:pt idx="1289">
                  <c:v>60.150000000000006</c:v>
                </c:pt>
                <c:pt idx="1290">
                  <c:v>60.199999999999996</c:v>
                </c:pt>
                <c:pt idx="1291">
                  <c:v>60.249999999999993</c:v>
                </c:pt>
                <c:pt idx="1292">
                  <c:v>60.3</c:v>
                </c:pt>
                <c:pt idx="1293">
                  <c:v>60.349999999999987</c:v>
                </c:pt>
                <c:pt idx="1294">
                  <c:v>60.399999999999991</c:v>
                </c:pt>
                <c:pt idx="1295">
                  <c:v>60.449999999999996</c:v>
                </c:pt>
                <c:pt idx="1296">
                  <c:v>60.5</c:v>
                </c:pt>
                <c:pt idx="1297">
                  <c:v>60.54999999999999</c:v>
                </c:pt>
                <c:pt idx="1298">
                  <c:v>60.599999999999994</c:v>
                </c:pt>
                <c:pt idx="1299">
                  <c:v>60.65</c:v>
                </c:pt>
                <c:pt idx="1300">
                  <c:v>60.699999999999989</c:v>
                </c:pt>
                <c:pt idx="1301">
                  <c:v>60.749999999999993</c:v>
                </c:pt>
                <c:pt idx="1302">
                  <c:v>60.8</c:v>
                </c:pt>
                <c:pt idx="1303">
                  <c:v>60.85</c:v>
                </c:pt>
                <c:pt idx="1304">
                  <c:v>60.899999999999991</c:v>
                </c:pt>
                <c:pt idx="1305">
                  <c:v>60.949999999999996</c:v>
                </c:pt>
                <c:pt idx="1306">
                  <c:v>61</c:v>
                </c:pt>
                <c:pt idx="1307">
                  <c:v>61.04999999999999</c:v>
                </c:pt>
                <c:pt idx="1308">
                  <c:v>61.099999999999994</c:v>
                </c:pt>
                <c:pt idx="1309">
                  <c:v>61.15</c:v>
                </c:pt>
                <c:pt idx="1310">
                  <c:v>61.2</c:v>
                </c:pt>
                <c:pt idx="1311">
                  <c:v>61.249999999999993</c:v>
                </c:pt>
                <c:pt idx="1312">
                  <c:v>61.3</c:v>
                </c:pt>
                <c:pt idx="1313">
                  <c:v>61.35</c:v>
                </c:pt>
                <c:pt idx="1314">
                  <c:v>61.399999999999991</c:v>
                </c:pt>
                <c:pt idx="1315">
                  <c:v>61.449999999999996</c:v>
                </c:pt>
                <c:pt idx="1316">
                  <c:v>61.5</c:v>
                </c:pt>
                <c:pt idx="1317">
                  <c:v>61.550000000000004</c:v>
                </c:pt>
                <c:pt idx="1318">
                  <c:v>61.599999999999994</c:v>
                </c:pt>
                <c:pt idx="1319">
                  <c:v>61.65</c:v>
                </c:pt>
                <c:pt idx="1320">
                  <c:v>61.7</c:v>
                </c:pt>
                <c:pt idx="1321">
                  <c:v>61.749999999999993</c:v>
                </c:pt>
                <c:pt idx="1322">
                  <c:v>61.8</c:v>
                </c:pt>
                <c:pt idx="1323">
                  <c:v>61.849999999999994</c:v>
                </c:pt>
                <c:pt idx="1324">
                  <c:v>61.9</c:v>
                </c:pt>
                <c:pt idx="1325">
                  <c:v>61.949999999999989</c:v>
                </c:pt>
                <c:pt idx="1326">
                  <c:v>61.999999999999993</c:v>
                </c:pt>
                <c:pt idx="1327">
                  <c:v>62.05</c:v>
                </c:pt>
                <c:pt idx="1328">
                  <c:v>62.099999999999987</c:v>
                </c:pt>
                <c:pt idx="1329">
                  <c:v>62.149999999999991</c:v>
                </c:pt>
                <c:pt idx="1330">
                  <c:v>62.199999999999996</c:v>
                </c:pt>
                <c:pt idx="1331">
                  <c:v>62.25</c:v>
                </c:pt>
                <c:pt idx="1332">
                  <c:v>62.29999999999999</c:v>
                </c:pt>
                <c:pt idx="1333">
                  <c:v>62.349999999999994</c:v>
                </c:pt>
                <c:pt idx="1334">
                  <c:v>62.4</c:v>
                </c:pt>
                <c:pt idx="1335">
                  <c:v>62.449999999999989</c:v>
                </c:pt>
                <c:pt idx="1336">
                  <c:v>62.499999999999993</c:v>
                </c:pt>
                <c:pt idx="1337">
                  <c:v>62.55</c:v>
                </c:pt>
                <c:pt idx="1338">
                  <c:v>62.6</c:v>
                </c:pt>
                <c:pt idx="1339">
                  <c:v>62.649999999999991</c:v>
                </c:pt>
                <c:pt idx="1340">
                  <c:v>62.699999999999996</c:v>
                </c:pt>
                <c:pt idx="1341">
                  <c:v>62.75</c:v>
                </c:pt>
                <c:pt idx="1342">
                  <c:v>62.800000000000004</c:v>
                </c:pt>
                <c:pt idx="1343">
                  <c:v>62.849999999999994</c:v>
                </c:pt>
                <c:pt idx="1344">
                  <c:v>62.9</c:v>
                </c:pt>
                <c:pt idx="1345">
                  <c:v>62.95</c:v>
                </c:pt>
                <c:pt idx="1346">
                  <c:v>62.999999999999993</c:v>
                </c:pt>
                <c:pt idx="1347">
                  <c:v>63.05</c:v>
                </c:pt>
                <c:pt idx="1348">
                  <c:v>63.1</c:v>
                </c:pt>
                <c:pt idx="1349">
                  <c:v>63.150000000000006</c:v>
                </c:pt>
                <c:pt idx="1350">
                  <c:v>63.199999999999996</c:v>
                </c:pt>
                <c:pt idx="1351">
                  <c:v>63.25</c:v>
                </c:pt>
                <c:pt idx="1352">
                  <c:v>63.3</c:v>
                </c:pt>
                <c:pt idx="1353">
                  <c:v>63.349999999999994</c:v>
                </c:pt>
                <c:pt idx="1354">
                  <c:v>63.399999999999991</c:v>
                </c:pt>
                <c:pt idx="1355">
                  <c:v>63.449999999999996</c:v>
                </c:pt>
                <c:pt idx="1356">
                  <c:v>63.5</c:v>
                </c:pt>
                <c:pt idx="1357">
                  <c:v>63.54999999999999</c:v>
                </c:pt>
                <c:pt idx="1358">
                  <c:v>63.599999999999994</c:v>
                </c:pt>
                <c:pt idx="1359">
                  <c:v>63.65</c:v>
                </c:pt>
                <c:pt idx="1360">
                  <c:v>63.699999999999989</c:v>
                </c:pt>
                <c:pt idx="1361">
                  <c:v>63.749999999999993</c:v>
                </c:pt>
                <c:pt idx="1362">
                  <c:v>63.8</c:v>
                </c:pt>
                <c:pt idx="1363">
                  <c:v>63.85</c:v>
                </c:pt>
                <c:pt idx="1364">
                  <c:v>63.899999999999991</c:v>
                </c:pt>
                <c:pt idx="1365">
                  <c:v>63.949999999999996</c:v>
                </c:pt>
                <c:pt idx="1366">
                  <c:v>64</c:v>
                </c:pt>
                <c:pt idx="1367">
                  <c:v>64.05</c:v>
                </c:pt>
                <c:pt idx="1368">
                  <c:v>64.099999999999994</c:v>
                </c:pt>
                <c:pt idx="1369">
                  <c:v>64.149999999999991</c:v>
                </c:pt>
                <c:pt idx="1370">
                  <c:v>64.2</c:v>
                </c:pt>
                <c:pt idx="1371">
                  <c:v>64.249999999999986</c:v>
                </c:pt>
                <c:pt idx="1372">
                  <c:v>64.3</c:v>
                </c:pt>
                <c:pt idx="1373">
                  <c:v>64.349999999999994</c:v>
                </c:pt>
                <c:pt idx="1374">
                  <c:v>64.399999999999991</c:v>
                </c:pt>
                <c:pt idx="1375">
                  <c:v>64.449999999999989</c:v>
                </c:pt>
                <c:pt idx="1376">
                  <c:v>64.5</c:v>
                </c:pt>
                <c:pt idx="1377">
                  <c:v>64.55</c:v>
                </c:pt>
                <c:pt idx="1378">
                  <c:v>64.599999999999994</c:v>
                </c:pt>
                <c:pt idx="1379">
                  <c:v>64.649999999999991</c:v>
                </c:pt>
                <c:pt idx="1380">
                  <c:v>64.7</c:v>
                </c:pt>
                <c:pt idx="1381">
                  <c:v>64.749999999999986</c:v>
                </c:pt>
                <c:pt idx="1382">
                  <c:v>64.8</c:v>
                </c:pt>
                <c:pt idx="1383">
                  <c:v>64.849999999999994</c:v>
                </c:pt>
                <c:pt idx="1384">
                  <c:v>64.900000000000006</c:v>
                </c:pt>
                <c:pt idx="1385">
                  <c:v>64.949999999999989</c:v>
                </c:pt>
                <c:pt idx="1386">
                  <c:v>65</c:v>
                </c:pt>
                <c:pt idx="1387">
                  <c:v>65.05</c:v>
                </c:pt>
                <c:pt idx="1388">
                  <c:v>65.099999999999994</c:v>
                </c:pt>
                <c:pt idx="1389">
                  <c:v>65.149999999999991</c:v>
                </c:pt>
                <c:pt idx="1390">
                  <c:v>65.2</c:v>
                </c:pt>
                <c:pt idx="1391">
                  <c:v>65.25</c:v>
                </c:pt>
                <c:pt idx="1392">
                  <c:v>65.3</c:v>
                </c:pt>
                <c:pt idx="1393">
                  <c:v>65.349999999999994</c:v>
                </c:pt>
                <c:pt idx="1394">
                  <c:v>65.400000000000006</c:v>
                </c:pt>
                <c:pt idx="1395">
                  <c:v>65.449999999999989</c:v>
                </c:pt>
                <c:pt idx="1396">
                  <c:v>65.5</c:v>
                </c:pt>
                <c:pt idx="1397">
                  <c:v>65.55</c:v>
                </c:pt>
                <c:pt idx="1398">
                  <c:v>65.599999999999994</c:v>
                </c:pt>
                <c:pt idx="1399">
                  <c:v>65.649999999999991</c:v>
                </c:pt>
                <c:pt idx="1400">
                  <c:v>65.699999999999989</c:v>
                </c:pt>
                <c:pt idx="1401">
                  <c:v>65.75</c:v>
                </c:pt>
                <c:pt idx="1402">
                  <c:v>65.799999999999983</c:v>
                </c:pt>
                <c:pt idx="1403">
                  <c:v>65.849999999999994</c:v>
                </c:pt>
                <c:pt idx="1404">
                  <c:v>65.899999999999991</c:v>
                </c:pt>
                <c:pt idx="1405">
                  <c:v>65.95</c:v>
                </c:pt>
                <c:pt idx="1406">
                  <c:v>65.999999999999986</c:v>
                </c:pt>
                <c:pt idx="1407">
                  <c:v>66.05</c:v>
                </c:pt>
                <c:pt idx="1408">
                  <c:v>66.099999999999994</c:v>
                </c:pt>
                <c:pt idx="1409">
                  <c:v>66.149999999999991</c:v>
                </c:pt>
                <c:pt idx="1410">
                  <c:v>66.199999999999989</c:v>
                </c:pt>
                <c:pt idx="1411">
                  <c:v>66.25</c:v>
                </c:pt>
                <c:pt idx="1412">
                  <c:v>66.3</c:v>
                </c:pt>
                <c:pt idx="1413">
                  <c:v>66.349999999999994</c:v>
                </c:pt>
                <c:pt idx="1414">
                  <c:v>66.399999999999991</c:v>
                </c:pt>
                <c:pt idx="1415">
                  <c:v>66.45</c:v>
                </c:pt>
                <c:pt idx="1416">
                  <c:v>66.5</c:v>
                </c:pt>
                <c:pt idx="1417">
                  <c:v>66.55</c:v>
                </c:pt>
                <c:pt idx="1418">
                  <c:v>66.599999999999994</c:v>
                </c:pt>
                <c:pt idx="1419">
                  <c:v>66.650000000000006</c:v>
                </c:pt>
                <c:pt idx="1420">
                  <c:v>66.699999999999989</c:v>
                </c:pt>
                <c:pt idx="1421">
                  <c:v>66.75</c:v>
                </c:pt>
                <c:pt idx="1422">
                  <c:v>66.8</c:v>
                </c:pt>
                <c:pt idx="1423">
                  <c:v>66.850000000000009</c:v>
                </c:pt>
                <c:pt idx="1424">
                  <c:v>66.899999999999991</c:v>
                </c:pt>
                <c:pt idx="1425">
                  <c:v>66.95</c:v>
                </c:pt>
                <c:pt idx="1426">
                  <c:v>67</c:v>
                </c:pt>
                <c:pt idx="1427">
                  <c:v>67.05</c:v>
                </c:pt>
                <c:pt idx="1428">
                  <c:v>67.099999999999994</c:v>
                </c:pt>
                <c:pt idx="1429">
                  <c:v>67.149999999999991</c:v>
                </c:pt>
                <c:pt idx="1430">
                  <c:v>67.2</c:v>
                </c:pt>
                <c:pt idx="1431">
                  <c:v>67.249999999999986</c:v>
                </c:pt>
                <c:pt idx="1432">
                  <c:v>67.3</c:v>
                </c:pt>
                <c:pt idx="1433">
                  <c:v>67.349999999999994</c:v>
                </c:pt>
                <c:pt idx="1434">
                  <c:v>67.399999999999991</c:v>
                </c:pt>
                <c:pt idx="1435">
                  <c:v>67.449999999999989</c:v>
                </c:pt>
                <c:pt idx="1436">
                  <c:v>67.5</c:v>
                </c:pt>
                <c:pt idx="1437">
                  <c:v>67.55</c:v>
                </c:pt>
                <c:pt idx="1438">
                  <c:v>67.599999999999994</c:v>
                </c:pt>
                <c:pt idx="1439">
                  <c:v>67.649999999999991</c:v>
                </c:pt>
                <c:pt idx="1440">
                  <c:v>67.7</c:v>
                </c:pt>
                <c:pt idx="1441">
                  <c:v>67.749999999999986</c:v>
                </c:pt>
                <c:pt idx="1442">
                  <c:v>67.8</c:v>
                </c:pt>
                <c:pt idx="1443">
                  <c:v>67.849999999999994</c:v>
                </c:pt>
                <c:pt idx="1444">
                  <c:v>67.900000000000006</c:v>
                </c:pt>
                <c:pt idx="1445">
                  <c:v>67.949999999999989</c:v>
                </c:pt>
                <c:pt idx="1446">
                  <c:v>68</c:v>
                </c:pt>
                <c:pt idx="1447">
                  <c:v>68.05</c:v>
                </c:pt>
                <c:pt idx="1448">
                  <c:v>68.099999999999994</c:v>
                </c:pt>
                <c:pt idx="1449">
                  <c:v>68.149999999999991</c:v>
                </c:pt>
                <c:pt idx="1450">
                  <c:v>68.2</c:v>
                </c:pt>
                <c:pt idx="1451">
                  <c:v>68.25</c:v>
                </c:pt>
                <c:pt idx="1452">
                  <c:v>68.3</c:v>
                </c:pt>
                <c:pt idx="1453">
                  <c:v>68.349999999999994</c:v>
                </c:pt>
                <c:pt idx="1454">
                  <c:v>68.400000000000006</c:v>
                </c:pt>
                <c:pt idx="1455">
                  <c:v>68.449999999999989</c:v>
                </c:pt>
                <c:pt idx="1456">
                  <c:v>68.5</c:v>
                </c:pt>
                <c:pt idx="1457">
                  <c:v>68.55</c:v>
                </c:pt>
                <c:pt idx="1458">
                  <c:v>68.599999999999994</c:v>
                </c:pt>
                <c:pt idx="1459">
                  <c:v>68.649999999999991</c:v>
                </c:pt>
                <c:pt idx="1460">
                  <c:v>68.699999999999989</c:v>
                </c:pt>
                <c:pt idx="1461">
                  <c:v>68.75</c:v>
                </c:pt>
                <c:pt idx="1462">
                  <c:v>68.799999999999983</c:v>
                </c:pt>
                <c:pt idx="1463">
                  <c:v>68.849999999999994</c:v>
                </c:pt>
                <c:pt idx="1464">
                  <c:v>68.899999999999991</c:v>
                </c:pt>
                <c:pt idx="1465">
                  <c:v>68.95</c:v>
                </c:pt>
                <c:pt idx="1466">
                  <c:v>68.999999999999986</c:v>
                </c:pt>
                <c:pt idx="1467">
                  <c:v>69.05</c:v>
                </c:pt>
                <c:pt idx="1468">
                  <c:v>69.099999999999994</c:v>
                </c:pt>
                <c:pt idx="1469">
                  <c:v>69.149999999999991</c:v>
                </c:pt>
                <c:pt idx="1470">
                  <c:v>69.199999999999989</c:v>
                </c:pt>
                <c:pt idx="1471">
                  <c:v>69.25</c:v>
                </c:pt>
                <c:pt idx="1472">
                  <c:v>69.3</c:v>
                </c:pt>
                <c:pt idx="1473">
                  <c:v>69.349999999999994</c:v>
                </c:pt>
                <c:pt idx="1474">
                  <c:v>69.399999999999991</c:v>
                </c:pt>
                <c:pt idx="1475">
                  <c:v>69.45</c:v>
                </c:pt>
                <c:pt idx="1476">
                  <c:v>69.499999999999986</c:v>
                </c:pt>
                <c:pt idx="1477">
                  <c:v>69.55</c:v>
                </c:pt>
                <c:pt idx="1478">
                  <c:v>69.599999999999994</c:v>
                </c:pt>
                <c:pt idx="1479">
                  <c:v>69.650000000000006</c:v>
                </c:pt>
                <c:pt idx="1480">
                  <c:v>69.699999999999989</c:v>
                </c:pt>
                <c:pt idx="1481">
                  <c:v>69.75</c:v>
                </c:pt>
                <c:pt idx="1482">
                  <c:v>69.8</c:v>
                </c:pt>
                <c:pt idx="1483">
                  <c:v>69.849999999999994</c:v>
                </c:pt>
                <c:pt idx="1484">
                  <c:v>69.899999999999991</c:v>
                </c:pt>
                <c:pt idx="1485">
                  <c:v>69.95</c:v>
                </c:pt>
                <c:pt idx="1486">
                  <c:v>70</c:v>
                </c:pt>
                <c:pt idx="1487">
                  <c:v>70.05</c:v>
                </c:pt>
                <c:pt idx="1488">
                  <c:v>70.099999999999994</c:v>
                </c:pt>
                <c:pt idx="1489">
                  <c:v>70.149999999999991</c:v>
                </c:pt>
                <c:pt idx="1490">
                  <c:v>70.2</c:v>
                </c:pt>
                <c:pt idx="1491">
                  <c:v>70.249999999999986</c:v>
                </c:pt>
                <c:pt idx="1492">
                  <c:v>70.3</c:v>
                </c:pt>
                <c:pt idx="1493">
                  <c:v>70.349999999999994</c:v>
                </c:pt>
                <c:pt idx="1494">
                  <c:v>70.399999999999991</c:v>
                </c:pt>
                <c:pt idx="1495">
                  <c:v>70.449999999999989</c:v>
                </c:pt>
                <c:pt idx="1496">
                  <c:v>70.5</c:v>
                </c:pt>
                <c:pt idx="1497">
                  <c:v>70.55</c:v>
                </c:pt>
                <c:pt idx="1498">
                  <c:v>70.599999999999994</c:v>
                </c:pt>
                <c:pt idx="1499">
                  <c:v>70.649999999999991</c:v>
                </c:pt>
                <c:pt idx="1500">
                  <c:v>70.7</c:v>
                </c:pt>
                <c:pt idx="1501">
                  <c:v>70.749999999999986</c:v>
                </c:pt>
                <c:pt idx="1502">
                  <c:v>70.8</c:v>
                </c:pt>
                <c:pt idx="1503">
                  <c:v>70.849999999999994</c:v>
                </c:pt>
                <c:pt idx="1504">
                  <c:v>70.900000000000006</c:v>
                </c:pt>
                <c:pt idx="1505">
                  <c:v>70.949999999999989</c:v>
                </c:pt>
                <c:pt idx="1506">
                  <c:v>71</c:v>
                </c:pt>
                <c:pt idx="1507">
                  <c:v>71.05</c:v>
                </c:pt>
                <c:pt idx="1508">
                  <c:v>71.099999999999994</c:v>
                </c:pt>
                <c:pt idx="1509">
                  <c:v>71.149999999999991</c:v>
                </c:pt>
                <c:pt idx="1510">
                  <c:v>71.2</c:v>
                </c:pt>
                <c:pt idx="1511">
                  <c:v>71.25</c:v>
                </c:pt>
                <c:pt idx="1512">
                  <c:v>71.3</c:v>
                </c:pt>
                <c:pt idx="1513">
                  <c:v>71.349999999999994</c:v>
                </c:pt>
                <c:pt idx="1514">
                  <c:v>71.400000000000006</c:v>
                </c:pt>
                <c:pt idx="1515">
                  <c:v>71.449999999999989</c:v>
                </c:pt>
                <c:pt idx="1516">
                  <c:v>71.5</c:v>
                </c:pt>
                <c:pt idx="1517">
                  <c:v>71.55</c:v>
                </c:pt>
                <c:pt idx="1518">
                  <c:v>71.599999999999994</c:v>
                </c:pt>
                <c:pt idx="1519">
                  <c:v>71.649999999999991</c:v>
                </c:pt>
                <c:pt idx="1520">
                  <c:v>71.699999999999989</c:v>
                </c:pt>
                <c:pt idx="1521">
                  <c:v>71.75</c:v>
                </c:pt>
                <c:pt idx="1522">
                  <c:v>71.799999999999983</c:v>
                </c:pt>
                <c:pt idx="1523">
                  <c:v>71.849999999999994</c:v>
                </c:pt>
                <c:pt idx="1524">
                  <c:v>71.899999999999991</c:v>
                </c:pt>
                <c:pt idx="1525">
                  <c:v>71.95</c:v>
                </c:pt>
                <c:pt idx="1526">
                  <c:v>71.999999999999986</c:v>
                </c:pt>
                <c:pt idx="1527">
                  <c:v>72.05</c:v>
                </c:pt>
                <c:pt idx="1528">
                  <c:v>72.099999999999994</c:v>
                </c:pt>
                <c:pt idx="1529">
                  <c:v>72.149999999999991</c:v>
                </c:pt>
                <c:pt idx="1530">
                  <c:v>72.199999999999989</c:v>
                </c:pt>
                <c:pt idx="1531">
                  <c:v>72.25</c:v>
                </c:pt>
                <c:pt idx="1532">
                  <c:v>72.3</c:v>
                </c:pt>
                <c:pt idx="1533">
                  <c:v>72.349999999999994</c:v>
                </c:pt>
                <c:pt idx="1534">
                  <c:v>72.399999999999991</c:v>
                </c:pt>
                <c:pt idx="1535">
                  <c:v>72.45</c:v>
                </c:pt>
                <c:pt idx="1536">
                  <c:v>72.499999999999986</c:v>
                </c:pt>
                <c:pt idx="1537">
                  <c:v>72.55</c:v>
                </c:pt>
                <c:pt idx="1538">
                  <c:v>72.599999999999994</c:v>
                </c:pt>
                <c:pt idx="1539">
                  <c:v>72.650000000000006</c:v>
                </c:pt>
                <c:pt idx="1540">
                  <c:v>72.699999999999989</c:v>
                </c:pt>
                <c:pt idx="1541">
                  <c:v>72.75</c:v>
                </c:pt>
                <c:pt idx="1542">
                  <c:v>72.8</c:v>
                </c:pt>
                <c:pt idx="1543">
                  <c:v>72.849999999999994</c:v>
                </c:pt>
                <c:pt idx="1544">
                  <c:v>72.899999999999991</c:v>
                </c:pt>
                <c:pt idx="1545">
                  <c:v>72.95</c:v>
                </c:pt>
                <c:pt idx="1546">
                  <c:v>73</c:v>
                </c:pt>
                <c:pt idx="1547">
                  <c:v>73.05</c:v>
                </c:pt>
                <c:pt idx="1548">
                  <c:v>73.099999999999994</c:v>
                </c:pt>
                <c:pt idx="1549">
                  <c:v>73.150000000000006</c:v>
                </c:pt>
                <c:pt idx="1550">
                  <c:v>73.199999999999989</c:v>
                </c:pt>
                <c:pt idx="1551">
                  <c:v>73.25</c:v>
                </c:pt>
                <c:pt idx="1552">
                  <c:v>73.3</c:v>
                </c:pt>
                <c:pt idx="1553">
                  <c:v>73.349999999999994</c:v>
                </c:pt>
                <c:pt idx="1554">
                  <c:v>73.399999999999991</c:v>
                </c:pt>
                <c:pt idx="1555">
                  <c:v>73.449999999999989</c:v>
                </c:pt>
                <c:pt idx="1556">
                  <c:v>73.5</c:v>
                </c:pt>
                <c:pt idx="1557">
                  <c:v>73.549999999999983</c:v>
                </c:pt>
                <c:pt idx="1558">
                  <c:v>73.599999999999994</c:v>
                </c:pt>
                <c:pt idx="1559">
                  <c:v>73.649999999999991</c:v>
                </c:pt>
                <c:pt idx="1560">
                  <c:v>73.7</c:v>
                </c:pt>
                <c:pt idx="1561">
                  <c:v>73.749999999999986</c:v>
                </c:pt>
                <c:pt idx="1562">
                  <c:v>73.8</c:v>
                </c:pt>
                <c:pt idx="1563">
                  <c:v>73.849999999999994</c:v>
                </c:pt>
                <c:pt idx="1564">
                  <c:v>73.900000000000006</c:v>
                </c:pt>
                <c:pt idx="1565">
                  <c:v>73.949999999999989</c:v>
                </c:pt>
                <c:pt idx="1566">
                  <c:v>74</c:v>
                </c:pt>
                <c:pt idx="1567">
                  <c:v>74.05</c:v>
                </c:pt>
                <c:pt idx="1568">
                  <c:v>74.099999999999994</c:v>
                </c:pt>
                <c:pt idx="1569">
                  <c:v>74.149999999999991</c:v>
                </c:pt>
                <c:pt idx="1570">
                  <c:v>74.2</c:v>
                </c:pt>
                <c:pt idx="1571">
                  <c:v>74.25</c:v>
                </c:pt>
                <c:pt idx="1572">
                  <c:v>74.3</c:v>
                </c:pt>
                <c:pt idx="1573">
                  <c:v>74.349999999999994</c:v>
                </c:pt>
                <c:pt idx="1574">
                  <c:v>74.400000000000006</c:v>
                </c:pt>
                <c:pt idx="1575">
                  <c:v>74.449999999999989</c:v>
                </c:pt>
                <c:pt idx="1576">
                  <c:v>74.5</c:v>
                </c:pt>
                <c:pt idx="1577">
                  <c:v>74.55</c:v>
                </c:pt>
                <c:pt idx="1578">
                  <c:v>74.600000000000009</c:v>
                </c:pt>
                <c:pt idx="1579">
                  <c:v>74.649999999999991</c:v>
                </c:pt>
                <c:pt idx="1580">
                  <c:v>74.7</c:v>
                </c:pt>
                <c:pt idx="1581">
                  <c:v>74.75</c:v>
                </c:pt>
                <c:pt idx="1582">
                  <c:v>74.8</c:v>
                </c:pt>
                <c:pt idx="1583">
                  <c:v>74.849999999999994</c:v>
                </c:pt>
                <c:pt idx="1584">
                  <c:v>74.899999999999991</c:v>
                </c:pt>
                <c:pt idx="1585">
                  <c:v>74.95</c:v>
                </c:pt>
                <c:pt idx="1586">
                  <c:v>74.999999999999986</c:v>
                </c:pt>
                <c:pt idx="1587">
                  <c:v>75.05</c:v>
                </c:pt>
                <c:pt idx="1588">
                  <c:v>75.099999999999994</c:v>
                </c:pt>
                <c:pt idx="1589">
                  <c:v>75.149999999999991</c:v>
                </c:pt>
                <c:pt idx="1590">
                  <c:v>75.199999999999989</c:v>
                </c:pt>
                <c:pt idx="1591">
                  <c:v>75.25</c:v>
                </c:pt>
                <c:pt idx="1592">
                  <c:v>75.3</c:v>
                </c:pt>
                <c:pt idx="1593">
                  <c:v>75.349999999999994</c:v>
                </c:pt>
                <c:pt idx="1594">
                  <c:v>75.399999999999991</c:v>
                </c:pt>
                <c:pt idx="1595">
                  <c:v>75.45</c:v>
                </c:pt>
                <c:pt idx="1596">
                  <c:v>75.499999999999986</c:v>
                </c:pt>
                <c:pt idx="1597">
                  <c:v>75.55</c:v>
                </c:pt>
                <c:pt idx="1598">
                  <c:v>75.599999999999994</c:v>
                </c:pt>
                <c:pt idx="1599">
                  <c:v>75.650000000000006</c:v>
                </c:pt>
                <c:pt idx="1600">
                  <c:v>75.699999999999989</c:v>
                </c:pt>
                <c:pt idx="1601">
                  <c:v>75.75</c:v>
                </c:pt>
                <c:pt idx="1602">
                  <c:v>75.8</c:v>
                </c:pt>
                <c:pt idx="1603">
                  <c:v>75.849999999999994</c:v>
                </c:pt>
                <c:pt idx="1604">
                  <c:v>75.899999999999991</c:v>
                </c:pt>
                <c:pt idx="1605">
                  <c:v>75.95</c:v>
                </c:pt>
                <c:pt idx="1606">
                  <c:v>76</c:v>
                </c:pt>
                <c:pt idx="1607">
                  <c:v>76.05</c:v>
                </c:pt>
                <c:pt idx="1608">
                  <c:v>76.099999999999994</c:v>
                </c:pt>
                <c:pt idx="1609">
                  <c:v>76.150000000000006</c:v>
                </c:pt>
                <c:pt idx="1610">
                  <c:v>76.199999999999989</c:v>
                </c:pt>
                <c:pt idx="1611">
                  <c:v>76.25</c:v>
                </c:pt>
                <c:pt idx="1612">
                  <c:v>76.3</c:v>
                </c:pt>
                <c:pt idx="1613">
                  <c:v>76.349999999999994</c:v>
                </c:pt>
                <c:pt idx="1614">
                  <c:v>76.399999999999991</c:v>
                </c:pt>
                <c:pt idx="1615">
                  <c:v>76.449999999999989</c:v>
                </c:pt>
                <c:pt idx="1616">
                  <c:v>76.5</c:v>
                </c:pt>
                <c:pt idx="1617">
                  <c:v>76.549999999999983</c:v>
                </c:pt>
                <c:pt idx="1618">
                  <c:v>76.599999999999994</c:v>
                </c:pt>
                <c:pt idx="1619">
                  <c:v>76.649999999999991</c:v>
                </c:pt>
                <c:pt idx="1620">
                  <c:v>76.7</c:v>
                </c:pt>
                <c:pt idx="1621">
                  <c:v>76.749999999999986</c:v>
                </c:pt>
                <c:pt idx="1622">
                  <c:v>76.8</c:v>
                </c:pt>
                <c:pt idx="1623">
                  <c:v>76.849999999999994</c:v>
                </c:pt>
                <c:pt idx="1624">
                  <c:v>76.899999999999991</c:v>
                </c:pt>
                <c:pt idx="1625">
                  <c:v>76.949999999999989</c:v>
                </c:pt>
                <c:pt idx="1626">
                  <c:v>77</c:v>
                </c:pt>
                <c:pt idx="1627">
                  <c:v>77.05</c:v>
                </c:pt>
                <c:pt idx="1628">
                  <c:v>77.099999999999994</c:v>
                </c:pt>
                <c:pt idx="1629">
                  <c:v>77.149999999999991</c:v>
                </c:pt>
                <c:pt idx="1630">
                  <c:v>77.2</c:v>
                </c:pt>
                <c:pt idx="1631">
                  <c:v>77.249999999999986</c:v>
                </c:pt>
                <c:pt idx="1632">
                  <c:v>77.3</c:v>
                </c:pt>
                <c:pt idx="1633">
                  <c:v>77.349999999999994</c:v>
                </c:pt>
                <c:pt idx="1634">
                  <c:v>77.400000000000006</c:v>
                </c:pt>
                <c:pt idx="1635">
                  <c:v>77.449999999999989</c:v>
                </c:pt>
                <c:pt idx="1636">
                  <c:v>77.5</c:v>
                </c:pt>
                <c:pt idx="1637">
                  <c:v>77.55</c:v>
                </c:pt>
                <c:pt idx="1638">
                  <c:v>77.599999999999994</c:v>
                </c:pt>
                <c:pt idx="1639">
                  <c:v>77.649999999999991</c:v>
                </c:pt>
                <c:pt idx="1640">
                  <c:v>77.7</c:v>
                </c:pt>
                <c:pt idx="1641">
                  <c:v>77.75</c:v>
                </c:pt>
                <c:pt idx="1642">
                  <c:v>77.8</c:v>
                </c:pt>
                <c:pt idx="1643">
                  <c:v>77.849999999999994</c:v>
                </c:pt>
                <c:pt idx="1644">
                  <c:v>77.899999999999991</c:v>
                </c:pt>
                <c:pt idx="1645">
                  <c:v>77.95</c:v>
                </c:pt>
                <c:pt idx="1646">
                  <c:v>77.999999999999986</c:v>
                </c:pt>
                <c:pt idx="1647">
                  <c:v>78.05</c:v>
                </c:pt>
                <c:pt idx="1648">
                  <c:v>78.099999999999994</c:v>
                </c:pt>
                <c:pt idx="1649">
                  <c:v>78.149999999999991</c:v>
                </c:pt>
                <c:pt idx="1650">
                  <c:v>78.199999999999989</c:v>
                </c:pt>
                <c:pt idx="1651">
                  <c:v>78.25</c:v>
                </c:pt>
                <c:pt idx="1652">
                  <c:v>78.3</c:v>
                </c:pt>
                <c:pt idx="1653">
                  <c:v>78.349999999999994</c:v>
                </c:pt>
                <c:pt idx="1654">
                  <c:v>78.399999999999991</c:v>
                </c:pt>
                <c:pt idx="1655">
                  <c:v>78.45</c:v>
                </c:pt>
                <c:pt idx="1656">
                  <c:v>78.499999999999986</c:v>
                </c:pt>
                <c:pt idx="1657">
                  <c:v>78.55</c:v>
                </c:pt>
                <c:pt idx="1658">
                  <c:v>78.599999999999994</c:v>
                </c:pt>
                <c:pt idx="1659">
                  <c:v>78.650000000000006</c:v>
                </c:pt>
                <c:pt idx="1660">
                  <c:v>78.699999999999989</c:v>
                </c:pt>
                <c:pt idx="1661">
                  <c:v>78.75</c:v>
                </c:pt>
                <c:pt idx="1662">
                  <c:v>78.8</c:v>
                </c:pt>
                <c:pt idx="1663">
                  <c:v>78.849999999999994</c:v>
                </c:pt>
                <c:pt idx="1664">
                  <c:v>78.899999999999991</c:v>
                </c:pt>
                <c:pt idx="1665">
                  <c:v>78.95</c:v>
                </c:pt>
                <c:pt idx="1666">
                  <c:v>79</c:v>
                </c:pt>
                <c:pt idx="1667">
                  <c:v>79.05</c:v>
                </c:pt>
                <c:pt idx="1668">
                  <c:v>79.099999999999994</c:v>
                </c:pt>
                <c:pt idx="1669">
                  <c:v>79.150000000000006</c:v>
                </c:pt>
                <c:pt idx="1670">
                  <c:v>79.199999999999989</c:v>
                </c:pt>
                <c:pt idx="1671">
                  <c:v>79.25</c:v>
                </c:pt>
                <c:pt idx="1672">
                  <c:v>79.3</c:v>
                </c:pt>
                <c:pt idx="1673">
                  <c:v>79.349999999999994</c:v>
                </c:pt>
                <c:pt idx="1674">
                  <c:v>79.399999999999991</c:v>
                </c:pt>
                <c:pt idx="1675">
                  <c:v>79.449999999999989</c:v>
                </c:pt>
                <c:pt idx="1676">
                  <c:v>79.5</c:v>
                </c:pt>
                <c:pt idx="1677">
                  <c:v>79.549999999999983</c:v>
                </c:pt>
                <c:pt idx="1678">
                  <c:v>79.599999999999994</c:v>
                </c:pt>
                <c:pt idx="1679">
                  <c:v>79.649999999999991</c:v>
                </c:pt>
                <c:pt idx="1680">
                  <c:v>79.7</c:v>
                </c:pt>
                <c:pt idx="1681">
                  <c:v>79.749999999999986</c:v>
                </c:pt>
                <c:pt idx="1682">
                  <c:v>79.8</c:v>
                </c:pt>
                <c:pt idx="1683">
                  <c:v>79.849999999999994</c:v>
                </c:pt>
                <c:pt idx="1684">
                  <c:v>79.899999999999991</c:v>
                </c:pt>
                <c:pt idx="1685">
                  <c:v>79.949999999999989</c:v>
                </c:pt>
                <c:pt idx="1686">
                  <c:v>80</c:v>
                </c:pt>
                <c:pt idx="1687">
                  <c:v>80.05</c:v>
                </c:pt>
                <c:pt idx="1688">
                  <c:v>80.099999999999994</c:v>
                </c:pt>
                <c:pt idx="1689">
                  <c:v>80.149999999999991</c:v>
                </c:pt>
                <c:pt idx="1690">
                  <c:v>80.2</c:v>
                </c:pt>
                <c:pt idx="1691">
                  <c:v>80.249999999999986</c:v>
                </c:pt>
                <c:pt idx="1692">
                  <c:v>80.3</c:v>
                </c:pt>
                <c:pt idx="1693">
                  <c:v>80.349999999999994</c:v>
                </c:pt>
                <c:pt idx="1694">
                  <c:v>80.400000000000006</c:v>
                </c:pt>
                <c:pt idx="1695">
                  <c:v>80.449999999999989</c:v>
                </c:pt>
                <c:pt idx="1696">
                  <c:v>80.5</c:v>
                </c:pt>
                <c:pt idx="1697">
                  <c:v>80.55</c:v>
                </c:pt>
                <c:pt idx="1698">
                  <c:v>80.599999999999994</c:v>
                </c:pt>
                <c:pt idx="1699">
                  <c:v>80.649999999999991</c:v>
                </c:pt>
                <c:pt idx="1700">
                  <c:v>80.7</c:v>
                </c:pt>
                <c:pt idx="1701">
                  <c:v>80.75</c:v>
                </c:pt>
                <c:pt idx="1702">
                  <c:v>80.8</c:v>
                </c:pt>
                <c:pt idx="1703">
                  <c:v>80.849999999999994</c:v>
                </c:pt>
                <c:pt idx="1704">
                  <c:v>80.899999999999991</c:v>
                </c:pt>
                <c:pt idx="1705">
                  <c:v>80.949999999999989</c:v>
                </c:pt>
                <c:pt idx="1706">
                  <c:v>80.999999999999986</c:v>
                </c:pt>
                <c:pt idx="1707">
                  <c:v>81.05</c:v>
                </c:pt>
                <c:pt idx="1708">
                  <c:v>81.099999999999994</c:v>
                </c:pt>
                <c:pt idx="1709">
                  <c:v>81.149999999999991</c:v>
                </c:pt>
                <c:pt idx="1710">
                  <c:v>81.199999999999989</c:v>
                </c:pt>
                <c:pt idx="1711">
                  <c:v>81.25</c:v>
                </c:pt>
                <c:pt idx="1712">
                  <c:v>81.299999999999983</c:v>
                </c:pt>
                <c:pt idx="1713">
                  <c:v>81.349999999999994</c:v>
                </c:pt>
                <c:pt idx="1714">
                  <c:v>81.399999999999991</c:v>
                </c:pt>
                <c:pt idx="1715">
                  <c:v>81.45</c:v>
                </c:pt>
                <c:pt idx="1716">
                  <c:v>81.499999999999986</c:v>
                </c:pt>
                <c:pt idx="1717">
                  <c:v>81.55</c:v>
                </c:pt>
                <c:pt idx="1718">
                  <c:v>81.599999999999994</c:v>
                </c:pt>
                <c:pt idx="1719">
                  <c:v>81.650000000000006</c:v>
                </c:pt>
                <c:pt idx="1720">
                  <c:v>81.699999999999989</c:v>
                </c:pt>
                <c:pt idx="1721">
                  <c:v>81.75</c:v>
                </c:pt>
                <c:pt idx="1722">
                  <c:v>81.8</c:v>
                </c:pt>
                <c:pt idx="1723">
                  <c:v>81.849999999999994</c:v>
                </c:pt>
                <c:pt idx="1724">
                  <c:v>81.899999999999991</c:v>
                </c:pt>
                <c:pt idx="1725">
                  <c:v>81.95</c:v>
                </c:pt>
                <c:pt idx="1726">
                  <c:v>82</c:v>
                </c:pt>
                <c:pt idx="1727">
                  <c:v>82.05</c:v>
                </c:pt>
                <c:pt idx="1728">
                  <c:v>82.1</c:v>
                </c:pt>
                <c:pt idx="1729">
                  <c:v>82.15</c:v>
                </c:pt>
                <c:pt idx="1730">
                  <c:v>82.199999999999989</c:v>
                </c:pt>
                <c:pt idx="1731">
                  <c:v>82.25</c:v>
                </c:pt>
                <c:pt idx="1732">
                  <c:v>82.3</c:v>
                </c:pt>
                <c:pt idx="1733">
                  <c:v>82.35</c:v>
                </c:pt>
                <c:pt idx="1734">
                  <c:v>82.399999999999991</c:v>
                </c:pt>
                <c:pt idx="1735">
                  <c:v>82.449999999999989</c:v>
                </c:pt>
                <c:pt idx="1736">
                  <c:v>82.5</c:v>
                </c:pt>
                <c:pt idx="1737">
                  <c:v>82.549999999999983</c:v>
                </c:pt>
                <c:pt idx="1738">
                  <c:v>82.6</c:v>
                </c:pt>
                <c:pt idx="1739">
                  <c:v>82.649999999999991</c:v>
                </c:pt>
                <c:pt idx="1740">
                  <c:v>82.7</c:v>
                </c:pt>
                <c:pt idx="1741">
                  <c:v>82.749999999999986</c:v>
                </c:pt>
                <c:pt idx="1742">
                  <c:v>82.8</c:v>
                </c:pt>
                <c:pt idx="1743">
                  <c:v>82.85</c:v>
                </c:pt>
                <c:pt idx="1744">
                  <c:v>82.899999999999991</c:v>
                </c:pt>
                <c:pt idx="1745">
                  <c:v>82.949999999999989</c:v>
                </c:pt>
                <c:pt idx="1746">
                  <c:v>83</c:v>
                </c:pt>
                <c:pt idx="1747">
                  <c:v>83.05</c:v>
                </c:pt>
                <c:pt idx="1748">
                  <c:v>83.1</c:v>
                </c:pt>
                <c:pt idx="1749">
                  <c:v>83.149999999999991</c:v>
                </c:pt>
                <c:pt idx="1750">
                  <c:v>83.2</c:v>
                </c:pt>
                <c:pt idx="1751">
                  <c:v>83.249999999999986</c:v>
                </c:pt>
                <c:pt idx="1752">
                  <c:v>83.3</c:v>
                </c:pt>
                <c:pt idx="1753">
                  <c:v>83.35</c:v>
                </c:pt>
                <c:pt idx="1754">
                  <c:v>83.4</c:v>
                </c:pt>
                <c:pt idx="1755">
                  <c:v>83.449999999999989</c:v>
                </c:pt>
                <c:pt idx="1756">
                  <c:v>83.5</c:v>
                </c:pt>
                <c:pt idx="1757">
                  <c:v>83.55</c:v>
                </c:pt>
                <c:pt idx="1758">
                  <c:v>83.6</c:v>
                </c:pt>
                <c:pt idx="1759">
                  <c:v>83.649999999999991</c:v>
                </c:pt>
                <c:pt idx="1760">
                  <c:v>83.7</c:v>
                </c:pt>
                <c:pt idx="1761">
                  <c:v>83.75</c:v>
                </c:pt>
                <c:pt idx="1762">
                  <c:v>83.8</c:v>
                </c:pt>
                <c:pt idx="1763">
                  <c:v>83.85</c:v>
                </c:pt>
                <c:pt idx="1764">
                  <c:v>83.899999999999991</c:v>
                </c:pt>
                <c:pt idx="1765">
                  <c:v>83.949999999999989</c:v>
                </c:pt>
                <c:pt idx="1766">
                  <c:v>83.999999999999986</c:v>
                </c:pt>
                <c:pt idx="1767">
                  <c:v>84.05</c:v>
                </c:pt>
                <c:pt idx="1768">
                  <c:v>84.1</c:v>
                </c:pt>
                <c:pt idx="1769">
                  <c:v>84.149999999999991</c:v>
                </c:pt>
                <c:pt idx="1770">
                  <c:v>84.199999999999989</c:v>
                </c:pt>
                <c:pt idx="1771">
                  <c:v>84.25</c:v>
                </c:pt>
                <c:pt idx="1772">
                  <c:v>84.299999999999983</c:v>
                </c:pt>
                <c:pt idx="1773">
                  <c:v>84.35</c:v>
                </c:pt>
                <c:pt idx="1774">
                  <c:v>84.399999999999991</c:v>
                </c:pt>
                <c:pt idx="1775">
                  <c:v>84.45</c:v>
                </c:pt>
                <c:pt idx="1776">
                  <c:v>84.499999999999986</c:v>
                </c:pt>
                <c:pt idx="1777">
                  <c:v>84.55</c:v>
                </c:pt>
                <c:pt idx="1778">
                  <c:v>84.6</c:v>
                </c:pt>
                <c:pt idx="1779">
                  <c:v>84.649999999999991</c:v>
                </c:pt>
                <c:pt idx="1780">
                  <c:v>84.699999999999989</c:v>
                </c:pt>
                <c:pt idx="1781">
                  <c:v>84.75</c:v>
                </c:pt>
                <c:pt idx="1782">
                  <c:v>84.8</c:v>
                </c:pt>
                <c:pt idx="1783">
                  <c:v>84.85</c:v>
                </c:pt>
                <c:pt idx="1784">
                  <c:v>84.899999999999991</c:v>
                </c:pt>
                <c:pt idx="1785">
                  <c:v>84.95</c:v>
                </c:pt>
                <c:pt idx="1786">
                  <c:v>84.999999999999986</c:v>
                </c:pt>
                <c:pt idx="1787">
                  <c:v>85.05</c:v>
                </c:pt>
                <c:pt idx="1788">
                  <c:v>85.1</c:v>
                </c:pt>
                <c:pt idx="1789">
                  <c:v>85.15</c:v>
                </c:pt>
                <c:pt idx="1790">
                  <c:v>85.199999999999989</c:v>
                </c:pt>
                <c:pt idx="1791">
                  <c:v>85.25</c:v>
                </c:pt>
                <c:pt idx="1792">
                  <c:v>85.3</c:v>
                </c:pt>
                <c:pt idx="1793">
                  <c:v>85.35</c:v>
                </c:pt>
                <c:pt idx="1794">
                  <c:v>85.399999999999991</c:v>
                </c:pt>
                <c:pt idx="1795">
                  <c:v>85.449999999999989</c:v>
                </c:pt>
                <c:pt idx="1796">
                  <c:v>85.5</c:v>
                </c:pt>
                <c:pt idx="1797">
                  <c:v>85.549999999999983</c:v>
                </c:pt>
                <c:pt idx="1798">
                  <c:v>85.6</c:v>
                </c:pt>
                <c:pt idx="1799">
                  <c:v>85.649999999999991</c:v>
                </c:pt>
                <c:pt idx="1800">
                  <c:v>85.7</c:v>
                </c:pt>
                <c:pt idx="1801">
                  <c:v>85.749999999999986</c:v>
                </c:pt>
                <c:pt idx="1802">
                  <c:v>85.8</c:v>
                </c:pt>
                <c:pt idx="1803">
                  <c:v>85.85</c:v>
                </c:pt>
                <c:pt idx="1804">
                  <c:v>85.899999999999991</c:v>
                </c:pt>
                <c:pt idx="1805">
                  <c:v>85.949999999999989</c:v>
                </c:pt>
                <c:pt idx="1806">
                  <c:v>86</c:v>
                </c:pt>
                <c:pt idx="1807">
                  <c:v>86.05</c:v>
                </c:pt>
                <c:pt idx="1808">
                  <c:v>86.1</c:v>
                </c:pt>
                <c:pt idx="1809">
                  <c:v>86.149999999999991</c:v>
                </c:pt>
                <c:pt idx="1810">
                  <c:v>86.2</c:v>
                </c:pt>
                <c:pt idx="1811">
                  <c:v>86.249999999999986</c:v>
                </c:pt>
                <c:pt idx="1812">
                  <c:v>86.3</c:v>
                </c:pt>
                <c:pt idx="1813">
                  <c:v>86.35</c:v>
                </c:pt>
                <c:pt idx="1814">
                  <c:v>86.4</c:v>
                </c:pt>
                <c:pt idx="1815">
                  <c:v>86.449999999999989</c:v>
                </c:pt>
                <c:pt idx="1816">
                  <c:v>86.5</c:v>
                </c:pt>
                <c:pt idx="1817">
                  <c:v>86.55</c:v>
                </c:pt>
                <c:pt idx="1818">
                  <c:v>86.6</c:v>
                </c:pt>
                <c:pt idx="1819">
                  <c:v>86.649999999999991</c:v>
                </c:pt>
                <c:pt idx="1820">
                  <c:v>86.7</c:v>
                </c:pt>
                <c:pt idx="1821">
                  <c:v>86.75</c:v>
                </c:pt>
                <c:pt idx="1822">
                  <c:v>86.8</c:v>
                </c:pt>
                <c:pt idx="1823">
                  <c:v>86.85</c:v>
                </c:pt>
                <c:pt idx="1824">
                  <c:v>86.899999999999991</c:v>
                </c:pt>
                <c:pt idx="1825">
                  <c:v>86.949999999999989</c:v>
                </c:pt>
                <c:pt idx="1826">
                  <c:v>86.999999999999986</c:v>
                </c:pt>
                <c:pt idx="1827">
                  <c:v>87.05</c:v>
                </c:pt>
                <c:pt idx="1828">
                  <c:v>87.1</c:v>
                </c:pt>
                <c:pt idx="1829">
                  <c:v>87.149999999999991</c:v>
                </c:pt>
                <c:pt idx="1830">
                  <c:v>87.199999999999989</c:v>
                </c:pt>
                <c:pt idx="1831">
                  <c:v>87.25</c:v>
                </c:pt>
                <c:pt idx="1832">
                  <c:v>87.299999999999983</c:v>
                </c:pt>
                <c:pt idx="1833">
                  <c:v>87.35</c:v>
                </c:pt>
                <c:pt idx="1834">
                  <c:v>87.399999999999991</c:v>
                </c:pt>
                <c:pt idx="1835">
                  <c:v>87.45</c:v>
                </c:pt>
                <c:pt idx="1836">
                  <c:v>87.499999999999986</c:v>
                </c:pt>
                <c:pt idx="1837">
                  <c:v>87.55</c:v>
                </c:pt>
                <c:pt idx="1838">
                  <c:v>87.6</c:v>
                </c:pt>
                <c:pt idx="1839">
                  <c:v>87.649999999999991</c:v>
                </c:pt>
                <c:pt idx="1840">
                  <c:v>87.699999999999989</c:v>
                </c:pt>
                <c:pt idx="1841">
                  <c:v>87.75</c:v>
                </c:pt>
                <c:pt idx="1842">
                  <c:v>87.8</c:v>
                </c:pt>
                <c:pt idx="1843">
                  <c:v>87.85</c:v>
                </c:pt>
                <c:pt idx="1844">
                  <c:v>87.899999999999991</c:v>
                </c:pt>
                <c:pt idx="1845">
                  <c:v>87.95</c:v>
                </c:pt>
                <c:pt idx="1846">
                  <c:v>87.999999999999986</c:v>
                </c:pt>
                <c:pt idx="1847">
                  <c:v>88.05</c:v>
                </c:pt>
                <c:pt idx="1848">
                  <c:v>88.1</c:v>
                </c:pt>
                <c:pt idx="1849">
                  <c:v>88.15</c:v>
                </c:pt>
                <c:pt idx="1850">
                  <c:v>88.199999999999989</c:v>
                </c:pt>
                <c:pt idx="1851">
                  <c:v>88.25</c:v>
                </c:pt>
                <c:pt idx="1852">
                  <c:v>88.3</c:v>
                </c:pt>
                <c:pt idx="1853">
                  <c:v>88.35</c:v>
                </c:pt>
                <c:pt idx="1854">
                  <c:v>88.399999999999991</c:v>
                </c:pt>
                <c:pt idx="1855">
                  <c:v>88.449999999999989</c:v>
                </c:pt>
                <c:pt idx="1856">
                  <c:v>88.5</c:v>
                </c:pt>
                <c:pt idx="1857">
                  <c:v>88.549999999999983</c:v>
                </c:pt>
                <c:pt idx="1858">
                  <c:v>88.6</c:v>
                </c:pt>
                <c:pt idx="1859">
                  <c:v>88.649999999999991</c:v>
                </c:pt>
                <c:pt idx="1860">
                  <c:v>88.699999999999989</c:v>
                </c:pt>
                <c:pt idx="1861">
                  <c:v>88.749999999999986</c:v>
                </c:pt>
                <c:pt idx="1862">
                  <c:v>88.8</c:v>
                </c:pt>
                <c:pt idx="1863">
                  <c:v>88.85</c:v>
                </c:pt>
                <c:pt idx="1864">
                  <c:v>88.899999999999991</c:v>
                </c:pt>
                <c:pt idx="1865">
                  <c:v>88.949999999999989</c:v>
                </c:pt>
                <c:pt idx="1866">
                  <c:v>89</c:v>
                </c:pt>
                <c:pt idx="1867">
                  <c:v>89.05</c:v>
                </c:pt>
                <c:pt idx="1868">
                  <c:v>89.1</c:v>
                </c:pt>
                <c:pt idx="1869">
                  <c:v>89.149999999999991</c:v>
                </c:pt>
                <c:pt idx="1870">
                  <c:v>89.2</c:v>
                </c:pt>
                <c:pt idx="1871">
                  <c:v>89.249999999999986</c:v>
                </c:pt>
                <c:pt idx="1872">
                  <c:v>89.3</c:v>
                </c:pt>
                <c:pt idx="1873">
                  <c:v>89.35</c:v>
                </c:pt>
                <c:pt idx="1874">
                  <c:v>89.4</c:v>
                </c:pt>
                <c:pt idx="1875">
                  <c:v>89.449999999999989</c:v>
                </c:pt>
                <c:pt idx="1876">
                  <c:v>89.5</c:v>
                </c:pt>
                <c:pt idx="1877">
                  <c:v>89.55</c:v>
                </c:pt>
                <c:pt idx="1878">
                  <c:v>89.6</c:v>
                </c:pt>
                <c:pt idx="1879">
                  <c:v>89.649999999999991</c:v>
                </c:pt>
                <c:pt idx="1880">
                  <c:v>89.7</c:v>
                </c:pt>
                <c:pt idx="1881">
                  <c:v>89.75</c:v>
                </c:pt>
                <c:pt idx="1882">
                  <c:v>89.8</c:v>
                </c:pt>
                <c:pt idx="1883">
                  <c:v>89.85</c:v>
                </c:pt>
                <c:pt idx="1884">
                  <c:v>89.9</c:v>
                </c:pt>
                <c:pt idx="1885">
                  <c:v>89.949999999999989</c:v>
                </c:pt>
                <c:pt idx="1886">
                  <c:v>90</c:v>
                </c:pt>
                <c:pt idx="1887">
                  <c:v>90.05</c:v>
                </c:pt>
                <c:pt idx="1888">
                  <c:v>90.1</c:v>
                </c:pt>
                <c:pt idx="1889">
                  <c:v>90.149999999999991</c:v>
                </c:pt>
                <c:pt idx="1890">
                  <c:v>90.199999999999989</c:v>
                </c:pt>
                <c:pt idx="1891">
                  <c:v>90.25</c:v>
                </c:pt>
                <c:pt idx="1892">
                  <c:v>90.299999999999983</c:v>
                </c:pt>
                <c:pt idx="1893">
                  <c:v>90.35</c:v>
                </c:pt>
                <c:pt idx="1894">
                  <c:v>90.399999999999991</c:v>
                </c:pt>
                <c:pt idx="1895">
                  <c:v>90.45</c:v>
                </c:pt>
                <c:pt idx="1896">
                  <c:v>90.499999999999986</c:v>
                </c:pt>
                <c:pt idx="1897">
                  <c:v>90.55</c:v>
                </c:pt>
                <c:pt idx="1898">
                  <c:v>90.6</c:v>
                </c:pt>
                <c:pt idx="1899">
                  <c:v>90.649999999999991</c:v>
                </c:pt>
                <c:pt idx="1900">
                  <c:v>90.699999999999989</c:v>
                </c:pt>
                <c:pt idx="1901">
                  <c:v>90.75</c:v>
                </c:pt>
                <c:pt idx="1902">
                  <c:v>90.8</c:v>
                </c:pt>
                <c:pt idx="1903">
                  <c:v>90.85</c:v>
                </c:pt>
                <c:pt idx="1904">
                  <c:v>90.899999999999991</c:v>
                </c:pt>
                <c:pt idx="1905">
                  <c:v>90.95</c:v>
                </c:pt>
                <c:pt idx="1906">
                  <c:v>90.999999999999986</c:v>
                </c:pt>
                <c:pt idx="1907">
                  <c:v>91.05</c:v>
                </c:pt>
                <c:pt idx="1908">
                  <c:v>91.1</c:v>
                </c:pt>
                <c:pt idx="1909">
                  <c:v>91.15</c:v>
                </c:pt>
                <c:pt idx="1910">
                  <c:v>91.199999999999989</c:v>
                </c:pt>
                <c:pt idx="1911">
                  <c:v>91.25</c:v>
                </c:pt>
                <c:pt idx="1912">
                  <c:v>91.3</c:v>
                </c:pt>
                <c:pt idx="1913">
                  <c:v>91.35</c:v>
                </c:pt>
                <c:pt idx="1914">
                  <c:v>91.399999999999991</c:v>
                </c:pt>
                <c:pt idx="1915">
                  <c:v>91.45</c:v>
                </c:pt>
                <c:pt idx="1916">
                  <c:v>91.5</c:v>
                </c:pt>
                <c:pt idx="1917">
                  <c:v>91.55</c:v>
                </c:pt>
                <c:pt idx="1918">
                  <c:v>91.6</c:v>
                </c:pt>
                <c:pt idx="1919">
                  <c:v>91.649999999999991</c:v>
                </c:pt>
                <c:pt idx="1920">
                  <c:v>91.699999999999989</c:v>
                </c:pt>
                <c:pt idx="1921">
                  <c:v>91.749999999999986</c:v>
                </c:pt>
                <c:pt idx="1922">
                  <c:v>91.8</c:v>
                </c:pt>
                <c:pt idx="1923">
                  <c:v>91.85</c:v>
                </c:pt>
                <c:pt idx="1924">
                  <c:v>91.899999999999991</c:v>
                </c:pt>
                <c:pt idx="1925">
                  <c:v>91.949999999999989</c:v>
                </c:pt>
                <c:pt idx="1926">
                  <c:v>92</c:v>
                </c:pt>
                <c:pt idx="1927">
                  <c:v>92.049999999999983</c:v>
                </c:pt>
                <c:pt idx="1928">
                  <c:v>92.1</c:v>
                </c:pt>
                <c:pt idx="1929">
                  <c:v>92.149999999999991</c:v>
                </c:pt>
                <c:pt idx="1930">
                  <c:v>92.2</c:v>
                </c:pt>
                <c:pt idx="1931">
                  <c:v>92.249999999999986</c:v>
                </c:pt>
                <c:pt idx="1932">
                  <c:v>92.3</c:v>
                </c:pt>
                <c:pt idx="1933">
                  <c:v>92.35</c:v>
                </c:pt>
                <c:pt idx="1934">
                  <c:v>92.399999999999991</c:v>
                </c:pt>
                <c:pt idx="1935">
                  <c:v>92.449999999999989</c:v>
                </c:pt>
                <c:pt idx="1936">
                  <c:v>92.5</c:v>
                </c:pt>
                <c:pt idx="1937">
                  <c:v>92.55</c:v>
                </c:pt>
                <c:pt idx="1938">
                  <c:v>92.6</c:v>
                </c:pt>
                <c:pt idx="1939">
                  <c:v>92.649999999999991</c:v>
                </c:pt>
                <c:pt idx="1940">
                  <c:v>92.7</c:v>
                </c:pt>
                <c:pt idx="1941">
                  <c:v>92.749999999999986</c:v>
                </c:pt>
                <c:pt idx="1942">
                  <c:v>92.8</c:v>
                </c:pt>
                <c:pt idx="1943">
                  <c:v>92.85</c:v>
                </c:pt>
                <c:pt idx="1944">
                  <c:v>92.9</c:v>
                </c:pt>
                <c:pt idx="1945">
                  <c:v>92.949999999999989</c:v>
                </c:pt>
                <c:pt idx="1946">
                  <c:v>93</c:v>
                </c:pt>
                <c:pt idx="1947">
                  <c:v>93.05</c:v>
                </c:pt>
                <c:pt idx="1948">
                  <c:v>93.1</c:v>
                </c:pt>
                <c:pt idx="1949">
                  <c:v>93.149999999999991</c:v>
                </c:pt>
                <c:pt idx="1950">
                  <c:v>93.199999999999989</c:v>
                </c:pt>
                <c:pt idx="1951">
                  <c:v>93.25</c:v>
                </c:pt>
                <c:pt idx="1952">
                  <c:v>93.299999999999983</c:v>
                </c:pt>
                <c:pt idx="1953">
                  <c:v>93.35</c:v>
                </c:pt>
                <c:pt idx="1954">
                  <c:v>93.399999999999991</c:v>
                </c:pt>
                <c:pt idx="1955">
                  <c:v>93.45</c:v>
                </c:pt>
                <c:pt idx="1956">
                  <c:v>93.499999999999986</c:v>
                </c:pt>
                <c:pt idx="1957">
                  <c:v>93.55</c:v>
                </c:pt>
                <c:pt idx="1958">
                  <c:v>93.6</c:v>
                </c:pt>
                <c:pt idx="1959">
                  <c:v>93.649999999999991</c:v>
                </c:pt>
                <c:pt idx="1960">
                  <c:v>93.699999999999989</c:v>
                </c:pt>
                <c:pt idx="1961">
                  <c:v>93.75</c:v>
                </c:pt>
                <c:pt idx="1962">
                  <c:v>93.8</c:v>
                </c:pt>
                <c:pt idx="1963">
                  <c:v>93.85</c:v>
                </c:pt>
                <c:pt idx="1964">
                  <c:v>93.899999999999991</c:v>
                </c:pt>
                <c:pt idx="1965">
                  <c:v>93.95</c:v>
                </c:pt>
                <c:pt idx="1966">
                  <c:v>93.999999999999986</c:v>
                </c:pt>
                <c:pt idx="1967">
                  <c:v>94.05</c:v>
                </c:pt>
                <c:pt idx="1968">
                  <c:v>94.1</c:v>
                </c:pt>
                <c:pt idx="1969">
                  <c:v>94.15</c:v>
                </c:pt>
                <c:pt idx="1970">
                  <c:v>94.199999999999989</c:v>
                </c:pt>
                <c:pt idx="1971">
                  <c:v>94.25</c:v>
                </c:pt>
                <c:pt idx="1972">
                  <c:v>94.3</c:v>
                </c:pt>
                <c:pt idx="1973">
                  <c:v>94.35</c:v>
                </c:pt>
                <c:pt idx="1974">
                  <c:v>94.399999999999991</c:v>
                </c:pt>
                <c:pt idx="1975">
                  <c:v>94.45</c:v>
                </c:pt>
                <c:pt idx="1976">
                  <c:v>94.5</c:v>
                </c:pt>
                <c:pt idx="1977">
                  <c:v>94.55</c:v>
                </c:pt>
                <c:pt idx="1978">
                  <c:v>94.6</c:v>
                </c:pt>
                <c:pt idx="1979">
                  <c:v>94.649999999999991</c:v>
                </c:pt>
                <c:pt idx="1980">
                  <c:v>94.699999999999989</c:v>
                </c:pt>
                <c:pt idx="1981">
                  <c:v>94.749999999999986</c:v>
                </c:pt>
                <c:pt idx="1982">
                  <c:v>94.8</c:v>
                </c:pt>
                <c:pt idx="1983">
                  <c:v>94.85</c:v>
                </c:pt>
                <c:pt idx="1984">
                  <c:v>94.899999999999991</c:v>
                </c:pt>
                <c:pt idx="1985">
                  <c:v>94.949999999999989</c:v>
                </c:pt>
                <c:pt idx="1986">
                  <c:v>95</c:v>
                </c:pt>
                <c:pt idx="1987">
                  <c:v>95.049999999999983</c:v>
                </c:pt>
                <c:pt idx="1988">
                  <c:v>95.1</c:v>
                </c:pt>
                <c:pt idx="1989">
                  <c:v>95.149999999999991</c:v>
                </c:pt>
                <c:pt idx="1990">
                  <c:v>95.2</c:v>
                </c:pt>
                <c:pt idx="1991">
                  <c:v>95.249999999999986</c:v>
                </c:pt>
                <c:pt idx="1992">
                  <c:v>95.3</c:v>
                </c:pt>
                <c:pt idx="1993">
                  <c:v>95.35</c:v>
                </c:pt>
                <c:pt idx="1994">
                  <c:v>95.399999999999991</c:v>
                </c:pt>
                <c:pt idx="1995">
                  <c:v>95.449999999999989</c:v>
                </c:pt>
                <c:pt idx="1996">
                  <c:v>95.5</c:v>
                </c:pt>
                <c:pt idx="1997">
                  <c:v>95.55</c:v>
                </c:pt>
                <c:pt idx="1998">
                  <c:v>95.6</c:v>
                </c:pt>
                <c:pt idx="1999">
                  <c:v>95.649999999999991</c:v>
                </c:pt>
                <c:pt idx="2000">
                  <c:v>95.7</c:v>
                </c:pt>
                <c:pt idx="2001">
                  <c:v>95.749999999999986</c:v>
                </c:pt>
                <c:pt idx="2002">
                  <c:v>95.8</c:v>
                </c:pt>
                <c:pt idx="2003">
                  <c:v>95.85</c:v>
                </c:pt>
                <c:pt idx="2004">
                  <c:v>95.9</c:v>
                </c:pt>
                <c:pt idx="2005">
                  <c:v>95.949999999999989</c:v>
                </c:pt>
                <c:pt idx="2006">
                  <c:v>96</c:v>
                </c:pt>
                <c:pt idx="2007">
                  <c:v>96.05</c:v>
                </c:pt>
                <c:pt idx="2008">
                  <c:v>96.1</c:v>
                </c:pt>
                <c:pt idx="2009">
                  <c:v>96.149999999999991</c:v>
                </c:pt>
                <c:pt idx="2010">
                  <c:v>96.199999999999989</c:v>
                </c:pt>
                <c:pt idx="2011">
                  <c:v>96.25</c:v>
                </c:pt>
                <c:pt idx="2012">
                  <c:v>96.299999999999983</c:v>
                </c:pt>
                <c:pt idx="2013">
                  <c:v>96.35</c:v>
                </c:pt>
                <c:pt idx="2014">
                  <c:v>96.399999999999991</c:v>
                </c:pt>
                <c:pt idx="2015">
                  <c:v>96.449999999999989</c:v>
                </c:pt>
                <c:pt idx="2016">
                  <c:v>96.499999999999986</c:v>
                </c:pt>
                <c:pt idx="2017">
                  <c:v>96.55</c:v>
                </c:pt>
                <c:pt idx="2018">
                  <c:v>96.6</c:v>
                </c:pt>
                <c:pt idx="2019">
                  <c:v>96.649999999999991</c:v>
                </c:pt>
                <c:pt idx="2020">
                  <c:v>96.699999999999989</c:v>
                </c:pt>
                <c:pt idx="2021">
                  <c:v>96.75</c:v>
                </c:pt>
                <c:pt idx="2022">
                  <c:v>96.8</c:v>
                </c:pt>
                <c:pt idx="2023">
                  <c:v>96.85</c:v>
                </c:pt>
                <c:pt idx="2024">
                  <c:v>96.899999999999991</c:v>
                </c:pt>
                <c:pt idx="2025">
                  <c:v>96.95</c:v>
                </c:pt>
                <c:pt idx="2026">
                  <c:v>96.999999999999986</c:v>
                </c:pt>
                <c:pt idx="2027">
                  <c:v>97.05</c:v>
                </c:pt>
                <c:pt idx="2028">
                  <c:v>97.1</c:v>
                </c:pt>
                <c:pt idx="2029">
                  <c:v>97.15</c:v>
                </c:pt>
                <c:pt idx="2030">
                  <c:v>97.199999999999989</c:v>
                </c:pt>
                <c:pt idx="2031">
                  <c:v>97.25</c:v>
                </c:pt>
                <c:pt idx="2032">
                  <c:v>97.3</c:v>
                </c:pt>
                <c:pt idx="2033">
                  <c:v>97.35</c:v>
                </c:pt>
                <c:pt idx="2034">
                  <c:v>97.399999999999991</c:v>
                </c:pt>
                <c:pt idx="2035">
                  <c:v>97.45</c:v>
                </c:pt>
                <c:pt idx="2036">
                  <c:v>97.5</c:v>
                </c:pt>
                <c:pt idx="2037">
                  <c:v>97.55</c:v>
                </c:pt>
                <c:pt idx="2038">
                  <c:v>97.6</c:v>
                </c:pt>
                <c:pt idx="2039">
                  <c:v>97.649999999999991</c:v>
                </c:pt>
                <c:pt idx="2040">
                  <c:v>97.699999999999989</c:v>
                </c:pt>
                <c:pt idx="2041">
                  <c:v>97.749999999999986</c:v>
                </c:pt>
                <c:pt idx="2042">
                  <c:v>97.8</c:v>
                </c:pt>
                <c:pt idx="2043">
                  <c:v>97.85</c:v>
                </c:pt>
                <c:pt idx="2044">
                  <c:v>97.899999999999991</c:v>
                </c:pt>
                <c:pt idx="2045">
                  <c:v>97.949999999999989</c:v>
                </c:pt>
                <c:pt idx="2046">
                  <c:v>98</c:v>
                </c:pt>
                <c:pt idx="2047">
                  <c:v>98.049999999999983</c:v>
                </c:pt>
                <c:pt idx="2048">
                  <c:v>98.1</c:v>
                </c:pt>
                <c:pt idx="2049">
                  <c:v>98.149999999999991</c:v>
                </c:pt>
                <c:pt idx="2050">
                  <c:v>98.2</c:v>
                </c:pt>
                <c:pt idx="2051">
                  <c:v>98.249999999999986</c:v>
                </c:pt>
                <c:pt idx="2052">
                  <c:v>98.3</c:v>
                </c:pt>
                <c:pt idx="2053">
                  <c:v>98.35</c:v>
                </c:pt>
                <c:pt idx="2054">
                  <c:v>98.399999999999991</c:v>
                </c:pt>
                <c:pt idx="2055">
                  <c:v>98.449999999999989</c:v>
                </c:pt>
                <c:pt idx="2056">
                  <c:v>98.5</c:v>
                </c:pt>
                <c:pt idx="2057">
                  <c:v>98.55</c:v>
                </c:pt>
                <c:pt idx="2058">
                  <c:v>98.6</c:v>
                </c:pt>
                <c:pt idx="2059">
                  <c:v>98.649999999999991</c:v>
                </c:pt>
                <c:pt idx="2060">
                  <c:v>98.7</c:v>
                </c:pt>
                <c:pt idx="2061">
                  <c:v>98.749999999999986</c:v>
                </c:pt>
                <c:pt idx="2062">
                  <c:v>98.8</c:v>
                </c:pt>
                <c:pt idx="2063">
                  <c:v>98.85</c:v>
                </c:pt>
                <c:pt idx="2064">
                  <c:v>98.9</c:v>
                </c:pt>
                <c:pt idx="2065">
                  <c:v>98.949999999999989</c:v>
                </c:pt>
                <c:pt idx="2066">
                  <c:v>99</c:v>
                </c:pt>
                <c:pt idx="2067">
                  <c:v>99.05</c:v>
                </c:pt>
                <c:pt idx="2068">
                  <c:v>99.1</c:v>
                </c:pt>
                <c:pt idx="2069">
                  <c:v>99.149999999999991</c:v>
                </c:pt>
                <c:pt idx="2070">
                  <c:v>99.199999999999989</c:v>
                </c:pt>
                <c:pt idx="2071">
                  <c:v>99.25</c:v>
                </c:pt>
                <c:pt idx="2072">
                  <c:v>99.299999999999983</c:v>
                </c:pt>
                <c:pt idx="2073">
                  <c:v>99.35</c:v>
                </c:pt>
                <c:pt idx="2074">
                  <c:v>99.399999999999991</c:v>
                </c:pt>
                <c:pt idx="2075">
                  <c:v>99.449999999999989</c:v>
                </c:pt>
                <c:pt idx="2076">
                  <c:v>99.499999999999986</c:v>
                </c:pt>
                <c:pt idx="2077">
                  <c:v>99.55</c:v>
                </c:pt>
                <c:pt idx="2078">
                  <c:v>99.6</c:v>
                </c:pt>
                <c:pt idx="2079">
                  <c:v>99.649999999999991</c:v>
                </c:pt>
                <c:pt idx="2080">
                  <c:v>99.699999999999989</c:v>
                </c:pt>
                <c:pt idx="2081">
                  <c:v>99.75</c:v>
                </c:pt>
                <c:pt idx="2082">
                  <c:v>99.799999999999983</c:v>
                </c:pt>
                <c:pt idx="2083">
                  <c:v>99.85</c:v>
                </c:pt>
                <c:pt idx="2084">
                  <c:v>99.899999999999991</c:v>
                </c:pt>
                <c:pt idx="2085">
                  <c:v>99.95</c:v>
                </c:pt>
                <c:pt idx="2086">
                  <c:v>99.999999999999986</c:v>
                </c:pt>
                <c:pt idx="2087">
                  <c:v>100.05</c:v>
                </c:pt>
                <c:pt idx="2088">
                  <c:v>100.1</c:v>
                </c:pt>
                <c:pt idx="2089">
                  <c:v>100.14999999999999</c:v>
                </c:pt>
                <c:pt idx="2090">
                  <c:v>100.19999999999999</c:v>
                </c:pt>
                <c:pt idx="2091">
                  <c:v>100.25</c:v>
                </c:pt>
                <c:pt idx="2092">
                  <c:v>100.3</c:v>
                </c:pt>
                <c:pt idx="2093">
                  <c:v>100.35</c:v>
                </c:pt>
                <c:pt idx="2094">
                  <c:v>100.39999999999999</c:v>
                </c:pt>
                <c:pt idx="2095">
                  <c:v>100.45</c:v>
                </c:pt>
                <c:pt idx="2096">
                  <c:v>100.5</c:v>
                </c:pt>
                <c:pt idx="2097">
                  <c:v>100.55</c:v>
                </c:pt>
                <c:pt idx="2098">
                  <c:v>100.6</c:v>
                </c:pt>
                <c:pt idx="2099">
                  <c:v>100.64999999999999</c:v>
                </c:pt>
                <c:pt idx="2100">
                  <c:v>100.69999999999999</c:v>
                </c:pt>
                <c:pt idx="2101">
                  <c:v>100.74999999999999</c:v>
                </c:pt>
                <c:pt idx="2102">
                  <c:v>100.8</c:v>
                </c:pt>
                <c:pt idx="2103">
                  <c:v>100.85</c:v>
                </c:pt>
                <c:pt idx="2104">
                  <c:v>100.89999999999999</c:v>
                </c:pt>
                <c:pt idx="2105">
                  <c:v>100.94999999999999</c:v>
                </c:pt>
                <c:pt idx="2106">
                  <c:v>101</c:v>
                </c:pt>
                <c:pt idx="2107">
                  <c:v>101.04999999999998</c:v>
                </c:pt>
                <c:pt idx="2108">
                  <c:v>101.1</c:v>
                </c:pt>
                <c:pt idx="2109">
                  <c:v>101.14999999999999</c:v>
                </c:pt>
                <c:pt idx="2110">
                  <c:v>101.2</c:v>
                </c:pt>
                <c:pt idx="2111">
                  <c:v>101.24999999999999</c:v>
                </c:pt>
                <c:pt idx="2112">
                  <c:v>101.3</c:v>
                </c:pt>
                <c:pt idx="2113">
                  <c:v>101.35</c:v>
                </c:pt>
                <c:pt idx="2114">
                  <c:v>101.39999999999999</c:v>
                </c:pt>
                <c:pt idx="2115">
                  <c:v>101.44999999999999</c:v>
                </c:pt>
                <c:pt idx="2116">
                  <c:v>101.5</c:v>
                </c:pt>
                <c:pt idx="2117">
                  <c:v>101.55</c:v>
                </c:pt>
                <c:pt idx="2118">
                  <c:v>101.6</c:v>
                </c:pt>
                <c:pt idx="2119">
                  <c:v>101.64999999999999</c:v>
                </c:pt>
                <c:pt idx="2120">
                  <c:v>101.7</c:v>
                </c:pt>
                <c:pt idx="2121">
                  <c:v>101.74999999999999</c:v>
                </c:pt>
                <c:pt idx="2122">
                  <c:v>101.8</c:v>
                </c:pt>
                <c:pt idx="2123">
                  <c:v>101.85</c:v>
                </c:pt>
                <c:pt idx="2124">
                  <c:v>101.9</c:v>
                </c:pt>
                <c:pt idx="2125">
                  <c:v>101.94999999999999</c:v>
                </c:pt>
                <c:pt idx="2126">
                  <c:v>102</c:v>
                </c:pt>
                <c:pt idx="2127">
                  <c:v>102.05</c:v>
                </c:pt>
                <c:pt idx="2128">
                  <c:v>102.1</c:v>
                </c:pt>
                <c:pt idx="2129">
                  <c:v>102.14999999999999</c:v>
                </c:pt>
                <c:pt idx="2130">
                  <c:v>102.19999999999999</c:v>
                </c:pt>
                <c:pt idx="2131">
                  <c:v>102.25</c:v>
                </c:pt>
                <c:pt idx="2132">
                  <c:v>102.29999999999998</c:v>
                </c:pt>
                <c:pt idx="2133">
                  <c:v>102.35</c:v>
                </c:pt>
                <c:pt idx="2134">
                  <c:v>102.39999999999999</c:v>
                </c:pt>
                <c:pt idx="2135">
                  <c:v>102.44999999999999</c:v>
                </c:pt>
                <c:pt idx="2136">
                  <c:v>102.49999999999999</c:v>
                </c:pt>
                <c:pt idx="2137">
                  <c:v>102.55</c:v>
                </c:pt>
                <c:pt idx="2138">
                  <c:v>102.6</c:v>
                </c:pt>
                <c:pt idx="2139">
                  <c:v>102.64999999999999</c:v>
                </c:pt>
                <c:pt idx="2140">
                  <c:v>102.69999999999999</c:v>
                </c:pt>
                <c:pt idx="2141">
                  <c:v>102.75</c:v>
                </c:pt>
                <c:pt idx="2142">
                  <c:v>102.79999999999998</c:v>
                </c:pt>
                <c:pt idx="2143">
                  <c:v>102.85</c:v>
                </c:pt>
                <c:pt idx="2144">
                  <c:v>102.89999999999999</c:v>
                </c:pt>
                <c:pt idx="2145">
                  <c:v>102.95</c:v>
                </c:pt>
                <c:pt idx="2146">
                  <c:v>102.99999999999999</c:v>
                </c:pt>
                <c:pt idx="2147">
                  <c:v>103.05</c:v>
                </c:pt>
                <c:pt idx="2148">
                  <c:v>103.1</c:v>
                </c:pt>
                <c:pt idx="2149">
                  <c:v>103.14999999999999</c:v>
                </c:pt>
                <c:pt idx="2150">
                  <c:v>103.19999999999999</c:v>
                </c:pt>
                <c:pt idx="2151">
                  <c:v>103.25</c:v>
                </c:pt>
                <c:pt idx="2152">
                  <c:v>103.3</c:v>
                </c:pt>
                <c:pt idx="2153">
                  <c:v>103.35</c:v>
                </c:pt>
                <c:pt idx="2154">
                  <c:v>103.39999999999999</c:v>
                </c:pt>
                <c:pt idx="2155">
                  <c:v>103.45</c:v>
                </c:pt>
                <c:pt idx="2156">
                  <c:v>103.49999999999999</c:v>
                </c:pt>
                <c:pt idx="2157">
                  <c:v>103.55</c:v>
                </c:pt>
                <c:pt idx="2158">
                  <c:v>103.6</c:v>
                </c:pt>
                <c:pt idx="2159">
                  <c:v>103.64999999999999</c:v>
                </c:pt>
                <c:pt idx="2160">
                  <c:v>103.69999999999999</c:v>
                </c:pt>
                <c:pt idx="2161">
                  <c:v>103.74999999999999</c:v>
                </c:pt>
                <c:pt idx="2162">
                  <c:v>103.8</c:v>
                </c:pt>
                <c:pt idx="2163">
                  <c:v>103.84999999999998</c:v>
                </c:pt>
                <c:pt idx="2164">
                  <c:v>103.89999999999999</c:v>
                </c:pt>
                <c:pt idx="2165">
                  <c:v>103.94999999999999</c:v>
                </c:pt>
                <c:pt idx="2166">
                  <c:v>104</c:v>
                </c:pt>
                <c:pt idx="2167">
                  <c:v>104.04999999999998</c:v>
                </c:pt>
                <c:pt idx="2168">
                  <c:v>104.1</c:v>
                </c:pt>
                <c:pt idx="2169">
                  <c:v>104.14999999999999</c:v>
                </c:pt>
                <c:pt idx="2170">
                  <c:v>104.19999999999999</c:v>
                </c:pt>
                <c:pt idx="2171">
                  <c:v>104.24999999999999</c:v>
                </c:pt>
                <c:pt idx="2172">
                  <c:v>104.3</c:v>
                </c:pt>
                <c:pt idx="2173">
                  <c:v>104.35</c:v>
                </c:pt>
                <c:pt idx="2174">
                  <c:v>104.39999999999999</c:v>
                </c:pt>
                <c:pt idx="2175">
                  <c:v>104.44999999999999</c:v>
                </c:pt>
                <c:pt idx="2176">
                  <c:v>104.5</c:v>
                </c:pt>
                <c:pt idx="2177">
                  <c:v>104.55</c:v>
                </c:pt>
                <c:pt idx="2178">
                  <c:v>104.6</c:v>
                </c:pt>
                <c:pt idx="2179">
                  <c:v>104.64999999999999</c:v>
                </c:pt>
                <c:pt idx="2180">
                  <c:v>104.7</c:v>
                </c:pt>
                <c:pt idx="2181">
                  <c:v>104.74999999999999</c:v>
                </c:pt>
                <c:pt idx="2182">
                  <c:v>104.8</c:v>
                </c:pt>
                <c:pt idx="2183">
                  <c:v>104.85</c:v>
                </c:pt>
                <c:pt idx="2184">
                  <c:v>104.9</c:v>
                </c:pt>
                <c:pt idx="2185">
                  <c:v>104.94999999999999</c:v>
                </c:pt>
                <c:pt idx="2186">
                  <c:v>105</c:v>
                </c:pt>
                <c:pt idx="2187">
                  <c:v>105.05</c:v>
                </c:pt>
                <c:pt idx="2188">
                  <c:v>105.1</c:v>
                </c:pt>
                <c:pt idx="2189">
                  <c:v>105.14999999999999</c:v>
                </c:pt>
                <c:pt idx="2190">
                  <c:v>105.2</c:v>
                </c:pt>
                <c:pt idx="2191">
                  <c:v>105.25</c:v>
                </c:pt>
                <c:pt idx="2192">
                  <c:v>105.29999999999998</c:v>
                </c:pt>
                <c:pt idx="2193">
                  <c:v>105.35</c:v>
                </c:pt>
                <c:pt idx="2194">
                  <c:v>105.39999999999999</c:v>
                </c:pt>
                <c:pt idx="2195">
                  <c:v>105.44999999999999</c:v>
                </c:pt>
                <c:pt idx="2196">
                  <c:v>105.49999999999999</c:v>
                </c:pt>
                <c:pt idx="2197">
                  <c:v>105.55</c:v>
                </c:pt>
                <c:pt idx="2198">
                  <c:v>105.6</c:v>
                </c:pt>
                <c:pt idx="2199">
                  <c:v>105.64999999999999</c:v>
                </c:pt>
                <c:pt idx="2200">
                  <c:v>105.69999999999999</c:v>
                </c:pt>
                <c:pt idx="2201">
                  <c:v>105.75</c:v>
                </c:pt>
                <c:pt idx="2202">
                  <c:v>105.79999999999998</c:v>
                </c:pt>
                <c:pt idx="2203">
                  <c:v>105.85</c:v>
                </c:pt>
                <c:pt idx="2204">
                  <c:v>105.89999999999999</c:v>
                </c:pt>
                <c:pt idx="2205">
                  <c:v>105.95</c:v>
                </c:pt>
                <c:pt idx="2206">
                  <c:v>105.99999999999999</c:v>
                </c:pt>
                <c:pt idx="2207">
                  <c:v>106.05</c:v>
                </c:pt>
                <c:pt idx="2208">
                  <c:v>106.1</c:v>
                </c:pt>
                <c:pt idx="2209">
                  <c:v>106.14999999999999</c:v>
                </c:pt>
                <c:pt idx="2210">
                  <c:v>106.19999999999999</c:v>
                </c:pt>
                <c:pt idx="2211">
                  <c:v>106.25</c:v>
                </c:pt>
                <c:pt idx="2212">
                  <c:v>106.3</c:v>
                </c:pt>
                <c:pt idx="2213">
                  <c:v>106.35</c:v>
                </c:pt>
                <c:pt idx="2214">
                  <c:v>106.39999999999999</c:v>
                </c:pt>
                <c:pt idx="2215">
                  <c:v>106.45</c:v>
                </c:pt>
                <c:pt idx="2216">
                  <c:v>106.49999999999999</c:v>
                </c:pt>
                <c:pt idx="2217">
                  <c:v>106.55</c:v>
                </c:pt>
                <c:pt idx="2218">
                  <c:v>106.6</c:v>
                </c:pt>
                <c:pt idx="2219">
                  <c:v>106.65</c:v>
                </c:pt>
                <c:pt idx="2220">
                  <c:v>106.69999999999999</c:v>
                </c:pt>
                <c:pt idx="2221">
                  <c:v>106.75</c:v>
                </c:pt>
                <c:pt idx="2222">
                  <c:v>106.8</c:v>
                </c:pt>
                <c:pt idx="2223">
                  <c:v>106.85</c:v>
                </c:pt>
                <c:pt idx="2224">
                  <c:v>106.89999999999999</c:v>
                </c:pt>
                <c:pt idx="2225">
                  <c:v>106.94999999999999</c:v>
                </c:pt>
                <c:pt idx="2226">
                  <c:v>107</c:v>
                </c:pt>
                <c:pt idx="2227">
                  <c:v>107.04999999999998</c:v>
                </c:pt>
                <c:pt idx="2228">
                  <c:v>107.1</c:v>
                </c:pt>
                <c:pt idx="2229">
                  <c:v>107.14999999999999</c:v>
                </c:pt>
                <c:pt idx="2230">
                  <c:v>107.19999999999999</c:v>
                </c:pt>
                <c:pt idx="2231">
                  <c:v>107.24999999999999</c:v>
                </c:pt>
                <c:pt idx="2232">
                  <c:v>107.3</c:v>
                </c:pt>
                <c:pt idx="2233">
                  <c:v>107.35</c:v>
                </c:pt>
                <c:pt idx="2234">
                  <c:v>107.39999999999999</c:v>
                </c:pt>
                <c:pt idx="2235">
                  <c:v>107.44999999999999</c:v>
                </c:pt>
                <c:pt idx="2236">
                  <c:v>107.5</c:v>
                </c:pt>
                <c:pt idx="2237">
                  <c:v>107.54999999999998</c:v>
                </c:pt>
                <c:pt idx="2238">
                  <c:v>107.6</c:v>
                </c:pt>
                <c:pt idx="2239">
                  <c:v>107.64999999999999</c:v>
                </c:pt>
                <c:pt idx="2240">
                  <c:v>107.7</c:v>
                </c:pt>
                <c:pt idx="2241">
                  <c:v>107.74999999999999</c:v>
                </c:pt>
                <c:pt idx="2242">
                  <c:v>107.8</c:v>
                </c:pt>
                <c:pt idx="2243">
                  <c:v>107.85</c:v>
                </c:pt>
                <c:pt idx="2244">
                  <c:v>107.89999999999999</c:v>
                </c:pt>
                <c:pt idx="2245">
                  <c:v>107.94999999999999</c:v>
                </c:pt>
                <c:pt idx="2246">
                  <c:v>108</c:v>
                </c:pt>
                <c:pt idx="2247">
                  <c:v>108.05</c:v>
                </c:pt>
                <c:pt idx="2248">
                  <c:v>108.1</c:v>
                </c:pt>
                <c:pt idx="2249">
                  <c:v>108.14999999999999</c:v>
                </c:pt>
                <c:pt idx="2250">
                  <c:v>108.2</c:v>
                </c:pt>
                <c:pt idx="2251">
                  <c:v>108.25</c:v>
                </c:pt>
                <c:pt idx="2252">
                  <c:v>108.3</c:v>
                </c:pt>
                <c:pt idx="2253">
                  <c:v>108.35</c:v>
                </c:pt>
                <c:pt idx="2254">
                  <c:v>108.39999999999999</c:v>
                </c:pt>
                <c:pt idx="2255">
                  <c:v>108.44999999999999</c:v>
                </c:pt>
                <c:pt idx="2256">
                  <c:v>108.49999999999999</c:v>
                </c:pt>
                <c:pt idx="2257">
                  <c:v>108.55</c:v>
                </c:pt>
                <c:pt idx="2258">
                  <c:v>108.6</c:v>
                </c:pt>
                <c:pt idx="2259">
                  <c:v>108.64999999999999</c:v>
                </c:pt>
                <c:pt idx="2260">
                  <c:v>108.69999999999999</c:v>
                </c:pt>
                <c:pt idx="2261">
                  <c:v>108.75</c:v>
                </c:pt>
                <c:pt idx="2262">
                  <c:v>108.79999999999998</c:v>
                </c:pt>
                <c:pt idx="2263">
                  <c:v>108.85</c:v>
                </c:pt>
                <c:pt idx="2264">
                  <c:v>108.89999999999999</c:v>
                </c:pt>
                <c:pt idx="2265">
                  <c:v>108.95</c:v>
                </c:pt>
                <c:pt idx="2266">
                  <c:v>108.99999999999999</c:v>
                </c:pt>
                <c:pt idx="2267">
                  <c:v>109.05</c:v>
                </c:pt>
                <c:pt idx="2268">
                  <c:v>109.1</c:v>
                </c:pt>
                <c:pt idx="2269">
                  <c:v>109.14999999999999</c:v>
                </c:pt>
                <c:pt idx="2270">
                  <c:v>109.19999999999999</c:v>
                </c:pt>
                <c:pt idx="2271">
                  <c:v>109.25</c:v>
                </c:pt>
                <c:pt idx="2272">
                  <c:v>109.3</c:v>
                </c:pt>
                <c:pt idx="2273">
                  <c:v>109.35</c:v>
                </c:pt>
                <c:pt idx="2274">
                  <c:v>109.39999999999999</c:v>
                </c:pt>
                <c:pt idx="2275">
                  <c:v>109.45</c:v>
                </c:pt>
                <c:pt idx="2276">
                  <c:v>109.49999999999999</c:v>
                </c:pt>
                <c:pt idx="2277">
                  <c:v>109.55</c:v>
                </c:pt>
                <c:pt idx="2278">
                  <c:v>109.6</c:v>
                </c:pt>
                <c:pt idx="2279">
                  <c:v>109.65</c:v>
                </c:pt>
                <c:pt idx="2280">
                  <c:v>109.69999999999999</c:v>
                </c:pt>
                <c:pt idx="2281">
                  <c:v>109.75</c:v>
                </c:pt>
                <c:pt idx="2282">
                  <c:v>109.8</c:v>
                </c:pt>
                <c:pt idx="2283">
                  <c:v>109.85</c:v>
                </c:pt>
                <c:pt idx="2284">
                  <c:v>109.89999999999999</c:v>
                </c:pt>
                <c:pt idx="2285">
                  <c:v>109.94999999999999</c:v>
                </c:pt>
                <c:pt idx="2286">
                  <c:v>110</c:v>
                </c:pt>
                <c:pt idx="2287">
                  <c:v>110.04999999999998</c:v>
                </c:pt>
                <c:pt idx="2288">
                  <c:v>110.1</c:v>
                </c:pt>
                <c:pt idx="2289">
                  <c:v>110.14999999999999</c:v>
                </c:pt>
                <c:pt idx="2290">
                  <c:v>110.19999999999999</c:v>
                </c:pt>
                <c:pt idx="2291">
                  <c:v>110.24999999999999</c:v>
                </c:pt>
                <c:pt idx="2292">
                  <c:v>110.3</c:v>
                </c:pt>
                <c:pt idx="2293">
                  <c:v>110.35</c:v>
                </c:pt>
                <c:pt idx="2294">
                  <c:v>110.39999999999999</c:v>
                </c:pt>
                <c:pt idx="2295">
                  <c:v>110.44999999999999</c:v>
                </c:pt>
                <c:pt idx="2296">
                  <c:v>110.5</c:v>
                </c:pt>
                <c:pt idx="2297">
                  <c:v>110.54999999999998</c:v>
                </c:pt>
                <c:pt idx="2298">
                  <c:v>110.6</c:v>
                </c:pt>
                <c:pt idx="2299">
                  <c:v>110.64999999999999</c:v>
                </c:pt>
                <c:pt idx="2300">
                  <c:v>110.7</c:v>
                </c:pt>
                <c:pt idx="2301">
                  <c:v>110.74999999999999</c:v>
                </c:pt>
                <c:pt idx="2302">
                  <c:v>110.8</c:v>
                </c:pt>
                <c:pt idx="2303">
                  <c:v>110.85</c:v>
                </c:pt>
                <c:pt idx="2304">
                  <c:v>110.89999999999999</c:v>
                </c:pt>
                <c:pt idx="2305">
                  <c:v>110.94999999999999</c:v>
                </c:pt>
                <c:pt idx="2306">
                  <c:v>111</c:v>
                </c:pt>
                <c:pt idx="2307">
                  <c:v>111.05</c:v>
                </c:pt>
                <c:pt idx="2308">
                  <c:v>111.1</c:v>
                </c:pt>
                <c:pt idx="2309">
                  <c:v>111.14999999999999</c:v>
                </c:pt>
                <c:pt idx="2310">
                  <c:v>111.2</c:v>
                </c:pt>
                <c:pt idx="2311">
                  <c:v>111.24999999999999</c:v>
                </c:pt>
                <c:pt idx="2312">
                  <c:v>111.3</c:v>
                </c:pt>
                <c:pt idx="2313">
                  <c:v>111.35</c:v>
                </c:pt>
                <c:pt idx="2314">
                  <c:v>111.39999999999999</c:v>
                </c:pt>
                <c:pt idx="2315">
                  <c:v>111.44999999999999</c:v>
                </c:pt>
                <c:pt idx="2316">
                  <c:v>111.49999999999999</c:v>
                </c:pt>
                <c:pt idx="2317">
                  <c:v>111.55</c:v>
                </c:pt>
                <c:pt idx="2318">
                  <c:v>111.59999999999998</c:v>
                </c:pt>
                <c:pt idx="2319">
                  <c:v>111.64999999999999</c:v>
                </c:pt>
                <c:pt idx="2320">
                  <c:v>111.69999999999999</c:v>
                </c:pt>
                <c:pt idx="2321">
                  <c:v>111.75</c:v>
                </c:pt>
                <c:pt idx="2322">
                  <c:v>111.79999999999998</c:v>
                </c:pt>
                <c:pt idx="2323">
                  <c:v>111.85</c:v>
                </c:pt>
                <c:pt idx="2324">
                  <c:v>111.89999999999999</c:v>
                </c:pt>
                <c:pt idx="2325">
                  <c:v>111.95</c:v>
                </c:pt>
                <c:pt idx="2326">
                  <c:v>111.99999999999999</c:v>
                </c:pt>
                <c:pt idx="2327">
                  <c:v>112.05</c:v>
                </c:pt>
                <c:pt idx="2328">
                  <c:v>112.1</c:v>
                </c:pt>
                <c:pt idx="2329">
                  <c:v>112.14999999999999</c:v>
                </c:pt>
                <c:pt idx="2330">
                  <c:v>112.19999999999999</c:v>
                </c:pt>
                <c:pt idx="2331">
                  <c:v>112.25</c:v>
                </c:pt>
                <c:pt idx="2332">
                  <c:v>112.3</c:v>
                </c:pt>
                <c:pt idx="2333">
                  <c:v>112.35</c:v>
                </c:pt>
                <c:pt idx="2334">
                  <c:v>112.39999999999999</c:v>
                </c:pt>
                <c:pt idx="2335">
                  <c:v>112.45</c:v>
                </c:pt>
                <c:pt idx="2336">
                  <c:v>112.49999999999999</c:v>
                </c:pt>
                <c:pt idx="2337">
                  <c:v>112.55</c:v>
                </c:pt>
                <c:pt idx="2338">
                  <c:v>112.6</c:v>
                </c:pt>
                <c:pt idx="2339">
                  <c:v>112.65</c:v>
                </c:pt>
                <c:pt idx="2340">
                  <c:v>112.69999999999999</c:v>
                </c:pt>
                <c:pt idx="2341">
                  <c:v>112.75</c:v>
                </c:pt>
                <c:pt idx="2342">
                  <c:v>112.8</c:v>
                </c:pt>
                <c:pt idx="2343">
                  <c:v>112.85</c:v>
                </c:pt>
                <c:pt idx="2344">
                  <c:v>112.89999999999999</c:v>
                </c:pt>
                <c:pt idx="2345">
                  <c:v>112.94999999999999</c:v>
                </c:pt>
                <c:pt idx="2346">
                  <c:v>113</c:v>
                </c:pt>
                <c:pt idx="2347">
                  <c:v>113.04999999999998</c:v>
                </c:pt>
                <c:pt idx="2348">
                  <c:v>113.1</c:v>
                </c:pt>
                <c:pt idx="2349">
                  <c:v>113.14999999999999</c:v>
                </c:pt>
                <c:pt idx="2350">
                  <c:v>113.19999999999999</c:v>
                </c:pt>
                <c:pt idx="2351">
                  <c:v>113.24999999999999</c:v>
                </c:pt>
                <c:pt idx="2352">
                  <c:v>113.3</c:v>
                </c:pt>
                <c:pt idx="2353">
                  <c:v>113.35</c:v>
                </c:pt>
                <c:pt idx="2354">
                  <c:v>113.39999999999999</c:v>
                </c:pt>
                <c:pt idx="2355">
                  <c:v>113.44999999999999</c:v>
                </c:pt>
                <c:pt idx="2356">
                  <c:v>113.5</c:v>
                </c:pt>
                <c:pt idx="2357">
                  <c:v>113.54999999999998</c:v>
                </c:pt>
                <c:pt idx="2358">
                  <c:v>113.6</c:v>
                </c:pt>
                <c:pt idx="2359">
                  <c:v>113.64999999999999</c:v>
                </c:pt>
                <c:pt idx="2360">
                  <c:v>113.7</c:v>
                </c:pt>
                <c:pt idx="2361">
                  <c:v>113.74999999999999</c:v>
                </c:pt>
                <c:pt idx="2362">
                  <c:v>113.8</c:v>
                </c:pt>
                <c:pt idx="2363">
                  <c:v>113.85</c:v>
                </c:pt>
                <c:pt idx="2364">
                  <c:v>113.89999999999999</c:v>
                </c:pt>
                <c:pt idx="2365">
                  <c:v>113.94999999999999</c:v>
                </c:pt>
                <c:pt idx="2366">
                  <c:v>114</c:v>
                </c:pt>
                <c:pt idx="2367">
                  <c:v>114.05</c:v>
                </c:pt>
                <c:pt idx="2368">
                  <c:v>114.1</c:v>
                </c:pt>
                <c:pt idx="2369">
                  <c:v>114.14999999999999</c:v>
                </c:pt>
                <c:pt idx="2370">
                  <c:v>114.2</c:v>
                </c:pt>
                <c:pt idx="2371">
                  <c:v>114.24999999999999</c:v>
                </c:pt>
                <c:pt idx="2372">
                  <c:v>114.3</c:v>
                </c:pt>
                <c:pt idx="2373">
                  <c:v>114.35</c:v>
                </c:pt>
                <c:pt idx="2374">
                  <c:v>114.39999999999999</c:v>
                </c:pt>
                <c:pt idx="2375">
                  <c:v>114.44999999999999</c:v>
                </c:pt>
                <c:pt idx="2376">
                  <c:v>114.49999999999999</c:v>
                </c:pt>
                <c:pt idx="2377">
                  <c:v>114.55</c:v>
                </c:pt>
                <c:pt idx="2378">
                  <c:v>114.59999999999998</c:v>
                </c:pt>
                <c:pt idx="2379">
                  <c:v>114.64999999999999</c:v>
                </c:pt>
                <c:pt idx="2380">
                  <c:v>114.69999999999999</c:v>
                </c:pt>
                <c:pt idx="2381">
                  <c:v>114.75</c:v>
                </c:pt>
                <c:pt idx="2382">
                  <c:v>114.79999999999998</c:v>
                </c:pt>
                <c:pt idx="2383">
                  <c:v>114.85</c:v>
                </c:pt>
                <c:pt idx="2384">
                  <c:v>114.89999999999999</c:v>
                </c:pt>
                <c:pt idx="2385">
                  <c:v>114.94999999999999</c:v>
                </c:pt>
                <c:pt idx="2386">
                  <c:v>114.99999999999999</c:v>
                </c:pt>
                <c:pt idx="2387">
                  <c:v>115.05</c:v>
                </c:pt>
                <c:pt idx="2388">
                  <c:v>115.1</c:v>
                </c:pt>
                <c:pt idx="2389">
                  <c:v>115.14999999999999</c:v>
                </c:pt>
                <c:pt idx="2390">
                  <c:v>115.19999999999999</c:v>
                </c:pt>
                <c:pt idx="2391">
                  <c:v>115.25</c:v>
                </c:pt>
                <c:pt idx="2392">
                  <c:v>115.29999999999998</c:v>
                </c:pt>
                <c:pt idx="2393">
                  <c:v>115.35</c:v>
                </c:pt>
                <c:pt idx="2394">
                  <c:v>115.39999999999999</c:v>
                </c:pt>
                <c:pt idx="2395">
                  <c:v>115.45</c:v>
                </c:pt>
                <c:pt idx="2396">
                  <c:v>115.49999999999999</c:v>
                </c:pt>
                <c:pt idx="2397">
                  <c:v>115.55</c:v>
                </c:pt>
                <c:pt idx="2398">
                  <c:v>115.6</c:v>
                </c:pt>
                <c:pt idx="2399">
                  <c:v>115.65</c:v>
                </c:pt>
                <c:pt idx="2400">
                  <c:v>115.69999999999999</c:v>
                </c:pt>
                <c:pt idx="2401">
                  <c:v>115.75</c:v>
                </c:pt>
                <c:pt idx="2402">
                  <c:v>115.8</c:v>
                </c:pt>
                <c:pt idx="2403">
                  <c:v>115.85</c:v>
                </c:pt>
                <c:pt idx="2404">
                  <c:v>115.89999999999999</c:v>
                </c:pt>
                <c:pt idx="2405">
                  <c:v>115.94999999999999</c:v>
                </c:pt>
                <c:pt idx="2406">
                  <c:v>116</c:v>
                </c:pt>
                <c:pt idx="2407">
                  <c:v>116.04999999999998</c:v>
                </c:pt>
                <c:pt idx="2408">
                  <c:v>116.1</c:v>
                </c:pt>
                <c:pt idx="2409">
                  <c:v>116.14999999999999</c:v>
                </c:pt>
                <c:pt idx="2410">
                  <c:v>116.19999999999999</c:v>
                </c:pt>
                <c:pt idx="2411">
                  <c:v>116.24999999999999</c:v>
                </c:pt>
                <c:pt idx="2412">
                  <c:v>116.3</c:v>
                </c:pt>
                <c:pt idx="2413">
                  <c:v>116.35</c:v>
                </c:pt>
                <c:pt idx="2414">
                  <c:v>116.39999999999999</c:v>
                </c:pt>
                <c:pt idx="2415">
                  <c:v>116.44999999999999</c:v>
                </c:pt>
                <c:pt idx="2416">
                  <c:v>116.5</c:v>
                </c:pt>
                <c:pt idx="2417">
                  <c:v>116.54999999999998</c:v>
                </c:pt>
                <c:pt idx="2418">
                  <c:v>116.6</c:v>
                </c:pt>
                <c:pt idx="2419">
                  <c:v>116.64999999999999</c:v>
                </c:pt>
                <c:pt idx="2420">
                  <c:v>116.7</c:v>
                </c:pt>
                <c:pt idx="2421">
                  <c:v>116.74999999999999</c:v>
                </c:pt>
                <c:pt idx="2422">
                  <c:v>116.8</c:v>
                </c:pt>
                <c:pt idx="2423">
                  <c:v>116.85</c:v>
                </c:pt>
                <c:pt idx="2424">
                  <c:v>116.89999999999999</c:v>
                </c:pt>
                <c:pt idx="2425">
                  <c:v>116.94999999999999</c:v>
                </c:pt>
                <c:pt idx="2426">
                  <c:v>117</c:v>
                </c:pt>
                <c:pt idx="2427">
                  <c:v>117.05</c:v>
                </c:pt>
                <c:pt idx="2428">
                  <c:v>117.1</c:v>
                </c:pt>
                <c:pt idx="2429">
                  <c:v>117.14999999999999</c:v>
                </c:pt>
                <c:pt idx="2430">
                  <c:v>117.2</c:v>
                </c:pt>
                <c:pt idx="2431">
                  <c:v>117.24999999999999</c:v>
                </c:pt>
                <c:pt idx="2432">
                  <c:v>117.3</c:v>
                </c:pt>
                <c:pt idx="2433">
                  <c:v>117.35</c:v>
                </c:pt>
                <c:pt idx="2434">
                  <c:v>117.39999999999999</c:v>
                </c:pt>
                <c:pt idx="2435">
                  <c:v>117.44999999999999</c:v>
                </c:pt>
                <c:pt idx="2436">
                  <c:v>117.49999999999999</c:v>
                </c:pt>
                <c:pt idx="2437">
                  <c:v>117.55</c:v>
                </c:pt>
                <c:pt idx="2438">
                  <c:v>117.59999999999998</c:v>
                </c:pt>
                <c:pt idx="2439">
                  <c:v>117.64999999999999</c:v>
                </c:pt>
                <c:pt idx="2440">
                  <c:v>117.69999999999999</c:v>
                </c:pt>
                <c:pt idx="2441">
                  <c:v>117.75</c:v>
                </c:pt>
                <c:pt idx="2442">
                  <c:v>117.79999999999998</c:v>
                </c:pt>
                <c:pt idx="2443">
                  <c:v>117.85</c:v>
                </c:pt>
                <c:pt idx="2444">
                  <c:v>117.89999999999999</c:v>
                </c:pt>
                <c:pt idx="2445">
                  <c:v>117.94999999999999</c:v>
                </c:pt>
                <c:pt idx="2446">
                  <c:v>117.99999999999999</c:v>
                </c:pt>
                <c:pt idx="2447">
                  <c:v>118.05</c:v>
                </c:pt>
                <c:pt idx="2448">
                  <c:v>118.1</c:v>
                </c:pt>
                <c:pt idx="2449">
                  <c:v>118.14999999999999</c:v>
                </c:pt>
                <c:pt idx="2450">
                  <c:v>118.19999999999999</c:v>
                </c:pt>
                <c:pt idx="2451">
                  <c:v>118.25</c:v>
                </c:pt>
                <c:pt idx="2452">
                  <c:v>118.29999999999998</c:v>
                </c:pt>
                <c:pt idx="2453">
                  <c:v>118.35</c:v>
                </c:pt>
                <c:pt idx="2454">
                  <c:v>118.39999999999999</c:v>
                </c:pt>
                <c:pt idx="2455">
                  <c:v>118.45</c:v>
                </c:pt>
                <c:pt idx="2456">
                  <c:v>118.49999999999999</c:v>
                </c:pt>
                <c:pt idx="2457">
                  <c:v>118.55</c:v>
                </c:pt>
                <c:pt idx="2458">
                  <c:v>118.6</c:v>
                </c:pt>
                <c:pt idx="2459">
                  <c:v>118.64999999999999</c:v>
                </c:pt>
                <c:pt idx="2460">
                  <c:v>118.69999999999999</c:v>
                </c:pt>
                <c:pt idx="2461">
                  <c:v>118.75</c:v>
                </c:pt>
                <c:pt idx="2462">
                  <c:v>118.8</c:v>
                </c:pt>
                <c:pt idx="2463">
                  <c:v>118.85</c:v>
                </c:pt>
                <c:pt idx="2464">
                  <c:v>118.89999999999999</c:v>
                </c:pt>
                <c:pt idx="2465">
                  <c:v>118.94999999999999</c:v>
                </c:pt>
                <c:pt idx="2466">
                  <c:v>118.99999999999999</c:v>
                </c:pt>
                <c:pt idx="2467">
                  <c:v>119.04999999999998</c:v>
                </c:pt>
                <c:pt idx="2468">
                  <c:v>119.1</c:v>
                </c:pt>
                <c:pt idx="2469">
                  <c:v>119.14999999999999</c:v>
                </c:pt>
                <c:pt idx="2470">
                  <c:v>119.19999999999999</c:v>
                </c:pt>
                <c:pt idx="2471">
                  <c:v>119.25</c:v>
                </c:pt>
                <c:pt idx="2472">
                  <c:v>119.29999999999998</c:v>
                </c:pt>
                <c:pt idx="2473">
                  <c:v>119.34999999999998</c:v>
                </c:pt>
                <c:pt idx="2474">
                  <c:v>119.39999999999999</c:v>
                </c:pt>
                <c:pt idx="2475">
                  <c:v>119.44999999999999</c:v>
                </c:pt>
                <c:pt idx="2476">
                  <c:v>119.5</c:v>
                </c:pt>
                <c:pt idx="2477">
                  <c:v>119.55</c:v>
                </c:pt>
                <c:pt idx="2478">
                  <c:v>119.60000000000001</c:v>
                </c:pt>
                <c:pt idx="2479">
                  <c:v>119.64999999999998</c:v>
                </c:pt>
                <c:pt idx="2480">
                  <c:v>119.69999999999999</c:v>
                </c:pt>
                <c:pt idx="2481">
                  <c:v>119.74999999999999</c:v>
                </c:pt>
                <c:pt idx="2482">
                  <c:v>119.8</c:v>
                </c:pt>
                <c:pt idx="2483">
                  <c:v>119.85</c:v>
                </c:pt>
                <c:pt idx="2484">
                  <c:v>119.9</c:v>
                </c:pt>
                <c:pt idx="2485">
                  <c:v>119.95</c:v>
                </c:pt>
                <c:pt idx="2486">
                  <c:v>119.99999999999999</c:v>
                </c:pt>
                <c:pt idx="2487">
                  <c:v>120.04999999999998</c:v>
                </c:pt>
                <c:pt idx="2488">
                  <c:v>120.1</c:v>
                </c:pt>
                <c:pt idx="2489">
                  <c:v>120.14999999999999</c:v>
                </c:pt>
                <c:pt idx="2490">
                  <c:v>120.2</c:v>
                </c:pt>
                <c:pt idx="2491">
                  <c:v>120.25</c:v>
                </c:pt>
                <c:pt idx="2492">
                  <c:v>120.30000000000001</c:v>
                </c:pt>
                <c:pt idx="2493">
                  <c:v>120.34999999999998</c:v>
                </c:pt>
                <c:pt idx="2494">
                  <c:v>120.39999999999999</c:v>
                </c:pt>
                <c:pt idx="2495">
                  <c:v>120.44999999999999</c:v>
                </c:pt>
                <c:pt idx="2496">
                  <c:v>120.49999999999999</c:v>
                </c:pt>
                <c:pt idx="2497">
                  <c:v>120.55</c:v>
                </c:pt>
                <c:pt idx="2498">
                  <c:v>120.6</c:v>
                </c:pt>
                <c:pt idx="2499">
                  <c:v>120.65</c:v>
                </c:pt>
                <c:pt idx="2500">
                  <c:v>120.69999999999997</c:v>
                </c:pt>
                <c:pt idx="2501">
                  <c:v>120.74999999999999</c:v>
                </c:pt>
                <c:pt idx="2502">
                  <c:v>120.79999999999998</c:v>
                </c:pt>
                <c:pt idx="2503">
                  <c:v>120.85</c:v>
                </c:pt>
                <c:pt idx="2504">
                  <c:v>120.89999999999999</c:v>
                </c:pt>
                <c:pt idx="2505">
                  <c:v>120.95</c:v>
                </c:pt>
                <c:pt idx="2506">
                  <c:v>121</c:v>
                </c:pt>
                <c:pt idx="2507">
                  <c:v>121.04999999999998</c:v>
                </c:pt>
                <c:pt idx="2508">
                  <c:v>121.09999999999998</c:v>
                </c:pt>
                <c:pt idx="2509">
                  <c:v>121.14999999999999</c:v>
                </c:pt>
                <c:pt idx="2510">
                  <c:v>121.19999999999999</c:v>
                </c:pt>
                <c:pt idx="2511">
                  <c:v>121.25</c:v>
                </c:pt>
                <c:pt idx="2512">
                  <c:v>121.3</c:v>
                </c:pt>
                <c:pt idx="2513">
                  <c:v>121.35000000000001</c:v>
                </c:pt>
                <c:pt idx="2514">
                  <c:v>121.39999999999998</c:v>
                </c:pt>
                <c:pt idx="2515">
                  <c:v>121.44999999999999</c:v>
                </c:pt>
                <c:pt idx="2516">
                  <c:v>121.49999999999999</c:v>
                </c:pt>
                <c:pt idx="2517">
                  <c:v>121.55</c:v>
                </c:pt>
                <c:pt idx="2518">
                  <c:v>121.6</c:v>
                </c:pt>
                <c:pt idx="2519">
                  <c:v>121.65</c:v>
                </c:pt>
                <c:pt idx="2520">
                  <c:v>121.7</c:v>
                </c:pt>
                <c:pt idx="2521">
                  <c:v>121.74999999999999</c:v>
                </c:pt>
                <c:pt idx="2522">
                  <c:v>121.79999999999998</c:v>
                </c:pt>
                <c:pt idx="2523">
                  <c:v>121.85</c:v>
                </c:pt>
                <c:pt idx="2524">
                  <c:v>121.89999999999999</c:v>
                </c:pt>
                <c:pt idx="2525">
                  <c:v>121.95</c:v>
                </c:pt>
                <c:pt idx="2526">
                  <c:v>122</c:v>
                </c:pt>
                <c:pt idx="2527">
                  <c:v>122.05</c:v>
                </c:pt>
                <c:pt idx="2528">
                  <c:v>122.09999999999998</c:v>
                </c:pt>
                <c:pt idx="2529">
                  <c:v>122.14999999999999</c:v>
                </c:pt>
                <c:pt idx="2530">
                  <c:v>122.19999999999999</c:v>
                </c:pt>
                <c:pt idx="2531">
                  <c:v>122.24999999999999</c:v>
                </c:pt>
                <c:pt idx="2532">
                  <c:v>122.3</c:v>
                </c:pt>
                <c:pt idx="2533">
                  <c:v>122.35</c:v>
                </c:pt>
                <c:pt idx="2534">
                  <c:v>122.4</c:v>
                </c:pt>
                <c:pt idx="2535">
                  <c:v>122.44999999999997</c:v>
                </c:pt>
                <c:pt idx="2536">
                  <c:v>122.49999999999999</c:v>
                </c:pt>
                <c:pt idx="2537">
                  <c:v>122.54999999999998</c:v>
                </c:pt>
                <c:pt idx="2538">
                  <c:v>122.6</c:v>
                </c:pt>
                <c:pt idx="2539">
                  <c:v>122.64999999999999</c:v>
                </c:pt>
                <c:pt idx="2540">
                  <c:v>122.7</c:v>
                </c:pt>
                <c:pt idx="2541">
                  <c:v>122.75</c:v>
                </c:pt>
                <c:pt idx="2542">
                  <c:v>122.79999999999998</c:v>
                </c:pt>
                <c:pt idx="2543">
                  <c:v>122.84999999999998</c:v>
                </c:pt>
                <c:pt idx="2544">
                  <c:v>122.89999999999999</c:v>
                </c:pt>
                <c:pt idx="2545">
                  <c:v>122.94999999999999</c:v>
                </c:pt>
                <c:pt idx="2546">
                  <c:v>123</c:v>
                </c:pt>
                <c:pt idx="2547">
                  <c:v>123.05</c:v>
                </c:pt>
                <c:pt idx="2548">
                  <c:v>123.10000000000001</c:v>
                </c:pt>
                <c:pt idx="2549">
                  <c:v>123.14999999999998</c:v>
                </c:pt>
                <c:pt idx="2550">
                  <c:v>123.19999999999999</c:v>
                </c:pt>
                <c:pt idx="2551">
                  <c:v>123.24999999999999</c:v>
                </c:pt>
                <c:pt idx="2552">
                  <c:v>123.3</c:v>
                </c:pt>
                <c:pt idx="2553">
                  <c:v>123.35</c:v>
                </c:pt>
                <c:pt idx="2554">
                  <c:v>123.4</c:v>
                </c:pt>
                <c:pt idx="2555">
                  <c:v>123.45</c:v>
                </c:pt>
                <c:pt idx="2556">
                  <c:v>123.49999999999999</c:v>
                </c:pt>
                <c:pt idx="2557">
                  <c:v>123.54999999999998</c:v>
                </c:pt>
                <c:pt idx="2558">
                  <c:v>123.6</c:v>
                </c:pt>
                <c:pt idx="2559">
                  <c:v>123.64999999999999</c:v>
                </c:pt>
                <c:pt idx="2560">
                  <c:v>123.69999999999999</c:v>
                </c:pt>
                <c:pt idx="2561">
                  <c:v>123.75</c:v>
                </c:pt>
                <c:pt idx="2562">
                  <c:v>123.8</c:v>
                </c:pt>
                <c:pt idx="2563">
                  <c:v>123.84999999999998</c:v>
                </c:pt>
                <c:pt idx="2564">
                  <c:v>123.89999999999998</c:v>
                </c:pt>
                <c:pt idx="2565">
                  <c:v>123.94999999999999</c:v>
                </c:pt>
                <c:pt idx="2566">
                  <c:v>123.99999999999999</c:v>
                </c:pt>
                <c:pt idx="2567">
                  <c:v>124.05</c:v>
                </c:pt>
                <c:pt idx="2568">
                  <c:v>124.1</c:v>
                </c:pt>
                <c:pt idx="2569">
                  <c:v>124.15</c:v>
                </c:pt>
                <c:pt idx="2570">
                  <c:v>124.19999999999997</c:v>
                </c:pt>
                <c:pt idx="2571">
                  <c:v>124.24999999999999</c:v>
                </c:pt>
                <c:pt idx="2572">
                  <c:v>124.29999999999998</c:v>
                </c:pt>
                <c:pt idx="2573">
                  <c:v>124.35</c:v>
                </c:pt>
                <c:pt idx="2574">
                  <c:v>124.39999999999999</c:v>
                </c:pt>
                <c:pt idx="2575">
                  <c:v>124.45</c:v>
                </c:pt>
                <c:pt idx="2576">
                  <c:v>124.5</c:v>
                </c:pt>
                <c:pt idx="2577">
                  <c:v>124.54999999999998</c:v>
                </c:pt>
                <c:pt idx="2578">
                  <c:v>124.59999999999998</c:v>
                </c:pt>
                <c:pt idx="2579">
                  <c:v>124.64999999999999</c:v>
                </c:pt>
                <c:pt idx="2580">
                  <c:v>124.69999999999999</c:v>
                </c:pt>
                <c:pt idx="2581">
                  <c:v>124.75</c:v>
                </c:pt>
                <c:pt idx="2582">
                  <c:v>124.8</c:v>
                </c:pt>
                <c:pt idx="2583">
                  <c:v>124.85000000000001</c:v>
                </c:pt>
                <c:pt idx="2584">
                  <c:v>124.89999999999998</c:v>
                </c:pt>
                <c:pt idx="2585">
                  <c:v>124.94999999999999</c:v>
                </c:pt>
                <c:pt idx="2586">
                  <c:v>124.99999999999999</c:v>
                </c:pt>
                <c:pt idx="2587">
                  <c:v>125.05</c:v>
                </c:pt>
                <c:pt idx="2588">
                  <c:v>125.1</c:v>
                </c:pt>
                <c:pt idx="2589">
                  <c:v>125.14999999999999</c:v>
                </c:pt>
                <c:pt idx="2590">
                  <c:v>125.2</c:v>
                </c:pt>
                <c:pt idx="2591">
                  <c:v>125.25</c:v>
                </c:pt>
                <c:pt idx="2592">
                  <c:v>125.29999999999998</c:v>
                </c:pt>
                <c:pt idx="2593">
                  <c:v>125.34999999999998</c:v>
                </c:pt>
                <c:pt idx="2594">
                  <c:v>125.39999999999999</c:v>
                </c:pt>
                <c:pt idx="2595">
                  <c:v>125.44999999999999</c:v>
                </c:pt>
                <c:pt idx="2596">
                  <c:v>125.5</c:v>
                </c:pt>
                <c:pt idx="2597">
                  <c:v>125.55</c:v>
                </c:pt>
                <c:pt idx="2598">
                  <c:v>125.60000000000001</c:v>
                </c:pt>
                <c:pt idx="2599">
                  <c:v>125.64999999999998</c:v>
                </c:pt>
                <c:pt idx="2600">
                  <c:v>125.69999999999999</c:v>
                </c:pt>
                <c:pt idx="2601">
                  <c:v>125.74999999999999</c:v>
                </c:pt>
                <c:pt idx="2602">
                  <c:v>125.8</c:v>
                </c:pt>
                <c:pt idx="2603">
                  <c:v>125.85</c:v>
                </c:pt>
                <c:pt idx="2604">
                  <c:v>125.9</c:v>
                </c:pt>
                <c:pt idx="2605">
                  <c:v>125.95</c:v>
                </c:pt>
                <c:pt idx="2606">
                  <c:v>125.99999999999999</c:v>
                </c:pt>
                <c:pt idx="2607">
                  <c:v>126.04999999999998</c:v>
                </c:pt>
                <c:pt idx="2608">
                  <c:v>126.1</c:v>
                </c:pt>
                <c:pt idx="2609">
                  <c:v>126.14999999999999</c:v>
                </c:pt>
                <c:pt idx="2610">
                  <c:v>126.2</c:v>
                </c:pt>
                <c:pt idx="2611">
                  <c:v>126.25</c:v>
                </c:pt>
                <c:pt idx="2612">
                  <c:v>126.30000000000001</c:v>
                </c:pt>
                <c:pt idx="2613">
                  <c:v>126.34999999999998</c:v>
                </c:pt>
                <c:pt idx="2614">
                  <c:v>126.39999999999999</c:v>
                </c:pt>
                <c:pt idx="2615">
                  <c:v>126.44999999999999</c:v>
                </c:pt>
                <c:pt idx="2616">
                  <c:v>126.5</c:v>
                </c:pt>
                <c:pt idx="2617">
                  <c:v>126.55</c:v>
                </c:pt>
                <c:pt idx="2618">
                  <c:v>126.6</c:v>
                </c:pt>
                <c:pt idx="2619">
                  <c:v>126.65</c:v>
                </c:pt>
                <c:pt idx="2620">
                  <c:v>126.69999999999999</c:v>
                </c:pt>
                <c:pt idx="2621">
                  <c:v>126.74999999999999</c:v>
                </c:pt>
                <c:pt idx="2622">
                  <c:v>126.79999999999998</c:v>
                </c:pt>
                <c:pt idx="2623">
                  <c:v>126.85</c:v>
                </c:pt>
                <c:pt idx="2624">
                  <c:v>126.89999999999999</c:v>
                </c:pt>
                <c:pt idx="2625">
                  <c:v>126.95</c:v>
                </c:pt>
                <c:pt idx="2626">
                  <c:v>127</c:v>
                </c:pt>
                <c:pt idx="2627">
                  <c:v>127.04999999999998</c:v>
                </c:pt>
                <c:pt idx="2628">
                  <c:v>127.09999999999998</c:v>
                </c:pt>
                <c:pt idx="2629">
                  <c:v>127.14999999999999</c:v>
                </c:pt>
                <c:pt idx="2630">
                  <c:v>127.19999999999999</c:v>
                </c:pt>
                <c:pt idx="2631">
                  <c:v>127.25</c:v>
                </c:pt>
                <c:pt idx="2632">
                  <c:v>127.3</c:v>
                </c:pt>
                <c:pt idx="2633">
                  <c:v>127.35000000000001</c:v>
                </c:pt>
                <c:pt idx="2634">
                  <c:v>127.39999999999998</c:v>
                </c:pt>
                <c:pt idx="2635">
                  <c:v>127.44999999999999</c:v>
                </c:pt>
                <c:pt idx="2636">
                  <c:v>127.49999999999999</c:v>
                </c:pt>
                <c:pt idx="2637">
                  <c:v>127.55</c:v>
                </c:pt>
                <c:pt idx="2638">
                  <c:v>127.6</c:v>
                </c:pt>
                <c:pt idx="2639">
                  <c:v>127.65</c:v>
                </c:pt>
                <c:pt idx="2640">
                  <c:v>127.7</c:v>
                </c:pt>
                <c:pt idx="2641">
                  <c:v>127.74999999999999</c:v>
                </c:pt>
                <c:pt idx="2642">
                  <c:v>127.79999999999998</c:v>
                </c:pt>
                <c:pt idx="2643">
                  <c:v>127.85</c:v>
                </c:pt>
                <c:pt idx="2644">
                  <c:v>127.89999999999999</c:v>
                </c:pt>
                <c:pt idx="2645">
                  <c:v>127.95</c:v>
                </c:pt>
                <c:pt idx="2646">
                  <c:v>128</c:v>
                </c:pt>
                <c:pt idx="2647">
                  <c:v>128.05000000000001</c:v>
                </c:pt>
                <c:pt idx="2648">
                  <c:v>128.1</c:v>
                </c:pt>
                <c:pt idx="2649">
                  <c:v>128.14999999999998</c:v>
                </c:pt>
                <c:pt idx="2650">
                  <c:v>128.19999999999999</c:v>
                </c:pt>
                <c:pt idx="2651">
                  <c:v>128.25</c:v>
                </c:pt>
                <c:pt idx="2652">
                  <c:v>128.29999999999998</c:v>
                </c:pt>
                <c:pt idx="2653">
                  <c:v>128.35</c:v>
                </c:pt>
                <c:pt idx="2654">
                  <c:v>128.4</c:v>
                </c:pt>
                <c:pt idx="2655">
                  <c:v>128.44999999999999</c:v>
                </c:pt>
                <c:pt idx="2656">
                  <c:v>128.49999999999997</c:v>
                </c:pt>
                <c:pt idx="2657">
                  <c:v>128.54999999999998</c:v>
                </c:pt>
                <c:pt idx="2658">
                  <c:v>128.6</c:v>
                </c:pt>
                <c:pt idx="2659">
                  <c:v>128.65</c:v>
                </c:pt>
                <c:pt idx="2660">
                  <c:v>128.69999999999999</c:v>
                </c:pt>
                <c:pt idx="2661">
                  <c:v>128.75</c:v>
                </c:pt>
                <c:pt idx="2662">
                  <c:v>128.79999999999998</c:v>
                </c:pt>
                <c:pt idx="2663">
                  <c:v>128.85</c:v>
                </c:pt>
                <c:pt idx="2664">
                  <c:v>128.89999999999998</c:v>
                </c:pt>
                <c:pt idx="2665">
                  <c:v>128.94999999999999</c:v>
                </c:pt>
                <c:pt idx="2666">
                  <c:v>129</c:v>
                </c:pt>
                <c:pt idx="2667">
                  <c:v>129.05000000000001</c:v>
                </c:pt>
                <c:pt idx="2668">
                  <c:v>129.1</c:v>
                </c:pt>
                <c:pt idx="2669">
                  <c:v>129.14999999999998</c:v>
                </c:pt>
                <c:pt idx="2670">
                  <c:v>129.19999999999999</c:v>
                </c:pt>
                <c:pt idx="2671">
                  <c:v>129.25</c:v>
                </c:pt>
                <c:pt idx="2672">
                  <c:v>129.29999999999998</c:v>
                </c:pt>
                <c:pt idx="2673">
                  <c:v>129.35</c:v>
                </c:pt>
                <c:pt idx="2674">
                  <c:v>129.4</c:v>
                </c:pt>
                <c:pt idx="2675">
                  <c:v>129.45000000000002</c:v>
                </c:pt>
                <c:pt idx="2676">
                  <c:v>129.49999999999997</c:v>
                </c:pt>
                <c:pt idx="2677">
                  <c:v>129.54999999999998</c:v>
                </c:pt>
                <c:pt idx="2678">
                  <c:v>129.6</c:v>
                </c:pt>
                <c:pt idx="2679">
                  <c:v>129.65</c:v>
                </c:pt>
                <c:pt idx="2680">
                  <c:v>129.69999999999999</c:v>
                </c:pt>
                <c:pt idx="2681">
                  <c:v>129.75</c:v>
                </c:pt>
                <c:pt idx="2682">
                  <c:v>129.80000000000001</c:v>
                </c:pt>
                <c:pt idx="2683">
                  <c:v>129.84999999999997</c:v>
                </c:pt>
                <c:pt idx="2684">
                  <c:v>129.89999999999998</c:v>
                </c:pt>
                <c:pt idx="2685">
                  <c:v>129.94999999999999</c:v>
                </c:pt>
                <c:pt idx="2686">
                  <c:v>130</c:v>
                </c:pt>
                <c:pt idx="2687">
                  <c:v>130.04999999999998</c:v>
                </c:pt>
                <c:pt idx="2688">
                  <c:v>130.1</c:v>
                </c:pt>
                <c:pt idx="2689">
                  <c:v>130.15</c:v>
                </c:pt>
                <c:pt idx="2690">
                  <c:v>130.19999999999999</c:v>
                </c:pt>
                <c:pt idx="2691">
                  <c:v>130.24999999999997</c:v>
                </c:pt>
                <c:pt idx="2692">
                  <c:v>130.29999999999998</c:v>
                </c:pt>
                <c:pt idx="2693">
                  <c:v>130.35</c:v>
                </c:pt>
                <c:pt idx="2694">
                  <c:v>130.4</c:v>
                </c:pt>
                <c:pt idx="2695">
                  <c:v>130.44999999999999</c:v>
                </c:pt>
                <c:pt idx="2696">
                  <c:v>130.5</c:v>
                </c:pt>
                <c:pt idx="2697">
                  <c:v>130.54999999999998</c:v>
                </c:pt>
                <c:pt idx="2698">
                  <c:v>130.6</c:v>
                </c:pt>
                <c:pt idx="2699">
                  <c:v>130.64999999999998</c:v>
                </c:pt>
                <c:pt idx="2700">
                  <c:v>130.69999999999999</c:v>
                </c:pt>
                <c:pt idx="2701">
                  <c:v>130.75</c:v>
                </c:pt>
                <c:pt idx="2702">
                  <c:v>130.80000000000001</c:v>
                </c:pt>
                <c:pt idx="2703">
                  <c:v>130.85</c:v>
                </c:pt>
                <c:pt idx="2704">
                  <c:v>130.89999999999998</c:v>
                </c:pt>
                <c:pt idx="2705">
                  <c:v>130.94999999999999</c:v>
                </c:pt>
                <c:pt idx="2706">
                  <c:v>131</c:v>
                </c:pt>
                <c:pt idx="2707">
                  <c:v>131.04999999999998</c:v>
                </c:pt>
                <c:pt idx="2708">
                  <c:v>131.1</c:v>
                </c:pt>
                <c:pt idx="2709">
                  <c:v>131.15</c:v>
                </c:pt>
                <c:pt idx="2710">
                  <c:v>131.19999999999999</c:v>
                </c:pt>
                <c:pt idx="2711">
                  <c:v>131.24999999999997</c:v>
                </c:pt>
                <c:pt idx="2712">
                  <c:v>131.29999999999998</c:v>
                </c:pt>
                <c:pt idx="2713">
                  <c:v>131.35</c:v>
                </c:pt>
                <c:pt idx="2714">
                  <c:v>131.39999999999998</c:v>
                </c:pt>
                <c:pt idx="2715">
                  <c:v>131.44999999999999</c:v>
                </c:pt>
                <c:pt idx="2716">
                  <c:v>131.5</c:v>
                </c:pt>
                <c:pt idx="2717">
                  <c:v>131.55000000000001</c:v>
                </c:pt>
                <c:pt idx="2718">
                  <c:v>131.59999999999997</c:v>
                </c:pt>
                <c:pt idx="2719">
                  <c:v>131.64999999999998</c:v>
                </c:pt>
                <c:pt idx="2720">
                  <c:v>131.69999999999999</c:v>
                </c:pt>
                <c:pt idx="2721">
                  <c:v>131.75</c:v>
                </c:pt>
                <c:pt idx="2722">
                  <c:v>131.79999999999998</c:v>
                </c:pt>
                <c:pt idx="2723">
                  <c:v>131.85</c:v>
                </c:pt>
                <c:pt idx="2724">
                  <c:v>131.9</c:v>
                </c:pt>
                <c:pt idx="2725">
                  <c:v>131.94999999999999</c:v>
                </c:pt>
                <c:pt idx="2726">
                  <c:v>131.99999999999997</c:v>
                </c:pt>
                <c:pt idx="2727">
                  <c:v>132.04999999999998</c:v>
                </c:pt>
                <c:pt idx="2728">
                  <c:v>132.1</c:v>
                </c:pt>
                <c:pt idx="2729">
                  <c:v>132.15</c:v>
                </c:pt>
                <c:pt idx="2730">
                  <c:v>132.19999999999999</c:v>
                </c:pt>
                <c:pt idx="2731">
                  <c:v>132.25</c:v>
                </c:pt>
                <c:pt idx="2732">
                  <c:v>132.29999999999998</c:v>
                </c:pt>
                <c:pt idx="2733">
                  <c:v>132.35</c:v>
                </c:pt>
                <c:pt idx="2734">
                  <c:v>132.39999999999998</c:v>
                </c:pt>
                <c:pt idx="2735">
                  <c:v>132.44999999999999</c:v>
                </c:pt>
                <c:pt idx="2736">
                  <c:v>132.5</c:v>
                </c:pt>
                <c:pt idx="2737">
                  <c:v>132.55000000000001</c:v>
                </c:pt>
                <c:pt idx="2738">
                  <c:v>132.6</c:v>
                </c:pt>
                <c:pt idx="2739">
                  <c:v>132.65</c:v>
                </c:pt>
                <c:pt idx="2740">
                  <c:v>132.69999999999999</c:v>
                </c:pt>
                <c:pt idx="2741">
                  <c:v>132.75</c:v>
                </c:pt>
                <c:pt idx="2742">
                  <c:v>132.79999999999998</c:v>
                </c:pt>
                <c:pt idx="2743">
                  <c:v>132.85</c:v>
                </c:pt>
                <c:pt idx="2744">
                  <c:v>132.9</c:v>
                </c:pt>
                <c:pt idx="2745">
                  <c:v>132.94999999999999</c:v>
                </c:pt>
                <c:pt idx="2746">
                  <c:v>133</c:v>
                </c:pt>
                <c:pt idx="2747">
                  <c:v>133.04999999999998</c:v>
                </c:pt>
                <c:pt idx="2748">
                  <c:v>133.1</c:v>
                </c:pt>
                <c:pt idx="2749">
                  <c:v>133.14999999999998</c:v>
                </c:pt>
                <c:pt idx="2750">
                  <c:v>133.19999999999999</c:v>
                </c:pt>
                <c:pt idx="2751">
                  <c:v>133.25</c:v>
                </c:pt>
                <c:pt idx="2752">
                  <c:v>133.30000000000001</c:v>
                </c:pt>
                <c:pt idx="2753">
                  <c:v>133.35</c:v>
                </c:pt>
                <c:pt idx="2754">
                  <c:v>133.39999999999998</c:v>
                </c:pt>
                <c:pt idx="2755">
                  <c:v>133.44999999999999</c:v>
                </c:pt>
                <c:pt idx="2756">
                  <c:v>133.5</c:v>
                </c:pt>
                <c:pt idx="2757">
                  <c:v>133.54999999999998</c:v>
                </c:pt>
                <c:pt idx="2758">
                  <c:v>133.6</c:v>
                </c:pt>
                <c:pt idx="2759">
                  <c:v>133.65</c:v>
                </c:pt>
                <c:pt idx="2760">
                  <c:v>133.70000000000002</c:v>
                </c:pt>
                <c:pt idx="2761">
                  <c:v>133.74999999999997</c:v>
                </c:pt>
                <c:pt idx="2762">
                  <c:v>133.79999999999998</c:v>
                </c:pt>
                <c:pt idx="2763">
                  <c:v>133.85</c:v>
                </c:pt>
                <c:pt idx="2764">
                  <c:v>133.9</c:v>
                </c:pt>
                <c:pt idx="2765">
                  <c:v>133.94999999999999</c:v>
                </c:pt>
                <c:pt idx="2766">
                  <c:v>134</c:v>
                </c:pt>
                <c:pt idx="2767">
                  <c:v>134.05000000000001</c:v>
                </c:pt>
                <c:pt idx="2768">
                  <c:v>134.1</c:v>
                </c:pt>
                <c:pt idx="2769">
                  <c:v>134.14999999999998</c:v>
                </c:pt>
                <c:pt idx="2770">
                  <c:v>134.19999999999999</c:v>
                </c:pt>
                <c:pt idx="2771">
                  <c:v>134.25</c:v>
                </c:pt>
                <c:pt idx="2772">
                  <c:v>134.29999999999998</c:v>
                </c:pt>
                <c:pt idx="2773">
                  <c:v>134.35</c:v>
                </c:pt>
                <c:pt idx="2774">
                  <c:v>134.4</c:v>
                </c:pt>
                <c:pt idx="2775">
                  <c:v>134.44999999999999</c:v>
                </c:pt>
                <c:pt idx="2776">
                  <c:v>134.49999999999997</c:v>
                </c:pt>
                <c:pt idx="2777">
                  <c:v>134.54999999999998</c:v>
                </c:pt>
                <c:pt idx="2778">
                  <c:v>134.6</c:v>
                </c:pt>
                <c:pt idx="2779">
                  <c:v>134.65</c:v>
                </c:pt>
                <c:pt idx="2780">
                  <c:v>134.69999999999999</c:v>
                </c:pt>
                <c:pt idx="2781">
                  <c:v>134.75</c:v>
                </c:pt>
                <c:pt idx="2782">
                  <c:v>134.79999999999998</c:v>
                </c:pt>
                <c:pt idx="2783">
                  <c:v>134.85</c:v>
                </c:pt>
                <c:pt idx="2784">
                  <c:v>134.89999999999998</c:v>
                </c:pt>
                <c:pt idx="2785">
                  <c:v>134.94999999999999</c:v>
                </c:pt>
                <c:pt idx="2786">
                  <c:v>135</c:v>
                </c:pt>
                <c:pt idx="2787">
                  <c:v>135.05000000000001</c:v>
                </c:pt>
                <c:pt idx="2788">
                  <c:v>135.1</c:v>
                </c:pt>
                <c:pt idx="2789">
                  <c:v>135.14999999999998</c:v>
                </c:pt>
                <c:pt idx="2790">
                  <c:v>135.19999999999999</c:v>
                </c:pt>
                <c:pt idx="2791">
                  <c:v>135.25</c:v>
                </c:pt>
                <c:pt idx="2792">
                  <c:v>135.29999999999998</c:v>
                </c:pt>
                <c:pt idx="2793">
                  <c:v>135.35</c:v>
                </c:pt>
                <c:pt idx="2794">
                  <c:v>135.4</c:v>
                </c:pt>
                <c:pt idx="2795">
                  <c:v>135.45000000000002</c:v>
                </c:pt>
                <c:pt idx="2796">
                  <c:v>135.49999999999997</c:v>
                </c:pt>
                <c:pt idx="2797">
                  <c:v>135.54999999999998</c:v>
                </c:pt>
                <c:pt idx="2798">
                  <c:v>135.6</c:v>
                </c:pt>
                <c:pt idx="2799">
                  <c:v>135.65</c:v>
                </c:pt>
                <c:pt idx="2800">
                  <c:v>135.69999999999999</c:v>
                </c:pt>
                <c:pt idx="2801">
                  <c:v>135.75</c:v>
                </c:pt>
                <c:pt idx="2802">
                  <c:v>135.80000000000001</c:v>
                </c:pt>
                <c:pt idx="2803">
                  <c:v>135.85</c:v>
                </c:pt>
                <c:pt idx="2804">
                  <c:v>135.89999999999998</c:v>
                </c:pt>
                <c:pt idx="2805">
                  <c:v>135.94999999999999</c:v>
                </c:pt>
                <c:pt idx="2806">
                  <c:v>136</c:v>
                </c:pt>
                <c:pt idx="2807">
                  <c:v>136.04999999999998</c:v>
                </c:pt>
                <c:pt idx="2808">
                  <c:v>136.1</c:v>
                </c:pt>
                <c:pt idx="2809">
                  <c:v>136.15</c:v>
                </c:pt>
                <c:pt idx="2810">
                  <c:v>136.19999999999999</c:v>
                </c:pt>
                <c:pt idx="2811">
                  <c:v>136.24999999999997</c:v>
                </c:pt>
                <c:pt idx="2812">
                  <c:v>136.29999999999998</c:v>
                </c:pt>
                <c:pt idx="2813">
                  <c:v>136.35</c:v>
                </c:pt>
                <c:pt idx="2814">
                  <c:v>136.4</c:v>
                </c:pt>
                <c:pt idx="2815">
                  <c:v>136.44999999999999</c:v>
                </c:pt>
                <c:pt idx="2816">
                  <c:v>136.5</c:v>
                </c:pt>
                <c:pt idx="2817">
                  <c:v>136.54999999999998</c:v>
                </c:pt>
                <c:pt idx="2818">
                  <c:v>136.6</c:v>
                </c:pt>
                <c:pt idx="2819">
                  <c:v>136.64999999999998</c:v>
                </c:pt>
                <c:pt idx="2820">
                  <c:v>136.69999999999999</c:v>
                </c:pt>
                <c:pt idx="2821">
                  <c:v>136.75</c:v>
                </c:pt>
                <c:pt idx="2822">
                  <c:v>136.80000000000001</c:v>
                </c:pt>
                <c:pt idx="2823">
                  <c:v>136.85</c:v>
                </c:pt>
                <c:pt idx="2824">
                  <c:v>136.89999999999998</c:v>
                </c:pt>
                <c:pt idx="2825">
                  <c:v>136.94999999999999</c:v>
                </c:pt>
                <c:pt idx="2826">
                  <c:v>137</c:v>
                </c:pt>
                <c:pt idx="2827">
                  <c:v>137.04999999999998</c:v>
                </c:pt>
                <c:pt idx="2828">
                  <c:v>137.1</c:v>
                </c:pt>
                <c:pt idx="2829">
                  <c:v>137.15</c:v>
                </c:pt>
                <c:pt idx="2830">
                  <c:v>137.19999999999999</c:v>
                </c:pt>
                <c:pt idx="2831">
                  <c:v>137.24999999999997</c:v>
                </c:pt>
                <c:pt idx="2832">
                  <c:v>137.29999999999998</c:v>
                </c:pt>
                <c:pt idx="2833">
                  <c:v>137.35</c:v>
                </c:pt>
                <c:pt idx="2834">
                  <c:v>137.39999999999998</c:v>
                </c:pt>
                <c:pt idx="2835">
                  <c:v>137.44999999999999</c:v>
                </c:pt>
                <c:pt idx="2836">
                  <c:v>137.5</c:v>
                </c:pt>
                <c:pt idx="2837">
                  <c:v>137.55000000000001</c:v>
                </c:pt>
                <c:pt idx="2838">
                  <c:v>137.59999999999997</c:v>
                </c:pt>
                <c:pt idx="2839">
                  <c:v>137.64999999999998</c:v>
                </c:pt>
                <c:pt idx="2840">
                  <c:v>137.69999999999999</c:v>
                </c:pt>
                <c:pt idx="2841">
                  <c:v>137.75</c:v>
                </c:pt>
                <c:pt idx="2842">
                  <c:v>137.79999999999998</c:v>
                </c:pt>
                <c:pt idx="2843">
                  <c:v>137.85</c:v>
                </c:pt>
                <c:pt idx="2844">
                  <c:v>137.9</c:v>
                </c:pt>
                <c:pt idx="2845">
                  <c:v>137.94999999999999</c:v>
                </c:pt>
                <c:pt idx="2846">
                  <c:v>137.99999999999997</c:v>
                </c:pt>
                <c:pt idx="2847">
                  <c:v>138.04999999999998</c:v>
                </c:pt>
                <c:pt idx="2848">
                  <c:v>138.1</c:v>
                </c:pt>
                <c:pt idx="2849">
                  <c:v>138.15</c:v>
                </c:pt>
                <c:pt idx="2850">
                  <c:v>138.19999999999999</c:v>
                </c:pt>
                <c:pt idx="2851">
                  <c:v>138.25</c:v>
                </c:pt>
                <c:pt idx="2852">
                  <c:v>138.29999999999998</c:v>
                </c:pt>
                <c:pt idx="2853">
                  <c:v>138.35</c:v>
                </c:pt>
                <c:pt idx="2854">
                  <c:v>138.39999999999998</c:v>
                </c:pt>
                <c:pt idx="2855">
                  <c:v>138.44999999999999</c:v>
                </c:pt>
                <c:pt idx="2856">
                  <c:v>138.5</c:v>
                </c:pt>
                <c:pt idx="2857">
                  <c:v>138.55000000000001</c:v>
                </c:pt>
                <c:pt idx="2858">
                  <c:v>138.6</c:v>
                </c:pt>
                <c:pt idx="2859">
                  <c:v>138.64999999999998</c:v>
                </c:pt>
                <c:pt idx="2860">
                  <c:v>138.69999999999999</c:v>
                </c:pt>
                <c:pt idx="2861">
                  <c:v>138.75</c:v>
                </c:pt>
                <c:pt idx="2862">
                  <c:v>138.79999999999998</c:v>
                </c:pt>
                <c:pt idx="2863">
                  <c:v>138.85</c:v>
                </c:pt>
                <c:pt idx="2864">
                  <c:v>138.9</c:v>
                </c:pt>
                <c:pt idx="2865">
                  <c:v>138.94999999999999</c:v>
                </c:pt>
                <c:pt idx="2866">
                  <c:v>138.99999999999997</c:v>
                </c:pt>
                <c:pt idx="2867">
                  <c:v>139.04999999999998</c:v>
                </c:pt>
                <c:pt idx="2868">
                  <c:v>139.1</c:v>
                </c:pt>
                <c:pt idx="2869">
                  <c:v>139.14999999999998</c:v>
                </c:pt>
                <c:pt idx="2870">
                  <c:v>139.19999999999999</c:v>
                </c:pt>
                <c:pt idx="2871">
                  <c:v>139.25</c:v>
                </c:pt>
                <c:pt idx="2872">
                  <c:v>139.30000000000001</c:v>
                </c:pt>
                <c:pt idx="2873">
                  <c:v>139.34999999999997</c:v>
                </c:pt>
                <c:pt idx="2874">
                  <c:v>139.39999999999998</c:v>
                </c:pt>
                <c:pt idx="2875">
                  <c:v>139.44999999999999</c:v>
                </c:pt>
                <c:pt idx="2876">
                  <c:v>139.5</c:v>
                </c:pt>
                <c:pt idx="2877">
                  <c:v>139.54999999999998</c:v>
                </c:pt>
                <c:pt idx="2878">
                  <c:v>139.6</c:v>
                </c:pt>
                <c:pt idx="2879">
                  <c:v>139.65</c:v>
                </c:pt>
                <c:pt idx="2880">
                  <c:v>139.69999999999999</c:v>
                </c:pt>
                <c:pt idx="2881">
                  <c:v>139.74999999999997</c:v>
                </c:pt>
                <c:pt idx="2882">
                  <c:v>139.79999999999998</c:v>
                </c:pt>
                <c:pt idx="2883">
                  <c:v>139.85</c:v>
                </c:pt>
                <c:pt idx="2884">
                  <c:v>139.9</c:v>
                </c:pt>
                <c:pt idx="2885">
                  <c:v>139.94999999999999</c:v>
                </c:pt>
                <c:pt idx="2886">
                  <c:v>140</c:v>
                </c:pt>
                <c:pt idx="2887">
                  <c:v>140.04999999999998</c:v>
                </c:pt>
                <c:pt idx="2888">
                  <c:v>140.1</c:v>
                </c:pt>
                <c:pt idx="2889">
                  <c:v>140.14999999999998</c:v>
                </c:pt>
                <c:pt idx="2890">
                  <c:v>140.19999999999999</c:v>
                </c:pt>
                <c:pt idx="2891">
                  <c:v>140.25</c:v>
                </c:pt>
                <c:pt idx="2892">
                  <c:v>140.29999999999998</c:v>
                </c:pt>
                <c:pt idx="2893">
                  <c:v>140.35</c:v>
                </c:pt>
                <c:pt idx="2894">
                  <c:v>140.4</c:v>
                </c:pt>
                <c:pt idx="2895">
                  <c:v>140.44999999999999</c:v>
                </c:pt>
                <c:pt idx="2896">
                  <c:v>140.49999999999997</c:v>
                </c:pt>
                <c:pt idx="2897">
                  <c:v>140.54999999999998</c:v>
                </c:pt>
                <c:pt idx="2898">
                  <c:v>140.6</c:v>
                </c:pt>
                <c:pt idx="2899">
                  <c:v>140.65</c:v>
                </c:pt>
                <c:pt idx="2900">
                  <c:v>140.69999999999999</c:v>
                </c:pt>
                <c:pt idx="2901">
                  <c:v>140.75</c:v>
                </c:pt>
                <c:pt idx="2902">
                  <c:v>140.79999999999998</c:v>
                </c:pt>
                <c:pt idx="2903">
                  <c:v>140.85</c:v>
                </c:pt>
                <c:pt idx="2904">
                  <c:v>140.89999999999998</c:v>
                </c:pt>
                <c:pt idx="2905">
                  <c:v>140.94999999999999</c:v>
                </c:pt>
                <c:pt idx="2906">
                  <c:v>141</c:v>
                </c:pt>
                <c:pt idx="2907">
                  <c:v>141.05000000000001</c:v>
                </c:pt>
                <c:pt idx="2908">
                  <c:v>141.1</c:v>
                </c:pt>
                <c:pt idx="2909">
                  <c:v>141.14999999999998</c:v>
                </c:pt>
                <c:pt idx="2910">
                  <c:v>141.19999999999999</c:v>
                </c:pt>
                <c:pt idx="2911">
                  <c:v>141.25</c:v>
                </c:pt>
                <c:pt idx="2912">
                  <c:v>141.29999999999998</c:v>
                </c:pt>
                <c:pt idx="2913">
                  <c:v>141.35</c:v>
                </c:pt>
                <c:pt idx="2914">
                  <c:v>141.4</c:v>
                </c:pt>
                <c:pt idx="2915">
                  <c:v>141.45000000000002</c:v>
                </c:pt>
                <c:pt idx="2916">
                  <c:v>141.49999999999997</c:v>
                </c:pt>
                <c:pt idx="2917">
                  <c:v>141.54999999999998</c:v>
                </c:pt>
                <c:pt idx="2918">
                  <c:v>141.6</c:v>
                </c:pt>
                <c:pt idx="2919">
                  <c:v>141.65</c:v>
                </c:pt>
                <c:pt idx="2920">
                  <c:v>141.69999999999999</c:v>
                </c:pt>
                <c:pt idx="2921">
                  <c:v>141.75</c:v>
                </c:pt>
                <c:pt idx="2922">
                  <c:v>141.80000000000001</c:v>
                </c:pt>
                <c:pt idx="2923">
                  <c:v>141.85</c:v>
                </c:pt>
                <c:pt idx="2924">
                  <c:v>141.89999999999998</c:v>
                </c:pt>
                <c:pt idx="2925">
                  <c:v>141.94999999999999</c:v>
                </c:pt>
                <c:pt idx="2926">
                  <c:v>142</c:v>
                </c:pt>
                <c:pt idx="2927">
                  <c:v>142.04999999999998</c:v>
                </c:pt>
                <c:pt idx="2928">
                  <c:v>142.1</c:v>
                </c:pt>
                <c:pt idx="2929">
                  <c:v>142.15</c:v>
                </c:pt>
                <c:pt idx="2930">
                  <c:v>142.19999999999999</c:v>
                </c:pt>
                <c:pt idx="2931">
                  <c:v>142.24999999999997</c:v>
                </c:pt>
                <c:pt idx="2932">
                  <c:v>142.29999999999998</c:v>
                </c:pt>
                <c:pt idx="2933">
                  <c:v>142.35</c:v>
                </c:pt>
                <c:pt idx="2934">
                  <c:v>142.4</c:v>
                </c:pt>
                <c:pt idx="2935">
                  <c:v>142.44999999999999</c:v>
                </c:pt>
                <c:pt idx="2936">
                  <c:v>142.5</c:v>
                </c:pt>
                <c:pt idx="2937">
                  <c:v>142.54999999999998</c:v>
                </c:pt>
                <c:pt idx="2938">
                  <c:v>142.6</c:v>
                </c:pt>
                <c:pt idx="2939">
                  <c:v>142.64999999999998</c:v>
                </c:pt>
                <c:pt idx="2940">
                  <c:v>142.69999999999999</c:v>
                </c:pt>
                <c:pt idx="2941">
                  <c:v>142.75</c:v>
                </c:pt>
                <c:pt idx="2942">
                  <c:v>142.80000000000001</c:v>
                </c:pt>
                <c:pt idx="2943">
                  <c:v>142.85</c:v>
                </c:pt>
                <c:pt idx="2944">
                  <c:v>142.89999999999998</c:v>
                </c:pt>
                <c:pt idx="2945">
                  <c:v>142.94999999999999</c:v>
                </c:pt>
                <c:pt idx="2946">
                  <c:v>143</c:v>
                </c:pt>
                <c:pt idx="2947">
                  <c:v>143.04999999999998</c:v>
                </c:pt>
                <c:pt idx="2948">
                  <c:v>143.1</c:v>
                </c:pt>
                <c:pt idx="2949">
                  <c:v>143.15</c:v>
                </c:pt>
                <c:pt idx="2950">
                  <c:v>143.19999999999999</c:v>
                </c:pt>
                <c:pt idx="2951">
                  <c:v>143.24999999999997</c:v>
                </c:pt>
                <c:pt idx="2952">
                  <c:v>143.29999999999998</c:v>
                </c:pt>
                <c:pt idx="2953">
                  <c:v>143.35</c:v>
                </c:pt>
                <c:pt idx="2954">
                  <c:v>143.39999999999998</c:v>
                </c:pt>
                <c:pt idx="2955">
                  <c:v>143.44999999999999</c:v>
                </c:pt>
                <c:pt idx="2956">
                  <c:v>143.5</c:v>
                </c:pt>
                <c:pt idx="2957">
                  <c:v>143.55000000000001</c:v>
                </c:pt>
                <c:pt idx="2958">
                  <c:v>143.59999999999997</c:v>
                </c:pt>
                <c:pt idx="2959">
                  <c:v>143.64999999999998</c:v>
                </c:pt>
                <c:pt idx="2960">
                  <c:v>143.69999999999999</c:v>
                </c:pt>
                <c:pt idx="2961">
                  <c:v>143.75</c:v>
                </c:pt>
                <c:pt idx="2962">
                  <c:v>143.79999999999998</c:v>
                </c:pt>
                <c:pt idx="2963">
                  <c:v>143.85</c:v>
                </c:pt>
                <c:pt idx="2964">
                  <c:v>143.9</c:v>
                </c:pt>
                <c:pt idx="2965">
                  <c:v>143.94999999999999</c:v>
                </c:pt>
                <c:pt idx="2966">
                  <c:v>143.99999999999997</c:v>
                </c:pt>
                <c:pt idx="2967">
                  <c:v>144.04999999999998</c:v>
                </c:pt>
                <c:pt idx="2968">
                  <c:v>144.1</c:v>
                </c:pt>
                <c:pt idx="2969">
                  <c:v>144.15</c:v>
                </c:pt>
                <c:pt idx="2970">
                  <c:v>144.19999999999999</c:v>
                </c:pt>
                <c:pt idx="2971">
                  <c:v>144.25</c:v>
                </c:pt>
                <c:pt idx="2972">
                  <c:v>144.29999999999998</c:v>
                </c:pt>
                <c:pt idx="2973">
                  <c:v>144.35</c:v>
                </c:pt>
                <c:pt idx="2974">
                  <c:v>144.39999999999998</c:v>
                </c:pt>
                <c:pt idx="2975">
                  <c:v>144.44999999999999</c:v>
                </c:pt>
                <c:pt idx="2976">
                  <c:v>144.5</c:v>
                </c:pt>
                <c:pt idx="2977">
                  <c:v>144.55000000000001</c:v>
                </c:pt>
                <c:pt idx="2978">
                  <c:v>144.6</c:v>
                </c:pt>
                <c:pt idx="2979">
                  <c:v>144.64999999999998</c:v>
                </c:pt>
                <c:pt idx="2980">
                  <c:v>144.69999999999999</c:v>
                </c:pt>
                <c:pt idx="2981">
                  <c:v>144.75</c:v>
                </c:pt>
                <c:pt idx="2982">
                  <c:v>144.79999999999998</c:v>
                </c:pt>
                <c:pt idx="2983">
                  <c:v>144.85</c:v>
                </c:pt>
                <c:pt idx="2984">
                  <c:v>144.9</c:v>
                </c:pt>
                <c:pt idx="2985">
                  <c:v>144.94999999999999</c:v>
                </c:pt>
                <c:pt idx="2986">
                  <c:v>144.99999999999997</c:v>
                </c:pt>
                <c:pt idx="2987">
                  <c:v>145.04999999999998</c:v>
                </c:pt>
                <c:pt idx="2988">
                  <c:v>145.1</c:v>
                </c:pt>
                <c:pt idx="2989">
                  <c:v>145.14999999999998</c:v>
                </c:pt>
                <c:pt idx="2990">
                  <c:v>145.19999999999999</c:v>
                </c:pt>
                <c:pt idx="2991">
                  <c:v>145.25</c:v>
                </c:pt>
                <c:pt idx="2992">
                  <c:v>145.30000000000001</c:v>
                </c:pt>
                <c:pt idx="2993">
                  <c:v>145.34999999999997</c:v>
                </c:pt>
                <c:pt idx="2994">
                  <c:v>145.39999999999998</c:v>
                </c:pt>
                <c:pt idx="2995">
                  <c:v>145.44999999999999</c:v>
                </c:pt>
                <c:pt idx="2996">
                  <c:v>145.5</c:v>
                </c:pt>
                <c:pt idx="2997">
                  <c:v>145.54999999999998</c:v>
                </c:pt>
                <c:pt idx="2998">
                  <c:v>145.6</c:v>
                </c:pt>
                <c:pt idx="2999">
                  <c:v>145.65</c:v>
                </c:pt>
                <c:pt idx="3000">
                  <c:v>145.69999999999999</c:v>
                </c:pt>
                <c:pt idx="3001">
                  <c:v>145.74999999999997</c:v>
                </c:pt>
                <c:pt idx="3002">
                  <c:v>145.79999999999998</c:v>
                </c:pt>
                <c:pt idx="3003">
                  <c:v>145.85</c:v>
                </c:pt>
                <c:pt idx="3004">
                  <c:v>145.9</c:v>
                </c:pt>
                <c:pt idx="3005">
                  <c:v>145.94999999999999</c:v>
                </c:pt>
                <c:pt idx="3006">
                  <c:v>146</c:v>
                </c:pt>
                <c:pt idx="3007">
                  <c:v>146.04999999999998</c:v>
                </c:pt>
                <c:pt idx="3008">
                  <c:v>146.1</c:v>
                </c:pt>
                <c:pt idx="3009">
                  <c:v>146.14999999999998</c:v>
                </c:pt>
                <c:pt idx="3010">
                  <c:v>146.19999999999999</c:v>
                </c:pt>
                <c:pt idx="3011">
                  <c:v>146.25</c:v>
                </c:pt>
                <c:pt idx="3012">
                  <c:v>146.30000000000001</c:v>
                </c:pt>
                <c:pt idx="3013">
                  <c:v>146.35</c:v>
                </c:pt>
                <c:pt idx="3014">
                  <c:v>146.39999999999998</c:v>
                </c:pt>
                <c:pt idx="3015">
                  <c:v>146.44999999999999</c:v>
                </c:pt>
                <c:pt idx="3016">
                  <c:v>146.5</c:v>
                </c:pt>
                <c:pt idx="3017">
                  <c:v>146.54999999999998</c:v>
                </c:pt>
                <c:pt idx="3018">
                  <c:v>146.6</c:v>
                </c:pt>
                <c:pt idx="3019">
                  <c:v>146.65</c:v>
                </c:pt>
                <c:pt idx="3020">
                  <c:v>146.69999999999999</c:v>
                </c:pt>
                <c:pt idx="3021">
                  <c:v>146.74999999999997</c:v>
                </c:pt>
                <c:pt idx="3022">
                  <c:v>146.79999999999998</c:v>
                </c:pt>
                <c:pt idx="3023">
                  <c:v>146.85</c:v>
                </c:pt>
                <c:pt idx="3024">
                  <c:v>146.89999999999998</c:v>
                </c:pt>
                <c:pt idx="3025">
                  <c:v>146.94999999999999</c:v>
                </c:pt>
                <c:pt idx="3026">
                  <c:v>147</c:v>
                </c:pt>
                <c:pt idx="3027">
                  <c:v>147.05000000000001</c:v>
                </c:pt>
                <c:pt idx="3028">
                  <c:v>147.09999999999997</c:v>
                </c:pt>
                <c:pt idx="3029">
                  <c:v>147.14999999999998</c:v>
                </c:pt>
                <c:pt idx="3030">
                  <c:v>147.19999999999999</c:v>
                </c:pt>
                <c:pt idx="3031">
                  <c:v>147.25</c:v>
                </c:pt>
                <c:pt idx="3032">
                  <c:v>147.29999999999998</c:v>
                </c:pt>
                <c:pt idx="3033">
                  <c:v>147.35</c:v>
                </c:pt>
                <c:pt idx="3034">
                  <c:v>147.4</c:v>
                </c:pt>
                <c:pt idx="3035">
                  <c:v>147.44999999999999</c:v>
                </c:pt>
                <c:pt idx="3036">
                  <c:v>147.49999999999997</c:v>
                </c:pt>
                <c:pt idx="3037">
                  <c:v>147.54999999999998</c:v>
                </c:pt>
                <c:pt idx="3038">
                  <c:v>147.6</c:v>
                </c:pt>
                <c:pt idx="3039">
                  <c:v>147.65</c:v>
                </c:pt>
                <c:pt idx="3040">
                  <c:v>147.69999999999999</c:v>
                </c:pt>
                <c:pt idx="3041">
                  <c:v>147.75</c:v>
                </c:pt>
                <c:pt idx="3042">
                  <c:v>147.80000000000001</c:v>
                </c:pt>
                <c:pt idx="3043">
                  <c:v>147.85</c:v>
                </c:pt>
                <c:pt idx="3044">
                  <c:v>147.89999999999998</c:v>
                </c:pt>
                <c:pt idx="3045">
                  <c:v>147.94999999999999</c:v>
                </c:pt>
                <c:pt idx="3046">
                  <c:v>148</c:v>
                </c:pt>
                <c:pt idx="3047">
                  <c:v>148.04999999999998</c:v>
                </c:pt>
                <c:pt idx="3048">
                  <c:v>148.1</c:v>
                </c:pt>
                <c:pt idx="3049">
                  <c:v>148.15</c:v>
                </c:pt>
                <c:pt idx="3050">
                  <c:v>148.19999999999999</c:v>
                </c:pt>
                <c:pt idx="3051">
                  <c:v>148.24999999999997</c:v>
                </c:pt>
                <c:pt idx="3052">
                  <c:v>148.29999999999998</c:v>
                </c:pt>
                <c:pt idx="3053">
                  <c:v>148.35</c:v>
                </c:pt>
                <c:pt idx="3054">
                  <c:v>148.4</c:v>
                </c:pt>
                <c:pt idx="3055">
                  <c:v>148.44999999999999</c:v>
                </c:pt>
                <c:pt idx="3056">
                  <c:v>148.5</c:v>
                </c:pt>
                <c:pt idx="3057">
                  <c:v>148.54999999999998</c:v>
                </c:pt>
                <c:pt idx="3058">
                  <c:v>148.6</c:v>
                </c:pt>
                <c:pt idx="3059">
                  <c:v>148.64999999999998</c:v>
                </c:pt>
                <c:pt idx="3060">
                  <c:v>148.69999999999999</c:v>
                </c:pt>
                <c:pt idx="3061">
                  <c:v>148.75</c:v>
                </c:pt>
                <c:pt idx="3062">
                  <c:v>148.80000000000001</c:v>
                </c:pt>
                <c:pt idx="3063">
                  <c:v>148.85</c:v>
                </c:pt>
                <c:pt idx="3064">
                  <c:v>148.89999999999998</c:v>
                </c:pt>
                <c:pt idx="3065">
                  <c:v>148.94999999999999</c:v>
                </c:pt>
                <c:pt idx="3066">
                  <c:v>149</c:v>
                </c:pt>
                <c:pt idx="3067">
                  <c:v>149.04999999999998</c:v>
                </c:pt>
                <c:pt idx="3068">
                  <c:v>149.1</c:v>
                </c:pt>
                <c:pt idx="3069">
                  <c:v>149.15</c:v>
                </c:pt>
                <c:pt idx="3070">
                  <c:v>149.20000000000002</c:v>
                </c:pt>
                <c:pt idx="3071">
                  <c:v>149.24999999999997</c:v>
                </c:pt>
                <c:pt idx="3072">
                  <c:v>149.29999999999998</c:v>
                </c:pt>
                <c:pt idx="3073">
                  <c:v>149.35</c:v>
                </c:pt>
                <c:pt idx="3074">
                  <c:v>149.4</c:v>
                </c:pt>
                <c:pt idx="3075">
                  <c:v>149.44999999999999</c:v>
                </c:pt>
                <c:pt idx="3076">
                  <c:v>149.5</c:v>
                </c:pt>
                <c:pt idx="3077">
                  <c:v>149.55000000000001</c:v>
                </c:pt>
                <c:pt idx="3078">
                  <c:v>149.6</c:v>
                </c:pt>
                <c:pt idx="3079">
                  <c:v>149.64999999999998</c:v>
                </c:pt>
                <c:pt idx="3080">
                  <c:v>149.69999999999999</c:v>
                </c:pt>
                <c:pt idx="3081">
                  <c:v>149.75</c:v>
                </c:pt>
                <c:pt idx="3082">
                  <c:v>149.79999999999998</c:v>
                </c:pt>
                <c:pt idx="3083">
                  <c:v>149.85</c:v>
                </c:pt>
                <c:pt idx="3084">
                  <c:v>149.9</c:v>
                </c:pt>
                <c:pt idx="3085">
                  <c:v>149.94999999999999</c:v>
                </c:pt>
                <c:pt idx="3086">
                  <c:v>149.99999999999997</c:v>
                </c:pt>
                <c:pt idx="3087">
                  <c:v>150.04999999999998</c:v>
                </c:pt>
                <c:pt idx="3088">
                  <c:v>150.1</c:v>
                </c:pt>
                <c:pt idx="3089">
                  <c:v>150.15</c:v>
                </c:pt>
                <c:pt idx="3090">
                  <c:v>150.19999999999999</c:v>
                </c:pt>
                <c:pt idx="3091">
                  <c:v>150.25</c:v>
                </c:pt>
                <c:pt idx="3092">
                  <c:v>150.29999999999998</c:v>
                </c:pt>
                <c:pt idx="3093">
                  <c:v>150.35</c:v>
                </c:pt>
                <c:pt idx="3094">
                  <c:v>150.39999999999998</c:v>
                </c:pt>
                <c:pt idx="3095">
                  <c:v>150.44999999999999</c:v>
                </c:pt>
                <c:pt idx="3096">
                  <c:v>150.5</c:v>
                </c:pt>
                <c:pt idx="3097">
                  <c:v>150.55000000000001</c:v>
                </c:pt>
                <c:pt idx="3098">
                  <c:v>150.6</c:v>
                </c:pt>
                <c:pt idx="3099">
                  <c:v>150.64999999999998</c:v>
                </c:pt>
                <c:pt idx="3100">
                  <c:v>150.69999999999999</c:v>
                </c:pt>
                <c:pt idx="3101">
                  <c:v>150.75</c:v>
                </c:pt>
                <c:pt idx="3102">
                  <c:v>150.79999999999998</c:v>
                </c:pt>
                <c:pt idx="3103">
                  <c:v>150.85</c:v>
                </c:pt>
                <c:pt idx="3104">
                  <c:v>150.9</c:v>
                </c:pt>
                <c:pt idx="3105">
                  <c:v>150.94999999999999</c:v>
                </c:pt>
                <c:pt idx="3106">
                  <c:v>150.99999999999997</c:v>
                </c:pt>
                <c:pt idx="3107">
                  <c:v>151.04999999999998</c:v>
                </c:pt>
                <c:pt idx="3108">
                  <c:v>151.1</c:v>
                </c:pt>
                <c:pt idx="3109">
                  <c:v>151.14999999999998</c:v>
                </c:pt>
                <c:pt idx="3110">
                  <c:v>151.19999999999999</c:v>
                </c:pt>
                <c:pt idx="3111">
                  <c:v>151.25</c:v>
                </c:pt>
                <c:pt idx="3112">
                  <c:v>151.30000000000001</c:v>
                </c:pt>
                <c:pt idx="3113">
                  <c:v>151.34999999999997</c:v>
                </c:pt>
                <c:pt idx="3114">
                  <c:v>151.39999999999998</c:v>
                </c:pt>
                <c:pt idx="3115">
                  <c:v>151.44999999999999</c:v>
                </c:pt>
                <c:pt idx="3116">
                  <c:v>151.5</c:v>
                </c:pt>
                <c:pt idx="3117">
                  <c:v>151.54999999999998</c:v>
                </c:pt>
                <c:pt idx="3118">
                  <c:v>151.6</c:v>
                </c:pt>
                <c:pt idx="3119">
                  <c:v>151.65</c:v>
                </c:pt>
                <c:pt idx="3120">
                  <c:v>151.69999999999999</c:v>
                </c:pt>
                <c:pt idx="3121">
                  <c:v>151.74999999999997</c:v>
                </c:pt>
                <c:pt idx="3122">
                  <c:v>151.79999999999998</c:v>
                </c:pt>
                <c:pt idx="3123">
                  <c:v>151.85</c:v>
                </c:pt>
                <c:pt idx="3124">
                  <c:v>151.9</c:v>
                </c:pt>
                <c:pt idx="3125">
                  <c:v>151.94999999999999</c:v>
                </c:pt>
                <c:pt idx="3126">
                  <c:v>152</c:v>
                </c:pt>
                <c:pt idx="3127">
                  <c:v>152.04999999999998</c:v>
                </c:pt>
                <c:pt idx="3128">
                  <c:v>152.1</c:v>
                </c:pt>
                <c:pt idx="3129">
                  <c:v>152.14999999999998</c:v>
                </c:pt>
                <c:pt idx="3130">
                  <c:v>152.19999999999999</c:v>
                </c:pt>
                <c:pt idx="3131">
                  <c:v>152.25</c:v>
                </c:pt>
                <c:pt idx="3132">
                  <c:v>152.30000000000001</c:v>
                </c:pt>
                <c:pt idx="3133">
                  <c:v>152.35</c:v>
                </c:pt>
                <c:pt idx="3134">
                  <c:v>152.39999999999998</c:v>
                </c:pt>
                <c:pt idx="3135">
                  <c:v>152.44999999999999</c:v>
                </c:pt>
                <c:pt idx="3136">
                  <c:v>152.5</c:v>
                </c:pt>
                <c:pt idx="3137">
                  <c:v>152.54999999999998</c:v>
                </c:pt>
                <c:pt idx="3138">
                  <c:v>152.6</c:v>
                </c:pt>
                <c:pt idx="3139">
                  <c:v>152.65</c:v>
                </c:pt>
                <c:pt idx="3140">
                  <c:v>152.69999999999999</c:v>
                </c:pt>
                <c:pt idx="3141">
                  <c:v>152.74999999999997</c:v>
                </c:pt>
                <c:pt idx="3142">
                  <c:v>152.79999999999998</c:v>
                </c:pt>
                <c:pt idx="3143">
                  <c:v>152.85</c:v>
                </c:pt>
                <c:pt idx="3144">
                  <c:v>152.89999999999998</c:v>
                </c:pt>
                <c:pt idx="3145">
                  <c:v>152.94999999999999</c:v>
                </c:pt>
                <c:pt idx="3146">
                  <c:v>153</c:v>
                </c:pt>
                <c:pt idx="3147">
                  <c:v>153.05000000000001</c:v>
                </c:pt>
                <c:pt idx="3148">
                  <c:v>153.09999999999997</c:v>
                </c:pt>
                <c:pt idx="3149">
                  <c:v>153.14999999999998</c:v>
                </c:pt>
                <c:pt idx="3150">
                  <c:v>153.19999999999999</c:v>
                </c:pt>
                <c:pt idx="3151">
                  <c:v>153.25</c:v>
                </c:pt>
                <c:pt idx="3152">
                  <c:v>153.29999999999998</c:v>
                </c:pt>
                <c:pt idx="3153">
                  <c:v>153.35</c:v>
                </c:pt>
                <c:pt idx="3154">
                  <c:v>153.4</c:v>
                </c:pt>
                <c:pt idx="3155">
                  <c:v>153.44999999999999</c:v>
                </c:pt>
                <c:pt idx="3156">
                  <c:v>153.49999999999997</c:v>
                </c:pt>
                <c:pt idx="3157">
                  <c:v>153.54999999999998</c:v>
                </c:pt>
                <c:pt idx="3158">
                  <c:v>153.6</c:v>
                </c:pt>
                <c:pt idx="3159">
                  <c:v>153.65</c:v>
                </c:pt>
                <c:pt idx="3160">
                  <c:v>153.69999999999999</c:v>
                </c:pt>
                <c:pt idx="3161">
                  <c:v>153.75</c:v>
                </c:pt>
                <c:pt idx="3162">
                  <c:v>153.79999999999998</c:v>
                </c:pt>
                <c:pt idx="3163">
                  <c:v>153.85</c:v>
                </c:pt>
                <c:pt idx="3164">
                  <c:v>153.89999999999998</c:v>
                </c:pt>
                <c:pt idx="3165">
                  <c:v>153.94999999999999</c:v>
                </c:pt>
                <c:pt idx="3166">
                  <c:v>154</c:v>
                </c:pt>
                <c:pt idx="3167">
                  <c:v>154.04999999999998</c:v>
                </c:pt>
                <c:pt idx="3168">
                  <c:v>154.1</c:v>
                </c:pt>
                <c:pt idx="3169">
                  <c:v>154.14999999999998</c:v>
                </c:pt>
                <c:pt idx="3170">
                  <c:v>154.19999999999999</c:v>
                </c:pt>
                <c:pt idx="3171">
                  <c:v>154.24999999999997</c:v>
                </c:pt>
                <c:pt idx="3172">
                  <c:v>154.29999999999998</c:v>
                </c:pt>
                <c:pt idx="3173">
                  <c:v>154.35</c:v>
                </c:pt>
                <c:pt idx="3174">
                  <c:v>154.4</c:v>
                </c:pt>
                <c:pt idx="3175">
                  <c:v>154.44999999999999</c:v>
                </c:pt>
                <c:pt idx="3176">
                  <c:v>154.49999999999997</c:v>
                </c:pt>
                <c:pt idx="3177">
                  <c:v>154.54999999999998</c:v>
                </c:pt>
                <c:pt idx="3178">
                  <c:v>154.6</c:v>
                </c:pt>
                <c:pt idx="3179">
                  <c:v>154.64999999999998</c:v>
                </c:pt>
                <c:pt idx="3180">
                  <c:v>154.69999999999999</c:v>
                </c:pt>
                <c:pt idx="3181">
                  <c:v>154.75</c:v>
                </c:pt>
                <c:pt idx="3182">
                  <c:v>154.80000000000001</c:v>
                </c:pt>
                <c:pt idx="3183">
                  <c:v>154.84999999999997</c:v>
                </c:pt>
                <c:pt idx="3184">
                  <c:v>154.89999999999998</c:v>
                </c:pt>
                <c:pt idx="3185">
                  <c:v>154.94999999999999</c:v>
                </c:pt>
                <c:pt idx="3186">
                  <c:v>155</c:v>
                </c:pt>
                <c:pt idx="3187">
                  <c:v>155.04999999999998</c:v>
                </c:pt>
                <c:pt idx="3188">
                  <c:v>155.1</c:v>
                </c:pt>
                <c:pt idx="3189">
                  <c:v>155.15</c:v>
                </c:pt>
                <c:pt idx="3190">
                  <c:v>155.19999999999999</c:v>
                </c:pt>
                <c:pt idx="3191">
                  <c:v>155.24999999999997</c:v>
                </c:pt>
                <c:pt idx="3192">
                  <c:v>155.29999999999998</c:v>
                </c:pt>
                <c:pt idx="3193">
                  <c:v>155.35</c:v>
                </c:pt>
                <c:pt idx="3194">
                  <c:v>155.4</c:v>
                </c:pt>
                <c:pt idx="3195">
                  <c:v>155.44999999999999</c:v>
                </c:pt>
                <c:pt idx="3196">
                  <c:v>155.5</c:v>
                </c:pt>
                <c:pt idx="3197">
                  <c:v>155.55000000000001</c:v>
                </c:pt>
                <c:pt idx="3198">
                  <c:v>155.6</c:v>
                </c:pt>
                <c:pt idx="3199">
                  <c:v>155.64999999999998</c:v>
                </c:pt>
                <c:pt idx="3200">
                  <c:v>155.69999999999999</c:v>
                </c:pt>
                <c:pt idx="3201">
                  <c:v>155.75</c:v>
                </c:pt>
                <c:pt idx="3202">
                  <c:v>155.79999999999998</c:v>
                </c:pt>
                <c:pt idx="3203">
                  <c:v>155.85</c:v>
                </c:pt>
                <c:pt idx="3204">
                  <c:v>155.9</c:v>
                </c:pt>
                <c:pt idx="3205">
                  <c:v>155.94999999999999</c:v>
                </c:pt>
                <c:pt idx="3206">
                  <c:v>155.99999999999997</c:v>
                </c:pt>
                <c:pt idx="3207">
                  <c:v>156.04999999999998</c:v>
                </c:pt>
                <c:pt idx="3208">
                  <c:v>156.1</c:v>
                </c:pt>
                <c:pt idx="3209">
                  <c:v>156.15</c:v>
                </c:pt>
                <c:pt idx="3210">
                  <c:v>156.19999999999999</c:v>
                </c:pt>
                <c:pt idx="3211">
                  <c:v>156.25</c:v>
                </c:pt>
                <c:pt idx="3212">
                  <c:v>156.29999999999998</c:v>
                </c:pt>
                <c:pt idx="3213">
                  <c:v>156.35</c:v>
                </c:pt>
                <c:pt idx="3214">
                  <c:v>156.39999999999998</c:v>
                </c:pt>
                <c:pt idx="3215">
                  <c:v>156.44999999999999</c:v>
                </c:pt>
                <c:pt idx="3216">
                  <c:v>156.5</c:v>
                </c:pt>
                <c:pt idx="3217">
                  <c:v>156.55000000000001</c:v>
                </c:pt>
                <c:pt idx="3218">
                  <c:v>156.6</c:v>
                </c:pt>
                <c:pt idx="3219">
                  <c:v>156.64999999999998</c:v>
                </c:pt>
                <c:pt idx="3220">
                  <c:v>156.69999999999999</c:v>
                </c:pt>
                <c:pt idx="3221">
                  <c:v>156.75</c:v>
                </c:pt>
                <c:pt idx="3222">
                  <c:v>156.79999999999998</c:v>
                </c:pt>
                <c:pt idx="3223">
                  <c:v>156.85</c:v>
                </c:pt>
                <c:pt idx="3224">
                  <c:v>156.9</c:v>
                </c:pt>
                <c:pt idx="3225">
                  <c:v>156.94999999999999</c:v>
                </c:pt>
                <c:pt idx="3226">
                  <c:v>156.99999999999997</c:v>
                </c:pt>
                <c:pt idx="3227">
                  <c:v>157.04999999999998</c:v>
                </c:pt>
                <c:pt idx="3228">
                  <c:v>157.1</c:v>
                </c:pt>
                <c:pt idx="3229">
                  <c:v>157.14999999999998</c:v>
                </c:pt>
                <c:pt idx="3230">
                  <c:v>157.19999999999999</c:v>
                </c:pt>
                <c:pt idx="3231">
                  <c:v>157.25</c:v>
                </c:pt>
                <c:pt idx="3232">
                  <c:v>157.30000000000001</c:v>
                </c:pt>
                <c:pt idx="3233">
                  <c:v>157.34999999999997</c:v>
                </c:pt>
                <c:pt idx="3234">
                  <c:v>157.39999999999998</c:v>
                </c:pt>
                <c:pt idx="3235">
                  <c:v>157.44999999999999</c:v>
                </c:pt>
                <c:pt idx="3236">
                  <c:v>157.5</c:v>
                </c:pt>
                <c:pt idx="3237">
                  <c:v>157.54999999999998</c:v>
                </c:pt>
                <c:pt idx="3238">
                  <c:v>157.6</c:v>
                </c:pt>
                <c:pt idx="3239">
                  <c:v>157.65</c:v>
                </c:pt>
                <c:pt idx="3240">
                  <c:v>157.69999999999999</c:v>
                </c:pt>
                <c:pt idx="3241">
                  <c:v>157.74999999999997</c:v>
                </c:pt>
                <c:pt idx="3242">
                  <c:v>157.79999999999998</c:v>
                </c:pt>
                <c:pt idx="3243">
                  <c:v>157.85</c:v>
                </c:pt>
                <c:pt idx="3244">
                  <c:v>157.9</c:v>
                </c:pt>
                <c:pt idx="3245">
                  <c:v>157.94999999999999</c:v>
                </c:pt>
                <c:pt idx="3246">
                  <c:v>158</c:v>
                </c:pt>
                <c:pt idx="3247">
                  <c:v>158.04999999999998</c:v>
                </c:pt>
                <c:pt idx="3248">
                  <c:v>158.1</c:v>
                </c:pt>
                <c:pt idx="3249">
                  <c:v>158.14999999999998</c:v>
                </c:pt>
                <c:pt idx="3250">
                  <c:v>158.19999999999999</c:v>
                </c:pt>
                <c:pt idx="3251">
                  <c:v>158.25</c:v>
                </c:pt>
                <c:pt idx="3252">
                  <c:v>158.30000000000001</c:v>
                </c:pt>
                <c:pt idx="3253">
                  <c:v>158.35</c:v>
                </c:pt>
                <c:pt idx="3254">
                  <c:v>158.39999999999998</c:v>
                </c:pt>
                <c:pt idx="3255">
                  <c:v>158.44999999999999</c:v>
                </c:pt>
                <c:pt idx="3256">
                  <c:v>158.5</c:v>
                </c:pt>
                <c:pt idx="3257">
                  <c:v>158.54999999999998</c:v>
                </c:pt>
                <c:pt idx="3258">
                  <c:v>158.6</c:v>
                </c:pt>
                <c:pt idx="3259">
                  <c:v>158.65</c:v>
                </c:pt>
                <c:pt idx="3260">
                  <c:v>158.69999999999999</c:v>
                </c:pt>
                <c:pt idx="3261">
                  <c:v>158.74999999999997</c:v>
                </c:pt>
                <c:pt idx="3262">
                  <c:v>158.79999999999998</c:v>
                </c:pt>
                <c:pt idx="3263">
                  <c:v>158.85</c:v>
                </c:pt>
                <c:pt idx="3264">
                  <c:v>158.89999999999998</c:v>
                </c:pt>
                <c:pt idx="3265">
                  <c:v>158.94999999999999</c:v>
                </c:pt>
                <c:pt idx="3266">
                  <c:v>159</c:v>
                </c:pt>
                <c:pt idx="3267">
                  <c:v>159.05000000000001</c:v>
                </c:pt>
                <c:pt idx="3268">
                  <c:v>159.09999999999997</c:v>
                </c:pt>
                <c:pt idx="3269">
                  <c:v>159.14999999999998</c:v>
                </c:pt>
                <c:pt idx="3270">
                  <c:v>159.19999999999999</c:v>
                </c:pt>
                <c:pt idx="3271">
                  <c:v>159.25</c:v>
                </c:pt>
                <c:pt idx="3272">
                  <c:v>159.29999999999998</c:v>
                </c:pt>
                <c:pt idx="3273">
                  <c:v>159.35</c:v>
                </c:pt>
                <c:pt idx="3274">
                  <c:v>159.4</c:v>
                </c:pt>
                <c:pt idx="3275">
                  <c:v>159.44999999999999</c:v>
                </c:pt>
                <c:pt idx="3276">
                  <c:v>159.49999999999997</c:v>
                </c:pt>
                <c:pt idx="3277">
                  <c:v>159.54999999999998</c:v>
                </c:pt>
                <c:pt idx="3278">
                  <c:v>159.6</c:v>
                </c:pt>
                <c:pt idx="3279">
                  <c:v>159.65</c:v>
                </c:pt>
                <c:pt idx="3280">
                  <c:v>159.69999999999999</c:v>
                </c:pt>
                <c:pt idx="3281">
                  <c:v>159.75</c:v>
                </c:pt>
                <c:pt idx="3282">
                  <c:v>159.79999999999998</c:v>
                </c:pt>
                <c:pt idx="3283">
                  <c:v>159.85</c:v>
                </c:pt>
                <c:pt idx="3284">
                  <c:v>159.89999999999998</c:v>
                </c:pt>
                <c:pt idx="3285">
                  <c:v>159.94999999999999</c:v>
                </c:pt>
                <c:pt idx="3286">
                  <c:v>160</c:v>
                </c:pt>
                <c:pt idx="3287">
                  <c:v>160.04999999999998</c:v>
                </c:pt>
                <c:pt idx="3288">
                  <c:v>160.1</c:v>
                </c:pt>
                <c:pt idx="3289">
                  <c:v>160.14999999999998</c:v>
                </c:pt>
                <c:pt idx="3290">
                  <c:v>160.19999999999999</c:v>
                </c:pt>
                <c:pt idx="3291">
                  <c:v>160.24999999999997</c:v>
                </c:pt>
                <c:pt idx="3292">
                  <c:v>160.29999999999998</c:v>
                </c:pt>
                <c:pt idx="3293">
                  <c:v>160.35</c:v>
                </c:pt>
                <c:pt idx="3294">
                  <c:v>160.4</c:v>
                </c:pt>
                <c:pt idx="3295">
                  <c:v>160.44999999999999</c:v>
                </c:pt>
                <c:pt idx="3296">
                  <c:v>160.49999999999997</c:v>
                </c:pt>
                <c:pt idx="3297">
                  <c:v>160.54999999999998</c:v>
                </c:pt>
                <c:pt idx="3298">
                  <c:v>160.6</c:v>
                </c:pt>
                <c:pt idx="3299">
                  <c:v>160.64999999999998</c:v>
                </c:pt>
                <c:pt idx="3300">
                  <c:v>160.69999999999999</c:v>
                </c:pt>
                <c:pt idx="3301">
                  <c:v>160.75</c:v>
                </c:pt>
                <c:pt idx="3302">
                  <c:v>160.80000000000001</c:v>
                </c:pt>
                <c:pt idx="3303">
                  <c:v>160.84999999999997</c:v>
                </c:pt>
                <c:pt idx="3304">
                  <c:v>160.89999999999998</c:v>
                </c:pt>
                <c:pt idx="3305">
                  <c:v>160.94999999999999</c:v>
                </c:pt>
                <c:pt idx="3306">
                  <c:v>161</c:v>
                </c:pt>
                <c:pt idx="3307">
                  <c:v>161.04999999999998</c:v>
                </c:pt>
                <c:pt idx="3308">
                  <c:v>161.1</c:v>
                </c:pt>
                <c:pt idx="3309">
                  <c:v>161.15</c:v>
                </c:pt>
                <c:pt idx="3310">
                  <c:v>161.19999999999999</c:v>
                </c:pt>
                <c:pt idx="3311">
                  <c:v>161.24999999999997</c:v>
                </c:pt>
                <c:pt idx="3312">
                  <c:v>161.29999999999998</c:v>
                </c:pt>
                <c:pt idx="3313">
                  <c:v>161.35</c:v>
                </c:pt>
                <c:pt idx="3314">
                  <c:v>161.4</c:v>
                </c:pt>
                <c:pt idx="3315">
                  <c:v>161.44999999999999</c:v>
                </c:pt>
                <c:pt idx="3316">
                  <c:v>161.5</c:v>
                </c:pt>
                <c:pt idx="3317">
                  <c:v>161.54999999999998</c:v>
                </c:pt>
                <c:pt idx="3318">
                  <c:v>161.6</c:v>
                </c:pt>
                <c:pt idx="3319">
                  <c:v>161.64999999999998</c:v>
                </c:pt>
                <c:pt idx="3320">
                  <c:v>161.69999999999999</c:v>
                </c:pt>
                <c:pt idx="3321">
                  <c:v>161.75</c:v>
                </c:pt>
                <c:pt idx="3322">
                  <c:v>161.79999999999998</c:v>
                </c:pt>
                <c:pt idx="3323">
                  <c:v>161.85</c:v>
                </c:pt>
                <c:pt idx="3324">
                  <c:v>161.89999999999998</c:v>
                </c:pt>
                <c:pt idx="3325">
                  <c:v>161.94999999999999</c:v>
                </c:pt>
                <c:pt idx="3326">
                  <c:v>161.99999999999997</c:v>
                </c:pt>
                <c:pt idx="3327">
                  <c:v>162.04999999999998</c:v>
                </c:pt>
                <c:pt idx="3328">
                  <c:v>162.1</c:v>
                </c:pt>
                <c:pt idx="3329">
                  <c:v>162.15</c:v>
                </c:pt>
                <c:pt idx="3330">
                  <c:v>162.19999999999999</c:v>
                </c:pt>
                <c:pt idx="3331">
                  <c:v>162.24999999999997</c:v>
                </c:pt>
                <c:pt idx="3332">
                  <c:v>162.29999999999998</c:v>
                </c:pt>
                <c:pt idx="3333">
                  <c:v>162.35</c:v>
                </c:pt>
                <c:pt idx="3334">
                  <c:v>162.39999999999998</c:v>
                </c:pt>
                <c:pt idx="3335">
                  <c:v>162.44999999999999</c:v>
                </c:pt>
                <c:pt idx="3336">
                  <c:v>162.5</c:v>
                </c:pt>
                <c:pt idx="3337">
                  <c:v>162.55000000000001</c:v>
                </c:pt>
                <c:pt idx="3338">
                  <c:v>162.59999999999997</c:v>
                </c:pt>
                <c:pt idx="3339">
                  <c:v>162.64999999999998</c:v>
                </c:pt>
                <c:pt idx="3340">
                  <c:v>162.69999999999999</c:v>
                </c:pt>
                <c:pt idx="3341">
                  <c:v>162.75</c:v>
                </c:pt>
                <c:pt idx="3342">
                  <c:v>162.79999999999998</c:v>
                </c:pt>
                <c:pt idx="3343">
                  <c:v>162.85</c:v>
                </c:pt>
                <c:pt idx="3344">
                  <c:v>162.9</c:v>
                </c:pt>
                <c:pt idx="3345">
                  <c:v>162.95000000000002</c:v>
                </c:pt>
                <c:pt idx="3346">
                  <c:v>162.99999999999997</c:v>
                </c:pt>
                <c:pt idx="3347">
                  <c:v>163.04999999999998</c:v>
                </c:pt>
                <c:pt idx="3348">
                  <c:v>163.1</c:v>
                </c:pt>
                <c:pt idx="3349">
                  <c:v>163.15</c:v>
                </c:pt>
                <c:pt idx="3350">
                  <c:v>163.19999999999999</c:v>
                </c:pt>
                <c:pt idx="3351">
                  <c:v>163.25</c:v>
                </c:pt>
                <c:pt idx="3352">
                  <c:v>163.30000000000001</c:v>
                </c:pt>
                <c:pt idx="3353">
                  <c:v>163.35</c:v>
                </c:pt>
                <c:pt idx="3354">
                  <c:v>163.39999999999998</c:v>
                </c:pt>
                <c:pt idx="3355">
                  <c:v>163.44999999999999</c:v>
                </c:pt>
                <c:pt idx="3356">
                  <c:v>163.5</c:v>
                </c:pt>
                <c:pt idx="3357">
                  <c:v>163.54999999999998</c:v>
                </c:pt>
                <c:pt idx="3358">
                  <c:v>163.6</c:v>
                </c:pt>
                <c:pt idx="3359">
                  <c:v>163.65</c:v>
                </c:pt>
                <c:pt idx="3360">
                  <c:v>163.69999999999999</c:v>
                </c:pt>
                <c:pt idx="3361">
                  <c:v>163.74999999999997</c:v>
                </c:pt>
                <c:pt idx="3362">
                  <c:v>163.79999999999998</c:v>
                </c:pt>
                <c:pt idx="3363">
                  <c:v>163.85</c:v>
                </c:pt>
                <c:pt idx="3364">
                  <c:v>163.9</c:v>
                </c:pt>
                <c:pt idx="3365">
                  <c:v>163.95</c:v>
                </c:pt>
                <c:pt idx="3366">
                  <c:v>164</c:v>
                </c:pt>
                <c:pt idx="3367">
                  <c:v>164.04999999999998</c:v>
                </c:pt>
                <c:pt idx="3368">
                  <c:v>164.1</c:v>
                </c:pt>
                <c:pt idx="3369">
                  <c:v>164.14999999999998</c:v>
                </c:pt>
                <c:pt idx="3370">
                  <c:v>164.2</c:v>
                </c:pt>
                <c:pt idx="3371">
                  <c:v>164.25</c:v>
                </c:pt>
                <c:pt idx="3372">
                  <c:v>164.3</c:v>
                </c:pt>
                <c:pt idx="3373">
                  <c:v>164.35</c:v>
                </c:pt>
                <c:pt idx="3374">
                  <c:v>164.39999999999998</c:v>
                </c:pt>
                <c:pt idx="3375">
                  <c:v>164.45</c:v>
                </c:pt>
                <c:pt idx="3376">
                  <c:v>164.5</c:v>
                </c:pt>
                <c:pt idx="3377">
                  <c:v>164.54999999999998</c:v>
                </c:pt>
                <c:pt idx="3378">
                  <c:v>164.6</c:v>
                </c:pt>
                <c:pt idx="3379">
                  <c:v>164.65</c:v>
                </c:pt>
                <c:pt idx="3380">
                  <c:v>164.7</c:v>
                </c:pt>
                <c:pt idx="3381">
                  <c:v>164.74999999999997</c:v>
                </c:pt>
                <c:pt idx="3382">
                  <c:v>164.79999999999998</c:v>
                </c:pt>
                <c:pt idx="3383">
                  <c:v>164.85</c:v>
                </c:pt>
                <c:pt idx="3384">
                  <c:v>164.89999999999998</c:v>
                </c:pt>
                <c:pt idx="3385">
                  <c:v>164.95</c:v>
                </c:pt>
                <c:pt idx="3386">
                  <c:v>165</c:v>
                </c:pt>
                <c:pt idx="3387">
                  <c:v>165.05</c:v>
                </c:pt>
                <c:pt idx="3388">
                  <c:v>165.09999999999997</c:v>
                </c:pt>
                <c:pt idx="3389">
                  <c:v>165.14999999999998</c:v>
                </c:pt>
                <c:pt idx="3390">
                  <c:v>165.2</c:v>
                </c:pt>
                <c:pt idx="3391">
                  <c:v>165.25</c:v>
                </c:pt>
                <c:pt idx="3392">
                  <c:v>165.29999999999998</c:v>
                </c:pt>
                <c:pt idx="3393">
                  <c:v>165.35</c:v>
                </c:pt>
                <c:pt idx="3394">
                  <c:v>165.4</c:v>
                </c:pt>
                <c:pt idx="3395">
                  <c:v>165.45</c:v>
                </c:pt>
                <c:pt idx="3396">
                  <c:v>165.49999999999997</c:v>
                </c:pt>
                <c:pt idx="3397">
                  <c:v>165.54999999999998</c:v>
                </c:pt>
                <c:pt idx="3398">
                  <c:v>165.6</c:v>
                </c:pt>
                <c:pt idx="3399">
                  <c:v>165.65</c:v>
                </c:pt>
                <c:pt idx="3400">
                  <c:v>165.7</c:v>
                </c:pt>
                <c:pt idx="3401">
                  <c:v>165.75</c:v>
                </c:pt>
                <c:pt idx="3402">
                  <c:v>165.79999999999998</c:v>
                </c:pt>
                <c:pt idx="3403">
                  <c:v>165.85</c:v>
                </c:pt>
                <c:pt idx="3404">
                  <c:v>165.89999999999998</c:v>
                </c:pt>
                <c:pt idx="3405">
                  <c:v>165.95</c:v>
                </c:pt>
                <c:pt idx="3406">
                  <c:v>166</c:v>
                </c:pt>
                <c:pt idx="3407">
                  <c:v>166.05</c:v>
                </c:pt>
                <c:pt idx="3408">
                  <c:v>166.1</c:v>
                </c:pt>
                <c:pt idx="3409">
                  <c:v>166.14999999999998</c:v>
                </c:pt>
                <c:pt idx="3410">
                  <c:v>166.2</c:v>
                </c:pt>
                <c:pt idx="3411">
                  <c:v>166.25</c:v>
                </c:pt>
                <c:pt idx="3412">
                  <c:v>166.29999999999998</c:v>
                </c:pt>
                <c:pt idx="3413">
                  <c:v>166.35</c:v>
                </c:pt>
                <c:pt idx="3414">
                  <c:v>166.4</c:v>
                </c:pt>
                <c:pt idx="3415">
                  <c:v>166.45</c:v>
                </c:pt>
                <c:pt idx="3416">
                  <c:v>166.49999999999997</c:v>
                </c:pt>
                <c:pt idx="3417">
                  <c:v>166.54999999999998</c:v>
                </c:pt>
                <c:pt idx="3418">
                  <c:v>166.6</c:v>
                </c:pt>
                <c:pt idx="3419">
                  <c:v>166.64999999999998</c:v>
                </c:pt>
                <c:pt idx="3420">
                  <c:v>166.7</c:v>
                </c:pt>
                <c:pt idx="3421">
                  <c:v>166.75</c:v>
                </c:pt>
                <c:pt idx="3422">
                  <c:v>166.8</c:v>
                </c:pt>
                <c:pt idx="3423">
                  <c:v>166.84999999999997</c:v>
                </c:pt>
                <c:pt idx="3424">
                  <c:v>166.89999999999998</c:v>
                </c:pt>
                <c:pt idx="3425">
                  <c:v>166.95</c:v>
                </c:pt>
                <c:pt idx="3426">
                  <c:v>167</c:v>
                </c:pt>
                <c:pt idx="3427">
                  <c:v>167.04999999999998</c:v>
                </c:pt>
                <c:pt idx="3428">
                  <c:v>167.1</c:v>
                </c:pt>
                <c:pt idx="3429">
                  <c:v>167.15</c:v>
                </c:pt>
                <c:pt idx="3430">
                  <c:v>167.2</c:v>
                </c:pt>
                <c:pt idx="3431">
                  <c:v>167.24999999999997</c:v>
                </c:pt>
                <c:pt idx="3432">
                  <c:v>167.29999999999998</c:v>
                </c:pt>
                <c:pt idx="3433">
                  <c:v>167.35</c:v>
                </c:pt>
                <c:pt idx="3434">
                  <c:v>167.4</c:v>
                </c:pt>
                <c:pt idx="3435">
                  <c:v>167.45</c:v>
                </c:pt>
                <c:pt idx="3436">
                  <c:v>167.5</c:v>
                </c:pt>
                <c:pt idx="3437">
                  <c:v>167.54999999999998</c:v>
                </c:pt>
                <c:pt idx="3438">
                  <c:v>167.6</c:v>
                </c:pt>
                <c:pt idx="3439">
                  <c:v>167.64999999999998</c:v>
                </c:pt>
                <c:pt idx="3440">
                  <c:v>167.7</c:v>
                </c:pt>
                <c:pt idx="3441">
                  <c:v>167.75</c:v>
                </c:pt>
                <c:pt idx="3442">
                  <c:v>167.79999999999998</c:v>
                </c:pt>
                <c:pt idx="3443">
                  <c:v>167.85</c:v>
                </c:pt>
                <c:pt idx="3444">
                  <c:v>167.89999999999998</c:v>
                </c:pt>
                <c:pt idx="3445">
                  <c:v>167.95</c:v>
                </c:pt>
                <c:pt idx="3446">
                  <c:v>167.99999999999997</c:v>
                </c:pt>
                <c:pt idx="3447">
                  <c:v>168.04999999999998</c:v>
                </c:pt>
                <c:pt idx="3448">
                  <c:v>168.1</c:v>
                </c:pt>
                <c:pt idx="3449">
                  <c:v>168.15</c:v>
                </c:pt>
                <c:pt idx="3450">
                  <c:v>168.2</c:v>
                </c:pt>
                <c:pt idx="3451">
                  <c:v>168.24999999999997</c:v>
                </c:pt>
                <c:pt idx="3452">
                  <c:v>168.29999999999998</c:v>
                </c:pt>
                <c:pt idx="3453">
                  <c:v>168.35</c:v>
                </c:pt>
                <c:pt idx="3454">
                  <c:v>168.39999999999998</c:v>
                </c:pt>
                <c:pt idx="3455">
                  <c:v>168.45</c:v>
                </c:pt>
                <c:pt idx="3456">
                  <c:v>168.5</c:v>
                </c:pt>
                <c:pt idx="3457">
                  <c:v>168.55</c:v>
                </c:pt>
                <c:pt idx="3458">
                  <c:v>168.59999999999997</c:v>
                </c:pt>
                <c:pt idx="3459">
                  <c:v>168.64999999999998</c:v>
                </c:pt>
                <c:pt idx="3460">
                  <c:v>168.7</c:v>
                </c:pt>
                <c:pt idx="3461">
                  <c:v>168.75</c:v>
                </c:pt>
                <c:pt idx="3462">
                  <c:v>168.79999999999998</c:v>
                </c:pt>
                <c:pt idx="3463">
                  <c:v>168.85</c:v>
                </c:pt>
                <c:pt idx="3464">
                  <c:v>168.9</c:v>
                </c:pt>
                <c:pt idx="3465">
                  <c:v>168.95</c:v>
                </c:pt>
                <c:pt idx="3466">
                  <c:v>168.99999999999997</c:v>
                </c:pt>
                <c:pt idx="3467">
                  <c:v>169.04999999999998</c:v>
                </c:pt>
                <c:pt idx="3468">
                  <c:v>169.1</c:v>
                </c:pt>
                <c:pt idx="3469">
                  <c:v>169.15</c:v>
                </c:pt>
                <c:pt idx="3470">
                  <c:v>169.2</c:v>
                </c:pt>
                <c:pt idx="3471">
                  <c:v>169.25</c:v>
                </c:pt>
                <c:pt idx="3472">
                  <c:v>169.29999999999998</c:v>
                </c:pt>
                <c:pt idx="3473">
                  <c:v>169.35</c:v>
                </c:pt>
                <c:pt idx="3474">
                  <c:v>169.39999999999998</c:v>
                </c:pt>
                <c:pt idx="3475">
                  <c:v>169.45</c:v>
                </c:pt>
                <c:pt idx="3476">
                  <c:v>169.5</c:v>
                </c:pt>
                <c:pt idx="3477">
                  <c:v>169.54999999999998</c:v>
                </c:pt>
                <c:pt idx="3478">
                  <c:v>169.6</c:v>
                </c:pt>
                <c:pt idx="3479">
                  <c:v>169.64999999999998</c:v>
                </c:pt>
                <c:pt idx="3480">
                  <c:v>169.7</c:v>
                </c:pt>
                <c:pt idx="3481">
                  <c:v>169.74999999999997</c:v>
                </c:pt>
                <c:pt idx="3482">
                  <c:v>169.79999999999998</c:v>
                </c:pt>
                <c:pt idx="3483">
                  <c:v>169.85</c:v>
                </c:pt>
                <c:pt idx="3484">
                  <c:v>169.9</c:v>
                </c:pt>
                <c:pt idx="3485">
                  <c:v>169.95</c:v>
                </c:pt>
                <c:pt idx="3486">
                  <c:v>169.99999999999997</c:v>
                </c:pt>
                <c:pt idx="3487">
                  <c:v>170.04999999999998</c:v>
                </c:pt>
                <c:pt idx="3488">
                  <c:v>170.1</c:v>
                </c:pt>
                <c:pt idx="3489">
                  <c:v>170.14999999999998</c:v>
                </c:pt>
                <c:pt idx="3490">
                  <c:v>170.2</c:v>
                </c:pt>
                <c:pt idx="3491">
                  <c:v>170.25</c:v>
                </c:pt>
                <c:pt idx="3492">
                  <c:v>170.3</c:v>
                </c:pt>
                <c:pt idx="3493">
                  <c:v>170.34999999999997</c:v>
                </c:pt>
                <c:pt idx="3494">
                  <c:v>170.39999999999998</c:v>
                </c:pt>
                <c:pt idx="3495">
                  <c:v>170.45</c:v>
                </c:pt>
                <c:pt idx="3496">
                  <c:v>170.5</c:v>
                </c:pt>
                <c:pt idx="3497">
                  <c:v>170.54999999999998</c:v>
                </c:pt>
                <c:pt idx="3498">
                  <c:v>170.6</c:v>
                </c:pt>
                <c:pt idx="3499">
                  <c:v>170.65</c:v>
                </c:pt>
                <c:pt idx="3500">
                  <c:v>170.7</c:v>
                </c:pt>
                <c:pt idx="3501">
                  <c:v>170.74999999999997</c:v>
                </c:pt>
                <c:pt idx="3502">
                  <c:v>170.79999999999998</c:v>
                </c:pt>
                <c:pt idx="3503">
                  <c:v>170.85</c:v>
                </c:pt>
                <c:pt idx="3504">
                  <c:v>170.89999999999998</c:v>
                </c:pt>
                <c:pt idx="3505">
                  <c:v>170.95</c:v>
                </c:pt>
                <c:pt idx="3506">
                  <c:v>171</c:v>
                </c:pt>
                <c:pt idx="3507">
                  <c:v>171.05</c:v>
                </c:pt>
                <c:pt idx="3508">
                  <c:v>171.09999999999997</c:v>
                </c:pt>
                <c:pt idx="3509">
                  <c:v>171.14999999999998</c:v>
                </c:pt>
                <c:pt idx="3510">
                  <c:v>171.2</c:v>
                </c:pt>
                <c:pt idx="3511">
                  <c:v>171.25</c:v>
                </c:pt>
                <c:pt idx="3512">
                  <c:v>171.29999999999998</c:v>
                </c:pt>
                <c:pt idx="3513">
                  <c:v>171.35</c:v>
                </c:pt>
                <c:pt idx="3514">
                  <c:v>171.4</c:v>
                </c:pt>
                <c:pt idx="3515">
                  <c:v>171.45</c:v>
                </c:pt>
                <c:pt idx="3516">
                  <c:v>171.49999999999997</c:v>
                </c:pt>
                <c:pt idx="3517">
                  <c:v>171.54999999999998</c:v>
                </c:pt>
                <c:pt idx="3518">
                  <c:v>171.6</c:v>
                </c:pt>
                <c:pt idx="3519">
                  <c:v>171.65</c:v>
                </c:pt>
                <c:pt idx="3520">
                  <c:v>171.7</c:v>
                </c:pt>
                <c:pt idx="3521">
                  <c:v>171.75</c:v>
                </c:pt>
                <c:pt idx="3522">
                  <c:v>171.79999999999998</c:v>
                </c:pt>
                <c:pt idx="3523">
                  <c:v>171.85</c:v>
                </c:pt>
                <c:pt idx="3524">
                  <c:v>171.89999999999998</c:v>
                </c:pt>
                <c:pt idx="3525">
                  <c:v>171.95</c:v>
                </c:pt>
                <c:pt idx="3526">
                  <c:v>172</c:v>
                </c:pt>
                <c:pt idx="3527">
                  <c:v>172.05</c:v>
                </c:pt>
                <c:pt idx="3528">
                  <c:v>172.1</c:v>
                </c:pt>
                <c:pt idx="3529">
                  <c:v>172.14999999999998</c:v>
                </c:pt>
                <c:pt idx="3530">
                  <c:v>172.2</c:v>
                </c:pt>
                <c:pt idx="3531">
                  <c:v>172.25</c:v>
                </c:pt>
                <c:pt idx="3532">
                  <c:v>172.29999999999998</c:v>
                </c:pt>
                <c:pt idx="3533">
                  <c:v>172.35</c:v>
                </c:pt>
                <c:pt idx="3534">
                  <c:v>172.4</c:v>
                </c:pt>
                <c:pt idx="3535">
                  <c:v>172.45</c:v>
                </c:pt>
                <c:pt idx="3536">
                  <c:v>172.49999999999997</c:v>
                </c:pt>
                <c:pt idx="3537">
                  <c:v>172.54999999999998</c:v>
                </c:pt>
                <c:pt idx="3538">
                  <c:v>172.6</c:v>
                </c:pt>
                <c:pt idx="3539">
                  <c:v>172.64999999999998</c:v>
                </c:pt>
                <c:pt idx="3540">
                  <c:v>172.7</c:v>
                </c:pt>
                <c:pt idx="3541">
                  <c:v>172.75</c:v>
                </c:pt>
                <c:pt idx="3542">
                  <c:v>172.8</c:v>
                </c:pt>
                <c:pt idx="3543">
                  <c:v>172.84999999999997</c:v>
                </c:pt>
                <c:pt idx="3544">
                  <c:v>172.89999999999998</c:v>
                </c:pt>
                <c:pt idx="3545">
                  <c:v>172.95</c:v>
                </c:pt>
                <c:pt idx="3546">
                  <c:v>173</c:v>
                </c:pt>
                <c:pt idx="3547">
                  <c:v>173.04999999999998</c:v>
                </c:pt>
                <c:pt idx="3548">
                  <c:v>173.1</c:v>
                </c:pt>
                <c:pt idx="3549">
                  <c:v>173.15</c:v>
                </c:pt>
                <c:pt idx="3550">
                  <c:v>173.2</c:v>
                </c:pt>
                <c:pt idx="3551">
                  <c:v>173.24999999999997</c:v>
                </c:pt>
                <c:pt idx="3552">
                  <c:v>173.29999999999998</c:v>
                </c:pt>
                <c:pt idx="3553">
                  <c:v>173.35</c:v>
                </c:pt>
                <c:pt idx="3554">
                  <c:v>173.4</c:v>
                </c:pt>
                <c:pt idx="3555">
                  <c:v>173.45</c:v>
                </c:pt>
                <c:pt idx="3556">
                  <c:v>173.5</c:v>
                </c:pt>
                <c:pt idx="3557">
                  <c:v>173.54999999999998</c:v>
                </c:pt>
                <c:pt idx="3558">
                  <c:v>173.6</c:v>
                </c:pt>
                <c:pt idx="3559">
                  <c:v>173.64999999999998</c:v>
                </c:pt>
                <c:pt idx="3560">
                  <c:v>173.7</c:v>
                </c:pt>
                <c:pt idx="3561">
                  <c:v>173.75</c:v>
                </c:pt>
                <c:pt idx="3562">
                  <c:v>173.79999999999998</c:v>
                </c:pt>
                <c:pt idx="3563">
                  <c:v>173.85</c:v>
                </c:pt>
                <c:pt idx="3564">
                  <c:v>173.89999999999998</c:v>
                </c:pt>
                <c:pt idx="3565">
                  <c:v>173.95</c:v>
                </c:pt>
                <c:pt idx="3566">
                  <c:v>173.99999999999997</c:v>
                </c:pt>
                <c:pt idx="3567">
                  <c:v>174.04999999999998</c:v>
                </c:pt>
                <c:pt idx="3568">
                  <c:v>174.1</c:v>
                </c:pt>
                <c:pt idx="3569">
                  <c:v>174.15</c:v>
                </c:pt>
                <c:pt idx="3570">
                  <c:v>174.2</c:v>
                </c:pt>
                <c:pt idx="3571">
                  <c:v>174.24999999999997</c:v>
                </c:pt>
                <c:pt idx="3572">
                  <c:v>174.29999999999998</c:v>
                </c:pt>
                <c:pt idx="3573">
                  <c:v>174.35</c:v>
                </c:pt>
                <c:pt idx="3574">
                  <c:v>174.39999999999998</c:v>
                </c:pt>
                <c:pt idx="3575">
                  <c:v>174.45</c:v>
                </c:pt>
                <c:pt idx="3576">
                  <c:v>174.5</c:v>
                </c:pt>
                <c:pt idx="3577">
                  <c:v>174.55</c:v>
                </c:pt>
                <c:pt idx="3578">
                  <c:v>174.59999999999997</c:v>
                </c:pt>
                <c:pt idx="3579">
                  <c:v>174.64999999999998</c:v>
                </c:pt>
                <c:pt idx="3580">
                  <c:v>174.7</c:v>
                </c:pt>
                <c:pt idx="3581">
                  <c:v>174.75</c:v>
                </c:pt>
                <c:pt idx="3582">
                  <c:v>174.79999999999998</c:v>
                </c:pt>
                <c:pt idx="3583">
                  <c:v>174.85</c:v>
                </c:pt>
                <c:pt idx="3584">
                  <c:v>174.9</c:v>
                </c:pt>
                <c:pt idx="3585">
                  <c:v>174.95</c:v>
                </c:pt>
                <c:pt idx="3586">
                  <c:v>174.99999999999997</c:v>
                </c:pt>
                <c:pt idx="3587">
                  <c:v>175.04999999999998</c:v>
                </c:pt>
                <c:pt idx="3588">
                  <c:v>175.1</c:v>
                </c:pt>
                <c:pt idx="3589">
                  <c:v>175.15</c:v>
                </c:pt>
                <c:pt idx="3590">
                  <c:v>175.2</c:v>
                </c:pt>
                <c:pt idx="3591">
                  <c:v>175.25</c:v>
                </c:pt>
                <c:pt idx="3592">
                  <c:v>175.29999999999998</c:v>
                </c:pt>
                <c:pt idx="3593">
                  <c:v>175.35</c:v>
                </c:pt>
                <c:pt idx="3594">
                  <c:v>175.39999999999998</c:v>
                </c:pt>
                <c:pt idx="3595">
                  <c:v>175.45</c:v>
                </c:pt>
                <c:pt idx="3596">
                  <c:v>175.5</c:v>
                </c:pt>
                <c:pt idx="3597">
                  <c:v>175.54999999999998</c:v>
                </c:pt>
                <c:pt idx="3598">
                  <c:v>175.6</c:v>
                </c:pt>
                <c:pt idx="3599">
                  <c:v>175.64999999999998</c:v>
                </c:pt>
                <c:pt idx="3600">
                  <c:v>175.7</c:v>
                </c:pt>
                <c:pt idx="3601">
                  <c:v>175.74999999999997</c:v>
                </c:pt>
                <c:pt idx="3602">
                  <c:v>175.79999999999998</c:v>
                </c:pt>
                <c:pt idx="3603">
                  <c:v>175.85</c:v>
                </c:pt>
                <c:pt idx="3604">
                  <c:v>175.9</c:v>
                </c:pt>
                <c:pt idx="3605">
                  <c:v>175.95</c:v>
                </c:pt>
                <c:pt idx="3606">
                  <c:v>175.99999999999997</c:v>
                </c:pt>
                <c:pt idx="3607">
                  <c:v>176.04999999999998</c:v>
                </c:pt>
                <c:pt idx="3608">
                  <c:v>176.1</c:v>
                </c:pt>
                <c:pt idx="3609">
                  <c:v>176.14999999999998</c:v>
                </c:pt>
                <c:pt idx="3610">
                  <c:v>176.2</c:v>
                </c:pt>
                <c:pt idx="3611">
                  <c:v>176.25</c:v>
                </c:pt>
                <c:pt idx="3612">
                  <c:v>176.3</c:v>
                </c:pt>
                <c:pt idx="3613">
                  <c:v>176.34999999999997</c:v>
                </c:pt>
                <c:pt idx="3614">
                  <c:v>176.39999999999998</c:v>
                </c:pt>
                <c:pt idx="3615">
                  <c:v>176.45</c:v>
                </c:pt>
                <c:pt idx="3616">
                  <c:v>176.5</c:v>
                </c:pt>
                <c:pt idx="3617">
                  <c:v>176.54999999999998</c:v>
                </c:pt>
                <c:pt idx="3618">
                  <c:v>176.6</c:v>
                </c:pt>
                <c:pt idx="3619">
                  <c:v>176.65</c:v>
                </c:pt>
                <c:pt idx="3620">
                  <c:v>176.7</c:v>
                </c:pt>
                <c:pt idx="3621">
                  <c:v>176.74999999999997</c:v>
                </c:pt>
                <c:pt idx="3622">
                  <c:v>176.79999999999998</c:v>
                </c:pt>
                <c:pt idx="3623">
                  <c:v>176.85</c:v>
                </c:pt>
                <c:pt idx="3624">
                  <c:v>176.89999999999998</c:v>
                </c:pt>
                <c:pt idx="3625">
                  <c:v>176.95</c:v>
                </c:pt>
                <c:pt idx="3626">
                  <c:v>177</c:v>
                </c:pt>
                <c:pt idx="3627">
                  <c:v>177.04999999999998</c:v>
                </c:pt>
                <c:pt idx="3628">
                  <c:v>177.09999999999997</c:v>
                </c:pt>
                <c:pt idx="3629">
                  <c:v>177.14999999999998</c:v>
                </c:pt>
                <c:pt idx="3630">
                  <c:v>177.2</c:v>
                </c:pt>
                <c:pt idx="3631">
                  <c:v>177.25</c:v>
                </c:pt>
                <c:pt idx="3632">
                  <c:v>177.29999999999998</c:v>
                </c:pt>
                <c:pt idx="3633">
                  <c:v>177.35</c:v>
                </c:pt>
                <c:pt idx="3634">
                  <c:v>177.39999999999998</c:v>
                </c:pt>
                <c:pt idx="3635">
                  <c:v>177.45</c:v>
                </c:pt>
                <c:pt idx="3636">
                  <c:v>177.49999999999997</c:v>
                </c:pt>
                <c:pt idx="3637">
                  <c:v>177.54999999999998</c:v>
                </c:pt>
                <c:pt idx="3638">
                  <c:v>177.6</c:v>
                </c:pt>
                <c:pt idx="3639">
                  <c:v>177.65</c:v>
                </c:pt>
                <c:pt idx="3640">
                  <c:v>177.7</c:v>
                </c:pt>
                <c:pt idx="3641">
                  <c:v>177.74999999999997</c:v>
                </c:pt>
                <c:pt idx="3642">
                  <c:v>177.79999999999998</c:v>
                </c:pt>
                <c:pt idx="3643">
                  <c:v>177.85</c:v>
                </c:pt>
                <c:pt idx="3644">
                  <c:v>177.89999999999998</c:v>
                </c:pt>
                <c:pt idx="3645">
                  <c:v>177.95</c:v>
                </c:pt>
                <c:pt idx="3646">
                  <c:v>178</c:v>
                </c:pt>
                <c:pt idx="3647">
                  <c:v>178.05</c:v>
                </c:pt>
                <c:pt idx="3648">
                  <c:v>178.1</c:v>
                </c:pt>
                <c:pt idx="3649">
                  <c:v>178.14999999999998</c:v>
                </c:pt>
                <c:pt idx="3650">
                  <c:v>178.2</c:v>
                </c:pt>
                <c:pt idx="3651">
                  <c:v>178.25</c:v>
                </c:pt>
                <c:pt idx="3652">
                  <c:v>178.29999999999998</c:v>
                </c:pt>
                <c:pt idx="3653">
                  <c:v>178.35</c:v>
                </c:pt>
                <c:pt idx="3654">
                  <c:v>178.4</c:v>
                </c:pt>
                <c:pt idx="3655">
                  <c:v>178.45</c:v>
                </c:pt>
                <c:pt idx="3656">
                  <c:v>178.49999999999997</c:v>
                </c:pt>
                <c:pt idx="3657">
                  <c:v>178.54999999999998</c:v>
                </c:pt>
                <c:pt idx="3658">
                  <c:v>178.6</c:v>
                </c:pt>
                <c:pt idx="3659">
                  <c:v>178.64999999999998</c:v>
                </c:pt>
                <c:pt idx="3660">
                  <c:v>178.7</c:v>
                </c:pt>
                <c:pt idx="3661">
                  <c:v>178.75</c:v>
                </c:pt>
                <c:pt idx="3662">
                  <c:v>178.8</c:v>
                </c:pt>
                <c:pt idx="3663">
                  <c:v>178.84999999999997</c:v>
                </c:pt>
                <c:pt idx="3664">
                  <c:v>178.89999999999998</c:v>
                </c:pt>
                <c:pt idx="3665">
                  <c:v>178.95</c:v>
                </c:pt>
                <c:pt idx="3666">
                  <c:v>179</c:v>
                </c:pt>
                <c:pt idx="3667">
                  <c:v>179.04999999999998</c:v>
                </c:pt>
                <c:pt idx="3668">
                  <c:v>179.1</c:v>
                </c:pt>
                <c:pt idx="3669">
                  <c:v>179.15</c:v>
                </c:pt>
                <c:pt idx="3670">
                  <c:v>179.2</c:v>
                </c:pt>
                <c:pt idx="3671">
                  <c:v>179.24999999999997</c:v>
                </c:pt>
                <c:pt idx="3672">
                  <c:v>179.29999999999998</c:v>
                </c:pt>
                <c:pt idx="3673">
                  <c:v>179.35</c:v>
                </c:pt>
                <c:pt idx="3674">
                  <c:v>179.4</c:v>
                </c:pt>
                <c:pt idx="3675">
                  <c:v>179.45</c:v>
                </c:pt>
                <c:pt idx="3676">
                  <c:v>179.5</c:v>
                </c:pt>
                <c:pt idx="3677">
                  <c:v>179.54999999999998</c:v>
                </c:pt>
                <c:pt idx="3678">
                  <c:v>179.6</c:v>
                </c:pt>
                <c:pt idx="3679">
                  <c:v>179.64999999999998</c:v>
                </c:pt>
                <c:pt idx="3680">
                  <c:v>179.7</c:v>
                </c:pt>
                <c:pt idx="3681">
                  <c:v>179.75</c:v>
                </c:pt>
                <c:pt idx="3682">
                  <c:v>179.8</c:v>
                </c:pt>
                <c:pt idx="3683">
                  <c:v>179.85</c:v>
                </c:pt>
                <c:pt idx="3684">
                  <c:v>179.89999999999998</c:v>
                </c:pt>
                <c:pt idx="3685">
                  <c:v>179.95</c:v>
                </c:pt>
                <c:pt idx="3686">
                  <c:v>180</c:v>
                </c:pt>
                <c:pt idx="3687">
                  <c:v>180.04999999999998</c:v>
                </c:pt>
                <c:pt idx="3688">
                  <c:v>180.1</c:v>
                </c:pt>
                <c:pt idx="3689">
                  <c:v>180.15</c:v>
                </c:pt>
                <c:pt idx="3690">
                  <c:v>180.2</c:v>
                </c:pt>
                <c:pt idx="3691">
                  <c:v>180.24999999999997</c:v>
                </c:pt>
                <c:pt idx="3692">
                  <c:v>180.29999999999998</c:v>
                </c:pt>
                <c:pt idx="3693">
                  <c:v>180.35</c:v>
                </c:pt>
                <c:pt idx="3694">
                  <c:v>180.39999999999998</c:v>
                </c:pt>
                <c:pt idx="3695">
                  <c:v>180.45</c:v>
                </c:pt>
                <c:pt idx="3696">
                  <c:v>180.5</c:v>
                </c:pt>
                <c:pt idx="3697">
                  <c:v>180.55</c:v>
                </c:pt>
                <c:pt idx="3698">
                  <c:v>180.59999999999997</c:v>
                </c:pt>
                <c:pt idx="3699">
                  <c:v>180.64999999999998</c:v>
                </c:pt>
                <c:pt idx="3700">
                  <c:v>180.7</c:v>
                </c:pt>
                <c:pt idx="3701">
                  <c:v>180.75</c:v>
                </c:pt>
                <c:pt idx="3702">
                  <c:v>180.79999999999998</c:v>
                </c:pt>
                <c:pt idx="3703">
                  <c:v>180.85</c:v>
                </c:pt>
                <c:pt idx="3704">
                  <c:v>180.9</c:v>
                </c:pt>
                <c:pt idx="3705">
                  <c:v>180.95</c:v>
                </c:pt>
                <c:pt idx="3706">
                  <c:v>180.99999999999997</c:v>
                </c:pt>
                <c:pt idx="3707">
                  <c:v>181.04999999999998</c:v>
                </c:pt>
                <c:pt idx="3708">
                  <c:v>181.1</c:v>
                </c:pt>
                <c:pt idx="3709">
                  <c:v>181.15</c:v>
                </c:pt>
                <c:pt idx="3710">
                  <c:v>181.2</c:v>
                </c:pt>
                <c:pt idx="3711">
                  <c:v>181.25</c:v>
                </c:pt>
                <c:pt idx="3712">
                  <c:v>181.29999999999998</c:v>
                </c:pt>
                <c:pt idx="3713">
                  <c:v>181.35</c:v>
                </c:pt>
                <c:pt idx="3714">
                  <c:v>181.39999999999998</c:v>
                </c:pt>
                <c:pt idx="3715">
                  <c:v>181.45</c:v>
                </c:pt>
                <c:pt idx="3716">
                  <c:v>181.5</c:v>
                </c:pt>
                <c:pt idx="3717">
                  <c:v>181.54999999999998</c:v>
                </c:pt>
                <c:pt idx="3718">
                  <c:v>181.6</c:v>
                </c:pt>
                <c:pt idx="3719">
                  <c:v>181.64999999999998</c:v>
                </c:pt>
                <c:pt idx="3720">
                  <c:v>181.7</c:v>
                </c:pt>
                <c:pt idx="3721">
                  <c:v>181.74999999999997</c:v>
                </c:pt>
                <c:pt idx="3722">
                  <c:v>181.79999999999998</c:v>
                </c:pt>
                <c:pt idx="3723">
                  <c:v>181.85</c:v>
                </c:pt>
                <c:pt idx="3724">
                  <c:v>181.9</c:v>
                </c:pt>
                <c:pt idx="3725">
                  <c:v>181.95</c:v>
                </c:pt>
                <c:pt idx="3726">
                  <c:v>181.99999999999997</c:v>
                </c:pt>
                <c:pt idx="3727">
                  <c:v>182.04999999999998</c:v>
                </c:pt>
                <c:pt idx="3728">
                  <c:v>182.1</c:v>
                </c:pt>
                <c:pt idx="3729">
                  <c:v>182.14999999999998</c:v>
                </c:pt>
                <c:pt idx="3730">
                  <c:v>182.2</c:v>
                </c:pt>
                <c:pt idx="3731">
                  <c:v>182.25</c:v>
                </c:pt>
                <c:pt idx="3732">
                  <c:v>182.3</c:v>
                </c:pt>
                <c:pt idx="3733">
                  <c:v>182.34999999999997</c:v>
                </c:pt>
                <c:pt idx="3734">
                  <c:v>182.39999999999998</c:v>
                </c:pt>
                <c:pt idx="3735">
                  <c:v>182.45</c:v>
                </c:pt>
                <c:pt idx="3736">
                  <c:v>182.5</c:v>
                </c:pt>
                <c:pt idx="3737">
                  <c:v>182.54999999999998</c:v>
                </c:pt>
                <c:pt idx="3738">
                  <c:v>182.6</c:v>
                </c:pt>
                <c:pt idx="3739">
                  <c:v>182.65</c:v>
                </c:pt>
                <c:pt idx="3740">
                  <c:v>182.7</c:v>
                </c:pt>
                <c:pt idx="3741">
                  <c:v>182.74999999999997</c:v>
                </c:pt>
                <c:pt idx="3742">
                  <c:v>182.79999999999998</c:v>
                </c:pt>
                <c:pt idx="3743">
                  <c:v>182.85</c:v>
                </c:pt>
                <c:pt idx="3744">
                  <c:v>182.9</c:v>
                </c:pt>
                <c:pt idx="3745">
                  <c:v>182.95</c:v>
                </c:pt>
                <c:pt idx="3746">
                  <c:v>183</c:v>
                </c:pt>
                <c:pt idx="3747">
                  <c:v>183.04999999999998</c:v>
                </c:pt>
                <c:pt idx="3748">
                  <c:v>183.1</c:v>
                </c:pt>
                <c:pt idx="3749">
                  <c:v>183.14999999999998</c:v>
                </c:pt>
                <c:pt idx="3750">
                  <c:v>183.2</c:v>
                </c:pt>
                <c:pt idx="3751">
                  <c:v>183.25</c:v>
                </c:pt>
                <c:pt idx="3752">
                  <c:v>183.29999999999998</c:v>
                </c:pt>
                <c:pt idx="3753">
                  <c:v>183.35</c:v>
                </c:pt>
                <c:pt idx="3754">
                  <c:v>183.39999999999998</c:v>
                </c:pt>
                <c:pt idx="3755">
                  <c:v>183.45</c:v>
                </c:pt>
                <c:pt idx="3756">
                  <c:v>183.49999999999997</c:v>
                </c:pt>
                <c:pt idx="3757">
                  <c:v>183.54999999999998</c:v>
                </c:pt>
                <c:pt idx="3758">
                  <c:v>183.6</c:v>
                </c:pt>
                <c:pt idx="3759">
                  <c:v>183.65</c:v>
                </c:pt>
                <c:pt idx="3760">
                  <c:v>183.7</c:v>
                </c:pt>
                <c:pt idx="3761">
                  <c:v>183.74999999999997</c:v>
                </c:pt>
                <c:pt idx="3762">
                  <c:v>183.79999999999998</c:v>
                </c:pt>
                <c:pt idx="3763">
                  <c:v>183.85</c:v>
                </c:pt>
                <c:pt idx="3764">
                  <c:v>183.89999999999998</c:v>
                </c:pt>
                <c:pt idx="3765">
                  <c:v>183.95</c:v>
                </c:pt>
                <c:pt idx="3766">
                  <c:v>184</c:v>
                </c:pt>
                <c:pt idx="3767">
                  <c:v>184.05</c:v>
                </c:pt>
                <c:pt idx="3768">
                  <c:v>184.09999999999997</c:v>
                </c:pt>
                <c:pt idx="3769">
                  <c:v>184.14999999999998</c:v>
                </c:pt>
                <c:pt idx="3770">
                  <c:v>184.2</c:v>
                </c:pt>
                <c:pt idx="3771">
                  <c:v>184.25</c:v>
                </c:pt>
                <c:pt idx="3772">
                  <c:v>184.29999999999998</c:v>
                </c:pt>
                <c:pt idx="3773">
                  <c:v>184.35</c:v>
                </c:pt>
                <c:pt idx="3774">
                  <c:v>184.4</c:v>
                </c:pt>
                <c:pt idx="3775">
                  <c:v>184.45</c:v>
                </c:pt>
                <c:pt idx="3776">
                  <c:v>184.49999999999997</c:v>
                </c:pt>
                <c:pt idx="3777">
                  <c:v>184.54999999999998</c:v>
                </c:pt>
                <c:pt idx="3778">
                  <c:v>184.6</c:v>
                </c:pt>
                <c:pt idx="3779">
                  <c:v>184.64999999999998</c:v>
                </c:pt>
                <c:pt idx="3780">
                  <c:v>184.7</c:v>
                </c:pt>
                <c:pt idx="3781">
                  <c:v>184.75</c:v>
                </c:pt>
                <c:pt idx="3782">
                  <c:v>184.79999999999998</c:v>
                </c:pt>
                <c:pt idx="3783">
                  <c:v>184.84999999999997</c:v>
                </c:pt>
                <c:pt idx="3784">
                  <c:v>184.89999999999998</c:v>
                </c:pt>
                <c:pt idx="3785">
                  <c:v>184.95</c:v>
                </c:pt>
                <c:pt idx="3786">
                  <c:v>185</c:v>
                </c:pt>
                <c:pt idx="3787">
                  <c:v>185.04999999999998</c:v>
                </c:pt>
                <c:pt idx="3788">
                  <c:v>185.1</c:v>
                </c:pt>
                <c:pt idx="3789">
                  <c:v>185.14999999999998</c:v>
                </c:pt>
                <c:pt idx="3790">
                  <c:v>185.2</c:v>
                </c:pt>
                <c:pt idx="3791">
                  <c:v>185.24999999999997</c:v>
                </c:pt>
                <c:pt idx="3792">
                  <c:v>185.29999999999998</c:v>
                </c:pt>
                <c:pt idx="3793">
                  <c:v>185.35</c:v>
                </c:pt>
                <c:pt idx="3794">
                  <c:v>185.4</c:v>
                </c:pt>
                <c:pt idx="3795">
                  <c:v>185.45</c:v>
                </c:pt>
                <c:pt idx="3796">
                  <c:v>185.49999999999997</c:v>
                </c:pt>
                <c:pt idx="3797">
                  <c:v>185.54999999999998</c:v>
                </c:pt>
                <c:pt idx="3798">
                  <c:v>185.6</c:v>
                </c:pt>
                <c:pt idx="3799">
                  <c:v>185.64999999999998</c:v>
                </c:pt>
                <c:pt idx="3800">
                  <c:v>185.7</c:v>
                </c:pt>
                <c:pt idx="3801">
                  <c:v>185.75</c:v>
                </c:pt>
                <c:pt idx="3802">
                  <c:v>185.8</c:v>
                </c:pt>
                <c:pt idx="3803">
                  <c:v>185.85</c:v>
                </c:pt>
                <c:pt idx="3804">
                  <c:v>185.89999999999998</c:v>
                </c:pt>
                <c:pt idx="3805">
                  <c:v>185.95</c:v>
                </c:pt>
                <c:pt idx="3806">
                  <c:v>186</c:v>
                </c:pt>
                <c:pt idx="3807">
                  <c:v>186.04999999999998</c:v>
                </c:pt>
                <c:pt idx="3808">
                  <c:v>186.1</c:v>
                </c:pt>
                <c:pt idx="3809">
                  <c:v>186.15</c:v>
                </c:pt>
                <c:pt idx="3810">
                  <c:v>186.2</c:v>
                </c:pt>
                <c:pt idx="3811">
                  <c:v>186.24999999999997</c:v>
                </c:pt>
                <c:pt idx="3812">
                  <c:v>186.29999999999998</c:v>
                </c:pt>
                <c:pt idx="3813">
                  <c:v>186.35</c:v>
                </c:pt>
                <c:pt idx="3814">
                  <c:v>186.39999999999998</c:v>
                </c:pt>
                <c:pt idx="3815">
                  <c:v>186.45</c:v>
                </c:pt>
                <c:pt idx="3816">
                  <c:v>186.5</c:v>
                </c:pt>
                <c:pt idx="3817">
                  <c:v>186.55</c:v>
                </c:pt>
                <c:pt idx="3818">
                  <c:v>186.59999999999997</c:v>
                </c:pt>
                <c:pt idx="3819">
                  <c:v>186.64999999999998</c:v>
                </c:pt>
                <c:pt idx="3820">
                  <c:v>186.7</c:v>
                </c:pt>
                <c:pt idx="3821">
                  <c:v>186.75</c:v>
                </c:pt>
                <c:pt idx="3822">
                  <c:v>186.79999999999998</c:v>
                </c:pt>
                <c:pt idx="3823">
                  <c:v>186.85</c:v>
                </c:pt>
                <c:pt idx="3824">
                  <c:v>186.9</c:v>
                </c:pt>
                <c:pt idx="3825">
                  <c:v>186.95</c:v>
                </c:pt>
                <c:pt idx="3826">
                  <c:v>186.99999999999997</c:v>
                </c:pt>
                <c:pt idx="3827">
                  <c:v>187.04999999999998</c:v>
                </c:pt>
                <c:pt idx="3828">
                  <c:v>187.1</c:v>
                </c:pt>
                <c:pt idx="3829">
                  <c:v>187.15</c:v>
                </c:pt>
                <c:pt idx="3830">
                  <c:v>187.2</c:v>
                </c:pt>
                <c:pt idx="3831">
                  <c:v>187.25</c:v>
                </c:pt>
                <c:pt idx="3832">
                  <c:v>187.29999999999998</c:v>
                </c:pt>
                <c:pt idx="3833">
                  <c:v>187.35</c:v>
                </c:pt>
                <c:pt idx="3834">
                  <c:v>187.39999999999998</c:v>
                </c:pt>
                <c:pt idx="3835">
                  <c:v>187.45</c:v>
                </c:pt>
                <c:pt idx="3836">
                  <c:v>187.5</c:v>
                </c:pt>
                <c:pt idx="3837">
                  <c:v>187.54999999999998</c:v>
                </c:pt>
                <c:pt idx="3838">
                  <c:v>187.6</c:v>
                </c:pt>
                <c:pt idx="3839">
                  <c:v>187.64999999999998</c:v>
                </c:pt>
                <c:pt idx="3840">
                  <c:v>187.7</c:v>
                </c:pt>
                <c:pt idx="3841">
                  <c:v>187.74999999999997</c:v>
                </c:pt>
                <c:pt idx="3842">
                  <c:v>187.79999999999998</c:v>
                </c:pt>
                <c:pt idx="3843">
                  <c:v>187.85</c:v>
                </c:pt>
                <c:pt idx="3844">
                  <c:v>187.9</c:v>
                </c:pt>
                <c:pt idx="3845">
                  <c:v>187.95</c:v>
                </c:pt>
                <c:pt idx="3846">
                  <c:v>187.99999999999997</c:v>
                </c:pt>
                <c:pt idx="3847">
                  <c:v>188.04999999999998</c:v>
                </c:pt>
                <c:pt idx="3848">
                  <c:v>188.1</c:v>
                </c:pt>
                <c:pt idx="3849">
                  <c:v>188.14999999999998</c:v>
                </c:pt>
                <c:pt idx="3850">
                  <c:v>188.2</c:v>
                </c:pt>
                <c:pt idx="3851">
                  <c:v>188.25</c:v>
                </c:pt>
                <c:pt idx="3852">
                  <c:v>188.3</c:v>
                </c:pt>
                <c:pt idx="3853">
                  <c:v>188.34999999999997</c:v>
                </c:pt>
                <c:pt idx="3854">
                  <c:v>188.39999999999998</c:v>
                </c:pt>
                <c:pt idx="3855">
                  <c:v>188.45</c:v>
                </c:pt>
                <c:pt idx="3856">
                  <c:v>188.5</c:v>
                </c:pt>
                <c:pt idx="3857">
                  <c:v>188.54999999999998</c:v>
                </c:pt>
                <c:pt idx="3858">
                  <c:v>188.6</c:v>
                </c:pt>
                <c:pt idx="3859">
                  <c:v>188.65</c:v>
                </c:pt>
                <c:pt idx="3860">
                  <c:v>188.7</c:v>
                </c:pt>
                <c:pt idx="3861">
                  <c:v>188.74999999999997</c:v>
                </c:pt>
                <c:pt idx="3862">
                  <c:v>188.79999999999998</c:v>
                </c:pt>
                <c:pt idx="3863">
                  <c:v>188.85</c:v>
                </c:pt>
                <c:pt idx="3864">
                  <c:v>188.9</c:v>
                </c:pt>
                <c:pt idx="3865">
                  <c:v>188.95</c:v>
                </c:pt>
                <c:pt idx="3866">
                  <c:v>189</c:v>
                </c:pt>
                <c:pt idx="3867">
                  <c:v>189.04999999999998</c:v>
                </c:pt>
                <c:pt idx="3868">
                  <c:v>189.1</c:v>
                </c:pt>
                <c:pt idx="3869">
                  <c:v>189.14999999999998</c:v>
                </c:pt>
                <c:pt idx="3870">
                  <c:v>189.2</c:v>
                </c:pt>
                <c:pt idx="3871">
                  <c:v>189.25</c:v>
                </c:pt>
                <c:pt idx="3872">
                  <c:v>189.29999999999998</c:v>
                </c:pt>
                <c:pt idx="3873">
                  <c:v>189.35</c:v>
                </c:pt>
                <c:pt idx="3874">
                  <c:v>189.39999999999998</c:v>
                </c:pt>
                <c:pt idx="3875">
                  <c:v>189.45</c:v>
                </c:pt>
                <c:pt idx="3876">
                  <c:v>189.49999999999997</c:v>
                </c:pt>
                <c:pt idx="3877">
                  <c:v>189.54999999999998</c:v>
                </c:pt>
                <c:pt idx="3878">
                  <c:v>189.6</c:v>
                </c:pt>
                <c:pt idx="3879">
                  <c:v>189.65</c:v>
                </c:pt>
                <c:pt idx="3880">
                  <c:v>189.7</c:v>
                </c:pt>
                <c:pt idx="3881">
                  <c:v>189.74999999999997</c:v>
                </c:pt>
                <c:pt idx="3882">
                  <c:v>189.79999999999998</c:v>
                </c:pt>
                <c:pt idx="3883">
                  <c:v>189.85</c:v>
                </c:pt>
                <c:pt idx="3884">
                  <c:v>189.89999999999998</c:v>
                </c:pt>
                <c:pt idx="3885">
                  <c:v>189.95</c:v>
                </c:pt>
                <c:pt idx="3886">
                  <c:v>190</c:v>
                </c:pt>
                <c:pt idx="3887">
                  <c:v>190.05</c:v>
                </c:pt>
                <c:pt idx="3888">
                  <c:v>190.09999999999997</c:v>
                </c:pt>
                <c:pt idx="3889">
                  <c:v>190.14999999999998</c:v>
                </c:pt>
                <c:pt idx="3890">
                  <c:v>190.2</c:v>
                </c:pt>
                <c:pt idx="3891">
                  <c:v>190.25</c:v>
                </c:pt>
                <c:pt idx="3892">
                  <c:v>190.29999999999998</c:v>
                </c:pt>
                <c:pt idx="3893">
                  <c:v>190.35</c:v>
                </c:pt>
                <c:pt idx="3894">
                  <c:v>190.4</c:v>
                </c:pt>
                <c:pt idx="3895">
                  <c:v>190.45</c:v>
                </c:pt>
                <c:pt idx="3896">
                  <c:v>190.49999999999997</c:v>
                </c:pt>
                <c:pt idx="3897">
                  <c:v>190.54999999999998</c:v>
                </c:pt>
                <c:pt idx="3898">
                  <c:v>190.6</c:v>
                </c:pt>
                <c:pt idx="3899">
                  <c:v>190.64999999999998</c:v>
                </c:pt>
                <c:pt idx="3900">
                  <c:v>190.7</c:v>
                </c:pt>
                <c:pt idx="3901">
                  <c:v>190.75</c:v>
                </c:pt>
                <c:pt idx="3902">
                  <c:v>190.79999999999998</c:v>
                </c:pt>
                <c:pt idx="3903">
                  <c:v>190.84999999999997</c:v>
                </c:pt>
                <c:pt idx="3904">
                  <c:v>190.89999999999998</c:v>
                </c:pt>
                <c:pt idx="3905">
                  <c:v>190.95</c:v>
                </c:pt>
                <c:pt idx="3906">
                  <c:v>191</c:v>
                </c:pt>
                <c:pt idx="3907">
                  <c:v>191.04999999999998</c:v>
                </c:pt>
                <c:pt idx="3908">
                  <c:v>191.1</c:v>
                </c:pt>
                <c:pt idx="3909">
                  <c:v>191.14999999999998</c:v>
                </c:pt>
                <c:pt idx="3910">
                  <c:v>191.2</c:v>
                </c:pt>
                <c:pt idx="3911">
                  <c:v>191.24999999999997</c:v>
                </c:pt>
                <c:pt idx="3912">
                  <c:v>191.29999999999998</c:v>
                </c:pt>
                <c:pt idx="3913">
                  <c:v>191.35</c:v>
                </c:pt>
                <c:pt idx="3914">
                  <c:v>191.4</c:v>
                </c:pt>
                <c:pt idx="3915">
                  <c:v>191.45</c:v>
                </c:pt>
                <c:pt idx="3916">
                  <c:v>191.49999999999997</c:v>
                </c:pt>
                <c:pt idx="3917">
                  <c:v>191.54999999999998</c:v>
                </c:pt>
                <c:pt idx="3918">
                  <c:v>191.6</c:v>
                </c:pt>
                <c:pt idx="3919">
                  <c:v>191.64999999999998</c:v>
                </c:pt>
                <c:pt idx="3920">
                  <c:v>191.7</c:v>
                </c:pt>
                <c:pt idx="3921">
                  <c:v>191.75</c:v>
                </c:pt>
                <c:pt idx="3922">
                  <c:v>191.8</c:v>
                </c:pt>
                <c:pt idx="3923">
                  <c:v>191.84999999999997</c:v>
                </c:pt>
                <c:pt idx="3924">
                  <c:v>191.89999999999998</c:v>
                </c:pt>
                <c:pt idx="3925">
                  <c:v>191.95</c:v>
                </c:pt>
                <c:pt idx="3926">
                  <c:v>192</c:v>
                </c:pt>
                <c:pt idx="3927">
                  <c:v>192.04999999999998</c:v>
                </c:pt>
                <c:pt idx="3928">
                  <c:v>192.1</c:v>
                </c:pt>
                <c:pt idx="3929">
                  <c:v>192.15</c:v>
                </c:pt>
                <c:pt idx="3930">
                  <c:v>192.2</c:v>
                </c:pt>
                <c:pt idx="3931">
                  <c:v>192.24999999999997</c:v>
                </c:pt>
                <c:pt idx="3932">
                  <c:v>192.29999999999998</c:v>
                </c:pt>
                <c:pt idx="3933">
                  <c:v>192.35</c:v>
                </c:pt>
                <c:pt idx="3934">
                  <c:v>192.39999999999998</c:v>
                </c:pt>
                <c:pt idx="3935">
                  <c:v>192.45</c:v>
                </c:pt>
                <c:pt idx="3936">
                  <c:v>192.5</c:v>
                </c:pt>
                <c:pt idx="3937">
                  <c:v>192.54999999999998</c:v>
                </c:pt>
                <c:pt idx="3938">
                  <c:v>192.59999999999997</c:v>
                </c:pt>
                <c:pt idx="3939">
                  <c:v>192.64999999999998</c:v>
                </c:pt>
                <c:pt idx="3940">
                  <c:v>192.7</c:v>
                </c:pt>
                <c:pt idx="3941">
                  <c:v>192.75</c:v>
                </c:pt>
                <c:pt idx="3942">
                  <c:v>192.79999999999998</c:v>
                </c:pt>
                <c:pt idx="3943">
                  <c:v>192.85</c:v>
                </c:pt>
                <c:pt idx="3944">
                  <c:v>192.89999999999998</c:v>
                </c:pt>
                <c:pt idx="3945">
                  <c:v>192.95</c:v>
                </c:pt>
                <c:pt idx="3946">
                  <c:v>192.99999999999997</c:v>
                </c:pt>
                <c:pt idx="3947">
                  <c:v>193.04999999999998</c:v>
                </c:pt>
                <c:pt idx="3948">
                  <c:v>193.1</c:v>
                </c:pt>
                <c:pt idx="3949">
                  <c:v>193.15</c:v>
                </c:pt>
                <c:pt idx="3950">
                  <c:v>193.2</c:v>
                </c:pt>
                <c:pt idx="3951">
                  <c:v>193.25</c:v>
                </c:pt>
                <c:pt idx="3952">
                  <c:v>193.29999999999998</c:v>
                </c:pt>
                <c:pt idx="3953">
                  <c:v>193.35</c:v>
                </c:pt>
                <c:pt idx="3954">
                  <c:v>193.39999999999998</c:v>
                </c:pt>
                <c:pt idx="3955">
                  <c:v>193.45</c:v>
                </c:pt>
                <c:pt idx="3956">
                  <c:v>193.5</c:v>
                </c:pt>
                <c:pt idx="3957">
                  <c:v>193.55</c:v>
                </c:pt>
                <c:pt idx="3958">
                  <c:v>193.6</c:v>
                </c:pt>
                <c:pt idx="3959">
                  <c:v>193.64999999999998</c:v>
                </c:pt>
                <c:pt idx="3960">
                  <c:v>193.7</c:v>
                </c:pt>
                <c:pt idx="3961">
                  <c:v>193.75</c:v>
                </c:pt>
                <c:pt idx="3962">
                  <c:v>193.79999999999998</c:v>
                </c:pt>
                <c:pt idx="3963">
                  <c:v>193.85</c:v>
                </c:pt>
                <c:pt idx="3964">
                  <c:v>193.9</c:v>
                </c:pt>
                <c:pt idx="3965">
                  <c:v>193.95</c:v>
                </c:pt>
                <c:pt idx="3966">
                  <c:v>193.99999999999997</c:v>
                </c:pt>
                <c:pt idx="3967">
                  <c:v>194.04999999999998</c:v>
                </c:pt>
                <c:pt idx="3968">
                  <c:v>194.1</c:v>
                </c:pt>
                <c:pt idx="3969">
                  <c:v>194.14999999999998</c:v>
                </c:pt>
                <c:pt idx="3970">
                  <c:v>194.2</c:v>
                </c:pt>
                <c:pt idx="3971">
                  <c:v>194.25</c:v>
                </c:pt>
                <c:pt idx="3972">
                  <c:v>194.3</c:v>
                </c:pt>
                <c:pt idx="3973">
                  <c:v>194.34999999999997</c:v>
                </c:pt>
                <c:pt idx="3974">
                  <c:v>194.39999999999998</c:v>
                </c:pt>
                <c:pt idx="3975">
                  <c:v>194.45</c:v>
                </c:pt>
                <c:pt idx="3976">
                  <c:v>194.5</c:v>
                </c:pt>
                <c:pt idx="3977">
                  <c:v>194.54999999999998</c:v>
                </c:pt>
                <c:pt idx="3978">
                  <c:v>194.6</c:v>
                </c:pt>
                <c:pt idx="3979">
                  <c:v>194.65</c:v>
                </c:pt>
                <c:pt idx="3980">
                  <c:v>194.7</c:v>
                </c:pt>
                <c:pt idx="3981">
                  <c:v>194.74999999999997</c:v>
                </c:pt>
                <c:pt idx="3982">
                  <c:v>194.79999999999998</c:v>
                </c:pt>
                <c:pt idx="3983">
                  <c:v>194.85</c:v>
                </c:pt>
                <c:pt idx="3984">
                  <c:v>194.9</c:v>
                </c:pt>
                <c:pt idx="3985">
                  <c:v>194.95</c:v>
                </c:pt>
                <c:pt idx="3986">
                  <c:v>195</c:v>
                </c:pt>
                <c:pt idx="3987">
                  <c:v>195.04999999999998</c:v>
                </c:pt>
                <c:pt idx="3988">
                  <c:v>195.1</c:v>
                </c:pt>
                <c:pt idx="3989">
                  <c:v>195.14999999999998</c:v>
                </c:pt>
                <c:pt idx="3990">
                  <c:v>195.2</c:v>
                </c:pt>
                <c:pt idx="3991">
                  <c:v>195.25</c:v>
                </c:pt>
                <c:pt idx="3992">
                  <c:v>195.29999999999998</c:v>
                </c:pt>
                <c:pt idx="3993">
                  <c:v>195.35</c:v>
                </c:pt>
                <c:pt idx="3994">
                  <c:v>195.39999999999998</c:v>
                </c:pt>
                <c:pt idx="3995">
                  <c:v>195.45</c:v>
                </c:pt>
                <c:pt idx="3996">
                  <c:v>195.49999999999997</c:v>
                </c:pt>
                <c:pt idx="3997">
                  <c:v>195.54999999999998</c:v>
                </c:pt>
                <c:pt idx="3998">
                  <c:v>195.6</c:v>
                </c:pt>
                <c:pt idx="3999">
                  <c:v>195.65</c:v>
                </c:pt>
                <c:pt idx="4000">
                  <c:v>195.7</c:v>
                </c:pt>
                <c:pt idx="4001">
                  <c:v>195.74999999999997</c:v>
                </c:pt>
                <c:pt idx="4002">
                  <c:v>195.79999999999998</c:v>
                </c:pt>
                <c:pt idx="4003">
                  <c:v>195.85</c:v>
                </c:pt>
                <c:pt idx="4004">
                  <c:v>195.89999999999998</c:v>
                </c:pt>
                <c:pt idx="4005">
                  <c:v>195.95</c:v>
                </c:pt>
                <c:pt idx="4006">
                  <c:v>196</c:v>
                </c:pt>
                <c:pt idx="4007">
                  <c:v>196.05</c:v>
                </c:pt>
                <c:pt idx="4008">
                  <c:v>196.09999999999997</c:v>
                </c:pt>
                <c:pt idx="4009">
                  <c:v>196.14999999999998</c:v>
                </c:pt>
                <c:pt idx="4010">
                  <c:v>196.2</c:v>
                </c:pt>
                <c:pt idx="4011">
                  <c:v>196.25</c:v>
                </c:pt>
                <c:pt idx="4012">
                  <c:v>196.29999999999998</c:v>
                </c:pt>
                <c:pt idx="4013">
                  <c:v>196.35</c:v>
                </c:pt>
                <c:pt idx="4014">
                  <c:v>196.4</c:v>
                </c:pt>
                <c:pt idx="4015">
                  <c:v>196.45</c:v>
                </c:pt>
                <c:pt idx="4016">
                  <c:v>196.49999999999997</c:v>
                </c:pt>
                <c:pt idx="4017">
                  <c:v>196.54999999999998</c:v>
                </c:pt>
                <c:pt idx="4018">
                  <c:v>196.6</c:v>
                </c:pt>
                <c:pt idx="4019">
                  <c:v>196.65</c:v>
                </c:pt>
                <c:pt idx="4020">
                  <c:v>196.7</c:v>
                </c:pt>
                <c:pt idx="4021">
                  <c:v>196.75</c:v>
                </c:pt>
                <c:pt idx="4022">
                  <c:v>196.79999999999998</c:v>
                </c:pt>
                <c:pt idx="4023">
                  <c:v>196.85</c:v>
                </c:pt>
                <c:pt idx="4024">
                  <c:v>196.89999999999998</c:v>
                </c:pt>
                <c:pt idx="4025">
                  <c:v>196.95</c:v>
                </c:pt>
                <c:pt idx="4026">
                  <c:v>197</c:v>
                </c:pt>
                <c:pt idx="4027">
                  <c:v>197.04999999999998</c:v>
                </c:pt>
                <c:pt idx="4028">
                  <c:v>197.1</c:v>
                </c:pt>
                <c:pt idx="4029">
                  <c:v>197.14999999999998</c:v>
                </c:pt>
                <c:pt idx="4030">
                  <c:v>197.2</c:v>
                </c:pt>
                <c:pt idx="4031">
                  <c:v>197.24999999999997</c:v>
                </c:pt>
                <c:pt idx="4032">
                  <c:v>197.29999999999998</c:v>
                </c:pt>
                <c:pt idx="4033">
                  <c:v>197.35</c:v>
                </c:pt>
                <c:pt idx="4034">
                  <c:v>197.4</c:v>
                </c:pt>
                <c:pt idx="4035">
                  <c:v>197.45</c:v>
                </c:pt>
                <c:pt idx="4036">
                  <c:v>197.49999999999997</c:v>
                </c:pt>
                <c:pt idx="4037">
                  <c:v>197.54999999999998</c:v>
                </c:pt>
                <c:pt idx="4038">
                  <c:v>197.6</c:v>
                </c:pt>
                <c:pt idx="4039">
                  <c:v>197.64999999999998</c:v>
                </c:pt>
                <c:pt idx="4040">
                  <c:v>197.7</c:v>
                </c:pt>
                <c:pt idx="4041">
                  <c:v>197.75</c:v>
                </c:pt>
                <c:pt idx="4042">
                  <c:v>197.8</c:v>
                </c:pt>
                <c:pt idx="4043">
                  <c:v>197.84999999999997</c:v>
                </c:pt>
                <c:pt idx="4044">
                  <c:v>197.89999999999998</c:v>
                </c:pt>
                <c:pt idx="4045">
                  <c:v>197.95</c:v>
                </c:pt>
                <c:pt idx="4046">
                  <c:v>198</c:v>
                </c:pt>
                <c:pt idx="4047">
                  <c:v>198.04999999999998</c:v>
                </c:pt>
                <c:pt idx="4048">
                  <c:v>198.1</c:v>
                </c:pt>
                <c:pt idx="4049">
                  <c:v>198.15</c:v>
                </c:pt>
                <c:pt idx="4050">
                  <c:v>198.2</c:v>
                </c:pt>
                <c:pt idx="4051">
                  <c:v>198.24999999999997</c:v>
                </c:pt>
                <c:pt idx="4052">
                  <c:v>198.29999999999998</c:v>
                </c:pt>
                <c:pt idx="4053">
                  <c:v>198.35</c:v>
                </c:pt>
                <c:pt idx="4054">
                  <c:v>198.39999999999998</c:v>
                </c:pt>
                <c:pt idx="4055">
                  <c:v>198.45</c:v>
                </c:pt>
                <c:pt idx="4056">
                  <c:v>198.5</c:v>
                </c:pt>
                <c:pt idx="4057">
                  <c:v>198.54999999999998</c:v>
                </c:pt>
                <c:pt idx="4058">
                  <c:v>198.59999999999997</c:v>
                </c:pt>
                <c:pt idx="4059">
                  <c:v>198.64999999999998</c:v>
                </c:pt>
                <c:pt idx="4060">
                  <c:v>198.7</c:v>
                </c:pt>
                <c:pt idx="4061">
                  <c:v>198.75</c:v>
                </c:pt>
                <c:pt idx="4062">
                  <c:v>198.79999999999998</c:v>
                </c:pt>
                <c:pt idx="4063">
                  <c:v>198.85</c:v>
                </c:pt>
                <c:pt idx="4064">
                  <c:v>198.89999999999998</c:v>
                </c:pt>
                <c:pt idx="4065">
                  <c:v>198.95</c:v>
                </c:pt>
                <c:pt idx="4066">
                  <c:v>198.99999999999997</c:v>
                </c:pt>
                <c:pt idx="4067">
                  <c:v>199.04999999999998</c:v>
                </c:pt>
                <c:pt idx="4068">
                  <c:v>199.1</c:v>
                </c:pt>
                <c:pt idx="4069">
                  <c:v>199.15</c:v>
                </c:pt>
                <c:pt idx="4070">
                  <c:v>199.2</c:v>
                </c:pt>
                <c:pt idx="4071">
                  <c:v>199.24999999999997</c:v>
                </c:pt>
                <c:pt idx="4072">
                  <c:v>199.29999999999998</c:v>
                </c:pt>
                <c:pt idx="4073">
                  <c:v>199.35</c:v>
                </c:pt>
                <c:pt idx="4074">
                  <c:v>199.39999999999998</c:v>
                </c:pt>
                <c:pt idx="4075">
                  <c:v>199.45</c:v>
                </c:pt>
                <c:pt idx="4076">
                  <c:v>199.5</c:v>
                </c:pt>
                <c:pt idx="4077">
                  <c:v>199.55</c:v>
                </c:pt>
                <c:pt idx="4078">
                  <c:v>199.59999999999997</c:v>
                </c:pt>
                <c:pt idx="4079">
                  <c:v>199.64999999999998</c:v>
                </c:pt>
                <c:pt idx="4080">
                  <c:v>199.7</c:v>
                </c:pt>
                <c:pt idx="4081">
                  <c:v>199.75</c:v>
                </c:pt>
                <c:pt idx="4082">
                  <c:v>199.79999999999998</c:v>
                </c:pt>
                <c:pt idx="4083">
                  <c:v>199.85</c:v>
                </c:pt>
                <c:pt idx="4084">
                  <c:v>199.9</c:v>
                </c:pt>
                <c:pt idx="4085">
                  <c:v>199.95</c:v>
                </c:pt>
                <c:pt idx="4086">
                  <c:v>199.99999999999997</c:v>
                </c:pt>
                <c:pt idx="4087">
                  <c:v>200.04999999999998</c:v>
                </c:pt>
                <c:pt idx="4088">
                  <c:v>200.1</c:v>
                </c:pt>
                <c:pt idx="4089">
                  <c:v>200.14999999999998</c:v>
                </c:pt>
                <c:pt idx="4090">
                  <c:v>200.2</c:v>
                </c:pt>
                <c:pt idx="4091">
                  <c:v>200.25</c:v>
                </c:pt>
                <c:pt idx="4092">
                  <c:v>200.29999999999998</c:v>
                </c:pt>
                <c:pt idx="4093">
                  <c:v>200.34999999999997</c:v>
                </c:pt>
                <c:pt idx="4094">
                  <c:v>200.39999999999998</c:v>
                </c:pt>
                <c:pt idx="4095">
                  <c:v>200.45</c:v>
                </c:pt>
                <c:pt idx="4096">
                  <c:v>200.5</c:v>
                </c:pt>
                <c:pt idx="4097">
                  <c:v>200.54999999999998</c:v>
                </c:pt>
                <c:pt idx="4098">
                  <c:v>200.6</c:v>
                </c:pt>
                <c:pt idx="4099">
                  <c:v>200.64999999999998</c:v>
                </c:pt>
                <c:pt idx="4100">
                  <c:v>200.7</c:v>
                </c:pt>
                <c:pt idx="4101">
                  <c:v>200.74999999999997</c:v>
                </c:pt>
                <c:pt idx="4102">
                  <c:v>200.79999999999998</c:v>
                </c:pt>
                <c:pt idx="4103">
                  <c:v>200.85</c:v>
                </c:pt>
                <c:pt idx="4104">
                  <c:v>200.9</c:v>
                </c:pt>
                <c:pt idx="4105">
                  <c:v>200.95</c:v>
                </c:pt>
                <c:pt idx="4106">
                  <c:v>201</c:v>
                </c:pt>
                <c:pt idx="4107">
                  <c:v>201.04999999999998</c:v>
                </c:pt>
                <c:pt idx="4108">
                  <c:v>201.1</c:v>
                </c:pt>
                <c:pt idx="4109">
                  <c:v>201.14999999999998</c:v>
                </c:pt>
                <c:pt idx="4110">
                  <c:v>201.2</c:v>
                </c:pt>
                <c:pt idx="4111">
                  <c:v>201.25</c:v>
                </c:pt>
                <c:pt idx="4112">
                  <c:v>201.29999999999998</c:v>
                </c:pt>
                <c:pt idx="4113">
                  <c:v>201.35</c:v>
                </c:pt>
                <c:pt idx="4114">
                  <c:v>201.39999999999998</c:v>
                </c:pt>
                <c:pt idx="4115">
                  <c:v>201.45</c:v>
                </c:pt>
                <c:pt idx="4116">
                  <c:v>201.49999999999997</c:v>
                </c:pt>
                <c:pt idx="4117">
                  <c:v>201.54999999999998</c:v>
                </c:pt>
                <c:pt idx="4118">
                  <c:v>201.6</c:v>
                </c:pt>
                <c:pt idx="4119">
                  <c:v>201.65</c:v>
                </c:pt>
                <c:pt idx="4120">
                  <c:v>201.7</c:v>
                </c:pt>
                <c:pt idx="4121">
                  <c:v>201.74999999999997</c:v>
                </c:pt>
                <c:pt idx="4122">
                  <c:v>201.79999999999998</c:v>
                </c:pt>
                <c:pt idx="4123">
                  <c:v>201.85</c:v>
                </c:pt>
                <c:pt idx="4124">
                  <c:v>201.89999999999998</c:v>
                </c:pt>
                <c:pt idx="4125">
                  <c:v>201.95</c:v>
                </c:pt>
                <c:pt idx="4126">
                  <c:v>202</c:v>
                </c:pt>
                <c:pt idx="4127">
                  <c:v>202.05</c:v>
                </c:pt>
                <c:pt idx="4128">
                  <c:v>202.09999999999997</c:v>
                </c:pt>
                <c:pt idx="4129">
                  <c:v>202.14999999999998</c:v>
                </c:pt>
                <c:pt idx="4130">
                  <c:v>202.2</c:v>
                </c:pt>
                <c:pt idx="4131">
                  <c:v>202.25</c:v>
                </c:pt>
                <c:pt idx="4132">
                  <c:v>202.29999999999998</c:v>
                </c:pt>
                <c:pt idx="4133">
                  <c:v>202.35</c:v>
                </c:pt>
                <c:pt idx="4134">
                  <c:v>202.4</c:v>
                </c:pt>
                <c:pt idx="4135">
                  <c:v>202.45</c:v>
                </c:pt>
                <c:pt idx="4136">
                  <c:v>202.49999999999997</c:v>
                </c:pt>
                <c:pt idx="4137">
                  <c:v>202.54999999999998</c:v>
                </c:pt>
                <c:pt idx="4138">
                  <c:v>202.6</c:v>
                </c:pt>
                <c:pt idx="4139">
                  <c:v>202.65</c:v>
                </c:pt>
                <c:pt idx="4140">
                  <c:v>202.7</c:v>
                </c:pt>
                <c:pt idx="4141">
                  <c:v>202.75</c:v>
                </c:pt>
                <c:pt idx="4142">
                  <c:v>202.79999999999998</c:v>
                </c:pt>
                <c:pt idx="4143">
                  <c:v>202.85</c:v>
                </c:pt>
                <c:pt idx="4144">
                  <c:v>202.89999999999998</c:v>
                </c:pt>
                <c:pt idx="4145">
                  <c:v>202.95</c:v>
                </c:pt>
                <c:pt idx="4146">
                  <c:v>203</c:v>
                </c:pt>
                <c:pt idx="4147">
                  <c:v>203.04999999999998</c:v>
                </c:pt>
                <c:pt idx="4148">
                  <c:v>203.1</c:v>
                </c:pt>
                <c:pt idx="4149">
                  <c:v>203.14999999999998</c:v>
                </c:pt>
                <c:pt idx="4150">
                  <c:v>203.2</c:v>
                </c:pt>
                <c:pt idx="4151">
                  <c:v>203.24999999999997</c:v>
                </c:pt>
                <c:pt idx="4152">
                  <c:v>203.29999999999998</c:v>
                </c:pt>
                <c:pt idx="4153">
                  <c:v>203.35</c:v>
                </c:pt>
                <c:pt idx="4154">
                  <c:v>203.4</c:v>
                </c:pt>
                <c:pt idx="4155">
                  <c:v>203.45</c:v>
                </c:pt>
                <c:pt idx="4156">
                  <c:v>203.49999999999997</c:v>
                </c:pt>
                <c:pt idx="4157">
                  <c:v>203.54999999999998</c:v>
                </c:pt>
                <c:pt idx="4158">
                  <c:v>203.6</c:v>
                </c:pt>
                <c:pt idx="4159">
                  <c:v>203.64999999999998</c:v>
                </c:pt>
                <c:pt idx="4160">
                  <c:v>203.7</c:v>
                </c:pt>
                <c:pt idx="4161">
                  <c:v>203.75</c:v>
                </c:pt>
                <c:pt idx="4162">
                  <c:v>203.8</c:v>
                </c:pt>
                <c:pt idx="4163">
                  <c:v>203.84999999999997</c:v>
                </c:pt>
                <c:pt idx="4164">
                  <c:v>203.89999999999998</c:v>
                </c:pt>
                <c:pt idx="4165">
                  <c:v>203.95</c:v>
                </c:pt>
                <c:pt idx="4166">
                  <c:v>204</c:v>
                </c:pt>
                <c:pt idx="4167">
                  <c:v>204.04999999999998</c:v>
                </c:pt>
                <c:pt idx="4168">
                  <c:v>204.1</c:v>
                </c:pt>
                <c:pt idx="4169">
                  <c:v>204.15</c:v>
                </c:pt>
                <c:pt idx="4170">
                  <c:v>204.2</c:v>
                </c:pt>
                <c:pt idx="4171">
                  <c:v>204.24999999999997</c:v>
                </c:pt>
                <c:pt idx="4172">
                  <c:v>204.29999999999998</c:v>
                </c:pt>
                <c:pt idx="4173">
                  <c:v>204.35</c:v>
                </c:pt>
                <c:pt idx="4174">
                  <c:v>204.39999999999998</c:v>
                </c:pt>
                <c:pt idx="4175">
                  <c:v>204.45</c:v>
                </c:pt>
                <c:pt idx="4176">
                  <c:v>204.5</c:v>
                </c:pt>
                <c:pt idx="4177">
                  <c:v>204.54999999999998</c:v>
                </c:pt>
                <c:pt idx="4178">
                  <c:v>204.59999999999997</c:v>
                </c:pt>
                <c:pt idx="4179">
                  <c:v>204.64999999999998</c:v>
                </c:pt>
                <c:pt idx="4180">
                  <c:v>204.7</c:v>
                </c:pt>
                <c:pt idx="4181">
                  <c:v>204.75</c:v>
                </c:pt>
                <c:pt idx="4182">
                  <c:v>204.79999999999998</c:v>
                </c:pt>
                <c:pt idx="4183">
                  <c:v>204.85</c:v>
                </c:pt>
                <c:pt idx="4184">
                  <c:v>204.89999999999998</c:v>
                </c:pt>
                <c:pt idx="4185">
                  <c:v>204.95</c:v>
                </c:pt>
                <c:pt idx="4186">
                  <c:v>204.99999999999997</c:v>
                </c:pt>
                <c:pt idx="4187">
                  <c:v>205.04999999999998</c:v>
                </c:pt>
                <c:pt idx="4188">
                  <c:v>205.1</c:v>
                </c:pt>
                <c:pt idx="4189">
                  <c:v>205.15</c:v>
                </c:pt>
                <c:pt idx="4190">
                  <c:v>205.2</c:v>
                </c:pt>
                <c:pt idx="4191">
                  <c:v>205.24999999999997</c:v>
                </c:pt>
                <c:pt idx="4192">
                  <c:v>205.29999999999998</c:v>
                </c:pt>
                <c:pt idx="4193">
                  <c:v>205.35</c:v>
                </c:pt>
                <c:pt idx="4194">
                  <c:v>205.39999999999998</c:v>
                </c:pt>
                <c:pt idx="4195">
                  <c:v>205.45</c:v>
                </c:pt>
                <c:pt idx="4196">
                  <c:v>205.5</c:v>
                </c:pt>
                <c:pt idx="4197">
                  <c:v>205.55</c:v>
                </c:pt>
                <c:pt idx="4198">
                  <c:v>205.59999999999997</c:v>
                </c:pt>
                <c:pt idx="4199">
                  <c:v>205.64999999999998</c:v>
                </c:pt>
                <c:pt idx="4200">
                  <c:v>205.7</c:v>
                </c:pt>
                <c:pt idx="4201">
                  <c:v>205.75</c:v>
                </c:pt>
                <c:pt idx="4202">
                  <c:v>205.79999999999998</c:v>
                </c:pt>
                <c:pt idx="4203">
                  <c:v>205.85</c:v>
                </c:pt>
                <c:pt idx="4204">
                  <c:v>205.9</c:v>
                </c:pt>
                <c:pt idx="4205">
                  <c:v>205.95</c:v>
                </c:pt>
                <c:pt idx="4206">
                  <c:v>205.99999999999997</c:v>
                </c:pt>
                <c:pt idx="4207">
                  <c:v>206.04999999999998</c:v>
                </c:pt>
                <c:pt idx="4208">
                  <c:v>206.1</c:v>
                </c:pt>
                <c:pt idx="4209">
                  <c:v>206.14999999999998</c:v>
                </c:pt>
                <c:pt idx="4210">
                  <c:v>206.2</c:v>
                </c:pt>
                <c:pt idx="4211">
                  <c:v>206.25</c:v>
                </c:pt>
                <c:pt idx="4212">
                  <c:v>206.29999999999998</c:v>
                </c:pt>
                <c:pt idx="4213">
                  <c:v>206.34999999999997</c:v>
                </c:pt>
                <c:pt idx="4214">
                  <c:v>206.39999999999998</c:v>
                </c:pt>
                <c:pt idx="4215">
                  <c:v>206.45</c:v>
                </c:pt>
                <c:pt idx="4216">
                  <c:v>206.5</c:v>
                </c:pt>
                <c:pt idx="4217">
                  <c:v>206.54999999999998</c:v>
                </c:pt>
                <c:pt idx="4218">
                  <c:v>206.6</c:v>
                </c:pt>
                <c:pt idx="4219">
                  <c:v>206.64999999999998</c:v>
                </c:pt>
                <c:pt idx="4220">
                  <c:v>206.7</c:v>
                </c:pt>
                <c:pt idx="4221">
                  <c:v>206.74999999999997</c:v>
                </c:pt>
                <c:pt idx="4222">
                  <c:v>206.79999999999998</c:v>
                </c:pt>
                <c:pt idx="4223">
                  <c:v>206.85</c:v>
                </c:pt>
                <c:pt idx="4224">
                  <c:v>206.9</c:v>
                </c:pt>
                <c:pt idx="4225">
                  <c:v>206.95</c:v>
                </c:pt>
                <c:pt idx="4226">
                  <c:v>206.99999999999997</c:v>
                </c:pt>
                <c:pt idx="4227">
                  <c:v>207.04999999999998</c:v>
                </c:pt>
                <c:pt idx="4228">
                  <c:v>207.1</c:v>
                </c:pt>
                <c:pt idx="4229">
                  <c:v>207.14999999999998</c:v>
                </c:pt>
                <c:pt idx="4230">
                  <c:v>207.2</c:v>
                </c:pt>
                <c:pt idx="4231">
                  <c:v>207.25</c:v>
                </c:pt>
                <c:pt idx="4232">
                  <c:v>207.29999999999998</c:v>
                </c:pt>
                <c:pt idx="4233">
                  <c:v>207.34999999999997</c:v>
                </c:pt>
                <c:pt idx="4234">
                  <c:v>207.39999999999998</c:v>
                </c:pt>
                <c:pt idx="4235">
                  <c:v>207.45</c:v>
                </c:pt>
                <c:pt idx="4236">
                  <c:v>207.49999999999997</c:v>
                </c:pt>
                <c:pt idx="4237">
                  <c:v>207.54999999999998</c:v>
                </c:pt>
                <c:pt idx="4238">
                  <c:v>207.6</c:v>
                </c:pt>
                <c:pt idx="4239">
                  <c:v>207.65</c:v>
                </c:pt>
                <c:pt idx="4240">
                  <c:v>207.69999999999996</c:v>
                </c:pt>
                <c:pt idx="4241">
                  <c:v>207.74999999999997</c:v>
                </c:pt>
                <c:pt idx="4242">
                  <c:v>207.79999999999998</c:v>
                </c:pt>
                <c:pt idx="4243">
                  <c:v>207.85</c:v>
                </c:pt>
                <c:pt idx="4244">
                  <c:v>207.89999999999998</c:v>
                </c:pt>
                <c:pt idx="4245">
                  <c:v>207.95</c:v>
                </c:pt>
                <c:pt idx="4246">
                  <c:v>208</c:v>
                </c:pt>
                <c:pt idx="4247">
                  <c:v>208.04999999999998</c:v>
                </c:pt>
                <c:pt idx="4248">
                  <c:v>208.09999999999997</c:v>
                </c:pt>
                <c:pt idx="4249">
                  <c:v>208.14999999999998</c:v>
                </c:pt>
                <c:pt idx="4250">
                  <c:v>208.2</c:v>
                </c:pt>
                <c:pt idx="4251">
                  <c:v>208.25</c:v>
                </c:pt>
                <c:pt idx="4252">
                  <c:v>208.29999999999998</c:v>
                </c:pt>
                <c:pt idx="4253">
                  <c:v>208.35</c:v>
                </c:pt>
                <c:pt idx="4254">
                  <c:v>208.39999999999998</c:v>
                </c:pt>
                <c:pt idx="4255">
                  <c:v>208.45</c:v>
                </c:pt>
                <c:pt idx="4256">
                  <c:v>208.49999999999997</c:v>
                </c:pt>
                <c:pt idx="4257">
                  <c:v>208.54999999999998</c:v>
                </c:pt>
                <c:pt idx="4258">
                  <c:v>208.6</c:v>
                </c:pt>
                <c:pt idx="4259">
                  <c:v>208.65</c:v>
                </c:pt>
                <c:pt idx="4260">
                  <c:v>208.7</c:v>
                </c:pt>
                <c:pt idx="4261">
                  <c:v>208.75</c:v>
                </c:pt>
                <c:pt idx="4262">
                  <c:v>208.79999999999998</c:v>
                </c:pt>
                <c:pt idx="4263">
                  <c:v>208.85</c:v>
                </c:pt>
                <c:pt idx="4264">
                  <c:v>208.89999999999998</c:v>
                </c:pt>
                <c:pt idx="4265">
                  <c:v>208.95</c:v>
                </c:pt>
                <c:pt idx="4266">
                  <c:v>209</c:v>
                </c:pt>
                <c:pt idx="4267">
                  <c:v>209.04999999999998</c:v>
                </c:pt>
                <c:pt idx="4268">
                  <c:v>209.1</c:v>
                </c:pt>
                <c:pt idx="4269">
                  <c:v>209.14999999999998</c:v>
                </c:pt>
                <c:pt idx="4270">
                  <c:v>209.2</c:v>
                </c:pt>
                <c:pt idx="4271">
                  <c:v>209.24999999999997</c:v>
                </c:pt>
                <c:pt idx="4272">
                  <c:v>209.29999999999998</c:v>
                </c:pt>
                <c:pt idx="4273">
                  <c:v>209.35</c:v>
                </c:pt>
                <c:pt idx="4274">
                  <c:v>209.4</c:v>
                </c:pt>
                <c:pt idx="4275">
                  <c:v>209.45</c:v>
                </c:pt>
                <c:pt idx="4276">
                  <c:v>209.49999999999997</c:v>
                </c:pt>
                <c:pt idx="4277">
                  <c:v>209.54999999999998</c:v>
                </c:pt>
                <c:pt idx="4278">
                  <c:v>209.6</c:v>
                </c:pt>
                <c:pt idx="4279">
                  <c:v>209.64999999999998</c:v>
                </c:pt>
                <c:pt idx="4280">
                  <c:v>209.7</c:v>
                </c:pt>
                <c:pt idx="4281">
                  <c:v>209.75</c:v>
                </c:pt>
                <c:pt idx="4282">
                  <c:v>209.8</c:v>
                </c:pt>
                <c:pt idx="4283">
                  <c:v>209.84999999999997</c:v>
                </c:pt>
                <c:pt idx="4284">
                  <c:v>209.89999999999998</c:v>
                </c:pt>
                <c:pt idx="4285">
                  <c:v>209.95</c:v>
                </c:pt>
                <c:pt idx="4286">
                  <c:v>210</c:v>
                </c:pt>
                <c:pt idx="4287">
                  <c:v>210.04999999999998</c:v>
                </c:pt>
                <c:pt idx="4288">
                  <c:v>210.1</c:v>
                </c:pt>
                <c:pt idx="4289">
                  <c:v>210.15</c:v>
                </c:pt>
                <c:pt idx="4290">
                  <c:v>210.2</c:v>
                </c:pt>
                <c:pt idx="4291">
                  <c:v>210.24999999999997</c:v>
                </c:pt>
                <c:pt idx="4292">
                  <c:v>210.29999999999998</c:v>
                </c:pt>
                <c:pt idx="4293">
                  <c:v>210.35</c:v>
                </c:pt>
                <c:pt idx="4294">
                  <c:v>210.4</c:v>
                </c:pt>
                <c:pt idx="4295">
                  <c:v>210.45</c:v>
                </c:pt>
                <c:pt idx="4296">
                  <c:v>210.5</c:v>
                </c:pt>
                <c:pt idx="4297">
                  <c:v>210.54999999999998</c:v>
                </c:pt>
                <c:pt idx="4298">
                  <c:v>210.59999999999997</c:v>
                </c:pt>
                <c:pt idx="4299">
                  <c:v>210.64999999999998</c:v>
                </c:pt>
                <c:pt idx="4300">
                  <c:v>210.7</c:v>
                </c:pt>
                <c:pt idx="4301">
                  <c:v>210.75</c:v>
                </c:pt>
                <c:pt idx="4302">
                  <c:v>210.79999999999998</c:v>
                </c:pt>
                <c:pt idx="4303">
                  <c:v>210.85</c:v>
                </c:pt>
                <c:pt idx="4304">
                  <c:v>210.89999999999998</c:v>
                </c:pt>
                <c:pt idx="4305">
                  <c:v>210.95</c:v>
                </c:pt>
                <c:pt idx="4306">
                  <c:v>210.99999999999997</c:v>
                </c:pt>
                <c:pt idx="4307">
                  <c:v>211.04999999999998</c:v>
                </c:pt>
                <c:pt idx="4308">
                  <c:v>211.1</c:v>
                </c:pt>
                <c:pt idx="4309">
                  <c:v>211.15</c:v>
                </c:pt>
                <c:pt idx="4310">
                  <c:v>211.2</c:v>
                </c:pt>
                <c:pt idx="4311">
                  <c:v>211.24999999999997</c:v>
                </c:pt>
                <c:pt idx="4312">
                  <c:v>211.29999999999998</c:v>
                </c:pt>
                <c:pt idx="4313">
                  <c:v>211.35</c:v>
                </c:pt>
                <c:pt idx="4314">
                  <c:v>211.39999999999998</c:v>
                </c:pt>
                <c:pt idx="4315">
                  <c:v>211.45</c:v>
                </c:pt>
                <c:pt idx="4316">
                  <c:v>211.5</c:v>
                </c:pt>
                <c:pt idx="4317">
                  <c:v>211.55</c:v>
                </c:pt>
                <c:pt idx="4318">
                  <c:v>211.59999999999997</c:v>
                </c:pt>
                <c:pt idx="4319">
                  <c:v>211.64999999999998</c:v>
                </c:pt>
                <c:pt idx="4320">
                  <c:v>211.7</c:v>
                </c:pt>
                <c:pt idx="4321">
                  <c:v>211.75</c:v>
                </c:pt>
                <c:pt idx="4322">
                  <c:v>211.79999999999998</c:v>
                </c:pt>
                <c:pt idx="4323">
                  <c:v>211.85</c:v>
                </c:pt>
                <c:pt idx="4324">
                  <c:v>211.9</c:v>
                </c:pt>
                <c:pt idx="4325">
                  <c:v>211.95</c:v>
                </c:pt>
                <c:pt idx="4326">
                  <c:v>211.99999999999997</c:v>
                </c:pt>
                <c:pt idx="4327">
                  <c:v>212.04999999999998</c:v>
                </c:pt>
                <c:pt idx="4328">
                  <c:v>212.1</c:v>
                </c:pt>
                <c:pt idx="4329">
                  <c:v>212.14999999999998</c:v>
                </c:pt>
                <c:pt idx="4330">
                  <c:v>212.2</c:v>
                </c:pt>
                <c:pt idx="4331">
                  <c:v>212.25</c:v>
                </c:pt>
                <c:pt idx="4332">
                  <c:v>212.29999999999998</c:v>
                </c:pt>
                <c:pt idx="4333">
                  <c:v>212.34999999999997</c:v>
                </c:pt>
                <c:pt idx="4334">
                  <c:v>212.39999999999998</c:v>
                </c:pt>
                <c:pt idx="4335">
                  <c:v>212.45</c:v>
                </c:pt>
                <c:pt idx="4336">
                  <c:v>212.5</c:v>
                </c:pt>
                <c:pt idx="4337">
                  <c:v>212.54999999999998</c:v>
                </c:pt>
                <c:pt idx="4338">
                  <c:v>212.6</c:v>
                </c:pt>
                <c:pt idx="4339">
                  <c:v>212.64999999999998</c:v>
                </c:pt>
                <c:pt idx="4340">
                  <c:v>212.7</c:v>
                </c:pt>
                <c:pt idx="4341">
                  <c:v>212.74999999999997</c:v>
                </c:pt>
                <c:pt idx="4342">
                  <c:v>212.79999999999998</c:v>
                </c:pt>
                <c:pt idx="4343">
                  <c:v>212.85</c:v>
                </c:pt>
                <c:pt idx="4344">
                  <c:v>212.9</c:v>
                </c:pt>
                <c:pt idx="4345">
                  <c:v>212.95</c:v>
                </c:pt>
                <c:pt idx="4346">
                  <c:v>212.99999999999997</c:v>
                </c:pt>
                <c:pt idx="4347">
                  <c:v>213.04999999999998</c:v>
                </c:pt>
                <c:pt idx="4348">
                  <c:v>213.1</c:v>
                </c:pt>
                <c:pt idx="4349">
                  <c:v>213.14999999999998</c:v>
                </c:pt>
                <c:pt idx="4350">
                  <c:v>213.2</c:v>
                </c:pt>
                <c:pt idx="4351">
                  <c:v>213.25</c:v>
                </c:pt>
                <c:pt idx="4352">
                  <c:v>213.3</c:v>
                </c:pt>
                <c:pt idx="4353">
                  <c:v>213.34999999999997</c:v>
                </c:pt>
                <c:pt idx="4354">
                  <c:v>213.39999999999998</c:v>
                </c:pt>
                <c:pt idx="4355">
                  <c:v>213.45</c:v>
                </c:pt>
                <c:pt idx="4356">
                  <c:v>213.5</c:v>
                </c:pt>
                <c:pt idx="4357">
                  <c:v>213.54999999999998</c:v>
                </c:pt>
                <c:pt idx="4358">
                  <c:v>213.6</c:v>
                </c:pt>
                <c:pt idx="4359">
                  <c:v>213.65</c:v>
                </c:pt>
                <c:pt idx="4360">
                  <c:v>213.7</c:v>
                </c:pt>
                <c:pt idx="4361">
                  <c:v>213.74999999999997</c:v>
                </c:pt>
                <c:pt idx="4362">
                  <c:v>213.79999999999998</c:v>
                </c:pt>
                <c:pt idx="4363">
                  <c:v>213.85</c:v>
                </c:pt>
                <c:pt idx="4364">
                  <c:v>213.89999999999998</c:v>
                </c:pt>
                <c:pt idx="4365">
                  <c:v>213.95</c:v>
                </c:pt>
                <c:pt idx="4366">
                  <c:v>214</c:v>
                </c:pt>
                <c:pt idx="4367">
                  <c:v>214.04999999999998</c:v>
                </c:pt>
                <c:pt idx="4368">
                  <c:v>214.09999999999997</c:v>
                </c:pt>
                <c:pt idx="4369">
                  <c:v>214.14999999999998</c:v>
                </c:pt>
                <c:pt idx="4370">
                  <c:v>214.2</c:v>
                </c:pt>
                <c:pt idx="4371">
                  <c:v>214.25</c:v>
                </c:pt>
                <c:pt idx="4372">
                  <c:v>214.29999999999998</c:v>
                </c:pt>
                <c:pt idx="4373">
                  <c:v>214.35</c:v>
                </c:pt>
                <c:pt idx="4374">
                  <c:v>214.39999999999998</c:v>
                </c:pt>
                <c:pt idx="4375">
                  <c:v>214.45</c:v>
                </c:pt>
                <c:pt idx="4376">
                  <c:v>214.49999999999997</c:v>
                </c:pt>
                <c:pt idx="4377">
                  <c:v>214.54999999999998</c:v>
                </c:pt>
                <c:pt idx="4378">
                  <c:v>214.6</c:v>
                </c:pt>
                <c:pt idx="4379">
                  <c:v>214.65</c:v>
                </c:pt>
                <c:pt idx="4380">
                  <c:v>214.7</c:v>
                </c:pt>
                <c:pt idx="4381">
                  <c:v>214.74999999999997</c:v>
                </c:pt>
                <c:pt idx="4382">
                  <c:v>214.79999999999998</c:v>
                </c:pt>
                <c:pt idx="4383">
                  <c:v>214.85</c:v>
                </c:pt>
                <c:pt idx="4384">
                  <c:v>214.89999999999998</c:v>
                </c:pt>
                <c:pt idx="4385">
                  <c:v>214.95</c:v>
                </c:pt>
                <c:pt idx="4386">
                  <c:v>215</c:v>
                </c:pt>
                <c:pt idx="4387">
                  <c:v>215.04999999999998</c:v>
                </c:pt>
                <c:pt idx="4388">
                  <c:v>215.09999999999997</c:v>
                </c:pt>
                <c:pt idx="4389">
                  <c:v>215.14999999999998</c:v>
                </c:pt>
                <c:pt idx="4390">
                  <c:v>215.2</c:v>
                </c:pt>
                <c:pt idx="4391">
                  <c:v>215.24999999999997</c:v>
                </c:pt>
                <c:pt idx="4392">
                  <c:v>215.29999999999998</c:v>
                </c:pt>
                <c:pt idx="4393">
                  <c:v>215.35</c:v>
                </c:pt>
                <c:pt idx="4394">
                  <c:v>215.4</c:v>
                </c:pt>
                <c:pt idx="4395">
                  <c:v>215.44999999999996</c:v>
                </c:pt>
                <c:pt idx="4396">
                  <c:v>215.49999999999997</c:v>
                </c:pt>
                <c:pt idx="4397">
                  <c:v>215.54999999999998</c:v>
                </c:pt>
                <c:pt idx="4398">
                  <c:v>215.6</c:v>
                </c:pt>
                <c:pt idx="4399">
                  <c:v>215.64999999999998</c:v>
                </c:pt>
                <c:pt idx="4400">
                  <c:v>215.7</c:v>
                </c:pt>
                <c:pt idx="4401">
                  <c:v>215.75</c:v>
                </c:pt>
                <c:pt idx="4402">
                  <c:v>215.79999999999998</c:v>
                </c:pt>
                <c:pt idx="4403">
                  <c:v>215.84999999999997</c:v>
                </c:pt>
                <c:pt idx="4404">
                  <c:v>215.89999999999998</c:v>
                </c:pt>
                <c:pt idx="4405">
                  <c:v>215.95</c:v>
                </c:pt>
                <c:pt idx="4406">
                  <c:v>216</c:v>
                </c:pt>
                <c:pt idx="4407">
                  <c:v>216.04999999999998</c:v>
                </c:pt>
                <c:pt idx="4408">
                  <c:v>216.1</c:v>
                </c:pt>
                <c:pt idx="4409">
                  <c:v>216.15</c:v>
                </c:pt>
                <c:pt idx="4410">
                  <c:v>216.2</c:v>
                </c:pt>
                <c:pt idx="4411">
                  <c:v>216.24999999999997</c:v>
                </c:pt>
                <c:pt idx="4412">
                  <c:v>216.29999999999998</c:v>
                </c:pt>
                <c:pt idx="4413">
                  <c:v>216.35</c:v>
                </c:pt>
                <c:pt idx="4414">
                  <c:v>216.4</c:v>
                </c:pt>
                <c:pt idx="4415">
                  <c:v>216.45</c:v>
                </c:pt>
                <c:pt idx="4416">
                  <c:v>216.5</c:v>
                </c:pt>
                <c:pt idx="4417">
                  <c:v>216.54999999999998</c:v>
                </c:pt>
                <c:pt idx="4418">
                  <c:v>216.6</c:v>
                </c:pt>
                <c:pt idx="4419">
                  <c:v>216.64999999999998</c:v>
                </c:pt>
                <c:pt idx="4420">
                  <c:v>216.7</c:v>
                </c:pt>
                <c:pt idx="4421">
                  <c:v>216.75</c:v>
                </c:pt>
                <c:pt idx="4422">
                  <c:v>216.79999999999998</c:v>
                </c:pt>
                <c:pt idx="4423">
                  <c:v>216.85</c:v>
                </c:pt>
                <c:pt idx="4424">
                  <c:v>216.89999999999998</c:v>
                </c:pt>
                <c:pt idx="4425">
                  <c:v>216.95</c:v>
                </c:pt>
                <c:pt idx="4426">
                  <c:v>216.99999999999997</c:v>
                </c:pt>
                <c:pt idx="4427">
                  <c:v>217.04999999999998</c:v>
                </c:pt>
                <c:pt idx="4428">
                  <c:v>217.1</c:v>
                </c:pt>
                <c:pt idx="4429">
                  <c:v>217.15</c:v>
                </c:pt>
                <c:pt idx="4430">
                  <c:v>217.2</c:v>
                </c:pt>
                <c:pt idx="4431">
                  <c:v>217.24999999999997</c:v>
                </c:pt>
                <c:pt idx="4432">
                  <c:v>217.29999999999998</c:v>
                </c:pt>
                <c:pt idx="4433">
                  <c:v>217.35</c:v>
                </c:pt>
                <c:pt idx="4434">
                  <c:v>217.39999999999998</c:v>
                </c:pt>
                <c:pt idx="4435">
                  <c:v>217.45</c:v>
                </c:pt>
                <c:pt idx="4436">
                  <c:v>217.5</c:v>
                </c:pt>
                <c:pt idx="4437">
                  <c:v>217.55</c:v>
                </c:pt>
                <c:pt idx="4438">
                  <c:v>217.59999999999997</c:v>
                </c:pt>
                <c:pt idx="4439">
                  <c:v>217.64999999999998</c:v>
                </c:pt>
                <c:pt idx="4440">
                  <c:v>217.7</c:v>
                </c:pt>
                <c:pt idx="4441">
                  <c:v>217.75</c:v>
                </c:pt>
                <c:pt idx="4442">
                  <c:v>217.79999999999998</c:v>
                </c:pt>
                <c:pt idx="4443">
                  <c:v>217.85</c:v>
                </c:pt>
                <c:pt idx="4444">
                  <c:v>217.9</c:v>
                </c:pt>
                <c:pt idx="4445">
                  <c:v>217.95</c:v>
                </c:pt>
                <c:pt idx="4446">
                  <c:v>217.99999999999997</c:v>
                </c:pt>
                <c:pt idx="4447">
                  <c:v>218.04999999999998</c:v>
                </c:pt>
                <c:pt idx="4448">
                  <c:v>218.1</c:v>
                </c:pt>
                <c:pt idx="4449">
                  <c:v>218.14999999999998</c:v>
                </c:pt>
                <c:pt idx="4450">
                  <c:v>218.2</c:v>
                </c:pt>
                <c:pt idx="4451">
                  <c:v>218.25</c:v>
                </c:pt>
                <c:pt idx="4452">
                  <c:v>218.29999999999998</c:v>
                </c:pt>
                <c:pt idx="4453">
                  <c:v>218.34999999999997</c:v>
                </c:pt>
                <c:pt idx="4454">
                  <c:v>218.39999999999998</c:v>
                </c:pt>
                <c:pt idx="4455">
                  <c:v>218.45</c:v>
                </c:pt>
                <c:pt idx="4456">
                  <c:v>218.5</c:v>
                </c:pt>
                <c:pt idx="4457">
                  <c:v>218.54999999999998</c:v>
                </c:pt>
                <c:pt idx="4458">
                  <c:v>218.6</c:v>
                </c:pt>
                <c:pt idx="4459">
                  <c:v>218.64999999999998</c:v>
                </c:pt>
                <c:pt idx="4460">
                  <c:v>218.7</c:v>
                </c:pt>
                <c:pt idx="4461">
                  <c:v>218.74999999999997</c:v>
                </c:pt>
                <c:pt idx="4462">
                  <c:v>218.79999999999998</c:v>
                </c:pt>
                <c:pt idx="4463">
                  <c:v>218.85</c:v>
                </c:pt>
                <c:pt idx="4464">
                  <c:v>218.9</c:v>
                </c:pt>
                <c:pt idx="4465">
                  <c:v>218.95</c:v>
                </c:pt>
                <c:pt idx="4466">
                  <c:v>218.99999999999997</c:v>
                </c:pt>
                <c:pt idx="4467">
                  <c:v>219.04999999999998</c:v>
                </c:pt>
                <c:pt idx="4468">
                  <c:v>219.1</c:v>
                </c:pt>
                <c:pt idx="4469">
                  <c:v>219.14999999999998</c:v>
                </c:pt>
                <c:pt idx="4470">
                  <c:v>219.2</c:v>
                </c:pt>
                <c:pt idx="4471">
                  <c:v>219.25</c:v>
                </c:pt>
                <c:pt idx="4472">
                  <c:v>219.3</c:v>
                </c:pt>
                <c:pt idx="4473">
                  <c:v>219.34999999999997</c:v>
                </c:pt>
                <c:pt idx="4474">
                  <c:v>219.39999999999998</c:v>
                </c:pt>
                <c:pt idx="4475">
                  <c:v>219.45</c:v>
                </c:pt>
                <c:pt idx="4476">
                  <c:v>219.5</c:v>
                </c:pt>
                <c:pt idx="4477">
                  <c:v>219.54999999999998</c:v>
                </c:pt>
                <c:pt idx="4478">
                  <c:v>219.6</c:v>
                </c:pt>
                <c:pt idx="4479">
                  <c:v>219.65</c:v>
                </c:pt>
                <c:pt idx="4480">
                  <c:v>219.7</c:v>
                </c:pt>
                <c:pt idx="4481">
                  <c:v>219.74999999999997</c:v>
                </c:pt>
                <c:pt idx="4482">
                  <c:v>219.79999999999998</c:v>
                </c:pt>
                <c:pt idx="4483">
                  <c:v>219.85</c:v>
                </c:pt>
                <c:pt idx="4484">
                  <c:v>219.89999999999998</c:v>
                </c:pt>
                <c:pt idx="4485">
                  <c:v>219.95</c:v>
                </c:pt>
                <c:pt idx="4486">
                  <c:v>220</c:v>
                </c:pt>
                <c:pt idx="4487">
                  <c:v>220.04999999999998</c:v>
                </c:pt>
                <c:pt idx="4488">
                  <c:v>220.09999999999997</c:v>
                </c:pt>
                <c:pt idx="4489">
                  <c:v>220.14999999999998</c:v>
                </c:pt>
                <c:pt idx="4490">
                  <c:v>220.2</c:v>
                </c:pt>
                <c:pt idx="4491">
                  <c:v>220.25</c:v>
                </c:pt>
                <c:pt idx="4492">
                  <c:v>220.29999999999998</c:v>
                </c:pt>
                <c:pt idx="4493">
                  <c:v>220.35</c:v>
                </c:pt>
                <c:pt idx="4494">
                  <c:v>220.39999999999998</c:v>
                </c:pt>
                <c:pt idx="4495">
                  <c:v>220.45</c:v>
                </c:pt>
                <c:pt idx="4496">
                  <c:v>220.49999999999997</c:v>
                </c:pt>
                <c:pt idx="4497">
                  <c:v>220.54999999999998</c:v>
                </c:pt>
                <c:pt idx="4498">
                  <c:v>220.6</c:v>
                </c:pt>
                <c:pt idx="4499">
                  <c:v>220.65</c:v>
                </c:pt>
                <c:pt idx="4500">
                  <c:v>220.7</c:v>
                </c:pt>
                <c:pt idx="4501">
                  <c:v>220.74999999999997</c:v>
                </c:pt>
                <c:pt idx="4502">
                  <c:v>220.79999999999998</c:v>
                </c:pt>
                <c:pt idx="4503">
                  <c:v>220.85</c:v>
                </c:pt>
                <c:pt idx="4504">
                  <c:v>220.89999999999998</c:v>
                </c:pt>
                <c:pt idx="4505">
                  <c:v>220.95</c:v>
                </c:pt>
                <c:pt idx="4506">
                  <c:v>221</c:v>
                </c:pt>
                <c:pt idx="4507">
                  <c:v>221.04999999999998</c:v>
                </c:pt>
                <c:pt idx="4508">
                  <c:v>221.09999999999997</c:v>
                </c:pt>
                <c:pt idx="4509">
                  <c:v>221.14999999999998</c:v>
                </c:pt>
                <c:pt idx="4510">
                  <c:v>221.2</c:v>
                </c:pt>
                <c:pt idx="4511">
                  <c:v>221.24999999999997</c:v>
                </c:pt>
                <c:pt idx="4512">
                  <c:v>221.29999999999998</c:v>
                </c:pt>
                <c:pt idx="4513">
                  <c:v>221.35</c:v>
                </c:pt>
                <c:pt idx="4514">
                  <c:v>221.4</c:v>
                </c:pt>
                <c:pt idx="4515">
                  <c:v>221.44999999999996</c:v>
                </c:pt>
                <c:pt idx="4516">
                  <c:v>221.49999999999997</c:v>
                </c:pt>
                <c:pt idx="4517">
                  <c:v>221.54999999999998</c:v>
                </c:pt>
                <c:pt idx="4518">
                  <c:v>221.6</c:v>
                </c:pt>
                <c:pt idx="4519">
                  <c:v>221.64999999999998</c:v>
                </c:pt>
                <c:pt idx="4520">
                  <c:v>221.7</c:v>
                </c:pt>
                <c:pt idx="4521">
                  <c:v>221.75</c:v>
                </c:pt>
                <c:pt idx="4522">
                  <c:v>221.79999999999998</c:v>
                </c:pt>
                <c:pt idx="4523">
                  <c:v>221.84999999999997</c:v>
                </c:pt>
                <c:pt idx="4524">
                  <c:v>221.89999999999998</c:v>
                </c:pt>
                <c:pt idx="4525">
                  <c:v>221.95</c:v>
                </c:pt>
                <c:pt idx="4526">
                  <c:v>222</c:v>
                </c:pt>
                <c:pt idx="4527">
                  <c:v>222.04999999999998</c:v>
                </c:pt>
                <c:pt idx="4528">
                  <c:v>222.1</c:v>
                </c:pt>
                <c:pt idx="4529">
                  <c:v>222.14999999999998</c:v>
                </c:pt>
                <c:pt idx="4530">
                  <c:v>222.2</c:v>
                </c:pt>
                <c:pt idx="4531">
                  <c:v>222.24999999999997</c:v>
                </c:pt>
                <c:pt idx="4532">
                  <c:v>222.29999999999998</c:v>
                </c:pt>
                <c:pt idx="4533">
                  <c:v>222.35</c:v>
                </c:pt>
                <c:pt idx="4534">
                  <c:v>222.4</c:v>
                </c:pt>
                <c:pt idx="4535">
                  <c:v>222.45</c:v>
                </c:pt>
                <c:pt idx="4536">
                  <c:v>222.49999999999997</c:v>
                </c:pt>
                <c:pt idx="4537">
                  <c:v>222.54999999999998</c:v>
                </c:pt>
                <c:pt idx="4538">
                  <c:v>222.6</c:v>
                </c:pt>
                <c:pt idx="4539">
                  <c:v>222.64999999999998</c:v>
                </c:pt>
                <c:pt idx="4540">
                  <c:v>222.7</c:v>
                </c:pt>
                <c:pt idx="4541">
                  <c:v>222.75</c:v>
                </c:pt>
                <c:pt idx="4542">
                  <c:v>222.79999999999998</c:v>
                </c:pt>
                <c:pt idx="4543">
                  <c:v>222.84999999999997</c:v>
                </c:pt>
                <c:pt idx="4544">
                  <c:v>222.89999999999998</c:v>
                </c:pt>
                <c:pt idx="4545">
                  <c:v>222.95</c:v>
                </c:pt>
                <c:pt idx="4546">
                  <c:v>222.99999999999997</c:v>
                </c:pt>
                <c:pt idx="4547">
                  <c:v>223.04999999999998</c:v>
                </c:pt>
                <c:pt idx="4548">
                  <c:v>223.1</c:v>
                </c:pt>
                <c:pt idx="4549">
                  <c:v>223.15</c:v>
                </c:pt>
                <c:pt idx="4550">
                  <c:v>223.19999999999996</c:v>
                </c:pt>
                <c:pt idx="4551">
                  <c:v>223.24999999999997</c:v>
                </c:pt>
                <c:pt idx="4552">
                  <c:v>223.29999999999998</c:v>
                </c:pt>
                <c:pt idx="4553">
                  <c:v>223.35</c:v>
                </c:pt>
                <c:pt idx="4554">
                  <c:v>223.39999999999998</c:v>
                </c:pt>
                <c:pt idx="4555">
                  <c:v>223.45</c:v>
                </c:pt>
                <c:pt idx="4556">
                  <c:v>223.5</c:v>
                </c:pt>
                <c:pt idx="4557">
                  <c:v>223.55</c:v>
                </c:pt>
                <c:pt idx="4558">
                  <c:v>223.59999999999997</c:v>
                </c:pt>
                <c:pt idx="4559">
                  <c:v>223.64999999999998</c:v>
                </c:pt>
                <c:pt idx="4560">
                  <c:v>223.7</c:v>
                </c:pt>
                <c:pt idx="4561">
                  <c:v>223.75</c:v>
                </c:pt>
                <c:pt idx="4562">
                  <c:v>223.79999999999998</c:v>
                </c:pt>
                <c:pt idx="4563">
                  <c:v>223.85</c:v>
                </c:pt>
                <c:pt idx="4564">
                  <c:v>223.9</c:v>
                </c:pt>
                <c:pt idx="4565">
                  <c:v>223.95</c:v>
                </c:pt>
                <c:pt idx="4566">
                  <c:v>223.99999999999997</c:v>
                </c:pt>
                <c:pt idx="4567">
                  <c:v>224.04999999999998</c:v>
                </c:pt>
                <c:pt idx="4568">
                  <c:v>224.1</c:v>
                </c:pt>
                <c:pt idx="4569">
                  <c:v>224.14999999999998</c:v>
                </c:pt>
                <c:pt idx="4570">
                  <c:v>224.2</c:v>
                </c:pt>
                <c:pt idx="4571">
                  <c:v>224.25</c:v>
                </c:pt>
                <c:pt idx="4572">
                  <c:v>224.29999999999998</c:v>
                </c:pt>
                <c:pt idx="4573">
                  <c:v>224.34999999999997</c:v>
                </c:pt>
                <c:pt idx="4574">
                  <c:v>224.39999999999998</c:v>
                </c:pt>
                <c:pt idx="4575">
                  <c:v>224.45</c:v>
                </c:pt>
                <c:pt idx="4576">
                  <c:v>224.5</c:v>
                </c:pt>
                <c:pt idx="4577">
                  <c:v>224.54999999999998</c:v>
                </c:pt>
                <c:pt idx="4578">
                  <c:v>224.6</c:v>
                </c:pt>
                <c:pt idx="4579">
                  <c:v>224.64999999999998</c:v>
                </c:pt>
                <c:pt idx="4580">
                  <c:v>224.7</c:v>
                </c:pt>
                <c:pt idx="4581">
                  <c:v>224.74999999999997</c:v>
                </c:pt>
                <c:pt idx="4582">
                  <c:v>224.79999999999998</c:v>
                </c:pt>
                <c:pt idx="4583">
                  <c:v>224.85</c:v>
                </c:pt>
                <c:pt idx="4584">
                  <c:v>224.9</c:v>
                </c:pt>
                <c:pt idx="4585">
                  <c:v>224.95</c:v>
                </c:pt>
                <c:pt idx="4586">
                  <c:v>224.99999999999997</c:v>
                </c:pt>
                <c:pt idx="4587">
                  <c:v>225.04999999999998</c:v>
                </c:pt>
                <c:pt idx="4588">
                  <c:v>225.1</c:v>
                </c:pt>
                <c:pt idx="4589">
                  <c:v>225.14999999999998</c:v>
                </c:pt>
                <c:pt idx="4590">
                  <c:v>225.2</c:v>
                </c:pt>
                <c:pt idx="4591">
                  <c:v>225.25</c:v>
                </c:pt>
                <c:pt idx="4592">
                  <c:v>225.3</c:v>
                </c:pt>
                <c:pt idx="4593">
                  <c:v>225.34999999999997</c:v>
                </c:pt>
                <c:pt idx="4594">
                  <c:v>225.39999999999998</c:v>
                </c:pt>
                <c:pt idx="4595">
                  <c:v>225.45</c:v>
                </c:pt>
                <c:pt idx="4596">
                  <c:v>225.5</c:v>
                </c:pt>
                <c:pt idx="4597">
                  <c:v>225.54999999999998</c:v>
                </c:pt>
                <c:pt idx="4598">
                  <c:v>225.6</c:v>
                </c:pt>
                <c:pt idx="4599">
                  <c:v>225.65</c:v>
                </c:pt>
                <c:pt idx="4600">
                  <c:v>225.7</c:v>
                </c:pt>
                <c:pt idx="4601">
                  <c:v>225.74999999999997</c:v>
                </c:pt>
                <c:pt idx="4602">
                  <c:v>225.79999999999998</c:v>
                </c:pt>
                <c:pt idx="4603">
                  <c:v>225.85</c:v>
                </c:pt>
                <c:pt idx="4604">
                  <c:v>225.89999999999998</c:v>
                </c:pt>
                <c:pt idx="4605">
                  <c:v>225.95</c:v>
                </c:pt>
                <c:pt idx="4606">
                  <c:v>226</c:v>
                </c:pt>
                <c:pt idx="4607">
                  <c:v>226.04999999999998</c:v>
                </c:pt>
                <c:pt idx="4608">
                  <c:v>226.09999999999997</c:v>
                </c:pt>
                <c:pt idx="4609">
                  <c:v>226.14999999999998</c:v>
                </c:pt>
                <c:pt idx="4610">
                  <c:v>226.2</c:v>
                </c:pt>
                <c:pt idx="4611">
                  <c:v>226.25</c:v>
                </c:pt>
                <c:pt idx="4612">
                  <c:v>226.29999999999998</c:v>
                </c:pt>
                <c:pt idx="4613">
                  <c:v>226.35</c:v>
                </c:pt>
                <c:pt idx="4614">
                  <c:v>226.39999999999998</c:v>
                </c:pt>
                <c:pt idx="4615">
                  <c:v>226.45</c:v>
                </c:pt>
                <c:pt idx="4616">
                  <c:v>226.49999999999997</c:v>
                </c:pt>
                <c:pt idx="4617">
                  <c:v>226.54999999999998</c:v>
                </c:pt>
                <c:pt idx="4618">
                  <c:v>226.6</c:v>
                </c:pt>
                <c:pt idx="4619">
                  <c:v>226.65</c:v>
                </c:pt>
                <c:pt idx="4620">
                  <c:v>226.7</c:v>
                </c:pt>
                <c:pt idx="4621">
                  <c:v>226.74999999999997</c:v>
                </c:pt>
                <c:pt idx="4622">
                  <c:v>226.79999999999998</c:v>
                </c:pt>
                <c:pt idx="4623">
                  <c:v>226.85</c:v>
                </c:pt>
                <c:pt idx="4624">
                  <c:v>226.89999999999998</c:v>
                </c:pt>
                <c:pt idx="4625">
                  <c:v>226.95</c:v>
                </c:pt>
                <c:pt idx="4626">
                  <c:v>227</c:v>
                </c:pt>
                <c:pt idx="4627">
                  <c:v>227.05</c:v>
                </c:pt>
                <c:pt idx="4628">
                  <c:v>227.09999999999997</c:v>
                </c:pt>
                <c:pt idx="4629">
                  <c:v>227.14999999999998</c:v>
                </c:pt>
                <c:pt idx="4630">
                  <c:v>227.2</c:v>
                </c:pt>
                <c:pt idx="4631">
                  <c:v>227.25</c:v>
                </c:pt>
                <c:pt idx="4632">
                  <c:v>227.29999999999998</c:v>
                </c:pt>
                <c:pt idx="4633">
                  <c:v>227.35</c:v>
                </c:pt>
                <c:pt idx="4634">
                  <c:v>227.4</c:v>
                </c:pt>
                <c:pt idx="4635">
                  <c:v>227.45</c:v>
                </c:pt>
                <c:pt idx="4636">
                  <c:v>227.49999999999997</c:v>
                </c:pt>
                <c:pt idx="4637">
                  <c:v>227.54999999999998</c:v>
                </c:pt>
                <c:pt idx="4638">
                  <c:v>227.6</c:v>
                </c:pt>
                <c:pt idx="4639">
                  <c:v>227.64999999999998</c:v>
                </c:pt>
                <c:pt idx="4640">
                  <c:v>227.7</c:v>
                </c:pt>
                <c:pt idx="4641">
                  <c:v>227.75</c:v>
                </c:pt>
                <c:pt idx="4642">
                  <c:v>227.79999999999998</c:v>
                </c:pt>
                <c:pt idx="4643">
                  <c:v>227.84999999999997</c:v>
                </c:pt>
                <c:pt idx="4644">
                  <c:v>227.89999999999998</c:v>
                </c:pt>
                <c:pt idx="4645">
                  <c:v>227.95</c:v>
                </c:pt>
                <c:pt idx="4646">
                  <c:v>228</c:v>
                </c:pt>
                <c:pt idx="4647">
                  <c:v>228.04999999999998</c:v>
                </c:pt>
                <c:pt idx="4648">
                  <c:v>228.1</c:v>
                </c:pt>
                <c:pt idx="4649">
                  <c:v>228.14999999999998</c:v>
                </c:pt>
                <c:pt idx="4650">
                  <c:v>228.2</c:v>
                </c:pt>
                <c:pt idx="4651">
                  <c:v>228.24999999999997</c:v>
                </c:pt>
                <c:pt idx="4652">
                  <c:v>228.29999999999998</c:v>
                </c:pt>
                <c:pt idx="4653">
                  <c:v>228.35</c:v>
                </c:pt>
                <c:pt idx="4654">
                  <c:v>228.4</c:v>
                </c:pt>
                <c:pt idx="4655">
                  <c:v>228.45</c:v>
                </c:pt>
                <c:pt idx="4656">
                  <c:v>228.49999999999997</c:v>
                </c:pt>
                <c:pt idx="4657">
                  <c:v>228.54999999999998</c:v>
                </c:pt>
                <c:pt idx="4658">
                  <c:v>228.6</c:v>
                </c:pt>
                <c:pt idx="4659">
                  <c:v>228.64999999999998</c:v>
                </c:pt>
                <c:pt idx="4660">
                  <c:v>228.7</c:v>
                </c:pt>
                <c:pt idx="4661">
                  <c:v>228.75</c:v>
                </c:pt>
                <c:pt idx="4662">
                  <c:v>228.79999999999998</c:v>
                </c:pt>
                <c:pt idx="4663">
                  <c:v>228.84999999999997</c:v>
                </c:pt>
                <c:pt idx="4664">
                  <c:v>228.89999999999998</c:v>
                </c:pt>
                <c:pt idx="4665">
                  <c:v>228.95</c:v>
                </c:pt>
                <c:pt idx="4666">
                  <c:v>228.99999999999997</c:v>
                </c:pt>
                <c:pt idx="4667">
                  <c:v>229.04999999999998</c:v>
                </c:pt>
                <c:pt idx="4668">
                  <c:v>229.1</c:v>
                </c:pt>
                <c:pt idx="4669">
                  <c:v>229.15</c:v>
                </c:pt>
                <c:pt idx="4670">
                  <c:v>229.19999999999996</c:v>
                </c:pt>
                <c:pt idx="4671">
                  <c:v>229.24999999999997</c:v>
                </c:pt>
                <c:pt idx="4672">
                  <c:v>229.29999999999998</c:v>
                </c:pt>
                <c:pt idx="4673">
                  <c:v>229.35</c:v>
                </c:pt>
                <c:pt idx="4674">
                  <c:v>229.39999999999998</c:v>
                </c:pt>
                <c:pt idx="4675">
                  <c:v>229.45</c:v>
                </c:pt>
                <c:pt idx="4676">
                  <c:v>229.5</c:v>
                </c:pt>
                <c:pt idx="4677">
                  <c:v>229.54999999999998</c:v>
                </c:pt>
                <c:pt idx="4678">
                  <c:v>229.59999999999997</c:v>
                </c:pt>
                <c:pt idx="4679">
                  <c:v>229.64999999999998</c:v>
                </c:pt>
                <c:pt idx="4680">
                  <c:v>229.7</c:v>
                </c:pt>
                <c:pt idx="4681">
                  <c:v>229.75</c:v>
                </c:pt>
                <c:pt idx="4682">
                  <c:v>229.79999999999998</c:v>
                </c:pt>
                <c:pt idx="4683">
                  <c:v>229.85</c:v>
                </c:pt>
                <c:pt idx="4684">
                  <c:v>229.89999999999998</c:v>
                </c:pt>
                <c:pt idx="4685">
                  <c:v>229.95</c:v>
                </c:pt>
                <c:pt idx="4686">
                  <c:v>229.99999999999997</c:v>
                </c:pt>
                <c:pt idx="4687">
                  <c:v>230.04999999999998</c:v>
                </c:pt>
                <c:pt idx="4688">
                  <c:v>230.1</c:v>
                </c:pt>
                <c:pt idx="4689">
                  <c:v>230.15</c:v>
                </c:pt>
                <c:pt idx="4690">
                  <c:v>230.2</c:v>
                </c:pt>
                <c:pt idx="4691">
                  <c:v>230.24999999999997</c:v>
                </c:pt>
                <c:pt idx="4692">
                  <c:v>230.29999999999998</c:v>
                </c:pt>
                <c:pt idx="4693">
                  <c:v>230.35</c:v>
                </c:pt>
                <c:pt idx="4694">
                  <c:v>230.39999999999998</c:v>
                </c:pt>
                <c:pt idx="4695">
                  <c:v>230.45</c:v>
                </c:pt>
                <c:pt idx="4696">
                  <c:v>230.5</c:v>
                </c:pt>
                <c:pt idx="4697">
                  <c:v>230.54999999999998</c:v>
                </c:pt>
                <c:pt idx="4698">
                  <c:v>230.59999999999997</c:v>
                </c:pt>
                <c:pt idx="4699">
                  <c:v>230.64999999999998</c:v>
                </c:pt>
                <c:pt idx="4700">
                  <c:v>230.7</c:v>
                </c:pt>
                <c:pt idx="4701">
                  <c:v>230.74999999999997</c:v>
                </c:pt>
                <c:pt idx="4702">
                  <c:v>230.79999999999998</c:v>
                </c:pt>
                <c:pt idx="4703">
                  <c:v>230.85</c:v>
                </c:pt>
                <c:pt idx="4704">
                  <c:v>230.9</c:v>
                </c:pt>
                <c:pt idx="4705">
                  <c:v>230.94999999999996</c:v>
                </c:pt>
                <c:pt idx="4706">
                  <c:v>230.99999999999997</c:v>
                </c:pt>
                <c:pt idx="4707">
                  <c:v>231.04999999999998</c:v>
                </c:pt>
                <c:pt idx="4708">
                  <c:v>231.1</c:v>
                </c:pt>
                <c:pt idx="4709">
                  <c:v>231.14999999999998</c:v>
                </c:pt>
                <c:pt idx="4710">
                  <c:v>231.2</c:v>
                </c:pt>
                <c:pt idx="4711">
                  <c:v>231.25</c:v>
                </c:pt>
                <c:pt idx="4712">
                  <c:v>231.3</c:v>
                </c:pt>
                <c:pt idx="4713">
                  <c:v>231.34999999999997</c:v>
                </c:pt>
                <c:pt idx="4714">
                  <c:v>231.39999999999998</c:v>
                </c:pt>
                <c:pt idx="4715">
                  <c:v>231.45</c:v>
                </c:pt>
                <c:pt idx="4716">
                  <c:v>231.5</c:v>
                </c:pt>
                <c:pt idx="4717">
                  <c:v>231.54999999999998</c:v>
                </c:pt>
                <c:pt idx="4718">
                  <c:v>231.6</c:v>
                </c:pt>
                <c:pt idx="4719">
                  <c:v>231.65</c:v>
                </c:pt>
                <c:pt idx="4720">
                  <c:v>231.7</c:v>
                </c:pt>
                <c:pt idx="4721">
                  <c:v>231.74999999999997</c:v>
                </c:pt>
                <c:pt idx="4722">
                  <c:v>231.79999999999998</c:v>
                </c:pt>
                <c:pt idx="4723">
                  <c:v>231.85</c:v>
                </c:pt>
                <c:pt idx="4724">
                  <c:v>231.89999999999998</c:v>
                </c:pt>
                <c:pt idx="4725">
                  <c:v>231.95</c:v>
                </c:pt>
                <c:pt idx="4726">
                  <c:v>232</c:v>
                </c:pt>
                <c:pt idx="4727">
                  <c:v>232.04999999999998</c:v>
                </c:pt>
                <c:pt idx="4728">
                  <c:v>232.09999999999997</c:v>
                </c:pt>
                <c:pt idx="4729">
                  <c:v>232.14999999999998</c:v>
                </c:pt>
                <c:pt idx="4730">
                  <c:v>232.2</c:v>
                </c:pt>
                <c:pt idx="4731">
                  <c:v>232.25</c:v>
                </c:pt>
                <c:pt idx="4732">
                  <c:v>232.29999999999998</c:v>
                </c:pt>
                <c:pt idx="4733">
                  <c:v>232.35</c:v>
                </c:pt>
                <c:pt idx="4734">
                  <c:v>232.39999999999998</c:v>
                </c:pt>
                <c:pt idx="4735">
                  <c:v>232.45</c:v>
                </c:pt>
                <c:pt idx="4736">
                  <c:v>232.49999999999997</c:v>
                </c:pt>
                <c:pt idx="4737">
                  <c:v>232.54999999999998</c:v>
                </c:pt>
                <c:pt idx="4738">
                  <c:v>232.6</c:v>
                </c:pt>
                <c:pt idx="4739">
                  <c:v>232.65</c:v>
                </c:pt>
                <c:pt idx="4740">
                  <c:v>232.7</c:v>
                </c:pt>
                <c:pt idx="4741">
                  <c:v>232.74999999999997</c:v>
                </c:pt>
                <c:pt idx="4742">
                  <c:v>232.79999999999998</c:v>
                </c:pt>
                <c:pt idx="4743">
                  <c:v>232.85</c:v>
                </c:pt>
                <c:pt idx="4744">
                  <c:v>232.89999999999998</c:v>
                </c:pt>
                <c:pt idx="4745">
                  <c:v>232.95</c:v>
                </c:pt>
                <c:pt idx="4746">
                  <c:v>233</c:v>
                </c:pt>
                <c:pt idx="4747">
                  <c:v>233.05</c:v>
                </c:pt>
                <c:pt idx="4748">
                  <c:v>233.09999999999997</c:v>
                </c:pt>
                <c:pt idx="4749">
                  <c:v>233.14999999999998</c:v>
                </c:pt>
                <c:pt idx="4750">
                  <c:v>233.2</c:v>
                </c:pt>
                <c:pt idx="4751">
                  <c:v>233.25</c:v>
                </c:pt>
                <c:pt idx="4752">
                  <c:v>233.29999999999998</c:v>
                </c:pt>
                <c:pt idx="4753">
                  <c:v>233.35</c:v>
                </c:pt>
                <c:pt idx="4754">
                  <c:v>233.4</c:v>
                </c:pt>
                <c:pt idx="4755">
                  <c:v>233.45</c:v>
                </c:pt>
                <c:pt idx="4756">
                  <c:v>233.49999999999997</c:v>
                </c:pt>
                <c:pt idx="4757">
                  <c:v>233.54999999999998</c:v>
                </c:pt>
                <c:pt idx="4758">
                  <c:v>233.6</c:v>
                </c:pt>
                <c:pt idx="4759">
                  <c:v>233.64999999999998</c:v>
                </c:pt>
                <c:pt idx="4760">
                  <c:v>233.7</c:v>
                </c:pt>
                <c:pt idx="4761">
                  <c:v>233.75</c:v>
                </c:pt>
                <c:pt idx="4762">
                  <c:v>233.79999999999998</c:v>
                </c:pt>
                <c:pt idx="4763">
                  <c:v>233.84999999999997</c:v>
                </c:pt>
                <c:pt idx="4764">
                  <c:v>233.89999999999998</c:v>
                </c:pt>
                <c:pt idx="4765">
                  <c:v>233.95</c:v>
                </c:pt>
                <c:pt idx="4766">
                  <c:v>234</c:v>
                </c:pt>
                <c:pt idx="4767">
                  <c:v>234.04999999999998</c:v>
                </c:pt>
                <c:pt idx="4768">
                  <c:v>234.1</c:v>
                </c:pt>
                <c:pt idx="4769">
                  <c:v>234.14999999999998</c:v>
                </c:pt>
                <c:pt idx="4770">
                  <c:v>234.2</c:v>
                </c:pt>
                <c:pt idx="4771">
                  <c:v>234.24999999999997</c:v>
                </c:pt>
                <c:pt idx="4772">
                  <c:v>234.29999999999998</c:v>
                </c:pt>
                <c:pt idx="4773">
                  <c:v>234.35</c:v>
                </c:pt>
                <c:pt idx="4774">
                  <c:v>234.4</c:v>
                </c:pt>
                <c:pt idx="4775">
                  <c:v>234.45</c:v>
                </c:pt>
                <c:pt idx="4776">
                  <c:v>234.49999999999997</c:v>
                </c:pt>
                <c:pt idx="4777">
                  <c:v>234.54999999999998</c:v>
                </c:pt>
                <c:pt idx="4778">
                  <c:v>234.6</c:v>
                </c:pt>
                <c:pt idx="4779">
                  <c:v>234.64999999999998</c:v>
                </c:pt>
                <c:pt idx="4780">
                  <c:v>234.7</c:v>
                </c:pt>
                <c:pt idx="4781">
                  <c:v>234.75</c:v>
                </c:pt>
                <c:pt idx="4782">
                  <c:v>234.79999999999998</c:v>
                </c:pt>
                <c:pt idx="4783">
                  <c:v>234.84999999999997</c:v>
                </c:pt>
                <c:pt idx="4784">
                  <c:v>234.89999999999998</c:v>
                </c:pt>
                <c:pt idx="4785">
                  <c:v>234.95</c:v>
                </c:pt>
                <c:pt idx="4786">
                  <c:v>234.99999999999997</c:v>
                </c:pt>
                <c:pt idx="4787">
                  <c:v>235.04999999999998</c:v>
                </c:pt>
                <c:pt idx="4788">
                  <c:v>235.1</c:v>
                </c:pt>
                <c:pt idx="4789">
                  <c:v>235.15</c:v>
                </c:pt>
                <c:pt idx="4790">
                  <c:v>235.19999999999996</c:v>
                </c:pt>
                <c:pt idx="4791">
                  <c:v>235.24999999999997</c:v>
                </c:pt>
                <c:pt idx="4792">
                  <c:v>235.29999999999998</c:v>
                </c:pt>
                <c:pt idx="4793">
                  <c:v>235.35</c:v>
                </c:pt>
                <c:pt idx="4794">
                  <c:v>235.39999999999998</c:v>
                </c:pt>
                <c:pt idx="4795">
                  <c:v>235.45</c:v>
                </c:pt>
                <c:pt idx="4796">
                  <c:v>235.5</c:v>
                </c:pt>
                <c:pt idx="4797">
                  <c:v>235.54999999999998</c:v>
                </c:pt>
                <c:pt idx="4798">
                  <c:v>235.59999999999997</c:v>
                </c:pt>
                <c:pt idx="4799">
                  <c:v>235.64999999999998</c:v>
                </c:pt>
                <c:pt idx="4800">
                  <c:v>235.7</c:v>
                </c:pt>
                <c:pt idx="4801">
                  <c:v>235.75</c:v>
                </c:pt>
                <c:pt idx="4802">
                  <c:v>235.79999999999998</c:v>
                </c:pt>
                <c:pt idx="4803">
                  <c:v>235.85</c:v>
                </c:pt>
                <c:pt idx="4804">
                  <c:v>235.89999999999998</c:v>
                </c:pt>
                <c:pt idx="4805">
                  <c:v>235.95</c:v>
                </c:pt>
                <c:pt idx="4806">
                  <c:v>235.99999999999997</c:v>
                </c:pt>
                <c:pt idx="4807">
                  <c:v>236.04999999999998</c:v>
                </c:pt>
                <c:pt idx="4808">
                  <c:v>236.1</c:v>
                </c:pt>
                <c:pt idx="4809">
                  <c:v>236.15</c:v>
                </c:pt>
                <c:pt idx="4810">
                  <c:v>236.2</c:v>
                </c:pt>
                <c:pt idx="4811">
                  <c:v>236.24999999999997</c:v>
                </c:pt>
                <c:pt idx="4812">
                  <c:v>236.29999999999998</c:v>
                </c:pt>
                <c:pt idx="4813">
                  <c:v>236.35</c:v>
                </c:pt>
                <c:pt idx="4814">
                  <c:v>236.39999999999998</c:v>
                </c:pt>
                <c:pt idx="4815">
                  <c:v>236.45</c:v>
                </c:pt>
                <c:pt idx="4816">
                  <c:v>236.5</c:v>
                </c:pt>
                <c:pt idx="4817">
                  <c:v>236.54999999999998</c:v>
                </c:pt>
                <c:pt idx="4818">
                  <c:v>236.59999999999997</c:v>
                </c:pt>
                <c:pt idx="4819">
                  <c:v>236.64999999999998</c:v>
                </c:pt>
                <c:pt idx="4820">
                  <c:v>236.7</c:v>
                </c:pt>
                <c:pt idx="4821">
                  <c:v>236.74999999999997</c:v>
                </c:pt>
                <c:pt idx="4822">
                  <c:v>236.79999999999998</c:v>
                </c:pt>
                <c:pt idx="4823">
                  <c:v>236.85</c:v>
                </c:pt>
                <c:pt idx="4824">
                  <c:v>236.9</c:v>
                </c:pt>
                <c:pt idx="4825">
                  <c:v>236.94999999999996</c:v>
                </c:pt>
                <c:pt idx="4826">
                  <c:v>236.99999999999997</c:v>
                </c:pt>
                <c:pt idx="4827">
                  <c:v>237.04999999999998</c:v>
                </c:pt>
                <c:pt idx="4828">
                  <c:v>237.1</c:v>
                </c:pt>
                <c:pt idx="4829">
                  <c:v>237.14999999999998</c:v>
                </c:pt>
                <c:pt idx="4830">
                  <c:v>237.2</c:v>
                </c:pt>
                <c:pt idx="4831">
                  <c:v>237.25</c:v>
                </c:pt>
                <c:pt idx="4832">
                  <c:v>237.29999999999998</c:v>
                </c:pt>
                <c:pt idx="4833">
                  <c:v>237.34999999999997</c:v>
                </c:pt>
                <c:pt idx="4834">
                  <c:v>237.39999999999998</c:v>
                </c:pt>
                <c:pt idx="4835">
                  <c:v>237.45</c:v>
                </c:pt>
                <c:pt idx="4836">
                  <c:v>237.5</c:v>
                </c:pt>
                <c:pt idx="4837">
                  <c:v>237.54999999999998</c:v>
                </c:pt>
                <c:pt idx="4838">
                  <c:v>237.6</c:v>
                </c:pt>
                <c:pt idx="4839">
                  <c:v>237.64999999999998</c:v>
                </c:pt>
                <c:pt idx="4840">
                  <c:v>237.7</c:v>
                </c:pt>
                <c:pt idx="4841">
                  <c:v>237.74999999999997</c:v>
                </c:pt>
                <c:pt idx="4842">
                  <c:v>237.79999999999998</c:v>
                </c:pt>
                <c:pt idx="4843">
                  <c:v>237.85</c:v>
                </c:pt>
                <c:pt idx="4844">
                  <c:v>237.89999999999998</c:v>
                </c:pt>
                <c:pt idx="4845">
                  <c:v>237.95</c:v>
                </c:pt>
                <c:pt idx="4846">
                  <c:v>237.99999999999997</c:v>
                </c:pt>
                <c:pt idx="4847">
                  <c:v>238.04999999999998</c:v>
                </c:pt>
                <c:pt idx="4848">
                  <c:v>238.09999999999997</c:v>
                </c:pt>
                <c:pt idx="4849">
                  <c:v>238.14999999999998</c:v>
                </c:pt>
                <c:pt idx="4850">
                  <c:v>238.2</c:v>
                </c:pt>
                <c:pt idx="4851">
                  <c:v>238.25</c:v>
                </c:pt>
                <c:pt idx="4852">
                  <c:v>238.29999999999998</c:v>
                </c:pt>
                <c:pt idx="4853">
                  <c:v>238.34999999999997</c:v>
                </c:pt>
                <c:pt idx="4854">
                  <c:v>238.39999999999998</c:v>
                </c:pt>
                <c:pt idx="4855">
                  <c:v>238.45000000000002</c:v>
                </c:pt>
                <c:pt idx="4856">
                  <c:v>238.5</c:v>
                </c:pt>
                <c:pt idx="4857">
                  <c:v>238.54999999999995</c:v>
                </c:pt>
                <c:pt idx="4858">
                  <c:v>238.59999999999997</c:v>
                </c:pt>
                <c:pt idx="4859">
                  <c:v>238.64999999999998</c:v>
                </c:pt>
                <c:pt idx="4860">
                  <c:v>238.69999999999996</c:v>
                </c:pt>
                <c:pt idx="4861">
                  <c:v>238.74999999999997</c:v>
                </c:pt>
                <c:pt idx="4862">
                  <c:v>238.79999999999998</c:v>
                </c:pt>
                <c:pt idx="4863">
                  <c:v>238.85</c:v>
                </c:pt>
                <c:pt idx="4864">
                  <c:v>238.89999999999998</c:v>
                </c:pt>
                <c:pt idx="4865">
                  <c:v>238.95</c:v>
                </c:pt>
                <c:pt idx="4866">
                  <c:v>239</c:v>
                </c:pt>
                <c:pt idx="4867">
                  <c:v>239.05</c:v>
                </c:pt>
                <c:pt idx="4868">
                  <c:v>239.1</c:v>
                </c:pt>
                <c:pt idx="4869">
                  <c:v>239.15</c:v>
                </c:pt>
                <c:pt idx="4870">
                  <c:v>239.20000000000002</c:v>
                </c:pt>
                <c:pt idx="4871">
                  <c:v>239.24999999999997</c:v>
                </c:pt>
                <c:pt idx="4872">
                  <c:v>239.29999999999995</c:v>
                </c:pt>
                <c:pt idx="4873">
                  <c:v>239.34999999999997</c:v>
                </c:pt>
                <c:pt idx="4874">
                  <c:v>239.39999999999998</c:v>
                </c:pt>
                <c:pt idx="4875">
                  <c:v>239.45</c:v>
                </c:pt>
                <c:pt idx="4876">
                  <c:v>239.49999999999997</c:v>
                </c:pt>
                <c:pt idx="4877">
                  <c:v>239.54999999999998</c:v>
                </c:pt>
                <c:pt idx="4878">
                  <c:v>239.6</c:v>
                </c:pt>
                <c:pt idx="4879">
                  <c:v>239.64999999999998</c:v>
                </c:pt>
                <c:pt idx="4880">
                  <c:v>239.7</c:v>
                </c:pt>
                <c:pt idx="4881">
                  <c:v>239.75</c:v>
                </c:pt>
                <c:pt idx="4882">
                  <c:v>239.8</c:v>
                </c:pt>
                <c:pt idx="4883">
                  <c:v>239.85</c:v>
                </c:pt>
                <c:pt idx="4884">
                  <c:v>239.9</c:v>
                </c:pt>
                <c:pt idx="4885">
                  <c:v>239.94999999999996</c:v>
                </c:pt>
                <c:pt idx="4886">
                  <c:v>239.99999999999997</c:v>
                </c:pt>
                <c:pt idx="4887">
                  <c:v>240.04999999999995</c:v>
                </c:pt>
                <c:pt idx="4888">
                  <c:v>240.09999999999997</c:v>
                </c:pt>
                <c:pt idx="4889">
                  <c:v>240.14999999999998</c:v>
                </c:pt>
                <c:pt idx="4890">
                  <c:v>240.2</c:v>
                </c:pt>
                <c:pt idx="4891">
                  <c:v>240.24999999999997</c:v>
                </c:pt>
                <c:pt idx="4892">
                  <c:v>240.29999999999998</c:v>
                </c:pt>
                <c:pt idx="4893">
                  <c:v>240.35</c:v>
                </c:pt>
                <c:pt idx="4894">
                  <c:v>240.4</c:v>
                </c:pt>
                <c:pt idx="4895">
                  <c:v>240.45</c:v>
                </c:pt>
                <c:pt idx="4896">
                  <c:v>240.5</c:v>
                </c:pt>
                <c:pt idx="4897">
                  <c:v>240.55</c:v>
                </c:pt>
                <c:pt idx="4898">
                  <c:v>240.60000000000002</c:v>
                </c:pt>
                <c:pt idx="4899">
                  <c:v>240.64999999999995</c:v>
                </c:pt>
                <c:pt idx="4900">
                  <c:v>240.69999999999996</c:v>
                </c:pt>
                <c:pt idx="4901">
                  <c:v>240.74999999999997</c:v>
                </c:pt>
                <c:pt idx="4902">
                  <c:v>240.79999999999998</c:v>
                </c:pt>
                <c:pt idx="4903">
                  <c:v>240.84999999999997</c:v>
                </c:pt>
                <c:pt idx="4904">
                  <c:v>240.89999999999998</c:v>
                </c:pt>
                <c:pt idx="4905">
                  <c:v>240.95</c:v>
                </c:pt>
                <c:pt idx="4906">
                  <c:v>240.99999999999997</c:v>
                </c:pt>
                <c:pt idx="4907">
                  <c:v>241.04999999999998</c:v>
                </c:pt>
                <c:pt idx="4908">
                  <c:v>241.1</c:v>
                </c:pt>
                <c:pt idx="4909">
                  <c:v>241.15</c:v>
                </c:pt>
                <c:pt idx="4910">
                  <c:v>241.2</c:v>
                </c:pt>
                <c:pt idx="4911">
                  <c:v>241.25</c:v>
                </c:pt>
                <c:pt idx="4912">
                  <c:v>241.3</c:v>
                </c:pt>
                <c:pt idx="4913">
                  <c:v>241.34999999999997</c:v>
                </c:pt>
                <c:pt idx="4914">
                  <c:v>241.39999999999995</c:v>
                </c:pt>
                <c:pt idx="4915">
                  <c:v>241.44999999999996</c:v>
                </c:pt>
                <c:pt idx="4916">
                  <c:v>241.49999999999997</c:v>
                </c:pt>
                <c:pt idx="4917">
                  <c:v>241.54999999999998</c:v>
                </c:pt>
                <c:pt idx="4918">
                  <c:v>241.59999999999997</c:v>
                </c:pt>
                <c:pt idx="4919">
                  <c:v>241.64999999999998</c:v>
                </c:pt>
                <c:pt idx="4920">
                  <c:v>241.7</c:v>
                </c:pt>
                <c:pt idx="4921">
                  <c:v>241.75</c:v>
                </c:pt>
                <c:pt idx="4922">
                  <c:v>241.79999999999998</c:v>
                </c:pt>
                <c:pt idx="4923">
                  <c:v>241.85</c:v>
                </c:pt>
                <c:pt idx="4924">
                  <c:v>241.9</c:v>
                </c:pt>
                <c:pt idx="4925">
                  <c:v>241.95000000000002</c:v>
                </c:pt>
                <c:pt idx="4926">
                  <c:v>242</c:v>
                </c:pt>
                <c:pt idx="4927">
                  <c:v>242.04999999999995</c:v>
                </c:pt>
                <c:pt idx="4928">
                  <c:v>242.09999999999997</c:v>
                </c:pt>
                <c:pt idx="4929">
                  <c:v>242.14999999999998</c:v>
                </c:pt>
                <c:pt idx="4930">
                  <c:v>242.19999999999996</c:v>
                </c:pt>
                <c:pt idx="4931">
                  <c:v>242.24999999999997</c:v>
                </c:pt>
                <c:pt idx="4932">
                  <c:v>242.29999999999998</c:v>
                </c:pt>
                <c:pt idx="4933">
                  <c:v>242.35</c:v>
                </c:pt>
                <c:pt idx="4934">
                  <c:v>242.39999999999998</c:v>
                </c:pt>
                <c:pt idx="4935">
                  <c:v>242.45</c:v>
                </c:pt>
                <c:pt idx="4936">
                  <c:v>242.5</c:v>
                </c:pt>
                <c:pt idx="4937">
                  <c:v>242.54999999999998</c:v>
                </c:pt>
                <c:pt idx="4938">
                  <c:v>242.6</c:v>
                </c:pt>
                <c:pt idx="4939">
                  <c:v>242.65</c:v>
                </c:pt>
                <c:pt idx="4940">
                  <c:v>242.70000000000002</c:v>
                </c:pt>
                <c:pt idx="4941">
                  <c:v>242.75</c:v>
                </c:pt>
                <c:pt idx="4942">
                  <c:v>242.79999999999995</c:v>
                </c:pt>
                <c:pt idx="4943">
                  <c:v>242.84999999999997</c:v>
                </c:pt>
                <c:pt idx="4944">
                  <c:v>242.89999999999998</c:v>
                </c:pt>
                <c:pt idx="4945">
                  <c:v>242.94999999999996</c:v>
                </c:pt>
                <c:pt idx="4946">
                  <c:v>242.99999999999997</c:v>
                </c:pt>
                <c:pt idx="4947">
                  <c:v>243.04999999999998</c:v>
                </c:pt>
                <c:pt idx="4948">
                  <c:v>243.1</c:v>
                </c:pt>
                <c:pt idx="4949">
                  <c:v>243.14999999999998</c:v>
                </c:pt>
                <c:pt idx="4950">
                  <c:v>243.2</c:v>
                </c:pt>
                <c:pt idx="4951">
                  <c:v>243.25</c:v>
                </c:pt>
                <c:pt idx="4952">
                  <c:v>243.3</c:v>
                </c:pt>
                <c:pt idx="4953">
                  <c:v>243.35</c:v>
                </c:pt>
                <c:pt idx="4954">
                  <c:v>243.4</c:v>
                </c:pt>
                <c:pt idx="4955">
                  <c:v>243.45000000000002</c:v>
                </c:pt>
                <c:pt idx="4956">
                  <c:v>243.49999999999997</c:v>
                </c:pt>
                <c:pt idx="4957">
                  <c:v>243.54999999999995</c:v>
                </c:pt>
                <c:pt idx="4958">
                  <c:v>243.59999999999997</c:v>
                </c:pt>
                <c:pt idx="4959">
                  <c:v>243.64999999999998</c:v>
                </c:pt>
                <c:pt idx="4960">
                  <c:v>243.7</c:v>
                </c:pt>
                <c:pt idx="4961">
                  <c:v>243.74999999999997</c:v>
                </c:pt>
                <c:pt idx="4962">
                  <c:v>243.79999999999998</c:v>
                </c:pt>
                <c:pt idx="4963">
                  <c:v>243.85</c:v>
                </c:pt>
                <c:pt idx="4964">
                  <c:v>243.9</c:v>
                </c:pt>
                <c:pt idx="4965">
                  <c:v>243.95</c:v>
                </c:pt>
                <c:pt idx="4966">
                  <c:v>244</c:v>
                </c:pt>
                <c:pt idx="4967">
                  <c:v>244.05</c:v>
                </c:pt>
                <c:pt idx="4968">
                  <c:v>244.1</c:v>
                </c:pt>
                <c:pt idx="4969">
                  <c:v>244.15</c:v>
                </c:pt>
                <c:pt idx="4970">
                  <c:v>244.19999999999996</c:v>
                </c:pt>
                <c:pt idx="4971">
                  <c:v>244.24999999999997</c:v>
                </c:pt>
                <c:pt idx="4972">
                  <c:v>244.29999999999998</c:v>
                </c:pt>
                <c:pt idx="4973">
                  <c:v>244.34999999999997</c:v>
                </c:pt>
                <c:pt idx="4974">
                  <c:v>244.39999999999998</c:v>
                </c:pt>
                <c:pt idx="4975">
                  <c:v>244.45</c:v>
                </c:pt>
                <c:pt idx="4976">
                  <c:v>244.49999999999997</c:v>
                </c:pt>
                <c:pt idx="4977">
                  <c:v>244.54999999999998</c:v>
                </c:pt>
                <c:pt idx="4978">
                  <c:v>244.6</c:v>
                </c:pt>
                <c:pt idx="4979">
                  <c:v>244.65</c:v>
                </c:pt>
                <c:pt idx="4980">
                  <c:v>244.7</c:v>
                </c:pt>
                <c:pt idx="4981">
                  <c:v>244.75</c:v>
                </c:pt>
                <c:pt idx="4982">
                  <c:v>244.8</c:v>
                </c:pt>
                <c:pt idx="4983">
                  <c:v>244.85000000000002</c:v>
                </c:pt>
                <c:pt idx="4984">
                  <c:v>244.89999999999995</c:v>
                </c:pt>
                <c:pt idx="4985">
                  <c:v>244.94999999999996</c:v>
                </c:pt>
                <c:pt idx="4986">
                  <c:v>244.99999999999997</c:v>
                </c:pt>
                <c:pt idx="4987">
                  <c:v>245.04999999999998</c:v>
                </c:pt>
                <c:pt idx="4988">
                  <c:v>245.09999999999997</c:v>
                </c:pt>
                <c:pt idx="4989">
                  <c:v>245.14999999999998</c:v>
                </c:pt>
                <c:pt idx="4990">
                  <c:v>245.2</c:v>
                </c:pt>
                <c:pt idx="4991">
                  <c:v>245.25</c:v>
                </c:pt>
                <c:pt idx="4992">
                  <c:v>245.29999999999998</c:v>
                </c:pt>
                <c:pt idx="4993">
                  <c:v>245.35</c:v>
                </c:pt>
                <c:pt idx="4994">
                  <c:v>245.4</c:v>
                </c:pt>
                <c:pt idx="4995">
                  <c:v>245.45</c:v>
                </c:pt>
                <c:pt idx="4996">
                  <c:v>245.5</c:v>
                </c:pt>
                <c:pt idx="4997">
                  <c:v>245.55</c:v>
                </c:pt>
                <c:pt idx="4998">
                  <c:v>245.59999999999997</c:v>
                </c:pt>
                <c:pt idx="4999">
                  <c:v>245.64999999999998</c:v>
                </c:pt>
                <c:pt idx="5000">
                  <c:v>245.69999999999996</c:v>
                </c:pt>
                <c:pt idx="5001">
                  <c:v>245.74999999999997</c:v>
                </c:pt>
                <c:pt idx="5002">
                  <c:v>245.79999999999998</c:v>
                </c:pt>
                <c:pt idx="5003">
                  <c:v>245.84999999999997</c:v>
                </c:pt>
                <c:pt idx="5004">
                  <c:v>245.89999999999998</c:v>
                </c:pt>
                <c:pt idx="5005">
                  <c:v>245.95</c:v>
                </c:pt>
                <c:pt idx="5006">
                  <c:v>246</c:v>
                </c:pt>
                <c:pt idx="5007">
                  <c:v>246.04999999999998</c:v>
                </c:pt>
                <c:pt idx="5008">
                  <c:v>246.1</c:v>
                </c:pt>
                <c:pt idx="5009">
                  <c:v>246.15</c:v>
                </c:pt>
                <c:pt idx="5010">
                  <c:v>246.20000000000002</c:v>
                </c:pt>
                <c:pt idx="5011">
                  <c:v>246.25</c:v>
                </c:pt>
                <c:pt idx="5012">
                  <c:v>246.29999999999995</c:v>
                </c:pt>
                <c:pt idx="5013">
                  <c:v>246.34999999999997</c:v>
                </c:pt>
                <c:pt idx="5014">
                  <c:v>246.39999999999998</c:v>
                </c:pt>
                <c:pt idx="5015">
                  <c:v>246.44999999999996</c:v>
                </c:pt>
                <c:pt idx="5016">
                  <c:v>246.49999999999997</c:v>
                </c:pt>
                <c:pt idx="5017">
                  <c:v>246.54999999999998</c:v>
                </c:pt>
                <c:pt idx="5018">
                  <c:v>246.6</c:v>
                </c:pt>
                <c:pt idx="5019">
                  <c:v>246.64999999999998</c:v>
                </c:pt>
                <c:pt idx="5020">
                  <c:v>246.7</c:v>
                </c:pt>
                <c:pt idx="5021">
                  <c:v>246.75</c:v>
                </c:pt>
                <c:pt idx="5022">
                  <c:v>246.8</c:v>
                </c:pt>
                <c:pt idx="5023">
                  <c:v>246.85</c:v>
                </c:pt>
                <c:pt idx="5024">
                  <c:v>246.9</c:v>
                </c:pt>
                <c:pt idx="5025">
                  <c:v>246.95000000000002</c:v>
                </c:pt>
                <c:pt idx="5026">
                  <c:v>246.99999999999997</c:v>
                </c:pt>
                <c:pt idx="5027">
                  <c:v>247.04999999999995</c:v>
                </c:pt>
                <c:pt idx="5028">
                  <c:v>247.09999999999997</c:v>
                </c:pt>
                <c:pt idx="5029">
                  <c:v>247.14999999999998</c:v>
                </c:pt>
                <c:pt idx="5030">
                  <c:v>247.2</c:v>
                </c:pt>
                <c:pt idx="5031">
                  <c:v>247.24999999999997</c:v>
                </c:pt>
                <c:pt idx="5032">
                  <c:v>247.29999999999998</c:v>
                </c:pt>
                <c:pt idx="5033">
                  <c:v>247.35</c:v>
                </c:pt>
                <c:pt idx="5034">
                  <c:v>247.39999999999998</c:v>
                </c:pt>
                <c:pt idx="5035">
                  <c:v>247.45</c:v>
                </c:pt>
                <c:pt idx="5036">
                  <c:v>247.5</c:v>
                </c:pt>
                <c:pt idx="5037">
                  <c:v>247.55</c:v>
                </c:pt>
                <c:pt idx="5038">
                  <c:v>247.6</c:v>
                </c:pt>
                <c:pt idx="5039">
                  <c:v>247.65</c:v>
                </c:pt>
                <c:pt idx="5040">
                  <c:v>247.69999999999996</c:v>
                </c:pt>
                <c:pt idx="5041">
                  <c:v>247.74999999999997</c:v>
                </c:pt>
                <c:pt idx="5042">
                  <c:v>247.79999999999995</c:v>
                </c:pt>
                <c:pt idx="5043">
                  <c:v>247.84999999999997</c:v>
                </c:pt>
                <c:pt idx="5044">
                  <c:v>247.89999999999998</c:v>
                </c:pt>
                <c:pt idx="5045">
                  <c:v>247.95</c:v>
                </c:pt>
                <c:pt idx="5046">
                  <c:v>247.99999999999997</c:v>
                </c:pt>
                <c:pt idx="5047">
                  <c:v>248.04999999999998</c:v>
                </c:pt>
                <c:pt idx="5048">
                  <c:v>248.1</c:v>
                </c:pt>
                <c:pt idx="5049">
                  <c:v>248.15</c:v>
                </c:pt>
                <c:pt idx="5050">
                  <c:v>248.2</c:v>
                </c:pt>
                <c:pt idx="5051">
                  <c:v>248.25</c:v>
                </c:pt>
                <c:pt idx="5052">
                  <c:v>248.3</c:v>
                </c:pt>
                <c:pt idx="5053">
                  <c:v>248.35</c:v>
                </c:pt>
                <c:pt idx="5054">
                  <c:v>248.39999999999995</c:v>
                </c:pt>
                <c:pt idx="5055">
                  <c:v>248.44999999999996</c:v>
                </c:pt>
                <c:pt idx="5056">
                  <c:v>248.49999999999997</c:v>
                </c:pt>
                <c:pt idx="5057">
                  <c:v>248.54999999999998</c:v>
                </c:pt>
                <c:pt idx="5058">
                  <c:v>248.59999999999997</c:v>
                </c:pt>
                <c:pt idx="5059">
                  <c:v>248.64999999999998</c:v>
                </c:pt>
                <c:pt idx="5060">
                  <c:v>248.7</c:v>
                </c:pt>
                <c:pt idx="5061">
                  <c:v>248.74999999999997</c:v>
                </c:pt>
                <c:pt idx="5062">
                  <c:v>248.79999999999998</c:v>
                </c:pt>
                <c:pt idx="5063">
                  <c:v>248.85</c:v>
                </c:pt>
                <c:pt idx="5064">
                  <c:v>248.9</c:v>
                </c:pt>
                <c:pt idx="5065">
                  <c:v>248.95</c:v>
                </c:pt>
                <c:pt idx="5066">
                  <c:v>249</c:v>
                </c:pt>
                <c:pt idx="5067">
                  <c:v>249.05</c:v>
                </c:pt>
                <c:pt idx="5068">
                  <c:v>249.09999999999997</c:v>
                </c:pt>
                <c:pt idx="5069">
                  <c:v>249.14999999999995</c:v>
                </c:pt>
                <c:pt idx="5070">
                  <c:v>249.19999999999996</c:v>
                </c:pt>
                <c:pt idx="5071">
                  <c:v>249.24999999999997</c:v>
                </c:pt>
                <c:pt idx="5072">
                  <c:v>249.29999999999998</c:v>
                </c:pt>
                <c:pt idx="5073">
                  <c:v>249.34999999999997</c:v>
                </c:pt>
                <c:pt idx="5074">
                  <c:v>249.39999999999998</c:v>
                </c:pt>
                <c:pt idx="5075">
                  <c:v>249.45</c:v>
                </c:pt>
                <c:pt idx="5076">
                  <c:v>249.5</c:v>
                </c:pt>
                <c:pt idx="5077">
                  <c:v>249.54999999999998</c:v>
                </c:pt>
                <c:pt idx="5078">
                  <c:v>249.6</c:v>
                </c:pt>
                <c:pt idx="5079">
                  <c:v>249.65</c:v>
                </c:pt>
                <c:pt idx="5080">
                  <c:v>249.70000000000002</c:v>
                </c:pt>
                <c:pt idx="5081">
                  <c:v>249.75</c:v>
                </c:pt>
                <c:pt idx="5082">
                  <c:v>249.79999999999995</c:v>
                </c:pt>
                <c:pt idx="5083">
                  <c:v>249.84999999999997</c:v>
                </c:pt>
                <c:pt idx="5084">
                  <c:v>249.89999999999998</c:v>
                </c:pt>
                <c:pt idx="5085">
                  <c:v>249.94999999999996</c:v>
                </c:pt>
                <c:pt idx="5086">
                  <c:v>249.99999999999997</c:v>
                </c:pt>
                <c:pt idx="5087">
                  <c:v>250.04999999999998</c:v>
                </c:pt>
                <c:pt idx="5088">
                  <c:v>250.1</c:v>
                </c:pt>
                <c:pt idx="5089">
                  <c:v>250.14999999999998</c:v>
                </c:pt>
                <c:pt idx="5090">
                  <c:v>250.2</c:v>
                </c:pt>
                <c:pt idx="5091">
                  <c:v>250.25</c:v>
                </c:pt>
                <c:pt idx="5092">
                  <c:v>250.29999999999998</c:v>
                </c:pt>
                <c:pt idx="5093">
                  <c:v>250.35</c:v>
                </c:pt>
                <c:pt idx="5094">
                  <c:v>250.4</c:v>
                </c:pt>
                <c:pt idx="5095">
                  <c:v>250.45000000000002</c:v>
                </c:pt>
                <c:pt idx="5096">
                  <c:v>250.5</c:v>
                </c:pt>
                <c:pt idx="5097">
                  <c:v>250.54999999999995</c:v>
                </c:pt>
                <c:pt idx="5098">
                  <c:v>250.59999999999997</c:v>
                </c:pt>
                <c:pt idx="5099">
                  <c:v>250.64999999999998</c:v>
                </c:pt>
                <c:pt idx="5100">
                  <c:v>250.69999999999996</c:v>
                </c:pt>
                <c:pt idx="5101">
                  <c:v>250.74999999999997</c:v>
                </c:pt>
                <c:pt idx="5102">
                  <c:v>250.79999999999998</c:v>
                </c:pt>
                <c:pt idx="5103">
                  <c:v>250.85</c:v>
                </c:pt>
                <c:pt idx="5104">
                  <c:v>250.89999999999998</c:v>
                </c:pt>
                <c:pt idx="5105">
                  <c:v>250.95</c:v>
                </c:pt>
                <c:pt idx="5106">
                  <c:v>251</c:v>
                </c:pt>
                <c:pt idx="5107">
                  <c:v>251.05</c:v>
                </c:pt>
                <c:pt idx="5108">
                  <c:v>251.1</c:v>
                </c:pt>
                <c:pt idx="5109">
                  <c:v>251.15</c:v>
                </c:pt>
                <c:pt idx="5110">
                  <c:v>251.20000000000002</c:v>
                </c:pt>
                <c:pt idx="5111">
                  <c:v>251.24999999999997</c:v>
                </c:pt>
                <c:pt idx="5112">
                  <c:v>251.29999999999995</c:v>
                </c:pt>
                <c:pt idx="5113">
                  <c:v>251.34999999999997</c:v>
                </c:pt>
                <c:pt idx="5114">
                  <c:v>251.39999999999998</c:v>
                </c:pt>
                <c:pt idx="5115">
                  <c:v>251.45</c:v>
                </c:pt>
                <c:pt idx="5116">
                  <c:v>251.49999999999997</c:v>
                </c:pt>
                <c:pt idx="5117">
                  <c:v>251.54999999999998</c:v>
                </c:pt>
                <c:pt idx="5118">
                  <c:v>251.6</c:v>
                </c:pt>
                <c:pt idx="5119">
                  <c:v>251.64999999999998</c:v>
                </c:pt>
                <c:pt idx="5120">
                  <c:v>251.7</c:v>
                </c:pt>
                <c:pt idx="5121">
                  <c:v>251.75</c:v>
                </c:pt>
                <c:pt idx="5122">
                  <c:v>251.8</c:v>
                </c:pt>
                <c:pt idx="5123">
                  <c:v>251.85</c:v>
                </c:pt>
                <c:pt idx="5124">
                  <c:v>251.9</c:v>
                </c:pt>
                <c:pt idx="5125">
                  <c:v>251.94999999999996</c:v>
                </c:pt>
                <c:pt idx="5126">
                  <c:v>251.99999999999997</c:v>
                </c:pt>
                <c:pt idx="5127">
                  <c:v>252.04999999999995</c:v>
                </c:pt>
                <c:pt idx="5128">
                  <c:v>252.09999999999997</c:v>
                </c:pt>
                <c:pt idx="5129">
                  <c:v>252.14999999999998</c:v>
                </c:pt>
                <c:pt idx="5130">
                  <c:v>252.2</c:v>
                </c:pt>
                <c:pt idx="5131">
                  <c:v>252.24999999999997</c:v>
                </c:pt>
                <c:pt idx="5132">
                  <c:v>252.29999999999998</c:v>
                </c:pt>
                <c:pt idx="5133">
                  <c:v>252.35</c:v>
                </c:pt>
                <c:pt idx="5134">
                  <c:v>252.4</c:v>
                </c:pt>
                <c:pt idx="5135">
                  <c:v>252.45</c:v>
                </c:pt>
                <c:pt idx="5136">
                  <c:v>252.5</c:v>
                </c:pt>
                <c:pt idx="5137">
                  <c:v>252.55</c:v>
                </c:pt>
                <c:pt idx="5138">
                  <c:v>252.60000000000002</c:v>
                </c:pt>
                <c:pt idx="5139">
                  <c:v>252.64999999999995</c:v>
                </c:pt>
                <c:pt idx="5140">
                  <c:v>252.69999999999996</c:v>
                </c:pt>
                <c:pt idx="5141">
                  <c:v>252.74999999999997</c:v>
                </c:pt>
                <c:pt idx="5142">
                  <c:v>252.79999999999998</c:v>
                </c:pt>
                <c:pt idx="5143">
                  <c:v>252.84999999999997</c:v>
                </c:pt>
                <c:pt idx="5144">
                  <c:v>252.89999999999998</c:v>
                </c:pt>
                <c:pt idx="5145">
                  <c:v>252.95</c:v>
                </c:pt>
                <c:pt idx="5146">
                  <c:v>253</c:v>
                </c:pt>
                <c:pt idx="5147">
                  <c:v>253.04999999999998</c:v>
                </c:pt>
                <c:pt idx="5148">
                  <c:v>253.1</c:v>
                </c:pt>
                <c:pt idx="5149">
                  <c:v>253.15</c:v>
                </c:pt>
                <c:pt idx="5150">
                  <c:v>253.2</c:v>
                </c:pt>
                <c:pt idx="5151">
                  <c:v>253.25</c:v>
                </c:pt>
                <c:pt idx="5152">
                  <c:v>253.3</c:v>
                </c:pt>
                <c:pt idx="5153">
                  <c:v>253.34999999999997</c:v>
                </c:pt>
                <c:pt idx="5154">
                  <c:v>253.39999999999998</c:v>
                </c:pt>
                <c:pt idx="5155">
                  <c:v>253.44999999999996</c:v>
                </c:pt>
                <c:pt idx="5156">
                  <c:v>253.49999999999997</c:v>
                </c:pt>
                <c:pt idx="5157">
                  <c:v>253.54999999999998</c:v>
                </c:pt>
                <c:pt idx="5158">
                  <c:v>253.59999999999997</c:v>
                </c:pt>
                <c:pt idx="5159">
                  <c:v>253.64999999999998</c:v>
                </c:pt>
                <c:pt idx="5160">
                  <c:v>253.7</c:v>
                </c:pt>
                <c:pt idx="5161">
                  <c:v>253.75</c:v>
                </c:pt>
                <c:pt idx="5162">
                  <c:v>253.79999999999998</c:v>
                </c:pt>
                <c:pt idx="5163">
                  <c:v>253.85</c:v>
                </c:pt>
                <c:pt idx="5164">
                  <c:v>253.9</c:v>
                </c:pt>
                <c:pt idx="5165">
                  <c:v>253.95000000000002</c:v>
                </c:pt>
                <c:pt idx="5166">
                  <c:v>254</c:v>
                </c:pt>
                <c:pt idx="5167">
                  <c:v>254.04999999999995</c:v>
                </c:pt>
                <c:pt idx="5168">
                  <c:v>254.09999999999997</c:v>
                </c:pt>
                <c:pt idx="5169">
                  <c:v>254.14999999999998</c:v>
                </c:pt>
                <c:pt idx="5170">
                  <c:v>254.19999999999996</c:v>
                </c:pt>
                <c:pt idx="5171">
                  <c:v>254.24999999999997</c:v>
                </c:pt>
                <c:pt idx="5172">
                  <c:v>254.29999999999998</c:v>
                </c:pt>
                <c:pt idx="5173">
                  <c:v>254.35</c:v>
                </c:pt>
                <c:pt idx="5174">
                  <c:v>254.39999999999998</c:v>
                </c:pt>
                <c:pt idx="5175">
                  <c:v>254.45</c:v>
                </c:pt>
                <c:pt idx="5176">
                  <c:v>254.5</c:v>
                </c:pt>
                <c:pt idx="5177">
                  <c:v>254.54999999999998</c:v>
                </c:pt>
                <c:pt idx="5178">
                  <c:v>254.6</c:v>
                </c:pt>
                <c:pt idx="5179">
                  <c:v>254.65</c:v>
                </c:pt>
                <c:pt idx="5180">
                  <c:v>254.70000000000002</c:v>
                </c:pt>
                <c:pt idx="5181">
                  <c:v>254.74999999999997</c:v>
                </c:pt>
                <c:pt idx="5182">
                  <c:v>254.79999999999995</c:v>
                </c:pt>
                <c:pt idx="5183">
                  <c:v>254.84999999999997</c:v>
                </c:pt>
                <c:pt idx="5184">
                  <c:v>254.89999999999998</c:v>
                </c:pt>
                <c:pt idx="5185">
                  <c:v>254.94999999999996</c:v>
                </c:pt>
                <c:pt idx="5186">
                  <c:v>254.99999999999997</c:v>
                </c:pt>
                <c:pt idx="5187">
                  <c:v>255.04999999999998</c:v>
                </c:pt>
                <c:pt idx="5188">
                  <c:v>255.1</c:v>
                </c:pt>
                <c:pt idx="5189">
                  <c:v>255.14999999999998</c:v>
                </c:pt>
                <c:pt idx="5190">
                  <c:v>255.2</c:v>
                </c:pt>
                <c:pt idx="5191">
                  <c:v>255.25</c:v>
                </c:pt>
                <c:pt idx="5192">
                  <c:v>255.3</c:v>
                </c:pt>
                <c:pt idx="5193">
                  <c:v>255.35</c:v>
                </c:pt>
                <c:pt idx="5194">
                  <c:v>255.4</c:v>
                </c:pt>
                <c:pt idx="5195">
                  <c:v>255.44999999999996</c:v>
                </c:pt>
                <c:pt idx="5196">
                  <c:v>255.49999999999997</c:v>
                </c:pt>
                <c:pt idx="5197">
                  <c:v>255.54999999999995</c:v>
                </c:pt>
                <c:pt idx="5198">
                  <c:v>255.59999999999997</c:v>
                </c:pt>
                <c:pt idx="5199">
                  <c:v>255.64999999999998</c:v>
                </c:pt>
                <c:pt idx="5200">
                  <c:v>255.7</c:v>
                </c:pt>
                <c:pt idx="5201">
                  <c:v>255.74999999999997</c:v>
                </c:pt>
                <c:pt idx="5202">
                  <c:v>255.79999999999998</c:v>
                </c:pt>
                <c:pt idx="5203">
                  <c:v>255.85</c:v>
                </c:pt>
                <c:pt idx="5204">
                  <c:v>255.9</c:v>
                </c:pt>
                <c:pt idx="5205">
                  <c:v>255.95</c:v>
                </c:pt>
                <c:pt idx="5206">
                  <c:v>256</c:v>
                </c:pt>
                <c:pt idx="5207">
                  <c:v>256.05</c:v>
                </c:pt>
                <c:pt idx="5208">
                  <c:v>256.10000000000002</c:v>
                </c:pt>
                <c:pt idx="5209">
                  <c:v>256.14999999999998</c:v>
                </c:pt>
                <c:pt idx="5210">
                  <c:v>256.2</c:v>
                </c:pt>
                <c:pt idx="5211">
                  <c:v>256.24999999999994</c:v>
                </c:pt>
                <c:pt idx="5212">
                  <c:v>256.29999999999995</c:v>
                </c:pt>
                <c:pt idx="5213">
                  <c:v>256.34999999999997</c:v>
                </c:pt>
                <c:pt idx="5214">
                  <c:v>256.39999999999998</c:v>
                </c:pt>
                <c:pt idx="5215">
                  <c:v>256.45</c:v>
                </c:pt>
                <c:pt idx="5216">
                  <c:v>256.5</c:v>
                </c:pt>
                <c:pt idx="5217">
                  <c:v>256.55</c:v>
                </c:pt>
                <c:pt idx="5218">
                  <c:v>256.59999999999997</c:v>
                </c:pt>
                <c:pt idx="5219">
                  <c:v>256.64999999999998</c:v>
                </c:pt>
                <c:pt idx="5220">
                  <c:v>256.7</c:v>
                </c:pt>
                <c:pt idx="5221">
                  <c:v>256.75</c:v>
                </c:pt>
                <c:pt idx="5222">
                  <c:v>256.8</c:v>
                </c:pt>
                <c:pt idx="5223">
                  <c:v>256.84999999999997</c:v>
                </c:pt>
                <c:pt idx="5224">
                  <c:v>256.89999999999998</c:v>
                </c:pt>
                <c:pt idx="5225">
                  <c:v>256.95</c:v>
                </c:pt>
                <c:pt idx="5226">
                  <c:v>256.99999999999994</c:v>
                </c:pt>
                <c:pt idx="5227">
                  <c:v>257.04999999999995</c:v>
                </c:pt>
                <c:pt idx="5228">
                  <c:v>257.09999999999997</c:v>
                </c:pt>
                <c:pt idx="5229">
                  <c:v>257.14999999999998</c:v>
                </c:pt>
                <c:pt idx="5230">
                  <c:v>257.2</c:v>
                </c:pt>
                <c:pt idx="5231">
                  <c:v>257.25</c:v>
                </c:pt>
                <c:pt idx="5232">
                  <c:v>257.3</c:v>
                </c:pt>
                <c:pt idx="5233">
                  <c:v>257.35000000000002</c:v>
                </c:pt>
                <c:pt idx="5234">
                  <c:v>257.39999999999998</c:v>
                </c:pt>
                <c:pt idx="5235">
                  <c:v>257.45</c:v>
                </c:pt>
                <c:pt idx="5236">
                  <c:v>257.5</c:v>
                </c:pt>
                <c:pt idx="5237">
                  <c:v>257.54999999999995</c:v>
                </c:pt>
                <c:pt idx="5238">
                  <c:v>257.59999999999997</c:v>
                </c:pt>
                <c:pt idx="5239">
                  <c:v>257.64999999999998</c:v>
                </c:pt>
                <c:pt idx="5240">
                  <c:v>257.7</c:v>
                </c:pt>
                <c:pt idx="5241">
                  <c:v>257.75</c:v>
                </c:pt>
                <c:pt idx="5242">
                  <c:v>257.79999999999995</c:v>
                </c:pt>
                <c:pt idx="5243">
                  <c:v>257.84999999999997</c:v>
                </c:pt>
                <c:pt idx="5244">
                  <c:v>257.89999999999998</c:v>
                </c:pt>
                <c:pt idx="5245">
                  <c:v>257.95</c:v>
                </c:pt>
                <c:pt idx="5246">
                  <c:v>258</c:v>
                </c:pt>
                <c:pt idx="5247">
                  <c:v>258.05</c:v>
                </c:pt>
                <c:pt idx="5248">
                  <c:v>258.10000000000002</c:v>
                </c:pt>
                <c:pt idx="5249">
                  <c:v>258.14999999999998</c:v>
                </c:pt>
                <c:pt idx="5250">
                  <c:v>258.2</c:v>
                </c:pt>
                <c:pt idx="5251">
                  <c:v>258.25</c:v>
                </c:pt>
                <c:pt idx="5252">
                  <c:v>258.29999999999995</c:v>
                </c:pt>
                <c:pt idx="5253">
                  <c:v>258.34999999999997</c:v>
                </c:pt>
                <c:pt idx="5254">
                  <c:v>258.39999999999998</c:v>
                </c:pt>
                <c:pt idx="5255">
                  <c:v>258.45</c:v>
                </c:pt>
                <c:pt idx="5256">
                  <c:v>258.5</c:v>
                </c:pt>
                <c:pt idx="5257">
                  <c:v>258.54999999999995</c:v>
                </c:pt>
                <c:pt idx="5258">
                  <c:v>258.59999999999997</c:v>
                </c:pt>
                <c:pt idx="5259">
                  <c:v>258.64999999999998</c:v>
                </c:pt>
                <c:pt idx="5260">
                  <c:v>258.7</c:v>
                </c:pt>
                <c:pt idx="5261">
                  <c:v>258.75</c:v>
                </c:pt>
                <c:pt idx="5262">
                  <c:v>258.8</c:v>
                </c:pt>
                <c:pt idx="5263">
                  <c:v>258.85000000000002</c:v>
                </c:pt>
                <c:pt idx="5264">
                  <c:v>258.90000000000003</c:v>
                </c:pt>
                <c:pt idx="5265">
                  <c:v>258.95</c:v>
                </c:pt>
                <c:pt idx="5266">
                  <c:v>258.99999999999994</c:v>
                </c:pt>
                <c:pt idx="5267">
                  <c:v>259.04999999999995</c:v>
                </c:pt>
                <c:pt idx="5268">
                  <c:v>259.09999999999997</c:v>
                </c:pt>
                <c:pt idx="5269">
                  <c:v>259.14999999999998</c:v>
                </c:pt>
                <c:pt idx="5270">
                  <c:v>259.2</c:v>
                </c:pt>
                <c:pt idx="5271">
                  <c:v>259.25</c:v>
                </c:pt>
                <c:pt idx="5272">
                  <c:v>259.3</c:v>
                </c:pt>
                <c:pt idx="5273">
                  <c:v>259.34999999999997</c:v>
                </c:pt>
                <c:pt idx="5274">
                  <c:v>259.39999999999998</c:v>
                </c:pt>
                <c:pt idx="5275">
                  <c:v>259.45</c:v>
                </c:pt>
                <c:pt idx="5276">
                  <c:v>259.5</c:v>
                </c:pt>
                <c:pt idx="5277">
                  <c:v>259.55</c:v>
                </c:pt>
                <c:pt idx="5278">
                  <c:v>259.60000000000002</c:v>
                </c:pt>
                <c:pt idx="5279">
                  <c:v>259.65000000000003</c:v>
                </c:pt>
                <c:pt idx="5280">
                  <c:v>259.69999999999993</c:v>
                </c:pt>
                <c:pt idx="5281">
                  <c:v>259.74999999999994</c:v>
                </c:pt>
                <c:pt idx="5282">
                  <c:v>259.79999999999995</c:v>
                </c:pt>
                <c:pt idx="5283">
                  <c:v>259.84999999999997</c:v>
                </c:pt>
                <c:pt idx="5284">
                  <c:v>259.89999999999998</c:v>
                </c:pt>
                <c:pt idx="5285">
                  <c:v>259.95</c:v>
                </c:pt>
                <c:pt idx="5286">
                  <c:v>260</c:v>
                </c:pt>
                <c:pt idx="5287">
                  <c:v>260.05</c:v>
                </c:pt>
                <c:pt idx="5288">
                  <c:v>260.09999999999997</c:v>
                </c:pt>
                <c:pt idx="5289">
                  <c:v>260.14999999999998</c:v>
                </c:pt>
                <c:pt idx="5290">
                  <c:v>260.2</c:v>
                </c:pt>
                <c:pt idx="5291">
                  <c:v>260.25</c:v>
                </c:pt>
                <c:pt idx="5292">
                  <c:v>260.3</c:v>
                </c:pt>
                <c:pt idx="5293">
                  <c:v>260.35000000000002</c:v>
                </c:pt>
                <c:pt idx="5294">
                  <c:v>260.39999999999998</c:v>
                </c:pt>
                <c:pt idx="5295">
                  <c:v>260.45</c:v>
                </c:pt>
                <c:pt idx="5296">
                  <c:v>260.49999999999994</c:v>
                </c:pt>
                <c:pt idx="5297">
                  <c:v>260.54999999999995</c:v>
                </c:pt>
                <c:pt idx="5298">
                  <c:v>260.59999999999997</c:v>
                </c:pt>
                <c:pt idx="5299">
                  <c:v>260.64999999999998</c:v>
                </c:pt>
                <c:pt idx="5300">
                  <c:v>260.7</c:v>
                </c:pt>
                <c:pt idx="5301">
                  <c:v>260.75</c:v>
                </c:pt>
                <c:pt idx="5302">
                  <c:v>260.8</c:v>
                </c:pt>
                <c:pt idx="5303">
                  <c:v>260.84999999999997</c:v>
                </c:pt>
                <c:pt idx="5304">
                  <c:v>260.89999999999998</c:v>
                </c:pt>
                <c:pt idx="5305">
                  <c:v>260.95</c:v>
                </c:pt>
                <c:pt idx="5306">
                  <c:v>261</c:v>
                </c:pt>
                <c:pt idx="5307">
                  <c:v>261.05</c:v>
                </c:pt>
                <c:pt idx="5308">
                  <c:v>261.09999999999997</c:v>
                </c:pt>
                <c:pt idx="5309">
                  <c:v>261.14999999999998</c:v>
                </c:pt>
                <c:pt idx="5310">
                  <c:v>261.2</c:v>
                </c:pt>
                <c:pt idx="5311">
                  <c:v>261.24999999999994</c:v>
                </c:pt>
                <c:pt idx="5312">
                  <c:v>261.29999999999995</c:v>
                </c:pt>
                <c:pt idx="5313">
                  <c:v>261.34999999999997</c:v>
                </c:pt>
                <c:pt idx="5314">
                  <c:v>261.39999999999998</c:v>
                </c:pt>
                <c:pt idx="5315">
                  <c:v>261.45</c:v>
                </c:pt>
                <c:pt idx="5316">
                  <c:v>261.5</c:v>
                </c:pt>
                <c:pt idx="5317">
                  <c:v>261.55</c:v>
                </c:pt>
                <c:pt idx="5318">
                  <c:v>261.60000000000002</c:v>
                </c:pt>
                <c:pt idx="5319">
                  <c:v>261.64999999999998</c:v>
                </c:pt>
                <c:pt idx="5320">
                  <c:v>261.7</c:v>
                </c:pt>
                <c:pt idx="5321">
                  <c:v>261.75</c:v>
                </c:pt>
                <c:pt idx="5322">
                  <c:v>261.79999999999995</c:v>
                </c:pt>
                <c:pt idx="5323">
                  <c:v>261.84999999999997</c:v>
                </c:pt>
                <c:pt idx="5324">
                  <c:v>261.89999999999998</c:v>
                </c:pt>
                <c:pt idx="5325">
                  <c:v>261.95</c:v>
                </c:pt>
                <c:pt idx="5326">
                  <c:v>262</c:v>
                </c:pt>
                <c:pt idx="5327">
                  <c:v>262.04999999999995</c:v>
                </c:pt>
                <c:pt idx="5328">
                  <c:v>262.09999999999997</c:v>
                </c:pt>
                <c:pt idx="5329">
                  <c:v>262.14999999999998</c:v>
                </c:pt>
                <c:pt idx="5330">
                  <c:v>262.2</c:v>
                </c:pt>
                <c:pt idx="5331">
                  <c:v>262.25</c:v>
                </c:pt>
                <c:pt idx="5332">
                  <c:v>262.3</c:v>
                </c:pt>
                <c:pt idx="5333">
                  <c:v>262.35000000000002</c:v>
                </c:pt>
                <c:pt idx="5334">
                  <c:v>262.39999999999998</c:v>
                </c:pt>
                <c:pt idx="5335">
                  <c:v>262.45</c:v>
                </c:pt>
                <c:pt idx="5336">
                  <c:v>262.49999999999994</c:v>
                </c:pt>
                <c:pt idx="5337">
                  <c:v>262.54999999999995</c:v>
                </c:pt>
                <c:pt idx="5338">
                  <c:v>262.59999999999997</c:v>
                </c:pt>
                <c:pt idx="5339">
                  <c:v>262.64999999999998</c:v>
                </c:pt>
                <c:pt idx="5340">
                  <c:v>262.7</c:v>
                </c:pt>
                <c:pt idx="5341">
                  <c:v>262.75</c:v>
                </c:pt>
                <c:pt idx="5342">
                  <c:v>262.79999999999995</c:v>
                </c:pt>
                <c:pt idx="5343">
                  <c:v>262.84999999999997</c:v>
                </c:pt>
                <c:pt idx="5344">
                  <c:v>262.89999999999998</c:v>
                </c:pt>
                <c:pt idx="5345">
                  <c:v>262.95</c:v>
                </c:pt>
                <c:pt idx="5346">
                  <c:v>263</c:v>
                </c:pt>
                <c:pt idx="5347">
                  <c:v>263.05</c:v>
                </c:pt>
                <c:pt idx="5348">
                  <c:v>263.10000000000002</c:v>
                </c:pt>
                <c:pt idx="5349">
                  <c:v>263.15000000000003</c:v>
                </c:pt>
                <c:pt idx="5350">
                  <c:v>263.19999999999993</c:v>
                </c:pt>
                <c:pt idx="5351">
                  <c:v>263.24999999999994</c:v>
                </c:pt>
                <c:pt idx="5352">
                  <c:v>263.29999999999995</c:v>
                </c:pt>
                <c:pt idx="5353">
                  <c:v>263.34999999999997</c:v>
                </c:pt>
                <c:pt idx="5354">
                  <c:v>263.39999999999998</c:v>
                </c:pt>
                <c:pt idx="5355">
                  <c:v>263.45</c:v>
                </c:pt>
                <c:pt idx="5356">
                  <c:v>263.5</c:v>
                </c:pt>
                <c:pt idx="5357">
                  <c:v>263.55</c:v>
                </c:pt>
                <c:pt idx="5358">
                  <c:v>263.59999999999997</c:v>
                </c:pt>
                <c:pt idx="5359">
                  <c:v>263.64999999999998</c:v>
                </c:pt>
                <c:pt idx="5360">
                  <c:v>263.7</c:v>
                </c:pt>
                <c:pt idx="5361">
                  <c:v>263.75</c:v>
                </c:pt>
                <c:pt idx="5362">
                  <c:v>263.8</c:v>
                </c:pt>
                <c:pt idx="5363">
                  <c:v>263.85000000000002</c:v>
                </c:pt>
                <c:pt idx="5364">
                  <c:v>263.89999999999998</c:v>
                </c:pt>
                <c:pt idx="5365">
                  <c:v>263.95</c:v>
                </c:pt>
                <c:pt idx="5366">
                  <c:v>263.99999999999994</c:v>
                </c:pt>
                <c:pt idx="5367">
                  <c:v>264.04999999999995</c:v>
                </c:pt>
                <c:pt idx="5368">
                  <c:v>264.09999999999997</c:v>
                </c:pt>
                <c:pt idx="5369">
                  <c:v>264.14999999999998</c:v>
                </c:pt>
                <c:pt idx="5370">
                  <c:v>264.2</c:v>
                </c:pt>
                <c:pt idx="5371">
                  <c:v>264.25</c:v>
                </c:pt>
                <c:pt idx="5372">
                  <c:v>264.3</c:v>
                </c:pt>
                <c:pt idx="5373">
                  <c:v>264.34999999999997</c:v>
                </c:pt>
                <c:pt idx="5374">
                  <c:v>264.39999999999998</c:v>
                </c:pt>
                <c:pt idx="5375">
                  <c:v>264.45</c:v>
                </c:pt>
                <c:pt idx="5376">
                  <c:v>264.5</c:v>
                </c:pt>
                <c:pt idx="5377">
                  <c:v>264.55</c:v>
                </c:pt>
                <c:pt idx="5378">
                  <c:v>264.59999999999997</c:v>
                </c:pt>
                <c:pt idx="5379">
                  <c:v>264.64999999999998</c:v>
                </c:pt>
                <c:pt idx="5380">
                  <c:v>264.7</c:v>
                </c:pt>
                <c:pt idx="5381">
                  <c:v>264.74999999999994</c:v>
                </c:pt>
                <c:pt idx="5382">
                  <c:v>264.79999999999995</c:v>
                </c:pt>
                <c:pt idx="5383">
                  <c:v>264.84999999999997</c:v>
                </c:pt>
                <c:pt idx="5384">
                  <c:v>264.89999999999998</c:v>
                </c:pt>
                <c:pt idx="5385">
                  <c:v>264.95</c:v>
                </c:pt>
                <c:pt idx="5386">
                  <c:v>265</c:v>
                </c:pt>
                <c:pt idx="5387">
                  <c:v>265.05</c:v>
                </c:pt>
                <c:pt idx="5388">
                  <c:v>265.10000000000002</c:v>
                </c:pt>
                <c:pt idx="5389">
                  <c:v>265.14999999999998</c:v>
                </c:pt>
                <c:pt idx="5390">
                  <c:v>265.2</c:v>
                </c:pt>
                <c:pt idx="5391">
                  <c:v>265.25</c:v>
                </c:pt>
                <c:pt idx="5392">
                  <c:v>265.3</c:v>
                </c:pt>
                <c:pt idx="5393">
                  <c:v>265.34999999999997</c:v>
                </c:pt>
                <c:pt idx="5394">
                  <c:v>265.39999999999998</c:v>
                </c:pt>
                <c:pt idx="5395">
                  <c:v>265.45</c:v>
                </c:pt>
                <c:pt idx="5396">
                  <c:v>265.5</c:v>
                </c:pt>
                <c:pt idx="5397">
                  <c:v>265.54999999999995</c:v>
                </c:pt>
                <c:pt idx="5398">
                  <c:v>265.59999999999997</c:v>
                </c:pt>
                <c:pt idx="5399">
                  <c:v>265.64999999999998</c:v>
                </c:pt>
                <c:pt idx="5400">
                  <c:v>265.7</c:v>
                </c:pt>
                <c:pt idx="5401">
                  <c:v>265.75</c:v>
                </c:pt>
                <c:pt idx="5402">
                  <c:v>265.8</c:v>
                </c:pt>
                <c:pt idx="5403">
                  <c:v>265.85000000000002</c:v>
                </c:pt>
                <c:pt idx="5404">
                  <c:v>265.89999999999998</c:v>
                </c:pt>
                <c:pt idx="5405">
                  <c:v>265.95</c:v>
                </c:pt>
                <c:pt idx="5406">
                  <c:v>266</c:v>
                </c:pt>
                <c:pt idx="5407">
                  <c:v>266.04999999999995</c:v>
                </c:pt>
                <c:pt idx="5408">
                  <c:v>266.09999999999997</c:v>
                </c:pt>
                <c:pt idx="5409">
                  <c:v>266.14999999999998</c:v>
                </c:pt>
                <c:pt idx="5410">
                  <c:v>266.2</c:v>
                </c:pt>
                <c:pt idx="5411">
                  <c:v>266.25</c:v>
                </c:pt>
                <c:pt idx="5412">
                  <c:v>266.29999999999995</c:v>
                </c:pt>
                <c:pt idx="5413">
                  <c:v>266.34999999999997</c:v>
                </c:pt>
                <c:pt idx="5414">
                  <c:v>266.39999999999998</c:v>
                </c:pt>
                <c:pt idx="5415">
                  <c:v>266.45</c:v>
                </c:pt>
                <c:pt idx="5416">
                  <c:v>266.5</c:v>
                </c:pt>
                <c:pt idx="5417">
                  <c:v>266.55</c:v>
                </c:pt>
                <c:pt idx="5418">
                  <c:v>266.60000000000002</c:v>
                </c:pt>
                <c:pt idx="5419">
                  <c:v>266.64999999999998</c:v>
                </c:pt>
                <c:pt idx="5420">
                  <c:v>266.7</c:v>
                </c:pt>
                <c:pt idx="5421">
                  <c:v>266.74999999999994</c:v>
                </c:pt>
                <c:pt idx="5422">
                  <c:v>266.79999999999995</c:v>
                </c:pt>
                <c:pt idx="5423">
                  <c:v>266.84999999999997</c:v>
                </c:pt>
                <c:pt idx="5424">
                  <c:v>266.89999999999998</c:v>
                </c:pt>
                <c:pt idx="5425">
                  <c:v>266.95</c:v>
                </c:pt>
                <c:pt idx="5426">
                  <c:v>267</c:v>
                </c:pt>
                <c:pt idx="5427">
                  <c:v>267.04999999999995</c:v>
                </c:pt>
                <c:pt idx="5428">
                  <c:v>267.09999999999997</c:v>
                </c:pt>
                <c:pt idx="5429">
                  <c:v>267.14999999999998</c:v>
                </c:pt>
                <c:pt idx="5430">
                  <c:v>267.2</c:v>
                </c:pt>
                <c:pt idx="5431">
                  <c:v>267.25</c:v>
                </c:pt>
                <c:pt idx="5432">
                  <c:v>267.3</c:v>
                </c:pt>
                <c:pt idx="5433">
                  <c:v>267.35000000000002</c:v>
                </c:pt>
                <c:pt idx="5434">
                  <c:v>267.40000000000003</c:v>
                </c:pt>
                <c:pt idx="5435">
                  <c:v>267.44999999999993</c:v>
                </c:pt>
                <c:pt idx="5436">
                  <c:v>267.49999999999994</c:v>
                </c:pt>
                <c:pt idx="5437">
                  <c:v>267.54999999999995</c:v>
                </c:pt>
                <c:pt idx="5438">
                  <c:v>267.59999999999997</c:v>
                </c:pt>
                <c:pt idx="5439">
                  <c:v>267.64999999999998</c:v>
                </c:pt>
                <c:pt idx="5440">
                  <c:v>267.7</c:v>
                </c:pt>
                <c:pt idx="5441">
                  <c:v>267.75</c:v>
                </c:pt>
                <c:pt idx="5442">
                  <c:v>267.8</c:v>
                </c:pt>
                <c:pt idx="5443">
                  <c:v>267.84999999999997</c:v>
                </c:pt>
                <c:pt idx="5444">
                  <c:v>267.89999999999998</c:v>
                </c:pt>
                <c:pt idx="5445">
                  <c:v>267.95</c:v>
                </c:pt>
                <c:pt idx="5446">
                  <c:v>268</c:v>
                </c:pt>
                <c:pt idx="5447">
                  <c:v>268.05</c:v>
                </c:pt>
                <c:pt idx="5448">
                  <c:v>268.10000000000002</c:v>
                </c:pt>
                <c:pt idx="5449">
                  <c:v>268.14999999999998</c:v>
                </c:pt>
                <c:pt idx="5450">
                  <c:v>268.2</c:v>
                </c:pt>
                <c:pt idx="5451">
                  <c:v>268.24999999999994</c:v>
                </c:pt>
                <c:pt idx="5452">
                  <c:v>268.29999999999995</c:v>
                </c:pt>
                <c:pt idx="5453">
                  <c:v>268.34999999999997</c:v>
                </c:pt>
                <c:pt idx="5454">
                  <c:v>268.39999999999998</c:v>
                </c:pt>
                <c:pt idx="5455">
                  <c:v>268.45</c:v>
                </c:pt>
                <c:pt idx="5456">
                  <c:v>268.5</c:v>
                </c:pt>
                <c:pt idx="5457">
                  <c:v>268.55</c:v>
                </c:pt>
                <c:pt idx="5458">
                  <c:v>268.59999999999997</c:v>
                </c:pt>
                <c:pt idx="5459">
                  <c:v>268.64999999999998</c:v>
                </c:pt>
                <c:pt idx="5460">
                  <c:v>268.7</c:v>
                </c:pt>
                <c:pt idx="5461">
                  <c:v>268.75</c:v>
                </c:pt>
                <c:pt idx="5462">
                  <c:v>268.8</c:v>
                </c:pt>
                <c:pt idx="5463">
                  <c:v>268.84999999999997</c:v>
                </c:pt>
                <c:pt idx="5464">
                  <c:v>268.89999999999998</c:v>
                </c:pt>
                <c:pt idx="5465">
                  <c:v>268.95</c:v>
                </c:pt>
                <c:pt idx="5466">
                  <c:v>268.99999999999994</c:v>
                </c:pt>
                <c:pt idx="5467">
                  <c:v>269.04999999999995</c:v>
                </c:pt>
                <c:pt idx="5468">
                  <c:v>269.09999999999997</c:v>
                </c:pt>
                <c:pt idx="5469">
                  <c:v>269.14999999999998</c:v>
                </c:pt>
                <c:pt idx="5470">
                  <c:v>269.2</c:v>
                </c:pt>
                <c:pt idx="5471">
                  <c:v>269.25</c:v>
                </c:pt>
                <c:pt idx="5472">
                  <c:v>269.3</c:v>
                </c:pt>
                <c:pt idx="5473">
                  <c:v>269.35000000000002</c:v>
                </c:pt>
                <c:pt idx="5474">
                  <c:v>269.39999999999998</c:v>
                </c:pt>
                <c:pt idx="5475">
                  <c:v>269.45</c:v>
                </c:pt>
                <c:pt idx="5476">
                  <c:v>269.5</c:v>
                </c:pt>
                <c:pt idx="5477">
                  <c:v>269.54999999999995</c:v>
                </c:pt>
                <c:pt idx="5478">
                  <c:v>269.59999999999997</c:v>
                </c:pt>
                <c:pt idx="5479">
                  <c:v>269.64999999999998</c:v>
                </c:pt>
                <c:pt idx="5480">
                  <c:v>269.7</c:v>
                </c:pt>
                <c:pt idx="5481">
                  <c:v>269.75</c:v>
                </c:pt>
                <c:pt idx="5482">
                  <c:v>269.79999999999995</c:v>
                </c:pt>
                <c:pt idx="5483">
                  <c:v>269.84999999999997</c:v>
                </c:pt>
                <c:pt idx="5484">
                  <c:v>269.89999999999998</c:v>
                </c:pt>
                <c:pt idx="5485">
                  <c:v>269.95</c:v>
                </c:pt>
                <c:pt idx="5486">
                  <c:v>270</c:v>
                </c:pt>
                <c:pt idx="5487">
                  <c:v>270.05</c:v>
                </c:pt>
                <c:pt idx="5488">
                  <c:v>270.10000000000002</c:v>
                </c:pt>
                <c:pt idx="5489">
                  <c:v>270.14999999999998</c:v>
                </c:pt>
                <c:pt idx="5490">
                  <c:v>270.2</c:v>
                </c:pt>
                <c:pt idx="5491">
                  <c:v>270.24999999999994</c:v>
                </c:pt>
                <c:pt idx="5492">
                  <c:v>270.29999999999995</c:v>
                </c:pt>
                <c:pt idx="5493">
                  <c:v>270.34999999999997</c:v>
                </c:pt>
                <c:pt idx="5494">
                  <c:v>270.39999999999998</c:v>
                </c:pt>
                <c:pt idx="5495">
                  <c:v>270.45</c:v>
                </c:pt>
                <c:pt idx="5496">
                  <c:v>270.5</c:v>
                </c:pt>
                <c:pt idx="5497">
                  <c:v>270.54999999999995</c:v>
                </c:pt>
                <c:pt idx="5498">
                  <c:v>270.59999999999997</c:v>
                </c:pt>
                <c:pt idx="5499">
                  <c:v>270.64999999999998</c:v>
                </c:pt>
                <c:pt idx="5500">
                  <c:v>270.7</c:v>
                </c:pt>
                <c:pt idx="5501">
                  <c:v>270.75</c:v>
                </c:pt>
                <c:pt idx="5502">
                  <c:v>270.8</c:v>
                </c:pt>
                <c:pt idx="5503">
                  <c:v>270.85000000000002</c:v>
                </c:pt>
                <c:pt idx="5504">
                  <c:v>270.90000000000003</c:v>
                </c:pt>
                <c:pt idx="5505">
                  <c:v>270.94999999999993</c:v>
                </c:pt>
                <c:pt idx="5506">
                  <c:v>270.99999999999994</c:v>
                </c:pt>
                <c:pt idx="5507">
                  <c:v>271.04999999999995</c:v>
                </c:pt>
                <c:pt idx="5508">
                  <c:v>271.09999999999997</c:v>
                </c:pt>
                <c:pt idx="5509">
                  <c:v>271.14999999999998</c:v>
                </c:pt>
                <c:pt idx="5510">
                  <c:v>271.2</c:v>
                </c:pt>
                <c:pt idx="5511">
                  <c:v>271.25</c:v>
                </c:pt>
                <c:pt idx="5512">
                  <c:v>271.3</c:v>
                </c:pt>
                <c:pt idx="5513">
                  <c:v>271.34999999999997</c:v>
                </c:pt>
                <c:pt idx="5514">
                  <c:v>271.39999999999998</c:v>
                </c:pt>
                <c:pt idx="5515">
                  <c:v>271.45</c:v>
                </c:pt>
                <c:pt idx="5516">
                  <c:v>271.5</c:v>
                </c:pt>
                <c:pt idx="5517">
                  <c:v>271.55</c:v>
                </c:pt>
                <c:pt idx="5518">
                  <c:v>271.60000000000002</c:v>
                </c:pt>
                <c:pt idx="5519">
                  <c:v>271.64999999999998</c:v>
                </c:pt>
                <c:pt idx="5520">
                  <c:v>271.7</c:v>
                </c:pt>
                <c:pt idx="5521">
                  <c:v>271.74999999999994</c:v>
                </c:pt>
                <c:pt idx="5522">
                  <c:v>271.79999999999995</c:v>
                </c:pt>
                <c:pt idx="5523">
                  <c:v>271.84999999999997</c:v>
                </c:pt>
                <c:pt idx="5524">
                  <c:v>271.89999999999998</c:v>
                </c:pt>
                <c:pt idx="5525">
                  <c:v>271.95</c:v>
                </c:pt>
                <c:pt idx="5526">
                  <c:v>272</c:v>
                </c:pt>
                <c:pt idx="5527">
                  <c:v>272.05</c:v>
                </c:pt>
                <c:pt idx="5528">
                  <c:v>272.09999999999997</c:v>
                </c:pt>
                <c:pt idx="5529">
                  <c:v>272.14999999999998</c:v>
                </c:pt>
                <c:pt idx="5530">
                  <c:v>272.2</c:v>
                </c:pt>
                <c:pt idx="5531">
                  <c:v>272.25</c:v>
                </c:pt>
                <c:pt idx="5532">
                  <c:v>272.3</c:v>
                </c:pt>
                <c:pt idx="5533">
                  <c:v>272.34999999999997</c:v>
                </c:pt>
                <c:pt idx="5534">
                  <c:v>272.39999999999998</c:v>
                </c:pt>
                <c:pt idx="5535">
                  <c:v>272.45</c:v>
                </c:pt>
                <c:pt idx="5536">
                  <c:v>272.49999999999994</c:v>
                </c:pt>
                <c:pt idx="5537">
                  <c:v>272.54999999999995</c:v>
                </c:pt>
                <c:pt idx="5538">
                  <c:v>272.59999999999997</c:v>
                </c:pt>
                <c:pt idx="5539">
                  <c:v>272.64999999999998</c:v>
                </c:pt>
                <c:pt idx="5540">
                  <c:v>272.7</c:v>
                </c:pt>
                <c:pt idx="5541">
                  <c:v>272.75</c:v>
                </c:pt>
                <c:pt idx="5542">
                  <c:v>272.8</c:v>
                </c:pt>
                <c:pt idx="5543">
                  <c:v>272.85000000000002</c:v>
                </c:pt>
                <c:pt idx="5544">
                  <c:v>272.89999999999998</c:v>
                </c:pt>
                <c:pt idx="5545">
                  <c:v>272.95</c:v>
                </c:pt>
                <c:pt idx="5546">
                  <c:v>273</c:v>
                </c:pt>
                <c:pt idx="5547">
                  <c:v>273.05</c:v>
                </c:pt>
                <c:pt idx="5548">
                  <c:v>273.09999999999997</c:v>
                </c:pt>
                <c:pt idx="5549">
                  <c:v>273.14999999999998</c:v>
                </c:pt>
                <c:pt idx="5550">
                  <c:v>273.2</c:v>
                </c:pt>
                <c:pt idx="5551">
                  <c:v>273.24999999999994</c:v>
                </c:pt>
                <c:pt idx="5552">
                  <c:v>273.29999999999995</c:v>
                </c:pt>
                <c:pt idx="5553">
                  <c:v>273.34999999999997</c:v>
                </c:pt>
                <c:pt idx="5554">
                  <c:v>273.39999999999998</c:v>
                </c:pt>
                <c:pt idx="5555">
                  <c:v>273.45</c:v>
                </c:pt>
                <c:pt idx="5556">
                  <c:v>273.5</c:v>
                </c:pt>
                <c:pt idx="5557">
                  <c:v>273.55</c:v>
                </c:pt>
                <c:pt idx="5558">
                  <c:v>273.60000000000002</c:v>
                </c:pt>
                <c:pt idx="5559">
                  <c:v>273.64999999999998</c:v>
                </c:pt>
                <c:pt idx="5560">
                  <c:v>273.7</c:v>
                </c:pt>
                <c:pt idx="5561">
                  <c:v>273.75</c:v>
                </c:pt>
                <c:pt idx="5562">
                  <c:v>273.79999999999995</c:v>
                </c:pt>
                <c:pt idx="5563">
                  <c:v>273.84999999999997</c:v>
                </c:pt>
                <c:pt idx="5564">
                  <c:v>273.89999999999998</c:v>
                </c:pt>
                <c:pt idx="5565">
                  <c:v>273.95</c:v>
                </c:pt>
                <c:pt idx="5566">
                  <c:v>274</c:v>
                </c:pt>
                <c:pt idx="5567">
                  <c:v>274.04999999999995</c:v>
                </c:pt>
                <c:pt idx="5568">
                  <c:v>274.09999999999997</c:v>
                </c:pt>
                <c:pt idx="5569">
                  <c:v>274.14999999999998</c:v>
                </c:pt>
                <c:pt idx="5570">
                  <c:v>274.2</c:v>
                </c:pt>
                <c:pt idx="5571">
                  <c:v>274.25</c:v>
                </c:pt>
                <c:pt idx="5572">
                  <c:v>274.3</c:v>
                </c:pt>
                <c:pt idx="5573">
                  <c:v>274.35000000000002</c:v>
                </c:pt>
                <c:pt idx="5574">
                  <c:v>274.39999999999998</c:v>
                </c:pt>
                <c:pt idx="5575">
                  <c:v>274.45</c:v>
                </c:pt>
                <c:pt idx="5576">
                  <c:v>274.49999999999994</c:v>
                </c:pt>
                <c:pt idx="5577">
                  <c:v>274.54999999999995</c:v>
                </c:pt>
                <c:pt idx="5578">
                  <c:v>274.59999999999997</c:v>
                </c:pt>
                <c:pt idx="5579">
                  <c:v>274.64999999999998</c:v>
                </c:pt>
                <c:pt idx="5580">
                  <c:v>274.7</c:v>
                </c:pt>
                <c:pt idx="5581">
                  <c:v>274.75</c:v>
                </c:pt>
                <c:pt idx="5582">
                  <c:v>274.79999999999995</c:v>
                </c:pt>
                <c:pt idx="5583">
                  <c:v>274.84999999999997</c:v>
                </c:pt>
                <c:pt idx="5584">
                  <c:v>274.89999999999998</c:v>
                </c:pt>
                <c:pt idx="5585">
                  <c:v>274.95</c:v>
                </c:pt>
                <c:pt idx="5586">
                  <c:v>275</c:v>
                </c:pt>
                <c:pt idx="5587">
                  <c:v>275.05</c:v>
                </c:pt>
                <c:pt idx="5588">
                  <c:v>275.10000000000002</c:v>
                </c:pt>
                <c:pt idx="5589">
                  <c:v>275.15000000000003</c:v>
                </c:pt>
                <c:pt idx="5590">
                  <c:v>275.19999999999993</c:v>
                </c:pt>
                <c:pt idx="5591">
                  <c:v>275.24999999999994</c:v>
                </c:pt>
                <c:pt idx="5592">
                  <c:v>275.29999999999995</c:v>
                </c:pt>
                <c:pt idx="5593">
                  <c:v>275.34999999999997</c:v>
                </c:pt>
                <c:pt idx="5594">
                  <c:v>275.39999999999998</c:v>
                </c:pt>
                <c:pt idx="5595">
                  <c:v>275.45</c:v>
                </c:pt>
                <c:pt idx="5596">
                  <c:v>275.5</c:v>
                </c:pt>
                <c:pt idx="5597">
                  <c:v>275.55</c:v>
                </c:pt>
                <c:pt idx="5598">
                  <c:v>275.59999999999997</c:v>
                </c:pt>
                <c:pt idx="5599">
                  <c:v>275.64999999999998</c:v>
                </c:pt>
                <c:pt idx="5600">
                  <c:v>275.7</c:v>
                </c:pt>
                <c:pt idx="5601">
                  <c:v>275.75</c:v>
                </c:pt>
                <c:pt idx="5602">
                  <c:v>275.8</c:v>
                </c:pt>
                <c:pt idx="5603">
                  <c:v>275.85000000000002</c:v>
                </c:pt>
                <c:pt idx="5604">
                  <c:v>275.89999999999998</c:v>
                </c:pt>
                <c:pt idx="5605">
                  <c:v>275.95</c:v>
                </c:pt>
                <c:pt idx="5606">
                  <c:v>275.99999999999994</c:v>
                </c:pt>
                <c:pt idx="5607">
                  <c:v>276.04999999999995</c:v>
                </c:pt>
                <c:pt idx="5608">
                  <c:v>276.09999999999997</c:v>
                </c:pt>
                <c:pt idx="5609">
                  <c:v>276.14999999999998</c:v>
                </c:pt>
                <c:pt idx="5610">
                  <c:v>276.2</c:v>
                </c:pt>
                <c:pt idx="5611">
                  <c:v>276.25</c:v>
                </c:pt>
                <c:pt idx="5612">
                  <c:v>276.3</c:v>
                </c:pt>
                <c:pt idx="5613">
                  <c:v>276.34999999999997</c:v>
                </c:pt>
                <c:pt idx="5614">
                  <c:v>276.39999999999998</c:v>
                </c:pt>
                <c:pt idx="5615">
                  <c:v>276.45</c:v>
                </c:pt>
                <c:pt idx="5616">
                  <c:v>276.5</c:v>
                </c:pt>
                <c:pt idx="5617">
                  <c:v>276.55</c:v>
                </c:pt>
                <c:pt idx="5618">
                  <c:v>276.59999999999997</c:v>
                </c:pt>
                <c:pt idx="5619">
                  <c:v>276.64999999999998</c:v>
                </c:pt>
                <c:pt idx="5620">
                  <c:v>276.7</c:v>
                </c:pt>
                <c:pt idx="5621">
                  <c:v>276.74999999999994</c:v>
                </c:pt>
                <c:pt idx="5622">
                  <c:v>276.79999999999995</c:v>
                </c:pt>
                <c:pt idx="5623">
                  <c:v>276.84999999999997</c:v>
                </c:pt>
                <c:pt idx="5624">
                  <c:v>276.89999999999998</c:v>
                </c:pt>
                <c:pt idx="5625">
                  <c:v>276.95</c:v>
                </c:pt>
                <c:pt idx="5626">
                  <c:v>277</c:v>
                </c:pt>
                <c:pt idx="5627">
                  <c:v>277.05</c:v>
                </c:pt>
                <c:pt idx="5628">
                  <c:v>277.10000000000002</c:v>
                </c:pt>
                <c:pt idx="5629">
                  <c:v>277.14999999999998</c:v>
                </c:pt>
                <c:pt idx="5630">
                  <c:v>277.2</c:v>
                </c:pt>
                <c:pt idx="5631">
                  <c:v>277.25</c:v>
                </c:pt>
                <c:pt idx="5632">
                  <c:v>277.29999999999995</c:v>
                </c:pt>
                <c:pt idx="5633">
                  <c:v>277.34999999999997</c:v>
                </c:pt>
                <c:pt idx="5634">
                  <c:v>277.39999999999998</c:v>
                </c:pt>
                <c:pt idx="5635">
                  <c:v>277.45</c:v>
                </c:pt>
                <c:pt idx="5636">
                  <c:v>277.5</c:v>
                </c:pt>
                <c:pt idx="5637">
                  <c:v>277.54999999999995</c:v>
                </c:pt>
                <c:pt idx="5638">
                  <c:v>277.59999999999997</c:v>
                </c:pt>
                <c:pt idx="5639">
                  <c:v>277.64999999999998</c:v>
                </c:pt>
                <c:pt idx="5640">
                  <c:v>277.7</c:v>
                </c:pt>
                <c:pt idx="5641">
                  <c:v>277.75</c:v>
                </c:pt>
                <c:pt idx="5642">
                  <c:v>277.8</c:v>
                </c:pt>
                <c:pt idx="5643">
                  <c:v>277.85000000000002</c:v>
                </c:pt>
                <c:pt idx="5644">
                  <c:v>277.89999999999998</c:v>
                </c:pt>
                <c:pt idx="5645">
                  <c:v>277.95</c:v>
                </c:pt>
                <c:pt idx="5646">
                  <c:v>277.99999999999994</c:v>
                </c:pt>
                <c:pt idx="5647">
                  <c:v>278.04999999999995</c:v>
                </c:pt>
                <c:pt idx="5648">
                  <c:v>278.09999999999997</c:v>
                </c:pt>
                <c:pt idx="5649">
                  <c:v>278.14999999999998</c:v>
                </c:pt>
                <c:pt idx="5650">
                  <c:v>278.2</c:v>
                </c:pt>
                <c:pt idx="5651">
                  <c:v>278.25</c:v>
                </c:pt>
                <c:pt idx="5652">
                  <c:v>278.29999999999995</c:v>
                </c:pt>
                <c:pt idx="5653">
                  <c:v>278.34999999999997</c:v>
                </c:pt>
                <c:pt idx="5654">
                  <c:v>278.39999999999998</c:v>
                </c:pt>
                <c:pt idx="5655">
                  <c:v>278.45</c:v>
                </c:pt>
                <c:pt idx="5656">
                  <c:v>278.5</c:v>
                </c:pt>
                <c:pt idx="5657">
                  <c:v>278.55</c:v>
                </c:pt>
                <c:pt idx="5658">
                  <c:v>278.60000000000002</c:v>
                </c:pt>
                <c:pt idx="5659">
                  <c:v>278.65000000000003</c:v>
                </c:pt>
                <c:pt idx="5660">
                  <c:v>278.69999999999993</c:v>
                </c:pt>
                <c:pt idx="5661">
                  <c:v>278.74999999999994</c:v>
                </c:pt>
                <c:pt idx="5662">
                  <c:v>278.79999999999995</c:v>
                </c:pt>
                <c:pt idx="5663">
                  <c:v>278.84999999999997</c:v>
                </c:pt>
                <c:pt idx="5664">
                  <c:v>278.89999999999998</c:v>
                </c:pt>
                <c:pt idx="5665">
                  <c:v>278.95</c:v>
                </c:pt>
                <c:pt idx="5666">
                  <c:v>279</c:v>
                </c:pt>
                <c:pt idx="5667">
                  <c:v>279.05</c:v>
                </c:pt>
                <c:pt idx="5668">
                  <c:v>279.09999999999997</c:v>
                </c:pt>
                <c:pt idx="5669">
                  <c:v>279.14999999999998</c:v>
                </c:pt>
                <c:pt idx="5670">
                  <c:v>279.2</c:v>
                </c:pt>
                <c:pt idx="5671">
                  <c:v>279.25</c:v>
                </c:pt>
                <c:pt idx="5672">
                  <c:v>279.3</c:v>
                </c:pt>
                <c:pt idx="5673">
                  <c:v>279.35000000000002</c:v>
                </c:pt>
                <c:pt idx="5674">
                  <c:v>279.39999999999998</c:v>
                </c:pt>
                <c:pt idx="5675">
                  <c:v>279.45</c:v>
                </c:pt>
                <c:pt idx="5676">
                  <c:v>279.49999999999994</c:v>
                </c:pt>
                <c:pt idx="5677">
                  <c:v>279.54999999999995</c:v>
                </c:pt>
                <c:pt idx="5678">
                  <c:v>279.59999999999997</c:v>
                </c:pt>
                <c:pt idx="5679">
                  <c:v>279.64999999999998</c:v>
                </c:pt>
                <c:pt idx="5680">
                  <c:v>279.7</c:v>
                </c:pt>
                <c:pt idx="5681">
                  <c:v>279.75</c:v>
                </c:pt>
                <c:pt idx="5682">
                  <c:v>279.8</c:v>
                </c:pt>
                <c:pt idx="5683">
                  <c:v>279.84999999999997</c:v>
                </c:pt>
                <c:pt idx="5684">
                  <c:v>279.89999999999998</c:v>
                </c:pt>
                <c:pt idx="5685">
                  <c:v>279.95</c:v>
                </c:pt>
                <c:pt idx="5686">
                  <c:v>280</c:v>
                </c:pt>
                <c:pt idx="5687">
                  <c:v>280.05</c:v>
                </c:pt>
                <c:pt idx="5688">
                  <c:v>280.09999999999997</c:v>
                </c:pt>
                <c:pt idx="5689">
                  <c:v>280.14999999999998</c:v>
                </c:pt>
                <c:pt idx="5690">
                  <c:v>280.2</c:v>
                </c:pt>
                <c:pt idx="5691">
                  <c:v>280.24999999999994</c:v>
                </c:pt>
                <c:pt idx="5692">
                  <c:v>280.29999999999995</c:v>
                </c:pt>
                <c:pt idx="5693">
                  <c:v>280.34999999999997</c:v>
                </c:pt>
                <c:pt idx="5694">
                  <c:v>280.39999999999998</c:v>
                </c:pt>
                <c:pt idx="5695">
                  <c:v>280.45</c:v>
                </c:pt>
                <c:pt idx="5696">
                  <c:v>280.5</c:v>
                </c:pt>
                <c:pt idx="5697">
                  <c:v>280.55</c:v>
                </c:pt>
                <c:pt idx="5698">
                  <c:v>280.59999999999997</c:v>
                </c:pt>
                <c:pt idx="5699">
                  <c:v>280.64999999999998</c:v>
                </c:pt>
                <c:pt idx="5700">
                  <c:v>280.7</c:v>
                </c:pt>
                <c:pt idx="5701">
                  <c:v>280.75</c:v>
                </c:pt>
                <c:pt idx="5702">
                  <c:v>280.8</c:v>
                </c:pt>
                <c:pt idx="5703">
                  <c:v>280.84999999999997</c:v>
                </c:pt>
                <c:pt idx="5704">
                  <c:v>280.89999999999998</c:v>
                </c:pt>
                <c:pt idx="5705">
                  <c:v>280.95</c:v>
                </c:pt>
                <c:pt idx="5706">
                  <c:v>280.99999999999994</c:v>
                </c:pt>
                <c:pt idx="5707">
                  <c:v>281.04999999999995</c:v>
                </c:pt>
                <c:pt idx="5708">
                  <c:v>281.09999999999997</c:v>
                </c:pt>
                <c:pt idx="5709">
                  <c:v>281.14999999999998</c:v>
                </c:pt>
                <c:pt idx="5710">
                  <c:v>281.2</c:v>
                </c:pt>
                <c:pt idx="5711">
                  <c:v>281.25</c:v>
                </c:pt>
                <c:pt idx="5712">
                  <c:v>281.3</c:v>
                </c:pt>
                <c:pt idx="5713">
                  <c:v>281.35000000000002</c:v>
                </c:pt>
                <c:pt idx="5714">
                  <c:v>281.39999999999998</c:v>
                </c:pt>
                <c:pt idx="5715">
                  <c:v>281.45</c:v>
                </c:pt>
                <c:pt idx="5716">
                  <c:v>281.5</c:v>
                </c:pt>
                <c:pt idx="5717">
                  <c:v>281.54999999999995</c:v>
                </c:pt>
                <c:pt idx="5718">
                  <c:v>281.59999999999997</c:v>
                </c:pt>
                <c:pt idx="5719">
                  <c:v>281.64999999999998</c:v>
                </c:pt>
                <c:pt idx="5720">
                  <c:v>281.7</c:v>
                </c:pt>
                <c:pt idx="5721">
                  <c:v>281.75</c:v>
                </c:pt>
                <c:pt idx="5722">
                  <c:v>281.79999999999995</c:v>
                </c:pt>
                <c:pt idx="5723">
                  <c:v>281.84999999999997</c:v>
                </c:pt>
                <c:pt idx="5724">
                  <c:v>281.89999999999998</c:v>
                </c:pt>
                <c:pt idx="5725">
                  <c:v>281.95</c:v>
                </c:pt>
                <c:pt idx="5726">
                  <c:v>282</c:v>
                </c:pt>
                <c:pt idx="5727">
                  <c:v>282.05</c:v>
                </c:pt>
                <c:pt idx="5728">
                  <c:v>282.10000000000002</c:v>
                </c:pt>
                <c:pt idx="5729">
                  <c:v>282.14999999999998</c:v>
                </c:pt>
                <c:pt idx="5730">
                  <c:v>282.2</c:v>
                </c:pt>
                <c:pt idx="5731">
                  <c:v>282.24999999999994</c:v>
                </c:pt>
                <c:pt idx="5732">
                  <c:v>282.29999999999995</c:v>
                </c:pt>
                <c:pt idx="5733">
                  <c:v>282.34999999999997</c:v>
                </c:pt>
                <c:pt idx="5734">
                  <c:v>282.39999999999998</c:v>
                </c:pt>
                <c:pt idx="5735">
                  <c:v>282.45</c:v>
                </c:pt>
                <c:pt idx="5736">
                  <c:v>282.5</c:v>
                </c:pt>
                <c:pt idx="5737">
                  <c:v>282.54999999999995</c:v>
                </c:pt>
                <c:pt idx="5738">
                  <c:v>282.59999999999997</c:v>
                </c:pt>
                <c:pt idx="5739">
                  <c:v>282.64999999999998</c:v>
                </c:pt>
                <c:pt idx="5740">
                  <c:v>282.7</c:v>
                </c:pt>
                <c:pt idx="5741">
                  <c:v>282.75</c:v>
                </c:pt>
                <c:pt idx="5742">
                  <c:v>282.8</c:v>
                </c:pt>
                <c:pt idx="5743">
                  <c:v>282.85000000000002</c:v>
                </c:pt>
                <c:pt idx="5744">
                  <c:v>282.90000000000003</c:v>
                </c:pt>
                <c:pt idx="5745">
                  <c:v>282.94999999999993</c:v>
                </c:pt>
                <c:pt idx="5746">
                  <c:v>282.99999999999994</c:v>
                </c:pt>
                <c:pt idx="5747">
                  <c:v>283.04999999999995</c:v>
                </c:pt>
                <c:pt idx="5748">
                  <c:v>283.09999999999997</c:v>
                </c:pt>
                <c:pt idx="5749">
                  <c:v>283.14999999999998</c:v>
                </c:pt>
                <c:pt idx="5750">
                  <c:v>283.2</c:v>
                </c:pt>
                <c:pt idx="5751">
                  <c:v>283.25</c:v>
                </c:pt>
                <c:pt idx="5752">
                  <c:v>283.3</c:v>
                </c:pt>
                <c:pt idx="5753">
                  <c:v>283.34999999999997</c:v>
                </c:pt>
                <c:pt idx="5754">
                  <c:v>283.39999999999998</c:v>
                </c:pt>
                <c:pt idx="5755">
                  <c:v>283.45</c:v>
                </c:pt>
                <c:pt idx="5756">
                  <c:v>283.5</c:v>
                </c:pt>
                <c:pt idx="5757">
                  <c:v>283.55</c:v>
                </c:pt>
                <c:pt idx="5758">
                  <c:v>283.60000000000002</c:v>
                </c:pt>
                <c:pt idx="5759">
                  <c:v>283.64999999999998</c:v>
                </c:pt>
                <c:pt idx="5760">
                  <c:v>283.7</c:v>
                </c:pt>
                <c:pt idx="5761">
                  <c:v>283.74999999999994</c:v>
                </c:pt>
                <c:pt idx="5762">
                  <c:v>283.79999999999995</c:v>
                </c:pt>
                <c:pt idx="5763">
                  <c:v>283.84999999999997</c:v>
                </c:pt>
                <c:pt idx="5764">
                  <c:v>283.89999999999998</c:v>
                </c:pt>
                <c:pt idx="5765">
                  <c:v>283.95</c:v>
                </c:pt>
                <c:pt idx="5766">
                  <c:v>284</c:v>
                </c:pt>
                <c:pt idx="5767">
                  <c:v>284.05</c:v>
                </c:pt>
                <c:pt idx="5768">
                  <c:v>284.09999999999997</c:v>
                </c:pt>
                <c:pt idx="5769">
                  <c:v>284.14999999999998</c:v>
                </c:pt>
                <c:pt idx="5770">
                  <c:v>284.2</c:v>
                </c:pt>
                <c:pt idx="5771">
                  <c:v>284.25</c:v>
                </c:pt>
                <c:pt idx="5772">
                  <c:v>284.3</c:v>
                </c:pt>
                <c:pt idx="5773">
                  <c:v>284.34999999999997</c:v>
                </c:pt>
                <c:pt idx="5774">
                  <c:v>284.39999999999998</c:v>
                </c:pt>
                <c:pt idx="5775">
                  <c:v>284.45</c:v>
                </c:pt>
                <c:pt idx="5776">
                  <c:v>284.49999999999994</c:v>
                </c:pt>
                <c:pt idx="5777">
                  <c:v>284.54999999999995</c:v>
                </c:pt>
                <c:pt idx="5778">
                  <c:v>284.59999999999997</c:v>
                </c:pt>
                <c:pt idx="5779">
                  <c:v>284.64999999999998</c:v>
                </c:pt>
                <c:pt idx="5780">
                  <c:v>284.7</c:v>
                </c:pt>
                <c:pt idx="5781">
                  <c:v>284.75</c:v>
                </c:pt>
                <c:pt idx="5782">
                  <c:v>284.8</c:v>
                </c:pt>
                <c:pt idx="5783">
                  <c:v>284.85000000000002</c:v>
                </c:pt>
                <c:pt idx="5784">
                  <c:v>284.89999999999998</c:v>
                </c:pt>
                <c:pt idx="5785">
                  <c:v>284.95</c:v>
                </c:pt>
                <c:pt idx="5786">
                  <c:v>285</c:v>
                </c:pt>
                <c:pt idx="5787">
                  <c:v>285.04999999999995</c:v>
                </c:pt>
                <c:pt idx="5788">
                  <c:v>285.09999999999997</c:v>
                </c:pt>
                <c:pt idx="5789">
                  <c:v>285.14999999999998</c:v>
                </c:pt>
                <c:pt idx="5790">
                  <c:v>285.2</c:v>
                </c:pt>
                <c:pt idx="5791">
                  <c:v>285.25</c:v>
                </c:pt>
                <c:pt idx="5792">
                  <c:v>285.29999999999995</c:v>
                </c:pt>
                <c:pt idx="5793">
                  <c:v>285.34999999999997</c:v>
                </c:pt>
                <c:pt idx="5794">
                  <c:v>285.39999999999998</c:v>
                </c:pt>
                <c:pt idx="5795">
                  <c:v>285.45</c:v>
                </c:pt>
                <c:pt idx="5796">
                  <c:v>285.5</c:v>
                </c:pt>
                <c:pt idx="5797">
                  <c:v>285.55</c:v>
                </c:pt>
                <c:pt idx="5798">
                  <c:v>285.60000000000002</c:v>
                </c:pt>
                <c:pt idx="5799">
                  <c:v>285.64999999999998</c:v>
                </c:pt>
                <c:pt idx="5800">
                  <c:v>285.7</c:v>
                </c:pt>
                <c:pt idx="5801">
                  <c:v>285.74999999999994</c:v>
                </c:pt>
                <c:pt idx="5802">
                  <c:v>285.79999999999995</c:v>
                </c:pt>
                <c:pt idx="5803">
                  <c:v>285.84999999999997</c:v>
                </c:pt>
                <c:pt idx="5804">
                  <c:v>285.89999999999998</c:v>
                </c:pt>
                <c:pt idx="5805">
                  <c:v>285.95</c:v>
                </c:pt>
                <c:pt idx="5806">
                  <c:v>286</c:v>
                </c:pt>
                <c:pt idx="5807">
                  <c:v>286.04999999999995</c:v>
                </c:pt>
                <c:pt idx="5808">
                  <c:v>286.09999999999997</c:v>
                </c:pt>
                <c:pt idx="5809">
                  <c:v>286.14999999999998</c:v>
                </c:pt>
                <c:pt idx="5810">
                  <c:v>286.2</c:v>
                </c:pt>
                <c:pt idx="5811">
                  <c:v>286.25</c:v>
                </c:pt>
                <c:pt idx="5812">
                  <c:v>286.3</c:v>
                </c:pt>
                <c:pt idx="5813">
                  <c:v>286.35000000000002</c:v>
                </c:pt>
                <c:pt idx="5814">
                  <c:v>286.39999999999998</c:v>
                </c:pt>
                <c:pt idx="5815">
                  <c:v>286.44999999999993</c:v>
                </c:pt>
                <c:pt idx="5816">
                  <c:v>286.49999999999994</c:v>
                </c:pt>
                <c:pt idx="5817">
                  <c:v>286.54999999999995</c:v>
                </c:pt>
                <c:pt idx="5818">
                  <c:v>286.59999999999997</c:v>
                </c:pt>
                <c:pt idx="5819">
                  <c:v>286.64999999999998</c:v>
                </c:pt>
                <c:pt idx="5820">
                  <c:v>286.7</c:v>
                </c:pt>
                <c:pt idx="5821">
                  <c:v>286.75</c:v>
                </c:pt>
                <c:pt idx="5822">
                  <c:v>286.79999999999995</c:v>
                </c:pt>
                <c:pt idx="5823">
                  <c:v>286.84999999999997</c:v>
                </c:pt>
                <c:pt idx="5824">
                  <c:v>286.89999999999998</c:v>
                </c:pt>
                <c:pt idx="5825">
                  <c:v>286.95</c:v>
                </c:pt>
                <c:pt idx="5826">
                  <c:v>287</c:v>
                </c:pt>
                <c:pt idx="5827">
                  <c:v>287.05</c:v>
                </c:pt>
                <c:pt idx="5828">
                  <c:v>287.10000000000002</c:v>
                </c:pt>
                <c:pt idx="5829">
                  <c:v>287.14999999999998</c:v>
                </c:pt>
                <c:pt idx="5830">
                  <c:v>287.19999999999993</c:v>
                </c:pt>
                <c:pt idx="5831">
                  <c:v>287.24999999999994</c:v>
                </c:pt>
                <c:pt idx="5832">
                  <c:v>287.29999999999995</c:v>
                </c:pt>
                <c:pt idx="5833">
                  <c:v>287.34999999999997</c:v>
                </c:pt>
                <c:pt idx="5834">
                  <c:v>287.39999999999998</c:v>
                </c:pt>
                <c:pt idx="5835">
                  <c:v>287.45</c:v>
                </c:pt>
                <c:pt idx="5836">
                  <c:v>287.5</c:v>
                </c:pt>
                <c:pt idx="5837">
                  <c:v>287.55</c:v>
                </c:pt>
                <c:pt idx="5838">
                  <c:v>287.59999999999997</c:v>
                </c:pt>
                <c:pt idx="5839">
                  <c:v>287.64999999999998</c:v>
                </c:pt>
                <c:pt idx="5840">
                  <c:v>287.7</c:v>
                </c:pt>
                <c:pt idx="5841">
                  <c:v>287.75</c:v>
                </c:pt>
                <c:pt idx="5842">
                  <c:v>287.8</c:v>
                </c:pt>
                <c:pt idx="5843">
                  <c:v>287.84999999999997</c:v>
                </c:pt>
                <c:pt idx="5844">
                  <c:v>287.89999999999998</c:v>
                </c:pt>
                <c:pt idx="5845">
                  <c:v>287.95</c:v>
                </c:pt>
                <c:pt idx="5846">
                  <c:v>287.99999999999994</c:v>
                </c:pt>
                <c:pt idx="5847">
                  <c:v>288.04999999999995</c:v>
                </c:pt>
                <c:pt idx="5848">
                  <c:v>288.09999999999997</c:v>
                </c:pt>
                <c:pt idx="5849">
                  <c:v>288.14999999999998</c:v>
                </c:pt>
                <c:pt idx="5850">
                  <c:v>288.2</c:v>
                </c:pt>
                <c:pt idx="5851">
                  <c:v>288.25</c:v>
                </c:pt>
                <c:pt idx="5852">
                  <c:v>288.3</c:v>
                </c:pt>
                <c:pt idx="5853">
                  <c:v>288.34999999999997</c:v>
                </c:pt>
                <c:pt idx="5854">
                  <c:v>288.39999999999998</c:v>
                </c:pt>
                <c:pt idx="5855">
                  <c:v>288.45</c:v>
                </c:pt>
                <c:pt idx="5856">
                  <c:v>288.5</c:v>
                </c:pt>
                <c:pt idx="5857">
                  <c:v>288.55</c:v>
                </c:pt>
                <c:pt idx="5858">
                  <c:v>288.59999999999997</c:v>
                </c:pt>
                <c:pt idx="5859">
                  <c:v>288.64999999999998</c:v>
                </c:pt>
                <c:pt idx="5860">
                  <c:v>288.7</c:v>
                </c:pt>
                <c:pt idx="5861">
                  <c:v>288.74999999999994</c:v>
                </c:pt>
                <c:pt idx="5862">
                  <c:v>288.79999999999995</c:v>
                </c:pt>
                <c:pt idx="5863">
                  <c:v>288.84999999999997</c:v>
                </c:pt>
                <c:pt idx="5864">
                  <c:v>288.89999999999998</c:v>
                </c:pt>
                <c:pt idx="5865">
                  <c:v>288.95</c:v>
                </c:pt>
                <c:pt idx="5866">
                  <c:v>289</c:v>
                </c:pt>
                <c:pt idx="5867">
                  <c:v>289.05</c:v>
                </c:pt>
                <c:pt idx="5868">
                  <c:v>289.10000000000002</c:v>
                </c:pt>
                <c:pt idx="5869">
                  <c:v>289.14999999999998</c:v>
                </c:pt>
                <c:pt idx="5870">
                  <c:v>289.2</c:v>
                </c:pt>
                <c:pt idx="5871">
                  <c:v>289.25</c:v>
                </c:pt>
                <c:pt idx="5872">
                  <c:v>289.29999999999995</c:v>
                </c:pt>
                <c:pt idx="5873">
                  <c:v>289.34999999999997</c:v>
                </c:pt>
                <c:pt idx="5874">
                  <c:v>289.39999999999998</c:v>
                </c:pt>
                <c:pt idx="5875">
                  <c:v>289.45</c:v>
                </c:pt>
                <c:pt idx="5876">
                  <c:v>289.5</c:v>
                </c:pt>
                <c:pt idx="5877">
                  <c:v>289.54999999999995</c:v>
                </c:pt>
                <c:pt idx="5878">
                  <c:v>289.59999999999997</c:v>
                </c:pt>
                <c:pt idx="5879">
                  <c:v>289.64999999999998</c:v>
                </c:pt>
                <c:pt idx="5880">
                  <c:v>289.7</c:v>
                </c:pt>
                <c:pt idx="5881">
                  <c:v>289.75</c:v>
                </c:pt>
                <c:pt idx="5882">
                  <c:v>289.8</c:v>
                </c:pt>
                <c:pt idx="5883">
                  <c:v>289.85000000000002</c:v>
                </c:pt>
                <c:pt idx="5884">
                  <c:v>289.89999999999998</c:v>
                </c:pt>
                <c:pt idx="5885">
                  <c:v>289.95</c:v>
                </c:pt>
                <c:pt idx="5886">
                  <c:v>289.99999999999994</c:v>
                </c:pt>
                <c:pt idx="5887">
                  <c:v>290.04999999999995</c:v>
                </c:pt>
                <c:pt idx="5888">
                  <c:v>290.09999999999997</c:v>
                </c:pt>
                <c:pt idx="5889">
                  <c:v>290.14999999999998</c:v>
                </c:pt>
                <c:pt idx="5890">
                  <c:v>290.2</c:v>
                </c:pt>
                <c:pt idx="5891">
                  <c:v>290.25</c:v>
                </c:pt>
                <c:pt idx="5892">
                  <c:v>290.29999999999995</c:v>
                </c:pt>
                <c:pt idx="5893">
                  <c:v>290.34999999999997</c:v>
                </c:pt>
                <c:pt idx="5894">
                  <c:v>290.39999999999998</c:v>
                </c:pt>
                <c:pt idx="5895">
                  <c:v>290.45</c:v>
                </c:pt>
                <c:pt idx="5896">
                  <c:v>290.5</c:v>
                </c:pt>
                <c:pt idx="5897">
                  <c:v>290.55</c:v>
                </c:pt>
                <c:pt idx="5898">
                  <c:v>290.60000000000002</c:v>
                </c:pt>
                <c:pt idx="5899">
                  <c:v>290.65000000000003</c:v>
                </c:pt>
                <c:pt idx="5900">
                  <c:v>290.69999999999993</c:v>
                </c:pt>
                <c:pt idx="5901">
                  <c:v>290.74999999999994</c:v>
                </c:pt>
                <c:pt idx="5902">
                  <c:v>290.79999999999995</c:v>
                </c:pt>
                <c:pt idx="5903">
                  <c:v>290.84999999999997</c:v>
                </c:pt>
                <c:pt idx="5904">
                  <c:v>290.89999999999998</c:v>
                </c:pt>
                <c:pt idx="5905">
                  <c:v>290.95</c:v>
                </c:pt>
                <c:pt idx="5906">
                  <c:v>291</c:v>
                </c:pt>
                <c:pt idx="5907">
                  <c:v>291.05</c:v>
                </c:pt>
                <c:pt idx="5908">
                  <c:v>291.09999999999997</c:v>
                </c:pt>
                <c:pt idx="5909">
                  <c:v>291.14999999999998</c:v>
                </c:pt>
                <c:pt idx="5910">
                  <c:v>291.2</c:v>
                </c:pt>
                <c:pt idx="5911">
                  <c:v>291.25</c:v>
                </c:pt>
                <c:pt idx="5912">
                  <c:v>291.3</c:v>
                </c:pt>
                <c:pt idx="5913">
                  <c:v>291.35000000000002</c:v>
                </c:pt>
                <c:pt idx="5914">
                  <c:v>291.39999999999998</c:v>
                </c:pt>
                <c:pt idx="5915">
                  <c:v>291.45</c:v>
                </c:pt>
                <c:pt idx="5916">
                  <c:v>291.49999999999994</c:v>
                </c:pt>
                <c:pt idx="5917">
                  <c:v>291.54999999999995</c:v>
                </c:pt>
                <c:pt idx="5918">
                  <c:v>291.59999999999997</c:v>
                </c:pt>
                <c:pt idx="5919">
                  <c:v>291.64999999999998</c:v>
                </c:pt>
                <c:pt idx="5920">
                  <c:v>291.7</c:v>
                </c:pt>
                <c:pt idx="5921">
                  <c:v>291.75</c:v>
                </c:pt>
                <c:pt idx="5922">
                  <c:v>291.8</c:v>
                </c:pt>
                <c:pt idx="5923">
                  <c:v>291.84999999999997</c:v>
                </c:pt>
                <c:pt idx="5924">
                  <c:v>291.89999999999998</c:v>
                </c:pt>
                <c:pt idx="5925">
                  <c:v>291.95</c:v>
                </c:pt>
                <c:pt idx="5926">
                  <c:v>292</c:v>
                </c:pt>
                <c:pt idx="5927">
                  <c:v>292.05</c:v>
                </c:pt>
                <c:pt idx="5928">
                  <c:v>292.09999999999997</c:v>
                </c:pt>
                <c:pt idx="5929">
                  <c:v>292.14999999999998</c:v>
                </c:pt>
                <c:pt idx="5930">
                  <c:v>292.2</c:v>
                </c:pt>
                <c:pt idx="5931">
                  <c:v>292.24999999999994</c:v>
                </c:pt>
                <c:pt idx="5932">
                  <c:v>292.29999999999995</c:v>
                </c:pt>
                <c:pt idx="5933">
                  <c:v>292.34999999999997</c:v>
                </c:pt>
                <c:pt idx="5934">
                  <c:v>292.39999999999998</c:v>
                </c:pt>
                <c:pt idx="5935">
                  <c:v>292.45</c:v>
                </c:pt>
                <c:pt idx="5936">
                  <c:v>292.5</c:v>
                </c:pt>
                <c:pt idx="5937">
                  <c:v>292.55</c:v>
                </c:pt>
                <c:pt idx="5938">
                  <c:v>292.60000000000002</c:v>
                </c:pt>
                <c:pt idx="5939">
                  <c:v>292.64999999999998</c:v>
                </c:pt>
                <c:pt idx="5940">
                  <c:v>292.7</c:v>
                </c:pt>
                <c:pt idx="5941">
                  <c:v>292.75</c:v>
                </c:pt>
                <c:pt idx="5942">
                  <c:v>292.79999999999995</c:v>
                </c:pt>
                <c:pt idx="5943">
                  <c:v>292.84999999999997</c:v>
                </c:pt>
                <c:pt idx="5944">
                  <c:v>292.89999999999998</c:v>
                </c:pt>
                <c:pt idx="5945">
                  <c:v>292.95</c:v>
                </c:pt>
                <c:pt idx="5946">
                  <c:v>293</c:v>
                </c:pt>
                <c:pt idx="5947">
                  <c:v>293.04999999999995</c:v>
                </c:pt>
                <c:pt idx="5948">
                  <c:v>293.09999999999997</c:v>
                </c:pt>
                <c:pt idx="5949">
                  <c:v>293.14999999999998</c:v>
                </c:pt>
                <c:pt idx="5950">
                  <c:v>293.2</c:v>
                </c:pt>
                <c:pt idx="5951">
                  <c:v>293.25</c:v>
                </c:pt>
                <c:pt idx="5952">
                  <c:v>293.3</c:v>
                </c:pt>
                <c:pt idx="5953">
                  <c:v>293.35000000000002</c:v>
                </c:pt>
                <c:pt idx="5954">
                  <c:v>293.39999999999998</c:v>
                </c:pt>
                <c:pt idx="5955">
                  <c:v>293.45</c:v>
                </c:pt>
                <c:pt idx="5956">
                  <c:v>293.49999999999994</c:v>
                </c:pt>
                <c:pt idx="5957">
                  <c:v>293.54999999999995</c:v>
                </c:pt>
                <c:pt idx="5958">
                  <c:v>293.59999999999997</c:v>
                </c:pt>
                <c:pt idx="5959">
                  <c:v>293.64999999999998</c:v>
                </c:pt>
                <c:pt idx="5960">
                  <c:v>293.7</c:v>
                </c:pt>
                <c:pt idx="5961">
                  <c:v>293.75</c:v>
                </c:pt>
                <c:pt idx="5962">
                  <c:v>293.79999999999995</c:v>
                </c:pt>
                <c:pt idx="5963">
                  <c:v>293.84999999999997</c:v>
                </c:pt>
                <c:pt idx="5964">
                  <c:v>293.89999999999998</c:v>
                </c:pt>
                <c:pt idx="5965">
                  <c:v>293.95</c:v>
                </c:pt>
                <c:pt idx="5966">
                  <c:v>294</c:v>
                </c:pt>
                <c:pt idx="5967">
                  <c:v>294.05</c:v>
                </c:pt>
                <c:pt idx="5968">
                  <c:v>294.10000000000002</c:v>
                </c:pt>
                <c:pt idx="5969">
                  <c:v>294.14999999999998</c:v>
                </c:pt>
                <c:pt idx="5970">
                  <c:v>294.19999999999993</c:v>
                </c:pt>
                <c:pt idx="5971">
                  <c:v>294.24999999999994</c:v>
                </c:pt>
                <c:pt idx="5972">
                  <c:v>294.29999999999995</c:v>
                </c:pt>
                <c:pt idx="5973">
                  <c:v>294.34999999999997</c:v>
                </c:pt>
                <c:pt idx="5974">
                  <c:v>294.39999999999998</c:v>
                </c:pt>
                <c:pt idx="5975">
                  <c:v>294.45</c:v>
                </c:pt>
                <c:pt idx="5976">
                  <c:v>294.5</c:v>
                </c:pt>
                <c:pt idx="5977">
                  <c:v>294.54999999999995</c:v>
                </c:pt>
                <c:pt idx="5978">
                  <c:v>294.59999999999997</c:v>
                </c:pt>
                <c:pt idx="5979">
                  <c:v>294.64999999999998</c:v>
                </c:pt>
                <c:pt idx="5980">
                  <c:v>294.7</c:v>
                </c:pt>
                <c:pt idx="5981">
                  <c:v>294.75</c:v>
                </c:pt>
                <c:pt idx="5982">
                  <c:v>294.8</c:v>
                </c:pt>
                <c:pt idx="5983">
                  <c:v>294.85000000000002</c:v>
                </c:pt>
                <c:pt idx="5984">
                  <c:v>294.89999999999998</c:v>
                </c:pt>
                <c:pt idx="5985">
                  <c:v>294.94999999999993</c:v>
                </c:pt>
                <c:pt idx="5986">
                  <c:v>294.99999999999994</c:v>
                </c:pt>
                <c:pt idx="5987">
                  <c:v>295.04999999999995</c:v>
                </c:pt>
                <c:pt idx="5988">
                  <c:v>295.09999999999997</c:v>
                </c:pt>
                <c:pt idx="5989">
                  <c:v>295.14999999999998</c:v>
                </c:pt>
                <c:pt idx="5990">
                  <c:v>295.2</c:v>
                </c:pt>
                <c:pt idx="5991">
                  <c:v>295.25</c:v>
                </c:pt>
                <c:pt idx="5992">
                  <c:v>295.3</c:v>
                </c:pt>
                <c:pt idx="5993">
                  <c:v>295.34999999999997</c:v>
                </c:pt>
                <c:pt idx="5994">
                  <c:v>295.39999999999998</c:v>
                </c:pt>
                <c:pt idx="5995">
                  <c:v>295.45</c:v>
                </c:pt>
                <c:pt idx="5996">
                  <c:v>295.5</c:v>
                </c:pt>
                <c:pt idx="5997">
                  <c:v>295.55</c:v>
                </c:pt>
                <c:pt idx="5998">
                  <c:v>295.60000000000002</c:v>
                </c:pt>
                <c:pt idx="5999">
                  <c:v>295.64999999999998</c:v>
                </c:pt>
                <c:pt idx="6000">
                  <c:v>295.7</c:v>
                </c:pt>
                <c:pt idx="6001">
                  <c:v>295.74999999999994</c:v>
                </c:pt>
                <c:pt idx="6002">
                  <c:v>295.79999999999995</c:v>
                </c:pt>
                <c:pt idx="6003">
                  <c:v>295.84999999999997</c:v>
                </c:pt>
                <c:pt idx="6004">
                  <c:v>295.89999999999998</c:v>
                </c:pt>
                <c:pt idx="6005">
                  <c:v>295.95</c:v>
                </c:pt>
                <c:pt idx="6006">
                  <c:v>296</c:v>
                </c:pt>
                <c:pt idx="6007">
                  <c:v>296.05</c:v>
                </c:pt>
                <c:pt idx="6008">
                  <c:v>296.09999999999997</c:v>
                </c:pt>
                <c:pt idx="6009">
                  <c:v>296.14999999999998</c:v>
                </c:pt>
                <c:pt idx="6010">
                  <c:v>296.2</c:v>
                </c:pt>
                <c:pt idx="6011">
                  <c:v>296.25</c:v>
                </c:pt>
                <c:pt idx="6012">
                  <c:v>296.3</c:v>
                </c:pt>
                <c:pt idx="6013">
                  <c:v>296.34999999999997</c:v>
                </c:pt>
                <c:pt idx="6014">
                  <c:v>296.39999999999998</c:v>
                </c:pt>
                <c:pt idx="6015">
                  <c:v>296.45</c:v>
                </c:pt>
                <c:pt idx="6016">
                  <c:v>296.49999999999994</c:v>
                </c:pt>
                <c:pt idx="6017">
                  <c:v>296.54999999999995</c:v>
                </c:pt>
                <c:pt idx="6018">
                  <c:v>296.59999999999997</c:v>
                </c:pt>
                <c:pt idx="6019">
                  <c:v>296.64999999999998</c:v>
                </c:pt>
                <c:pt idx="6020">
                  <c:v>296.7</c:v>
                </c:pt>
                <c:pt idx="6021">
                  <c:v>296.75</c:v>
                </c:pt>
                <c:pt idx="6022">
                  <c:v>296.8</c:v>
                </c:pt>
                <c:pt idx="6023">
                  <c:v>296.85000000000002</c:v>
                </c:pt>
                <c:pt idx="6024">
                  <c:v>296.89999999999998</c:v>
                </c:pt>
                <c:pt idx="6025">
                  <c:v>296.95</c:v>
                </c:pt>
                <c:pt idx="6026">
                  <c:v>297</c:v>
                </c:pt>
                <c:pt idx="6027">
                  <c:v>297.04999999999995</c:v>
                </c:pt>
                <c:pt idx="6028">
                  <c:v>297.09999999999997</c:v>
                </c:pt>
                <c:pt idx="6029">
                  <c:v>297.14999999999998</c:v>
                </c:pt>
                <c:pt idx="6030">
                  <c:v>297.2</c:v>
                </c:pt>
                <c:pt idx="6031">
                  <c:v>297.25</c:v>
                </c:pt>
                <c:pt idx="6032">
                  <c:v>297.29999999999995</c:v>
                </c:pt>
                <c:pt idx="6033">
                  <c:v>297.34999999999997</c:v>
                </c:pt>
                <c:pt idx="6034">
                  <c:v>297.39999999999998</c:v>
                </c:pt>
                <c:pt idx="6035">
                  <c:v>297.45</c:v>
                </c:pt>
                <c:pt idx="6036">
                  <c:v>297.5</c:v>
                </c:pt>
                <c:pt idx="6037">
                  <c:v>297.55</c:v>
                </c:pt>
                <c:pt idx="6038">
                  <c:v>297.60000000000002</c:v>
                </c:pt>
                <c:pt idx="6039">
                  <c:v>297.64999999999998</c:v>
                </c:pt>
                <c:pt idx="6040">
                  <c:v>297.7</c:v>
                </c:pt>
                <c:pt idx="6041">
                  <c:v>297.74999999999994</c:v>
                </c:pt>
                <c:pt idx="6042">
                  <c:v>297.79999999999995</c:v>
                </c:pt>
                <c:pt idx="6043">
                  <c:v>297.84999999999997</c:v>
                </c:pt>
                <c:pt idx="6044">
                  <c:v>297.89999999999998</c:v>
                </c:pt>
                <c:pt idx="6045">
                  <c:v>297.95</c:v>
                </c:pt>
                <c:pt idx="6046">
                  <c:v>298</c:v>
                </c:pt>
                <c:pt idx="6047">
                  <c:v>298.04999999999995</c:v>
                </c:pt>
                <c:pt idx="6048">
                  <c:v>298.09999999999997</c:v>
                </c:pt>
                <c:pt idx="6049">
                  <c:v>298.14999999999998</c:v>
                </c:pt>
                <c:pt idx="6050">
                  <c:v>298.2</c:v>
                </c:pt>
                <c:pt idx="6051">
                  <c:v>298.25</c:v>
                </c:pt>
                <c:pt idx="6052">
                  <c:v>298.3</c:v>
                </c:pt>
                <c:pt idx="6053">
                  <c:v>298.35000000000002</c:v>
                </c:pt>
                <c:pt idx="6054">
                  <c:v>298.40000000000003</c:v>
                </c:pt>
                <c:pt idx="6055">
                  <c:v>298.44999999999993</c:v>
                </c:pt>
                <c:pt idx="6056">
                  <c:v>298.49999999999994</c:v>
                </c:pt>
                <c:pt idx="6057">
                  <c:v>298.54999999999995</c:v>
                </c:pt>
                <c:pt idx="6058">
                  <c:v>298.59999999999997</c:v>
                </c:pt>
                <c:pt idx="6059">
                  <c:v>298.64999999999998</c:v>
                </c:pt>
                <c:pt idx="6060">
                  <c:v>298.7</c:v>
                </c:pt>
                <c:pt idx="6061">
                  <c:v>298.75</c:v>
                </c:pt>
                <c:pt idx="6062">
                  <c:v>298.8</c:v>
                </c:pt>
                <c:pt idx="6063">
                  <c:v>298.84999999999997</c:v>
                </c:pt>
                <c:pt idx="6064">
                  <c:v>298.89999999999998</c:v>
                </c:pt>
                <c:pt idx="6065">
                  <c:v>298.95</c:v>
                </c:pt>
                <c:pt idx="6066">
                  <c:v>299</c:v>
                </c:pt>
                <c:pt idx="6067">
                  <c:v>299.05</c:v>
                </c:pt>
                <c:pt idx="6068">
                  <c:v>299.10000000000002</c:v>
                </c:pt>
                <c:pt idx="6069">
                  <c:v>299.14999999999998</c:v>
                </c:pt>
                <c:pt idx="6070">
                  <c:v>299.2</c:v>
                </c:pt>
                <c:pt idx="6071">
                  <c:v>299.24999999999994</c:v>
                </c:pt>
                <c:pt idx="6072">
                  <c:v>299.29999999999995</c:v>
                </c:pt>
                <c:pt idx="6073">
                  <c:v>299.34999999999997</c:v>
                </c:pt>
                <c:pt idx="6074">
                  <c:v>299.39999999999998</c:v>
                </c:pt>
                <c:pt idx="6075">
                  <c:v>299.45</c:v>
                </c:pt>
                <c:pt idx="6076">
                  <c:v>299.5</c:v>
                </c:pt>
                <c:pt idx="6077">
                  <c:v>299.55</c:v>
                </c:pt>
                <c:pt idx="6078">
                  <c:v>299.59999999999997</c:v>
                </c:pt>
                <c:pt idx="6079">
                  <c:v>299.64999999999998</c:v>
                </c:pt>
                <c:pt idx="6080">
                  <c:v>299.7</c:v>
                </c:pt>
                <c:pt idx="6081">
                  <c:v>299.75</c:v>
                </c:pt>
                <c:pt idx="6082">
                  <c:v>299.8</c:v>
                </c:pt>
                <c:pt idx="6083">
                  <c:v>299.84999999999997</c:v>
                </c:pt>
                <c:pt idx="6084">
                  <c:v>299.89999999999998</c:v>
                </c:pt>
                <c:pt idx="6085">
                  <c:v>299.95</c:v>
                </c:pt>
                <c:pt idx="6086">
                  <c:v>299.99999999999994</c:v>
                </c:pt>
                <c:pt idx="6087">
                  <c:v>300.04999999999995</c:v>
                </c:pt>
                <c:pt idx="6088">
                  <c:v>300.09999999999997</c:v>
                </c:pt>
                <c:pt idx="6089">
                  <c:v>300.14999999999998</c:v>
                </c:pt>
                <c:pt idx="6090">
                  <c:v>300.2</c:v>
                </c:pt>
                <c:pt idx="6091">
                  <c:v>300.25</c:v>
                </c:pt>
                <c:pt idx="6092">
                  <c:v>300.3</c:v>
                </c:pt>
                <c:pt idx="6093">
                  <c:v>300.34999999999997</c:v>
                </c:pt>
                <c:pt idx="6094">
                  <c:v>300.39999999999998</c:v>
                </c:pt>
                <c:pt idx="6095">
                  <c:v>300.45</c:v>
                </c:pt>
                <c:pt idx="6096">
                  <c:v>300.5</c:v>
                </c:pt>
                <c:pt idx="6097">
                  <c:v>300.54999999999995</c:v>
                </c:pt>
                <c:pt idx="6098">
                  <c:v>300.59999999999997</c:v>
                </c:pt>
                <c:pt idx="6099">
                  <c:v>300.64999999999998</c:v>
                </c:pt>
                <c:pt idx="6100">
                  <c:v>300.7</c:v>
                </c:pt>
                <c:pt idx="6101">
                  <c:v>300.74999999999994</c:v>
                </c:pt>
                <c:pt idx="6102">
                  <c:v>300.79999999999995</c:v>
                </c:pt>
                <c:pt idx="6103">
                  <c:v>300.84999999999997</c:v>
                </c:pt>
                <c:pt idx="6104">
                  <c:v>300.89999999999998</c:v>
                </c:pt>
                <c:pt idx="6105">
                  <c:v>300.95</c:v>
                </c:pt>
                <c:pt idx="6106">
                  <c:v>301</c:v>
                </c:pt>
                <c:pt idx="6107">
                  <c:v>301.05</c:v>
                </c:pt>
                <c:pt idx="6108">
                  <c:v>301.10000000000002</c:v>
                </c:pt>
                <c:pt idx="6109">
                  <c:v>301.14999999999998</c:v>
                </c:pt>
                <c:pt idx="6110">
                  <c:v>301.2</c:v>
                </c:pt>
                <c:pt idx="6111">
                  <c:v>301.24999999999994</c:v>
                </c:pt>
                <c:pt idx="6112">
                  <c:v>301.29999999999995</c:v>
                </c:pt>
                <c:pt idx="6113">
                  <c:v>301.34999999999997</c:v>
                </c:pt>
                <c:pt idx="6114">
                  <c:v>301.39999999999998</c:v>
                </c:pt>
                <c:pt idx="6115">
                  <c:v>301.45</c:v>
                </c:pt>
                <c:pt idx="6116">
                  <c:v>301.5</c:v>
                </c:pt>
                <c:pt idx="6117">
                  <c:v>301.54999999999995</c:v>
                </c:pt>
                <c:pt idx="6118">
                  <c:v>301.59999999999997</c:v>
                </c:pt>
                <c:pt idx="6119">
                  <c:v>301.64999999999998</c:v>
                </c:pt>
                <c:pt idx="6120">
                  <c:v>301.7</c:v>
                </c:pt>
                <c:pt idx="6121">
                  <c:v>301.75</c:v>
                </c:pt>
                <c:pt idx="6122">
                  <c:v>301.8</c:v>
                </c:pt>
                <c:pt idx="6123">
                  <c:v>301.85000000000002</c:v>
                </c:pt>
                <c:pt idx="6124">
                  <c:v>301.89999999999998</c:v>
                </c:pt>
                <c:pt idx="6125">
                  <c:v>301.94999999999993</c:v>
                </c:pt>
                <c:pt idx="6126">
                  <c:v>301.99999999999994</c:v>
                </c:pt>
                <c:pt idx="6127">
                  <c:v>302.04999999999995</c:v>
                </c:pt>
                <c:pt idx="6128">
                  <c:v>302.09999999999997</c:v>
                </c:pt>
                <c:pt idx="6129">
                  <c:v>302.14999999999998</c:v>
                </c:pt>
                <c:pt idx="6130">
                  <c:v>302.2</c:v>
                </c:pt>
                <c:pt idx="6131">
                  <c:v>302.25</c:v>
                </c:pt>
                <c:pt idx="6132">
                  <c:v>302.29999999999995</c:v>
                </c:pt>
                <c:pt idx="6133">
                  <c:v>302.34999999999997</c:v>
                </c:pt>
                <c:pt idx="6134">
                  <c:v>302.39999999999998</c:v>
                </c:pt>
                <c:pt idx="6135">
                  <c:v>302.45</c:v>
                </c:pt>
                <c:pt idx="6136">
                  <c:v>302.5</c:v>
                </c:pt>
                <c:pt idx="6137">
                  <c:v>302.55</c:v>
                </c:pt>
                <c:pt idx="6138">
                  <c:v>302.60000000000002</c:v>
                </c:pt>
                <c:pt idx="6139">
                  <c:v>302.64999999999998</c:v>
                </c:pt>
                <c:pt idx="6140">
                  <c:v>302.69999999999993</c:v>
                </c:pt>
                <c:pt idx="6141">
                  <c:v>302.74999999999994</c:v>
                </c:pt>
                <c:pt idx="6142">
                  <c:v>302.79999999999995</c:v>
                </c:pt>
                <c:pt idx="6143">
                  <c:v>302.84999999999997</c:v>
                </c:pt>
                <c:pt idx="6144">
                  <c:v>302.89999999999998</c:v>
                </c:pt>
                <c:pt idx="6145">
                  <c:v>302.95</c:v>
                </c:pt>
                <c:pt idx="6146">
                  <c:v>303</c:v>
                </c:pt>
                <c:pt idx="6147">
                  <c:v>303.05</c:v>
                </c:pt>
                <c:pt idx="6148">
                  <c:v>303.09999999999997</c:v>
                </c:pt>
                <c:pt idx="6149">
                  <c:v>303.14999999999998</c:v>
                </c:pt>
                <c:pt idx="6150">
                  <c:v>303.2</c:v>
                </c:pt>
                <c:pt idx="6151">
                  <c:v>303.25</c:v>
                </c:pt>
                <c:pt idx="6152">
                  <c:v>303.3</c:v>
                </c:pt>
                <c:pt idx="6153">
                  <c:v>303.35000000000002</c:v>
                </c:pt>
                <c:pt idx="6154">
                  <c:v>303.39999999999998</c:v>
                </c:pt>
                <c:pt idx="6155">
                  <c:v>303.45</c:v>
                </c:pt>
                <c:pt idx="6156">
                  <c:v>303.49999999999994</c:v>
                </c:pt>
                <c:pt idx="6157">
                  <c:v>303.54999999999995</c:v>
                </c:pt>
                <c:pt idx="6158">
                  <c:v>303.59999999999997</c:v>
                </c:pt>
                <c:pt idx="6159">
                  <c:v>303.64999999999998</c:v>
                </c:pt>
                <c:pt idx="6160">
                  <c:v>303.7</c:v>
                </c:pt>
                <c:pt idx="6161">
                  <c:v>303.75</c:v>
                </c:pt>
                <c:pt idx="6162">
                  <c:v>303.8</c:v>
                </c:pt>
                <c:pt idx="6163">
                  <c:v>303.84999999999997</c:v>
                </c:pt>
                <c:pt idx="6164">
                  <c:v>303.89999999999998</c:v>
                </c:pt>
                <c:pt idx="6165">
                  <c:v>303.95</c:v>
                </c:pt>
                <c:pt idx="6166">
                  <c:v>304</c:v>
                </c:pt>
                <c:pt idx="6167">
                  <c:v>304.05</c:v>
                </c:pt>
                <c:pt idx="6168">
                  <c:v>304.09999999999997</c:v>
                </c:pt>
                <c:pt idx="6169">
                  <c:v>304.14999999999998</c:v>
                </c:pt>
                <c:pt idx="6170">
                  <c:v>304.2</c:v>
                </c:pt>
                <c:pt idx="6171">
                  <c:v>304.24999999999994</c:v>
                </c:pt>
                <c:pt idx="6172">
                  <c:v>304.29999999999995</c:v>
                </c:pt>
                <c:pt idx="6173">
                  <c:v>304.34999999999997</c:v>
                </c:pt>
                <c:pt idx="6174">
                  <c:v>304.39999999999998</c:v>
                </c:pt>
                <c:pt idx="6175">
                  <c:v>304.45</c:v>
                </c:pt>
                <c:pt idx="6176">
                  <c:v>304.5</c:v>
                </c:pt>
                <c:pt idx="6177">
                  <c:v>304.55</c:v>
                </c:pt>
                <c:pt idx="6178">
                  <c:v>304.60000000000002</c:v>
                </c:pt>
                <c:pt idx="6179">
                  <c:v>304.64999999999998</c:v>
                </c:pt>
                <c:pt idx="6180">
                  <c:v>304.7</c:v>
                </c:pt>
                <c:pt idx="6181">
                  <c:v>304.75</c:v>
                </c:pt>
                <c:pt idx="6182">
                  <c:v>304.79999999999995</c:v>
                </c:pt>
                <c:pt idx="6183">
                  <c:v>304.84999999999997</c:v>
                </c:pt>
                <c:pt idx="6184">
                  <c:v>304.89999999999998</c:v>
                </c:pt>
                <c:pt idx="6185">
                  <c:v>304.95</c:v>
                </c:pt>
                <c:pt idx="6186">
                  <c:v>305</c:v>
                </c:pt>
                <c:pt idx="6187">
                  <c:v>305.04999999999995</c:v>
                </c:pt>
                <c:pt idx="6188">
                  <c:v>305.09999999999997</c:v>
                </c:pt>
                <c:pt idx="6189">
                  <c:v>305.14999999999998</c:v>
                </c:pt>
                <c:pt idx="6190">
                  <c:v>305.2</c:v>
                </c:pt>
                <c:pt idx="6191">
                  <c:v>305.25</c:v>
                </c:pt>
                <c:pt idx="6192">
                  <c:v>305.3</c:v>
                </c:pt>
                <c:pt idx="6193">
                  <c:v>305.35000000000002</c:v>
                </c:pt>
                <c:pt idx="6194">
                  <c:v>305.39999999999998</c:v>
                </c:pt>
                <c:pt idx="6195">
                  <c:v>305.45</c:v>
                </c:pt>
                <c:pt idx="6196">
                  <c:v>305.49999999999994</c:v>
                </c:pt>
                <c:pt idx="6197">
                  <c:v>305.54999999999995</c:v>
                </c:pt>
                <c:pt idx="6198">
                  <c:v>305.59999999999997</c:v>
                </c:pt>
                <c:pt idx="6199">
                  <c:v>305.64999999999998</c:v>
                </c:pt>
                <c:pt idx="6200">
                  <c:v>305.7</c:v>
                </c:pt>
                <c:pt idx="6201">
                  <c:v>305.75</c:v>
                </c:pt>
                <c:pt idx="6202">
                  <c:v>305.79999999999995</c:v>
                </c:pt>
                <c:pt idx="6203">
                  <c:v>305.84999999999997</c:v>
                </c:pt>
                <c:pt idx="6204">
                  <c:v>305.89999999999998</c:v>
                </c:pt>
                <c:pt idx="6205">
                  <c:v>305.95</c:v>
                </c:pt>
                <c:pt idx="6206">
                  <c:v>306</c:v>
                </c:pt>
                <c:pt idx="6207">
                  <c:v>306.05</c:v>
                </c:pt>
                <c:pt idx="6208">
                  <c:v>306.10000000000002</c:v>
                </c:pt>
                <c:pt idx="6209">
                  <c:v>306.15000000000003</c:v>
                </c:pt>
                <c:pt idx="6210">
                  <c:v>306.19999999999993</c:v>
                </c:pt>
                <c:pt idx="6211">
                  <c:v>306.24999999999994</c:v>
                </c:pt>
                <c:pt idx="6212">
                  <c:v>306.29999999999995</c:v>
                </c:pt>
                <c:pt idx="6213">
                  <c:v>306.34999999999997</c:v>
                </c:pt>
                <c:pt idx="6214">
                  <c:v>306.39999999999998</c:v>
                </c:pt>
                <c:pt idx="6215">
                  <c:v>306.45</c:v>
                </c:pt>
                <c:pt idx="6216">
                  <c:v>306.5</c:v>
                </c:pt>
                <c:pt idx="6217">
                  <c:v>306.55</c:v>
                </c:pt>
                <c:pt idx="6218">
                  <c:v>306.59999999999997</c:v>
                </c:pt>
                <c:pt idx="6219">
                  <c:v>306.64999999999998</c:v>
                </c:pt>
                <c:pt idx="6220">
                  <c:v>306.7</c:v>
                </c:pt>
                <c:pt idx="6221">
                  <c:v>306.75</c:v>
                </c:pt>
                <c:pt idx="6222">
                  <c:v>306.8</c:v>
                </c:pt>
                <c:pt idx="6223">
                  <c:v>306.85000000000002</c:v>
                </c:pt>
                <c:pt idx="6224">
                  <c:v>306.89999999999998</c:v>
                </c:pt>
                <c:pt idx="6225">
                  <c:v>306.94999999999993</c:v>
                </c:pt>
                <c:pt idx="6226">
                  <c:v>306.99999999999994</c:v>
                </c:pt>
                <c:pt idx="6227">
                  <c:v>307.04999999999995</c:v>
                </c:pt>
                <c:pt idx="6228">
                  <c:v>307.09999999999997</c:v>
                </c:pt>
                <c:pt idx="6229">
                  <c:v>307.14999999999998</c:v>
                </c:pt>
                <c:pt idx="6230">
                  <c:v>307.2</c:v>
                </c:pt>
                <c:pt idx="6231">
                  <c:v>307.25</c:v>
                </c:pt>
                <c:pt idx="6232">
                  <c:v>307.3</c:v>
                </c:pt>
                <c:pt idx="6233">
                  <c:v>307.34999999999997</c:v>
                </c:pt>
                <c:pt idx="6234">
                  <c:v>307.39999999999998</c:v>
                </c:pt>
                <c:pt idx="6235">
                  <c:v>307.45</c:v>
                </c:pt>
                <c:pt idx="6236">
                  <c:v>307.5</c:v>
                </c:pt>
                <c:pt idx="6237">
                  <c:v>307.55</c:v>
                </c:pt>
                <c:pt idx="6238">
                  <c:v>307.59999999999997</c:v>
                </c:pt>
                <c:pt idx="6239">
                  <c:v>307.64999999999998</c:v>
                </c:pt>
                <c:pt idx="6240">
                  <c:v>307.7</c:v>
                </c:pt>
                <c:pt idx="6241">
                  <c:v>307.74999999999994</c:v>
                </c:pt>
                <c:pt idx="6242">
                  <c:v>307.79999999999995</c:v>
                </c:pt>
                <c:pt idx="6243">
                  <c:v>307.84999999999997</c:v>
                </c:pt>
                <c:pt idx="6244">
                  <c:v>307.89999999999998</c:v>
                </c:pt>
                <c:pt idx="6245">
                  <c:v>307.95</c:v>
                </c:pt>
                <c:pt idx="6246">
                  <c:v>308</c:v>
                </c:pt>
                <c:pt idx="6247">
                  <c:v>308.05</c:v>
                </c:pt>
                <c:pt idx="6248">
                  <c:v>308.09999999999997</c:v>
                </c:pt>
                <c:pt idx="6249">
                  <c:v>308.14999999999998</c:v>
                </c:pt>
                <c:pt idx="6250">
                  <c:v>308.2</c:v>
                </c:pt>
                <c:pt idx="6251">
                  <c:v>308.25</c:v>
                </c:pt>
                <c:pt idx="6252">
                  <c:v>308.29999999999995</c:v>
                </c:pt>
                <c:pt idx="6253">
                  <c:v>308.34999999999997</c:v>
                </c:pt>
                <c:pt idx="6254">
                  <c:v>308.39999999999998</c:v>
                </c:pt>
                <c:pt idx="6255">
                  <c:v>308.45</c:v>
                </c:pt>
                <c:pt idx="6256">
                  <c:v>308.49999999999994</c:v>
                </c:pt>
                <c:pt idx="6257">
                  <c:v>308.54999999999995</c:v>
                </c:pt>
                <c:pt idx="6258">
                  <c:v>308.59999999999997</c:v>
                </c:pt>
                <c:pt idx="6259">
                  <c:v>308.64999999999998</c:v>
                </c:pt>
                <c:pt idx="6260">
                  <c:v>308.7</c:v>
                </c:pt>
                <c:pt idx="6261">
                  <c:v>308.75</c:v>
                </c:pt>
                <c:pt idx="6262">
                  <c:v>308.8</c:v>
                </c:pt>
                <c:pt idx="6263">
                  <c:v>308.85000000000002</c:v>
                </c:pt>
                <c:pt idx="6264">
                  <c:v>308.89999999999998</c:v>
                </c:pt>
                <c:pt idx="6265">
                  <c:v>308.95</c:v>
                </c:pt>
                <c:pt idx="6266">
                  <c:v>308.99999999999994</c:v>
                </c:pt>
                <c:pt idx="6267">
                  <c:v>309.04999999999995</c:v>
                </c:pt>
                <c:pt idx="6268">
                  <c:v>309.09999999999997</c:v>
                </c:pt>
                <c:pt idx="6269">
                  <c:v>309.14999999999998</c:v>
                </c:pt>
                <c:pt idx="6270">
                  <c:v>309.2</c:v>
                </c:pt>
                <c:pt idx="6271">
                  <c:v>309.25</c:v>
                </c:pt>
                <c:pt idx="6272">
                  <c:v>309.29999999999995</c:v>
                </c:pt>
                <c:pt idx="6273">
                  <c:v>309.34999999999997</c:v>
                </c:pt>
                <c:pt idx="6274">
                  <c:v>309.39999999999998</c:v>
                </c:pt>
                <c:pt idx="6275">
                  <c:v>309.45</c:v>
                </c:pt>
                <c:pt idx="6276">
                  <c:v>309.5</c:v>
                </c:pt>
                <c:pt idx="6277">
                  <c:v>309.55</c:v>
                </c:pt>
                <c:pt idx="6278">
                  <c:v>309.60000000000002</c:v>
                </c:pt>
                <c:pt idx="6279">
                  <c:v>309.64999999999998</c:v>
                </c:pt>
                <c:pt idx="6280">
                  <c:v>309.69999999999993</c:v>
                </c:pt>
                <c:pt idx="6281">
                  <c:v>309.74999999999994</c:v>
                </c:pt>
                <c:pt idx="6282">
                  <c:v>309.79999999999995</c:v>
                </c:pt>
                <c:pt idx="6283">
                  <c:v>309.84999999999997</c:v>
                </c:pt>
                <c:pt idx="6284">
                  <c:v>309.89999999999998</c:v>
                </c:pt>
                <c:pt idx="6285">
                  <c:v>309.95</c:v>
                </c:pt>
                <c:pt idx="6286">
                  <c:v>310</c:v>
                </c:pt>
                <c:pt idx="6287">
                  <c:v>310.04999999999995</c:v>
                </c:pt>
                <c:pt idx="6288">
                  <c:v>310.09999999999997</c:v>
                </c:pt>
                <c:pt idx="6289">
                  <c:v>310.14999999999998</c:v>
                </c:pt>
                <c:pt idx="6290">
                  <c:v>310.2</c:v>
                </c:pt>
                <c:pt idx="6291">
                  <c:v>310.25</c:v>
                </c:pt>
                <c:pt idx="6292">
                  <c:v>310.3</c:v>
                </c:pt>
                <c:pt idx="6293">
                  <c:v>310.35000000000002</c:v>
                </c:pt>
                <c:pt idx="6294">
                  <c:v>310.39999999999998</c:v>
                </c:pt>
                <c:pt idx="6295">
                  <c:v>310.44999999999993</c:v>
                </c:pt>
                <c:pt idx="6296">
                  <c:v>310.49999999999994</c:v>
                </c:pt>
                <c:pt idx="6297">
                  <c:v>310.54999999999995</c:v>
                </c:pt>
                <c:pt idx="6298">
                  <c:v>310.59999999999997</c:v>
                </c:pt>
                <c:pt idx="6299">
                  <c:v>310.64999999999998</c:v>
                </c:pt>
                <c:pt idx="6300">
                  <c:v>310.7</c:v>
                </c:pt>
                <c:pt idx="6301">
                  <c:v>310.75</c:v>
                </c:pt>
                <c:pt idx="6302">
                  <c:v>310.8</c:v>
                </c:pt>
                <c:pt idx="6303">
                  <c:v>310.84999999999997</c:v>
                </c:pt>
                <c:pt idx="6304">
                  <c:v>310.89999999999998</c:v>
                </c:pt>
                <c:pt idx="6305">
                  <c:v>310.95</c:v>
                </c:pt>
                <c:pt idx="6306">
                  <c:v>311</c:v>
                </c:pt>
                <c:pt idx="6307">
                  <c:v>311.05</c:v>
                </c:pt>
                <c:pt idx="6308">
                  <c:v>311.10000000000002</c:v>
                </c:pt>
                <c:pt idx="6309">
                  <c:v>311.14999999999998</c:v>
                </c:pt>
                <c:pt idx="6310">
                  <c:v>311.2</c:v>
                </c:pt>
                <c:pt idx="6311">
                  <c:v>311.24999999999994</c:v>
                </c:pt>
                <c:pt idx="6312">
                  <c:v>311.29999999999995</c:v>
                </c:pt>
                <c:pt idx="6313">
                  <c:v>311.34999999999997</c:v>
                </c:pt>
                <c:pt idx="6314">
                  <c:v>311.39999999999998</c:v>
                </c:pt>
                <c:pt idx="6315">
                  <c:v>311.45</c:v>
                </c:pt>
                <c:pt idx="6316">
                  <c:v>311.5</c:v>
                </c:pt>
                <c:pt idx="6317">
                  <c:v>311.55</c:v>
                </c:pt>
                <c:pt idx="6318">
                  <c:v>311.59999999999997</c:v>
                </c:pt>
                <c:pt idx="6319">
                  <c:v>311.64999999999998</c:v>
                </c:pt>
                <c:pt idx="6320">
                  <c:v>311.7</c:v>
                </c:pt>
                <c:pt idx="6321">
                  <c:v>311.75</c:v>
                </c:pt>
                <c:pt idx="6322">
                  <c:v>311.8</c:v>
                </c:pt>
                <c:pt idx="6323">
                  <c:v>311.84999999999997</c:v>
                </c:pt>
                <c:pt idx="6324">
                  <c:v>311.89999999999998</c:v>
                </c:pt>
                <c:pt idx="6325">
                  <c:v>311.95</c:v>
                </c:pt>
                <c:pt idx="6326">
                  <c:v>311.99999999999994</c:v>
                </c:pt>
                <c:pt idx="6327">
                  <c:v>312.04999999999995</c:v>
                </c:pt>
                <c:pt idx="6328">
                  <c:v>312.09999999999997</c:v>
                </c:pt>
                <c:pt idx="6329">
                  <c:v>312.14999999999998</c:v>
                </c:pt>
                <c:pt idx="6330">
                  <c:v>312.2</c:v>
                </c:pt>
                <c:pt idx="6331">
                  <c:v>312.25</c:v>
                </c:pt>
                <c:pt idx="6332">
                  <c:v>312.3</c:v>
                </c:pt>
                <c:pt idx="6333">
                  <c:v>312.35000000000002</c:v>
                </c:pt>
                <c:pt idx="6334">
                  <c:v>312.39999999999998</c:v>
                </c:pt>
                <c:pt idx="6335">
                  <c:v>312.45</c:v>
                </c:pt>
                <c:pt idx="6336">
                  <c:v>312.5</c:v>
                </c:pt>
                <c:pt idx="6337">
                  <c:v>312.54999999999995</c:v>
                </c:pt>
                <c:pt idx="6338">
                  <c:v>312.59999999999997</c:v>
                </c:pt>
                <c:pt idx="6339">
                  <c:v>312.64999999999998</c:v>
                </c:pt>
                <c:pt idx="6340">
                  <c:v>312.7</c:v>
                </c:pt>
                <c:pt idx="6341">
                  <c:v>312.75</c:v>
                </c:pt>
                <c:pt idx="6342">
                  <c:v>312.79999999999995</c:v>
                </c:pt>
                <c:pt idx="6343">
                  <c:v>312.84999999999997</c:v>
                </c:pt>
                <c:pt idx="6344">
                  <c:v>312.89999999999998</c:v>
                </c:pt>
                <c:pt idx="6345">
                  <c:v>312.95</c:v>
                </c:pt>
                <c:pt idx="6346">
                  <c:v>313</c:v>
                </c:pt>
                <c:pt idx="6347">
                  <c:v>313.05</c:v>
                </c:pt>
                <c:pt idx="6348">
                  <c:v>313.10000000000002</c:v>
                </c:pt>
                <c:pt idx="6349">
                  <c:v>313.14999999999998</c:v>
                </c:pt>
                <c:pt idx="6350">
                  <c:v>313.2</c:v>
                </c:pt>
                <c:pt idx="6351">
                  <c:v>313.24999999999994</c:v>
                </c:pt>
                <c:pt idx="6352">
                  <c:v>313.29999999999995</c:v>
                </c:pt>
                <c:pt idx="6353">
                  <c:v>313.34999999999997</c:v>
                </c:pt>
                <c:pt idx="6354">
                  <c:v>313.39999999999998</c:v>
                </c:pt>
                <c:pt idx="6355">
                  <c:v>313.45</c:v>
                </c:pt>
                <c:pt idx="6356">
                  <c:v>313.5</c:v>
                </c:pt>
                <c:pt idx="6357">
                  <c:v>313.54999999999995</c:v>
                </c:pt>
                <c:pt idx="6358">
                  <c:v>313.59999999999997</c:v>
                </c:pt>
                <c:pt idx="6359">
                  <c:v>313.64999999999998</c:v>
                </c:pt>
                <c:pt idx="6360">
                  <c:v>313.7</c:v>
                </c:pt>
                <c:pt idx="6361">
                  <c:v>313.75</c:v>
                </c:pt>
                <c:pt idx="6362">
                  <c:v>313.8</c:v>
                </c:pt>
                <c:pt idx="6363">
                  <c:v>313.85000000000002</c:v>
                </c:pt>
                <c:pt idx="6364">
                  <c:v>313.89999999999998</c:v>
                </c:pt>
                <c:pt idx="6365">
                  <c:v>313.94999999999993</c:v>
                </c:pt>
                <c:pt idx="6366">
                  <c:v>313.99999999999994</c:v>
                </c:pt>
                <c:pt idx="6367">
                  <c:v>314.04999999999995</c:v>
                </c:pt>
                <c:pt idx="6368">
                  <c:v>314.09999999999997</c:v>
                </c:pt>
                <c:pt idx="6369">
                  <c:v>314.14999999999998</c:v>
                </c:pt>
                <c:pt idx="6370">
                  <c:v>314.2</c:v>
                </c:pt>
                <c:pt idx="6371">
                  <c:v>314.25</c:v>
                </c:pt>
                <c:pt idx="6372">
                  <c:v>314.29999999999995</c:v>
                </c:pt>
                <c:pt idx="6373">
                  <c:v>314.34999999999997</c:v>
                </c:pt>
                <c:pt idx="6374">
                  <c:v>314.39999999999998</c:v>
                </c:pt>
                <c:pt idx="6375">
                  <c:v>314.45</c:v>
                </c:pt>
                <c:pt idx="6376">
                  <c:v>314.5</c:v>
                </c:pt>
                <c:pt idx="6377">
                  <c:v>314.55</c:v>
                </c:pt>
                <c:pt idx="6378">
                  <c:v>314.60000000000002</c:v>
                </c:pt>
                <c:pt idx="6379">
                  <c:v>314.64999999999998</c:v>
                </c:pt>
                <c:pt idx="6380">
                  <c:v>314.69999999999993</c:v>
                </c:pt>
                <c:pt idx="6381">
                  <c:v>314.74999999999994</c:v>
                </c:pt>
                <c:pt idx="6382">
                  <c:v>314.79999999999995</c:v>
                </c:pt>
                <c:pt idx="6383">
                  <c:v>314.84999999999997</c:v>
                </c:pt>
                <c:pt idx="6384">
                  <c:v>314.89999999999998</c:v>
                </c:pt>
                <c:pt idx="6385">
                  <c:v>314.95</c:v>
                </c:pt>
                <c:pt idx="6386">
                  <c:v>315</c:v>
                </c:pt>
                <c:pt idx="6387">
                  <c:v>315.05</c:v>
                </c:pt>
                <c:pt idx="6388">
                  <c:v>315.09999999999997</c:v>
                </c:pt>
                <c:pt idx="6389">
                  <c:v>315.14999999999998</c:v>
                </c:pt>
                <c:pt idx="6390">
                  <c:v>315.2</c:v>
                </c:pt>
                <c:pt idx="6391">
                  <c:v>315.25</c:v>
                </c:pt>
                <c:pt idx="6392">
                  <c:v>315.3</c:v>
                </c:pt>
                <c:pt idx="6393">
                  <c:v>315.34999999999997</c:v>
                </c:pt>
                <c:pt idx="6394">
                  <c:v>315.39999999999998</c:v>
                </c:pt>
                <c:pt idx="6395">
                  <c:v>315.45</c:v>
                </c:pt>
                <c:pt idx="6396">
                  <c:v>315.49999999999994</c:v>
                </c:pt>
                <c:pt idx="6397">
                  <c:v>315.54999999999995</c:v>
                </c:pt>
                <c:pt idx="6398">
                  <c:v>315.59999999999997</c:v>
                </c:pt>
                <c:pt idx="6399">
                  <c:v>315.64999999999998</c:v>
                </c:pt>
                <c:pt idx="6400">
                  <c:v>315.7</c:v>
                </c:pt>
                <c:pt idx="6401">
                  <c:v>315.75</c:v>
                </c:pt>
                <c:pt idx="6402">
                  <c:v>315.8</c:v>
                </c:pt>
                <c:pt idx="6403">
                  <c:v>315.84999999999997</c:v>
                </c:pt>
                <c:pt idx="6404">
                  <c:v>315.89999999999998</c:v>
                </c:pt>
                <c:pt idx="6405">
                  <c:v>315.95</c:v>
                </c:pt>
                <c:pt idx="6406">
                  <c:v>316</c:v>
                </c:pt>
                <c:pt idx="6407">
                  <c:v>316.04999999999995</c:v>
                </c:pt>
                <c:pt idx="6408">
                  <c:v>316.09999999999997</c:v>
                </c:pt>
                <c:pt idx="6409">
                  <c:v>316.14999999999998</c:v>
                </c:pt>
                <c:pt idx="6410">
                  <c:v>316.2</c:v>
                </c:pt>
                <c:pt idx="6411">
                  <c:v>316.24999999999994</c:v>
                </c:pt>
                <c:pt idx="6412">
                  <c:v>316.29999999999995</c:v>
                </c:pt>
                <c:pt idx="6413">
                  <c:v>316.34999999999997</c:v>
                </c:pt>
                <c:pt idx="6414">
                  <c:v>316.39999999999998</c:v>
                </c:pt>
                <c:pt idx="6415">
                  <c:v>316.45</c:v>
                </c:pt>
                <c:pt idx="6416">
                  <c:v>316.5</c:v>
                </c:pt>
                <c:pt idx="6417">
                  <c:v>316.55</c:v>
                </c:pt>
                <c:pt idx="6418">
                  <c:v>316.60000000000002</c:v>
                </c:pt>
                <c:pt idx="6419">
                  <c:v>316.64999999999998</c:v>
                </c:pt>
                <c:pt idx="6420">
                  <c:v>316.7</c:v>
                </c:pt>
                <c:pt idx="6421">
                  <c:v>316.74999999999994</c:v>
                </c:pt>
                <c:pt idx="6422">
                  <c:v>316.79999999999995</c:v>
                </c:pt>
                <c:pt idx="6423">
                  <c:v>316.84999999999997</c:v>
                </c:pt>
                <c:pt idx="6424">
                  <c:v>316.89999999999998</c:v>
                </c:pt>
                <c:pt idx="6425">
                  <c:v>316.95</c:v>
                </c:pt>
                <c:pt idx="6426">
                  <c:v>317</c:v>
                </c:pt>
                <c:pt idx="6427">
                  <c:v>317.04999999999995</c:v>
                </c:pt>
                <c:pt idx="6428">
                  <c:v>317.09999999999997</c:v>
                </c:pt>
                <c:pt idx="6429">
                  <c:v>317.14999999999998</c:v>
                </c:pt>
                <c:pt idx="6430">
                  <c:v>317.2</c:v>
                </c:pt>
                <c:pt idx="6431">
                  <c:v>317.25</c:v>
                </c:pt>
                <c:pt idx="6432">
                  <c:v>317.3</c:v>
                </c:pt>
                <c:pt idx="6433">
                  <c:v>317.35000000000002</c:v>
                </c:pt>
                <c:pt idx="6434">
                  <c:v>317.39999999999998</c:v>
                </c:pt>
                <c:pt idx="6435">
                  <c:v>317.44999999999993</c:v>
                </c:pt>
                <c:pt idx="6436">
                  <c:v>317.49999999999994</c:v>
                </c:pt>
                <c:pt idx="6437">
                  <c:v>317.54999999999995</c:v>
                </c:pt>
                <c:pt idx="6438">
                  <c:v>317.59999999999997</c:v>
                </c:pt>
                <c:pt idx="6439">
                  <c:v>317.64999999999998</c:v>
                </c:pt>
                <c:pt idx="6440">
                  <c:v>317.7</c:v>
                </c:pt>
                <c:pt idx="6441">
                  <c:v>317.75</c:v>
                </c:pt>
                <c:pt idx="6442">
                  <c:v>317.79999999999995</c:v>
                </c:pt>
                <c:pt idx="6443">
                  <c:v>317.84999999999997</c:v>
                </c:pt>
                <c:pt idx="6444">
                  <c:v>317.89999999999998</c:v>
                </c:pt>
                <c:pt idx="6445">
                  <c:v>317.95</c:v>
                </c:pt>
                <c:pt idx="6446">
                  <c:v>318</c:v>
                </c:pt>
                <c:pt idx="6447">
                  <c:v>318.05</c:v>
                </c:pt>
                <c:pt idx="6448">
                  <c:v>318.10000000000002</c:v>
                </c:pt>
                <c:pt idx="6449">
                  <c:v>318.14999999999998</c:v>
                </c:pt>
                <c:pt idx="6450">
                  <c:v>318.19999999999993</c:v>
                </c:pt>
                <c:pt idx="6451">
                  <c:v>318.24999999999994</c:v>
                </c:pt>
                <c:pt idx="6452">
                  <c:v>318.29999999999995</c:v>
                </c:pt>
                <c:pt idx="6453">
                  <c:v>318.34999999999997</c:v>
                </c:pt>
                <c:pt idx="6454">
                  <c:v>318.39999999999998</c:v>
                </c:pt>
                <c:pt idx="6455">
                  <c:v>318.45</c:v>
                </c:pt>
                <c:pt idx="6456">
                  <c:v>318.5</c:v>
                </c:pt>
                <c:pt idx="6457">
                  <c:v>318.55</c:v>
                </c:pt>
                <c:pt idx="6458">
                  <c:v>318.59999999999997</c:v>
                </c:pt>
                <c:pt idx="6459">
                  <c:v>318.64999999999998</c:v>
                </c:pt>
                <c:pt idx="6460">
                  <c:v>318.7</c:v>
                </c:pt>
                <c:pt idx="6461">
                  <c:v>318.75</c:v>
                </c:pt>
                <c:pt idx="6462">
                  <c:v>318.8</c:v>
                </c:pt>
                <c:pt idx="6463">
                  <c:v>318.85000000000002</c:v>
                </c:pt>
                <c:pt idx="6464">
                  <c:v>318.89999999999998</c:v>
                </c:pt>
                <c:pt idx="6465">
                  <c:v>318.95</c:v>
                </c:pt>
                <c:pt idx="6466">
                  <c:v>318.99999999999994</c:v>
                </c:pt>
                <c:pt idx="6467">
                  <c:v>319.04999999999995</c:v>
                </c:pt>
                <c:pt idx="6468">
                  <c:v>319.09999999999997</c:v>
                </c:pt>
                <c:pt idx="6469">
                  <c:v>319.14999999999998</c:v>
                </c:pt>
                <c:pt idx="6470">
                  <c:v>319.2</c:v>
                </c:pt>
                <c:pt idx="6471">
                  <c:v>319.25</c:v>
                </c:pt>
                <c:pt idx="6472">
                  <c:v>319.3</c:v>
                </c:pt>
                <c:pt idx="6473">
                  <c:v>319.34999999999997</c:v>
                </c:pt>
                <c:pt idx="6474">
                  <c:v>319.39999999999998</c:v>
                </c:pt>
                <c:pt idx="6475">
                  <c:v>319.45</c:v>
                </c:pt>
                <c:pt idx="6476">
                  <c:v>319.5</c:v>
                </c:pt>
                <c:pt idx="6477">
                  <c:v>319.55</c:v>
                </c:pt>
                <c:pt idx="6478">
                  <c:v>319.59999999999997</c:v>
                </c:pt>
                <c:pt idx="6479">
                  <c:v>319.64999999999998</c:v>
                </c:pt>
                <c:pt idx="6480">
                  <c:v>319.7</c:v>
                </c:pt>
                <c:pt idx="6481">
                  <c:v>319.74999999999994</c:v>
                </c:pt>
                <c:pt idx="6482">
                  <c:v>319.79999999999995</c:v>
                </c:pt>
                <c:pt idx="6483">
                  <c:v>319.84999999999997</c:v>
                </c:pt>
                <c:pt idx="6484">
                  <c:v>319.89999999999998</c:v>
                </c:pt>
                <c:pt idx="6485">
                  <c:v>319.95</c:v>
                </c:pt>
                <c:pt idx="6486">
                  <c:v>320</c:v>
                </c:pt>
                <c:pt idx="6487">
                  <c:v>320.05</c:v>
                </c:pt>
                <c:pt idx="6488">
                  <c:v>320.09999999999997</c:v>
                </c:pt>
                <c:pt idx="6489">
                  <c:v>320.14999999999998</c:v>
                </c:pt>
                <c:pt idx="6490">
                  <c:v>320.2</c:v>
                </c:pt>
                <c:pt idx="6491">
                  <c:v>320.25</c:v>
                </c:pt>
                <c:pt idx="6492">
                  <c:v>320.29999999999995</c:v>
                </c:pt>
                <c:pt idx="6493">
                  <c:v>320.34999999999997</c:v>
                </c:pt>
                <c:pt idx="6494">
                  <c:v>320.39999999999998</c:v>
                </c:pt>
                <c:pt idx="6495">
                  <c:v>320.45</c:v>
                </c:pt>
                <c:pt idx="6496">
                  <c:v>320.49999999999994</c:v>
                </c:pt>
                <c:pt idx="6497">
                  <c:v>320.54999999999995</c:v>
                </c:pt>
                <c:pt idx="6498">
                  <c:v>320.59999999999997</c:v>
                </c:pt>
                <c:pt idx="6499">
                  <c:v>320.64999999999998</c:v>
                </c:pt>
                <c:pt idx="6500">
                  <c:v>320.7</c:v>
                </c:pt>
                <c:pt idx="6501">
                  <c:v>320.75</c:v>
                </c:pt>
                <c:pt idx="6502">
                  <c:v>320.8</c:v>
                </c:pt>
                <c:pt idx="6503">
                  <c:v>320.85000000000002</c:v>
                </c:pt>
                <c:pt idx="6504">
                  <c:v>320.89999999999998</c:v>
                </c:pt>
                <c:pt idx="6505">
                  <c:v>320.95</c:v>
                </c:pt>
                <c:pt idx="6506">
                  <c:v>320.99999999999994</c:v>
                </c:pt>
                <c:pt idx="6507">
                  <c:v>321.04999999999995</c:v>
                </c:pt>
                <c:pt idx="6508">
                  <c:v>321.09999999999997</c:v>
                </c:pt>
                <c:pt idx="6509">
                  <c:v>321.14999999999998</c:v>
                </c:pt>
                <c:pt idx="6510">
                  <c:v>321.2</c:v>
                </c:pt>
                <c:pt idx="6511">
                  <c:v>321.25</c:v>
                </c:pt>
                <c:pt idx="6512">
                  <c:v>321.29999999999995</c:v>
                </c:pt>
                <c:pt idx="6513">
                  <c:v>321.34999999999997</c:v>
                </c:pt>
                <c:pt idx="6514">
                  <c:v>321.39999999999998</c:v>
                </c:pt>
                <c:pt idx="6515">
                  <c:v>321.45</c:v>
                </c:pt>
                <c:pt idx="6516">
                  <c:v>321.5</c:v>
                </c:pt>
                <c:pt idx="6517">
                  <c:v>321.55</c:v>
                </c:pt>
                <c:pt idx="6518">
                  <c:v>321.60000000000002</c:v>
                </c:pt>
                <c:pt idx="6519">
                  <c:v>321.64999999999998</c:v>
                </c:pt>
                <c:pt idx="6520">
                  <c:v>321.69999999999993</c:v>
                </c:pt>
                <c:pt idx="6521">
                  <c:v>321.74999999999994</c:v>
                </c:pt>
                <c:pt idx="6522">
                  <c:v>321.79999999999995</c:v>
                </c:pt>
                <c:pt idx="6523">
                  <c:v>321.84999999999997</c:v>
                </c:pt>
                <c:pt idx="6524">
                  <c:v>321.89999999999998</c:v>
                </c:pt>
                <c:pt idx="6525">
                  <c:v>321.95</c:v>
                </c:pt>
                <c:pt idx="6526">
                  <c:v>322</c:v>
                </c:pt>
                <c:pt idx="6527">
                  <c:v>322.04999999999995</c:v>
                </c:pt>
                <c:pt idx="6528">
                  <c:v>322.09999999999997</c:v>
                </c:pt>
                <c:pt idx="6529">
                  <c:v>322.14999999999998</c:v>
                </c:pt>
                <c:pt idx="6530">
                  <c:v>322.2</c:v>
                </c:pt>
                <c:pt idx="6531">
                  <c:v>322.25</c:v>
                </c:pt>
                <c:pt idx="6532">
                  <c:v>322.3</c:v>
                </c:pt>
                <c:pt idx="6533">
                  <c:v>322.35000000000002</c:v>
                </c:pt>
                <c:pt idx="6534">
                  <c:v>322.39999999999998</c:v>
                </c:pt>
                <c:pt idx="6535">
                  <c:v>322.44999999999993</c:v>
                </c:pt>
                <c:pt idx="6536">
                  <c:v>322.49999999999994</c:v>
                </c:pt>
                <c:pt idx="6537">
                  <c:v>322.54999999999995</c:v>
                </c:pt>
                <c:pt idx="6538">
                  <c:v>322.59999999999997</c:v>
                </c:pt>
                <c:pt idx="6539">
                  <c:v>322.64999999999998</c:v>
                </c:pt>
                <c:pt idx="6540">
                  <c:v>322.7</c:v>
                </c:pt>
                <c:pt idx="6541">
                  <c:v>322.75</c:v>
                </c:pt>
                <c:pt idx="6542">
                  <c:v>322.8</c:v>
                </c:pt>
                <c:pt idx="6543">
                  <c:v>322.84999999999997</c:v>
                </c:pt>
                <c:pt idx="6544">
                  <c:v>322.89999999999998</c:v>
                </c:pt>
                <c:pt idx="6545">
                  <c:v>322.95</c:v>
                </c:pt>
                <c:pt idx="6546">
                  <c:v>323</c:v>
                </c:pt>
                <c:pt idx="6547">
                  <c:v>323.05</c:v>
                </c:pt>
                <c:pt idx="6548">
                  <c:v>323.09999999999997</c:v>
                </c:pt>
                <c:pt idx="6549">
                  <c:v>323.14999999999998</c:v>
                </c:pt>
                <c:pt idx="6550">
                  <c:v>323.2</c:v>
                </c:pt>
                <c:pt idx="6551">
                  <c:v>323.24999999999994</c:v>
                </c:pt>
                <c:pt idx="6552">
                  <c:v>323.29999999999995</c:v>
                </c:pt>
                <c:pt idx="6553">
                  <c:v>323.34999999999997</c:v>
                </c:pt>
                <c:pt idx="6554">
                  <c:v>323.39999999999998</c:v>
                </c:pt>
                <c:pt idx="6555">
                  <c:v>323.45</c:v>
                </c:pt>
                <c:pt idx="6556">
                  <c:v>323.5</c:v>
                </c:pt>
                <c:pt idx="6557">
                  <c:v>323.55</c:v>
                </c:pt>
                <c:pt idx="6558">
                  <c:v>323.59999999999997</c:v>
                </c:pt>
                <c:pt idx="6559">
                  <c:v>323.64999999999998</c:v>
                </c:pt>
                <c:pt idx="6560">
                  <c:v>323.7</c:v>
                </c:pt>
                <c:pt idx="6561">
                  <c:v>323.75</c:v>
                </c:pt>
                <c:pt idx="6562">
                  <c:v>323.79999999999995</c:v>
                </c:pt>
                <c:pt idx="6563">
                  <c:v>323.84999999999997</c:v>
                </c:pt>
                <c:pt idx="6564">
                  <c:v>323.89999999999998</c:v>
                </c:pt>
                <c:pt idx="6565">
                  <c:v>323.95</c:v>
                </c:pt>
                <c:pt idx="6566">
                  <c:v>323.99999999999994</c:v>
                </c:pt>
                <c:pt idx="6567">
                  <c:v>324.04999999999995</c:v>
                </c:pt>
                <c:pt idx="6568">
                  <c:v>324.09999999999997</c:v>
                </c:pt>
                <c:pt idx="6569">
                  <c:v>324.14999999999998</c:v>
                </c:pt>
                <c:pt idx="6570">
                  <c:v>324.2</c:v>
                </c:pt>
                <c:pt idx="6571">
                  <c:v>324.25</c:v>
                </c:pt>
                <c:pt idx="6572">
                  <c:v>324.3</c:v>
                </c:pt>
                <c:pt idx="6573">
                  <c:v>324.35000000000002</c:v>
                </c:pt>
                <c:pt idx="6574">
                  <c:v>324.39999999999998</c:v>
                </c:pt>
                <c:pt idx="6575">
                  <c:v>324.45</c:v>
                </c:pt>
                <c:pt idx="6576">
                  <c:v>324.49999999999994</c:v>
                </c:pt>
                <c:pt idx="6577">
                  <c:v>324.54999999999995</c:v>
                </c:pt>
                <c:pt idx="6578">
                  <c:v>324.59999999999997</c:v>
                </c:pt>
                <c:pt idx="6579">
                  <c:v>324.64999999999998</c:v>
                </c:pt>
                <c:pt idx="6580">
                  <c:v>324.7</c:v>
                </c:pt>
                <c:pt idx="6581">
                  <c:v>324.75</c:v>
                </c:pt>
                <c:pt idx="6582">
                  <c:v>324.79999999999995</c:v>
                </c:pt>
                <c:pt idx="6583">
                  <c:v>324.84999999999997</c:v>
                </c:pt>
                <c:pt idx="6584">
                  <c:v>324.89999999999998</c:v>
                </c:pt>
                <c:pt idx="6585">
                  <c:v>324.95</c:v>
                </c:pt>
                <c:pt idx="6586">
                  <c:v>325</c:v>
                </c:pt>
                <c:pt idx="6587">
                  <c:v>325.05</c:v>
                </c:pt>
                <c:pt idx="6588">
                  <c:v>325.10000000000002</c:v>
                </c:pt>
                <c:pt idx="6589">
                  <c:v>325.14999999999998</c:v>
                </c:pt>
                <c:pt idx="6590">
                  <c:v>325.19999999999993</c:v>
                </c:pt>
                <c:pt idx="6591">
                  <c:v>325.24999999999994</c:v>
                </c:pt>
                <c:pt idx="6592">
                  <c:v>325.29999999999995</c:v>
                </c:pt>
                <c:pt idx="6593">
                  <c:v>325.34999999999997</c:v>
                </c:pt>
                <c:pt idx="6594">
                  <c:v>325.39999999999998</c:v>
                </c:pt>
                <c:pt idx="6595">
                  <c:v>325.45</c:v>
                </c:pt>
                <c:pt idx="6596">
                  <c:v>325.5</c:v>
                </c:pt>
                <c:pt idx="6597">
                  <c:v>325.54999999999995</c:v>
                </c:pt>
                <c:pt idx="6598">
                  <c:v>325.59999999999997</c:v>
                </c:pt>
                <c:pt idx="6599">
                  <c:v>325.64999999999998</c:v>
                </c:pt>
                <c:pt idx="6600">
                  <c:v>325.7</c:v>
                </c:pt>
                <c:pt idx="6601">
                  <c:v>325.75</c:v>
                </c:pt>
                <c:pt idx="6602">
                  <c:v>325.8</c:v>
                </c:pt>
                <c:pt idx="6603">
                  <c:v>325.85000000000002</c:v>
                </c:pt>
                <c:pt idx="6604">
                  <c:v>325.90000000000003</c:v>
                </c:pt>
                <c:pt idx="6605">
                  <c:v>325.94999999999993</c:v>
                </c:pt>
                <c:pt idx="6606">
                  <c:v>325.99999999999994</c:v>
                </c:pt>
                <c:pt idx="6607">
                  <c:v>326.04999999999995</c:v>
                </c:pt>
                <c:pt idx="6608">
                  <c:v>326.09999999999997</c:v>
                </c:pt>
                <c:pt idx="6609">
                  <c:v>326.14999999999998</c:v>
                </c:pt>
                <c:pt idx="6610">
                  <c:v>326.2</c:v>
                </c:pt>
                <c:pt idx="6611">
                  <c:v>326.25</c:v>
                </c:pt>
                <c:pt idx="6612">
                  <c:v>326.3</c:v>
                </c:pt>
                <c:pt idx="6613">
                  <c:v>326.34999999999997</c:v>
                </c:pt>
                <c:pt idx="6614">
                  <c:v>326.39999999999998</c:v>
                </c:pt>
                <c:pt idx="6615">
                  <c:v>326.45</c:v>
                </c:pt>
                <c:pt idx="6616">
                  <c:v>326.5</c:v>
                </c:pt>
                <c:pt idx="6617">
                  <c:v>326.55</c:v>
                </c:pt>
                <c:pt idx="6618">
                  <c:v>326.60000000000002</c:v>
                </c:pt>
                <c:pt idx="6619">
                  <c:v>326.64999999999998</c:v>
                </c:pt>
                <c:pt idx="6620">
                  <c:v>326.7</c:v>
                </c:pt>
                <c:pt idx="6621">
                  <c:v>326.74999999999994</c:v>
                </c:pt>
                <c:pt idx="6622">
                  <c:v>326.79999999999995</c:v>
                </c:pt>
                <c:pt idx="6623">
                  <c:v>326.84999999999997</c:v>
                </c:pt>
                <c:pt idx="6624">
                  <c:v>326.89999999999998</c:v>
                </c:pt>
                <c:pt idx="6625">
                  <c:v>326.95</c:v>
                </c:pt>
                <c:pt idx="6626">
                  <c:v>327</c:v>
                </c:pt>
                <c:pt idx="6627">
                  <c:v>327.05</c:v>
                </c:pt>
                <c:pt idx="6628">
                  <c:v>327.09999999999997</c:v>
                </c:pt>
                <c:pt idx="6629">
                  <c:v>327.14999999999998</c:v>
                </c:pt>
                <c:pt idx="6630">
                  <c:v>327.2</c:v>
                </c:pt>
                <c:pt idx="6631">
                  <c:v>327.25</c:v>
                </c:pt>
                <c:pt idx="6632">
                  <c:v>327.3</c:v>
                </c:pt>
                <c:pt idx="6633">
                  <c:v>327.34999999999997</c:v>
                </c:pt>
                <c:pt idx="6634">
                  <c:v>327.39999999999998</c:v>
                </c:pt>
                <c:pt idx="6635">
                  <c:v>327.45</c:v>
                </c:pt>
                <c:pt idx="6636">
                  <c:v>327.49999999999994</c:v>
                </c:pt>
                <c:pt idx="6637">
                  <c:v>327.54999999999995</c:v>
                </c:pt>
                <c:pt idx="6638">
                  <c:v>327.59999999999997</c:v>
                </c:pt>
                <c:pt idx="6639">
                  <c:v>327.64999999999998</c:v>
                </c:pt>
                <c:pt idx="6640">
                  <c:v>327.7</c:v>
                </c:pt>
                <c:pt idx="6641">
                  <c:v>327.75</c:v>
                </c:pt>
                <c:pt idx="6642">
                  <c:v>327.8</c:v>
                </c:pt>
                <c:pt idx="6643">
                  <c:v>327.84999999999997</c:v>
                </c:pt>
                <c:pt idx="6644">
                  <c:v>327.9</c:v>
                </c:pt>
                <c:pt idx="6645">
                  <c:v>327.95</c:v>
                </c:pt>
                <c:pt idx="6646">
                  <c:v>328</c:v>
                </c:pt>
                <c:pt idx="6647">
                  <c:v>328.04999999999995</c:v>
                </c:pt>
                <c:pt idx="6648">
                  <c:v>328.09999999999997</c:v>
                </c:pt>
                <c:pt idx="6649">
                  <c:v>328.15</c:v>
                </c:pt>
                <c:pt idx="6650">
                  <c:v>328.2</c:v>
                </c:pt>
                <c:pt idx="6651">
                  <c:v>328.24999999999994</c:v>
                </c:pt>
                <c:pt idx="6652">
                  <c:v>328.29999999999995</c:v>
                </c:pt>
                <c:pt idx="6653">
                  <c:v>328.34999999999997</c:v>
                </c:pt>
                <c:pt idx="6654">
                  <c:v>328.4</c:v>
                </c:pt>
                <c:pt idx="6655">
                  <c:v>328.45</c:v>
                </c:pt>
                <c:pt idx="6656">
                  <c:v>328.5</c:v>
                </c:pt>
                <c:pt idx="6657">
                  <c:v>328.55</c:v>
                </c:pt>
                <c:pt idx="6658">
                  <c:v>328.6</c:v>
                </c:pt>
                <c:pt idx="6659">
                  <c:v>328.65</c:v>
                </c:pt>
                <c:pt idx="6660">
                  <c:v>328.7</c:v>
                </c:pt>
                <c:pt idx="6661">
                  <c:v>328.74999999999994</c:v>
                </c:pt>
                <c:pt idx="6662">
                  <c:v>328.79999999999995</c:v>
                </c:pt>
                <c:pt idx="6663">
                  <c:v>328.84999999999997</c:v>
                </c:pt>
                <c:pt idx="6664">
                  <c:v>328.9</c:v>
                </c:pt>
                <c:pt idx="6665">
                  <c:v>328.95</c:v>
                </c:pt>
                <c:pt idx="6666">
                  <c:v>329</c:v>
                </c:pt>
                <c:pt idx="6667">
                  <c:v>329.04999999999995</c:v>
                </c:pt>
                <c:pt idx="6668">
                  <c:v>329.09999999999997</c:v>
                </c:pt>
                <c:pt idx="6669">
                  <c:v>329.15</c:v>
                </c:pt>
                <c:pt idx="6670">
                  <c:v>329.2</c:v>
                </c:pt>
                <c:pt idx="6671">
                  <c:v>329.25</c:v>
                </c:pt>
                <c:pt idx="6672">
                  <c:v>329.3</c:v>
                </c:pt>
                <c:pt idx="6673">
                  <c:v>329.35</c:v>
                </c:pt>
                <c:pt idx="6674">
                  <c:v>329.4</c:v>
                </c:pt>
                <c:pt idx="6675">
                  <c:v>329.44999999999993</c:v>
                </c:pt>
                <c:pt idx="6676">
                  <c:v>329.49999999999994</c:v>
                </c:pt>
                <c:pt idx="6677">
                  <c:v>329.54999999999995</c:v>
                </c:pt>
                <c:pt idx="6678">
                  <c:v>329.59999999999997</c:v>
                </c:pt>
                <c:pt idx="6679">
                  <c:v>329.65</c:v>
                </c:pt>
                <c:pt idx="6680">
                  <c:v>329.7</c:v>
                </c:pt>
                <c:pt idx="6681">
                  <c:v>329.75</c:v>
                </c:pt>
                <c:pt idx="6682">
                  <c:v>329.79999999999995</c:v>
                </c:pt>
                <c:pt idx="6683">
                  <c:v>329.84999999999997</c:v>
                </c:pt>
                <c:pt idx="6684">
                  <c:v>329.9</c:v>
                </c:pt>
                <c:pt idx="6685">
                  <c:v>329.95</c:v>
                </c:pt>
                <c:pt idx="6686">
                  <c:v>330</c:v>
                </c:pt>
                <c:pt idx="6687">
                  <c:v>330.05</c:v>
                </c:pt>
                <c:pt idx="6688">
                  <c:v>330.1</c:v>
                </c:pt>
                <c:pt idx="6689">
                  <c:v>330.15</c:v>
                </c:pt>
                <c:pt idx="6690">
                  <c:v>330.19999999999993</c:v>
                </c:pt>
                <c:pt idx="6691">
                  <c:v>330.24999999999994</c:v>
                </c:pt>
                <c:pt idx="6692">
                  <c:v>330.29999999999995</c:v>
                </c:pt>
                <c:pt idx="6693">
                  <c:v>330.34999999999997</c:v>
                </c:pt>
                <c:pt idx="6694">
                  <c:v>330.4</c:v>
                </c:pt>
                <c:pt idx="6695">
                  <c:v>330.45</c:v>
                </c:pt>
                <c:pt idx="6696">
                  <c:v>330.5</c:v>
                </c:pt>
                <c:pt idx="6697">
                  <c:v>330.55</c:v>
                </c:pt>
                <c:pt idx="6698">
                  <c:v>330.59999999999997</c:v>
                </c:pt>
                <c:pt idx="6699">
                  <c:v>330.65</c:v>
                </c:pt>
                <c:pt idx="6700">
                  <c:v>330.7</c:v>
                </c:pt>
                <c:pt idx="6701">
                  <c:v>330.75</c:v>
                </c:pt>
                <c:pt idx="6702">
                  <c:v>330.8</c:v>
                </c:pt>
                <c:pt idx="6703">
                  <c:v>330.84999999999997</c:v>
                </c:pt>
                <c:pt idx="6704">
                  <c:v>330.9</c:v>
                </c:pt>
                <c:pt idx="6705">
                  <c:v>330.95</c:v>
                </c:pt>
                <c:pt idx="6706">
                  <c:v>330.99999999999994</c:v>
                </c:pt>
                <c:pt idx="6707">
                  <c:v>331.04999999999995</c:v>
                </c:pt>
                <c:pt idx="6708">
                  <c:v>331.09999999999997</c:v>
                </c:pt>
                <c:pt idx="6709">
                  <c:v>331.15</c:v>
                </c:pt>
                <c:pt idx="6710">
                  <c:v>331.2</c:v>
                </c:pt>
                <c:pt idx="6711">
                  <c:v>331.25</c:v>
                </c:pt>
                <c:pt idx="6712">
                  <c:v>331.3</c:v>
                </c:pt>
                <c:pt idx="6713">
                  <c:v>331.34999999999997</c:v>
                </c:pt>
                <c:pt idx="6714">
                  <c:v>331.4</c:v>
                </c:pt>
                <c:pt idx="6715">
                  <c:v>331.45</c:v>
                </c:pt>
                <c:pt idx="6716">
                  <c:v>331.5</c:v>
                </c:pt>
                <c:pt idx="6717">
                  <c:v>331.54999999999995</c:v>
                </c:pt>
                <c:pt idx="6718">
                  <c:v>331.59999999999997</c:v>
                </c:pt>
                <c:pt idx="6719">
                  <c:v>331.65</c:v>
                </c:pt>
                <c:pt idx="6720">
                  <c:v>331.7</c:v>
                </c:pt>
                <c:pt idx="6721">
                  <c:v>331.74999999999994</c:v>
                </c:pt>
                <c:pt idx="6722">
                  <c:v>331.79999999999995</c:v>
                </c:pt>
                <c:pt idx="6723">
                  <c:v>331.84999999999997</c:v>
                </c:pt>
                <c:pt idx="6724">
                  <c:v>331.9</c:v>
                </c:pt>
                <c:pt idx="6725">
                  <c:v>331.95</c:v>
                </c:pt>
                <c:pt idx="6726">
                  <c:v>332</c:v>
                </c:pt>
                <c:pt idx="6727">
                  <c:v>332.05</c:v>
                </c:pt>
                <c:pt idx="6728">
                  <c:v>332.1</c:v>
                </c:pt>
                <c:pt idx="6729">
                  <c:v>332.15</c:v>
                </c:pt>
                <c:pt idx="6730">
                  <c:v>332.2</c:v>
                </c:pt>
                <c:pt idx="6731">
                  <c:v>332.24999999999994</c:v>
                </c:pt>
                <c:pt idx="6732">
                  <c:v>332.29999999999995</c:v>
                </c:pt>
                <c:pt idx="6733">
                  <c:v>332.34999999999997</c:v>
                </c:pt>
                <c:pt idx="6734">
                  <c:v>332.4</c:v>
                </c:pt>
                <c:pt idx="6735">
                  <c:v>332.45</c:v>
                </c:pt>
                <c:pt idx="6736">
                  <c:v>332.5</c:v>
                </c:pt>
                <c:pt idx="6737">
                  <c:v>332.54999999999995</c:v>
                </c:pt>
                <c:pt idx="6738">
                  <c:v>332.59999999999997</c:v>
                </c:pt>
                <c:pt idx="6739">
                  <c:v>332.65</c:v>
                </c:pt>
                <c:pt idx="6740">
                  <c:v>332.7</c:v>
                </c:pt>
                <c:pt idx="6741">
                  <c:v>332.75</c:v>
                </c:pt>
                <c:pt idx="6742">
                  <c:v>332.8</c:v>
                </c:pt>
                <c:pt idx="6743">
                  <c:v>332.85</c:v>
                </c:pt>
                <c:pt idx="6744">
                  <c:v>332.9</c:v>
                </c:pt>
                <c:pt idx="6745">
                  <c:v>332.94999999999993</c:v>
                </c:pt>
                <c:pt idx="6746">
                  <c:v>332.99999999999994</c:v>
                </c:pt>
                <c:pt idx="6747">
                  <c:v>333.04999999999995</c:v>
                </c:pt>
                <c:pt idx="6748">
                  <c:v>333.09999999999997</c:v>
                </c:pt>
                <c:pt idx="6749">
                  <c:v>333.15</c:v>
                </c:pt>
                <c:pt idx="6750">
                  <c:v>333.2</c:v>
                </c:pt>
                <c:pt idx="6751">
                  <c:v>333.25</c:v>
                </c:pt>
                <c:pt idx="6752">
                  <c:v>333.29999999999995</c:v>
                </c:pt>
                <c:pt idx="6753">
                  <c:v>333.34999999999997</c:v>
                </c:pt>
                <c:pt idx="6754">
                  <c:v>333.4</c:v>
                </c:pt>
                <c:pt idx="6755">
                  <c:v>333.45</c:v>
                </c:pt>
                <c:pt idx="6756">
                  <c:v>333.5</c:v>
                </c:pt>
                <c:pt idx="6757">
                  <c:v>333.55</c:v>
                </c:pt>
                <c:pt idx="6758">
                  <c:v>333.6</c:v>
                </c:pt>
                <c:pt idx="6759">
                  <c:v>333.65</c:v>
                </c:pt>
                <c:pt idx="6760">
                  <c:v>333.69999999999993</c:v>
                </c:pt>
                <c:pt idx="6761">
                  <c:v>333.74999999999994</c:v>
                </c:pt>
                <c:pt idx="6762">
                  <c:v>333.79999999999995</c:v>
                </c:pt>
                <c:pt idx="6763">
                  <c:v>333.84999999999997</c:v>
                </c:pt>
                <c:pt idx="6764">
                  <c:v>333.9</c:v>
                </c:pt>
                <c:pt idx="6765">
                  <c:v>333.95</c:v>
                </c:pt>
                <c:pt idx="6766">
                  <c:v>334</c:v>
                </c:pt>
                <c:pt idx="6767">
                  <c:v>334.04999999999995</c:v>
                </c:pt>
                <c:pt idx="6768">
                  <c:v>334.09999999999997</c:v>
                </c:pt>
                <c:pt idx="6769">
                  <c:v>334.15</c:v>
                </c:pt>
                <c:pt idx="6770">
                  <c:v>334.2</c:v>
                </c:pt>
                <c:pt idx="6771">
                  <c:v>334.25</c:v>
                </c:pt>
                <c:pt idx="6772">
                  <c:v>334.3</c:v>
                </c:pt>
                <c:pt idx="6773">
                  <c:v>334.35</c:v>
                </c:pt>
                <c:pt idx="6774">
                  <c:v>334.4</c:v>
                </c:pt>
                <c:pt idx="6775">
                  <c:v>334.44999999999993</c:v>
                </c:pt>
                <c:pt idx="6776">
                  <c:v>334.49999999999994</c:v>
                </c:pt>
                <c:pt idx="6777">
                  <c:v>334.54999999999995</c:v>
                </c:pt>
                <c:pt idx="6778">
                  <c:v>334.59999999999997</c:v>
                </c:pt>
                <c:pt idx="6779">
                  <c:v>334.65</c:v>
                </c:pt>
                <c:pt idx="6780">
                  <c:v>334.7</c:v>
                </c:pt>
                <c:pt idx="6781">
                  <c:v>334.75</c:v>
                </c:pt>
                <c:pt idx="6782">
                  <c:v>334.8</c:v>
                </c:pt>
                <c:pt idx="6783">
                  <c:v>334.84999999999997</c:v>
                </c:pt>
                <c:pt idx="6784">
                  <c:v>334.9</c:v>
                </c:pt>
                <c:pt idx="6785">
                  <c:v>334.95</c:v>
                </c:pt>
                <c:pt idx="6786">
                  <c:v>335</c:v>
                </c:pt>
                <c:pt idx="6787">
                  <c:v>335.05</c:v>
                </c:pt>
                <c:pt idx="6788">
                  <c:v>335.09999999999997</c:v>
                </c:pt>
                <c:pt idx="6789">
                  <c:v>335.15</c:v>
                </c:pt>
                <c:pt idx="6790">
                  <c:v>335.2</c:v>
                </c:pt>
                <c:pt idx="6791">
                  <c:v>335.24999999999994</c:v>
                </c:pt>
                <c:pt idx="6792">
                  <c:v>335.29999999999995</c:v>
                </c:pt>
                <c:pt idx="6793">
                  <c:v>335.34999999999997</c:v>
                </c:pt>
                <c:pt idx="6794">
                  <c:v>335.4</c:v>
                </c:pt>
                <c:pt idx="6795">
                  <c:v>335.45</c:v>
                </c:pt>
                <c:pt idx="6796">
                  <c:v>335.5</c:v>
                </c:pt>
                <c:pt idx="6797">
                  <c:v>335.55</c:v>
                </c:pt>
                <c:pt idx="6798">
                  <c:v>335.59999999999997</c:v>
                </c:pt>
                <c:pt idx="6799">
                  <c:v>335.65</c:v>
                </c:pt>
                <c:pt idx="6800">
                  <c:v>335.7</c:v>
                </c:pt>
                <c:pt idx="6801">
                  <c:v>335.75</c:v>
                </c:pt>
                <c:pt idx="6802">
                  <c:v>335.79999999999995</c:v>
                </c:pt>
                <c:pt idx="6803">
                  <c:v>335.84999999999997</c:v>
                </c:pt>
                <c:pt idx="6804">
                  <c:v>335.9</c:v>
                </c:pt>
                <c:pt idx="6805">
                  <c:v>335.95</c:v>
                </c:pt>
                <c:pt idx="6806">
                  <c:v>335.99999999999994</c:v>
                </c:pt>
                <c:pt idx="6807">
                  <c:v>336.04999999999995</c:v>
                </c:pt>
                <c:pt idx="6808">
                  <c:v>336.09999999999997</c:v>
                </c:pt>
                <c:pt idx="6809">
                  <c:v>336.15</c:v>
                </c:pt>
                <c:pt idx="6810">
                  <c:v>336.2</c:v>
                </c:pt>
                <c:pt idx="6811">
                  <c:v>336.25</c:v>
                </c:pt>
                <c:pt idx="6812">
                  <c:v>336.3</c:v>
                </c:pt>
                <c:pt idx="6813">
                  <c:v>336.35</c:v>
                </c:pt>
                <c:pt idx="6814">
                  <c:v>336.4</c:v>
                </c:pt>
                <c:pt idx="6815">
                  <c:v>336.45</c:v>
                </c:pt>
                <c:pt idx="6816">
                  <c:v>336.49999999999994</c:v>
                </c:pt>
                <c:pt idx="6817">
                  <c:v>336.54999999999995</c:v>
                </c:pt>
                <c:pt idx="6818">
                  <c:v>336.59999999999997</c:v>
                </c:pt>
                <c:pt idx="6819">
                  <c:v>336.65</c:v>
                </c:pt>
                <c:pt idx="6820">
                  <c:v>336.7</c:v>
                </c:pt>
                <c:pt idx="6821">
                  <c:v>336.75</c:v>
                </c:pt>
                <c:pt idx="6822">
                  <c:v>336.79999999999995</c:v>
                </c:pt>
                <c:pt idx="6823">
                  <c:v>336.84999999999997</c:v>
                </c:pt>
                <c:pt idx="6824">
                  <c:v>336.9</c:v>
                </c:pt>
                <c:pt idx="6825">
                  <c:v>336.95</c:v>
                </c:pt>
                <c:pt idx="6826">
                  <c:v>337</c:v>
                </c:pt>
                <c:pt idx="6827">
                  <c:v>337.05</c:v>
                </c:pt>
                <c:pt idx="6828">
                  <c:v>337.1</c:v>
                </c:pt>
                <c:pt idx="6829">
                  <c:v>337.15</c:v>
                </c:pt>
                <c:pt idx="6830">
                  <c:v>337.19999999999993</c:v>
                </c:pt>
                <c:pt idx="6831">
                  <c:v>337.24999999999994</c:v>
                </c:pt>
                <c:pt idx="6832">
                  <c:v>337.29999999999995</c:v>
                </c:pt>
                <c:pt idx="6833">
                  <c:v>337.34999999999997</c:v>
                </c:pt>
                <c:pt idx="6834">
                  <c:v>337.4</c:v>
                </c:pt>
                <c:pt idx="6835">
                  <c:v>337.45</c:v>
                </c:pt>
                <c:pt idx="6836">
                  <c:v>337.5</c:v>
                </c:pt>
                <c:pt idx="6837">
                  <c:v>337.54999999999995</c:v>
                </c:pt>
                <c:pt idx="6838">
                  <c:v>337.59999999999997</c:v>
                </c:pt>
                <c:pt idx="6839">
                  <c:v>337.65</c:v>
                </c:pt>
                <c:pt idx="6840">
                  <c:v>337.7</c:v>
                </c:pt>
                <c:pt idx="6841">
                  <c:v>337.75</c:v>
                </c:pt>
                <c:pt idx="6842">
                  <c:v>337.8</c:v>
                </c:pt>
                <c:pt idx="6843">
                  <c:v>337.85</c:v>
                </c:pt>
                <c:pt idx="6844">
                  <c:v>337.9</c:v>
                </c:pt>
                <c:pt idx="6845">
                  <c:v>337.94999999999993</c:v>
                </c:pt>
                <c:pt idx="6846">
                  <c:v>337.99999999999994</c:v>
                </c:pt>
                <c:pt idx="6847">
                  <c:v>338.04999999999995</c:v>
                </c:pt>
                <c:pt idx="6848">
                  <c:v>338.09999999999997</c:v>
                </c:pt>
                <c:pt idx="6849">
                  <c:v>338.15</c:v>
                </c:pt>
                <c:pt idx="6850">
                  <c:v>338.2</c:v>
                </c:pt>
                <c:pt idx="6851">
                  <c:v>338.25</c:v>
                </c:pt>
                <c:pt idx="6852">
                  <c:v>338.3</c:v>
                </c:pt>
                <c:pt idx="6853">
                  <c:v>338.34999999999997</c:v>
                </c:pt>
                <c:pt idx="6854">
                  <c:v>338.4</c:v>
                </c:pt>
                <c:pt idx="6855">
                  <c:v>338.45</c:v>
                </c:pt>
                <c:pt idx="6856">
                  <c:v>338.5</c:v>
                </c:pt>
                <c:pt idx="6857">
                  <c:v>338.55</c:v>
                </c:pt>
                <c:pt idx="6858">
                  <c:v>338.59999999999997</c:v>
                </c:pt>
                <c:pt idx="6859">
                  <c:v>338.65</c:v>
                </c:pt>
                <c:pt idx="6860">
                  <c:v>338.7</c:v>
                </c:pt>
                <c:pt idx="6861">
                  <c:v>338.74999999999994</c:v>
                </c:pt>
                <c:pt idx="6862">
                  <c:v>338.79999999999995</c:v>
                </c:pt>
                <c:pt idx="6863">
                  <c:v>338.84999999999997</c:v>
                </c:pt>
                <c:pt idx="6864">
                  <c:v>338.9</c:v>
                </c:pt>
                <c:pt idx="6865">
                  <c:v>338.95</c:v>
                </c:pt>
                <c:pt idx="6866">
                  <c:v>339</c:v>
                </c:pt>
                <c:pt idx="6867">
                  <c:v>339.05</c:v>
                </c:pt>
                <c:pt idx="6868">
                  <c:v>339.09999999999997</c:v>
                </c:pt>
                <c:pt idx="6869">
                  <c:v>339.15</c:v>
                </c:pt>
                <c:pt idx="6870">
                  <c:v>339.2</c:v>
                </c:pt>
                <c:pt idx="6871">
                  <c:v>339.25</c:v>
                </c:pt>
                <c:pt idx="6872">
                  <c:v>339.29999999999995</c:v>
                </c:pt>
                <c:pt idx="6873">
                  <c:v>339.34999999999997</c:v>
                </c:pt>
                <c:pt idx="6874">
                  <c:v>339.4</c:v>
                </c:pt>
                <c:pt idx="6875">
                  <c:v>339.45</c:v>
                </c:pt>
                <c:pt idx="6876">
                  <c:v>339.49999999999994</c:v>
                </c:pt>
                <c:pt idx="6877">
                  <c:v>339.54999999999995</c:v>
                </c:pt>
                <c:pt idx="6878">
                  <c:v>339.59999999999997</c:v>
                </c:pt>
                <c:pt idx="6879">
                  <c:v>339.65</c:v>
                </c:pt>
                <c:pt idx="6880">
                  <c:v>339.7</c:v>
                </c:pt>
                <c:pt idx="6881">
                  <c:v>339.75</c:v>
                </c:pt>
                <c:pt idx="6882">
                  <c:v>339.8</c:v>
                </c:pt>
                <c:pt idx="6883">
                  <c:v>339.85</c:v>
                </c:pt>
                <c:pt idx="6884">
                  <c:v>339.9</c:v>
                </c:pt>
                <c:pt idx="6885">
                  <c:v>339.95</c:v>
                </c:pt>
                <c:pt idx="6886">
                  <c:v>339.99999999999994</c:v>
                </c:pt>
                <c:pt idx="6887">
                  <c:v>340.04999999999995</c:v>
                </c:pt>
                <c:pt idx="6888">
                  <c:v>340.09999999999997</c:v>
                </c:pt>
                <c:pt idx="6889">
                  <c:v>340.15</c:v>
                </c:pt>
                <c:pt idx="6890">
                  <c:v>340.2</c:v>
                </c:pt>
                <c:pt idx="6891">
                  <c:v>340.25</c:v>
                </c:pt>
                <c:pt idx="6892">
                  <c:v>340.29999999999995</c:v>
                </c:pt>
                <c:pt idx="6893">
                  <c:v>340.34999999999997</c:v>
                </c:pt>
                <c:pt idx="6894">
                  <c:v>340.4</c:v>
                </c:pt>
                <c:pt idx="6895">
                  <c:v>340.45</c:v>
                </c:pt>
                <c:pt idx="6896">
                  <c:v>340.5</c:v>
                </c:pt>
                <c:pt idx="6897">
                  <c:v>340.55</c:v>
                </c:pt>
                <c:pt idx="6898">
                  <c:v>340.6</c:v>
                </c:pt>
                <c:pt idx="6899">
                  <c:v>340.65</c:v>
                </c:pt>
                <c:pt idx="6900">
                  <c:v>340.69999999999993</c:v>
                </c:pt>
                <c:pt idx="6901">
                  <c:v>340.74999999999994</c:v>
                </c:pt>
                <c:pt idx="6902">
                  <c:v>340.79999999999995</c:v>
                </c:pt>
                <c:pt idx="6903">
                  <c:v>340.84999999999997</c:v>
                </c:pt>
                <c:pt idx="6904">
                  <c:v>340.9</c:v>
                </c:pt>
                <c:pt idx="6905">
                  <c:v>340.95</c:v>
                </c:pt>
                <c:pt idx="6906">
                  <c:v>341</c:v>
                </c:pt>
                <c:pt idx="6907">
                  <c:v>341.04999999999995</c:v>
                </c:pt>
                <c:pt idx="6908">
                  <c:v>341.09999999999997</c:v>
                </c:pt>
                <c:pt idx="6909">
                  <c:v>341.15</c:v>
                </c:pt>
                <c:pt idx="6910">
                  <c:v>341.2</c:v>
                </c:pt>
                <c:pt idx="6911">
                  <c:v>341.25</c:v>
                </c:pt>
                <c:pt idx="6912">
                  <c:v>341.3</c:v>
                </c:pt>
                <c:pt idx="6913">
                  <c:v>341.35</c:v>
                </c:pt>
                <c:pt idx="6914">
                  <c:v>341.4</c:v>
                </c:pt>
                <c:pt idx="6915">
                  <c:v>341.44999999999993</c:v>
                </c:pt>
                <c:pt idx="6916">
                  <c:v>341.49999999999994</c:v>
                </c:pt>
                <c:pt idx="6917">
                  <c:v>341.54999999999995</c:v>
                </c:pt>
                <c:pt idx="6918">
                  <c:v>341.59999999999997</c:v>
                </c:pt>
                <c:pt idx="6919">
                  <c:v>341.65</c:v>
                </c:pt>
                <c:pt idx="6920">
                  <c:v>341.7</c:v>
                </c:pt>
                <c:pt idx="6921">
                  <c:v>341.75</c:v>
                </c:pt>
                <c:pt idx="6922">
                  <c:v>341.79999999999995</c:v>
                </c:pt>
                <c:pt idx="6923">
                  <c:v>341.84999999999997</c:v>
                </c:pt>
                <c:pt idx="6924">
                  <c:v>341.9</c:v>
                </c:pt>
                <c:pt idx="6925">
                  <c:v>341.95</c:v>
                </c:pt>
                <c:pt idx="6926">
                  <c:v>342</c:v>
                </c:pt>
                <c:pt idx="6927">
                  <c:v>342.05</c:v>
                </c:pt>
                <c:pt idx="6928">
                  <c:v>342.1</c:v>
                </c:pt>
                <c:pt idx="6929">
                  <c:v>342.15</c:v>
                </c:pt>
                <c:pt idx="6930">
                  <c:v>342.19999999999993</c:v>
                </c:pt>
                <c:pt idx="6931">
                  <c:v>342.24999999999994</c:v>
                </c:pt>
                <c:pt idx="6932">
                  <c:v>342.29999999999995</c:v>
                </c:pt>
                <c:pt idx="6933">
                  <c:v>342.34999999999997</c:v>
                </c:pt>
                <c:pt idx="6934">
                  <c:v>342.4</c:v>
                </c:pt>
                <c:pt idx="6935">
                  <c:v>342.45</c:v>
                </c:pt>
                <c:pt idx="6936">
                  <c:v>342.5</c:v>
                </c:pt>
                <c:pt idx="6937">
                  <c:v>342.55</c:v>
                </c:pt>
                <c:pt idx="6938">
                  <c:v>342.59999999999997</c:v>
                </c:pt>
                <c:pt idx="6939">
                  <c:v>342.65</c:v>
                </c:pt>
                <c:pt idx="6940">
                  <c:v>342.7</c:v>
                </c:pt>
                <c:pt idx="6941">
                  <c:v>342.75</c:v>
                </c:pt>
                <c:pt idx="6942">
                  <c:v>342.8</c:v>
                </c:pt>
                <c:pt idx="6943">
                  <c:v>342.84999999999997</c:v>
                </c:pt>
                <c:pt idx="6944">
                  <c:v>342.9</c:v>
                </c:pt>
                <c:pt idx="6945">
                  <c:v>342.95</c:v>
                </c:pt>
                <c:pt idx="6946">
                  <c:v>342.99999999999994</c:v>
                </c:pt>
                <c:pt idx="6947">
                  <c:v>343.04999999999995</c:v>
                </c:pt>
                <c:pt idx="6948">
                  <c:v>343.09999999999997</c:v>
                </c:pt>
                <c:pt idx="6949">
                  <c:v>343.15</c:v>
                </c:pt>
                <c:pt idx="6950">
                  <c:v>343.2</c:v>
                </c:pt>
                <c:pt idx="6951">
                  <c:v>343.25</c:v>
                </c:pt>
                <c:pt idx="6952">
                  <c:v>343.3</c:v>
                </c:pt>
                <c:pt idx="6953">
                  <c:v>343.34999999999997</c:v>
                </c:pt>
                <c:pt idx="6954">
                  <c:v>343.4</c:v>
                </c:pt>
                <c:pt idx="6955">
                  <c:v>343.45</c:v>
                </c:pt>
                <c:pt idx="6956">
                  <c:v>343.5</c:v>
                </c:pt>
                <c:pt idx="6957">
                  <c:v>343.54999999999995</c:v>
                </c:pt>
                <c:pt idx="6958">
                  <c:v>343.59999999999997</c:v>
                </c:pt>
                <c:pt idx="6959">
                  <c:v>343.65</c:v>
                </c:pt>
                <c:pt idx="6960">
                  <c:v>343.7</c:v>
                </c:pt>
                <c:pt idx="6961">
                  <c:v>343.74999999999994</c:v>
                </c:pt>
                <c:pt idx="6962">
                  <c:v>343.79999999999995</c:v>
                </c:pt>
                <c:pt idx="6963">
                  <c:v>343.84999999999997</c:v>
                </c:pt>
                <c:pt idx="6964">
                  <c:v>343.9</c:v>
                </c:pt>
                <c:pt idx="6965">
                  <c:v>343.95</c:v>
                </c:pt>
                <c:pt idx="6966">
                  <c:v>344</c:v>
                </c:pt>
                <c:pt idx="6967">
                  <c:v>344.05</c:v>
                </c:pt>
                <c:pt idx="6968">
                  <c:v>344.1</c:v>
                </c:pt>
                <c:pt idx="6969">
                  <c:v>344.15</c:v>
                </c:pt>
                <c:pt idx="6970">
                  <c:v>344.2</c:v>
                </c:pt>
                <c:pt idx="6971">
                  <c:v>344.24999999999994</c:v>
                </c:pt>
                <c:pt idx="6972">
                  <c:v>344.29999999999995</c:v>
                </c:pt>
                <c:pt idx="6973">
                  <c:v>344.34999999999997</c:v>
                </c:pt>
                <c:pt idx="6974">
                  <c:v>344.4</c:v>
                </c:pt>
                <c:pt idx="6975">
                  <c:v>344.45</c:v>
                </c:pt>
                <c:pt idx="6976">
                  <c:v>344.5</c:v>
                </c:pt>
                <c:pt idx="6977">
                  <c:v>344.54999999999995</c:v>
                </c:pt>
                <c:pt idx="6978">
                  <c:v>344.59999999999997</c:v>
                </c:pt>
                <c:pt idx="6979">
                  <c:v>344.65</c:v>
                </c:pt>
                <c:pt idx="6980">
                  <c:v>344.7</c:v>
                </c:pt>
                <c:pt idx="6981">
                  <c:v>344.75</c:v>
                </c:pt>
                <c:pt idx="6982">
                  <c:v>344.8</c:v>
                </c:pt>
                <c:pt idx="6983">
                  <c:v>344.85</c:v>
                </c:pt>
                <c:pt idx="6984">
                  <c:v>344.9</c:v>
                </c:pt>
                <c:pt idx="6985">
                  <c:v>344.94999999999993</c:v>
                </c:pt>
                <c:pt idx="6986">
                  <c:v>344.99999999999994</c:v>
                </c:pt>
                <c:pt idx="6987">
                  <c:v>345.04999999999995</c:v>
                </c:pt>
                <c:pt idx="6988">
                  <c:v>345.09999999999997</c:v>
                </c:pt>
                <c:pt idx="6989">
                  <c:v>345.15</c:v>
                </c:pt>
                <c:pt idx="6990">
                  <c:v>345.2</c:v>
                </c:pt>
                <c:pt idx="6991">
                  <c:v>345.25</c:v>
                </c:pt>
                <c:pt idx="6992">
                  <c:v>345.29999999999995</c:v>
                </c:pt>
                <c:pt idx="6993">
                  <c:v>345.34999999999997</c:v>
                </c:pt>
                <c:pt idx="6994">
                  <c:v>345.4</c:v>
                </c:pt>
                <c:pt idx="6995">
                  <c:v>345.45</c:v>
                </c:pt>
                <c:pt idx="6996">
                  <c:v>345.5</c:v>
                </c:pt>
                <c:pt idx="6997">
                  <c:v>345.55</c:v>
                </c:pt>
                <c:pt idx="6998">
                  <c:v>345.6</c:v>
                </c:pt>
                <c:pt idx="6999">
                  <c:v>345.65</c:v>
                </c:pt>
                <c:pt idx="7000">
                  <c:v>345.69999999999993</c:v>
                </c:pt>
                <c:pt idx="7001">
                  <c:v>345.74999999999994</c:v>
                </c:pt>
                <c:pt idx="7002">
                  <c:v>345.79999999999995</c:v>
                </c:pt>
                <c:pt idx="7003">
                  <c:v>345.84999999999997</c:v>
                </c:pt>
                <c:pt idx="7004">
                  <c:v>345.9</c:v>
                </c:pt>
                <c:pt idx="7005">
                  <c:v>345.95</c:v>
                </c:pt>
                <c:pt idx="7006">
                  <c:v>346</c:v>
                </c:pt>
                <c:pt idx="7007">
                  <c:v>346.05</c:v>
                </c:pt>
                <c:pt idx="7008">
                  <c:v>346.09999999999997</c:v>
                </c:pt>
                <c:pt idx="7009">
                  <c:v>346.15</c:v>
                </c:pt>
                <c:pt idx="7010">
                  <c:v>346.2</c:v>
                </c:pt>
                <c:pt idx="7011">
                  <c:v>346.25</c:v>
                </c:pt>
                <c:pt idx="7012">
                  <c:v>346.3</c:v>
                </c:pt>
                <c:pt idx="7013">
                  <c:v>346.34999999999997</c:v>
                </c:pt>
                <c:pt idx="7014">
                  <c:v>346.4</c:v>
                </c:pt>
                <c:pt idx="7015">
                  <c:v>346.45</c:v>
                </c:pt>
                <c:pt idx="7016">
                  <c:v>346.49999999999994</c:v>
                </c:pt>
                <c:pt idx="7017">
                  <c:v>346.54999999999995</c:v>
                </c:pt>
                <c:pt idx="7018">
                  <c:v>346.59999999999997</c:v>
                </c:pt>
                <c:pt idx="7019">
                  <c:v>346.65</c:v>
                </c:pt>
                <c:pt idx="7020">
                  <c:v>346.7</c:v>
                </c:pt>
                <c:pt idx="7021">
                  <c:v>346.75</c:v>
                </c:pt>
                <c:pt idx="7022">
                  <c:v>346.8</c:v>
                </c:pt>
                <c:pt idx="7023">
                  <c:v>346.84999999999997</c:v>
                </c:pt>
                <c:pt idx="7024">
                  <c:v>346.9</c:v>
                </c:pt>
                <c:pt idx="7025">
                  <c:v>346.95</c:v>
                </c:pt>
                <c:pt idx="7026">
                  <c:v>347</c:v>
                </c:pt>
                <c:pt idx="7027">
                  <c:v>347.04999999999995</c:v>
                </c:pt>
                <c:pt idx="7028">
                  <c:v>347.09999999999997</c:v>
                </c:pt>
                <c:pt idx="7029">
                  <c:v>347.15</c:v>
                </c:pt>
                <c:pt idx="7030">
                  <c:v>347.2</c:v>
                </c:pt>
                <c:pt idx="7031">
                  <c:v>347.24999999999994</c:v>
                </c:pt>
                <c:pt idx="7032">
                  <c:v>347.29999999999995</c:v>
                </c:pt>
                <c:pt idx="7033">
                  <c:v>347.34999999999997</c:v>
                </c:pt>
                <c:pt idx="7034">
                  <c:v>347.4</c:v>
                </c:pt>
                <c:pt idx="7035">
                  <c:v>347.45</c:v>
                </c:pt>
                <c:pt idx="7036">
                  <c:v>347.5</c:v>
                </c:pt>
                <c:pt idx="7037">
                  <c:v>347.55</c:v>
                </c:pt>
                <c:pt idx="7038">
                  <c:v>347.59999999999997</c:v>
                </c:pt>
                <c:pt idx="7039">
                  <c:v>347.65</c:v>
                </c:pt>
                <c:pt idx="7040">
                  <c:v>347.7</c:v>
                </c:pt>
                <c:pt idx="7041">
                  <c:v>347.74999999999994</c:v>
                </c:pt>
                <c:pt idx="7042">
                  <c:v>347.79999999999995</c:v>
                </c:pt>
                <c:pt idx="7043">
                  <c:v>347.84999999999997</c:v>
                </c:pt>
                <c:pt idx="7044">
                  <c:v>347.9</c:v>
                </c:pt>
                <c:pt idx="7045">
                  <c:v>347.95</c:v>
                </c:pt>
                <c:pt idx="7046">
                  <c:v>347.99999999999994</c:v>
                </c:pt>
                <c:pt idx="7047">
                  <c:v>348.04999999999995</c:v>
                </c:pt>
                <c:pt idx="7048">
                  <c:v>348.09999999999997</c:v>
                </c:pt>
                <c:pt idx="7049">
                  <c:v>348.15</c:v>
                </c:pt>
                <c:pt idx="7050">
                  <c:v>348.2</c:v>
                </c:pt>
                <c:pt idx="7051">
                  <c:v>348.25</c:v>
                </c:pt>
                <c:pt idx="7052">
                  <c:v>348.3</c:v>
                </c:pt>
                <c:pt idx="7053">
                  <c:v>348.35</c:v>
                </c:pt>
                <c:pt idx="7054">
                  <c:v>348.4</c:v>
                </c:pt>
                <c:pt idx="7055">
                  <c:v>348.44999999999993</c:v>
                </c:pt>
                <c:pt idx="7056">
                  <c:v>348.49999999999994</c:v>
                </c:pt>
                <c:pt idx="7057">
                  <c:v>348.54999999999995</c:v>
                </c:pt>
                <c:pt idx="7058">
                  <c:v>348.59999999999997</c:v>
                </c:pt>
                <c:pt idx="7059">
                  <c:v>348.65</c:v>
                </c:pt>
                <c:pt idx="7060">
                  <c:v>348.7</c:v>
                </c:pt>
                <c:pt idx="7061">
                  <c:v>348.75</c:v>
                </c:pt>
                <c:pt idx="7062">
                  <c:v>348.79999999999995</c:v>
                </c:pt>
                <c:pt idx="7063">
                  <c:v>348.84999999999997</c:v>
                </c:pt>
                <c:pt idx="7064">
                  <c:v>348.9</c:v>
                </c:pt>
                <c:pt idx="7065">
                  <c:v>348.95</c:v>
                </c:pt>
                <c:pt idx="7066">
                  <c:v>349</c:v>
                </c:pt>
                <c:pt idx="7067">
                  <c:v>349.05</c:v>
                </c:pt>
                <c:pt idx="7068">
                  <c:v>349.1</c:v>
                </c:pt>
                <c:pt idx="7069">
                  <c:v>349.15</c:v>
                </c:pt>
                <c:pt idx="7070">
                  <c:v>349.19999999999993</c:v>
                </c:pt>
                <c:pt idx="7071">
                  <c:v>349.24999999999994</c:v>
                </c:pt>
                <c:pt idx="7072">
                  <c:v>349.29999999999995</c:v>
                </c:pt>
                <c:pt idx="7073">
                  <c:v>349.34999999999997</c:v>
                </c:pt>
                <c:pt idx="7074">
                  <c:v>349.4</c:v>
                </c:pt>
                <c:pt idx="7075">
                  <c:v>349.45</c:v>
                </c:pt>
                <c:pt idx="7076">
                  <c:v>349.5</c:v>
                </c:pt>
                <c:pt idx="7077">
                  <c:v>349.54999999999995</c:v>
                </c:pt>
                <c:pt idx="7078">
                  <c:v>349.59999999999997</c:v>
                </c:pt>
                <c:pt idx="7079">
                  <c:v>349.65</c:v>
                </c:pt>
                <c:pt idx="7080">
                  <c:v>349.7</c:v>
                </c:pt>
                <c:pt idx="7081">
                  <c:v>349.75</c:v>
                </c:pt>
                <c:pt idx="7082">
                  <c:v>349.8</c:v>
                </c:pt>
                <c:pt idx="7083">
                  <c:v>349.85</c:v>
                </c:pt>
                <c:pt idx="7084">
                  <c:v>349.9</c:v>
                </c:pt>
                <c:pt idx="7085">
                  <c:v>349.94999999999993</c:v>
                </c:pt>
                <c:pt idx="7086">
                  <c:v>349.99999999999994</c:v>
                </c:pt>
                <c:pt idx="7087">
                  <c:v>350.04999999999995</c:v>
                </c:pt>
                <c:pt idx="7088">
                  <c:v>350.09999999999997</c:v>
                </c:pt>
                <c:pt idx="7089">
                  <c:v>350.15</c:v>
                </c:pt>
                <c:pt idx="7090">
                  <c:v>350.2</c:v>
                </c:pt>
                <c:pt idx="7091">
                  <c:v>350.25</c:v>
                </c:pt>
                <c:pt idx="7092">
                  <c:v>350.3</c:v>
                </c:pt>
                <c:pt idx="7093">
                  <c:v>350.34999999999997</c:v>
                </c:pt>
                <c:pt idx="7094">
                  <c:v>350.4</c:v>
                </c:pt>
                <c:pt idx="7095">
                  <c:v>350.45</c:v>
                </c:pt>
                <c:pt idx="7096">
                  <c:v>350.5</c:v>
                </c:pt>
                <c:pt idx="7097">
                  <c:v>350.55</c:v>
                </c:pt>
                <c:pt idx="7098">
                  <c:v>350.59999999999997</c:v>
                </c:pt>
                <c:pt idx="7099">
                  <c:v>350.65</c:v>
                </c:pt>
                <c:pt idx="7100">
                  <c:v>350.7</c:v>
                </c:pt>
                <c:pt idx="7101">
                  <c:v>350.74999999999994</c:v>
                </c:pt>
                <c:pt idx="7102">
                  <c:v>350.79999999999995</c:v>
                </c:pt>
                <c:pt idx="7103">
                  <c:v>350.84999999999997</c:v>
                </c:pt>
                <c:pt idx="7104">
                  <c:v>350.9</c:v>
                </c:pt>
                <c:pt idx="7105">
                  <c:v>350.95</c:v>
                </c:pt>
                <c:pt idx="7106">
                  <c:v>351</c:v>
                </c:pt>
                <c:pt idx="7107">
                  <c:v>351.05</c:v>
                </c:pt>
                <c:pt idx="7108">
                  <c:v>351.09999999999997</c:v>
                </c:pt>
                <c:pt idx="7109">
                  <c:v>351.15</c:v>
                </c:pt>
                <c:pt idx="7110">
                  <c:v>351.2</c:v>
                </c:pt>
                <c:pt idx="7111">
                  <c:v>351.25</c:v>
                </c:pt>
                <c:pt idx="7112">
                  <c:v>351.29999999999995</c:v>
                </c:pt>
                <c:pt idx="7113">
                  <c:v>351.34999999999997</c:v>
                </c:pt>
                <c:pt idx="7114">
                  <c:v>351.4</c:v>
                </c:pt>
                <c:pt idx="7115">
                  <c:v>351.45</c:v>
                </c:pt>
                <c:pt idx="7116">
                  <c:v>351.49999999999994</c:v>
                </c:pt>
                <c:pt idx="7117">
                  <c:v>351.54999999999995</c:v>
                </c:pt>
                <c:pt idx="7118">
                  <c:v>351.59999999999997</c:v>
                </c:pt>
                <c:pt idx="7119">
                  <c:v>351.65</c:v>
                </c:pt>
                <c:pt idx="7120">
                  <c:v>351.7</c:v>
                </c:pt>
                <c:pt idx="7121">
                  <c:v>351.75</c:v>
                </c:pt>
                <c:pt idx="7122">
                  <c:v>351.8</c:v>
                </c:pt>
                <c:pt idx="7123">
                  <c:v>351.85</c:v>
                </c:pt>
                <c:pt idx="7124">
                  <c:v>351.9</c:v>
                </c:pt>
                <c:pt idx="7125">
                  <c:v>351.95</c:v>
                </c:pt>
                <c:pt idx="7126">
                  <c:v>351.99999999999994</c:v>
                </c:pt>
                <c:pt idx="7127">
                  <c:v>352.04999999999995</c:v>
                </c:pt>
                <c:pt idx="7128">
                  <c:v>352.09999999999997</c:v>
                </c:pt>
                <c:pt idx="7129">
                  <c:v>352.15</c:v>
                </c:pt>
                <c:pt idx="7130">
                  <c:v>352.2</c:v>
                </c:pt>
                <c:pt idx="7131">
                  <c:v>352.25</c:v>
                </c:pt>
                <c:pt idx="7132">
                  <c:v>352.29999999999995</c:v>
                </c:pt>
                <c:pt idx="7133">
                  <c:v>352.34999999999997</c:v>
                </c:pt>
                <c:pt idx="7134">
                  <c:v>352.4</c:v>
                </c:pt>
                <c:pt idx="7135">
                  <c:v>352.45</c:v>
                </c:pt>
                <c:pt idx="7136">
                  <c:v>352.5</c:v>
                </c:pt>
                <c:pt idx="7137">
                  <c:v>352.55</c:v>
                </c:pt>
                <c:pt idx="7138">
                  <c:v>352.6</c:v>
                </c:pt>
                <c:pt idx="7139">
                  <c:v>352.65</c:v>
                </c:pt>
                <c:pt idx="7140">
                  <c:v>352.69999999999993</c:v>
                </c:pt>
                <c:pt idx="7141">
                  <c:v>352.74999999999994</c:v>
                </c:pt>
                <c:pt idx="7142">
                  <c:v>352.79999999999995</c:v>
                </c:pt>
                <c:pt idx="7143">
                  <c:v>352.84999999999997</c:v>
                </c:pt>
                <c:pt idx="7144">
                  <c:v>352.9</c:v>
                </c:pt>
                <c:pt idx="7145">
                  <c:v>352.95</c:v>
                </c:pt>
                <c:pt idx="7146">
                  <c:v>353</c:v>
                </c:pt>
                <c:pt idx="7147">
                  <c:v>353.04999999999995</c:v>
                </c:pt>
                <c:pt idx="7148">
                  <c:v>353.09999999999997</c:v>
                </c:pt>
                <c:pt idx="7149">
                  <c:v>353.15</c:v>
                </c:pt>
                <c:pt idx="7150">
                  <c:v>353.2</c:v>
                </c:pt>
                <c:pt idx="7151">
                  <c:v>353.25</c:v>
                </c:pt>
                <c:pt idx="7152">
                  <c:v>353.3</c:v>
                </c:pt>
                <c:pt idx="7153">
                  <c:v>353.35</c:v>
                </c:pt>
                <c:pt idx="7154">
                  <c:v>353.4</c:v>
                </c:pt>
                <c:pt idx="7155">
                  <c:v>353.44999999999993</c:v>
                </c:pt>
                <c:pt idx="7156">
                  <c:v>353.49999999999994</c:v>
                </c:pt>
                <c:pt idx="7157">
                  <c:v>353.54999999999995</c:v>
                </c:pt>
                <c:pt idx="7158">
                  <c:v>353.59999999999997</c:v>
                </c:pt>
                <c:pt idx="7159">
                  <c:v>353.65</c:v>
                </c:pt>
                <c:pt idx="7160">
                  <c:v>353.7</c:v>
                </c:pt>
                <c:pt idx="7161">
                  <c:v>353.75</c:v>
                </c:pt>
                <c:pt idx="7162">
                  <c:v>353.79999999999995</c:v>
                </c:pt>
                <c:pt idx="7163">
                  <c:v>353.84999999999997</c:v>
                </c:pt>
                <c:pt idx="7164">
                  <c:v>353.9</c:v>
                </c:pt>
                <c:pt idx="7165">
                  <c:v>353.95</c:v>
                </c:pt>
                <c:pt idx="7166">
                  <c:v>354</c:v>
                </c:pt>
                <c:pt idx="7167">
                  <c:v>354.05</c:v>
                </c:pt>
                <c:pt idx="7168">
                  <c:v>354.09999999999997</c:v>
                </c:pt>
                <c:pt idx="7169">
                  <c:v>354.15</c:v>
                </c:pt>
                <c:pt idx="7170">
                  <c:v>354.19999999999993</c:v>
                </c:pt>
                <c:pt idx="7171">
                  <c:v>354.24999999999994</c:v>
                </c:pt>
                <c:pt idx="7172">
                  <c:v>354.29999999999995</c:v>
                </c:pt>
                <c:pt idx="7173">
                  <c:v>354.34999999999997</c:v>
                </c:pt>
                <c:pt idx="7174">
                  <c:v>354.4</c:v>
                </c:pt>
                <c:pt idx="7175">
                  <c:v>354.45</c:v>
                </c:pt>
                <c:pt idx="7176">
                  <c:v>354.5</c:v>
                </c:pt>
                <c:pt idx="7177">
                  <c:v>354.55</c:v>
                </c:pt>
                <c:pt idx="7178">
                  <c:v>354.59999999999997</c:v>
                </c:pt>
                <c:pt idx="7179">
                  <c:v>354.65</c:v>
                </c:pt>
                <c:pt idx="7180">
                  <c:v>354.7</c:v>
                </c:pt>
                <c:pt idx="7181">
                  <c:v>354.75</c:v>
                </c:pt>
                <c:pt idx="7182">
                  <c:v>354.79999999999995</c:v>
                </c:pt>
                <c:pt idx="7183">
                  <c:v>354.84999999999997</c:v>
                </c:pt>
                <c:pt idx="7184">
                  <c:v>354.9</c:v>
                </c:pt>
                <c:pt idx="7185">
                  <c:v>354.95</c:v>
                </c:pt>
                <c:pt idx="7186">
                  <c:v>354.99999999999994</c:v>
                </c:pt>
                <c:pt idx="7187">
                  <c:v>355.04999999999995</c:v>
                </c:pt>
                <c:pt idx="7188">
                  <c:v>355.09999999999997</c:v>
                </c:pt>
                <c:pt idx="7189">
                  <c:v>355.15</c:v>
                </c:pt>
                <c:pt idx="7190">
                  <c:v>355.2</c:v>
                </c:pt>
                <c:pt idx="7191">
                  <c:v>355.25</c:v>
                </c:pt>
                <c:pt idx="7192">
                  <c:v>355.3</c:v>
                </c:pt>
                <c:pt idx="7193">
                  <c:v>355.34999999999997</c:v>
                </c:pt>
                <c:pt idx="7194">
                  <c:v>355.4</c:v>
                </c:pt>
                <c:pt idx="7195">
                  <c:v>355.45</c:v>
                </c:pt>
                <c:pt idx="7196">
                  <c:v>355.49999999999994</c:v>
                </c:pt>
                <c:pt idx="7197">
                  <c:v>355.54999999999995</c:v>
                </c:pt>
                <c:pt idx="7198">
                  <c:v>355.59999999999997</c:v>
                </c:pt>
                <c:pt idx="7199">
                  <c:v>355.65</c:v>
                </c:pt>
                <c:pt idx="7200">
                  <c:v>355.7</c:v>
                </c:pt>
                <c:pt idx="7201">
                  <c:v>355.74999999999994</c:v>
                </c:pt>
                <c:pt idx="7202">
                  <c:v>355.79999999999995</c:v>
                </c:pt>
                <c:pt idx="7203">
                  <c:v>355.84999999999997</c:v>
                </c:pt>
                <c:pt idx="7204">
                  <c:v>355.9</c:v>
                </c:pt>
                <c:pt idx="7205">
                  <c:v>355.95</c:v>
                </c:pt>
                <c:pt idx="7206">
                  <c:v>356</c:v>
                </c:pt>
                <c:pt idx="7207">
                  <c:v>356.05</c:v>
                </c:pt>
                <c:pt idx="7208">
                  <c:v>356.1</c:v>
                </c:pt>
                <c:pt idx="7209">
                  <c:v>356.15</c:v>
                </c:pt>
                <c:pt idx="7210">
                  <c:v>356.2</c:v>
                </c:pt>
                <c:pt idx="7211">
                  <c:v>356.24999999999994</c:v>
                </c:pt>
                <c:pt idx="7212">
                  <c:v>356.29999999999995</c:v>
                </c:pt>
                <c:pt idx="7213">
                  <c:v>356.34999999999997</c:v>
                </c:pt>
                <c:pt idx="7214">
                  <c:v>356.4</c:v>
                </c:pt>
                <c:pt idx="7215">
                  <c:v>356.45</c:v>
                </c:pt>
                <c:pt idx="7216">
                  <c:v>356.5</c:v>
                </c:pt>
                <c:pt idx="7217">
                  <c:v>356.54999999999995</c:v>
                </c:pt>
                <c:pt idx="7218">
                  <c:v>356.59999999999997</c:v>
                </c:pt>
                <c:pt idx="7219">
                  <c:v>356.65</c:v>
                </c:pt>
                <c:pt idx="7220">
                  <c:v>356.7</c:v>
                </c:pt>
                <c:pt idx="7221">
                  <c:v>356.75</c:v>
                </c:pt>
                <c:pt idx="7222">
                  <c:v>356.8</c:v>
                </c:pt>
                <c:pt idx="7223">
                  <c:v>356.85</c:v>
                </c:pt>
                <c:pt idx="7224">
                  <c:v>356.9</c:v>
                </c:pt>
                <c:pt idx="7225">
                  <c:v>356.94999999999993</c:v>
                </c:pt>
                <c:pt idx="7226">
                  <c:v>356.99999999999994</c:v>
                </c:pt>
                <c:pt idx="7227">
                  <c:v>357.04999999999995</c:v>
                </c:pt>
                <c:pt idx="7228">
                  <c:v>357.09999999999997</c:v>
                </c:pt>
                <c:pt idx="7229">
                  <c:v>357.15</c:v>
                </c:pt>
                <c:pt idx="7230">
                  <c:v>357.2</c:v>
                </c:pt>
                <c:pt idx="7231">
                  <c:v>357.25</c:v>
                </c:pt>
                <c:pt idx="7232">
                  <c:v>357.29999999999995</c:v>
                </c:pt>
                <c:pt idx="7233">
                  <c:v>357.34999999999997</c:v>
                </c:pt>
                <c:pt idx="7234">
                  <c:v>357.4</c:v>
                </c:pt>
                <c:pt idx="7235">
                  <c:v>357.45</c:v>
                </c:pt>
                <c:pt idx="7236">
                  <c:v>357.5</c:v>
                </c:pt>
                <c:pt idx="7237">
                  <c:v>357.55</c:v>
                </c:pt>
                <c:pt idx="7238">
                  <c:v>357.6</c:v>
                </c:pt>
                <c:pt idx="7239">
                  <c:v>357.65</c:v>
                </c:pt>
                <c:pt idx="7240">
                  <c:v>357.69999999999993</c:v>
                </c:pt>
                <c:pt idx="7241">
                  <c:v>357.74999999999994</c:v>
                </c:pt>
                <c:pt idx="7242">
                  <c:v>357.79999999999995</c:v>
                </c:pt>
                <c:pt idx="7243">
                  <c:v>357.84999999999997</c:v>
                </c:pt>
                <c:pt idx="7244">
                  <c:v>357.9</c:v>
                </c:pt>
                <c:pt idx="7245">
                  <c:v>357.95</c:v>
                </c:pt>
                <c:pt idx="7246">
                  <c:v>358</c:v>
                </c:pt>
                <c:pt idx="7247">
                  <c:v>358.05</c:v>
                </c:pt>
                <c:pt idx="7248">
                  <c:v>358.09999999999997</c:v>
                </c:pt>
                <c:pt idx="7249">
                  <c:v>358.15</c:v>
                </c:pt>
                <c:pt idx="7250">
                  <c:v>358.2</c:v>
                </c:pt>
                <c:pt idx="7251">
                  <c:v>358.25</c:v>
                </c:pt>
                <c:pt idx="7252">
                  <c:v>358.3</c:v>
                </c:pt>
                <c:pt idx="7253">
                  <c:v>358.34999999999997</c:v>
                </c:pt>
                <c:pt idx="7254">
                  <c:v>358.4</c:v>
                </c:pt>
                <c:pt idx="7255">
                  <c:v>358.45</c:v>
                </c:pt>
                <c:pt idx="7256">
                  <c:v>358.49999999999994</c:v>
                </c:pt>
                <c:pt idx="7257">
                  <c:v>358.54999999999995</c:v>
                </c:pt>
                <c:pt idx="7258">
                  <c:v>358.59999999999997</c:v>
                </c:pt>
                <c:pt idx="7259">
                  <c:v>358.65</c:v>
                </c:pt>
                <c:pt idx="7260">
                  <c:v>358.7</c:v>
                </c:pt>
                <c:pt idx="7261">
                  <c:v>358.75</c:v>
                </c:pt>
                <c:pt idx="7262">
                  <c:v>358.8</c:v>
                </c:pt>
                <c:pt idx="7263">
                  <c:v>358.84999999999997</c:v>
                </c:pt>
                <c:pt idx="7264">
                  <c:v>358.9</c:v>
                </c:pt>
                <c:pt idx="7265">
                  <c:v>358.95</c:v>
                </c:pt>
                <c:pt idx="7266">
                  <c:v>359</c:v>
                </c:pt>
                <c:pt idx="7267">
                  <c:v>359.04999999999995</c:v>
                </c:pt>
                <c:pt idx="7268">
                  <c:v>359.09999999999997</c:v>
                </c:pt>
                <c:pt idx="7269">
                  <c:v>359.15</c:v>
                </c:pt>
                <c:pt idx="7270">
                  <c:v>359.2</c:v>
                </c:pt>
                <c:pt idx="7271">
                  <c:v>359.24999999999994</c:v>
                </c:pt>
                <c:pt idx="7272">
                  <c:v>359.29999999999995</c:v>
                </c:pt>
                <c:pt idx="7273">
                  <c:v>359.34999999999997</c:v>
                </c:pt>
                <c:pt idx="7274">
                  <c:v>359.4</c:v>
                </c:pt>
                <c:pt idx="7275">
                  <c:v>359.45</c:v>
                </c:pt>
                <c:pt idx="7276">
                  <c:v>359.5</c:v>
                </c:pt>
                <c:pt idx="7277">
                  <c:v>359.55</c:v>
                </c:pt>
                <c:pt idx="7278">
                  <c:v>359.6</c:v>
                </c:pt>
                <c:pt idx="7279">
                  <c:v>359.65</c:v>
                </c:pt>
                <c:pt idx="7280">
                  <c:v>359.7</c:v>
                </c:pt>
                <c:pt idx="7281">
                  <c:v>359.74999999999994</c:v>
                </c:pt>
                <c:pt idx="7282">
                  <c:v>359.79999999999995</c:v>
                </c:pt>
                <c:pt idx="7283">
                  <c:v>359.84999999999997</c:v>
                </c:pt>
                <c:pt idx="7284">
                  <c:v>359.9</c:v>
                </c:pt>
                <c:pt idx="7285">
                  <c:v>359.95</c:v>
                </c:pt>
                <c:pt idx="7286">
                  <c:v>360</c:v>
                </c:pt>
                <c:pt idx="7287">
                  <c:v>360.04999999999995</c:v>
                </c:pt>
                <c:pt idx="7288">
                  <c:v>360.09999999999997</c:v>
                </c:pt>
                <c:pt idx="7289">
                  <c:v>360.15</c:v>
                </c:pt>
                <c:pt idx="7290">
                  <c:v>360.2</c:v>
                </c:pt>
                <c:pt idx="7291">
                  <c:v>360.25</c:v>
                </c:pt>
                <c:pt idx="7292">
                  <c:v>360.3</c:v>
                </c:pt>
                <c:pt idx="7293">
                  <c:v>360.35</c:v>
                </c:pt>
                <c:pt idx="7294">
                  <c:v>360.4</c:v>
                </c:pt>
                <c:pt idx="7295">
                  <c:v>360.44999999999993</c:v>
                </c:pt>
                <c:pt idx="7296">
                  <c:v>360.49999999999994</c:v>
                </c:pt>
                <c:pt idx="7297">
                  <c:v>360.54999999999995</c:v>
                </c:pt>
                <c:pt idx="7298">
                  <c:v>360.59999999999997</c:v>
                </c:pt>
                <c:pt idx="7299">
                  <c:v>360.65</c:v>
                </c:pt>
                <c:pt idx="7300">
                  <c:v>360.7</c:v>
                </c:pt>
                <c:pt idx="7301">
                  <c:v>360.75</c:v>
                </c:pt>
                <c:pt idx="7302">
                  <c:v>360.79999999999995</c:v>
                </c:pt>
                <c:pt idx="7303">
                  <c:v>360.84999999999997</c:v>
                </c:pt>
                <c:pt idx="7304">
                  <c:v>360.9</c:v>
                </c:pt>
                <c:pt idx="7305">
                  <c:v>360.95</c:v>
                </c:pt>
                <c:pt idx="7306">
                  <c:v>361</c:v>
                </c:pt>
                <c:pt idx="7307">
                  <c:v>361.05</c:v>
                </c:pt>
                <c:pt idx="7308">
                  <c:v>361.1</c:v>
                </c:pt>
                <c:pt idx="7309">
                  <c:v>361.15</c:v>
                </c:pt>
                <c:pt idx="7310">
                  <c:v>361.19999999999993</c:v>
                </c:pt>
                <c:pt idx="7311">
                  <c:v>361.24999999999994</c:v>
                </c:pt>
                <c:pt idx="7312">
                  <c:v>361.29999999999995</c:v>
                </c:pt>
                <c:pt idx="7313">
                  <c:v>361.34999999999997</c:v>
                </c:pt>
                <c:pt idx="7314">
                  <c:v>361.4</c:v>
                </c:pt>
                <c:pt idx="7315">
                  <c:v>361.45</c:v>
                </c:pt>
                <c:pt idx="7316">
                  <c:v>361.5</c:v>
                </c:pt>
                <c:pt idx="7317">
                  <c:v>361.54999999999995</c:v>
                </c:pt>
                <c:pt idx="7318">
                  <c:v>361.59999999999997</c:v>
                </c:pt>
                <c:pt idx="7319">
                  <c:v>361.65</c:v>
                </c:pt>
                <c:pt idx="7320">
                  <c:v>361.7</c:v>
                </c:pt>
                <c:pt idx="7321">
                  <c:v>361.75</c:v>
                </c:pt>
                <c:pt idx="7322">
                  <c:v>361.8</c:v>
                </c:pt>
                <c:pt idx="7323">
                  <c:v>361.84999999999997</c:v>
                </c:pt>
                <c:pt idx="7324">
                  <c:v>361.9</c:v>
                </c:pt>
                <c:pt idx="7325">
                  <c:v>361.94999999999993</c:v>
                </c:pt>
                <c:pt idx="7326">
                  <c:v>361.99999999999994</c:v>
                </c:pt>
                <c:pt idx="7327">
                  <c:v>362.04999999999995</c:v>
                </c:pt>
                <c:pt idx="7328">
                  <c:v>362.09999999999997</c:v>
                </c:pt>
                <c:pt idx="7329">
                  <c:v>362.15</c:v>
                </c:pt>
                <c:pt idx="7330">
                  <c:v>362.2</c:v>
                </c:pt>
                <c:pt idx="7331">
                  <c:v>362.25</c:v>
                </c:pt>
                <c:pt idx="7332">
                  <c:v>362.3</c:v>
                </c:pt>
                <c:pt idx="7333">
                  <c:v>362.34999999999997</c:v>
                </c:pt>
                <c:pt idx="7334">
                  <c:v>362.4</c:v>
                </c:pt>
                <c:pt idx="7335">
                  <c:v>362.45</c:v>
                </c:pt>
                <c:pt idx="7336">
                  <c:v>362.5</c:v>
                </c:pt>
                <c:pt idx="7337">
                  <c:v>362.54999999999995</c:v>
                </c:pt>
                <c:pt idx="7338">
                  <c:v>362.59999999999997</c:v>
                </c:pt>
                <c:pt idx="7339">
                  <c:v>362.65</c:v>
                </c:pt>
                <c:pt idx="7340">
                  <c:v>362.7</c:v>
                </c:pt>
                <c:pt idx="7341">
                  <c:v>362.74999999999994</c:v>
                </c:pt>
                <c:pt idx="7342">
                  <c:v>362.79999999999995</c:v>
                </c:pt>
                <c:pt idx="7343">
                  <c:v>362.84999999999997</c:v>
                </c:pt>
                <c:pt idx="7344">
                  <c:v>362.9</c:v>
                </c:pt>
                <c:pt idx="7345">
                  <c:v>362.95</c:v>
                </c:pt>
                <c:pt idx="7346">
                  <c:v>363</c:v>
                </c:pt>
                <c:pt idx="7347">
                  <c:v>363.05</c:v>
                </c:pt>
                <c:pt idx="7348">
                  <c:v>363.09999999999997</c:v>
                </c:pt>
                <c:pt idx="7349">
                  <c:v>363.15</c:v>
                </c:pt>
                <c:pt idx="7350">
                  <c:v>363.2</c:v>
                </c:pt>
                <c:pt idx="7351">
                  <c:v>363.24999999999994</c:v>
                </c:pt>
                <c:pt idx="7352">
                  <c:v>363.29999999999995</c:v>
                </c:pt>
                <c:pt idx="7353">
                  <c:v>363.34999999999997</c:v>
                </c:pt>
                <c:pt idx="7354">
                  <c:v>363.4</c:v>
                </c:pt>
                <c:pt idx="7355">
                  <c:v>363.45</c:v>
                </c:pt>
                <c:pt idx="7356">
                  <c:v>363.49999999999994</c:v>
                </c:pt>
                <c:pt idx="7357">
                  <c:v>363.54999999999995</c:v>
                </c:pt>
                <c:pt idx="7358">
                  <c:v>363.59999999999997</c:v>
                </c:pt>
                <c:pt idx="7359">
                  <c:v>363.65</c:v>
                </c:pt>
                <c:pt idx="7360">
                  <c:v>363.7</c:v>
                </c:pt>
                <c:pt idx="7361">
                  <c:v>363.75</c:v>
                </c:pt>
                <c:pt idx="7362">
                  <c:v>363.8</c:v>
                </c:pt>
                <c:pt idx="7363">
                  <c:v>363.85</c:v>
                </c:pt>
                <c:pt idx="7364">
                  <c:v>363.9</c:v>
                </c:pt>
                <c:pt idx="7365">
                  <c:v>363.95</c:v>
                </c:pt>
                <c:pt idx="7366">
                  <c:v>363.99999999999994</c:v>
                </c:pt>
                <c:pt idx="7367">
                  <c:v>364.04999999999995</c:v>
                </c:pt>
                <c:pt idx="7368">
                  <c:v>364.09999999999997</c:v>
                </c:pt>
                <c:pt idx="7369">
                  <c:v>364.15</c:v>
                </c:pt>
                <c:pt idx="7370">
                  <c:v>364.2</c:v>
                </c:pt>
                <c:pt idx="7371">
                  <c:v>364.25</c:v>
                </c:pt>
                <c:pt idx="7372">
                  <c:v>364.29999999999995</c:v>
                </c:pt>
                <c:pt idx="7373">
                  <c:v>364.34999999999997</c:v>
                </c:pt>
                <c:pt idx="7374">
                  <c:v>364.4</c:v>
                </c:pt>
                <c:pt idx="7375">
                  <c:v>364.45</c:v>
                </c:pt>
                <c:pt idx="7376">
                  <c:v>364.5</c:v>
                </c:pt>
                <c:pt idx="7377">
                  <c:v>364.55</c:v>
                </c:pt>
                <c:pt idx="7378">
                  <c:v>364.6</c:v>
                </c:pt>
                <c:pt idx="7379">
                  <c:v>364.65</c:v>
                </c:pt>
                <c:pt idx="7380">
                  <c:v>364.69999999999993</c:v>
                </c:pt>
                <c:pt idx="7381">
                  <c:v>364.74999999999994</c:v>
                </c:pt>
                <c:pt idx="7382">
                  <c:v>364.79999999999995</c:v>
                </c:pt>
                <c:pt idx="7383">
                  <c:v>364.84999999999997</c:v>
                </c:pt>
                <c:pt idx="7384">
                  <c:v>364.9</c:v>
                </c:pt>
                <c:pt idx="7385">
                  <c:v>364.95</c:v>
                </c:pt>
                <c:pt idx="7386">
                  <c:v>365</c:v>
                </c:pt>
                <c:pt idx="7387">
                  <c:v>365.04999999999995</c:v>
                </c:pt>
                <c:pt idx="7388">
                  <c:v>365.09999999999997</c:v>
                </c:pt>
                <c:pt idx="7389">
                  <c:v>365.15</c:v>
                </c:pt>
                <c:pt idx="7390">
                  <c:v>365.2</c:v>
                </c:pt>
                <c:pt idx="7391">
                  <c:v>365.25</c:v>
                </c:pt>
                <c:pt idx="7392">
                  <c:v>365.3</c:v>
                </c:pt>
                <c:pt idx="7393">
                  <c:v>365.35</c:v>
                </c:pt>
                <c:pt idx="7394">
                  <c:v>365.4</c:v>
                </c:pt>
                <c:pt idx="7395">
                  <c:v>365.44999999999993</c:v>
                </c:pt>
                <c:pt idx="7396">
                  <c:v>365.49999999999994</c:v>
                </c:pt>
                <c:pt idx="7397">
                  <c:v>365.54999999999995</c:v>
                </c:pt>
                <c:pt idx="7398">
                  <c:v>365.59999999999997</c:v>
                </c:pt>
                <c:pt idx="7399">
                  <c:v>365.65</c:v>
                </c:pt>
                <c:pt idx="7400">
                  <c:v>365.7</c:v>
                </c:pt>
                <c:pt idx="7401">
                  <c:v>365.75</c:v>
                </c:pt>
                <c:pt idx="7402">
                  <c:v>365.8</c:v>
                </c:pt>
                <c:pt idx="7403">
                  <c:v>365.84999999999997</c:v>
                </c:pt>
                <c:pt idx="7404">
                  <c:v>365.9</c:v>
                </c:pt>
                <c:pt idx="7405">
                  <c:v>365.95</c:v>
                </c:pt>
                <c:pt idx="7406">
                  <c:v>366</c:v>
                </c:pt>
                <c:pt idx="7407">
                  <c:v>366.05</c:v>
                </c:pt>
                <c:pt idx="7408">
                  <c:v>366.09999999999997</c:v>
                </c:pt>
                <c:pt idx="7409">
                  <c:v>366.15</c:v>
                </c:pt>
                <c:pt idx="7410">
                  <c:v>366.2</c:v>
                </c:pt>
                <c:pt idx="7411">
                  <c:v>366.24999999999994</c:v>
                </c:pt>
                <c:pt idx="7412">
                  <c:v>366.29999999999995</c:v>
                </c:pt>
                <c:pt idx="7413">
                  <c:v>366.34999999999997</c:v>
                </c:pt>
                <c:pt idx="7414">
                  <c:v>366.4</c:v>
                </c:pt>
                <c:pt idx="7415">
                  <c:v>366.45</c:v>
                </c:pt>
                <c:pt idx="7416">
                  <c:v>366.5</c:v>
                </c:pt>
                <c:pt idx="7417">
                  <c:v>366.55</c:v>
                </c:pt>
                <c:pt idx="7418">
                  <c:v>366.59999999999997</c:v>
                </c:pt>
                <c:pt idx="7419">
                  <c:v>366.65</c:v>
                </c:pt>
                <c:pt idx="7420">
                  <c:v>366.7</c:v>
                </c:pt>
                <c:pt idx="7421">
                  <c:v>366.75</c:v>
                </c:pt>
                <c:pt idx="7422">
                  <c:v>366.79999999999995</c:v>
                </c:pt>
                <c:pt idx="7423">
                  <c:v>366.84999999999997</c:v>
                </c:pt>
                <c:pt idx="7424">
                  <c:v>366.9</c:v>
                </c:pt>
                <c:pt idx="7425">
                  <c:v>366.95</c:v>
                </c:pt>
                <c:pt idx="7426">
                  <c:v>366.99999999999994</c:v>
                </c:pt>
                <c:pt idx="7427">
                  <c:v>367.04999999999995</c:v>
                </c:pt>
                <c:pt idx="7428">
                  <c:v>367.09999999999997</c:v>
                </c:pt>
                <c:pt idx="7429">
                  <c:v>367.15</c:v>
                </c:pt>
                <c:pt idx="7430">
                  <c:v>367.2</c:v>
                </c:pt>
                <c:pt idx="7431">
                  <c:v>367.25</c:v>
                </c:pt>
                <c:pt idx="7432">
                  <c:v>367.3</c:v>
                </c:pt>
                <c:pt idx="7433">
                  <c:v>367.34999999999997</c:v>
                </c:pt>
                <c:pt idx="7434">
                  <c:v>367.4</c:v>
                </c:pt>
                <c:pt idx="7435">
                  <c:v>367.45</c:v>
                </c:pt>
                <c:pt idx="7436">
                  <c:v>367.49999999999994</c:v>
                </c:pt>
                <c:pt idx="7437">
                  <c:v>367.54999999999995</c:v>
                </c:pt>
                <c:pt idx="7438">
                  <c:v>367.59999999999997</c:v>
                </c:pt>
                <c:pt idx="7439">
                  <c:v>367.65</c:v>
                </c:pt>
                <c:pt idx="7440">
                  <c:v>367.7</c:v>
                </c:pt>
                <c:pt idx="7441">
                  <c:v>367.74999999999994</c:v>
                </c:pt>
                <c:pt idx="7442">
                  <c:v>367.79999999999995</c:v>
                </c:pt>
                <c:pt idx="7443">
                  <c:v>367.84999999999997</c:v>
                </c:pt>
                <c:pt idx="7444">
                  <c:v>367.9</c:v>
                </c:pt>
                <c:pt idx="7445">
                  <c:v>367.95</c:v>
                </c:pt>
                <c:pt idx="7446">
                  <c:v>368</c:v>
                </c:pt>
                <c:pt idx="7447">
                  <c:v>368.05</c:v>
                </c:pt>
                <c:pt idx="7448">
                  <c:v>368.1</c:v>
                </c:pt>
                <c:pt idx="7449">
                  <c:v>368.15</c:v>
                </c:pt>
                <c:pt idx="7450">
                  <c:v>368.19999999999993</c:v>
                </c:pt>
                <c:pt idx="7451">
                  <c:v>368.24999999999994</c:v>
                </c:pt>
                <c:pt idx="7452">
                  <c:v>368.29999999999995</c:v>
                </c:pt>
                <c:pt idx="7453">
                  <c:v>368.34999999999997</c:v>
                </c:pt>
                <c:pt idx="7454">
                  <c:v>368.4</c:v>
                </c:pt>
                <c:pt idx="7455">
                  <c:v>368.45</c:v>
                </c:pt>
                <c:pt idx="7456">
                  <c:v>368.5</c:v>
                </c:pt>
                <c:pt idx="7457">
                  <c:v>368.54999999999995</c:v>
                </c:pt>
                <c:pt idx="7458">
                  <c:v>368.59999999999997</c:v>
                </c:pt>
                <c:pt idx="7459">
                  <c:v>368.65</c:v>
                </c:pt>
                <c:pt idx="7460">
                  <c:v>368.7</c:v>
                </c:pt>
                <c:pt idx="7461">
                  <c:v>368.75</c:v>
                </c:pt>
                <c:pt idx="7462">
                  <c:v>368.8</c:v>
                </c:pt>
                <c:pt idx="7463">
                  <c:v>368.85</c:v>
                </c:pt>
                <c:pt idx="7464">
                  <c:v>368.9</c:v>
                </c:pt>
                <c:pt idx="7465">
                  <c:v>368.94999999999993</c:v>
                </c:pt>
                <c:pt idx="7466">
                  <c:v>368.99999999999994</c:v>
                </c:pt>
                <c:pt idx="7467">
                  <c:v>369.04999999999995</c:v>
                </c:pt>
                <c:pt idx="7468">
                  <c:v>369.09999999999997</c:v>
                </c:pt>
                <c:pt idx="7469">
                  <c:v>369.15</c:v>
                </c:pt>
                <c:pt idx="7470">
                  <c:v>369.2</c:v>
                </c:pt>
                <c:pt idx="7471">
                  <c:v>369.25</c:v>
                </c:pt>
                <c:pt idx="7472">
                  <c:v>369.29999999999995</c:v>
                </c:pt>
                <c:pt idx="7473">
                  <c:v>369.34999999999997</c:v>
                </c:pt>
                <c:pt idx="7474">
                  <c:v>369.4</c:v>
                </c:pt>
                <c:pt idx="7475">
                  <c:v>369.45</c:v>
                </c:pt>
                <c:pt idx="7476">
                  <c:v>369.5</c:v>
                </c:pt>
                <c:pt idx="7477">
                  <c:v>369.55</c:v>
                </c:pt>
                <c:pt idx="7478">
                  <c:v>369.59999999999997</c:v>
                </c:pt>
                <c:pt idx="7479">
                  <c:v>369.65</c:v>
                </c:pt>
                <c:pt idx="7480">
                  <c:v>369.69999999999993</c:v>
                </c:pt>
                <c:pt idx="7481">
                  <c:v>369.74999999999994</c:v>
                </c:pt>
                <c:pt idx="7482">
                  <c:v>369.79999999999995</c:v>
                </c:pt>
                <c:pt idx="7483">
                  <c:v>369.84999999999997</c:v>
                </c:pt>
                <c:pt idx="7484">
                  <c:v>369.9</c:v>
                </c:pt>
                <c:pt idx="7485">
                  <c:v>369.95</c:v>
                </c:pt>
                <c:pt idx="7486">
                  <c:v>370</c:v>
                </c:pt>
                <c:pt idx="7487">
                  <c:v>370.05</c:v>
                </c:pt>
                <c:pt idx="7488">
                  <c:v>370.09999999999997</c:v>
                </c:pt>
                <c:pt idx="7489">
                  <c:v>370.15</c:v>
                </c:pt>
                <c:pt idx="7490">
                  <c:v>370.2</c:v>
                </c:pt>
                <c:pt idx="7491">
                  <c:v>370.25</c:v>
                </c:pt>
                <c:pt idx="7492">
                  <c:v>370.29999999999995</c:v>
                </c:pt>
                <c:pt idx="7493">
                  <c:v>370.34999999999997</c:v>
                </c:pt>
                <c:pt idx="7494">
                  <c:v>370.4</c:v>
                </c:pt>
                <c:pt idx="7495">
                  <c:v>370.45</c:v>
                </c:pt>
                <c:pt idx="7496">
                  <c:v>370.49999999999994</c:v>
                </c:pt>
                <c:pt idx="7497">
                  <c:v>370.54999999999995</c:v>
                </c:pt>
                <c:pt idx="7498">
                  <c:v>370.59999999999997</c:v>
                </c:pt>
                <c:pt idx="7499">
                  <c:v>370.65</c:v>
                </c:pt>
                <c:pt idx="7500">
                  <c:v>370.7</c:v>
                </c:pt>
                <c:pt idx="7501">
                  <c:v>370.75</c:v>
                </c:pt>
                <c:pt idx="7502">
                  <c:v>370.8</c:v>
                </c:pt>
                <c:pt idx="7503">
                  <c:v>370.84999999999997</c:v>
                </c:pt>
                <c:pt idx="7504">
                  <c:v>370.9</c:v>
                </c:pt>
                <c:pt idx="7505">
                  <c:v>370.95</c:v>
                </c:pt>
                <c:pt idx="7506">
                  <c:v>370.99999999999994</c:v>
                </c:pt>
                <c:pt idx="7507">
                  <c:v>371.04999999999995</c:v>
                </c:pt>
                <c:pt idx="7508">
                  <c:v>371.09999999999997</c:v>
                </c:pt>
                <c:pt idx="7509">
                  <c:v>371.15</c:v>
                </c:pt>
                <c:pt idx="7510">
                  <c:v>371.2</c:v>
                </c:pt>
                <c:pt idx="7511">
                  <c:v>371.24999999999994</c:v>
                </c:pt>
                <c:pt idx="7512">
                  <c:v>371.29999999999995</c:v>
                </c:pt>
                <c:pt idx="7513">
                  <c:v>371.34999999999997</c:v>
                </c:pt>
                <c:pt idx="7514">
                  <c:v>371.4</c:v>
                </c:pt>
                <c:pt idx="7515">
                  <c:v>371.45</c:v>
                </c:pt>
                <c:pt idx="7516">
                  <c:v>371.5</c:v>
                </c:pt>
                <c:pt idx="7517">
                  <c:v>371.55</c:v>
                </c:pt>
                <c:pt idx="7518">
                  <c:v>371.6</c:v>
                </c:pt>
                <c:pt idx="7519">
                  <c:v>371.65</c:v>
                </c:pt>
                <c:pt idx="7520">
                  <c:v>371.7</c:v>
                </c:pt>
                <c:pt idx="7521">
                  <c:v>371.74999999999994</c:v>
                </c:pt>
                <c:pt idx="7522">
                  <c:v>371.79999999999995</c:v>
                </c:pt>
                <c:pt idx="7523">
                  <c:v>371.84999999999997</c:v>
                </c:pt>
                <c:pt idx="7524">
                  <c:v>371.9</c:v>
                </c:pt>
                <c:pt idx="7525">
                  <c:v>371.95</c:v>
                </c:pt>
                <c:pt idx="7526">
                  <c:v>372</c:v>
                </c:pt>
                <c:pt idx="7527">
                  <c:v>372.04999999999995</c:v>
                </c:pt>
                <c:pt idx="7528">
                  <c:v>372.09999999999997</c:v>
                </c:pt>
                <c:pt idx="7529">
                  <c:v>372.15</c:v>
                </c:pt>
                <c:pt idx="7530">
                  <c:v>372.2</c:v>
                </c:pt>
                <c:pt idx="7531">
                  <c:v>372.25</c:v>
                </c:pt>
                <c:pt idx="7532">
                  <c:v>372.3</c:v>
                </c:pt>
                <c:pt idx="7533">
                  <c:v>372.35</c:v>
                </c:pt>
                <c:pt idx="7534">
                  <c:v>372.4</c:v>
                </c:pt>
                <c:pt idx="7535">
                  <c:v>372.44999999999993</c:v>
                </c:pt>
                <c:pt idx="7536">
                  <c:v>372.49999999999994</c:v>
                </c:pt>
                <c:pt idx="7537">
                  <c:v>372.54999999999995</c:v>
                </c:pt>
                <c:pt idx="7538">
                  <c:v>372.59999999999997</c:v>
                </c:pt>
                <c:pt idx="7539">
                  <c:v>372.65</c:v>
                </c:pt>
                <c:pt idx="7540">
                  <c:v>372.7</c:v>
                </c:pt>
                <c:pt idx="7541">
                  <c:v>372.75</c:v>
                </c:pt>
                <c:pt idx="7542">
                  <c:v>372.79999999999995</c:v>
                </c:pt>
                <c:pt idx="7543">
                  <c:v>372.84999999999997</c:v>
                </c:pt>
                <c:pt idx="7544">
                  <c:v>372.9</c:v>
                </c:pt>
                <c:pt idx="7545">
                  <c:v>372.95</c:v>
                </c:pt>
                <c:pt idx="7546">
                  <c:v>373</c:v>
                </c:pt>
                <c:pt idx="7547">
                  <c:v>373.05</c:v>
                </c:pt>
                <c:pt idx="7548">
                  <c:v>373.1</c:v>
                </c:pt>
                <c:pt idx="7549">
                  <c:v>373.15</c:v>
                </c:pt>
                <c:pt idx="7550">
                  <c:v>373.19999999999993</c:v>
                </c:pt>
                <c:pt idx="7551">
                  <c:v>373.24999999999994</c:v>
                </c:pt>
                <c:pt idx="7552">
                  <c:v>373.29999999999995</c:v>
                </c:pt>
                <c:pt idx="7553">
                  <c:v>373.34999999999997</c:v>
                </c:pt>
                <c:pt idx="7554">
                  <c:v>373.4</c:v>
                </c:pt>
                <c:pt idx="7555">
                  <c:v>373.45</c:v>
                </c:pt>
                <c:pt idx="7556">
                  <c:v>373.5</c:v>
                </c:pt>
                <c:pt idx="7557">
                  <c:v>373.55</c:v>
                </c:pt>
                <c:pt idx="7558">
                  <c:v>373.59999999999997</c:v>
                </c:pt>
                <c:pt idx="7559">
                  <c:v>373.65</c:v>
                </c:pt>
                <c:pt idx="7560">
                  <c:v>373.7</c:v>
                </c:pt>
                <c:pt idx="7561">
                  <c:v>373.75</c:v>
                </c:pt>
                <c:pt idx="7562">
                  <c:v>373.8</c:v>
                </c:pt>
                <c:pt idx="7563">
                  <c:v>373.84999999999997</c:v>
                </c:pt>
                <c:pt idx="7564">
                  <c:v>373.9</c:v>
                </c:pt>
                <c:pt idx="7565">
                  <c:v>373.95</c:v>
                </c:pt>
                <c:pt idx="7566">
                  <c:v>373.99999999999994</c:v>
                </c:pt>
                <c:pt idx="7567">
                  <c:v>374.04999999999995</c:v>
                </c:pt>
                <c:pt idx="7568">
                  <c:v>374.09999999999997</c:v>
                </c:pt>
                <c:pt idx="7569">
                  <c:v>374.15</c:v>
                </c:pt>
                <c:pt idx="7570">
                  <c:v>374.2</c:v>
                </c:pt>
                <c:pt idx="7571">
                  <c:v>374.25</c:v>
                </c:pt>
                <c:pt idx="7572">
                  <c:v>374.3</c:v>
                </c:pt>
                <c:pt idx="7573">
                  <c:v>374.34999999999997</c:v>
                </c:pt>
                <c:pt idx="7574">
                  <c:v>374.4</c:v>
                </c:pt>
                <c:pt idx="7575">
                  <c:v>374.45</c:v>
                </c:pt>
                <c:pt idx="7576">
                  <c:v>374.5</c:v>
                </c:pt>
                <c:pt idx="7577">
                  <c:v>374.54999999999995</c:v>
                </c:pt>
                <c:pt idx="7578">
                  <c:v>374.59999999999997</c:v>
                </c:pt>
                <c:pt idx="7579">
                  <c:v>374.65</c:v>
                </c:pt>
                <c:pt idx="7580">
                  <c:v>374.7</c:v>
                </c:pt>
                <c:pt idx="7581">
                  <c:v>374.74999999999994</c:v>
                </c:pt>
                <c:pt idx="7582">
                  <c:v>374.79999999999995</c:v>
                </c:pt>
                <c:pt idx="7583">
                  <c:v>374.84999999999997</c:v>
                </c:pt>
                <c:pt idx="7584">
                  <c:v>374.9</c:v>
                </c:pt>
                <c:pt idx="7585">
                  <c:v>374.95</c:v>
                </c:pt>
                <c:pt idx="7586">
                  <c:v>375</c:v>
                </c:pt>
                <c:pt idx="7587">
                  <c:v>375.05</c:v>
                </c:pt>
                <c:pt idx="7588">
                  <c:v>375.09999999999997</c:v>
                </c:pt>
                <c:pt idx="7589">
                  <c:v>375.15</c:v>
                </c:pt>
                <c:pt idx="7590">
                  <c:v>375.2</c:v>
                </c:pt>
                <c:pt idx="7591">
                  <c:v>375.24999999999994</c:v>
                </c:pt>
                <c:pt idx="7592">
                  <c:v>375.29999999999995</c:v>
                </c:pt>
                <c:pt idx="7593">
                  <c:v>375.34999999999997</c:v>
                </c:pt>
                <c:pt idx="7594">
                  <c:v>375.4</c:v>
                </c:pt>
                <c:pt idx="7595">
                  <c:v>375.45</c:v>
                </c:pt>
                <c:pt idx="7596">
                  <c:v>375.49999999999994</c:v>
                </c:pt>
                <c:pt idx="7597">
                  <c:v>375.54999999999995</c:v>
                </c:pt>
                <c:pt idx="7598">
                  <c:v>375.59999999999997</c:v>
                </c:pt>
                <c:pt idx="7599">
                  <c:v>375.65</c:v>
                </c:pt>
                <c:pt idx="7600">
                  <c:v>375.7</c:v>
                </c:pt>
                <c:pt idx="7601">
                  <c:v>375.75</c:v>
                </c:pt>
                <c:pt idx="7602">
                  <c:v>375.8</c:v>
                </c:pt>
                <c:pt idx="7603">
                  <c:v>375.85</c:v>
                </c:pt>
                <c:pt idx="7604">
                  <c:v>375.9</c:v>
                </c:pt>
                <c:pt idx="7605">
                  <c:v>375.94999999999993</c:v>
                </c:pt>
                <c:pt idx="7606">
                  <c:v>375.99999999999994</c:v>
                </c:pt>
                <c:pt idx="7607">
                  <c:v>376.04999999999995</c:v>
                </c:pt>
                <c:pt idx="7608">
                  <c:v>376.09999999999997</c:v>
                </c:pt>
                <c:pt idx="7609">
                  <c:v>376.15</c:v>
                </c:pt>
                <c:pt idx="7610">
                  <c:v>376.2</c:v>
                </c:pt>
                <c:pt idx="7611">
                  <c:v>376.25</c:v>
                </c:pt>
                <c:pt idx="7612">
                  <c:v>376.29999999999995</c:v>
                </c:pt>
                <c:pt idx="7613">
                  <c:v>376.34999999999997</c:v>
                </c:pt>
                <c:pt idx="7614">
                  <c:v>376.4</c:v>
                </c:pt>
                <c:pt idx="7615">
                  <c:v>376.45</c:v>
                </c:pt>
                <c:pt idx="7616">
                  <c:v>376.5</c:v>
                </c:pt>
                <c:pt idx="7617">
                  <c:v>376.55</c:v>
                </c:pt>
                <c:pt idx="7618">
                  <c:v>376.6</c:v>
                </c:pt>
                <c:pt idx="7619">
                  <c:v>376.65</c:v>
                </c:pt>
                <c:pt idx="7620">
                  <c:v>376.69999999999993</c:v>
                </c:pt>
                <c:pt idx="7621">
                  <c:v>376.74999999999994</c:v>
                </c:pt>
                <c:pt idx="7622">
                  <c:v>376.79999999999995</c:v>
                </c:pt>
                <c:pt idx="7623">
                  <c:v>376.84999999999997</c:v>
                </c:pt>
                <c:pt idx="7624">
                  <c:v>376.9</c:v>
                </c:pt>
                <c:pt idx="7625">
                  <c:v>376.95</c:v>
                </c:pt>
                <c:pt idx="7626">
                  <c:v>377</c:v>
                </c:pt>
                <c:pt idx="7627">
                  <c:v>377.04999999999995</c:v>
                </c:pt>
                <c:pt idx="7628">
                  <c:v>377.09999999999997</c:v>
                </c:pt>
                <c:pt idx="7629">
                  <c:v>377.15</c:v>
                </c:pt>
                <c:pt idx="7630">
                  <c:v>377.2</c:v>
                </c:pt>
                <c:pt idx="7631">
                  <c:v>377.25</c:v>
                </c:pt>
                <c:pt idx="7632">
                  <c:v>377.3</c:v>
                </c:pt>
                <c:pt idx="7633">
                  <c:v>377.34999999999997</c:v>
                </c:pt>
                <c:pt idx="7634">
                  <c:v>377.4</c:v>
                </c:pt>
                <c:pt idx="7635">
                  <c:v>377.44999999999993</c:v>
                </c:pt>
                <c:pt idx="7636">
                  <c:v>377.49999999999994</c:v>
                </c:pt>
                <c:pt idx="7637">
                  <c:v>377.54999999999995</c:v>
                </c:pt>
                <c:pt idx="7638">
                  <c:v>377.59999999999997</c:v>
                </c:pt>
                <c:pt idx="7639">
                  <c:v>377.65</c:v>
                </c:pt>
                <c:pt idx="7640">
                  <c:v>377.7</c:v>
                </c:pt>
                <c:pt idx="7641">
                  <c:v>377.75</c:v>
                </c:pt>
                <c:pt idx="7642">
                  <c:v>377.8</c:v>
                </c:pt>
                <c:pt idx="7643">
                  <c:v>377.84999999999997</c:v>
                </c:pt>
                <c:pt idx="7644">
                  <c:v>377.9</c:v>
                </c:pt>
                <c:pt idx="7645">
                  <c:v>377.95</c:v>
                </c:pt>
                <c:pt idx="7646">
                  <c:v>378</c:v>
                </c:pt>
                <c:pt idx="7647">
                  <c:v>378.04999999999995</c:v>
                </c:pt>
                <c:pt idx="7648">
                  <c:v>378.09999999999997</c:v>
                </c:pt>
                <c:pt idx="7649">
                  <c:v>378.15</c:v>
                </c:pt>
                <c:pt idx="7650">
                  <c:v>378.2</c:v>
                </c:pt>
                <c:pt idx="7651">
                  <c:v>378.24999999999994</c:v>
                </c:pt>
                <c:pt idx="7652">
                  <c:v>378.29999999999995</c:v>
                </c:pt>
                <c:pt idx="7653">
                  <c:v>378.34999999999997</c:v>
                </c:pt>
                <c:pt idx="7654">
                  <c:v>378.4</c:v>
                </c:pt>
                <c:pt idx="7655">
                  <c:v>378.45</c:v>
                </c:pt>
                <c:pt idx="7656">
                  <c:v>378.5</c:v>
                </c:pt>
                <c:pt idx="7657">
                  <c:v>378.55</c:v>
                </c:pt>
                <c:pt idx="7658">
                  <c:v>378.59999999999997</c:v>
                </c:pt>
                <c:pt idx="7659">
                  <c:v>378.65</c:v>
                </c:pt>
                <c:pt idx="7660">
                  <c:v>378.7</c:v>
                </c:pt>
                <c:pt idx="7661">
                  <c:v>378.74999999999994</c:v>
                </c:pt>
                <c:pt idx="7662">
                  <c:v>378.79999999999995</c:v>
                </c:pt>
                <c:pt idx="7663">
                  <c:v>378.84999999999997</c:v>
                </c:pt>
                <c:pt idx="7664">
                  <c:v>378.9</c:v>
                </c:pt>
                <c:pt idx="7665">
                  <c:v>378.95</c:v>
                </c:pt>
                <c:pt idx="7666">
                  <c:v>378.99999999999994</c:v>
                </c:pt>
                <c:pt idx="7667">
                  <c:v>379.04999999999995</c:v>
                </c:pt>
                <c:pt idx="7668">
                  <c:v>379.09999999999997</c:v>
                </c:pt>
                <c:pt idx="7669">
                  <c:v>379.15</c:v>
                </c:pt>
                <c:pt idx="7670">
                  <c:v>379.2</c:v>
                </c:pt>
                <c:pt idx="7671">
                  <c:v>379.25</c:v>
                </c:pt>
                <c:pt idx="7672">
                  <c:v>379.3</c:v>
                </c:pt>
                <c:pt idx="7673">
                  <c:v>379.35</c:v>
                </c:pt>
                <c:pt idx="7674">
                  <c:v>379.4</c:v>
                </c:pt>
                <c:pt idx="7675">
                  <c:v>379.45</c:v>
                </c:pt>
                <c:pt idx="7676">
                  <c:v>379.49999999999994</c:v>
                </c:pt>
                <c:pt idx="7677">
                  <c:v>379.54999999999995</c:v>
                </c:pt>
                <c:pt idx="7678">
                  <c:v>379.59999999999997</c:v>
                </c:pt>
                <c:pt idx="7679">
                  <c:v>379.65</c:v>
                </c:pt>
                <c:pt idx="7680">
                  <c:v>379.7</c:v>
                </c:pt>
                <c:pt idx="7681">
                  <c:v>379.75</c:v>
                </c:pt>
                <c:pt idx="7682">
                  <c:v>379.79999999999995</c:v>
                </c:pt>
                <c:pt idx="7683">
                  <c:v>379.84999999999997</c:v>
                </c:pt>
                <c:pt idx="7684">
                  <c:v>379.9</c:v>
                </c:pt>
                <c:pt idx="7685">
                  <c:v>379.95</c:v>
                </c:pt>
                <c:pt idx="7686">
                  <c:v>380</c:v>
                </c:pt>
                <c:pt idx="7687">
                  <c:v>380.05</c:v>
                </c:pt>
                <c:pt idx="7688">
                  <c:v>380.1</c:v>
                </c:pt>
                <c:pt idx="7689">
                  <c:v>380.15</c:v>
                </c:pt>
                <c:pt idx="7690">
                  <c:v>380.19999999999993</c:v>
                </c:pt>
                <c:pt idx="7691">
                  <c:v>380.24999999999994</c:v>
                </c:pt>
                <c:pt idx="7692">
                  <c:v>380.29999999999995</c:v>
                </c:pt>
                <c:pt idx="7693">
                  <c:v>380.34999999999997</c:v>
                </c:pt>
                <c:pt idx="7694">
                  <c:v>380.4</c:v>
                </c:pt>
                <c:pt idx="7695">
                  <c:v>380.45</c:v>
                </c:pt>
                <c:pt idx="7696">
                  <c:v>380.5</c:v>
                </c:pt>
                <c:pt idx="7697">
                  <c:v>380.54999999999995</c:v>
                </c:pt>
                <c:pt idx="7698">
                  <c:v>380.59999999999997</c:v>
                </c:pt>
                <c:pt idx="7699">
                  <c:v>380.65</c:v>
                </c:pt>
                <c:pt idx="7700">
                  <c:v>380.7</c:v>
                </c:pt>
                <c:pt idx="7701">
                  <c:v>380.75</c:v>
                </c:pt>
                <c:pt idx="7702">
                  <c:v>380.8</c:v>
                </c:pt>
                <c:pt idx="7703">
                  <c:v>380.85</c:v>
                </c:pt>
                <c:pt idx="7704">
                  <c:v>380.9</c:v>
                </c:pt>
                <c:pt idx="7705">
                  <c:v>380.94999999999993</c:v>
                </c:pt>
                <c:pt idx="7706">
                  <c:v>380.99999999999994</c:v>
                </c:pt>
                <c:pt idx="7707">
                  <c:v>381.04999999999995</c:v>
                </c:pt>
                <c:pt idx="7708">
                  <c:v>381.09999999999997</c:v>
                </c:pt>
                <c:pt idx="7709">
                  <c:v>381.15</c:v>
                </c:pt>
                <c:pt idx="7710">
                  <c:v>381.2</c:v>
                </c:pt>
                <c:pt idx="7711">
                  <c:v>381.25</c:v>
                </c:pt>
                <c:pt idx="7712">
                  <c:v>381.29999999999995</c:v>
                </c:pt>
                <c:pt idx="7713">
                  <c:v>381.34999999999997</c:v>
                </c:pt>
                <c:pt idx="7714">
                  <c:v>381.4</c:v>
                </c:pt>
                <c:pt idx="7715">
                  <c:v>381.45</c:v>
                </c:pt>
                <c:pt idx="7716">
                  <c:v>381.5</c:v>
                </c:pt>
                <c:pt idx="7717">
                  <c:v>381.55</c:v>
                </c:pt>
                <c:pt idx="7718">
                  <c:v>381.59999999999997</c:v>
                </c:pt>
                <c:pt idx="7719">
                  <c:v>381.65</c:v>
                </c:pt>
                <c:pt idx="7720">
                  <c:v>381.69999999999993</c:v>
                </c:pt>
                <c:pt idx="7721">
                  <c:v>381.74999999999994</c:v>
                </c:pt>
                <c:pt idx="7722">
                  <c:v>381.79999999999995</c:v>
                </c:pt>
                <c:pt idx="7723">
                  <c:v>381.84999999999997</c:v>
                </c:pt>
                <c:pt idx="7724">
                  <c:v>381.9</c:v>
                </c:pt>
                <c:pt idx="7725">
                  <c:v>381.95</c:v>
                </c:pt>
                <c:pt idx="7726">
                  <c:v>382</c:v>
                </c:pt>
                <c:pt idx="7727">
                  <c:v>382.05</c:v>
                </c:pt>
                <c:pt idx="7728">
                  <c:v>382.09999999999997</c:v>
                </c:pt>
                <c:pt idx="7729">
                  <c:v>382.15</c:v>
                </c:pt>
                <c:pt idx="7730">
                  <c:v>382.2</c:v>
                </c:pt>
                <c:pt idx="7731">
                  <c:v>382.25</c:v>
                </c:pt>
                <c:pt idx="7732">
                  <c:v>382.29999999999995</c:v>
                </c:pt>
                <c:pt idx="7733">
                  <c:v>382.34999999999997</c:v>
                </c:pt>
                <c:pt idx="7734">
                  <c:v>382.4</c:v>
                </c:pt>
                <c:pt idx="7735">
                  <c:v>382.45</c:v>
                </c:pt>
                <c:pt idx="7736">
                  <c:v>382.49999999999994</c:v>
                </c:pt>
                <c:pt idx="7737">
                  <c:v>382.54999999999995</c:v>
                </c:pt>
                <c:pt idx="7738">
                  <c:v>382.59999999999997</c:v>
                </c:pt>
                <c:pt idx="7739">
                  <c:v>382.65</c:v>
                </c:pt>
                <c:pt idx="7740">
                  <c:v>382.7</c:v>
                </c:pt>
                <c:pt idx="7741">
                  <c:v>382.75</c:v>
                </c:pt>
                <c:pt idx="7742">
                  <c:v>382.8</c:v>
                </c:pt>
                <c:pt idx="7743">
                  <c:v>382.84999999999997</c:v>
                </c:pt>
                <c:pt idx="7744">
                  <c:v>382.9</c:v>
                </c:pt>
                <c:pt idx="7745">
                  <c:v>382.95</c:v>
                </c:pt>
                <c:pt idx="7746">
                  <c:v>382.99999999999994</c:v>
                </c:pt>
                <c:pt idx="7747">
                  <c:v>383.04999999999995</c:v>
                </c:pt>
                <c:pt idx="7748">
                  <c:v>383.09999999999997</c:v>
                </c:pt>
                <c:pt idx="7749">
                  <c:v>383.15</c:v>
                </c:pt>
                <c:pt idx="7750">
                  <c:v>383.2</c:v>
                </c:pt>
                <c:pt idx="7751">
                  <c:v>383.24999999999994</c:v>
                </c:pt>
                <c:pt idx="7752">
                  <c:v>383.29999999999995</c:v>
                </c:pt>
                <c:pt idx="7753">
                  <c:v>383.34999999999997</c:v>
                </c:pt>
                <c:pt idx="7754">
                  <c:v>383.4</c:v>
                </c:pt>
                <c:pt idx="7755">
                  <c:v>383.45</c:v>
                </c:pt>
                <c:pt idx="7756">
                  <c:v>383.5</c:v>
                </c:pt>
                <c:pt idx="7757">
                  <c:v>383.55</c:v>
                </c:pt>
                <c:pt idx="7758">
                  <c:v>383.6</c:v>
                </c:pt>
                <c:pt idx="7759">
                  <c:v>383.65</c:v>
                </c:pt>
                <c:pt idx="7760">
                  <c:v>383.69999999999993</c:v>
                </c:pt>
                <c:pt idx="7761">
                  <c:v>383.74999999999994</c:v>
                </c:pt>
                <c:pt idx="7762">
                  <c:v>383.79999999999995</c:v>
                </c:pt>
                <c:pt idx="7763">
                  <c:v>383.84999999999997</c:v>
                </c:pt>
                <c:pt idx="7764">
                  <c:v>383.9</c:v>
                </c:pt>
                <c:pt idx="7765">
                  <c:v>383.95</c:v>
                </c:pt>
                <c:pt idx="7766">
                  <c:v>384</c:v>
                </c:pt>
                <c:pt idx="7767">
                  <c:v>384.04999999999995</c:v>
                </c:pt>
                <c:pt idx="7768">
                  <c:v>384.09999999999997</c:v>
                </c:pt>
                <c:pt idx="7769">
                  <c:v>384.15</c:v>
                </c:pt>
                <c:pt idx="7770">
                  <c:v>384.2</c:v>
                </c:pt>
                <c:pt idx="7771">
                  <c:v>384.25</c:v>
                </c:pt>
                <c:pt idx="7772">
                  <c:v>384.3</c:v>
                </c:pt>
                <c:pt idx="7773">
                  <c:v>384.35</c:v>
                </c:pt>
                <c:pt idx="7774">
                  <c:v>384.4</c:v>
                </c:pt>
                <c:pt idx="7775">
                  <c:v>384.44999999999993</c:v>
                </c:pt>
                <c:pt idx="7776">
                  <c:v>384.49999999999994</c:v>
                </c:pt>
                <c:pt idx="7777">
                  <c:v>384.54999999999995</c:v>
                </c:pt>
                <c:pt idx="7778">
                  <c:v>384.59999999999997</c:v>
                </c:pt>
                <c:pt idx="7779">
                  <c:v>384.65</c:v>
                </c:pt>
                <c:pt idx="7780">
                  <c:v>384.7</c:v>
                </c:pt>
                <c:pt idx="7781">
                  <c:v>384.75</c:v>
                </c:pt>
                <c:pt idx="7782">
                  <c:v>384.79999999999995</c:v>
                </c:pt>
                <c:pt idx="7783">
                  <c:v>384.84999999999997</c:v>
                </c:pt>
                <c:pt idx="7784">
                  <c:v>384.9</c:v>
                </c:pt>
                <c:pt idx="7785">
                  <c:v>384.95</c:v>
                </c:pt>
                <c:pt idx="7786">
                  <c:v>385</c:v>
                </c:pt>
                <c:pt idx="7787">
                  <c:v>385.05</c:v>
                </c:pt>
                <c:pt idx="7788">
                  <c:v>385.09999999999997</c:v>
                </c:pt>
                <c:pt idx="7789">
                  <c:v>385.15</c:v>
                </c:pt>
                <c:pt idx="7790">
                  <c:v>385.19999999999993</c:v>
                </c:pt>
                <c:pt idx="7791">
                  <c:v>385.24999999999994</c:v>
                </c:pt>
                <c:pt idx="7792">
                  <c:v>385.29999999999995</c:v>
                </c:pt>
                <c:pt idx="7793">
                  <c:v>385.34999999999997</c:v>
                </c:pt>
                <c:pt idx="7794">
                  <c:v>385.4</c:v>
                </c:pt>
                <c:pt idx="7795">
                  <c:v>385.45</c:v>
                </c:pt>
                <c:pt idx="7796">
                  <c:v>385.5</c:v>
                </c:pt>
                <c:pt idx="7797">
                  <c:v>385.55</c:v>
                </c:pt>
                <c:pt idx="7798">
                  <c:v>385.59999999999997</c:v>
                </c:pt>
                <c:pt idx="7799">
                  <c:v>385.65</c:v>
                </c:pt>
                <c:pt idx="7800">
                  <c:v>385.7</c:v>
                </c:pt>
                <c:pt idx="7801">
                  <c:v>385.75</c:v>
                </c:pt>
                <c:pt idx="7802">
                  <c:v>385.79999999999995</c:v>
                </c:pt>
                <c:pt idx="7803">
                  <c:v>385.84999999999997</c:v>
                </c:pt>
                <c:pt idx="7804">
                  <c:v>385.9</c:v>
                </c:pt>
                <c:pt idx="7805">
                  <c:v>385.95</c:v>
                </c:pt>
                <c:pt idx="7806">
                  <c:v>385.99999999999994</c:v>
                </c:pt>
                <c:pt idx="7807">
                  <c:v>386.04999999999995</c:v>
                </c:pt>
                <c:pt idx="7808">
                  <c:v>386.09999999999997</c:v>
                </c:pt>
                <c:pt idx="7809">
                  <c:v>386.15</c:v>
                </c:pt>
                <c:pt idx="7810">
                  <c:v>386.2</c:v>
                </c:pt>
                <c:pt idx="7811">
                  <c:v>386.25</c:v>
                </c:pt>
                <c:pt idx="7812">
                  <c:v>386.3</c:v>
                </c:pt>
                <c:pt idx="7813">
                  <c:v>386.34999999999997</c:v>
                </c:pt>
                <c:pt idx="7814">
                  <c:v>386.4</c:v>
                </c:pt>
                <c:pt idx="7815">
                  <c:v>386.45</c:v>
                </c:pt>
                <c:pt idx="7816">
                  <c:v>386.5</c:v>
                </c:pt>
                <c:pt idx="7817">
                  <c:v>386.54999999999995</c:v>
                </c:pt>
                <c:pt idx="7818">
                  <c:v>386.59999999999997</c:v>
                </c:pt>
                <c:pt idx="7819">
                  <c:v>386.65</c:v>
                </c:pt>
                <c:pt idx="7820">
                  <c:v>386.7</c:v>
                </c:pt>
                <c:pt idx="7821">
                  <c:v>386.74999999999994</c:v>
                </c:pt>
                <c:pt idx="7822">
                  <c:v>386.79999999999995</c:v>
                </c:pt>
                <c:pt idx="7823">
                  <c:v>386.84999999999997</c:v>
                </c:pt>
                <c:pt idx="7824">
                  <c:v>386.9</c:v>
                </c:pt>
                <c:pt idx="7825">
                  <c:v>386.95</c:v>
                </c:pt>
                <c:pt idx="7826">
                  <c:v>387</c:v>
                </c:pt>
                <c:pt idx="7827">
                  <c:v>387.05</c:v>
                </c:pt>
                <c:pt idx="7828">
                  <c:v>387.1</c:v>
                </c:pt>
                <c:pt idx="7829">
                  <c:v>387.15</c:v>
                </c:pt>
                <c:pt idx="7830">
                  <c:v>387.2</c:v>
                </c:pt>
                <c:pt idx="7831">
                  <c:v>387.24999999999994</c:v>
                </c:pt>
                <c:pt idx="7832">
                  <c:v>387.29999999999995</c:v>
                </c:pt>
                <c:pt idx="7833">
                  <c:v>387.34999999999997</c:v>
                </c:pt>
                <c:pt idx="7834">
                  <c:v>387.4</c:v>
                </c:pt>
                <c:pt idx="7835">
                  <c:v>387.45</c:v>
                </c:pt>
                <c:pt idx="7836">
                  <c:v>387.5</c:v>
                </c:pt>
                <c:pt idx="7837">
                  <c:v>387.54999999999995</c:v>
                </c:pt>
                <c:pt idx="7838">
                  <c:v>387.59999999999997</c:v>
                </c:pt>
                <c:pt idx="7839">
                  <c:v>387.65</c:v>
                </c:pt>
                <c:pt idx="7840">
                  <c:v>387.7</c:v>
                </c:pt>
                <c:pt idx="7841">
                  <c:v>387.75</c:v>
                </c:pt>
                <c:pt idx="7842">
                  <c:v>387.8</c:v>
                </c:pt>
                <c:pt idx="7843">
                  <c:v>387.85</c:v>
                </c:pt>
                <c:pt idx="7844">
                  <c:v>387.9</c:v>
                </c:pt>
                <c:pt idx="7845">
                  <c:v>387.94999999999993</c:v>
                </c:pt>
                <c:pt idx="7846">
                  <c:v>387.99999999999994</c:v>
                </c:pt>
                <c:pt idx="7847">
                  <c:v>388.04999999999995</c:v>
                </c:pt>
                <c:pt idx="7848">
                  <c:v>388.09999999999997</c:v>
                </c:pt>
                <c:pt idx="7849">
                  <c:v>388.15</c:v>
                </c:pt>
                <c:pt idx="7850">
                  <c:v>388.2</c:v>
                </c:pt>
                <c:pt idx="7851">
                  <c:v>388.25</c:v>
                </c:pt>
                <c:pt idx="7852">
                  <c:v>388.29999999999995</c:v>
                </c:pt>
                <c:pt idx="7853">
                  <c:v>388.34999999999997</c:v>
                </c:pt>
                <c:pt idx="7854">
                  <c:v>388.4</c:v>
                </c:pt>
                <c:pt idx="7855">
                  <c:v>388.45</c:v>
                </c:pt>
                <c:pt idx="7856">
                  <c:v>388.5</c:v>
                </c:pt>
                <c:pt idx="7857">
                  <c:v>388.55</c:v>
                </c:pt>
                <c:pt idx="7858">
                  <c:v>388.6</c:v>
                </c:pt>
                <c:pt idx="7859">
                  <c:v>388.65</c:v>
                </c:pt>
                <c:pt idx="7860">
                  <c:v>388.69999999999993</c:v>
                </c:pt>
                <c:pt idx="7861">
                  <c:v>388.74999999999994</c:v>
                </c:pt>
                <c:pt idx="7862">
                  <c:v>388.79999999999995</c:v>
                </c:pt>
                <c:pt idx="7863">
                  <c:v>388.84999999999997</c:v>
                </c:pt>
                <c:pt idx="7864">
                  <c:v>388.9</c:v>
                </c:pt>
                <c:pt idx="7865">
                  <c:v>388.95</c:v>
                </c:pt>
                <c:pt idx="7866">
                  <c:v>389</c:v>
                </c:pt>
                <c:pt idx="7867">
                  <c:v>389.04999999999995</c:v>
                </c:pt>
                <c:pt idx="7868">
                  <c:v>389.09999999999997</c:v>
                </c:pt>
                <c:pt idx="7869">
                  <c:v>389.15</c:v>
                </c:pt>
                <c:pt idx="7870">
                  <c:v>389.2</c:v>
                </c:pt>
                <c:pt idx="7871">
                  <c:v>389.25</c:v>
                </c:pt>
                <c:pt idx="7872">
                  <c:v>389.3</c:v>
                </c:pt>
                <c:pt idx="7873">
                  <c:v>389.34999999999997</c:v>
                </c:pt>
                <c:pt idx="7874">
                  <c:v>389.4</c:v>
                </c:pt>
                <c:pt idx="7875">
                  <c:v>389.44999999999993</c:v>
                </c:pt>
                <c:pt idx="7876">
                  <c:v>389.49999999999994</c:v>
                </c:pt>
                <c:pt idx="7877">
                  <c:v>389.54999999999995</c:v>
                </c:pt>
                <c:pt idx="7878">
                  <c:v>389.59999999999997</c:v>
                </c:pt>
                <c:pt idx="7879">
                  <c:v>389.65</c:v>
                </c:pt>
                <c:pt idx="7880">
                  <c:v>389.7</c:v>
                </c:pt>
                <c:pt idx="7881">
                  <c:v>389.75</c:v>
                </c:pt>
                <c:pt idx="7882">
                  <c:v>389.8</c:v>
                </c:pt>
                <c:pt idx="7883">
                  <c:v>389.84999999999997</c:v>
                </c:pt>
                <c:pt idx="7884">
                  <c:v>389.9</c:v>
                </c:pt>
                <c:pt idx="7885">
                  <c:v>389.95</c:v>
                </c:pt>
                <c:pt idx="7886">
                  <c:v>390</c:v>
                </c:pt>
                <c:pt idx="7887">
                  <c:v>390.04999999999995</c:v>
                </c:pt>
                <c:pt idx="7888">
                  <c:v>390.09999999999997</c:v>
                </c:pt>
                <c:pt idx="7889">
                  <c:v>390.15</c:v>
                </c:pt>
                <c:pt idx="7890">
                  <c:v>390.2</c:v>
                </c:pt>
                <c:pt idx="7891">
                  <c:v>390.24999999999994</c:v>
                </c:pt>
                <c:pt idx="7892">
                  <c:v>390.29999999999995</c:v>
                </c:pt>
                <c:pt idx="7893">
                  <c:v>390.34999999999997</c:v>
                </c:pt>
                <c:pt idx="7894">
                  <c:v>390.4</c:v>
                </c:pt>
                <c:pt idx="7895">
                  <c:v>390.45</c:v>
                </c:pt>
                <c:pt idx="7896">
                  <c:v>390.5</c:v>
                </c:pt>
                <c:pt idx="7897">
                  <c:v>390.55</c:v>
                </c:pt>
                <c:pt idx="7898">
                  <c:v>390.59999999999997</c:v>
                </c:pt>
                <c:pt idx="7899">
                  <c:v>390.65</c:v>
                </c:pt>
                <c:pt idx="7900">
                  <c:v>390.7</c:v>
                </c:pt>
                <c:pt idx="7901">
                  <c:v>390.74999999999994</c:v>
                </c:pt>
                <c:pt idx="7902">
                  <c:v>390.79999999999995</c:v>
                </c:pt>
                <c:pt idx="7903">
                  <c:v>390.84999999999997</c:v>
                </c:pt>
                <c:pt idx="7904">
                  <c:v>390.9</c:v>
                </c:pt>
                <c:pt idx="7905">
                  <c:v>390.95</c:v>
                </c:pt>
                <c:pt idx="7906">
                  <c:v>390.99999999999994</c:v>
                </c:pt>
                <c:pt idx="7907">
                  <c:v>391.04999999999995</c:v>
                </c:pt>
                <c:pt idx="7908">
                  <c:v>391.09999999999997</c:v>
                </c:pt>
                <c:pt idx="7909">
                  <c:v>391.15</c:v>
                </c:pt>
                <c:pt idx="7910">
                  <c:v>391.2</c:v>
                </c:pt>
                <c:pt idx="7911">
                  <c:v>391.25</c:v>
                </c:pt>
                <c:pt idx="7912">
                  <c:v>391.3</c:v>
                </c:pt>
                <c:pt idx="7913">
                  <c:v>391.35</c:v>
                </c:pt>
                <c:pt idx="7914">
                  <c:v>391.4</c:v>
                </c:pt>
                <c:pt idx="7915">
                  <c:v>391.44999999999993</c:v>
                </c:pt>
                <c:pt idx="7916">
                  <c:v>391.49999999999994</c:v>
                </c:pt>
                <c:pt idx="7917">
                  <c:v>391.54999999999995</c:v>
                </c:pt>
                <c:pt idx="7918">
                  <c:v>391.59999999999997</c:v>
                </c:pt>
                <c:pt idx="7919">
                  <c:v>391.65</c:v>
                </c:pt>
                <c:pt idx="7920">
                  <c:v>391.7</c:v>
                </c:pt>
                <c:pt idx="7921">
                  <c:v>391.75</c:v>
                </c:pt>
                <c:pt idx="7922">
                  <c:v>391.79999999999995</c:v>
                </c:pt>
                <c:pt idx="7923">
                  <c:v>391.84999999999997</c:v>
                </c:pt>
                <c:pt idx="7924">
                  <c:v>391.9</c:v>
                </c:pt>
                <c:pt idx="7925">
                  <c:v>391.95</c:v>
                </c:pt>
                <c:pt idx="7926">
                  <c:v>392</c:v>
                </c:pt>
                <c:pt idx="7927">
                  <c:v>392.05</c:v>
                </c:pt>
                <c:pt idx="7928">
                  <c:v>392.1</c:v>
                </c:pt>
                <c:pt idx="7929">
                  <c:v>392.15</c:v>
                </c:pt>
                <c:pt idx="7930">
                  <c:v>392.19999999999993</c:v>
                </c:pt>
                <c:pt idx="7931">
                  <c:v>392.24999999999994</c:v>
                </c:pt>
                <c:pt idx="7932">
                  <c:v>392.29999999999995</c:v>
                </c:pt>
                <c:pt idx="7933">
                  <c:v>392.34999999999997</c:v>
                </c:pt>
                <c:pt idx="7934">
                  <c:v>392.4</c:v>
                </c:pt>
                <c:pt idx="7935">
                  <c:v>392.45</c:v>
                </c:pt>
                <c:pt idx="7936">
                  <c:v>392.5</c:v>
                </c:pt>
                <c:pt idx="7937">
                  <c:v>392.54999999999995</c:v>
                </c:pt>
                <c:pt idx="7938">
                  <c:v>392.59999999999997</c:v>
                </c:pt>
                <c:pt idx="7939">
                  <c:v>392.65</c:v>
                </c:pt>
                <c:pt idx="7940">
                  <c:v>392.7</c:v>
                </c:pt>
                <c:pt idx="7941">
                  <c:v>392.75</c:v>
                </c:pt>
                <c:pt idx="7942">
                  <c:v>392.8</c:v>
                </c:pt>
                <c:pt idx="7943">
                  <c:v>392.84999999999997</c:v>
                </c:pt>
                <c:pt idx="7944">
                  <c:v>392.9</c:v>
                </c:pt>
                <c:pt idx="7945">
                  <c:v>392.94999999999993</c:v>
                </c:pt>
                <c:pt idx="7946">
                  <c:v>392.99999999999994</c:v>
                </c:pt>
                <c:pt idx="7947">
                  <c:v>393.04999999999995</c:v>
                </c:pt>
                <c:pt idx="7948">
                  <c:v>393.09999999999997</c:v>
                </c:pt>
                <c:pt idx="7949">
                  <c:v>393.15</c:v>
                </c:pt>
                <c:pt idx="7950">
                  <c:v>393.2</c:v>
                </c:pt>
                <c:pt idx="7951">
                  <c:v>393.25</c:v>
                </c:pt>
                <c:pt idx="7952">
                  <c:v>393.3</c:v>
                </c:pt>
                <c:pt idx="7953">
                  <c:v>393.34999999999997</c:v>
                </c:pt>
                <c:pt idx="7954">
                  <c:v>393.4</c:v>
                </c:pt>
                <c:pt idx="7955">
                  <c:v>393.45</c:v>
                </c:pt>
                <c:pt idx="7956">
                  <c:v>393.5</c:v>
                </c:pt>
                <c:pt idx="7957">
                  <c:v>393.54999999999995</c:v>
                </c:pt>
                <c:pt idx="7958">
                  <c:v>393.59999999999997</c:v>
                </c:pt>
                <c:pt idx="7959">
                  <c:v>393.65</c:v>
                </c:pt>
                <c:pt idx="7960">
                  <c:v>393.7</c:v>
                </c:pt>
                <c:pt idx="7961">
                  <c:v>393.74999999999994</c:v>
                </c:pt>
                <c:pt idx="7962">
                  <c:v>393.79999999999995</c:v>
                </c:pt>
                <c:pt idx="7963">
                  <c:v>393.84999999999997</c:v>
                </c:pt>
                <c:pt idx="7964">
                  <c:v>393.9</c:v>
                </c:pt>
                <c:pt idx="7965">
                  <c:v>393.95</c:v>
                </c:pt>
                <c:pt idx="7966">
                  <c:v>394</c:v>
                </c:pt>
                <c:pt idx="7967">
                  <c:v>394.05</c:v>
                </c:pt>
                <c:pt idx="7968">
                  <c:v>394.09999999999997</c:v>
                </c:pt>
                <c:pt idx="7969">
                  <c:v>394.15</c:v>
                </c:pt>
                <c:pt idx="7970">
                  <c:v>394.2</c:v>
                </c:pt>
                <c:pt idx="7971">
                  <c:v>394.25</c:v>
                </c:pt>
                <c:pt idx="7972">
                  <c:v>394.29999999999995</c:v>
                </c:pt>
                <c:pt idx="7973">
                  <c:v>394.34999999999997</c:v>
                </c:pt>
                <c:pt idx="7974">
                  <c:v>394.4</c:v>
                </c:pt>
                <c:pt idx="7975">
                  <c:v>394.45</c:v>
                </c:pt>
                <c:pt idx="7976">
                  <c:v>394.49999999999994</c:v>
                </c:pt>
                <c:pt idx="7977">
                  <c:v>394.54999999999995</c:v>
                </c:pt>
                <c:pt idx="7978">
                  <c:v>394.59999999999997</c:v>
                </c:pt>
                <c:pt idx="7979">
                  <c:v>394.65</c:v>
                </c:pt>
                <c:pt idx="7980">
                  <c:v>394.7</c:v>
                </c:pt>
                <c:pt idx="7981">
                  <c:v>394.75</c:v>
                </c:pt>
                <c:pt idx="7982">
                  <c:v>394.8</c:v>
                </c:pt>
                <c:pt idx="7983">
                  <c:v>394.84999999999997</c:v>
                </c:pt>
                <c:pt idx="7984">
                  <c:v>394.9</c:v>
                </c:pt>
                <c:pt idx="7985">
                  <c:v>394.95</c:v>
                </c:pt>
                <c:pt idx="7986">
                  <c:v>394.99999999999994</c:v>
                </c:pt>
                <c:pt idx="7987">
                  <c:v>395.04999999999995</c:v>
                </c:pt>
                <c:pt idx="7988">
                  <c:v>395.09999999999997</c:v>
                </c:pt>
                <c:pt idx="7989">
                  <c:v>395.15</c:v>
                </c:pt>
                <c:pt idx="7990">
                  <c:v>395.2</c:v>
                </c:pt>
                <c:pt idx="7991">
                  <c:v>395.24999999999994</c:v>
                </c:pt>
                <c:pt idx="7992">
                  <c:v>395.29999999999995</c:v>
                </c:pt>
                <c:pt idx="7993">
                  <c:v>395.34999999999997</c:v>
                </c:pt>
                <c:pt idx="7994">
                  <c:v>395.4</c:v>
                </c:pt>
                <c:pt idx="7995">
                  <c:v>395.45</c:v>
                </c:pt>
                <c:pt idx="7996">
                  <c:v>395.5</c:v>
                </c:pt>
                <c:pt idx="7997">
                  <c:v>395.55</c:v>
                </c:pt>
                <c:pt idx="7998">
                  <c:v>395.6</c:v>
                </c:pt>
                <c:pt idx="7999">
                  <c:v>395.65</c:v>
                </c:pt>
                <c:pt idx="8000">
                  <c:v>395.69999999999993</c:v>
                </c:pt>
                <c:pt idx="8001">
                  <c:v>395.74999999999994</c:v>
                </c:pt>
                <c:pt idx="8002">
                  <c:v>395.79999999999995</c:v>
                </c:pt>
                <c:pt idx="8003">
                  <c:v>395.84999999999997</c:v>
                </c:pt>
                <c:pt idx="8004">
                  <c:v>395.9</c:v>
                </c:pt>
                <c:pt idx="8005">
                  <c:v>395.95</c:v>
                </c:pt>
                <c:pt idx="8006">
                  <c:v>396</c:v>
                </c:pt>
                <c:pt idx="8007">
                  <c:v>396.04999999999995</c:v>
                </c:pt>
                <c:pt idx="8008">
                  <c:v>396.09999999999997</c:v>
                </c:pt>
                <c:pt idx="8009">
                  <c:v>396.15</c:v>
                </c:pt>
                <c:pt idx="8010">
                  <c:v>396.2</c:v>
                </c:pt>
                <c:pt idx="8011">
                  <c:v>396.25</c:v>
                </c:pt>
                <c:pt idx="8012">
                  <c:v>396.3</c:v>
                </c:pt>
                <c:pt idx="8013">
                  <c:v>396.35</c:v>
                </c:pt>
                <c:pt idx="8014">
                  <c:v>396.4</c:v>
                </c:pt>
                <c:pt idx="8015">
                  <c:v>396.44999999999993</c:v>
                </c:pt>
                <c:pt idx="8016">
                  <c:v>396.49999999999994</c:v>
                </c:pt>
                <c:pt idx="8017">
                  <c:v>396.54999999999995</c:v>
                </c:pt>
                <c:pt idx="8018">
                  <c:v>396.59999999999997</c:v>
                </c:pt>
                <c:pt idx="8019">
                  <c:v>396.65</c:v>
                </c:pt>
                <c:pt idx="8020">
                  <c:v>396.7</c:v>
                </c:pt>
                <c:pt idx="8021">
                  <c:v>396.75</c:v>
                </c:pt>
                <c:pt idx="8022">
                  <c:v>396.79999999999995</c:v>
                </c:pt>
                <c:pt idx="8023">
                  <c:v>396.84999999999997</c:v>
                </c:pt>
                <c:pt idx="8024">
                  <c:v>396.9</c:v>
                </c:pt>
                <c:pt idx="8025">
                  <c:v>396.95</c:v>
                </c:pt>
                <c:pt idx="8026">
                  <c:v>397</c:v>
                </c:pt>
                <c:pt idx="8027">
                  <c:v>397.05</c:v>
                </c:pt>
                <c:pt idx="8028">
                  <c:v>397.09999999999997</c:v>
                </c:pt>
                <c:pt idx="8029">
                  <c:v>397.15</c:v>
                </c:pt>
                <c:pt idx="8030">
                  <c:v>397.19999999999993</c:v>
                </c:pt>
                <c:pt idx="8031">
                  <c:v>397.24999999999994</c:v>
                </c:pt>
                <c:pt idx="8032">
                  <c:v>397.29999999999995</c:v>
                </c:pt>
                <c:pt idx="8033">
                  <c:v>397.34999999999997</c:v>
                </c:pt>
                <c:pt idx="8034">
                  <c:v>397.4</c:v>
                </c:pt>
                <c:pt idx="8035">
                  <c:v>397.45</c:v>
                </c:pt>
                <c:pt idx="8036">
                  <c:v>397.5</c:v>
                </c:pt>
                <c:pt idx="8037">
                  <c:v>397.55</c:v>
                </c:pt>
                <c:pt idx="8038">
                  <c:v>397.59999999999997</c:v>
                </c:pt>
                <c:pt idx="8039">
                  <c:v>397.65</c:v>
                </c:pt>
                <c:pt idx="8040">
                  <c:v>397.7</c:v>
                </c:pt>
                <c:pt idx="8041">
                  <c:v>397.75</c:v>
                </c:pt>
                <c:pt idx="8042">
                  <c:v>397.79999999999995</c:v>
                </c:pt>
                <c:pt idx="8043">
                  <c:v>397.84999999999997</c:v>
                </c:pt>
                <c:pt idx="8044">
                  <c:v>397.9</c:v>
                </c:pt>
                <c:pt idx="8045">
                  <c:v>397.95</c:v>
                </c:pt>
                <c:pt idx="8046">
                  <c:v>397.99999999999994</c:v>
                </c:pt>
                <c:pt idx="8047">
                  <c:v>398.04999999999995</c:v>
                </c:pt>
                <c:pt idx="8048">
                  <c:v>398.09999999999997</c:v>
                </c:pt>
                <c:pt idx="8049">
                  <c:v>398.15</c:v>
                </c:pt>
                <c:pt idx="8050">
                  <c:v>398.2</c:v>
                </c:pt>
                <c:pt idx="8051">
                  <c:v>398.25</c:v>
                </c:pt>
                <c:pt idx="8052">
                  <c:v>398.3</c:v>
                </c:pt>
                <c:pt idx="8053">
                  <c:v>398.34999999999997</c:v>
                </c:pt>
                <c:pt idx="8054">
                  <c:v>398.4</c:v>
                </c:pt>
                <c:pt idx="8055">
                  <c:v>398.45</c:v>
                </c:pt>
                <c:pt idx="8056">
                  <c:v>398.49999999999994</c:v>
                </c:pt>
                <c:pt idx="8057">
                  <c:v>398.54999999999995</c:v>
                </c:pt>
                <c:pt idx="8058">
                  <c:v>398.59999999999997</c:v>
                </c:pt>
                <c:pt idx="8059">
                  <c:v>398.65</c:v>
                </c:pt>
                <c:pt idx="8060">
                  <c:v>398.7</c:v>
                </c:pt>
                <c:pt idx="8061">
                  <c:v>398.74999999999994</c:v>
                </c:pt>
                <c:pt idx="8062">
                  <c:v>398.79999999999995</c:v>
                </c:pt>
                <c:pt idx="8063">
                  <c:v>398.84999999999997</c:v>
                </c:pt>
                <c:pt idx="8064">
                  <c:v>398.9</c:v>
                </c:pt>
                <c:pt idx="8065">
                  <c:v>398.95</c:v>
                </c:pt>
                <c:pt idx="8066">
                  <c:v>399</c:v>
                </c:pt>
                <c:pt idx="8067">
                  <c:v>399.05</c:v>
                </c:pt>
                <c:pt idx="8068">
                  <c:v>399.1</c:v>
                </c:pt>
                <c:pt idx="8069">
                  <c:v>399.15</c:v>
                </c:pt>
                <c:pt idx="8070">
                  <c:v>399.19999999999993</c:v>
                </c:pt>
                <c:pt idx="8071">
                  <c:v>399.24999999999994</c:v>
                </c:pt>
                <c:pt idx="8072">
                  <c:v>399.29999999999995</c:v>
                </c:pt>
                <c:pt idx="8073">
                  <c:v>399.34999999999997</c:v>
                </c:pt>
                <c:pt idx="8074">
                  <c:v>399.4</c:v>
                </c:pt>
                <c:pt idx="8075">
                  <c:v>399.45</c:v>
                </c:pt>
                <c:pt idx="8076">
                  <c:v>399.5</c:v>
                </c:pt>
                <c:pt idx="8077">
                  <c:v>399.54999999999995</c:v>
                </c:pt>
                <c:pt idx="8078">
                  <c:v>399.59999999999997</c:v>
                </c:pt>
                <c:pt idx="8079">
                  <c:v>399.65</c:v>
                </c:pt>
                <c:pt idx="8080">
                  <c:v>399.7</c:v>
                </c:pt>
                <c:pt idx="8081">
                  <c:v>399.75</c:v>
                </c:pt>
                <c:pt idx="8082">
                  <c:v>399.8</c:v>
                </c:pt>
                <c:pt idx="8083">
                  <c:v>399.85</c:v>
                </c:pt>
                <c:pt idx="8084">
                  <c:v>399.9</c:v>
                </c:pt>
                <c:pt idx="8085">
                  <c:v>399.94999999999993</c:v>
                </c:pt>
              </c:numCache>
            </c:numRef>
          </c:xVal>
          <c:yVal>
            <c:numRef>
              <c:f>'Add1kohm-Amp-1uspulse'!$D$7900:$D$15985</c:f>
              <c:numCache>
                <c:formatCode>0.00E+00</c:formatCode>
                <c:ptCount val="8086"/>
                <c:pt idx="0">
                  <c:v>-4.2999999999999999E-4</c:v>
                </c:pt>
                <c:pt idx="1">
                  <c:v>-4.4999999999999999E-4</c:v>
                </c:pt>
                <c:pt idx="2">
                  <c:v>-4.4999999999999999E-4</c:v>
                </c:pt>
                <c:pt idx="3">
                  <c:v>-4.6999999999999999E-4</c:v>
                </c:pt>
                <c:pt idx="4">
                  <c:v>-4.4999999999999999E-4</c:v>
                </c:pt>
                <c:pt idx="5">
                  <c:v>-4.4000000000000002E-4</c:v>
                </c:pt>
                <c:pt idx="6">
                  <c:v>-4.0999999999999999E-4</c:v>
                </c:pt>
                <c:pt idx="7">
                  <c:v>-3.6000000000000002E-4</c:v>
                </c:pt>
                <c:pt idx="8">
                  <c:v>-2.5999999999999998E-4</c:v>
                </c:pt>
                <c:pt idx="9">
                  <c:v>-1.6000000000000001E-4</c:v>
                </c:pt>
                <c:pt idx="10">
                  <c:v>-6.9999999999999994E-5</c:v>
                </c:pt>
                <c:pt idx="11">
                  <c:v>-6.0000000000000002E-5</c:v>
                </c:pt>
                <c:pt idx="12">
                  <c:v>-8.0000000000000007E-5</c:v>
                </c:pt>
                <c:pt idx="13">
                  <c:v>-1.6000000000000001E-4</c:v>
                </c:pt>
                <c:pt idx="14">
                  <c:v>-2.3000000000000001E-4</c:v>
                </c:pt>
                <c:pt idx="15">
                  <c:v>-3.1E-4</c:v>
                </c:pt>
                <c:pt idx="16">
                  <c:v>-3.6000000000000002E-4</c:v>
                </c:pt>
                <c:pt idx="17">
                  <c:v>-4.0000000000000002E-4</c:v>
                </c:pt>
                <c:pt idx="18">
                  <c:v>-4.2999999999999999E-4</c:v>
                </c:pt>
                <c:pt idx="19">
                  <c:v>-4.4000000000000002E-4</c:v>
                </c:pt>
                <c:pt idx="20">
                  <c:v>-4.0999999999999999E-4</c:v>
                </c:pt>
                <c:pt idx="21">
                  <c:v>-4.0999999999999999E-4</c:v>
                </c:pt>
                <c:pt idx="22">
                  <c:v>-3.8999999999999999E-4</c:v>
                </c:pt>
                <c:pt idx="23">
                  <c:v>-3.5E-4</c:v>
                </c:pt>
                <c:pt idx="24">
                  <c:v>-2.7E-4</c:v>
                </c:pt>
                <c:pt idx="25">
                  <c:v>-1.8000000000000001E-4</c:v>
                </c:pt>
                <c:pt idx="26">
                  <c:v>-1E-4</c:v>
                </c:pt>
                <c:pt idx="27">
                  <c:v>-1E-4</c:v>
                </c:pt>
                <c:pt idx="28">
                  <c:v>-1.6000000000000001E-4</c:v>
                </c:pt>
                <c:pt idx="29">
                  <c:v>-2.7E-4</c:v>
                </c:pt>
                <c:pt idx="30">
                  <c:v>-3.6999999999999999E-4</c:v>
                </c:pt>
                <c:pt idx="31">
                  <c:v>-4.8000000000000001E-4</c:v>
                </c:pt>
                <c:pt idx="32">
                  <c:v>-5.5999999999999995E-4</c:v>
                </c:pt>
                <c:pt idx="33">
                  <c:v>-6.2E-4</c:v>
                </c:pt>
                <c:pt idx="34">
                  <c:v>-6.4999999999999997E-4</c:v>
                </c:pt>
                <c:pt idx="35">
                  <c:v>-6.8000000000000005E-4</c:v>
                </c:pt>
                <c:pt idx="36">
                  <c:v>-6.4999999999999997E-4</c:v>
                </c:pt>
                <c:pt idx="37">
                  <c:v>-6.4000000000000005E-4</c:v>
                </c:pt>
                <c:pt idx="38">
                  <c:v>-5.9999999999999995E-4</c:v>
                </c:pt>
                <c:pt idx="39">
                  <c:v>-5.2999999999999998E-4</c:v>
                </c:pt>
                <c:pt idx="40">
                  <c:v>-4.0999999999999999E-4</c:v>
                </c:pt>
                <c:pt idx="41">
                  <c:v>-2.7999999999999998E-4</c:v>
                </c:pt>
                <c:pt idx="42">
                  <c:v>-1.8000000000000001E-4</c:v>
                </c:pt>
                <c:pt idx="43">
                  <c:v>-1.2E-4</c:v>
                </c:pt>
                <c:pt idx="44">
                  <c:v>-1.4999999999999999E-4</c:v>
                </c:pt>
                <c:pt idx="45">
                  <c:v>-2.0000000000000001E-4</c:v>
                </c:pt>
                <c:pt idx="46">
                  <c:v>-2.5999999999999998E-4</c:v>
                </c:pt>
                <c:pt idx="47">
                  <c:v>-3.2000000000000003E-4</c:v>
                </c:pt>
                <c:pt idx="48">
                  <c:v>-3.6000000000000002E-4</c:v>
                </c:pt>
                <c:pt idx="49">
                  <c:v>-3.6999999999999999E-4</c:v>
                </c:pt>
                <c:pt idx="50">
                  <c:v>-3.6000000000000002E-4</c:v>
                </c:pt>
                <c:pt idx="51">
                  <c:v>-3.5E-4</c:v>
                </c:pt>
                <c:pt idx="52">
                  <c:v>-2.7999999999999998E-4</c:v>
                </c:pt>
                <c:pt idx="53">
                  <c:v>-2.5999999999999998E-4</c:v>
                </c:pt>
                <c:pt idx="54">
                  <c:v>-2.0000000000000001E-4</c:v>
                </c:pt>
                <c:pt idx="55">
                  <c:v>-1.4999999999999999E-4</c:v>
                </c:pt>
                <c:pt idx="56">
                  <c:v>-6.0000000000000002E-5</c:v>
                </c:pt>
                <c:pt idx="57">
                  <c:v>5.0000000000000002E-5</c:v>
                </c:pt>
                <c:pt idx="58">
                  <c:v>1.1E-4</c:v>
                </c:pt>
                <c:pt idx="59">
                  <c:v>1E-4</c:v>
                </c:pt>
                <c:pt idx="60">
                  <c:v>1.0000000000000001E-5</c:v>
                </c:pt>
                <c:pt idx="61">
                  <c:v>-1.1E-4</c:v>
                </c:pt>
                <c:pt idx="62">
                  <c:v>-2.4000000000000001E-4</c:v>
                </c:pt>
                <c:pt idx="63">
                  <c:v>-4.0000000000000002E-4</c:v>
                </c:pt>
                <c:pt idx="64">
                  <c:v>-5.1999999999999995E-4</c:v>
                </c:pt>
                <c:pt idx="65">
                  <c:v>-6.2E-4</c:v>
                </c:pt>
                <c:pt idx="66">
                  <c:v>-6.8999999999999997E-4</c:v>
                </c:pt>
                <c:pt idx="67">
                  <c:v>-7.3999999999999999E-4</c:v>
                </c:pt>
                <c:pt idx="68">
                  <c:v>-7.3999999999999999E-4</c:v>
                </c:pt>
                <c:pt idx="69">
                  <c:v>-7.6000000000000004E-4</c:v>
                </c:pt>
                <c:pt idx="70">
                  <c:v>-7.2999999999999996E-4</c:v>
                </c:pt>
                <c:pt idx="71">
                  <c:v>-6.8999999999999997E-4</c:v>
                </c:pt>
                <c:pt idx="72">
                  <c:v>-5.9999999999999995E-4</c:v>
                </c:pt>
                <c:pt idx="73">
                  <c:v>-4.8000000000000001E-4</c:v>
                </c:pt>
                <c:pt idx="74">
                  <c:v>-3.6000000000000002E-4</c:v>
                </c:pt>
                <c:pt idx="75">
                  <c:v>-2.9999999999999997E-4</c:v>
                </c:pt>
                <c:pt idx="76">
                  <c:v>-2.9999999999999997E-4</c:v>
                </c:pt>
                <c:pt idx="77">
                  <c:v>-2.9999999999999997E-4</c:v>
                </c:pt>
                <c:pt idx="78">
                  <c:v>-3.2000000000000003E-4</c:v>
                </c:pt>
                <c:pt idx="79">
                  <c:v>-3.3E-4</c:v>
                </c:pt>
                <c:pt idx="80">
                  <c:v>-3.2000000000000003E-4</c:v>
                </c:pt>
                <c:pt idx="81">
                  <c:v>-2.9999999999999997E-4</c:v>
                </c:pt>
                <c:pt idx="82">
                  <c:v>-2.5999999999999998E-4</c:v>
                </c:pt>
                <c:pt idx="83">
                  <c:v>-2.2000000000000001E-4</c:v>
                </c:pt>
                <c:pt idx="84">
                  <c:v>-1.6000000000000001E-4</c:v>
                </c:pt>
                <c:pt idx="85">
                  <c:v>-1.9000000000000001E-4</c:v>
                </c:pt>
                <c:pt idx="86">
                  <c:v>-2.4000000000000001E-4</c:v>
                </c:pt>
                <c:pt idx="87">
                  <c:v>-3.6000000000000002E-4</c:v>
                </c:pt>
                <c:pt idx="88">
                  <c:v>-5.2999999999999998E-4</c:v>
                </c:pt>
                <c:pt idx="89">
                  <c:v>-7.6999999999999996E-4</c:v>
                </c:pt>
                <c:pt idx="90">
                  <c:v>-1.16E-3</c:v>
                </c:pt>
                <c:pt idx="91">
                  <c:v>-1.73E-3</c:v>
                </c:pt>
                <c:pt idx="92">
                  <c:v>-2.5100000000000001E-3</c:v>
                </c:pt>
                <c:pt idx="93">
                  <c:v>-3.4399999999999999E-3</c:v>
                </c:pt>
                <c:pt idx="94">
                  <c:v>-4.5799999999999999E-3</c:v>
                </c:pt>
                <c:pt idx="95">
                  <c:v>-5.8900000000000003E-3</c:v>
                </c:pt>
                <c:pt idx="96">
                  <c:v>-7.3800000000000003E-3</c:v>
                </c:pt>
                <c:pt idx="97">
                  <c:v>-9.0399999999999994E-3</c:v>
                </c:pt>
                <c:pt idx="98">
                  <c:v>-1.089E-2</c:v>
                </c:pt>
                <c:pt idx="99">
                  <c:v>-1.2919999999999999E-2</c:v>
                </c:pt>
                <c:pt idx="100">
                  <c:v>-1.5140000000000001E-2</c:v>
                </c:pt>
                <c:pt idx="101">
                  <c:v>-1.762E-2</c:v>
                </c:pt>
                <c:pt idx="102">
                  <c:v>-2.0320000000000001E-2</c:v>
                </c:pt>
                <c:pt idx="103">
                  <c:v>-2.324E-2</c:v>
                </c:pt>
                <c:pt idx="104">
                  <c:v>-2.6380000000000001E-2</c:v>
                </c:pt>
                <c:pt idx="105">
                  <c:v>-2.9739999999999999E-2</c:v>
                </c:pt>
                <c:pt idx="106">
                  <c:v>-3.3329999999999999E-2</c:v>
                </c:pt>
                <c:pt idx="107">
                  <c:v>-3.721E-2</c:v>
                </c:pt>
                <c:pt idx="108">
                  <c:v>-4.1329999999999999E-2</c:v>
                </c:pt>
                <c:pt idx="109">
                  <c:v>-4.5659999999999999E-2</c:v>
                </c:pt>
                <c:pt idx="110">
                  <c:v>-5.0200000000000002E-2</c:v>
                </c:pt>
                <c:pt idx="111">
                  <c:v>-5.4870000000000002E-2</c:v>
                </c:pt>
                <c:pt idx="112">
                  <c:v>-5.9670000000000001E-2</c:v>
                </c:pt>
                <c:pt idx="113">
                  <c:v>-6.4549999999999996E-2</c:v>
                </c:pt>
                <c:pt idx="114">
                  <c:v>-6.9489999999999996E-2</c:v>
                </c:pt>
                <c:pt idx="115">
                  <c:v>-7.4459999999999998E-2</c:v>
                </c:pt>
                <c:pt idx="116">
                  <c:v>-7.9450000000000007E-2</c:v>
                </c:pt>
                <c:pt idx="117">
                  <c:v>-8.4489999999999996E-2</c:v>
                </c:pt>
                <c:pt idx="118">
                  <c:v>-8.9499999999999996E-2</c:v>
                </c:pt>
                <c:pt idx="119">
                  <c:v>-9.4509999999999997E-2</c:v>
                </c:pt>
                <c:pt idx="120">
                  <c:v>-9.9449999999999997E-2</c:v>
                </c:pt>
                <c:pt idx="121">
                  <c:v>-0.10431</c:v>
                </c:pt>
                <c:pt idx="122">
                  <c:v>-0.10911</c:v>
                </c:pt>
                <c:pt idx="123">
                  <c:v>-0.11385000000000001</c:v>
                </c:pt>
                <c:pt idx="124">
                  <c:v>-0.11851</c:v>
                </c:pt>
                <c:pt idx="125">
                  <c:v>-0.12306</c:v>
                </c:pt>
                <c:pt idx="126">
                  <c:v>-0.12747</c:v>
                </c:pt>
                <c:pt idx="127">
                  <c:v>-0.13172</c:v>
                </c:pt>
                <c:pt idx="128">
                  <c:v>-0.13575999999999999</c:v>
                </c:pt>
                <c:pt idx="129">
                  <c:v>-0.1396</c:v>
                </c:pt>
                <c:pt idx="130">
                  <c:v>-0.14321999999999999</c:v>
                </c:pt>
                <c:pt idx="131">
                  <c:v>-0.14660999999999999</c:v>
                </c:pt>
                <c:pt idx="132">
                  <c:v>-0.14976999999999999</c:v>
                </c:pt>
                <c:pt idx="133">
                  <c:v>-0.15276999999999999</c:v>
                </c:pt>
                <c:pt idx="134">
                  <c:v>-0.15559000000000001</c:v>
                </c:pt>
                <c:pt idx="135">
                  <c:v>-0.15823999999999999</c:v>
                </c:pt>
                <c:pt idx="136">
                  <c:v>-0.16072</c:v>
                </c:pt>
                <c:pt idx="137">
                  <c:v>-0.16300999999999999</c:v>
                </c:pt>
                <c:pt idx="138">
                  <c:v>-0.16517999999999999</c:v>
                </c:pt>
                <c:pt idx="139">
                  <c:v>-0.16727</c:v>
                </c:pt>
                <c:pt idx="140">
                  <c:v>-0.16927</c:v>
                </c:pt>
                <c:pt idx="141">
                  <c:v>-0.17115</c:v>
                </c:pt>
                <c:pt idx="142">
                  <c:v>-0.17297000000000001</c:v>
                </c:pt>
                <c:pt idx="143">
                  <c:v>-0.17471</c:v>
                </c:pt>
                <c:pt idx="144">
                  <c:v>-0.17632999999999999</c:v>
                </c:pt>
                <c:pt idx="145">
                  <c:v>-0.17788000000000001</c:v>
                </c:pt>
                <c:pt idx="146">
                  <c:v>-0.17932000000000001</c:v>
                </c:pt>
                <c:pt idx="147">
                  <c:v>-0.18068000000000001</c:v>
                </c:pt>
                <c:pt idx="148">
                  <c:v>-0.18195</c:v>
                </c:pt>
                <c:pt idx="149">
                  <c:v>-0.18323</c:v>
                </c:pt>
                <c:pt idx="150">
                  <c:v>-0.18451000000000001</c:v>
                </c:pt>
                <c:pt idx="151">
                  <c:v>-0.18576999999999999</c:v>
                </c:pt>
                <c:pt idx="152">
                  <c:v>-0.18704999999999999</c:v>
                </c:pt>
                <c:pt idx="153">
                  <c:v>-0.1883</c:v>
                </c:pt>
                <c:pt idx="154">
                  <c:v>-0.18958</c:v>
                </c:pt>
                <c:pt idx="155">
                  <c:v>-0.19089999999999999</c:v>
                </c:pt>
                <c:pt idx="156">
                  <c:v>-0.19225999999999999</c:v>
                </c:pt>
                <c:pt idx="157">
                  <c:v>-0.19363</c:v>
                </c:pt>
                <c:pt idx="158">
                  <c:v>-0.19502</c:v>
                </c:pt>
                <c:pt idx="159">
                  <c:v>-0.19642000000000001</c:v>
                </c:pt>
                <c:pt idx="160">
                  <c:v>-0.19778999999999999</c:v>
                </c:pt>
                <c:pt idx="161">
                  <c:v>-0.19913</c:v>
                </c:pt>
                <c:pt idx="162">
                  <c:v>-0.20039999999999999</c:v>
                </c:pt>
                <c:pt idx="163">
                  <c:v>-0.20158999999999999</c:v>
                </c:pt>
                <c:pt idx="164">
                  <c:v>-0.20274</c:v>
                </c:pt>
                <c:pt idx="165">
                  <c:v>-0.20387</c:v>
                </c:pt>
                <c:pt idx="166">
                  <c:v>-0.20501</c:v>
                </c:pt>
                <c:pt idx="167">
                  <c:v>-0.20610999999999999</c:v>
                </c:pt>
                <c:pt idx="168">
                  <c:v>-0.20721000000000001</c:v>
                </c:pt>
                <c:pt idx="169">
                  <c:v>-0.20823</c:v>
                </c:pt>
                <c:pt idx="170">
                  <c:v>-0.20924999999999999</c:v>
                </c:pt>
                <c:pt idx="171">
                  <c:v>-0.21026</c:v>
                </c:pt>
                <c:pt idx="172">
                  <c:v>-0.21126</c:v>
                </c:pt>
                <c:pt idx="173">
                  <c:v>-0.21223</c:v>
                </c:pt>
                <c:pt idx="174">
                  <c:v>-0.21318999999999999</c:v>
                </c:pt>
                <c:pt idx="175">
                  <c:v>-0.21410000000000001</c:v>
                </c:pt>
                <c:pt idx="176">
                  <c:v>-0.21493999999999999</c:v>
                </c:pt>
                <c:pt idx="177">
                  <c:v>-0.21573000000000001</c:v>
                </c:pt>
                <c:pt idx="178">
                  <c:v>-0.21640000000000001</c:v>
                </c:pt>
                <c:pt idx="179">
                  <c:v>-0.21698000000000001</c:v>
                </c:pt>
                <c:pt idx="180">
                  <c:v>-0.21748999999999999</c:v>
                </c:pt>
                <c:pt idx="181">
                  <c:v>-0.21801000000000001</c:v>
                </c:pt>
                <c:pt idx="182">
                  <c:v>-0.21851999999999999</c:v>
                </c:pt>
                <c:pt idx="183">
                  <c:v>-0.21901999999999999</c:v>
                </c:pt>
                <c:pt idx="184">
                  <c:v>-0.21951999999999999</c:v>
                </c:pt>
                <c:pt idx="185">
                  <c:v>-0.21998000000000001</c:v>
                </c:pt>
                <c:pt idx="186">
                  <c:v>-0.22047</c:v>
                </c:pt>
                <c:pt idx="187">
                  <c:v>-0.22097</c:v>
                </c:pt>
                <c:pt idx="188">
                  <c:v>-0.22148999999999999</c:v>
                </c:pt>
                <c:pt idx="189">
                  <c:v>-0.22203000000000001</c:v>
                </c:pt>
                <c:pt idx="190">
                  <c:v>-0.22258</c:v>
                </c:pt>
                <c:pt idx="191">
                  <c:v>-0.22312000000000001</c:v>
                </c:pt>
                <c:pt idx="192">
                  <c:v>-0.22364999999999999</c:v>
                </c:pt>
                <c:pt idx="193">
                  <c:v>-0.22414999999999999</c:v>
                </c:pt>
                <c:pt idx="194">
                  <c:v>-0.22456999999999999</c:v>
                </c:pt>
                <c:pt idx="195">
                  <c:v>-0.22492000000000001</c:v>
                </c:pt>
                <c:pt idx="196">
                  <c:v>-0.22525000000000001</c:v>
                </c:pt>
                <c:pt idx="197">
                  <c:v>-0.22558</c:v>
                </c:pt>
                <c:pt idx="198">
                  <c:v>-0.22595000000000001</c:v>
                </c:pt>
                <c:pt idx="199">
                  <c:v>-0.22635</c:v>
                </c:pt>
                <c:pt idx="200">
                  <c:v>-0.22674</c:v>
                </c:pt>
                <c:pt idx="201">
                  <c:v>-0.22711999999999999</c:v>
                </c:pt>
                <c:pt idx="202">
                  <c:v>-0.22753000000000001</c:v>
                </c:pt>
                <c:pt idx="203">
                  <c:v>-0.22795000000000001</c:v>
                </c:pt>
                <c:pt idx="204">
                  <c:v>-0.22839000000000001</c:v>
                </c:pt>
                <c:pt idx="205">
                  <c:v>-0.22883999999999999</c:v>
                </c:pt>
                <c:pt idx="206">
                  <c:v>-0.2293</c:v>
                </c:pt>
                <c:pt idx="207">
                  <c:v>-0.22975000000000001</c:v>
                </c:pt>
                <c:pt idx="208">
                  <c:v>-0.23017000000000001</c:v>
                </c:pt>
                <c:pt idx="209">
                  <c:v>-0.23053999999999999</c:v>
                </c:pt>
                <c:pt idx="210">
                  <c:v>-0.23080999999999999</c:v>
                </c:pt>
                <c:pt idx="211">
                  <c:v>-0.23097999999999999</c:v>
                </c:pt>
                <c:pt idx="212">
                  <c:v>-0.23113</c:v>
                </c:pt>
                <c:pt idx="213">
                  <c:v>-0.23125999999999999</c:v>
                </c:pt>
                <c:pt idx="214">
                  <c:v>-0.23143</c:v>
                </c:pt>
                <c:pt idx="215">
                  <c:v>-0.2316</c:v>
                </c:pt>
                <c:pt idx="216">
                  <c:v>-0.23179</c:v>
                </c:pt>
                <c:pt idx="217">
                  <c:v>-0.23194999999999999</c:v>
                </c:pt>
                <c:pt idx="218">
                  <c:v>-0.23213</c:v>
                </c:pt>
                <c:pt idx="219">
                  <c:v>-0.23230999999999999</c:v>
                </c:pt>
                <c:pt idx="220">
                  <c:v>-0.23250000000000001</c:v>
                </c:pt>
                <c:pt idx="221">
                  <c:v>-0.23269999999999999</c:v>
                </c:pt>
                <c:pt idx="222">
                  <c:v>-0.23291999999999999</c:v>
                </c:pt>
                <c:pt idx="223">
                  <c:v>-0.23311999999999999</c:v>
                </c:pt>
                <c:pt idx="224">
                  <c:v>-0.23329</c:v>
                </c:pt>
                <c:pt idx="225">
                  <c:v>-0.23343</c:v>
                </c:pt>
                <c:pt idx="226">
                  <c:v>-0.23347000000000001</c:v>
                </c:pt>
                <c:pt idx="227">
                  <c:v>-0.23343</c:v>
                </c:pt>
                <c:pt idx="228">
                  <c:v>-0.23336000000000001</c:v>
                </c:pt>
                <c:pt idx="229">
                  <c:v>-0.23329</c:v>
                </c:pt>
                <c:pt idx="230">
                  <c:v>-0.23325000000000001</c:v>
                </c:pt>
                <c:pt idx="231">
                  <c:v>-0.23324</c:v>
                </c:pt>
                <c:pt idx="232">
                  <c:v>-0.23322000000000001</c:v>
                </c:pt>
                <c:pt idx="233">
                  <c:v>-0.23319999999999999</c:v>
                </c:pt>
                <c:pt idx="234">
                  <c:v>-0.23318</c:v>
                </c:pt>
                <c:pt idx="235">
                  <c:v>-0.23316999999999999</c:v>
                </c:pt>
                <c:pt idx="236">
                  <c:v>-0.23316000000000001</c:v>
                </c:pt>
                <c:pt idx="237">
                  <c:v>-0.23313</c:v>
                </c:pt>
                <c:pt idx="238">
                  <c:v>-0.23313</c:v>
                </c:pt>
                <c:pt idx="239">
                  <c:v>-0.23311000000000001</c:v>
                </c:pt>
                <c:pt idx="240">
                  <c:v>-0.23307</c:v>
                </c:pt>
                <c:pt idx="241">
                  <c:v>-0.23299</c:v>
                </c:pt>
                <c:pt idx="242">
                  <c:v>-0.23283999999999999</c:v>
                </c:pt>
                <c:pt idx="243">
                  <c:v>-0.23263</c:v>
                </c:pt>
                <c:pt idx="244">
                  <c:v>-0.23239000000000001</c:v>
                </c:pt>
                <c:pt idx="245">
                  <c:v>-0.23214000000000001</c:v>
                </c:pt>
                <c:pt idx="246">
                  <c:v>-0.23193</c:v>
                </c:pt>
                <c:pt idx="247">
                  <c:v>-0.23171</c:v>
                </c:pt>
                <c:pt idx="248">
                  <c:v>-0.23150000000000001</c:v>
                </c:pt>
                <c:pt idx="249">
                  <c:v>-0.23127</c:v>
                </c:pt>
                <c:pt idx="250">
                  <c:v>-0.23105999999999999</c:v>
                </c:pt>
                <c:pt idx="251">
                  <c:v>-0.23083000000000001</c:v>
                </c:pt>
                <c:pt idx="252">
                  <c:v>-0.2306</c:v>
                </c:pt>
                <c:pt idx="253">
                  <c:v>-0.23038</c:v>
                </c:pt>
                <c:pt idx="254">
                  <c:v>-0.23017000000000001</c:v>
                </c:pt>
                <c:pt idx="255">
                  <c:v>-0.22993</c:v>
                </c:pt>
                <c:pt idx="256">
                  <c:v>-0.22971</c:v>
                </c:pt>
                <c:pt idx="257">
                  <c:v>-0.22947000000000001</c:v>
                </c:pt>
                <c:pt idx="258">
                  <c:v>-0.22921</c:v>
                </c:pt>
                <c:pt idx="259">
                  <c:v>-0.22892000000000001</c:v>
                </c:pt>
                <c:pt idx="260">
                  <c:v>-0.22863</c:v>
                </c:pt>
                <c:pt idx="261">
                  <c:v>-0.22835</c:v>
                </c:pt>
                <c:pt idx="262">
                  <c:v>-0.22808999999999999</c:v>
                </c:pt>
                <c:pt idx="263">
                  <c:v>-0.22785</c:v>
                </c:pt>
                <c:pt idx="264">
                  <c:v>-0.22764000000000001</c:v>
                </c:pt>
                <c:pt idx="265">
                  <c:v>-0.22741</c:v>
                </c:pt>
                <c:pt idx="266">
                  <c:v>-0.22722999999999999</c:v>
                </c:pt>
                <c:pt idx="267">
                  <c:v>-0.22703000000000001</c:v>
                </c:pt>
                <c:pt idx="268">
                  <c:v>-0.22686000000000001</c:v>
                </c:pt>
                <c:pt idx="269">
                  <c:v>-0.22670000000000001</c:v>
                </c:pt>
                <c:pt idx="270">
                  <c:v>-0.22656999999999999</c:v>
                </c:pt>
                <c:pt idx="271">
                  <c:v>-0.22642999999999999</c:v>
                </c:pt>
                <c:pt idx="272">
                  <c:v>-0.22631999999999999</c:v>
                </c:pt>
                <c:pt idx="273">
                  <c:v>-0.22620000000000001</c:v>
                </c:pt>
                <c:pt idx="274">
                  <c:v>-0.2261</c:v>
                </c:pt>
                <c:pt idx="275">
                  <c:v>-0.22597999999999999</c:v>
                </c:pt>
                <c:pt idx="276">
                  <c:v>-0.22589000000000001</c:v>
                </c:pt>
                <c:pt idx="277">
                  <c:v>-0.22578999999999999</c:v>
                </c:pt>
                <c:pt idx="278">
                  <c:v>-0.22574</c:v>
                </c:pt>
                <c:pt idx="279">
                  <c:v>-0.22570000000000001</c:v>
                </c:pt>
                <c:pt idx="280">
                  <c:v>-0.22569</c:v>
                </c:pt>
                <c:pt idx="281">
                  <c:v>-0.22567999999999999</c:v>
                </c:pt>
                <c:pt idx="282">
                  <c:v>-0.22569</c:v>
                </c:pt>
                <c:pt idx="283">
                  <c:v>-0.22570000000000001</c:v>
                </c:pt>
                <c:pt idx="284">
                  <c:v>-0.22570999999999999</c:v>
                </c:pt>
                <c:pt idx="285">
                  <c:v>-0.22575000000000001</c:v>
                </c:pt>
                <c:pt idx="286">
                  <c:v>-0.22578999999999999</c:v>
                </c:pt>
                <c:pt idx="287">
                  <c:v>-0.22585</c:v>
                </c:pt>
                <c:pt idx="288">
                  <c:v>-0.22589999999999999</c:v>
                </c:pt>
                <c:pt idx="289">
                  <c:v>-0.22597</c:v>
                </c:pt>
                <c:pt idx="290">
                  <c:v>-0.22603000000000001</c:v>
                </c:pt>
                <c:pt idx="291">
                  <c:v>-0.22608</c:v>
                </c:pt>
                <c:pt idx="292">
                  <c:v>-0.22614999999999999</c:v>
                </c:pt>
                <c:pt idx="293">
                  <c:v>-0.22620000000000001</c:v>
                </c:pt>
                <c:pt idx="294">
                  <c:v>-0.22628000000000001</c:v>
                </c:pt>
                <c:pt idx="295">
                  <c:v>-0.22636000000000001</c:v>
                </c:pt>
                <c:pt idx="296">
                  <c:v>-0.22644</c:v>
                </c:pt>
                <c:pt idx="297">
                  <c:v>-0.22652</c:v>
                </c:pt>
                <c:pt idx="298">
                  <c:v>-0.2266</c:v>
                </c:pt>
                <c:pt idx="299">
                  <c:v>-0.22666</c:v>
                </c:pt>
                <c:pt idx="300">
                  <c:v>-0.22672</c:v>
                </c:pt>
                <c:pt idx="301">
                  <c:v>-0.22677</c:v>
                </c:pt>
                <c:pt idx="302">
                  <c:v>-0.22681999999999999</c:v>
                </c:pt>
                <c:pt idx="303">
                  <c:v>-0.22685</c:v>
                </c:pt>
                <c:pt idx="304">
                  <c:v>-0.22686999999999999</c:v>
                </c:pt>
                <c:pt idx="305">
                  <c:v>-0.22689999999999999</c:v>
                </c:pt>
                <c:pt idx="306">
                  <c:v>-0.22691</c:v>
                </c:pt>
                <c:pt idx="307">
                  <c:v>-0.22689999999999999</c:v>
                </c:pt>
                <c:pt idx="308">
                  <c:v>-0.22689999999999999</c:v>
                </c:pt>
                <c:pt idx="309">
                  <c:v>-0.22686000000000001</c:v>
                </c:pt>
                <c:pt idx="310">
                  <c:v>-0.22683</c:v>
                </c:pt>
                <c:pt idx="311">
                  <c:v>-0.2268</c:v>
                </c:pt>
                <c:pt idx="312">
                  <c:v>-0.22674</c:v>
                </c:pt>
                <c:pt idx="313">
                  <c:v>-0.22667999999999999</c:v>
                </c:pt>
                <c:pt idx="314">
                  <c:v>-0.22661000000000001</c:v>
                </c:pt>
                <c:pt idx="315">
                  <c:v>-0.22650999999999999</c:v>
                </c:pt>
                <c:pt idx="316">
                  <c:v>-0.22639000000000001</c:v>
                </c:pt>
                <c:pt idx="317">
                  <c:v>-0.22625999999999999</c:v>
                </c:pt>
                <c:pt idx="318">
                  <c:v>-0.22611999999999999</c:v>
                </c:pt>
                <c:pt idx="319">
                  <c:v>-0.22595000000000001</c:v>
                </c:pt>
                <c:pt idx="320">
                  <c:v>-0.22578000000000001</c:v>
                </c:pt>
                <c:pt idx="321">
                  <c:v>-0.22561</c:v>
                </c:pt>
                <c:pt idx="322">
                  <c:v>-0.22542999999999999</c:v>
                </c:pt>
                <c:pt idx="323">
                  <c:v>-0.22523000000000001</c:v>
                </c:pt>
                <c:pt idx="324">
                  <c:v>-0.22503000000000001</c:v>
                </c:pt>
                <c:pt idx="325">
                  <c:v>-0.22481999999999999</c:v>
                </c:pt>
                <c:pt idx="326">
                  <c:v>-0.22459999999999999</c:v>
                </c:pt>
                <c:pt idx="327">
                  <c:v>-0.22438</c:v>
                </c:pt>
                <c:pt idx="328">
                  <c:v>-0.22416</c:v>
                </c:pt>
                <c:pt idx="329">
                  <c:v>-0.22392000000000001</c:v>
                </c:pt>
                <c:pt idx="330">
                  <c:v>-0.22370000000000001</c:v>
                </c:pt>
                <c:pt idx="331">
                  <c:v>-0.22345000000000001</c:v>
                </c:pt>
                <c:pt idx="332">
                  <c:v>-0.22319</c:v>
                </c:pt>
                <c:pt idx="333">
                  <c:v>-0.22292000000000001</c:v>
                </c:pt>
                <c:pt idx="334">
                  <c:v>-0.22266</c:v>
                </c:pt>
                <c:pt idx="335">
                  <c:v>-0.22237999999999999</c:v>
                </c:pt>
                <c:pt idx="336">
                  <c:v>-0.22212000000000001</c:v>
                </c:pt>
                <c:pt idx="337">
                  <c:v>-0.22186</c:v>
                </c:pt>
                <c:pt idx="338">
                  <c:v>-0.22159999999999999</c:v>
                </c:pt>
                <c:pt idx="339">
                  <c:v>-0.22134999999999999</c:v>
                </c:pt>
                <c:pt idx="340">
                  <c:v>-0.22112000000000001</c:v>
                </c:pt>
                <c:pt idx="341">
                  <c:v>-0.22087000000000001</c:v>
                </c:pt>
                <c:pt idx="342">
                  <c:v>-0.22062999999999999</c:v>
                </c:pt>
                <c:pt idx="343">
                  <c:v>-0.22039</c:v>
                </c:pt>
                <c:pt idx="344">
                  <c:v>-0.22017</c:v>
                </c:pt>
                <c:pt idx="345">
                  <c:v>-0.21995000000000001</c:v>
                </c:pt>
                <c:pt idx="346">
                  <c:v>-0.21973000000000001</c:v>
                </c:pt>
                <c:pt idx="347">
                  <c:v>-0.2195</c:v>
                </c:pt>
                <c:pt idx="348">
                  <c:v>-0.21926999999999999</c:v>
                </c:pt>
                <c:pt idx="349">
                  <c:v>-0.21904000000000001</c:v>
                </c:pt>
                <c:pt idx="350">
                  <c:v>-0.21883</c:v>
                </c:pt>
                <c:pt idx="351">
                  <c:v>-0.21859000000000001</c:v>
                </c:pt>
                <c:pt idx="352">
                  <c:v>-0.21837999999999999</c:v>
                </c:pt>
                <c:pt idx="353">
                  <c:v>-0.21817</c:v>
                </c:pt>
                <c:pt idx="354">
                  <c:v>-0.21798000000000001</c:v>
                </c:pt>
                <c:pt idx="355">
                  <c:v>-0.21779999999999999</c:v>
                </c:pt>
                <c:pt idx="356">
                  <c:v>-0.21762999999999999</c:v>
                </c:pt>
                <c:pt idx="357">
                  <c:v>-0.21743999999999999</c:v>
                </c:pt>
                <c:pt idx="358">
                  <c:v>-0.21726999999999999</c:v>
                </c:pt>
                <c:pt idx="359">
                  <c:v>-0.21709999999999999</c:v>
                </c:pt>
                <c:pt idx="360">
                  <c:v>-0.21693999999999999</c:v>
                </c:pt>
                <c:pt idx="361">
                  <c:v>-0.21676999999999999</c:v>
                </c:pt>
                <c:pt idx="362">
                  <c:v>-0.21661</c:v>
                </c:pt>
                <c:pt idx="363">
                  <c:v>-0.21643999999999999</c:v>
                </c:pt>
                <c:pt idx="364">
                  <c:v>-0.21626999999999999</c:v>
                </c:pt>
                <c:pt idx="365">
                  <c:v>-0.21609</c:v>
                </c:pt>
                <c:pt idx="366">
                  <c:v>-0.21593000000000001</c:v>
                </c:pt>
                <c:pt idx="367">
                  <c:v>-0.21573000000000001</c:v>
                </c:pt>
                <c:pt idx="368">
                  <c:v>-0.21556</c:v>
                </c:pt>
                <c:pt idx="369">
                  <c:v>-0.21540000000000001</c:v>
                </c:pt>
                <c:pt idx="370">
                  <c:v>-0.21523999999999999</c:v>
                </c:pt>
                <c:pt idx="371">
                  <c:v>-0.21507999999999999</c:v>
                </c:pt>
                <c:pt idx="372">
                  <c:v>-0.21493999999999999</c:v>
                </c:pt>
                <c:pt idx="373">
                  <c:v>-0.21478</c:v>
                </c:pt>
                <c:pt idx="374">
                  <c:v>-0.21462000000000001</c:v>
                </c:pt>
                <c:pt idx="375">
                  <c:v>-0.21448</c:v>
                </c:pt>
                <c:pt idx="376">
                  <c:v>-0.21432999999999999</c:v>
                </c:pt>
                <c:pt idx="377">
                  <c:v>-0.21418000000000001</c:v>
                </c:pt>
                <c:pt idx="378">
                  <c:v>-0.21401999999999999</c:v>
                </c:pt>
                <c:pt idx="379">
                  <c:v>-0.21385000000000001</c:v>
                </c:pt>
                <c:pt idx="380">
                  <c:v>-0.21367</c:v>
                </c:pt>
                <c:pt idx="381">
                  <c:v>-0.21349000000000001</c:v>
                </c:pt>
                <c:pt idx="382">
                  <c:v>-0.21332000000000001</c:v>
                </c:pt>
                <c:pt idx="383">
                  <c:v>-0.21312</c:v>
                </c:pt>
                <c:pt idx="384">
                  <c:v>-0.21293999999999999</c:v>
                </c:pt>
                <c:pt idx="385">
                  <c:v>-0.21274999999999999</c:v>
                </c:pt>
                <c:pt idx="386">
                  <c:v>-0.21257000000000001</c:v>
                </c:pt>
                <c:pt idx="387">
                  <c:v>-0.21240000000000001</c:v>
                </c:pt>
                <c:pt idx="388">
                  <c:v>-0.21223</c:v>
                </c:pt>
                <c:pt idx="389">
                  <c:v>-0.21204000000000001</c:v>
                </c:pt>
                <c:pt idx="390">
                  <c:v>-0.21185999999999999</c:v>
                </c:pt>
                <c:pt idx="391">
                  <c:v>-0.21167</c:v>
                </c:pt>
                <c:pt idx="392">
                  <c:v>-0.21149000000000001</c:v>
                </c:pt>
                <c:pt idx="393">
                  <c:v>-0.21129999999999999</c:v>
                </c:pt>
                <c:pt idx="394">
                  <c:v>-0.21110999999999999</c:v>
                </c:pt>
                <c:pt idx="395">
                  <c:v>-0.21090999999999999</c:v>
                </c:pt>
                <c:pt idx="396">
                  <c:v>-0.2107</c:v>
                </c:pt>
                <c:pt idx="397">
                  <c:v>-0.21046999999999999</c:v>
                </c:pt>
                <c:pt idx="398">
                  <c:v>-0.21026</c:v>
                </c:pt>
                <c:pt idx="399">
                  <c:v>-0.21004</c:v>
                </c:pt>
                <c:pt idx="400">
                  <c:v>-0.20981</c:v>
                </c:pt>
                <c:pt idx="401">
                  <c:v>-0.20960000000000001</c:v>
                </c:pt>
                <c:pt idx="402">
                  <c:v>-0.20938999999999999</c:v>
                </c:pt>
                <c:pt idx="403">
                  <c:v>-0.20918</c:v>
                </c:pt>
                <c:pt idx="404">
                  <c:v>-0.20898</c:v>
                </c:pt>
                <c:pt idx="405">
                  <c:v>-0.20877000000000001</c:v>
                </c:pt>
                <c:pt idx="406">
                  <c:v>-0.20856</c:v>
                </c:pt>
                <c:pt idx="407">
                  <c:v>-0.20837</c:v>
                </c:pt>
                <c:pt idx="408">
                  <c:v>-0.20816999999999999</c:v>
                </c:pt>
                <c:pt idx="409">
                  <c:v>-0.20796999999999999</c:v>
                </c:pt>
                <c:pt idx="410">
                  <c:v>-0.20777000000000001</c:v>
                </c:pt>
                <c:pt idx="411">
                  <c:v>-0.20755999999999999</c:v>
                </c:pt>
                <c:pt idx="412">
                  <c:v>-0.20735000000000001</c:v>
                </c:pt>
                <c:pt idx="413">
                  <c:v>-0.20713000000000001</c:v>
                </c:pt>
                <c:pt idx="414">
                  <c:v>-0.20693</c:v>
                </c:pt>
                <c:pt idx="415">
                  <c:v>-0.20671</c:v>
                </c:pt>
                <c:pt idx="416">
                  <c:v>-0.20651</c:v>
                </c:pt>
                <c:pt idx="417">
                  <c:v>-0.20630999999999999</c:v>
                </c:pt>
                <c:pt idx="418">
                  <c:v>-0.20613000000000001</c:v>
                </c:pt>
                <c:pt idx="419">
                  <c:v>-0.20594000000000001</c:v>
                </c:pt>
                <c:pt idx="420">
                  <c:v>-0.20577000000000001</c:v>
                </c:pt>
                <c:pt idx="421">
                  <c:v>-0.2056</c:v>
                </c:pt>
                <c:pt idx="422">
                  <c:v>-0.20543</c:v>
                </c:pt>
                <c:pt idx="423">
                  <c:v>-0.20527000000000001</c:v>
                </c:pt>
                <c:pt idx="424">
                  <c:v>-0.20510999999999999</c:v>
                </c:pt>
                <c:pt idx="425">
                  <c:v>-0.20494999999999999</c:v>
                </c:pt>
                <c:pt idx="426">
                  <c:v>-0.20480999999999999</c:v>
                </c:pt>
                <c:pt idx="427">
                  <c:v>-0.20465</c:v>
                </c:pt>
                <c:pt idx="428">
                  <c:v>-0.20448</c:v>
                </c:pt>
                <c:pt idx="429">
                  <c:v>-0.20432</c:v>
                </c:pt>
                <c:pt idx="430">
                  <c:v>-0.20416000000000001</c:v>
                </c:pt>
                <c:pt idx="431">
                  <c:v>-0.20401</c:v>
                </c:pt>
                <c:pt idx="432">
                  <c:v>-0.20385</c:v>
                </c:pt>
                <c:pt idx="433">
                  <c:v>-0.20369999999999999</c:v>
                </c:pt>
                <c:pt idx="434">
                  <c:v>-0.20358000000000001</c:v>
                </c:pt>
                <c:pt idx="435">
                  <c:v>-0.20344999999999999</c:v>
                </c:pt>
                <c:pt idx="436">
                  <c:v>-0.20335</c:v>
                </c:pt>
                <c:pt idx="437">
                  <c:v>-0.20322999999999999</c:v>
                </c:pt>
                <c:pt idx="438">
                  <c:v>-0.20311000000000001</c:v>
                </c:pt>
                <c:pt idx="439">
                  <c:v>-0.20299</c:v>
                </c:pt>
                <c:pt idx="440">
                  <c:v>-0.20288999999999999</c:v>
                </c:pt>
                <c:pt idx="441">
                  <c:v>-0.20277999999999999</c:v>
                </c:pt>
                <c:pt idx="442">
                  <c:v>-0.20266999999999999</c:v>
                </c:pt>
                <c:pt idx="443">
                  <c:v>-0.20254</c:v>
                </c:pt>
                <c:pt idx="444">
                  <c:v>-0.20241999999999999</c:v>
                </c:pt>
                <c:pt idx="445">
                  <c:v>-0.20229</c:v>
                </c:pt>
                <c:pt idx="446">
                  <c:v>-0.20216999999999999</c:v>
                </c:pt>
                <c:pt idx="447">
                  <c:v>-0.20204</c:v>
                </c:pt>
                <c:pt idx="448">
                  <c:v>-0.20191999999999999</c:v>
                </c:pt>
                <c:pt idx="449">
                  <c:v>-0.20179</c:v>
                </c:pt>
                <c:pt idx="450">
                  <c:v>-0.20169000000000001</c:v>
                </c:pt>
                <c:pt idx="451">
                  <c:v>-0.20158000000000001</c:v>
                </c:pt>
                <c:pt idx="452">
                  <c:v>-0.20149</c:v>
                </c:pt>
                <c:pt idx="453">
                  <c:v>-0.20136999999999999</c:v>
                </c:pt>
                <c:pt idx="454">
                  <c:v>-0.20127</c:v>
                </c:pt>
                <c:pt idx="455">
                  <c:v>-0.20116000000000001</c:v>
                </c:pt>
                <c:pt idx="456">
                  <c:v>-0.20104</c:v>
                </c:pt>
                <c:pt idx="457">
                  <c:v>-0.20091999999999999</c:v>
                </c:pt>
                <c:pt idx="458">
                  <c:v>-0.20082</c:v>
                </c:pt>
                <c:pt idx="459">
                  <c:v>-0.20069000000000001</c:v>
                </c:pt>
                <c:pt idx="460">
                  <c:v>-0.20055000000000001</c:v>
                </c:pt>
                <c:pt idx="461">
                  <c:v>-0.20041</c:v>
                </c:pt>
                <c:pt idx="462">
                  <c:v>-0.20025999999999999</c:v>
                </c:pt>
                <c:pt idx="463">
                  <c:v>-0.20011000000000001</c:v>
                </c:pt>
                <c:pt idx="464">
                  <c:v>-0.19996</c:v>
                </c:pt>
                <c:pt idx="465">
                  <c:v>-0.19982</c:v>
                </c:pt>
                <c:pt idx="466">
                  <c:v>-0.19968</c:v>
                </c:pt>
                <c:pt idx="467">
                  <c:v>-0.19955000000000001</c:v>
                </c:pt>
                <c:pt idx="468">
                  <c:v>-0.19941999999999999</c:v>
                </c:pt>
                <c:pt idx="469">
                  <c:v>-0.19928000000000001</c:v>
                </c:pt>
                <c:pt idx="470">
                  <c:v>-0.19914000000000001</c:v>
                </c:pt>
                <c:pt idx="471">
                  <c:v>-0.19900000000000001</c:v>
                </c:pt>
                <c:pt idx="472">
                  <c:v>-0.19886999999999999</c:v>
                </c:pt>
                <c:pt idx="473">
                  <c:v>-0.19871</c:v>
                </c:pt>
                <c:pt idx="474">
                  <c:v>-0.19858000000000001</c:v>
                </c:pt>
                <c:pt idx="475">
                  <c:v>-0.19842000000000001</c:v>
                </c:pt>
                <c:pt idx="476">
                  <c:v>-0.19825999999999999</c:v>
                </c:pt>
                <c:pt idx="477">
                  <c:v>-0.19808999999999999</c:v>
                </c:pt>
                <c:pt idx="478">
                  <c:v>-0.19792999999999999</c:v>
                </c:pt>
                <c:pt idx="479">
                  <c:v>-0.19775999999999999</c:v>
                </c:pt>
                <c:pt idx="480">
                  <c:v>-0.1976</c:v>
                </c:pt>
                <c:pt idx="481">
                  <c:v>-0.19746</c:v>
                </c:pt>
                <c:pt idx="482">
                  <c:v>-0.19731000000000001</c:v>
                </c:pt>
                <c:pt idx="483">
                  <c:v>-0.19717000000000001</c:v>
                </c:pt>
                <c:pt idx="484">
                  <c:v>-0.19703999999999999</c:v>
                </c:pt>
                <c:pt idx="485">
                  <c:v>-0.19691</c:v>
                </c:pt>
                <c:pt idx="486">
                  <c:v>-0.19677</c:v>
                </c:pt>
                <c:pt idx="487">
                  <c:v>-0.19664000000000001</c:v>
                </c:pt>
                <c:pt idx="488">
                  <c:v>-0.19652</c:v>
                </c:pt>
                <c:pt idx="489">
                  <c:v>-0.19639000000000001</c:v>
                </c:pt>
                <c:pt idx="490">
                  <c:v>-0.19627</c:v>
                </c:pt>
                <c:pt idx="491">
                  <c:v>-0.19614000000000001</c:v>
                </c:pt>
                <c:pt idx="492">
                  <c:v>-0.19602</c:v>
                </c:pt>
                <c:pt idx="493">
                  <c:v>-0.19589000000000001</c:v>
                </c:pt>
                <c:pt idx="494">
                  <c:v>-0.19577</c:v>
                </c:pt>
                <c:pt idx="495">
                  <c:v>-0.19564000000000001</c:v>
                </c:pt>
                <c:pt idx="496">
                  <c:v>-0.19553999999999999</c:v>
                </c:pt>
                <c:pt idx="497">
                  <c:v>-0.19542999999999999</c:v>
                </c:pt>
                <c:pt idx="498">
                  <c:v>-0.19534000000000001</c:v>
                </c:pt>
                <c:pt idx="499">
                  <c:v>-0.19525000000000001</c:v>
                </c:pt>
                <c:pt idx="500">
                  <c:v>-0.19517000000000001</c:v>
                </c:pt>
                <c:pt idx="501">
                  <c:v>-0.19509000000000001</c:v>
                </c:pt>
                <c:pt idx="502">
                  <c:v>-0.19500999999999999</c:v>
                </c:pt>
                <c:pt idx="503">
                  <c:v>-0.19492999999999999</c:v>
                </c:pt>
                <c:pt idx="504">
                  <c:v>-0.19486000000000001</c:v>
                </c:pt>
                <c:pt idx="505">
                  <c:v>-0.1948</c:v>
                </c:pt>
                <c:pt idx="506">
                  <c:v>-0.19472999999999999</c:v>
                </c:pt>
                <c:pt idx="507">
                  <c:v>-0.19464999999999999</c:v>
                </c:pt>
                <c:pt idx="508">
                  <c:v>-0.19456999999999999</c:v>
                </c:pt>
                <c:pt idx="509">
                  <c:v>-0.19449</c:v>
                </c:pt>
                <c:pt idx="510">
                  <c:v>-0.19442999999999999</c:v>
                </c:pt>
                <c:pt idx="511">
                  <c:v>-0.19434999999999999</c:v>
                </c:pt>
                <c:pt idx="512">
                  <c:v>-0.19428000000000001</c:v>
                </c:pt>
                <c:pt idx="513">
                  <c:v>-0.19420000000000001</c:v>
                </c:pt>
                <c:pt idx="514">
                  <c:v>-0.19414999999999999</c:v>
                </c:pt>
                <c:pt idx="515">
                  <c:v>-0.19409999999999999</c:v>
                </c:pt>
                <c:pt idx="516">
                  <c:v>-0.19405</c:v>
                </c:pt>
                <c:pt idx="517">
                  <c:v>-0.19399</c:v>
                </c:pt>
                <c:pt idx="518">
                  <c:v>-0.19394</c:v>
                </c:pt>
                <c:pt idx="519">
                  <c:v>-0.19389000000000001</c:v>
                </c:pt>
                <c:pt idx="520">
                  <c:v>-0.19384000000000001</c:v>
                </c:pt>
                <c:pt idx="521">
                  <c:v>-0.19377</c:v>
                </c:pt>
                <c:pt idx="522">
                  <c:v>-0.19370000000000001</c:v>
                </c:pt>
                <c:pt idx="523">
                  <c:v>-0.19364000000000001</c:v>
                </c:pt>
                <c:pt idx="524">
                  <c:v>-0.19356999999999999</c:v>
                </c:pt>
                <c:pt idx="525">
                  <c:v>-0.19349</c:v>
                </c:pt>
                <c:pt idx="526">
                  <c:v>-0.19341</c:v>
                </c:pt>
                <c:pt idx="527">
                  <c:v>-0.19331999999999999</c:v>
                </c:pt>
                <c:pt idx="528">
                  <c:v>-0.19324</c:v>
                </c:pt>
                <c:pt idx="529">
                  <c:v>-0.19316</c:v>
                </c:pt>
                <c:pt idx="530">
                  <c:v>-0.19308</c:v>
                </c:pt>
                <c:pt idx="531">
                  <c:v>-0.19300999999999999</c:v>
                </c:pt>
                <c:pt idx="532">
                  <c:v>-0.19294</c:v>
                </c:pt>
                <c:pt idx="533">
                  <c:v>-0.19284999999999999</c:v>
                </c:pt>
                <c:pt idx="534">
                  <c:v>-0.19277</c:v>
                </c:pt>
                <c:pt idx="535">
                  <c:v>-0.19267999999999999</c:v>
                </c:pt>
                <c:pt idx="536">
                  <c:v>-0.19259999999999999</c:v>
                </c:pt>
                <c:pt idx="537">
                  <c:v>-0.19250999999999999</c:v>
                </c:pt>
                <c:pt idx="538">
                  <c:v>-0.19241</c:v>
                </c:pt>
                <c:pt idx="539">
                  <c:v>-0.19231000000000001</c:v>
                </c:pt>
                <c:pt idx="540">
                  <c:v>-0.19220000000000001</c:v>
                </c:pt>
                <c:pt idx="541">
                  <c:v>-0.19209999999999999</c:v>
                </c:pt>
                <c:pt idx="542">
                  <c:v>-0.19198999999999999</c:v>
                </c:pt>
                <c:pt idx="543">
                  <c:v>-0.19187000000000001</c:v>
                </c:pt>
                <c:pt idx="544">
                  <c:v>-0.19175</c:v>
                </c:pt>
                <c:pt idx="545">
                  <c:v>-0.19164999999999999</c:v>
                </c:pt>
                <c:pt idx="546">
                  <c:v>-0.19153999999999999</c:v>
                </c:pt>
                <c:pt idx="547">
                  <c:v>-0.19144</c:v>
                </c:pt>
                <c:pt idx="548">
                  <c:v>-0.19133</c:v>
                </c:pt>
                <c:pt idx="549">
                  <c:v>-0.19123000000000001</c:v>
                </c:pt>
                <c:pt idx="550">
                  <c:v>-0.19112000000000001</c:v>
                </c:pt>
                <c:pt idx="551">
                  <c:v>-0.19102</c:v>
                </c:pt>
                <c:pt idx="552">
                  <c:v>-0.19091</c:v>
                </c:pt>
                <c:pt idx="553">
                  <c:v>-0.19081000000000001</c:v>
                </c:pt>
                <c:pt idx="554">
                  <c:v>-0.19070000000000001</c:v>
                </c:pt>
                <c:pt idx="555">
                  <c:v>-0.19058</c:v>
                </c:pt>
                <c:pt idx="556">
                  <c:v>-0.19048000000000001</c:v>
                </c:pt>
                <c:pt idx="557">
                  <c:v>-0.19037000000000001</c:v>
                </c:pt>
                <c:pt idx="558">
                  <c:v>-0.19026999999999999</c:v>
                </c:pt>
                <c:pt idx="559">
                  <c:v>-0.19015000000000001</c:v>
                </c:pt>
                <c:pt idx="560">
                  <c:v>-0.19003999999999999</c:v>
                </c:pt>
                <c:pt idx="561">
                  <c:v>-0.18995000000000001</c:v>
                </c:pt>
                <c:pt idx="562">
                  <c:v>-0.18986</c:v>
                </c:pt>
                <c:pt idx="563">
                  <c:v>-0.18976999999999999</c:v>
                </c:pt>
                <c:pt idx="564">
                  <c:v>-0.18969</c:v>
                </c:pt>
                <c:pt idx="565">
                  <c:v>-0.18961</c:v>
                </c:pt>
                <c:pt idx="566">
                  <c:v>-0.18953</c:v>
                </c:pt>
                <c:pt idx="567">
                  <c:v>-0.18945000000000001</c:v>
                </c:pt>
                <c:pt idx="568">
                  <c:v>-0.18937999999999999</c:v>
                </c:pt>
                <c:pt idx="569">
                  <c:v>-0.1893</c:v>
                </c:pt>
                <c:pt idx="570">
                  <c:v>-0.18923999999999999</c:v>
                </c:pt>
                <c:pt idx="571">
                  <c:v>-0.18917</c:v>
                </c:pt>
                <c:pt idx="572">
                  <c:v>-0.18911</c:v>
                </c:pt>
                <c:pt idx="573">
                  <c:v>-0.18904000000000001</c:v>
                </c:pt>
                <c:pt idx="574">
                  <c:v>-0.18898999999999999</c:v>
                </c:pt>
                <c:pt idx="575">
                  <c:v>-0.18892</c:v>
                </c:pt>
                <c:pt idx="576">
                  <c:v>-0.18887000000000001</c:v>
                </c:pt>
                <c:pt idx="577">
                  <c:v>-0.18881999999999999</c:v>
                </c:pt>
                <c:pt idx="578">
                  <c:v>-0.18878</c:v>
                </c:pt>
                <c:pt idx="579">
                  <c:v>-0.18873999999999999</c:v>
                </c:pt>
                <c:pt idx="580">
                  <c:v>-0.18870999999999999</c:v>
                </c:pt>
                <c:pt idx="581">
                  <c:v>-0.18867</c:v>
                </c:pt>
                <c:pt idx="582">
                  <c:v>-0.18865000000000001</c:v>
                </c:pt>
                <c:pt idx="583">
                  <c:v>-0.18862000000000001</c:v>
                </c:pt>
                <c:pt idx="584">
                  <c:v>-0.18859000000000001</c:v>
                </c:pt>
                <c:pt idx="585">
                  <c:v>-0.18856999999999999</c:v>
                </c:pt>
                <c:pt idx="586">
                  <c:v>-0.18854000000000001</c:v>
                </c:pt>
                <c:pt idx="587">
                  <c:v>-0.18851000000000001</c:v>
                </c:pt>
                <c:pt idx="588">
                  <c:v>-0.18848999999999999</c:v>
                </c:pt>
                <c:pt idx="589">
                  <c:v>-0.18845999999999999</c:v>
                </c:pt>
                <c:pt idx="590">
                  <c:v>-0.18845000000000001</c:v>
                </c:pt>
                <c:pt idx="591">
                  <c:v>-0.18840999999999999</c:v>
                </c:pt>
                <c:pt idx="592">
                  <c:v>-0.18837999999999999</c:v>
                </c:pt>
                <c:pt idx="593">
                  <c:v>-0.18837000000000001</c:v>
                </c:pt>
                <c:pt idx="594">
                  <c:v>-0.18836</c:v>
                </c:pt>
                <c:pt idx="595">
                  <c:v>-0.18833</c:v>
                </c:pt>
                <c:pt idx="596">
                  <c:v>-0.18833</c:v>
                </c:pt>
                <c:pt idx="597">
                  <c:v>-0.1883</c:v>
                </c:pt>
                <c:pt idx="598">
                  <c:v>-0.18829000000000001</c:v>
                </c:pt>
                <c:pt idx="599">
                  <c:v>-0.18826000000000001</c:v>
                </c:pt>
                <c:pt idx="600">
                  <c:v>-0.18825</c:v>
                </c:pt>
                <c:pt idx="601">
                  <c:v>-0.18822</c:v>
                </c:pt>
                <c:pt idx="602">
                  <c:v>-0.18820999999999999</c:v>
                </c:pt>
                <c:pt idx="603">
                  <c:v>-0.18817999999999999</c:v>
                </c:pt>
                <c:pt idx="604">
                  <c:v>-0.18815999999999999</c:v>
                </c:pt>
                <c:pt idx="605">
                  <c:v>-0.18812000000000001</c:v>
                </c:pt>
                <c:pt idx="606">
                  <c:v>-0.18811</c:v>
                </c:pt>
                <c:pt idx="607">
                  <c:v>-0.18806999999999999</c:v>
                </c:pt>
                <c:pt idx="608">
                  <c:v>-0.18803</c:v>
                </c:pt>
                <c:pt idx="609">
                  <c:v>-0.188</c:v>
                </c:pt>
                <c:pt idx="610">
                  <c:v>-0.18797</c:v>
                </c:pt>
                <c:pt idx="611">
                  <c:v>-0.18793000000000001</c:v>
                </c:pt>
                <c:pt idx="612">
                  <c:v>-0.18790999999999999</c:v>
                </c:pt>
                <c:pt idx="613">
                  <c:v>-0.18787999999999999</c:v>
                </c:pt>
                <c:pt idx="614">
                  <c:v>-0.18784000000000001</c:v>
                </c:pt>
                <c:pt idx="615">
                  <c:v>-0.18779999999999999</c:v>
                </c:pt>
                <c:pt idx="616">
                  <c:v>-0.18778</c:v>
                </c:pt>
                <c:pt idx="617">
                  <c:v>-0.18772</c:v>
                </c:pt>
                <c:pt idx="618">
                  <c:v>-0.18768000000000001</c:v>
                </c:pt>
                <c:pt idx="619">
                  <c:v>-0.18764</c:v>
                </c:pt>
                <c:pt idx="620">
                  <c:v>-0.18759999999999999</c:v>
                </c:pt>
                <c:pt idx="621">
                  <c:v>-0.18754999999999999</c:v>
                </c:pt>
                <c:pt idx="622">
                  <c:v>-0.18751000000000001</c:v>
                </c:pt>
                <c:pt idx="623">
                  <c:v>-0.18745999999999999</c:v>
                </c:pt>
                <c:pt idx="624">
                  <c:v>-0.18740999999999999</c:v>
                </c:pt>
                <c:pt idx="625">
                  <c:v>-0.18737000000000001</c:v>
                </c:pt>
                <c:pt idx="626">
                  <c:v>-0.18733</c:v>
                </c:pt>
                <c:pt idx="627">
                  <c:v>-0.18728</c:v>
                </c:pt>
                <c:pt idx="628">
                  <c:v>-0.18725</c:v>
                </c:pt>
                <c:pt idx="629">
                  <c:v>-0.18720000000000001</c:v>
                </c:pt>
                <c:pt idx="630">
                  <c:v>-0.18715999999999999</c:v>
                </c:pt>
                <c:pt idx="631">
                  <c:v>-0.18712000000000001</c:v>
                </c:pt>
                <c:pt idx="632">
                  <c:v>-0.18708</c:v>
                </c:pt>
                <c:pt idx="633">
                  <c:v>-0.18703</c:v>
                </c:pt>
                <c:pt idx="634">
                  <c:v>-0.18698999999999999</c:v>
                </c:pt>
                <c:pt idx="635">
                  <c:v>-0.18695000000000001</c:v>
                </c:pt>
                <c:pt idx="636">
                  <c:v>-0.18690999999999999</c:v>
                </c:pt>
                <c:pt idx="637">
                  <c:v>-0.18687000000000001</c:v>
                </c:pt>
                <c:pt idx="638">
                  <c:v>-0.18684000000000001</c:v>
                </c:pt>
                <c:pt idx="639">
                  <c:v>-0.18679999999999999</c:v>
                </c:pt>
                <c:pt idx="640">
                  <c:v>-0.18676999999999999</c:v>
                </c:pt>
                <c:pt idx="641">
                  <c:v>-0.18675</c:v>
                </c:pt>
                <c:pt idx="642">
                  <c:v>-0.18672</c:v>
                </c:pt>
                <c:pt idx="643">
                  <c:v>-0.18670999999999999</c:v>
                </c:pt>
                <c:pt idx="644">
                  <c:v>-0.1867</c:v>
                </c:pt>
                <c:pt idx="645">
                  <c:v>-0.18668000000000001</c:v>
                </c:pt>
                <c:pt idx="646">
                  <c:v>-0.18667</c:v>
                </c:pt>
                <c:pt idx="647">
                  <c:v>-0.18665999999999999</c:v>
                </c:pt>
                <c:pt idx="648">
                  <c:v>-0.18665999999999999</c:v>
                </c:pt>
                <c:pt idx="649">
                  <c:v>-0.18665999999999999</c:v>
                </c:pt>
                <c:pt idx="650">
                  <c:v>-0.18665999999999999</c:v>
                </c:pt>
                <c:pt idx="651">
                  <c:v>-0.18665999999999999</c:v>
                </c:pt>
                <c:pt idx="652">
                  <c:v>-0.18667</c:v>
                </c:pt>
                <c:pt idx="653">
                  <c:v>-0.18668000000000001</c:v>
                </c:pt>
                <c:pt idx="654">
                  <c:v>-0.1867</c:v>
                </c:pt>
                <c:pt idx="655">
                  <c:v>-0.18670999999999999</c:v>
                </c:pt>
                <c:pt idx="656">
                  <c:v>-0.18673999999999999</c:v>
                </c:pt>
                <c:pt idx="657">
                  <c:v>-0.18676000000000001</c:v>
                </c:pt>
                <c:pt idx="658">
                  <c:v>-0.18679000000000001</c:v>
                </c:pt>
                <c:pt idx="659">
                  <c:v>-0.18681</c:v>
                </c:pt>
                <c:pt idx="660">
                  <c:v>-0.18684999999999999</c:v>
                </c:pt>
                <c:pt idx="661">
                  <c:v>-0.18689</c:v>
                </c:pt>
                <c:pt idx="662">
                  <c:v>-0.18693000000000001</c:v>
                </c:pt>
                <c:pt idx="663">
                  <c:v>-0.18697</c:v>
                </c:pt>
                <c:pt idx="664">
                  <c:v>-0.18701000000000001</c:v>
                </c:pt>
                <c:pt idx="665">
                  <c:v>-0.18704999999999999</c:v>
                </c:pt>
                <c:pt idx="666">
                  <c:v>-0.18709999999999999</c:v>
                </c:pt>
                <c:pt idx="667">
                  <c:v>-0.18714</c:v>
                </c:pt>
                <c:pt idx="668">
                  <c:v>-0.18718000000000001</c:v>
                </c:pt>
                <c:pt idx="669">
                  <c:v>-0.18723999999999999</c:v>
                </c:pt>
                <c:pt idx="670">
                  <c:v>-0.18729000000000001</c:v>
                </c:pt>
                <c:pt idx="671">
                  <c:v>-0.18733</c:v>
                </c:pt>
                <c:pt idx="672">
                  <c:v>-0.18737000000000001</c:v>
                </c:pt>
                <c:pt idx="673">
                  <c:v>-0.18742</c:v>
                </c:pt>
                <c:pt idx="674">
                  <c:v>-0.18747</c:v>
                </c:pt>
                <c:pt idx="675">
                  <c:v>-0.18751000000000001</c:v>
                </c:pt>
                <c:pt idx="676">
                  <c:v>-0.18756999999999999</c:v>
                </c:pt>
                <c:pt idx="677">
                  <c:v>-0.18759999999999999</c:v>
                </c:pt>
                <c:pt idx="678">
                  <c:v>-0.18764</c:v>
                </c:pt>
                <c:pt idx="679">
                  <c:v>-0.18768000000000001</c:v>
                </c:pt>
                <c:pt idx="680">
                  <c:v>-0.18772</c:v>
                </c:pt>
                <c:pt idx="681">
                  <c:v>-0.18775</c:v>
                </c:pt>
                <c:pt idx="682">
                  <c:v>-0.18779000000000001</c:v>
                </c:pt>
                <c:pt idx="683">
                  <c:v>-0.18781999999999999</c:v>
                </c:pt>
                <c:pt idx="684">
                  <c:v>-0.18784000000000001</c:v>
                </c:pt>
                <c:pt idx="685">
                  <c:v>-0.18787999999999999</c:v>
                </c:pt>
                <c:pt idx="686">
                  <c:v>-0.18790999999999999</c:v>
                </c:pt>
                <c:pt idx="687">
                  <c:v>-0.18793000000000001</c:v>
                </c:pt>
                <c:pt idx="688">
                  <c:v>-0.18795999999999999</c:v>
                </c:pt>
                <c:pt idx="689">
                  <c:v>-0.18797</c:v>
                </c:pt>
                <c:pt idx="690">
                  <c:v>-0.188</c:v>
                </c:pt>
                <c:pt idx="691">
                  <c:v>-0.18801000000000001</c:v>
                </c:pt>
                <c:pt idx="692">
                  <c:v>-0.18803</c:v>
                </c:pt>
                <c:pt idx="693">
                  <c:v>-0.18804000000000001</c:v>
                </c:pt>
                <c:pt idx="694">
                  <c:v>-0.18804999999999999</c:v>
                </c:pt>
                <c:pt idx="695">
                  <c:v>-0.18806999999999999</c:v>
                </c:pt>
                <c:pt idx="696">
                  <c:v>-0.18806999999999999</c:v>
                </c:pt>
                <c:pt idx="697">
                  <c:v>-0.18806999999999999</c:v>
                </c:pt>
                <c:pt idx="698">
                  <c:v>-0.18808</c:v>
                </c:pt>
                <c:pt idx="699">
                  <c:v>-0.18808</c:v>
                </c:pt>
                <c:pt idx="700">
                  <c:v>-0.18808</c:v>
                </c:pt>
                <c:pt idx="701">
                  <c:v>-0.18808</c:v>
                </c:pt>
                <c:pt idx="702">
                  <c:v>-0.18809000000000001</c:v>
                </c:pt>
                <c:pt idx="703">
                  <c:v>-0.18808</c:v>
                </c:pt>
                <c:pt idx="704">
                  <c:v>-0.18809000000000001</c:v>
                </c:pt>
                <c:pt idx="705">
                  <c:v>-0.18809000000000001</c:v>
                </c:pt>
                <c:pt idx="706">
                  <c:v>-0.18809000000000001</c:v>
                </c:pt>
                <c:pt idx="707">
                  <c:v>-0.18809000000000001</c:v>
                </c:pt>
                <c:pt idx="708">
                  <c:v>-0.18809000000000001</c:v>
                </c:pt>
                <c:pt idx="709">
                  <c:v>-0.18809000000000001</c:v>
                </c:pt>
                <c:pt idx="710">
                  <c:v>-0.18809000000000001</c:v>
                </c:pt>
                <c:pt idx="711">
                  <c:v>-0.18809000000000001</c:v>
                </c:pt>
                <c:pt idx="712">
                  <c:v>-0.18809000000000001</c:v>
                </c:pt>
                <c:pt idx="713">
                  <c:v>-0.18809000000000001</c:v>
                </c:pt>
                <c:pt idx="714">
                  <c:v>-0.18809000000000001</c:v>
                </c:pt>
                <c:pt idx="715">
                  <c:v>-0.18809000000000001</c:v>
                </c:pt>
                <c:pt idx="716">
                  <c:v>-0.18811</c:v>
                </c:pt>
                <c:pt idx="717">
                  <c:v>-0.18812000000000001</c:v>
                </c:pt>
                <c:pt idx="718">
                  <c:v>-0.18814</c:v>
                </c:pt>
                <c:pt idx="719">
                  <c:v>-0.18814</c:v>
                </c:pt>
                <c:pt idx="720">
                  <c:v>-0.18817</c:v>
                </c:pt>
                <c:pt idx="721">
                  <c:v>-0.18820000000000001</c:v>
                </c:pt>
                <c:pt idx="722">
                  <c:v>-0.18822</c:v>
                </c:pt>
                <c:pt idx="723">
                  <c:v>-0.18823999999999999</c:v>
                </c:pt>
                <c:pt idx="724">
                  <c:v>-0.18826000000000001</c:v>
                </c:pt>
                <c:pt idx="725">
                  <c:v>-0.18829000000000001</c:v>
                </c:pt>
                <c:pt idx="726">
                  <c:v>-0.18833</c:v>
                </c:pt>
                <c:pt idx="727">
                  <c:v>-0.18836</c:v>
                </c:pt>
                <c:pt idx="728">
                  <c:v>-0.18840000000000001</c:v>
                </c:pt>
                <c:pt idx="729">
                  <c:v>-0.18842999999999999</c:v>
                </c:pt>
                <c:pt idx="730">
                  <c:v>-0.18847</c:v>
                </c:pt>
                <c:pt idx="731">
                  <c:v>-0.18851000000000001</c:v>
                </c:pt>
                <c:pt idx="732">
                  <c:v>-0.18856999999999999</c:v>
                </c:pt>
                <c:pt idx="733">
                  <c:v>-0.18862000000000001</c:v>
                </c:pt>
                <c:pt idx="734">
                  <c:v>-0.18869</c:v>
                </c:pt>
                <c:pt idx="735">
                  <c:v>-0.18873999999999999</c:v>
                </c:pt>
                <c:pt idx="736">
                  <c:v>-0.18879000000000001</c:v>
                </c:pt>
                <c:pt idx="737">
                  <c:v>-0.18886</c:v>
                </c:pt>
                <c:pt idx="738">
                  <c:v>-0.18892</c:v>
                </c:pt>
                <c:pt idx="739">
                  <c:v>-0.18897</c:v>
                </c:pt>
                <c:pt idx="740">
                  <c:v>-0.18904000000000001</c:v>
                </c:pt>
                <c:pt idx="741">
                  <c:v>-0.18909000000000001</c:v>
                </c:pt>
                <c:pt idx="742">
                  <c:v>-0.18915999999999999</c:v>
                </c:pt>
                <c:pt idx="743">
                  <c:v>-0.18920999999999999</c:v>
                </c:pt>
                <c:pt idx="744">
                  <c:v>-0.18928</c:v>
                </c:pt>
                <c:pt idx="745">
                  <c:v>-0.18933</c:v>
                </c:pt>
                <c:pt idx="746">
                  <c:v>-0.18940000000000001</c:v>
                </c:pt>
                <c:pt idx="747">
                  <c:v>-0.18945000000000001</c:v>
                </c:pt>
                <c:pt idx="748">
                  <c:v>-0.18951000000000001</c:v>
                </c:pt>
                <c:pt idx="749">
                  <c:v>-0.18956999999999999</c:v>
                </c:pt>
                <c:pt idx="750">
                  <c:v>-0.18965000000000001</c:v>
                </c:pt>
                <c:pt idx="751">
                  <c:v>-0.18970000000000001</c:v>
                </c:pt>
                <c:pt idx="752">
                  <c:v>-0.18975</c:v>
                </c:pt>
                <c:pt idx="753">
                  <c:v>-0.18981999999999999</c:v>
                </c:pt>
                <c:pt idx="754">
                  <c:v>-0.18987000000000001</c:v>
                </c:pt>
                <c:pt idx="755">
                  <c:v>-0.18991</c:v>
                </c:pt>
                <c:pt idx="756">
                  <c:v>-0.18995999999999999</c:v>
                </c:pt>
                <c:pt idx="757">
                  <c:v>-0.19</c:v>
                </c:pt>
                <c:pt idx="758">
                  <c:v>-0.19003999999999999</c:v>
                </c:pt>
                <c:pt idx="759">
                  <c:v>-0.19009000000000001</c:v>
                </c:pt>
                <c:pt idx="760">
                  <c:v>-0.19012999999999999</c:v>
                </c:pt>
                <c:pt idx="761">
                  <c:v>-0.19016</c:v>
                </c:pt>
                <c:pt idx="762">
                  <c:v>-0.19020999999999999</c:v>
                </c:pt>
                <c:pt idx="763">
                  <c:v>-0.19023999999999999</c:v>
                </c:pt>
                <c:pt idx="764">
                  <c:v>-0.19028</c:v>
                </c:pt>
                <c:pt idx="765">
                  <c:v>-0.19031999999999999</c:v>
                </c:pt>
                <c:pt idx="766">
                  <c:v>-0.19037000000000001</c:v>
                </c:pt>
                <c:pt idx="767">
                  <c:v>-0.19040000000000001</c:v>
                </c:pt>
                <c:pt idx="768">
                  <c:v>-0.19044</c:v>
                </c:pt>
                <c:pt idx="769">
                  <c:v>-0.19048000000000001</c:v>
                </c:pt>
                <c:pt idx="770">
                  <c:v>-0.19051999999999999</c:v>
                </c:pt>
                <c:pt idx="771">
                  <c:v>-0.19053999999999999</c:v>
                </c:pt>
                <c:pt idx="772">
                  <c:v>-0.19056999999999999</c:v>
                </c:pt>
                <c:pt idx="773">
                  <c:v>-0.19059999999999999</c:v>
                </c:pt>
                <c:pt idx="774">
                  <c:v>-0.19062999999999999</c:v>
                </c:pt>
                <c:pt idx="775">
                  <c:v>-0.19066</c:v>
                </c:pt>
                <c:pt idx="776">
                  <c:v>-0.19070000000000001</c:v>
                </c:pt>
                <c:pt idx="777">
                  <c:v>-0.19073000000000001</c:v>
                </c:pt>
                <c:pt idx="778">
                  <c:v>-0.19075</c:v>
                </c:pt>
                <c:pt idx="779">
                  <c:v>-0.19078999999999999</c:v>
                </c:pt>
                <c:pt idx="780">
                  <c:v>-0.19083</c:v>
                </c:pt>
                <c:pt idx="781">
                  <c:v>-0.19087000000000001</c:v>
                </c:pt>
                <c:pt idx="782">
                  <c:v>-0.19091</c:v>
                </c:pt>
                <c:pt idx="783">
                  <c:v>-0.19095000000000001</c:v>
                </c:pt>
                <c:pt idx="784">
                  <c:v>-0.191</c:v>
                </c:pt>
                <c:pt idx="785">
                  <c:v>-0.19103999999999999</c:v>
                </c:pt>
                <c:pt idx="786">
                  <c:v>-0.19109999999999999</c:v>
                </c:pt>
                <c:pt idx="787">
                  <c:v>-0.19114</c:v>
                </c:pt>
                <c:pt idx="788">
                  <c:v>-0.19117000000000001</c:v>
                </c:pt>
                <c:pt idx="789">
                  <c:v>-0.19120999999999999</c:v>
                </c:pt>
                <c:pt idx="790">
                  <c:v>-0.19125</c:v>
                </c:pt>
                <c:pt idx="791">
                  <c:v>-0.19131000000000001</c:v>
                </c:pt>
                <c:pt idx="792">
                  <c:v>-0.19136</c:v>
                </c:pt>
                <c:pt idx="793">
                  <c:v>-0.19139999999999999</c:v>
                </c:pt>
                <c:pt idx="794">
                  <c:v>-0.19145000000000001</c:v>
                </c:pt>
                <c:pt idx="795">
                  <c:v>-0.1915</c:v>
                </c:pt>
                <c:pt idx="796">
                  <c:v>-0.19156000000000001</c:v>
                </c:pt>
                <c:pt idx="797">
                  <c:v>-0.19161</c:v>
                </c:pt>
                <c:pt idx="798">
                  <c:v>-0.19169</c:v>
                </c:pt>
                <c:pt idx="799">
                  <c:v>-0.19173999999999999</c:v>
                </c:pt>
                <c:pt idx="800">
                  <c:v>-0.19181000000000001</c:v>
                </c:pt>
                <c:pt idx="801">
                  <c:v>-0.19187000000000001</c:v>
                </c:pt>
                <c:pt idx="802">
                  <c:v>-0.19194</c:v>
                </c:pt>
                <c:pt idx="803">
                  <c:v>-0.19198999999999999</c:v>
                </c:pt>
                <c:pt idx="804">
                  <c:v>-0.19206000000000001</c:v>
                </c:pt>
                <c:pt idx="805">
                  <c:v>-0.19212000000000001</c:v>
                </c:pt>
                <c:pt idx="806">
                  <c:v>-0.19217999999999999</c:v>
                </c:pt>
                <c:pt idx="807">
                  <c:v>-0.19225999999999999</c:v>
                </c:pt>
                <c:pt idx="808">
                  <c:v>-0.19231999999999999</c:v>
                </c:pt>
                <c:pt idx="809">
                  <c:v>-0.19237000000000001</c:v>
                </c:pt>
                <c:pt idx="810">
                  <c:v>-0.19245000000000001</c:v>
                </c:pt>
                <c:pt idx="811">
                  <c:v>-0.19252</c:v>
                </c:pt>
                <c:pt idx="812">
                  <c:v>-0.19259999999999999</c:v>
                </c:pt>
                <c:pt idx="813">
                  <c:v>-0.19267999999999999</c:v>
                </c:pt>
                <c:pt idx="814">
                  <c:v>-0.19277</c:v>
                </c:pt>
                <c:pt idx="815">
                  <c:v>-0.19283</c:v>
                </c:pt>
                <c:pt idx="816">
                  <c:v>-0.19291</c:v>
                </c:pt>
                <c:pt idx="817">
                  <c:v>-0.19300999999999999</c:v>
                </c:pt>
                <c:pt idx="818">
                  <c:v>-0.19308</c:v>
                </c:pt>
                <c:pt idx="819">
                  <c:v>-0.19314999999999999</c:v>
                </c:pt>
                <c:pt idx="820">
                  <c:v>-0.19323000000000001</c:v>
                </c:pt>
                <c:pt idx="821">
                  <c:v>-0.19331000000000001</c:v>
                </c:pt>
                <c:pt idx="822">
                  <c:v>-0.19336999999999999</c:v>
                </c:pt>
                <c:pt idx="823">
                  <c:v>-0.19345000000000001</c:v>
                </c:pt>
                <c:pt idx="824">
                  <c:v>-0.19353000000000001</c:v>
                </c:pt>
                <c:pt idx="825">
                  <c:v>-0.19361</c:v>
                </c:pt>
                <c:pt idx="826">
                  <c:v>-0.19369</c:v>
                </c:pt>
                <c:pt idx="827">
                  <c:v>-0.19375999999999999</c:v>
                </c:pt>
                <c:pt idx="828">
                  <c:v>-0.19384000000000001</c:v>
                </c:pt>
                <c:pt idx="829">
                  <c:v>-0.19391</c:v>
                </c:pt>
                <c:pt idx="830">
                  <c:v>-0.19400999999999999</c:v>
                </c:pt>
                <c:pt idx="831">
                  <c:v>-0.19406999999999999</c:v>
                </c:pt>
                <c:pt idx="832">
                  <c:v>-0.19414999999999999</c:v>
                </c:pt>
                <c:pt idx="833">
                  <c:v>-0.19423000000000001</c:v>
                </c:pt>
                <c:pt idx="834">
                  <c:v>-0.19431000000000001</c:v>
                </c:pt>
                <c:pt idx="835">
                  <c:v>-0.19438</c:v>
                </c:pt>
                <c:pt idx="836">
                  <c:v>-0.19444</c:v>
                </c:pt>
                <c:pt idx="837">
                  <c:v>-0.19450999999999999</c:v>
                </c:pt>
                <c:pt idx="838">
                  <c:v>-0.19456000000000001</c:v>
                </c:pt>
                <c:pt idx="839">
                  <c:v>-0.19463</c:v>
                </c:pt>
                <c:pt idx="840">
                  <c:v>-0.19469</c:v>
                </c:pt>
                <c:pt idx="841">
                  <c:v>-0.19474</c:v>
                </c:pt>
                <c:pt idx="842">
                  <c:v>-0.19481000000000001</c:v>
                </c:pt>
                <c:pt idx="843">
                  <c:v>-0.19486000000000001</c:v>
                </c:pt>
                <c:pt idx="844">
                  <c:v>-0.19492999999999999</c:v>
                </c:pt>
                <c:pt idx="845">
                  <c:v>-0.19500000000000001</c:v>
                </c:pt>
                <c:pt idx="846">
                  <c:v>-0.19506000000000001</c:v>
                </c:pt>
                <c:pt idx="847">
                  <c:v>-0.19511000000000001</c:v>
                </c:pt>
                <c:pt idx="848">
                  <c:v>-0.19517999999999999</c:v>
                </c:pt>
                <c:pt idx="849">
                  <c:v>-0.19525000000000001</c:v>
                </c:pt>
                <c:pt idx="850">
                  <c:v>-0.1953</c:v>
                </c:pt>
                <c:pt idx="851">
                  <c:v>-0.19535</c:v>
                </c:pt>
                <c:pt idx="852">
                  <c:v>-0.19539999999999999</c:v>
                </c:pt>
                <c:pt idx="853">
                  <c:v>-0.19545999999999999</c:v>
                </c:pt>
                <c:pt idx="854">
                  <c:v>-0.19550999999999999</c:v>
                </c:pt>
                <c:pt idx="855">
                  <c:v>-0.19556000000000001</c:v>
                </c:pt>
                <c:pt idx="856">
                  <c:v>-0.19561000000000001</c:v>
                </c:pt>
                <c:pt idx="857">
                  <c:v>-0.19564999999999999</c:v>
                </c:pt>
                <c:pt idx="858">
                  <c:v>-0.19571</c:v>
                </c:pt>
                <c:pt idx="859">
                  <c:v>-0.19575999999999999</c:v>
                </c:pt>
                <c:pt idx="860">
                  <c:v>-0.19581999999999999</c:v>
                </c:pt>
                <c:pt idx="861">
                  <c:v>-0.19588</c:v>
                </c:pt>
                <c:pt idx="862">
                  <c:v>-0.19596</c:v>
                </c:pt>
                <c:pt idx="863">
                  <c:v>-0.19600999999999999</c:v>
                </c:pt>
                <c:pt idx="864">
                  <c:v>-0.19608</c:v>
                </c:pt>
                <c:pt idx="865">
                  <c:v>-0.19614000000000001</c:v>
                </c:pt>
                <c:pt idx="866">
                  <c:v>-0.19619</c:v>
                </c:pt>
                <c:pt idx="867">
                  <c:v>-0.19625000000000001</c:v>
                </c:pt>
                <c:pt idx="868">
                  <c:v>-0.19631000000000001</c:v>
                </c:pt>
                <c:pt idx="869">
                  <c:v>-0.19636999999999999</c:v>
                </c:pt>
                <c:pt idx="870">
                  <c:v>-0.19642000000000001</c:v>
                </c:pt>
                <c:pt idx="871">
                  <c:v>-0.19647999999999999</c:v>
                </c:pt>
                <c:pt idx="872">
                  <c:v>-0.19653999999999999</c:v>
                </c:pt>
                <c:pt idx="873">
                  <c:v>-0.19658999999999999</c:v>
                </c:pt>
                <c:pt idx="874">
                  <c:v>-0.19664999999999999</c:v>
                </c:pt>
                <c:pt idx="875">
                  <c:v>-0.19672000000000001</c:v>
                </c:pt>
                <c:pt idx="876">
                  <c:v>-0.19678999999999999</c:v>
                </c:pt>
                <c:pt idx="877">
                  <c:v>-0.19685</c:v>
                </c:pt>
                <c:pt idx="878">
                  <c:v>-0.19692999999999999</c:v>
                </c:pt>
                <c:pt idx="879">
                  <c:v>-0.19700000000000001</c:v>
                </c:pt>
                <c:pt idx="880">
                  <c:v>-0.19708000000000001</c:v>
                </c:pt>
                <c:pt idx="881">
                  <c:v>-0.19714000000000001</c:v>
                </c:pt>
                <c:pt idx="882">
                  <c:v>-0.19721</c:v>
                </c:pt>
                <c:pt idx="883">
                  <c:v>-0.19727</c:v>
                </c:pt>
                <c:pt idx="884">
                  <c:v>-0.19733999999999999</c:v>
                </c:pt>
                <c:pt idx="885">
                  <c:v>-0.19741</c:v>
                </c:pt>
                <c:pt idx="886">
                  <c:v>-0.19746</c:v>
                </c:pt>
                <c:pt idx="887">
                  <c:v>-0.19753999999999999</c:v>
                </c:pt>
                <c:pt idx="888">
                  <c:v>-0.1976</c:v>
                </c:pt>
                <c:pt idx="889">
                  <c:v>-0.19766</c:v>
                </c:pt>
                <c:pt idx="890">
                  <c:v>-0.19774</c:v>
                </c:pt>
                <c:pt idx="891">
                  <c:v>-0.1978</c:v>
                </c:pt>
                <c:pt idx="892">
                  <c:v>-0.19786999999999999</c:v>
                </c:pt>
                <c:pt idx="893">
                  <c:v>-0.19794999999999999</c:v>
                </c:pt>
                <c:pt idx="894">
                  <c:v>-0.19802</c:v>
                </c:pt>
                <c:pt idx="895">
                  <c:v>-0.19808999999999999</c:v>
                </c:pt>
                <c:pt idx="896">
                  <c:v>-0.19817000000000001</c:v>
                </c:pt>
                <c:pt idx="897">
                  <c:v>-0.19824</c:v>
                </c:pt>
                <c:pt idx="898">
                  <c:v>-0.19830999999999999</c:v>
                </c:pt>
                <c:pt idx="899">
                  <c:v>-0.19836999999999999</c:v>
                </c:pt>
                <c:pt idx="900">
                  <c:v>-0.19843</c:v>
                </c:pt>
                <c:pt idx="901">
                  <c:v>-0.19850000000000001</c:v>
                </c:pt>
                <c:pt idx="902">
                  <c:v>-0.19855</c:v>
                </c:pt>
                <c:pt idx="903">
                  <c:v>-0.19861999999999999</c:v>
                </c:pt>
                <c:pt idx="904">
                  <c:v>-0.19868</c:v>
                </c:pt>
                <c:pt idx="905">
                  <c:v>-0.19874</c:v>
                </c:pt>
                <c:pt idx="906">
                  <c:v>-0.1988</c:v>
                </c:pt>
                <c:pt idx="907">
                  <c:v>-0.19885</c:v>
                </c:pt>
                <c:pt idx="908">
                  <c:v>-0.19892000000000001</c:v>
                </c:pt>
                <c:pt idx="909">
                  <c:v>-0.19899</c:v>
                </c:pt>
                <c:pt idx="910">
                  <c:v>-0.19907</c:v>
                </c:pt>
                <c:pt idx="911">
                  <c:v>-0.19911999999999999</c:v>
                </c:pt>
                <c:pt idx="912">
                  <c:v>-0.19918</c:v>
                </c:pt>
                <c:pt idx="913">
                  <c:v>-0.19925000000000001</c:v>
                </c:pt>
                <c:pt idx="914">
                  <c:v>-0.19932</c:v>
                </c:pt>
                <c:pt idx="915">
                  <c:v>-0.19936000000000001</c:v>
                </c:pt>
                <c:pt idx="916">
                  <c:v>-0.19941999999999999</c:v>
                </c:pt>
                <c:pt idx="917">
                  <c:v>-0.19946</c:v>
                </c:pt>
                <c:pt idx="918">
                  <c:v>-0.19950999999999999</c:v>
                </c:pt>
                <c:pt idx="919">
                  <c:v>-0.19957</c:v>
                </c:pt>
                <c:pt idx="920">
                  <c:v>-0.19963</c:v>
                </c:pt>
                <c:pt idx="921">
                  <c:v>-0.19966999999999999</c:v>
                </c:pt>
                <c:pt idx="922">
                  <c:v>-0.19974</c:v>
                </c:pt>
                <c:pt idx="923">
                  <c:v>-0.19979</c:v>
                </c:pt>
                <c:pt idx="924">
                  <c:v>-0.19983999999999999</c:v>
                </c:pt>
                <c:pt idx="925">
                  <c:v>-0.19991</c:v>
                </c:pt>
                <c:pt idx="926">
                  <c:v>-0.19999</c:v>
                </c:pt>
                <c:pt idx="927">
                  <c:v>-0.20004</c:v>
                </c:pt>
                <c:pt idx="928">
                  <c:v>-0.20011000000000001</c:v>
                </c:pt>
                <c:pt idx="929">
                  <c:v>-0.20016999999999999</c:v>
                </c:pt>
                <c:pt idx="930">
                  <c:v>-0.20024</c:v>
                </c:pt>
                <c:pt idx="931">
                  <c:v>-0.20029</c:v>
                </c:pt>
                <c:pt idx="932">
                  <c:v>-0.20036000000000001</c:v>
                </c:pt>
                <c:pt idx="933">
                  <c:v>-0.20041</c:v>
                </c:pt>
                <c:pt idx="934">
                  <c:v>-0.20046</c:v>
                </c:pt>
                <c:pt idx="935">
                  <c:v>-0.20053000000000001</c:v>
                </c:pt>
                <c:pt idx="936">
                  <c:v>-0.20058999999999999</c:v>
                </c:pt>
                <c:pt idx="937">
                  <c:v>-0.20065</c:v>
                </c:pt>
                <c:pt idx="938">
                  <c:v>-0.20071</c:v>
                </c:pt>
                <c:pt idx="939">
                  <c:v>-0.20077999999999999</c:v>
                </c:pt>
                <c:pt idx="940">
                  <c:v>-0.20083999999999999</c:v>
                </c:pt>
                <c:pt idx="941">
                  <c:v>-0.20091999999999999</c:v>
                </c:pt>
                <c:pt idx="942">
                  <c:v>-0.20100000000000001</c:v>
                </c:pt>
                <c:pt idx="943">
                  <c:v>-0.20107</c:v>
                </c:pt>
                <c:pt idx="944">
                  <c:v>-0.20115</c:v>
                </c:pt>
                <c:pt idx="945">
                  <c:v>-0.20122999999999999</c:v>
                </c:pt>
                <c:pt idx="946">
                  <c:v>-0.20130000000000001</c:v>
                </c:pt>
                <c:pt idx="947">
                  <c:v>-0.20136999999999999</c:v>
                </c:pt>
                <c:pt idx="948">
                  <c:v>-0.20144000000000001</c:v>
                </c:pt>
                <c:pt idx="949">
                  <c:v>-0.20150000000000001</c:v>
                </c:pt>
                <c:pt idx="950">
                  <c:v>-0.20157</c:v>
                </c:pt>
                <c:pt idx="951">
                  <c:v>-0.20165</c:v>
                </c:pt>
                <c:pt idx="952">
                  <c:v>-0.20171</c:v>
                </c:pt>
                <c:pt idx="953">
                  <c:v>-0.20177999999999999</c:v>
                </c:pt>
                <c:pt idx="954">
                  <c:v>-0.20186000000000001</c:v>
                </c:pt>
                <c:pt idx="955">
                  <c:v>-0.20191999999999999</c:v>
                </c:pt>
                <c:pt idx="956">
                  <c:v>-0.20200000000000001</c:v>
                </c:pt>
                <c:pt idx="957">
                  <c:v>-0.20208000000000001</c:v>
                </c:pt>
                <c:pt idx="958">
                  <c:v>-0.20216999999999999</c:v>
                </c:pt>
                <c:pt idx="959">
                  <c:v>-0.20225000000000001</c:v>
                </c:pt>
                <c:pt idx="960">
                  <c:v>-0.20233000000000001</c:v>
                </c:pt>
                <c:pt idx="961">
                  <c:v>-0.20241000000000001</c:v>
                </c:pt>
                <c:pt idx="962">
                  <c:v>-0.20249</c:v>
                </c:pt>
                <c:pt idx="963">
                  <c:v>-0.20255999999999999</c:v>
                </c:pt>
                <c:pt idx="964">
                  <c:v>-0.20263999999999999</c:v>
                </c:pt>
                <c:pt idx="965">
                  <c:v>-0.20269999999999999</c:v>
                </c:pt>
                <c:pt idx="966">
                  <c:v>-0.20277000000000001</c:v>
                </c:pt>
                <c:pt idx="967">
                  <c:v>-0.20285</c:v>
                </c:pt>
                <c:pt idx="968">
                  <c:v>-0.20291000000000001</c:v>
                </c:pt>
                <c:pt idx="969">
                  <c:v>-0.20297999999999999</c:v>
                </c:pt>
                <c:pt idx="970">
                  <c:v>-0.20305999999999999</c:v>
                </c:pt>
                <c:pt idx="971">
                  <c:v>-0.20311999999999999</c:v>
                </c:pt>
                <c:pt idx="972">
                  <c:v>-0.20319999999999999</c:v>
                </c:pt>
                <c:pt idx="973">
                  <c:v>-0.20327999999999999</c:v>
                </c:pt>
                <c:pt idx="974">
                  <c:v>-0.20337</c:v>
                </c:pt>
                <c:pt idx="975">
                  <c:v>-0.20344000000000001</c:v>
                </c:pt>
                <c:pt idx="976">
                  <c:v>-0.20352000000000001</c:v>
                </c:pt>
                <c:pt idx="977">
                  <c:v>-0.2036</c:v>
                </c:pt>
                <c:pt idx="978">
                  <c:v>-0.20368</c:v>
                </c:pt>
                <c:pt idx="979">
                  <c:v>-0.20372999999999999</c:v>
                </c:pt>
                <c:pt idx="980">
                  <c:v>-0.20380999999999999</c:v>
                </c:pt>
                <c:pt idx="981">
                  <c:v>-0.20386000000000001</c:v>
                </c:pt>
                <c:pt idx="982">
                  <c:v>-0.20393</c:v>
                </c:pt>
                <c:pt idx="983">
                  <c:v>-0.20399</c:v>
                </c:pt>
                <c:pt idx="984">
                  <c:v>-0.20405999999999999</c:v>
                </c:pt>
                <c:pt idx="985">
                  <c:v>-0.20412</c:v>
                </c:pt>
                <c:pt idx="986">
                  <c:v>-0.20419000000000001</c:v>
                </c:pt>
                <c:pt idx="987">
                  <c:v>-0.20426</c:v>
                </c:pt>
                <c:pt idx="988">
                  <c:v>-0.20432</c:v>
                </c:pt>
                <c:pt idx="989">
                  <c:v>-0.20438999999999999</c:v>
                </c:pt>
                <c:pt idx="990">
                  <c:v>-0.20447000000000001</c:v>
                </c:pt>
                <c:pt idx="991">
                  <c:v>-0.20452999999999999</c:v>
                </c:pt>
                <c:pt idx="992">
                  <c:v>-0.2046</c:v>
                </c:pt>
                <c:pt idx="993">
                  <c:v>-0.20466000000000001</c:v>
                </c:pt>
                <c:pt idx="994">
                  <c:v>-0.20473</c:v>
                </c:pt>
                <c:pt idx="995">
                  <c:v>-0.20477999999999999</c:v>
                </c:pt>
                <c:pt idx="996">
                  <c:v>-0.20485</c:v>
                </c:pt>
                <c:pt idx="997">
                  <c:v>-0.2049</c:v>
                </c:pt>
                <c:pt idx="998">
                  <c:v>-0.20494999999999999</c:v>
                </c:pt>
                <c:pt idx="999">
                  <c:v>-0.20501</c:v>
                </c:pt>
                <c:pt idx="1000">
                  <c:v>-0.20507</c:v>
                </c:pt>
                <c:pt idx="1001">
                  <c:v>-0.20513000000000001</c:v>
                </c:pt>
                <c:pt idx="1002">
                  <c:v>-0.20518</c:v>
                </c:pt>
                <c:pt idx="1003">
                  <c:v>-0.20524000000000001</c:v>
                </c:pt>
                <c:pt idx="1004">
                  <c:v>-0.20530000000000001</c:v>
                </c:pt>
                <c:pt idx="1005">
                  <c:v>-0.20535999999999999</c:v>
                </c:pt>
                <c:pt idx="1006">
                  <c:v>-0.20543</c:v>
                </c:pt>
                <c:pt idx="1007">
                  <c:v>-0.20549000000000001</c:v>
                </c:pt>
                <c:pt idx="1008">
                  <c:v>-0.20555000000000001</c:v>
                </c:pt>
                <c:pt idx="1009">
                  <c:v>-0.20560999999999999</c:v>
                </c:pt>
                <c:pt idx="1010">
                  <c:v>-0.20568</c:v>
                </c:pt>
                <c:pt idx="1011">
                  <c:v>-0.20573</c:v>
                </c:pt>
                <c:pt idx="1012">
                  <c:v>-0.20577999999999999</c:v>
                </c:pt>
                <c:pt idx="1013">
                  <c:v>-0.20584</c:v>
                </c:pt>
                <c:pt idx="1014">
                  <c:v>-0.20588999999999999</c:v>
                </c:pt>
                <c:pt idx="1015">
                  <c:v>-0.20596</c:v>
                </c:pt>
                <c:pt idx="1016">
                  <c:v>-0.20601</c:v>
                </c:pt>
                <c:pt idx="1017">
                  <c:v>-0.20605999999999999</c:v>
                </c:pt>
                <c:pt idx="1018">
                  <c:v>-0.20613000000000001</c:v>
                </c:pt>
                <c:pt idx="1019">
                  <c:v>-0.20618</c:v>
                </c:pt>
                <c:pt idx="1020">
                  <c:v>-0.20624000000000001</c:v>
                </c:pt>
                <c:pt idx="1021">
                  <c:v>-0.20630999999999999</c:v>
                </c:pt>
                <c:pt idx="1022">
                  <c:v>-0.20638999999999999</c:v>
                </c:pt>
                <c:pt idx="1023">
                  <c:v>-0.20644000000000001</c:v>
                </c:pt>
                <c:pt idx="1024">
                  <c:v>-0.20652000000000001</c:v>
                </c:pt>
                <c:pt idx="1025">
                  <c:v>-0.20659</c:v>
                </c:pt>
                <c:pt idx="1026">
                  <c:v>-0.20665</c:v>
                </c:pt>
                <c:pt idx="1027">
                  <c:v>-0.20671</c:v>
                </c:pt>
                <c:pt idx="1028">
                  <c:v>-0.20677000000000001</c:v>
                </c:pt>
                <c:pt idx="1029">
                  <c:v>-0.20682</c:v>
                </c:pt>
                <c:pt idx="1030">
                  <c:v>-0.20688000000000001</c:v>
                </c:pt>
                <c:pt idx="1031">
                  <c:v>-0.20694000000000001</c:v>
                </c:pt>
                <c:pt idx="1032">
                  <c:v>-0.20699999999999999</c:v>
                </c:pt>
                <c:pt idx="1033">
                  <c:v>-0.20705000000000001</c:v>
                </c:pt>
                <c:pt idx="1034">
                  <c:v>-0.20710999999999999</c:v>
                </c:pt>
                <c:pt idx="1035">
                  <c:v>-0.20716999999999999</c:v>
                </c:pt>
                <c:pt idx="1036">
                  <c:v>-0.20723</c:v>
                </c:pt>
                <c:pt idx="1037">
                  <c:v>-0.20730000000000001</c:v>
                </c:pt>
                <c:pt idx="1038">
                  <c:v>-0.20735999999999999</c:v>
                </c:pt>
                <c:pt idx="1039">
                  <c:v>-0.20741999999999999</c:v>
                </c:pt>
                <c:pt idx="1040">
                  <c:v>-0.20748</c:v>
                </c:pt>
                <c:pt idx="1041">
                  <c:v>-0.20755000000000001</c:v>
                </c:pt>
                <c:pt idx="1042">
                  <c:v>-0.20760000000000001</c:v>
                </c:pt>
                <c:pt idx="1043">
                  <c:v>-0.20763999999999999</c:v>
                </c:pt>
                <c:pt idx="1044">
                  <c:v>-0.20769000000000001</c:v>
                </c:pt>
                <c:pt idx="1045">
                  <c:v>-0.20774999999999999</c:v>
                </c:pt>
                <c:pt idx="1046">
                  <c:v>-0.20779</c:v>
                </c:pt>
                <c:pt idx="1047">
                  <c:v>-0.20784</c:v>
                </c:pt>
                <c:pt idx="1048">
                  <c:v>-0.20788000000000001</c:v>
                </c:pt>
                <c:pt idx="1049">
                  <c:v>-0.20791999999999999</c:v>
                </c:pt>
                <c:pt idx="1050">
                  <c:v>-0.20796999999999999</c:v>
                </c:pt>
                <c:pt idx="1051">
                  <c:v>-0.20801</c:v>
                </c:pt>
                <c:pt idx="1052">
                  <c:v>-0.20805000000000001</c:v>
                </c:pt>
                <c:pt idx="1053">
                  <c:v>-0.20810000000000001</c:v>
                </c:pt>
                <c:pt idx="1054">
                  <c:v>-0.20816000000000001</c:v>
                </c:pt>
                <c:pt idx="1055">
                  <c:v>-0.20818999999999999</c:v>
                </c:pt>
                <c:pt idx="1056">
                  <c:v>-0.20823</c:v>
                </c:pt>
                <c:pt idx="1057">
                  <c:v>-0.20827000000000001</c:v>
                </c:pt>
                <c:pt idx="1058">
                  <c:v>-0.20831</c:v>
                </c:pt>
                <c:pt idx="1059">
                  <c:v>-0.20834</c:v>
                </c:pt>
                <c:pt idx="1060">
                  <c:v>-0.20838000000000001</c:v>
                </c:pt>
                <c:pt idx="1061">
                  <c:v>-0.20841000000000001</c:v>
                </c:pt>
                <c:pt idx="1062">
                  <c:v>-0.20843</c:v>
                </c:pt>
                <c:pt idx="1063">
                  <c:v>-0.20846000000000001</c:v>
                </c:pt>
                <c:pt idx="1064">
                  <c:v>-0.20849999999999999</c:v>
                </c:pt>
                <c:pt idx="1065">
                  <c:v>-0.20852000000000001</c:v>
                </c:pt>
                <c:pt idx="1066">
                  <c:v>-0.20855000000000001</c:v>
                </c:pt>
                <c:pt idx="1067">
                  <c:v>-0.20857999999999999</c:v>
                </c:pt>
                <c:pt idx="1068">
                  <c:v>-0.20862</c:v>
                </c:pt>
                <c:pt idx="1069">
                  <c:v>-0.20863999999999999</c:v>
                </c:pt>
                <c:pt idx="1070">
                  <c:v>-0.2087</c:v>
                </c:pt>
                <c:pt idx="1071">
                  <c:v>-0.20871999999999999</c:v>
                </c:pt>
                <c:pt idx="1072">
                  <c:v>-0.20876</c:v>
                </c:pt>
                <c:pt idx="1073">
                  <c:v>-0.20879</c:v>
                </c:pt>
                <c:pt idx="1074">
                  <c:v>-0.20882999999999999</c:v>
                </c:pt>
                <c:pt idx="1075">
                  <c:v>-0.20885000000000001</c:v>
                </c:pt>
                <c:pt idx="1076">
                  <c:v>-0.20888000000000001</c:v>
                </c:pt>
                <c:pt idx="1077">
                  <c:v>-0.20891000000000001</c:v>
                </c:pt>
                <c:pt idx="1078">
                  <c:v>-0.20893</c:v>
                </c:pt>
                <c:pt idx="1079">
                  <c:v>-0.20896000000000001</c:v>
                </c:pt>
                <c:pt idx="1080">
                  <c:v>-0.20899999999999999</c:v>
                </c:pt>
                <c:pt idx="1081">
                  <c:v>-0.20902000000000001</c:v>
                </c:pt>
                <c:pt idx="1082">
                  <c:v>-0.20906</c:v>
                </c:pt>
                <c:pt idx="1083">
                  <c:v>-0.20910000000000001</c:v>
                </c:pt>
                <c:pt idx="1084">
                  <c:v>-0.20913999999999999</c:v>
                </c:pt>
                <c:pt idx="1085">
                  <c:v>-0.20918</c:v>
                </c:pt>
                <c:pt idx="1086">
                  <c:v>-0.20924000000000001</c:v>
                </c:pt>
                <c:pt idx="1087">
                  <c:v>-0.20926</c:v>
                </c:pt>
                <c:pt idx="1088">
                  <c:v>-0.20931</c:v>
                </c:pt>
                <c:pt idx="1089">
                  <c:v>-0.20935000000000001</c:v>
                </c:pt>
                <c:pt idx="1090">
                  <c:v>-0.20941000000000001</c:v>
                </c:pt>
                <c:pt idx="1091">
                  <c:v>-0.20945</c:v>
                </c:pt>
                <c:pt idx="1092">
                  <c:v>-0.20949000000000001</c:v>
                </c:pt>
                <c:pt idx="1093">
                  <c:v>-0.20952999999999999</c:v>
                </c:pt>
                <c:pt idx="1094">
                  <c:v>-0.20956</c:v>
                </c:pt>
                <c:pt idx="1095">
                  <c:v>-0.20962</c:v>
                </c:pt>
                <c:pt idx="1096">
                  <c:v>-0.20966000000000001</c:v>
                </c:pt>
                <c:pt idx="1097">
                  <c:v>-0.20971000000000001</c:v>
                </c:pt>
                <c:pt idx="1098">
                  <c:v>-0.20974999999999999</c:v>
                </c:pt>
                <c:pt idx="1099">
                  <c:v>-0.20979999999999999</c:v>
                </c:pt>
                <c:pt idx="1100">
                  <c:v>-0.20985000000000001</c:v>
                </c:pt>
                <c:pt idx="1101">
                  <c:v>-0.20991000000000001</c:v>
                </c:pt>
                <c:pt idx="1102">
                  <c:v>-0.20996999999999999</c:v>
                </c:pt>
                <c:pt idx="1103">
                  <c:v>-0.21001</c:v>
                </c:pt>
                <c:pt idx="1104">
                  <c:v>-0.21007999999999999</c:v>
                </c:pt>
                <c:pt idx="1105">
                  <c:v>-0.21013000000000001</c:v>
                </c:pt>
                <c:pt idx="1106">
                  <c:v>-0.21018000000000001</c:v>
                </c:pt>
                <c:pt idx="1107">
                  <c:v>-0.21021999999999999</c:v>
                </c:pt>
                <c:pt idx="1108">
                  <c:v>-0.21027999999999999</c:v>
                </c:pt>
                <c:pt idx="1109">
                  <c:v>-0.21032000000000001</c:v>
                </c:pt>
                <c:pt idx="1110">
                  <c:v>-0.21037</c:v>
                </c:pt>
                <c:pt idx="1111">
                  <c:v>-0.21042</c:v>
                </c:pt>
                <c:pt idx="1112">
                  <c:v>-0.21046999999999999</c:v>
                </c:pt>
                <c:pt idx="1113">
                  <c:v>-0.21051</c:v>
                </c:pt>
                <c:pt idx="1114">
                  <c:v>-0.21057000000000001</c:v>
                </c:pt>
                <c:pt idx="1115">
                  <c:v>-0.21060999999999999</c:v>
                </c:pt>
                <c:pt idx="1116">
                  <c:v>-0.21065999999999999</c:v>
                </c:pt>
                <c:pt idx="1117">
                  <c:v>-0.21071000000000001</c:v>
                </c:pt>
                <c:pt idx="1118">
                  <c:v>-0.21076</c:v>
                </c:pt>
                <c:pt idx="1119">
                  <c:v>-0.21082000000000001</c:v>
                </c:pt>
                <c:pt idx="1120">
                  <c:v>-0.21087</c:v>
                </c:pt>
                <c:pt idx="1121">
                  <c:v>-0.21090999999999999</c:v>
                </c:pt>
                <c:pt idx="1122">
                  <c:v>-0.21096000000000001</c:v>
                </c:pt>
                <c:pt idx="1123">
                  <c:v>-0.21099999999999999</c:v>
                </c:pt>
                <c:pt idx="1124">
                  <c:v>-0.21104000000000001</c:v>
                </c:pt>
                <c:pt idx="1125">
                  <c:v>-0.21107999999999999</c:v>
                </c:pt>
                <c:pt idx="1126">
                  <c:v>-0.21112</c:v>
                </c:pt>
                <c:pt idx="1127">
                  <c:v>-0.21115999999999999</c:v>
                </c:pt>
                <c:pt idx="1128">
                  <c:v>-0.21121000000000001</c:v>
                </c:pt>
                <c:pt idx="1129">
                  <c:v>-0.21124000000000001</c:v>
                </c:pt>
                <c:pt idx="1130">
                  <c:v>-0.21129000000000001</c:v>
                </c:pt>
                <c:pt idx="1131">
                  <c:v>-0.21132999999999999</c:v>
                </c:pt>
                <c:pt idx="1132">
                  <c:v>-0.21137</c:v>
                </c:pt>
                <c:pt idx="1133">
                  <c:v>-0.21140999999999999</c:v>
                </c:pt>
                <c:pt idx="1134">
                  <c:v>-0.21146000000000001</c:v>
                </c:pt>
                <c:pt idx="1135">
                  <c:v>-0.21149999999999999</c:v>
                </c:pt>
                <c:pt idx="1136">
                  <c:v>-0.21154000000000001</c:v>
                </c:pt>
                <c:pt idx="1137">
                  <c:v>-0.21157999999999999</c:v>
                </c:pt>
                <c:pt idx="1138">
                  <c:v>-0.21163000000000001</c:v>
                </c:pt>
                <c:pt idx="1139">
                  <c:v>-0.21165999999999999</c:v>
                </c:pt>
                <c:pt idx="1140">
                  <c:v>-0.2117</c:v>
                </c:pt>
                <c:pt idx="1141">
                  <c:v>-0.21171999999999999</c:v>
                </c:pt>
                <c:pt idx="1142">
                  <c:v>-0.21176</c:v>
                </c:pt>
                <c:pt idx="1143">
                  <c:v>-0.21179999999999999</c:v>
                </c:pt>
                <c:pt idx="1144">
                  <c:v>-0.21184</c:v>
                </c:pt>
                <c:pt idx="1145">
                  <c:v>-0.21187</c:v>
                </c:pt>
                <c:pt idx="1146">
                  <c:v>-0.21190999999999999</c:v>
                </c:pt>
                <c:pt idx="1147">
                  <c:v>-0.21195</c:v>
                </c:pt>
                <c:pt idx="1148">
                  <c:v>-0.21199000000000001</c:v>
                </c:pt>
                <c:pt idx="1149">
                  <c:v>-0.21201</c:v>
                </c:pt>
                <c:pt idx="1150">
                  <c:v>-0.21207000000000001</c:v>
                </c:pt>
                <c:pt idx="1151">
                  <c:v>-0.21209</c:v>
                </c:pt>
                <c:pt idx="1152">
                  <c:v>-0.21215000000000001</c:v>
                </c:pt>
                <c:pt idx="1153">
                  <c:v>-0.21217</c:v>
                </c:pt>
                <c:pt idx="1154">
                  <c:v>-0.21221000000000001</c:v>
                </c:pt>
                <c:pt idx="1155">
                  <c:v>-0.21224999999999999</c:v>
                </c:pt>
                <c:pt idx="1156">
                  <c:v>-0.21228</c:v>
                </c:pt>
                <c:pt idx="1157">
                  <c:v>-0.21232000000000001</c:v>
                </c:pt>
                <c:pt idx="1158">
                  <c:v>-0.21234</c:v>
                </c:pt>
                <c:pt idx="1159">
                  <c:v>-0.21238000000000001</c:v>
                </c:pt>
                <c:pt idx="1160">
                  <c:v>-0.21242</c:v>
                </c:pt>
                <c:pt idx="1161">
                  <c:v>-0.21245</c:v>
                </c:pt>
                <c:pt idx="1162">
                  <c:v>-0.21249000000000001</c:v>
                </c:pt>
                <c:pt idx="1163">
                  <c:v>-0.21251999999999999</c:v>
                </c:pt>
                <c:pt idx="1164">
                  <c:v>-0.21254999999999999</c:v>
                </c:pt>
                <c:pt idx="1165">
                  <c:v>-0.21259</c:v>
                </c:pt>
                <c:pt idx="1166">
                  <c:v>-0.21265000000000001</c:v>
                </c:pt>
                <c:pt idx="1167">
                  <c:v>-0.21267</c:v>
                </c:pt>
                <c:pt idx="1168">
                  <c:v>-0.21273</c:v>
                </c:pt>
                <c:pt idx="1169">
                  <c:v>-0.21276999999999999</c:v>
                </c:pt>
                <c:pt idx="1170">
                  <c:v>-0.21281</c:v>
                </c:pt>
                <c:pt idx="1171">
                  <c:v>-0.21284</c:v>
                </c:pt>
                <c:pt idx="1172">
                  <c:v>-0.21288000000000001</c:v>
                </c:pt>
                <c:pt idx="1173">
                  <c:v>-0.21290999999999999</c:v>
                </c:pt>
                <c:pt idx="1174">
                  <c:v>-0.21295</c:v>
                </c:pt>
                <c:pt idx="1175">
                  <c:v>-0.21299000000000001</c:v>
                </c:pt>
                <c:pt idx="1176">
                  <c:v>-0.21304000000000001</c:v>
                </c:pt>
                <c:pt idx="1177">
                  <c:v>-0.21307000000000001</c:v>
                </c:pt>
                <c:pt idx="1178">
                  <c:v>-0.21312</c:v>
                </c:pt>
                <c:pt idx="1179">
                  <c:v>-0.21315999999999999</c:v>
                </c:pt>
                <c:pt idx="1180">
                  <c:v>-0.2132</c:v>
                </c:pt>
                <c:pt idx="1181">
                  <c:v>-0.21324000000000001</c:v>
                </c:pt>
                <c:pt idx="1182">
                  <c:v>-0.21329000000000001</c:v>
                </c:pt>
                <c:pt idx="1183">
                  <c:v>-0.21332999999999999</c:v>
                </c:pt>
                <c:pt idx="1184">
                  <c:v>-0.21337</c:v>
                </c:pt>
                <c:pt idx="1185">
                  <c:v>-0.21342</c:v>
                </c:pt>
                <c:pt idx="1186">
                  <c:v>-0.21346000000000001</c:v>
                </c:pt>
                <c:pt idx="1187">
                  <c:v>-0.2135</c:v>
                </c:pt>
                <c:pt idx="1188">
                  <c:v>-0.21354000000000001</c:v>
                </c:pt>
                <c:pt idx="1189">
                  <c:v>-0.21357000000000001</c:v>
                </c:pt>
                <c:pt idx="1190">
                  <c:v>-0.21360999999999999</c:v>
                </c:pt>
                <c:pt idx="1191">
                  <c:v>-0.21365000000000001</c:v>
                </c:pt>
                <c:pt idx="1192">
                  <c:v>-0.21368999999999999</c:v>
                </c:pt>
                <c:pt idx="1193">
                  <c:v>-0.21371000000000001</c:v>
                </c:pt>
                <c:pt idx="1194">
                  <c:v>-0.21375</c:v>
                </c:pt>
                <c:pt idx="1195">
                  <c:v>-0.21379000000000001</c:v>
                </c:pt>
                <c:pt idx="1196">
                  <c:v>-0.21382000000000001</c:v>
                </c:pt>
                <c:pt idx="1197">
                  <c:v>-0.21385999999999999</c:v>
                </c:pt>
                <c:pt idx="1198">
                  <c:v>-0.21390000000000001</c:v>
                </c:pt>
                <c:pt idx="1199">
                  <c:v>-0.21392</c:v>
                </c:pt>
                <c:pt idx="1200">
                  <c:v>-0.21395</c:v>
                </c:pt>
                <c:pt idx="1201">
                  <c:v>-0.21398</c:v>
                </c:pt>
                <c:pt idx="1202">
                  <c:v>-0.21401999999999999</c:v>
                </c:pt>
                <c:pt idx="1203">
                  <c:v>-0.21403</c:v>
                </c:pt>
                <c:pt idx="1204">
                  <c:v>-0.21406</c:v>
                </c:pt>
                <c:pt idx="1205">
                  <c:v>-0.21407000000000001</c:v>
                </c:pt>
                <c:pt idx="1206">
                  <c:v>-0.21410000000000001</c:v>
                </c:pt>
                <c:pt idx="1207">
                  <c:v>-0.21412</c:v>
                </c:pt>
                <c:pt idx="1208">
                  <c:v>-0.21414</c:v>
                </c:pt>
                <c:pt idx="1209">
                  <c:v>-0.21415000000000001</c:v>
                </c:pt>
                <c:pt idx="1210">
                  <c:v>-0.21418000000000001</c:v>
                </c:pt>
                <c:pt idx="1211">
                  <c:v>-0.21418999999999999</c:v>
                </c:pt>
                <c:pt idx="1212">
                  <c:v>-0.21421000000000001</c:v>
                </c:pt>
                <c:pt idx="1213">
                  <c:v>-0.21423</c:v>
                </c:pt>
                <c:pt idx="1214">
                  <c:v>-0.21425</c:v>
                </c:pt>
                <c:pt idx="1215">
                  <c:v>-0.21426999999999999</c:v>
                </c:pt>
                <c:pt idx="1216">
                  <c:v>-0.21429000000000001</c:v>
                </c:pt>
                <c:pt idx="1217">
                  <c:v>-0.21431</c:v>
                </c:pt>
                <c:pt idx="1218">
                  <c:v>-0.21432999999999999</c:v>
                </c:pt>
                <c:pt idx="1219">
                  <c:v>-0.21432999999999999</c:v>
                </c:pt>
                <c:pt idx="1220">
                  <c:v>-0.21435999999999999</c:v>
                </c:pt>
                <c:pt idx="1221">
                  <c:v>-0.21435999999999999</c:v>
                </c:pt>
                <c:pt idx="1222">
                  <c:v>-0.21437</c:v>
                </c:pt>
                <c:pt idx="1223">
                  <c:v>-0.21439</c:v>
                </c:pt>
                <c:pt idx="1224">
                  <c:v>-0.21440999999999999</c:v>
                </c:pt>
                <c:pt idx="1225">
                  <c:v>-0.21443000000000001</c:v>
                </c:pt>
                <c:pt idx="1226">
                  <c:v>-0.21443999999999999</c:v>
                </c:pt>
                <c:pt idx="1227">
                  <c:v>-0.21445</c:v>
                </c:pt>
                <c:pt idx="1228">
                  <c:v>-0.21446999999999999</c:v>
                </c:pt>
                <c:pt idx="1229">
                  <c:v>-0.21448999999999999</c:v>
                </c:pt>
                <c:pt idx="1230">
                  <c:v>-0.21451999999999999</c:v>
                </c:pt>
                <c:pt idx="1231">
                  <c:v>-0.21451999999999999</c:v>
                </c:pt>
                <c:pt idx="1232">
                  <c:v>-0.21454000000000001</c:v>
                </c:pt>
                <c:pt idx="1233">
                  <c:v>-0.21456</c:v>
                </c:pt>
                <c:pt idx="1234">
                  <c:v>-0.21457999999999999</c:v>
                </c:pt>
                <c:pt idx="1235">
                  <c:v>-0.21460000000000001</c:v>
                </c:pt>
                <c:pt idx="1236">
                  <c:v>-0.21461</c:v>
                </c:pt>
                <c:pt idx="1237">
                  <c:v>-0.21462000000000001</c:v>
                </c:pt>
                <c:pt idx="1238">
                  <c:v>-0.21464</c:v>
                </c:pt>
                <c:pt idx="1239">
                  <c:v>-0.21465000000000001</c:v>
                </c:pt>
                <c:pt idx="1240">
                  <c:v>-0.21468000000000001</c:v>
                </c:pt>
                <c:pt idx="1241">
                  <c:v>-0.21468000000000001</c:v>
                </c:pt>
                <c:pt idx="1242">
                  <c:v>-0.2147</c:v>
                </c:pt>
                <c:pt idx="1243">
                  <c:v>-0.21471999999999999</c:v>
                </c:pt>
                <c:pt idx="1244">
                  <c:v>-0.21473</c:v>
                </c:pt>
                <c:pt idx="1245">
                  <c:v>-0.21473999999999999</c:v>
                </c:pt>
                <c:pt idx="1246">
                  <c:v>-0.21476999999999999</c:v>
                </c:pt>
                <c:pt idx="1247">
                  <c:v>-0.21478</c:v>
                </c:pt>
                <c:pt idx="1248">
                  <c:v>-0.21481</c:v>
                </c:pt>
                <c:pt idx="1249">
                  <c:v>-0.21482000000000001</c:v>
                </c:pt>
                <c:pt idx="1250">
                  <c:v>-0.21482999999999999</c:v>
                </c:pt>
                <c:pt idx="1251">
                  <c:v>-0.21485000000000001</c:v>
                </c:pt>
                <c:pt idx="1252">
                  <c:v>-0.21487000000000001</c:v>
                </c:pt>
                <c:pt idx="1253">
                  <c:v>-0.21487000000000001</c:v>
                </c:pt>
                <c:pt idx="1254">
                  <c:v>-0.21489</c:v>
                </c:pt>
                <c:pt idx="1255">
                  <c:v>-0.21490000000000001</c:v>
                </c:pt>
                <c:pt idx="1256">
                  <c:v>-0.21493000000000001</c:v>
                </c:pt>
                <c:pt idx="1257">
                  <c:v>-0.21493999999999999</c:v>
                </c:pt>
                <c:pt idx="1258">
                  <c:v>-0.21495</c:v>
                </c:pt>
                <c:pt idx="1259">
                  <c:v>-0.21496999999999999</c:v>
                </c:pt>
                <c:pt idx="1260">
                  <c:v>-0.21498</c:v>
                </c:pt>
                <c:pt idx="1261">
                  <c:v>-0.21501000000000001</c:v>
                </c:pt>
                <c:pt idx="1262">
                  <c:v>-0.21503</c:v>
                </c:pt>
                <c:pt idx="1263">
                  <c:v>-0.21503</c:v>
                </c:pt>
                <c:pt idx="1264">
                  <c:v>-0.21506</c:v>
                </c:pt>
                <c:pt idx="1265">
                  <c:v>-0.21507000000000001</c:v>
                </c:pt>
                <c:pt idx="1266">
                  <c:v>-0.21507999999999999</c:v>
                </c:pt>
                <c:pt idx="1267">
                  <c:v>-0.21510000000000001</c:v>
                </c:pt>
                <c:pt idx="1268">
                  <c:v>-0.21511</c:v>
                </c:pt>
                <c:pt idx="1269">
                  <c:v>-0.21512000000000001</c:v>
                </c:pt>
                <c:pt idx="1270">
                  <c:v>-0.21514</c:v>
                </c:pt>
                <c:pt idx="1271">
                  <c:v>-0.21515000000000001</c:v>
                </c:pt>
                <c:pt idx="1272">
                  <c:v>-0.21515999999999999</c:v>
                </c:pt>
                <c:pt idx="1273">
                  <c:v>-0.21518000000000001</c:v>
                </c:pt>
                <c:pt idx="1274">
                  <c:v>-0.21518999999999999</c:v>
                </c:pt>
                <c:pt idx="1275">
                  <c:v>-0.2152</c:v>
                </c:pt>
                <c:pt idx="1276">
                  <c:v>-0.21521999999999999</c:v>
                </c:pt>
                <c:pt idx="1277">
                  <c:v>-0.21523</c:v>
                </c:pt>
                <c:pt idx="1278">
                  <c:v>-0.21526000000000001</c:v>
                </c:pt>
                <c:pt idx="1279">
                  <c:v>-0.21526000000000001</c:v>
                </c:pt>
                <c:pt idx="1280">
                  <c:v>-0.21526999999999999</c:v>
                </c:pt>
                <c:pt idx="1281">
                  <c:v>-0.21528</c:v>
                </c:pt>
                <c:pt idx="1282">
                  <c:v>-0.21529000000000001</c:v>
                </c:pt>
                <c:pt idx="1283">
                  <c:v>-0.21529000000000001</c:v>
                </c:pt>
                <c:pt idx="1284">
                  <c:v>-0.21531</c:v>
                </c:pt>
                <c:pt idx="1285">
                  <c:v>-0.21532000000000001</c:v>
                </c:pt>
                <c:pt idx="1286">
                  <c:v>-0.21532000000000001</c:v>
                </c:pt>
                <c:pt idx="1287">
                  <c:v>-0.21532999999999999</c:v>
                </c:pt>
                <c:pt idx="1288">
                  <c:v>-0.21535000000000001</c:v>
                </c:pt>
                <c:pt idx="1289">
                  <c:v>-0.21535000000000001</c:v>
                </c:pt>
                <c:pt idx="1290">
                  <c:v>-0.21536</c:v>
                </c:pt>
                <c:pt idx="1291">
                  <c:v>-0.21537000000000001</c:v>
                </c:pt>
                <c:pt idx="1292">
                  <c:v>-0.21539</c:v>
                </c:pt>
                <c:pt idx="1293">
                  <c:v>-0.21539</c:v>
                </c:pt>
                <c:pt idx="1294">
                  <c:v>-0.21540999999999999</c:v>
                </c:pt>
                <c:pt idx="1295">
                  <c:v>-0.21540999999999999</c:v>
                </c:pt>
                <c:pt idx="1296">
                  <c:v>-0.21543000000000001</c:v>
                </c:pt>
                <c:pt idx="1297">
                  <c:v>-0.21543999999999999</c:v>
                </c:pt>
                <c:pt idx="1298">
                  <c:v>-0.21545</c:v>
                </c:pt>
                <c:pt idx="1299">
                  <c:v>-0.21545</c:v>
                </c:pt>
                <c:pt idx="1300">
                  <c:v>-0.21546999999999999</c:v>
                </c:pt>
                <c:pt idx="1301">
                  <c:v>-0.21546999999999999</c:v>
                </c:pt>
                <c:pt idx="1302">
                  <c:v>-0.21548</c:v>
                </c:pt>
                <c:pt idx="1303">
                  <c:v>-0.21548999999999999</c:v>
                </c:pt>
                <c:pt idx="1304">
                  <c:v>-0.21551000000000001</c:v>
                </c:pt>
                <c:pt idx="1305">
                  <c:v>-0.21551000000000001</c:v>
                </c:pt>
                <c:pt idx="1306">
                  <c:v>-0.21553</c:v>
                </c:pt>
                <c:pt idx="1307">
                  <c:v>-0.21553</c:v>
                </c:pt>
                <c:pt idx="1308">
                  <c:v>-0.21554999999999999</c:v>
                </c:pt>
                <c:pt idx="1309">
                  <c:v>-0.21556</c:v>
                </c:pt>
                <c:pt idx="1310">
                  <c:v>-0.21557000000000001</c:v>
                </c:pt>
                <c:pt idx="1311">
                  <c:v>-0.21557000000000001</c:v>
                </c:pt>
                <c:pt idx="1312">
                  <c:v>-0.21557999999999999</c:v>
                </c:pt>
                <c:pt idx="1313">
                  <c:v>-0.21560000000000001</c:v>
                </c:pt>
                <c:pt idx="1314">
                  <c:v>-0.21562000000000001</c:v>
                </c:pt>
                <c:pt idx="1315">
                  <c:v>-0.21562000000000001</c:v>
                </c:pt>
                <c:pt idx="1316">
                  <c:v>-0.21564</c:v>
                </c:pt>
                <c:pt idx="1317">
                  <c:v>-0.21564</c:v>
                </c:pt>
                <c:pt idx="1318">
                  <c:v>-0.21565000000000001</c:v>
                </c:pt>
                <c:pt idx="1319">
                  <c:v>-0.21565999999999999</c:v>
                </c:pt>
                <c:pt idx="1320">
                  <c:v>-0.21568000000000001</c:v>
                </c:pt>
                <c:pt idx="1321">
                  <c:v>-0.21568999999999999</c:v>
                </c:pt>
                <c:pt idx="1322">
                  <c:v>-0.2157</c:v>
                </c:pt>
                <c:pt idx="1323">
                  <c:v>-0.2157</c:v>
                </c:pt>
                <c:pt idx="1324">
                  <c:v>-0.21572</c:v>
                </c:pt>
                <c:pt idx="1325">
                  <c:v>-0.21573000000000001</c:v>
                </c:pt>
                <c:pt idx="1326">
                  <c:v>-0.21576000000000001</c:v>
                </c:pt>
                <c:pt idx="1327">
                  <c:v>-0.21576000000000001</c:v>
                </c:pt>
                <c:pt idx="1328">
                  <c:v>-0.21576999999999999</c:v>
                </c:pt>
                <c:pt idx="1329">
                  <c:v>-0.21578</c:v>
                </c:pt>
                <c:pt idx="1330">
                  <c:v>-0.21579999999999999</c:v>
                </c:pt>
                <c:pt idx="1331">
                  <c:v>-0.21581</c:v>
                </c:pt>
                <c:pt idx="1332">
                  <c:v>-0.21582000000000001</c:v>
                </c:pt>
                <c:pt idx="1333">
                  <c:v>-0.21582000000000001</c:v>
                </c:pt>
                <c:pt idx="1334">
                  <c:v>-0.21584</c:v>
                </c:pt>
                <c:pt idx="1335">
                  <c:v>-0.21584999999999999</c:v>
                </c:pt>
                <c:pt idx="1336">
                  <c:v>-0.21586</c:v>
                </c:pt>
                <c:pt idx="1337">
                  <c:v>-0.21587000000000001</c:v>
                </c:pt>
                <c:pt idx="1338">
                  <c:v>-0.21589</c:v>
                </c:pt>
                <c:pt idx="1339">
                  <c:v>-0.21590000000000001</c:v>
                </c:pt>
                <c:pt idx="1340">
                  <c:v>-0.21590999999999999</c:v>
                </c:pt>
                <c:pt idx="1341">
                  <c:v>-0.21590999999999999</c:v>
                </c:pt>
                <c:pt idx="1342">
                  <c:v>-0.21593999999999999</c:v>
                </c:pt>
                <c:pt idx="1343">
                  <c:v>-0.21593999999999999</c:v>
                </c:pt>
                <c:pt idx="1344">
                  <c:v>-0.21595</c:v>
                </c:pt>
                <c:pt idx="1345">
                  <c:v>-0.21597</c:v>
                </c:pt>
                <c:pt idx="1346">
                  <c:v>-0.21598000000000001</c:v>
                </c:pt>
                <c:pt idx="1347">
                  <c:v>-0.21598999999999999</c:v>
                </c:pt>
                <c:pt idx="1348">
                  <c:v>-0.21601000000000001</c:v>
                </c:pt>
                <c:pt idx="1349">
                  <c:v>-0.21601000000000001</c:v>
                </c:pt>
                <c:pt idx="1350">
                  <c:v>-0.21601999999999999</c:v>
                </c:pt>
                <c:pt idx="1351">
                  <c:v>-0.21603</c:v>
                </c:pt>
                <c:pt idx="1352">
                  <c:v>-0.21604999999999999</c:v>
                </c:pt>
                <c:pt idx="1353">
                  <c:v>-0.21606</c:v>
                </c:pt>
                <c:pt idx="1354">
                  <c:v>-0.21607000000000001</c:v>
                </c:pt>
                <c:pt idx="1355">
                  <c:v>-0.21607000000000001</c:v>
                </c:pt>
                <c:pt idx="1356">
                  <c:v>-0.21609</c:v>
                </c:pt>
                <c:pt idx="1357">
                  <c:v>-0.21609</c:v>
                </c:pt>
                <c:pt idx="1358">
                  <c:v>-0.21611</c:v>
                </c:pt>
                <c:pt idx="1359">
                  <c:v>-0.21611</c:v>
                </c:pt>
                <c:pt idx="1360">
                  <c:v>-0.21612000000000001</c:v>
                </c:pt>
                <c:pt idx="1361">
                  <c:v>-0.21612000000000001</c:v>
                </c:pt>
                <c:pt idx="1362">
                  <c:v>-0.21614</c:v>
                </c:pt>
                <c:pt idx="1363">
                  <c:v>-0.21615000000000001</c:v>
                </c:pt>
                <c:pt idx="1364">
                  <c:v>-0.21615000000000001</c:v>
                </c:pt>
                <c:pt idx="1365">
                  <c:v>-0.21615999999999999</c:v>
                </c:pt>
                <c:pt idx="1366">
                  <c:v>-0.21615999999999999</c:v>
                </c:pt>
                <c:pt idx="1367">
                  <c:v>-0.21618000000000001</c:v>
                </c:pt>
                <c:pt idx="1368">
                  <c:v>-0.21618999999999999</c:v>
                </c:pt>
                <c:pt idx="1369">
                  <c:v>-0.21618999999999999</c:v>
                </c:pt>
                <c:pt idx="1370">
                  <c:v>-0.2162</c:v>
                </c:pt>
                <c:pt idx="1371">
                  <c:v>-0.2162</c:v>
                </c:pt>
                <c:pt idx="1372">
                  <c:v>-0.2162</c:v>
                </c:pt>
                <c:pt idx="1373">
                  <c:v>-0.21622</c:v>
                </c:pt>
                <c:pt idx="1374">
                  <c:v>-0.21623000000000001</c:v>
                </c:pt>
                <c:pt idx="1375">
                  <c:v>-0.21622</c:v>
                </c:pt>
                <c:pt idx="1376">
                  <c:v>-0.21623000000000001</c:v>
                </c:pt>
                <c:pt idx="1377">
                  <c:v>-0.21623999999999999</c:v>
                </c:pt>
                <c:pt idx="1378">
                  <c:v>-0.21623999999999999</c:v>
                </c:pt>
                <c:pt idx="1379">
                  <c:v>-0.21623999999999999</c:v>
                </c:pt>
                <c:pt idx="1380">
                  <c:v>-0.21626000000000001</c:v>
                </c:pt>
                <c:pt idx="1381">
                  <c:v>-0.21626000000000001</c:v>
                </c:pt>
                <c:pt idx="1382">
                  <c:v>-0.21626000000000001</c:v>
                </c:pt>
                <c:pt idx="1383">
                  <c:v>-0.21626999999999999</c:v>
                </c:pt>
                <c:pt idx="1384">
                  <c:v>-0.21626999999999999</c:v>
                </c:pt>
                <c:pt idx="1385">
                  <c:v>-0.21626999999999999</c:v>
                </c:pt>
                <c:pt idx="1386">
                  <c:v>-0.21628</c:v>
                </c:pt>
                <c:pt idx="1387">
                  <c:v>-0.21628</c:v>
                </c:pt>
                <c:pt idx="1388">
                  <c:v>-0.21628</c:v>
                </c:pt>
                <c:pt idx="1389">
                  <c:v>-0.21628</c:v>
                </c:pt>
                <c:pt idx="1390">
                  <c:v>-0.21629999999999999</c:v>
                </c:pt>
                <c:pt idx="1391">
                  <c:v>-0.21629999999999999</c:v>
                </c:pt>
                <c:pt idx="1392">
                  <c:v>-0.21629999999999999</c:v>
                </c:pt>
                <c:pt idx="1393">
                  <c:v>-0.21629999999999999</c:v>
                </c:pt>
                <c:pt idx="1394">
                  <c:v>-0.21629999999999999</c:v>
                </c:pt>
                <c:pt idx="1395">
                  <c:v>-0.21629999999999999</c:v>
                </c:pt>
                <c:pt idx="1396">
                  <c:v>-0.21629999999999999</c:v>
                </c:pt>
                <c:pt idx="1397">
                  <c:v>-0.21629999999999999</c:v>
                </c:pt>
                <c:pt idx="1398">
                  <c:v>-0.21629999999999999</c:v>
                </c:pt>
                <c:pt idx="1399">
                  <c:v>-0.21629999999999999</c:v>
                </c:pt>
                <c:pt idx="1400">
                  <c:v>-0.21629999999999999</c:v>
                </c:pt>
                <c:pt idx="1401">
                  <c:v>-0.21629999999999999</c:v>
                </c:pt>
                <c:pt idx="1402">
                  <c:v>-0.21629999999999999</c:v>
                </c:pt>
                <c:pt idx="1403">
                  <c:v>-0.21629999999999999</c:v>
                </c:pt>
                <c:pt idx="1404">
                  <c:v>-0.21629999999999999</c:v>
                </c:pt>
                <c:pt idx="1405">
                  <c:v>-0.21628</c:v>
                </c:pt>
                <c:pt idx="1406">
                  <c:v>-0.21629999999999999</c:v>
                </c:pt>
                <c:pt idx="1407">
                  <c:v>-0.21628</c:v>
                </c:pt>
                <c:pt idx="1408">
                  <c:v>-0.21628</c:v>
                </c:pt>
                <c:pt idx="1409">
                  <c:v>-0.21628</c:v>
                </c:pt>
                <c:pt idx="1410">
                  <c:v>-0.21628</c:v>
                </c:pt>
                <c:pt idx="1411">
                  <c:v>-0.21626999999999999</c:v>
                </c:pt>
                <c:pt idx="1412">
                  <c:v>-0.21626999999999999</c:v>
                </c:pt>
                <c:pt idx="1413">
                  <c:v>-0.21626999999999999</c:v>
                </c:pt>
                <c:pt idx="1414">
                  <c:v>-0.21626000000000001</c:v>
                </c:pt>
                <c:pt idx="1415">
                  <c:v>-0.21626000000000001</c:v>
                </c:pt>
                <c:pt idx="1416">
                  <c:v>-0.21626000000000001</c:v>
                </c:pt>
                <c:pt idx="1417">
                  <c:v>-0.21623999999999999</c:v>
                </c:pt>
                <c:pt idx="1418">
                  <c:v>-0.21626000000000001</c:v>
                </c:pt>
                <c:pt idx="1419">
                  <c:v>-0.21623999999999999</c:v>
                </c:pt>
                <c:pt idx="1420">
                  <c:v>-0.21623000000000001</c:v>
                </c:pt>
                <c:pt idx="1421">
                  <c:v>-0.21623000000000001</c:v>
                </c:pt>
                <c:pt idx="1422">
                  <c:v>-0.21623000000000001</c:v>
                </c:pt>
                <c:pt idx="1423">
                  <c:v>-0.21622</c:v>
                </c:pt>
                <c:pt idx="1424">
                  <c:v>-0.21622</c:v>
                </c:pt>
                <c:pt idx="1425">
                  <c:v>-0.2162</c:v>
                </c:pt>
                <c:pt idx="1426">
                  <c:v>-0.2162</c:v>
                </c:pt>
                <c:pt idx="1427">
                  <c:v>-0.21618999999999999</c:v>
                </c:pt>
                <c:pt idx="1428">
                  <c:v>-0.21618999999999999</c:v>
                </c:pt>
                <c:pt idx="1429">
                  <c:v>-0.21618000000000001</c:v>
                </c:pt>
                <c:pt idx="1430">
                  <c:v>-0.21615999999999999</c:v>
                </c:pt>
                <c:pt idx="1431">
                  <c:v>-0.21615000000000001</c:v>
                </c:pt>
                <c:pt idx="1432">
                  <c:v>-0.21615000000000001</c:v>
                </c:pt>
                <c:pt idx="1433">
                  <c:v>-0.21614</c:v>
                </c:pt>
                <c:pt idx="1434">
                  <c:v>-0.21614</c:v>
                </c:pt>
                <c:pt idx="1435">
                  <c:v>-0.21612000000000001</c:v>
                </c:pt>
                <c:pt idx="1436">
                  <c:v>-0.21611</c:v>
                </c:pt>
                <c:pt idx="1437">
                  <c:v>-0.21609999999999999</c:v>
                </c:pt>
                <c:pt idx="1438">
                  <c:v>-0.21609999999999999</c:v>
                </c:pt>
                <c:pt idx="1439">
                  <c:v>-0.21607000000000001</c:v>
                </c:pt>
                <c:pt idx="1440">
                  <c:v>-0.21606</c:v>
                </c:pt>
                <c:pt idx="1441">
                  <c:v>-0.21606</c:v>
                </c:pt>
                <c:pt idx="1442">
                  <c:v>-0.21604999999999999</c:v>
                </c:pt>
                <c:pt idx="1443">
                  <c:v>-0.21603</c:v>
                </c:pt>
                <c:pt idx="1444">
                  <c:v>-0.21601999999999999</c:v>
                </c:pt>
                <c:pt idx="1445">
                  <c:v>-0.21601000000000001</c:v>
                </c:pt>
                <c:pt idx="1446">
                  <c:v>-0.21598999999999999</c:v>
                </c:pt>
                <c:pt idx="1447">
                  <c:v>-0.21598000000000001</c:v>
                </c:pt>
                <c:pt idx="1448">
                  <c:v>-0.21598000000000001</c:v>
                </c:pt>
                <c:pt idx="1449">
                  <c:v>-0.21597</c:v>
                </c:pt>
                <c:pt idx="1450">
                  <c:v>-0.21597</c:v>
                </c:pt>
                <c:pt idx="1451">
                  <c:v>-0.21593999999999999</c:v>
                </c:pt>
                <c:pt idx="1452">
                  <c:v>-0.21593999999999999</c:v>
                </c:pt>
                <c:pt idx="1453">
                  <c:v>-0.21593000000000001</c:v>
                </c:pt>
                <c:pt idx="1454">
                  <c:v>-0.21593000000000001</c:v>
                </c:pt>
                <c:pt idx="1455">
                  <c:v>-0.21590000000000001</c:v>
                </c:pt>
                <c:pt idx="1456">
                  <c:v>-0.21590000000000001</c:v>
                </c:pt>
                <c:pt idx="1457">
                  <c:v>-0.21589</c:v>
                </c:pt>
                <c:pt idx="1458">
                  <c:v>-0.21589</c:v>
                </c:pt>
                <c:pt idx="1459">
                  <c:v>-0.21587000000000001</c:v>
                </c:pt>
                <c:pt idx="1460">
                  <c:v>-0.21587000000000001</c:v>
                </c:pt>
                <c:pt idx="1461">
                  <c:v>-0.21586</c:v>
                </c:pt>
                <c:pt idx="1462">
                  <c:v>-0.21584999999999999</c:v>
                </c:pt>
                <c:pt idx="1463">
                  <c:v>-0.21584999999999999</c:v>
                </c:pt>
                <c:pt idx="1464">
                  <c:v>-0.21584999999999999</c:v>
                </c:pt>
                <c:pt idx="1465">
                  <c:v>-0.21584</c:v>
                </c:pt>
                <c:pt idx="1466">
                  <c:v>-0.21584</c:v>
                </c:pt>
                <c:pt idx="1467">
                  <c:v>-0.21582000000000001</c:v>
                </c:pt>
                <c:pt idx="1468">
                  <c:v>-0.21581</c:v>
                </c:pt>
                <c:pt idx="1469">
                  <c:v>-0.21581</c:v>
                </c:pt>
                <c:pt idx="1470">
                  <c:v>-0.21581</c:v>
                </c:pt>
                <c:pt idx="1471">
                  <c:v>-0.21579999999999999</c:v>
                </c:pt>
                <c:pt idx="1472">
                  <c:v>-0.21578</c:v>
                </c:pt>
                <c:pt idx="1473">
                  <c:v>-0.21578</c:v>
                </c:pt>
                <c:pt idx="1474">
                  <c:v>-0.21578</c:v>
                </c:pt>
                <c:pt idx="1475">
                  <c:v>-0.21576999999999999</c:v>
                </c:pt>
                <c:pt idx="1476">
                  <c:v>-0.21576999999999999</c:v>
                </c:pt>
                <c:pt idx="1477">
                  <c:v>-0.21576000000000001</c:v>
                </c:pt>
                <c:pt idx="1478">
                  <c:v>-0.21573999999999999</c:v>
                </c:pt>
                <c:pt idx="1479">
                  <c:v>-0.21573999999999999</c:v>
                </c:pt>
                <c:pt idx="1480">
                  <c:v>-0.21573999999999999</c:v>
                </c:pt>
                <c:pt idx="1481">
                  <c:v>-0.21573000000000001</c:v>
                </c:pt>
                <c:pt idx="1482">
                  <c:v>-0.21573000000000001</c:v>
                </c:pt>
                <c:pt idx="1483">
                  <c:v>-0.21572</c:v>
                </c:pt>
                <c:pt idx="1484">
                  <c:v>-0.2157</c:v>
                </c:pt>
                <c:pt idx="1485">
                  <c:v>-0.21568999999999999</c:v>
                </c:pt>
                <c:pt idx="1486">
                  <c:v>-0.2157</c:v>
                </c:pt>
                <c:pt idx="1487">
                  <c:v>-0.21568000000000001</c:v>
                </c:pt>
                <c:pt idx="1488">
                  <c:v>-0.21568000000000001</c:v>
                </c:pt>
                <c:pt idx="1489">
                  <c:v>-0.21565999999999999</c:v>
                </c:pt>
                <c:pt idx="1490">
                  <c:v>-0.21565999999999999</c:v>
                </c:pt>
                <c:pt idx="1491">
                  <c:v>-0.21565000000000001</c:v>
                </c:pt>
                <c:pt idx="1492">
                  <c:v>-0.21565000000000001</c:v>
                </c:pt>
                <c:pt idx="1493">
                  <c:v>-0.21564</c:v>
                </c:pt>
                <c:pt idx="1494">
                  <c:v>-0.21562000000000001</c:v>
                </c:pt>
                <c:pt idx="1495">
                  <c:v>-0.21562000000000001</c:v>
                </c:pt>
                <c:pt idx="1496">
                  <c:v>-0.21562000000000001</c:v>
                </c:pt>
                <c:pt idx="1497">
                  <c:v>-0.21561</c:v>
                </c:pt>
                <c:pt idx="1498">
                  <c:v>-0.21561</c:v>
                </c:pt>
                <c:pt idx="1499">
                  <c:v>-0.21560000000000001</c:v>
                </c:pt>
                <c:pt idx="1500">
                  <c:v>-0.21557999999999999</c:v>
                </c:pt>
                <c:pt idx="1501">
                  <c:v>-0.21557000000000001</c:v>
                </c:pt>
                <c:pt idx="1502">
                  <c:v>-0.21557000000000001</c:v>
                </c:pt>
                <c:pt idx="1503">
                  <c:v>-0.21556</c:v>
                </c:pt>
                <c:pt idx="1504">
                  <c:v>-0.21554999999999999</c:v>
                </c:pt>
                <c:pt idx="1505">
                  <c:v>-0.21553</c:v>
                </c:pt>
                <c:pt idx="1506">
                  <c:v>-0.21553</c:v>
                </c:pt>
                <c:pt idx="1507">
                  <c:v>-0.21551999999999999</c:v>
                </c:pt>
                <c:pt idx="1508">
                  <c:v>-0.21551999999999999</c:v>
                </c:pt>
                <c:pt idx="1509">
                  <c:v>-0.21551000000000001</c:v>
                </c:pt>
                <c:pt idx="1510">
                  <c:v>-0.21548999999999999</c:v>
                </c:pt>
                <c:pt idx="1511">
                  <c:v>-0.21548999999999999</c:v>
                </c:pt>
                <c:pt idx="1512">
                  <c:v>-0.21548</c:v>
                </c:pt>
                <c:pt idx="1513">
                  <c:v>-0.21546999999999999</c:v>
                </c:pt>
                <c:pt idx="1514">
                  <c:v>-0.21546999999999999</c:v>
                </c:pt>
                <c:pt idx="1515">
                  <c:v>-0.21545</c:v>
                </c:pt>
                <c:pt idx="1516">
                  <c:v>-0.21543999999999999</c:v>
                </c:pt>
                <c:pt idx="1517">
                  <c:v>-0.21543000000000001</c:v>
                </c:pt>
                <c:pt idx="1518">
                  <c:v>-0.21543000000000001</c:v>
                </c:pt>
                <c:pt idx="1519">
                  <c:v>-0.21540000000000001</c:v>
                </c:pt>
                <c:pt idx="1520">
                  <c:v>-0.21540000000000001</c:v>
                </c:pt>
                <c:pt idx="1521">
                  <c:v>-0.21539</c:v>
                </c:pt>
                <c:pt idx="1522">
                  <c:v>-0.21539</c:v>
                </c:pt>
                <c:pt idx="1523">
                  <c:v>-0.21536</c:v>
                </c:pt>
                <c:pt idx="1524">
                  <c:v>-0.21536</c:v>
                </c:pt>
                <c:pt idx="1525">
                  <c:v>-0.21535000000000001</c:v>
                </c:pt>
                <c:pt idx="1526">
                  <c:v>-0.21532999999999999</c:v>
                </c:pt>
                <c:pt idx="1527">
                  <c:v>-0.21532999999999999</c:v>
                </c:pt>
                <c:pt idx="1528">
                  <c:v>-0.21532000000000001</c:v>
                </c:pt>
                <c:pt idx="1529">
                  <c:v>-0.21531</c:v>
                </c:pt>
                <c:pt idx="1530">
                  <c:v>-0.21531</c:v>
                </c:pt>
                <c:pt idx="1531">
                  <c:v>-0.21529000000000001</c:v>
                </c:pt>
                <c:pt idx="1532">
                  <c:v>-0.21528</c:v>
                </c:pt>
                <c:pt idx="1533">
                  <c:v>-0.21526999999999999</c:v>
                </c:pt>
                <c:pt idx="1534">
                  <c:v>-0.21526999999999999</c:v>
                </c:pt>
                <c:pt idx="1535">
                  <c:v>-0.21523999999999999</c:v>
                </c:pt>
                <c:pt idx="1536">
                  <c:v>-0.21523999999999999</c:v>
                </c:pt>
                <c:pt idx="1537">
                  <c:v>-0.21523</c:v>
                </c:pt>
                <c:pt idx="1538">
                  <c:v>-0.21521999999999999</c:v>
                </c:pt>
                <c:pt idx="1539">
                  <c:v>-0.2152</c:v>
                </c:pt>
                <c:pt idx="1540">
                  <c:v>-0.2152</c:v>
                </c:pt>
                <c:pt idx="1541">
                  <c:v>-0.21518999999999999</c:v>
                </c:pt>
                <c:pt idx="1542">
                  <c:v>-0.21518000000000001</c:v>
                </c:pt>
                <c:pt idx="1543">
                  <c:v>-0.21518000000000001</c:v>
                </c:pt>
                <c:pt idx="1544">
                  <c:v>-0.21515999999999999</c:v>
                </c:pt>
                <c:pt idx="1545">
                  <c:v>-0.21515000000000001</c:v>
                </c:pt>
                <c:pt idx="1546">
                  <c:v>-0.21515000000000001</c:v>
                </c:pt>
                <c:pt idx="1547">
                  <c:v>-0.21514</c:v>
                </c:pt>
                <c:pt idx="1548">
                  <c:v>-0.21512000000000001</c:v>
                </c:pt>
                <c:pt idx="1549">
                  <c:v>-0.21511</c:v>
                </c:pt>
                <c:pt idx="1550">
                  <c:v>-0.21511</c:v>
                </c:pt>
                <c:pt idx="1551">
                  <c:v>-0.21507999999999999</c:v>
                </c:pt>
                <c:pt idx="1552">
                  <c:v>-0.21507000000000001</c:v>
                </c:pt>
                <c:pt idx="1553">
                  <c:v>-0.21506</c:v>
                </c:pt>
                <c:pt idx="1554">
                  <c:v>-0.21506</c:v>
                </c:pt>
                <c:pt idx="1555">
                  <c:v>-0.21504000000000001</c:v>
                </c:pt>
                <c:pt idx="1556">
                  <c:v>-0.21503</c:v>
                </c:pt>
                <c:pt idx="1557">
                  <c:v>-0.21501999999999999</c:v>
                </c:pt>
                <c:pt idx="1558">
                  <c:v>-0.21501000000000001</c:v>
                </c:pt>
                <c:pt idx="1559">
                  <c:v>-0.21498999999999999</c:v>
                </c:pt>
                <c:pt idx="1560">
                  <c:v>-0.21498999999999999</c:v>
                </c:pt>
                <c:pt idx="1561">
                  <c:v>-0.21498</c:v>
                </c:pt>
                <c:pt idx="1562">
                  <c:v>-0.21496999999999999</c:v>
                </c:pt>
                <c:pt idx="1563">
                  <c:v>-0.21495</c:v>
                </c:pt>
                <c:pt idx="1564">
                  <c:v>-0.21493999999999999</c:v>
                </c:pt>
                <c:pt idx="1565">
                  <c:v>-0.21493000000000001</c:v>
                </c:pt>
                <c:pt idx="1566">
                  <c:v>-0.21490999999999999</c:v>
                </c:pt>
                <c:pt idx="1567">
                  <c:v>-0.21489</c:v>
                </c:pt>
                <c:pt idx="1568">
                  <c:v>-0.21487000000000001</c:v>
                </c:pt>
                <c:pt idx="1569">
                  <c:v>-0.21486</c:v>
                </c:pt>
                <c:pt idx="1570">
                  <c:v>-0.21485000000000001</c:v>
                </c:pt>
                <c:pt idx="1571">
                  <c:v>-0.21482999999999999</c:v>
                </c:pt>
                <c:pt idx="1572">
                  <c:v>-0.21482000000000001</c:v>
                </c:pt>
                <c:pt idx="1573">
                  <c:v>-0.21479000000000001</c:v>
                </c:pt>
                <c:pt idx="1574">
                  <c:v>-0.21478</c:v>
                </c:pt>
                <c:pt idx="1575">
                  <c:v>-0.21476999999999999</c:v>
                </c:pt>
                <c:pt idx="1576">
                  <c:v>-0.21475</c:v>
                </c:pt>
                <c:pt idx="1577">
                  <c:v>-0.21473999999999999</c:v>
                </c:pt>
                <c:pt idx="1578">
                  <c:v>-0.21473</c:v>
                </c:pt>
                <c:pt idx="1579">
                  <c:v>-0.2147</c:v>
                </c:pt>
                <c:pt idx="1580">
                  <c:v>-0.21468000000000001</c:v>
                </c:pt>
                <c:pt idx="1581">
                  <c:v>-0.21465999999999999</c:v>
                </c:pt>
                <c:pt idx="1582">
                  <c:v>-0.21465000000000001</c:v>
                </c:pt>
                <c:pt idx="1583">
                  <c:v>-0.21461</c:v>
                </c:pt>
                <c:pt idx="1584">
                  <c:v>-0.21460000000000001</c:v>
                </c:pt>
                <c:pt idx="1585">
                  <c:v>-0.21457000000000001</c:v>
                </c:pt>
                <c:pt idx="1586">
                  <c:v>-0.21456</c:v>
                </c:pt>
                <c:pt idx="1587">
                  <c:v>-0.21453</c:v>
                </c:pt>
                <c:pt idx="1588">
                  <c:v>-0.21451999999999999</c:v>
                </c:pt>
                <c:pt idx="1589">
                  <c:v>-0.21448999999999999</c:v>
                </c:pt>
                <c:pt idx="1590">
                  <c:v>-0.21446999999999999</c:v>
                </c:pt>
                <c:pt idx="1591">
                  <c:v>-0.21445</c:v>
                </c:pt>
                <c:pt idx="1592">
                  <c:v>-0.21443000000000001</c:v>
                </c:pt>
                <c:pt idx="1593">
                  <c:v>-0.21440000000000001</c:v>
                </c:pt>
                <c:pt idx="1594">
                  <c:v>-0.21439</c:v>
                </c:pt>
                <c:pt idx="1595">
                  <c:v>-0.21435999999999999</c:v>
                </c:pt>
                <c:pt idx="1596">
                  <c:v>-0.21432999999999999</c:v>
                </c:pt>
                <c:pt idx="1597">
                  <c:v>-0.21431</c:v>
                </c:pt>
                <c:pt idx="1598">
                  <c:v>-0.21429000000000001</c:v>
                </c:pt>
                <c:pt idx="1599">
                  <c:v>-0.21425</c:v>
                </c:pt>
                <c:pt idx="1600">
                  <c:v>-0.21423</c:v>
                </c:pt>
                <c:pt idx="1601">
                  <c:v>-0.2142</c:v>
                </c:pt>
                <c:pt idx="1602">
                  <c:v>-0.21418999999999999</c:v>
                </c:pt>
                <c:pt idx="1603">
                  <c:v>-0.21415999999999999</c:v>
                </c:pt>
                <c:pt idx="1604">
                  <c:v>-0.21414</c:v>
                </c:pt>
                <c:pt idx="1605">
                  <c:v>-0.21410999999999999</c:v>
                </c:pt>
                <c:pt idx="1606">
                  <c:v>-0.21407999999999999</c:v>
                </c:pt>
                <c:pt idx="1607">
                  <c:v>-0.21407000000000001</c:v>
                </c:pt>
                <c:pt idx="1608">
                  <c:v>-0.21404000000000001</c:v>
                </c:pt>
                <c:pt idx="1609">
                  <c:v>-0.21401999999999999</c:v>
                </c:pt>
                <c:pt idx="1610">
                  <c:v>-0.214</c:v>
                </c:pt>
                <c:pt idx="1611">
                  <c:v>-0.21398</c:v>
                </c:pt>
                <c:pt idx="1612">
                  <c:v>-0.21395</c:v>
                </c:pt>
                <c:pt idx="1613">
                  <c:v>-0.21392</c:v>
                </c:pt>
                <c:pt idx="1614">
                  <c:v>-0.21390000000000001</c:v>
                </c:pt>
                <c:pt idx="1615">
                  <c:v>-0.21387</c:v>
                </c:pt>
                <c:pt idx="1616">
                  <c:v>-0.21385000000000001</c:v>
                </c:pt>
                <c:pt idx="1617">
                  <c:v>-0.21382000000000001</c:v>
                </c:pt>
                <c:pt idx="1618">
                  <c:v>-0.21381</c:v>
                </c:pt>
                <c:pt idx="1619">
                  <c:v>-0.21378</c:v>
                </c:pt>
                <c:pt idx="1620">
                  <c:v>-0.21376999999999999</c:v>
                </c:pt>
                <c:pt idx="1621">
                  <c:v>-0.21374000000000001</c:v>
                </c:pt>
                <c:pt idx="1622">
                  <c:v>-0.21371000000000001</c:v>
                </c:pt>
                <c:pt idx="1623">
                  <c:v>-0.2137</c:v>
                </c:pt>
                <c:pt idx="1624">
                  <c:v>-0.21368999999999999</c:v>
                </c:pt>
                <c:pt idx="1625">
                  <c:v>-0.21365999999999999</c:v>
                </c:pt>
                <c:pt idx="1626">
                  <c:v>-0.21365000000000001</c:v>
                </c:pt>
                <c:pt idx="1627">
                  <c:v>-0.21362</c:v>
                </c:pt>
                <c:pt idx="1628">
                  <c:v>-0.21360000000000001</c:v>
                </c:pt>
                <c:pt idx="1629">
                  <c:v>-0.21357000000000001</c:v>
                </c:pt>
                <c:pt idx="1630">
                  <c:v>-0.21356</c:v>
                </c:pt>
                <c:pt idx="1631">
                  <c:v>-0.21353</c:v>
                </c:pt>
                <c:pt idx="1632">
                  <c:v>-0.21351999999999999</c:v>
                </c:pt>
                <c:pt idx="1633">
                  <c:v>-0.21349000000000001</c:v>
                </c:pt>
                <c:pt idx="1634">
                  <c:v>-0.21348</c:v>
                </c:pt>
                <c:pt idx="1635">
                  <c:v>-0.21345</c:v>
                </c:pt>
                <c:pt idx="1636">
                  <c:v>-0.21343999999999999</c:v>
                </c:pt>
                <c:pt idx="1637">
                  <c:v>-0.21342</c:v>
                </c:pt>
                <c:pt idx="1638">
                  <c:v>-0.21340000000000001</c:v>
                </c:pt>
                <c:pt idx="1639">
                  <c:v>-0.21337999999999999</c:v>
                </c:pt>
                <c:pt idx="1640">
                  <c:v>-0.21337</c:v>
                </c:pt>
                <c:pt idx="1641">
                  <c:v>-0.21335999999999999</c:v>
                </c:pt>
                <c:pt idx="1642">
                  <c:v>-0.21335000000000001</c:v>
                </c:pt>
                <c:pt idx="1643">
                  <c:v>-0.21332000000000001</c:v>
                </c:pt>
                <c:pt idx="1644">
                  <c:v>-0.21329000000000001</c:v>
                </c:pt>
                <c:pt idx="1645">
                  <c:v>-0.21328</c:v>
                </c:pt>
                <c:pt idx="1646">
                  <c:v>-0.21326999999999999</c:v>
                </c:pt>
                <c:pt idx="1647">
                  <c:v>-0.21324000000000001</c:v>
                </c:pt>
                <c:pt idx="1648">
                  <c:v>-0.21321000000000001</c:v>
                </c:pt>
                <c:pt idx="1649">
                  <c:v>-0.2132</c:v>
                </c:pt>
                <c:pt idx="1650">
                  <c:v>-0.21318999999999999</c:v>
                </c:pt>
                <c:pt idx="1651">
                  <c:v>-0.21315999999999999</c:v>
                </c:pt>
                <c:pt idx="1652">
                  <c:v>-0.21315000000000001</c:v>
                </c:pt>
                <c:pt idx="1653">
                  <c:v>-0.21312999999999999</c:v>
                </c:pt>
                <c:pt idx="1654">
                  <c:v>-0.21310999999999999</c:v>
                </c:pt>
                <c:pt idx="1655">
                  <c:v>-0.21309</c:v>
                </c:pt>
                <c:pt idx="1656">
                  <c:v>-0.21307999999999999</c:v>
                </c:pt>
                <c:pt idx="1657">
                  <c:v>-0.21306</c:v>
                </c:pt>
                <c:pt idx="1658">
                  <c:v>-0.21304000000000001</c:v>
                </c:pt>
                <c:pt idx="1659">
                  <c:v>-0.21301999999999999</c:v>
                </c:pt>
                <c:pt idx="1660">
                  <c:v>-0.21299000000000001</c:v>
                </c:pt>
                <c:pt idx="1661">
                  <c:v>-0.21298</c:v>
                </c:pt>
                <c:pt idx="1662">
                  <c:v>-0.21295</c:v>
                </c:pt>
                <c:pt idx="1663">
                  <c:v>-0.21292</c:v>
                </c:pt>
                <c:pt idx="1664">
                  <c:v>-0.21290000000000001</c:v>
                </c:pt>
                <c:pt idx="1665">
                  <c:v>-0.21288000000000001</c:v>
                </c:pt>
                <c:pt idx="1666">
                  <c:v>-0.21285999999999999</c:v>
                </c:pt>
                <c:pt idx="1667">
                  <c:v>-0.21282999999999999</c:v>
                </c:pt>
                <c:pt idx="1668">
                  <c:v>-0.21282000000000001</c:v>
                </c:pt>
                <c:pt idx="1669">
                  <c:v>-0.21279000000000001</c:v>
                </c:pt>
                <c:pt idx="1670">
                  <c:v>-0.21276999999999999</c:v>
                </c:pt>
                <c:pt idx="1671">
                  <c:v>-0.21274999999999999</c:v>
                </c:pt>
                <c:pt idx="1672">
                  <c:v>-0.21273</c:v>
                </c:pt>
                <c:pt idx="1673">
                  <c:v>-0.2127</c:v>
                </c:pt>
                <c:pt idx="1674">
                  <c:v>-0.21268999999999999</c:v>
                </c:pt>
                <c:pt idx="1675">
                  <c:v>-0.21265999999999999</c:v>
                </c:pt>
                <c:pt idx="1676">
                  <c:v>-0.21263000000000001</c:v>
                </c:pt>
                <c:pt idx="1677">
                  <c:v>-0.21260999999999999</c:v>
                </c:pt>
                <c:pt idx="1678">
                  <c:v>-0.21259</c:v>
                </c:pt>
                <c:pt idx="1679">
                  <c:v>-0.21254999999999999</c:v>
                </c:pt>
                <c:pt idx="1680">
                  <c:v>-0.21253</c:v>
                </c:pt>
                <c:pt idx="1681">
                  <c:v>-0.21249999999999999</c:v>
                </c:pt>
                <c:pt idx="1682">
                  <c:v>-0.21249000000000001</c:v>
                </c:pt>
                <c:pt idx="1683">
                  <c:v>-0.21245</c:v>
                </c:pt>
                <c:pt idx="1684">
                  <c:v>-0.21243999999999999</c:v>
                </c:pt>
                <c:pt idx="1685">
                  <c:v>-0.21240999999999999</c:v>
                </c:pt>
                <c:pt idx="1686">
                  <c:v>-0.21238000000000001</c:v>
                </c:pt>
                <c:pt idx="1687">
                  <c:v>-0.21235999999999999</c:v>
                </c:pt>
                <c:pt idx="1688">
                  <c:v>-0.21234</c:v>
                </c:pt>
                <c:pt idx="1689">
                  <c:v>-0.21232000000000001</c:v>
                </c:pt>
                <c:pt idx="1690">
                  <c:v>-0.21229999999999999</c:v>
                </c:pt>
                <c:pt idx="1691">
                  <c:v>-0.21228</c:v>
                </c:pt>
                <c:pt idx="1692">
                  <c:v>-0.21224999999999999</c:v>
                </c:pt>
                <c:pt idx="1693">
                  <c:v>-0.21221000000000001</c:v>
                </c:pt>
                <c:pt idx="1694">
                  <c:v>-0.2122</c:v>
                </c:pt>
                <c:pt idx="1695">
                  <c:v>-0.21215999999999999</c:v>
                </c:pt>
                <c:pt idx="1696">
                  <c:v>-0.21215000000000001</c:v>
                </c:pt>
                <c:pt idx="1697">
                  <c:v>-0.21212</c:v>
                </c:pt>
                <c:pt idx="1698">
                  <c:v>-0.21209</c:v>
                </c:pt>
                <c:pt idx="1699">
                  <c:v>-0.21207000000000001</c:v>
                </c:pt>
                <c:pt idx="1700">
                  <c:v>-0.21204999999999999</c:v>
                </c:pt>
                <c:pt idx="1701">
                  <c:v>-0.21203</c:v>
                </c:pt>
                <c:pt idx="1702">
                  <c:v>-0.21199999999999999</c:v>
                </c:pt>
                <c:pt idx="1703">
                  <c:v>-0.21199000000000001</c:v>
                </c:pt>
                <c:pt idx="1704">
                  <c:v>-0.21196000000000001</c:v>
                </c:pt>
                <c:pt idx="1705">
                  <c:v>-0.21193999999999999</c:v>
                </c:pt>
                <c:pt idx="1706">
                  <c:v>-0.21192</c:v>
                </c:pt>
                <c:pt idx="1707">
                  <c:v>-0.21190000000000001</c:v>
                </c:pt>
                <c:pt idx="1708">
                  <c:v>-0.21187</c:v>
                </c:pt>
                <c:pt idx="1709">
                  <c:v>-0.21184</c:v>
                </c:pt>
                <c:pt idx="1710">
                  <c:v>-0.21182999999999999</c:v>
                </c:pt>
                <c:pt idx="1711">
                  <c:v>-0.21179000000000001</c:v>
                </c:pt>
                <c:pt idx="1712">
                  <c:v>-0.21176</c:v>
                </c:pt>
                <c:pt idx="1713">
                  <c:v>-0.21174999999999999</c:v>
                </c:pt>
                <c:pt idx="1714">
                  <c:v>-0.21171999999999999</c:v>
                </c:pt>
                <c:pt idx="1715">
                  <c:v>-0.2117</c:v>
                </c:pt>
                <c:pt idx="1716">
                  <c:v>-0.21168999999999999</c:v>
                </c:pt>
                <c:pt idx="1717">
                  <c:v>-0.21165999999999999</c:v>
                </c:pt>
                <c:pt idx="1718">
                  <c:v>-0.21163000000000001</c:v>
                </c:pt>
                <c:pt idx="1719">
                  <c:v>-0.21162</c:v>
                </c:pt>
                <c:pt idx="1720">
                  <c:v>-0.21159</c:v>
                </c:pt>
                <c:pt idx="1721">
                  <c:v>-0.21157000000000001</c:v>
                </c:pt>
                <c:pt idx="1722">
                  <c:v>-0.21154999999999999</c:v>
                </c:pt>
                <c:pt idx="1723">
                  <c:v>-0.21153</c:v>
                </c:pt>
                <c:pt idx="1724">
                  <c:v>-0.21149999999999999</c:v>
                </c:pt>
                <c:pt idx="1725">
                  <c:v>-0.21146999999999999</c:v>
                </c:pt>
                <c:pt idx="1726">
                  <c:v>-0.21146000000000001</c:v>
                </c:pt>
                <c:pt idx="1727">
                  <c:v>-0.21142</c:v>
                </c:pt>
                <c:pt idx="1728">
                  <c:v>-0.2114</c:v>
                </c:pt>
                <c:pt idx="1729">
                  <c:v>-0.21137</c:v>
                </c:pt>
                <c:pt idx="1730">
                  <c:v>-0.21135999999999999</c:v>
                </c:pt>
                <c:pt idx="1731">
                  <c:v>-0.21132999999999999</c:v>
                </c:pt>
                <c:pt idx="1732">
                  <c:v>-0.21129999999999999</c:v>
                </c:pt>
                <c:pt idx="1733">
                  <c:v>-0.21128</c:v>
                </c:pt>
                <c:pt idx="1734">
                  <c:v>-0.21124999999999999</c:v>
                </c:pt>
                <c:pt idx="1735">
                  <c:v>-0.21124000000000001</c:v>
                </c:pt>
                <c:pt idx="1736">
                  <c:v>-0.21121000000000001</c:v>
                </c:pt>
                <c:pt idx="1737">
                  <c:v>-0.21118000000000001</c:v>
                </c:pt>
                <c:pt idx="1738">
                  <c:v>-0.21117</c:v>
                </c:pt>
                <c:pt idx="1739">
                  <c:v>-0.21113000000000001</c:v>
                </c:pt>
                <c:pt idx="1740">
                  <c:v>-0.21110999999999999</c:v>
                </c:pt>
                <c:pt idx="1741">
                  <c:v>-0.21107999999999999</c:v>
                </c:pt>
                <c:pt idx="1742">
                  <c:v>-0.21104999999999999</c:v>
                </c:pt>
                <c:pt idx="1743">
                  <c:v>-0.21101</c:v>
                </c:pt>
                <c:pt idx="1744">
                  <c:v>-0.21099000000000001</c:v>
                </c:pt>
                <c:pt idx="1745">
                  <c:v>-0.21096000000000001</c:v>
                </c:pt>
                <c:pt idx="1746">
                  <c:v>-0.21095</c:v>
                </c:pt>
                <c:pt idx="1747">
                  <c:v>-0.21090999999999999</c:v>
                </c:pt>
                <c:pt idx="1748">
                  <c:v>-0.2109</c:v>
                </c:pt>
                <c:pt idx="1749">
                  <c:v>-0.21085999999999999</c:v>
                </c:pt>
                <c:pt idx="1750">
                  <c:v>-0.21082999999999999</c:v>
                </c:pt>
                <c:pt idx="1751">
                  <c:v>-0.21079999999999999</c:v>
                </c:pt>
                <c:pt idx="1752">
                  <c:v>-0.21079000000000001</c:v>
                </c:pt>
                <c:pt idx="1753">
                  <c:v>-0.21074999999999999</c:v>
                </c:pt>
                <c:pt idx="1754">
                  <c:v>-0.21074000000000001</c:v>
                </c:pt>
                <c:pt idx="1755">
                  <c:v>-0.2107</c:v>
                </c:pt>
                <c:pt idx="1756">
                  <c:v>-0.21067</c:v>
                </c:pt>
                <c:pt idx="1757">
                  <c:v>-0.21063000000000001</c:v>
                </c:pt>
                <c:pt idx="1758">
                  <c:v>-0.21060999999999999</c:v>
                </c:pt>
                <c:pt idx="1759">
                  <c:v>-0.21057000000000001</c:v>
                </c:pt>
                <c:pt idx="1760">
                  <c:v>-0.21054</c:v>
                </c:pt>
                <c:pt idx="1761">
                  <c:v>-0.21051</c:v>
                </c:pt>
                <c:pt idx="1762">
                  <c:v>-0.21049000000000001</c:v>
                </c:pt>
                <c:pt idx="1763">
                  <c:v>-0.21045</c:v>
                </c:pt>
                <c:pt idx="1764">
                  <c:v>-0.21043000000000001</c:v>
                </c:pt>
                <c:pt idx="1765">
                  <c:v>-0.21038999999999999</c:v>
                </c:pt>
                <c:pt idx="1766">
                  <c:v>-0.21037</c:v>
                </c:pt>
                <c:pt idx="1767">
                  <c:v>-0.21034</c:v>
                </c:pt>
                <c:pt idx="1768">
                  <c:v>-0.21032999999999999</c:v>
                </c:pt>
                <c:pt idx="1769">
                  <c:v>-0.21029</c:v>
                </c:pt>
                <c:pt idx="1770">
                  <c:v>-0.21027999999999999</c:v>
                </c:pt>
                <c:pt idx="1771">
                  <c:v>-0.21024000000000001</c:v>
                </c:pt>
                <c:pt idx="1772">
                  <c:v>-0.21021000000000001</c:v>
                </c:pt>
                <c:pt idx="1773">
                  <c:v>-0.21017</c:v>
                </c:pt>
                <c:pt idx="1774">
                  <c:v>-0.21016000000000001</c:v>
                </c:pt>
                <c:pt idx="1775">
                  <c:v>-0.21012</c:v>
                </c:pt>
                <c:pt idx="1776">
                  <c:v>-0.21007999999999999</c:v>
                </c:pt>
                <c:pt idx="1777">
                  <c:v>-0.21004999999999999</c:v>
                </c:pt>
                <c:pt idx="1778">
                  <c:v>-0.21002999999999999</c:v>
                </c:pt>
                <c:pt idx="1779">
                  <c:v>-0.21</c:v>
                </c:pt>
                <c:pt idx="1780">
                  <c:v>-0.20999000000000001</c:v>
                </c:pt>
                <c:pt idx="1781">
                  <c:v>-0.20995</c:v>
                </c:pt>
                <c:pt idx="1782">
                  <c:v>-0.20992</c:v>
                </c:pt>
                <c:pt idx="1783">
                  <c:v>-0.20988999999999999</c:v>
                </c:pt>
                <c:pt idx="1784">
                  <c:v>-0.20988000000000001</c:v>
                </c:pt>
                <c:pt idx="1785">
                  <c:v>-0.20984</c:v>
                </c:pt>
                <c:pt idx="1786">
                  <c:v>-0.20982999999999999</c:v>
                </c:pt>
                <c:pt idx="1787">
                  <c:v>-0.20979</c:v>
                </c:pt>
                <c:pt idx="1788">
                  <c:v>-0.20976</c:v>
                </c:pt>
                <c:pt idx="1789">
                  <c:v>-0.20974000000000001</c:v>
                </c:pt>
                <c:pt idx="1790">
                  <c:v>-0.20971000000000001</c:v>
                </c:pt>
                <c:pt idx="1791">
                  <c:v>-0.20967</c:v>
                </c:pt>
                <c:pt idx="1792">
                  <c:v>-0.20963999999999999</c:v>
                </c:pt>
                <c:pt idx="1793">
                  <c:v>-0.20962</c:v>
                </c:pt>
                <c:pt idx="1794">
                  <c:v>-0.20959</c:v>
                </c:pt>
                <c:pt idx="1795">
                  <c:v>-0.20954999999999999</c:v>
                </c:pt>
                <c:pt idx="1796">
                  <c:v>-0.20954</c:v>
                </c:pt>
                <c:pt idx="1797">
                  <c:v>-0.20949999999999999</c:v>
                </c:pt>
                <c:pt idx="1798">
                  <c:v>-0.20946999999999999</c:v>
                </c:pt>
                <c:pt idx="1799">
                  <c:v>-0.20945</c:v>
                </c:pt>
                <c:pt idx="1800">
                  <c:v>-0.20943000000000001</c:v>
                </c:pt>
                <c:pt idx="1801">
                  <c:v>-0.20938999999999999</c:v>
                </c:pt>
                <c:pt idx="1802">
                  <c:v>-0.20937</c:v>
                </c:pt>
                <c:pt idx="1803">
                  <c:v>-0.20934</c:v>
                </c:pt>
                <c:pt idx="1804">
                  <c:v>-0.20930000000000001</c:v>
                </c:pt>
                <c:pt idx="1805">
                  <c:v>-0.20927000000000001</c:v>
                </c:pt>
                <c:pt idx="1806">
                  <c:v>-0.20924999999999999</c:v>
                </c:pt>
                <c:pt idx="1807">
                  <c:v>-0.20921000000000001</c:v>
                </c:pt>
                <c:pt idx="1808">
                  <c:v>-0.20916999999999999</c:v>
                </c:pt>
                <c:pt idx="1809">
                  <c:v>-0.20913999999999999</c:v>
                </c:pt>
                <c:pt idx="1810">
                  <c:v>-0.20912</c:v>
                </c:pt>
                <c:pt idx="1811">
                  <c:v>-0.20909</c:v>
                </c:pt>
                <c:pt idx="1812">
                  <c:v>-0.20906</c:v>
                </c:pt>
                <c:pt idx="1813">
                  <c:v>-0.20902000000000001</c:v>
                </c:pt>
                <c:pt idx="1814">
                  <c:v>-0.20899999999999999</c:v>
                </c:pt>
                <c:pt idx="1815">
                  <c:v>-0.20896999999999999</c:v>
                </c:pt>
                <c:pt idx="1816">
                  <c:v>-0.20895</c:v>
                </c:pt>
                <c:pt idx="1817">
                  <c:v>-0.20891999999999999</c:v>
                </c:pt>
                <c:pt idx="1818">
                  <c:v>-0.20888999999999999</c:v>
                </c:pt>
                <c:pt idx="1819">
                  <c:v>-0.20887</c:v>
                </c:pt>
                <c:pt idx="1820">
                  <c:v>-0.20882999999999999</c:v>
                </c:pt>
                <c:pt idx="1821">
                  <c:v>-0.20880000000000001</c:v>
                </c:pt>
                <c:pt idx="1822">
                  <c:v>-0.20877000000000001</c:v>
                </c:pt>
                <c:pt idx="1823">
                  <c:v>-0.20873</c:v>
                </c:pt>
                <c:pt idx="1824">
                  <c:v>-0.2087</c:v>
                </c:pt>
                <c:pt idx="1825">
                  <c:v>-0.20866999999999999</c:v>
                </c:pt>
                <c:pt idx="1826">
                  <c:v>-0.20863999999999999</c:v>
                </c:pt>
                <c:pt idx="1827">
                  <c:v>-0.20862</c:v>
                </c:pt>
                <c:pt idx="1828">
                  <c:v>-0.20859</c:v>
                </c:pt>
                <c:pt idx="1829">
                  <c:v>-0.20856</c:v>
                </c:pt>
                <c:pt idx="1830">
                  <c:v>-0.20852000000000001</c:v>
                </c:pt>
                <c:pt idx="1831">
                  <c:v>-0.20849999999999999</c:v>
                </c:pt>
                <c:pt idx="1832">
                  <c:v>-0.20848</c:v>
                </c:pt>
                <c:pt idx="1833">
                  <c:v>-0.20843999999999999</c:v>
                </c:pt>
                <c:pt idx="1834">
                  <c:v>-0.20841999999999999</c:v>
                </c:pt>
                <c:pt idx="1835">
                  <c:v>-0.20838999999999999</c:v>
                </c:pt>
                <c:pt idx="1836">
                  <c:v>-0.20835000000000001</c:v>
                </c:pt>
                <c:pt idx="1837">
                  <c:v>-0.20831</c:v>
                </c:pt>
                <c:pt idx="1838">
                  <c:v>-0.20829</c:v>
                </c:pt>
                <c:pt idx="1839">
                  <c:v>-0.20824999999999999</c:v>
                </c:pt>
                <c:pt idx="1840">
                  <c:v>-0.20821999999999999</c:v>
                </c:pt>
                <c:pt idx="1841">
                  <c:v>-0.20818</c:v>
                </c:pt>
                <c:pt idx="1842">
                  <c:v>-0.20816000000000001</c:v>
                </c:pt>
                <c:pt idx="1843">
                  <c:v>-0.20812</c:v>
                </c:pt>
                <c:pt idx="1844">
                  <c:v>-0.20809</c:v>
                </c:pt>
                <c:pt idx="1845">
                  <c:v>-0.20805999999999999</c:v>
                </c:pt>
                <c:pt idx="1846">
                  <c:v>-0.20802000000000001</c:v>
                </c:pt>
                <c:pt idx="1847">
                  <c:v>-0.20799999999999999</c:v>
                </c:pt>
                <c:pt idx="1848">
                  <c:v>-0.20796999999999999</c:v>
                </c:pt>
                <c:pt idx="1849">
                  <c:v>-0.20793</c:v>
                </c:pt>
                <c:pt idx="1850">
                  <c:v>-0.2079</c:v>
                </c:pt>
                <c:pt idx="1851">
                  <c:v>-0.20787</c:v>
                </c:pt>
                <c:pt idx="1852">
                  <c:v>-0.20782999999999999</c:v>
                </c:pt>
                <c:pt idx="1853">
                  <c:v>-0.20780000000000001</c:v>
                </c:pt>
                <c:pt idx="1854">
                  <c:v>-0.20776</c:v>
                </c:pt>
                <c:pt idx="1855">
                  <c:v>-0.20771999999999999</c:v>
                </c:pt>
                <c:pt idx="1856">
                  <c:v>-0.20769000000000001</c:v>
                </c:pt>
                <c:pt idx="1857">
                  <c:v>-0.20765</c:v>
                </c:pt>
                <c:pt idx="1858">
                  <c:v>-0.20763000000000001</c:v>
                </c:pt>
                <c:pt idx="1859">
                  <c:v>-0.20759</c:v>
                </c:pt>
                <c:pt idx="1860">
                  <c:v>-0.20755999999999999</c:v>
                </c:pt>
                <c:pt idx="1861">
                  <c:v>-0.20754</c:v>
                </c:pt>
                <c:pt idx="1862">
                  <c:v>-0.20749999999999999</c:v>
                </c:pt>
                <c:pt idx="1863">
                  <c:v>-0.20746999999999999</c:v>
                </c:pt>
                <c:pt idx="1864">
                  <c:v>-0.20744000000000001</c:v>
                </c:pt>
                <c:pt idx="1865">
                  <c:v>-0.20741999999999999</c:v>
                </c:pt>
                <c:pt idx="1866">
                  <c:v>-0.20738999999999999</c:v>
                </c:pt>
                <c:pt idx="1867">
                  <c:v>-0.20735999999999999</c:v>
                </c:pt>
                <c:pt idx="1868">
                  <c:v>-0.20732999999999999</c:v>
                </c:pt>
                <c:pt idx="1869">
                  <c:v>-0.20730000000000001</c:v>
                </c:pt>
                <c:pt idx="1870">
                  <c:v>-0.20727000000000001</c:v>
                </c:pt>
                <c:pt idx="1871">
                  <c:v>-0.20723</c:v>
                </c:pt>
                <c:pt idx="1872">
                  <c:v>-0.20719000000000001</c:v>
                </c:pt>
                <c:pt idx="1873">
                  <c:v>-0.20716999999999999</c:v>
                </c:pt>
                <c:pt idx="1874">
                  <c:v>-0.20713999999999999</c:v>
                </c:pt>
                <c:pt idx="1875">
                  <c:v>-0.20710000000000001</c:v>
                </c:pt>
                <c:pt idx="1876">
                  <c:v>-0.20709</c:v>
                </c:pt>
                <c:pt idx="1877">
                  <c:v>-0.20705000000000001</c:v>
                </c:pt>
                <c:pt idx="1878">
                  <c:v>-0.20702000000000001</c:v>
                </c:pt>
                <c:pt idx="1879">
                  <c:v>-0.20699999999999999</c:v>
                </c:pt>
                <c:pt idx="1880">
                  <c:v>-0.20696999999999999</c:v>
                </c:pt>
                <c:pt idx="1881">
                  <c:v>-0.20694000000000001</c:v>
                </c:pt>
                <c:pt idx="1882">
                  <c:v>-0.20691999999999999</c:v>
                </c:pt>
                <c:pt idx="1883">
                  <c:v>-0.20688000000000001</c:v>
                </c:pt>
                <c:pt idx="1884">
                  <c:v>-0.20684</c:v>
                </c:pt>
                <c:pt idx="1885">
                  <c:v>-0.20680000000000001</c:v>
                </c:pt>
                <c:pt idx="1886">
                  <c:v>-0.20677000000000001</c:v>
                </c:pt>
                <c:pt idx="1887">
                  <c:v>-0.20673</c:v>
                </c:pt>
                <c:pt idx="1888">
                  <c:v>-0.20669000000000001</c:v>
                </c:pt>
                <c:pt idx="1889">
                  <c:v>-0.20666999999999999</c:v>
                </c:pt>
                <c:pt idx="1890">
                  <c:v>-0.20663999999999999</c:v>
                </c:pt>
                <c:pt idx="1891">
                  <c:v>-0.20660000000000001</c:v>
                </c:pt>
                <c:pt idx="1892">
                  <c:v>-0.20657</c:v>
                </c:pt>
                <c:pt idx="1893">
                  <c:v>-0.20652999999999999</c:v>
                </c:pt>
                <c:pt idx="1894">
                  <c:v>-0.20649999999999999</c:v>
                </c:pt>
                <c:pt idx="1895">
                  <c:v>-0.20646999999999999</c:v>
                </c:pt>
                <c:pt idx="1896">
                  <c:v>-0.20644000000000001</c:v>
                </c:pt>
                <c:pt idx="1897">
                  <c:v>-0.2064</c:v>
                </c:pt>
                <c:pt idx="1898">
                  <c:v>-0.20638000000000001</c:v>
                </c:pt>
                <c:pt idx="1899">
                  <c:v>-0.20634</c:v>
                </c:pt>
                <c:pt idx="1900">
                  <c:v>-0.20630000000000001</c:v>
                </c:pt>
                <c:pt idx="1901">
                  <c:v>-0.20626</c:v>
                </c:pt>
                <c:pt idx="1902">
                  <c:v>-0.20623</c:v>
                </c:pt>
                <c:pt idx="1903">
                  <c:v>-0.20619000000000001</c:v>
                </c:pt>
                <c:pt idx="1904">
                  <c:v>-0.20615</c:v>
                </c:pt>
                <c:pt idx="1905">
                  <c:v>-0.20610999999999999</c:v>
                </c:pt>
                <c:pt idx="1906">
                  <c:v>-0.20609</c:v>
                </c:pt>
                <c:pt idx="1907">
                  <c:v>-0.20605000000000001</c:v>
                </c:pt>
                <c:pt idx="1908">
                  <c:v>-0.20602000000000001</c:v>
                </c:pt>
                <c:pt idx="1909">
                  <c:v>-0.20599000000000001</c:v>
                </c:pt>
                <c:pt idx="1910">
                  <c:v>-0.20596</c:v>
                </c:pt>
                <c:pt idx="1911">
                  <c:v>-0.20593</c:v>
                </c:pt>
                <c:pt idx="1912">
                  <c:v>-0.2059</c:v>
                </c:pt>
                <c:pt idx="1913">
                  <c:v>-0.20585999999999999</c:v>
                </c:pt>
                <c:pt idx="1914">
                  <c:v>-0.20584</c:v>
                </c:pt>
                <c:pt idx="1915">
                  <c:v>-0.20580000000000001</c:v>
                </c:pt>
                <c:pt idx="1916">
                  <c:v>-0.20576</c:v>
                </c:pt>
                <c:pt idx="1917">
                  <c:v>-0.20571999999999999</c:v>
                </c:pt>
                <c:pt idx="1918">
                  <c:v>-0.20569000000000001</c:v>
                </c:pt>
                <c:pt idx="1919">
                  <c:v>-0.20565</c:v>
                </c:pt>
                <c:pt idx="1920">
                  <c:v>-0.20560999999999999</c:v>
                </c:pt>
                <c:pt idx="1921">
                  <c:v>-0.20558999999999999</c:v>
                </c:pt>
                <c:pt idx="1922">
                  <c:v>-0.20555000000000001</c:v>
                </c:pt>
                <c:pt idx="1923">
                  <c:v>-0.20552000000000001</c:v>
                </c:pt>
                <c:pt idx="1924">
                  <c:v>-0.20549000000000001</c:v>
                </c:pt>
                <c:pt idx="1925">
                  <c:v>-0.20544999999999999</c:v>
                </c:pt>
                <c:pt idx="1926">
                  <c:v>-0.20541999999999999</c:v>
                </c:pt>
                <c:pt idx="1927">
                  <c:v>-0.20538999999999999</c:v>
                </c:pt>
                <c:pt idx="1928">
                  <c:v>-0.20535999999999999</c:v>
                </c:pt>
                <c:pt idx="1929">
                  <c:v>-0.20532</c:v>
                </c:pt>
                <c:pt idx="1930">
                  <c:v>-0.20530000000000001</c:v>
                </c:pt>
                <c:pt idx="1931">
                  <c:v>-0.20526</c:v>
                </c:pt>
                <c:pt idx="1932">
                  <c:v>-0.20523</c:v>
                </c:pt>
                <c:pt idx="1933">
                  <c:v>-0.20519000000000001</c:v>
                </c:pt>
                <c:pt idx="1934">
                  <c:v>-0.20516000000000001</c:v>
                </c:pt>
                <c:pt idx="1935">
                  <c:v>-0.20510999999999999</c:v>
                </c:pt>
                <c:pt idx="1936">
                  <c:v>-0.20507</c:v>
                </c:pt>
                <c:pt idx="1937">
                  <c:v>-0.20505000000000001</c:v>
                </c:pt>
                <c:pt idx="1938">
                  <c:v>-0.20501</c:v>
                </c:pt>
                <c:pt idx="1939">
                  <c:v>-0.20498</c:v>
                </c:pt>
                <c:pt idx="1940">
                  <c:v>-0.20494000000000001</c:v>
                </c:pt>
                <c:pt idx="1941">
                  <c:v>-0.20491000000000001</c:v>
                </c:pt>
                <c:pt idx="1942">
                  <c:v>-0.20487</c:v>
                </c:pt>
                <c:pt idx="1943">
                  <c:v>-0.20485</c:v>
                </c:pt>
                <c:pt idx="1944">
                  <c:v>-0.20482</c:v>
                </c:pt>
                <c:pt idx="1945">
                  <c:v>-0.20477999999999999</c:v>
                </c:pt>
                <c:pt idx="1946">
                  <c:v>-0.20476</c:v>
                </c:pt>
                <c:pt idx="1947">
                  <c:v>-0.20472000000000001</c:v>
                </c:pt>
                <c:pt idx="1948">
                  <c:v>-0.20468</c:v>
                </c:pt>
                <c:pt idx="1949">
                  <c:v>-0.20463999999999999</c:v>
                </c:pt>
                <c:pt idx="1950">
                  <c:v>-0.2046</c:v>
                </c:pt>
                <c:pt idx="1951">
                  <c:v>-0.20455000000000001</c:v>
                </c:pt>
                <c:pt idx="1952">
                  <c:v>-0.20452000000000001</c:v>
                </c:pt>
                <c:pt idx="1953">
                  <c:v>-0.20448</c:v>
                </c:pt>
                <c:pt idx="1954">
                  <c:v>-0.20444000000000001</c:v>
                </c:pt>
                <c:pt idx="1955">
                  <c:v>-0.2044</c:v>
                </c:pt>
                <c:pt idx="1956">
                  <c:v>-0.20437</c:v>
                </c:pt>
                <c:pt idx="1957">
                  <c:v>-0.20433000000000001</c:v>
                </c:pt>
                <c:pt idx="1958">
                  <c:v>-0.20430000000000001</c:v>
                </c:pt>
                <c:pt idx="1959">
                  <c:v>-0.20427000000000001</c:v>
                </c:pt>
                <c:pt idx="1960">
                  <c:v>-0.20422999999999999</c:v>
                </c:pt>
                <c:pt idx="1961">
                  <c:v>-0.20419000000000001</c:v>
                </c:pt>
                <c:pt idx="1962">
                  <c:v>-0.20416000000000001</c:v>
                </c:pt>
                <c:pt idx="1963">
                  <c:v>-0.20412</c:v>
                </c:pt>
                <c:pt idx="1964">
                  <c:v>-0.20408000000000001</c:v>
                </c:pt>
                <c:pt idx="1965">
                  <c:v>-0.20405000000000001</c:v>
                </c:pt>
                <c:pt idx="1966">
                  <c:v>-0.20401</c:v>
                </c:pt>
                <c:pt idx="1967">
                  <c:v>-0.20394999999999999</c:v>
                </c:pt>
                <c:pt idx="1968">
                  <c:v>-0.20393</c:v>
                </c:pt>
                <c:pt idx="1969">
                  <c:v>-0.20388999999999999</c:v>
                </c:pt>
                <c:pt idx="1970">
                  <c:v>-0.20385</c:v>
                </c:pt>
                <c:pt idx="1971">
                  <c:v>-0.20380999999999999</c:v>
                </c:pt>
                <c:pt idx="1972">
                  <c:v>-0.20377999999999999</c:v>
                </c:pt>
                <c:pt idx="1973">
                  <c:v>-0.20374</c:v>
                </c:pt>
                <c:pt idx="1974">
                  <c:v>-0.20369999999999999</c:v>
                </c:pt>
                <c:pt idx="1975">
                  <c:v>-0.20368</c:v>
                </c:pt>
                <c:pt idx="1976">
                  <c:v>-0.20363999999999999</c:v>
                </c:pt>
                <c:pt idx="1977">
                  <c:v>-0.2036</c:v>
                </c:pt>
                <c:pt idx="1978">
                  <c:v>-0.20357</c:v>
                </c:pt>
                <c:pt idx="1979">
                  <c:v>-0.20352999999999999</c:v>
                </c:pt>
                <c:pt idx="1980">
                  <c:v>-0.20349</c:v>
                </c:pt>
                <c:pt idx="1981">
                  <c:v>-0.20344999999999999</c:v>
                </c:pt>
                <c:pt idx="1982">
                  <c:v>-0.20343</c:v>
                </c:pt>
                <c:pt idx="1983">
                  <c:v>-0.20337</c:v>
                </c:pt>
                <c:pt idx="1984">
                  <c:v>-0.20333000000000001</c:v>
                </c:pt>
                <c:pt idx="1985">
                  <c:v>-0.20329</c:v>
                </c:pt>
                <c:pt idx="1986">
                  <c:v>-0.20327000000000001</c:v>
                </c:pt>
                <c:pt idx="1987">
                  <c:v>-0.20322999999999999</c:v>
                </c:pt>
                <c:pt idx="1988">
                  <c:v>-0.20319999999999999</c:v>
                </c:pt>
                <c:pt idx="1989">
                  <c:v>-0.20316000000000001</c:v>
                </c:pt>
                <c:pt idx="1990">
                  <c:v>-0.20311999999999999</c:v>
                </c:pt>
                <c:pt idx="1991">
                  <c:v>-0.2031</c:v>
                </c:pt>
                <c:pt idx="1992">
                  <c:v>-0.20307</c:v>
                </c:pt>
                <c:pt idx="1993">
                  <c:v>-0.20302999999999999</c:v>
                </c:pt>
                <c:pt idx="1994">
                  <c:v>-0.20300000000000001</c:v>
                </c:pt>
                <c:pt idx="1995">
                  <c:v>-0.20296</c:v>
                </c:pt>
                <c:pt idx="1996">
                  <c:v>-0.20293</c:v>
                </c:pt>
                <c:pt idx="1997">
                  <c:v>-0.20288999999999999</c:v>
                </c:pt>
                <c:pt idx="1998">
                  <c:v>-0.20285</c:v>
                </c:pt>
                <c:pt idx="1999">
                  <c:v>-0.20280999999999999</c:v>
                </c:pt>
                <c:pt idx="2000">
                  <c:v>-0.20277000000000001</c:v>
                </c:pt>
                <c:pt idx="2001">
                  <c:v>-0.20272999999999999</c:v>
                </c:pt>
                <c:pt idx="2002">
                  <c:v>-0.20269999999999999</c:v>
                </c:pt>
                <c:pt idx="2003">
                  <c:v>-0.20266000000000001</c:v>
                </c:pt>
                <c:pt idx="2004">
                  <c:v>-0.20263999999999999</c:v>
                </c:pt>
                <c:pt idx="2005">
                  <c:v>-0.2026</c:v>
                </c:pt>
                <c:pt idx="2006">
                  <c:v>-0.20255999999999999</c:v>
                </c:pt>
                <c:pt idx="2007">
                  <c:v>-0.20252999999999999</c:v>
                </c:pt>
                <c:pt idx="2008">
                  <c:v>-0.20249</c:v>
                </c:pt>
                <c:pt idx="2009">
                  <c:v>-0.20246</c:v>
                </c:pt>
                <c:pt idx="2010">
                  <c:v>-0.20241999999999999</c:v>
                </c:pt>
                <c:pt idx="2011">
                  <c:v>-0.20238999999999999</c:v>
                </c:pt>
                <c:pt idx="2012">
                  <c:v>-0.20235</c:v>
                </c:pt>
                <c:pt idx="2013">
                  <c:v>-0.20230999999999999</c:v>
                </c:pt>
                <c:pt idx="2014">
                  <c:v>-0.20227999999999999</c:v>
                </c:pt>
                <c:pt idx="2015">
                  <c:v>-0.20222999999999999</c:v>
                </c:pt>
                <c:pt idx="2016">
                  <c:v>-0.20219000000000001</c:v>
                </c:pt>
                <c:pt idx="2017">
                  <c:v>-0.20215</c:v>
                </c:pt>
                <c:pt idx="2018">
                  <c:v>-0.20211999999999999</c:v>
                </c:pt>
                <c:pt idx="2019">
                  <c:v>-0.20207</c:v>
                </c:pt>
                <c:pt idx="2020">
                  <c:v>-0.20204</c:v>
                </c:pt>
                <c:pt idx="2021">
                  <c:v>-0.20200000000000001</c:v>
                </c:pt>
                <c:pt idx="2022">
                  <c:v>-0.20196</c:v>
                </c:pt>
                <c:pt idx="2023">
                  <c:v>-0.20194000000000001</c:v>
                </c:pt>
                <c:pt idx="2024">
                  <c:v>-0.2019</c:v>
                </c:pt>
                <c:pt idx="2025">
                  <c:v>-0.20186000000000001</c:v>
                </c:pt>
                <c:pt idx="2026">
                  <c:v>-0.20183000000000001</c:v>
                </c:pt>
                <c:pt idx="2027">
                  <c:v>-0.20177999999999999</c:v>
                </c:pt>
                <c:pt idx="2028">
                  <c:v>-0.20174</c:v>
                </c:pt>
                <c:pt idx="2029">
                  <c:v>-0.20169999999999999</c:v>
                </c:pt>
                <c:pt idx="2030">
                  <c:v>-0.20166000000000001</c:v>
                </c:pt>
                <c:pt idx="2031">
                  <c:v>-0.20161000000000001</c:v>
                </c:pt>
                <c:pt idx="2032">
                  <c:v>-0.20157</c:v>
                </c:pt>
                <c:pt idx="2033">
                  <c:v>-0.20152999999999999</c:v>
                </c:pt>
                <c:pt idx="2034">
                  <c:v>-0.20149</c:v>
                </c:pt>
                <c:pt idx="2035">
                  <c:v>-0.20144999999999999</c:v>
                </c:pt>
                <c:pt idx="2036">
                  <c:v>-0.20141000000000001</c:v>
                </c:pt>
                <c:pt idx="2037">
                  <c:v>-0.20136999999999999</c:v>
                </c:pt>
                <c:pt idx="2038">
                  <c:v>-0.20133000000000001</c:v>
                </c:pt>
                <c:pt idx="2039">
                  <c:v>-0.20129</c:v>
                </c:pt>
                <c:pt idx="2040">
                  <c:v>-0.20127</c:v>
                </c:pt>
                <c:pt idx="2041">
                  <c:v>-0.20122999999999999</c:v>
                </c:pt>
                <c:pt idx="2042">
                  <c:v>-0.20119000000000001</c:v>
                </c:pt>
                <c:pt idx="2043">
                  <c:v>-0.20115</c:v>
                </c:pt>
                <c:pt idx="2044">
                  <c:v>-0.20108999999999999</c:v>
                </c:pt>
                <c:pt idx="2045">
                  <c:v>-0.20105000000000001</c:v>
                </c:pt>
                <c:pt idx="2046">
                  <c:v>-0.20102</c:v>
                </c:pt>
                <c:pt idx="2047">
                  <c:v>-0.20096</c:v>
                </c:pt>
                <c:pt idx="2048">
                  <c:v>-0.20091999999999999</c:v>
                </c:pt>
                <c:pt idx="2049">
                  <c:v>-0.20088</c:v>
                </c:pt>
                <c:pt idx="2050">
                  <c:v>-0.20083999999999999</c:v>
                </c:pt>
                <c:pt idx="2051">
                  <c:v>-0.20080000000000001</c:v>
                </c:pt>
                <c:pt idx="2052">
                  <c:v>-0.20075999999999999</c:v>
                </c:pt>
                <c:pt idx="2053">
                  <c:v>-0.20072999999999999</c:v>
                </c:pt>
                <c:pt idx="2054">
                  <c:v>-0.20069000000000001</c:v>
                </c:pt>
                <c:pt idx="2055">
                  <c:v>-0.20066000000000001</c:v>
                </c:pt>
                <c:pt idx="2056">
                  <c:v>-0.20061999999999999</c:v>
                </c:pt>
                <c:pt idx="2057">
                  <c:v>-0.20058000000000001</c:v>
                </c:pt>
                <c:pt idx="2058">
                  <c:v>-0.20055000000000001</c:v>
                </c:pt>
                <c:pt idx="2059">
                  <c:v>-0.20050999999999999</c:v>
                </c:pt>
                <c:pt idx="2060">
                  <c:v>-0.20046</c:v>
                </c:pt>
                <c:pt idx="2061">
                  <c:v>-0.20041999999999999</c:v>
                </c:pt>
                <c:pt idx="2062">
                  <c:v>-0.20039999999999999</c:v>
                </c:pt>
                <c:pt idx="2063">
                  <c:v>-0.20033999999999999</c:v>
                </c:pt>
                <c:pt idx="2064">
                  <c:v>-0.20030000000000001</c:v>
                </c:pt>
                <c:pt idx="2065">
                  <c:v>-0.20025999999999999</c:v>
                </c:pt>
                <c:pt idx="2066">
                  <c:v>-0.20022000000000001</c:v>
                </c:pt>
                <c:pt idx="2067">
                  <c:v>-0.20019000000000001</c:v>
                </c:pt>
                <c:pt idx="2068">
                  <c:v>-0.20016</c:v>
                </c:pt>
                <c:pt idx="2069">
                  <c:v>-0.20011999999999999</c:v>
                </c:pt>
                <c:pt idx="2070">
                  <c:v>-0.20008000000000001</c:v>
                </c:pt>
                <c:pt idx="2071">
                  <c:v>-0.20004</c:v>
                </c:pt>
                <c:pt idx="2072">
                  <c:v>-0.20000999999999999</c:v>
                </c:pt>
                <c:pt idx="2073">
                  <c:v>-0.19997000000000001</c:v>
                </c:pt>
                <c:pt idx="2074">
                  <c:v>-0.19994999999999999</c:v>
                </c:pt>
                <c:pt idx="2075">
                  <c:v>-0.19989999999999999</c:v>
                </c:pt>
                <c:pt idx="2076">
                  <c:v>-0.19986000000000001</c:v>
                </c:pt>
                <c:pt idx="2077">
                  <c:v>-0.19982</c:v>
                </c:pt>
                <c:pt idx="2078">
                  <c:v>-0.19978000000000001</c:v>
                </c:pt>
                <c:pt idx="2079">
                  <c:v>-0.19972000000000001</c:v>
                </c:pt>
                <c:pt idx="2080">
                  <c:v>-0.19968</c:v>
                </c:pt>
                <c:pt idx="2081">
                  <c:v>-0.19964999999999999</c:v>
                </c:pt>
                <c:pt idx="2082">
                  <c:v>-0.19961000000000001</c:v>
                </c:pt>
                <c:pt idx="2083">
                  <c:v>-0.19957</c:v>
                </c:pt>
                <c:pt idx="2084">
                  <c:v>-0.19954</c:v>
                </c:pt>
                <c:pt idx="2085">
                  <c:v>-0.19949</c:v>
                </c:pt>
                <c:pt idx="2086">
                  <c:v>-0.19944999999999999</c:v>
                </c:pt>
                <c:pt idx="2087">
                  <c:v>-0.19941</c:v>
                </c:pt>
                <c:pt idx="2088">
                  <c:v>-0.19938</c:v>
                </c:pt>
                <c:pt idx="2089">
                  <c:v>-0.19933999999999999</c:v>
                </c:pt>
                <c:pt idx="2090">
                  <c:v>-0.1993</c:v>
                </c:pt>
                <c:pt idx="2091">
                  <c:v>-0.19925000000000001</c:v>
                </c:pt>
                <c:pt idx="2092">
                  <c:v>-0.19921</c:v>
                </c:pt>
                <c:pt idx="2093">
                  <c:v>-0.19917000000000001</c:v>
                </c:pt>
                <c:pt idx="2094">
                  <c:v>-0.19913</c:v>
                </c:pt>
                <c:pt idx="2095">
                  <c:v>-0.19907</c:v>
                </c:pt>
                <c:pt idx="2096">
                  <c:v>-0.19903000000000001</c:v>
                </c:pt>
                <c:pt idx="2097">
                  <c:v>-0.19899</c:v>
                </c:pt>
                <c:pt idx="2098">
                  <c:v>-0.19894999999999999</c:v>
                </c:pt>
                <c:pt idx="2099">
                  <c:v>-0.19889000000000001</c:v>
                </c:pt>
                <c:pt idx="2100">
                  <c:v>-0.19886999999999999</c:v>
                </c:pt>
                <c:pt idx="2101">
                  <c:v>-0.19882</c:v>
                </c:pt>
                <c:pt idx="2102">
                  <c:v>-0.19878000000000001</c:v>
                </c:pt>
                <c:pt idx="2103">
                  <c:v>-0.19874</c:v>
                </c:pt>
                <c:pt idx="2104">
                  <c:v>-0.19869999999999999</c:v>
                </c:pt>
                <c:pt idx="2105">
                  <c:v>-0.19866</c:v>
                </c:pt>
                <c:pt idx="2106">
                  <c:v>-0.19861999999999999</c:v>
                </c:pt>
                <c:pt idx="2107">
                  <c:v>-0.19858000000000001</c:v>
                </c:pt>
                <c:pt idx="2108">
                  <c:v>-0.19853000000000001</c:v>
                </c:pt>
                <c:pt idx="2109">
                  <c:v>-0.19849</c:v>
                </c:pt>
                <c:pt idx="2110">
                  <c:v>-0.19844999999999999</c:v>
                </c:pt>
                <c:pt idx="2111">
                  <c:v>-0.19838</c:v>
                </c:pt>
                <c:pt idx="2112">
                  <c:v>-0.19833999999999999</c:v>
                </c:pt>
                <c:pt idx="2113">
                  <c:v>-0.1983</c:v>
                </c:pt>
                <c:pt idx="2114">
                  <c:v>-0.19825999999999999</c:v>
                </c:pt>
                <c:pt idx="2115">
                  <c:v>-0.19821</c:v>
                </c:pt>
                <c:pt idx="2116">
                  <c:v>-0.19818</c:v>
                </c:pt>
                <c:pt idx="2117">
                  <c:v>-0.19813</c:v>
                </c:pt>
                <c:pt idx="2118">
                  <c:v>-0.19808999999999999</c:v>
                </c:pt>
                <c:pt idx="2119">
                  <c:v>-0.19805</c:v>
                </c:pt>
                <c:pt idx="2120">
                  <c:v>-0.19802</c:v>
                </c:pt>
                <c:pt idx="2121">
                  <c:v>-0.19799</c:v>
                </c:pt>
                <c:pt idx="2122">
                  <c:v>-0.19794999999999999</c:v>
                </c:pt>
                <c:pt idx="2123">
                  <c:v>-0.19789000000000001</c:v>
                </c:pt>
                <c:pt idx="2124">
                  <c:v>-0.19785</c:v>
                </c:pt>
                <c:pt idx="2125">
                  <c:v>-0.19781000000000001</c:v>
                </c:pt>
                <c:pt idx="2126">
                  <c:v>-0.19777</c:v>
                </c:pt>
                <c:pt idx="2127">
                  <c:v>-0.19772000000000001</c:v>
                </c:pt>
                <c:pt idx="2128">
                  <c:v>-0.19767999999999999</c:v>
                </c:pt>
                <c:pt idx="2129">
                  <c:v>-0.19764000000000001</c:v>
                </c:pt>
                <c:pt idx="2130">
                  <c:v>-0.1976</c:v>
                </c:pt>
                <c:pt idx="2131">
                  <c:v>-0.19756000000000001</c:v>
                </c:pt>
                <c:pt idx="2132">
                  <c:v>-0.19752</c:v>
                </c:pt>
                <c:pt idx="2133">
                  <c:v>-0.19747999999999999</c:v>
                </c:pt>
                <c:pt idx="2134">
                  <c:v>-0.19744999999999999</c:v>
                </c:pt>
                <c:pt idx="2135">
                  <c:v>-0.19742000000000001</c:v>
                </c:pt>
                <c:pt idx="2136">
                  <c:v>-0.19738</c:v>
                </c:pt>
                <c:pt idx="2137">
                  <c:v>-0.19733999999999999</c:v>
                </c:pt>
                <c:pt idx="2138">
                  <c:v>-0.19731000000000001</c:v>
                </c:pt>
                <c:pt idx="2139">
                  <c:v>-0.19725999999999999</c:v>
                </c:pt>
                <c:pt idx="2140">
                  <c:v>-0.19722000000000001</c:v>
                </c:pt>
                <c:pt idx="2141">
                  <c:v>-0.19717999999999999</c:v>
                </c:pt>
                <c:pt idx="2142">
                  <c:v>-0.19714000000000001</c:v>
                </c:pt>
                <c:pt idx="2143">
                  <c:v>-0.19708999999999999</c:v>
                </c:pt>
                <c:pt idx="2144">
                  <c:v>-0.19705</c:v>
                </c:pt>
                <c:pt idx="2145">
                  <c:v>-0.19700999999999999</c:v>
                </c:pt>
                <c:pt idx="2146">
                  <c:v>-0.19697000000000001</c:v>
                </c:pt>
                <c:pt idx="2147">
                  <c:v>-0.19692999999999999</c:v>
                </c:pt>
                <c:pt idx="2148">
                  <c:v>-0.19689000000000001</c:v>
                </c:pt>
                <c:pt idx="2149">
                  <c:v>-0.19685</c:v>
                </c:pt>
                <c:pt idx="2150">
                  <c:v>-0.19681000000000001</c:v>
                </c:pt>
                <c:pt idx="2151">
                  <c:v>-0.19677</c:v>
                </c:pt>
                <c:pt idx="2152">
                  <c:v>-0.19675000000000001</c:v>
                </c:pt>
                <c:pt idx="2153">
                  <c:v>-0.19671</c:v>
                </c:pt>
                <c:pt idx="2154">
                  <c:v>-0.19667000000000001</c:v>
                </c:pt>
                <c:pt idx="2155">
                  <c:v>-0.19663</c:v>
                </c:pt>
                <c:pt idx="2156">
                  <c:v>-0.19658999999999999</c:v>
                </c:pt>
                <c:pt idx="2157">
                  <c:v>-0.19653999999999999</c:v>
                </c:pt>
                <c:pt idx="2158">
                  <c:v>-0.19650000000000001</c:v>
                </c:pt>
                <c:pt idx="2159">
                  <c:v>-0.19644</c:v>
                </c:pt>
                <c:pt idx="2160">
                  <c:v>-0.19639999999999999</c:v>
                </c:pt>
                <c:pt idx="2161">
                  <c:v>-0.19636999999999999</c:v>
                </c:pt>
                <c:pt idx="2162">
                  <c:v>-0.19633</c:v>
                </c:pt>
                <c:pt idx="2163">
                  <c:v>-0.19628999999999999</c:v>
                </c:pt>
                <c:pt idx="2164">
                  <c:v>-0.19625000000000001</c:v>
                </c:pt>
                <c:pt idx="2165">
                  <c:v>-0.19621</c:v>
                </c:pt>
                <c:pt idx="2166">
                  <c:v>-0.19617000000000001</c:v>
                </c:pt>
                <c:pt idx="2167">
                  <c:v>-0.19613</c:v>
                </c:pt>
                <c:pt idx="2168">
                  <c:v>-0.1961</c:v>
                </c:pt>
                <c:pt idx="2169">
                  <c:v>-0.19606000000000001</c:v>
                </c:pt>
                <c:pt idx="2170">
                  <c:v>-0.19602</c:v>
                </c:pt>
                <c:pt idx="2171">
                  <c:v>-0.19597999999999999</c:v>
                </c:pt>
                <c:pt idx="2172">
                  <c:v>-0.19594</c:v>
                </c:pt>
                <c:pt idx="2173">
                  <c:v>-0.19589000000000001</c:v>
                </c:pt>
                <c:pt idx="2174">
                  <c:v>-0.19585</c:v>
                </c:pt>
                <c:pt idx="2175">
                  <c:v>-0.1958</c:v>
                </c:pt>
                <c:pt idx="2176">
                  <c:v>-0.19575999999999999</c:v>
                </c:pt>
                <c:pt idx="2177">
                  <c:v>-0.19572000000000001</c:v>
                </c:pt>
                <c:pt idx="2178">
                  <c:v>-0.19567999999999999</c:v>
                </c:pt>
                <c:pt idx="2179">
                  <c:v>-0.19564000000000001</c:v>
                </c:pt>
                <c:pt idx="2180">
                  <c:v>-0.1956</c:v>
                </c:pt>
                <c:pt idx="2181">
                  <c:v>-0.19556000000000001</c:v>
                </c:pt>
                <c:pt idx="2182">
                  <c:v>-0.19552</c:v>
                </c:pt>
                <c:pt idx="2183">
                  <c:v>-0.19547999999999999</c:v>
                </c:pt>
                <c:pt idx="2184">
                  <c:v>-0.19545999999999999</c:v>
                </c:pt>
                <c:pt idx="2185">
                  <c:v>-0.19542000000000001</c:v>
                </c:pt>
                <c:pt idx="2186">
                  <c:v>-0.19538</c:v>
                </c:pt>
                <c:pt idx="2187">
                  <c:v>-0.19531999999999999</c:v>
                </c:pt>
                <c:pt idx="2188">
                  <c:v>-0.19528000000000001</c:v>
                </c:pt>
                <c:pt idx="2189">
                  <c:v>-0.19522999999999999</c:v>
                </c:pt>
                <c:pt idx="2190">
                  <c:v>-0.19519</c:v>
                </c:pt>
                <c:pt idx="2191">
                  <c:v>-0.19514000000000001</c:v>
                </c:pt>
                <c:pt idx="2192">
                  <c:v>-0.1951</c:v>
                </c:pt>
                <c:pt idx="2193">
                  <c:v>-0.19505</c:v>
                </c:pt>
                <c:pt idx="2194">
                  <c:v>-0.19500999999999999</c:v>
                </c:pt>
                <c:pt idx="2195">
                  <c:v>-0.19497</c:v>
                </c:pt>
                <c:pt idx="2196">
                  <c:v>-0.19492999999999999</c:v>
                </c:pt>
                <c:pt idx="2197">
                  <c:v>-0.19488</c:v>
                </c:pt>
                <c:pt idx="2198">
                  <c:v>-0.19484000000000001</c:v>
                </c:pt>
                <c:pt idx="2199">
                  <c:v>-0.1948</c:v>
                </c:pt>
                <c:pt idx="2200">
                  <c:v>-0.19475999999999999</c:v>
                </c:pt>
                <c:pt idx="2201">
                  <c:v>-0.19472</c:v>
                </c:pt>
                <c:pt idx="2202">
                  <c:v>-0.19467999999999999</c:v>
                </c:pt>
                <c:pt idx="2203">
                  <c:v>-0.19463</c:v>
                </c:pt>
                <c:pt idx="2204">
                  <c:v>-0.19459000000000001</c:v>
                </c:pt>
                <c:pt idx="2205">
                  <c:v>-0.19453000000000001</c:v>
                </c:pt>
                <c:pt idx="2206">
                  <c:v>-0.19449</c:v>
                </c:pt>
                <c:pt idx="2207">
                  <c:v>-0.19442999999999999</c:v>
                </c:pt>
                <c:pt idx="2208">
                  <c:v>-0.19439000000000001</c:v>
                </c:pt>
                <c:pt idx="2209">
                  <c:v>-0.19434000000000001</c:v>
                </c:pt>
                <c:pt idx="2210">
                  <c:v>-0.1943</c:v>
                </c:pt>
                <c:pt idx="2211">
                  <c:v>-0.19425999999999999</c:v>
                </c:pt>
                <c:pt idx="2212">
                  <c:v>-0.19422</c:v>
                </c:pt>
                <c:pt idx="2213">
                  <c:v>-0.19417999999999999</c:v>
                </c:pt>
                <c:pt idx="2214">
                  <c:v>-0.19413</c:v>
                </c:pt>
                <c:pt idx="2215">
                  <c:v>-0.19409000000000001</c:v>
                </c:pt>
                <c:pt idx="2216">
                  <c:v>-0.19405</c:v>
                </c:pt>
                <c:pt idx="2217">
                  <c:v>-0.19400999999999999</c:v>
                </c:pt>
                <c:pt idx="2218">
                  <c:v>-0.19397</c:v>
                </c:pt>
                <c:pt idx="2219">
                  <c:v>-0.19392999999999999</c:v>
                </c:pt>
                <c:pt idx="2220">
                  <c:v>-0.19388</c:v>
                </c:pt>
                <c:pt idx="2221">
                  <c:v>-0.19384000000000001</c:v>
                </c:pt>
                <c:pt idx="2222">
                  <c:v>-0.1938</c:v>
                </c:pt>
                <c:pt idx="2223">
                  <c:v>-0.19374</c:v>
                </c:pt>
                <c:pt idx="2224">
                  <c:v>-0.19369</c:v>
                </c:pt>
                <c:pt idx="2225">
                  <c:v>-0.19364999999999999</c:v>
                </c:pt>
                <c:pt idx="2226">
                  <c:v>-0.19361</c:v>
                </c:pt>
                <c:pt idx="2227">
                  <c:v>-0.19356000000000001</c:v>
                </c:pt>
                <c:pt idx="2228">
                  <c:v>-0.19353000000000001</c:v>
                </c:pt>
                <c:pt idx="2229">
                  <c:v>-0.19348000000000001</c:v>
                </c:pt>
                <c:pt idx="2230">
                  <c:v>-0.19344</c:v>
                </c:pt>
                <c:pt idx="2231">
                  <c:v>-0.19339999999999999</c:v>
                </c:pt>
                <c:pt idx="2232">
                  <c:v>-0.19336</c:v>
                </c:pt>
                <c:pt idx="2233">
                  <c:v>-0.19331999999999999</c:v>
                </c:pt>
                <c:pt idx="2234">
                  <c:v>-0.19328000000000001</c:v>
                </c:pt>
                <c:pt idx="2235">
                  <c:v>-0.19324</c:v>
                </c:pt>
                <c:pt idx="2236">
                  <c:v>-0.19319</c:v>
                </c:pt>
                <c:pt idx="2237">
                  <c:v>-0.19314999999999999</c:v>
                </c:pt>
                <c:pt idx="2238">
                  <c:v>-0.19309999999999999</c:v>
                </c:pt>
                <c:pt idx="2239">
                  <c:v>-0.19305</c:v>
                </c:pt>
                <c:pt idx="2240">
                  <c:v>-0.19300999999999999</c:v>
                </c:pt>
                <c:pt idx="2241">
                  <c:v>-0.19295000000000001</c:v>
                </c:pt>
                <c:pt idx="2242">
                  <c:v>-0.19291</c:v>
                </c:pt>
                <c:pt idx="2243">
                  <c:v>-0.19287000000000001</c:v>
                </c:pt>
                <c:pt idx="2244">
                  <c:v>-0.19283</c:v>
                </c:pt>
                <c:pt idx="2245">
                  <c:v>-0.1928</c:v>
                </c:pt>
                <c:pt idx="2246">
                  <c:v>-0.19273999999999999</c:v>
                </c:pt>
                <c:pt idx="2247">
                  <c:v>-0.19270000000000001</c:v>
                </c:pt>
                <c:pt idx="2248">
                  <c:v>-0.19266</c:v>
                </c:pt>
                <c:pt idx="2249">
                  <c:v>-0.19262000000000001</c:v>
                </c:pt>
                <c:pt idx="2250">
                  <c:v>-0.19258</c:v>
                </c:pt>
                <c:pt idx="2251">
                  <c:v>-0.19253999999999999</c:v>
                </c:pt>
                <c:pt idx="2252">
                  <c:v>-0.19248999999999999</c:v>
                </c:pt>
                <c:pt idx="2253">
                  <c:v>-0.19244</c:v>
                </c:pt>
                <c:pt idx="2254">
                  <c:v>-0.19239999999999999</c:v>
                </c:pt>
                <c:pt idx="2255">
                  <c:v>-0.19234999999999999</c:v>
                </c:pt>
                <c:pt idx="2256">
                  <c:v>-0.19231000000000001</c:v>
                </c:pt>
                <c:pt idx="2257">
                  <c:v>-0.19225999999999999</c:v>
                </c:pt>
                <c:pt idx="2258">
                  <c:v>-0.19222</c:v>
                </c:pt>
                <c:pt idx="2259">
                  <c:v>-0.19217999999999999</c:v>
                </c:pt>
                <c:pt idx="2260">
                  <c:v>-0.19214000000000001</c:v>
                </c:pt>
                <c:pt idx="2261">
                  <c:v>-0.19208</c:v>
                </c:pt>
                <c:pt idx="2262">
                  <c:v>-0.19203999999999999</c:v>
                </c:pt>
                <c:pt idx="2263">
                  <c:v>-0.192</c:v>
                </c:pt>
                <c:pt idx="2264">
                  <c:v>-0.19197</c:v>
                </c:pt>
                <c:pt idx="2265">
                  <c:v>-0.19192999999999999</c:v>
                </c:pt>
                <c:pt idx="2266">
                  <c:v>-0.19189000000000001</c:v>
                </c:pt>
                <c:pt idx="2267">
                  <c:v>-0.19183</c:v>
                </c:pt>
                <c:pt idx="2268">
                  <c:v>-0.19178999999999999</c:v>
                </c:pt>
                <c:pt idx="2269">
                  <c:v>-0.19173999999999999</c:v>
                </c:pt>
                <c:pt idx="2270">
                  <c:v>-0.19170000000000001</c:v>
                </c:pt>
                <c:pt idx="2271">
                  <c:v>-0.19164999999999999</c:v>
                </c:pt>
                <c:pt idx="2272">
                  <c:v>-0.19159999999999999</c:v>
                </c:pt>
                <c:pt idx="2273">
                  <c:v>-0.19156000000000001</c:v>
                </c:pt>
                <c:pt idx="2274">
                  <c:v>-0.1915</c:v>
                </c:pt>
                <c:pt idx="2275">
                  <c:v>-0.19145999999999999</c:v>
                </c:pt>
                <c:pt idx="2276">
                  <c:v>-0.19142999999999999</c:v>
                </c:pt>
                <c:pt idx="2277">
                  <c:v>-0.19139</c:v>
                </c:pt>
                <c:pt idx="2278">
                  <c:v>-0.19133</c:v>
                </c:pt>
                <c:pt idx="2279">
                  <c:v>-0.19128999999999999</c:v>
                </c:pt>
                <c:pt idx="2280">
                  <c:v>-0.19125</c:v>
                </c:pt>
                <c:pt idx="2281">
                  <c:v>-0.19120999999999999</c:v>
                </c:pt>
                <c:pt idx="2282">
                  <c:v>-0.19117000000000001</c:v>
                </c:pt>
                <c:pt idx="2283">
                  <c:v>-0.19112000000000001</c:v>
                </c:pt>
                <c:pt idx="2284">
                  <c:v>-0.19108</c:v>
                </c:pt>
                <c:pt idx="2285">
                  <c:v>-0.19103000000000001</c:v>
                </c:pt>
                <c:pt idx="2286">
                  <c:v>-0.19098999999999999</c:v>
                </c:pt>
                <c:pt idx="2287">
                  <c:v>-0.19092000000000001</c:v>
                </c:pt>
                <c:pt idx="2288">
                  <c:v>-0.19087999999999999</c:v>
                </c:pt>
                <c:pt idx="2289">
                  <c:v>-0.19083</c:v>
                </c:pt>
                <c:pt idx="2290">
                  <c:v>-0.19078999999999999</c:v>
                </c:pt>
                <c:pt idx="2291">
                  <c:v>-0.19075</c:v>
                </c:pt>
                <c:pt idx="2292">
                  <c:v>-0.19070999999999999</c:v>
                </c:pt>
                <c:pt idx="2293">
                  <c:v>-0.19066</c:v>
                </c:pt>
                <c:pt idx="2294">
                  <c:v>-0.19062000000000001</c:v>
                </c:pt>
                <c:pt idx="2295">
                  <c:v>-0.19058</c:v>
                </c:pt>
                <c:pt idx="2296">
                  <c:v>-0.19053999999999999</c:v>
                </c:pt>
                <c:pt idx="2297">
                  <c:v>-0.1905</c:v>
                </c:pt>
                <c:pt idx="2298">
                  <c:v>-0.19045999999999999</c:v>
                </c:pt>
                <c:pt idx="2299">
                  <c:v>-0.19042000000000001</c:v>
                </c:pt>
                <c:pt idx="2300">
                  <c:v>-0.19037000000000001</c:v>
                </c:pt>
                <c:pt idx="2301">
                  <c:v>-0.19033</c:v>
                </c:pt>
                <c:pt idx="2302">
                  <c:v>-0.19028</c:v>
                </c:pt>
                <c:pt idx="2303">
                  <c:v>-0.19023000000000001</c:v>
                </c:pt>
                <c:pt idx="2304">
                  <c:v>-0.19019</c:v>
                </c:pt>
                <c:pt idx="2305">
                  <c:v>-0.19012999999999999</c:v>
                </c:pt>
                <c:pt idx="2306">
                  <c:v>-0.19009000000000001</c:v>
                </c:pt>
                <c:pt idx="2307">
                  <c:v>-0.19006000000000001</c:v>
                </c:pt>
                <c:pt idx="2308">
                  <c:v>-0.19001999999999999</c:v>
                </c:pt>
                <c:pt idx="2309">
                  <c:v>-0.18998000000000001</c:v>
                </c:pt>
                <c:pt idx="2310">
                  <c:v>-0.18992000000000001</c:v>
                </c:pt>
                <c:pt idx="2311">
                  <c:v>-0.18987999999999999</c:v>
                </c:pt>
                <c:pt idx="2312">
                  <c:v>-0.18984000000000001</c:v>
                </c:pt>
                <c:pt idx="2313">
                  <c:v>-0.1898</c:v>
                </c:pt>
                <c:pt idx="2314">
                  <c:v>-0.18976999999999999</c:v>
                </c:pt>
                <c:pt idx="2315">
                  <c:v>-0.18970999999999999</c:v>
                </c:pt>
                <c:pt idx="2316">
                  <c:v>-0.18966</c:v>
                </c:pt>
                <c:pt idx="2317">
                  <c:v>-0.18961</c:v>
                </c:pt>
                <c:pt idx="2318">
                  <c:v>-0.18956999999999999</c:v>
                </c:pt>
                <c:pt idx="2319">
                  <c:v>-0.18951000000000001</c:v>
                </c:pt>
                <c:pt idx="2320">
                  <c:v>-0.18945999999999999</c:v>
                </c:pt>
                <c:pt idx="2321">
                  <c:v>-0.18941</c:v>
                </c:pt>
                <c:pt idx="2322">
                  <c:v>-0.18937000000000001</c:v>
                </c:pt>
                <c:pt idx="2323">
                  <c:v>-0.18931999999999999</c:v>
                </c:pt>
                <c:pt idx="2324">
                  <c:v>-0.18928</c:v>
                </c:pt>
                <c:pt idx="2325">
                  <c:v>-0.18923999999999999</c:v>
                </c:pt>
                <c:pt idx="2326">
                  <c:v>-0.18919</c:v>
                </c:pt>
                <c:pt idx="2327">
                  <c:v>-0.18915000000000001</c:v>
                </c:pt>
                <c:pt idx="2328">
                  <c:v>-0.18911</c:v>
                </c:pt>
                <c:pt idx="2329">
                  <c:v>-0.18905</c:v>
                </c:pt>
                <c:pt idx="2330">
                  <c:v>-0.18901000000000001</c:v>
                </c:pt>
                <c:pt idx="2331">
                  <c:v>-0.18895999999999999</c:v>
                </c:pt>
                <c:pt idx="2332">
                  <c:v>-0.18892</c:v>
                </c:pt>
                <c:pt idx="2333">
                  <c:v>-0.18887000000000001</c:v>
                </c:pt>
                <c:pt idx="2334">
                  <c:v>-0.18881999999999999</c:v>
                </c:pt>
                <c:pt idx="2335">
                  <c:v>-0.18876000000000001</c:v>
                </c:pt>
                <c:pt idx="2336">
                  <c:v>-0.18870999999999999</c:v>
                </c:pt>
                <c:pt idx="2337">
                  <c:v>-0.18867</c:v>
                </c:pt>
                <c:pt idx="2338">
                  <c:v>-0.18862999999999999</c:v>
                </c:pt>
                <c:pt idx="2339">
                  <c:v>-0.18858</c:v>
                </c:pt>
                <c:pt idx="2340">
                  <c:v>-0.18854000000000001</c:v>
                </c:pt>
                <c:pt idx="2341">
                  <c:v>-0.1885</c:v>
                </c:pt>
                <c:pt idx="2342">
                  <c:v>-0.18845000000000001</c:v>
                </c:pt>
                <c:pt idx="2343">
                  <c:v>-0.18840999999999999</c:v>
                </c:pt>
                <c:pt idx="2344">
                  <c:v>-0.18837000000000001</c:v>
                </c:pt>
                <c:pt idx="2345">
                  <c:v>-0.18833</c:v>
                </c:pt>
                <c:pt idx="2346">
                  <c:v>-0.18829000000000001</c:v>
                </c:pt>
                <c:pt idx="2347">
                  <c:v>-0.18823999999999999</c:v>
                </c:pt>
                <c:pt idx="2348">
                  <c:v>-0.18820000000000001</c:v>
                </c:pt>
                <c:pt idx="2349">
                  <c:v>-0.18814</c:v>
                </c:pt>
                <c:pt idx="2350">
                  <c:v>-0.18809000000000001</c:v>
                </c:pt>
                <c:pt idx="2351">
                  <c:v>-0.18804000000000001</c:v>
                </c:pt>
                <c:pt idx="2352">
                  <c:v>-0.18798999999999999</c:v>
                </c:pt>
                <c:pt idx="2353">
                  <c:v>-0.18795000000000001</c:v>
                </c:pt>
                <c:pt idx="2354">
                  <c:v>-0.18790999999999999</c:v>
                </c:pt>
                <c:pt idx="2355">
                  <c:v>-0.18786</c:v>
                </c:pt>
                <c:pt idx="2356">
                  <c:v>-0.18781999999999999</c:v>
                </c:pt>
                <c:pt idx="2357">
                  <c:v>-0.18778</c:v>
                </c:pt>
                <c:pt idx="2358">
                  <c:v>-0.18772</c:v>
                </c:pt>
                <c:pt idx="2359">
                  <c:v>-0.18768000000000001</c:v>
                </c:pt>
                <c:pt idx="2360">
                  <c:v>-0.18764</c:v>
                </c:pt>
                <c:pt idx="2361">
                  <c:v>-0.18759000000000001</c:v>
                </c:pt>
                <c:pt idx="2362">
                  <c:v>-0.18754999999999999</c:v>
                </c:pt>
                <c:pt idx="2363">
                  <c:v>-0.18751000000000001</c:v>
                </c:pt>
                <c:pt idx="2364">
                  <c:v>-0.18745999999999999</c:v>
                </c:pt>
                <c:pt idx="2365">
                  <c:v>-0.18740999999999999</c:v>
                </c:pt>
                <c:pt idx="2366">
                  <c:v>-0.18737000000000001</c:v>
                </c:pt>
                <c:pt idx="2367">
                  <c:v>-0.18729999999999999</c:v>
                </c:pt>
                <c:pt idx="2368">
                  <c:v>-0.18726000000000001</c:v>
                </c:pt>
                <c:pt idx="2369">
                  <c:v>-0.18720999999999999</c:v>
                </c:pt>
                <c:pt idx="2370">
                  <c:v>-0.18717</c:v>
                </c:pt>
                <c:pt idx="2371">
                  <c:v>-0.18712000000000001</c:v>
                </c:pt>
                <c:pt idx="2372">
                  <c:v>-0.18708</c:v>
                </c:pt>
                <c:pt idx="2373">
                  <c:v>-0.18704000000000001</c:v>
                </c:pt>
                <c:pt idx="2374">
                  <c:v>-0.18698999999999999</c:v>
                </c:pt>
                <c:pt idx="2375">
                  <c:v>-0.18695000000000001</c:v>
                </c:pt>
                <c:pt idx="2376">
                  <c:v>-0.18690999999999999</c:v>
                </c:pt>
                <c:pt idx="2377">
                  <c:v>-0.18687000000000001</c:v>
                </c:pt>
                <c:pt idx="2378">
                  <c:v>-0.18683</c:v>
                </c:pt>
                <c:pt idx="2379">
                  <c:v>-0.18676999999999999</c:v>
                </c:pt>
                <c:pt idx="2380">
                  <c:v>-0.18673999999999999</c:v>
                </c:pt>
                <c:pt idx="2381">
                  <c:v>-0.18668000000000001</c:v>
                </c:pt>
                <c:pt idx="2382">
                  <c:v>-0.18664</c:v>
                </c:pt>
                <c:pt idx="2383">
                  <c:v>-0.18658</c:v>
                </c:pt>
                <c:pt idx="2384">
                  <c:v>-0.18654000000000001</c:v>
                </c:pt>
                <c:pt idx="2385">
                  <c:v>-0.18648999999999999</c:v>
                </c:pt>
                <c:pt idx="2386">
                  <c:v>-0.18645</c:v>
                </c:pt>
                <c:pt idx="2387">
                  <c:v>-0.18640999999999999</c:v>
                </c:pt>
                <c:pt idx="2388">
                  <c:v>-0.18637000000000001</c:v>
                </c:pt>
                <c:pt idx="2389">
                  <c:v>-0.18631</c:v>
                </c:pt>
                <c:pt idx="2390">
                  <c:v>-0.18626999999999999</c:v>
                </c:pt>
                <c:pt idx="2391">
                  <c:v>-0.18623000000000001</c:v>
                </c:pt>
                <c:pt idx="2392">
                  <c:v>-0.1862</c:v>
                </c:pt>
                <c:pt idx="2393">
                  <c:v>-0.18615999999999999</c:v>
                </c:pt>
                <c:pt idx="2394">
                  <c:v>-0.18612000000000001</c:v>
                </c:pt>
                <c:pt idx="2395">
                  <c:v>-0.18606</c:v>
                </c:pt>
                <c:pt idx="2396">
                  <c:v>-0.18601000000000001</c:v>
                </c:pt>
                <c:pt idx="2397">
                  <c:v>-0.18597</c:v>
                </c:pt>
                <c:pt idx="2398">
                  <c:v>-0.18592</c:v>
                </c:pt>
                <c:pt idx="2399">
                  <c:v>-0.18587000000000001</c:v>
                </c:pt>
                <c:pt idx="2400">
                  <c:v>-0.18581</c:v>
                </c:pt>
                <c:pt idx="2401">
                  <c:v>-0.18576999999999999</c:v>
                </c:pt>
                <c:pt idx="2402">
                  <c:v>-0.18573000000000001</c:v>
                </c:pt>
                <c:pt idx="2403">
                  <c:v>-0.18568000000000001</c:v>
                </c:pt>
                <c:pt idx="2404">
                  <c:v>-0.18564</c:v>
                </c:pt>
                <c:pt idx="2405">
                  <c:v>-0.18559999999999999</c:v>
                </c:pt>
                <c:pt idx="2406">
                  <c:v>-0.18554999999999999</c:v>
                </c:pt>
                <c:pt idx="2407">
                  <c:v>-0.18551000000000001</c:v>
                </c:pt>
                <c:pt idx="2408">
                  <c:v>-0.18547</c:v>
                </c:pt>
                <c:pt idx="2409">
                  <c:v>-0.18543000000000001</c:v>
                </c:pt>
                <c:pt idx="2410">
                  <c:v>-0.18539</c:v>
                </c:pt>
                <c:pt idx="2411">
                  <c:v>-0.18534999999999999</c:v>
                </c:pt>
                <c:pt idx="2412">
                  <c:v>-0.18529999999999999</c:v>
                </c:pt>
                <c:pt idx="2413">
                  <c:v>-0.18525</c:v>
                </c:pt>
                <c:pt idx="2414">
                  <c:v>-0.18521000000000001</c:v>
                </c:pt>
                <c:pt idx="2415">
                  <c:v>-0.18515000000000001</c:v>
                </c:pt>
                <c:pt idx="2416">
                  <c:v>-0.18509999999999999</c:v>
                </c:pt>
                <c:pt idx="2417">
                  <c:v>-0.18504999999999999</c:v>
                </c:pt>
                <c:pt idx="2418">
                  <c:v>-0.18501000000000001</c:v>
                </c:pt>
                <c:pt idx="2419">
                  <c:v>-0.18497</c:v>
                </c:pt>
                <c:pt idx="2420">
                  <c:v>-0.18493000000000001</c:v>
                </c:pt>
                <c:pt idx="2421">
                  <c:v>-0.18487999999999999</c:v>
                </c:pt>
                <c:pt idx="2422">
                  <c:v>-0.18484</c:v>
                </c:pt>
                <c:pt idx="2423">
                  <c:v>-0.18479999999999999</c:v>
                </c:pt>
                <c:pt idx="2424">
                  <c:v>-0.18476000000000001</c:v>
                </c:pt>
                <c:pt idx="2425">
                  <c:v>-0.18471000000000001</c:v>
                </c:pt>
                <c:pt idx="2426">
                  <c:v>-0.18467</c:v>
                </c:pt>
                <c:pt idx="2427">
                  <c:v>-0.18462999999999999</c:v>
                </c:pt>
                <c:pt idx="2428">
                  <c:v>-0.18457999999999999</c:v>
                </c:pt>
                <c:pt idx="2429">
                  <c:v>-0.18451999999999999</c:v>
                </c:pt>
                <c:pt idx="2430">
                  <c:v>-0.18447</c:v>
                </c:pt>
                <c:pt idx="2431">
                  <c:v>-0.18442</c:v>
                </c:pt>
                <c:pt idx="2432">
                  <c:v>-0.18436</c:v>
                </c:pt>
                <c:pt idx="2433">
                  <c:v>-0.18431</c:v>
                </c:pt>
                <c:pt idx="2434">
                  <c:v>-0.18426999999999999</c:v>
                </c:pt>
                <c:pt idx="2435">
                  <c:v>-0.18421999999999999</c:v>
                </c:pt>
                <c:pt idx="2436">
                  <c:v>-0.18418000000000001</c:v>
                </c:pt>
                <c:pt idx="2437">
                  <c:v>-0.18412999999999999</c:v>
                </c:pt>
                <c:pt idx="2438">
                  <c:v>-0.18407000000000001</c:v>
                </c:pt>
                <c:pt idx="2439">
                  <c:v>-0.18403</c:v>
                </c:pt>
                <c:pt idx="2440">
                  <c:v>-0.184</c:v>
                </c:pt>
                <c:pt idx="2441">
                  <c:v>-0.18393999999999999</c:v>
                </c:pt>
                <c:pt idx="2442">
                  <c:v>-0.18390000000000001</c:v>
                </c:pt>
                <c:pt idx="2443">
                  <c:v>-0.18385000000000001</c:v>
                </c:pt>
                <c:pt idx="2444">
                  <c:v>-0.18379999999999999</c:v>
                </c:pt>
                <c:pt idx="2445">
                  <c:v>-0.18373</c:v>
                </c:pt>
                <c:pt idx="2446">
                  <c:v>-0.18368999999999999</c:v>
                </c:pt>
                <c:pt idx="2447">
                  <c:v>-0.18362999999999999</c:v>
                </c:pt>
                <c:pt idx="2448">
                  <c:v>-0.18357000000000001</c:v>
                </c:pt>
                <c:pt idx="2449">
                  <c:v>-0.18351999999999999</c:v>
                </c:pt>
                <c:pt idx="2450">
                  <c:v>-0.18348</c:v>
                </c:pt>
                <c:pt idx="2451">
                  <c:v>-0.18343000000000001</c:v>
                </c:pt>
                <c:pt idx="2452">
                  <c:v>-0.18339</c:v>
                </c:pt>
                <c:pt idx="2453">
                  <c:v>-0.18334</c:v>
                </c:pt>
                <c:pt idx="2454">
                  <c:v>-0.18328</c:v>
                </c:pt>
                <c:pt idx="2455">
                  <c:v>-0.18323999999999999</c:v>
                </c:pt>
                <c:pt idx="2456">
                  <c:v>-0.18318999999999999</c:v>
                </c:pt>
                <c:pt idx="2457">
                  <c:v>-0.18315000000000001</c:v>
                </c:pt>
                <c:pt idx="2458">
                  <c:v>-0.18310000000000001</c:v>
                </c:pt>
                <c:pt idx="2459">
                  <c:v>-0.18304999999999999</c:v>
                </c:pt>
                <c:pt idx="2460">
                  <c:v>-0.18299000000000001</c:v>
                </c:pt>
                <c:pt idx="2461">
                  <c:v>-0.18293999999999999</c:v>
                </c:pt>
                <c:pt idx="2462">
                  <c:v>-0.18289</c:v>
                </c:pt>
                <c:pt idx="2463">
                  <c:v>-0.18284</c:v>
                </c:pt>
                <c:pt idx="2464">
                  <c:v>-0.18278</c:v>
                </c:pt>
                <c:pt idx="2465">
                  <c:v>-0.18273</c:v>
                </c:pt>
                <c:pt idx="2466">
                  <c:v>-0.18268000000000001</c:v>
                </c:pt>
                <c:pt idx="2467">
                  <c:v>-0.18262999999999999</c:v>
                </c:pt>
                <c:pt idx="2468">
                  <c:v>-0.18259</c:v>
                </c:pt>
                <c:pt idx="2469">
                  <c:v>-0.18253</c:v>
                </c:pt>
                <c:pt idx="2470">
                  <c:v>-0.18248</c:v>
                </c:pt>
                <c:pt idx="2471">
                  <c:v>-0.18243999999999999</c:v>
                </c:pt>
                <c:pt idx="2472">
                  <c:v>-0.18239</c:v>
                </c:pt>
                <c:pt idx="2473">
                  <c:v>-0.18234</c:v>
                </c:pt>
                <c:pt idx="2474">
                  <c:v>-0.18229999999999999</c:v>
                </c:pt>
                <c:pt idx="2475">
                  <c:v>-0.18224000000000001</c:v>
                </c:pt>
                <c:pt idx="2476">
                  <c:v>-0.18218999999999999</c:v>
                </c:pt>
                <c:pt idx="2477">
                  <c:v>-0.18212</c:v>
                </c:pt>
                <c:pt idx="2478">
                  <c:v>-0.18207000000000001</c:v>
                </c:pt>
                <c:pt idx="2479">
                  <c:v>-0.18201999999999999</c:v>
                </c:pt>
                <c:pt idx="2480">
                  <c:v>-0.18195</c:v>
                </c:pt>
                <c:pt idx="2481">
                  <c:v>-0.18190000000000001</c:v>
                </c:pt>
                <c:pt idx="2482">
                  <c:v>-0.18185999999999999</c:v>
                </c:pt>
                <c:pt idx="2483">
                  <c:v>-0.18181</c:v>
                </c:pt>
                <c:pt idx="2484">
                  <c:v>-0.18176</c:v>
                </c:pt>
                <c:pt idx="2485">
                  <c:v>-0.1817</c:v>
                </c:pt>
                <c:pt idx="2486">
                  <c:v>-0.18165000000000001</c:v>
                </c:pt>
                <c:pt idx="2487">
                  <c:v>-0.18160999999999999</c:v>
                </c:pt>
                <c:pt idx="2488">
                  <c:v>-0.18156</c:v>
                </c:pt>
                <c:pt idx="2489">
                  <c:v>-0.18151</c:v>
                </c:pt>
                <c:pt idx="2490">
                  <c:v>-0.18146999999999999</c:v>
                </c:pt>
                <c:pt idx="2491">
                  <c:v>-0.18140999999999999</c:v>
                </c:pt>
                <c:pt idx="2492">
                  <c:v>-0.18135000000000001</c:v>
                </c:pt>
                <c:pt idx="2493">
                  <c:v>-0.18129000000000001</c:v>
                </c:pt>
                <c:pt idx="2494">
                  <c:v>-0.18124000000000001</c:v>
                </c:pt>
                <c:pt idx="2495">
                  <c:v>-0.18118999999999999</c:v>
                </c:pt>
                <c:pt idx="2496">
                  <c:v>-0.18114</c:v>
                </c:pt>
                <c:pt idx="2497">
                  <c:v>-0.18107000000000001</c:v>
                </c:pt>
                <c:pt idx="2498">
                  <c:v>-0.18103</c:v>
                </c:pt>
                <c:pt idx="2499">
                  <c:v>-0.18098</c:v>
                </c:pt>
                <c:pt idx="2500">
                  <c:v>-0.18093999999999999</c:v>
                </c:pt>
                <c:pt idx="2501">
                  <c:v>-0.18089</c:v>
                </c:pt>
                <c:pt idx="2502">
                  <c:v>-0.18082999999999999</c:v>
                </c:pt>
                <c:pt idx="2503">
                  <c:v>-0.18079000000000001</c:v>
                </c:pt>
                <c:pt idx="2504">
                  <c:v>-0.18074999999999999</c:v>
                </c:pt>
                <c:pt idx="2505">
                  <c:v>-0.1807</c:v>
                </c:pt>
                <c:pt idx="2506">
                  <c:v>-0.18065999999999999</c:v>
                </c:pt>
                <c:pt idx="2507">
                  <c:v>-0.18060999999999999</c:v>
                </c:pt>
                <c:pt idx="2508">
                  <c:v>-0.18056</c:v>
                </c:pt>
                <c:pt idx="2509">
                  <c:v>-0.18049999999999999</c:v>
                </c:pt>
                <c:pt idx="2510">
                  <c:v>-0.18045</c:v>
                </c:pt>
                <c:pt idx="2511">
                  <c:v>-0.1804</c:v>
                </c:pt>
                <c:pt idx="2512">
                  <c:v>-0.18035000000000001</c:v>
                </c:pt>
                <c:pt idx="2513">
                  <c:v>-0.18029000000000001</c:v>
                </c:pt>
                <c:pt idx="2514">
                  <c:v>-0.18024999999999999</c:v>
                </c:pt>
                <c:pt idx="2515">
                  <c:v>-0.1802</c:v>
                </c:pt>
                <c:pt idx="2516">
                  <c:v>-0.18015999999999999</c:v>
                </c:pt>
                <c:pt idx="2517">
                  <c:v>-0.18012</c:v>
                </c:pt>
                <c:pt idx="2518">
                  <c:v>-0.18007000000000001</c:v>
                </c:pt>
                <c:pt idx="2519">
                  <c:v>-0.18003</c:v>
                </c:pt>
                <c:pt idx="2520">
                  <c:v>-0.17999000000000001</c:v>
                </c:pt>
                <c:pt idx="2521">
                  <c:v>-0.17995</c:v>
                </c:pt>
                <c:pt idx="2522">
                  <c:v>-0.17990999999999999</c:v>
                </c:pt>
                <c:pt idx="2523">
                  <c:v>-0.17985999999999999</c:v>
                </c:pt>
                <c:pt idx="2524">
                  <c:v>-0.17981</c:v>
                </c:pt>
                <c:pt idx="2525">
                  <c:v>-0.17974999999999999</c:v>
                </c:pt>
                <c:pt idx="2526">
                  <c:v>-0.17971000000000001</c:v>
                </c:pt>
                <c:pt idx="2527">
                  <c:v>-0.17965</c:v>
                </c:pt>
                <c:pt idx="2528">
                  <c:v>-0.17960999999999999</c:v>
                </c:pt>
                <c:pt idx="2529">
                  <c:v>-0.17956</c:v>
                </c:pt>
                <c:pt idx="2530">
                  <c:v>-0.17952000000000001</c:v>
                </c:pt>
                <c:pt idx="2531">
                  <c:v>-0.17946000000000001</c:v>
                </c:pt>
                <c:pt idx="2532">
                  <c:v>-0.17942</c:v>
                </c:pt>
                <c:pt idx="2533">
                  <c:v>-0.17938000000000001</c:v>
                </c:pt>
                <c:pt idx="2534">
                  <c:v>-0.17932999999999999</c:v>
                </c:pt>
                <c:pt idx="2535">
                  <c:v>-0.17929</c:v>
                </c:pt>
                <c:pt idx="2536">
                  <c:v>-0.17924999999999999</c:v>
                </c:pt>
                <c:pt idx="2537">
                  <c:v>-0.17921000000000001</c:v>
                </c:pt>
                <c:pt idx="2538">
                  <c:v>-0.17916000000000001</c:v>
                </c:pt>
                <c:pt idx="2539">
                  <c:v>-0.17912</c:v>
                </c:pt>
                <c:pt idx="2540">
                  <c:v>-0.17907000000000001</c:v>
                </c:pt>
                <c:pt idx="2541">
                  <c:v>-0.17902000000000001</c:v>
                </c:pt>
                <c:pt idx="2542">
                  <c:v>-0.17896000000000001</c:v>
                </c:pt>
                <c:pt idx="2543">
                  <c:v>-0.17891000000000001</c:v>
                </c:pt>
                <c:pt idx="2544">
                  <c:v>-0.17885999999999999</c:v>
                </c:pt>
                <c:pt idx="2545">
                  <c:v>-0.17881</c:v>
                </c:pt>
                <c:pt idx="2546">
                  <c:v>-0.17877000000000001</c:v>
                </c:pt>
                <c:pt idx="2547">
                  <c:v>-0.17871000000000001</c:v>
                </c:pt>
                <c:pt idx="2548">
                  <c:v>-0.17867</c:v>
                </c:pt>
                <c:pt idx="2549">
                  <c:v>-0.17863000000000001</c:v>
                </c:pt>
                <c:pt idx="2550">
                  <c:v>-0.17857999999999999</c:v>
                </c:pt>
                <c:pt idx="2551">
                  <c:v>-0.17854</c:v>
                </c:pt>
                <c:pt idx="2552">
                  <c:v>-0.17849999999999999</c:v>
                </c:pt>
                <c:pt idx="2553">
                  <c:v>-0.17845</c:v>
                </c:pt>
                <c:pt idx="2554">
                  <c:v>-0.17841000000000001</c:v>
                </c:pt>
                <c:pt idx="2555">
                  <c:v>-0.17835999999999999</c:v>
                </c:pt>
                <c:pt idx="2556">
                  <c:v>-0.17832000000000001</c:v>
                </c:pt>
                <c:pt idx="2557">
                  <c:v>-0.17827000000000001</c:v>
                </c:pt>
                <c:pt idx="2558">
                  <c:v>-0.17821000000000001</c:v>
                </c:pt>
                <c:pt idx="2559">
                  <c:v>-0.17816000000000001</c:v>
                </c:pt>
                <c:pt idx="2560">
                  <c:v>-0.17810999999999999</c:v>
                </c:pt>
                <c:pt idx="2561">
                  <c:v>-0.17805000000000001</c:v>
                </c:pt>
                <c:pt idx="2562">
                  <c:v>-0.17801</c:v>
                </c:pt>
                <c:pt idx="2563">
                  <c:v>-0.17796000000000001</c:v>
                </c:pt>
                <c:pt idx="2564">
                  <c:v>-0.17791999999999999</c:v>
                </c:pt>
                <c:pt idx="2565">
                  <c:v>-0.17788000000000001</c:v>
                </c:pt>
                <c:pt idx="2566">
                  <c:v>-0.17782999999999999</c:v>
                </c:pt>
                <c:pt idx="2567">
                  <c:v>-0.17779</c:v>
                </c:pt>
                <c:pt idx="2568">
                  <c:v>-0.17774999999999999</c:v>
                </c:pt>
                <c:pt idx="2569">
                  <c:v>-0.17771000000000001</c:v>
                </c:pt>
                <c:pt idx="2570">
                  <c:v>-0.17766000000000001</c:v>
                </c:pt>
                <c:pt idx="2571">
                  <c:v>-0.17762</c:v>
                </c:pt>
                <c:pt idx="2572">
                  <c:v>-0.17757000000000001</c:v>
                </c:pt>
                <c:pt idx="2573">
                  <c:v>-0.17751</c:v>
                </c:pt>
                <c:pt idx="2574">
                  <c:v>-0.17746999999999999</c:v>
                </c:pt>
                <c:pt idx="2575">
                  <c:v>-0.17741000000000001</c:v>
                </c:pt>
                <c:pt idx="2576">
                  <c:v>-0.17737</c:v>
                </c:pt>
                <c:pt idx="2577">
                  <c:v>-0.17732000000000001</c:v>
                </c:pt>
                <c:pt idx="2578">
                  <c:v>-0.17727999999999999</c:v>
                </c:pt>
                <c:pt idx="2579">
                  <c:v>-0.17721999999999999</c:v>
                </c:pt>
                <c:pt idx="2580">
                  <c:v>-0.17718</c:v>
                </c:pt>
                <c:pt idx="2581">
                  <c:v>-0.17715</c:v>
                </c:pt>
                <c:pt idx="2582">
                  <c:v>-0.17709</c:v>
                </c:pt>
                <c:pt idx="2583">
                  <c:v>-0.17705000000000001</c:v>
                </c:pt>
                <c:pt idx="2584">
                  <c:v>-0.17701</c:v>
                </c:pt>
                <c:pt idx="2585">
                  <c:v>-0.17696999999999999</c:v>
                </c:pt>
                <c:pt idx="2586">
                  <c:v>-0.17693</c:v>
                </c:pt>
                <c:pt idx="2587">
                  <c:v>-0.17688000000000001</c:v>
                </c:pt>
                <c:pt idx="2588">
                  <c:v>-0.17682999999999999</c:v>
                </c:pt>
                <c:pt idx="2589">
                  <c:v>-0.17677999999999999</c:v>
                </c:pt>
                <c:pt idx="2590">
                  <c:v>-0.17674000000000001</c:v>
                </c:pt>
                <c:pt idx="2591">
                  <c:v>-0.17666999999999999</c:v>
                </c:pt>
                <c:pt idx="2592">
                  <c:v>-0.17662</c:v>
                </c:pt>
                <c:pt idx="2593">
                  <c:v>-0.17657999999999999</c:v>
                </c:pt>
                <c:pt idx="2594">
                  <c:v>-0.17652999999999999</c:v>
                </c:pt>
                <c:pt idx="2595">
                  <c:v>-0.17649000000000001</c:v>
                </c:pt>
                <c:pt idx="2596">
                  <c:v>-0.17643</c:v>
                </c:pt>
                <c:pt idx="2597">
                  <c:v>-0.17638999999999999</c:v>
                </c:pt>
                <c:pt idx="2598">
                  <c:v>-0.17634</c:v>
                </c:pt>
                <c:pt idx="2599">
                  <c:v>-0.17630000000000001</c:v>
                </c:pt>
                <c:pt idx="2600">
                  <c:v>-0.17626</c:v>
                </c:pt>
                <c:pt idx="2601">
                  <c:v>-0.17621000000000001</c:v>
                </c:pt>
                <c:pt idx="2602">
                  <c:v>-0.17616999999999999</c:v>
                </c:pt>
                <c:pt idx="2603">
                  <c:v>-0.17612</c:v>
                </c:pt>
                <c:pt idx="2604">
                  <c:v>-0.17607</c:v>
                </c:pt>
                <c:pt idx="2605">
                  <c:v>-0.17601</c:v>
                </c:pt>
                <c:pt idx="2606">
                  <c:v>-0.17596000000000001</c:v>
                </c:pt>
                <c:pt idx="2607">
                  <c:v>-0.17588999999999999</c:v>
                </c:pt>
                <c:pt idx="2608">
                  <c:v>-0.17584</c:v>
                </c:pt>
                <c:pt idx="2609">
                  <c:v>-0.17579</c:v>
                </c:pt>
                <c:pt idx="2610">
                  <c:v>-0.17574999999999999</c:v>
                </c:pt>
                <c:pt idx="2611">
                  <c:v>-0.1757</c:v>
                </c:pt>
                <c:pt idx="2612">
                  <c:v>-0.17566000000000001</c:v>
                </c:pt>
                <c:pt idx="2613">
                  <c:v>-0.17560000000000001</c:v>
                </c:pt>
                <c:pt idx="2614">
                  <c:v>-0.17555000000000001</c:v>
                </c:pt>
                <c:pt idx="2615">
                  <c:v>-0.17551</c:v>
                </c:pt>
                <c:pt idx="2616">
                  <c:v>-0.17546</c:v>
                </c:pt>
                <c:pt idx="2617">
                  <c:v>-0.17541999999999999</c:v>
                </c:pt>
                <c:pt idx="2618">
                  <c:v>-0.17537</c:v>
                </c:pt>
                <c:pt idx="2619">
                  <c:v>-0.17530999999999999</c:v>
                </c:pt>
                <c:pt idx="2620">
                  <c:v>-0.17526</c:v>
                </c:pt>
                <c:pt idx="2621">
                  <c:v>-0.17521</c:v>
                </c:pt>
                <c:pt idx="2622">
                  <c:v>-0.17516999999999999</c:v>
                </c:pt>
                <c:pt idx="2623">
                  <c:v>-0.17510000000000001</c:v>
                </c:pt>
                <c:pt idx="2624">
                  <c:v>-0.17505000000000001</c:v>
                </c:pt>
                <c:pt idx="2625">
                  <c:v>-0.17499999999999999</c:v>
                </c:pt>
                <c:pt idx="2626">
                  <c:v>-0.17496</c:v>
                </c:pt>
                <c:pt idx="2627">
                  <c:v>-0.17491000000000001</c:v>
                </c:pt>
                <c:pt idx="2628">
                  <c:v>-0.17487</c:v>
                </c:pt>
                <c:pt idx="2629">
                  <c:v>-0.17480999999999999</c:v>
                </c:pt>
                <c:pt idx="2630">
                  <c:v>-0.17476</c:v>
                </c:pt>
                <c:pt idx="2631">
                  <c:v>-0.17471999999999999</c:v>
                </c:pt>
                <c:pt idx="2632">
                  <c:v>-0.17468</c:v>
                </c:pt>
                <c:pt idx="2633">
                  <c:v>-0.17463000000000001</c:v>
                </c:pt>
                <c:pt idx="2634">
                  <c:v>-0.17459</c:v>
                </c:pt>
                <c:pt idx="2635">
                  <c:v>-0.17454</c:v>
                </c:pt>
                <c:pt idx="2636">
                  <c:v>-0.17448</c:v>
                </c:pt>
                <c:pt idx="2637">
                  <c:v>-0.17443</c:v>
                </c:pt>
                <c:pt idx="2638">
                  <c:v>-0.17438000000000001</c:v>
                </c:pt>
                <c:pt idx="2639">
                  <c:v>-0.17433000000000001</c:v>
                </c:pt>
                <c:pt idx="2640">
                  <c:v>-0.17427000000000001</c:v>
                </c:pt>
                <c:pt idx="2641">
                  <c:v>-0.17422000000000001</c:v>
                </c:pt>
                <c:pt idx="2642">
                  <c:v>-0.17416999999999999</c:v>
                </c:pt>
                <c:pt idx="2643">
                  <c:v>-0.17413000000000001</c:v>
                </c:pt>
                <c:pt idx="2644">
                  <c:v>-0.17408000000000001</c:v>
                </c:pt>
                <c:pt idx="2645">
                  <c:v>-0.17404</c:v>
                </c:pt>
                <c:pt idx="2646">
                  <c:v>-0.17398</c:v>
                </c:pt>
                <c:pt idx="2647">
                  <c:v>-0.17394000000000001</c:v>
                </c:pt>
                <c:pt idx="2648">
                  <c:v>-0.1739</c:v>
                </c:pt>
                <c:pt idx="2649">
                  <c:v>-0.17385</c:v>
                </c:pt>
                <c:pt idx="2650">
                  <c:v>-0.17380999999999999</c:v>
                </c:pt>
                <c:pt idx="2651">
                  <c:v>-0.17376</c:v>
                </c:pt>
                <c:pt idx="2652">
                  <c:v>-0.17371</c:v>
                </c:pt>
                <c:pt idx="2653">
                  <c:v>-0.17365</c:v>
                </c:pt>
                <c:pt idx="2654">
                  <c:v>-0.17360999999999999</c:v>
                </c:pt>
                <c:pt idx="2655">
                  <c:v>-0.17355000000000001</c:v>
                </c:pt>
                <c:pt idx="2656">
                  <c:v>-0.17351</c:v>
                </c:pt>
                <c:pt idx="2657">
                  <c:v>-0.17346</c:v>
                </c:pt>
                <c:pt idx="2658">
                  <c:v>-0.17341999999999999</c:v>
                </c:pt>
                <c:pt idx="2659">
                  <c:v>-0.17335999999999999</c:v>
                </c:pt>
                <c:pt idx="2660">
                  <c:v>-0.17333000000000001</c:v>
                </c:pt>
                <c:pt idx="2661">
                  <c:v>-0.17329</c:v>
                </c:pt>
                <c:pt idx="2662">
                  <c:v>-0.17323</c:v>
                </c:pt>
                <c:pt idx="2663">
                  <c:v>-0.17319000000000001</c:v>
                </c:pt>
                <c:pt idx="2664">
                  <c:v>-0.17315</c:v>
                </c:pt>
                <c:pt idx="2665">
                  <c:v>-0.17311000000000001</c:v>
                </c:pt>
                <c:pt idx="2666">
                  <c:v>-0.17307</c:v>
                </c:pt>
                <c:pt idx="2667">
                  <c:v>-0.17302000000000001</c:v>
                </c:pt>
                <c:pt idx="2668">
                  <c:v>-0.17297000000000001</c:v>
                </c:pt>
                <c:pt idx="2669">
                  <c:v>-0.17293</c:v>
                </c:pt>
                <c:pt idx="2670">
                  <c:v>-0.17288000000000001</c:v>
                </c:pt>
                <c:pt idx="2671">
                  <c:v>-0.17282</c:v>
                </c:pt>
                <c:pt idx="2672">
                  <c:v>-0.17277000000000001</c:v>
                </c:pt>
                <c:pt idx="2673">
                  <c:v>-0.17272999999999999</c:v>
                </c:pt>
                <c:pt idx="2674">
                  <c:v>-0.17268</c:v>
                </c:pt>
                <c:pt idx="2675">
                  <c:v>-0.17263999999999999</c:v>
                </c:pt>
                <c:pt idx="2676">
                  <c:v>-0.1726</c:v>
                </c:pt>
                <c:pt idx="2677">
                  <c:v>-0.17255999999999999</c:v>
                </c:pt>
                <c:pt idx="2678">
                  <c:v>-0.17251</c:v>
                </c:pt>
                <c:pt idx="2679">
                  <c:v>-0.17247000000000001</c:v>
                </c:pt>
                <c:pt idx="2680">
                  <c:v>-0.17243</c:v>
                </c:pt>
                <c:pt idx="2681">
                  <c:v>-0.17238999999999999</c:v>
                </c:pt>
                <c:pt idx="2682">
                  <c:v>-0.17235</c:v>
                </c:pt>
                <c:pt idx="2683">
                  <c:v>-0.17230000000000001</c:v>
                </c:pt>
                <c:pt idx="2684">
                  <c:v>-0.17224</c:v>
                </c:pt>
                <c:pt idx="2685">
                  <c:v>-0.17219000000000001</c:v>
                </c:pt>
                <c:pt idx="2686">
                  <c:v>-0.17215</c:v>
                </c:pt>
                <c:pt idx="2687">
                  <c:v>-0.17208999999999999</c:v>
                </c:pt>
                <c:pt idx="2688">
                  <c:v>-0.17202999999999999</c:v>
                </c:pt>
                <c:pt idx="2689">
                  <c:v>-0.17199</c:v>
                </c:pt>
                <c:pt idx="2690">
                  <c:v>-0.17194000000000001</c:v>
                </c:pt>
                <c:pt idx="2691">
                  <c:v>-0.1719</c:v>
                </c:pt>
                <c:pt idx="2692">
                  <c:v>-0.17185</c:v>
                </c:pt>
                <c:pt idx="2693">
                  <c:v>-0.17180999999999999</c:v>
                </c:pt>
                <c:pt idx="2694">
                  <c:v>-0.17176</c:v>
                </c:pt>
                <c:pt idx="2695">
                  <c:v>-0.17172000000000001</c:v>
                </c:pt>
                <c:pt idx="2696">
                  <c:v>-0.17168</c:v>
                </c:pt>
                <c:pt idx="2697">
                  <c:v>-0.17163</c:v>
                </c:pt>
                <c:pt idx="2698">
                  <c:v>-0.17158999999999999</c:v>
                </c:pt>
                <c:pt idx="2699">
                  <c:v>-0.17152999999999999</c:v>
                </c:pt>
                <c:pt idx="2700">
                  <c:v>-0.17147999999999999</c:v>
                </c:pt>
                <c:pt idx="2701">
                  <c:v>-0.17143</c:v>
                </c:pt>
                <c:pt idx="2702">
                  <c:v>-0.17138</c:v>
                </c:pt>
                <c:pt idx="2703">
                  <c:v>-0.17132</c:v>
                </c:pt>
                <c:pt idx="2704">
                  <c:v>-0.17127000000000001</c:v>
                </c:pt>
                <c:pt idx="2705">
                  <c:v>-0.17122000000000001</c:v>
                </c:pt>
                <c:pt idx="2706">
                  <c:v>-0.17116000000000001</c:v>
                </c:pt>
                <c:pt idx="2707">
                  <c:v>-0.17113</c:v>
                </c:pt>
                <c:pt idx="2708">
                  <c:v>-0.17108999999999999</c:v>
                </c:pt>
                <c:pt idx="2709">
                  <c:v>-0.17102999999999999</c:v>
                </c:pt>
                <c:pt idx="2710">
                  <c:v>-0.17097999999999999</c:v>
                </c:pt>
                <c:pt idx="2711">
                  <c:v>-0.17094000000000001</c:v>
                </c:pt>
                <c:pt idx="2712">
                  <c:v>-0.1709</c:v>
                </c:pt>
                <c:pt idx="2713">
                  <c:v>-0.17085</c:v>
                </c:pt>
                <c:pt idx="2714">
                  <c:v>-0.17080999999999999</c:v>
                </c:pt>
                <c:pt idx="2715">
                  <c:v>-0.17076</c:v>
                </c:pt>
                <c:pt idx="2716">
                  <c:v>-0.17069999999999999</c:v>
                </c:pt>
                <c:pt idx="2717">
                  <c:v>-0.17065</c:v>
                </c:pt>
                <c:pt idx="2718">
                  <c:v>-0.1706</c:v>
                </c:pt>
                <c:pt idx="2719">
                  <c:v>-0.17055000000000001</c:v>
                </c:pt>
                <c:pt idx="2720">
                  <c:v>-0.17049</c:v>
                </c:pt>
                <c:pt idx="2721">
                  <c:v>-0.17044000000000001</c:v>
                </c:pt>
                <c:pt idx="2722">
                  <c:v>-0.17039000000000001</c:v>
                </c:pt>
                <c:pt idx="2723">
                  <c:v>-0.17035</c:v>
                </c:pt>
                <c:pt idx="2724">
                  <c:v>-0.17030000000000001</c:v>
                </c:pt>
                <c:pt idx="2725">
                  <c:v>-0.17025999999999999</c:v>
                </c:pt>
                <c:pt idx="2726">
                  <c:v>-0.17019999999999999</c:v>
                </c:pt>
                <c:pt idx="2727">
                  <c:v>-0.17016000000000001</c:v>
                </c:pt>
                <c:pt idx="2728">
                  <c:v>-0.17011999999999999</c:v>
                </c:pt>
                <c:pt idx="2729">
                  <c:v>-0.17007</c:v>
                </c:pt>
                <c:pt idx="2730">
                  <c:v>-0.17002999999999999</c:v>
                </c:pt>
                <c:pt idx="2731">
                  <c:v>-0.16997999999999999</c:v>
                </c:pt>
                <c:pt idx="2732">
                  <c:v>-0.16994000000000001</c:v>
                </c:pt>
                <c:pt idx="2733">
                  <c:v>-0.16989000000000001</c:v>
                </c:pt>
                <c:pt idx="2734">
                  <c:v>-0.16983000000000001</c:v>
                </c:pt>
                <c:pt idx="2735">
                  <c:v>-0.16977999999999999</c:v>
                </c:pt>
                <c:pt idx="2736">
                  <c:v>-0.16972999999999999</c:v>
                </c:pt>
                <c:pt idx="2737">
                  <c:v>-0.16968</c:v>
                </c:pt>
                <c:pt idx="2738">
                  <c:v>-0.16964000000000001</c:v>
                </c:pt>
                <c:pt idx="2739">
                  <c:v>-0.16958000000000001</c:v>
                </c:pt>
                <c:pt idx="2740">
                  <c:v>-0.16954</c:v>
                </c:pt>
                <c:pt idx="2741">
                  <c:v>-0.16950000000000001</c:v>
                </c:pt>
                <c:pt idx="2742">
                  <c:v>-0.16944999999999999</c:v>
                </c:pt>
                <c:pt idx="2743">
                  <c:v>-0.16941000000000001</c:v>
                </c:pt>
                <c:pt idx="2744">
                  <c:v>-0.16936999999999999</c:v>
                </c:pt>
                <c:pt idx="2745">
                  <c:v>-0.16932</c:v>
                </c:pt>
                <c:pt idx="2746">
                  <c:v>-0.16928000000000001</c:v>
                </c:pt>
                <c:pt idx="2747">
                  <c:v>-0.16922999999999999</c:v>
                </c:pt>
                <c:pt idx="2748">
                  <c:v>-0.16919000000000001</c:v>
                </c:pt>
                <c:pt idx="2749">
                  <c:v>-0.16911999999999999</c:v>
                </c:pt>
                <c:pt idx="2750">
                  <c:v>-0.16908000000000001</c:v>
                </c:pt>
                <c:pt idx="2751">
                  <c:v>-0.16902</c:v>
                </c:pt>
                <c:pt idx="2752">
                  <c:v>-0.16896</c:v>
                </c:pt>
                <c:pt idx="2753">
                  <c:v>-0.16891</c:v>
                </c:pt>
                <c:pt idx="2754">
                  <c:v>-0.16886999999999999</c:v>
                </c:pt>
                <c:pt idx="2755">
                  <c:v>-0.16882</c:v>
                </c:pt>
                <c:pt idx="2756">
                  <c:v>-0.16878000000000001</c:v>
                </c:pt>
                <c:pt idx="2757">
                  <c:v>-0.16872999999999999</c:v>
                </c:pt>
                <c:pt idx="2758">
                  <c:v>-0.16866999999999999</c:v>
                </c:pt>
                <c:pt idx="2759">
                  <c:v>-0.16864000000000001</c:v>
                </c:pt>
                <c:pt idx="2760">
                  <c:v>-0.16858000000000001</c:v>
                </c:pt>
                <c:pt idx="2761">
                  <c:v>-0.16854</c:v>
                </c:pt>
                <c:pt idx="2762">
                  <c:v>-0.16849</c:v>
                </c:pt>
                <c:pt idx="2763">
                  <c:v>-0.16844000000000001</c:v>
                </c:pt>
                <c:pt idx="2764">
                  <c:v>-0.16839000000000001</c:v>
                </c:pt>
                <c:pt idx="2765">
                  <c:v>-0.16832</c:v>
                </c:pt>
                <c:pt idx="2766">
                  <c:v>-0.16827</c:v>
                </c:pt>
                <c:pt idx="2767">
                  <c:v>-0.16819999999999999</c:v>
                </c:pt>
                <c:pt idx="2768">
                  <c:v>-0.16814999999999999</c:v>
                </c:pt>
                <c:pt idx="2769">
                  <c:v>-0.1681</c:v>
                </c:pt>
                <c:pt idx="2770">
                  <c:v>-0.16803999999999999</c:v>
                </c:pt>
                <c:pt idx="2771">
                  <c:v>-0.16799</c:v>
                </c:pt>
                <c:pt idx="2772">
                  <c:v>-0.16794000000000001</c:v>
                </c:pt>
                <c:pt idx="2773">
                  <c:v>-0.16788</c:v>
                </c:pt>
                <c:pt idx="2774">
                  <c:v>-0.16783000000000001</c:v>
                </c:pt>
                <c:pt idx="2775">
                  <c:v>-0.16778000000000001</c:v>
                </c:pt>
                <c:pt idx="2776">
                  <c:v>-0.16774</c:v>
                </c:pt>
                <c:pt idx="2777">
                  <c:v>-0.16769000000000001</c:v>
                </c:pt>
                <c:pt idx="2778">
                  <c:v>-0.16763</c:v>
                </c:pt>
                <c:pt idx="2779">
                  <c:v>-0.16758000000000001</c:v>
                </c:pt>
                <c:pt idx="2780">
                  <c:v>-0.16753000000000001</c:v>
                </c:pt>
                <c:pt idx="2781">
                  <c:v>-0.16746</c:v>
                </c:pt>
                <c:pt idx="2782">
                  <c:v>-0.16741</c:v>
                </c:pt>
                <c:pt idx="2783">
                  <c:v>-0.16733999999999999</c:v>
                </c:pt>
                <c:pt idx="2784">
                  <c:v>-0.16728999999999999</c:v>
                </c:pt>
                <c:pt idx="2785">
                  <c:v>-0.16724</c:v>
                </c:pt>
                <c:pt idx="2786">
                  <c:v>-0.16719000000000001</c:v>
                </c:pt>
                <c:pt idx="2787">
                  <c:v>-0.16713</c:v>
                </c:pt>
                <c:pt idx="2788">
                  <c:v>-0.16708000000000001</c:v>
                </c:pt>
                <c:pt idx="2789">
                  <c:v>-0.16703000000000001</c:v>
                </c:pt>
                <c:pt idx="2790">
                  <c:v>-0.16697999999999999</c:v>
                </c:pt>
                <c:pt idx="2791">
                  <c:v>-0.16694000000000001</c:v>
                </c:pt>
                <c:pt idx="2792">
                  <c:v>-0.16688</c:v>
                </c:pt>
                <c:pt idx="2793">
                  <c:v>-0.16683000000000001</c:v>
                </c:pt>
                <c:pt idx="2794">
                  <c:v>-0.16678999999999999</c:v>
                </c:pt>
                <c:pt idx="2795">
                  <c:v>-0.16674</c:v>
                </c:pt>
                <c:pt idx="2796">
                  <c:v>-0.16667000000000001</c:v>
                </c:pt>
                <c:pt idx="2797">
                  <c:v>-0.16661999999999999</c:v>
                </c:pt>
                <c:pt idx="2798">
                  <c:v>-0.16657</c:v>
                </c:pt>
                <c:pt idx="2799">
                  <c:v>-0.16650000000000001</c:v>
                </c:pt>
                <c:pt idx="2800">
                  <c:v>-0.16644999999999999</c:v>
                </c:pt>
                <c:pt idx="2801">
                  <c:v>-0.16639999999999999</c:v>
                </c:pt>
                <c:pt idx="2802">
                  <c:v>-0.16633999999999999</c:v>
                </c:pt>
                <c:pt idx="2803">
                  <c:v>-0.16628999999999999</c:v>
                </c:pt>
                <c:pt idx="2804">
                  <c:v>-0.16625000000000001</c:v>
                </c:pt>
                <c:pt idx="2805">
                  <c:v>-0.16619999999999999</c:v>
                </c:pt>
                <c:pt idx="2806">
                  <c:v>-0.16614999999999999</c:v>
                </c:pt>
                <c:pt idx="2807">
                  <c:v>-0.16611000000000001</c:v>
                </c:pt>
                <c:pt idx="2808">
                  <c:v>-0.16605</c:v>
                </c:pt>
                <c:pt idx="2809">
                  <c:v>-0.16600000000000001</c:v>
                </c:pt>
                <c:pt idx="2810">
                  <c:v>-0.16596</c:v>
                </c:pt>
                <c:pt idx="2811">
                  <c:v>-0.16591</c:v>
                </c:pt>
                <c:pt idx="2812">
                  <c:v>-0.16583999999999999</c:v>
                </c:pt>
                <c:pt idx="2813">
                  <c:v>-0.16578999999999999</c:v>
                </c:pt>
                <c:pt idx="2814">
                  <c:v>-0.16574</c:v>
                </c:pt>
                <c:pt idx="2815">
                  <c:v>-0.16567000000000001</c:v>
                </c:pt>
                <c:pt idx="2816">
                  <c:v>-0.16561999999999999</c:v>
                </c:pt>
                <c:pt idx="2817">
                  <c:v>-0.16556999999999999</c:v>
                </c:pt>
                <c:pt idx="2818">
                  <c:v>-0.16550999999999999</c:v>
                </c:pt>
                <c:pt idx="2819">
                  <c:v>-0.16546</c:v>
                </c:pt>
                <c:pt idx="2820">
                  <c:v>-0.16542000000000001</c:v>
                </c:pt>
                <c:pt idx="2821">
                  <c:v>-0.16536999999999999</c:v>
                </c:pt>
                <c:pt idx="2822">
                  <c:v>-0.16531999999999999</c:v>
                </c:pt>
                <c:pt idx="2823">
                  <c:v>-0.16528000000000001</c:v>
                </c:pt>
                <c:pt idx="2824">
                  <c:v>-0.16522000000000001</c:v>
                </c:pt>
                <c:pt idx="2825">
                  <c:v>-0.16517999999999999</c:v>
                </c:pt>
                <c:pt idx="2826">
                  <c:v>-0.16513</c:v>
                </c:pt>
                <c:pt idx="2827">
                  <c:v>-0.16508</c:v>
                </c:pt>
                <c:pt idx="2828">
                  <c:v>-0.16503000000000001</c:v>
                </c:pt>
                <c:pt idx="2829">
                  <c:v>-0.16497000000000001</c:v>
                </c:pt>
                <c:pt idx="2830">
                  <c:v>-0.16492000000000001</c:v>
                </c:pt>
                <c:pt idx="2831">
                  <c:v>-0.16486999999999999</c:v>
                </c:pt>
                <c:pt idx="2832">
                  <c:v>-0.16481999999999999</c:v>
                </c:pt>
                <c:pt idx="2833">
                  <c:v>-0.16475999999999999</c:v>
                </c:pt>
                <c:pt idx="2834">
                  <c:v>-0.16471</c:v>
                </c:pt>
                <c:pt idx="2835">
                  <c:v>-0.16467000000000001</c:v>
                </c:pt>
                <c:pt idx="2836">
                  <c:v>-0.16461999999999999</c:v>
                </c:pt>
                <c:pt idx="2837">
                  <c:v>-0.16458</c:v>
                </c:pt>
                <c:pt idx="2838">
                  <c:v>-0.16453000000000001</c:v>
                </c:pt>
                <c:pt idx="2839">
                  <c:v>-0.16449</c:v>
                </c:pt>
                <c:pt idx="2840">
                  <c:v>-0.16445000000000001</c:v>
                </c:pt>
                <c:pt idx="2841">
                  <c:v>-0.16439000000000001</c:v>
                </c:pt>
                <c:pt idx="2842">
                  <c:v>-0.16435</c:v>
                </c:pt>
                <c:pt idx="2843">
                  <c:v>-0.1643</c:v>
                </c:pt>
                <c:pt idx="2844">
                  <c:v>-0.16425000000000001</c:v>
                </c:pt>
                <c:pt idx="2845">
                  <c:v>-0.16420000000000001</c:v>
                </c:pt>
                <c:pt idx="2846">
                  <c:v>-0.16414000000000001</c:v>
                </c:pt>
                <c:pt idx="2847">
                  <c:v>-0.16409000000000001</c:v>
                </c:pt>
                <c:pt idx="2848">
                  <c:v>-0.16403999999999999</c:v>
                </c:pt>
                <c:pt idx="2849">
                  <c:v>-0.16399</c:v>
                </c:pt>
                <c:pt idx="2850">
                  <c:v>-0.16395000000000001</c:v>
                </c:pt>
                <c:pt idx="2851">
                  <c:v>-0.16389000000000001</c:v>
                </c:pt>
                <c:pt idx="2852">
                  <c:v>-0.16385</c:v>
                </c:pt>
                <c:pt idx="2853">
                  <c:v>-0.1638</c:v>
                </c:pt>
                <c:pt idx="2854">
                  <c:v>-0.16375000000000001</c:v>
                </c:pt>
                <c:pt idx="2855">
                  <c:v>-0.16370999999999999</c:v>
                </c:pt>
                <c:pt idx="2856">
                  <c:v>-0.16366</c:v>
                </c:pt>
                <c:pt idx="2857">
                  <c:v>-0.16361999999999999</c:v>
                </c:pt>
                <c:pt idx="2858">
                  <c:v>-0.16356000000000001</c:v>
                </c:pt>
                <c:pt idx="2859">
                  <c:v>-0.16350999999999999</c:v>
                </c:pt>
                <c:pt idx="2860">
                  <c:v>-0.16345999999999999</c:v>
                </c:pt>
                <c:pt idx="2861">
                  <c:v>-0.16341</c:v>
                </c:pt>
                <c:pt idx="2862">
                  <c:v>-0.16335</c:v>
                </c:pt>
                <c:pt idx="2863">
                  <c:v>-0.1633</c:v>
                </c:pt>
                <c:pt idx="2864">
                  <c:v>-0.16325000000000001</c:v>
                </c:pt>
                <c:pt idx="2865">
                  <c:v>-0.16319</c:v>
                </c:pt>
                <c:pt idx="2866">
                  <c:v>-0.16314000000000001</c:v>
                </c:pt>
                <c:pt idx="2867">
                  <c:v>-0.16309000000000001</c:v>
                </c:pt>
                <c:pt idx="2868">
                  <c:v>-0.16305</c:v>
                </c:pt>
                <c:pt idx="2869">
                  <c:v>-0.16300000000000001</c:v>
                </c:pt>
                <c:pt idx="2870">
                  <c:v>-0.16294</c:v>
                </c:pt>
                <c:pt idx="2871">
                  <c:v>-0.16291</c:v>
                </c:pt>
                <c:pt idx="2872">
                  <c:v>-0.16286999999999999</c:v>
                </c:pt>
                <c:pt idx="2873">
                  <c:v>-0.16281000000000001</c:v>
                </c:pt>
                <c:pt idx="2874">
                  <c:v>-0.16275999999999999</c:v>
                </c:pt>
                <c:pt idx="2875">
                  <c:v>-0.16272</c:v>
                </c:pt>
                <c:pt idx="2876">
                  <c:v>-0.16267000000000001</c:v>
                </c:pt>
                <c:pt idx="2877">
                  <c:v>-0.16259999999999999</c:v>
                </c:pt>
                <c:pt idx="2878">
                  <c:v>-0.16255</c:v>
                </c:pt>
                <c:pt idx="2879">
                  <c:v>-0.16250000000000001</c:v>
                </c:pt>
                <c:pt idx="2880">
                  <c:v>-0.16244</c:v>
                </c:pt>
                <c:pt idx="2881">
                  <c:v>-0.16239000000000001</c:v>
                </c:pt>
                <c:pt idx="2882">
                  <c:v>-0.16234000000000001</c:v>
                </c:pt>
                <c:pt idx="2883">
                  <c:v>-0.1623</c:v>
                </c:pt>
                <c:pt idx="2884">
                  <c:v>-0.16225000000000001</c:v>
                </c:pt>
                <c:pt idx="2885">
                  <c:v>-0.16220999999999999</c:v>
                </c:pt>
                <c:pt idx="2886">
                  <c:v>-0.16214999999999999</c:v>
                </c:pt>
                <c:pt idx="2887">
                  <c:v>-0.16211</c:v>
                </c:pt>
                <c:pt idx="2888">
                  <c:v>-0.16206000000000001</c:v>
                </c:pt>
                <c:pt idx="2889">
                  <c:v>-0.16202</c:v>
                </c:pt>
                <c:pt idx="2890">
                  <c:v>-0.16198000000000001</c:v>
                </c:pt>
                <c:pt idx="2891">
                  <c:v>-0.16192999999999999</c:v>
                </c:pt>
                <c:pt idx="2892">
                  <c:v>-0.16188</c:v>
                </c:pt>
                <c:pt idx="2893">
                  <c:v>-0.16181999999999999</c:v>
                </c:pt>
                <c:pt idx="2894">
                  <c:v>-0.16177</c:v>
                </c:pt>
                <c:pt idx="2895">
                  <c:v>-0.16170999999999999</c:v>
                </c:pt>
                <c:pt idx="2896">
                  <c:v>-0.16164999999999999</c:v>
                </c:pt>
                <c:pt idx="2897">
                  <c:v>-0.16159999999999999</c:v>
                </c:pt>
                <c:pt idx="2898">
                  <c:v>-0.16156000000000001</c:v>
                </c:pt>
                <c:pt idx="2899">
                  <c:v>-0.16150999999999999</c:v>
                </c:pt>
                <c:pt idx="2900">
                  <c:v>-0.16147</c:v>
                </c:pt>
                <c:pt idx="2901">
                  <c:v>-0.16142000000000001</c:v>
                </c:pt>
                <c:pt idx="2902">
                  <c:v>-0.16136</c:v>
                </c:pt>
                <c:pt idx="2903">
                  <c:v>-0.16131999999999999</c:v>
                </c:pt>
                <c:pt idx="2904">
                  <c:v>-0.16128000000000001</c:v>
                </c:pt>
                <c:pt idx="2905">
                  <c:v>-0.16123000000000001</c:v>
                </c:pt>
                <c:pt idx="2906">
                  <c:v>-0.16119</c:v>
                </c:pt>
                <c:pt idx="2907">
                  <c:v>-0.16114000000000001</c:v>
                </c:pt>
                <c:pt idx="2908">
                  <c:v>-0.16109000000000001</c:v>
                </c:pt>
                <c:pt idx="2909">
                  <c:v>-0.16102</c:v>
                </c:pt>
                <c:pt idx="2910">
                  <c:v>-0.16097</c:v>
                </c:pt>
                <c:pt idx="2911">
                  <c:v>-0.16092000000000001</c:v>
                </c:pt>
                <c:pt idx="2912">
                  <c:v>-0.16086</c:v>
                </c:pt>
                <c:pt idx="2913">
                  <c:v>-0.16081000000000001</c:v>
                </c:pt>
                <c:pt idx="2914">
                  <c:v>-0.16075999999999999</c:v>
                </c:pt>
                <c:pt idx="2915">
                  <c:v>-0.16070999999999999</c:v>
                </c:pt>
                <c:pt idx="2916">
                  <c:v>-0.16067000000000001</c:v>
                </c:pt>
                <c:pt idx="2917">
                  <c:v>-0.16061</c:v>
                </c:pt>
                <c:pt idx="2918">
                  <c:v>-0.16056000000000001</c:v>
                </c:pt>
                <c:pt idx="2919">
                  <c:v>-0.16052</c:v>
                </c:pt>
                <c:pt idx="2920">
                  <c:v>-0.16047</c:v>
                </c:pt>
                <c:pt idx="2921">
                  <c:v>-0.16042000000000001</c:v>
                </c:pt>
                <c:pt idx="2922">
                  <c:v>-0.16037999999999999</c:v>
                </c:pt>
                <c:pt idx="2923">
                  <c:v>-0.16031999999999999</c:v>
                </c:pt>
                <c:pt idx="2924">
                  <c:v>-0.16026000000000001</c:v>
                </c:pt>
                <c:pt idx="2925">
                  <c:v>-0.16020000000000001</c:v>
                </c:pt>
                <c:pt idx="2926">
                  <c:v>-0.16014999999999999</c:v>
                </c:pt>
                <c:pt idx="2927">
                  <c:v>-0.16009000000000001</c:v>
                </c:pt>
                <c:pt idx="2928">
                  <c:v>-0.16003000000000001</c:v>
                </c:pt>
                <c:pt idx="2929">
                  <c:v>-0.15998000000000001</c:v>
                </c:pt>
                <c:pt idx="2930">
                  <c:v>-0.15992999999999999</c:v>
                </c:pt>
                <c:pt idx="2931">
                  <c:v>-0.15987999999999999</c:v>
                </c:pt>
                <c:pt idx="2932">
                  <c:v>-0.15981999999999999</c:v>
                </c:pt>
                <c:pt idx="2933">
                  <c:v>-0.15977</c:v>
                </c:pt>
                <c:pt idx="2934">
                  <c:v>-0.15972</c:v>
                </c:pt>
                <c:pt idx="2935">
                  <c:v>-0.15967999999999999</c:v>
                </c:pt>
                <c:pt idx="2936">
                  <c:v>-0.15962000000000001</c:v>
                </c:pt>
                <c:pt idx="2937">
                  <c:v>-0.15956999999999999</c:v>
                </c:pt>
                <c:pt idx="2938">
                  <c:v>-0.15953000000000001</c:v>
                </c:pt>
                <c:pt idx="2939">
                  <c:v>-0.15947</c:v>
                </c:pt>
                <c:pt idx="2940">
                  <c:v>-0.15941</c:v>
                </c:pt>
                <c:pt idx="2941">
                  <c:v>-0.15936</c:v>
                </c:pt>
                <c:pt idx="2942">
                  <c:v>-0.15931000000000001</c:v>
                </c:pt>
                <c:pt idx="2943">
                  <c:v>-0.15923999999999999</c:v>
                </c:pt>
                <c:pt idx="2944">
                  <c:v>-0.15919</c:v>
                </c:pt>
                <c:pt idx="2945">
                  <c:v>-0.15914</c:v>
                </c:pt>
                <c:pt idx="2946">
                  <c:v>-0.15908</c:v>
                </c:pt>
                <c:pt idx="2947">
                  <c:v>-0.15903</c:v>
                </c:pt>
                <c:pt idx="2948">
                  <c:v>-0.15898999999999999</c:v>
                </c:pt>
                <c:pt idx="2949">
                  <c:v>-0.15894</c:v>
                </c:pt>
                <c:pt idx="2950">
                  <c:v>-0.15889</c:v>
                </c:pt>
                <c:pt idx="2951">
                  <c:v>-0.15884999999999999</c:v>
                </c:pt>
                <c:pt idx="2952">
                  <c:v>-0.1588</c:v>
                </c:pt>
                <c:pt idx="2953">
                  <c:v>-0.15876000000000001</c:v>
                </c:pt>
                <c:pt idx="2954">
                  <c:v>-0.15870000000000001</c:v>
                </c:pt>
                <c:pt idx="2955">
                  <c:v>-0.15865000000000001</c:v>
                </c:pt>
                <c:pt idx="2956">
                  <c:v>-0.15859999999999999</c:v>
                </c:pt>
                <c:pt idx="2957">
                  <c:v>-0.15853</c:v>
                </c:pt>
                <c:pt idx="2958">
                  <c:v>-0.15848000000000001</c:v>
                </c:pt>
                <c:pt idx="2959">
                  <c:v>-0.15842999999999999</c:v>
                </c:pt>
                <c:pt idx="2960">
                  <c:v>-0.15837000000000001</c:v>
                </c:pt>
                <c:pt idx="2961">
                  <c:v>-0.15831000000000001</c:v>
                </c:pt>
                <c:pt idx="2962">
                  <c:v>-0.15825</c:v>
                </c:pt>
                <c:pt idx="2963">
                  <c:v>-0.15822</c:v>
                </c:pt>
                <c:pt idx="2964">
                  <c:v>-0.15816</c:v>
                </c:pt>
                <c:pt idx="2965">
                  <c:v>-0.15811</c:v>
                </c:pt>
                <c:pt idx="2966">
                  <c:v>-0.15806000000000001</c:v>
                </c:pt>
                <c:pt idx="2967">
                  <c:v>-0.15801999999999999</c:v>
                </c:pt>
                <c:pt idx="2968">
                  <c:v>-0.15797</c:v>
                </c:pt>
                <c:pt idx="2969">
                  <c:v>-0.15790999999999999</c:v>
                </c:pt>
                <c:pt idx="2970">
                  <c:v>-0.15786</c:v>
                </c:pt>
                <c:pt idx="2971">
                  <c:v>-0.15781000000000001</c:v>
                </c:pt>
                <c:pt idx="2972">
                  <c:v>-0.15775</c:v>
                </c:pt>
                <c:pt idx="2973">
                  <c:v>-0.15770000000000001</c:v>
                </c:pt>
                <c:pt idx="2974">
                  <c:v>-0.15765000000000001</c:v>
                </c:pt>
                <c:pt idx="2975">
                  <c:v>-0.15758</c:v>
                </c:pt>
                <c:pt idx="2976">
                  <c:v>-0.15753</c:v>
                </c:pt>
                <c:pt idx="2977">
                  <c:v>-0.15748000000000001</c:v>
                </c:pt>
                <c:pt idx="2978">
                  <c:v>-0.15742999999999999</c:v>
                </c:pt>
                <c:pt idx="2979">
                  <c:v>-0.15737000000000001</c:v>
                </c:pt>
                <c:pt idx="2980">
                  <c:v>-0.15733</c:v>
                </c:pt>
                <c:pt idx="2981">
                  <c:v>-0.15728</c:v>
                </c:pt>
                <c:pt idx="2982">
                  <c:v>-0.15723000000000001</c:v>
                </c:pt>
                <c:pt idx="2983">
                  <c:v>-0.15719</c:v>
                </c:pt>
                <c:pt idx="2984">
                  <c:v>-0.15715000000000001</c:v>
                </c:pt>
                <c:pt idx="2985">
                  <c:v>-0.15709999999999999</c:v>
                </c:pt>
                <c:pt idx="2986">
                  <c:v>-0.15706000000000001</c:v>
                </c:pt>
                <c:pt idx="2987">
                  <c:v>-0.157</c:v>
                </c:pt>
                <c:pt idx="2988">
                  <c:v>-0.15695000000000001</c:v>
                </c:pt>
                <c:pt idx="2989">
                  <c:v>-0.15690000000000001</c:v>
                </c:pt>
                <c:pt idx="2990">
                  <c:v>-0.15684999999999999</c:v>
                </c:pt>
                <c:pt idx="2991">
                  <c:v>-0.15679000000000001</c:v>
                </c:pt>
                <c:pt idx="2992">
                  <c:v>-0.15673999999999999</c:v>
                </c:pt>
                <c:pt idx="2993">
                  <c:v>-0.15669</c:v>
                </c:pt>
                <c:pt idx="2994">
                  <c:v>-0.15662999999999999</c:v>
                </c:pt>
                <c:pt idx="2995">
                  <c:v>-0.15659999999999999</c:v>
                </c:pt>
                <c:pt idx="2996">
                  <c:v>-0.15654000000000001</c:v>
                </c:pt>
                <c:pt idx="2997">
                  <c:v>-0.1565</c:v>
                </c:pt>
                <c:pt idx="2998">
                  <c:v>-0.15645000000000001</c:v>
                </c:pt>
                <c:pt idx="2999">
                  <c:v>-0.15640999999999999</c:v>
                </c:pt>
                <c:pt idx="3000">
                  <c:v>-0.15637000000000001</c:v>
                </c:pt>
                <c:pt idx="3001">
                  <c:v>-0.15631999999999999</c:v>
                </c:pt>
                <c:pt idx="3002">
                  <c:v>-0.15628</c:v>
                </c:pt>
                <c:pt idx="3003">
                  <c:v>-0.15623000000000001</c:v>
                </c:pt>
                <c:pt idx="3004">
                  <c:v>-0.15617</c:v>
                </c:pt>
                <c:pt idx="3005">
                  <c:v>-0.15612000000000001</c:v>
                </c:pt>
                <c:pt idx="3006">
                  <c:v>-0.15606999999999999</c:v>
                </c:pt>
                <c:pt idx="3007">
                  <c:v>-0.15601999999999999</c:v>
                </c:pt>
                <c:pt idx="3008">
                  <c:v>-0.15595999999999999</c:v>
                </c:pt>
                <c:pt idx="3009">
                  <c:v>-0.15590999999999999</c:v>
                </c:pt>
                <c:pt idx="3010">
                  <c:v>-0.15586</c:v>
                </c:pt>
                <c:pt idx="3011">
                  <c:v>-0.15581999999999999</c:v>
                </c:pt>
                <c:pt idx="3012">
                  <c:v>-0.15576999999999999</c:v>
                </c:pt>
                <c:pt idx="3013">
                  <c:v>-0.15573000000000001</c:v>
                </c:pt>
                <c:pt idx="3014">
                  <c:v>-0.15567</c:v>
                </c:pt>
                <c:pt idx="3015">
                  <c:v>-0.15562999999999999</c:v>
                </c:pt>
                <c:pt idx="3016">
                  <c:v>-0.15559000000000001</c:v>
                </c:pt>
                <c:pt idx="3017">
                  <c:v>-0.15554000000000001</c:v>
                </c:pt>
                <c:pt idx="3018">
                  <c:v>-0.1555</c:v>
                </c:pt>
                <c:pt idx="3019">
                  <c:v>-0.15545</c:v>
                </c:pt>
                <c:pt idx="3020">
                  <c:v>-0.15540999999999999</c:v>
                </c:pt>
                <c:pt idx="3021">
                  <c:v>-0.15536</c:v>
                </c:pt>
                <c:pt idx="3022">
                  <c:v>-0.15529999999999999</c:v>
                </c:pt>
                <c:pt idx="3023">
                  <c:v>-0.15525</c:v>
                </c:pt>
                <c:pt idx="3024">
                  <c:v>-0.1552</c:v>
                </c:pt>
                <c:pt idx="3025">
                  <c:v>-0.15515000000000001</c:v>
                </c:pt>
                <c:pt idx="3026">
                  <c:v>-0.15511</c:v>
                </c:pt>
                <c:pt idx="3027">
                  <c:v>-0.15504999999999999</c:v>
                </c:pt>
                <c:pt idx="3028">
                  <c:v>-0.15501000000000001</c:v>
                </c:pt>
                <c:pt idx="3029">
                  <c:v>-0.15497</c:v>
                </c:pt>
                <c:pt idx="3030">
                  <c:v>-0.15492</c:v>
                </c:pt>
                <c:pt idx="3031">
                  <c:v>-0.15487999999999999</c:v>
                </c:pt>
                <c:pt idx="3032">
                  <c:v>-0.15484000000000001</c:v>
                </c:pt>
                <c:pt idx="3033">
                  <c:v>-0.15479999999999999</c:v>
                </c:pt>
                <c:pt idx="3034">
                  <c:v>-0.15475</c:v>
                </c:pt>
                <c:pt idx="3035">
                  <c:v>-0.15470999999999999</c:v>
                </c:pt>
                <c:pt idx="3036">
                  <c:v>-0.15465999999999999</c:v>
                </c:pt>
                <c:pt idx="3037">
                  <c:v>-0.15461</c:v>
                </c:pt>
                <c:pt idx="3038">
                  <c:v>-0.15454999999999999</c:v>
                </c:pt>
                <c:pt idx="3039">
                  <c:v>-0.1545</c:v>
                </c:pt>
                <c:pt idx="3040">
                  <c:v>-0.15445</c:v>
                </c:pt>
                <c:pt idx="3041">
                  <c:v>-0.15440000000000001</c:v>
                </c:pt>
                <c:pt idx="3042">
                  <c:v>-0.15434</c:v>
                </c:pt>
                <c:pt idx="3043">
                  <c:v>-0.15429999999999999</c:v>
                </c:pt>
                <c:pt idx="3044">
                  <c:v>-0.15425</c:v>
                </c:pt>
                <c:pt idx="3045">
                  <c:v>-0.15421000000000001</c:v>
                </c:pt>
                <c:pt idx="3046">
                  <c:v>-0.15415999999999999</c:v>
                </c:pt>
                <c:pt idx="3047">
                  <c:v>-0.15412000000000001</c:v>
                </c:pt>
                <c:pt idx="3048">
                  <c:v>-0.15407999999999999</c:v>
                </c:pt>
                <c:pt idx="3049">
                  <c:v>-0.15403</c:v>
                </c:pt>
                <c:pt idx="3050">
                  <c:v>-0.15398999999999999</c:v>
                </c:pt>
                <c:pt idx="3051">
                  <c:v>-0.15393000000000001</c:v>
                </c:pt>
                <c:pt idx="3052">
                  <c:v>-0.15387999999999999</c:v>
                </c:pt>
                <c:pt idx="3053">
                  <c:v>-0.15382999999999999</c:v>
                </c:pt>
                <c:pt idx="3054">
                  <c:v>-0.15378</c:v>
                </c:pt>
                <c:pt idx="3055">
                  <c:v>-0.15372</c:v>
                </c:pt>
                <c:pt idx="3056">
                  <c:v>-0.15367</c:v>
                </c:pt>
                <c:pt idx="3057">
                  <c:v>-0.15362000000000001</c:v>
                </c:pt>
                <c:pt idx="3058">
                  <c:v>-0.15357000000000001</c:v>
                </c:pt>
                <c:pt idx="3059">
                  <c:v>-0.15353</c:v>
                </c:pt>
                <c:pt idx="3060">
                  <c:v>-0.15347</c:v>
                </c:pt>
                <c:pt idx="3061">
                  <c:v>-0.15343000000000001</c:v>
                </c:pt>
                <c:pt idx="3062">
                  <c:v>-0.15339</c:v>
                </c:pt>
                <c:pt idx="3063">
                  <c:v>-0.15334</c:v>
                </c:pt>
                <c:pt idx="3064">
                  <c:v>-0.15329999999999999</c:v>
                </c:pt>
                <c:pt idx="3065">
                  <c:v>-0.15326000000000001</c:v>
                </c:pt>
                <c:pt idx="3066">
                  <c:v>-0.15321000000000001</c:v>
                </c:pt>
                <c:pt idx="3067">
                  <c:v>-0.15317</c:v>
                </c:pt>
                <c:pt idx="3068">
                  <c:v>-0.15312000000000001</c:v>
                </c:pt>
                <c:pt idx="3069">
                  <c:v>-0.15306</c:v>
                </c:pt>
                <c:pt idx="3070">
                  <c:v>-0.15301000000000001</c:v>
                </c:pt>
                <c:pt idx="3071">
                  <c:v>-0.15296000000000001</c:v>
                </c:pt>
                <c:pt idx="3072">
                  <c:v>-0.15290999999999999</c:v>
                </c:pt>
                <c:pt idx="3073">
                  <c:v>-0.15285000000000001</c:v>
                </c:pt>
                <c:pt idx="3074">
                  <c:v>-0.15279999999999999</c:v>
                </c:pt>
                <c:pt idx="3075">
                  <c:v>-0.15276000000000001</c:v>
                </c:pt>
                <c:pt idx="3076">
                  <c:v>-0.15271000000000001</c:v>
                </c:pt>
                <c:pt idx="3077">
                  <c:v>-0.15267</c:v>
                </c:pt>
                <c:pt idx="3078">
                  <c:v>-0.15262000000000001</c:v>
                </c:pt>
                <c:pt idx="3079">
                  <c:v>-0.15257999999999999</c:v>
                </c:pt>
                <c:pt idx="3080">
                  <c:v>-0.15251999999999999</c:v>
                </c:pt>
                <c:pt idx="3081">
                  <c:v>-0.15248999999999999</c:v>
                </c:pt>
                <c:pt idx="3082">
                  <c:v>-0.15243000000000001</c:v>
                </c:pt>
                <c:pt idx="3083">
                  <c:v>-0.15237999999999999</c:v>
                </c:pt>
                <c:pt idx="3084">
                  <c:v>-0.15232999999999999</c:v>
                </c:pt>
                <c:pt idx="3085">
                  <c:v>-0.15226999999999999</c:v>
                </c:pt>
                <c:pt idx="3086">
                  <c:v>-0.15221999999999999</c:v>
                </c:pt>
                <c:pt idx="3087">
                  <c:v>-0.15215999999999999</c:v>
                </c:pt>
                <c:pt idx="3088">
                  <c:v>-0.15210000000000001</c:v>
                </c:pt>
                <c:pt idx="3089">
                  <c:v>-0.15204999999999999</c:v>
                </c:pt>
                <c:pt idx="3090">
                  <c:v>-0.152</c:v>
                </c:pt>
                <c:pt idx="3091">
                  <c:v>-0.15195</c:v>
                </c:pt>
                <c:pt idx="3092">
                  <c:v>-0.15190999999999999</c:v>
                </c:pt>
                <c:pt idx="3093">
                  <c:v>-0.15185000000000001</c:v>
                </c:pt>
                <c:pt idx="3094">
                  <c:v>-0.15181</c:v>
                </c:pt>
                <c:pt idx="3095">
                  <c:v>-0.15176000000000001</c:v>
                </c:pt>
                <c:pt idx="3096">
                  <c:v>-0.15171000000000001</c:v>
                </c:pt>
                <c:pt idx="3097">
                  <c:v>-0.15167</c:v>
                </c:pt>
                <c:pt idx="3098">
                  <c:v>-0.15162</c:v>
                </c:pt>
                <c:pt idx="3099">
                  <c:v>-0.15156</c:v>
                </c:pt>
                <c:pt idx="3100">
                  <c:v>-0.15151000000000001</c:v>
                </c:pt>
                <c:pt idx="3101">
                  <c:v>-0.15146000000000001</c:v>
                </c:pt>
                <c:pt idx="3102">
                  <c:v>-0.15140000000000001</c:v>
                </c:pt>
                <c:pt idx="3103">
                  <c:v>-0.15135000000000001</c:v>
                </c:pt>
                <c:pt idx="3104">
                  <c:v>-0.15129999999999999</c:v>
                </c:pt>
                <c:pt idx="3105">
                  <c:v>-0.15125</c:v>
                </c:pt>
                <c:pt idx="3106">
                  <c:v>-0.15118999999999999</c:v>
                </c:pt>
                <c:pt idx="3107">
                  <c:v>-0.15114</c:v>
                </c:pt>
                <c:pt idx="3108">
                  <c:v>-0.15110000000000001</c:v>
                </c:pt>
                <c:pt idx="3109">
                  <c:v>-0.15104999999999999</c:v>
                </c:pt>
                <c:pt idx="3110">
                  <c:v>-0.151</c:v>
                </c:pt>
                <c:pt idx="3111">
                  <c:v>-0.15096000000000001</c:v>
                </c:pt>
                <c:pt idx="3112">
                  <c:v>-0.15090000000000001</c:v>
                </c:pt>
                <c:pt idx="3113">
                  <c:v>-0.15085000000000001</c:v>
                </c:pt>
                <c:pt idx="3114">
                  <c:v>-0.15081</c:v>
                </c:pt>
                <c:pt idx="3115">
                  <c:v>-0.15076000000000001</c:v>
                </c:pt>
                <c:pt idx="3116">
                  <c:v>-0.15071000000000001</c:v>
                </c:pt>
                <c:pt idx="3117">
                  <c:v>-0.15064</c:v>
                </c:pt>
                <c:pt idx="3118">
                  <c:v>-0.15059</c:v>
                </c:pt>
                <c:pt idx="3119">
                  <c:v>-0.15054000000000001</c:v>
                </c:pt>
                <c:pt idx="3120">
                  <c:v>-0.15048</c:v>
                </c:pt>
                <c:pt idx="3121">
                  <c:v>-0.15042</c:v>
                </c:pt>
                <c:pt idx="3122">
                  <c:v>-0.15035999999999999</c:v>
                </c:pt>
                <c:pt idx="3123">
                  <c:v>-0.15032000000000001</c:v>
                </c:pt>
                <c:pt idx="3124">
                  <c:v>-0.15026999999999999</c:v>
                </c:pt>
                <c:pt idx="3125">
                  <c:v>-0.15021999999999999</c:v>
                </c:pt>
                <c:pt idx="3126">
                  <c:v>-0.15017</c:v>
                </c:pt>
                <c:pt idx="3127">
                  <c:v>-0.15013000000000001</c:v>
                </c:pt>
                <c:pt idx="3128">
                  <c:v>-0.15007000000000001</c:v>
                </c:pt>
                <c:pt idx="3129">
                  <c:v>-0.15003</c:v>
                </c:pt>
                <c:pt idx="3130">
                  <c:v>-0.14998</c:v>
                </c:pt>
                <c:pt idx="3131">
                  <c:v>-0.14993000000000001</c:v>
                </c:pt>
                <c:pt idx="3132">
                  <c:v>-0.14988000000000001</c:v>
                </c:pt>
                <c:pt idx="3133">
                  <c:v>-0.14982000000000001</c:v>
                </c:pt>
                <c:pt idx="3134">
                  <c:v>-0.14976999999999999</c:v>
                </c:pt>
                <c:pt idx="3135">
                  <c:v>-0.14971999999999999</c:v>
                </c:pt>
                <c:pt idx="3136">
                  <c:v>-0.14967</c:v>
                </c:pt>
                <c:pt idx="3137">
                  <c:v>-0.14960999999999999</c:v>
                </c:pt>
                <c:pt idx="3138">
                  <c:v>-0.14956</c:v>
                </c:pt>
                <c:pt idx="3139">
                  <c:v>-0.14951</c:v>
                </c:pt>
                <c:pt idx="3140">
                  <c:v>-0.14946999999999999</c:v>
                </c:pt>
                <c:pt idx="3141">
                  <c:v>-0.14943000000000001</c:v>
                </c:pt>
                <c:pt idx="3142">
                  <c:v>-0.14938000000000001</c:v>
                </c:pt>
                <c:pt idx="3143">
                  <c:v>-0.14934</c:v>
                </c:pt>
                <c:pt idx="3144">
                  <c:v>-0.14929999999999999</c:v>
                </c:pt>
                <c:pt idx="3145">
                  <c:v>-0.14926</c:v>
                </c:pt>
                <c:pt idx="3146">
                  <c:v>-0.1492</c:v>
                </c:pt>
                <c:pt idx="3147">
                  <c:v>-0.14917</c:v>
                </c:pt>
                <c:pt idx="3148">
                  <c:v>-0.14910999999999999</c:v>
                </c:pt>
                <c:pt idx="3149">
                  <c:v>-0.14906</c:v>
                </c:pt>
                <c:pt idx="3150">
                  <c:v>-0.14901</c:v>
                </c:pt>
                <c:pt idx="3151">
                  <c:v>-0.14895</c:v>
                </c:pt>
                <c:pt idx="3152">
                  <c:v>-0.1489</c:v>
                </c:pt>
                <c:pt idx="3153">
                  <c:v>-0.14885999999999999</c:v>
                </c:pt>
                <c:pt idx="3154">
                  <c:v>-0.14881</c:v>
                </c:pt>
                <c:pt idx="3155">
                  <c:v>-0.14877000000000001</c:v>
                </c:pt>
                <c:pt idx="3156">
                  <c:v>-0.14871999999999999</c:v>
                </c:pt>
                <c:pt idx="3157">
                  <c:v>-0.14868000000000001</c:v>
                </c:pt>
                <c:pt idx="3158">
                  <c:v>-0.14863000000000001</c:v>
                </c:pt>
                <c:pt idx="3159">
                  <c:v>-0.14859</c:v>
                </c:pt>
                <c:pt idx="3160">
                  <c:v>-0.14854999999999999</c:v>
                </c:pt>
                <c:pt idx="3161">
                  <c:v>-0.14849000000000001</c:v>
                </c:pt>
                <c:pt idx="3162">
                  <c:v>-0.14845</c:v>
                </c:pt>
                <c:pt idx="3163">
                  <c:v>-0.1484</c:v>
                </c:pt>
                <c:pt idx="3164">
                  <c:v>-0.14835000000000001</c:v>
                </c:pt>
                <c:pt idx="3165">
                  <c:v>-0.14829999999999999</c:v>
                </c:pt>
                <c:pt idx="3166">
                  <c:v>-0.14824000000000001</c:v>
                </c:pt>
                <c:pt idx="3167">
                  <c:v>-0.14818000000000001</c:v>
                </c:pt>
                <c:pt idx="3168">
                  <c:v>-0.14812</c:v>
                </c:pt>
                <c:pt idx="3169">
                  <c:v>-0.14807000000000001</c:v>
                </c:pt>
                <c:pt idx="3170">
                  <c:v>-0.14802999999999999</c:v>
                </c:pt>
                <c:pt idx="3171">
                  <c:v>-0.14798</c:v>
                </c:pt>
                <c:pt idx="3172">
                  <c:v>-0.14793999999999999</c:v>
                </c:pt>
                <c:pt idx="3173">
                  <c:v>-0.14788999999999999</c:v>
                </c:pt>
                <c:pt idx="3174">
                  <c:v>-0.14785000000000001</c:v>
                </c:pt>
                <c:pt idx="3175">
                  <c:v>-0.14779999999999999</c:v>
                </c:pt>
                <c:pt idx="3176">
                  <c:v>-0.14776</c:v>
                </c:pt>
                <c:pt idx="3177">
                  <c:v>-0.1477</c:v>
                </c:pt>
                <c:pt idx="3178">
                  <c:v>-0.14766000000000001</c:v>
                </c:pt>
                <c:pt idx="3179">
                  <c:v>-0.14760999999999999</c:v>
                </c:pt>
                <c:pt idx="3180">
                  <c:v>-0.14756</c:v>
                </c:pt>
                <c:pt idx="3181">
                  <c:v>-0.14751</c:v>
                </c:pt>
                <c:pt idx="3182">
                  <c:v>-0.14745</c:v>
                </c:pt>
                <c:pt idx="3183">
                  <c:v>-0.14738999999999999</c:v>
                </c:pt>
                <c:pt idx="3184">
                  <c:v>-0.14732999999999999</c:v>
                </c:pt>
                <c:pt idx="3185">
                  <c:v>-0.14727999999999999</c:v>
                </c:pt>
                <c:pt idx="3186">
                  <c:v>-0.14724000000000001</c:v>
                </c:pt>
                <c:pt idx="3187">
                  <c:v>-0.14718999999999999</c:v>
                </c:pt>
                <c:pt idx="3188">
                  <c:v>-0.14715</c:v>
                </c:pt>
                <c:pt idx="3189">
                  <c:v>-0.14710000000000001</c:v>
                </c:pt>
                <c:pt idx="3190">
                  <c:v>-0.14704</c:v>
                </c:pt>
                <c:pt idx="3191">
                  <c:v>-0.14701</c:v>
                </c:pt>
                <c:pt idx="3192">
                  <c:v>-0.14695</c:v>
                </c:pt>
                <c:pt idx="3193">
                  <c:v>-0.14691000000000001</c:v>
                </c:pt>
                <c:pt idx="3194">
                  <c:v>-0.14685999999999999</c:v>
                </c:pt>
                <c:pt idx="3195">
                  <c:v>-0.14681</c:v>
                </c:pt>
                <c:pt idx="3196">
                  <c:v>-0.14674999999999999</c:v>
                </c:pt>
                <c:pt idx="3197">
                  <c:v>-0.1467</c:v>
                </c:pt>
                <c:pt idx="3198">
                  <c:v>-0.14663999999999999</c:v>
                </c:pt>
                <c:pt idx="3199">
                  <c:v>-0.14657999999999999</c:v>
                </c:pt>
                <c:pt idx="3200">
                  <c:v>-0.14652999999999999</c:v>
                </c:pt>
                <c:pt idx="3201">
                  <c:v>-0.14648</c:v>
                </c:pt>
                <c:pt idx="3202">
                  <c:v>-0.14643</c:v>
                </c:pt>
                <c:pt idx="3203">
                  <c:v>-0.14637</c:v>
                </c:pt>
                <c:pt idx="3204">
                  <c:v>-0.14632000000000001</c:v>
                </c:pt>
                <c:pt idx="3205">
                  <c:v>-0.14627000000000001</c:v>
                </c:pt>
                <c:pt idx="3206">
                  <c:v>-0.14621000000000001</c:v>
                </c:pt>
                <c:pt idx="3207">
                  <c:v>-0.14618</c:v>
                </c:pt>
                <c:pt idx="3208">
                  <c:v>-0.14612</c:v>
                </c:pt>
                <c:pt idx="3209">
                  <c:v>-0.14607000000000001</c:v>
                </c:pt>
                <c:pt idx="3210">
                  <c:v>-0.14602000000000001</c:v>
                </c:pt>
                <c:pt idx="3211">
                  <c:v>-0.14596000000000001</c:v>
                </c:pt>
                <c:pt idx="3212">
                  <c:v>-0.14591000000000001</c:v>
                </c:pt>
                <c:pt idx="3213">
                  <c:v>-0.14585999999999999</c:v>
                </c:pt>
                <c:pt idx="3214">
                  <c:v>-0.14581</c:v>
                </c:pt>
                <c:pt idx="3215">
                  <c:v>-0.14574000000000001</c:v>
                </c:pt>
                <c:pt idx="3216">
                  <c:v>-0.14568999999999999</c:v>
                </c:pt>
                <c:pt idx="3217">
                  <c:v>-0.14563999999999999</c:v>
                </c:pt>
                <c:pt idx="3218">
                  <c:v>-0.14557999999999999</c:v>
                </c:pt>
                <c:pt idx="3219">
                  <c:v>-0.14552999999999999</c:v>
                </c:pt>
                <c:pt idx="3220">
                  <c:v>-0.14549000000000001</c:v>
                </c:pt>
                <c:pt idx="3221">
                  <c:v>-0.14544000000000001</c:v>
                </c:pt>
                <c:pt idx="3222">
                  <c:v>-0.14538000000000001</c:v>
                </c:pt>
                <c:pt idx="3223">
                  <c:v>-0.14535000000000001</c:v>
                </c:pt>
                <c:pt idx="3224">
                  <c:v>-0.14529</c:v>
                </c:pt>
                <c:pt idx="3225">
                  <c:v>-0.14524999999999999</c:v>
                </c:pt>
                <c:pt idx="3226">
                  <c:v>-0.1452</c:v>
                </c:pt>
                <c:pt idx="3227">
                  <c:v>-0.14515</c:v>
                </c:pt>
                <c:pt idx="3228">
                  <c:v>-0.14509</c:v>
                </c:pt>
                <c:pt idx="3229">
                  <c:v>-0.14504</c:v>
                </c:pt>
                <c:pt idx="3230">
                  <c:v>-0.14499000000000001</c:v>
                </c:pt>
                <c:pt idx="3231">
                  <c:v>-0.14494000000000001</c:v>
                </c:pt>
                <c:pt idx="3232">
                  <c:v>-0.14488000000000001</c:v>
                </c:pt>
                <c:pt idx="3233">
                  <c:v>-0.14482999999999999</c:v>
                </c:pt>
                <c:pt idx="3234">
                  <c:v>-0.14477999999999999</c:v>
                </c:pt>
                <c:pt idx="3235">
                  <c:v>-0.14473</c:v>
                </c:pt>
                <c:pt idx="3236">
                  <c:v>-0.14469000000000001</c:v>
                </c:pt>
                <c:pt idx="3237">
                  <c:v>-0.14463000000000001</c:v>
                </c:pt>
                <c:pt idx="3238">
                  <c:v>-0.14457999999999999</c:v>
                </c:pt>
                <c:pt idx="3239">
                  <c:v>-0.14454</c:v>
                </c:pt>
                <c:pt idx="3240">
                  <c:v>-0.14449000000000001</c:v>
                </c:pt>
                <c:pt idx="3241">
                  <c:v>-0.14445</c:v>
                </c:pt>
                <c:pt idx="3242">
                  <c:v>-0.1444</c:v>
                </c:pt>
                <c:pt idx="3243">
                  <c:v>-0.14434</c:v>
                </c:pt>
                <c:pt idx="3244">
                  <c:v>-0.14429</c:v>
                </c:pt>
                <c:pt idx="3245">
                  <c:v>-0.14424000000000001</c:v>
                </c:pt>
                <c:pt idx="3246">
                  <c:v>-0.14416999999999999</c:v>
                </c:pt>
                <c:pt idx="3247">
                  <c:v>-0.14412</c:v>
                </c:pt>
                <c:pt idx="3248">
                  <c:v>-0.14407</c:v>
                </c:pt>
                <c:pt idx="3249">
                  <c:v>-0.14401</c:v>
                </c:pt>
                <c:pt idx="3250">
                  <c:v>-0.14396</c:v>
                </c:pt>
                <c:pt idx="3251">
                  <c:v>-0.14391000000000001</c:v>
                </c:pt>
                <c:pt idx="3252">
                  <c:v>-0.14387</c:v>
                </c:pt>
                <c:pt idx="3253">
                  <c:v>-0.14382</c:v>
                </c:pt>
                <c:pt idx="3254">
                  <c:v>-0.14377999999999999</c:v>
                </c:pt>
                <c:pt idx="3255">
                  <c:v>-0.14371999999999999</c:v>
                </c:pt>
                <c:pt idx="3256">
                  <c:v>-0.14369000000000001</c:v>
                </c:pt>
                <c:pt idx="3257">
                  <c:v>-0.14363000000000001</c:v>
                </c:pt>
                <c:pt idx="3258">
                  <c:v>-0.14359</c:v>
                </c:pt>
                <c:pt idx="3259">
                  <c:v>-0.14354</c:v>
                </c:pt>
                <c:pt idx="3260">
                  <c:v>-0.14349000000000001</c:v>
                </c:pt>
                <c:pt idx="3261">
                  <c:v>-0.14344000000000001</c:v>
                </c:pt>
                <c:pt idx="3262">
                  <c:v>-0.14338000000000001</c:v>
                </c:pt>
                <c:pt idx="3263">
                  <c:v>-0.14333000000000001</c:v>
                </c:pt>
                <c:pt idx="3264">
                  <c:v>-0.14327999999999999</c:v>
                </c:pt>
                <c:pt idx="3265">
                  <c:v>-0.14321999999999999</c:v>
                </c:pt>
                <c:pt idx="3266">
                  <c:v>-0.14316999999999999</c:v>
                </c:pt>
                <c:pt idx="3267">
                  <c:v>-0.14313000000000001</c:v>
                </c:pt>
                <c:pt idx="3268">
                  <c:v>-0.14308000000000001</c:v>
                </c:pt>
                <c:pt idx="3269">
                  <c:v>-0.14304</c:v>
                </c:pt>
                <c:pt idx="3270">
                  <c:v>-0.14299000000000001</c:v>
                </c:pt>
                <c:pt idx="3271">
                  <c:v>-0.14294999999999999</c:v>
                </c:pt>
                <c:pt idx="3272">
                  <c:v>-0.14291000000000001</c:v>
                </c:pt>
                <c:pt idx="3273">
                  <c:v>-0.14285999999999999</c:v>
                </c:pt>
                <c:pt idx="3274">
                  <c:v>-0.14282</c:v>
                </c:pt>
                <c:pt idx="3275">
                  <c:v>-0.14276</c:v>
                </c:pt>
                <c:pt idx="3276">
                  <c:v>-0.14271</c:v>
                </c:pt>
                <c:pt idx="3277">
                  <c:v>-0.14266000000000001</c:v>
                </c:pt>
                <c:pt idx="3278">
                  <c:v>-0.14260999999999999</c:v>
                </c:pt>
                <c:pt idx="3279">
                  <c:v>-0.14255000000000001</c:v>
                </c:pt>
                <c:pt idx="3280">
                  <c:v>-0.14249999999999999</c:v>
                </c:pt>
                <c:pt idx="3281">
                  <c:v>-0.14244999999999999</c:v>
                </c:pt>
                <c:pt idx="3282">
                  <c:v>-0.14238999999999999</c:v>
                </c:pt>
                <c:pt idx="3283">
                  <c:v>-0.14235</c:v>
                </c:pt>
                <c:pt idx="3284">
                  <c:v>-0.14230000000000001</c:v>
                </c:pt>
                <c:pt idx="3285">
                  <c:v>-0.14226</c:v>
                </c:pt>
                <c:pt idx="3286">
                  <c:v>-0.14221</c:v>
                </c:pt>
                <c:pt idx="3287">
                  <c:v>-0.14216999999999999</c:v>
                </c:pt>
                <c:pt idx="3288">
                  <c:v>-0.14213000000000001</c:v>
                </c:pt>
                <c:pt idx="3289">
                  <c:v>-0.14208000000000001</c:v>
                </c:pt>
                <c:pt idx="3290">
                  <c:v>-0.14204</c:v>
                </c:pt>
                <c:pt idx="3291">
                  <c:v>-0.14199000000000001</c:v>
                </c:pt>
                <c:pt idx="3292">
                  <c:v>-0.14193</c:v>
                </c:pt>
                <c:pt idx="3293">
                  <c:v>-0.14188000000000001</c:v>
                </c:pt>
                <c:pt idx="3294">
                  <c:v>-0.14183000000000001</c:v>
                </c:pt>
                <c:pt idx="3295">
                  <c:v>-0.14177999999999999</c:v>
                </c:pt>
                <c:pt idx="3296">
                  <c:v>-0.14172000000000001</c:v>
                </c:pt>
                <c:pt idx="3297">
                  <c:v>-0.14168</c:v>
                </c:pt>
                <c:pt idx="3298">
                  <c:v>-0.14163000000000001</c:v>
                </c:pt>
                <c:pt idx="3299">
                  <c:v>-0.14158999999999999</c:v>
                </c:pt>
                <c:pt idx="3300">
                  <c:v>-0.14154</c:v>
                </c:pt>
                <c:pt idx="3301">
                  <c:v>-0.14149999999999999</c:v>
                </c:pt>
                <c:pt idx="3302">
                  <c:v>-0.14146</c:v>
                </c:pt>
                <c:pt idx="3303">
                  <c:v>-0.14141000000000001</c:v>
                </c:pt>
                <c:pt idx="3304">
                  <c:v>-0.14137</c:v>
                </c:pt>
                <c:pt idx="3305">
                  <c:v>-0.14130999999999999</c:v>
                </c:pt>
                <c:pt idx="3306">
                  <c:v>-0.14127000000000001</c:v>
                </c:pt>
                <c:pt idx="3307">
                  <c:v>-0.14122000000000001</c:v>
                </c:pt>
                <c:pt idx="3308">
                  <c:v>-0.14118</c:v>
                </c:pt>
                <c:pt idx="3309">
                  <c:v>-0.14113000000000001</c:v>
                </c:pt>
                <c:pt idx="3310">
                  <c:v>-0.14108000000000001</c:v>
                </c:pt>
                <c:pt idx="3311">
                  <c:v>-0.14101</c:v>
                </c:pt>
                <c:pt idx="3312">
                  <c:v>-0.14096</c:v>
                </c:pt>
                <c:pt idx="3313">
                  <c:v>-0.14091000000000001</c:v>
                </c:pt>
                <c:pt idx="3314">
                  <c:v>-0.14087</c:v>
                </c:pt>
                <c:pt idx="3315">
                  <c:v>-0.14080999999999999</c:v>
                </c:pt>
                <c:pt idx="3316">
                  <c:v>-0.14077000000000001</c:v>
                </c:pt>
                <c:pt idx="3317">
                  <c:v>-0.14072000000000001</c:v>
                </c:pt>
                <c:pt idx="3318">
                  <c:v>-0.14066999999999999</c:v>
                </c:pt>
                <c:pt idx="3319">
                  <c:v>-0.14063000000000001</c:v>
                </c:pt>
                <c:pt idx="3320">
                  <c:v>-0.14058000000000001</c:v>
                </c:pt>
                <c:pt idx="3321">
                  <c:v>-0.14054</c:v>
                </c:pt>
                <c:pt idx="3322">
                  <c:v>-0.14047999999999999</c:v>
                </c:pt>
                <c:pt idx="3323">
                  <c:v>-0.14043</c:v>
                </c:pt>
                <c:pt idx="3324">
                  <c:v>-0.14038</c:v>
                </c:pt>
                <c:pt idx="3325">
                  <c:v>-0.14033000000000001</c:v>
                </c:pt>
                <c:pt idx="3326">
                  <c:v>-0.14027000000000001</c:v>
                </c:pt>
                <c:pt idx="3327">
                  <c:v>-0.14021</c:v>
                </c:pt>
                <c:pt idx="3328">
                  <c:v>-0.14016000000000001</c:v>
                </c:pt>
                <c:pt idx="3329">
                  <c:v>-0.1401</c:v>
                </c:pt>
                <c:pt idx="3330">
                  <c:v>-0.14005999999999999</c:v>
                </c:pt>
                <c:pt idx="3331">
                  <c:v>-0.14001</c:v>
                </c:pt>
                <c:pt idx="3332">
                  <c:v>-0.13997000000000001</c:v>
                </c:pt>
                <c:pt idx="3333">
                  <c:v>-0.13991999999999999</c:v>
                </c:pt>
                <c:pt idx="3334">
                  <c:v>-0.13988</c:v>
                </c:pt>
                <c:pt idx="3335">
                  <c:v>-0.13983000000000001</c:v>
                </c:pt>
                <c:pt idx="3336">
                  <c:v>-0.13979</c:v>
                </c:pt>
                <c:pt idx="3337">
                  <c:v>-0.13972999999999999</c:v>
                </c:pt>
                <c:pt idx="3338">
                  <c:v>-0.13969000000000001</c:v>
                </c:pt>
                <c:pt idx="3339">
                  <c:v>-0.13963999999999999</c:v>
                </c:pt>
                <c:pt idx="3340">
                  <c:v>-0.1396</c:v>
                </c:pt>
                <c:pt idx="3341">
                  <c:v>-0.13955000000000001</c:v>
                </c:pt>
                <c:pt idx="3342">
                  <c:v>-0.13950000000000001</c:v>
                </c:pt>
                <c:pt idx="3343">
                  <c:v>-0.13944000000000001</c:v>
                </c:pt>
                <c:pt idx="3344">
                  <c:v>-0.13938999999999999</c:v>
                </c:pt>
                <c:pt idx="3345">
                  <c:v>-0.13933999999999999</c:v>
                </c:pt>
                <c:pt idx="3346">
                  <c:v>-0.13930000000000001</c:v>
                </c:pt>
                <c:pt idx="3347">
                  <c:v>-0.13925000000000001</c:v>
                </c:pt>
                <c:pt idx="3348">
                  <c:v>-0.13921</c:v>
                </c:pt>
                <c:pt idx="3349">
                  <c:v>-0.13916999999999999</c:v>
                </c:pt>
                <c:pt idx="3350">
                  <c:v>-0.13911000000000001</c:v>
                </c:pt>
                <c:pt idx="3351">
                  <c:v>-0.13907</c:v>
                </c:pt>
                <c:pt idx="3352">
                  <c:v>-0.13904</c:v>
                </c:pt>
                <c:pt idx="3353">
                  <c:v>-0.13897999999999999</c:v>
                </c:pt>
                <c:pt idx="3354">
                  <c:v>-0.13894000000000001</c:v>
                </c:pt>
                <c:pt idx="3355">
                  <c:v>-0.13889000000000001</c:v>
                </c:pt>
                <c:pt idx="3356">
                  <c:v>-0.13885</c:v>
                </c:pt>
                <c:pt idx="3357">
                  <c:v>-0.13880000000000001</c:v>
                </c:pt>
                <c:pt idx="3358">
                  <c:v>-0.13875000000000001</c:v>
                </c:pt>
                <c:pt idx="3359">
                  <c:v>-0.13869000000000001</c:v>
                </c:pt>
                <c:pt idx="3360">
                  <c:v>-0.13864000000000001</c:v>
                </c:pt>
                <c:pt idx="3361">
                  <c:v>-0.13858999999999999</c:v>
                </c:pt>
                <c:pt idx="3362">
                  <c:v>-0.13852999999999999</c:v>
                </c:pt>
                <c:pt idx="3363">
                  <c:v>-0.13850000000000001</c:v>
                </c:pt>
                <c:pt idx="3364">
                  <c:v>-0.13844000000000001</c:v>
                </c:pt>
                <c:pt idx="3365">
                  <c:v>-0.1384</c:v>
                </c:pt>
                <c:pt idx="3366">
                  <c:v>-0.13836000000000001</c:v>
                </c:pt>
                <c:pt idx="3367">
                  <c:v>-0.13830999999999999</c:v>
                </c:pt>
                <c:pt idx="3368">
                  <c:v>-0.13827</c:v>
                </c:pt>
                <c:pt idx="3369">
                  <c:v>-0.13822999999999999</c:v>
                </c:pt>
                <c:pt idx="3370">
                  <c:v>-0.13818</c:v>
                </c:pt>
                <c:pt idx="3371">
                  <c:v>-0.13814000000000001</c:v>
                </c:pt>
                <c:pt idx="3372">
                  <c:v>-0.13808999999999999</c:v>
                </c:pt>
                <c:pt idx="3373">
                  <c:v>-0.13803000000000001</c:v>
                </c:pt>
                <c:pt idx="3374">
                  <c:v>-0.13797999999999999</c:v>
                </c:pt>
                <c:pt idx="3375">
                  <c:v>-0.13793</c:v>
                </c:pt>
                <c:pt idx="3376">
                  <c:v>-0.13789000000000001</c:v>
                </c:pt>
                <c:pt idx="3377">
                  <c:v>-0.13783999999999999</c:v>
                </c:pt>
                <c:pt idx="3378">
                  <c:v>-0.13778000000000001</c:v>
                </c:pt>
                <c:pt idx="3379">
                  <c:v>-0.13774</c:v>
                </c:pt>
                <c:pt idx="3380">
                  <c:v>-0.13769999999999999</c:v>
                </c:pt>
                <c:pt idx="3381">
                  <c:v>-0.13766999999999999</c:v>
                </c:pt>
                <c:pt idx="3382">
                  <c:v>-0.13761000000000001</c:v>
                </c:pt>
                <c:pt idx="3383">
                  <c:v>-0.13757</c:v>
                </c:pt>
                <c:pt idx="3384">
                  <c:v>-0.13753000000000001</c:v>
                </c:pt>
                <c:pt idx="3385">
                  <c:v>-0.13749</c:v>
                </c:pt>
                <c:pt idx="3386">
                  <c:v>-0.13744000000000001</c:v>
                </c:pt>
                <c:pt idx="3387">
                  <c:v>-0.13739999999999999</c:v>
                </c:pt>
                <c:pt idx="3388">
                  <c:v>-0.13735</c:v>
                </c:pt>
                <c:pt idx="3389">
                  <c:v>-0.13730000000000001</c:v>
                </c:pt>
                <c:pt idx="3390">
                  <c:v>-0.13724</c:v>
                </c:pt>
                <c:pt idx="3391">
                  <c:v>-0.13719000000000001</c:v>
                </c:pt>
                <c:pt idx="3392">
                  <c:v>-0.13714000000000001</c:v>
                </c:pt>
                <c:pt idx="3393">
                  <c:v>-0.13708999999999999</c:v>
                </c:pt>
                <c:pt idx="3394">
                  <c:v>-0.13705000000000001</c:v>
                </c:pt>
                <c:pt idx="3395">
                  <c:v>-0.13699</c:v>
                </c:pt>
                <c:pt idx="3396">
                  <c:v>-0.13694999999999999</c:v>
                </c:pt>
                <c:pt idx="3397">
                  <c:v>-0.13689999999999999</c:v>
                </c:pt>
                <c:pt idx="3398">
                  <c:v>-0.13685</c:v>
                </c:pt>
                <c:pt idx="3399">
                  <c:v>-0.13680999999999999</c:v>
                </c:pt>
                <c:pt idx="3400">
                  <c:v>-0.13675999999999999</c:v>
                </c:pt>
                <c:pt idx="3401">
                  <c:v>-0.13672000000000001</c:v>
                </c:pt>
                <c:pt idx="3402">
                  <c:v>-0.13666</c:v>
                </c:pt>
                <c:pt idx="3403">
                  <c:v>-0.13661000000000001</c:v>
                </c:pt>
                <c:pt idx="3404">
                  <c:v>-0.13655999999999999</c:v>
                </c:pt>
                <c:pt idx="3405">
                  <c:v>-0.13650999999999999</c:v>
                </c:pt>
                <c:pt idx="3406">
                  <c:v>-0.13644999999999999</c:v>
                </c:pt>
                <c:pt idx="3407">
                  <c:v>-0.13639999999999999</c:v>
                </c:pt>
                <c:pt idx="3408">
                  <c:v>-0.13633000000000001</c:v>
                </c:pt>
                <c:pt idx="3409">
                  <c:v>-0.13628000000000001</c:v>
                </c:pt>
                <c:pt idx="3410">
                  <c:v>-0.13624</c:v>
                </c:pt>
                <c:pt idx="3411">
                  <c:v>-0.13619000000000001</c:v>
                </c:pt>
                <c:pt idx="3412">
                  <c:v>-0.13614999999999999</c:v>
                </c:pt>
                <c:pt idx="3413">
                  <c:v>-0.1361</c:v>
                </c:pt>
                <c:pt idx="3414">
                  <c:v>-0.13605999999999999</c:v>
                </c:pt>
                <c:pt idx="3415">
                  <c:v>-0.13600999999999999</c:v>
                </c:pt>
                <c:pt idx="3416">
                  <c:v>-0.13597000000000001</c:v>
                </c:pt>
                <c:pt idx="3417">
                  <c:v>-0.13591</c:v>
                </c:pt>
                <c:pt idx="3418">
                  <c:v>-0.13586999999999999</c:v>
                </c:pt>
                <c:pt idx="3419">
                  <c:v>-0.13582</c:v>
                </c:pt>
                <c:pt idx="3420">
                  <c:v>-0.13578000000000001</c:v>
                </c:pt>
                <c:pt idx="3421">
                  <c:v>-0.13572999999999999</c:v>
                </c:pt>
                <c:pt idx="3422">
                  <c:v>-0.13568</c:v>
                </c:pt>
                <c:pt idx="3423">
                  <c:v>-0.13561999999999999</c:v>
                </c:pt>
                <c:pt idx="3424">
                  <c:v>-0.13557</c:v>
                </c:pt>
                <c:pt idx="3425">
                  <c:v>-0.13552</c:v>
                </c:pt>
                <c:pt idx="3426">
                  <c:v>-0.13547999999999999</c:v>
                </c:pt>
                <c:pt idx="3427">
                  <c:v>-0.13542999999999999</c:v>
                </c:pt>
                <c:pt idx="3428">
                  <c:v>-0.13539000000000001</c:v>
                </c:pt>
                <c:pt idx="3429">
                  <c:v>-0.13535</c:v>
                </c:pt>
                <c:pt idx="3430">
                  <c:v>-0.13528999999999999</c:v>
                </c:pt>
                <c:pt idx="3431">
                  <c:v>-0.13525000000000001</c:v>
                </c:pt>
                <c:pt idx="3432">
                  <c:v>-0.13522000000000001</c:v>
                </c:pt>
                <c:pt idx="3433">
                  <c:v>-0.13516</c:v>
                </c:pt>
                <c:pt idx="3434">
                  <c:v>-0.13511999999999999</c:v>
                </c:pt>
                <c:pt idx="3435">
                  <c:v>-0.13507</c:v>
                </c:pt>
                <c:pt idx="3436">
                  <c:v>-0.13503000000000001</c:v>
                </c:pt>
                <c:pt idx="3437">
                  <c:v>-0.13497999999999999</c:v>
                </c:pt>
                <c:pt idx="3438">
                  <c:v>-0.13492999999999999</c:v>
                </c:pt>
                <c:pt idx="3439">
                  <c:v>-0.13486999999999999</c:v>
                </c:pt>
                <c:pt idx="3440">
                  <c:v>-0.13482</c:v>
                </c:pt>
                <c:pt idx="3441">
                  <c:v>-0.13477</c:v>
                </c:pt>
                <c:pt idx="3442">
                  <c:v>-0.13471</c:v>
                </c:pt>
                <c:pt idx="3443">
                  <c:v>-0.13467000000000001</c:v>
                </c:pt>
                <c:pt idx="3444">
                  <c:v>-0.13461999999999999</c:v>
                </c:pt>
                <c:pt idx="3445">
                  <c:v>-0.13458000000000001</c:v>
                </c:pt>
                <c:pt idx="3446">
                  <c:v>-0.13453999999999999</c:v>
                </c:pt>
                <c:pt idx="3447">
                  <c:v>-0.13449</c:v>
                </c:pt>
                <c:pt idx="3448">
                  <c:v>-0.13444999999999999</c:v>
                </c:pt>
                <c:pt idx="3449">
                  <c:v>-0.13439999999999999</c:v>
                </c:pt>
                <c:pt idx="3450">
                  <c:v>-0.13436000000000001</c:v>
                </c:pt>
                <c:pt idx="3451">
                  <c:v>-0.13431000000000001</c:v>
                </c:pt>
                <c:pt idx="3452">
                  <c:v>-0.13427</c:v>
                </c:pt>
                <c:pt idx="3453">
                  <c:v>-0.13421</c:v>
                </c:pt>
                <c:pt idx="3454">
                  <c:v>-0.13416</c:v>
                </c:pt>
                <c:pt idx="3455">
                  <c:v>-0.13411000000000001</c:v>
                </c:pt>
                <c:pt idx="3456">
                  <c:v>-0.13406000000000001</c:v>
                </c:pt>
                <c:pt idx="3457">
                  <c:v>-0.13400000000000001</c:v>
                </c:pt>
                <c:pt idx="3458">
                  <c:v>-0.13396</c:v>
                </c:pt>
                <c:pt idx="3459">
                  <c:v>-0.13391</c:v>
                </c:pt>
                <c:pt idx="3460">
                  <c:v>-0.13386999999999999</c:v>
                </c:pt>
                <c:pt idx="3461">
                  <c:v>-0.13383</c:v>
                </c:pt>
                <c:pt idx="3462">
                  <c:v>-0.13378000000000001</c:v>
                </c:pt>
                <c:pt idx="3463">
                  <c:v>-0.13374</c:v>
                </c:pt>
                <c:pt idx="3464">
                  <c:v>-0.13370000000000001</c:v>
                </c:pt>
                <c:pt idx="3465">
                  <c:v>-0.13366</c:v>
                </c:pt>
                <c:pt idx="3466">
                  <c:v>-0.13361000000000001</c:v>
                </c:pt>
                <c:pt idx="3467">
                  <c:v>-0.13356999999999999</c:v>
                </c:pt>
                <c:pt idx="3468">
                  <c:v>-0.13352</c:v>
                </c:pt>
                <c:pt idx="3469">
                  <c:v>-0.13346</c:v>
                </c:pt>
                <c:pt idx="3470">
                  <c:v>-0.13341</c:v>
                </c:pt>
                <c:pt idx="3471">
                  <c:v>-0.13336000000000001</c:v>
                </c:pt>
                <c:pt idx="3472">
                  <c:v>-0.1333</c:v>
                </c:pt>
                <c:pt idx="3473">
                  <c:v>-0.13325000000000001</c:v>
                </c:pt>
                <c:pt idx="3474">
                  <c:v>-0.13320000000000001</c:v>
                </c:pt>
                <c:pt idx="3475">
                  <c:v>-0.13316</c:v>
                </c:pt>
                <c:pt idx="3476">
                  <c:v>-0.13311000000000001</c:v>
                </c:pt>
                <c:pt idx="3477">
                  <c:v>-0.13306999999999999</c:v>
                </c:pt>
                <c:pt idx="3478">
                  <c:v>-0.13302</c:v>
                </c:pt>
                <c:pt idx="3479">
                  <c:v>-0.13297999999999999</c:v>
                </c:pt>
                <c:pt idx="3480">
                  <c:v>-0.13294</c:v>
                </c:pt>
                <c:pt idx="3481">
                  <c:v>-0.13288</c:v>
                </c:pt>
                <c:pt idx="3482">
                  <c:v>-0.13284000000000001</c:v>
                </c:pt>
                <c:pt idx="3483">
                  <c:v>-0.13278999999999999</c:v>
                </c:pt>
                <c:pt idx="3484">
                  <c:v>-0.13274</c:v>
                </c:pt>
                <c:pt idx="3485">
                  <c:v>-0.13269</c:v>
                </c:pt>
                <c:pt idx="3486">
                  <c:v>-0.13263</c:v>
                </c:pt>
                <c:pt idx="3487">
                  <c:v>-0.13258</c:v>
                </c:pt>
                <c:pt idx="3488">
                  <c:v>-0.13253999999999999</c:v>
                </c:pt>
                <c:pt idx="3489">
                  <c:v>-0.13249</c:v>
                </c:pt>
                <c:pt idx="3490">
                  <c:v>-0.13245000000000001</c:v>
                </c:pt>
                <c:pt idx="3491">
                  <c:v>-0.13239999999999999</c:v>
                </c:pt>
                <c:pt idx="3492">
                  <c:v>-0.13236000000000001</c:v>
                </c:pt>
                <c:pt idx="3493">
                  <c:v>-0.13231999999999999</c:v>
                </c:pt>
                <c:pt idx="3494">
                  <c:v>-0.13228000000000001</c:v>
                </c:pt>
                <c:pt idx="3495">
                  <c:v>-0.13222</c:v>
                </c:pt>
                <c:pt idx="3496">
                  <c:v>-0.13219</c:v>
                </c:pt>
                <c:pt idx="3497">
                  <c:v>-0.13214999999999999</c:v>
                </c:pt>
                <c:pt idx="3498">
                  <c:v>-0.13211000000000001</c:v>
                </c:pt>
                <c:pt idx="3499">
                  <c:v>-0.13205</c:v>
                </c:pt>
                <c:pt idx="3500">
                  <c:v>-0.13200000000000001</c:v>
                </c:pt>
                <c:pt idx="3501">
                  <c:v>-0.13195999999999999</c:v>
                </c:pt>
                <c:pt idx="3502">
                  <c:v>-0.13191</c:v>
                </c:pt>
                <c:pt idx="3503">
                  <c:v>-0.13186</c:v>
                </c:pt>
                <c:pt idx="3504">
                  <c:v>-0.1318</c:v>
                </c:pt>
                <c:pt idx="3505">
                  <c:v>-0.13175000000000001</c:v>
                </c:pt>
                <c:pt idx="3506">
                  <c:v>-0.13170999999999999</c:v>
                </c:pt>
                <c:pt idx="3507">
                  <c:v>-0.13166</c:v>
                </c:pt>
                <c:pt idx="3508">
                  <c:v>-0.13161999999999999</c:v>
                </c:pt>
                <c:pt idx="3509">
                  <c:v>-0.13158</c:v>
                </c:pt>
                <c:pt idx="3510">
                  <c:v>-0.13153000000000001</c:v>
                </c:pt>
                <c:pt idx="3511">
                  <c:v>-0.13149</c:v>
                </c:pt>
                <c:pt idx="3512">
                  <c:v>-0.13145000000000001</c:v>
                </c:pt>
                <c:pt idx="3513">
                  <c:v>-0.13139000000000001</c:v>
                </c:pt>
                <c:pt idx="3514">
                  <c:v>-0.13136</c:v>
                </c:pt>
                <c:pt idx="3515">
                  <c:v>-0.1313</c:v>
                </c:pt>
                <c:pt idx="3516">
                  <c:v>-0.13125000000000001</c:v>
                </c:pt>
                <c:pt idx="3517">
                  <c:v>-0.13120000000000001</c:v>
                </c:pt>
                <c:pt idx="3518">
                  <c:v>-0.13114000000000001</c:v>
                </c:pt>
                <c:pt idx="3519">
                  <c:v>-0.13109000000000001</c:v>
                </c:pt>
                <c:pt idx="3520">
                  <c:v>-0.13103999999999999</c:v>
                </c:pt>
                <c:pt idx="3521">
                  <c:v>-0.13099</c:v>
                </c:pt>
                <c:pt idx="3522">
                  <c:v>-0.13092999999999999</c:v>
                </c:pt>
                <c:pt idx="3523">
                  <c:v>-0.13088</c:v>
                </c:pt>
                <c:pt idx="3524">
                  <c:v>-0.13084000000000001</c:v>
                </c:pt>
                <c:pt idx="3525">
                  <c:v>-0.13078999999999999</c:v>
                </c:pt>
                <c:pt idx="3526">
                  <c:v>-0.13075000000000001</c:v>
                </c:pt>
                <c:pt idx="3527">
                  <c:v>-0.13070000000000001</c:v>
                </c:pt>
                <c:pt idx="3528">
                  <c:v>-0.13064000000000001</c:v>
                </c:pt>
                <c:pt idx="3529">
                  <c:v>-0.13059999999999999</c:v>
                </c:pt>
                <c:pt idx="3530">
                  <c:v>-0.13055</c:v>
                </c:pt>
                <c:pt idx="3531">
                  <c:v>-0.13050999999999999</c:v>
                </c:pt>
                <c:pt idx="3532">
                  <c:v>-0.13045999999999999</c:v>
                </c:pt>
                <c:pt idx="3533">
                  <c:v>-0.13041</c:v>
                </c:pt>
                <c:pt idx="3534">
                  <c:v>-0.13034999999999999</c:v>
                </c:pt>
                <c:pt idx="3535">
                  <c:v>-0.1303</c:v>
                </c:pt>
                <c:pt idx="3536">
                  <c:v>-0.13025</c:v>
                </c:pt>
                <c:pt idx="3537">
                  <c:v>-0.13020000000000001</c:v>
                </c:pt>
                <c:pt idx="3538">
                  <c:v>-0.13014000000000001</c:v>
                </c:pt>
                <c:pt idx="3539">
                  <c:v>-0.13009999999999999</c:v>
                </c:pt>
                <c:pt idx="3540">
                  <c:v>-0.13005</c:v>
                </c:pt>
                <c:pt idx="3541">
                  <c:v>-0.13000999999999999</c:v>
                </c:pt>
                <c:pt idx="3542">
                  <c:v>-0.12995999999999999</c:v>
                </c:pt>
                <c:pt idx="3543">
                  <c:v>-0.12992000000000001</c:v>
                </c:pt>
                <c:pt idx="3544">
                  <c:v>-0.12988</c:v>
                </c:pt>
                <c:pt idx="3545">
                  <c:v>-0.12983</c:v>
                </c:pt>
                <c:pt idx="3546">
                  <c:v>-0.12978999999999999</c:v>
                </c:pt>
                <c:pt idx="3547">
                  <c:v>-0.12973999999999999</c:v>
                </c:pt>
                <c:pt idx="3548">
                  <c:v>-0.12970000000000001</c:v>
                </c:pt>
                <c:pt idx="3549">
                  <c:v>-0.12964000000000001</c:v>
                </c:pt>
                <c:pt idx="3550">
                  <c:v>-0.12959000000000001</c:v>
                </c:pt>
                <c:pt idx="3551">
                  <c:v>-0.12953999999999999</c:v>
                </c:pt>
                <c:pt idx="3552">
                  <c:v>-0.12948000000000001</c:v>
                </c:pt>
                <c:pt idx="3553">
                  <c:v>-0.12942999999999999</c:v>
                </c:pt>
                <c:pt idx="3554">
                  <c:v>-0.12939000000000001</c:v>
                </c:pt>
                <c:pt idx="3555">
                  <c:v>-0.12934000000000001</c:v>
                </c:pt>
                <c:pt idx="3556">
                  <c:v>-0.1293</c:v>
                </c:pt>
                <c:pt idx="3557">
                  <c:v>-0.12926000000000001</c:v>
                </c:pt>
                <c:pt idx="3558">
                  <c:v>-0.12922</c:v>
                </c:pt>
                <c:pt idx="3559">
                  <c:v>-0.12917000000000001</c:v>
                </c:pt>
                <c:pt idx="3560">
                  <c:v>-0.12912999999999999</c:v>
                </c:pt>
                <c:pt idx="3561">
                  <c:v>-0.12909000000000001</c:v>
                </c:pt>
                <c:pt idx="3562">
                  <c:v>-0.12903999999999999</c:v>
                </c:pt>
                <c:pt idx="3563">
                  <c:v>-0.129</c:v>
                </c:pt>
                <c:pt idx="3564">
                  <c:v>-0.12894</c:v>
                </c:pt>
                <c:pt idx="3565">
                  <c:v>-0.12889</c:v>
                </c:pt>
                <c:pt idx="3566">
                  <c:v>-0.12884000000000001</c:v>
                </c:pt>
                <c:pt idx="3567">
                  <c:v>-0.1288</c:v>
                </c:pt>
                <c:pt idx="3568">
                  <c:v>-0.12875</c:v>
                </c:pt>
                <c:pt idx="3569">
                  <c:v>-0.12869</c:v>
                </c:pt>
                <c:pt idx="3570">
                  <c:v>-0.12864999999999999</c:v>
                </c:pt>
                <c:pt idx="3571">
                  <c:v>-0.12859999999999999</c:v>
                </c:pt>
                <c:pt idx="3572">
                  <c:v>-0.12856000000000001</c:v>
                </c:pt>
                <c:pt idx="3573">
                  <c:v>-0.12852</c:v>
                </c:pt>
                <c:pt idx="3574">
                  <c:v>-0.12848000000000001</c:v>
                </c:pt>
                <c:pt idx="3575">
                  <c:v>-0.12842999999999999</c:v>
                </c:pt>
                <c:pt idx="3576">
                  <c:v>-0.12839</c:v>
                </c:pt>
                <c:pt idx="3577">
                  <c:v>-0.12834999999999999</c:v>
                </c:pt>
                <c:pt idx="3578">
                  <c:v>-0.1283</c:v>
                </c:pt>
                <c:pt idx="3579">
                  <c:v>-0.12826000000000001</c:v>
                </c:pt>
                <c:pt idx="3580">
                  <c:v>-0.12820999999999999</c:v>
                </c:pt>
                <c:pt idx="3581">
                  <c:v>-0.12814999999999999</c:v>
                </c:pt>
                <c:pt idx="3582">
                  <c:v>-0.12809999999999999</c:v>
                </c:pt>
                <c:pt idx="3583">
                  <c:v>-0.12805</c:v>
                </c:pt>
                <c:pt idx="3584">
                  <c:v>-0.128</c:v>
                </c:pt>
                <c:pt idx="3585">
                  <c:v>-0.12795999999999999</c:v>
                </c:pt>
                <c:pt idx="3586">
                  <c:v>-0.12790000000000001</c:v>
                </c:pt>
                <c:pt idx="3587">
                  <c:v>-0.12786</c:v>
                </c:pt>
                <c:pt idx="3588">
                  <c:v>-0.12781000000000001</c:v>
                </c:pt>
                <c:pt idx="3589">
                  <c:v>-0.12776999999999999</c:v>
                </c:pt>
                <c:pt idx="3590">
                  <c:v>-0.12773000000000001</c:v>
                </c:pt>
                <c:pt idx="3591">
                  <c:v>-0.12767999999999999</c:v>
                </c:pt>
                <c:pt idx="3592">
                  <c:v>-0.12764</c:v>
                </c:pt>
                <c:pt idx="3593">
                  <c:v>-0.12759000000000001</c:v>
                </c:pt>
                <c:pt idx="3594">
                  <c:v>-0.12755</c:v>
                </c:pt>
                <c:pt idx="3595">
                  <c:v>-0.1275</c:v>
                </c:pt>
                <c:pt idx="3596">
                  <c:v>-0.12744</c:v>
                </c:pt>
                <c:pt idx="3597">
                  <c:v>-0.12739</c:v>
                </c:pt>
                <c:pt idx="3598">
                  <c:v>-0.12734000000000001</c:v>
                </c:pt>
                <c:pt idx="3599">
                  <c:v>-0.12728</c:v>
                </c:pt>
                <c:pt idx="3600">
                  <c:v>-0.12723000000000001</c:v>
                </c:pt>
                <c:pt idx="3601">
                  <c:v>-0.12719</c:v>
                </c:pt>
                <c:pt idx="3602">
                  <c:v>-0.12714</c:v>
                </c:pt>
                <c:pt idx="3603">
                  <c:v>-0.12709999999999999</c:v>
                </c:pt>
                <c:pt idx="3604">
                  <c:v>-0.12705</c:v>
                </c:pt>
                <c:pt idx="3605">
                  <c:v>-0.12701000000000001</c:v>
                </c:pt>
                <c:pt idx="3606">
                  <c:v>-0.12697</c:v>
                </c:pt>
                <c:pt idx="3607">
                  <c:v>-0.12692000000000001</c:v>
                </c:pt>
                <c:pt idx="3608">
                  <c:v>-0.12687999999999999</c:v>
                </c:pt>
                <c:pt idx="3609">
                  <c:v>-0.12684000000000001</c:v>
                </c:pt>
                <c:pt idx="3610">
                  <c:v>-0.12678</c:v>
                </c:pt>
                <c:pt idx="3611">
                  <c:v>-0.12673999999999999</c:v>
                </c:pt>
                <c:pt idx="3612">
                  <c:v>-0.12669</c:v>
                </c:pt>
                <c:pt idx="3613">
                  <c:v>-0.12664</c:v>
                </c:pt>
                <c:pt idx="3614">
                  <c:v>-0.12659999999999999</c:v>
                </c:pt>
                <c:pt idx="3615">
                  <c:v>-0.12655</c:v>
                </c:pt>
                <c:pt idx="3616">
                  <c:v>-0.12648999999999999</c:v>
                </c:pt>
                <c:pt idx="3617">
                  <c:v>-0.12645000000000001</c:v>
                </c:pt>
                <c:pt idx="3618">
                  <c:v>-0.12640000000000001</c:v>
                </c:pt>
                <c:pt idx="3619">
                  <c:v>-0.12636</c:v>
                </c:pt>
                <c:pt idx="3620">
                  <c:v>-0.12631999999999999</c:v>
                </c:pt>
                <c:pt idx="3621">
                  <c:v>-0.12628</c:v>
                </c:pt>
                <c:pt idx="3622">
                  <c:v>-0.12623999999999999</c:v>
                </c:pt>
                <c:pt idx="3623">
                  <c:v>-0.12619</c:v>
                </c:pt>
                <c:pt idx="3624">
                  <c:v>-0.12615000000000001</c:v>
                </c:pt>
                <c:pt idx="3625">
                  <c:v>-0.12611</c:v>
                </c:pt>
                <c:pt idx="3626">
                  <c:v>-0.12606999999999999</c:v>
                </c:pt>
                <c:pt idx="3627">
                  <c:v>-0.12603</c:v>
                </c:pt>
                <c:pt idx="3628">
                  <c:v>-0.12598000000000001</c:v>
                </c:pt>
                <c:pt idx="3629">
                  <c:v>-0.12592999999999999</c:v>
                </c:pt>
                <c:pt idx="3630">
                  <c:v>-0.12587999999999999</c:v>
                </c:pt>
                <c:pt idx="3631">
                  <c:v>-0.12584000000000001</c:v>
                </c:pt>
                <c:pt idx="3632">
                  <c:v>-0.12578</c:v>
                </c:pt>
                <c:pt idx="3633">
                  <c:v>-0.12573000000000001</c:v>
                </c:pt>
                <c:pt idx="3634">
                  <c:v>-0.12569</c:v>
                </c:pt>
                <c:pt idx="3635">
                  <c:v>-0.12564</c:v>
                </c:pt>
                <c:pt idx="3636">
                  <c:v>-0.12559999999999999</c:v>
                </c:pt>
                <c:pt idx="3637">
                  <c:v>-0.12556</c:v>
                </c:pt>
                <c:pt idx="3638">
                  <c:v>-0.12551000000000001</c:v>
                </c:pt>
                <c:pt idx="3639">
                  <c:v>-0.12547</c:v>
                </c:pt>
                <c:pt idx="3640">
                  <c:v>-0.12543000000000001</c:v>
                </c:pt>
                <c:pt idx="3641">
                  <c:v>-0.12537000000000001</c:v>
                </c:pt>
                <c:pt idx="3642">
                  <c:v>-0.12534000000000001</c:v>
                </c:pt>
                <c:pt idx="3643">
                  <c:v>-0.12528</c:v>
                </c:pt>
                <c:pt idx="3644">
                  <c:v>-0.12523999999999999</c:v>
                </c:pt>
                <c:pt idx="3645">
                  <c:v>-0.12519</c:v>
                </c:pt>
                <c:pt idx="3646">
                  <c:v>-0.12514</c:v>
                </c:pt>
                <c:pt idx="3647">
                  <c:v>-0.12508</c:v>
                </c:pt>
                <c:pt idx="3648">
                  <c:v>-0.12503</c:v>
                </c:pt>
                <c:pt idx="3649">
                  <c:v>-0.12497999999999999</c:v>
                </c:pt>
                <c:pt idx="3650">
                  <c:v>-0.12493</c:v>
                </c:pt>
                <c:pt idx="3651">
                  <c:v>-0.12489</c:v>
                </c:pt>
                <c:pt idx="3652">
                  <c:v>-0.12483</c:v>
                </c:pt>
                <c:pt idx="3653">
                  <c:v>-0.12479999999999999</c:v>
                </c:pt>
                <c:pt idx="3654">
                  <c:v>-0.12476</c:v>
                </c:pt>
                <c:pt idx="3655">
                  <c:v>-0.12470000000000001</c:v>
                </c:pt>
                <c:pt idx="3656">
                  <c:v>-0.12466000000000001</c:v>
                </c:pt>
                <c:pt idx="3657">
                  <c:v>-0.12461999999999999</c:v>
                </c:pt>
                <c:pt idx="3658">
                  <c:v>-0.12457</c:v>
                </c:pt>
                <c:pt idx="3659">
                  <c:v>-0.12453</c:v>
                </c:pt>
                <c:pt idx="3660">
                  <c:v>-0.12447999999999999</c:v>
                </c:pt>
                <c:pt idx="3661">
                  <c:v>-0.12443</c:v>
                </c:pt>
                <c:pt idx="3662">
                  <c:v>-0.12436999999999999</c:v>
                </c:pt>
                <c:pt idx="3663">
                  <c:v>-0.12432</c:v>
                </c:pt>
                <c:pt idx="3664">
                  <c:v>-0.12427000000000001</c:v>
                </c:pt>
                <c:pt idx="3665">
                  <c:v>-0.12422</c:v>
                </c:pt>
                <c:pt idx="3666">
                  <c:v>-0.12418</c:v>
                </c:pt>
                <c:pt idx="3667">
                  <c:v>-0.12411999999999999</c:v>
                </c:pt>
                <c:pt idx="3668">
                  <c:v>-0.12408</c:v>
                </c:pt>
                <c:pt idx="3669">
                  <c:v>-0.12404</c:v>
                </c:pt>
                <c:pt idx="3670">
                  <c:v>-0.12399</c:v>
                </c:pt>
                <c:pt idx="3671">
                  <c:v>-0.12395</c:v>
                </c:pt>
                <c:pt idx="3672">
                  <c:v>-0.12391000000000001</c:v>
                </c:pt>
                <c:pt idx="3673">
                  <c:v>-0.12386</c:v>
                </c:pt>
                <c:pt idx="3674">
                  <c:v>-0.12382</c:v>
                </c:pt>
                <c:pt idx="3675">
                  <c:v>-0.12377000000000001</c:v>
                </c:pt>
                <c:pt idx="3676">
                  <c:v>-0.12373000000000001</c:v>
                </c:pt>
                <c:pt idx="3677">
                  <c:v>-0.12368</c:v>
                </c:pt>
                <c:pt idx="3678">
                  <c:v>-0.12361999999999999</c:v>
                </c:pt>
                <c:pt idx="3679">
                  <c:v>-0.12357</c:v>
                </c:pt>
                <c:pt idx="3680">
                  <c:v>-0.12352</c:v>
                </c:pt>
                <c:pt idx="3681">
                  <c:v>-0.12346</c:v>
                </c:pt>
                <c:pt idx="3682">
                  <c:v>-0.12343</c:v>
                </c:pt>
                <c:pt idx="3683">
                  <c:v>-0.12336999999999999</c:v>
                </c:pt>
                <c:pt idx="3684">
                  <c:v>-0.12333</c:v>
                </c:pt>
                <c:pt idx="3685">
                  <c:v>-0.12329</c:v>
                </c:pt>
                <c:pt idx="3686">
                  <c:v>-0.12325</c:v>
                </c:pt>
                <c:pt idx="3687">
                  <c:v>-0.1232</c:v>
                </c:pt>
                <c:pt idx="3688">
                  <c:v>-0.12316000000000001</c:v>
                </c:pt>
                <c:pt idx="3689">
                  <c:v>-0.12311999999999999</c:v>
                </c:pt>
                <c:pt idx="3690">
                  <c:v>-0.12307</c:v>
                </c:pt>
                <c:pt idx="3691">
                  <c:v>-0.12303</c:v>
                </c:pt>
                <c:pt idx="3692">
                  <c:v>-0.12298000000000001</c:v>
                </c:pt>
                <c:pt idx="3693">
                  <c:v>-0.12293999999999999</c:v>
                </c:pt>
                <c:pt idx="3694">
                  <c:v>-0.12288</c:v>
                </c:pt>
                <c:pt idx="3695">
                  <c:v>-0.12282999999999999</c:v>
                </c:pt>
                <c:pt idx="3696">
                  <c:v>-0.12278</c:v>
                </c:pt>
                <c:pt idx="3697">
                  <c:v>-0.12274</c:v>
                </c:pt>
                <c:pt idx="3698">
                  <c:v>-0.12268999999999999</c:v>
                </c:pt>
                <c:pt idx="3699">
                  <c:v>-0.12265</c:v>
                </c:pt>
                <c:pt idx="3700">
                  <c:v>-0.12261</c:v>
                </c:pt>
                <c:pt idx="3701">
                  <c:v>-0.12257</c:v>
                </c:pt>
                <c:pt idx="3702">
                  <c:v>-0.12252</c:v>
                </c:pt>
                <c:pt idx="3703">
                  <c:v>-0.12248000000000001</c:v>
                </c:pt>
                <c:pt idx="3704">
                  <c:v>-0.12243999999999999</c:v>
                </c:pt>
                <c:pt idx="3705">
                  <c:v>-0.12239999999999999</c:v>
                </c:pt>
                <c:pt idx="3706">
                  <c:v>-0.12236</c:v>
                </c:pt>
                <c:pt idx="3707">
                  <c:v>-0.12231</c:v>
                </c:pt>
                <c:pt idx="3708">
                  <c:v>-0.12227</c:v>
                </c:pt>
                <c:pt idx="3709">
                  <c:v>-0.12221</c:v>
                </c:pt>
                <c:pt idx="3710">
                  <c:v>-0.12216</c:v>
                </c:pt>
                <c:pt idx="3711">
                  <c:v>-0.12211</c:v>
                </c:pt>
                <c:pt idx="3712">
                  <c:v>-0.12207</c:v>
                </c:pt>
                <c:pt idx="3713">
                  <c:v>-0.12202</c:v>
                </c:pt>
                <c:pt idx="3714">
                  <c:v>-0.12196</c:v>
                </c:pt>
                <c:pt idx="3715">
                  <c:v>-0.12192</c:v>
                </c:pt>
                <c:pt idx="3716">
                  <c:v>-0.12188</c:v>
                </c:pt>
                <c:pt idx="3717">
                  <c:v>-0.12184</c:v>
                </c:pt>
                <c:pt idx="3718">
                  <c:v>-0.12180000000000001</c:v>
                </c:pt>
                <c:pt idx="3719">
                  <c:v>-0.12175</c:v>
                </c:pt>
                <c:pt idx="3720">
                  <c:v>-0.12171</c:v>
                </c:pt>
                <c:pt idx="3721">
                  <c:v>-0.12167</c:v>
                </c:pt>
                <c:pt idx="3722">
                  <c:v>-0.12163</c:v>
                </c:pt>
                <c:pt idx="3723">
                  <c:v>-0.12157999999999999</c:v>
                </c:pt>
                <c:pt idx="3724">
                  <c:v>-0.12154</c:v>
                </c:pt>
                <c:pt idx="3725">
                  <c:v>-0.12149</c:v>
                </c:pt>
                <c:pt idx="3726">
                  <c:v>-0.12144000000000001</c:v>
                </c:pt>
                <c:pt idx="3727">
                  <c:v>-0.12138</c:v>
                </c:pt>
                <c:pt idx="3728">
                  <c:v>-0.12132999999999999</c:v>
                </c:pt>
                <c:pt idx="3729">
                  <c:v>-0.12129</c:v>
                </c:pt>
                <c:pt idx="3730">
                  <c:v>-0.12124</c:v>
                </c:pt>
                <c:pt idx="3731">
                  <c:v>-0.1212</c:v>
                </c:pt>
                <c:pt idx="3732">
                  <c:v>-0.12116</c:v>
                </c:pt>
                <c:pt idx="3733">
                  <c:v>-0.12112000000000001</c:v>
                </c:pt>
                <c:pt idx="3734">
                  <c:v>-0.12107999999999999</c:v>
                </c:pt>
                <c:pt idx="3735">
                  <c:v>-0.12103</c:v>
                </c:pt>
                <c:pt idx="3736">
                  <c:v>-0.12099</c:v>
                </c:pt>
                <c:pt idx="3737">
                  <c:v>-0.12095</c:v>
                </c:pt>
                <c:pt idx="3738">
                  <c:v>-0.12091</c:v>
                </c:pt>
                <c:pt idx="3739">
                  <c:v>-0.12086</c:v>
                </c:pt>
                <c:pt idx="3740">
                  <c:v>-0.12082</c:v>
                </c:pt>
                <c:pt idx="3741">
                  <c:v>-0.12076000000000001</c:v>
                </c:pt>
                <c:pt idx="3742">
                  <c:v>-0.12071</c:v>
                </c:pt>
                <c:pt idx="3743">
                  <c:v>-0.12066</c:v>
                </c:pt>
                <c:pt idx="3744">
                  <c:v>-0.12060999999999999</c:v>
                </c:pt>
                <c:pt idx="3745">
                  <c:v>-0.12057</c:v>
                </c:pt>
                <c:pt idx="3746">
                  <c:v>-0.12051000000000001</c:v>
                </c:pt>
                <c:pt idx="3747">
                  <c:v>-0.12046999999999999</c:v>
                </c:pt>
                <c:pt idx="3748">
                  <c:v>-0.12043</c:v>
                </c:pt>
                <c:pt idx="3749">
                  <c:v>-0.12039999999999999</c:v>
                </c:pt>
                <c:pt idx="3750">
                  <c:v>-0.12035999999999999</c:v>
                </c:pt>
                <c:pt idx="3751">
                  <c:v>-0.1203</c:v>
                </c:pt>
                <c:pt idx="3752">
                  <c:v>-0.12026000000000001</c:v>
                </c:pt>
                <c:pt idx="3753">
                  <c:v>-0.12021999999999999</c:v>
                </c:pt>
                <c:pt idx="3754">
                  <c:v>-0.12018</c:v>
                </c:pt>
                <c:pt idx="3755">
                  <c:v>-0.12013</c:v>
                </c:pt>
                <c:pt idx="3756">
                  <c:v>-0.12009</c:v>
                </c:pt>
                <c:pt idx="3757">
                  <c:v>-0.12003999999999999</c:v>
                </c:pt>
                <c:pt idx="3758">
                  <c:v>-0.11999</c:v>
                </c:pt>
                <c:pt idx="3759">
                  <c:v>-0.11995</c:v>
                </c:pt>
                <c:pt idx="3760">
                  <c:v>-0.11989</c:v>
                </c:pt>
                <c:pt idx="3761">
                  <c:v>-0.11984</c:v>
                </c:pt>
                <c:pt idx="3762">
                  <c:v>-0.1198</c:v>
                </c:pt>
                <c:pt idx="3763">
                  <c:v>-0.11976000000000001</c:v>
                </c:pt>
                <c:pt idx="3764">
                  <c:v>-0.11971999999999999</c:v>
                </c:pt>
                <c:pt idx="3765">
                  <c:v>-0.11967999999999999</c:v>
                </c:pt>
                <c:pt idx="3766">
                  <c:v>-0.11964</c:v>
                </c:pt>
                <c:pt idx="3767">
                  <c:v>-0.11959</c:v>
                </c:pt>
                <c:pt idx="3768">
                  <c:v>-0.11955</c:v>
                </c:pt>
                <c:pt idx="3769">
                  <c:v>-0.11951000000000001</c:v>
                </c:pt>
                <c:pt idx="3770">
                  <c:v>-0.11947000000000001</c:v>
                </c:pt>
                <c:pt idx="3771">
                  <c:v>-0.11942999999999999</c:v>
                </c:pt>
                <c:pt idx="3772">
                  <c:v>-0.11938</c:v>
                </c:pt>
                <c:pt idx="3773">
                  <c:v>-0.11934</c:v>
                </c:pt>
                <c:pt idx="3774">
                  <c:v>-0.11928999999999999</c:v>
                </c:pt>
                <c:pt idx="3775">
                  <c:v>-0.11924</c:v>
                </c:pt>
                <c:pt idx="3776">
                  <c:v>-0.1192</c:v>
                </c:pt>
                <c:pt idx="3777">
                  <c:v>-0.11914</c:v>
                </c:pt>
                <c:pt idx="3778">
                  <c:v>-0.1191</c:v>
                </c:pt>
                <c:pt idx="3779">
                  <c:v>-0.11906</c:v>
                </c:pt>
                <c:pt idx="3780">
                  <c:v>-0.11903</c:v>
                </c:pt>
                <c:pt idx="3781">
                  <c:v>-0.11899</c:v>
                </c:pt>
                <c:pt idx="3782">
                  <c:v>-0.11895</c:v>
                </c:pt>
                <c:pt idx="3783">
                  <c:v>-0.11889</c:v>
                </c:pt>
                <c:pt idx="3784">
                  <c:v>-0.11885</c:v>
                </c:pt>
                <c:pt idx="3785">
                  <c:v>-0.11881</c:v>
                </c:pt>
                <c:pt idx="3786">
                  <c:v>-0.11877</c:v>
                </c:pt>
                <c:pt idx="3787">
                  <c:v>-0.11872000000000001</c:v>
                </c:pt>
                <c:pt idx="3788">
                  <c:v>-0.11867999999999999</c:v>
                </c:pt>
                <c:pt idx="3789">
                  <c:v>-0.11863</c:v>
                </c:pt>
                <c:pt idx="3790">
                  <c:v>-0.11858</c:v>
                </c:pt>
                <c:pt idx="3791">
                  <c:v>-0.11852</c:v>
                </c:pt>
                <c:pt idx="3792">
                  <c:v>-0.11847000000000001</c:v>
                </c:pt>
                <c:pt idx="3793">
                  <c:v>-0.11842999999999999</c:v>
                </c:pt>
                <c:pt idx="3794">
                  <c:v>-0.11838</c:v>
                </c:pt>
                <c:pt idx="3795">
                  <c:v>-0.11834</c:v>
                </c:pt>
                <c:pt idx="3796">
                  <c:v>-0.11829000000000001</c:v>
                </c:pt>
                <c:pt idx="3797">
                  <c:v>-0.11824999999999999</c:v>
                </c:pt>
                <c:pt idx="3798">
                  <c:v>-0.11821</c:v>
                </c:pt>
                <c:pt idx="3799">
                  <c:v>-0.11816</c:v>
                </c:pt>
                <c:pt idx="3800">
                  <c:v>-0.11812</c:v>
                </c:pt>
                <c:pt idx="3801">
                  <c:v>-0.11806</c:v>
                </c:pt>
                <c:pt idx="3802">
                  <c:v>-0.11802</c:v>
                </c:pt>
                <c:pt idx="3803">
                  <c:v>-0.11797000000000001</c:v>
                </c:pt>
                <c:pt idx="3804">
                  <c:v>-0.11792</c:v>
                </c:pt>
                <c:pt idx="3805">
                  <c:v>-0.11787</c:v>
                </c:pt>
                <c:pt idx="3806">
                  <c:v>-0.11781</c:v>
                </c:pt>
                <c:pt idx="3807">
                  <c:v>-0.11776</c:v>
                </c:pt>
                <c:pt idx="3808">
                  <c:v>-0.11771</c:v>
                </c:pt>
                <c:pt idx="3809">
                  <c:v>-0.11767</c:v>
                </c:pt>
                <c:pt idx="3810">
                  <c:v>-0.11762</c:v>
                </c:pt>
                <c:pt idx="3811">
                  <c:v>-0.11758</c:v>
                </c:pt>
                <c:pt idx="3812">
                  <c:v>-0.11752</c:v>
                </c:pt>
                <c:pt idx="3813">
                  <c:v>-0.11748</c:v>
                </c:pt>
                <c:pt idx="3814">
                  <c:v>-0.11744</c:v>
                </c:pt>
                <c:pt idx="3815">
                  <c:v>-0.11738999999999999</c:v>
                </c:pt>
                <c:pt idx="3816">
                  <c:v>-0.11735</c:v>
                </c:pt>
                <c:pt idx="3817">
                  <c:v>-0.11731</c:v>
                </c:pt>
                <c:pt idx="3818">
                  <c:v>-0.11726</c:v>
                </c:pt>
                <c:pt idx="3819">
                  <c:v>-0.11722</c:v>
                </c:pt>
                <c:pt idx="3820">
                  <c:v>-0.11717</c:v>
                </c:pt>
                <c:pt idx="3821">
                  <c:v>-0.11713</c:v>
                </c:pt>
                <c:pt idx="3822">
                  <c:v>-0.11708</c:v>
                </c:pt>
                <c:pt idx="3823">
                  <c:v>-0.11702</c:v>
                </c:pt>
                <c:pt idx="3824">
                  <c:v>-0.11698</c:v>
                </c:pt>
                <c:pt idx="3825">
                  <c:v>-0.11693000000000001</c:v>
                </c:pt>
                <c:pt idx="3826">
                  <c:v>-0.11688999999999999</c:v>
                </c:pt>
                <c:pt idx="3827">
                  <c:v>-0.11685</c:v>
                </c:pt>
                <c:pt idx="3828">
                  <c:v>-0.11681</c:v>
                </c:pt>
                <c:pt idx="3829">
                  <c:v>-0.11677</c:v>
                </c:pt>
                <c:pt idx="3830">
                  <c:v>-0.11673</c:v>
                </c:pt>
                <c:pt idx="3831">
                  <c:v>-0.11669</c:v>
                </c:pt>
                <c:pt idx="3832">
                  <c:v>-0.11663999999999999</c:v>
                </c:pt>
                <c:pt idx="3833">
                  <c:v>-0.11661000000000001</c:v>
                </c:pt>
                <c:pt idx="3834">
                  <c:v>-0.11656999999999999</c:v>
                </c:pt>
                <c:pt idx="3835">
                  <c:v>-0.11652</c:v>
                </c:pt>
                <c:pt idx="3836">
                  <c:v>-0.11648</c:v>
                </c:pt>
                <c:pt idx="3837">
                  <c:v>-0.11644</c:v>
                </c:pt>
                <c:pt idx="3838">
                  <c:v>-0.11638999999999999</c:v>
                </c:pt>
                <c:pt idx="3839">
                  <c:v>-0.11635</c:v>
                </c:pt>
                <c:pt idx="3840">
                  <c:v>-0.1163</c:v>
                </c:pt>
                <c:pt idx="3841">
                  <c:v>-0.11626</c:v>
                </c:pt>
                <c:pt idx="3842">
                  <c:v>-0.11620999999999999</c:v>
                </c:pt>
                <c:pt idx="3843">
                  <c:v>-0.11617</c:v>
                </c:pt>
                <c:pt idx="3844">
                  <c:v>-0.11613</c:v>
                </c:pt>
                <c:pt idx="3845">
                  <c:v>-0.11609999999999999</c:v>
                </c:pt>
                <c:pt idx="3846">
                  <c:v>-0.11606</c:v>
                </c:pt>
                <c:pt idx="3847">
                  <c:v>-0.11601</c:v>
                </c:pt>
                <c:pt idx="3848">
                  <c:v>-0.11597</c:v>
                </c:pt>
                <c:pt idx="3849">
                  <c:v>-0.11593000000000001</c:v>
                </c:pt>
                <c:pt idx="3850">
                  <c:v>-0.11589000000000001</c:v>
                </c:pt>
                <c:pt idx="3851">
                  <c:v>-0.11584999999999999</c:v>
                </c:pt>
                <c:pt idx="3852">
                  <c:v>-0.11581</c:v>
                </c:pt>
                <c:pt idx="3853">
                  <c:v>-0.11576</c:v>
                </c:pt>
                <c:pt idx="3854">
                  <c:v>-0.11570999999999999</c:v>
                </c:pt>
                <c:pt idx="3855">
                  <c:v>-0.11567</c:v>
                </c:pt>
                <c:pt idx="3856">
                  <c:v>-0.11561</c:v>
                </c:pt>
                <c:pt idx="3857">
                  <c:v>-0.11557000000000001</c:v>
                </c:pt>
                <c:pt idx="3858">
                  <c:v>-0.11552</c:v>
                </c:pt>
                <c:pt idx="3859">
                  <c:v>-0.11548</c:v>
                </c:pt>
                <c:pt idx="3860">
                  <c:v>-0.11544</c:v>
                </c:pt>
                <c:pt idx="3861">
                  <c:v>-0.1154</c:v>
                </c:pt>
                <c:pt idx="3862">
                  <c:v>-0.11536</c:v>
                </c:pt>
                <c:pt idx="3863">
                  <c:v>-0.11531</c:v>
                </c:pt>
                <c:pt idx="3864">
                  <c:v>-0.11527</c:v>
                </c:pt>
                <c:pt idx="3865">
                  <c:v>-0.11523</c:v>
                </c:pt>
                <c:pt idx="3866">
                  <c:v>-0.11519</c:v>
                </c:pt>
                <c:pt idx="3867">
                  <c:v>-0.11514000000000001</c:v>
                </c:pt>
                <c:pt idx="3868">
                  <c:v>-0.11509999999999999</c:v>
                </c:pt>
                <c:pt idx="3869">
                  <c:v>-0.11505</c:v>
                </c:pt>
                <c:pt idx="3870">
                  <c:v>-0.11498999999999999</c:v>
                </c:pt>
                <c:pt idx="3871">
                  <c:v>-0.11495</c:v>
                </c:pt>
                <c:pt idx="3872">
                  <c:v>-0.1149</c:v>
                </c:pt>
                <c:pt idx="3873">
                  <c:v>-0.11484999999999999</c:v>
                </c:pt>
                <c:pt idx="3874">
                  <c:v>-0.1148</c:v>
                </c:pt>
                <c:pt idx="3875">
                  <c:v>-0.11476</c:v>
                </c:pt>
                <c:pt idx="3876">
                  <c:v>-0.11472</c:v>
                </c:pt>
                <c:pt idx="3877">
                  <c:v>-0.11468</c:v>
                </c:pt>
                <c:pt idx="3878">
                  <c:v>-0.11463</c:v>
                </c:pt>
                <c:pt idx="3879">
                  <c:v>-0.11459</c:v>
                </c:pt>
                <c:pt idx="3880">
                  <c:v>-0.11455</c:v>
                </c:pt>
                <c:pt idx="3881">
                  <c:v>-0.11451</c:v>
                </c:pt>
                <c:pt idx="3882">
                  <c:v>-0.11445</c:v>
                </c:pt>
                <c:pt idx="3883">
                  <c:v>-0.11441</c:v>
                </c:pt>
                <c:pt idx="3884">
                  <c:v>-0.11436</c:v>
                </c:pt>
                <c:pt idx="3885">
                  <c:v>-0.11430999999999999</c:v>
                </c:pt>
                <c:pt idx="3886">
                  <c:v>-0.11426</c:v>
                </c:pt>
                <c:pt idx="3887">
                  <c:v>-0.11422</c:v>
                </c:pt>
                <c:pt idx="3888">
                  <c:v>-0.11416</c:v>
                </c:pt>
                <c:pt idx="3889">
                  <c:v>-0.11411</c:v>
                </c:pt>
                <c:pt idx="3890">
                  <c:v>-0.11407</c:v>
                </c:pt>
                <c:pt idx="3891">
                  <c:v>-0.11402</c:v>
                </c:pt>
                <c:pt idx="3892">
                  <c:v>-0.11398</c:v>
                </c:pt>
                <c:pt idx="3893">
                  <c:v>-0.11394</c:v>
                </c:pt>
                <c:pt idx="3894">
                  <c:v>-0.1139</c:v>
                </c:pt>
                <c:pt idx="3895">
                  <c:v>-0.11385000000000001</c:v>
                </c:pt>
                <c:pt idx="3896">
                  <c:v>-0.11380999999999999</c:v>
                </c:pt>
                <c:pt idx="3897">
                  <c:v>-0.11377</c:v>
                </c:pt>
                <c:pt idx="3898">
                  <c:v>-0.11373</c:v>
                </c:pt>
                <c:pt idx="3899">
                  <c:v>-0.11368</c:v>
                </c:pt>
                <c:pt idx="3900">
                  <c:v>-0.11364</c:v>
                </c:pt>
                <c:pt idx="3901">
                  <c:v>-0.11358</c:v>
                </c:pt>
                <c:pt idx="3902">
                  <c:v>-0.11353000000000001</c:v>
                </c:pt>
                <c:pt idx="3903">
                  <c:v>-0.11348999999999999</c:v>
                </c:pt>
                <c:pt idx="3904">
                  <c:v>-0.11344</c:v>
                </c:pt>
                <c:pt idx="3905">
                  <c:v>-0.11339</c:v>
                </c:pt>
                <c:pt idx="3906">
                  <c:v>-0.11335000000000001</c:v>
                </c:pt>
                <c:pt idx="3907">
                  <c:v>-0.11330999999999999</c:v>
                </c:pt>
                <c:pt idx="3908">
                  <c:v>-0.11327</c:v>
                </c:pt>
                <c:pt idx="3909">
                  <c:v>-0.11323</c:v>
                </c:pt>
                <c:pt idx="3910">
                  <c:v>-0.11318</c:v>
                </c:pt>
                <c:pt idx="3911">
                  <c:v>-0.11314</c:v>
                </c:pt>
                <c:pt idx="3912">
                  <c:v>-0.11310000000000001</c:v>
                </c:pt>
                <c:pt idx="3913">
                  <c:v>-0.11305999999999999</c:v>
                </c:pt>
                <c:pt idx="3914">
                  <c:v>-0.11302</c:v>
                </c:pt>
                <c:pt idx="3915">
                  <c:v>-0.11297</c:v>
                </c:pt>
                <c:pt idx="3916">
                  <c:v>-0.11293</c:v>
                </c:pt>
                <c:pt idx="3917">
                  <c:v>-0.11287</c:v>
                </c:pt>
                <c:pt idx="3918">
                  <c:v>-0.11282</c:v>
                </c:pt>
                <c:pt idx="3919">
                  <c:v>-0.11277</c:v>
                </c:pt>
                <c:pt idx="3920">
                  <c:v>-0.11273</c:v>
                </c:pt>
                <c:pt idx="3921">
                  <c:v>-0.11268</c:v>
                </c:pt>
                <c:pt idx="3922">
                  <c:v>-0.11262</c:v>
                </c:pt>
                <c:pt idx="3923">
                  <c:v>-0.11258</c:v>
                </c:pt>
                <c:pt idx="3924">
                  <c:v>-0.11254</c:v>
                </c:pt>
                <c:pt idx="3925">
                  <c:v>-0.1125</c:v>
                </c:pt>
                <c:pt idx="3926">
                  <c:v>-0.11246</c:v>
                </c:pt>
                <c:pt idx="3927">
                  <c:v>-0.11241</c:v>
                </c:pt>
                <c:pt idx="3928">
                  <c:v>-0.11237</c:v>
                </c:pt>
                <c:pt idx="3929">
                  <c:v>-0.11233</c:v>
                </c:pt>
                <c:pt idx="3930">
                  <c:v>-0.11229</c:v>
                </c:pt>
                <c:pt idx="3931">
                  <c:v>-0.11224000000000001</c:v>
                </c:pt>
                <c:pt idx="3932">
                  <c:v>-0.11219999999999999</c:v>
                </c:pt>
                <c:pt idx="3933">
                  <c:v>-0.11215</c:v>
                </c:pt>
                <c:pt idx="3934">
                  <c:v>-0.11210000000000001</c:v>
                </c:pt>
                <c:pt idx="3935">
                  <c:v>-0.11204</c:v>
                </c:pt>
                <c:pt idx="3936">
                  <c:v>-0.112</c:v>
                </c:pt>
                <c:pt idx="3937">
                  <c:v>-0.11194999999999999</c:v>
                </c:pt>
                <c:pt idx="3938">
                  <c:v>-0.1119</c:v>
                </c:pt>
                <c:pt idx="3939">
                  <c:v>-0.11186</c:v>
                </c:pt>
                <c:pt idx="3940">
                  <c:v>-0.11182</c:v>
                </c:pt>
                <c:pt idx="3941">
                  <c:v>-0.11178</c:v>
                </c:pt>
                <c:pt idx="3942">
                  <c:v>-0.11174000000000001</c:v>
                </c:pt>
                <c:pt idx="3943">
                  <c:v>-0.11169</c:v>
                </c:pt>
                <c:pt idx="3944">
                  <c:v>-0.11165</c:v>
                </c:pt>
                <c:pt idx="3945">
                  <c:v>-0.11161</c:v>
                </c:pt>
                <c:pt idx="3946">
                  <c:v>-0.11156000000000001</c:v>
                </c:pt>
                <c:pt idx="3947">
                  <c:v>-0.11151999999999999</c:v>
                </c:pt>
                <c:pt idx="3948">
                  <c:v>-0.11146</c:v>
                </c:pt>
                <c:pt idx="3949">
                  <c:v>-0.11141</c:v>
                </c:pt>
                <c:pt idx="3950">
                  <c:v>-0.11136</c:v>
                </c:pt>
                <c:pt idx="3951">
                  <c:v>-0.11132</c:v>
                </c:pt>
                <c:pt idx="3952">
                  <c:v>-0.11126999999999999</c:v>
                </c:pt>
                <c:pt idx="3953">
                  <c:v>-0.11121</c:v>
                </c:pt>
                <c:pt idx="3954">
                  <c:v>-0.11117</c:v>
                </c:pt>
                <c:pt idx="3955">
                  <c:v>-0.11112</c:v>
                </c:pt>
                <c:pt idx="3956">
                  <c:v>-0.11108</c:v>
                </c:pt>
                <c:pt idx="3957">
                  <c:v>-0.11104</c:v>
                </c:pt>
                <c:pt idx="3958">
                  <c:v>-0.111</c:v>
                </c:pt>
                <c:pt idx="3959">
                  <c:v>-0.11094999999999999</c:v>
                </c:pt>
                <c:pt idx="3960">
                  <c:v>-0.11090999999999999</c:v>
                </c:pt>
                <c:pt idx="3961">
                  <c:v>-0.11087</c:v>
                </c:pt>
                <c:pt idx="3962">
                  <c:v>-0.11083</c:v>
                </c:pt>
                <c:pt idx="3963">
                  <c:v>-0.11078</c:v>
                </c:pt>
                <c:pt idx="3964">
                  <c:v>-0.11074000000000001</c:v>
                </c:pt>
                <c:pt idx="3965">
                  <c:v>-0.11069</c:v>
                </c:pt>
                <c:pt idx="3966">
                  <c:v>-0.11063000000000001</c:v>
                </c:pt>
                <c:pt idx="3967">
                  <c:v>-0.11058999999999999</c:v>
                </c:pt>
                <c:pt idx="3968">
                  <c:v>-0.11054</c:v>
                </c:pt>
                <c:pt idx="3969">
                  <c:v>-0.1105</c:v>
                </c:pt>
                <c:pt idx="3970">
                  <c:v>-0.11045000000000001</c:v>
                </c:pt>
                <c:pt idx="3971">
                  <c:v>-0.11042</c:v>
                </c:pt>
                <c:pt idx="3972">
                  <c:v>-0.11037</c:v>
                </c:pt>
                <c:pt idx="3973">
                  <c:v>-0.11033999999999999</c:v>
                </c:pt>
                <c:pt idx="3974">
                  <c:v>-0.1103</c:v>
                </c:pt>
                <c:pt idx="3975">
                  <c:v>-0.11027000000000001</c:v>
                </c:pt>
                <c:pt idx="3976">
                  <c:v>-0.11021</c:v>
                </c:pt>
                <c:pt idx="3977">
                  <c:v>-0.11019</c:v>
                </c:pt>
                <c:pt idx="3978">
                  <c:v>-0.11015</c:v>
                </c:pt>
                <c:pt idx="3979">
                  <c:v>-0.11011</c:v>
                </c:pt>
                <c:pt idx="3980">
                  <c:v>-0.11005</c:v>
                </c:pt>
                <c:pt idx="3981">
                  <c:v>-0.11001</c:v>
                </c:pt>
                <c:pt idx="3982">
                  <c:v>-0.10996</c:v>
                </c:pt>
                <c:pt idx="3983">
                  <c:v>-0.10992</c:v>
                </c:pt>
                <c:pt idx="3984">
                  <c:v>-0.10987</c:v>
                </c:pt>
                <c:pt idx="3985">
                  <c:v>-0.10983</c:v>
                </c:pt>
                <c:pt idx="3986">
                  <c:v>-0.10978</c:v>
                </c:pt>
                <c:pt idx="3987">
                  <c:v>-0.10975</c:v>
                </c:pt>
                <c:pt idx="3988">
                  <c:v>-0.10971</c:v>
                </c:pt>
                <c:pt idx="3989">
                  <c:v>-0.10967</c:v>
                </c:pt>
                <c:pt idx="3990">
                  <c:v>-0.10963000000000001</c:v>
                </c:pt>
                <c:pt idx="3991">
                  <c:v>-0.10958</c:v>
                </c:pt>
                <c:pt idx="3992">
                  <c:v>-0.10954</c:v>
                </c:pt>
                <c:pt idx="3993">
                  <c:v>-0.1095</c:v>
                </c:pt>
                <c:pt idx="3994">
                  <c:v>-0.10946</c:v>
                </c:pt>
                <c:pt idx="3995">
                  <c:v>-0.10942</c:v>
                </c:pt>
                <c:pt idx="3996">
                  <c:v>-0.10936999999999999</c:v>
                </c:pt>
                <c:pt idx="3997">
                  <c:v>-0.10933</c:v>
                </c:pt>
                <c:pt idx="3998">
                  <c:v>-0.10928</c:v>
                </c:pt>
                <c:pt idx="3999">
                  <c:v>-0.10924</c:v>
                </c:pt>
                <c:pt idx="4000">
                  <c:v>-0.10918</c:v>
                </c:pt>
                <c:pt idx="4001">
                  <c:v>-0.10913</c:v>
                </c:pt>
                <c:pt idx="4002">
                  <c:v>-0.10909000000000001</c:v>
                </c:pt>
                <c:pt idx="4003">
                  <c:v>-0.10904999999999999</c:v>
                </c:pt>
                <c:pt idx="4004">
                  <c:v>-0.10901</c:v>
                </c:pt>
                <c:pt idx="4005">
                  <c:v>-0.10897</c:v>
                </c:pt>
                <c:pt idx="4006">
                  <c:v>-0.10893</c:v>
                </c:pt>
                <c:pt idx="4007">
                  <c:v>-0.1089</c:v>
                </c:pt>
                <c:pt idx="4008">
                  <c:v>-0.10884000000000001</c:v>
                </c:pt>
                <c:pt idx="4009">
                  <c:v>-0.10879999999999999</c:v>
                </c:pt>
                <c:pt idx="4010">
                  <c:v>-0.10876</c:v>
                </c:pt>
                <c:pt idx="4011">
                  <c:v>-0.10872</c:v>
                </c:pt>
                <c:pt idx="4012">
                  <c:v>-0.10867</c:v>
                </c:pt>
                <c:pt idx="4013">
                  <c:v>-0.10863</c:v>
                </c:pt>
                <c:pt idx="4014">
                  <c:v>-0.10858</c:v>
                </c:pt>
                <c:pt idx="4015">
                  <c:v>-0.10854</c:v>
                </c:pt>
                <c:pt idx="4016">
                  <c:v>-0.10849</c:v>
                </c:pt>
                <c:pt idx="4017">
                  <c:v>-0.10845</c:v>
                </c:pt>
                <c:pt idx="4018">
                  <c:v>-0.10839</c:v>
                </c:pt>
                <c:pt idx="4019">
                  <c:v>-0.10835</c:v>
                </c:pt>
                <c:pt idx="4020">
                  <c:v>-0.10832</c:v>
                </c:pt>
                <c:pt idx="4021">
                  <c:v>-0.10829</c:v>
                </c:pt>
                <c:pt idx="4022">
                  <c:v>-0.10825</c:v>
                </c:pt>
                <c:pt idx="4023">
                  <c:v>-0.1082</c:v>
                </c:pt>
                <c:pt idx="4024">
                  <c:v>-0.10816000000000001</c:v>
                </c:pt>
                <c:pt idx="4025">
                  <c:v>-0.10813</c:v>
                </c:pt>
                <c:pt idx="4026">
                  <c:v>-0.10808</c:v>
                </c:pt>
                <c:pt idx="4027">
                  <c:v>-0.10804</c:v>
                </c:pt>
                <c:pt idx="4028">
                  <c:v>-0.108</c:v>
                </c:pt>
                <c:pt idx="4029">
                  <c:v>-0.10796</c:v>
                </c:pt>
                <c:pt idx="4030">
                  <c:v>-0.10791000000000001</c:v>
                </c:pt>
                <c:pt idx="4031">
                  <c:v>-0.10786999999999999</c:v>
                </c:pt>
                <c:pt idx="4032">
                  <c:v>-0.10781</c:v>
                </c:pt>
                <c:pt idx="4033">
                  <c:v>-0.10778</c:v>
                </c:pt>
                <c:pt idx="4034">
                  <c:v>-0.10774</c:v>
                </c:pt>
                <c:pt idx="4035">
                  <c:v>-0.1077</c:v>
                </c:pt>
                <c:pt idx="4036">
                  <c:v>-0.10766000000000001</c:v>
                </c:pt>
                <c:pt idx="4037">
                  <c:v>-0.10763</c:v>
                </c:pt>
                <c:pt idx="4038">
                  <c:v>-0.10759000000000001</c:v>
                </c:pt>
                <c:pt idx="4039">
                  <c:v>-0.10755000000000001</c:v>
                </c:pt>
                <c:pt idx="4040">
                  <c:v>-0.10750999999999999</c:v>
                </c:pt>
                <c:pt idx="4041">
                  <c:v>-0.10747</c:v>
                </c:pt>
                <c:pt idx="4042">
                  <c:v>-0.10743</c:v>
                </c:pt>
                <c:pt idx="4043">
                  <c:v>-0.10739</c:v>
                </c:pt>
                <c:pt idx="4044">
                  <c:v>-0.10735</c:v>
                </c:pt>
                <c:pt idx="4045">
                  <c:v>-0.10731</c:v>
                </c:pt>
                <c:pt idx="4046">
                  <c:v>-0.10725999999999999</c:v>
                </c:pt>
                <c:pt idx="4047">
                  <c:v>-0.10722</c:v>
                </c:pt>
                <c:pt idx="4048">
                  <c:v>-0.10718</c:v>
                </c:pt>
                <c:pt idx="4049">
                  <c:v>-0.10713</c:v>
                </c:pt>
                <c:pt idx="4050">
                  <c:v>-0.10709</c:v>
                </c:pt>
                <c:pt idx="4051">
                  <c:v>-0.10705000000000001</c:v>
                </c:pt>
                <c:pt idx="4052">
                  <c:v>-0.10700999999999999</c:v>
                </c:pt>
                <c:pt idx="4053">
                  <c:v>-0.10697</c:v>
                </c:pt>
                <c:pt idx="4054">
                  <c:v>-0.10695</c:v>
                </c:pt>
                <c:pt idx="4055">
                  <c:v>-0.10691000000000001</c:v>
                </c:pt>
                <c:pt idx="4056">
                  <c:v>-0.10685</c:v>
                </c:pt>
                <c:pt idx="4057">
                  <c:v>-0.10682999999999999</c:v>
                </c:pt>
                <c:pt idx="4058">
                  <c:v>-0.10677</c:v>
                </c:pt>
                <c:pt idx="4059">
                  <c:v>-0.10673000000000001</c:v>
                </c:pt>
                <c:pt idx="4060">
                  <c:v>-0.1067</c:v>
                </c:pt>
                <c:pt idx="4061">
                  <c:v>-0.10666</c:v>
                </c:pt>
                <c:pt idx="4062">
                  <c:v>-0.1066</c:v>
                </c:pt>
                <c:pt idx="4063">
                  <c:v>-0.10655000000000001</c:v>
                </c:pt>
                <c:pt idx="4064">
                  <c:v>-0.10650999999999999</c:v>
                </c:pt>
                <c:pt idx="4065">
                  <c:v>-0.10646</c:v>
                </c:pt>
                <c:pt idx="4066">
                  <c:v>-0.10642</c:v>
                </c:pt>
                <c:pt idx="4067">
                  <c:v>-0.10638</c:v>
                </c:pt>
                <c:pt idx="4068">
                  <c:v>-0.10634</c:v>
                </c:pt>
                <c:pt idx="4069">
                  <c:v>-0.10630000000000001</c:v>
                </c:pt>
                <c:pt idx="4070">
                  <c:v>-0.10625999999999999</c:v>
                </c:pt>
                <c:pt idx="4071">
                  <c:v>-0.10621</c:v>
                </c:pt>
                <c:pt idx="4072">
                  <c:v>-0.10617</c:v>
                </c:pt>
                <c:pt idx="4073">
                  <c:v>-0.10613</c:v>
                </c:pt>
                <c:pt idx="4074">
                  <c:v>-0.10609</c:v>
                </c:pt>
                <c:pt idx="4075">
                  <c:v>-0.10605000000000001</c:v>
                </c:pt>
                <c:pt idx="4076">
                  <c:v>-0.10600999999999999</c:v>
                </c:pt>
                <c:pt idx="4077">
                  <c:v>-0.10596</c:v>
                </c:pt>
                <c:pt idx="4078">
                  <c:v>-0.10589999999999999</c:v>
                </c:pt>
                <c:pt idx="4079">
                  <c:v>-0.10587000000000001</c:v>
                </c:pt>
                <c:pt idx="4080">
                  <c:v>-0.10582999999999999</c:v>
                </c:pt>
                <c:pt idx="4081">
                  <c:v>-0.10577</c:v>
                </c:pt>
                <c:pt idx="4082">
                  <c:v>-0.10573</c:v>
                </c:pt>
                <c:pt idx="4083">
                  <c:v>-0.10569000000000001</c:v>
                </c:pt>
                <c:pt idx="4084">
                  <c:v>-0.10564999999999999</c:v>
                </c:pt>
                <c:pt idx="4085">
                  <c:v>-0.10561</c:v>
                </c:pt>
                <c:pt idx="4086">
                  <c:v>-0.10559</c:v>
                </c:pt>
                <c:pt idx="4087">
                  <c:v>-0.10555</c:v>
                </c:pt>
                <c:pt idx="4088">
                  <c:v>-0.10551000000000001</c:v>
                </c:pt>
                <c:pt idx="4089">
                  <c:v>-0.10546999999999999</c:v>
                </c:pt>
                <c:pt idx="4090">
                  <c:v>-0.10543</c:v>
                </c:pt>
                <c:pt idx="4091">
                  <c:v>-0.10539</c:v>
                </c:pt>
                <c:pt idx="4092">
                  <c:v>-0.10535</c:v>
                </c:pt>
                <c:pt idx="4093">
                  <c:v>-0.10531</c:v>
                </c:pt>
                <c:pt idx="4094">
                  <c:v>-0.10526000000000001</c:v>
                </c:pt>
                <c:pt idx="4095">
                  <c:v>-0.10521999999999999</c:v>
                </c:pt>
                <c:pt idx="4096">
                  <c:v>-0.10518</c:v>
                </c:pt>
                <c:pt idx="4097">
                  <c:v>-0.10514</c:v>
                </c:pt>
                <c:pt idx="4098">
                  <c:v>-0.1051</c:v>
                </c:pt>
                <c:pt idx="4099">
                  <c:v>-0.10506</c:v>
                </c:pt>
                <c:pt idx="4100">
                  <c:v>-0.10502</c:v>
                </c:pt>
                <c:pt idx="4101">
                  <c:v>-0.10498</c:v>
                </c:pt>
                <c:pt idx="4102">
                  <c:v>-0.10496</c:v>
                </c:pt>
                <c:pt idx="4103">
                  <c:v>-0.10492</c:v>
                </c:pt>
                <c:pt idx="4104">
                  <c:v>-0.10488</c:v>
                </c:pt>
                <c:pt idx="4105">
                  <c:v>-0.10484</c:v>
                </c:pt>
                <c:pt idx="4106">
                  <c:v>-0.1048</c:v>
                </c:pt>
                <c:pt idx="4107">
                  <c:v>-0.10476000000000001</c:v>
                </c:pt>
                <c:pt idx="4108">
                  <c:v>-0.10471999999999999</c:v>
                </c:pt>
                <c:pt idx="4109">
                  <c:v>-0.10468</c:v>
                </c:pt>
                <c:pt idx="4110">
                  <c:v>-0.10463</c:v>
                </c:pt>
                <c:pt idx="4111">
                  <c:v>-0.10459</c:v>
                </c:pt>
                <c:pt idx="4112">
                  <c:v>-0.10455</c:v>
                </c:pt>
                <c:pt idx="4113">
                  <c:v>-0.1045</c:v>
                </c:pt>
                <c:pt idx="4114">
                  <c:v>-0.10446</c:v>
                </c:pt>
                <c:pt idx="4115">
                  <c:v>-0.10442</c:v>
                </c:pt>
                <c:pt idx="4116">
                  <c:v>-0.10438</c:v>
                </c:pt>
                <c:pt idx="4117">
                  <c:v>-0.10435</c:v>
                </c:pt>
                <c:pt idx="4118">
                  <c:v>-0.10431</c:v>
                </c:pt>
                <c:pt idx="4119">
                  <c:v>-0.10427</c:v>
                </c:pt>
                <c:pt idx="4120">
                  <c:v>-0.10423</c:v>
                </c:pt>
                <c:pt idx="4121">
                  <c:v>-0.10419</c:v>
                </c:pt>
                <c:pt idx="4122">
                  <c:v>-0.10415000000000001</c:v>
                </c:pt>
                <c:pt idx="4123">
                  <c:v>-0.10410999999999999</c:v>
                </c:pt>
                <c:pt idx="4124">
                  <c:v>-0.10406</c:v>
                </c:pt>
                <c:pt idx="4125">
                  <c:v>-0.10402</c:v>
                </c:pt>
                <c:pt idx="4126">
                  <c:v>-0.10397000000000001</c:v>
                </c:pt>
                <c:pt idx="4127">
                  <c:v>-0.10392999999999999</c:v>
                </c:pt>
                <c:pt idx="4128">
                  <c:v>-0.10389</c:v>
                </c:pt>
                <c:pt idx="4129">
                  <c:v>-0.10384</c:v>
                </c:pt>
                <c:pt idx="4130">
                  <c:v>-0.1038</c:v>
                </c:pt>
                <c:pt idx="4131">
                  <c:v>-0.10376000000000001</c:v>
                </c:pt>
                <c:pt idx="4132">
                  <c:v>-0.10372000000000001</c:v>
                </c:pt>
                <c:pt idx="4133">
                  <c:v>-0.10369</c:v>
                </c:pt>
                <c:pt idx="4134">
                  <c:v>-0.10365000000000001</c:v>
                </c:pt>
                <c:pt idx="4135">
                  <c:v>-0.10360999999999999</c:v>
                </c:pt>
                <c:pt idx="4136">
                  <c:v>-0.10357</c:v>
                </c:pt>
                <c:pt idx="4137">
                  <c:v>-0.10353</c:v>
                </c:pt>
                <c:pt idx="4138">
                  <c:v>-0.10349</c:v>
                </c:pt>
                <c:pt idx="4139">
                  <c:v>-0.10345</c:v>
                </c:pt>
                <c:pt idx="4140">
                  <c:v>-0.10340000000000001</c:v>
                </c:pt>
                <c:pt idx="4141">
                  <c:v>-0.10335999999999999</c:v>
                </c:pt>
                <c:pt idx="4142">
                  <c:v>-0.10331</c:v>
                </c:pt>
                <c:pt idx="4143">
                  <c:v>-0.10327</c:v>
                </c:pt>
                <c:pt idx="4144">
                  <c:v>-0.10322000000000001</c:v>
                </c:pt>
                <c:pt idx="4145">
                  <c:v>-0.10317999999999999</c:v>
                </c:pt>
                <c:pt idx="4146">
                  <c:v>-0.10314</c:v>
                </c:pt>
                <c:pt idx="4147">
                  <c:v>-0.1031</c:v>
                </c:pt>
                <c:pt idx="4148">
                  <c:v>-0.10305</c:v>
                </c:pt>
                <c:pt idx="4149">
                  <c:v>-0.10302</c:v>
                </c:pt>
                <c:pt idx="4150">
                  <c:v>-0.10298</c:v>
                </c:pt>
                <c:pt idx="4151">
                  <c:v>-0.10294</c:v>
                </c:pt>
                <c:pt idx="4152">
                  <c:v>-0.10289</c:v>
                </c:pt>
                <c:pt idx="4153">
                  <c:v>-0.10285</c:v>
                </c:pt>
                <c:pt idx="4154">
                  <c:v>-0.10281</c:v>
                </c:pt>
                <c:pt idx="4155">
                  <c:v>-0.10277</c:v>
                </c:pt>
                <c:pt idx="4156">
                  <c:v>-0.10273</c:v>
                </c:pt>
                <c:pt idx="4157">
                  <c:v>-0.10267999999999999</c:v>
                </c:pt>
                <c:pt idx="4158">
                  <c:v>-0.10262</c:v>
                </c:pt>
                <c:pt idx="4159">
                  <c:v>-0.10259</c:v>
                </c:pt>
                <c:pt idx="4160">
                  <c:v>-0.10255</c:v>
                </c:pt>
                <c:pt idx="4161">
                  <c:v>-0.10249</c:v>
                </c:pt>
                <c:pt idx="4162">
                  <c:v>-0.10245</c:v>
                </c:pt>
                <c:pt idx="4163">
                  <c:v>-0.10241</c:v>
                </c:pt>
                <c:pt idx="4164">
                  <c:v>-0.10237</c:v>
                </c:pt>
                <c:pt idx="4165">
                  <c:v>-0.10233</c:v>
                </c:pt>
                <c:pt idx="4166">
                  <c:v>-0.1023</c:v>
                </c:pt>
                <c:pt idx="4167">
                  <c:v>-0.10226</c:v>
                </c:pt>
                <c:pt idx="4168">
                  <c:v>-0.1022</c:v>
                </c:pt>
                <c:pt idx="4169">
                  <c:v>-0.10216</c:v>
                </c:pt>
                <c:pt idx="4170">
                  <c:v>-0.10212</c:v>
                </c:pt>
                <c:pt idx="4171">
                  <c:v>-0.10208</c:v>
                </c:pt>
                <c:pt idx="4172">
                  <c:v>-0.10204000000000001</c:v>
                </c:pt>
                <c:pt idx="4173">
                  <c:v>-0.10199</c:v>
                </c:pt>
                <c:pt idx="4174">
                  <c:v>-0.10194</c:v>
                </c:pt>
                <c:pt idx="4175">
                  <c:v>-0.1019</c:v>
                </c:pt>
                <c:pt idx="4176">
                  <c:v>-0.10185</c:v>
                </c:pt>
                <c:pt idx="4177">
                  <c:v>-0.10181</c:v>
                </c:pt>
                <c:pt idx="4178">
                  <c:v>-0.10176</c:v>
                </c:pt>
                <c:pt idx="4179">
                  <c:v>-0.10172</c:v>
                </c:pt>
                <c:pt idx="4180">
                  <c:v>-0.10168000000000001</c:v>
                </c:pt>
                <c:pt idx="4181">
                  <c:v>-0.10163999999999999</c:v>
                </c:pt>
                <c:pt idx="4182">
                  <c:v>-0.1016</c:v>
                </c:pt>
                <c:pt idx="4183">
                  <c:v>-0.10154000000000001</c:v>
                </c:pt>
                <c:pt idx="4184">
                  <c:v>-0.10150000000000001</c:v>
                </c:pt>
                <c:pt idx="4185">
                  <c:v>-0.10147</c:v>
                </c:pt>
                <c:pt idx="4186">
                  <c:v>-0.10143000000000001</c:v>
                </c:pt>
                <c:pt idx="4187">
                  <c:v>-0.10137</c:v>
                </c:pt>
                <c:pt idx="4188">
                  <c:v>-0.10133</c:v>
                </c:pt>
                <c:pt idx="4189">
                  <c:v>-0.10128</c:v>
                </c:pt>
                <c:pt idx="4190">
                  <c:v>-0.10123</c:v>
                </c:pt>
                <c:pt idx="4191">
                  <c:v>-0.10118000000000001</c:v>
                </c:pt>
                <c:pt idx="4192">
                  <c:v>-0.10113999999999999</c:v>
                </c:pt>
                <c:pt idx="4193">
                  <c:v>-0.10108</c:v>
                </c:pt>
                <c:pt idx="4194">
                  <c:v>-0.10102999999999999</c:v>
                </c:pt>
                <c:pt idx="4195">
                  <c:v>-0.10099</c:v>
                </c:pt>
                <c:pt idx="4196">
                  <c:v>-0.10095</c:v>
                </c:pt>
                <c:pt idx="4197">
                  <c:v>-0.10091</c:v>
                </c:pt>
                <c:pt idx="4198">
                  <c:v>-0.10087</c:v>
                </c:pt>
                <c:pt idx="4199">
                  <c:v>-0.10082000000000001</c:v>
                </c:pt>
                <c:pt idx="4200">
                  <c:v>-0.10077999999999999</c:v>
                </c:pt>
                <c:pt idx="4201">
                  <c:v>-0.10074</c:v>
                </c:pt>
                <c:pt idx="4202">
                  <c:v>-0.1007</c:v>
                </c:pt>
                <c:pt idx="4203">
                  <c:v>-0.10065</c:v>
                </c:pt>
                <c:pt idx="4204">
                  <c:v>-0.10061</c:v>
                </c:pt>
                <c:pt idx="4205">
                  <c:v>-0.10056</c:v>
                </c:pt>
                <c:pt idx="4206">
                  <c:v>-0.10050000000000001</c:v>
                </c:pt>
                <c:pt idx="4207">
                  <c:v>-0.10045999999999999</c:v>
                </c:pt>
                <c:pt idx="4208">
                  <c:v>-0.10041</c:v>
                </c:pt>
                <c:pt idx="4209">
                  <c:v>-0.10036</c:v>
                </c:pt>
                <c:pt idx="4210">
                  <c:v>-0.10032000000000001</c:v>
                </c:pt>
                <c:pt idx="4211">
                  <c:v>-0.10027999999999999</c:v>
                </c:pt>
                <c:pt idx="4212">
                  <c:v>-0.10024</c:v>
                </c:pt>
                <c:pt idx="4213">
                  <c:v>-0.1002</c:v>
                </c:pt>
                <c:pt idx="4214">
                  <c:v>-0.10016</c:v>
                </c:pt>
                <c:pt idx="4215">
                  <c:v>-0.10011</c:v>
                </c:pt>
                <c:pt idx="4216">
                  <c:v>-0.10007000000000001</c:v>
                </c:pt>
                <c:pt idx="4217">
                  <c:v>-0.10002999999999999</c:v>
                </c:pt>
                <c:pt idx="4218">
                  <c:v>-9.9989999999999996E-2</c:v>
                </c:pt>
                <c:pt idx="4219">
                  <c:v>-9.9949999999999997E-2</c:v>
                </c:pt>
                <c:pt idx="4220">
                  <c:v>-9.9900000000000003E-2</c:v>
                </c:pt>
                <c:pt idx="4221">
                  <c:v>-9.9860000000000004E-2</c:v>
                </c:pt>
                <c:pt idx="4222">
                  <c:v>-9.9809999999999996E-2</c:v>
                </c:pt>
                <c:pt idx="4223">
                  <c:v>-9.9769999999999998E-2</c:v>
                </c:pt>
                <c:pt idx="4224">
                  <c:v>-9.9709999999999993E-2</c:v>
                </c:pt>
                <c:pt idx="4225">
                  <c:v>-9.9669999999999995E-2</c:v>
                </c:pt>
                <c:pt idx="4226">
                  <c:v>-9.962E-2</c:v>
                </c:pt>
                <c:pt idx="4227">
                  <c:v>-9.9589999999999998E-2</c:v>
                </c:pt>
                <c:pt idx="4228">
                  <c:v>-9.9540000000000003E-2</c:v>
                </c:pt>
                <c:pt idx="4229">
                  <c:v>-9.9519999999999997E-2</c:v>
                </c:pt>
                <c:pt idx="4230">
                  <c:v>-9.9479999999999999E-2</c:v>
                </c:pt>
                <c:pt idx="4231">
                  <c:v>-9.9440000000000001E-2</c:v>
                </c:pt>
                <c:pt idx="4232">
                  <c:v>-9.9379999999999996E-2</c:v>
                </c:pt>
                <c:pt idx="4233">
                  <c:v>-9.9360000000000004E-2</c:v>
                </c:pt>
                <c:pt idx="4234">
                  <c:v>-9.9320000000000006E-2</c:v>
                </c:pt>
                <c:pt idx="4235">
                  <c:v>-9.9279999999999993E-2</c:v>
                </c:pt>
                <c:pt idx="4236">
                  <c:v>-9.9229999999999999E-2</c:v>
                </c:pt>
                <c:pt idx="4237">
                  <c:v>-9.919E-2</c:v>
                </c:pt>
                <c:pt idx="4238">
                  <c:v>-9.9129999999999996E-2</c:v>
                </c:pt>
                <c:pt idx="4239">
                  <c:v>-9.9089999999999998E-2</c:v>
                </c:pt>
                <c:pt idx="4240">
                  <c:v>-9.9040000000000003E-2</c:v>
                </c:pt>
                <c:pt idx="4241">
                  <c:v>-9.9000000000000005E-2</c:v>
                </c:pt>
                <c:pt idx="4242">
                  <c:v>-9.8960000000000006E-2</c:v>
                </c:pt>
                <c:pt idx="4243">
                  <c:v>-9.8919999999999994E-2</c:v>
                </c:pt>
                <c:pt idx="4244">
                  <c:v>-9.8879999999999996E-2</c:v>
                </c:pt>
                <c:pt idx="4245">
                  <c:v>-9.8839999999999997E-2</c:v>
                </c:pt>
                <c:pt idx="4246">
                  <c:v>-9.8820000000000005E-2</c:v>
                </c:pt>
                <c:pt idx="4247">
                  <c:v>-9.8780000000000007E-2</c:v>
                </c:pt>
                <c:pt idx="4248">
                  <c:v>-9.8739999999999994E-2</c:v>
                </c:pt>
                <c:pt idx="4249">
                  <c:v>-9.8699999999999996E-2</c:v>
                </c:pt>
                <c:pt idx="4250">
                  <c:v>-9.8659999999999998E-2</c:v>
                </c:pt>
                <c:pt idx="4251">
                  <c:v>-9.8619999999999999E-2</c:v>
                </c:pt>
                <c:pt idx="4252">
                  <c:v>-9.8580000000000001E-2</c:v>
                </c:pt>
                <c:pt idx="4253">
                  <c:v>-9.8540000000000003E-2</c:v>
                </c:pt>
                <c:pt idx="4254">
                  <c:v>-9.8489999999999994E-2</c:v>
                </c:pt>
                <c:pt idx="4255">
                  <c:v>-9.8449999999999996E-2</c:v>
                </c:pt>
                <c:pt idx="4256">
                  <c:v>-9.8409999999999997E-2</c:v>
                </c:pt>
                <c:pt idx="4257">
                  <c:v>-9.8369999999999999E-2</c:v>
                </c:pt>
                <c:pt idx="4258">
                  <c:v>-9.8330000000000001E-2</c:v>
                </c:pt>
                <c:pt idx="4259">
                  <c:v>-9.8290000000000002E-2</c:v>
                </c:pt>
                <c:pt idx="4260">
                  <c:v>-9.8250000000000004E-2</c:v>
                </c:pt>
                <c:pt idx="4261">
                  <c:v>-9.8210000000000006E-2</c:v>
                </c:pt>
                <c:pt idx="4262">
                  <c:v>-9.819E-2</c:v>
                </c:pt>
                <c:pt idx="4263">
                  <c:v>-9.8150000000000001E-2</c:v>
                </c:pt>
                <c:pt idx="4264">
                  <c:v>-9.8110000000000003E-2</c:v>
                </c:pt>
                <c:pt idx="4265">
                  <c:v>-9.8070000000000004E-2</c:v>
                </c:pt>
                <c:pt idx="4266">
                  <c:v>-9.8030000000000006E-2</c:v>
                </c:pt>
                <c:pt idx="4267">
                  <c:v>-9.8000000000000004E-2</c:v>
                </c:pt>
                <c:pt idx="4268">
                  <c:v>-9.7949999999999995E-2</c:v>
                </c:pt>
                <c:pt idx="4269">
                  <c:v>-9.7909999999999997E-2</c:v>
                </c:pt>
                <c:pt idx="4270">
                  <c:v>-9.7869999999999999E-2</c:v>
                </c:pt>
                <c:pt idx="4271">
                  <c:v>-9.783E-2</c:v>
                </c:pt>
                <c:pt idx="4272">
                  <c:v>-9.7790000000000002E-2</c:v>
                </c:pt>
                <c:pt idx="4273">
                  <c:v>-9.7739999999999994E-2</c:v>
                </c:pt>
                <c:pt idx="4274">
                  <c:v>-9.7699999999999995E-2</c:v>
                </c:pt>
                <c:pt idx="4275">
                  <c:v>-9.7670000000000007E-2</c:v>
                </c:pt>
                <c:pt idx="4276">
                  <c:v>-9.7629999999999995E-2</c:v>
                </c:pt>
                <c:pt idx="4277">
                  <c:v>-9.7589999999999996E-2</c:v>
                </c:pt>
                <c:pt idx="4278">
                  <c:v>-9.7570000000000004E-2</c:v>
                </c:pt>
                <c:pt idx="4279">
                  <c:v>-9.7530000000000006E-2</c:v>
                </c:pt>
                <c:pt idx="4280">
                  <c:v>-9.7489999999999993E-2</c:v>
                </c:pt>
                <c:pt idx="4281">
                  <c:v>-9.7460000000000005E-2</c:v>
                </c:pt>
                <c:pt idx="4282">
                  <c:v>-9.7420000000000007E-2</c:v>
                </c:pt>
                <c:pt idx="4283">
                  <c:v>-9.7379999999999994E-2</c:v>
                </c:pt>
                <c:pt idx="4284">
                  <c:v>-9.7339999999999996E-2</c:v>
                </c:pt>
                <c:pt idx="4285">
                  <c:v>-9.7299999999999998E-2</c:v>
                </c:pt>
                <c:pt idx="4286">
                  <c:v>-9.7250000000000003E-2</c:v>
                </c:pt>
                <c:pt idx="4287">
                  <c:v>-9.7210000000000005E-2</c:v>
                </c:pt>
                <c:pt idx="4288">
                  <c:v>-9.7170000000000006E-2</c:v>
                </c:pt>
                <c:pt idx="4289">
                  <c:v>-9.7129999999999994E-2</c:v>
                </c:pt>
                <c:pt idx="4290">
                  <c:v>-9.7089999999999996E-2</c:v>
                </c:pt>
                <c:pt idx="4291">
                  <c:v>-9.7070000000000004E-2</c:v>
                </c:pt>
                <c:pt idx="4292">
                  <c:v>-9.7030000000000005E-2</c:v>
                </c:pt>
                <c:pt idx="4293">
                  <c:v>-9.6990000000000007E-2</c:v>
                </c:pt>
                <c:pt idx="4294">
                  <c:v>-9.6960000000000005E-2</c:v>
                </c:pt>
                <c:pt idx="4295">
                  <c:v>-9.6920000000000006E-2</c:v>
                </c:pt>
                <c:pt idx="4296">
                  <c:v>-9.6879999999999994E-2</c:v>
                </c:pt>
                <c:pt idx="4297">
                  <c:v>-9.6850000000000006E-2</c:v>
                </c:pt>
                <c:pt idx="4298">
                  <c:v>-9.6820000000000003E-2</c:v>
                </c:pt>
                <c:pt idx="4299">
                  <c:v>-9.6780000000000005E-2</c:v>
                </c:pt>
                <c:pt idx="4300">
                  <c:v>-9.6740000000000007E-2</c:v>
                </c:pt>
                <c:pt idx="4301">
                  <c:v>-9.6699999999999994E-2</c:v>
                </c:pt>
                <c:pt idx="4302">
                  <c:v>-9.6640000000000004E-2</c:v>
                </c:pt>
                <c:pt idx="4303">
                  <c:v>-9.6600000000000005E-2</c:v>
                </c:pt>
                <c:pt idx="4304">
                  <c:v>-9.6560000000000007E-2</c:v>
                </c:pt>
                <c:pt idx="4305">
                  <c:v>-9.6530000000000005E-2</c:v>
                </c:pt>
                <c:pt idx="4306">
                  <c:v>-9.6490000000000006E-2</c:v>
                </c:pt>
                <c:pt idx="4307">
                  <c:v>-9.6449999999999994E-2</c:v>
                </c:pt>
                <c:pt idx="4308">
                  <c:v>-9.6409999999999996E-2</c:v>
                </c:pt>
                <c:pt idx="4309">
                  <c:v>-9.6369999999999997E-2</c:v>
                </c:pt>
                <c:pt idx="4310">
                  <c:v>-9.6339999999999995E-2</c:v>
                </c:pt>
                <c:pt idx="4311">
                  <c:v>-9.6299999999999997E-2</c:v>
                </c:pt>
                <c:pt idx="4312">
                  <c:v>-9.6259999999999998E-2</c:v>
                </c:pt>
                <c:pt idx="4313">
                  <c:v>-9.622E-2</c:v>
                </c:pt>
                <c:pt idx="4314">
                  <c:v>-9.6180000000000002E-2</c:v>
                </c:pt>
                <c:pt idx="4315">
                  <c:v>-9.6140000000000003E-2</c:v>
                </c:pt>
                <c:pt idx="4316">
                  <c:v>-9.6089999999999995E-2</c:v>
                </c:pt>
                <c:pt idx="4317">
                  <c:v>-9.6049999999999996E-2</c:v>
                </c:pt>
                <c:pt idx="4318">
                  <c:v>-9.6000000000000002E-2</c:v>
                </c:pt>
                <c:pt idx="4319">
                  <c:v>-9.5960000000000004E-2</c:v>
                </c:pt>
                <c:pt idx="4320">
                  <c:v>-9.5909999999999995E-2</c:v>
                </c:pt>
                <c:pt idx="4321">
                  <c:v>-9.5869999999999997E-2</c:v>
                </c:pt>
                <c:pt idx="4322">
                  <c:v>-9.5829999999999999E-2</c:v>
                </c:pt>
                <c:pt idx="4323">
                  <c:v>-9.579E-2</c:v>
                </c:pt>
                <c:pt idx="4324">
                  <c:v>-9.5750000000000002E-2</c:v>
                </c:pt>
                <c:pt idx="4325">
                  <c:v>-9.5710000000000003E-2</c:v>
                </c:pt>
                <c:pt idx="4326">
                  <c:v>-9.5670000000000005E-2</c:v>
                </c:pt>
                <c:pt idx="4327">
                  <c:v>-9.5630000000000007E-2</c:v>
                </c:pt>
                <c:pt idx="4328">
                  <c:v>-9.5579999999999998E-2</c:v>
                </c:pt>
                <c:pt idx="4329">
                  <c:v>-9.554E-2</c:v>
                </c:pt>
                <c:pt idx="4330">
                  <c:v>-9.5500000000000002E-2</c:v>
                </c:pt>
                <c:pt idx="4331">
                  <c:v>-9.5460000000000003E-2</c:v>
                </c:pt>
                <c:pt idx="4332">
                  <c:v>-9.5420000000000005E-2</c:v>
                </c:pt>
                <c:pt idx="4333">
                  <c:v>-9.5369999999999996E-2</c:v>
                </c:pt>
                <c:pt idx="4334">
                  <c:v>-9.5329999999999998E-2</c:v>
                </c:pt>
                <c:pt idx="4335">
                  <c:v>-9.5269999999999994E-2</c:v>
                </c:pt>
                <c:pt idx="4336">
                  <c:v>-9.5229999999999995E-2</c:v>
                </c:pt>
                <c:pt idx="4337">
                  <c:v>-9.5189999999999997E-2</c:v>
                </c:pt>
                <c:pt idx="4338">
                  <c:v>-9.5140000000000002E-2</c:v>
                </c:pt>
                <c:pt idx="4339">
                  <c:v>-9.5100000000000004E-2</c:v>
                </c:pt>
                <c:pt idx="4340">
                  <c:v>-9.5060000000000006E-2</c:v>
                </c:pt>
                <c:pt idx="4341">
                  <c:v>-9.5039999999999999E-2</c:v>
                </c:pt>
                <c:pt idx="4342">
                  <c:v>-9.5000000000000001E-2</c:v>
                </c:pt>
                <c:pt idx="4343">
                  <c:v>-9.4960000000000003E-2</c:v>
                </c:pt>
                <c:pt idx="4344">
                  <c:v>-9.4920000000000004E-2</c:v>
                </c:pt>
                <c:pt idx="4345">
                  <c:v>-9.4880000000000006E-2</c:v>
                </c:pt>
                <c:pt idx="4346">
                  <c:v>-9.4839999999999994E-2</c:v>
                </c:pt>
                <c:pt idx="4347">
                  <c:v>-9.4799999999999995E-2</c:v>
                </c:pt>
                <c:pt idx="4348">
                  <c:v>-9.4759999999999997E-2</c:v>
                </c:pt>
                <c:pt idx="4349">
                  <c:v>-9.4710000000000003E-2</c:v>
                </c:pt>
                <c:pt idx="4350">
                  <c:v>-9.4670000000000004E-2</c:v>
                </c:pt>
                <c:pt idx="4351">
                  <c:v>-9.4630000000000006E-2</c:v>
                </c:pt>
                <c:pt idx="4352">
                  <c:v>-9.4579999999999997E-2</c:v>
                </c:pt>
                <c:pt idx="4353">
                  <c:v>-9.4539999999999999E-2</c:v>
                </c:pt>
                <c:pt idx="4354">
                  <c:v>-9.4500000000000001E-2</c:v>
                </c:pt>
                <c:pt idx="4355">
                  <c:v>-9.4460000000000002E-2</c:v>
                </c:pt>
                <c:pt idx="4356">
                  <c:v>-9.4420000000000004E-2</c:v>
                </c:pt>
                <c:pt idx="4357">
                  <c:v>-9.4380000000000006E-2</c:v>
                </c:pt>
                <c:pt idx="4358">
                  <c:v>-9.4350000000000003E-2</c:v>
                </c:pt>
                <c:pt idx="4359">
                  <c:v>-9.4310000000000005E-2</c:v>
                </c:pt>
                <c:pt idx="4360">
                  <c:v>-9.4270000000000007E-2</c:v>
                </c:pt>
                <c:pt idx="4361">
                  <c:v>-9.4229999999999994E-2</c:v>
                </c:pt>
                <c:pt idx="4362">
                  <c:v>-9.4189999999999996E-2</c:v>
                </c:pt>
                <c:pt idx="4363">
                  <c:v>-9.4149999999999998E-2</c:v>
                </c:pt>
                <c:pt idx="4364">
                  <c:v>-9.4109999999999999E-2</c:v>
                </c:pt>
                <c:pt idx="4365">
                  <c:v>-9.4079999999999997E-2</c:v>
                </c:pt>
                <c:pt idx="4366">
                  <c:v>-9.4020000000000006E-2</c:v>
                </c:pt>
                <c:pt idx="4367">
                  <c:v>-9.3979999999999994E-2</c:v>
                </c:pt>
                <c:pt idx="4368">
                  <c:v>-9.393E-2</c:v>
                </c:pt>
                <c:pt idx="4369">
                  <c:v>-9.3890000000000001E-2</c:v>
                </c:pt>
                <c:pt idx="4370">
                  <c:v>-9.3850000000000003E-2</c:v>
                </c:pt>
                <c:pt idx="4371">
                  <c:v>-9.3810000000000004E-2</c:v>
                </c:pt>
                <c:pt idx="4372">
                  <c:v>-9.3770000000000006E-2</c:v>
                </c:pt>
                <c:pt idx="4373">
                  <c:v>-9.375E-2</c:v>
                </c:pt>
                <c:pt idx="4374">
                  <c:v>-9.3710000000000002E-2</c:v>
                </c:pt>
                <c:pt idx="4375">
                  <c:v>-9.3670000000000003E-2</c:v>
                </c:pt>
                <c:pt idx="4376">
                  <c:v>-9.3630000000000005E-2</c:v>
                </c:pt>
                <c:pt idx="4377">
                  <c:v>-9.3590000000000007E-2</c:v>
                </c:pt>
                <c:pt idx="4378">
                  <c:v>-9.3549999999999994E-2</c:v>
                </c:pt>
                <c:pt idx="4379">
                  <c:v>-9.3509999999999996E-2</c:v>
                </c:pt>
                <c:pt idx="4380">
                  <c:v>-9.3469999999999998E-2</c:v>
                </c:pt>
                <c:pt idx="4381">
                  <c:v>-9.3429999999999999E-2</c:v>
                </c:pt>
                <c:pt idx="4382">
                  <c:v>-9.3380000000000005E-2</c:v>
                </c:pt>
                <c:pt idx="4383">
                  <c:v>-9.3340000000000006E-2</c:v>
                </c:pt>
                <c:pt idx="4384">
                  <c:v>-9.3299999999999994E-2</c:v>
                </c:pt>
                <c:pt idx="4385">
                  <c:v>-9.3259999999999996E-2</c:v>
                </c:pt>
                <c:pt idx="4386">
                  <c:v>-9.3219999999999997E-2</c:v>
                </c:pt>
                <c:pt idx="4387">
                  <c:v>-9.3179999999999999E-2</c:v>
                </c:pt>
                <c:pt idx="4388">
                  <c:v>-9.3140000000000001E-2</c:v>
                </c:pt>
                <c:pt idx="4389">
                  <c:v>-9.3100000000000002E-2</c:v>
                </c:pt>
                <c:pt idx="4390">
                  <c:v>-9.307E-2</c:v>
                </c:pt>
                <c:pt idx="4391">
                  <c:v>-9.3030000000000002E-2</c:v>
                </c:pt>
                <c:pt idx="4392">
                  <c:v>-9.2990000000000003E-2</c:v>
                </c:pt>
                <c:pt idx="4393">
                  <c:v>-9.2960000000000001E-2</c:v>
                </c:pt>
                <c:pt idx="4394">
                  <c:v>-9.2920000000000003E-2</c:v>
                </c:pt>
                <c:pt idx="4395">
                  <c:v>-9.2880000000000004E-2</c:v>
                </c:pt>
                <c:pt idx="4396">
                  <c:v>-9.2840000000000006E-2</c:v>
                </c:pt>
                <c:pt idx="4397">
                  <c:v>-9.2799999999999994E-2</c:v>
                </c:pt>
                <c:pt idx="4398">
                  <c:v>-9.2759999999999995E-2</c:v>
                </c:pt>
                <c:pt idx="4399">
                  <c:v>-9.2719999999999997E-2</c:v>
                </c:pt>
                <c:pt idx="4400">
                  <c:v>-9.2670000000000002E-2</c:v>
                </c:pt>
                <c:pt idx="4401">
                  <c:v>-9.2630000000000004E-2</c:v>
                </c:pt>
                <c:pt idx="4402">
                  <c:v>-9.2590000000000006E-2</c:v>
                </c:pt>
                <c:pt idx="4403">
                  <c:v>-9.2560000000000003E-2</c:v>
                </c:pt>
                <c:pt idx="4404">
                  <c:v>-9.2520000000000005E-2</c:v>
                </c:pt>
                <c:pt idx="4405">
                  <c:v>-9.2480000000000007E-2</c:v>
                </c:pt>
                <c:pt idx="4406">
                  <c:v>-9.2450000000000004E-2</c:v>
                </c:pt>
                <c:pt idx="4407">
                  <c:v>-9.2420000000000002E-2</c:v>
                </c:pt>
                <c:pt idx="4408">
                  <c:v>-9.2380000000000004E-2</c:v>
                </c:pt>
                <c:pt idx="4409">
                  <c:v>-9.2350000000000002E-2</c:v>
                </c:pt>
                <c:pt idx="4410">
                  <c:v>-9.2310000000000003E-2</c:v>
                </c:pt>
                <c:pt idx="4411">
                  <c:v>-9.2270000000000005E-2</c:v>
                </c:pt>
                <c:pt idx="4412">
                  <c:v>-9.2230000000000006E-2</c:v>
                </c:pt>
                <c:pt idx="4413">
                  <c:v>-9.2189999999999994E-2</c:v>
                </c:pt>
                <c:pt idx="4414">
                  <c:v>-9.2149999999999996E-2</c:v>
                </c:pt>
                <c:pt idx="4415">
                  <c:v>-9.2109999999999997E-2</c:v>
                </c:pt>
                <c:pt idx="4416">
                  <c:v>-9.2069999999999999E-2</c:v>
                </c:pt>
                <c:pt idx="4417">
                  <c:v>-9.2030000000000001E-2</c:v>
                </c:pt>
                <c:pt idx="4418">
                  <c:v>-9.1990000000000002E-2</c:v>
                </c:pt>
                <c:pt idx="4419">
                  <c:v>-9.1950000000000004E-2</c:v>
                </c:pt>
                <c:pt idx="4420">
                  <c:v>-9.1929999999999998E-2</c:v>
                </c:pt>
                <c:pt idx="4421">
                  <c:v>-9.1889999999999999E-2</c:v>
                </c:pt>
                <c:pt idx="4422">
                  <c:v>-9.1859999999999997E-2</c:v>
                </c:pt>
                <c:pt idx="4423">
                  <c:v>-9.1819999999999999E-2</c:v>
                </c:pt>
                <c:pt idx="4424">
                  <c:v>-9.178E-2</c:v>
                </c:pt>
                <c:pt idx="4425">
                  <c:v>-9.1759999999999994E-2</c:v>
                </c:pt>
                <c:pt idx="4426">
                  <c:v>-9.1719999999999996E-2</c:v>
                </c:pt>
                <c:pt idx="4427">
                  <c:v>-9.1689999999999994E-2</c:v>
                </c:pt>
                <c:pt idx="4428">
                  <c:v>-9.1649999999999995E-2</c:v>
                </c:pt>
                <c:pt idx="4429">
                  <c:v>-9.1609999999999997E-2</c:v>
                </c:pt>
                <c:pt idx="4430">
                  <c:v>-9.1560000000000002E-2</c:v>
                </c:pt>
                <c:pt idx="4431">
                  <c:v>-9.153E-2</c:v>
                </c:pt>
                <c:pt idx="4432">
                  <c:v>-9.1490000000000002E-2</c:v>
                </c:pt>
                <c:pt idx="4433">
                  <c:v>-9.1450000000000004E-2</c:v>
                </c:pt>
                <c:pt idx="4434">
                  <c:v>-9.1410000000000005E-2</c:v>
                </c:pt>
                <c:pt idx="4435">
                  <c:v>-9.1370000000000007E-2</c:v>
                </c:pt>
                <c:pt idx="4436">
                  <c:v>-9.1350000000000001E-2</c:v>
                </c:pt>
                <c:pt idx="4437">
                  <c:v>-9.1310000000000002E-2</c:v>
                </c:pt>
                <c:pt idx="4438">
                  <c:v>-9.128E-2</c:v>
                </c:pt>
                <c:pt idx="4439">
                  <c:v>-9.1240000000000002E-2</c:v>
                </c:pt>
                <c:pt idx="4440">
                  <c:v>-9.1200000000000003E-2</c:v>
                </c:pt>
                <c:pt idx="4441">
                  <c:v>-9.1179999999999997E-2</c:v>
                </c:pt>
                <c:pt idx="4442">
                  <c:v>-9.1139999999999999E-2</c:v>
                </c:pt>
                <c:pt idx="4443">
                  <c:v>-9.11E-2</c:v>
                </c:pt>
                <c:pt idx="4444">
                  <c:v>-9.1060000000000002E-2</c:v>
                </c:pt>
                <c:pt idx="4445">
                  <c:v>-9.103E-2</c:v>
                </c:pt>
                <c:pt idx="4446">
                  <c:v>-9.0980000000000005E-2</c:v>
                </c:pt>
                <c:pt idx="4447">
                  <c:v>-9.0939999999999993E-2</c:v>
                </c:pt>
                <c:pt idx="4448">
                  <c:v>-9.0899999999999995E-2</c:v>
                </c:pt>
                <c:pt idx="4449">
                  <c:v>-9.0859999999999996E-2</c:v>
                </c:pt>
                <c:pt idx="4450">
                  <c:v>-9.0819999999999998E-2</c:v>
                </c:pt>
                <c:pt idx="4451">
                  <c:v>-9.0800000000000006E-2</c:v>
                </c:pt>
                <c:pt idx="4452">
                  <c:v>-9.0759999999999993E-2</c:v>
                </c:pt>
                <c:pt idx="4453">
                  <c:v>-9.0719999999999995E-2</c:v>
                </c:pt>
                <c:pt idx="4454">
                  <c:v>-9.0690000000000007E-2</c:v>
                </c:pt>
                <c:pt idx="4455">
                  <c:v>-9.0649999999999994E-2</c:v>
                </c:pt>
                <c:pt idx="4456">
                  <c:v>-9.0609999999999996E-2</c:v>
                </c:pt>
                <c:pt idx="4457">
                  <c:v>-9.0579999999999994E-2</c:v>
                </c:pt>
                <c:pt idx="4458">
                  <c:v>-9.0539999999999995E-2</c:v>
                </c:pt>
                <c:pt idx="4459">
                  <c:v>-9.0509999999999993E-2</c:v>
                </c:pt>
                <c:pt idx="4460">
                  <c:v>-9.0469999999999995E-2</c:v>
                </c:pt>
                <c:pt idx="4461">
                  <c:v>-9.0429999999999996E-2</c:v>
                </c:pt>
                <c:pt idx="4462">
                  <c:v>-9.0370000000000006E-2</c:v>
                </c:pt>
                <c:pt idx="4463">
                  <c:v>-9.0329999999999994E-2</c:v>
                </c:pt>
                <c:pt idx="4464">
                  <c:v>-9.0289999999999995E-2</c:v>
                </c:pt>
                <c:pt idx="4465">
                  <c:v>-9.0249999999999997E-2</c:v>
                </c:pt>
                <c:pt idx="4466">
                  <c:v>-9.0219999999999995E-2</c:v>
                </c:pt>
                <c:pt idx="4467">
                  <c:v>-9.0179999999999996E-2</c:v>
                </c:pt>
                <c:pt idx="4468">
                  <c:v>-9.0139999999999998E-2</c:v>
                </c:pt>
                <c:pt idx="4469">
                  <c:v>-9.0109999999999996E-2</c:v>
                </c:pt>
                <c:pt idx="4470">
                  <c:v>-9.0069999999999997E-2</c:v>
                </c:pt>
                <c:pt idx="4471">
                  <c:v>-9.0029999999999999E-2</c:v>
                </c:pt>
                <c:pt idx="4472">
                  <c:v>-8.9990000000000001E-2</c:v>
                </c:pt>
                <c:pt idx="4473">
                  <c:v>-8.9950000000000002E-2</c:v>
                </c:pt>
                <c:pt idx="4474">
                  <c:v>-8.9910000000000004E-2</c:v>
                </c:pt>
                <c:pt idx="4475">
                  <c:v>-8.9870000000000005E-2</c:v>
                </c:pt>
                <c:pt idx="4476">
                  <c:v>-8.9829999999999993E-2</c:v>
                </c:pt>
                <c:pt idx="4477">
                  <c:v>-8.9789999999999995E-2</c:v>
                </c:pt>
                <c:pt idx="4478">
                  <c:v>-8.974E-2</c:v>
                </c:pt>
                <c:pt idx="4479">
                  <c:v>-8.9700000000000002E-2</c:v>
                </c:pt>
                <c:pt idx="4480">
                  <c:v>-8.9660000000000004E-2</c:v>
                </c:pt>
                <c:pt idx="4481">
                  <c:v>-8.9609999999999995E-2</c:v>
                </c:pt>
                <c:pt idx="4482">
                  <c:v>-8.9569999999999997E-2</c:v>
                </c:pt>
                <c:pt idx="4483">
                  <c:v>-8.9529999999999998E-2</c:v>
                </c:pt>
                <c:pt idx="4484">
                  <c:v>-8.949E-2</c:v>
                </c:pt>
                <c:pt idx="4485">
                  <c:v>-8.9450000000000002E-2</c:v>
                </c:pt>
                <c:pt idx="4486">
                  <c:v>-8.9429999999999996E-2</c:v>
                </c:pt>
                <c:pt idx="4487">
                  <c:v>-8.9389999999999997E-2</c:v>
                </c:pt>
                <c:pt idx="4488">
                  <c:v>-8.9330000000000007E-2</c:v>
                </c:pt>
                <c:pt idx="4489">
                  <c:v>-8.931E-2</c:v>
                </c:pt>
                <c:pt idx="4490">
                  <c:v>-8.9270000000000002E-2</c:v>
                </c:pt>
                <c:pt idx="4491">
                  <c:v>-8.9230000000000004E-2</c:v>
                </c:pt>
                <c:pt idx="4492">
                  <c:v>-8.9169999999999999E-2</c:v>
                </c:pt>
                <c:pt idx="4493">
                  <c:v>-8.9139999999999997E-2</c:v>
                </c:pt>
                <c:pt idx="4494">
                  <c:v>-8.9099999999999999E-2</c:v>
                </c:pt>
                <c:pt idx="4495">
                  <c:v>-8.906E-2</c:v>
                </c:pt>
                <c:pt idx="4496">
                  <c:v>-8.8999999999999996E-2</c:v>
                </c:pt>
                <c:pt idx="4497">
                  <c:v>-8.8959999999999997E-2</c:v>
                </c:pt>
                <c:pt idx="4498">
                  <c:v>-8.8919999999999999E-2</c:v>
                </c:pt>
                <c:pt idx="4499">
                  <c:v>-8.8880000000000001E-2</c:v>
                </c:pt>
                <c:pt idx="4500">
                  <c:v>-8.8849999999999998E-2</c:v>
                </c:pt>
                <c:pt idx="4501">
                  <c:v>-8.8819999999999996E-2</c:v>
                </c:pt>
                <c:pt idx="4502">
                  <c:v>-8.8779999999999998E-2</c:v>
                </c:pt>
                <c:pt idx="4503">
                  <c:v>-8.8739999999999999E-2</c:v>
                </c:pt>
                <c:pt idx="4504">
                  <c:v>-8.8700000000000001E-2</c:v>
                </c:pt>
                <c:pt idx="4505">
                  <c:v>-8.8660000000000003E-2</c:v>
                </c:pt>
                <c:pt idx="4506">
                  <c:v>-8.8620000000000004E-2</c:v>
                </c:pt>
                <c:pt idx="4507">
                  <c:v>-8.8599999999999998E-2</c:v>
                </c:pt>
                <c:pt idx="4508">
                  <c:v>-8.856E-2</c:v>
                </c:pt>
                <c:pt idx="4509">
                  <c:v>-8.8520000000000001E-2</c:v>
                </c:pt>
                <c:pt idx="4510">
                  <c:v>-8.8459999999999997E-2</c:v>
                </c:pt>
                <c:pt idx="4511">
                  <c:v>-8.8419999999999999E-2</c:v>
                </c:pt>
                <c:pt idx="4512">
                  <c:v>-8.838E-2</c:v>
                </c:pt>
                <c:pt idx="4513">
                  <c:v>-8.8340000000000002E-2</c:v>
                </c:pt>
                <c:pt idx="4514">
                  <c:v>-8.8289999999999993E-2</c:v>
                </c:pt>
                <c:pt idx="4515">
                  <c:v>-8.8270000000000001E-2</c:v>
                </c:pt>
                <c:pt idx="4516">
                  <c:v>-8.8230000000000003E-2</c:v>
                </c:pt>
                <c:pt idx="4517">
                  <c:v>-8.8190000000000004E-2</c:v>
                </c:pt>
                <c:pt idx="4518">
                  <c:v>-8.8160000000000002E-2</c:v>
                </c:pt>
                <c:pt idx="4519">
                  <c:v>-8.8120000000000004E-2</c:v>
                </c:pt>
                <c:pt idx="4520">
                  <c:v>-8.8080000000000006E-2</c:v>
                </c:pt>
                <c:pt idx="4521">
                  <c:v>-8.8039999999999993E-2</c:v>
                </c:pt>
                <c:pt idx="4522">
                  <c:v>-8.7999999999999995E-2</c:v>
                </c:pt>
                <c:pt idx="4523">
                  <c:v>-8.7959999999999997E-2</c:v>
                </c:pt>
                <c:pt idx="4524">
                  <c:v>-8.7919999999999998E-2</c:v>
                </c:pt>
                <c:pt idx="4525">
                  <c:v>-8.788E-2</c:v>
                </c:pt>
                <c:pt idx="4526">
                  <c:v>-8.7830000000000005E-2</c:v>
                </c:pt>
                <c:pt idx="4527">
                  <c:v>-8.7790000000000007E-2</c:v>
                </c:pt>
                <c:pt idx="4528">
                  <c:v>-8.7749999999999995E-2</c:v>
                </c:pt>
                <c:pt idx="4529">
                  <c:v>-8.7709999999999996E-2</c:v>
                </c:pt>
                <c:pt idx="4530">
                  <c:v>-8.7669999999999998E-2</c:v>
                </c:pt>
                <c:pt idx="4531">
                  <c:v>-8.763E-2</c:v>
                </c:pt>
                <c:pt idx="4532">
                  <c:v>-8.7590000000000001E-2</c:v>
                </c:pt>
                <c:pt idx="4533">
                  <c:v>-8.7569999999999995E-2</c:v>
                </c:pt>
                <c:pt idx="4534">
                  <c:v>-8.7529999999999997E-2</c:v>
                </c:pt>
                <c:pt idx="4535">
                  <c:v>-8.7489999999999998E-2</c:v>
                </c:pt>
                <c:pt idx="4536">
                  <c:v>-8.745E-2</c:v>
                </c:pt>
                <c:pt idx="4537">
                  <c:v>-8.7419999999999998E-2</c:v>
                </c:pt>
                <c:pt idx="4538">
                  <c:v>-8.7379999999999999E-2</c:v>
                </c:pt>
                <c:pt idx="4539">
                  <c:v>-8.7340000000000001E-2</c:v>
                </c:pt>
                <c:pt idx="4540">
                  <c:v>-8.7300000000000003E-2</c:v>
                </c:pt>
                <c:pt idx="4541">
                  <c:v>-8.7260000000000004E-2</c:v>
                </c:pt>
                <c:pt idx="4542">
                  <c:v>-8.7209999999999996E-2</c:v>
                </c:pt>
                <c:pt idx="4543">
                  <c:v>-8.7190000000000004E-2</c:v>
                </c:pt>
                <c:pt idx="4544">
                  <c:v>-8.7129999999999999E-2</c:v>
                </c:pt>
                <c:pt idx="4545">
                  <c:v>-8.7090000000000001E-2</c:v>
                </c:pt>
                <c:pt idx="4546">
                  <c:v>-8.7050000000000002E-2</c:v>
                </c:pt>
                <c:pt idx="4547">
                  <c:v>-8.7029999999999996E-2</c:v>
                </c:pt>
                <c:pt idx="4548">
                  <c:v>-8.6989999999999998E-2</c:v>
                </c:pt>
                <c:pt idx="4549">
                  <c:v>-8.695E-2</c:v>
                </c:pt>
                <c:pt idx="4550">
                  <c:v>-8.6919999999999997E-2</c:v>
                </c:pt>
                <c:pt idx="4551">
                  <c:v>-8.6879999999999999E-2</c:v>
                </c:pt>
                <c:pt idx="4552">
                  <c:v>-8.6840000000000001E-2</c:v>
                </c:pt>
                <c:pt idx="4553">
                  <c:v>-8.6800000000000002E-2</c:v>
                </c:pt>
                <c:pt idx="4554">
                  <c:v>-8.6760000000000004E-2</c:v>
                </c:pt>
                <c:pt idx="4555">
                  <c:v>-8.6720000000000005E-2</c:v>
                </c:pt>
                <c:pt idx="4556">
                  <c:v>-8.6690000000000003E-2</c:v>
                </c:pt>
                <c:pt idx="4557">
                  <c:v>-8.6650000000000005E-2</c:v>
                </c:pt>
                <c:pt idx="4558">
                  <c:v>-8.659E-2</c:v>
                </c:pt>
                <c:pt idx="4559">
                  <c:v>-8.6550000000000002E-2</c:v>
                </c:pt>
                <c:pt idx="4560">
                  <c:v>-8.6510000000000004E-2</c:v>
                </c:pt>
                <c:pt idx="4561">
                  <c:v>-8.6470000000000005E-2</c:v>
                </c:pt>
                <c:pt idx="4562">
                  <c:v>-8.6430000000000007E-2</c:v>
                </c:pt>
                <c:pt idx="4563">
                  <c:v>-8.6400000000000005E-2</c:v>
                </c:pt>
                <c:pt idx="4564">
                  <c:v>-8.6360000000000006E-2</c:v>
                </c:pt>
                <c:pt idx="4565">
                  <c:v>-8.6330000000000004E-2</c:v>
                </c:pt>
                <c:pt idx="4566">
                  <c:v>-8.6290000000000006E-2</c:v>
                </c:pt>
                <c:pt idx="4567">
                  <c:v>-8.6249999999999993E-2</c:v>
                </c:pt>
                <c:pt idx="4568">
                  <c:v>-8.6209999999999995E-2</c:v>
                </c:pt>
                <c:pt idx="4569">
                  <c:v>-8.6180000000000007E-2</c:v>
                </c:pt>
                <c:pt idx="4570">
                  <c:v>-8.6139999999999994E-2</c:v>
                </c:pt>
                <c:pt idx="4571">
                  <c:v>-8.6110000000000006E-2</c:v>
                </c:pt>
                <c:pt idx="4572">
                  <c:v>-8.6069999999999994E-2</c:v>
                </c:pt>
                <c:pt idx="4573">
                  <c:v>-8.6029999999999995E-2</c:v>
                </c:pt>
                <c:pt idx="4574">
                  <c:v>-8.5989999999999997E-2</c:v>
                </c:pt>
                <c:pt idx="4575">
                  <c:v>-8.5949999999999999E-2</c:v>
                </c:pt>
                <c:pt idx="4576">
                  <c:v>-8.591E-2</c:v>
                </c:pt>
                <c:pt idx="4577">
                  <c:v>-8.5870000000000002E-2</c:v>
                </c:pt>
                <c:pt idx="4578">
                  <c:v>-8.5830000000000004E-2</c:v>
                </c:pt>
                <c:pt idx="4579">
                  <c:v>-8.5800000000000001E-2</c:v>
                </c:pt>
                <c:pt idx="4580">
                  <c:v>-8.5760000000000003E-2</c:v>
                </c:pt>
                <c:pt idx="4581">
                  <c:v>-8.5739999999999997E-2</c:v>
                </c:pt>
                <c:pt idx="4582">
                  <c:v>-8.5709999999999995E-2</c:v>
                </c:pt>
                <c:pt idx="4583">
                  <c:v>-8.5669999999999996E-2</c:v>
                </c:pt>
                <c:pt idx="4584">
                  <c:v>-8.5629999999999998E-2</c:v>
                </c:pt>
                <c:pt idx="4585">
                  <c:v>-8.5599999999999996E-2</c:v>
                </c:pt>
                <c:pt idx="4586">
                  <c:v>-8.5580000000000003E-2</c:v>
                </c:pt>
                <c:pt idx="4587">
                  <c:v>-8.5540000000000005E-2</c:v>
                </c:pt>
                <c:pt idx="4588">
                  <c:v>-8.5500000000000007E-2</c:v>
                </c:pt>
                <c:pt idx="4589">
                  <c:v>-8.5470000000000004E-2</c:v>
                </c:pt>
                <c:pt idx="4590">
                  <c:v>-8.5419999999999996E-2</c:v>
                </c:pt>
                <c:pt idx="4591">
                  <c:v>-8.5389999999999994E-2</c:v>
                </c:pt>
                <c:pt idx="4592">
                  <c:v>-8.5349999999999995E-2</c:v>
                </c:pt>
                <c:pt idx="4593">
                  <c:v>-8.5309999999999997E-2</c:v>
                </c:pt>
                <c:pt idx="4594">
                  <c:v>-8.5279999999999995E-2</c:v>
                </c:pt>
                <c:pt idx="4595">
                  <c:v>-8.5250000000000006E-2</c:v>
                </c:pt>
                <c:pt idx="4596">
                  <c:v>-8.5209999999999994E-2</c:v>
                </c:pt>
                <c:pt idx="4597">
                  <c:v>-8.5180000000000006E-2</c:v>
                </c:pt>
                <c:pt idx="4598">
                  <c:v>-8.516E-2</c:v>
                </c:pt>
                <c:pt idx="4599">
                  <c:v>-8.5120000000000001E-2</c:v>
                </c:pt>
                <c:pt idx="4600">
                  <c:v>-8.5080000000000003E-2</c:v>
                </c:pt>
                <c:pt idx="4601">
                  <c:v>-8.5050000000000001E-2</c:v>
                </c:pt>
                <c:pt idx="4602">
                  <c:v>-8.5010000000000002E-2</c:v>
                </c:pt>
                <c:pt idx="4603">
                  <c:v>-8.4989999999999996E-2</c:v>
                </c:pt>
                <c:pt idx="4604">
                  <c:v>-8.4949999999999998E-2</c:v>
                </c:pt>
                <c:pt idx="4605">
                  <c:v>-8.4909999999999999E-2</c:v>
                </c:pt>
                <c:pt idx="4606">
                  <c:v>-8.4870000000000001E-2</c:v>
                </c:pt>
                <c:pt idx="4607">
                  <c:v>-8.4830000000000003E-2</c:v>
                </c:pt>
                <c:pt idx="4608">
                  <c:v>-8.4790000000000004E-2</c:v>
                </c:pt>
                <c:pt idx="4609">
                  <c:v>-8.4750000000000006E-2</c:v>
                </c:pt>
                <c:pt idx="4610">
                  <c:v>-8.4709999999999994E-2</c:v>
                </c:pt>
                <c:pt idx="4611">
                  <c:v>-8.4680000000000005E-2</c:v>
                </c:pt>
                <c:pt idx="4612">
                  <c:v>-8.4640000000000007E-2</c:v>
                </c:pt>
                <c:pt idx="4613">
                  <c:v>-8.4599999999999995E-2</c:v>
                </c:pt>
                <c:pt idx="4614">
                  <c:v>-8.4580000000000002E-2</c:v>
                </c:pt>
                <c:pt idx="4615">
                  <c:v>-8.4540000000000004E-2</c:v>
                </c:pt>
                <c:pt idx="4616">
                  <c:v>-8.4500000000000006E-2</c:v>
                </c:pt>
                <c:pt idx="4617">
                  <c:v>-8.4470000000000003E-2</c:v>
                </c:pt>
                <c:pt idx="4618">
                  <c:v>-8.4430000000000005E-2</c:v>
                </c:pt>
                <c:pt idx="4619">
                  <c:v>-8.4390000000000007E-2</c:v>
                </c:pt>
                <c:pt idx="4620">
                  <c:v>-8.4349999999999994E-2</c:v>
                </c:pt>
                <c:pt idx="4621">
                  <c:v>-8.4309999999999996E-2</c:v>
                </c:pt>
                <c:pt idx="4622">
                  <c:v>-8.4260000000000002E-2</c:v>
                </c:pt>
                <c:pt idx="4623">
                  <c:v>-8.4229999999999999E-2</c:v>
                </c:pt>
                <c:pt idx="4624">
                  <c:v>-8.4180000000000005E-2</c:v>
                </c:pt>
                <c:pt idx="4625">
                  <c:v>-8.4140000000000006E-2</c:v>
                </c:pt>
                <c:pt idx="4626">
                  <c:v>-8.4099999999999994E-2</c:v>
                </c:pt>
                <c:pt idx="4627">
                  <c:v>-8.4080000000000002E-2</c:v>
                </c:pt>
                <c:pt idx="4628">
                  <c:v>-8.4040000000000004E-2</c:v>
                </c:pt>
                <c:pt idx="4629">
                  <c:v>-8.4000000000000005E-2</c:v>
                </c:pt>
                <c:pt idx="4630">
                  <c:v>-8.3970000000000003E-2</c:v>
                </c:pt>
                <c:pt idx="4631">
                  <c:v>-8.3930000000000005E-2</c:v>
                </c:pt>
                <c:pt idx="4632">
                  <c:v>-8.3890000000000006E-2</c:v>
                </c:pt>
                <c:pt idx="4633">
                  <c:v>-8.387E-2</c:v>
                </c:pt>
                <c:pt idx="4634">
                  <c:v>-8.3830000000000002E-2</c:v>
                </c:pt>
                <c:pt idx="4635">
                  <c:v>-8.3790000000000003E-2</c:v>
                </c:pt>
                <c:pt idx="4636">
                  <c:v>-8.3750000000000005E-2</c:v>
                </c:pt>
                <c:pt idx="4637">
                  <c:v>-8.3720000000000003E-2</c:v>
                </c:pt>
                <c:pt idx="4638">
                  <c:v>-8.3669999999999994E-2</c:v>
                </c:pt>
                <c:pt idx="4639">
                  <c:v>-8.3640000000000006E-2</c:v>
                </c:pt>
                <c:pt idx="4640">
                  <c:v>-8.3599999999999994E-2</c:v>
                </c:pt>
                <c:pt idx="4641">
                  <c:v>-8.3559999999999995E-2</c:v>
                </c:pt>
                <c:pt idx="4642">
                  <c:v>-8.3519999999999997E-2</c:v>
                </c:pt>
                <c:pt idx="4643">
                  <c:v>-8.3500000000000005E-2</c:v>
                </c:pt>
                <c:pt idx="4644">
                  <c:v>-8.3460000000000006E-2</c:v>
                </c:pt>
                <c:pt idx="4645">
                  <c:v>-8.3430000000000004E-2</c:v>
                </c:pt>
                <c:pt idx="4646">
                  <c:v>-8.3400000000000002E-2</c:v>
                </c:pt>
                <c:pt idx="4647">
                  <c:v>-8.337E-2</c:v>
                </c:pt>
                <c:pt idx="4648">
                  <c:v>-8.3339999999999997E-2</c:v>
                </c:pt>
                <c:pt idx="4649">
                  <c:v>-8.3309999999999995E-2</c:v>
                </c:pt>
                <c:pt idx="4650">
                  <c:v>-8.3269999999999997E-2</c:v>
                </c:pt>
                <c:pt idx="4651">
                  <c:v>-8.3250000000000005E-2</c:v>
                </c:pt>
                <c:pt idx="4652">
                  <c:v>-8.3210000000000006E-2</c:v>
                </c:pt>
                <c:pt idx="4653">
                  <c:v>-8.3169999999999994E-2</c:v>
                </c:pt>
                <c:pt idx="4654">
                  <c:v>-8.3129999999999996E-2</c:v>
                </c:pt>
                <c:pt idx="4655">
                  <c:v>-8.3099999999999993E-2</c:v>
                </c:pt>
                <c:pt idx="4656">
                  <c:v>-8.3059999999999995E-2</c:v>
                </c:pt>
                <c:pt idx="4657">
                  <c:v>-8.3019999999999997E-2</c:v>
                </c:pt>
                <c:pt idx="4658">
                  <c:v>-8.2979999999999998E-2</c:v>
                </c:pt>
                <c:pt idx="4659">
                  <c:v>-8.2960000000000006E-2</c:v>
                </c:pt>
                <c:pt idx="4660">
                  <c:v>-8.2919999999999994E-2</c:v>
                </c:pt>
                <c:pt idx="4661">
                  <c:v>-8.2890000000000005E-2</c:v>
                </c:pt>
                <c:pt idx="4662">
                  <c:v>-8.2860000000000003E-2</c:v>
                </c:pt>
                <c:pt idx="4663">
                  <c:v>-8.2830000000000001E-2</c:v>
                </c:pt>
                <c:pt idx="4664">
                  <c:v>-8.2790000000000002E-2</c:v>
                </c:pt>
                <c:pt idx="4665">
                  <c:v>-8.276E-2</c:v>
                </c:pt>
                <c:pt idx="4666">
                  <c:v>-8.2720000000000002E-2</c:v>
                </c:pt>
                <c:pt idx="4667">
                  <c:v>-8.2680000000000003E-2</c:v>
                </c:pt>
                <c:pt idx="4668">
                  <c:v>-8.2640000000000005E-2</c:v>
                </c:pt>
                <c:pt idx="4669">
                  <c:v>-8.2600000000000007E-2</c:v>
                </c:pt>
                <c:pt idx="4670">
                  <c:v>-8.2559999999999995E-2</c:v>
                </c:pt>
                <c:pt idx="4671">
                  <c:v>-8.2519999999999996E-2</c:v>
                </c:pt>
                <c:pt idx="4672">
                  <c:v>-8.2470000000000002E-2</c:v>
                </c:pt>
                <c:pt idx="4673">
                  <c:v>-8.2430000000000003E-2</c:v>
                </c:pt>
                <c:pt idx="4674">
                  <c:v>-8.2390000000000005E-2</c:v>
                </c:pt>
                <c:pt idx="4675">
                  <c:v>-8.2350000000000007E-2</c:v>
                </c:pt>
                <c:pt idx="4676">
                  <c:v>-8.2309999999999994E-2</c:v>
                </c:pt>
                <c:pt idx="4677">
                  <c:v>-8.2290000000000002E-2</c:v>
                </c:pt>
                <c:pt idx="4678">
                  <c:v>-8.2250000000000004E-2</c:v>
                </c:pt>
                <c:pt idx="4679">
                  <c:v>-8.2210000000000005E-2</c:v>
                </c:pt>
                <c:pt idx="4680">
                  <c:v>-8.2170000000000007E-2</c:v>
                </c:pt>
                <c:pt idx="4681">
                  <c:v>-8.2129999999999995E-2</c:v>
                </c:pt>
                <c:pt idx="4682">
                  <c:v>-8.2089999999999996E-2</c:v>
                </c:pt>
                <c:pt idx="4683">
                  <c:v>-8.2049999999999998E-2</c:v>
                </c:pt>
                <c:pt idx="4684">
                  <c:v>-8.201E-2</c:v>
                </c:pt>
                <c:pt idx="4685">
                  <c:v>-8.1970000000000001E-2</c:v>
                </c:pt>
                <c:pt idx="4686">
                  <c:v>-8.1920000000000007E-2</c:v>
                </c:pt>
                <c:pt idx="4687">
                  <c:v>-8.1879999999999994E-2</c:v>
                </c:pt>
                <c:pt idx="4688">
                  <c:v>-8.1839999999999996E-2</c:v>
                </c:pt>
                <c:pt idx="4689">
                  <c:v>-8.1780000000000005E-2</c:v>
                </c:pt>
                <c:pt idx="4690">
                  <c:v>-8.1750000000000003E-2</c:v>
                </c:pt>
                <c:pt idx="4691">
                  <c:v>-8.1720000000000001E-2</c:v>
                </c:pt>
                <c:pt idx="4692">
                  <c:v>-8.1680000000000003E-2</c:v>
                </c:pt>
                <c:pt idx="4693">
                  <c:v>-8.1640000000000004E-2</c:v>
                </c:pt>
                <c:pt idx="4694">
                  <c:v>-8.1610000000000002E-2</c:v>
                </c:pt>
                <c:pt idx="4695">
                  <c:v>-8.1570000000000004E-2</c:v>
                </c:pt>
                <c:pt idx="4696">
                  <c:v>-8.1530000000000005E-2</c:v>
                </c:pt>
                <c:pt idx="4697">
                  <c:v>-8.1509999999999999E-2</c:v>
                </c:pt>
                <c:pt idx="4698">
                  <c:v>-8.1470000000000001E-2</c:v>
                </c:pt>
                <c:pt idx="4699">
                  <c:v>-8.1430000000000002E-2</c:v>
                </c:pt>
                <c:pt idx="4700">
                  <c:v>-8.1390000000000004E-2</c:v>
                </c:pt>
                <c:pt idx="4701">
                  <c:v>-8.1350000000000006E-2</c:v>
                </c:pt>
                <c:pt idx="4702">
                  <c:v>-8.1309999999999993E-2</c:v>
                </c:pt>
                <c:pt idx="4703">
                  <c:v>-8.1269999999999995E-2</c:v>
                </c:pt>
                <c:pt idx="4704">
                  <c:v>-8.1229999999999997E-2</c:v>
                </c:pt>
                <c:pt idx="4705">
                  <c:v>-8.1189999999999998E-2</c:v>
                </c:pt>
                <c:pt idx="4706">
                  <c:v>-8.115E-2</c:v>
                </c:pt>
                <c:pt idx="4707">
                  <c:v>-8.1129999999999994E-2</c:v>
                </c:pt>
                <c:pt idx="4708">
                  <c:v>-8.1089999999999995E-2</c:v>
                </c:pt>
                <c:pt idx="4709">
                  <c:v>-8.1059999999999993E-2</c:v>
                </c:pt>
                <c:pt idx="4710">
                  <c:v>-8.1030000000000005E-2</c:v>
                </c:pt>
                <c:pt idx="4711">
                  <c:v>-8.0990000000000006E-2</c:v>
                </c:pt>
                <c:pt idx="4712">
                  <c:v>-8.0949999999999994E-2</c:v>
                </c:pt>
                <c:pt idx="4713">
                  <c:v>-8.0930000000000002E-2</c:v>
                </c:pt>
                <c:pt idx="4714">
                  <c:v>-8.0890000000000004E-2</c:v>
                </c:pt>
                <c:pt idx="4715">
                  <c:v>-8.0860000000000001E-2</c:v>
                </c:pt>
                <c:pt idx="4716">
                  <c:v>-8.0820000000000003E-2</c:v>
                </c:pt>
                <c:pt idx="4717">
                  <c:v>-8.0780000000000005E-2</c:v>
                </c:pt>
                <c:pt idx="4718">
                  <c:v>-8.0729999999999996E-2</c:v>
                </c:pt>
                <c:pt idx="4719">
                  <c:v>-8.0699999999999994E-2</c:v>
                </c:pt>
                <c:pt idx="4720">
                  <c:v>-8.0659999999999996E-2</c:v>
                </c:pt>
                <c:pt idx="4721">
                  <c:v>-8.0629999999999993E-2</c:v>
                </c:pt>
                <c:pt idx="4722">
                  <c:v>-8.0589999999999995E-2</c:v>
                </c:pt>
                <c:pt idx="4723">
                  <c:v>-8.0549999999999997E-2</c:v>
                </c:pt>
                <c:pt idx="4724">
                  <c:v>-8.0519999999999994E-2</c:v>
                </c:pt>
                <c:pt idx="4725">
                  <c:v>-8.0479999999999996E-2</c:v>
                </c:pt>
                <c:pt idx="4726">
                  <c:v>-8.0449999999999994E-2</c:v>
                </c:pt>
                <c:pt idx="4727">
                  <c:v>-8.0409999999999995E-2</c:v>
                </c:pt>
                <c:pt idx="4728">
                  <c:v>-8.0379999999999993E-2</c:v>
                </c:pt>
                <c:pt idx="4729">
                  <c:v>-8.0350000000000005E-2</c:v>
                </c:pt>
                <c:pt idx="4730">
                  <c:v>-8.0310000000000006E-2</c:v>
                </c:pt>
                <c:pt idx="4731">
                  <c:v>-8.0269999999999994E-2</c:v>
                </c:pt>
                <c:pt idx="4732">
                  <c:v>-8.0229999999999996E-2</c:v>
                </c:pt>
                <c:pt idx="4733">
                  <c:v>-8.0189999999999997E-2</c:v>
                </c:pt>
                <c:pt idx="4734">
                  <c:v>-8.0149999999999999E-2</c:v>
                </c:pt>
                <c:pt idx="4735">
                  <c:v>-8.0110000000000001E-2</c:v>
                </c:pt>
                <c:pt idx="4736">
                  <c:v>-8.0070000000000002E-2</c:v>
                </c:pt>
                <c:pt idx="4737">
                  <c:v>-8.0030000000000004E-2</c:v>
                </c:pt>
                <c:pt idx="4738">
                  <c:v>-7.9990000000000006E-2</c:v>
                </c:pt>
                <c:pt idx="4739">
                  <c:v>-7.9949999999999993E-2</c:v>
                </c:pt>
                <c:pt idx="4740">
                  <c:v>-7.9930000000000001E-2</c:v>
                </c:pt>
                <c:pt idx="4741">
                  <c:v>-7.9890000000000003E-2</c:v>
                </c:pt>
                <c:pt idx="4742">
                  <c:v>-7.986E-2</c:v>
                </c:pt>
                <c:pt idx="4743">
                  <c:v>-7.9820000000000002E-2</c:v>
                </c:pt>
                <c:pt idx="4744">
                  <c:v>-7.9780000000000004E-2</c:v>
                </c:pt>
                <c:pt idx="4745">
                  <c:v>-7.9759999999999998E-2</c:v>
                </c:pt>
                <c:pt idx="4746">
                  <c:v>-7.9719999999999999E-2</c:v>
                </c:pt>
                <c:pt idx="4747">
                  <c:v>-7.9680000000000001E-2</c:v>
                </c:pt>
                <c:pt idx="4748">
                  <c:v>-7.9640000000000002E-2</c:v>
                </c:pt>
                <c:pt idx="4749">
                  <c:v>-7.961E-2</c:v>
                </c:pt>
                <c:pt idx="4750">
                  <c:v>-7.9560000000000006E-2</c:v>
                </c:pt>
                <c:pt idx="4751">
                  <c:v>-7.9519999999999993E-2</c:v>
                </c:pt>
                <c:pt idx="4752">
                  <c:v>-7.9479999999999995E-2</c:v>
                </c:pt>
                <c:pt idx="4753">
                  <c:v>-7.9450000000000007E-2</c:v>
                </c:pt>
                <c:pt idx="4754">
                  <c:v>-7.9409999999999994E-2</c:v>
                </c:pt>
                <c:pt idx="4755">
                  <c:v>-7.9369999999999996E-2</c:v>
                </c:pt>
                <c:pt idx="4756">
                  <c:v>-7.9350000000000004E-2</c:v>
                </c:pt>
                <c:pt idx="4757">
                  <c:v>-7.9310000000000005E-2</c:v>
                </c:pt>
                <c:pt idx="4758">
                  <c:v>-7.9280000000000003E-2</c:v>
                </c:pt>
                <c:pt idx="4759">
                  <c:v>-7.9240000000000005E-2</c:v>
                </c:pt>
                <c:pt idx="4760">
                  <c:v>-7.9200000000000007E-2</c:v>
                </c:pt>
                <c:pt idx="4761">
                  <c:v>-7.918E-2</c:v>
                </c:pt>
                <c:pt idx="4762">
                  <c:v>-7.9140000000000002E-2</c:v>
                </c:pt>
                <c:pt idx="4763">
                  <c:v>-7.911E-2</c:v>
                </c:pt>
                <c:pt idx="4764">
                  <c:v>-7.9070000000000001E-2</c:v>
                </c:pt>
                <c:pt idx="4765">
                  <c:v>-7.9030000000000003E-2</c:v>
                </c:pt>
                <c:pt idx="4766">
                  <c:v>-7.8990000000000005E-2</c:v>
                </c:pt>
                <c:pt idx="4767">
                  <c:v>-7.8950000000000006E-2</c:v>
                </c:pt>
                <c:pt idx="4768">
                  <c:v>-7.8909999999999994E-2</c:v>
                </c:pt>
                <c:pt idx="4769">
                  <c:v>-7.8869999999999996E-2</c:v>
                </c:pt>
                <c:pt idx="4770">
                  <c:v>-7.8829999999999997E-2</c:v>
                </c:pt>
                <c:pt idx="4771">
                  <c:v>-7.8789999999999999E-2</c:v>
                </c:pt>
                <c:pt idx="4772">
                  <c:v>-7.8770000000000007E-2</c:v>
                </c:pt>
                <c:pt idx="4773">
                  <c:v>-7.8729999999999994E-2</c:v>
                </c:pt>
                <c:pt idx="4774">
                  <c:v>-7.8700000000000006E-2</c:v>
                </c:pt>
                <c:pt idx="4775">
                  <c:v>-7.8659999999999994E-2</c:v>
                </c:pt>
                <c:pt idx="4776">
                  <c:v>-7.8619999999999995E-2</c:v>
                </c:pt>
                <c:pt idx="4777">
                  <c:v>-7.8579999999999997E-2</c:v>
                </c:pt>
                <c:pt idx="4778">
                  <c:v>-7.8539999999999999E-2</c:v>
                </c:pt>
                <c:pt idx="4779">
                  <c:v>-7.8520000000000006E-2</c:v>
                </c:pt>
                <c:pt idx="4780">
                  <c:v>-7.8460000000000002E-2</c:v>
                </c:pt>
                <c:pt idx="4781">
                  <c:v>-7.843E-2</c:v>
                </c:pt>
                <c:pt idx="4782">
                  <c:v>-7.8390000000000001E-2</c:v>
                </c:pt>
                <c:pt idx="4783">
                  <c:v>-7.8350000000000003E-2</c:v>
                </c:pt>
                <c:pt idx="4784">
                  <c:v>-7.8310000000000005E-2</c:v>
                </c:pt>
                <c:pt idx="4785">
                  <c:v>-7.8270000000000006E-2</c:v>
                </c:pt>
                <c:pt idx="4786">
                  <c:v>-7.8210000000000002E-2</c:v>
                </c:pt>
                <c:pt idx="4787">
                  <c:v>-7.8189999999999996E-2</c:v>
                </c:pt>
                <c:pt idx="4788">
                  <c:v>-7.8149999999999997E-2</c:v>
                </c:pt>
                <c:pt idx="4789">
                  <c:v>-7.8119999999999995E-2</c:v>
                </c:pt>
                <c:pt idx="4790">
                  <c:v>-7.8079999999999997E-2</c:v>
                </c:pt>
                <c:pt idx="4791">
                  <c:v>-7.8039999999999998E-2</c:v>
                </c:pt>
                <c:pt idx="4792">
                  <c:v>-7.8E-2</c:v>
                </c:pt>
                <c:pt idx="4793">
                  <c:v>-7.7979999999999994E-2</c:v>
                </c:pt>
                <c:pt idx="4794">
                  <c:v>-7.7939999999999995E-2</c:v>
                </c:pt>
                <c:pt idx="4795">
                  <c:v>-7.7909999999999993E-2</c:v>
                </c:pt>
                <c:pt idx="4796">
                  <c:v>-7.7869999999999995E-2</c:v>
                </c:pt>
                <c:pt idx="4797">
                  <c:v>-7.7829999999999996E-2</c:v>
                </c:pt>
                <c:pt idx="4798">
                  <c:v>-7.7780000000000002E-2</c:v>
                </c:pt>
                <c:pt idx="4799">
                  <c:v>-7.775E-2</c:v>
                </c:pt>
                <c:pt idx="4800">
                  <c:v>-7.7710000000000001E-2</c:v>
                </c:pt>
                <c:pt idx="4801">
                  <c:v>-7.7670000000000003E-2</c:v>
                </c:pt>
                <c:pt idx="4802">
                  <c:v>-7.7640000000000001E-2</c:v>
                </c:pt>
                <c:pt idx="4803">
                  <c:v>-7.7609999999999998E-2</c:v>
                </c:pt>
                <c:pt idx="4804">
                  <c:v>-7.757E-2</c:v>
                </c:pt>
                <c:pt idx="4805">
                  <c:v>-7.7539999999999998E-2</c:v>
                </c:pt>
                <c:pt idx="4806">
                  <c:v>-7.7520000000000006E-2</c:v>
                </c:pt>
                <c:pt idx="4807">
                  <c:v>-7.7479999999999993E-2</c:v>
                </c:pt>
                <c:pt idx="4808">
                  <c:v>-7.7439999999999995E-2</c:v>
                </c:pt>
                <c:pt idx="4809">
                  <c:v>-7.7410000000000007E-2</c:v>
                </c:pt>
                <c:pt idx="4810">
                  <c:v>-7.7369999999999994E-2</c:v>
                </c:pt>
                <c:pt idx="4811">
                  <c:v>-7.7350000000000002E-2</c:v>
                </c:pt>
                <c:pt idx="4812">
                  <c:v>-7.7310000000000004E-2</c:v>
                </c:pt>
                <c:pt idx="4813">
                  <c:v>-7.7270000000000005E-2</c:v>
                </c:pt>
                <c:pt idx="4814">
                  <c:v>-7.7229999999999993E-2</c:v>
                </c:pt>
                <c:pt idx="4815">
                  <c:v>-7.7200000000000005E-2</c:v>
                </c:pt>
                <c:pt idx="4816">
                  <c:v>-7.7160000000000006E-2</c:v>
                </c:pt>
                <c:pt idx="4817">
                  <c:v>-7.7119999999999994E-2</c:v>
                </c:pt>
                <c:pt idx="4818">
                  <c:v>-7.7079999999999996E-2</c:v>
                </c:pt>
                <c:pt idx="4819">
                  <c:v>-7.7039999999999997E-2</c:v>
                </c:pt>
                <c:pt idx="4820">
                  <c:v>-7.7020000000000005E-2</c:v>
                </c:pt>
                <c:pt idx="4821">
                  <c:v>-7.6980000000000007E-2</c:v>
                </c:pt>
                <c:pt idx="4822">
                  <c:v>-7.6950000000000005E-2</c:v>
                </c:pt>
                <c:pt idx="4823">
                  <c:v>-7.6910000000000006E-2</c:v>
                </c:pt>
                <c:pt idx="4824">
                  <c:v>-7.6869999999999994E-2</c:v>
                </c:pt>
                <c:pt idx="4825">
                  <c:v>-7.6840000000000006E-2</c:v>
                </c:pt>
                <c:pt idx="4826">
                  <c:v>-7.6810000000000003E-2</c:v>
                </c:pt>
                <c:pt idx="4827">
                  <c:v>-7.6780000000000001E-2</c:v>
                </c:pt>
                <c:pt idx="4828">
                  <c:v>-7.6740000000000003E-2</c:v>
                </c:pt>
                <c:pt idx="4829">
                  <c:v>-7.6700000000000004E-2</c:v>
                </c:pt>
                <c:pt idx="4830">
                  <c:v>-7.6649999999999996E-2</c:v>
                </c:pt>
                <c:pt idx="4831">
                  <c:v>-7.6619999999999994E-2</c:v>
                </c:pt>
                <c:pt idx="4832">
                  <c:v>-7.6579999999999995E-2</c:v>
                </c:pt>
                <c:pt idx="4833">
                  <c:v>-7.6539999999999997E-2</c:v>
                </c:pt>
                <c:pt idx="4834">
                  <c:v>-7.6499999999999999E-2</c:v>
                </c:pt>
                <c:pt idx="4835">
                  <c:v>-7.646E-2</c:v>
                </c:pt>
                <c:pt idx="4836">
                  <c:v>-7.6420000000000002E-2</c:v>
                </c:pt>
                <c:pt idx="4837">
                  <c:v>-7.6399999999999996E-2</c:v>
                </c:pt>
                <c:pt idx="4838">
                  <c:v>-7.6369999999999993E-2</c:v>
                </c:pt>
                <c:pt idx="4839">
                  <c:v>-7.6329999999999995E-2</c:v>
                </c:pt>
                <c:pt idx="4840">
                  <c:v>-7.6289999999999997E-2</c:v>
                </c:pt>
                <c:pt idx="4841">
                  <c:v>-7.6259999999999994E-2</c:v>
                </c:pt>
                <c:pt idx="4842">
                  <c:v>-7.6230000000000006E-2</c:v>
                </c:pt>
                <c:pt idx="4843">
                  <c:v>-7.6189999999999994E-2</c:v>
                </c:pt>
                <c:pt idx="4844">
                  <c:v>-7.6149999999999995E-2</c:v>
                </c:pt>
                <c:pt idx="4845">
                  <c:v>-7.6109999999999997E-2</c:v>
                </c:pt>
                <c:pt idx="4846">
                  <c:v>-7.6069999999999999E-2</c:v>
                </c:pt>
                <c:pt idx="4847">
                  <c:v>-7.603E-2</c:v>
                </c:pt>
                <c:pt idx="4848">
                  <c:v>-7.5990000000000002E-2</c:v>
                </c:pt>
                <c:pt idx="4849">
                  <c:v>-7.5950000000000004E-2</c:v>
                </c:pt>
                <c:pt idx="4850">
                  <c:v>-7.5910000000000005E-2</c:v>
                </c:pt>
                <c:pt idx="4851">
                  <c:v>-7.5880000000000003E-2</c:v>
                </c:pt>
                <c:pt idx="4852">
                  <c:v>-7.5859999999999997E-2</c:v>
                </c:pt>
                <c:pt idx="4853">
                  <c:v>-7.5819999999999999E-2</c:v>
                </c:pt>
                <c:pt idx="4854">
                  <c:v>-7.5789999999999996E-2</c:v>
                </c:pt>
                <c:pt idx="4855">
                  <c:v>-7.5749999999999998E-2</c:v>
                </c:pt>
                <c:pt idx="4856">
                  <c:v>-7.5719999999999996E-2</c:v>
                </c:pt>
                <c:pt idx="4857">
                  <c:v>-7.5700000000000003E-2</c:v>
                </c:pt>
                <c:pt idx="4858">
                  <c:v>-7.5660000000000005E-2</c:v>
                </c:pt>
                <c:pt idx="4859">
                  <c:v>-7.5630000000000003E-2</c:v>
                </c:pt>
                <c:pt idx="4860">
                  <c:v>-7.5590000000000004E-2</c:v>
                </c:pt>
                <c:pt idx="4861">
                  <c:v>-7.5550000000000006E-2</c:v>
                </c:pt>
                <c:pt idx="4862">
                  <c:v>-7.5509999999999994E-2</c:v>
                </c:pt>
                <c:pt idx="4863">
                  <c:v>-7.5469999999999995E-2</c:v>
                </c:pt>
                <c:pt idx="4864">
                  <c:v>-7.5439999999999993E-2</c:v>
                </c:pt>
                <c:pt idx="4865">
                  <c:v>-7.5410000000000005E-2</c:v>
                </c:pt>
                <c:pt idx="4866">
                  <c:v>-7.5370000000000006E-2</c:v>
                </c:pt>
                <c:pt idx="4867">
                  <c:v>-7.5340000000000004E-2</c:v>
                </c:pt>
                <c:pt idx="4868">
                  <c:v>-7.5300000000000006E-2</c:v>
                </c:pt>
                <c:pt idx="4869">
                  <c:v>-7.528E-2</c:v>
                </c:pt>
                <c:pt idx="4870">
                  <c:v>-7.5249999999999997E-2</c:v>
                </c:pt>
                <c:pt idx="4871">
                  <c:v>-7.5209999999999999E-2</c:v>
                </c:pt>
                <c:pt idx="4872">
                  <c:v>-7.5170000000000001E-2</c:v>
                </c:pt>
                <c:pt idx="4873">
                  <c:v>-7.5149999999999995E-2</c:v>
                </c:pt>
                <c:pt idx="4874">
                  <c:v>-7.5109999999999996E-2</c:v>
                </c:pt>
                <c:pt idx="4875">
                  <c:v>-7.5079999999999994E-2</c:v>
                </c:pt>
                <c:pt idx="4876">
                  <c:v>-7.5039999999999996E-2</c:v>
                </c:pt>
                <c:pt idx="4877">
                  <c:v>-7.4999999999999997E-2</c:v>
                </c:pt>
                <c:pt idx="4878">
                  <c:v>-7.4959999999999999E-2</c:v>
                </c:pt>
                <c:pt idx="4879">
                  <c:v>-7.492E-2</c:v>
                </c:pt>
                <c:pt idx="4880">
                  <c:v>-7.4880000000000002E-2</c:v>
                </c:pt>
                <c:pt idx="4881">
                  <c:v>-7.4859999999999996E-2</c:v>
                </c:pt>
                <c:pt idx="4882">
                  <c:v>-7.4819999999999998E-2</c:v>
                </c:pt>
                <c:pt idx="4883">
                  <c:v>-7.4779999999999999E-2</c:v>
                </c:pt>
                <c:pt idx="4884">
                  <c:v>-7.4749999999999997E-2</c:v>
                </c:pt>
                <c:pt idx="4885">
                  <c:v>-7.4709999999999999E-2</c:v>
                </c:pt>
                <c:pt idx="4886">
                  <c:v>-7.4679999999999996E-2</c:v>
                </c:pt>
                <c:pt idx="4887">
                  <c:v>-7.4639999999999998E-2</c:v>
                </c:pt>
                <c:pt idx="4888">
                  <c:v>-7.4609999999999996E-2</c:v>
                </c:pt>
                <c:pt idx="4889">
                  <c:v>-7.4579999999999994E-2</c:v>
                </c:pt>
                <c:pt idx="4890">
                  <c:v>-7.4550000000000005E-2</c:v>
                </c:pt>
                <c:pt idx="4891">
                  <c:v>-7.4510000000000007E-2</c:v>
                </c:pt>
                <c:pt idx="4892">
                  <c:v>-7.4469999999999995E-2</c:v>
                </c:pt>
                <c:pt idx="4893">
                  <c:v>-7.4450000000000002E-2</c:v>
                </c:pt>
                <c:pt idx="4894">
                  <c:v>-7.4389999999999998E-2</c:v>
                </c:pt>
                <c:pt idx="4895">
                  <c:v>-7.4370000000000006E-2</c:v>
                </c:pt>
                <c:pt idx="4896">
                  <c:v>-7.4329999999999993E-2</c:v>
                </c:pt>
                <c:pt idx="4897">
                  <c:v>-7.4289999999999995E-2</c:v>
                </c:pt>
                <c:pt idx="4898">
                  <c:v>-7.4260000000000007E-2</c:v>
                </c:pt>
                <c:pt idx="4899">
                  <c:v>-7.424E-2</c:v>
                </c:pt>
                <c:pt idx="4900">
                  <c:v>-7.4200000000000002E-2</c:v>
                </c:pt>
                <c:pt idx="4901">
                  <c:v>-7.417E-2</c:v>
                </c:pt>
                <c:pt idx="4902">
                  <c:v>-7.4139999999999998E-2</c:v>
                </c:pt>
                <c:pt idx="4903">
                  <c:v>-7.4099999999999999E-2</c:v>
                </c:pt>
                <c:pt idx="4904">
                  <c:v>-7.4079999999999993E-2</c:v>
                </c:pt>
                <c:pt idx="4905">
                  <c:v>-7.4050000000000005E-2</c:v>
                </c:pt>
                <c:pt idx="4906">
                  <c:v>-7.4010000000000006E-2</c:v>
                </c:pt>
                <c:pt idx="4907">
                  <c:v>-7.399E-2</c:v>
                </c:pt>
                <c:pt idx="4908">
                  <c:v>-7.3950000000000002E-2</c:v>
                </c:pt>
                <c:pt idx="4909">
                  <c:v>-7.3910000000000003E-2</c:v>
                </c:pt>
                <c:pt idx="4910">
                  <c:v>-7.3870000000000005E-2</c:v>
                </c:pt>
                <c:pt idx="4911">
                  <c:v>-7.3840000000000003E-2</c:v>
                </c:pt>
                <c:pt idx="4912">
                  <c:v>-7.3800000000000004E-2</c:v>
                </c:pt>
                <c:pt idx="4913">
                  <c:v>-7.3760000000000006E-2</c:v>
                </c:pt>
                <c:pt idx="4914">
                  <c:v>-7.3719999999999994E-2</c:v>
                </c:pt>
                <c:pt idx="4915">
                  <c:v>-7.3700000000000002E-2</c:v>
                </c:pt>
                <c:pt idx="4916">
                  <c:v>-7.3660000000000003E-2</c:v>
                </c:pt>
                <c:pt idx="4917">
                  <c:v>-7.3630000000000001E-2</c:v>
                </c:pt>
                <c:pt idx="4918">
                  <c:v>-7.3599999999999999E-2</c:v>
                </c:pt>
                <c:pt idx="4919">
                  <c:v>-7.356E-2</c:v>
                </c:pt>
                <c:pt idx="4920">
                  <c:v>-7.3520000000000002E-2</c:v>
                </c:pt>
                <c:pt idx="4921">
                  <c:v>-7.3499999999999996E-2</c:v>
                </c:pt>
                <c:pt idx="4922">
                  <c:v>-7.3459999999999998E-2</c:v>
                </c:pt>
                <c:pt idx="4923">
                  <c:v>-7.3429999999999995E-2</c:v>
                </c:pt>
                <c:pt idx="4924">
                  <c:v>-7.3389999999999997E-2</c:v>
                </c:pt>
                <c:pt idx="4925">
                  <c:v>-7.3349999999999999E-2</c:v>
                </c:pt>
                <c:pt idx="4926">
                  <c:v>-7.331E-2</c:v>
                </c:pt>
                <c:pt idx="4927">
                  <c:v>-7.3270000000000002E-2</c:v>
                </c:pt>
                <c:pt idx="4928">
                  <c:v>-7.324E-2</c:v>
                </c:pt>
                <c:pt idx="4929">
                  <c:v>-7.3200000000000001E-2</c:v>
                </c:pt>
                <c:pt idx="4930">
                  <c:v>-7.3160000000000003E-2</c:v>
                </c:pt>
                <c:pt idx="4931">
                  <c:v>-7.3130000000000001E-2</c:v>
                </c:pt>
                <c:pt idx="4932">
                  <c:v>-7.3090000000000002E-2</c:v>
                </c:pt>
                <c:pt idx="4933">
                  <c:v>-7.306E-2</c:v>
                </c:pt>
                <c:pt idx="4934">
                  <c:v>-7.3039999999999994E-2</c:v>
                </c:pt>
                <c:pt idx="4935">
                  <c:v>-7.2999999999999995E-2</c:v>
                </c:pt>
                <c:pt idx="4936">
                  <c:v>-7.2959999999999997E-2</c:v>
                </c:pt>
                <c:pt idx="4937">
                  <c:v>-7.2929999999999995E-2</c:v>
                </c:pt>
                <c:pt idx="4938">
                  <c:v>-7.2889999999999996E-2</c:v>
                </c:pt>
                <c:pt idx="4939">
                  <c:v>-7.2870000000000004E-2</c:v>
                </c:pt>
                <c:pt idx="4940">
                  <c:v>-7.2830000000000006E-2</c:v>
                </c:pt>
                <c:pt idx="4941">
                  <c:v>-7.2800000000000004E-2</c:v>
                </c:pt>
                <c:pt idx="4942">
                  <c:v>-7.2749999999999995E-2</c:v>
                </c:pt>
                <c:pt idx="4943">
                  <c:v>-7.2720000000000007E-2</c:v>
                </c:pt>
                <c:pt idx="4944">
                  <c:v>-7.2679999999999995E-2</c:v>
                </c:pt>
                <c:pt idx="4945">
                  <c:v>-7.2639999999999996E-2</c:v>
                </c:pt>
                <c:pt idx="4946">
                  <c:v>-7.2620000000000004E-2</c:v>
                </c:pt>
                <c:pt idx="4947">
                  <c:v>-7.2590000000000002E-2</c:v>
                </c:pt>
                <c:pt idx="4948">
                  <c:v>-7.2550000000000003E-2</c:v>
                </c:pt>
                <c:pt idx="4949">
                  <c:v>-7.2520000000000001E-2</c:v>
                </c:pt>
                <c:pt idx="4950">
                  <c:v>-7.2499999999999995E-2</c:v>
                </c:pt>
                <c:pt idx="4951">
                  <c:v>-7.2459999999999997E-2</c:v>
                </c:pt>
                <c:pt idx="4952">
                  <c:v>-7.2429999999999994E-2</c:v>
                </c:pt>
                <c:pt idx="4953">
                  <c:v>-7.2410000000000002E-2</c:v>
                </c:pt>
                <c:pt idx="4954">
                  <c:v>-7.2370000000000004E-2</c:v>
                </c:pt>
                <c:pt idx="4955">
                  <c:v>-7.2340000000000002E-2</c:v>
                </c:pt>
                <c:pt idx="4956">
                  <c:v>-7.2300000000000003E-2</c:v>
                </c:pt>
                <c:pt idx="4957">
                  <c:v>-7.2270000000000001E-2</c:v>
                </c:pt>
                <c:pt idx="4958">
                  <c:v>-7.2230000000000003E-2</c:v>
                </c:pt>
                <c:pt idx="4959">
                  <c:v>-7.2209999999999996E-2</c:v>
                </c:pt>
                <c:pt idx="4960">
                  <c:v>-7.2169999999999998E-2</c:v>
                </c:pt>
                <c:pt idx="4961">
                  <c:v>-7.213E-2</c:v>
                </c:pt>
                <c:pt idx="4962">
                  <c:v>-7.2090000000000001E-2</c:v>
                </c:pt>
                <c:pt idx="4963">
                  <c:v>-7.2059999999999999E-2</c:v>
                </c:pt>
                <c:pt idx="4964">
                  <c:v>-7.2040000000000007E-2</c:v>
                </c:pt>
                <c:pt idx="4965">
                  <c:v>-7.2010000000000005E-2</c:v>
                </c:pt>
                <c:pt idx="4966">
                  <c:v>-7.1980000000000002E-2</c:v>
                </c:pt>
                <c:pt idx="4967">
                  <c:v>-7.1940000000000004E-2</c:v>
                </c:pt>
                <c:pt idx="4968">
                  <c:v>-7.1919999999999998E-2</c:v>
                </c:pt>
                <c:pt idx="4969">
                  <c:v>-7.1889999999999996E-2</c:v>
                </c:pt>
                <c:pt idx="4970">
                  <c:v>-7.1849999999999997E-2</c:v>
                </c:pt>
                <c:pt idx="4971">
                  <c:v>-7.1830000000000005E-2</c:v>
                </c:pt>
                <c:pt idx="4972">
                  <c:v>-7.1790000000000007E-2</c:v>
                </c:pt>
                <c:pt idx="4973">
                  <c:v>-7.1760000000000004E-2</c:v>
                </c:pt>
                <c:pt idx="4974">
                  <c:v>-7.1720000000000006E-2</c:v>
                </c:pt>
                <c:pt idx="4975">
                  <c:v>-7.1679999999999994E-2</c:v>
                </c:pt>
                <c:pt idx="4976">
                  <c:v>-7.1639999999999995E-2</c:v>
                </c:pt>
                <c:pt idx="4977">
                  <c:v>-7.1609999999999993E-2</c:v>
                </c:pt>
                <c:pt idx="4978">
                  <c:v>-7.1580000000000005E-2</c:v>
                </c:pt>
                <c:pt idx="4979">
                  <c:v>-7.1550000000000002E-2</c:v>
                </c:pt>
                <c:pt idx="4980">
                  <c:v>-7.1510000000000004E-2</c:v>
                </c:pt>
                <c:pt idx="4981">
                  <c:v>-7.1480000000000002E-2</c:v>
                </c:pt>
                <c:pt idx="4982">
                  <c:v>-7.1459999999999996E-2</c:v>
                </c:pt>
                <c:pt idx="4983">
                  <c:v>-7.1419999999999997E-2</c:v>
                </c:pt>
                <c:pt idx="4984">
                  <c:v>-7.1379999999999999E-2</c:v>
                </c:pt>
                <c:pt idx="4985">
                  <c:v>-7.1349999999999997E-2</c:v>
                </c:pt>
                <c:pt idx="4986">
                  <c:v>-7.1330000000000005E-2</c:v>
                </c:pt>
                <c:pt idx="4987">
                  <c:v>-7.1290000000000006E-2</c:v>
                </c:pt>
                <c:pt idx="4988">
                  <c:v>-7.1249999999999994E-2</c:v>
                </c:pt>
                <c:pt idx="4989">
                  <c:v>-7.1220000000000006E-2</c:v>
                </c:pt>
                <c:pt idx="4990">
                  <c:v>-7.1169999999999997E-2</c:v>
                </c:pt>
                <c:pt idx="4991">
                  <c:v>-7.1139999999999995E-2</c:v>
                </c:pt>
                <c:pt idx="4992">
                  <c:v>-7.1099999999999997E-2</c:v>
                </c:pt>
                <c:pt idx="4993">
                  <c:v>-7.1059999999999998E-2</c:v>
                </c:pt>
                <c:pt idx="4994">
                  <c:v>-7.102E-2</c:v>
                </c:pt>
                <c:pt idx="4995">
                  <c:v>-7.0999999999999994E-2</c:v>
                </c:pt>
                <c:pt idx="4996">
                  <c:v>-7.0959999999999995E-2</c:v>
                </c:pt>
                <c:pt idx="4997">
                  <c:v>-7.0930000000000007E-2</c:v>
                </c:pt>
                <c:pt idx="4998">
                  <c:v>-7.0900000000000005E-2</c:v>
                </c:pt>
                <c:pt idx="4999">
                  <c:v>-7.0860000000000006E-2</c:v>
                </c:pt>
                <c:pt idx="5000">
                  <c:v>-7.084E-2</c:v>
                </c:pt>
                <c:pt idx="5001">
                  <c:v>-7.0809999999999998E-2</c:v>
                </c:pt>
                <c:pt idx="5002">
                  <c:v>-7.077E-2</c:v>
                </c:pt>
                <c:pt idx="5003">
                  <c:v>-7.0749999999999993E-2</c:v>
                </c:pt>
                <c:pt idx="5004">
                  <c:v>-7.0709999999999995E-2</c:v>
                </c:pt>
                <c:pt idx="5005">
                  <c:v>-7.0669999999999997E-2</c:v>
                </c:pt>
                <c:pt idx="5006">
                  <c:v>-7.0629999999999998E-2</c:v>
                </c:pt>
                <c:pt idx="5007">
                  <c:v>-7.0599999999999996E-2</c:v>
                </c:pt>
                <c:pt idx="5008">
                  <c:v>-7.0559999999999998E-2</c:v>
                </c:pt>
                <c:pt idx="5009">
                  <c:v>-7.0519999999999999E-2</c:v>
                </c:pt>
                <c:pt idx="5010">
                  <c:v>-7.0480000000000001E-2</c:v>
                </c:pt>
                <c:pt idx="5011">
                  <c:v>-7.0459999999999995E-2</c:v>
                </c:pt>
                <c:pt idx="5012">
                  <c:v>-7.0430000000000006E-2</c:v>
                </c:pt>
                <c:pt idx="5013">
                  <c:v>-7.0400000000000004E-2</c:v>
                </c:pt>
                <c:pt idx="5014">
                  <c:v>-7.0379999999999998E-2</c:v>
                </c:pt>
                <c:pt idx="5015">
                  <c:v>-7.034E-2</c:v>
                </c:pt>
                <c:pt idx="5016">
                  <c:v>-7.0309999999999997E-2</c:v>
                </c:pt>
                <c:pt idx="5017">
                  <c:v>-7.0279999999999995E-2</c:v>
                </c:pt>
                <c:pt idx="5018">
                  <c:v>-7.0239999999999997E-2</c:v>
                </c:pt>
                <c:pt idx="5019">
                  <c:v>-7.0220000000000005E-2</c:v>
                </c:pt>
                <c:pt idx="5020">
                  <c:v>-7.0180000000000006E-2</c:v>
                </c:pt>
                <c:pt idx="5021">
                  <c:v>-7.0150000000000004E-2</c:v>
                </c:pt>
                <c:pt idx="5022">
                  <c:v>-7.0099999999999996E-2</c:v>
                </c:pt>
                <c:pt idx="5023">
                  <c:v>-7.0069999999999993E-2</c:v>
                </c:pt>
                <c:pt idx="5024">
                  <c:v>-7.0029999999999995E-2</c:v>
                </c:pt>
                <c:pt idx="5025">
                  <c:v>-7.0010000000000003E-2</c:v>
                </c:pt>
                <c:pt idx="5026">
                  <c:v>-6.9970000000000004E-2</c:v>
                </c:pt>
                <c:pt idx="5027">
                  <c:v>-6.9940000000000002E-2</c:v>
                </c:pt>
                <c:pt idx="5028">
                  <c:v>-6.9900000000000004E-2</c:v>
                </c:pt>
                <c:pt idx="5029">
                  <c:v>-6.9879999999999998E-2</c:v>
                </c:pt>
                <c:pt idx="5030">
                  <c:v>-6.9849999999999995E-2</c:v>
                </c:pt>
                <c:pt idx="5031">
                  <c:v>-6.9809999999999997E-2</c:v>
                </c:pt>
                <c:pt idx="5032">
                  <c:v>-6.9779999999999995E-2</c:v>
                </c:pt>
                <c:pt idx="5033">
                  <c:v>-6.9760000000000003E-2</c:v>
                </c:pt>
                <c:pt idx="5034">
                  <c:v>-6.9720000000000004E-2</c:v>
                </c:pt>
                <c:pt idx="5035">
                  <c:v>-6.9680000000000006E-2</c:v>
                </c:pt>
                <c:pt idx="5036">
                  <c:v>-6.9639999999999994E-2</c:v>
                </c:pt>
                <c:pt idx="5037">
                  <c:v>-6.9610000000000005E-2</c:v>
                </c:pt>
                <c:pt idx="5038">
                  <c:v>-6.9559999999999997E-2</c:v>
                </c:pt>
                <c:pt idx="5039">
                  <c:v>-6.9529999999999995E-2</c:v>
                </c:pt>
                <c:pt idx="5040">
                  <c:v>-6.9489999999999996E-2</c:v>
                </c:pt>
                <c:pt idx="5041">
                  <c:v>-6.9449999999999998E-2</c:v>
                </c:pt>
                <c:pt idx="5042">
                  <c:v>-6.9409999999999999E-2</c:v>
                </c:pt>
                <c:pt idx="5043">
                  <c:v>-6.9379999999999997E-2</c:v>
                </c:pt>
                <c:pt idx="5044">
                  <c:v>-6.9339999999999999E-2</c:v>
                </c:pt>
                <c:pt idx="5045">
                  <c:v>-6.9309999999999997E-2</c:v>
                </c:pt>
                <c:pt idx="5046">
                  <c:v>-6.9279999999999994E-2</c:v>
                </c:pt>
                <c:pt idx="5047">
                  <c:v>-6.9239999999999996E-2</c:v>
                </c:pt>
                <c:pt idx="5048">
                  <c:v>-6.9199999999999998E-2</c:v>
                </c:pt>
                <c:pt idx="5049">
                  <c:v>-6.9180000000000005E-2</c:v>
                </c:pt>
                <c:pt idx="5050">
                  <c:v>-6.9139999999999993E-2</c:v>
                </c:pt>
                <c:pt idx="5051">
                  <c:v>-6.9099999999999995E-2</c:v>
                </c:pt>
                <c:pt idx="5052">
                  <c:v>-6.9059999999999996E-2</c:v>
                </c:pt>
                <c:pt idx="5053">
                  <c:v>-6.9029999999999994E-2</c:v>
                </c:pt>
                <c:pt idx="5054">
                  <c:v>-6.898E-2</c:v>
                </c:pt>
                <c:pt idx="5055">
                  <c:v>-6.8949999999999997E-2</c:v>
                </c:pt>
                <c:pt idx="5056">
                  <c:v>-6.8909999999999999E-2</c:v>
                </c:pt>
                <c:pt idx="5057">
                  <c:v>-6.8870000000000001E-2</c:v>
                </c:pt>
                <c:pt idx="5058">
                  <c:v>-6.8839999999999998E-2</c:v>
                </c:pt>
                <c:pt idx="5059">
                  <c:v>-6.8809999999999996E-2</c:v>
                </c:pt>
                <c:pt idx="5060">
                  <c:v>-6.8769999999999998E-2</c:v>
                </c:pt>
                <c:pt idx="5061">
                  <c:v>-6.8739999999999996E-2</c:v>
                </c:pt>
                <c:pt idx="5062">
                  <c:v>-6.8720000000000003E-2</c:v>
                </c:pt>
                <c:pt idx="5063">
                  <c:v>-6.8680000000000005E-2</c:v>
                </c:pt>
                <c:pt idx="5064">
                  <c:v>-6.8650000000000003E-2</c:v>
                </c:pt>
                <c:pt idx="5065">
                  <c:v>-6.862E-2</c:v>
                </c:pt>
                <c:pt idx="5066">
                  <c:v>-6.8589999999999998E-2</c:v>
                </c:pt>
                <c:pt idx="5067">
                  <c:v>-6.8559999999999996E-2</c:v>
                </c:pt>
                <c:pt idx="5068">
                  <c:v>-6.8529999999999994E-2</c:v>
                </c:pt>
                <c:pt idx="5069">
                  <c:v>-6.8489999999999995E-2</c:v>
                </c:pt>
                <c:pt idx="5070">
                  <c:v>-6.8449999999999997E-2</c:v>
                </c:pt>
                <c:pt idx="5071">
                  <c:v>-6.8430000000000005E-2</c:v>
                </c:pt>
                <c:pt idx="5072">
                  <c:v>-6.8390000000000006E-2</c:v>
                </c:pt>
                <c:pt idx="5073">
                  <c:v>-6.8349999999999994E-2</c:v>
                </c:pt>
                <c:pt idx="5074">
                  <c:v>-6.8320000000000006E-2</c:v>
                </c:pt>
                <c:pt idx="5075">
                  <c:v>-6.8279999999999993E-2</c:v>
                </c:pt>
                <c:pt idx="5076">
                  <c:v>-6.8260000000000001E-2</c:v>
                </c:pt>
                <c:pt idx="5077">
                  <c:v>-6.8229999999999999E-2</c:v>
                </c:pt>
                <c:pt idx="5078">
                  <c:v>-6.8199999999999997E-2</c:v>
                </c:pt>
                <c:pt idx="5079">
                  <c:v>-6.8159999999999998E-2</c:v>
                </c:pt>
                <c:pt idx="5080">
                  <c:v>-6.812E-2</c:v>
                </c:pt>
                <c:pt idx="5081">
                  <c:v>-6.8099999999999994E-2</c:v>
                </c:pt>
                <c:pt idx="5082">
                  <c:v>-6.8059999999999996E-2</c:v>
                </c:pt>
                <c:pt idx="5083">
                  <c:v>-6.8029999999999993E-2</c:v>
                </c:pt>
                <c:pt idx="5084">
                  <c:v>-6.7989999999999995E-2</c:v>
                </c:pt>
                <c:pt idx="5085">
                  <c:v>-6.7970000000000003E-2</c:v>
                </c:pt>
                <c:pt idx="5086">
                  <c:v>-6.7909999999999998E-2</c:v>
                </c:pt>
                <c:pt idx="5087">
                  <c:v>-6.7890000000000006E-2</c:v>
                </c:pt>
                <c:pt idx="5088">
                  <c:v>-6.7849999999999994E-2</c:v>
                </c:pt>
                <c:pt idx="5089">
                  <c:v>-6.7809999999999995E-2</c:v>
                </c:pt>
                <c:pt idx="5090">
                  <c:v>-6.7769999999999997E-2</c:v>
                </c:pt>
                <c:pt idx="5091">
                  <c:v>-6.7729999999999999E-2</c:v>
                </c:pt>
                <c:pt idx="5092">
                  <c:v>-6.7699999999999996E-2</c:v>
                </c:pt>
                <c:pt idx="5093">
                  <c:v>-6.7659999999999998E-2</c:v>
                </c:pt>
                <c:pt idx="5094">
                  <c:v>-6.7640000000000006E-2</c:v>
                </c:pt>
                <c:pt idx="5095">
                  <c:v>-6.7599999999999993E-2</c:v>
                </c:pt>
                <c:pt idx="5096">
                  <c:v>-6.7559999999999995E-2</c:v>
                </c:pt>
                <c:pt idx="5097">
                  <c:v>-6.7530000000000007E-2</c:v>
                </c:pt>
                <c:pt idx="5098">
                  <c:v>-6.7500000000000004E-2</c:v>
                </c:pt>
                <c:pt idx="5099">
                  <c:v>-6.7470000000000002E-2</c:v>
                </c:pt>
                <c:pt idx="5100">
                  <c:v>-6.744E-2</c:v>
                </c:pt>
                <c:pt idx="5101">
                  <c:v>-6.7400000000000002E-2</c:v>
                </c:pt>
                <c:pt idx="5102">
                  <c:v>-6.7360000000000003E-2</c:v>
                </c:pt>
                <c:pt idx="5103">
                  <c:v>-6.7320000000000005E-2</c:v>
                </c:pt>
                <c:pt idx="5104">
                  <c:v>-6.7290000000000003E-2</c:v>
                </c:pt>
                <c:pt idx="5105">
                  <c:v>-6.7250000000000004E-2</c:v>
                </c:pt>
                <c:pt idx="5106">
                  <c:v>-6.7220000000000002E-2</c:v>
                </c:pt>
                <c:pt idx="5107">
                  <c:v>-6.719E-2</c:v>
                </c:pt>
                <c:pt idx="5108">
                  <c:v>-6.7159999999999997E-2</c:v>
                </c:pt>
                <c:pt idx="5109">
                  <c:v>-6.7140000000000005E-2</c:v>
                </c:pt>
                <c:pt idx="5110">
                  <c:v>-6.7110000000000003E-2</c:v>
                </c:pt>
                <c:pt idx="5111">
                  <c:v>-6.7070000000000005E-2</c:v>
                </c:pt>
                <c:pt idx="5112">
                  <c:v>-6.7040000000000002E-2</c:v>
                </c:pt>
                <c:pt idx="5113">
                  <c:v>-6.7019999999999996E-2</c:v>
                </c:pt>
                <c:pt idx="5114">
                  <c:v>-6.6979999999999998E-2</c:v>
                </c:pt>
                <c:pt idx="5115">
                  <c:v>-6.6949999999999996E-2</c:v>
                </c:pt>
                <c:pt idx="5116">
                  <c:v>-6.6930000000000003E-2</c:v>
                </c:pt>
                <c:pt idx="5117">
                  <c:v>-6.6890000000000005E-2</c:v>
                </c:pt>
                <c:pt idx="5118">
                  <c:v>-6.6850000000000007E-2</c:v>
                </c:pt>
                <c:pt idx="5119">
                  <c:v>-6.6820000000000004E-2</c:v>
                </c:pt>
                <c:pt idx="5120">
                  <c:v>-6.6780000000000006E-2</c:v>
                </c:pt>
                <c:pt idx="5121">
                  <c:v>-6.6739999999999994E-2</c:v>
                </c:pt>
                <c:pt idx="5122">
                  <c:v>-6.6699999999999995E-2</c:v>
                </c:pt>
                <c:pt idx="5123">
                  <c:v>-6.6669999999999993E-2</c:v>
                </c:pt>
                <c:pt idx="5124">
                  <c:v>-6.6640000000000005E-2</c:v>
                </c:pt>
                <c:pt idx="5125">
                  <c:v>-6.6610000000000003E-2</c:v>
                </c:pt>
                <c:pt idx="5126">
                  <c:v>-6.658E-2</c:v>
                </c:pt>
                <c:pt idx="5127">
                  <c:v>-6.6540000000000002E-2</c:v>
                </c:pt>
                <c:pt idx="5128">
                  <c:v>-6.6500000000000004E-2</c:v>
                </c:pt>
                <c:pt idx="5129">
                  <c:v>-6.6479999999999997E-2</c:v>
                </c:pt>
                <c:pt idx="5130">
                  <c:v>-6.6439999999999999E-2</c:v>
                </c:pt>
                <c:pt idx="5131">
                  <c:v>-6.6409999999999997E-2</c:v>
                </c:pt>
                <c:pt idx="5132">
                  <c:v>-6.6369999999999998E-2</c:v>
                </c:pt>
                <c:pt idx="5133">
                  <c:v>-6.633E-2</c:v>
                </c:pt>
                <c:pt idx="5134">
                  <c:v>-6.6280000000000006E-2</c:v>
                </c:pt>
                <c:pt idx="5135">
                  <c:v>-6.6250000000000003E-2</c:v>
                </c:pt>
                <c:pt idx="5136">
                  <c:v>-6.6210000000000005E-2</c:v>
                </c:pt>
                <c:pt idx="5137">
                  <c:v>-6.6170000000000007E-2</c:v>
                </c:pt>
                <c:pt idx="5138">
                  <c:v>-6.6129999999999994E-2</c:v>
                </c:pt>
                <c:pt idx="5139">
                  <c:v>-6.6100000000000006E-2</c:v>
                </c:pt>
                <c:pt idx="5140">
                  <c:v>-6.6059999999999994E-2</c:v>
                </c:pt>
                <c:pt idx="5141">
                  <c:v>-6.6030000000000005E-2</c:v>
                </c:pt>
                <c:pt idx="5142">
                  <c:v>-6.6000000000000003E-2</c:v>
                </c:pt>
                <c:pt idx="5143">
                  <c:v>-6.5960000000000005E-2</c:v>
                </c:pt>
                <c:pt idx="5144">
                  <c:v>-6.5920000000000006E-2</c:v>
                </c:pt>
                <c:pt idx="5145">
                  <c:v>-6.59E-2</c:v>
                </c:pt>
                <c:pt idx="5146">
                  <c:v>-6.5860000000000002E-2</c:v>
                </c:pt>
                <c:pt idx="5147">
                  <c:v>-6.583E-2</c:v>
                </c:pt>
                <c:pt idx="5148">
                  <c:v>-6.5790000000000001E-2</c:v>
                </c:pt>
                <c:pt idx="5149">
                  <c:v>-6.5769999999999995E-2</c:v>
                </c:pt>
                <c:pt idx="5150">
                  <c:v>-6.5710000000000005E-2</c:v>
                </c:pt>
                <c:pt idx="5151">
                  <c:v>-6.5689999999999998E-2</c:v>
                </c:pt>
                <c:pt idx="5152">
                  <c:v>-6.565E-2</c:v>
                </c:pt>
                <c:pt idx="5153">
                  <c:v>-6.5610000000000002E-2</c:v>
                </c:pt>
                <c:pt idx="5154">
                  <c:v>-6.5579999999999999E-2</c:v>
                </c:pt>
                <c:pt idx="5155">
                  <c:v>-6.5559999999999993E-2</c:v>
                </c:pt>
                <c:pt idx="5156">
                  <c:v>-6.5519999999999995E-2</c:v>
                </c:pt>
                <c:pt idx="5157">
                  <c:v>-6.5490000000000007E-2</c:v>
                </c:pt>
                <c:pt idx="5158">
                  <c:v>-6.5460000000000004E-2</c:v>
                </c:pt>
                <c:pt idx="5159">
                  <c:v>-6.5420000000000006E-2</c:v>
                </c:pt>
                <c:pt idx="5160">
                  <c:v>-6.54E-2</c:v>
                </c:pt>
                <c:pt idx="5161">
                  <c:v>-6.5369999999999998E-2</c:v>
                </c:pt>
                <c:pt idx="5162">
                  <c:v>-6.5329999999999999E-2</c:v>
                </c:pt>
                <c:pt idx="5163">
                  <c:v>-6.5299999999999997E-2</c:v>
                </c:pt>
                <c:pt idx="5164">
                  <c:v>-6.5269999999999995E-2</c:v>
                </c:pt>
                <c:pt idx="5165">
                  <c:v>-6.5240000000000006E-2</c:v>
                </c:pt>
                <c:pt idx="5166">
                  <c:v>-6.5199999999999994E-2</c:v>
                </c:pt>
                <c:pt idx="5167">
                  <c:v>-6.5159999999999996E-2</c:v>
                </c:pt>
                <c:pt idx="5168">
                  <c:v>-6.5119999999999997E-2</c:v>
                </c:pt>
                <c:pt idx="5169">
                  <c:v>-6.5089999999999995E-2</c:v>
                </c:pt>
                <c:pt idx="5170">
                  <c:v>-6.5049999999999997E-2</c:v>
                </c:pt>
                <c:pt idx="5171">
                  <c:v>-6.5030000000000004E-2</c:v>
                </c:pt>
                <c:pt idx="5172">
                  <c:v>-6.4990000000000006E-2</c:v>
                </c:pt>
                <c:pt idx="5173">
                  <c:v>-6.4960000000000004E-2</c:v>
                </c:pt>
                <c:pt idx="5174">
                  <c:v>-6.4939999999999998E-2</c:v>
                </c:pt>
                <c:pt idx="5175">
                  <c:v>-6.4899999999999999E-2</c:v>
                </c:pt>
                <c:pt idx="5176">
                  <c:v>-6.4860000000000001E-2</c:v>
                </c:pt>
                <c:pt idx="5177">
                  <c:v>-6.4829999999999999E-2</c:v>
                </c:pt>
                <c:pt idx="5178">
                  <c:v>-6.479E-2</c:v>
                </c:pt>
                <c:pt idx="5179">
                  <c:v>-6.4759999999999998E-2</c:v>
                </c:pt>
                <c:pt idx="5180">
                  <c:v>-6.4729999999999996E-2</c:v>
                </c:pt>
                <c:pt idx="5181">
                  <c:v>-6.4699999999999994E-2</c:v>
                </c:pt>
                <c:pt idx="5182">
                  <c:v>-6.4649999999999999E-2</c:v>
                </c:pt>
                <c:pt idx="5183">
                  <c:v>-6.4619999999999997E-2</c:v>
                </c:pt>
                <c:pt idx="5184">
                  <c:v>-6.4579999999999999E-2</c:v>
                </c:pt>
                <c:pt idx="5185">
                  <c:v>-6.454E-2</c:v>
                </c:pt>
                <c:pt idx="5186">
                  <c:v>-6.4500000000000002E-2</c:v>
                </c:pt>
                <c:pt idx="5187">
                  <c:v>-6.447E-2</c:v>
                </c:pt>
                <c:pt idx="5188">
                  <c:v>-6.4439999999999997E-2</c:v>
                </c:pt>
                <c:pt idx="5189">
                  <c:v>-6.4409999999999995E-2</c:v>
                </c:pt>
                <c:pt idx="5190">
                  <c:v>-6.4380000000000007E-2</c:v>
                </c:pt>
                <c:pt idx="5191">
                  <c:v>-6.4339999999999994E-2</c:v>
                </c:pt>
                <c:pt idx="5192">
                  <c:v>-6.4320000000000002E-2</c:v>
                </c:pt>
                <c:pt idx="5193">
                  <c:v>-6.429E-2</c:v>
                </c:pt>
                <c:pt idx="5194">
                  <c:v>-6.4250000000000002E-2</c:v>
                </c:pt>
                <c:pt idx="5195">
                  <c:v>-6.4219999999999999E-2</c:v>
                </c:pt>
                <c:pt idx="5196">
                  <c:v>-6.4189999999999997E-2</c:v>
                </c:pt>
                <c:pt idx="5197">
                  <c:v>-6.4149999999999999E-2</c:v>
                </c:pt>
                <c:pt idx="5198">
                  <c:v>-6.411E-2</c:v>
                </c:pt>
                <c:pt idx="5199">
                  <c:v>-6.4079999999999998E-2</c:v>
                </c:pt>
                <c:pt idx="5200">
                  <c:v>-6.404E-2</c:v>
                </c:pt>
                <c:pt idx="5201">
                  <c:v>-6.4000000000000001E-2</c:v>
                </c:pt>
                <c:pt idx="5202">
                  <c:v>-6.3969999999999999E-2</c:v>
                </c:pt>
                <c:pt idx="5203">
                  <c:v>-6.3950000000000007E-2</c:v>
                </c:pt>
                <c:pt idx="5204">
                  <c:v>-6.3909999999999995E-2</c:v>
                </c:pt>
                <c:pt idx="5205">
                  <c:v>-6.3880000000000006E-2</c:v>
                </c:pt>
                <c:pt idx="5206">
                  <c:v>-6.386E-2</c:v>
                </c:pt>
                <c:pt idx="5207">
                  <c:v>-6.3820000000000002E-2</c:v>
                </c:pt>
                <c:pt idx="5208">
                  <c:v>-6.3789999999999999E-2</c:v>
                </c:pt>
                <c:pt idx="5209">
                  <c:v>-6.3759999999999997E-2</c:v>
                </c:pt>
                <c:pt idx="5210">
                  <c:v>-6.3719999999999999E-2</c:v>
                </c:pt>
                <c:pt idx="5211">
                  <c:v>-6.3700000000000007E-2</c:v>
                </c:pt>
                <c:pt idx="5212">
                  <c:v>-6.3659999999999994E-2</c:v>
                </c:pt>
                <c:pt idx="5213">
                  <c:v>-6.3619999999999996E-2</c:v>
                </c:pt>
                <c:pt idx="5214">
                  <c:v>-6.3579999999999998E-2</c:v>
                </c:pt>
                <c:pt idx="5215">
                  <c:v>-6.3549999999999995E-2</c:v>
                </c:pt>
                <c:pt idx="5216">
                  <c:v>-6.3509999999999997E-2</c:v>
                </c:pt>
                <c:pt idx="5217">
                  <c:v>-6.3469999999999999E-2</c:v>
                </c:pt>
                <c:pt idx="5218">
                  <c:v>-6.3450000000000006E-2</c:v>
                </c:pt>
                <c:pt idx="5219">
                  <c:v>-6.3420000000000004E-2</c:v>
                </c:pt>
                <c:pt idx="5220">
                  <c:v>-6.3380000000000006E-2</c:v>
                </c:pt>
                <c:pt idx="5221">
                  <c:v>-6.336E-2</c:v>
                </c:pt>
                <c:pt idx="5222">
                  <c:v>-6.3329999999999997E-2</c:v>
                </c:pt>
                <c:pt idx="5223">
                  <c:v>-6.3299999999999995E-2</c:v>
                </c:pt>
                <c:pt idx="5224">
                  <c:v>-6.3259999999999997E-2</c:v>
                </c:pt>
                <c:pt idx="5225">
                  <c:v>-6.3240000000000005E-2</c:v>
                </c:pt>
                <c:pt idx="5226">
                  <c:v>-6.3200000000000006E-2</c:v>
                </c:pt>
                <c:pt idx="5227">
                  <c:v>-6.3170000000000004E-2</c:v>
                </c:pt>
                <c:pt idx="5228">
                  <c:v>-6.3140000000000002E-2</c:v>
                </c:pt>
                <c:pt idx="5229">
                  <c:v>-6.3100000000000003E-2</c:v>
                </c:pt>
                <c:pt idx="5230">
                  <c:v>-6.3070000000000001E-2</c:v>
                </c:pt>
                <c:pt idx="5231">
                  <c:v>-6.3039999999999999E-2</c:v>
                </c:pt>
                <c:pt idx="5232">
                  <c:v>-6.3E-2</c:v>
                </c:pt>
                <c:pt idx="5233">
                  <c:v>-6.2969999999999998E-2</c:v>
                </c:pt>
                <c:pt idx="5234">
                  <c:v>-6.293E-2</c:v>
                </c:pt>
                <c:pt idx="5235">
                  <c:v>-6.2909999999999994E-2</c:v>
                </c:pt>
                <c:pt idx="5236">
                  <c:v>-6.2880000000000005E-2</c:v>
                </c:pt>
                <c:pt idx="5237">
                  <c:v>-6.2850000000000003E-2</c:v>
                </c:pt>
                <c:pt idx="5238">
                  <c:v>-6.2829999999999997E-2</c:v>
                </c:pt>
                <c:pt idx="5239">
                  <c:v>-6.2789999999999999E-2</c:v>
                </c:pt>
                <c:pt idx="5240">
                  <c:v>-6.2759999999999996E-2</c:v>
                </c:pt>
                <c:pt idx="5241">
                  <c:v>-6.2740000000000004E-2</c:v>
                </c:pt>
                <c:pt idx="5242">
                  <c:v>-6.2700000000000006E-2</c:v>
                </c:pt>
                <c:pt idx="5243">
                  <c:v>-6.2670000000000003E-2</c:v>
                </c:pt>
                <c:pt idx="5244">
                  <c:v>-6.2640000000000001E-2</c:v>
                </c:pt>
                <c:pt idx="5245">
                  <c:v>-6.2600000000000003E-2</c:v>
                </c:pt>
                <c:pt idx="5246">
                  <c:v>-6.2560000000000004E-2</c:v>
                </c:pt>
                <c:pt idx="5247">
                  <c:v>-6.2539999999999998E-2</c:v>
                </c:pt>
                <c:pt idx="5248">
                  <c:v>-6.25E-2</c:v>
                </c:pt>
                <c:pt idx="5249">
                  <c:v>-6.2460000000000002E-2</c:v>
                </c:pt>
                <c:pt idx="5250">
                  <c:v>-6.2429999999999999E-2</c:v>
                </c:pt>
                <c:pt idx="5251">
                  <c:v>-6.241E-2</c:v>
                </c:pt>
                <c:pt idx="5252">
                  <c:v>-6.2370000000000002E-2</c:v>
                </c:pt>
                <c:pt idx="5253">
                  <c:v>-6.234E-2</c:v>
                </c:pt>
                <c:pt idx="5254">
                  <c:v>-6.2309999999999997E-2</c:v>
                </c:pt>
                <c:pt idx="5255">
                  <c:v>-6.2280000000000002E-2</c:v>
                </c:pt>
                <c:pt idx="5256">
                  <c:v>-6.225E-2</c:v>
                </c:pt>
                <c:pt idx="5257">
                  <c:v>-6.2219999999999998E-2</c:v>
                </c:pt>
                <c:pt idx="5258">
                  <c:v>-6.2179999999999999E-2</c:v>
                </c:pt>
                <c:pt idx="5259">
                  <c:v>-6.216E-2</c:v>
                </c:pt>
                <c:pt idx="5260">
                  <c:v>-6.2129999999999998E-2</c:v>
                </c:pt>
                <c:pt idx="5261">
                  <c:v>-6.2089999999999999E-2</c:v>
                </c:pt>
                <c:pt idx="5262">
                  <c:v>-6.2050000000000001E-2</c:v>
                </c:pt>
                <c:pt idx="5263">
                  <c:v>-6.2019999999999999E-2</c:v>
                </c:pt>
                <c:pt idx="5264">
                  <c:v>-6.1990000000000003E-2</c:v>
                </c:pt>
                <c:pt idx="5265">
                  <c:v>-6.1960000000000001E-2</c:v>
                </c:pt>
                <c:pt idx="5266">
                  <c:v>-6.1920000000000003E-2</c:v>
                </c:pt>
                <c:pt idx="5267">
                  <c:v>-6.1890000000000001E-2</c:v>
                </c:pt>
                <c:pt idx="5268">
                  <c:v>-6.1870000000000001E-2</c:v>
                </c:pt>
                <c:pt idx="5269">
                  <c:v>-6.1839999999999999E-2</c:v>
                </c:pt>
                <c:pt idx="5270">
                  <c:v>-6.1809999999999997E-2</c:v>
                </c:pt>
                <c:pt idx="5271">
                  <c:v>-6.1769999999999999E-2</c:v>
                </c:pt>
                <c:pt idx="5272">
                  <c:v>-6.1749999999999999E-2</c:v>
                </c:pt>
                <c:pt idx="5273">
                  <c:v>-6.1719999999999997E-2</c:v>
                </c:pt>
                <c:pt idx="5274">
                  <c:v>-6.1699999999999998E-2</c:v>
                </c:pt>
                <c:pt idx="5275">
                  <c:v>-6.1670000000000003E-2</c:v>
                </c:pt>
                <c:pt idx="5276">
                  <c:v>-6.1629999999999997E-2</c:v>
                </c:pt>
                <c:pt idx="5277">
                  <c:v>-6.1600000000000002E-2</c:v>
                </c:pt>
                <c:pt idx="5278">
                  <c:v>-6.1559999999999997E-2</c:v>
                </c:pt>
                <c:pt idx="5279">
                  <c:v>-6.1539999999999997E-2</c:v>
                </c:pt>
                <c:pt idx="5280">
                  <c:v>-6.1499999999999999E-2</c:v>
                </c:pt>
                <c:pt idx="5281">
                  <c:v>-6.1469999999999997E-2</c:v>
                </c:pt>
                <c:pt idx="5282">
                  <c:v>-6.1429999999999998E-2</c:v>
                </c:pt>
                <c:pt idx="5283">
                  <c:v>-6.1409999999999999E-2</c:v>
                </c:pt>
                <c:pt idx="5284">
                  <c:v>-6.1379999999999997E-2</c:v>
                </c:pt>
                <c:pt idx="5285">
                  <c:v>-6.1350000000000002E-2</c:v>
                </c:pt>
                <c:pt idx="5286">
                  <c:v>-6.1330000000000003E-2</c:v>
                </c:pt>
                <c:pt idx="5287">
                  <c:v>-6.1289999999999997E-2</c:v>
                </c:pt>
                <c:pt idx="5288">
                  <c:v>-6.1260000000000002E-2</c:v>
                </c:pt>
                <c:pt idx="5289">
                  <c:v>-6.123E-2</c:v>
                </c:pt>
                <c:pt idx="5290">
                  <c:v>-6.1210000000000001E-2</c:v>
                </c:pt>
                <c:pt idx="5291">
                  <c:v>-6.1179999999999998E-2</c:v>
                </c:pt>
                <c:pt idx="5292">
                  <c:v>-6.114E-2</c:v>
                </c:pt>
                <c:pt idx="5293">
                  <c:v>-6.1120000000000001E-2</c:v>
                </c:pt>
                <c:pt idx="5294">
                  <c:v>-6.1080000000000002E-2</c:v>
                </c:pt>
                <c:pt idx="5295">
                  <c:v>-6.105E-2</c:v>
                </c:pt>
                <c:pt idx="5296">
                  <c:v>-6.1010000000000002E-2</c:v>
                </c:pt>
                <c:pt idx="5297">
                  <c:v>-6.0979999999999999E-2</c:v>
                </c:pt>
                <c:pt idx="5298">
                  <c:v>-6.0940000000000001E-2</c:v>
                </c:pt>
                <c:pt idx="5299">
                  <c:v>-6.0920000000000002E-2</c:v>
                </c:pt>
                <c:pt idx="5300">
                  <c:v>-6.089E-2</c:v>
                </c:pt>
                <c:pt idx="5301">
                  <c:v>-6.087E-2</c:v>
                </c:pt>
                <c:pt idx="5302">
                  <c:v>-6.0839999999999998E-2</c:v>
                </c:pt>
                <c:pt idx="5303">
                  <c:v>-6.0810000000000003E-2</c:v>
                </c:pt>
                <c:pt idx="5304">
                  <c:v>-6.0769999999999998E-2</c:v>
                </c:pt>
                <c:pt idx="5305">
                  <c:v>-6.0749999999999998E-2</c:v>
                </c:pt>
                <c:pt idx="5306">
                  <c:v>-6.0720000000000003E-2</c:v>
                </c:pt>
                <c:pt idx="5307">
                  <c:v>-6.0690000000000001E-2</c:v>
                </c:pt>
                <c:pt idx="5308">
                  <c:v>-6.0650000000000003E-2</c:v>
                </c:pt>
                <c:pt idx="5309">
                  <c:v>-6.062E-2</c:v>
                </c:pt>
                <c:pt idx="5310">
                  <c:v>-6.0580000000000002E-2</c:v>
                </c:pt>
                <c:pt idx="5311">
                  <c:v>-6.055E-2</c:v>
                </c:pt>
                <c:pt idx="5312">
                  <c:v>-6.0510000000000001E-2</c:v>
                </c:pt>
                <c:pt idx="5313">
                  <c:v>-6.0479999999999999E-2</c:v>
                </c:pt>
                <c:pt idx="5314">
                  <c:v>-6.0440000000000001E-2</c:v>
                </c:pt>
                <c:pt idx="5315">
                  <c:v>-6.0420000000000001E-2</c:v>
                </c:pt>
                <c:pt idx="5316">
                  <c:v>-6.0380000000000003E-2</c:v>
                </c:pt>
                <c:pt idx="5317">
                  <c:v>-6.0350000000000001E-2</c:v>
                </c:pt>
                <c:pt idx="5318">
                  <c:v>-6.0330000000000002E-2</c:v>
                </c:pt>
                <c:pt idx="5319">
                  <c:v>-6.0290000000000003E-2</c:v>
                </c:pt>
                <c:pt idx="5320">
                  <c:v>-6.0249999999999998E-2</c:v>
                </c:pt>
                <c:pt idx="5321">
                  <c:v>-6.0220000000000003E-2</c:v>
                </c:pt>
                <c:pt idx="5322">
                  <c:v>-6.019E-2</c:v>
                </c:pt>
                <c:pt idx="5323">
                  <c:v>-6.0150000000000002E-2</c:v>
                </c:pt>
                <c:pt idx="5324">
                  <c:v>-6.0130000000000003E-2</c:v>
                </c:pt>
                <c:pt idx="5325">
                  <c:v>-6.0089999999999998E-2</c:v>
                </c:pt>
                <c:pt idx="5326">
                  <c:v>-6.0040000000000003E-2</c:v>
                </c:pt>
                <c:pt idx="5327">
                  <c:v>-6.0010000000000001E-2</c:v>
                </c:pt>
                <c:pt idx="5328">
                  <c:v>-5.9970000000000002E-2</c:v>
                </c:pt>
                <c:pt idx="5329">
                  <c:v>-5.994E-2</c:v>
                </c:pt>
                <c:pt idx="5330">
                  <c:v>-5.9900000000000002E-2</c:v>
                </c:pt>
                <c:pt idx="5331">
                  <c:v>-5.9880000000000003E-2</c:v>
                </c:pt>
                <c:pt idx="5332">
                  <c:v>-5.9839999999999997E-2</c:v>
                </c:pt>
                <c:pt idx="5333">
                  <c:v>-5.9810000000000002E-2</c:v>
                </c:pt>
                <c:pt idx="5334">
                  <c:v>-5.9790000000000003E-2</c:v>
                </c:pt>
                <c:pt idx="5335">
                  <c:v>-5.9749999999999998E-2</c:v>
                </c:pt>
                <c:pt idx="5336">
                  <c:v>-5.9720000000000002E-2</c:v>
                </c:pt>
                <c:pt idx="5337">
                  <c:v>-5.969E-2</c:v>
                </c:pt>
                <c:pt idx="5338">
                  <c:v>-5.9650000000000002E-2</c:v>
                </c:pt>
                <c:pt idx="5339">
                  <c:v>-5.9630000000000002E-2</c:v>
                </c:pt>
                <c:pt idx="5340">
                  <c:v>-5.96E-2</c:v>
                </c:pt>
                <c:pt idx="5341">
                  <c:v>-5.9560000000000002E-2</c:v>
                </c:pt>
                <c:pt idx="5342">
                  <c:v>-5.9520000000000003E-2</c:v>
                </c:pt>
                <c:pt idx="5343">
                  <c:v>-5.9499999999999997E-2</c:v>
                </c:pt>
                <c:pt idx="5344">
                  <c:v>-5.9459999999999999E-2</c:v>
                </c:pt>
                <c:pt idx="5345">
                  <c:v>-5.9429999999999997E-2</c:v>
                </c:pt>
                <c:pt idx="5346">
                  <c:v>-5.9389999999999998E-2</c:v>
                </c:pt>
                <c:pt idx="5347">
                  <c:v>-5.9360000000000003E-2</c:v>
                </c:pt>
                <c:pt idx="5348">
                  <c:v>-5.9339999999999997E-2</c:v>
                </c:pt>
                <c:pt idx="5349">
                  <c:v>-5.9310000000000002E-2</c:v>
                </c:pt>
                <c:pt idx="5350">
                  <c:v>-5.9279999999999999E-2</c:v>
                </c:pt>
                <c:pt idx="5351">
                  <c:v>-5.9249999999999997E-2</c:v>
                </c:pt>
                <c:pt idx="5352">
                  <c:v>-5.9220000000000002E-2</c:v>
                </c:pt>
                <c:pt idx="5353">
                  <c:v>-5.919E-2</c:v>
                </c:pt>
                <c:pt idx="5354">
                  <c:v>-5.9150000000000001E-2</c:v>
                </c:pt>
                <c:pt idx="5355">
                  <c:v>-5.9130000000000002E-2</c:v>
                </c:pt>
                <c:pt idx="5356">
                  <c:v>-5.91E-2</c:v>
                </c:pt>
                <c:pt idx="5357">
                  <c:v>-5.9060000000000001E-2</c:v>
                </c:pt>
                <c:pt idx="5358">
                  <c:v>-5.9020000000000003E-2</c:v>
                </c:pt>
                <c:pt idx="5359">
                  <c:v>-5.8990000000000001E-2</c:v>
                </c:pt>
                <c:pt idx="5360">
                  <c:v>-5.8959999999999999E-2</c:v>
                </c:pt>
                <c:pt idx="5361">
                  <c:v>-5.892E-2</c:v>
                </c:pt>
                <c:pt idx="5362">
                  <c:v>-5.8889999999999998E-2</c:v>
                </c:pt>
                <c:pt idx="5363">
                  <c:v>-5.8860000000000003E-2</c:v>
                </c:pt>
                <c:pt idx="5364">
                  <c:v>-5.8819999999999997E-2</c:v>
                </c:pt>
                <c:pt idx="5365">
                  <c:v>-5.8799999999999998E-2</c:v>
                </c:pt>
                <c:pt idx="5366">
                  <c:v>-5.8770000000000003E-2</c:v>
                </c:pt>
                <c:pt idx="5367">
                  <c:v>-5.8729999999999997E-2</c:v>
                </c:pt>
                <c:pt idx="5368">
                  <c:v>-5.8709999999999998E-2</c:v>
                </c:pt>
                <c:pt idx="5369">
                  <c:v>-5.8680000000000003E-2</c:v>
                </c:pt>
                <c:pt idx="5370">
                  <c:v>-5.8639999999999998E-2</c:v>
                </c:pt>
                <c:pt idx="5371">
                  <c:v>-5.8610000000000002E-2</c:v>
                </c:pt>
                <c:pt idx="5372">
                  <c:v>-5.8569999999999997E-2</c:v>
                </c:pt>
                <c:pt idx="5373">
                  <c:v>-5.8549999999999998E-2</c:v>
                </c:pt>
                <c:pt idx="5374">
                  <c:v>-5.851E-2</c:v>
                </c:pt>
                <c:pt idx="5375">
                  <c:v>-5.8479999999999997E-2</c:v>
                </c:pt>
                <c:pt idx="5376">
                  <c:v>-5.8439999999999999E-2</c:v>
                </c:pt>
                <c:pt idx="5377">
                  <c:v>-5.842E-2</c:v>
                </c:pt>
                <c:pt idx="5378">
                  <c:v>-5.8380000000000001E-2</c:v>
                </c:pt>
                <c:pt idx="5379">
                  <c:v>-5.8349999999999999E-2</c:v>
                </c:pt>
                <c:pt idx="5380">
                  <c:v>-5.8319999999999997E-2</c:v>
                </c:pt>
                <c:pt idx="5381">
                  <c:v>-5.8299999999999998E-2</c:v>
                </c:pt>
                <c:pt idx="5382">
                  <c:v>-5.8270000000000002E-2</c:v>
                </c:pt>
                <c:pt idx="5383">
                  <c:v>-5.824E-2</c:v>
                </c:pt>
                <c:pt idx="5384">
                  <c:v>-5.8200000000000002E-2</c:v>
                </c:pt>
                <c:pt idx="5385">
                  <c:v>-5.8180000000000003E-2</c:v>
                </c:pt>
                <c:pt idx="5386">
                  <c:v>-5.815E-2</c:v>
                </c:pt>
                <c:pt idx="5387">
                  <c:v>-5.8130000000000001E-2</c:v>
                </c:pt>
                <c:pt idx="5388">
                  <c:v>-5.8099999999999999E-2</c:v>
                </c:pt>
                <c:pt idx="5389">
                  <c:v>-5.806E-2</c:v>
                </c:pt>
                <c:pt idx="5390">
                  <c:v>-5.8020000000000002E-2</c:v>
                </c:pt>
                <c:pt idx="5391">
                  <c:v>-5.799E-2</c:v>
                </c:pt>
                <c:pt idx="5392">
                  <c:v>-5.7950000000000002E-2</c:v>
                </c:pt>
                <c:pt idx="5393">
                  <c:v>-5.7930000000000002E-2</c:v>
                </c:pt>
                <c:pt idx="5394">
                  <c:v>-5.7889999999999997E-2</c:v>
                </c:pt>
                <c:pt idx="5395">
                  <c:v>-5.7860000000000002E-2</c:v>
                </c:pt>
                <c:pt idx="5396">
                  <c:v>-5.7840000000000003E-2</c:v>
                </c:pt>
                <c:pt idx="5397">
                  <c:v>-5.781E-2</c:v>
                </c:pt>
                <c:pt idx="5398">
                  <c:v>-5.7779999999999998E-2</c:v>
                </c:pt>
                <c:pt idx="5399">
                  <c:v>-5.774E-2</c:v>
                </c:pt>
                <c:pt idx="5400">
                  <c:v>-5.772E-2</c:v>
                </c:pt>
                <c:pt idx="5401">
                  <c:v>-5.7689999999999998E-2</c:v>
                </c:pt>
                <c:pt idx="5402">
                  <c:v>-5.765E-2</c:v>
                </c:pt>
                <c:pt idx="5403">
                  <c:v>-5.7619999999999998E-2</c:v>
                </c:pt>
                <c:pt idx="5404">
                  <c:v>-5.7590000000000002E-2</c:v>
                </c:pt>
                <c:pt idx="5405">
                  <c:v>-5.756E-2</c:v>
                </c:pt>
                <c:pt idx="5406">
                  <c:v>-5.7509999999999999E-2</c:v>
                </c:pt>
                <c:pt idx="5407">
                  <c:v>-5.7480000000000003E-2</c:v>
                </c:pt>
                <c:pt idx="5408">
                  <c:v>-5.7439999999999998E-2</c:v>
                </c:pt>
                <c:pt idx="5409">
                  <c:v>-5.7410000000000003E-2</c:v>
                </c:pt>
                <c:pt idx="5410">
                  <c:v>-5.7369999999999997E-2</c:v>
                </c:pt>
                <c:pt idx="5411">
                  <c:v>-5.7349999999999998E-2</c:v>
                </c:pt>
                <c:pt idx="5412">
                  <c:v>-5.731E-2</c:v>
                </c:pt>
                <c:pt idx="5413">
                  <c:v>-5.7279999999999998E-2</c:v>
                </c:pt>
                <c:pt idx="5414">
                  <c:v>-5.7259999999999998E-2</c:v>
                </c:pt>
                <c:pt idx="5415">
                  <c:v>-5.722E-2</c:v>
                </c:pt>
                <c:pt idx="5416">
                  <c:v>-5.7189999999999998E-2</c:v>
                </c:pt>
                <c:pt idx="5417">
                  <c:v>-5.7160000000000002E-2</c:v>
                </c:pt>
                <c:pt idx="5418">
                  <c:v>-5.7119999999999997E-2</c:v>
                </c:pt>
                <c:pt idx="5419">
                  <c:v>-5.7099999999999998E-2</c:v>
                </c:pt>
                <c:pt idx="5420">
                  <c:v>-5.7070000000000003E-2</c:v>
                </c:pt>
                <c:pt idx="5421">
                  <c:v>-5.7029999999999997E-2</c:v>
                </c:pt>
                <c:pt idx="5422">
                  <c:v>-5.6989999999999999E-2</c:v>
                </c:pt>
                <c:pt idx="5423">
                  <c:v>-5.697E-2</c:v>
                </c:pt>
                <c:pt idx="5424">
                  <c:v>-5.6930000000000001E-2</c:v>
                </c:pt>
                <c:pt idx="5425">
                  <c:v>-5.6899999999999999E-2</c:v>
                </c:pt>
                <c:pt idx="5426">
                  <c:v>-5.6860000000000001E-2</c:v>
                </c:pt>
                <c:pt idx="5427">
                  <c:v>-5.6829999999999999E-2</c:v>
                </c:pt>
                <c:pt idx="5428">
                  <c:v>-5.6809999999999999E-2</c:v>
                </c:pt>
                <c:pt idx="5429">
                  <c:v>-5.6779999999999997E-2</c:v>
                </c:pt>
                <c:pt idx="5430">
                  <c:v>-5.6759999999999998E-2</c:v>
                </c:pt>
                <c:pt idx="5431">
                  <c:v>-5.672E-2</c:v>
                </c:pt>
                <c:pt idx="5432">
                  <c:v>-5.6689999999999997E-2</c:v>
                </c:pt>
                <c:pt idx="5433">
                  <c:v>-5.6660000000000002E-2</c:v>
                </c:pt>
                <c:pt idx="5434">
                  <c:v>-5.6619999999999997E-2</c:v>
                </c:pt>
                <c:pt idx="5435">
                  <c:v>-5.6599999999999998E-2</c:v>
                </c:pt>
                <c:pt idx="5436">
                  <c:v>-5.6570000000000002E-2</c:v>
                </c:pt>
                <c:pt idx="5437">
                  <c:v>-5.6529999999999997E-2</c:v>
                </c:pt>
                <c:pt idx="5438">
                  <c:v>-5.6489999999999999E-2</c:v>
                </c:pt>
                <c:pt idx="5439">
                  <c:v>-5.6469999999999999E-2</c:v>
                </c:pt>
                <c:pt idx="5440">
                  <c:v>-5.6430000000000001E-2</c:v>
                </c:pt>
                <c:pt idx="5441">
                  <c:v>-5.6390000000000003E-2</c:v>
                </c:pt>
                <c:pt idx="5442">
                  <c:v>-5.636E-2</c:v>
                </c:pt>
                <c:pt idx="5443">
                  <c:v>-5.6329999999999998E-2</c:v>
                </c:pt>
                <c:pt idx="5444">
                  <c:v>-5.629E-2</c:v>
                </c:pt>
                <c:pt idx="5445">
                  <c:v>-5.6270000000000001E-2</c:v>
                </c:pt>
                <c:pt idx="5446">
                  <c:v>-5.6239999999999998E-2</c:v>
                </c:pt>
                <c:pt idx="5447">
                  <c:v>-5.62E-2</c:v>
                </c:pt>
                <c:pt idx="5448">
                  <c:v>-5.6180000000000001E-2</c:v>
                </c:pt>
                <c:pt idx="5449">
                  <c:v>-5.6149999999999999E-2</c:v>
                </c:pt>
                <c:pt idx="5450">
                  <c:v>-5.611E-2</c:v>
                </c:pt>
                <c:pt idx="5451">
                  <c:v>-5.6079999999999998E-2</c:v>
                </c:pt>
                <c:pt idx="5452">
                  <c:v>-5.6059999999999999E-2</c:v>
                </c:pt>
                <c:pt idx="5453">
                  <c:v>-5.6030000000000003E-2</c:v>
                </c:pt>
                <c:pt idx="5454">
                  <c:v>-5.5980000000000002E-2</c:v>
                </c:pt>
                <c:pt idx="5455">
                  <c:v>-5.595E-2</c:v>
                </c:pt>
                <c:pt idx="5456">
                  <c:v>-5.5930000000000001E-2</c:v>
                </c:pt>
                <c:pt idx="5457">
                  <c:v>-5.5890000000000002E-2</c:v>
                </c:pt>
                <c:pt idx="5458">
                  <c:v>-5.586E-2</c:v>
                </c:pt>
                <c:pt idx="5459">
                  <c:v>-5.5829999999999998E-2</c:v>
                </c:pt>
                <c:pt idx="5460">
                  <c:v>-5.5789999999999999E-2</c:v>
                </c:pt>
                <c:pt idx="5461">
                  <c:v>-5.5780000000000003E-2</c:v>
                </c:pt>
                <c:pt idx="5462">
                  <c:v>-5.5750000000000001E-2</c:v>
                </c:pt>
                <c:pt idx="5463">
                  <c:v>-5.5730000000000002E-2</c:v>
                </c:pt>
                <c:pt idx="5464">
                  <c:v>-5.5690000000000003E-2</c:v>
                </c:pt>
                <c:pt idx="5465">
                  <c:v>-5.568E-2</c:v>
                </c:pt>
                <c:pt idx="5466">
                  <c:v>-5.5640000000000002E-2</c:v>
                </c:pt>
                <c:pt idx="5467">
                  <c:v>-5.561E-2</c:v>
                </c:pt>
                <c:pt idx="5468">
                  <c:v>-5.5579999999999997E-2</c:v>
                </c:pt>
                <c:pt idx="5469">
                  <c:v>-5.5559999999999998E-2</c:v>
                </c:pt>
                <c:pt idx="5470">
                  <c:v>-5.5500000000000001E-2</c:v>
                </c:pt>
                <c:pt idx="5471">
                  <c:v>-5.5489999999999998E-2</c:v>
                </c:pt>
                <c:pt idx="5472">
                  <c:v>-5.5449999999999999E-2</c:v>
                </c:pt>
                <c:pt idx="5473">
                  <c:v>-5.543E-2</c:v>
                </c:pt>
                <c:pt idx="5474">
                  <c:v>-5.5390000000000002E-2</c:v>
                </c:pt>
                <c:pt idx="5475">
                  <c:v>-5.5359999999999999E-2</c:v>
                </c:pt>
                <c:pt idx="5476">
                  <c:v>-5.5329999999999997E-2</c:v>
                </c:pt>
                <c:pt idx="5477">
                  <c:v>-5.5309999999999998E-2</c:v>
                </c:pt>
                <c:pt idx="5478">
                  <c:v>-5.5280000000000003E-2</c:v>
                </c:pt>
                <c:pt idx="5479">
                  <c:v>-5.5239999999999997E-2</c:v>
                </c:pt>
                <c:pt idx="5480">
                  <c:v>-5.5210000000000002E-2</c:v>
                </c:pt>
                <c:pt idx="5481">
                  <c:v>-5.5190000000000003E-2</c:v>
                </c:pt>
                <c:pt idx="5482">
                  <c:v>-5.5149999999999998E-2</c:v>
                </c:pt>
                <c:pt idx="5483">
                  <c:v>-5.5120000000000002E-2</c:v>
                </c:pt>
                <c:pt idx="5484">
                  <c:v>-5.5100000000000003E-2</c:v>
                </c:pt>
                <c:pt idx="5485">
                  <c:v>-5.5070000000000001E-2</c:v>
                </c:pt>
                <c:pt idx="5486">
                  <c:v>-5.5019999999999999E-2</c:v>
                </c:pt>
                <c:pt idx="5487">
                  <c:v>-5.4989999999999997E-2</c:v>
                </c:pt>
                <c:pt idx="5488">
                  <c:v>-5.4960000000000002E-2</c:v>
                </c:pt>
                <c:pt idx="5489">
                  <c:v>-5.4919999999999997E-2</c:v>
                </c:pt>
                <c:pt idx="5490">
                  <c:v>-5.4879999999999998E-2</c:v>
                </c:pt>
                <c:pt idx="5491">
                  <c:v>-5.4859999999999999E-2</c:v>
                </c:pt>
                <c:pt idx="5492">
                  <c:v>-5.4829999999999997E-2</c:v>
                </c:pt>
                <c:pt idx="5493">
                  <c:v>-5.4809999999999998E-2</c:v>
                </c:pt>
                <c:pt idx="5494">
                  <c:v>-5.4780000000000002E-2</c:v>
                </c:pt>
                <c:pt idx="5495">
                  <c:v>-5.475E-2</c:v>
                </c:pt>
                <c:pt idx="5496">
                  <c:v>-5.4710000000000002E-2</c:v>
                </c:pt>
                <c:pt idx="5497">
                  <c:v>-5.4690000000000003E-2</c:v>
                </c:pt>
                <c:pt idx="5498">
                  <c:v>-5.466E-2</c:v>
                </c:pt>
                <c:pt idx="5499">
                  <c:v>-5.4629999999999998E-2</c:v>
                </c:pt>
                <c:pt idx="5500">
                  <c:v>-5.4600000000000003E-2</c:v>
                </c:pt>
                <c:pt idx="5501">
                  <c:v>-5.457E-2</c:v>
                </c:pt>
                <c:pt idx="5502">
                  <c:v>-5.4519999999999999E-2</c:v>
                </c:pt>
                <c:pt idx="5503">
                  <c:v>-5.4489999999999997E-2</c:v>
                </c:pt>
                <c:pt idx="5504">
                  <c:v>-5.4460000000000001E-2</c:v>
                </c:pt>
                <c:pt idx="5505">
                  <c:v>-5.4420000000000003E-2</c:v>
                </c:pt>
                <c:pt idx="5506">
                  <c:v>-5.4379999999999998E-2</c:v>
                </c:pt>
                <c:pt idx="5507">
                  <c:v>-5.4359999999999999E-2</c:v>
                </c:pt>
                <c:pt idx="5508">
                  <c:v>-5.4330000000000003E-2</c:v>
                </c:pt>
                <c:pt idx="5509">
                  <c:v>-5.4309999999999997E-2</c:v>
                </c:pt>
                <c:pt idx="5510">
                  <c:v>-5.4280000000000002E-2</c:v>
                </c:pt>
                <c:pt idx="5511">
                  <c:v>-5.4239999999999997E-2</c:v>
                </c:pt>
                <c:pt idx="5512">
                  <c:v>-5.4210000000000001E-2</c:v>
                </c:pt>
                <c:pt idx="5513">
                  <c:v>-5.4190000000000002E-2</c:v>
                </c:pt>
                <c:pt idx="5514">
                  <c:v>-5.4149999999999997E-2</c:v>
                </c:pt>
                <c:pt idx="5515">
                  <c:v>-5.4120000000000001E-2</c:v>
                </c:pt>
                <c:pt idx="5516">
                  <c:v>-5.4080000000000003E-2</c:v>
                </c:pt>
                <c:pt idx="5517">
                  <c:v>-5.4050000000000001E-2</c:v>
                </c:pt>
                <c:pt idx="5518">
                  <c:v>-5.3999999999999999E-2</c:v>
                </c:pt>
                <c:pt idx="5519">
                  <c:v>-5.398E-2</c:v>
                </c:pt>
                <c:pt idx="5520">
                  <c:v>-5.3940000000000002E-2</c:v>
                </c:pt>
                <c:pt idx="5521">
                  <c:v>-5.391E-2</c:v>
                </c:pt>
                <c:pt idx="5522">
                  <c:v>-5.3870000000000001E-2</c:v>
                </c:pt>
                <c:pt idx="5523">
                  <c:v>-5.3839999999999999E-2</c:v>
                </c:pt>
                <c:pt idx="5524">
                  <c:v>-5.3800000000000001E-2</c:v>
                </c:pt>
                <c:pt idx="5525">
                  <c:v>-5.3780000000000001E-2</c:v>
                </c:pt>
                <c:pt idx="5526">
                  <c:v>-5.3749999999999999E-2</c:v>
                </c:pt>
                <c:pt idx="5527">
                  <c:v>-5.3710000000000001E-2</c:v>
                </c:pt>
                <c:pt idx="5528">
                  <c:v>-5.3690000000000002E-2</c:v>
                </c:pt>
                <c:pt idx="5529">
                  <c:v>-5.3659999999999999E-2</c:v>
                </c:pt>
                <c:pt idx="5530">
                  <c:v>-5.3620000000000001E-2</c:v>
                </c:pt>
                <c:pt idx="5531">
                  <c:v>-5.3589999999999999E-2</c:v>
                </c:pt>
                <c:pt idx="5532">
                  <c:v>-5.357E-2</c:v>
                </c:pt>
                <c:pt idx="5533">
                  <c:v>-5.3539999999999997E-2</c:v>
                </c:pt>
                <c:pt idx="5534">
                  <c:v>-5.3490000000000003E-2</c:v>
                </c:pt>
                <c:pt idx="5535">
                  <c:v>-5.348E-2</c:v>
                </c:pt>
                <c:pt idx="5536">
                  <c:v>-5.3440000000000001E-2</c:v>
                </c:pt>
                <c:pt idx="5537">
                  <c:v>-5.3409999999999999E-2</c:v>
                </c:pt>
                <c:pt idx="5538">
                  <c:v>-5.3370000000000001E-2</c:v>
                </c:pt>
                <c:pt idx="5539">
                  <c:v>-5.3359999999999998E-2</c:v>
                </c:pt>
                <c:pt idx="5540">
                  <c:v>-5.3319999999999999E-2</c:v>
                </c:pt>
                <c:pt idx="5541">
                  <c:v>-5.33E-2</c:v>
                </c:pt>
                <c:pt idx="5542">
                  <c:v>-5.3280000000000001E-2</c:v>
                </c:pt>
                <c:pt idx="5543">
                  <c:v>-5.3249999999999999E-2</c:v>
                </c:pt>
                <c:pt idx="5544">
                  <c:v>-5.321E-2</c:v>
                </c:pt>
                <c:pt idx="5545">
                  <c:v>-5.3199999999999997E-2</c:v>
                </c:pt>
                <c:pt idx="5546">
                  <c:v>-5.3170000000000002E-2</c:v>
                </c:pt>
                <c:pt idx="5547">
                  <c:v>-5.3150000000000003E-2</c:v>
                </c:pt>
                <c:pt idx="5548">
                  <c:v>-5.3120000000000001E-2</c:v>
                </c:pt>
                <c:pt idx="5549">
                  <c:v>-5.3089999999999998E-2</c:v>
                </c:pt>
                <c:pt idx="5550">
                  <c:v>-5.3039999999999997E-2</c:v>
                </c:pt>
                <c:pt idx="5551">
                  <c:v>-5.3030000000000001E-2</c:v>
                </c:pt>
                <c:pt idx="5552">
                  <c:v>-5.2990000000000002E-2</c:v>
                </c:pt>
                <c:pt idx="5553">
                  <c:v>-5.296E-2</c:v>
                </c:pt>
                <c:pt idx="5554">
                  <c:v>-5.2920000000000002E-2</c:v>
                </c:pt>
                <c:pt idx="5555">
                  <c:v>-5.2909999999999999E-2</c:v>
                </c:pt>
                <c:pt idx="5556">
                  <c:v>-5.287E-2</c:v>
                </c:pt>
                <c:pt idx="5557">
                  <c:v>-5.2859999999999997E-2</c:v>
                </c:pt>
                <c:pt idx="5558">
                  <c:v>-5.2830000000000002E-2</c:v>
                </c:pt>
                <c:pt idx="5559">
                  <c:v>-5.2789999999999997E-2</c:v>
                </c:pt>
                <c:pt idx="5560">
                  <c:v>-5.2760000000000001E-2</c:v>
                </c:pt>
                <c:pt idx="5561">
                  <c:v>-5.2740000000000002E-2</c:v>
                </c:pt>
                <c:pt idx="5562">
                  <c:v>-5.271E-2</c:v>
                </c:pt>
                <c:pt idx="5563">
                  <c:v>-5.2679999999999998E-2</c:v>
                </c:pt>
                <c:pt idx="5564">
                  <c:v>-5.2650000000000002E-2</c:v>
                </c:pt>
                <c:pt idx="5565">
                  <c:v>-5.262E-2</c:v>
                </c:pt>
                <c:pt idx="5566">
                  <c:v>-5.2580000000000002E-2</c:v>
                </c:pt>
                <c:pt idx="5567">
                  <c:v>-5.2549999999999999E-2</c:v>
                </c:pt>
                <c:pt idx="5568">
                  <c:v>-5.2510000000000001E-2</c:v>
                </c:pt>
                <c:pt idx="5569">
                  <c:v>-5.2470000000000003E-2</c:v>
                </c:pt>
                <c:pt idx="5570">
                  <c:v>-5.2449999999999997E-2</c:v>
                </c:pt>
                <c:pt idx="5571">
                  <c:v>-5.2420000000000001E-2</c:v>
                </c:pt>
                <c:pt idx="5572">
                  <c:v>-5.2380000000000003E-2</c:v>
                </c:pt>
                <c:pt idx="5573">
                  <c:v>-5.2359999999999997E-2</c:v>
                </c:pt>
                <c:pt idx="5574">
                  <c:v>-5.2330000000000002E-2</c:v>
                </c:pt>
                <c:pt idx="5575">
                  <c:v>-5.2290000000000003E-2</c:v>
                </c:pt>
                <c:pt idx="5576">
                  <c:v>-5.2260000000000001E-2</c:v>
                </c:pt>
                <c:pt idx="5577">
                  <c:v>-5.2240000000000002E-2</c:v>
                </c:pt>
                <c:pt idx="5578">
                  <c:v>-5.2200000000000003E-2</c:v>
                </c:pt>
                <c:pt idx="5579">
                  <c:v>-5.2170000000000001E-2</c:v>
                </c:pt>
                <c:pt idx="5580">
                  <c:v>-5.2139999999999999E-2</c:v>
                </c:pt>
                <c:pt idx="5581">
                  <c:v>-5.2109999999999997E-2</c:v>
                </c:pt>
                <c:pt idx="5582">
                  <c:v>-5.2069999999999998E-2</c:v>
                </c:pt>
                <c:pt idx="5583">
                  <c:v>-5.2040000000000003E-2</c:v>
                </c:pt>
                <c:pt idx="5584">
                  <c:v>-5.1999999999999998E-2</c:v>
                </c:pt>
                <c:pt idx="5585">
                  <c:v>-5.1959999999999999E-2</c:v>
                </c:pt>
                <c:pt idx="5586">
                  <c:v>-5.1920000000000001E-2</c:v>
                </c:pt>
                <c:pt idx="5587">
                  <c:v>-5.1889999999999999E-2</c:v>
                </c:pt>
                <c:pt idx="5588">
                  <c:v>-5.1869999999999999E-2</c:v>
                </c:pt>
                <c:pt idx="5589">
                  <c:v>-5.1839999999999997E-2</c:v>
                </c:pt>
                <c:pt idx="5590">
                  <c:v>-5.1819999999999998E-2</c:v>
                </c:pt>
                <c:pt idx="5591">
                  <c:v>-5.178E-2</c:v>
                </c:pt>
                <c:pt idx="5592">
                  <c:v>-5.1749999999999997E-2</c:v>
                </c:pt>
                <c:pt idx="5593">
                  <c:v>-5.1720000000000002E-2</c:v>
                </c:pt>
                <c:pt idx="5594">
                  <c:v>-5.1679999999999997E-2</c:v>
                </c:pt>
                <c:pt idx="5595">
                  <c:v>-5.1659999999999998E-2</c:v>
                </c:pt>
                <c:pt idx="5596">
                  <c:v>-5.1619999999999999E-2</c:v>
                </c:pt>
                <c:pt idx="5597">
                  <c:v>-5.1589999999999997E-2</c:v>
                </c:pt>
                <c:pt idx="5598">
                  <c:v>-5.1549999999999999E-2</c:v>
                </c:pt>
                <c:pt idx="5599">
                  <c:v>-5.1529999999999999E-2</c:v>
                </c:pt>
                <c:pt idx="5600">
                  <c:v>-5.1490000000000001E-2</c:v>
                </c:pt>
                <c:pt idx="5601">
                  <c:v>-5.1459999999999999E-2</c:v>
                </c:pt>
                <c:pt idx="5602">
                  <c:v>-5.142E-2</c:v>
                </c:pt>
                <c:pt idx="5603">
                  <c:v>-5.1389999999999998E-2</c:v>
                </c:pt>
                <c:pt idx="5604">
                  <c:v>-5.1369999999999999E-2</c:v>
                </c:pt>
                <c:pt idx="5605">
                  <c:v>-5.1339999999999997E-2</c:v>
                </c:pt>
                <c:pt idx="5606">
                  <c:v>-5.1310000000000001E-2</c:v>
                </c:pt>
                <c:pt idx="5607">
                  <c:v>-5.1290000000000002E-2</c:v>
                </c:pt>
                <c:pt idx="5608">
                  <c:v>-5.1249999999999997E-2</c:v>
                </c:pt>
                <c:pt idx="5609">
                  <c:v>-5.1240000000000001E-2</c:v>
                </c:pt>
                <c:pt idx="5610">
                  <c:v>-5.1200000000000002E-2</c:v>
                </c:pt>
                <c:pt idx="5611">
                  <c:v>-5.117E-2</c:v>
                </c:pt>
                <c:pt idx="5612">
                  <c:v>-5.1139999999999998E-2</c:v>
                </c:pt>
                <c:pt idx="5613">
                  <c:v>-5.1119999999999999E-2</c:v>
                </c:pt>
                <c:pt idx="5614">
                  <c:v>-5.108E-2</c:v>
                </c:pt>
                <c:pt idx="5615">
                  <c:v>-5.1049999999999998E-2</c:v>
                </c:pt>
                <c:pt idx="5616">
                  <c:v>-5.1029999999999999E-2</c:v>
                </c:pt>
                <c:pt idx="5617">
                  <c:v>-5.0999999999999997E-2</c:v>
                </c:pt>
                <c:pt idx="5618">
                  <c:v>-5.0959999999999998E-2</c:v>
                </c:pt>
                <c:pt idx="5619">
                  <c:v>-5.0950000000000002E-2</c:v>
                </c:pt>
                <c:pt idx="5620">
                  <c:v>-5.0909999999999997E-2</c:v>
                </c:pt>
                <c:pt idx="5621">
                  <c:v>-5.0889999999999998E-2</c:v>
                </c:pt>
                <c:pt idx="5622">
                  <c:v>-5.0869999999999999E-2</c:v>
                </c:pt>
                <c:pt idx="5623">
                  <c:v>-5.0840000000000003E-2</c:v>
                </c:pt>
                <c:pt idx="5624">
                  <c:v>-5.0799999999999998E-2</c:v>
                </c:pt>
                <c:pt idx="5625">
                  <c:v>-5.0790000000000002E-2</c:v>
                </c:pt>
                <c:pt idx="5626">
                  <c:v>-5.0750000000000003E-2</c:v>
                </c:pt>
                <c:pt idx="5627">
                  <c:v>-5.0720000000000001E-2</c:v>
                </c:pt>
                <c:pt idx="5628">
                  <c:v>-5.0700000000000002E-2</c:v>
                </c:pt>
                <c:pt idx="5629">
                  <c:v>-5.067E-2</c:v>
                </c:pt>
                <c:pt idx="5630">
                  <c:v>-5.0619999999999998E-2</c:v>
                </c:pt>
                <c:pt idx="5631">
                  <c:v>-5.0590000000000003E-2</c:v>
                </c:pt>
                <c:pt idx="5632">
                  <c:v>-5.0560000000000001E-2</c:v>
                </c:pt>
                <c:pt idx="5633">
                  <c:v>-5.0520000000000002E-2</c:v>
                </c:pt>
                <c:pt idx="5634">
                  <c:v>-5.049E-2</c:v>
                </c:pt>
                <c:pt idx="5635">
                  <c:v>-5.0470000000000001E-2</c:v>
                </c:pt>
                <c:pt idx="5636">
                  <c:v>-5.0430000000000003E-2</c:v>
                </c:pt>
                <c:pt idx="5637">
                  <c:v>-5.0410000000000003E-2</c:v>
                </c:pt>
                <c:pt idx="5638">
                  <c:v>-5.0380000000000001E-2</c:v>
                </c:pt>
                <c:pt idx="5639">
                  <c:v>-5.0340000000000003E-2</c:v>
                </c:pt>
                <c:pt idx="5640">
                  <c:v>-5.0310000000000001E-2</c:v>
                </c:pt>
                <c:pt idx="5641">
                  <c:v>-5.0290000000000001E-2</c:v>
                </c:pt>
                <c:pt idx="5642">
                  <c:v>-5.0250000000000003E-2</c:v>
                </c:pt>
                <c:pt idx="5643">
                  <c:v>-5.0220000000000001E-2</c:v>
                </c:pt>
                <c:pt idx="5644">
                  <c:v>-5.0180000000000002E-2</c:v>
                </c:pt>
                <c:pt idx="5645">
                  <c:v>-5.0160000000000003E-2</c:v>
                </c:pt>
                <c:pt idx="5646">
                  <c:v>-5.0099999999999999E-2</c:v>
                </c:pt>
                <c:pt idx="5647">
                  <c:v>-5.0090000000000003E-2</c:v>
                </c:pt>
                <c:pt idx="5648">
                  <c:v>-5.0049999999999997E-2</c:v>
                </c:pt>
                <c:pt idx="5649">
                  <c:v>-5.0009999999999999E-2</c:v>
                </c:pt>
                <c:pt idx="5650">
                  <c:v>-4.9970000000000001E-2</c:v>
                </c:pt>
                <c:pt idx="5651">
                  <c:v>-4.9939999999999998E-2</c:v>
                </c:pt>
                <c:pt idx="5652">
                  <c:v>-4.9919999999999999E-2</c:v>
                </c:pt>
                <c:pt idx="5653">
                  <c:v>-4.9889999999999997E-2</c:v>
                </c:pt>
                <c:pt idx="5654">
                  <c:v>-4.9869999999999998E-2</c:v>
                </c:pt>
                <c:pt idx="5655">
                  <c:v>-4.9829999999999999E-2</c:v>
                </c:pt>
                <c:pt idx="5656">
                  <c:v>-4.9799999999999997E-2</c:v>
                </c:pt>
                <c:pt idx="5657">
                  <c:v>-4.9770000000000002E-2</c:v>
                </c:pt>
                <c:pt idx="5658">
                  <c:v>-4.9730000000000003E-2</c:v>
                </c:pt>
                <c:pt idx="5659">
                  <c:v>-4.972E-2</c:v>
                </c:pt>
                <c:pt idx="5660">
                  <c:v>-4.9680000000000002E-2</c:v>
                </c:pt>
                <c:pt idx="5661">
                  <c:v>-4.9660000000000003E-2</c:v>
                </c:pt>
                <c:pt idx="5662">
                  <c:v>-4.9599999999999998E-2</c:v>
                </c:pt>
                <c:pt idx="5663">
                  <c:v>-4.9590000000000002E-2</c:v>
                </c:pt>
                <c:pt idx="5664">
                  <c:v>-4.9549999999999997E-2</c:v>
                </c:pt>
                <c:pt idx="5665">
                  <c:v>-4.9520000000000002E-2</c:v>
                </c:pt>
                <c:pt idx="5666">
                  <c:v>-4.9480000000000003E-2</c:v>
                </c:pt>
                <c:pt idx="5667">
                  <c:v>-4.9459999999999997E-2</c:v>
                </c:pt>
                <c:pt idx="5668">
                  <c:v>-4.9430000000000002E-2</c:v>
                </c:pt>
                <c:pt idx="5669">
                  <c:v>-4.9399999999999999E-2</c:v>
                </c:pt>
                <c:pt idx="5670">
                  <c:v>-4.938E-2</c:v>
                </c:pt>
                <c:pt idx="5671">
                  <c:v>-4.9340000000000002E-2</c:v>
                </c:pt>
                <c:pt idx="5672">
                  <c:v>-4.931E-2</c:v>
                </c:pt>
                <c:pt idx="5673">
                  <c:v>-4.929E-2</c:v>
                </c:pt>
                <c:pt idx="5674">
                  <c:v>-4.9259999999999998E-2</c:v>
                </c:pt>
                <c:pt idx="5675">
                  <c:v>-4.9230000000000003E-2</c:v>
                </c:pt>
                <c:pt idx="5676">
                  <c:v>-4.9189999999999998E-2</c:v>
                </c:pt>
                <c:pt idx="5677">
                  <c:v>-4.9169999999999998E-2</c:v>
                </c:pt>
                <c:pt idx="5678">
                  <c:v>-4.913E-2</c:v>
                </c:pt>
                <c:pt idx="5679">
                  <c:v>-4.9099999999999998E-2</c:v>
                </c:pt>
                <c:pt idx="5680">
                  <c:v>-4.9079999999999999E-2</c:v>
                </c:pt>
                <c:pt idx="5681">
                  <c:v>-4.904E-2</c:v>
                </c:pt>
                <c:pt idx="5682">
                  <c:v>-4.9009999999999998E-2</c:v>
                </c:pt>
                <c:pt idx="5683">
                  <c:v>-4.8980000000000003E-2</c:v>
                </c:pt>
                <c:pt idx="5684">
                  <c:v>-4.8939999999999997E-2</c:v>
                </c:pt>
                <c:pt idx="5685">
                  <c:v>-4.8930000000000001E-2</c:v>
                </c:pt>
                <c:pt idx="5686">
                  <c:v>-4.8899999999999999E-2</c:v>
                </c:pt>
                <c:pt idx="5687">
                  <c:v>-4.888E-2</c:v>
                </c:pt>
                <c:pt idx="5688">
                  <c:v>-4.8840000000000001E-2</c:v>
                </c:pt>
                <c:pt idx="5689">
                  <c:v>-4.8829999999999998E-2</c:v>
                </c:pt>
                <c:pt idx="5690">
                  <c:v>-4.879E-2</c:v>
                </c:pt>
                <c:pt idx="5691">
                  <c:v>-4.8770000000000001E-2</c:v>
                </c:pt>
                <c:pt idx="5692">
                  <c:v>-4.8730000000000002E-2</c:v>
                </c:pt>
                <c:pt idx="5693">
                  <c:v>-4.8710000000000003E-2</c:v>
                </c:pt>
                <c:pt idx="5694">
                  <c:v>-4.8669999999999998E-2</c:v>
                </c:pt>
                <c:pt idx="5695">
                  <c:v>-4.8649999999999999E-2</c:v>
                </c:pt>
                <c:pt idx="5696">
                  <c:v>-4.861E-2</c:v>
                </c:pt>
                <c:pt idx="5697">
                  <c:v>-4.8590000000000001E-2</c:v>
                </c:pt>
                <c:pt idx="5698">
                  <c:v>-4.8550000000000003E-2</c:v>
                </c:pt>
                <c:pt idx="5699">
                  <c:v>-4.854E-2</c:v>
                </c:pt>
                <c:pt idx="5700">
                  <c:v>-4.8500000000000001E-2</c:v>
                </c:pt>
                <c:pt idx="5701">
                  <c:v>-4.8480000000000002E-2</c:v>
                </c:pt>
                <c:pt idx="5702">
                  <c:v>-4.8460000000000003E-2</c:v>
                </c:pt>
                <c:pt idx="5703">
                  <c:v>-4.8430000000000001E-2</c:v>
                </c:pt>
                <c:pt idx="5704">
                  <c:v>-4.8390000000000002E-2</c:v>
                </c:pt>
                <c:pt idx="5705">
                  <c:v>-4.8379999999999999E-2</c:v>
                </c:pt>
                <c:pt idx="5706">
                  <c:v>-4.8340000000000001E-2</c:v>
                </c:pt>
                <c:pt idx="5707">
                  <c:v>-4.8309999999999999E-2</c:v>
                </c:pt>
                <c:pt idx="5708">
                  <c:v>-4.829E-2</c:v>
                </c:pt>
                <c:pt idx="5709">
                  <c:v>-4.8259999999999997E-2</c:v>
                </c:pt>
                <c:pt idx="5710">
                  <c:v>-4.8210000000000003E-2</c:v>
                </c:pt>
                <c:pt idx="5711">
                  <c:v>-4.8189999999999997E-2</c:v>
                </c:pt>
                <c:pt idx="5712">
                  <c:v>-4.8149999999999998E-2</c:v>
                </c:pt>
                <c:pt idx="5713">
                  <c:v>-4.8129999999999999E-2</c:v>
                </c:pt>
                <c:pt idx="5714">
                  <c:v>-4.8090000000000001E-2</c:v>
                </c:pt>
                <c:pt idx="5715">
                  <c:v>-4.8059999999999999E-2</c:v>
                </c:pt>
                <c:pt idx="5716">
                  <c:v>-4.8030000000000003E-2</c:v>
                </c:pt>
                <c:pt idx="5717">
                  <c:v>-4.8009999999999997E-2</c:v>
                </c:pt>
                <c:pt idx="5718">
                  <c:v>-4.7980000000000002E-2</c:v>
                </c:pt>
                <c:pt idx="5719">
                  <c:v>-4.7960000000000003E-2</c:v>
                </c:pt>
                <c:pt idx="5720">
                  <c:v>-4.7919999999999997E-2</c:v>
                </c:pt>
                <c:pt idx="5721">
                  <c:v>-4.7890000000000002E-2</c:v>
                </c:pt>
                <c:pt idx="5722">
                  <c:v>-4.786E-2</c:v>
                </c:pt>
                <c:pt idx="5723">
                  <c:v>-4.7840000000000001E-2</c:v>
                </c:pt>
                <c:pt idx="5724">
                  <c:v>-4.7800000000000002E-2</c:v>
                </c:pt>
                <c:pt idx="5725">
                  <c:v>-4.777E-2</c:v>
                </c:pt>
                <c:pt idx="5726">
                  <c:v>-4.7730000000000002E-2</c:v>
                </c:pt>
                <c:pt idx="5727">
                  <c:v>-4.7710000000000002E-2</c:v>
                </c:pt>
                <c:pt idx="5728">
                  <c:v>-4.768E-2</c:v>
                </c:pt>
                <c:pt idx="5729">
                  <c:v>-4.7640000000000002E-2</c:v>
                </c:pt>
                <c:pt idx="5730">
                  <c:v>-4.761E-2</c:v>
                </c:pt>
                <c:pt idx="5731">
                  <c:v>-4.759E-2</c:v>
                </c:pt>
                <c:pt idx="5732">
                  <c:v>-4.7550000000000002E-2</c:v>
                </c:pt>
                <c:pt idx="5733">
                  <c:v>-4.7530000000000003E-2</c:v>
                </c:pt>
                <c:pt idx="5734">
                  <c:v>-4.7509999999999997E-2</c:v>
                </c:pt>
                <c:pt idx="5735">
                  <c:v>-4.7480000000000001E-2</c:v>
                </c:pt>
                <c:pt idx="5736">
                  <c:v>-4.7440000000000003E-2</c:v>
                </c:pt>
                <c:pt idx="5737">
                  <c:v>-4.743E-2</c:v>
                </c:pt>
                <c:pt idx="5738">
                  <c:v>-4.7390000000000002E-2</c:v>
                </c:pt>
                <c:pt idx="5739">
                  <c:v>-4.7359999999999999E-2</c:v>
                </c:pt>
                <c:pt idx="5740">
                  <c:v>-4.734E-2</c:v>
                </c:pt>
                <c:pt idx="5741">
                  <c:v>-4.7309999999999998E-2</c:v>
                </c:pt>
                <c:pt idx="5742">
                  <c:v>-4.727E-2</c:v>
                </c:pt>
                <c:pt idx="5743">
                  <c:v>-4.7239999999999997E-2</c:v>
                </c:pt>
                <c:pt idx="5744">
                  <c:v>-4.7199999999999999E-2</c:v>
                </c:pt>
                <c:pt idx="5745">
                  <c:v>-4.718E-2</c:v>
                </c:pt>
                <c:pt idx="5746">
                  <c:v>-4.7140000000000001E-2</c:v>
                </c:pt>
                <c:pt idx="5747">
                  <c:v>-4.7129999999999998E-2</c:v>
                </c:pt>
                <c:pt idx="5748">
                  <c:v>-4.709E-2</c:v>
                </c:pt>
                <c:pt idx="5749">
                  <c:v>-4.7070000000000001E-2</c:v>
                </c:pt>
                <c:pt idx="5750">
                  <c:v>-4.7050000000000002E-2</c:v>
                </c:pt>
                <c:pt idx="5751">
                  <c:v>-4.7019999999999999E-2</c:v>
                </c:pt>
                <c:pt idx="5752">
                  <c:v>-4.6980000000000001E-2</c:v>
                </c:pt>
                <c:pt idx="5753">
                  <c:v>-4.6969999999999998E-2</c:v>
                </c:pt>
                <c:pt idx="5754">
                  <c:v>-4.6929999999999999E-2</c:v>
                </c:pt>
                <c:pt idx="5755">
                  <c:v>-4.6899999999999997E-2</c:v>
                </c:pt>
                <c:pt idx="5756">
                  <c:v>-4.6879999999999998E-2</c:v>
                </c:pt>
                <c:pt idx="5757">
                  <c:v>-4.6850000000000003E-2</c:v>
                </c:pt>
                <c:pt idx="5758">
                  <c:v>-4.6809999999999997E-2</c:v>
                </c:pt>
                <c:pt idx="5759">
                  <c:v>-4.6780000000000002E-2</c:v>
                </c:pt>
                <c:pt idx="5760">
                  <c:v>-4.6760000000000003E-2</c:v>
                </c:pt>
                <c:pt idx="5761">
                  <c:v>-4.6730000000000001E-2</c:v>
                </c:pt>
                <c:pt idx="5762">
                  <c:v>-4.6690000000000002E-2</c:v>
                </c:pt>
                <c:pt idx="5763">
                  <c:v>-4.666E-2</c:v>
                </c:pt>
                <c:pt idx="5764">
                  <c:v>-4.6640000000000001E-2</c:v>
                </c:pt>
                <c:pt idx="5765">
                  <c:v>-4.6629999999999998E-2</c:v>
                </c:pt>
                <c:pt idx="5766">
                  <c:v>-4.6600000000000003E-2</c:v>
                </c:pt>
                <c:pt idx="5767">
                  <c:v>-4.657E-2</c:v>
                </c:pt>
                <c:pt idx="5768">
                  <c:v>-4.6550000000000001E-2</c:v>
                </c:pt>
                <c:pt idx="5769">
                  <c:v>-4.6519999999999999E-2</c:v>
                </c:pt>
                <c:pt idx="5770">
                  <c:v>-4.6489999999999997E-2</c:v>
                </c:pt>
                <c:pt idx="5771">
                  <c:v>-4.6469999999999997E-2</c:v>
                </c:pt>
                <c:pt idx="5772">
                  <c:v>-4.6440000000000002E-2</c:v>
                </c:pt>
                <c:pt idx="5773">
                  <c:v>-4.641E-2</c:v>
                </c:pt>
                <c:pt idx="5774">
                  <c:v>-4.6379999999999998E-2</c:v>
                </c:pt>
                <c:pt idx="5775">
                  <c:v>-4.6359999999999998E-2</c:v>
                </c:pt>
                <c:pt idx="5776">
                  <c:v>-4.632E-2</c:v>
                </c:pt>
                <c:pt idx="5777">
                  <c:v>-4.6300000000000001E-2</c:v>
                </c:pt>
                <c:pt idx="5778">
                  <c:v>-4.6269999999999999E-2</c:v>
                </c:pt>
                <c:pt idx="5779">
                  <c:v>-4.6240000000000003E-2</c:v>
                </c:pt>
                <c:pt idx="5780">
                  <c:v>-4.6219999999999997E-2</c:v>
                </c:pt>
                <c:pt idx="5781">
                  <c:v>-4.6199999999999998E-2</c:v>
                </c:pt>
                <c:pt idx="5782">
                  <c:v>-4.6179999999999999E-2</c:v>
                </c:pt>
                <c:pt idx="5783">
                  <c:v>-4.6149999999999997E-2</c:v>
                </c:pt>
                <c:pt idx="5784">
                  <c:v>-4.6109999999999998E-2</c:v>
                </c:pt>
                <c:pt idx="5785">
                  <c:v>-4.6100000000000002E-2</c:v>
                </c:pt>
                <c:pt idx="5786">
                  <c:v>-4.6059999999999997E-2</c:v>
                </c:pt>
                <c:pt idx="5787">
                  <c:v>-4.6050000000000001E-2</c:v>
                </c:pt>
                <c:pt idx="5788">
                  <c:v>-4.6010000000000002E-2</c:v>
                </c:pt>
                <c:pt idx="5789">
                  <c:v>-4.598E-2</c:v>
                </c:pt>
                <c:pt idx="5790">
                  <c:v>-4.5940000000000002E-2</c:v>
                </c:pt>
                <c:pt idx="5791">
                  <c:v>-4.5909999999999999E-2</c:v>
                </c:pt>
                <c:pt idx="5792">
                  <c:v>-4.589E-2</c:v>
                </c:pt>
                <c:pt idx="5793">
                  <c:v>-4.5850000000000002E-2</c:v>
                </c:pt>
                <c:pt idx="5794">
                  <c:v>-4.582E-2</c:v>
                </c:pt>
                <c:pt idx="5795">
                  <c:v>-4.58E-2</c:v>
                </c:pt>
                <c:pt idx="5796">
                  <c:v>-4.5769999999999998E-2</c:v>
                </c:pt>
                <c:pt idx="5797">
                  <c:v>-4.5740000000000003E-2</c:v>
                </c:pt>
                <c:pt idx="5798">
                  <c:v>-4.5719999999999997E-2</c:v>
                </c:pt>
                <c:pt idx="5799">
                  <c:v>-4.5690000000000001E-2</c:v>
                </c:pt>
                <c:pt idx="5800">
                  <c:v>-4.5650000000000003E-2</c:v>
                </c:pt>
                <c:pt idx="5801">
                  <c:v>-4.564E-2</c:v>
                </c:pt>
                <c:pt idx="5802">
                  <c:v>-4.5600000000000002E-2</c:v>
                </c:pt>
                <c:pt idx="5803">
                  <c:v>-4.5569999999999999E-2</c:v>
                </c:pt>
                <c:pt idx="5804">
                  <c:v>-4.555E-2</c:v>
                </c:pt>
                <c:pt idx="5805">
                  <c:v>-4.5519999999999998E-2</c:v>
                </c:pt>
                <c:pt idx="5806">
                  <c:v>-4.5469999999999997E-2</c:v>
                </c:pt>
                <c:pt idx="5807">
                  <c:v>-4.5449999999999997E-2</c:v>
                </c:pt>
                <c:pt idx="5808">
                  <c:v>-4.5409999999999999E-2</c:v>
                </c:pt>
                <c:pt idx="5809">
                  <c:v>-4.539E-2</c:v>
                </c:pt>
                <c:pt idx="5810">
                  <c:v>-4.5350000000000001E-2</c:v>
                </c:pt>
                <c:pt idx="5811">
                  <c:v>-4.5330000000000002E-2</c:v>
                </c:pt>
                <c:pt idx="5812">
                  <c:v>-4.5289999999999997E-2</c:v>
                </c:pt>
                <c:pt idx="5813">
                  <c:v>-4.5280000000000001E-2</c:v>
                </c:pt>
                <c:pt idx="5814">
                  <c:v>-4.5260000000000002E-2</c:v>
                </c:pt>
                <c:pt idx="5815">
                  <c:v>-4.5220000000000003E-2</c:v>
                </c:pt>
                <c:pt idx="5816">
                  <c:v>-4.5190000000000001E-2</c:v>
                </c:pt>
                <c:pt idx="5817">
                  <c:v>-4.5179999999999998E-2</c:v>
                </c:pt>
                <c:pt idx="5818">
                  <c:v>-4.514E-2</c:v>
                </c:pt>
                <c:pt idx="5819">
                  <c:v>-4.5109999999999997E-2</c:v>
                </c:pt>
                <c:pt idx="5820">
                  <c:v>-4.5080000000000002E-2</c:v>
                </c:pt>
                <c:pt idx="5821">
                  <c:v>-4.5060000000000003E-2</c:v>
                </c:pt>
                <c:pt idx="5822">
                  <c:v>-4.5019999999999998E-2</c:v>
                </c:pt>
                <c:pt idx="5823">
                  <c:v>-4.4990000000000002E-2</c:v>
                </c:pt>
                <c:pt idx="5824">
                  <c:v>-4.4970000000000003E-2</c:v>
                </c:pt>
                <c:pt idx="5825">
                  <c:v>-4.4940000000000001E-2</c:v>
                </c:pt>
                <c:pt idx="5826">
                  <c:v>-4.4900000000000002E-2</c:v>
                </c:pt>
                <c:pt idx="5827">
                  <c:v>-4.4889999999999999E-2</c:v>
                </c:pt>
                <c:pt idx="5828">
                  <c:v>-4.4850000000000001E-2</c:v>
                </c:pt>
                <c:pt idx="5829">
                  <c:v>-4.4830000000000002E-2</c:v>
                </c:pt>
                <c:pt idx="5830">
                  <c:v>-4.4810000000000003E-2</c:v>
                </c:pt>
                <c:pt idx="5831">
                  <c:v>-4.478E-2</c:v>
                </c:pt>
                <c:pt idx="5832">
                  <c:v>-4.4749999999999998E-2</c:v>
                </c:pt>
                <c:pt idx="5833">
                  <c:v>-4.4729999999999999E-2</c:v>
                </c:pt>
                <c:pt idx="5834">
                  <c:v>-4.4699999999999997E-2</c:v>
                </c:pt>
                <c:pt idx="5835">
                  <c:v>-4.4679999999999997E-2</c:v>
                </c:pt>
                <c:pt idx="5836">
                  <c:v>-4.4650000000000002E-2</c:v>
                </c:pt>
                <c:pt idx="5837">
                  <c:v>-4.462E-2</c:v>
                </c:pt>
                <c:pt idx="5838">
                  <c:v>-4.4569999999999999E-2</c:v>
                </c:pt>
                <c:pt idx="5839">
                  <c:v>-4.4560000000000002E-2</c:v>
                </c:pt>
                <c:pt idx="5840">
                  <c:v>-4.4519999999999997E-2</c:v>
                </c:pt>
                <c:pt idx="5841">
                  <c:v>-4.4490000000000002E-2</c:v>
                </c:pt>
                <c:pt idx="5842">
                  <c:v>-4.4450000000000003E-2</c:v>
                </c:pt>
                <c:pt idx="5843">
                  <c:v>-4.444E-2</c:v>
                </c:pt>
                <c:pt idx="5844">
                  <c:v>-4.4400000000000002E-2</c:v>
                </c:pt>
                <c:pt idx="5845">
                  <c:v>-4.4389999999999999E-2</c:v>
                </c:pt>
                <c:pt idx="5846">
                  <c:v>-4.4359999999999997E-2</c:v>
                </c:pt>
                <c:pt idx="5847">
                  <c:v>-4.4319999999999998E-2</c:v>
                </c:pt>
                <c:pt idx="5848">
                  <c:v>-4.4290000000000003E-2</c:v>
                </c:pt>
                <c:pt idx="5849">
                  <c:v>-4.4269999999999997E-2</c:v>
                </c:pt>
                <c:pt idx="5850">
                  <c:v>-4.4240000000000002E-2</c:v>
                </c:pt>
                <c:pt idx="5851">
                  <c:v>-4.4209999999999999E-2</c:v>
                </c:pt>
                <c:pt idx="5852">
                  <c:v>-4.4179999999999997E-2</c:v>
                </c:pt>
                <c:pt idx="5853">
                  <c:v>-4.4150000000000002E-2</c:v>
                </c:pt>
                <c:pt idx="5854">
                  <c:v>-4.4110000000000003E-2</c:v>
                </c:pt>
                <c:pt idx="5855">
                  <c:v>-4.4080000000000001E-2</c:v>
                </c:pt>
                <c:pt idx="5856">
                  <c:v>-4.4040000000000003E-2</c:v>
                </c:pt>
                <c:pt idx="5857">
                  <c:v>-4.4019999999999997E-2</c:v>
                </c:pt>
                <c:pt idx="5858">
                  <c:v>-4.3979999999999998E-2</c:v>
                </c:pt>
                <c:pt idx="5859">
                  <c:v>-4.3950000000000003E-2</c:v>
                </c:pt>
                <c:pt idx="5860">
                  <c:v>-4.3920000000000001E-2</c:v>
                </c:pt>
                <c:pt idx="5861">
                  <c:v>-4.3900000000000002E-2</c:v>
                </c:pt>
                <c:pt idx="5862">
                  <c:v>-4.3869999999999999E-2</c:v>
                </c:pt>
                <c:pt idx="5863">
                  <c:v>-4.385E-2</c:v>
                </c:pt>
                <c:pt idx="5864">
                  <c:v>-4.3810000000000002E-2</c:v>
                </c:pt>
                <c:pt idx="5865">
                  <c:v>-4.3790000000000003E-2</c:v>
                </c:pt>
                <c:pt idx="5866">
                  <c:v>-4.3749999999999997E-2</c:v>
                </c:pt>
                <c:pt idx="5867">
                  <c:v>-4.3729999999999998E-2</c:v>
                </c:pt>
                <c:pt idx="5868">
                  <c:v>-4.3700000000000003E-2</c:v>
                </c:pt>
                <c:pt idx="5869">
                  <c:v>-4.367E-2</c:v>
                </c:pt>
                <c:pt idx="5870">
                  <c:v>-4.3630000000000002E-2</c:v>
                </c:pt>
                <c:pt idx="5871">
                  <c:v>-4.3610000000000003E-2</c:v>
                </c:pt>
                <c:pt idx="5872">
                  <c:v>-4.3580000000000001E-2</c:v>
                </c:pt>
                <c:pt idx="5873">
                  <c:v>-4.3560000000000001E-2</c:v>
                </c:pt>
                <c:pt idx="5874">
                  <c:v>-4.3520000000000003E-2</c:v>
                </c:pt>
                <c:pt idx="5875">
                  <c:v>-4.3490000000000001E-2</c:v>
                </c:pt>
                <c:pt idx="5876">
                  <c:v>-4.3459999999999999E-2</c:v>
                </c:pt>
                <c:pt idx="5877">
                  <c:v>-4.3450000000000003E-2</c:v>
                </c:pt>
                <c:pt idx="5878">
                  <c:v>-4.342E-2</c:v>
                </c:pt>
                <c:pt idx="5879">
                  <c:v>-4.3400000000000001E-2</c:v>
                </c:pt>
                <c:pt idx="5880">
                  <c:v>-4.3360000000000003E-2</c:v>
                </c:pt>
                <c:pt idx="5881">
                  <c:v>-4.335E-2</c:v>
                </c:pt>
                <c:pt idx="5882">
                  <c:v>-4.3310000000000001E-2</c:v>
                </c:pt>
                <c:pt idx="5883">
                  <c:v>-4.3290000000000002E-2</c:v>
                </c:pt>
                <c:pt idx="5884">
                  <c:v>-4.3249999999999997E-2</c:v>
                </c:pt>
                <c:pt idx="5885">
                  <c:v>-4.3229999999999998E-2</c:v>
                </c:pt>
                <c:pt idx="5886">
                  <c:v>-4.3189999999999999E-2</c:v>
                </c:pt>
                <c:pt idx="5887">
                  <c:v>-4.3159999999999997E-2</c:v>
                </c:pt>
                <c:pt idx="5888">
                  <c:v>-4.3130000000000002E-2</c:v>
                </c:pt>
                <c:pt idx="5889">
                  <c:v>-4.3090000000000003E-2</c:v>
                </c:pt>
                <c:pt idx="5890">
                  <c:v>-4.3069999999999997E-2</c:v>
                </c:pt>
                <c:pt idx="5891">
                  <c:v>-4.3040000000000002E-2</c:v>
                </c:pt>
                <c:pt idx="5892">
                  <c:v>-4.3020000000000003E-2</c:v>
                </c:pt>
                <c:pt idx="5893">
                  <c:v>-4.299E-2</c:v>
                </c:pt>
                <c:pt idx="5894">
                  <c:v>-4.2959999999999998E-2</c:v>
                </c:pt>
                <c:pt idx="5895">
                  <c:v>-4.2939999999999999E-2</c:v>
                </c:pt>
                <c:pt idx="5896">
                  <c:v>-4.2900000000000001E-2</c:v>
                </c:pt>
                <c:pt idx="5897">
                  <c:v>-4.2869999999999998E-2</c:v>
                </c:pt>
                <c:pt idx="5898">
                  <c:v>-4.2840000000000003E-2</c:v>
                </c:pt>
                <c:pt idx="5899">
                  <c:v>-4.2819999999999997E-2</c:v>
                </c:pt>
                <c:pt idx="5900">
                  <c:v>-4.2790000000000002E-2</c:v>
                </c:pt>
                <c:pt idx="5901">
                  <c:v>-4.2750000000000003E-2</c:v>
                </c:pt>
                <c:pt idx="5902">
                  <c:v>-4.2709999999999998E-2</c:v>
                </c:pt>
                <c:pt idx="5903">
                  <c:v>-4.2689999999999999E-2</c:v>
                </c:pt>
                <c:pt idx="5904">
                  <c:v>-4.2659999999999997E-2</c:v>
                </c:pt>
                <c:pt idx="5905">
                  <c:v>-4.2619999999999998E-2</c:v>
                </c:pt>
                <c:pt idx="5906">
                  <c:v>-4.2590000000000003E-2</c:v>
                </c:pt>
                <c:pt idx="5907">
                  <c:v>-4.2569999999999997E-2</c:v>
                </c:pt>
                <c:pt idx="5908">
                  <c:v>-4.2529999999999998E-2</c:v>
                </c:pt>
                <c:pt idx="5909">
                  <c:v>-4.2520000000000002E-2</c:v>
                </c:pt>
                <c:pt idx="5910">
                  <c:v>-4.249E-2</c:v>
                </c:pt>
                <c:pt idx="5911">
                  <c:v>-4.2459999999999998E-2</c:v>
                </c:pt>
                <c:pt idx="5912">
                  <c:v>-4.2419999999999999E-2</c:v>
                </c:pt>
                <c:pt idx="5913">
                  <c:v>-4.2410000000000003E-2</c:v>
                </c:pt>
                <c:pt idx="5914">
                  <c:v>-4.2369999999999998E-2</c:v>
                </c:pt>
                <c:pt idx="5915">
                  <c:v>-4.2340000000000003E-2</c:v>
                </c:pt>
                <c:pt idx="5916">
                  <c:v>-4.2320000000000003E-2</c:v>
                </c:pt>
                <c:pt idx="5917">
                  <c:v>-4.2290000000000001E-2</c:v>
                </c:pt>
                <c:pt idx="5918">
                  <c:v>-4.2250000000000003E-2</c:v>
                </c:pt>
                <c:pt idx="5919">
                  <c:v>-4.2229999999999997E-2</c:v>
                </c:pt>
                <c:pt idx="5920">
                  <c:v>-4.2200000000000001E-2</c:v>
                </c:pt>
                <c:pt idx="5921">
                  <c:v>-4.2169999999999999E-2</c:v>
                </c:pt>
                <c:pt idx="5922">
                  <c:v>-4.2130000000000001E-2</c:v>
                </c:pt>
                <c:pt idx="5923">
                  <c:v>-4.2110000000000002E-2</c:v>
                </c:pt>
                <c:pt idx="5924">
                  <c:v>-4.2079999999999999E-2</c:v>
                </c:pt>
                <c:pt idx="5925">
                  <c:v>-4.2070000000000003E-2</c:v>
                </c:pt>
                <c:pt idx="5926">
                  <c:v>-4.2040000000000001E-2</c:v>
                </c:pt>
                <c:pt idx="5927">
                  <c:v>-4.2009999999999999E-2</c:v>
                </c:pt>
                <c:pt idx="5928">
                  <c:v>-4.1980000000000003E-2</c:v>
                </c:pt>
                <c:pt idx="5929">
                  <c:v>-4.1959999999999997E-2</c:v>
                </c:pt>
                <c:pt idx="5930">
                  <c:v>-4.1939999999999998E-2</c:v>
                </c:pt>
                <c:pt idx="5931">
                  <c:v>-4.1910000000000003E-2</c:v>
                </c:pt>
                <c:pt idx="5932">
                  <c:v>-4.1880000000000001E-2</c:v>
                </c:pt>
                <c:pt idx="5933">
                  <c:v>-4.1860000000000001E-2</c:v>
                </c:pt>
                <c:pt idx="5934">
                  <c:v>-4.1820000000000003E-2</c:v>
                </c:pt>
                <c:pt idx="5935">
                  <c:v>-4.1790000000000001E-2</c:v>
                </c:pt>
                <c:pt idx="5936">
                  <c:v>-4.1759999999999999E-2</c:v>
                </c:pt>
                <c:pt idx="5937">
                  <c:v>-4.1739999999999999E-2</c:v>
                </c:pt>
                <c:pt idx="5938">
                  <c:v>-4.1700000000000001E-2</c:v>
                </c:pt>
                <c:pt idx="5939">
                  <c:v>-4.1689999999999998E-2</c:v>
                </c:pt>
                <c:pt idx="5940">
                  <c:v>-4.165E-2</c:v>
                </c:pt>
                <c:pt idx="5941">
                  <c:v>-4.163E-2</c:v>
                </c:pt>
                <c:pt idx="5942">
                  <c:v>-4.1610000000000001E-2</c:v>
                </c:pt>
                <c:pt idx="5943">
                  <c:v>-4.1579999999999999E-2</c:v>
                </c:pt>
                <c:pt idx="5944">
                  <c:v>-4.1540000000000001E-2</c:v>
                </c:pt>
                <c:pt idx="5945">
                  <c:v>-4.1529999999999997E-2</c:v>
                </c:pt>
                <c:pt idx="5946">
                  <c:v>-4.1489999999999999E-2</c:v>
                </c:pt>
                <c:pt idx="5947">
                  <c:v>-4.147E-2</c:v>
                </c:pt>
                <c:pt idx="5948">
                  <c:v>-4.1450000000000001E-2</c:v>
                </c:pt>
                <c:pt idx="5949">
                  <c:v>-4.1410000000000002E-2</c:v>
                </c:pt>
                <c:pt idx="5950">
                  <c:v>-4.1369999999999997E-2</c:v>
                </c:pt>
                <c:pt idx="5951">
                  <c:v>-4.1360000000000001E-2</c:v>
                </c:pt>
                <c:pt idx="5952">
                  <c:v>-4.1320000000000003E-2</c:v>
                </c:pt>
                <c:pt idx="5953">
                  <c:v>-4.129E-2</c:v>
                </c:pt>
                <c:pt idx="5954">
                  <c:v>-4.1250000000000002E-2</c:v>
                </c:pt>
                <c:pt idx="5955">
                  <c:v>-4.1239999999999999E-2</c:v>
                </c:pt>
                <c:pt idx="5956">
                  <c:v>-4.1200000000000001E-2</c:v>
                </c:pt>
                <c:pt idx="5957">
                  <c:v>-4.1180000000000001E-2</c:v>
                </c:pt>
                <c:pt idx="5958">
                  <c:v>-4.1160000000000002E-2</c:v>
                </c:pt>
                <c:pt idx="5959">
                  <c:v>-4.113E-2</c:v>
                </c:pt>
                <c:pt idx="5960">
                  <c:v>-4.1090000000000002E-2</c:v>
                </c:pt>
                <c:pt idx="5961">
                  <c:v>-4.1079999999999998E-2</c:v>
                </c:pt>
                <c:pt idx="5962">
                  <c:v>-4.104E-2</c:v>
                </c:pt>
                <c:pt idx="5963">
                  <c:v>-4.1009999999999998E-2</c:v>
                </c:pt>
                <c:pt idx="5964">
                  <c:v>-4.0989999999999999E-2</c:v>
                </c:pt>
                <c:pt idx="5965">
                  <c:v>-4.0960000000000003E-2</c:v>
                </c:pt>
                <c:pt idx="5966">
                  <c:v>-4.0919999999999998E-2</c:v>
                </c:pt>
                <c:pt idx="5967">
                  <c:v>-4.0890000000000003E-2</c:v>
                </c:pt>
                <c:pt idx="5968">
                  <c:v>-4.0869999999999997E-2</c:v>
                </c:pt>
                <c:pt idx="5969">
                  <c:v>-4.0840000000000001E-2</c:v>
                </c:pt>
                <c:pt idx="5970">
                  <c:v>-4.0800000000000003E-2</c:v>
                </c:pt>
                <c:pt idx="5971">
                  <c:v>-4.079E-2</c:v>
                </c:pt>
                <c:pt idx="5972">
                  <c:v>-4.0750000000000001E-2</c:v>
                </c:pt>
                <c:pt idx="5973">
                  <c:v>-4.0739999999999998E-2</c:v>
                </c:pt>
                <c:pt idx="5974">
                  <c:v>-4.0710000000000003E-2</c:v>
                </c:pt>
                <c:pt idx="5975">
                  <c:v>-4.0680000000000001E-2</c:v>
                </c:pt>
                <c:pt idx="5976">
                  <c:v>-4.0660000000000002E-2</c:v>
                </c:pt>
                <c:pt idx="5977">
                  <c:v>-4.0629999999999999E-2</c:v>
                </c:pt>
                <c:pt idx="5978">
                  <c:v>-4.061E-2</c:v>
                </c:pt>
                <c:pt idx="5979">
                  <c:v>-4.0579999999999998E-2</c:v>
                </c:pt>
                <c:pt idx="5980">
                  <c:v>-4.0550000000000003E-2</c:v>
                </c:pt>
                <c:pt idx="5981">
                  <c:v>-4.0529999999999997E-2</c:v>
                </c:pt>
                <c:pt idx="5982">
                  <c:v>-4.0489999999999998E-2</c:v>
                </c:pt>
                <c:pt idx="5983">
                  <c:v>-4.0460000000000003E-2</c:v>
                </c:pt>
                <c:pt idx="5984">
                  <c:v>-4.0430000000000001E-2</c:v>
                </c:pt>
                <c:pt idx="5985">
                  <c:v>-4.0410000000000001E-2</c:v>
                </c:pt>
                <c:pt idx="5986">
                  <c:v>-4.0370000000000003E-2</c:v>
                </c:pt>
                <c:pt idx="5987">
                  <c:v>-4.0349999999999997E-2</c:v>
                </c:pt>
                <c:pt idx="5988">
                  <c:v>-4.0320000000000002E-2</c:v>
                </c:pt>
                <c:pt idx="5989">
                  <c:v>-4.0300000000000002E-2</c:v>
                </c:pt>
                <c:pt idx="5990">
                  <c:v>-4.0280000000000003E-2</c:v>
                </c:pt>
                <c:pt idx="5991">
                  <c:v>-4.0250000000000001E-2</c:v>
                </c:pt>
                <c:pt idx="5992">
                  <c:v>-4.0210000000000003E-2</c:v>
                </c:pt>
                <c:pt idx="5993">
                  <c:v>-4.02E-2</c:v>
                </c:pt>
                <c:pt idx="5994">
                  <c:v>-4.0160000000000001E-2</c:v>
                </c:pt>
                <c:pt idx="5995">
                  <c:v>-4.0129999999999999E-2</c:v>
                </c:pt>
                <c:pt idx="5996">
                  <c:v>-4.0099999999999997E-2</c:v>
                </c:pt>
                <c:pt idx="5997">
                  <c:v>-4.0079999999999998E-2</c:v>
                </c:pt>
                <c:pt idx="5998">
                  <c:v>-4.0039999999999999E-2</c:v>
                </c:pt>
                <c:pt idx="5999">
                  <c:v>-4.0009999999999997E-2</c:v>
                </c:pt>
                <c:pt idx="6000">
                  <c:v>-3.9969999999999999E-2</c:v>
                </c:pt>
                <c:pt idx="6001">
                  <c:v>-3.9949999999999999E-2</c:v>
                </c:pt>
                <c:pt idx="6002">
                  <c:v>-3.9919999999999997E-2</c:v>
                </c:pt>
                <c:pt idx="6003">
                  <c:v>-3.9890000000000002E-2</c:v>
                </c:pt>
                <c:pt idx="6004">
                  <c:v>-3.9849999999999997E-2</c:v>
                </c:pt>
                <c:pt idx="6005">
                  <c:v>-3.984E-2</c:v>
                </c:pt>
                <c:pt idx="6006">
                  <c:v>-3.9809999999999998E-2</c:v>
                </c:pt>
                <c:pt idx="6007">
                  <c:v>-3.9789999999999999E-2</c:v>
                </c:pt>
                <c:pt idx="6008">
                  <c:v>-3.9750000000000001E-2</c:v>
                </c:pt>
                <c:pt idx="6009">
                  <c:v>-3.9739999999999998E-2</c:v>
                </c:pt>
                <c:pt idx="6010">
                  <c:v>-3.9699999999999999E-2</c:v>
                </c:pt>
                <c:pt idx="6011">
                  <c:v>-3.968E-2</c:v>
                </c:pt>
                <c:pt idx="6012">
                  <c:v>-3.9640000000000002E-2</c:v>
                </c:pt>
                <c:pt idx="6013">
                  <c:v>-3.9620000000000002E-2</c:v>
                </c:pt>
                <c:pt idx="6014">
                  <c:v>-3.9579999999999997E-2</c:v>
                </c:pt>
                <c:pt idx="6015">
                  <c:v>-3.9559999999999998E-2</c:v>
                </c:pt>
                <c:pt idx="6016">
                  <c:v>-3.952E-2</c:v>
                </c:pt>
                <c:pt idx="6017">
                  <c:v>-3.95E-2</c:v>
                </c:pt>
                <c:pt idx="6018">
                  <c:v>-3.9469999999999998E-2</c:v>
                </c:pt>
                <c:pt idx="6019">
                  <c:v>-3.9449999999999999E-2</c:v>
                </c:pt>
                <c:pt idx="6020">
                  <c:v>-3.9419999999999997E-2</c:v>
                </c:pt>
                <c:pt idx="6021">
                  <c:v>-3.9410000000000001E-2</c:v>
                </c:pt>
                <c:pt idx="6022">
                  <c:v>-3.9379999999999998E-2</c:v>
                </c:pt>
                <c:pt idx="6023">
                  <c:v>-3.9350000000000003E-2</c:v>
                </c:pt>
                <c:pt idx="6024">
                  <c:v>-3.9329999999999997E-2</c:v>
                </c:pt>
                <c:pt idx="6025">
                  <c:v>-3.9300000000000002E-2</c:v>
                </c:pt>
                <c:pt idx="6026">
                  <c:v>-3.9269999999999999E-2</c:v>
                </c:pt>
                <c:pt idx="6027">
                  <c:v>-3.925E-2</c:v>
                </c:pt>
                <c:pt idx="6028">
                  <c:v>-3.9219999999999998E-2</c:v>
                </c:pt>
                <c:pt idx="6029">
                  <c:v>-3.9199999999999999E-2</c:v>
                </c:pt>
                <c:pt idx="6030">
                  <c:v>-3.916E-2</c:v>
                </c:pt>
                <c:pt idx="6031">
                  <c:v>-3.9129999999999998E-2</c:v>
                </c:pt>
                <c:pt idx="6032">
                  <c:v>-3.9100000000000003E-2</c:v>
                </c:pt>
                <c:pt idx="6033">
                  <c:v>-3.9079999999999997E-2</c:v>
                </c:pt>
                <c:pt idx="6034">
                  <c:v>-3.9039999999999998E-2</c:v>
                </c:pt>
                <c:pt idx="6035">
                  <c:v>-3.9019999999999999E-2</c:v>
                </c:pt>
                <c:pt idx="6036">
                  <c:v>-3.8980000000000001E-2</c:v>
                </c:pt>
                <c:pt idx="6037">
                  <c:v>-3.8969999999999998E-2</c:v>
                </c:pt>
                <c:pt idx="6038">
                  <c:v>-3.8949999999999999E-2</c:v>
                </c:pt>
                <c:pt idx="6039">
                  <c:v>-3.8920000000000003E-2</c:v>
                </c:pt>
                <c:pt idx="6040">
                  <c:v>-3.8879999999999998E-2</c:v>
                </c:pt>
                <c:pt idx="6041">
                  <c:v>-3.8870000000000002E-2</c:v>
                </c:pt>
                <c:pt idx="6042">
                  <c:v>-3.8830000000000003E-2</c:v>
                </c:pt>
                <c:pt idx="6043">
                  <c:v>-3.8800000000000001E-2</c:v>
                </c:pt>
                <c:pt idx="6044">
                  <c:v>-3.8769999999999999E-2</c:v>
                </c:pt>
                <c:pt idx="6045">
                  <c:v>-3.875E-2</c:v>
                </c:pt>
                <c:pt idx="6046">
                  <c:v>-3.8710000000000001E-2</c:v>
                </c:pt>
                <c:pt idx="6047">
                  <c:v>-3.8679999999999999E-2</c:v>
                </c:pt>
                <c:pt idx="6048">
                  <c:v>-3.866E-2</c:v>
                </c:pt>
                <c:pt idx="6049">
                  <c:v>-3.8629999999999998E-2</c:v>
                </c:pt>
                <c:pt idx="6050">
                  <c:v>-3.8589999999999999E-2</c:v>
                </c:pt>
                <c:pt idx="6051">
                  <c:v>-3.8580000000000003E-2</c:v>
                </c:pt>
                <c:pt idx="6052">
                  <c:v>-3.8539999999999998E-2</c:v>
                </c:pt>
                <c:pt idx="6053">
                  <c:v>-3.8519999999999999E-2</c:v>
                </c:pt>
                <c:pt idx="6054">
                  <c:v>-3.85E-2</c:v>
                </c:pt>
                <c:pt idx="6055">
                  <c:v>-3.8469999999999997E-2</c:v>
                </c:pt>
                <c:pt idx="6056">
                  <c:v>-3.8440000000000002E-2</c:v>
                </c:pt>
                <c:pt idx="6057">
                  <c:v>-3.8420000000000003E-2</c:v>
                </c:pt>
                <c:pt idx="6058">
                  <c:v>-3.8390000000000001E-2</c:v>
                </c:pt>
                <c:pt idx="6059">
                  <c:v>-3.8370000000000001E-2</c:v>
                </c:pt>
                <c:pt idx="6060">
                  <c:v>-3.8339999999999999E-2</c:v>
                </c:pt>
                <c:pt idx="6061">
                  <c:v>-3.8309999999999997E-2</c:v>
                </c:pt>
                <c:pt idx="6062">
                  <c:v>-3.8269999999999998E-2</c:v>
                </c:pt>
                <c:pt idx="6063">
                  <c:v>-3.8260000000000002E-2</c:v>
                </c:pt>
                <c:pt idx="6064">
                  <c:v>-3.823E-2</c:v>
                </c:pt>
                <c:pt idx="6065">
                  <c:v>-3.8210000000000001E-2</c:v>
                </c:pt>
                <c:pt idx="6066">
                  <c:v>-3.8170000000000003E-2</c:v>
                </c:pt>
                <c:pt idx="6067">
                  <c:v>-3.8150000000000003E-2</c:v>
                </c:pt>
                <c:pt idx="6068">
                  <c:v>-3.8129999999999997E-2</c:v>
                </c:pt>
                <c:pt idx="6069">
                  <c:v>-3.8100000000000002E-2</c:v>
                </c:pt>
                <c:pt idx="6070">
                  <c:v>-3.8089999999999999E-2</c:v>
                </c:pt>
                <c:pt idx="6071">
                  <c:v>-3.8059999999999997E-2</c:v>
                </c:pt>
                <c:pt idx="6072">
                  <c:v>-3.8039999999999997E-2</c:v>
                </c:pt>
                <c:pt idx="6073">
                  <c:v>-3.8010000000000002E-2</c:v>
                </c:pt>
                <c:pt idx="6074">
                  <c:v>-3.798E-2</c:v>
                </c:pt>
                <c:pt idx="6075">
                  <c:v>-3.7960000000000001E-2</c:v>
                </c:pt>
                <c:pt idx="6076">
                  <c:v>-3.7929999999999998E-2</c:v>
                </c:pt>
                <c:pt idx="6077">
                  <c:v>-3.7900000000000003E-2</c:v>
                </c:pt>
                <c:pt idx="6078">
                  <c:v>-3.7870000000000001E-2</c:v>
                </c:pt>
                <c:pt idx="6079">
                  <c:v>-3.7850000000000002E-2</c:v>
                </c:pt>
                <c:pt idx="6080">
                  <c:v>-3.7810000000000003E-2</c:v>
                </c:pt>
                <c:pt idx="6081">
                  <c:v>-3.7789999999999997E-2</c:v>
                </c:pt>
                <c:pt idx="6082">
                  <c:v>-3.7749999999999999E-2</c:v>
                </c:pt>
                <c:pt idx="6083">
                  <c:v>-3.773E-2</c:v>
                </c:pt>
                <c:pt idx="6084">
                  <c:v>-3.7690000000000001E-2</c:v>
                </c:pt>
                <c:pt idx="6085">
                  <c:v>-3.7679999999999998E-2</c:v>
                </c:pt>
                <c:pt idx="6086">
                  <c:v>-3.7650000000000003E-2</c:v>
                </c:pt>
                <c:pt idx="6087">
                  <c:v>-3.7629999999999997E-2</c:v>
                </c:pt>
                <c:pt idx="6088">
                  <c:v>-3.7589999999999998E-2</c:v>
                </c:pt>
                <c:pt idx="6089">
                  <c:v>-3.7580000000000002E-2</c:v>
                </c:pt>
                <c:pt idx="6090">
                  <c:v>-3.7539999999999997E-2</c:v>
                </c:pt>
                <c:pt idx="6091">
                  <c:v>-3.7519999999999998E-2</c:v>
                </c:pt>
                <c:pt idx="6092">
                  <c:v>-3.7479999999999999E-2</c:v>
                </c:pt>
                <c:pt idx="6093">
                  <c:v>-3.746E-2</c:v>
                </c:pt>
                <c:pt idx="6094">
                  <c:v>-3.7420000000000002E-2</c:v>
                </c:pt>
                <c:pt idx="6095">
                  <c:v>-3.7400000000000003E-2</c:v>
                </c:pt>
                <c:pt idx="6096">
                  <c:v>-3.7359999999999997E-2</c:v>
                </c:pt>
                <c:pt idx="6097">
                  <c:v>-3.7339999999999998E-2</c:v>
                </c:pt>
                <c:pt idx="6098">
                  <c:v>-3.73E-2</c:v>
                </c:pt>
                <c:pt idx="6099">
                  <c:v>-3.7289999999999997E-2</c:v>
                </c:pt>
                <c:pt idx="6100">
                  <c:v>-3.7249999999999998E-2</c:v>
                </c:pt>
                <c:pt idx="6101">
                  <c:v>-3.7229999999999999E-2</c:v>
                </c:pt>
                <c:pt idx="6102">
                  <c:v>-3.721E-2</c:v>
                </c:pt>
                <c:pt idx="6103">
                  <c:v>-3.7179999999999998E-2</c:v>
                </c:pt>
                <c:pt idx="6104">
                  <c:v>-3.7139999999999999E-2</c:v>
                </c:pt>
                <c:pt idx="6105">
                  <c:v>-3.7130000000000003E-2</c:v>
                </c:pt>
                <c:pt idx="6106">
                  <c:v>-3.7089999999999998E-2</c:v>
                </c:pt>
                <c:pt idx="6107">
                  <c:v>-3.7069999999999999E-2</c:v>
                </c:pt>
                <c:pt idx="6108">
                  <c:v>-3.705E-2</c:v>
                </c:pt>
                <c:pt idx="6109">
                  <c:v>-3.7019999999999997E-2</c:v>
                </c:pt>
                <c:pt idx="6110">
                  <c:v>-3.6970000000000003E-2</c:v>
                </c:pt>
                <c:pt idx="6111">
                  <c:v>-3.696E-2</c:v>
                </c:pt>
                <c:pt idx="6112">
                  <c:v>-3.6929999999999998E-2</c:v>
                </c:pt>
                <c:pt idx="6113">
                  <c:v>-3.6889999999999999E-2</c:v>
                </c:pt>
                <c:pt idx="6114">
                  <c:v>-3.6859999999999997E-2</c:v>
                </c:pt>
                <c:pt idx="6115">
                  <c:v>-3.6839999999999998E-2</c:v>
                </c:pt>
                <c:pt idx="6116">
                  <c:v>-3.6810000000000002E-2</c:v>
                </c:pt>
                <c:pt idx="6117">
                  <c:v>-3.6799999999999999E-2</c:v>
                </c:pt>
                <c:pt idx="6118">
                  <c:v>-3.6769999999999997E-2</c:v>
                </c:pt>
                <c:pt idx="6119">
                  <c:v>-3.6749999999999998E-2</c:v>
                </c:pt>
                <c:pt idx="6120">
                  <c:v>-3.671E-2</c:v>
                </c:pt>
                <c:pt idx="6121">
                  <c:v>-3.669E-2</c:v>
                </c:pt>
                <c:pt idx="6122">
                  <c:v>-3.6670000000000001E-2</c:v>
                </c:pt>
                <c:pt idx="6123">
                  <c:v>-3.6639999999999999E-2</c:v>
                </c:pt>
                <c:pt idx="6124">
                  <c:v>-3.6609999999999997E-2</c:v>
                </c:pt>
                <c:pt idx="6125">
                  <c:v>-3.6589999999999998E-2</c:v>
                </c:pt>
                <c:pt idx="6126">
                  <c:v>-3.6549999999999999E-2</c:v>
                </c:pt>
                <c:pt idx="6127">
                  <c:v>-3.653E-2</c:v>
                </c:pt>
                <c:pt idx="6128">
                  <c:v>-3.6499999999999998E-2</c:v>
                </c:pt>
                <c:pt idx="6129">
                  <c:v>-3.6470000000000002E-2</c:v>
                </c:pt>
                <c:pt idx="6130">
                  <c:v>-3.644E-2</c:v>
                </c:pt>
                <c:pt idx="6131">
                  <c:v>-3.6420000000000001E-2</c:v>
                </c:pt>
                <c:pt idx="6132">
                  <c:v>-3.6389999999999999E-2</c:v>
                </c:pt>
                <c:pt idx="6133">
                  <c:v>-3.6380000000000003E-2</c:v>
                </c:pt>
                <c:pt idx="6134">
                  <c:v>-3.635E-2</c:v>
                </c:pt>
                <c:pt idx="6135">
                  <c:v>-3.6319999999999998E-2</c:v>
                </c:pt>
                <c:pt idx="6136">
                  <c:v>-3.6299999999999999E-2</c:v>
                </c:pt>
                <c:pt idx="6137">
                  <c:v>-3.6269999999999997E-2</c:v>
                </c:pt>
                <c:pt idx="6138">
                  <c:v>-3.6240000000000001E-2</c:v>
                </c:pt>
                <c:pt idx="6139">
                  <c:v>-3.6220000000000002E-2</c:v>
                </c:pt>
                <c:pt idx="6140">
                  <c:v>-3.619E-2</c:v>
                </c:pt>
                <c:pt idx="6141">
                  <c:v>-3.6170000000000001E-2</c:v>
                </c:pt>
                <c:pt idx="6142">
                  <c:v>-3.6130000000000002E-2</c:v>
                </c:pt>
                <c:pt idx="6143">
                  <c:v>-3.61E-2</c:v>
                </c:pt>
                <c:pt idx="6144">
                  <c:v>-3.6069999999999998E-2</c:v>
                </c:pt>
                <c:pt idx="6145">
                  <c:v>-3.6049999999999999E-2</c:v>
                </c:pt>
                <c:pt idx="6146">
                  <c:v>-3.601E-2</c:v>
                </c:pt>
                <c:pt idx="6147">
                  <c:v>-3.5990000000000001E-2</c:v>
                </c:pt>
                <c:pt idx="6148">
                  <c:v>-3.5959999999999999E-2</c:v>
                </c:pt>
                <c:pt idx="6149">
                  <c:v>-3.594E-2</c:v>
                </c:pt>
                <c:pt idx="6150">
                  <c:v>-3.5920000000000001E-2</c:v>
                </c:pt>
                <c:pt idx="6151">
                  <c:v>-3.5889999999999998E-2</c:v>
                </c:pt>
                <c:pt idx="6152">
                  <c:v>-3.585E-2</c:v>
                </c:pt>
                <c:pt idx="6153">
                  <c:v>-3.5839999999999997E-2</c:v>
                </c:pt>
                <c:pt idx="6154">
                  <c:v>-3.5799999999999998E-2</c:v>
                </c:pt>
                <c:pt idx="6155">
                  <c:v>-3.5770000000000003E-2</c:v>
                </c:pt>
                <c:pt idx="6156">
                  <c:v>-3.5740000000000001E-2</c:v>
                </c:pt>
                <c:pt idx="6157">
                  <c:v>-3.5720000000000002E-2</c:v>
                </c:pt>
                <c:pt idx="6158">
                  <c:v>-3.5680000000000003E-2</c:v>
                </c:pt>
                <c:pt idx="6159">
                  <c:v>-3.5650000000000001E-2</c:v>
                </c:pt>
                <c:pt idx="6160">
                  <c:v>-3.5630000000000002E-2</c:v>
                </c:pt>
                <c:pt idx="6161">
                  <c:v>-3.56E-2</c:v>
                </c:pt>
                <c:pt idx="6162">
                  <c:v>-3.5560000000000001E-2</c:v>
                </c:pt>
                <c:pt idx="6163">
                  <c:v>-3.5529999999999999E-2</c:v>
                </c:pt>
                <c:pt idx="6164">
                  <c:v>-3.551E-2</c:v>
                </c:pt>
                <c:pt idx="6165">
                  <c:v>-3.5490000000000001E-2</c:v>
                </c:pt>
                <c:pt idx="6166">
                  <c:v>-3.5470000000000002E-2</c:v>
                </c:pt>
                <c:pt idx="6167">
                  <c:v>-3.5439999999999999E-2</c:v>
                </c:pt>
                <c:pt idx="6168">
                  <c:v>-3.5409999999999997E-2</c:v>
                </c:pt>
                <c:pt idx="6169">
                  <c:v>-3.5389999999999998E-2</c:v>
                </c:pt>
                <c:pt idx="6170">
                  <c:v>-3.5360000000000003E-2</c:v>
                </c:pt>
                <c:pt idx="6171">
                  <c:v>-3.5340000000000003E-2</c:v>
                </c:pt>
                <c:pt idx="6172">
                  <c:v>-3.5310000000000001E-2</c:v>
                </c:pt>
                <c:pt idx="6173">
                  <c:v>-3.5299999999999998E-2</c:v>
                </c:pt>
                <c:pt idx="6174">
                  <c:v>-3.526E-2</c:v>
                </c:pt>
                <c:pt idx="6175">
                  <c:v>-3.5229999999999997E-2</c:v>
                </c:pt>
                <c:pt idx="6176">
                  <c:v>-3.5200000000000002E-2</c:v>
                </c:pt>
                <c:pt idx="6177">
                  <c:v>-3.5180000000000003E-2</c:v>
                </c:pt>
                <c:pt idx="6178">
                  <c:v>-3.5150000000000001E-2</c:v>
                </c:pt>
                <c:pt idx="6179">
                  <c:v>-3.5139999999999998E-2</c:v>
                </c:pt>
                <c:pt idx="6180">
                  <c:v>-3.5110000000000002E-2</c:v>
                </c:pt>
                <c:pt idx="6181">
                  <c:v>-3.5090000000000003E-2</c:v>
                </c:pt>
                <c:pt idx="6182">
                  <c:v>-3.5069999999999997E-2</c:v>
                </c:pt>
                <c:pt idx="6183">
                  <c:v>-3.5049999999999998E-2</c:v>
                </c:pt>
                <c:pt idx="6184">
                  <c:v>-3.5020000000000003E-2</c:v>
                </c:pt>
                <c:pt idx="6185">
                  <c:v>-3.5009999999999999E-2</c:v>
                </c:pt>
                <c:pt idx="6186">
                  <c:v>-3.4970000000000001E-2</c:v>
                </c:pt>
                <c:pt idx="6187">
                  <c:v>-3.4950000000000002E-2</c:v>
                </c:pt>
                <c:pt idx="6188">
                  <c:v>-3.4930000000000003E-2</c:v>
                </c:pt>
                <c:pt idx="6189">
                  <c:v>-3.49E-2</c:v>
                </c:pt>
                <c:pt idx="6190">
                  <c:v>-3.4860000000000002E-2</c:v>
                </c:pt>
                <c:pt idx="6191">
                  <c:v>-3.4849999999999999E-2</c:v>
                </c:pt>
                <c:pt idx="6192">
                  <c:v>-3.4819999999999997E-2</c:v>
                </c:pt>
                <c:pt idx="6193">
                  <c:v>-3.4779999999999998E-2</c:v>
                </c:pt>
                <c:pt idx="6194">
                  <c:v>-3.4759999999999999E-2</c:v>
                </c:pt>
                <c:pt idx="6195">
                  <c:v>-3.474E-2</c:v>
                </c:pt>
                <c:pt idx="6196">
                  <c:v>-3.4700000000000002E-2</c:v>
                </c:pt>
                <c:pt idx="6197">
                  <c:v>-3.4689999999999999E-2</c:v>
                </c:pt>
                <c:pt idx="6198">
                  <c:v>-3.4660000000000003E-2</c:v>
                </c:pt>
                <c:pt idx="6199">
                  <c:v>-3.4639999999999997E-2</c:v>
                </c:pt>
                <c:pt idx="6200">
                  <c:v>-3.4599999999999999E-2</c:v>
                </c:pt>
                <c:pt idx="6201">
                  <c:v>-3.4590000000000003E-2</c:v>
                </c:pt>
                <c:pt idx="6202">
                  <c:v>-3.4549999999999997E-2</c:v>
                </c:pt>
                <c:pt idx="6203">
                  <c:v>-3.4520000000000002E-2</c:v>
                </c:pt>
                <c:pt idx="6204">
                  <c:v>-3.449E-2</c:v>
                </c:pt>
                <c:pt idx="6205">
                  <c:v>-3.4470000000000001E-2</c:v>
                </c:pt>
                <c:pt idx="6206">
                  <c:v>-3.4430000000000002E-2</c:v>
                </c:pt>
                <c:pt idx="6207">
                  <c:v>-3.44E-2</c:v>
                </c:pt>
                <c:pt idx="6208">
                  <c:v>-3.4369999999999998E-2</c:v>
                </c:pt>
                <c:pt idx="6209">
                  <c:v>-3.4329999999999999E-2</c:v>
                </c:pt>
                <c:pt idx="6210">
                  <c:v>-3.431E-2</c:v>
                </c:pt>
                <c:pt idx="6211">
                  <c:v>-3.4279999999999998E-2</c:v>
                </c:pt>
                <c:pt idx="6212">
                  <c:v>-3.424E-2</c:v>
                </c:pt>
                <c:pt idx="6213">
                  <c:v>-3.4229999999999997E-2</c:v>
                </c:pt>
                <c:pt idx="6214">
                  <c:v>-3.4200000000000001E-2</c:v>
                </c:pt>
                <c:pt idx="6215">
                  <c:v>-3.4180000000000002E-2</c:v>
                </c:pt>
                <c:pt idx="6216">
                  <c:v>-3.4139999999999997E-2</c:v>
                </c:pt>
                <c:pt idx="6217">
                  <c:v>-3.4119999999999998E-2</c:v>
                </c:pt>
                <c:pt idx="6218">
                  <c:v>-3.4079999999999999E-2</c:v>
                </c:pt>
                <c:pt idx="6219">
                  <c:v>-3.4070000000000003E-2</c:v>
                </c:pt>
                <c:pt idx="6220">
                  <c:v>-3.4029999999999998E-2</c:v>
                </c:pt>
                <c:pt idx="6221">
                  <c:v>-3.4009999999999999E-2</c:v>
                </c:pt>
                <c:pt idx="6222">
                  <c:v>-3.397E-2</c:v>
                </c:pt>
                <c:pt idx="6223">
                  <c:v>-3.3950000000000001E-2</c:v>
                </c:pt>
                <c:pt idx="6224">
                  <c:v>-3.3910000000000003E-2</c:v>
                </c:pt>
                <c:pt idx="6225">
                  <c:v>-3.3890000000000003E-2</c:v>
                </c:pt>
                <c:pt idx="6226">
                  <c:v>-3.3860000000000001E-2</c:v>
                </c:pt>
                <c:pt idx="6227">
                  <c:v>-3.3829999999999999E-2</c:v>
                </c:pt>
                <c:pt idx="6228">
                  <c:v>-3.381E-2</c:v>
                </c:pt>
                <c:pt idx="6229">
                  <c:v>-3.3790000000000001E-2</c:v>
                </c:pt>
                <c:pt idx="6230">
                  <c:v>-3.3770000000000001E-2</c:v>
                </c:pt>
                <c:pt idx="6231">
                  <c:v>-3.3739999999999999E-2</c:v>
                </c:pt>
                <c:pt idx="6232">
                  <c:v>-3.372E-2</c:v>
                </c:pt>
                <c:pt idx="6233">
                  <c:v>-3.3689999999999998E-2</c:v>
                </c:pt>
                <c:pt idx="6234">
                  <c:v>-3.3660000000000002E-2</c:v>
                </c:pt>
                <c:pt idx="6235">
                  <c:v>-3.3649999999999999E-2</c:v>
                </c:pt>
                <c:pt idx="6236">
                  <c:v>-3.3610000000000001E-2</c:v>
                </c:pt>
                <c:pt idx="6237">
                  <c:v>-3.3599999999999998E-2</c:v>
                </c:pt>
                <c:pt idx="6238">
                  <c:v>-3.356E-2</c:v>
                </c:pt>
                <c:pt idx="6239">
                  <c:v>-3.3529999999999997E-2</c:v>
                </c:pt>
                <c:pt idx="6240">
                  <c:v>-3.3500000000000002E-2</c:v>
                </c:pt>
                <c:pt idx="6241">
                  <c:v>-3.3480000000000003E-2</c:v>
                </c:pt>
                <c:pt idx="6242">
                  <c:v>-3.3450000000000001E-2</c:v>
                </c:pt>
                <c:pt idx="6243">
                  <c:v>-3.3430000000000001E-2</c:v>
                </c:pt>
                <c:pt idx="6244">
                  <c:v>-3.3399999999999999E-2</c:v>
                </c:pt>
                <c:pt idx="6245">
                  <c:v>-3.3390000000000003E-2</c:v>
                </c:pt>
                <c:pt idx="6246">
                  <c:v>-3.3360000000000001E-2</c:v>
                </c:pt>
                <c:pt idx="6247">
                  <c:v>-3.3329999999999999E-2</c:v>
                </c:pt>
                <c:pt idx="6248">
                  <c:v>-3.3309999999999999E-2</c:v>
                </c:pt>
                <c:pt idx="6249">
                  <c:v>-3.3279999999999997E-2</c:v>
                </c:pt>
                <c:pt idx="6250">
                  <c:v>-3.3250000000000002E-2</c:v>
                </c:pt>
                <c:pt idx="6251">
                  <c:v>-3.3230000000000003E-2</c:v>
                </c:pt>
                <c:pt idx="6252">
                  <c:v>-3.32E-2</c:v>
                </c:pt>
                <c:pt idx="6253">
                  <c:v>-3.3180000000000001E-2</c:v>
                </c:pt>
                <c:pt idx="6254">
                  <c:v>-3.3140000000000003E-2</c:v>
                </c:pt>
                <c:pt idx="6255">
                  <c:v>-3.3119999999999997E-2</c:v>
                </c:pt>
                <c:pt idx="6256">
                  <c:v>-3.3099999999999997E-2</c:v>
                </c:pt>
                <c:pt idx="6257">
                  <c:v>-3.3059999999999999E-2</c:v>
                </c:pt>
                <c:pt idx="6258">
                  <c:v>-3.3029999999999997E-2</c:v>
                </c:pt>
                <c:pt idx="6259">
                  <c:v>-3.3000000000000002E-2</c:v>
                </c:pt>
                <c:pt idx="6260">
                  <c:v>-3.2980000000000002E-2</c:v>
                </c:pt>
                <c:pt idx="6261">
                  <c:v>-3.2960000000000003E-2</c:v>
                </c:pt>
                <c:pt idx="6262">
                  <c:v>-3.2939999999999997E-2</c:v>
                </c:pt>
                <c:pt idx="6263">
                  <c:v>-3.2910000000000002E-2</c:v>
                </c:pt>
                <c:pt idx="6264">
                  <c:v>-3.2870000000000003E-2</c:v>
                </c:pt>
                <c:pt idx="6265">
                  <c:v>-3.286E-2</c:v>
                </c:pt>
                <c:pt idx="6266">
                  <c:v>-3.2829999999999998E-2</c:v>
                </c:pt>
                <c:pt idx="6267">
                  <c:v>-3.2809999999999999E-2</c:v>
                </c:pt>
                <c:pt idx="6268">
                  <c:v>-3.2779999999999997E-2</c:v>
                </c:pt>
                <c:pt idx="6269">
                  <c:v>-3.2750000000000001E-2</c:v>
                </c:pt>
                <c:pt idx="6270">
                  <c:v>-3.2710000000000003E-2</c:v>
                </c:pt>
                <c:pt idx="6271">
                  <c:v>-3.2689999999999997E-2</c:v>
                </c:pt>
                <c:pt idx="6272">
                  <c:v>-3.2660000000000002E-2</c:v>
                </c:pt>
                <c:pt idx="6273">
                  <c:v>-3.2640000000000002E-2</c:v>
                </c:pt>
                <c:pt idx="6274">
                  <c:v>-3.2599999999999997E-2</c:v>
                </c:pt>
                <c:pt idx="6275">
                  <c:v>-3.2579999999999998E-2</c:v>
                </c:pt>
                <c:pt idx="6276">
                  <c:v>-3.2539999999999999E-2</c:v>
                </c:pt>
                <c:pt idx="6277">
                  <c:v>-3.2530000000000003E-2</c:v>
                </c:pt>
                <c:pt idx="6278">
                  <c:v>-3.2500000000000001E-2</c:v>
                </c:pt>
                <c:pt idx="6279">
                  <c:v>-3.2480000000000002E-2</c:v>
                </c:pt>
                <c:pt idx="6280">
                  <c:v>-3.2439999999999997E-2</c:v>
                </c:pt>
                <c:pt idx="6281">
                  <c:v>-3.2419999999999997E-2</c:v>
                </c:pt>
                <c:pt idx="6282">
                  <c:v>-3.2399999999999998E-2</c:v>
                </c:pt>
                <c:pt idx="6283">
                  <c:v>-3.2370000000000003E-2</c:v>
                </c:pt>
                <c:pt idx="6284">
                  <c:v>-3.2349999999999997E-2</c:v>
                </c:pt>
                <c:pt idx="6285">
                  <c:v>-3.2320000000000002E-2</c:v>
                </c:pt>
                <c:pt idx="6286">
                  <c:v>-3.2280000000000003E-2</c:v>
                </c:pt>
                <c:pt idx="6287">
                  <c:v>-3.2250000000000001E-2</c:v>
                </c:pt>
                <c:pt idx="6288">
                  <c:v>-3.2230000000000002E-2</c:v>
                </c:pt>
                <c:pt idx="6289">
                  <c:v>-3.2199999999999999E-2</c:v>
                </c:pt>
                <c:pt idx="6290">
                  <c:v>-3.2160000000000001E-2</c:v>
                </c:pt>
                <c:pt idx="6291">
                  <c:v>-3.2129999999999999E-2</c:v>
                </c:pt>
                <c:pt idx="6292">
                  <c:v>-3.211E-2</c:v>
                </c:pt>
                <c:pt idx="6293">
                  <c:v>-3.2099999999999997E-2</c:v>
                </c:pt>
                <c:pt idx="6294">
                  <c:v>-3.2070000000000001E-2</c:v>
                </c:pt>
                <c:pt idx="6295">
                  <c:v>-3.2039999999999999E-2</c:v>
                </c:pt>
                <c:pt idx="6296">
                  <c:v>-3.2000000000000001E-2</c:v>
                </c:pt>
                <c:pt idx="6297">
                  <c:v>-3.1989999999999998E-2</c:v>
                </c:pt>
                <c:pt idx="6298">
                  <c:v>-3.1949999999999999E-2</c:v>
                </c:pt>
                <c:pt idx="6299">
                  <c:v>-3.1940000000000003E-2</c:v>
                </c:pt>
                <c:pt idx="6300">
                  <c:v>-3.1910000000000001E-2</c:v>
                </c:pt>
                <c:pt idx="6301">
                  <c:v>-3.1879999999999999E-2</c:v>
                </c:pt>
                <c:pt idx="6302">
                  <c:v>-3.1829999999999997E-2</c:v>
                </c:pt>
                <c:pt idx="6303">
                  <c:v>-3.1820000000000001E-2</c:v>
                </c:pt>
                <c:pt idx="6304">
                  <c:v>-3.1789999999999999E-2</c:v>
                </c:pt>
                <c:pt idx="6305">
                  <c:v>-3.177E-2</c:v>
                </c:pt>
                <c:pt idx="6306">
                  <c:v>-3.1730000000000001E-2</c:v>
                </c:pt>
                <c:pt idx="6307">
                  <c:v>-3.1710000000000002E-2</c:v>
                </c:pt>
                <c:pt idx="6308">
                  <c:v>-3.1669999999999997E-2</c:v>
                </c:pt>
                <c:pt idx="6309">
                  <c:v>-3.1660000000000001E-2</c:v>
                </c:pt>
                <c:pt idx="6310">
                  <c:v>-3.1629999999999998E-2</c:v>
                </c:pt>
                <c:pt idx="6311">
                  <c:v>-3.1609999999999999E-2</c:v>
                </c:pt>
                <c:pt idx="6312">
                  <c:v>-3.1570000000000001E-2</c:v>
                </c:pt>
                <c:pt idx="6313">
                  <c:v>-3.1559999999999998E-2</c:v>
                </c:pt>
                <c:pt idx="6314">
                  <c:v>-3.1530000000000002E-2</c:v>
                </c:pt>
                <c:pt idx="6315">
                  <c:v>-3.15E-2</c:v>
                </c:pt>
                <c:pt idx="6316">
                  <c:v>-3.1480000000000001E-2</c:v>
                </c:pt>
                <c:pt idx="6317">
                  <c:v>-3.1449999999999999E-2</c:v>
                </c:pt>
                <c:pt idx="6318">
                  <c:v>-3.141E-2</c:v>
                </c:pt>
                <c:pt idx="6319">
                  <c:v>-3.1379999999999998E-2</c:v>
                </c:pt>
                <c:pt idx="6320">
                  <c:v>-3.1359999999999999E-2</c:v>
                </c:pt>
                <c:pt idx="6321">
                  <c:v>-3.1329999999999997E-2</c:v>
                </c:pt>
                <c:pt idx="6322">
                  <c:v>-3.1289999999999998E-2</c:v>
                </c:pt>
                <c:pt idx="6323">
                  <c:v>-3.1280000000000002E-2</c:v>
                </c:pt>
                <c:pt idx="6324">
                  <c:v>-3.124E-2</c:v>
                </c:pt>
                <c:pt idx="6325">
                  <c:v>-3.1230000000000001E-2</c:v>
                </c:pt>
                <c:pt idx="6326">
                  <c:v>-3.1199999999999999E-2</c:v>
                </c:pt>
                <c:pt idx="6327">
                  <c:v>-3.117E-2</c:v>
                </c:pt>
                <c:pt idx="6328">
                  <c:v>-3.1130000000000001E-2</c:v>
                </c:pt>
                <c:pt idx="6329">
                  <c:v>-3.1119999999999998E-2</c:v>
                </c:pt>
                <c:pt idx="6330">
                  <c:v>-3.108E-2</c:v>
                </c:pt>
                <c:pt idx="6331">
                  <c:v>-3.107E-2</c:v>
                </c:pt>
                <c:pt idx="6332">
                  <c:v>-3.1029999999999999E-2</c:v>
                </c:pt>
                <c:pt idx="6333">
                  <c:v>-3.1E-2</c:v>
                </c:pt>
                <c:pt idx="6334">
                  <c:v>-3.0960000000000001E-2</c:v>
                </c:pt>
                <c:pt idx="6335">
                  <c:v>-3.0949999999999998E-2</c:v>
                </c:pt>
                <c:pt idx="6336">
                  <c:v>-3.091E-2</c:v>
                </c:pt>
                <c:pt idx="6337">
                  <c:v>-3.0880000000000001E-2</c:v>
                </c:pt>
                <c:pt idx="6338">
                  <c:v>-3.0839999999999999E-2</c:v>
                </c:pt>
                <c:pt idx="6339">
                  <c:v>-3.083E-2</c:v>
                </c:pt>
                <c:pt idx="6340">
                  <c:v>-3.0790000000000001E-2</c:v>
                </c:pt>
                <c:pt idx="6341">
                  <c:v>-3.0779999999999998E-2</c:v>
                </c:pt>
                <c:pt idx="6342">
                  <c:v>-3.075E-2</c:v>
                </c:pt>
                <c:pt idx="6343">
                  <c:v>-3.073E-2</c:v>
                </c:pt>
                <c:pt idx="6344">
                  <c:v>-3.0689999999999999E-2</c:v>
                </c:pt>
                <c:pt idx="6345">
                  <c:v>-3.0669999999999999E-2</c:v>
                </c:pt>
                <c:pt idx="6346">
                  <c:v>-3.065E-2</c:v>
                </c:pt>
                <c:pt idx="6347">
                  <c:v>-3.0620000000000001E-2</c:v>
                </c:pt>
                <c:pt idx="6348">
                  <c:v>-3.0589999999999999E-2</c:v>
                </c:pt>
                <c:pt idx="6349">
                  <c:v>-3.057E-2</c:v>
                </c:pt>
                <c:pt idx="6350">
                  <c:v>-3.0530000000000002E-2</c:v>
                </c:pt>
                <c:pt idx="6351">
                  <c:v>-3.0499999999999999E-2</c:v>
                </c:pt>
                <c:pt idx="6352">
                  <c:v>-3.0470000000000001E-2</c:v>
                </c:pt>
                <c:pt idx="6353">
                  <c:v>-3.0450000000000001E-2</c:v>
                </c:pt>
                <c:pt idx="6354">
                  <c:v>-3.041E-2</c:v>
                </c:pt>
                <c:pt idx="6355">
                  <c:v>-3.04E-2</c:v>
                </c:pt>
                <c:pt idx="6356">
                  <c:v>-3.0370000000000001E-2</c:v>
                </c:pt>
                <c:pt idx="6357">
                  <c:v>-3.0339999999999999E-2</c:v>
                </c:pt>
                <c:pt idx="6358">
                  <c:v>-3.0329999999999999E-2</c:v>
                </c:pt>
                <c:pt idx="6359">
                  <c:v>-3.0300000000000001E-2</c:v>
                </c:pt>
                <c:pt idx="6360">
                  <c:v>-3.0280000000000001E-2</c:v>
                </c:pt>
                <c:pt idx="6361">
                  <c:v>-3.0249999999999999E-2</c:v>
                </c:pt>
                <c:pt idx="6362">
                  <c:v>-3.022E-2</c:v>
                </c:pt>
                <c:pt idx="6363">
                  <c:v>-3.0210000000000001E-2</c:v>
                </c:pt>
                <c:pt idx="6364">
                  <c:v>-3.0190000000000002E-2</c:v>
                </c:pt>
                <c:pt idx="6365">
                  <c:v>-3.0159999999999999E-2</c:v>
                </c:pt>
                <c:pt idx="6366">
                  <c:v>-3.0120000000000001E-2</c:v>
                </c:pt>
                <c:pt idx="6367">
                  <c:v>-3.0110000000000001E-2</c:v>
                </c:pt>
                <c:pt idx="6368">
                  <c:v>-3.007E-2</c:v>
                </c:pt>
                <c:pt idx="6369">
                  <c:v>-3.0040000000000001E-2</c:v>
                </c:pt>
                <c:pt idx="6370">
                  <c:v>-3.0009999999999998E-2</c:v>
                </c:pt>
                <c:pt idx="6371">
                  <c:v>-2.9989999999999999E-2</c:v>
                </c:pt>
                <c:pt idx="6372">
                  <c:v>-2.9960000000000001E-2</c:v>
                </c:pt>
                <c:pt idx="6373">
                  <c:v>-2.9950000000000001E-2</c:v>
                </c:pt>
                <c:pt idx="6374">
                  <c:v>-2.9919999999999999E-2</c:v>
                </c:pt>
                <c:pt idx="6375">
                  <c:v>-2.9899999999999999E-2</c:v>
                </c:pt>
                <c:pt idx="6376">
                  <c:v>-2.9870000000000001E-2</c:v>
                </c:pt>
                <c:pt idx="6377">
                  <c:v>-2.9839999999999998E-2</c:v>
                </c:pt>
                <c:pt idx="6378">
                  <c:v>-2.9819999999999999E-2</c:v>
                </c:pt>
                <c:pt idx="6379">
                  <c:v>-2.9790000000000001E-2</c:v>
                </c:pt>
                <c:pt idx="6380">
                  <c:v>-2.9760000000000002E-2</c:v>
                </c:pt>
                <c:pt idx="6381">
                  <c:v>-2.9739999999999999E-2</c:v>
                </c:pt>
                <c:pt idx="6382">
                  <c:v>-2.9700000000000001E-2</c:v>
                </c:pt>
                <c:pt idx="6383">
                  <c:v>-2.9669999999999998E-2</c:v>
                </c:pt>
                <c:pt idx="6384">
                  <c:v>-2.9649999999999999E-2</c:v>
                </c:pt>
                <c:pt idx="6385">
                  <c:v>-2.9610000000000001E-2</c:v>
                </c:pt>
                <c:pt idx="6386">
                  <c:v>-2.9579999999999999E-2</c:v>
                </c:pt>
                <c:pt idx="6387">
                  <c:v>-2.955E-2</c:v>
                </c:pt>
                <c:pt idx="6388">
                  <c:v>-2.9510000000000002E-2</c:v>
                </c:pt>
                <c:pt idx="6389">
                  <c:v>-2.9499999999999998E-2</c:v>
                </c:pt>
                <c:pt idx="6390">
                  <c:v>-2.947E-2</c:v>
                </c:pt>
                <c:pt idx="6391">
                  <c:v>-2.945E-2</c:v>
                </c:pt>
                <c:pt idx="6392">
                  <c:v>-2.9409999999999999E-2</c:v>
                </c:pt>
                <c:pt idx="6393">
                  <c:v>-2.938E-2</c:v>
                </c:pt>
                <c:pt idx="6394">
                  <c:v>-2.9360000000000001E-2</c:v>
                </c:pt>
                <c:pt idx="6395">
                  <c:v>-2.9329999999999998E-2</c:v>
                </c:pt>
                <c:pt idx="6396">
                  <c:v>-2.93E-2</c:v>
                </c:pt>
                <c:pt idx="6397">
                  <c:v>-2.928E-2</c:v>
                </c:pt>
                <c:pt idx="6398">
                  <c:v>-2.9219999999999999E-2</c:v>
                </c:pt>
                <c:pt idx="6399">
                  <c:v>-2.921E-2</c:v>
                </c:pt>
                <c:pt idx="6400">
                  <c:v>-2.9170000000000001E-2</c:v>
                </c:pt>
                <c:pt idx="6401">
                  <c:v>-2.9139999999999999E-2</c:v>
                </c:pt>
                <c:pt idx="6402">
                  <c:v>-2.912E-2</c:v>
                </c:pt>
                <c:pt idx="6403">
                  <c:v>-2.9090000000000001E-2</c:v>
                </c:pt>
                <c:pt idx="6404">
                  <c:v>-2.9069999999999999E-2</c:v>
                </c:pt>
                <c:pt idx="6405">
                  <c:v>-2.9049999999999999E-2</c:v>
                </c:pt>
                <c:pt idx="6406">
                  <c:v>-2.903E-2</c:v>
                </c:pt>
                <c:pt idx="6407">
                  <c:v>-2.9000000000000001E-2</c:v>
                </c:pt>
                <c:pt idx="6408">
                  <c:v>-2.8969999999999999E-2</c:v>
                </c:pt>
                <c:pt idx="6409">
                  <c:v>-2.896E-2</c:v>
                </c:pt>
                <c:pt idx="6410">
                  <c:v>-2.8920000000000001E-2</c:v>
                </c:pt>
                <c:pt idx="6411">
                  <c:v>-2.8910000000000002E-2</c:v>
                </c:pt>
                <c:pt idx="6412">
                  <c:v>-2.8879999999999999E-2</c:v>
                </c:pt>
                <c:pt idx="6413">
                  <c:v>-2.8850000000000001E-2</c:v>
                </c:pt>
                <c:pt idx="6414">
                  <c:v>-2.8819999999999998E-2</c:v>
                </c:pt>
                <c:pt idx="6415">
                  <c:v>-2.8799999999999999E-2</c:v>
                </c:pt>
                <c:pt idx="6416">
                  <c:v>-2.878E-2</c:v>
                </c:pt>
                <c:pt idx="6417">
                  <c:v>-2.8750000000000001E-2</c:v>
                </c:pt>
                <c:pt idx="6418">
                  <c:v>-2.8719999999999999E-2</c:v>
                </c:pt>
                <c:pt idx="6419">
                  <c:v>-2.8709999999999999E-2</c:v>
                </c:pt>
                <c:pt idx="6420">
                  <c:v>-2.8680000000000001E-2</c:v>
                </c:pt>
                <c:pt idx="6421">
                  <c:v>-2.8660000000000001E-2</c:v>
                </c:pt>
                <c:pt idx="6422">
                  <c:v>-2.8639999999999999E-2</c:v>
                </c:pt>
                <c:pt idx="6423">
                  <c:v>-2.862E-2</c:v>
                </c:pt>
                <c:pt idx="6424">
                  <c:v>-2.8590000000000001E-2</c:v>
                </c:pt>
                <c:pt idx="6425">
                  <c:v>-2.8559999999999999E-2</c:v>
                </c:pt>
                <c:pt idx="6426">
                  <c:v>-2.8539999999999999E-2</c:v>
                </c:pt>
                <c:pt idx="6427">
                  <c:v>-2.8510000000000001E-2</c:v>
                </c:pt>
                <c:pt idx="6428">
                  <c:v>-2.8490000000000001E-2</c:v>
                </c:pt>
                <c:pt idx="6429">
                  <c:v>-2.8459999999999999E-2</c:v>
                </c:pt>
                <c:pt idx="6430">
                  <c:v>-2.8420000000000001E-2</c:v>
                </c:pt>
                <c:pt idx="6431">
                  <c:v>-2.8410000000000001E-2</c:v>
                </c:pt>
                <c:pt idx="6432">
                  <c:v>-2.8369999999999999E-2</c:v>
                </c:pt>
                <c:pt idx="6433">
                  <c:v>-2.8340000000000001E-2</c:v>
                </c:pt>
                <c:pt idx="6434">
                  <c:v>-2.8299999999999999E-2</c:v>
                </c:pt>
                <c:pt idx="6435">
                  <c:v>-2.8289999999999999E-2</c:v>
                </c:pt>
                <c:pt idx="6436">
                  <c:v>-2.8250000000000001E-2</c:v>
                </c:pt>
                <c:pt idx="6437">
                  <c:v>-2.8240000000000001E-2</c:v>
                </c:pt>
                <c:pt idx="6438">
                  <c:v>-2.8209999999999999E-2</c:v>
                </c:pt>
                <c:pt idx="6439">
                  <c:v>-2.818E-2</c:v>
                </c:pt>
                <c:pt idx="6440">
                  <c:v>-2.8139999999999998E-2</c:v>
                </c:pt>
                <c:pt idx="6441">
                  <c:v>-2.8129999999999999E-2</c:v>
                </c:pt>
                <c:pt idx="6442">
                  <c:v>-2.809E-2</c:v>
                </c:pt>
                <c:pt idx="6443">
                  <c:v>-2.8080000000000001E-2</c:v>
                </c:pt>
                <c:pt idx="6444">
                  <c:v>-2.8039999999999999E-2</c:v>
                </c:pt>
                <c:pt idx="6445">
                  <c:v>-2.801E-2</c:v>
                </c:pt>
                <c:pt idx="6446">
                  <c:v>-2.7969999999999998E-2</c:v>
                </c:pt>
                <c:pt idx="6447">
                  <c:v>-2.7959999999999999E-2</c:v>
                </c:pt>
                <c:pt idx="6448">
                  <c:v>-2.792E-2</c:v>
                </c:pt>
                <c:pt idx="6449">
                  <c:v>-2.7890000000000002E-2</c:v>
                </c:pt>
                <c:pt idx="6450">
                  <c:v>-2.7869999999999999E-2</c:v>
                </c:pt>
                <c:pt idx="6451">
                  <c:v>-2.784E-2</c:v>
                </c:pt>
                <c:pt idx="6452">
                  <c:v>-2.7810000000000001E-2</c:v>
                </c:pt>
                <c:pt idx="6453">
                  <c:v>-2.7799999999999998E-2</c:v>
                </c:pt>
                <c:pt idx="6454">
                  <c:v>-2.777E-2</c:v>
                </c:pt>
                <c:pt idx="6455">
                  <c:v>-2.775E-2</c:v>
                </c:pt>
                <c:pt idx="6456">
                  <c:v>-2.7720000000000002E-2</c:v>
                </c:pt>
                <c:pt idx="6457">
                  <c:v>-2.7699999999999999E-2</c:v>
                </c:pt>
                <c:pt idx="6458">
                  <c:v>-2.767E-2</c:v>
                </c:pt>
                <c:pt idx="6459">
                  <c:v>-2.7660000000000001E-2</c:v>
                </c:pt>
                <c:pt idx="6460">
                  <c:v>-2.7629999999999998E-2</c:v>
                </c:pt>
                <c:pt idx="6461">
                  <c:v>-2.76E-2</c:v>
                </c:pt>
                <c:pt idx="6462">
                  <c:v>-2.7560000000000001E-2</c:v>
                </c:pt>
                <c:pt idx="6463">
                  <c:v>-2.7550000000000002E-2</c:v>
                </c:pt>
                <c:pt idx="6464">
                  <c:v>-2.7519999999999999E-2</c:v>
                </c:pt>
                <c:pt idx="6465">
                  <c:v>-2.75E-2</c:v>
                </c:pt>
                <c:pt idx="6466">
                  <c:v>-2.7459999999999998E-2</c:v>
                </c:pt>
                <c:pt idx="6467">
                  <c:v>-2.7449999999999999E-2</c:v>
                </c:pt>
                <c:pt idx="6468">
                  <c:v>-2.742E-2</c:v>
                </c:pt>
                <c:pt idx="6469">
                  <c:v>-2.741E-2</c:v>
                </c:pt>
                <c:pt idx="6470">
                  <c:v>-2.7380000000000002E-2</c:v>
                </c:pt>
                <c:pt idx="6471">
                  <c:v>-2.7349999999999999E-2</c:v>
                </c:pt>
                <c:pt idx="6472">
                  <c:v>-2.733E-2</c:v>
                </c:pt>
                <c:pt idx="6473">
                  <c:v>-2.7300000000000001E-2</c:v>
                </c:pt>
                <c:pt idx="6474">
                  <c:v>-2.7269999999999999E-2</c:v>
                </c:pt>
                <c:pt idx="6475">
                  <c:v>-2.726E-2</c:v>
                </c:pt>
                <c:pt idx="6476">
                  <c:v>-2.7220000000000001E-2</c:v>
                </c:pt>
                <c:pt idx="6477">
                  <c:v>-2.7210000000000002E-2</c:v>
                </c:pt>
                <c:pt idx="6478">
                  <c:v>-2.716E-2</c:v>
                </c:pt>
                <c:pt idx="6479">
                  <c:v>-2.7140000000000001E-2</c:v>
                </c:pt>
                <c:pt idx="6480">
                  <c:v>-2.7119999999999998E-2</c:v>
                </c:pt>
                <c:pt idx="6481">
                  <c:v>-2.708E-2</c:v>
                </c:pt>
                <c:pt idx="6482">
                  <c:v>-2.7050000000000001E-2</c:v>
                </c:pt>
                <c:pt idx="6483">
                  <c:v>-2.7040000000000002E-2</c:v>
                </c:pt>
                <c:pt idx="6484">
                  <c:v>-2.7E-2</c:v>
                </c:pt>
                <c:pt idx="6485">
                  <c:v>-2.6980000000000001E-2</c:v>
                </c:pt>
                <c:pt idx="6486">
                  <c:v>-2.6960000000000001E-2</c:v>
                </c:pt>
                <c:pt idx="6487">
                  <c:v>-2.6929999999999999E-2</c:v>
                </c:pt>
                <c:pt idx="6488">
                  <c:v>-2.6890000000000001E-2</c:v>
                </c:pt>
                <c:pt idx="6489">
                  <c:v>-2.6880000000000001E-2</c:v>
                </c:pt>
                <c:pt idx="6490">
                  <c:v>-2.6849999999999999E-2</c:v>
                </c:pt>
                <c:pt idx="6491">
                  <c:v>-2.683E-2</c:v>
                </c:pt>
                <c:pt idx="6492">
                  <c:v>-2.6800000000000001E-2</c:v>
                </c:pt>
                <c:pt idx="6493">
                  <c:v>-2.6769999999999999E-2</c:v>
                </c:pt>
                <c:pt idx="6494">
                  <c:v>-2.673E-2</c:v>
                </c:pt>
                <c:pt idx="6495">
                  <c:v>-2.6720000000000001E-2</c:v>
                </c:pt>
                <c:pt idx="6496">
                  <c:v>-2.6679999999999999E-2</c:v>
                </c:pt>
                <c:pt idx="6497">
                  <c:v>-2.665E-2</c:v>
                </c:pt>
                <c:pt idx="6498">
                  <c:v>-2.6630000000000001E-2</c:v>
                </c:pt>
                <c:pt idx="6499">
                  <c:v>-2.6599999999999999E-2</c:v>
                </c:pt>
                <c:pt idx="6500">
                  <c:v>-2.6579999999999999E-2</c:v>
                </c:pt>
                <c:pt idx="6501">
                  <c:v>-2.656E-2</c:v>
                </c:pt>
                <c:pt idx="6502">
                  <c:v>-2.6540000000000001E-2</c:v>
                </c:pt>
                <c:pt idx="6503">
                  <c:v>-2.6509999999999999E-2</c:v>
                </c:pt>
                <c:pt idx="6504">
                  <c:v>-2.648E-2</c:v>
                </c:pt>
                <c:pt idx="6505">
                  <c:v>-2.6460000000000001E-2</c:v>
                </c:pt>
                <c:pt idx="6506">
                  <c:v>-2.6429999999999999E-2</c:v>
                </c:pt>
                <c:pt idx="6507">
                  <c:v>-2.6419999999999999E-2</c:v>
                </c:pt>
                <c:pt idx="6508">
                  <c:v>-2.639E-2</c:v>
                </c:pt>
                <c:pt idx="6509">
                  <c:v>-2.6360000000000001E-2</c:v>
                </c:pt>
                <c:pt idx="6510">
                  <c:v>-2.6329999999999999E-2</c:v>
                </c:pt>
                <c:pt idx="6511">
                  <c:v>-2.631E-2</c:v>
                </c:pt>
                <c:pt idx="6512">
                  <c:v>-2.6270000000000002E-2</c:v>
                </c:pt>
                <c:pt idx="6513">
                  <c:v>-2.6249999999999999E-2</c:v>
                </c:pt>
                <c:pt idx="6514">
                  <c:v>-2.622E-2</c:v>
                </c:pt>
                <c:pt idx="6515">
                  <c:v>-2.6210000000000001E-2</c:v>
                </c:pt>
                <c:pt idx="6516">
                  <c:v>-2.6179999999999998E-2</c:v>
                </c:pt>
                <c:pt idx="6517">
                  <c:v>-2.6169999999999999E-2</c:v>
                </c:pt>
                <c:pt idx="6518">
                  <c:v>-2.614E-2</c:v>
                </c:pt>
                <c:pt idx="6519">
                  <c:v>-2.6110000000000001E-2</c:v>
                </c:pt>
                <c:pt idx="6520">
                  <c:v>-2.6089999999999999E-2</c:v>
                </c:pt>
                <c:pt idx="6521">
                  <c:v>-2.6079999999999999E-2</c:v>
                </c:pt>
                <c:pt idx="6522">
                  <c:v>-2.605E-2</c:v>
                </c:pt>
                <c:pt idx="6523">
                  <c:v>-2.6020000000000001E-2</c:v>
                </c:pt>
                <c:pt idx="6524">
                  <c:v>-2.5999999999999999E-2</c:v>
                </c:pt>
                <c:pt idx="6525">
                  <c:v>-2.598E-2</c:v>
                </c:pt>
                <c:pt idx="6526">
                  <c:v>-2.5940000000000001E-2</c:v>
                </c:pt>
                <c:pt idx="6527">
                  <c:v>-2.5930000000000002E-2</c:v>
                </c:pt>
                <c:pt idx="6528">
                  <c:v>-2.589E-2</c:v>
                </c:pt>
                <c:pt idx="6529">
                  <c:v>-2.5860000000000001E-2</c:v>
                </c:pt>
                <c:pt idx="6530">
                  <c:v>-2.5839999999999998E-2</c:v>
                </c:pt>
                <c:pt idx="6531">
                  <c:v>-2.5819999999999999E-2</c:v>
                </c:pt>
                <c:pt idx="6532">
                  <c:v>-2.58E-2</c:v>
                </c:pt>
                <c:pt idx="6533">
                  <c:v>-2.5770000000000001E-2</c:v>
                </c:pt>
                <c:pt idx="6534">
                  <c:v>-2.5760000000000002E-2</c:v>
                </c:pt>
                <c:pt idx="6535">
                  <c:v>-2.5729999999999999E-2</c:v>
                </c:pt>
                <c:pt idx="6536">
                  <c:v>-2.571E-2</c:v>
                </c:pt>
                <c:pt idx="6537">
                  <c:v>-2.5690000000000001E-2</c:v>
                </c:pt>
                <c:pt idx="6538">
                  <c:v>-2.5649999999999999E-2</c:v>
                </c:pt>
                <c:pt idx="6539">
                  <c:v>-2.564E-2</c:v>
                </c:pt>
                <c:pt idx="6540">
                  <c:v>-2.5610000000000001E-2</c:v>
                </c:pt>
                <c:pt idx="6541">
                  <c:v>-2.5590000000000002E-2</c:v>
                </c:pt>
                <c:pt idx="6542">
                  <c:v>-2.555E-2</c:v>
                </c:pt>
                <c:pt idx="6543">
                  <c:v>-2.554E-2</c:v>
                </c:pt>
                <c:pt idx="6544">
                  <c:v>-2.5499999999999998E-2</c:v>
                </c:pt>
                <c:pt idx="6545">
                  <c:v>-2.547E-2</c:v>
                </c:pt>
                <c:pt idx="6546">
                  <c:v>-2.5440000000000001E-2</c:v>
                </c:pt>
                <c:pt idx="6547">
                  <c:v>-2.5420000000000002E-2</c:v>
                </c:pt>
                <c:pt idx="6548">
                  <c:v>-2.5389999999999999E-2</c:v>
                </c:pt>
                <c:pt idx="6549">
                  <c:v>-2.538E-2</c:v>
                </c:pt>
                <c:pt idx="6550">
                  <c:v>-2.5350000000000001E-2</c:v>
                </c:pt>
                <c:pt idx="6551">
                  <c:v>-2.5319999999999999E-2</c:v>
                </c:pt>
                <c:pt idx="6552">
                  <c:v>-2.528E-2</c:v>
                </c:pt>
                <c:pt idx="6553">
                  <c:v>-2.5270000000000001E-2</c:v>
                </c:pt>
                <c:pt idx="6554">
                  <c:v>-2.5250000000000002E-2</c:v>
                </c:pt>
                <c:pt idx="6555">
                  <c:v>-2.5219999999999999E-2</c:v>
                </c:pt>
                <c:pt idx="6556">
                  <c:v>-2.5190000000000001E-2</c:v>
                </c:pt>
                <c:pt idx="6557">
                  <c:v>-2.5170000000000001E-2</c:v>
                </c:pt>
                <c:pt idx="6558">
                  <c:v>-2.513E-2</c:v>
                </c:pt>
                <c:pt idx="6559">
                  <c:v>-2.511E-2</c:v>
                </c:pt>
                <c:pt idx="6560">
                  <c:v>-2.5069999999999999E-2</c:v>
                </c:pt>
                <c:pt idx="6561">
                  <c:v>-2.5049999999999999E-2</c:v>
                </c:pt>
                <c:pt idx="6562">
                  <c:v>-2.5020000000000001E-2</c:v>
                </c:pt>
                <c:pt idx="6563">
                  <c:v>-2.4989999999999998E-2</c:v>
                </c:pt>
                <c:pt idx="6564">
                  <c:v>-2.4969999999999999E-2</c:v>
                </c:pt>
                <c:pt idx="6565">
                  <c:v>-2.496E-2</c:v>
                </c:pt>
                <c:pt idx="6566">
                  <c:v>-2.4930000000000001E-2</c:v>
                </c:pt>
                <c:pt idx="6567">
                  <c:v>-2.4899999999999999E-2</c:v>
                </c:pt>
                <c:pt idx="6568">
                  <c:v>-2.4879999999999999E-2</c:v>
                </c:pt>
                <c:pt idx="6569">
                  <c:v>-2.4850000000000001E-2</c:v>
                </c:pt>
                <c:pt idx="6570">
                  <c:v>-2.4819999999999998E-2</c:v>
                </c:pt>
                <c:pt idx="6571">
                  <c:v>-2.4809999999999999E-2</c:v>
                </c:pt>
                <c:pt idx="6572">
                  <c:v>-2.478E-2</c:v>
                </c:pt>
                <c:pt idx="6573">
                  <c:v>-2.4760000000000001E-2</c:v>
                </c:pt>
                <c:pt idx="6574">
                  <c:v>-2.4719999999999999E-2</c:v>
                </c:pt>
                <c:pt idx="6575">
                  <c:v>-2.4709999999999999E-2</c:v>
                </c:pt>
                <c:pt idx="6576">
                  <c:v>-2.4670000000000001E-2</c:v>
                </c:pt>
                <c:pt idx="6577">
                  <c:v>-2.4639999999999999E-2</c:v>
                </c:pt>
                <c:pt idx="6578">
                  <c:v>-2.461E-2</c:v>
                </c:pt>
                <c:pt idx="6579">
                  <c:v>-2.46E-2</c:v>
                </c:pt>
                <c:pt idx="6580">
                  <c:v>-2.4570000000000002E-2</c:v>
                </c:pt>
                <c:pt idx="6581">
                  <c:v>-2.4549999999999999E-2</c:v>
                </c:pt>
                <c:pt idx="6582">
                  <c:v>-2.453E-2</c:v>
                </c:pt>
                <c:pt idx="6583">
                  <c:v>-2.4510000000000001E-2</c:v>
                </c:pt>
                <c:pt idx="6584">
                  <c:v>-2.4479999999999998E-2</c:v>
                </c:pt>
                <c:pt idx="6585">
                  <c:v>-2.4469999999999999E-2</c:v>
                </c:pt>
                <c:pt idx="6586">
                  <c:v>-2.443E-2</c:v>
                </c:pt>
                <c:pt idx="6587">
                  <c:v>-2.4420000000000001E-2</c:v>
                </c:pt>
                <c:pt idx="6588">
                  <c:v>-2.4389999999999998E-2</c:v>
                </c:pt>
                <c:pt idx="6589">
                  <c:v>-2.4379999999999999E-2</c:v>
                </c:pt>
                <c:pt idx="6590">
                  <c:v>-2.4340000000000001E-2</c:v>
                </c:pt>
                <c:pt idx="6591">
                  <c:v>-2.4320000000000001E-2</c:v>
                </c:pt>
                <c:pt idx="6592">
                  <c:v>-2.4279999999999999E-2</c:v>
                </c:pt>
                <c:pt idx="6593">
                  <c:v>-2.426E-2</c:v>
                </c:pt>
                <c:pt idx="6594">
                  <c:v>-2.4230000000000002E-2</c:v>
                </c:pt>
                <c:pt idx="6595">
                  <c:v>-2.4219999999999998E-2</c:v>
                </c:pt>
                <c:pt idx="6596">
                  <c:v>-2.419E-2</c:v>
                </c:pt>
                <c:pt idx="6597">
                  <c:v>-2.418E-2</c:v>
                </c:pt>
                <c:pt idx="6598">
                  <c:v>-2.4150000000000001E-2</c:v>
                </c:pt>
                <c:pt idx="6599">
                  <c:v>-2.4129999999999999E-2</c:v>
                </c:pt>
                <c:pt idx="6600">
                  <c:v>-2.41E-2</c:v>
                </c:pt>
                <c:pt idx="6601">
                  <c:v>-2.409E-2</c:v>
                </c:pt>
                <c:pt idx="6602">
                  <c:v>-2.4049999999999998E-2</c:v>
                </c:pt>
                <c:pt idx="6603">
                  <c:v>-2.4029999999999999E-2</c:v>
                </c:pt>
                <c:pt idx="6604">
                  <c:v>-2.401E-2</c:v>
                </c:pt>
                <c:pt idx="6605">
                  <c:v>-2.3980000000000001E-2</c:v>
                </c:pt>
                <c:pt idx="6606">
                  <c:v>-2.3939999999999999E-2</c:v>
                </c:pt>
                <c:pt idx="6607">
                  <c:v>-2.393E-2</c:v>
                </c:pt>
                <c:pt idx="6608">
                  <c:v>-2.3900000000000001E-2</c:v>
                </c:pt>
                <c:pt idx="6609">
                  <c:v>-2.3879999999999998E-2</c:v>
                </c:pt>
                <c:pt idx="6610">
                  <c:v>-2.384E-2</c:v>
                </c:pt>
                <c:pt idx="6611">
                  <c:v>-2.3820000000000001E-2</c:v>
                </c:pt>
                <c:pt idx="6612">
                  <c:v>-2.3800000000000002E-2</c:v>
                </c:pt>
                <c:pt idx="6613">
                  <c:v>-2.3779999999999999E-2</c:v>
                </c:pt>
                <c:pt idx="6614">
                  <c:v>-2.376E-2</c:v>
                </c:pt>
                <c:pt idx="6615">
                  <c:v>-2.3730000000000001E-2</c:v>
                </c:pt>
                <c:pt idx="6616">
                  <c:v>-2.3699999999999999E-2</c:v>
                </c:pt>
                <c:pt idx="6617">
                  <c:v>-2.368E-2</c:v>
                </c:pt>
                <c:pt idx="6618">
                  <c:v>-2.3650000000000001E-2</c:v>
                </c:pt>
                <c:pt idx="6619">
                  <c:v>-2.3640000000000001E-2</c:v>
                </c:pt>
                <c:pt idx="6620">
                  <c:v>-2.3609999999999999E-2</c:v>
                </c:pt>
                <c:pt idx="6621">
                  <c:v>-2.359E-2</c:v>
                </c:pt>
                <c:pt idx="6622">
                  <c:v>-2.3550000000000001E-2</c:v>
                </c:pt>
                <c:pt idx="6623">
                  <c:v>-2.3529999999999999E-2</c:v>
                </c:pt>
                <c:pt idx="6624">
                  <c:v>-2.349E-2</c:v>
                </c:pt>
                <c:pt idx="6625">
                  <c:v>-2.3470000000000001E-2</c:v>
                </c:pt>
                <c:pt idx="6626">
                  <c:v>-2.3439999999999999E-2</c:v>
                </c:pt>
                <c:pt idx="6627">
                  <c:v>-2.3429999999999999E-2</c:v>
                </c:pt>
                <c:pt idx="6628">
                  <c:v>-2.3400000000000001E-2</c:v>
                </c:pt>
                <c:pt idx="6629">
                  <c:v>-2.3390000000000001E-2</c:v>
                </c:pt>
                <c:pt idx="6630">
                  <c:v>-2.3359999999999999E-2</c:v>
                </c:pt>
                <c:pt idx="6631">
                  <c:v>-2.334E-2</c:v>
                </c:pt>
                <c:pt idx="6632">
                  <c:v>-2.3310000000000001E-2</c:v>
                </c:pt>
                <c:pt idx="6633">
                  <c:v>-2.3300000000000001E-2</c:v>
                </c:pt>
                <c:pt idx="6634">
                  <c:v>-2.3269999999999999E-2</c:v>
                </c:pt>
                <c:pt idx="6635">
                  <c:v>-2.324E-2</c:v>
                </c:pt>
                <c:pt idx="6636">
                  <c:v>-2.3230000000000001E-2</c:v>
                </c:pt>
                <c:pt idx="6637">
                  <c:v>-2.3199999999999998E-2</c:v>
                </c:pt>
                <c:pt idx="6638">
                  <c:v>-2.316E-2</c:v>
                </c:pt>
                <c:pt idx="6639">
                  <c:v>-2.315E-2</c:v>
                </c:pt>
                <c:pt idx="6640">
                  <c:v>-2.3120000000000002E-2</c:v>
                </c:pt>
                <c:pt idx="6641">
                  <c:v>-2.3099999999999999E-2</c:v>
                </c:pt>
                <c:pt idx="6642">
                  <c:v>-2.307E-2</c:v>
                </c:pt>
                <c:pt idx="6643">
                  <c:v>-2.3060000000000001E-2</c:v>
                </c:pt>
                <c:pt idx="6644">
                  <c:v>-2.3019999999999999E-2</c:v>
                </c:pt>
                <c:pt idx="6645">
                  <c:v>-2.3009999999999999E-2</c:v>
                </c:pt>
                <c:pt idx="6646">
                  <c:v>-2.299E-2</c:v>
                </c:pt>
                <c:pt idx="6647">
                  <c:v>-2.2970000000000001E-2</c:v>
                </c:pt>
                <c:pt idx="6648">
                  <c:v>-2.2939999999999999E-2</c:v>
                </c:pt>
                <c:pt idx="6649">
                  <c:v>-2.2929999999999999E-2</c:v>
                </c:pt>
                <c:pt idx="6650">
                  <c:v>-2.29E-2</c:v>
                </c:pt>
                <c:pt idx="6651">
                  <c:v>-2.2870000000000001E-2</c:v>
                </c:pt>
                <c:pt idx="6652">
                  <c:v>-2.2849999999999999E-2</c:v>
                </c:pt>
                <c:pt idx="6653">
                  <c:v>-2.283E-2</c:v>
                </c:pt>
                <c:pt idx="6654">
                  <c:v>-2.2790000000000001E-2</c:v>
                </c:pt>
                <c:pt idx="6655">
                  <c:v>-2.2780000000000002E-2</c:v>
                </c:pt>
                <c:pt idx="6656">
                  <c:v>-2.274E-2</c:v>
                </c:pt>
                <c:pt idx="6657">
                  <c:v>-2.273E-2</c:v>
                </c:pt>
                <c:pt idx="6658">
                  <c:v>-2.2689999999999998E-2</c:v>
                </c:pt>
                <c:pt idx="6659">
                  <c:v>-2.2679999999999999E-2</c:v>
                </c:pt>
                <c:pt idx="6660">
                  <c:v>-2.265E-2</c:v>
                </c:pt>
                <c:pt idx="6661">
                  <c:v>-2.264E-2</c:v>
                </c:pt>
                <c:pt idx="6662">
                  <c:v>-2.2610000000000002E-2</c:v>
                </c:pt>
                <c:pt idx="6663">
                  <c:v>-2.2579999999999999E-2</c:v>
                </c:pt>
                <c:pt idx="6664">
                  <c:v>-2.256E-2</c:v>
                </c:pt>
                <c:pt idx="6665">
                  <c:v>-2.2540000000000001E-2</c:v>
                </c:pt>
                <c:pt idx="6666">
                  <c:v>-2.2509999999999999E-2</c:v>
                </c:pt>
                <c:pt idx="6667">
                  <c:v>-2.249E-2</c:v>
                </c:pt>
                <c:pt idx="6668">
                  <c:v>-2.247E-2</c:v>
                </c:pt>
                <c:pt idx="6669">
                  <c:v>-2.2440000000000002E-2</c:v>
                </c:pt>
                <c:pt idx="6670">
                  <c:v>-2.24E-2</c:v>
                </c:pt>
                <c:pt idx="6671">
                  <c:v>-2.239E-2</c:v>
                </c:pt>
                <c:pt idx="6672">
                  <c:v>-2.2360000000000001E-2</c:v>
                </c:pt>
                <c:pt idx="6673">
                  <c:v>-2.2329999999999999E-2</c:v>
                </c:pt>
                <c:pt idx="6674">
                  <c:v>-2.2290000000000001E-2</c:v>
                </c:pt>
                <c:pt idx="6675">
                  <c:v>-2.2280000000000001E-2</c:v>
                </c:pt>
                <c:pt idx="6676">
                  <c:v>-2.2249999999999999E-2</c:v>
                </c:pt>
                <c:pt idx="6677">
                  <c:v>-2.223E-2</c:v>
                </c:pt>
                <c:pt idx="6678">
                  <c:v>-2.222E-2</c:v>
                </c:pt>
                <c:pt idx="6679">
                  <c:v>-2.2190000000000001E-2</c:v>
                </c:pt>
                <c:pt idx="6680">
                  <c:v>-2.2159999999999999E-2</c:v>
                </c:pt>
                <c:pt idx="6681">
                  <c:v>-2.214E-2</c:v>
                </c:pt>
                <c:pt idx="6682">
                  <c:v>-2.2110000000000001E-2</c:v>
                </c:pt>
                <c:pt idx="6683">
                  <c:v>-2.2100000000000002E-2</c:v>
                </c:pt>
                <c:pt idx="6684">
                  <c:v>-2.206E-2</c:v>
                </c:pt>
                <c:pt idx="6685">
                  <c:v>-2.2040000000000001E-2</c:v>
                </c:pt>
                <c:pt idx="6686">
                  <c:v>-2.1989999999999999E-2</c:v>
                </c:pt>
                <c:pt idx="6687">
                  <c:v>-2.198E-2</c:v>
                </c:pt>
                <c:pt idx="6688">
                  <c:v>-2.1950000000000001E-2</c:v>
                </c:pt>
                <c:pt idx="6689">
                  <c:v>-2.1930000000000002E-2</c:v>
                </c:pt>
                <c:pt idx="6690">
                  <c:v>-2.1899999999999999E-2</c:v>
                </c:pt>
                <c:pt idx="6691">
                  <c:v>-2.1870000000000001E-2</c:v>
                </c:pt>
                <c:pt idx="6692">
                  <c:v>-2.1850000000000001E-2</c:v>
                </c:pt>
                <c:pt idx="6693">
                  <c:v>-2.1829999999999999E-2</c:v>
                </c:pt>
                <c:pt idx="6694">
                  <c:v>-2.181E-2</c:v>
                </c:pt>
                <c:pt idx="6695">
                  <c:v>-2.1780000000000001E-2</c:v>
                </c:pt>
                <c:pt idx="6696">
                  <c:v>-2.1749999999999999E-2</c:v>
                </c:pt>
                <c:pt idx="6697">
                  <c:v>-2.1729999999999999E-2</c:v>
                </c:pt>
                <c:pt idx="6698">
                  <c:v>-2.1700000000000001E-2</c:v>
                </c:pt>
                <c:pt idx="6699">
                  <c:v>-2.1690000000000001E-2</c:v>
                </c:pt>
                <c:pt idx="6700">
                  <c:v>-2.1659999999999999E-2</c:v>
                </c:pt>
                <c:pt idx="6701">
                  <c:v>-2.164E-2</c:v>
                </c:pt>
                <c:pt idx="6702">
                  <c:v>-2.1600000000000001E-2</c:v>
                </c:pt>
                <c:pt idx="6703">
                  <c:v>-2.1579999999999998E-2</c:v>
                </c:pt>
                <c:pt idx="6704">
                  <c:v>-2.1559999999999999E-2</c:v>
                </c:pt>
                <c:pt idx="6705">
                  <c:v>-2.1530000000000001E-2</c:v>
                </c:pt>
                <c:pt idx="6706">
                  <c:v>-2.1489999999999999E-2</c:v>
                </c:pt>
                <c:pt idx="6707">
                  <c:v>-2.1479999999999999E-2</c:v>
                </c:pt>
                <c:pt idx="6708">
                  <c:v>-2.145E-2</c:v>
                </c:pt>
                <c:pt idx="6709">
                  <c:v>-2.1420000000000002E-2</c:v>
                </c:pt>
                <c:pt idx="6710">
                  <c:v>-2.1409999999999998E-2</c:v>
                </c:pt>
                <c:pt idx="6711">
                  <c:v>-2.1389999999999999E-2</c:v>
                </c:pt>
                <c:pt idx="6712">
                  <c:v>-2.1360000000000001E-2</c:v>
                </c:pt>
                <c:pt idx="6713">
                  <c:v>-2.1329999999999998E-2</c:v>
                </c:pt>
                <c:pt idx="6714">
                  <c:v>-2.1309999999999999E-2</c:v>
                </c:pt>
                <c:pt idx="6715">
                  <c:v>-2.129E-2</c:v>
                </c:pt>
                <c:pt idx="6716">
                  <c:v>-2.1270000000000001E-2</c:v>
                </c:pt>
                <c:pt idx="6717">
                  <c:v>-2.1239999999999998E-2</c:v>
                </c:pt>
                <c:pt idx="6718">
                  <c:v>-2.12E-2</c:v>
                </c:pt>
                <c:pt idx="6719">
                  <c:v>-2.1190000000000001E-2</c:v>
                </c:pt>
                <c:pt idx="6720">
                  <c:v>-2.1160000000000002E-2</c:v>
                </c:pt>
                <c:pt idx="6721">
                  <c:v>-2.1139999999999999E-2</c:v>
                </c:pt>
                <c:pt idx="6722">
                  <c:v>-2.1100000000000001E-2</c:v>
                </c:pt>
                <c:pt idx="6723">
                  <c:v>-2.1080000000000002E-2</c:v>
                </c:pt>
                <c:pt idx="6724">
                  <c:v>-2.1059999999999999E-2</c:v>
                </c:pt>
                <c:pt idx="6725">
                  <c:v>-2.104E-2</c:v>
                </c:pt>
                <c:pt idx="6726">
                  <c:v>-2.102E-2</c:v>
                </c:pt>
                <c:pt idx="6727">
                  <c:v>-2.0990000000000002E-2</c:v>
                </c:pt>
                <c:pt idx="6728">
                  <c:v>-2.0959999999999999E-2</c:v>
                </c:pt>
                <c:pt idx="6729">
                  <c:v>-2.095E-2</c:v>
                </c:pt>
                <c:pt idx="6730">
                  <c:v>-2.0910000000000002E-2</c:v>
                </c:pt>
                <c:pt idx="6731">
                  <c:v>-2.0899999999999998E-2</c:v>
                </c:pt>
                <c:pt idx="6732">
                  <c:v>-2.087E-2</c:v>
                </c:pt>
                <c:pt idx="6733">
                  <c:v>-2.085E-2</c:v>
                </c:pt>
                <c:pt idx="6734">
                  <c:v>-2.0809999999999999E-2</c:v>
                </c:pt>
                <c:pt idx="6735">
                  <c:v>-2.0789999999999999E-2</c:v>
                </c:pt>
                <c:pt idx="6736">
                  <c:v>-2.077E-2</c:v>
                </c:pt>
                <c:pt idx="6737">
                  <c:v>-2.0740000000000001E-2</c:v>
                </c:pt>
                <c:pt idx="6738">
                  <c:v>-2.07E-2</c:v>
                </c:pt>
                <c:pt idx="6739">
                  <c:v>-2.069E-2</c:v>
                </c:pt>
                <c:pt idx="6740">
                  <c:v>-2.0660000000000001E-2</c:v>
                </c:pt>
                <c:pt idx="6741">
                  <c:v>-2.0629999999999999E-2</c:v>
                </c:pt>
                <c:pt idx="6742">
                  <c:v>-2.0619999999999999E-2</c:v>
                </c:pt>
                <c:pt idx="6743">
                  <c:v>-2.06E-2</c:v>
                </c:pt>
                <c:pt idx="6744">
                  <c:v>-2.0570000000000001E-2</c:v>
                </c:pt>
                <c:pt idx="6745">
                  <c:v>-2.0539999999999999E-2</c:v>
                </c:pt>
                <c:pt idx="6746">
                  <c:v>-2.052E-2</c:v>
                </c:pt>
                <c:pt idx="6747">
                  <c:v>-2.0500000000000001E-2</c:v>
                </c:pt>
                <c:pt idx="6748">
                  <c:v>-2.0480000000000002E-2</c:v>
                </c:pt>
                <c:pt idx="6749">
                  <c:v>-2.0449999999999999E-2</c:v>
                </c:pt>
                <c:pt idx="6750">
                  <c:v>-2.0410000000000001E-2</c:v>
                </c:pt>
                <c:pt idx="6751">
                  <c:v>-2.0379999999999999E-2</c:v>
                </c:pt>
                <c:pt idx="6752">
                  <c:v>-2.036E-2</c:v>
                </c:pt>
                <c:pt idx="6753">
                  <c:v>-2.0330000000000001E-2</c:v>
                </c:pt>
                <c:pt idx="6754">
                  <c:v>-2.0310000000000002E-2</c:v>
                </c:pt>
                <c:pt idx="6755">
                  <c:v>-2.0279999999999999E-2</c:v>
                </c:pt>
                <c:pt idx="6756">
                  <c:v>-2.0250000000000001E-2</c:v>
                </c:pt>
                <c:pt idx="6757">
                  <c:v>-2.0240000000000001E-2</c:v>
                </c:pt>
                <c:pt idx="6758">
                  <c:v>-2.0209999999999999E-2</c:v>
                </c:pt>
                <c:pt idx="6759">
                  <c:v>-2.019E-2</c:v>
                </c:pt>
                <c:pt idx="6760">
                  <c:v>-2.0160000000000001E-2</c:v>
                </c:pt>
                <c:pt idx="6761">
                  <c:v>-2.0129999999999999E-2</c:v>
                </c:pt>
                <c:pt idx="6762">
                  <c:v>-2.0109999999999999E-2</c:v>
                </c:pt>
                <c:pt idx="6763">
                  <c:v>-2.009E-2</c:v>
                </c:pt>
                <c:pt idx="6764">
                  <c:v>-2.0049999999999998E-2</c:v>
                </c:pt>
                <c:pt idx="6765">
                  <c:v>-2.0039999999999999E-2</c:v>
                </c:pt>
                <c:pt idx="6766">
                  <c:v>-1.9990000000000001E-2</c:v>
                </c:pt>
                <c:pt idx="6767">
                  <c:v>-1.9980000000000001E-2</c:v>
                </c:pt>
                <c:pt idx="6768">
                  <c:v>-1.9949999999999999E-2</c:v>
                </c:pt>
                <c:pt idx="6769">
                  <c:v>-1.992E-2</c:v>
                </c:pt>
                <c:pt idx="6770">
                  <c:v>-1.9879999999999998E-2</c:v>
                </c:pt>
                <c:pt idx="6771">
                  <c:v>-1.9869999999999999E-2</c:v>
                </c:pt>
                <c:pt idx="6772">
                  <c:v>-1.984E-2</c:v>
                </c:pt>
                <c:pt idx="6773">
                  <c:v>-1.983E-2</c:v>
                </c:pt>
                <c:pt idx="6774">
                  <c:v>-1.9800000000000002E-2</c:v>
                </c:pt>
                <c:pt idx="6775">
                  <c:v>-1.9779999999999999E-2</c:v>
                </c:pt>
                <c:pt idx="6776">
                  <c:v>-1.975E-2</c:v>
                </c:pt>
                <c:pt idx="6777">
                  <c:v>-1.9730000000000001E-2</c:v>
                </c:pt>
                <c:pt idx="6778">
                  <c:v>-1.9699999999999999E-2</c:v>
                </c:pt>
                <c:pt idx="6779">
                  <c:v>-1.9689999999999999E-2</c:v>
                </c:pt>
                <c:pt idx="6780">
                  <c:v>-1.9650000000000001E-2</c:v>
                </c:pt>
                <c:pt idx="6781">
                  <c:v>-1.9630000000000002E-2</c:v>
                </c:pt>
                <c:pt idx="6782">
                  <c:v>-1.958E-2</c:v>
                </c:pt>
                <c:pt idx="6783">
                  <c:v>-1.9570000000000001E-2</c:v>
                </c:pt>
                <c:pt idx="6784">
                  <c:v>-1.9539999999999998E-2</c:v>
                </c:pt>
                <c:pt idx="6785">
                  <c:v>-1.951E-2</c:v>
                </c:pt>
                <c:pt idx="6786">
                  <c:v>-1.949E-2</c:v>
                </c:pt>
                <c:pt idx="6787">
                  <c:v>-1.9460000000000002E-2</c:v>
                </c:pt>
                <c:pt idx="6788">
                  <c:v>-1.9439999999999999E-2</c:v>
                </c:pt>
                <c:pt idx="6789">
                  <c:v>-1.942E-2</c:v>
                </c:pt>
                <c:pt idx="6790">
                  <c:v>-1.9400000000000001E-2</c:v>
                </c:pt>
                <c:pt idx="6791">
                  <c:v>-1.9369999999999998E-2</c:v>
                </c:pt>
                <c:pt idx="6792">
                  <c:v>-1.934E-2</c:v>
                </c:pt>
                <c:pt idx="6793">
                  <c:v>-1.932E-2</c:v>
                </c:pt>
                <c:pt idx="6794">
                  <c:v>-1.9290000000000002E-2</c:v>
                </c:pt>
                <c:pt idx="6795">
                  <c:v>-1.9279999999999999E-2</c:v>
                </c:pt>
                <c:pt idx="6796">
                  <c:v>-1.925E-2</c:v>
                </c:pt>
                <c:pt idx="6797">
                  <c:v>-1.9230000000000001E-2</c:v>
                </c:pt>
                <c:pt idx="6798">
                  <c:v>-1.9189999999999999E-2</c:v>
                </c:pt>
                <c:pt idx="6799">
                  <c:v>-1.917E-2</c:v>
                </c:pt>
                <c:pt idx="6800">
                  <c:v>-1.9130000000000001E-2</c:v>
                </c:pt>
                <c:pt idx="6801">
                  <c:v>-1.9109999999999999E-2</c:v>
                </c:pt>
                <c:pt idx="6802">
                  <c:v>-1.908E-2</c:v>
                </c:pt>
                <c:pt idx="6803">
                  <c:v>-1.907E-2</c:v>
                </c:pt>
                <c:pt idx="6804">
                  <c:v>-1.9040000000000001E-2</c:v>
                </c:pt>
                <c:pt idx="6805">
                  <c:v>-1.9009999999999999E-2</c:v>
                </c:pt>
                <c:pt idx="6806">
                  <c:v>-1.9E-2</c:v>
                </c:pt>
                <c:pt idx="6807">
                  <c:v>-1.8970000000000001E-2</c:v>
                </c:pt>
                <c:pt idx="6808">
                  <c:v>-1.8950000000000002E-2</c:v>
                </c:pt>
                <c:pt idx="6809">
                  <c:v>-1.8939999999999999E-2</c:v>
                </c:pt>
                <c:pt idx="6810">
                  <c:v>-1.89E-2</c:v>
                </c:pt>
                <c:pt idx="6811">
                  <c:v>-1.8880000000000001E-2</c:v>
                </c:pt>
                <c:pt idx="6812">
                  <c:v>-1.8859999999999998E-2</c:v>
                </c:pt>
                <c:pt idx="6813">
                  <c:v>-1.8839999999999999E-2</c:v>
                </c:pt>
                <c:pt idx="6814">
                  <c:v>-1.8790000000000001E-2</c:v>
                </c:pt>
                <c:pt idx="6815">
                  <c:v>-1.8790000000000001E-2</c:v>
                </c:pt>
                <c:pt idx="6816">
                  <c:v>-1.8749999999999999E-2</c:v>
                </c:pt>
                <c:pt idx="6817">
                  <c:v>-1.8720000000000001E-2</c:v>
                </c:pt>
                <c:pt idx="6818">
                  <c:v>-1.8700000000000001E-2</c:v>
                </c:pt>
                <c:pt idx="6819">
                  <c:v>-1.8679999999999999E-2</c:v>
                </c:pt>
                <c:pt idx="6820">
                  <c:v>-1.866E-2</c:v>
                </c:pt>
                <c:pt idx="6821">
                  <c:v>-1.865E-2</c:v>
                </c:pt>
                <c:pt idx="6822">
                  <c:v>-1.8620000000000001E-2</c:v>
                </c:pt>
                <c:pt idx="6823">
                  <c:v>-1.8589999999999999E-2</c:v>
                </c:pt>
                <c:pt idx="6824">
                  <c:v>-1.857E-2</c:v>
                </c:pt>
                <c:pt idx="6825">
                  <c:v>-1.8550000000000001E-2</c:v>
                </c:pt>
                <c:pt idx="6826">
                  <c:v>-1.8509999999999999E-2</c:v>
                </c:pt>
                <c:pt idx="6827">
                  <c:v>-1.8499999999999999E-2</c:v>
                </c:pt>
                <c:pt idx="6828">
                  <c:v>-1.847E-2</c:v>
                </c:pt>
                <c:pt idx="6829">
                  <c:v>-1.8450000000000001E-2</c:v>
                </c:pt>
                <c:pt idx="6830">
                  <c:v>-1.8409999999999999E-2</c:v>
                </c:pt>
                <c:pt idx="6831">
                  <c:v>-1.84E-2</c:v>
                </c:pt>
                <c:pt idx="6832">
                  <c:v>-1.8370000000000001E-2</c:v>
                </c:pt>
                <c:pt idx="6833">
                  <c:v>-1.8339999999999999E-2</c:v>
                </c:pt>
                <c:pt idx="6834">
                  <c:v>-1.83E-2</c:v>
                </c:pt>
                <c:pt idx="6835">
                  <c:v>-1.8290000000000001E-2</c:v>
                </c:pt>
                <c:pt idx="6836">
                  <c:v>-1.8259999999999998E-2</c:v>
                </c:pt>
                <c:pt idx="6837">
                  <c:v>-1.8249999999999999E-2</c:v>
                </c:pt>
                <c:pt idx="6838">
                  <c:v>-1.822E-2</c:v>
                </c:pt>
                <c:pt idx="6839">
                  <c:v>-1.8200000000000001E-2</c:v>
                </c:pt>
                <c:pt idx="6840">
                  <c:v>-1.8159999999999999E-2</c:v>
                </c:pt>
                <c:pt idx="6841">
                  <c:v>-1.814E-2</c:v>
                </c:pt>
                <c:pt idx="6842">
                  <c:v>-1.8120000000000001E-2</c:v>
                </c:pt>
                <c:pt idx="6843">
                  <c:v>-1.8089999999999998E-2</c:v>
                </c:pt>
                <c:pt idx="6844">
                  <c:v>-1.8069999999999999E-2</c:v>
                </c:pt>
                <c:pt idx="6845">
                  <c:v>-1.805E-2</c:v>
                </c:pt>
                <c:pt idx="6846">
                  <c:v>-1.7999999999999999E-2</c:v>
                </c:pt>
                <c:pt idx="6847">
                  <c:v>-1.7989999999999999E-2</c:v>
                </c:pt>
                <c:pt idx="6848">
                  <c:v>-1.796E-2</c:v>
                </c:pt>
                <c:pt idx="6849">
                  <c:v>-1.7930000000000001E-2</c:v>
                </c:pt>
                <c:pt idx="6850">
                  <c:v>-1.789E-2</c:v>
                </c:pt>
                <c:pt idx="6851">
                  <c:v>-1.788E-2</c:v>
                </c:pt>
                <c:pt idx="6852">
                  <c:v>-1.7860000000000001E-2</c:v>
                </c:pt>
                <c:pt idx="6853">
                  <c:v>-1.7840000000000002E-2</c:v>
                </c:pt>
                <c:pt idx="6854">
                  <c:v>-1.7819999999999999E-2</c:v>
                </c:pt>
                <c:pt idx="6855">
                  <c:v>-1.779E-2</c:v>
                </c:pt>
                <c:pt idx="6856">
                  <c:v>-1.7760000000000001E-2</c:v>
                </c:pt>
                <c:pt idx="6857">
                  <c:v>-1.7749999999999998E-2</c:v>
                </c:pt>
                <c:pt idx="6858">
                  <c:v>-1.771E-2</c:v>
                </c:pt>
                <c:pt idx="6859">
                  <c:v>-1.77E-2</c:v>
                </c:pt>
                <c:pt idx="6860">
                  <c:v>-1.7670000000000002E-2</c:v>
                </c:pt>
                <c:pt idx="6861">
                  <c:v>-1.7639999999999999E-2</c:v>
                </c:pt>
                <c:pt idx="6862">
                  <c:v>-1.7600000000000001E-2</c:v>
                </c:pt>
                <c:pt idx="6863">
                  <c:v>-1.7590000000000001E-2</c:v>
                </c:pt>
                <c:pt idx="6864">
                  <c:v>-1.7569999999999999E-2</c:v>
                </c:pt>
                <c:pt idx="6865">
                  <c:v>-1.754E-2</c:v>
                </c:pt>
                <c:pt idx="6866">
                  <c:v>-1.7510000000000001E-2</c:v>
                </c:pt>
                <c:pt idx="6867">
                  <c:v>-1.7500000000000002E-2</c:v>
                </c:pt>
                <c:pt idx="6868">
                  <c:v>-1.746E-2</c:v>
                </c:pt>
                <c:pt idx="6869">
                  <c:v>-1.745E-2</c:v>
                </c:pt>
                <c:pt idx="6870">
                  <c:v>-1.7430000000000001E-2</c:v>
                </c:pt>
                <c:pt idx="6871">
                  <c:v>-1.7409999999999998E-2</c:v>
                </c:pt>
                <c:pt idx="6872">
                  <c:v>-1.738E-2</c:v>
                </c:pt>
                <c:pt idx="6873">
                  <c:v>-1.737E-2</c:v>
                </c:pt>
                <c:pt idx="6874">
                  <c:v>-1.7330000000000002E-2</c:v>
                </c:pt>
                <c:pt idx="6875">
                  <c:v>-1.7309999999999999E-2</c:v>
                </c:pt>
                <c:pt idx="6876">
                  <c:v>-1.729E-2</c:v>
                </c:pt>
                <c:pt idx="6877">
                  <c:v>-1.728E-2</c:v>
                </c:pt>
                <c:pt idx="6878">
                  <c:v>-1.7239999999999998E-2</c:v>
                </c:pt>
                <c:pt idx="6879">
                  <c:v>-1.7219999999999999E-2</c:v>
                </c:pt>
                <c:pt idx="6880">
                  <c:v>-1.72E-2</c:v>
                </c:pt>
                <c:pt idx="6881">
                  <c:v>-1.7170000000000001E-2</c:v>
                </c:pt>
                <c:pt idx="6882">
                  <c:v>-1.7139999999999999E-2</c:v>
                </c:pt>
                <c:pt idx="6883">
                  <c:v>-1.7129999999999999E-2</c:v>
                </c:pt>
                <c:pt idx="6884">
                  <c:v>-1.7100000000000001E-2</c:v>
                </c:pt>
                <c:pt idx="6885">
                  <c:v>-1.7080000000000001E-2</c:v>
                </c:pt>
                <c:pt idx="6886">
                  <c:v>-1.7059999999999999E-2</c:v>
                </c:pt>
                <c:pt idx="6887">
                  <c:v>-1.704E-2</c:v>
                </c:pt>
                <c:pt idx="6888">
                  <c:v>-1.7010000000000001E-2</c:v>
                </c:pt>
                <c:pt idx="6889">
                  <c:v>-1.7000000000000001E-2</c:v>
                </c:pt>
                <c:pt idx="6890">
                  <c:v>-1.6969999999999999E-2</c:v>
                </c:pt>
                <c:pt idx="6891">
                  <c:v>-1.6959999999999999E-2</c:v>
                </c:pt>
                <c:pt idx="6892">
                  <c:v>-1.6930000000000001E-2</c:v>
                </c:pt>
                <c:pt idx="6893">
                  <c:v>-1.6920000000000001E-2</c:v>
                </c:pt>
                <c:pt idx="6894">
                  <c:v>-1.6879999999999999E-2</c:v>
                </c:pt>
                <c:pt idx="6895">
                  <c:v>-1.687E-2</c:v>
                </c:pt>
                <c:pt idx="6896">
                  <c:v>-1.6840000000000001E-2</c:v>
                </c:pt>
                <c:pt idx="6897">
                  <c:v>-1.6809999999999999E-2</c:v>
                </c:pt>
                <c:pt idx="6898">
                  <c:v>-1.6789999999999999E-2</c:v>
                </c:pt>
                <c:pt idx="6899">
                  <c:v>-1.677E-2</c:v>
                </c:pt>
                <c:pt idx="6900">
                  <c:v>-1.6740000000000001E-2</c:v>
                </c:pt>
                <c:pt idx="6901">
                  <c:v>-1.6719999999999999E-2</c:v>
                </c:pt>
                <c:pt idx="6902">
                  <c:v>-1.6709999999999999E-2</c:v>
                </c:pt>
                <c:pt idx="6903">
                  <c:v>-1.668E-2</c:v>
                </c:pt>
                <c:pt idx="6904">
                  <c:v>-1.6660000000000001E-2</c:v>
                </c:pt>
                <c:pt idx="6905">
                  <c:v>-1.6639999999999999E-2</c:v>
                </c:pt>
                <c:pt idx="6906">
                  <c:v>-1.66E-2</c:v>
                </c:pt>
                <c:pt idx="6907">
                  <c:v>-1.6590000000000001E-2</c:v>
                </c:pt>
                <c:pt idx="6908">
                  <c:v>-1.6559999999999998E-2</c:v>
                </c:pt>
                <c:pt idx="6909">
                  <c:v>-1.6549999999999999E-2</c:v>
                </c:pt>
                <c:pt idx="6910">
                  <c:v>-1.6500000000000001E-2</c:v>
                </c:pt>
                <c:pt idx="6911">
                  <c:v>-1.6490000000000001E-2</c:v>
                </c:pt>
                <c:pt idx="6912">
                  <c:v>-1.6459999999999999E-2</c:v>
                </c:pt>
                <c:pt idx="6913">
                  <c:v>-1.643E-2</c:v>
                </c:pt>
                <c:pt idx="6914">
                  <c:v>-1.6410000000000001E-2</c:v>
                </c:pt>
                <c:pt idx="6915">
                  <c:v>-1.6389999999999998E-2</c:v>
                </c:pt>
                <c:pt idx="6916">
                  <c:v>-1.6369999999999999E-2</c:v>
                </c:pt>
                <c:pt idx="6917">
                  <c:v>-1.634E-2</c:v>
                </c:pt>
                <c:pt idx="6918">
                  <c:v>-1.6330000000000001E-2</c:v>
                </c:pt>
                <c:pt idx="6919">
                  <c:v>-1.6299999999999999E-2</c:v>
                </c:pt>
                <c:pt idx="6920">
                  <c:v>-1.627E-2</c:v>
                </c:pt>
                <c:pt idx="6921">
                  <c:v>-1.626E-2</c:v>
                </c:pt>
                <c:pt idx="6922">
                  <c:v>-1.6230000000000001E-2</c:v>
                </c:pt>
                <c:pt idx="6923">
                  <c:v>-1.6219999999999998E-2</c:v>
                </c:pt>
                <c:pt idx="6924">
                  <c:v>-1.6199999999999999E-2</c:v>
                </c:pt>
                <c:pt idx="6925">
                  <c:v>-1.618E-2</c:v>
                </c:pt>
                <c:pt idx="6926">
                  <c:v>-1.6140000000000002E-2</c:v>
                </c:pt>
                <c:pt idx="6927">
                  <c:v>-1.6129999999999999E-2</c:v>
                </c:pt>
                <c:pt idx="6928">
                  <c:v>-1.61E-2</c:v>
                </c:pt>
                <c:pt idx="6929">
                  <c:v>-1.609E-2</c:v>
                </c:pt>
                <c:pt idx="6930">
                  <c:v>-1.6060000000000001E-2</c:v>
                </c:pt>
                <c:pt idx="6931">
                  <c:v>-1.6049999999999998E-2</c:v>
                </c:pt>
                <c:pt idx="6932">
                  <c:v>-1.602E-2</c:v>
                </c:pt>
                <c:pt idx="6933">
                  <c:v>-1.601E-2</c:v>
                </c:pt>
                <c:pt idx="6934">
                  <c:v>-1.6E-2</c:v>
                </c:pt>
                <c:pt idx="6935">
                  <c:v>-1.5980000000000001E-2</c:v>
                </c:pt>
                <c:pt idx="6936">
                  <c:v>-1.5959999999999998E-2</c:v>
                </c:pt>
                <c:pt idx="6937">
                  <c:v>-1.5939999999999999E-2</c:v>
                </c:pt>
                <c:pt idx="6938">
                  <c:v>-1.592E-2</c:v>
                </c:pt>
                <c:pt idx="6939">
                  <c:v>-1.5910000000000001E-2</c:v>
                </c:pt>
                <c:pt idx="6940">
                  <c:v>-1.5890000000000001E-2</c:v>
                </c:pt>
                <c:pt idx="6941">
                  <c:v>-1.5869999999999999E-2</c:v>
                </c:pt>
                <c:pt idx="6942">
                  <c:v>-1.584E-2</c:v>
                </c:pt>
                <c:pt idx="6943">
                  <c:v>-1.583E-2</c:v>
                </c:pt>
                <c:pt idx="6944">
                  <c:v>-1.5800000000000002E-2</c:v>
                </c:pt>
                <c:pt idx="6945">
                  <c:v>-1.5769999999999999E-2</c:v>
                </c:pt>
                <c:pt idx="6946">
                  <c:v>-1.575E-2</c:v>
                </c:pt>
                <c:pt idx="6947">
                  <c:v>-1.5730000000000001E-2</c:v>
                </c:pt>
                <c:pt idx="6948">
                  <c:v>-1.5709999999999998E-2</c:v>
                </c:pt>
                <c:pt idx="6949">
                  <c:v>-1.5689999999999999E-2</c:v>
                </c:pt>
                <c:pt idx="6950">
                  <c:v>-1.5679999999999999E-2</c:v>
                </c:pt>
                <c:pt idx="6951">
                  <c:v>-1.566E-2</c:v>
                </c:pt>
                <c:pt idx="6952">
                  <c:v>-1.5630000000000002E-2</c:v>
                </c:pt>
                <c:pt idx="6953">
                  <c:v>-1.562E-2</c:v>
                </c:pt>
                <c:pt idx="6954">
                  <c:v>-1.559E-2</c:v>
                </c:pt>
                <c:pt idx="6955">
                  <c:v>-1.5559999999999999E-2</c:v>
                </c:pt>
                <c:pt idx="6956">
                  <c:v>-1.555E-2</c:v>
                </c:pt>
                <c:pt idx="6957">
                  <c:v>-1.5520000000000001E-2</c:v>
                </c:pt>
                <c:pt idx="6958">
                  <c:v>-1.5480000000000001E-2</c:v>
                </c:pt>
                <c:pt idx="6959">
                  <c:v>-1.5469999999999999E-2</c:v>
                </c:pt>
                <c:pt idx="6960">
                  <c:v>-1.5440000000000001E-2</c:v>
                </c:pt>
                <c:pt idx="6961">
                  <c:v>-1.542E-2</c:v>
                </c:pt>
                <c:pt idx="6962">
                  <c:v>-1.5389999999999999E-2</c:v>
                </c:pt>
                <c:pt idx="6963">
                  <c:v>-1.538E-2</c:v>
                </c:pt>
                <c:pt idx="6964">
                  <c:v>-1.5350000000000001E-2</c:v>
                </c:pt>
                <c:pt idx="6965">
                  <c:v>-1.5339999999999999E-2</c:v>
                </c:pt>
                <c:pt idx="6966">
                  <c:v>-1.533E-2</c:v>
                </c:pt>
                <c:pt idx="6967">
                  <c:v>-1.5310000000000001E-2</c:v>
                </c:pt>
                <c:pt idx="6968">
                  <c:v>-1.529E-2</c:v>
                </c:pt>
                <c:pt idx="6969">
                  <c:v>-1.5270000000000001E-2</c:v>
                </c:pt>
                <c:pt idx="6970">
                  <c:v>-1.525E-2</c:v>
                </c:pt>
                <c:pt idx="6971">
                  <c:v>-1.523E-2</c:v>
                </c:pt>
                <c:pt idx="6972">
                  <c:v>-1.5219999999999999E-2</c:v>
                </c:pt>
                <c:pt idx="6973">
                  <c:v>-1.519E-2</c:v>
                </c:pt>
                <c:pt idx="6974">
                  <c:v>-1.5169999999999999E-2</c:v>
                </c:pt>
                <c:pt idx="6975">
                  <c:v>-1.515E-2</c:v>
                </c:pt>
                <c:pt idx="6976">
                  <c:v>-1.5129999999999999E-2</c:v>
                </c:pt>
                <c:pt idx="6977">
                  <c:v>-1.512E-2</c:v>
                </c:pt>
                <c:pt idx="6978">
                  <c:v>-1.5089999999999999E-2</c:v>
                </c:pt>
                <c:pt idx="6979">
                  <c:v>-1.508E-2</c:v>
                </c:pt>
                <c:pt idx="6980">
                  <c:v>-1.5049999999999999E-2</c:v>
                </c:pt>
                <c:pt idx="6981">
                  <c:v>-1.504E-2</c:v>
                </c:pt>
                <c:pt idx="6982">
                  <c:v>-1.502E-2</c:v>
                </c:pt>
                <c:pt idx="6983">
                  <c:v>-1.4999999999999999E-2</c:v>
                </c:pt>
                <c:pt idx="6984">
                  <c:v>-1.4970000000000001E-2</c:v>
                </c:pt>
                <c:pt idx="6985">
                  <c:v>-1.4959999999999999E-2</c:v>
                </c:pt>
                <c:pt idx="6986">
                  <c:v>-1.4930000000000001E-2</c:v>
                </c:pt>
                <c:pt idx="6987">
                  <c:v>-1.4919999999999999E-2</c:v>
                </c:pt>
                <c:pt idx="6988">
                  <c:v>-1.489E-2</c:v>
                </c:pt>
                <c:pt idx="6989">
                  <c:v>-1.486E-2</c:v>
                </c:pt>
                <c:pt idx="6990">
                  <c:v>-1.4829999999999999E-2</c:v>
                </c:pt>
                <c:pt idx="6991">
                  <c:v>-1.481E-2</c:v>
                </c:pt>
                <c:pt idx="6992">
                  <c:v>-1.477E-2</c:v>
                </c:pt>
                <c:pt idx="6993">
                  <c:v>-1.4749999999999999E-2</c:v>
                </c:pt>
                <c:pt idx="6994">
                  <c:v>-1.472E-2</c:v>
                </c:pt>
                <c:pt idx="6995">
                  <c:v>-1.4710000000000001E-2</c:v>
                </c:pt>
                <c:pt idx="6996">
                  <c:v>-1.4670000000000001E-2</c:v>
                </c:pt>
                <c:pt idx="6997">
                  <c:v>-1.465E-2</c:v>
                </c:pt>
                <c:pt idx="6998">
                  <c:v>-1.4630000000000001E-2</c:v>
                </c:pt>
                <c:pt idx="6999">
                  <c:v>-1.46E-2</c:v>
                </c:pt>
                <c:pt idx="7000">
                  <c:v>-1.457E-2</c:v>
                </c:pt>
                <c:pt idx="7001">
                  <c:v>-1.455E-2</c:v>
                </c:pt>
                <c:pt idx="7002">
                  <c:v>-1.452E-2</c:v>
                </c:pt>
                <c:pt idx="7003">
                  <c:v>-1.451E-2</c:v>
                </c:pt>
                <c:pt idx="7004">
                  <c:v>-1.448E-2</c:v>
                </c:pt>
                <c:pt idx="7005">
                  <c:v>-1.4460000000000001E-2</c:v>
                </c:pt>
                <c:pt idx="7006">
                  <c:v>-1.4420000000000001E-2</c:v>
                </c:pt>
                <c:pt idx="7007">
                  <c:v>-1.44E-2</c:v>
                </c:pt>
                <c:pt idx="7008">
                  <c:v>-1.438E-2</c:v>
                </c:pt>
                <c:pt idx="7009">
                  <c:v>-1.435E-2</c:v>
                </c:pt>
                <c:pt idx="7010">
                  <c:v>-1.431E-2</c:v>
                </c:pt>
                <c:pt idx="7011">
                  <c:v>-1.43E-2</c:v>
                </c:pt>
                <c:pt idx="7012">
                  <c:v>-1.427E-2</c:v>
                </c:pt>
                <c:pt idx="7013">
                  <c:v>-1.426E-2</c:v>
                </c:pt>
                <c:pt idx="7014">
                  <c:v>-1.4250000000000001E-2</c:v>
                </c:pt>
                <c:pt idx="7015">
                  <c:v>-1.422E-2</c:v>
                </c:pt>
                <c:pt idx="7016">
                  <c:v>-1.4189999999999999E-2</c:v>
                </c:pt>
                <c:pt idx="7017">
                  <c:v>-1.418E-2</c:v>
                </c:pt>
                <c:pt idx="7018">
                  <c:v>-1.4149999999999999E-2</c:v>
                </c:pt>
                <c:pt idx="7019">
                  <c:v>-1.414E-2</c:v>
                </c:pt>
                <c:pt idx="7020">
                  <c:v>-1.4109999999999999E-2</c:v>
                </c:pt>
                <c:pt idx="7021">
                  <c:v>-1.41E-2</c:v>
                </c:pt>
                <c:pt idx="7022">
                  <c:v>-1.406E-2</c:v>
                </c:pt>
                <c:pt idx="7023">
                  <c:v>-1.405E-2</c:v>
                </c:pt>
                <c:pt idx="7024">
                  <c:v>-1.4019999999999999E-2</c:v>
                </c:pt>
                <c:pt idx="7025">
                  <c:v>-1.401E-2</c:v>
                </c:pt>
                <c:pt idx="7026">
                  <c:v>-1.3979999999999999E-2</c:v>
                </c:pt>
                <c:pt idx="7027">
                  <c:v>-1.397E-2</c:v>
                </c:pt>
                <c:pt idx="7028">
                  <c:v>-1.393E-2</c:v>
                </c:pt>
                <c:pt idx="7029">
                  <c:v>-1.392E-2</c:v>
                </c:pt>
                <c:pt idx="7030">
                  <c:v>-1.3899999999999999E-2</c:v>
                </c:pt>
                <c:pt idx="7031">
                  <c:v>-1.388E-2</c:v>
                </c:pt>
                <c:pt idx="7032">
                  <c:v>-1.3849999999999999E-2</c:v>
                </c:pt>
                <c:pt idx="7033">
                  <c:v>-1.384E-2</c:v>
                </c:pt>
                <c:pt idx="7034">
                  <c:v>-1.3809999999999999E-2</c:v>
                </c:pt>
                <c:pt idx="7035">
                  <c:v>-1.3780000000000001E-2</c:v>
                </c:pt>
                <c:pt idx="7036">
                  <c:v>-1.376E-2</c:v>
                </c:pt>
                <c:pt idx="7037">
                  <c:v>-1.375E-2</c:v>
                </c:pt>
                <c:pt idx="7038">
                  <c:v>-1.371E-2</c:v>
                </c:pt>
                <c:pt idx="7039">
                  <c:v>-1.3690000000000001E-2</c:v>
                </c:pt>
                <c:pt idx="7040">
                  <c:v>-1.3650000000000001E-2</c:v>
                </c:pt>
                <c:pt idx="7041">
                  <c:v>-1.3639999999999999E-2</c:v>
                </c:pt>
                <c:pt idx="7042">
                  <c:v>-1.3599999999999999E-2</c:v>
                </c:pt>
                <c:pt idx="7043">
                  <c:v>-1.359E-2</c:v>
                </c:pt>
                <c:pt idx="7044">
                  <c:v>-1.3559999999999999E-2</c:v>
                </c:pt>
                <c:pt idx="7045">
                  <c:v>-1.355E-2</c:v>
                </c:pt>
                <c:pt idx="7046">
                  <c:v>-1.3520000000000001E-2</c:v>
                </c:pt>
                <c:pt idx="7047">
                  <c:v>-1.349E-2</c:v>
                </c:pt>
                <c:pt idx="7048">
                  <c:v>-1.3469999999999999E-2</c:v>
                </c:pt>
                <c:pt idx="7049">
                  <c:v>-1.346E-2</c:v>
                </c:pt>
                <c:pt idx="7050">
                  <c:v>-1.3429999999999999E-2</c:v>
                </c:pt>
                <c:pt idx="7051">
                  <c:v>-1.34E-2</c:v>
                </c:pt>
                <c:pt idx="7052">
                  <c:v>-1.338E-2</c:v>
                </c:pt>
                <c:pt idx="7053">
                  <c:v>-1.336E-2</c:v>
                </c:pt>
                <c:pt idx="7054">
                  <c:v>-1.332E-2</c:v>
                </c:pt>
                <c:pt idx="7055">
                  <c:v>-1.3310000000000001E-2</c:v>
                </c:pt>
                <c:pt idx="7056">
                  <c:v>-1.328E-2</c:v>
                </c:pt>
                <c:pt idx="7057">
                  <c:v>-1.3259999999999999E-2</c:v>
                </c:pt>
                <c:pt idx="7058">
                  <c:v>-1.323E-2</c:v>
                </c:pt>
                <c:pt idx="7059">
                  <c:v>-1.3220000000000001E-2</c:v>
                </c:pt>
                <c:pt idx="7060">
                  <c:v>-1.3180000000000001E-2</c:v>
                </c:pt>
                <c:pt idx="7061">
                  <c:v>-1.3169999999999999E-2</c:v>
                </c:pt>
                <c:pt idx="7062">
                  <c:v>-1.315E-2</c:v>
                </c:pt>
                <c:pt idx="7063">
                  <c:v>-1.3129999999999999E-2</c:v>
                </c:pt>
                <c:pt idx="7064">
                  <c:v>-1.3100000000000001E-2</c:v>
                </c:pt>
                <c:pt idx="7065">
                  <c:v>-1.3089999999999999E-2</c:v>
                </c:pt>
                <c:pt idx="7066">
                  <c:v>-1.306E-2</c:v>
                </c:pt>
                <c:pt idx="7067">
                  <c:v>-1.303E-2</c:v>
                </c:pt>
                <c:pt idx="7068">
                  <c:v>-1.3010000000000001E-2</c:v>
                </c:pt>
                <c:pt idx="7069">
                  <c:v>-1.299E-2</c:v>
                </c:pt>
                <c:pt idx="7070">
                  <c:v>-1.294E-2</c:v>
                </c:pt>
                <c:pt idx="7071">
                  <c:v>-1.2930000000000001E-2</c:v>
                </c:pt>
                <c:pt idx="7072">
                  <c:v>-1.29E-2</c:v>
                </c:pt>
                <c:pt idx="7073">
                  <c:v>-1.2880000000000001E-2</c:v>
                </c:pt>
                <c:pt idx="7074">
                  <c:v>-1.285E-2</c:v>
                </c:pt>
                <c:pt idx="7075">
                  <c:v>-1.282E-2</c:v>
                </c:pt>
                <c:pt idx="7076">
                  <c:v>-1.2800000000000001E-2</c:v>
                </c:pt>
                <c:pt idx="7077">
                  <c:v>-1.278E-2</c:v>
                </c:pt>
                <c:pt idx="7078">
                  <c:v>-1.2760000000000001E-2</c:v>
                </c:pt>
                <c:pt idx="7079">
                  <c:v>-1.273E-2</c:v>
                </c:pt>
                <c:pt idx="7080">
                  <c:v>-1.2699999999999999E-2</c:v>
                </c:pt>
                <c:pt idx="7081">
                  <c:v>-1.268E-2</c:v>
                </c:pt>
                <c:pt idx="7082">
                  <c:v>-1.265E-2</c:v>
                </c:pt>
                <c:pt idx="7083">
                  <c:v>-1.2630000000000001E-2</c:v>
                </c:pt>
                <c:pt idx="7084">
                  <c:v>-1.26E-2</c:v>
                </c:pt>
                <c:pt idx="7085">
                  <c:v>-1.257E-2</c:v>
                </c:pt>
                <c:pt idx="7086">
                  <c:v>-1.2529999999999999E-2</c:v>
                </c:pt>
                <c:pt idx="7087">
                  <c:v>-1.252E-2</c:v>
                </c:pt>
                <c:pt idx="7088">
                  <c:v>-1.2489999999999999E-2</c:v>
                </c:pt>
                <c:pt idx="7089">
                  <c:v>-1.247E-2</c:v>
                </c:pt>
                <c:pt idx="7090">
                  <c:v>-1.243E-2</c:v>
                </c:pt>
                <c:pt idx="7091">
                  <c:v>-1.2409999999999999E-2</c:v>
                </c:pt>
                <c:pt idx="7092">
                  <c:v>-1.239E-2</c:v>
                </c:pt>
                <c:pt idx="7093">
                  <c:v>-1.2359999999999999E-2</c:v>
                </c:pt>
                <c:pt idx="7094">
                  <c:v>-1.235E-2</c:v>
                </c:pt>
                <c:pt idx="7095">
                  <c:v>-1.2319999999999999E-2</c:v>
                </c:pt>
                <c:pt idx="7096">
                  <c:v>-1.23E-2</c:v>
                </c:pt>
                <c:pt idx="7097">
                  <c:v>-1.2279999999999999E-2</c:v>
                </c:pt>
                <c:pt idx="7098">
                  <c:v>-1.2239999999999999E-2</c:v>
                </c:pt>
                <c:pt idx="7099">
                  <c:v>-1.223E-2</c:v>
                </c:pt>
                <c:pt idx="7100">
                  <c:v>-1.2200000000000001E-2</c:v>
                </c:pt>
                <c:pt idx="7101">
                  <c:v>-1.2189999999999999E-2</c:v>
                </c:pt>
                <c:pt idx="7102">
                  <c:v>-1.2149999999999999E-2</c:v>
                </c:pt>
                <c:pt idx="7103">
                  <c:v>-1.214E-2</c:v>
                </c:pt>
                <c:pt idx="7104">
                  <c:v>-1.2109999999999999E-2</c:v>
                </c:pt>
                <c:pt idx="7105">
                  <c:v>-1.209E-2</c:v>
                </c:pt>
                <c:pt idx="7106">
                  <c:v>-1.206E-2</c:v>
                </c:pt>
                <c:pt idx="7107">
                  <c:v>-1.205E-2</c:v>
                </c:pt>
                <c:pt idx="7108">
                  <c:v>-1.2019999999999999E-2</c:v>
                </c:pt>
                <c:pt idx="7109">
                  <c:v>-1.1990000000000001E-2</c:v>
                </c:pt>
                <c:pt idx="7110">
                  <c:v>-1.1979999999999999E-2</c:v>
                </c:pt>
                <c:pt idx="7111">
                  <c:v>-1.1950000000000001E-2</c:v>
                </c:pt>
                <c:pt idx="7112">
                  <c:v>-1.193E-2</c:v>
                </c:pt>
                <c:pt idx="7113">
                  <c:v>-1.191E-2</c:v>
                </c:pt>
                <c:pt idx="7114">
                  <c:v>-1.189E-2</c:v>
                </c:pt>
                <c:pt idx="7115">
                  <c:v>-1.187E-2</c:v>
                </c:pt>
                <c:pt idx="7116">
                  <c:v>-1.1849999999999999E-2</c:v>
                </c:pt>
                <c:pt idx="7117">
                  <c:v>-1.1820000000000001E-2</c:v>
                </c:pt>
                <c:pt idx="7118">
                  <c:v>-1.1780000000000001E-2</c:v>
                </c:pt>
                <c:pt idx="7119">
                  <c:v>-1.1769999999999999E-2</c:v>
                </c:pt>
                <c:pt idx="7120">
                  <c:v>-1.174E-2</c:v>
                </c:pt>
                <c:pt idx="7121">
                  <c:v>-1.172E-2</c:v>
                </c:pt>
                <c:pt idx="7122">
                  <c:v>-1.1679999999999999E-2</c:v>
                </c:pt>
                <c:pt idx="7123">
                  <c:v>-1.166E-2</c:v>
                </c:pt>
                <c:pt idx="7124">
                  <c:v>-1.1639999999999999E-2</c:v>
                </c:pt>
                <c:pt idx="7125">
                  <c:v>-1.1610000000000001E-2</c:v>
                </c:pt>
                <c:pt idx="7126">
                  <c:v>-1.1599999999999999E-2</c:v>
                </c:pt>
                <c:pt idx="7127">
                  <c:v>-1.157E-2</c:v>
                </c:pt>
                <c:pt idx="7128">
                  <c:v>-1.155E-2</c:v>
                </c:pt>
                <c:pt idx="7129">
                  <c:v>-1.1520000000000001E-2</c:v>
                </c:pt>
                <c:pt idx="7130">
                  <c:v>-1.149E-2</c:v>
                </c:pt>
                <c:pt idx="7131">
                  <c:v>-1.1480000000000001E-2</c:v>
                </c:pt>
                <c:pt idx="7132">
                  <c:v>-1.145E-2</c:v>
                </c:pt>
                <c:pt idx="7133">
                  <c:v>-1.1429999999999999E-2</c:v>
                </c:pt>
                <c:pt idx="7134">
                  <c:v>-1.1390000000000001E-2</c:v>
                </c:pt>
                <c:pt idx="7135">
                  <c:v>-1.137E-2</c:v>
                </c:pt>
                <c:pt idx="7136">
                  <c:v>-1.1350000000000001E-2</c:v>
                </c:pt>
                <c:pt idx="7137">
                  <c:v>-1.132E-2</c:v>
                </c:pt>
                <c:pt idx="7138">
                  <c:v>-1.129E-2</c:v>
                </c:pt>
                <c:pt idx="7139">
                  <c:v>-1.128E-2</c:v>
                </c:pt>
                <c:pt idx="7140">
                  <c:v>-1.124E-2</c:v>
                </c:pt>
                <c:pt idx="7141">
                  <c:v>-1.123E-2</c:v>
                </c:pt>
                <c:pt idx="7142">
                  <c:v>-1.1220000000000001E-2</c:v>
                </c:pt>
                <c:pt idx="7143">
                  <c:v>-1.119E-2</c:v>
                </c:pt>
                <c:pt idx="7144">
                  <c:v>-1.116E-2</c:v>
                </c:pt>
                <c:pt idx="7145">
                  <c:v>-1.115E-2</c:v>
                </c:pt>
                <c:pt idx="7146">
                  <c:v>-1.112E-2</c:v>
                </c:pt>
                <c:pt idx="7147">
                  <c:v>-1.111E-2</c:v>
                </c:pt>
                <c:pt idx="7148">
                  <c:v>-1.108E-2</c:v>
                </c:pt>
                <c:pt idx="7149">
                  <c:v>-1.107E-2</c:v>
                </c:pt>
                <c:pt idx="7150">
                  <c:v>-1.103E-2</c:v>
                </c:pt>
                <c:pt idx="7151">
                  <c:v>-1.102E-2</c:v>
                </c:pt>
                <c:pt idx="7152">
                  <c:v>-1.099E-2</c:v>
                </c:pt>
                <c:pt idx="7153">
                  <c:v>-1.098E-2</c:v>
                </c:pt>
                <c:pt idx="7154">
                  <c:v>-1.094E-2</c:v>
                </c:pt>
                <c:pt idx="7155">
                  <c:v>-1.093E-2</c:v>
                </c:pt>
                <c:pt idx="7156">
                  <c:v>-1.09E-2</c:v>
                </c:pt>
                <c:pt idx="7157">
                  <c:v>-1.089E-2</c:v>
                </c:pt>
                <c:pt idx="7158">
                  <c:v>-1.0869999999999999E-2</c:v>
                </c:pt>
                <c:pt idx="7159">
                  <c:v>-1.085E-2</c:v>
                </c:pt>
                <c:pt idx="7160">
                  <c:v>-1.082E-2</c:v>
                </c:pt>
                <c:pt idx="7161">
                  <c:v>-1.081E-2</c:v>
                </c:pt>
                <c:pt idx="7162">
                  <c:v>-1.078E-2</c:v>
                </c:pt>
                <c:pt idx="7163">
                  <c:v>-1.0749999999999999E-2</c:v>
                </c:pt>
                <c:pt idx="7164">
                  <c:v>-1.074E-2</c:v>
                </c:pt>
                <c:pt idx="7165">
                  <c:v>-1.072E-2</c:v>
                </c:pt>
                <c:pt idx="7166">
                  <c:v>-1.068E-2</c:v>
                </c:pt>
                <c:pt idx="7167">
                  <c:v>-1.0659999999999999E-2</c:v>
                </c:pt>
                <c:pt idx="7168">
                  <c:v>-1.064E-2</c:v>
                </c:pt>
                <c:pt idx="7169">
                  <c:v>-1.061E-2</c:v>
                </c:pt>
                <c:pt idx="7170">
                  <c:v>-1.057E-2</c:v>
                </c:pt>
                <c:pt idx="7171">
                  <c:v>-1.056E-2</c:v>
                </c:pt>
                <c:pt idx="7172">
                  <c:v>-1.0529999999999999E-2</c:v>
                </c:pt>
                <c:pt idx="7173">
                  <c:v>-1.052E-2</c:v>
                </c:pt>
                <c:pt idx="7174">
                  <c:v>-1.0489999999999999E-2</c:v>
                </c:pt>
                <c:pt idx="7175">
                  <c:v>-1.0460000000000001E-2</c:v>
                </c:pt>
                <c:pt idx="7176">
                  <c:v>-1.044E-2</c:v>
                </c:pt>
                <c:pt idx="7177">
                  <c:v>-1.043E-2</c:v>
                </c:pt>
                <c:pt idx="7178">
                  <c:v>-1.039E-2</c:v>
                </c:pt>
                <c:pt idx="7179">
                  <c:v>-1.0370000000000001E-2</c:v>
                </c:pt>
                <c:pt idx="7180">
                  <c:v>-1.035E-2</c:v>
                </c:pt>
                <c:pt idx="7181">
                  <c:v>-1.0330000000000001E-2</c:v>
                </c:pt>
                <c:pt idx="7182">
                  <c:v>-1.0290000000000001E-2</c:v>
                </c:pt>
                <c:pt idx="7183">
                  <c:v>-1.0279999999999999E-2</c:v>
                </c:pt>
                <c:pt idx="7184">
                  <c:v>-1.025E-2</c:v>
                </c:pt>
                <c:pt idx="7185">
                  <c:v>-1.023E-2</c:v>
                </c:pt>
                <c:pt idx="7186">
                  <c:v>-1.0200000000000001E-2</c:v>
                </c:pt>
                <c:pt idx="7187">
                  <c:v>-1.018E-2</c:v>
                </c:pt>
                <c:pt idx="7188">
                  <c:v>-1.0149999999999999E-2</c:v>
                </c:pt>
                <c:pt idx="7189">
                  <c:v>-1.014E-2</c:v>
                </c:pt>
                <c:pt idx="7190">
                  <c:v>-1.0120000000000001E-2</c:v>
                </c:pt>
                <c:pt idx="7191">
                  <c:v>-1.01E-2</c:v>
                </c:pt>
                <c:pt idx="7192">
                  <c:v>-1.0070000000000001E-2</c:v>
                </c:pt>
                <c:pt idx="7193">
                  <c:v>-1.0059999999999999E-2</c:v>
                </c:pt>
                <c:pt idx="7194">
                  <c:v>-1.0030000000000001E-2</c:v>
                </c:pt>
                <c:pt idx="7195">
                  <c:v>-1.0019999999999999E-2</c:v>
                </c:pt>
                <c:pt idx="7196">
                  <c:v>-9.9900000000000006E-3</c:v>
                </c:pt>
                <c:pt idx="7197">
                  <c:v>-9.9600000000000001E-3</c:v>
                </c:pt>
                <c:pt idx="7198">
                  <c:v>-9.92E-3</c:v>
                </c:pt>
                <c:pt idx="7199">
                  <c:v>-9.92E-3</c:v>
                </c:pt>
                <c:pt idx="7200">
                  <c:v>-9.9000000000000008E-3</c:v>
                </c:pt>
                <c:pt idx="7201">
                  <c:v>-9.8700000000000003E-3</c:v>
                </c:pt>
                <c:pt idx="7202">
                  <c:v>-9.8499999999999994E-3</c:v>
                </c:pt>
                <c:pt idx="7203">
                  <c:v>-9.8300000000000002E-3</c:v>
                </c:pt>
                <c:pt idx="7204">
                  <c:v>-9.7900000000000001E-3</c:v>
                </c:pt>
                <c:pt idx="7205">
                  <c:v>-9.7800000000000005E-3</c:v>
                </c:pt>
                <c:pt idx="7206">
                  <c:v>-9.7699999999999992E-3</c:v>
                </c:pt>
                <c:pt idx="7207">
                  <c:v>-9.7400000000000004E-3</c:v>
                </c:pt>
                <c:pt idx="7208">
                  <c:v>-9.7099999999999999E-3</c:v>
                </c:pt>
                <c:pt idx="7209">
                  <c:v>-9.7000000000000003E-3</c:v>
                </c:pt>
                <c:pt idx="7210">
                  <c:v>-9.6699999999999998E-3</c:v>
                </c:pt>
                <c:pt idx="7211">
                  <c:v>-9.6600000000000002E-3</c:v>
                </c:pt>
                <c:pt idx="7212">
                  <c:v>-9.6299999999999997E-3</c:v>
                </c:pt>
                <c:pt idx="7213">
                  <c:v>-9.6200000000000001E-3</c:v>
                </c:pt>
                <c:pt idx="7214">
                  <c:v>-9.58E-3</c:v>
                </c:pt>
                <c:pt idx="7215">
                  <c:v>-9.5700000000000004E-3</c:v>
                </c:pt>
                <c:pt idx="7216">
                  <c:v>-9.5399999999999999E-3</c:v>
                </c:pt>
                <c:pt idx="7217">
                  <c:v>-9.5200000000000007E-3</c:v>
                </c:pt>
                <c:pt idx="7218">
                  <c:v>-9.4900000000000002E-3</c:v>
                </c:pt>
                <c:pt idx="7219">
                  <c:v>-9.4800000000000006E-3</c:v>
                </c:pt>
                <c:pt idx="7220">
                  <c:v>-9.4500000000000001E-3</c:v>
                </c:pt>
                <c:pt idx="7221">
                  <c:v>-9.4400000000000005E-3</c:v>
                </c:pt>
                <c:pt idx="7222">
                  <c:v>-9.4199999999999996E-3</c:v>
                </c:pt>
                <c:pt idx="7223">
                  <c:v>-9.4000000000000004E-3</c:v>
                </c:pt>
                <c:pt idx="7224">
                  <c:v>-9.3699999999999999E-3</c:v>
                </c:pt>
                <c:pt idx="7225">
                  <c:v>-9.3600000000000003E-3</c:v>
                </c:pt>
                <c:pt idx="7226">
                  <c:v>-9.3299999999999998E-3</c:v>
                </c:pt>
                <c:pt idx="7227">
                  <c:v>-9.3200000000000002E-3</c:v>
                </c:pt>
                <c:pt idx="7228">
                  <c:v>-9.3100000000000006E-3</c:v>
                </c:pt>
                <c:pt idx="7229">
                  <c:v>-9.2800000000000001E-3</c:v>
                </c:pt>
                <c:pt idx="7230">
                  <c:v>-9.2399999999999999E-3</c:v>
                </c:pt>
                <c:pt idx="7231">
                  <c:v>-9.2399999999999999E-3</c:v>
                </c:pt>
                <c:pt idx="7232">
                  <c:v>-9.2099999999999994E-3</c:v>
                </c:pt>
                <c:pt idx="7233">
                  <c:v>-9.1900000000000003E-3</c:v>
                </c:pt>
                <c:pt idx="7234">
                  <c:v>-9.1599999999999997E-3</c:v>
                </c:pt>
                <c:pt idx="7235">
                  <c:v>-9.1500000000000001E-3</c:v>
                </c:pt>
                <c:pt idx="7236">
                  <c:v>-9.1199999999999996E-3</c:v>
                </c:pt>
                <c:pt idx="7237">
                  <c:v>-9.11E-3</c:v>
                </c:pt>
                <c:pt idx="7238">
                  <c:v>-9.0900000000000009E-3</c:v>
                </c:pt>
                <c:pt idx="7239">
                  <c:v>-9.0699999999999999E-3</c:v>
                </c:pt>
                <c:pt idx="7240">
                  <c:v>-9.0399999999999994E-3</c:v>
                </c:pt>
                <c:pt idx="7241">
                  <c:v>-9.0299999999999998E-3</c:v>
                </c:pt>
                <c:pt idx="7242">
                  <c:v>-8.9999999999999993E-3</c:v>
                </c:pt>
                <c:pt idx="7243">
                  <c:v>-8.9899999999999997E-3</c:v>
                </c:pt>
                <c:pt idx="7244">
                  <c:v>-8.9599999999999992E-3</c:v>
                </c:pt>
                <c:pt idx="7245">
                  <c:v>-8.9499999999999996E-3</c:v>
                </c:pt>
                <c:pt idx="7246">
                  <c:v>-8.9099999999999995E-3</c:v>
                </c:pt>
                <c:pt idx="7247">
                  <c:v>-8.8999999999999999E-3</c:v>
                </c:pt>
                <c:pt idx="7248">
                  <c:v>-8.8699999999999994E-3</c:v>
                </c:pt>
                <c:pt idx="7249">
                  <c:v>-8.8400000000000006E-3</c:v>
                </c:pt>
                <c:pt idx="7250">
                  <c:v>-8.8199999999999997E-3</c:v>
                </c:pt>
                <c:pt idx="7251">
                  <c:v>-8.8100000000000001E-3</c:v>
                </c:pt>
                <c:pt idx="7252">
                  <c:v>-8.7799999999999996E-3</c:v>
                </c:pt>
                <c:pt idx="7253">
                  <c:v>-8.77E-3</c:v>
                </c:pt>
                <c:pt idx="7254">
                  <c:v>-8.7399999999999995E-3</c:v>
                </c:pt>
                <c:pt idx="7255">
                  <c:v>-8.7100000000000007E-3</c:v>
                </c:pt>
                <c:pt idx="7256">
                  <c:v>-8.6899999999999998E-3</c:v>
                </c:pt>
                <c:pt idx="7257">
                  <c:v>-8.6700000000000006E-3</c:v>
                </c:pt>
                <c:pt idx="7258">
                  <c:v>-8.6499999999999997E-3</c:v>
                </c:pt>
                <c:pt idx="7259">
                  <c:v>-8.6300000000000005E-3</c:v>
                </c:pt>
                <c:pt idx="7260">
                  <c:v>-8.6099999999999996E-3</c:v>
                </c:pt>
                <c:pt idx="7261">
                  <c:v>-8.5800000000000008E-3</c:v>
                </c:pt>
                <c:pt idx="7262">
                  <c:v>-8.5400000000000007E-3</c:v>
                </c:pt>
                <c:pt idx="7263">
                  <c:v>-8.5299999999999994E-3</c:v>
                </c:pt>
                <c:pt idx="7264">
                  <c:v>-8.5000000000000006E-3</c:v>
                </c:pt>
                <c:pt idx="7265">
                  <c:v>-8.4799999999999997E-3</c:v>
                </c:pt>
                <c:pt idx="7266">
                  <c:v>-8.4499999999999992E-3</c:v>
                </c:pt>
                <c:pt idx="7267">
                  <c:v>-8.4399999999999996E-3</c:v>
                </c:pt>
                <c:pt idx="7268">
                  <c:v>-8.3999999999999995E-3</c:v>
                </c:pt>
                <c:pt idx="7269">
                  <c:v>-8.3800000000000003E-3</c:v>
                </c:pt>
                <c:pt idx="7270">
                  <c:v>-8.3700000000000007E-3</c:v>
                </c:pt>
                <c:pt idx="7271">
                  <c:v>-8.3400000000000002E-3</c:v>
                </c:pt>
                <c:pt idx="7272">
                  <c:v>-8.3199999999999993E-3</c:v>
                </c:pt>
                <c:pt idx="7273">
                  <c:v>-8.3000000000000001E-3</c:v>
                </c:pt>
                <c:pt idx="7274">
                  <c:v>-8.2799999999999992E-3</c:v>
                </c:pt>
                <c:pt idx="7275">
                  <c:v>-8.2500000000000004E-3</c:v>
                </c:pt>
                <c:pt idx="7276">
                  <c:v>-8.2400000000000008E-3</c:v>
                </c:pt>
                <c:pt idx="7277">
                  <c:v>-8.2100000000000003E-3</c:v>
                </c:pt>
                <c:pt idx="7278">
                  <c:v>-8.1700000000000002E-3</c:v>
                </c:pt>
                <c:pt idx="7279">
                  <c:v>-8.1600000000000006E-3</c:v>
                </c:pt>
                <c:pt idx="7280">
                  <c:v>-8.1300000000000001E-3</c:v>
                </c:pt>
                <c:pt idx="7281">
                  <c:v>-8.1200000000000005E-3</c:v>
                </c:pt>
                <c:pt idx="7282">
                  <c:v>-8.0800000000000004E-3</c:v>
                </c:pt>
                <c:pt idx="7283">
                  <c:v>-8.0700000000000008E-3</c:v>
                </c:pt>
                <c:pt idx="7284">
                  <c:v>-8.0400000000000003E-3</c:v>
                </c:pt>
                <c:pt idx="7285">
                  <c:v>-8.0300000000000007E-3</c:v>
                </c:pt>
                <c:pt idx="7286">
                  <c:v>-8.0099999999999998E-3</c:v>
                </c:pt>
                <c:pt idx="7287">
                  <c:v>-7.9900000000000006E-3</c:v>
                </c:pt>
                <c:pt idx="7288">
                  <c:v>-7.9600000000000001E-3</c:v>
                </c:pt>
                <c:pt idx="7289">
                  <c:v>-7.9600000000000001E-3</c:v>
                </c:pt>
                <c:pt idx="7290">
                  <c:v>-7.92E-3</c:v>
                </c:pt>
                <c:pt idx="7291">
                  <c:v>-7.9100000000000004E-3</c:v>
                </c:pt>
                <c:pt idx="7292">
                  <c:v>-7.9000000000000008E-3</c:v>
                </c:pt>
                <c:pt idx="7293">
                  <c:v>-7.8700000000000003E-3</c:v>
                </c:pt>
                <c:pt idx="7294">
                  <c:v>-7.8399999999999997E-3</c:v>
                </c:pt>
                <c:pt idx="7295">
                  <c:v>-7.8300000000000002E-3</c:v>
                </c:pt>
                <c:pt idx="7296">
                  <c:v>-7.7999999999999996E-3</c:v>
                </c:pt>
                <c:pt idx="7297">
                  <c:v>-7.7799999999999996E-3</c:v>
                </c:pt>
                <c:pt idx="7298">
                  <c:v>-7.7499999999999999E-3</c:v>
                </c:pt>
                <c:pt idx="7299">
                  <c:v>-7.7400000000000004E-3</c:v>
                </c:pt>
                <c:pt idx="7300">
                  <c:v>-7.7099999999999998E-3</c:v>
                </c:pt>
                <c:pt idx="7301">
                  <c:v>-7.7000000000000002E-3</c:v>
                </c:pt>
                <c:pt idx="7302">
                  <c:v>-7.6899999999999998E-3</c:v>
                </c:pt>
                <c:pt idx="7303">
                  <c:v>-7.6600000000000001E-3</c:v>
                </c:pt>
                <c:pt idx="7304">
                  <c:v>-7.6299999999999996E-3</c:v>
                </c:pt>
                <c:pt idx="7305">
                  <c:v>-7.62E-3</c:v>
                </c:pt>
                <c:pt idx="7306">
                  <c:v>-7.5900000000000004E-3</c:v>
                </c:pt>
                <c:pt idx="7307">
                  <c:v>-7.5799999999999999E-3</c:v>
                </c:pt>
                <c:pt idx="7308">
                  <c:v>-7.5500000000000003E-3</c:v>
                </c:pt>
                <c:pt idx="7309">
                  <c:v>-7.5300000000000002E-3</c:v>
                </c:pt>
                <c:pt idx="7310">
                  <c:v>-7.4900000000000001E-3</c:v>
                </c:pt>
                <c:pt idx="7311">
                  <c:v>-7.4700000000000001E-3</c:v>
                </c:pt>
                <c:pt idx="7312">
                  <c:v>-7.45E-3</c:v>
                </c:pt>
                <c:pt idx="7313">
                  <c:v>-7.4200000000000004E-3</c:v>
                </c:pt>
                <c:pt idx="7314">
                  <c:v>-7.4000000000000003E-3</c:v>
                </c:pt>
                <c:pt idx="7315">
                  <c:v>-7.3800000000000003E-3</c:v>
                </c:pt>
                <c:pt idx="7316">
                  <c:v>-7.3600000000000002E-3</c:v>
                </c:pt>
                <c:pt idx="7317">
                  <c:v>-7.3299999999999997E-3</c:v>
                </c:pt>
                <c:pt idx="7318">
                  <c:v>-7.3200000000000001E-3</c:v>
                </c:pt>
                <c:pt idx="7319">
                  <c:v>-7.2899999999999996E-3</c:v>
                </c:pt>
                <c:pt idx="7320">
                  <c:v>-7.26E-3</c:v>
                </c:pt>
                <c:pt idx="7321">
                  <c:v>-7.2500000000000004E-3</c:v>
                </c:pt>
                <c:pt idx="7322">
                  <c:v>-7.2199999999999999E-3</c:v>
                </c:pt>
                <c:pt idx="7323">
                  <c:v>-7.1999999999999998E-3</c:v>
                </c:pt>
                <c:pt idx="7324">
                  <c:v>-7.1799999999999998E-3</c:v>
                </c:pt>
                <c:pt idx="7325">
                  <c:v>-7.1599999999999997E-3</c:v>
                </c:pt>
                <c:pt idx="7326">
                  <c:v>-7.1199999999999996E-3</c:v>
                </c:pt>
                <c:pt idx="7327">
                  <c:v>-7.1199999999999996E-3</c:v>
                </c:pt>
                <c:pt idx="7328">
                  <c:v>-7.0899999999999999E-3</c:v>
                </c:pt>
                <c:pt idx="7329">
                  <c:v>-7.0699999999999999E-3</c:v>
                </c:pt>
                <c:pt idx="7330">
                  <c:v>-7.0400000000000003E-3</c:v>
                </c:pt>
                <c:pt idx="7331">
                  <c:v>-7.0299999999999998E-3</c:v>
                </c:pt>
                <c:pt idx="7332">
                  <c:v>-7.0000000000000001E-3</c:v>
                </c:pt>
                <c:pt idx="7333">
                  <c:v>-6.9899999999999997E-3</c:v>
                </c:pt>
                <c:pt idx="7334">
                  <c:v>-6.9699999999999996E-3</c:v>
                </c:pt>
                <c:pt idx="7335">
                  <c:v>-6.9499999999999996E-3</c:v>
                </c:pt>
                <c:pt idx="7336">
                  <c:v>-6.9300000000000004E-3</c:v>
                </c:pt>
                <c:pt idx="7337">
                  <c:v>-6.9199999999999999E-3</c:v>
                </c:pt>
                <c:pt idx="7338">
                  <c:v>-6.8900000000000003E-3</c:v>
                </c:pt>
                <c:pt idx="7339">
                  <c:v>-6.8799999999999998E-3</c:v>
                </c:pt>
                <c:pt idx="7340">
                  <c:v>-6.8700000000000002E-3</c:v>
                </c:pt>
                <c:pt idx="7341">
                  <c:v>-6.8399999999999997E-3</c:v>
                </c:pt>
                <c:pt idx="7342">
                  <c:v>-6.8199999999999997E-3</c:v>
                </c:pt>
                <c:pt idx="7343">
                  <c:v>-6.7999999999999996E-3</c:v>
                </c:pt>
                <c:pt idx="7344">
                  <c:v>-6.7799999999999996E-3</c:v>
                </c:pt>
                <c:pt idx="7345">
                  <c:v>-6.7600000000000004E-3</c:v>
                </c:pt>
                <c:pt idx="7346">
                  <c:v>-6.7400000000000003E-3</c:v>
                </c:pt>
                <c:pt idx="7347">
                  <c:v>-6.7200000000000003E-3</c:v>
                </c:pt>
                <c:pt idx="7348">
                  <c:v>-6.7000000000000002E-3</c:v>
                </c:pt>
                <c:pt idx="7349">
                  <c:v>-6.6800000000000002E-3</c:v>
                </c:pt>
                <c:pt idx="7350">
                  <c:v>-6.6699999999999997E-3</c:v>
                </c:pt>
                <c:pt idx="7351">
                  <c:v>-6.6400000000000001E-3</c:v>
                </c:pt>
                <c:pt idx="7352">
                  <c:v>-6.62E-3</c:v>
                </c:pt>
                <c:pt idx="7353">
                  <c:v>-6.6100000000000004E-3</c:v>
                </c:pt>
                <c:pt idx="7354">
                  <c:v>-6.5799999999999999E-3</c:v>
                </c:pt>
                <c:pt idx="7355">
                  <c:v>-6.5700000000000003E-3</c:v>
                </c:pt>
                <c:pt idx="7356">
                  <c:v>-6.5399999999999998E-3</c:v>
                </c:pt>
                <c:pt idx="7357">
                  <c:v>-6.5300000000000002E-3</c:v>
                </c:pt>
                <c:pt idx="7358">
                  <c:v>-6.4900000000000001E-3</c:v>
                </c:pt>
                <c:pt idx="7359">
                  <c:v>-6.4700000000000001E-3</c:v>
                </c:pt>
                <c:pt idx="7360">
                  <c:v>-6.45E-3</c:v>
                </c:pt>
                <c:pt idx="7361">
                  <c:v>-6.4200000000000004E-3</c:v>
                </c:pt>
                <c:pt idx="7362">
                  <c:v>-6.3899999999999998E-3</c:v>
                </c:pt>
                <c:pt idx="7363">
                  <c:v>-6.3800000000000003E-3</c:v>
                </c:pt>
                <c:pt idx="7364">
                  <c:v>-6.3499999999999997E-3</c:v>
                </c:pt>
                <c:pt idx="7365">
                  <c:v>-6.3400000000000001E-3</c:v>
                </c:pt>
                <c:pt idx="7366">
                  <c:v>-6.3200000000000001E-3</c:v>
                </c:pt>
                <c:pt idx="7367">
                  <c:v>-6.2899999999999996E-3</c:v>
                </c:pt>
                <c:pt idx="7368">
                  <c:v>-6.2599999999999999E-3</c:v>
                </c:pt>
                <c:pt idx="7369">
                  <c:v>-6.2500000000000003E-3</c:v>
                </c:pt>
                <c:pt idx="7370">
                  <c:v>-6.2199999999999998E-3</c:v>
                </c:pt>
                <c:pt idx="7371">
                  <c:v>-6.2100000000000002E-3</c:v>
                </c:pt>
                <c:pt idx="7372">
                  <c:v>-6.1799999999999997E-3</c:v>
                </c:pt>
                <c:pt idx="7373">
                  <c:v>-6.1700000000000001E-3</c:v>
                </c:pt>
                <c:pt idx="7374">
                  <c:v>-6.13E-3</c:v>
                </c:pt>
                <c:pt idx="7375">
                  <c:v>-6.1199999999999996E-3</c:v>
                </c:pt>
                <c:pt idx="7376">
                  <c:v>-6.0899999999999999E-3</c:v>
                </c:pt>
                <c:pt idx="7377">
                  <c:v>-6.0699999999999999E-3</c:v>
                </c:pt>
                <c:pt idx="7378">
                  <c:v>-6.0400000000000002E-3</c:v>
                </c:pt>
                <c:pt idx="7379">
                  <c:v>-6.0299999999999998E-3</c:v>
                </c:pt>
                <c:pt idx="7380">
                  <c:v>-6.0000000000000001E-3</c:v>
                </c:pt>
                <c:pt idx="7381">
                  <c:v>-5.9899999999999997E-3</c:v>
                </c:pt>
                <c:pt idx="7382">
                  <c:v>-5.9699999999999996E-3</c:v>
                </c:pt>
                <c:pt idx="7383">
                  <c:v>-5.9500000000000004E-3</c:v>
                </c:pt>
                <c:pt idx="7384">
                  <c:v>-5.9199999999999999E-3</c:v>
                </c:pt>
                <c:pt idx="7385">
                  <c:v>-5.9100000000000003E-3</c:v>
                </c:pt>
                <c:pt idx="7386">
                  <c:v>-5.8799999999999998E-3</c:v>
                </c:pt>
                <c:pt idx="7387">
                  <c:v>-5.8700000000000002E-3</c:v>
                </c:pt>
                <c:pt idx="7388">
                  <c:v>-5.8500000000000002E-3</c:v>
                </c:pt>
                <c:pt idx="7389">
                  <c:v>-5.8300000000000001E-3</c:v>
                </c:pt>
                <c:pt idx="7390">
                  <c:v>-5.7999999999999996E-3</c:v>
                </c:pt>
                <c:pt idx="7391">
                  <c:v>-5.79E-3</c:v>
                </c:pt>
                <c:pt idx="7392">
                  <c:v>-5.7600000000000004E-3</c:v>
                </c:pt>
                <c:pt idx="7393">
                  <c:v>-5.7400000000000003E-3</c:v>
                </c:pt>
                <c:pt idx="7394">
                  <c:v>-5.7099999999999998E-3</c:v>
                </c:pt>
                <c:pt idx="7395">
                  <c:v>-5.7000000000000002E-3</c:v>
                </c:pt>
                <c:pt idx="7396">
                  <c:v>-5.6699999999999997E-3</c:v>
                </c:pt>
                <c:pt idx="7397">
                  <c:v>-5.6600000000000001E-3</c:v>
                </c:pt>
                <c:pt idx="7398">
                  <c:v>-5.64E-3</c:v>
                </c:pt>
                <c:pt idx="7399">
                  <c:v>-5.62E-3</c:v>
                </c:pt>
                <c:pt idx="7400">
                  <c:v>-5.5900000000000004E-3</c:v>
                </c:pt>
                <c:pt idx="7401">
                  <c:v>-5.5799999999999999E-3</c:v>
                </c:pt>
                <c:pt idx="7402">
                  <c:v>-5.5500000000000002E-3</c:v>
                </c:pt>
                <c:pt idx="7403">
                  <c:v>-5.5399999999999998E-3</c:v>
                </c:pt>
                <c:pt idx="7404">
                  <c:v>-5.5100000000000001E-3</c:v>
                </c:pt>
                <c:pt idx="7405">
                  <c:v>-5.4999999999999997E-3</c:v>
                </c:pt>
                <c:pt idx="7406">
                  <c:v>-5.4599999999999996E-3</c:v>
                </c:pt>
                <c:pt idx="7407">
                  <c:v>-5.45E-3</c:v>
                </c:pt>
                <c:pt idx="7408">
                  <c:v>-5.4200000000000003E-3</c:v>
                </c:pt>
                <c:pt idx="7409">
                  <c:v>-5.4099999999999999E-3</c:v>
                </c:pt>
                <c:pt idx="7410">
                  <c:v>-5.3699999999999998E-3</c:v>
                </c:pt>
                <c:pt idx="7411">
                  <c:v>-5.3499999999999997E-3</c:v>
                </c:pt>
                <c:pt idx="7412">
                  <c:v>-5.3299999999999997E-3</c:v>
                </c:pt>
                <c:pt idx="7413">
                  <c:v>-5.3099999999999996E-3</c:v>
                </c:pt>
                <c:pt idx="7414">
                  <c:v>-5.3E-3</c:v>
                </c:pt>
                <c:pt idx="7415">
                  <c:v>-5.2700000000000004E-3</c:v>
                </c:pt>
                <c:pt idx="7416">
                  <c:v>-5.2500000000000003E-3</c:v>
                </c:pt>
                <c:pt idx="7417">
                  <c:v>-5.2399999999999999E-3</c:v>
                </c:pt>
                <c:pt idx="7418">
                  <c:v>-5.2100000000000002E-3</c:v>
                </c:pt>
                <c:pt idx="7419">
                  <c:v>-5.1999999999999998E-3</c:v>
                </c:pt>
                <c:pt idx="7420">
                  <c:v>-5.1700000000000001E-3</c:v>
                </c:pt>
                <c:pt idx="7421">
                  <c:v>-5.1599999999999997E-3</c:v>
                </c:pt>
                <c:pt idx="7422">
                  <c:v>-5.1200000000000004E-3</c:v>
                </c:pt>
                <c:pt idx="7423">
                  <c:v>-5.1000000000000004E-3</c:v>
                </c:pt>
                <c:pt idx="7424">
                  <c:v>-5.0800000000000003E-3</c:v>
                </c:pt>
                <c:pt idx="7425">
                  <c:v>-5.0600000000000003E-3</c:v>
                </c:pt>
                <c:pt idx="7426">
                  <c:v>-5.0200000000000002E-3</c:v>
                </c:pt>
                <c:pt idx="7427">
                  <c:v>-5.0099999999999997E-3</c:v>
                </c:pt>
                <c:pt idx="7428">
                  <c:v>-4.9800000000000001E-3</c:v>
                </c:pt>
                <c:pt idx="7429">
                  <c:v>-4.9699999999999996E-3</c:v>
                </c:pt>
                <c:pt idx="7430">
                  <c:v>-4.96E-3</c:v>
                </c:pt>
                <c:pt idx="7431">
                  <c:v>-4.9300000000000004E-3</c:v>
                </c:pt>
                <c:pt idx="7432">
                  <c:v>-4.9100000000000003E-3</c:v>
                </c:pt>
                <c:pt idx="7433">
                  <c:v>-4.8900000000000002E-3</c:v>
                </c:pt>
                <c:pt idx="7434">
                  <c:v>-4.8700000000000002E-3</c:v>
                </c:pt>
                <c:pt idx="7435">
                  <c:v>-4.8500000000000001E-3</c:v>
                </c:pt>
                <c:pt idx="7436">
                  <c:v>-4.8300000000000001E-3</c:v>
                </c:pt>
                <c:pt idx="7437">
                  <c:v>-4.81E-3</c:v>
                </c:pt>
                <c:pt idx="7438">
                  <c:v>-4.7699999999999999E-3</c:v>
                </c:pt>
                <c:pt idx="7439">
                  <c:v>-4.7600000000000003E-3</c:v>
                </c:pt>
                <c:pt idx="7440">
                  <c:v>-4.7299999999999998E-3</c:v>
                </c:pt>
                <c:pt idx="7441">
                  <c:v>-4.7200000000000002E-3</c:v>
                </c:pt>
                <c:pt idx="7442">
                  <c:v>-4.6800000000000001E-3</c:v>
                </c:pt>
                <c:pt idx="7443">
                  <c:v>-4.6699999999999997E-3</c:v>
                </c:pt>
                <c:pt idx="7444">
                  <c:v>-4.64E-3</c:v>
                </c:pt>
                <c:pt idx="7445">
                  <c:v>-4.6299999999999996E-3</c:v>
                </c:pt>
                <c:pt idx="7446">
                  <c:v>-4.62E-3</c:v>
                </c:pt>
                <c:pt idx="7447">
                  <c:v>-4.5900000000000003E-3</c:v>
                </c:pt>
                <c:pt idx="7448">
                  <c:v>-4.5599999999999998E-3</c:v>
                </c:pt>
                <c:pt idx="7449">
                  <c:v>-4.5500000000000002E-3</c:v>
                </c:pt>
                <c:pt idx="7450">
                  <c:v>-4.5199999999999997E-3</c:v>
                </c:pt>
                <c:pt idx="7451">
                  <c:v>-4.5100000000000001E-3</c:v>
                </c:pt>
                <c:pt idx="7452">
                  <c:v>-4.4799999999999996E-3</c:v>
                </c:pt>
                <c:pt idx="7453">
                  <c:v>-4.47E-3</c:v>
                </c:pt>
                <c:pt idx="7454">
                  <c:v>-4.4299999999999999E-3</c:v>
                </c:pt>
                <c:pt idx="7455">
                  <c:v>-4.4299999999999999E-3</c:v>
                </c:pt>
                <c:pt idx="7456">
                  <c:v>-4.4099999999999999E-3</c:v>
                </c:pt>
                <c:pt idx="7457">
                  <c:v>-4.3800000000000002E-3</c:v>
                </c:pt>
                <c:pt idx="7458">
                  <c:v>-4.3499999999999997E-3</c:v>
                </c:pt>
                <c:pt idx="7459">
                  <c:v>-4.3400000000000001E-3</c:v>
                </c:pt>
                <c:pt idx="7460">
                  <c:v>-4.3099999999999996E-3</c:v>
                </c:pt>
                <c:pt idx="7461">
                  <c:v>-4.3E-3</c:v>
                </c:pt>
                <c:pt idx="7462">
                  <c:v>-4.2900000000000004E-3</c:v>
                </c:pt>
                <c:pt idx="7463">
                  <c:v>-4.2599999999999999E-3</c:v>
                </c:pt>
                <c:pt idx="7464">
                  <c:v>-4.2500000000000003E-3</c:v>
                </c:pt>
                <c:pt idx="7465">
                  <c:v>-4.2300000000000003E-3</c:v>
                </c:pt>
                <c:pt idx="7466">
                  <c:v>-4.2100000000000002E-3</c:v>
                </c:pt>
                <c:pt idx="7467">
                  <c:v>-4.1900000000000001E-3</c:v>
                </c:pt>
                <c:pt idx="7468">
                  <c:v>-4.1700000000000001E-3</c:v>
                </c:pt>
                <c:pt idx="7469">
                  <c:v>-4.15E-3</c:v>
                </c:pt>
                <c:pt idx="7470">
                  <c:v>-4.1200000000000004E-3</c:v>
                </c:pt>
                <c:pt idx="7471">
                  <c:v>-4.1200000000000004E-3</c:v>
                </c:pt>
                <c:pt idx="7472">
                  <c:v>-4.0899999999999999E-3</c:v>
                </c:pt>
                <c:pt idx="7473">
                  <c:v>-4.0800000000000003E-3</c:v>
                </c:pt>
                <c:pt idx="7474">
                  <c:v>-4.0499999999999998E-3</c:v>
                </c:pt>
                <c:pt idx="7475">
                  <c:v>-4.0400000000000002E-3</c:v>
                </c:pt>
                <c:pt idx="7476">
                  <c:v>-4.0099999999999997E-3</c:v>
                </c:pt>
                <c:pt idx="7477">
                  <c:v>-4.0000000000000001E-3</c:v>
                </c:pt>
                <c:pt idx="7478">
                  <c:v>-3.98E-3</c:v>
                </c:pt>
                <c:pt idx="7479">
                  <c:v>-3.96E-3</c:v>
                </c:pt>
                <c:pt idx="7480">
                  <c:v>-3.9300000000000003E-3</c:v>
                </c:pt>
                <c:pt idx="7481">
                  <c:v>-3.9300000000000003E-3</c:v>
                </c:pt>
                <c:pt idx="7482">
                  <c:v>-3.8999999999999998E-3</c:v>
                </c:pt>
                <c:pt idx="7483">
                  <c:v>-3.8899999999999998E-3</c:v>
                </c:pt>
                <c:pt idx="7484">
                  <c:v>-3.8700000000000002E-3</c:v>
                </c:pt>
                <c:pt idx="7485">
                  <c:v>-3.8500000000000001E-3</c:v>
                </c:pt>
                <c:pt idx="7486">
                  <c:v>-3.81E-3</c:v>
                </c:pt>
                <c:pt idx="7487">
                  <c:v>-3.8E-3</c:v>
                </c:pt>
                <c:pt idx="7488">
                  <c:v>-3.7699999999999999E-3</c:v>
                </c:pt>
                <c:pt idx="7489">
                  <c:v>-3.7599999999999999E-3</c:v>
                </c:pt>
                <c:pt idx="7490">
                  <c:v>-3.7200000000000002E-3</c:v>
                </c:pt>
                <c:pt idx="7491">
                  <c:v>-3.7100000000000002E-3</c:v>
                </c:pt>
                <c:pt idx="7492">
                  <c:v>-3.6800000000000001E-3</c:v>
                </c:pt>
                <c:pt idx="7493">
                  <c:v>-3.6700000000000001E-3</c:v>
                </c:pt>
                <c:pt idx="7494">
                  <c:v>-3.65E-3</c:v>
                </c:pt>
                <c:pt idx="7495">
                  <c:v>-3.63E-3</c:v>
                </c:pt>
                <c:pt idx="7496">
                  <c:v>-3.5999999999999999E-3</c:v>
                </c:pt>
                <c:pt idx="7497">
                  <c:v>-3.5899999999999999E-3</c:v>
                </c:pt>
                <c:pt idx="7498">
                  <c:v>-3.5599999999999998E-3</c:v>
                </c:pt>
                <c:pt idx="7499">
                  <c:v>-3.5500000000000002E-3</c:v>
                </c:pt>
                <c:pt idx="7500">
                  <c:v>-3.5200000000000001E-3</c:v>
                </c:pt>
                <c:pt idx="7501">
                  <c:v>-3.5100000000000001E-3</c:v>
                </c:pt>
                <c:pt idx="7502">
                  <c:v>-3.47E-3</c:v>
                </c:pt>
                <c:pt idx="7503">
                  <c:v>-3.46E-3</c:v>
                </c:pt>
                <c:pt idx="7504">
                  <c:v>-3.4299999999999999E-3</c:v>
                </c:pt>
                <c:pt idx="7505">
                  <c:v>-3.3999999999999998E-3</c:v>
                </c:pt>
                <c:pt idx="7506">
                  <c:v>-3.3800000000000002E-3</c:v>
                </c:pt>
                <c:pt idx="7507">
                  <c:v>-3.3600000000000001E-3</c:v>
                </c:pt>
                <c:pt idx="7508">
                  <c:v>-3.3300000000000001E-3</c:v>
                </c:pt>
                <c:pt idx="7509">
                  <c:v>-3.31E-3</c:v>
                </c:pt>
                <c:pt idx="7510">
                  <c:v>-3.3E-3</c:v>
                </c:pt>
                <c:pt idx="7511">
                  <c:v>-3.2699999999999999E-3</c:v>
                </c:pt>
                <c:pt idx="7512">
                  <c:v>-3.2499999999999999E-3</c:v>
                </c:pt>
                <c:pt idx="7513">
                  <c:v>-3.2299999999999998E-3</c:v>
                </c:pt>
                <c:pt idx="7514">
                  <c:v>-3.2100000000000002E-3</c:v>
                </c:pt>
                <c:pt idx="7515">
                  <c:v>-3.1800000000000001E-3</c:v>
                </c:pt>
                <c:pt idx="7516">
                  <c:v>-3.1700000000000001E-3</c:v>
                </c:pt>
                <c:pt idx="7517">
                  <c:v>-3.14E-3</c:v>
                </c:pt>
                <c:pt idx="7518">
                  <c:v>-3.0999999999999999E-3</c:v>
                </c:pt>
                <c:pt idx="7519">
                  <c:v>-3.0899999999999999E-3</c:v>
                </c:pt>
                <c:pt idx="7520">
                  <c:v>-3.0599999999999998E-3</c:v>
                </c:pt>
                <c:pt idx="7521">
                  <c:v>-3.0500000000000002E-3</c:v>
                </c:pt>
                <c:pt idx="7522">
                  <c:v>-3.0100000000000001E-3</c:v>
                </c:pt>
                <c:pt idx="7523">
                  <c:v>-3.0000000000000001E-3</c:v>
                </c:pt>
                <c:pt idx="7524">
                  <c:v>-2.97E-3</c:v>
                </c:pt>
                <c:pt idx="7525">
                  <c:v>-2.96E-3</c:v>
                </c:pt>
                <c:pt idx="7526">
                  <c:v>-2.9399999999999999E-3</c:v>
                </c:pt>
                <c:pt idx="7527">
                  <c:v>-2.9199999999999999E-3</c:v>
                </c:pt>
                <c:pt idx="7528">
                  <c:v>-2.8900000000000002E-3</c:v>
                </c:pt>
                <c:pt idx="7529">
                  <c:v>-2.8900000000000002E-3</c:v>
                </c:pt>
                <c:pt idx="7530">
                  <c:v>-2.8500000000000001E-3</c:v>
                </c:pt>
                <c:pt idx="7531">
                  <c:v>-2.8500000000000001E-3</c:v>
                </c:pt>
                <c:pt idx="7532">
                  <c:v>-2.82E-3</c:v>
                </c:pt>
                <c:pt idx="7533">
                  <c:v>-2.81E-3</c:v>
                </c:pt>
                <c:pt idx="7534">
                  <c:v>-2.7699999999999999E-3</c:v>
                </c:pt>
                <c:pt idx="7535">
                  <c:v>-2.7699999999999999E-3</c:v>
                </c:pt>
                <c:pt idx="7536">
                  <c:v>-2.7499999999999998E-3</c:v>
                </c:pt>
                <c:pt idx="7537">
                  <c:v>-2.7200000000000002E-3</c:v>
                </c:pt>
                <c:pt idx="7538">
                  <c:v>-2.6900000000000001E-3</c:v>
                </c:pt>
                <c:pt idx="7539">
                  <c:v>-2.6900000000000001E-3</c:v>
                </c:pt>
                <c:pt idx="7540">
                  <c:v>-2.6700000000000001E-3</c:v>
                </c:pt>
                <c:pt idx="7541">
                  <c:v>-2.65E-3</c:v>
                </c:pt>
                <c:pt idx="7542">
                  <c:v>-2.64E-3</c:v>
                </c:pt>
                <c:pt idx="7543">
                  <c:v>-2.63E-3</c:v>
                </c:pt>
                <c:pt idx="7544">
                  <c:v>-2.5999999999999999E-3</c:v>
                </c:pt>
                <c:pt idx="7545">
                  <c:v>-2.5899999999999999E-3</c:v>
                </c:pt>
                <c:pt idx="7546">
                  <c:v>-2.5600000000000002E-3</c:v>
                </c:pt>
                <c:pt idx="7547">
                  <c:v>-2.5500000000000002E-3</c:v>
                </c:pt>
                <c:pt idx="7548">
                  <c:v>-2.5300000000000001E-3</c:v>
                </c:pt>
                <c:pt idx="7549">
                  <c:v>-2.5200000000000001E-3</c:v>
                </c:pt>
                <c:pt idx="7550">
                  <c:v>-2.48E-3</c:v>
                </c:pt>
                <c:pt idx="7551">
                  <c:v>-2.47E-3</c:v>
                </c:pt>
                <c:pt idx="7552">
                  <c:v>-2.4599999999999999E-3</c:v>
                </c:pt>
                <c:pt idx="7553">
                  <c:v>-2.4299999999999999E-3</c:v>
                </c:pt>
                <c:pt idx="7554">
                  <c:v>-2.3999999999999998E-3</c:v>
                </c:pt>
                <c:pt idx="7555">
                  <c:v>-2.3900000000000002E-3</c:v>
                </c:pt>
                <c:pt idx="7556">
                  <c:v>-2.3600000000000001E-3</c:v>
                </c:pt>
                <c:pt idx="7557">
                  <c:v>-2.3500000000000001E-3</c:v>
                </c:pt>
                <c:pt idx="7558">
                  <c:v>-2.3400000000000001E-3</c:v>
                </c:pt>
                <c:pt idx="7559">
                  <c:v>-2.31E-3</c:v>
                </c:pt>
                <c:pt idx="7560">
                  <c:v>-2.2799999999999999E-3</c:v>
                </c:pt>
                <c:pt idx="7561">
                  <c:v>-2.2699999999999999E-3</c:v>
                </c:pt>
                <c:pt idx="7562">
                  <c:v>-2.2399999999999998E-3</c:v>
                </c:pt>
                <c:pt idx="7563">
                  <c:v>-2.2300000000000002E-3</c:v>
                </c:pt>
                <c:pt idx="7564">
                  <c:v>-2.2200000000000002E-3</c:v>
                </c:pt>
                <c:pt idx="7565">
                  <c:v>-2.1900000000000001E-3</c:v>
                </c:pt>
                <c:pt idx="7566">
                  <c:v>-2.15E-3</c:v>
                </c:pt>
                <c:pt idx="7567">
                  <c:v>-2.14E-3</c:v>
                </c:pt>
                <c:pt idx="7568">
                  <c:v>-2.1099999999999999E-3</c:v>
                </c:pt>
                <c:pt idx="7569">
                  <c:v>-2.0999999999999999E-3</c:v>
                </c:pt>
                <c:pt idx="7570">
                  <c:v>-2.0600000000000002E-3</c:v>
                </c:pt>
                <c:pt idx="7571">
                  <c:v>-2.0500000000000002E-3</c:v>
                </c:pt>
                <c:pt idx="7572">
                  <c:v>-2.0200000000000001E-3</c:v>
                </c:pt>
                <c:pt idx="7573">
                  <c:v>-2.0100000000000001E-3</c:v>
                </c:pt>
                <c:pt idx="7574">
                  <c:v>-1.99E-3</c:v>
                </c:pt>
                <c:pt idx="7575">
                  <c:v>-1.97E-3</c:v>
                </c:pt>
                <c:pt idx="7576">
                  <c:v>-1.9400000000000001E-3</c:v>
                </c:pt>
                <c:pt idx="7577">
                  <c:v>-1.9300000000000001E-3</c:v>
                </c:pt>
                <c:pt idx="7578">
                  <c:v>-1.9E-3</c:v>
                </c:pt>
                <c:pt idx="7579">
                  <c:v>-1.89E-3</c:v>
                </c:pt>
                <c:pt idx="7580">
                  <c:v>-1.8600000000000001E-3</c:v>
                </c:pt>
                <c:pt idx="7581">
                  <c:v>-1.8500000000000001E-3</c:v>
                </c:pt>
                <c:pt idx="7582">
                  <c:v>-1.81E-3</c:v>
                </c:pt>
                <c:pt idx="7583">
                  <c:v>-1.81E-3</c:v>
                </c:pt>
                <c:pt idx="7584">
                  <c:v>-1.7799999999999999E-3</c:v>
                </c:pt>
                <c:pt idx="7585">
                  <c:v>-1.7600000000000001E-3</c:v>
                </c:pt>
                <c:pt idx="7586">
                  <c:v>-1.73E-3</c:v>
                </c:pt>
                <c:pt idx="7587">
                  <c:v>-1.72E-3</c:v>
                </c:pt>
                <c:pt idx="7588">
                  <c:v>-1.6900000000000001E-3</c:v>
                </c:pt>
                <c:pt idx="7589">
                  <c:v>-1.6800000000000001E-3</c:v>
                </c:pt>
                <c:pt idx="7590">
                  <c:v>-1.67E-3</c:v>
                </c:pt>
                <c:pt idx="7591">
                  <c:v>-1.64E-3</c:v>
                </c:pt>
                <c:pt idx="7592">
                  <c:v>-1.6100000000000001E-3</c:v>
                </c:pt>
                <c:pt idx="7593">
                  <c:v>-1.6100000000000001E-3</c:v>
                </c:pt>
                <c:pt idx="7594">
                  <c:v>-1.5900000000000001E-3</c:v>
                </c:pt>
                <c:pt idx="7595">
                  <c:v>-1.57E-3</c:v>
                </c:pt>
                <c:pt idx="7596">
                  <c:v>-1.5499999999999999E-3</c:v>
                </c:pt>
                <c:pt idx="7597">
                  <c:v>-1.5299999999999999E-3</c:v>
                </c:pt>
                <c:pt idx="7598">
                  <c:v>-1.49E-3</c:v>
                </c:pt>
                <c:pt idx="7599">
                  <c:v>-1.48E-3</c:v>
                </c:pt>
                <c:pt idx="7600">
                  <c:v>-1.4499999999999999E-3</c:v>
                </c:pt>
                <c:pt idx="7601">
                  <c:v>-1.4400000000000001E-3</c:v>
                </c:pt>
                <c:pt idx="7602">
                  <c:v>-1.41E-3</c:v>
                </c:pt>
                <c:pt idx="7603">
                  <c:v>-1.4E-3</c:v>
                </c:pt>
                <c:pt idx="7604">
                  <c:v>-1.3799999999999999E-3</c:v>
                </c:pt>
                <c:pt idx="7605">
                  <c:v>-1.3600000000000001E-3</c:v>
                </c:pt>
                <c:pt idx="7606">
                  <c:v>-1.3500000000000001E-3</c:v>
                </c:pt>
                <c:pt idx="7607">
                  <c:v>-1.32E-3</c:v>
                </c:pt>
                <c:pt idx="7608">
                  <c:v>-1.2999999999999999E-3</c:v>
                </c:pt>
                <c:pt idx="7609">
                  <c:v>-1.2999999999999999E-3</c:v>
                </c:pt>
                <c:pt idx="7610">
                  <c:v>-1.2700000000000001E-3</c:v>
                </c:pt>
                <c:pt idx="7611">
                  <c:v>-1.2600000000000001E-3</c:v>
                </c:pt>
                <c:pt idx="7612">
                  <c:v>-1.23E-3</c:v>
                </c:pt>
                <c:pt idx="7613">
                  <c:v>-1.2199999999999999E-3</c:v>
                </c:pt>
                <c:pt idx="7614">
                  <c:v>-1.1800000000000001E-3</c:v>
                </c:pt>
                <c:pt idx="7615">
                  <c:v>-1.16E-3</c:v>
                </c:pt>
                <c:pt idx="7616">
                  <c:v>-1.15E-3</c:v>
                </c:pt>
                <c:pt idx="7617">
                  <c:v>-1.1299999999999999E-3</c:v>
                </c:pt>
                <c:pt idx="7618">
                  <c:v>-1.1000000000000001E-3</c:v>
                </c:pt>
                <c:pt idx="7619">
                  <c:v>-1.09E-3</c:v>
                </c:pt>
                <c:pt idx="7620">
                  <c:v>-1.06E-3</c:v>
                </c:pt>
                <c:pt idx="7621">
                  <c:v>-1.0499999999999999E-3</c:v>
                </c:pt>
                <c:pt idx="7622">
                  <c:v>-1.0300000000000001E-3</c:v>
                </c:pt>
                <c:pt idx="7623">
                  <c:v>-1.01E-3</c:v>
                </c:pt>
                <c:pt idx="7624">
                  <c:v>-9.7999999999999997E-4</c:v>
                </c:pt>
                <c:pt idx="7625">
                  <c:v>-9.7999999999999997E-4</c:v>
                </c:pt>
                <c:pt idx="7626">
                  <c:v>-9.5E-4</c:v>
                </c:pt>
                <c:pt idx="7627">
                  <c:v>-9.3999999999999997E-4</c:v>
                </c:pt>
                <c:pt idx="7628">
                  <c:v>-9.1E-4</c:v>
                </c:pt>
                <c:pt idx="7629">
                  <c:v>-8.9999999999999998E-4</c:v>
                </c:pt>
                <c:pt idx="7630">
                  <c:v>-8.5999999999999998E-4</c:v>
                </c:pt>
                <c:pt idx="7631">
                  <c:v>-8.4999999999999995E-4</c:v>
                </c:pt>
                <c:pt idx="7632">
                  <c:v>-8.1999999999999998E-4</c:v>
                </c:pt>
                <c:pt idx="7633">
                  <c:v>-8.0000000000000004E-4</c:v>
                </c:pt>
                <c:pt idx="7634">
                  <c:v>-7.6999999999999996E-4</c:v>
                </c:pt>
                <c:pt idx="7635">
                  <c:v>-7.6000000000000004E-4</c:v>
                </c:pt>
                <c:pt idx="7636">
                  <c:v>-7.2999999999999996E-4</c:v>
                </c:pt>
                <c:pt idx="7637">
                  <c:v>-7.2000000000000005E-4</c:v>
                </c:pt>
                <c:pt idx="7638">
                  <c:v>-6.9999999999999999E-4</c:v>
                </c:pt>
                <c:pt idx="7639">
                  <c:v>-6.8000000000000005E-4</c:v>
                </c:pt>
                <c:pt idx="7640">
                  <c:v>-6.4999999999999997E-4</c:v>
                </c:pt>
                <c:pt idx="7641">
                  <c:v>-6.4000000000000005E-4</c:v>
                </c:pt>
                <c:pt idx="7642">
                  <c:v>-6.0999999999999997E-4</c:v>
                </c:pt>
                <c:pt idx="7643">
                  <c:v>-5.9999999999999995E-4</c:v>
                </c:pt>
                <c:pt idx="7644">
                  <c:v>-5.6999999999999998E-4</c:v>
                </c:pt>
                <c:pt idx="7645">
                  <c:v>-5.5999999999999995E-4</c:v>
                </c:pt>
                <c:pt idx="7646">
                  <c:v>-5.1999999999999995E-4</c:v>
                </c:pt>
                <c:pt idx="7647">
                  <c:v>-5.1000000000000004E-4</c:v>
                </c:pt>
                <c:pt idx="7648">
                  <c:v>-4.8000000000000001E-4</c:v>
                </c:pt>
                <c:pt idx="7649">
                  <c:v>-4.4999999999999999E-4</c:v>
                </c:pt>
                <c:pt idx="7650">
                  <c:v>-4.2999999999999999E-4</c:v>
                </c:pt>
                <c:pt idx="7651">
                  <c:v>-4.0999999999999999E-4</c:v>
                </c:pt>
                <c:pt idx="7652">
                  <c:v>-3.8999999999999999E-4</c:v>
                </c:pt>
                <c:pt idx="7653">
                  <c:v>-3.6999999999999999E-4</c:v>
                </c:pt>
                <c:pt idx="7654">
                  <c:v>-3.6000000000000002E-4</c:v>
                </c:pt>
                <c:pt idx="7655">
                  <c:v>-3.3E-4</c:v>
                </c:pt>
                <c:pt idx="7656">
                  <c:v>-3.1E-4</c:v>
                </c:pt>
                <c:pt idx="7657">
                  <c:v>-3.1E-4</c:v>
                </c:pt>
                <c:pt idx="7658">
                  <c:v>-2.7999999999999998E-4</c:v>
                </c:pt>
                <c:pt idx="7659">
                  <c:v>-2.7E-4</c:v>
                </c:pt>
                <c:pt idx="7660">
                  <c:v>-2.4000000000000001E-4</c:v>
                </c:pt>
                <c:pt idx="7661">
                  <c:v>-2.3000000000000001E-4</c:v>
                </c:pt>
                <c:pt idx="7662">
                  <c:v>-1.9000000000000001E-4</c:v>
                </c:pt>
                <c:pt idx="7663">
                  <c:v>-1.8000000000000001E-4</c:v>
                </c:pt>
                <c:pt idx="7664">
                  <c:v>-1.4999999999999999E-4</c:v>
                </c:pt>
                <c:pt idx="7665">
                  <c:v>-1.3999999999999999E-4</c:v>
                </c:pt>
                <c:pt idx="7666">
                  <c:v>-1.1E-4</c:v>
                </c:pt>
                <c:pt idx="7667">
                  <c:v>-1E-4</c:v>
                </c:pt>
                <c:pt idx="7668">
                  <c:v>-6.9999999999999994E-5</c:v>
                </c:pt>
                <c:pt idx="7669">
                  <c:v>-6.0000000000000002E-5</c:v>
                </c:pt>
                <c:pt idx="7670">
                  <c:v>-4.0000000000000003E-5</c:v>
                </c:pt>
                <c:pt idx="7671">
                  <c:v>-2.0000000000000002E-5</c:v>
                </c:pt>
                <c:pt idx="7672">
                  <c:v>1.0000000000000001E-5</c:v>
                </c:pt>
                <c:pt idx="7673">
                  <c:v>2.0000000000000002E-5</c:v>
                </c:pt>
                <c:pt idx="7674">
                  <c:v>5.0000000000000002E-5</c:v>
                </c:pt>
                <c:pt idx="7675">
                  <c:v>6.0000000000000002E-5</c:v>
                </c:pt>
                <c:pt idx="7676">
                  <c:v>6.9999999999999994E-5</c:v>
                </c:pt>
                <c:pt idx="7677">
                  <c:v>1E-4</c:v>
                </c:pt>
                <c:pt idx="7678">
                  <c:v>1.3999999999999999E-4</c:v>
                </c:pt>
                <c:pt idx="7679">
                  <c:v>1.3999999999999999E-4</c:v>
                </c:pt>
                <c:pt idx="7680">
                  <c:v>1.8000000000000001E-4</c:v>
                </c:pt>
                <c:pt idx="7681">
                  <c:v>1.9000000000000001E-4</c:v>
                </c:pt>
                <c:pt idx="7682">
                  <c:v>2.3000000000000001E-4</c:v>
                </c:pt>
                <c:pt idx="7683">
                  <c:v>2.3000000000000001E-4</c:v>
                </c:pt>
                <c:pt idx="7684">
                  <c:v>2.7E-4</c:v>
                </c:pt>
                <c:pt idx="7685">
                  <c:v>2.7E-4</c:v>
                </c:pt>
                <c:pt idx="7686">
                  <c:v>2.9999999999999997E-4</c:v>
                </c:pt>
                <c:pt idx="7687">
                  <c:v>3.2000000000000003E-4</c:v>
                </c:pt>
                <c:pt idx="7688">
                  <c:v>3.5E-4</c:v>
                </c:pt>
                <c:pt idx="7689">
                  <c:v>3.6000000000000002E-4</c:v>
                </c:pt>
                <c:pt idx="7690">
                  <c:v>3.8999999999999999E-4</c:v>
                </c:pt>
                <c:pt idx="7691">
                  <c:v>4.0000000000000002E-4</c:v>
                </c:pt>
                <c:pt idx="7692">
                  <c:v>4.2000000000000002E-4</c:v>
                </c:pt>
                <c:pt idx="7693">
                  <c:v>4.4000000000000002E-4</c:v>
                </c:pt>
                <c:pt idx="7694">
                  <c:v>4.8000000000000001E-4</c:v>
                </c:pt>
                <c:pt idx="7695">
                  <c:v>4.8000000000000001E-4</c:v>
                </c:pt>
                <c:pt idx="7696">
                  <c:v>5.1000000000000004E-4</c:v>
                </c:pt>
                <c:pt idx="7697">
                  <c:v>5.2999999999999998E-4</c:v>
                </c:pt>
                <c:pt idx="7698">
                  <c:v>5.5999999999999995E-4</c:v>
                </c:pt>
                <c:pt idx="7699">
                  <c:v>5.6999999999999998E-4</c:v>
                </c:pt>
                <c:pt idx="7700">
                  <c:v>5.9999999999999995E-4</c:v>
                </c:pt>
                <c:pt idx="7701">
                  <c:v>6.0999999999999997E-4</c:v>
                </c:pt>
                <c:pt idx="7702">
                  <c:v>6.3000000000000003E-4</c:v>
                </c:pt>
                <c:pt idx="7703">
                  <c:v>6.4999999999999997E-4</c:v>
                </c:pt>
                <c:pt idx="7704">
                  <c:v>6.8000000000000005E-4</c:v>
                </c:pt>
                <c:pt idx="7705">
                  <c:v>6.8999999999999997E-4</c:v>
                </c:pt>
                <c:pt idx="7706">
                  <c:v>7.2000000000000005E-4</c:v>
                </c:pt>
                <c:pt idx="7707">
                  <c:v>7.2999999999999996E-4</c:v>
                </c:pt>
                <c:pt idx="7708">
                  <c:v>7.5000000000000002E-4</c:v>
                </c:pt>
                <c:pt idx="7709">
                  <c:v>7.6000000000000004E-4</c:v>
                </c:pt>
                <c:pt idx="7710">
                  <c:v>8.0000000000000004E-4</c:v>
                </c:pt>
                <c:pt idx="7711">
                  <c:v>8.0999999999999996E-4</c:v>
                </c:pt>
                <c:pt idx="7712">
                  <c:v>8.4000000000000003E-4</c:v>
                </c:pt>
                <c:pt idx="7713">
                  <c:v>8.4999999999999995E-4</c:v>
                </c:pt>
                <c:pt idx="7714">
                  <c:v>8.8000000000000003E-4</c:v>
                </c:pt>
                <c:pt idx="7715">
                  <c:v>8.8999999999999995E-4</c:v>
                </c:pt>
                <c:pt idx="7716">
                  <c:v>9.2000000000000003E-4</c:v>
                </c:pt>
                <c:pt idx="7717">
                  <c:v>9.3000000000000005E-4</c:v>
                </c:pt>
                <c:pt idx="7718">
                  <c:v>9.3999999999999997E-4</c:v>
                </c:pt>
                <c:pt idx="7719">
                  <c:v>9.6000000000000002E-4</c:v>
                </c:pt>
                <c:pt idx="7720">
                  <c:v>9.7999999999999997E-4</c:v>
                </c:pt>
                <c:pt idx="7721">
                  <c:v>1E-3</c:v>
                </c:pt>
                <c:pt idx="7722">
                  <c:v>1.0200000000000001E-3</c:v>
                </c:pt>
                <c:pt idx="7723">
                  <c:v>1.0399999999999999E-3</c:v>
                </c:pt>
                <c:pt idx="7724">
                  <c:v>1.0499999999999999E-3</c:v>
                </c:pt>
                <c:pt idx="7725">
                  <c:v>1.07E-3</c:v>
                </c:pt>
                <c:pt idx="7726">
                  <c:v>1.1000000000000001E-3</c:v>
                </c:pt>
                <c:pt idx="7727">
                  <c:v>1.1100000000000001E-3</c:v>
                </c:pt>
                <c:pt idx="7728">
                  <c:v>1.14E-3</c:v>
                </c:pt>
                <c:pt idx="7729">
                  <c:v>1.15E-3</c:v>
                </c:pt>
                <c:pt idx="7730">
                  <c:v>1.1800000000000001E-3</c:v>
                </c:pt>
                <c:pt idx="7731">
                  <c:v>1.1900000000000001E-3</c:v>
                </c:pt>
                <c:pt idx="7732">
                  <c:v>1.2199999999999999E-3</c:v>
                </c:pt>
                <c:pt idx="7733">
                  <c:v>1.23E-3</c:v>
                </c:pt>
                <c:pt idx="7734">
                  <c:v>1.25E-3</c:v>
                </c:pt>
                <c:pt idx="7735">
                  <c:v>1.2700000000000001E-3</c:v>
                </c:pt>
                <c:pt idx="7736">
                  <c:v>1.2999999999999999E-3</c:v>
                </c:pt>
                <c:pt idx="7737">
                  <c:v>1.31E-3</c:v>
                </c:pt>
                <c:pt idx="7738">
                  <c:v>1.34E-3</c:v>
                </c:pt>
                <c:pt idx="7739">
                  <c:v>1.3500000000000001E-3</c:v>
                </c:pt>
                <c:pt idx="7740">
                  <c:v>1.3600000000000001E-3</c:v>
                </c:pt>
                <c:pt idx="7741">
                  <c:v>1.39E-3</c:v>
                </c:pt>
                <c:pt idx="7742">
                  <c:v>1.4300000000000001E-3</c:v>
                </c:pt>
                <c:pt idx="7743">
                  <c:v>1.4300000000000001E-3</c:v>
                </c:pt>
                <c:pt idx="7744">
                  <c:v>1.4599999999999999E-3</c:v>
                </c:pt>
                <c:pt idx="7745">
                  <c:v>1.48E-3</c:v>
                </c:pt>
                <c:pt idx="7746">
                  <c:v>1.5100000000000001E-3</c:v>
                </c:pt>
                <c:pt idx="7747">
                  <c:v>1.5200000000000001E-3</c:v>
                </c:pt>
                <c:pt idx="7748">
                  <c:v>1.5499999999999999E-3</c:v>
                </c:pt>
                <c:pt idx="7749">
                  <c:v>1.56E-3</c:v>
                </c:pt>
                <c:pt idx="7750">
                  <c:v>1.58E-3</c:v>
                </c:pt>
                <c:pt idx="7751">
                  <c:v>1.6000000000000001E-3</c:v>
                </c:pt>
                <c:pt idx="7752">
                  <c:v>1.6299999999999999E-3</c:v>
                </c:pt>
                <c:pt idx="7753">
                  <c:v>1.6299999999999999E-3</c:v>
                </c:pt>
                <c:pt idx="7754">
                  <c:v>1.67E-3</c:v>
                </c:pt>
                <c:pt idx="7755">
                  <c:v>1.6800000000000001E-3</c:v>
                </c:pt>
                <c:pt idx="7756">
                  <c:v>1.6900000000000001E-3</c:v>
                </c:pt>
                <c:pt idx="7757">
                  <c:v>1.72E-3</c:v>
                </c:pt>
                <c:pt idx="7758">
                  <c:v>1.7600000000000001E-3</c:v>
                </c:pt>
                <c:pt idx="7759">
                  <c:v>1.7600000000000001E-3</c:v>
                </c:pt>
                <c:pt idx="7760">
                  <c:v>1.7899999999999999E-3</c:v>
                </c:pt>
                <c:pt idx="7761">
                  <c:v>1.81E-3</c:v>
                </c:pt>
                <c:pt idx="7762">
                  <c:v>1.8400000000000001E-3</c:v>
                </c:pt>
                <c:pt idx="7763">
                  <c:v>1.8500000000000001E-3</c:v>
                </c:pt>
                <c:pt idx="7764">
                  <c:v>1.8799999999999999E-3</c:v>
                </c:pt>
                <c:pt idx="7765">
                  <c:v>1.89E-3</c:v>
                </c:pt>
                <c:pt idx="7766">
                  <c:v>1.9E-3</c:v>
                </c:pt>
                <c:pt idx="7767">
                  <c:v>1.9300000000000001E-3</c:v>
                </c:pt>
                <c:pt idx="7768">
                  <c:v>1.9599999999999999E-3</c:v>
                </c:pt>
                <c:pt idx="7769">
                  <c:v>1.97E-3</c:v>
                </c:pt>
                <c:pt idx="7770">
                  <c:v>2E-3</c:v>
                </c:pt>
                <c:pt idx="7771">
                  <c:v>2.0100000000000001E-3</c:v>
                </c:pt>
                <c:pt idx="7772">
                  <c:v>2.0400000000000001E-3</c:v>
                </c:pt>
                <c:pt idx="7773">
                  <c:v>2.0500000000000002E-3</c:v>
                </c:pt>
                <c:pt idx="7774">
                  <c:v>2.0899999999999998E-3</c:v>
                </c:pt>
                <c:pt idx="7775">
                  <c:v>2.0999999999999999E-3</c:v>
                </c:pt>
                <c:pt idx="7776">
                  <c:v>2.1299999999999999E-3</c:v>
                </c:pt>
                <c:pt idx="7777">
                  <c:v>2.16E-3</c:v>
                </c:pt>
                <c:pt idx="7778">
                  <c:v>2.1800000000000001E-3</c:v>
                </c:pt>
                <c:pt idx="7779">
                  <c:v>2.1900000000000001E-3</c:v>
                </c:pt>
                <c:pt idx="7780">
                  <c:v>2.2300000000000002E-3</c:v>
                </c:pt>
                <c:pt idx="7781">
                  <c:v>2.2499999999999998E-3</c:v>
                </c:pt>
                <c:pt idx="7782">
                  <c:v>2.2599999999999999E-3</c:v>
                </c:pt>
                <c:pt idx="7783">
                  <c:v>2.2899999999999999E-3</c:v>
                </c:pt>
                <c:pt idx="7784">
                  <c:v>2.31E-3</c:v>
                </c:pt>
                <c:pt idx="7785">
                  <c:v>2.33E-3</c:v>
                </c:pt>
                <c:pt idx="7786">
                  <c:v>2.3500000000000001E-3</c:v>
                </c:pt>
                <c:pt idx="7787">
                  <c:v>2.3700000000000001E-3</c:v>
                </c:pt>
                <c:pt idx="7788">
                  <c:v>2.3900000000000002E-3</c:v>
                </c:pt>
                <c:pt idx="7789">
                  <c:v>2.4199999999999998E-3</c:v>
                </c:pt>
                <c:pt idx="7790">
                  <c:v>2.4599999999999999E-3</c:v>
                </c:pt>
                <c:pt idx="7791">
                  <c:v>2.4599999999999999E-3</c:v>
                </c:pt>
                <c:pt idx="7792">
                  <c:v>2.48E-3</c:v>
                </c:pt>
                <c:pt idx="7793">
                  <c:v>2.5100000000000001E-3</c:v>
                </c:pt>
                <c:pt idx="7794">
                  <c:v>2.5400000000000002E-3</c:v>
                </c:pt>
                <c:pt idx="7795">
                  <c:v>2.5500000000000002E-3</c:v>
                </c:pt>
                <c:pt idx="7796">
                  <c:v>2.5799999999999998E-3</c:v>
                </c:pt>
                <c:pt idx="7797">
                  <c:v>2.5899999999999999E-3</c:v>
                </c:pt>
                <c:pt idx="7798">
                  <c:v>2.5999999999999999E-3</c:v>
                </c:pt>
                <c:pt idx="7799">
                  <c:v>2.63E-3</c:v>
                </c:pt>
                <c:pt idx="7800">
                  <c:v>2.66E-3</c:v>
                </c:pt>
                <c:pt idx="7801">
                  <c:v>2.66E-3</c:v>
                </c:pt>
                <c:pt idx="7802">
                  <c:v>2.6800000000000001E-3</c:v>
                </c:pt>
                <c:pt idx="7803">
                  <c:v>2.7000000000000001E-3</c:v>
                </c:pt>
                <c:pt idx="7804">
                  <c:v>2.7200000000000002E-3</c:v>
                </c:pt>
                <c:pt idx="7805">
                  <c:v>2.7299999999999998E-3</c:v>
                </c:pt>
                <c:pt idx="7806">
                  <c:v>2.7699999999999999E-3</c:v>
                </c:pt>
                <c:pt idx="7807">
                  <c:v>2.7699999999999999E-3</c:v>
                </c:pt>
                <c:pt idx="7808">
                  <c:v>2.8E-3</c:v>
                </c:pt>
                <c:pt idx="7809">
                  <c:v>2.8300000000000001E-3</c:v>
                </c:pt>
                <c:pt idx="7810">
                  <c:v>2.8500000000000001E-3</c:v>
                </c:pt>
                <c:pt idx="7811">
                  <c:v>2.8700000000000002E-3</c:v>
                </c:pt>
                <c:pt idx="7812">
                  <c:v>2.8900000000000002E-3</c:v>
                </c:pt>
                <c:pt idx="7813">
                  <c:v>2.9099999999999998E-3</c:v>
                </c:pt>
                <c:pt idx="7814">
                  <c:v>2.9199999999999999E-3</c:v>
                </c:pt>
                <c:pt idx="7815">
                  <c:v>2.9499999999999999E-3</c:v>
                </c:pt>
                <c:pt idx="7816">
                  <c:v>2.97E-3</c:v>
                </c:pt>
                <c:pt idx="7817">
                  <c:v>2.98E-3</c:v>
                </c:pt>
                <c:pt idx="7818">
                  <c:v>3.0100000000000001E-3</c:v>
                </c:pt>
                <c:pt idx="7819">
                  <c:v>3.0200000000000001E-3</c:v>
                </c:pt>
                <c:pt idx="7820">
                  <c:v>3.0500000000000002E-3</c:v>
                </c:pt>
                <c:pt idx="7821">
                  <c:v>3.0599999999999998E-3</c:v>
                </c:pt>
                <c:pt idx="7822">
                  <c:v>3.1199999999999999E-3</c:v>
                </c:pt>
                <c:pt idx="7823">
                  <c:v>3.1199999999999999E-3</c:v>
                </c:pt>
                <c:pt idx="7824">
                  <c:v>3.14E-3</c:v>
                </c:pt>
                <c:pt idx="7825">
                  <c:v>3.1700000000000001E-3</c:v>
                </c:pt>
                <c:pt idx="7826">
                  <c:v>3.2000000000000002E-3</c:v>
                </c:pt>
                <c:pt idx="7827">
                  <c:v>3.2100000000000002E-3</c:v>
                </c:pt>
                <c:pt idx="7828">
                  <c:v>3.2499999999999999E-3</c:v>
                </c:pt>
                <c:pt idx="7829">
                  <c:v>3.2499999999999999E-3</c:v>
                </c:pt>
                <c:pt idx="7830">
                  <c:v>3.2699999999999999E-3</c:v>
                </c:pt>
                <c:pt idx="7831">
                  <c:v>3.3E-3</c:v>
                </c:pt>
                <c:pt idx="7832">
                  <c:v>3.3300000000000001E-3</c:v>
                </c:pt>
                <c:pt idx="7833">
                  <c:v>3.3400000000000001E-3</c:v>
                </c:pt>
                <c:pt idx="7834">
                  <c:v>3.3700000000000002E-3</c:v>
                </c:pt>
                <c:pt idx="7835">
                  <c:v>3.3800000000000002E-3</c:v>
                </c:pt>
                <c:pt idx="7836">
                  <c:v>3.3899999999999998E-3</c:v>
                </c:pt>
                <c:pt idx="7837">
                  <c:v>3.4099999999999998E-3</c:v>
                </c:pt>
                <c:pt idx="7838">
                  <c:v>3.4499999999999999E-3</c:v>
                </c:pt>
                <c:pt idx="7839">
                  <c:v>3.46E-3</c:v>
                </c:pt>
                <c:pt idx="7840">
                  <c:v>3.49E-3</c:v>
                </c:pt>
                <c:pt idx="7841">
                  <c:v>3.5000000000000001E-3</c:v>
                </c:pt>
                <c:pt idx="7842">
                  <c:v>3.5300000000000002E-3</c:v>
                </c:pt>
                <c:pt idx="7843">
                  <c:v>3.5400000000000002E-3</c:v>
                </c:pt>
                <c:pt idx="7844">
                  <c:v>3.5500000000000002E-3</c:v>
                </c:pt>
                <c:pt idx="7845">
                  <c:v>3.5599999999999998E-3</c:v>
                </c:pt>
                <c:pt idx="7846">
                  <c:v>3.5799999999999998E-3</c:v>
                </c:pt>
                <c:pt idx="7847">
                  <c:v>3.5999999999999999E-3</c:v>
                </c:pt>
                <c:pt idx="7848">
                  <c:v>3.62E-3</c:v>
                </c:pt>
                <c:pt idx="7849">
                  <c:v>3.63E-3</c:v>
                </c:pt>
                <c:pt idx="7850">
                  <c:v>3.6600000000000001E-3</c:v>
                </c:pt>
                <c:pt idx="7851">
                  <c:v>3.6600000000000001E-3</c:v>
                </c:pt>
                <c:pt idx="7852">
                  <c:v>3.6800000000000001E-3</c:v>
                </c:pt>
                <c:pt idx="7853">
                  <c:v>3.7000000000000002E-3</c:v>
                </c:pt>
                <c:pt idx="7854">
                  <c:v>3.7399999999999998E-3</c:v>
                </c:pt>
                <c:pt idx="7855">
                  <c:v>3.7399999999999998E-3</c:v>
                </c:pt>
                <c:pt idx="7856">
                  <c:v>3.7599999999999999E-3</c:v>
                </c:pt>
                <c:pt idx="7857">
                  <c:v>3.7799999999999999E-3</c:v>
                </c:pt>
                <c:pt idx="7858">
                  <c:v>3.8E-3</c:v>
                </c:pt>
                <c:pt idx="7859">
                  <c:v>3.81E-3</c:v>
                </c:pt>
                <c:pt idx="7860">
                  <c:v>3.8400000000000001E-3</c:v>
                </c:pt>
                <c:pt idx="7861">
                  <c:v>3.8500000000000001E-3</c:v>
                </c:pt>
                <c:pt idx="7862">
                  <c:v>3.8700000000000002E-3</c:v>
                </c:pt>
                <c:pt idx="7863">
                  <c:v>3.8800000000000002E-3</c:v>
                </c:pt>
                <c:pt idx="7864">
                  <c:v>3.9100000000000003E-3</c:v>
                </c:pt>
                <c:pt idx="7865">
                  <c:v>3.9199999999999999E-3</c:v>
                </c:pt>
                <c:pt idx="7866">
                  <c:v>3.9500000000000004E-3</c:v>
                </c:pt>
                <c:pt idx="7867">
                  <c:v>3.96E-3</c:v>
                </c:pt>
                <c:pt idx="7868">
                  <c:v>3.9899999999999996E-3</c:v>
                </c:pt>
                <c:pt idx="7869">
                  <c:v>4.0000000000000001E-3</c:v>
                </c:pt>
                <c:pt idx="7870">
                  <c:v>4.0499999999999998E-3</c:v>
                </c:pt>
                <c:pt idx="7871">
                  <c:v>4.0499999999999998E-3</c:v>
                </c:pt>
                <c:pt idx="7872">
                  <c:v>4.0800000000000003E-3</c:v>
                </c:pt>
                <c:pt idx="7873">
                  <c:v>4.1000000000000003E-3</c:v>
                </c:pt>
                <c:pt idx="7874">
                  <c:v>4.13E-3</c:v>
                </c:pt>
                <c:pt idx="7875">
                  <c:v>4.1399999999999996E-3</c:v>
                </c:pt>
                <c:pt idx="7876">
                  <c:v>4.1799999999999997E-3</c:v>
                </c:pt>
                <c:pt idx="7877">
                  <c:v>4.1999999999999997E-3</c:v>
                </c:pt>
                <c:pt idx="7878">
                  <c:v>4.2100000000000002E-3</c:v>
                </c:pt>
                <c:pt idx="7879">
                  <c:v>4.2399999999999998E-3</c:v>
                </c:pt>
                <c:pt idx="7880">
                  <c:v>4.2599999999999999E-3</c:v>
                </c:pt>
                <c:pt idx="7881">
                  <c:v>4.28E-3</c:v>
                </c:pt>
                <c:pt idx="7882">
                  <c:v>4.3200000000000001E-3</c:v>
                </c:pt>
                <c:pt idx="7883">
                  <c:v>4.3299999999999996E-3</c:v>
                </c:pt>
                <c:pt idx="7884">
                  <c:v>4.3400000000000001E-3</c:v>
                </c:pt>
                <c:pt idx="7885">
                  <c:v>4.3699999999999998E-3</c:v>
                </c:pt>
                <c:pt idx="7886">
                  <c:v>4.4099999999999999E-3</c:v>
                </c:pt>
                <c:pt idx="7887">
                  <c:v>4.4200000000000003E-3</c:v>
                </c:pt>
                <c:pt idx="7888">
                  <c:v>4.45E-3</c:v>
                </c:pt>
                <c:pt idx="7889">
                  <c:v>4.47E-3</c:v>
                </c:pt>
                <c:pt idx="7890">
                  <c:v>4.4999999999999997E-3</c:v>
                </c:pt>
                <c:pt idx="7891">
                  <c:v>4.5100000000000001E-3</c:v>
                </c:pt>
                <c:pt idx="7892">
                  <c:v>4.5399999999999998E-3</c:v>
                </c:pt>
                <c:pt idx="7893">
                  <c:v>4.5500000000000002E-3</c:v>
                </c:pt>
                <c:pt idx="7894">
                  <c:v>4.5700000000000003E-3</c:v>
                </c:pt>
                <c:pt idx="7895">
                  <c:v>4.5799999999999999E-3</c:v>
                </c:pt>
                <c:pt idx="7896">
                  <c:v>4.6100000000000004E-3</c:v>
                </c:pt>
                <c:pt idx="7897">
                  <c:v>4.62E-3</c:v>
                </c:pt>
                <c:pt idx="7898">
                  <c:v>4.64E-3</c:v>
                </c:pt>
                <c:pt idx="7899">
                  <c:v>4.6600000000000001E-3</c:v>
                </c:pt>
                <c:pt idx="7900">
                  <c:v>4.6699999999999997E-3</c:v>
                </c:pt>
                <c:pt idx="7901">
                  <c:v>4.7000000000000002E-3</c:v>
                </c:pt>
                <c:pt idx="7902">
                  <c:v>4.7400000000000003E-3</c:v>
                </c:pt>
                <c:pt idx="7903">
                  <c:v>4.7400000000000003E-3</c:v>
                </c:pt>
                <c:pt idx="7904">
                  <c:v>4.7600000000000003E-3</c:v>
                </c:pt>
                <c:pt idx="7905">
                  <c:v>4.7800000000000004E-3</c:v>
                </c:pt>
                <c:pt idx="7906">
                  <c:v>4.7999999999999996E-3</c:v>
                </c:pt>
                <c:pt idx="7907">
                  <c:v>4.8199999999999996E-3</c:v>
                </c:pt>
                <c:pt idx="7908">
                  <c:v>4.8300000000000001E-3</c:v>
                </c:pt>
                <c:pt idx="7909">
                  <c:v>4.8399999999999997E-3</c:v>
                </c:pt>
                <c:pt idx="7910">
                  <c:v>4.8599999999999997E-3</c:v>
                </c:pt>
                <c:pt idx="7911">
                  <c:v>4.8799999999999998E-3</c:v>
                </c:pt>
                <c:pt idx="7912">
                  <c:v>4.8999999999999998E-3</c:v>
                </c:pt>
                <c:pt idx="7913">
                  <c:v>4.9100000000000003E-3</c:v>
                </c:pt>
                <c:pt idx="7914">
                  <c:v>4.9300000000000004E-3</c:v>
                </c:pt>
                <c:pt idx="7915">
                  <c:v>4.9500000000000004E-3</c:v>
                </c:pt>
                <c:pt idx="7916">
                  <c:v>4.96E-3</c:v>
                </c:pt>
                <c:pt idx="7917">
                  <c:v>4.9699999999999996E-3</c:v>
                </c:pt>
                <c:pt idx="7918">
                  <c:v>5.0099999999999997E-3</c:v>
                </c:pt>
                <c:pt idx="7919">
                  <c:v>5.0099999999999997E-3</c:v>
                </c:pt>
                <c:pt idx="7920">
                  <c:v>5.0400000000000002E-3</c:v>
                </c:pt>
                <c:pt idx="7921">
                  <c:v>5.0699999999999999E-3</c:v>
                </c:pt>
                <c:pt idx="7922">
                  <c:v>5.0899999999999999E-3</c:v>
                </c:pt>
                <c:pt idx="7923">
                  <c:v>5.0899999999999999E-3</c:v>
                </c:pt>
                <c:pt idx="7924">
                  <c:v>5.1200000000000004E-3</c:v>
                </c:pt>
                <c:pt idx="7925">
                  <c:v>5.13E-3</c:v>
                </c:pt>
                <c:pt idx="7926">
                  <c:v>5.1500000000000001E-3</c:v>
                </c:pt>
                <c:pt idx="7927">
                  <c:v>5.1599999999999997E-3</c:v>
                </c:pt>
                <c:pt idx="7928">
                  <c:v>5.1799999999999997E-3</c:v>
                </c:pt>
                <c:pt idx="7929">
                  <c:v>5.1999999999999998E-3</c:v>
                </c:pt>
                <c:pt idx="7930">
                  <c:v>5.2199999999999998E-3</c:v>
                </c:pt>
                <c:pt idx="7931">
                  <c:v>5.2399999999999999E-3</c:v>
                </c:pt>
                <c:pt idx="7932">
                  <c:v>5.2500000000000003E-3</c:v>
                </c:pt>
                <c:pt idx="7933">
                  <c:v>5.2599999999999999E-3</c:v>
                </c:pt>
                <c:pt idx="7934">
                  <c:v>5.3E-3</c:v>
                </c:pt>
                <c:pt idx="7935">
                  <c:v>5.3E-3</c:v>
                </c:pt>
                <c:pt idx="7936">
                  <c:v>5.3299999999999997E-3</c:v>
                </c:pt>
                <c:pt idx="7937">
                  <c:v>5.3600000000000002E-3</c:v>
                </c:pt>
                <c:pt idx="7938">
                  <c:v>5.3800000000000002E-3</c:v>
                </c:pt>
                <c:pt idx="7939">
                  <c:v>5.3800000000000002E-3</c:v>
                </c:pt>
                <c:pt idx="7940">
                  <c:v>5.4099999999999999E-3</c:v>
                </c:pt>
                <c:pt idx="7941">
                  <c:v>5.4200000000000003E-3</c:v>
                </c:pt>
                <c:pt idx="7942">
                  <c:v>5.4400000000000004E-3</c:v>
                </c:pt>
                <c:pt idx="7943">
                  <c:v>5.4599999999999996E-3</c:v>
                </c:pt>
                <c:pt idx="7944">
                  <c:v>5.4900000000000001E-3</c:v>
                </c:pt>
                <c:pt idx="7945">
                  <c:v>5.4900000000000001E-3</c:v>
                </c:pt>
                <c:pt idx="7946">
                  <c:v>5.5100000000000001E-3</c:v>
                </c:pt>
                <c:pt idx="7947">
                  <c:v>5.5300000000000002E-3</c:v>
                </c:pt>
                <c:pt idx="7948">
                  <c:v>5.5500000000000002E-3</c:v>
                </c:pt>
                <c:pt idx="7949">
                  <c:v>5.5700000000000003E-3</c:v>
                </c:pt>
                <c:pt idx="7950">
                  <c:v>5.6100000000000004E-3</c:v>
                </c:pt>
                <c:pt idx="7951">
                  <c:v>5.6100000000000004E-3</c:v>
                </c:pt>
                <c:pt idx="7952">
                  <c:v>5.6299999999999996E-3</c:v>
                </c:pt>
                <c:pt idx="7953">
                  <c:v>5.6499999999999996E-3</c:v>
                </c:pt>
                <c:pt idx="7954">
                  <c:v>5.6699999999999997E-3</c:v>
                </c:pt>
                <c:pt idx="7955">
                  <c:v>5.6899999999999997E-3</c:v>
                </c:pt>
                <c:pt idx="7956">
                  <c:v>5.7099999999999998E-3</c:v>
                </c:pt>
                <c:pt idx="7957">
                  <c:v>5.7200000000000003E-3</c:v>
                </c:pt>
                <c:pt idx="7958">
                  <c:v>5.7400000000000003E-3</c:v>
                </c:pt>
                <c:pt idx="7959">
                  <c:v>5.7499999999999999E-3</c:v>
                </c:pt>
                <c:pt idx="7960">
                  <c:v>5.7800000000000004E-3</c:v>
                </c:pt>
                <c:pt idx="7961">
                  <c:v>5.79E-3</c:v>
                </c:pt>
                <c:pt idx="7962">
                  <c:v>5.8199999999999997E-3</c:v>
                </c:pt>
                <c:pt idx="7963">
                  <c:v>5.8300000000000001E-3</c:v>
                </c:pt>
                <c:pt idx="7964">
                  <c:v>5.8399999999999997E-3</c:v>
                </c:pt>
                <c:pt idx="7965">
                  <c:v>5.8599999999999998E-3</c:v>
                </c:pt>
                <c:pt idx="7966">
                  <c:v>5.8999999999999999E-3</c:v>
                </c:pt>
                <c:pt idx="7967">
                  <c:v>5.8999999999999999E-3</c:v>
                </c:pt>
                <c:pt idx="7968">
                  <c:v>5.9199999999999999E-3</c:v>
                </c:pt>
                <c:pt idx="7969">
                  <c:v>5.9500000000000004E-3</c:v>
                </c:pt>
                <c:pt idx="7970">
                  <c:v>5.9800000000000001E-3</c:v>
                </c:pt>
                <c:pt idx="7971">
                  <c:v>5.9800000000000001E-3</c:v>
                </c:pt>
                <c:pt idx="7972">
                  <c:v>6.0000000000000001E-3</c:v>
                </c:pt>
                <c:pt idx="7973">
                  <c:v>6.0099999999999997E-3</c:v>
                </c:pt>
                <c:pt idx="7974">
                  <c:v>6.0299999999999998E-3</c:v>
                </c:pt>
                <c:pt idx="7975">
                  <c:v>6.0499999999999998E-3</c:v>
                </c:pt>
                <c:pt idx="7976">
                  <c:v>6.0800000000000003E-3</c:v>
                </c:pt>
                <c:pt idx="7977">
                  <c:v>6.0800000000000003E-3</c:v>
                </c:pt>
                <c:pt idx="7978">
                  <c:v>6.1199999999999996E-3</c:v>
                </c:pt>
                <c:pt idx="7979">
                  <c:v>6.1199999999999996E-3</c:v>
                </c:pt>
                <c:pt idx="7980">
                  <c:v>6.1500000000000001E-3</c:v>
                </c:pt>
                <c:pt idx="7981">
                  <c:v>6.1599999999999997E-3</c:v>
                </c:pt>
                <c:pt idx="7982">
                  <c:v>6.1999999999999998E-3</c:v>
                </c:pt>
                <c:pt idx="7983">
                  <c:v>6.2100000000000002E-3</c:v>
                </c:pt>
                <c:pt idx="7984">
                  <c:v>6.2399999999999999E-3</c:v>
                </c:pt>
                <c:pt idx="7985">
                  <c:v>6.2700000000000004E-3</c:v>
                </c:pt>
                <c:pt idx="7986">
                  <c:v>6.2899999999999996E-3</c:v>
                </c:pt>
                <c:pt idx="7987">
                  <c:v>6.3E-3</c:v>
                </c:pt>
                <c:pt idx="7988">
                  <c:v>6.3299999999999997E-3</c:v>
                </c:pt>
                <c:pt idx="7989">
                  <c:v>6.3400000000000001E-3</c:v>
                </c:pt>
                <c:pt idx="7990">
                  <c:v>6.3600000000000002E-3</c:v>
                </c:pt>
                <c:pt idx="7991">
                  <c:v>6.3800000000000003E-3</c:v>
                </c:pt>
                <c:pt idx="7992">
                  <c:v>6.4099999999999999E-3</c:v>
                </c:pt>
                <c:pt idx="7993">
                  <c:v>6.4099999999999999E-3</c:v>
                </c:pt>
                <c:pt idx="7994">
                  <c:v>6.45E-3</c:v>
                </c:pt>
                <c:pt idx="7995">
                  <c:v>6.45E-3</c:v>
                </c:pt>
                <c:pt idx="7996">
                  <c:v>6.4799999999999996E-3</c:v>
                </c:pt>
                <c:pt idx="7997">
                  <c:v>6.4900000000000001E-3</c:v>
                </c:pt>
                <c:pt idx="7998">
                  <c:v>6.5300000000000002E-3</c:v>
                </c:pt>
                <c:pt idx="7999">
                  <c:v>6.5399999999999998E-3</c:v>
                </c:pt>
                <c:pt idx="8000">
                  <c:v>6.5500000000000003E-3</c:v>
                </c:pt>
                <c:pt idx="8001">
                  <c:v>6.5799999999999999E-3</c:v>
                </c:pt>
                <c:pt idx="8002">
                  <c:v>6.6100000000000004E-3</c:v>
                </c:pt>
                <c:pt idx="8003">
                  <c:v>6.62E-3</c:v>
                </c:pt>
                <c:pt idx="8004">
                  <c:v>6.6299999999999996E-3</c:v>
                </c:pt>
                <c:pt idx="8005">
                  <c:v>6.6499999999999997E-3</c:v>
                </c:pt>
                <c:pt idx="8006">
                  <c:v>6.6600000000000001E-3</c:v>
                </c:pt>
                <c:pt idx="8007">
                  <c:v>6.6699999999999997E-3</c:v>
                </c:pt>
                <c:pt idx="8008">
                  <c:v>6.7000000000000002E-3</c:v>
                </c:pt>
                <c:pt idx="8009">
                  <c:v>6.7099999999999998E-3</c:v>
                </c:pt>
                <c:pt idx="8010">
                  <c:v>6.7400000000000003E-3</c:v>
                </c:pt>
                <c:pt idx="8011">
                  <c:v>6.7400000000000003E-3</c:v>
                </c:pt>
                <c:pt idx="8012">
                  <c:v>6.7499999999999999E-3</c:v>
                </c:pt>
                <c:pt idx="8013">
                  <c:v>6.7799999999999996E-3</c:v>
                </c:pt>
                <c:pt idx="8014">
                  <c:v>6.8100000000000001E-3</c:v>
                </c:pt>
                <c:pt idx="8015">
                  <c:v>6.8100000000000001E-3</c:v>
                </c:pt>
                <c:pt idx="8016">
                  <c:v>6.8300000000000001E-3</c:v>
                </c:pt>
                <c:pt idx="8017">
                  <c:v>6.8399999999999997E-3</c:v>
                </c:pt>
                <c:pt idx="8018">
                  <c:v>6.8700000000000002E-3</c:v>
                </c:pt>
                <c:pt idx="8019">
                  <c:v>6.8799999999999998E-3</c:v>
                </c:pt>
                <c:pt idx="8020">
                  <c:v>6.8999999999999999E-3</c:v>
                </c:pt>
                <c:pt idx="8021">
                  <c:v>6.9100000000000003E-3</c:v>
                </c:pt>
                <c:pt idx="8022">
                  <c:v>6.9199999999999999E-3</c:v>
                </c:pt>
                <c:pt idx="8023">
                  <c:v>6.94E-3</c:v>
                </c:pt>
                <c:pt idx="8024">
                  <c:v>6.96E-3</c:v>
                </c:pt>
                <c:pt idx="8025">
                  <c:v>6.9800000000000001E-3</c:v>
                </c:pt>
                <c:pt idx="8026">
                  <c:v>7.0000000000000001E-3</c:v>
                </c:pt>
                <c:pt idx="8027">
                  <c:v>7.0000000000000001E-3</c:v>
                </c:pt>
                <c:pt idx="8028">
                  <c:v>7.0299999999999998E-3</c:v>
                </c:pt>
                <c:pt idx="8029">
                  <c:v>7.0400000000000003E-3</c:v>
                </c:pt>
                <c:pt idx="8030">
                  <c:v>7.0800000000000004E-3</c:v>
                </c:pt>
                <c:pt idx="8031">
                  <c:v>7.0800000000000004E-3</c:v>
                </c:pt>
                <c:pt idx="8032">
                  <c:v>7.11E-3</c:v>
                </c:pt>
                <c:pt idx="8033">
                  <c:v>7.1199999999999996E-3</c:v>
                </c:pt>
                <c:pt idx="8034">
                  <c:v>7.1500000000000001E-3</c:v>
                </c:pt>
                <c:pt idx="8035">
                  <c:v>7.1599999999999997E-3</c:v>
                </c:pt>
                <c:pt idx="8036">
                  <c:v>7.1900000000000002E-3</c:v>
                </c:pt>
                <c:pt idx="8037">
                  <c:v>7.1999999999999998E-3</c:v>
                </c:pt>
                <c:pt idx="8038">
                  <c:v>7.2100000000000003E-3</c:v>
                </c:pt>
                <c:pt idx="8039">
                  <c:v>7.2399999999999999E-3</c:v>
                </c:pt>
                <c:pt idx="8040">
                  <c:v>7.2700000000000004E-3</c:v>
                </c:pt>
                <c:pt idx="8041">
                  <c:v>7.2700000000000004E-3</c:v>
                </c:pt>
                <c:pt idx="8042">
                  <c:v>7.2899999999999996E-3</c:v>
                </c:pt>
                <c:pt idx="8043">
                  <c:v>7.3099999999999997E-3</c:v>
                </c:pt>
                <c:pt idx="8044">
                  <c:v>7.3299999999999997E-3</c:v>
                </c:pt>
                <c:pt idx="8045">
                  <c:v>7.3499999999999998E-3</c:v>
                </c:pt>
                <c:pt idx="8046">
                  <c:v>7.3800000000000003E-3</c:v>
                </c:pt>
                <c:pt idx="8047">
                  <c:v>7.3800000000000003E-3</c:v>
                </c:pt>
                <c:pt idx="8048">
                  <c:v>7.4099999999999999E-3</c:v>
                </c:pt>
                <c:pt idx="8049">
                  <c:v>7.4400000000000004E-3</c:v>
                </c:pt>
                <c:pt idx="8050">
                  <c:v>7.4599999999999996E-3</c:v>
                </c:pt>
                <c:pt idx="8051">
                  <c:v>7.4799999999999997E-3</c:v>
                </c:pt>
                <c:pt idx="8052">
                  <c:v>7.4999999999999997E-3</c:v>
                </c:pt>
                <c:pt idx="8053">
                  <c:v>7.5199999999999998E-3</c:v>
                </c:pt>
                <c:pt idx="8054">
                  <c:v>7.5300000000000002E-3</c:v>
                </c:pt>
                <c:pt idx="8055">
                  <c:v>7.5599999999999999E-3</c:v>
                </c:pt>
                <c:pt idx="8056">
                  <c:v>7.5799999999999999E-3</c:v>
                </c:pt>
                <c:pt idx="8057">
                  <c:v>7.5799999999999999E-3</c:v>
                </c:pt>
                <c:pt idx="8058">
                  <c:v>7.62E-3</c:v>
                </c:pt>
                <c:pt idx="8059">
                  <c:v>7.62E-3</c:v>
                </c:pt>
                <c:pt idx="8060">
                  <c:v>7.6499999999999997E-3</c:v>
                </c:pt>
                <c:pt idx="8061">
                  <c:v>7.6600000000000001E-3</c:v>
                </c:pt>
                <c:pt idx="8062">
                  <c:v>7.7000000000000002E-3</c:v>
                </c:pt>
                <c:pt idx="8063">
                  <c:v>7.7099999999999998E-3</c:v>
                </c:pt>
                <c:pt idx="8064">
                  <c:v>7.7299999999999999E-3</c:v>
                </c:pt>
                <c:pt idx="8065">
                  <c:v>7.7499999999999999E-3</c:v>
                </c:pt>
                <c:pt idx="8066">
                  <c:v>7.7799999999999996E-3</c:v>
                </c:pt>
                <c:pt idx="8067">
                  <c:v>7.79E-3</c:v>
                </c:pt>
                <c:pt idx="8068">
                  <c:v>7.8200000000000006E-3</c:v>
                </c:pt>
                <c:pt idx="8069">
                  <c:v>7.8300000000000002E-3</c:v>
                </c:pt>
                <c:pt idx="8070">
                  <c:v>7.8499999999999993E-3</c:v>
                </c:pt>
                <c:pt idx="8071">
                  <c:v>7.8700000000000003E-3</c:v>
                </c:pt>
                <c:pt idx="8072">
                  <c:v>7.9000000000000008E-3</c:v>
                </c:pt>
                <c:pt idx="8073">
                  <c:v>7.9000000000000008E-3</c:v>
                </c:pt>
                <c:pt idx="8074">
                  <c:v>7.92E-3</c:v>
                </c:pt>
                <c:pt idx="8075">
                  <c:v>7.9399999999999991E-3</c:v>
                </c:pt>
                <c:pt idx="8076">
                  <c:v>7.9600000000000001E-3</c:v>
                </c:pt>
                <c:pt idx="8077">
                  <c:v>7.9799999999999992E-3</c:v>
                </c:pt>
                <c:pt idx="8078">
                  <c:v>8.0199999999999994E-3</c:v>
                </c:pt>
                <c:pt idx="8079">
                  <c:v>8.0199999999999994E-3</c:v>
                </c:pt>
                <c:pt idx="8080">
                  <c:v>8.0400000000000003E-3</c:v>
                </c:pt>
                <c:pt idx="8081">
                  <c:v>8.0700000000000008E-3</c:v>
                </c:pt>
                <c:pt idx="8082">
                  <c:v>8.0999999999999996E-3</c:v>
                </c:pt>
                <c:pt idx="8083">
                  <c:v>8.1099999999999992E-3</c:v>
                </c:pt>
                <c:pt idx="8084">
                  <c:v>8.1399999999999997E-3</c:v>
                </c:pt>
                <c:pt idx="8085">
                  <c:v>8.1499999999999993E-3</c:v>
                </c:pt>
              </c:numCache>
            </c:numRef>
          </c:yVal>
          <c:smooth val="1"/>
        </c:ser>
        <c:dLbls>
          <c:showLegendKey val="0"/>
          <c:showVal val="0"/>
          <c:showCatName val="0"/>
          <c:showSerName val="0"/>
          <c:showPercent val="0"/>
          <c:showBubbleSize val="0"/>
        </c:dLbls>
        <c:axId val="178290704"/>
        <c:axId val="178291264"/>
      </c:scatterChart>
      <c:valAx>
        <c:axId val="178290704"/>
        <c:scaling>
          <c:orientation val="minMax"/>
        </c:scaling>
        <c:delete val="0"/>
        <c:axPos val="b"/>
        <c:title>
          <c:tx>
            <c:rich>
              <a:bodyPr/>
              <a:lstStyle/>
              <a:p>
                <a:pPr>
                  <a:defRPr/>
                </a:pPr>
                <a:r>
                  <a:rPr lang="en-US"/>
                  <a:t>t(ns)</a:t>
                </a:r>
              </a:p>
            </c:rich>
          </c:tx>
          <c:layout/>
          <c:overlay val="0"/>
        </c:title>
        <c:numFmt formatCode="#,##0" sourceLinked="0"/>
        <c:majorTickMark val="out"/>
        <c:minorTickMark val="none"/>
        <c:tickLblPos val="nextTo"/>
        <c:crossAx val="178291264"/>
        <c:crosses val="autoZero"/>
        <c:crossBetween val="midCat"/>
      </c:valAx>
      <c:valAx>
        <c:axId val="178291264"/>
        <c:scaling>
          <c:orientation val="minMax"/>
        </c:scaling>
        <c:delete val="0"/>
        <c:axPos val="l"/>
        <c:majorGridlines/>
        <c:title>
          <c:tx>
            <c:rich>
              <a:bodyPr rot="-5400000" vert="horz"/>
              <a:lstStyle/>
              <a:p>
                <a:pPr>
                  <a:defRPr/>
                </a:pPr>
                <a:r>
                  <a:rPr lang="en-US"/>
                  <a:t>V(V)</a:t>
                </a:r>
              </a:p>
            </c:rich>
          </c:tx>
          <c:layout/>
          <c:overlay val="0"/>
        </c:title>
        <c:numFmt formatCode="#,##0.0" sourceLinked="0"/>
        <c:majorTickMark val="out"/>
        <c:minorTickMark val="none"/>
        <c:tickLblPos val="nextTo"/>
        <c:crossAx val="17829070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'Add1kohm-Amp-1uspulse'!$C$1</c:f>
              <c:strCache>
                <c:ptCount val="1"/>
                <c:pt idx="0">
                  <c:v>V1</c:v>
                </c:pt>
              </c:strCache>
            </c:strRef>
          </c:tx>
          <c:marker>
            <c:symbol val="none"/>
          </c:marker>
          <c:xVal>
            <c:numRef>
              <c:f>'Add1kohm-Amp-1uspulse'!$B$7900:$B$8985</c:f>
              <c:numCache>
                <c:formatCode>0.00E+00</c:formatCode>
                <c:ptCount val="1086"/>
                <c:pt idx="0">
                  <c:v>-4.2999999999999989</c:v>
                </c:pt>
                <c:pt idx="1">
                  <c:v>-4.25</c:v>
                </c:pt>
                <c:pt idx="2">
                  <c:v>-4.2</c:v>
                </c:pt>
                <c:pt idx="3">
                  <c:v>-4.1499999999999995</c:v>
                </c:pt>
                <c:pt idx="4">
                  <c:v>-4.0999999999999996</c:v>
                </c:pt>
                <c:pt idx="5">
                  <c:v>-4.05</c:v>
                </c:pt>
                <c:pt idx="6">
                  <c:v>-4</c:v>
                </c:pt>
                <c:pt idx="7">
                  <c:v>-3.9499999999999997</c:v>
                </c:pt>
                <c:pt idx="8">
                  <c:v>-3.9</c:v>
                </c:pt>
                <c:pt idx="9">
                  <c:v>-3.8499999999999996</c:v>
                </c:pt>
                <c:pt idx="10">
                  <c:v>-3.8</c:v>
                </c:pt>
                <c:pt idx="11">
                  <c:v>-3.7499999999999996</c:v>
                </c:pt>
                <c:pt idx="12">
                  <c:v>-3.6999999999999997</c:v>
                </c:pt>
                <c:pt idx="13">
                  <c:v>-3.65</c:v>
                </c:pt>
                <c:pt idx="14">
                  <c:v>-3.5999999999999996</c:v>
                </c:pt>
                <c:pt idx="15">
                  <c:v>-3.55</c:v>
                </c:pt>
                <c:pt idx="16">
                  <c:v>-3.4999999999999996</c:v>
                </c:pt>
                <c:pt idx="17">
                  <c:v>-3.4499999999999997</c:v>
                </c:pt>
                <c:pt idx="18">
                  <c:v>-3.3999999999999995</c:v>
                </c:pt>
                <c:pt idx="19">
                  <c:v>-3.3499999999999996</c:v>
                </c:pt>
                <c:pt idx="20">
                  <c:v>-3.3</c:v>
                </c:pt>
                <c:pt idx="21">
                  <c:v>-3.25</c:v>
                </c:pt>
                <c:pt idx="22">
                  <c:v>-3.1999999999999997</c:v>
                </c:pt>
                <c:pt idx="23">
                  <c:v>-3.15</c:v>
                </c:pt>
                <c:pt idx="24">
                  <c:v>-3.0999999999999996</c:v>
                </c:pt>
                <c:pt idx="25">
                  <c:v>-3.05</c:v>
                </c:pt>
                <c:pt idx="26">
                  <c:v>-3</c:v>
                </c:pt>
                <c:pt idx="27">
                  <c:v>-2.9499999999999997</c:v>
                </c:pt>
                <c:pt idx="28">
                  <c:v>-2.9</c:v>
                </c:pt>
                <c:pt idx="29">
                  <c:v>-2.8499999999999996</c:v>
                </c:pt>
                <c:pt idx="30">
                  <c:v>-2.8</c:v>
                </c:pt>
                <c:pt idx="31">
                  <c:v>-2.7499999999999996</c:v>
                </c:pt>
                <c:pt idx="32">
                  <c:v>-2.7</c:v>
                </c:pt>
                <c:pt idx="33">
                  <c:v>-2.65</c:v>
                </c:pt>
                <c:pt idx="34">
                  <c:v>-2.6</c:v>
                </c:pt>
                <c:pt idx="35">
                  <c:v>-2.5499999999999998</c:v>
                </c:pt>
                <c:pt idx="36">
                  <c:v>-2.5</c:v>
                </c:pt>
                <c:pt idx="37">
                  <c:v>-2.4499999999999997</c:v>
                </c:pt>
                <c:pt idx="38">
                  <c:v>-2.4</c:v>
                </c:pt>
                <c:pt idx="39">
                  <c:v>-2.3499999999999996</c:v>
                </c:pt>
                <c:pt idx="40">
                  <c:v>-2.2999999999999998</c:v>
                </c:pt>
                <c:pt idx="41">
                  <c:v>-2.2499999999999996</c:v>
                </c:pt>
                <c:pt idx="42">
                  <c:v>-2.1999999999999997</c:v>
                </c:pt>
                <c:pt idx="43">
                  <c:v>-2.1499999999999995</c:v>
                </c:pt>
                <c:pt idx="44">
                  <c:v>-2.1</c:v>
                </c:pt>
                <c:pt idx="45">
                  <c:v>-2.0499999999999998</c:v>
                </c:pt>
                <c:pt idx="46">
                  <c:v>-2</c:v>
                </c:pt>
                <c:pt idx="47">
                  <c:v>-1.95</c:v>
                </c:pt>
                <c:pt idx="48">
                  <c:v>-1.9</c:v>
                </c:pt>
                <c:pt idx="49">
                  <c:v>-1.8499999999999999</c:v>
                </c:pt>
                <c:pt idx="50">
                  <c:v>-1.7999999999999998</c:v>
                </c:pt>
                <c:pt idx="51">
                  <c:v>-1.7499999999999998</c:v>
                </c:pt>
                <c:pt idx="52">
                  <c:v>-1.6999999999999997</c:v>
                </c:pt>
                <c:pt idx="53">
                  <c:v>-1.65</c:v>
                </c:pt>
                <c:pt idx="54">
                  <c:v>-1.5999999999999999</c:v>
                </c:pt>
                <c:pt idx="55">
                  <c:v>-1.5499999999999998</c:v>
                </c:pt>
                <c:pt idx="56">
                  <c:v>-1.5</c:v>
                </c:pt>
                <c:pt idx="57">
                  <c:v>-1.45</c:v>
                </c:pt>
                <c:pt idx="58">
                  <c:v>-1.4</c:v>
                </c:pt>
                <c:pt idx="59">
                  <c:v>-1.35</c:v>
                </c:pt>
                <c:pt idx="60">
                  <c:v>-1.3</c:v>
                </c:pt>
                <c:pt idx="61">
                  <c:v>-1.25</c:v>
                </c:pt>
                <c:pt idx="62">
                  <c:v>-1.2</c:v>
                </c:pt>
                <c:pt idx="63">
                  <c:v>-1.1499999999999999</c:v>
                </c:pt>
                <c:pt idx="64">
                  <c:v>-1.0999999999999999</c:v>
                </c:pt>
                <c:pt idx="65">
                  <c:v>-1.05</c:v>
                </c:pt>
                <c:pt idx="66">
                  <c:v>-1</c:v>
                </c:pt>
                <c:pt idx="67">
                  <c:v>-0.95</c:v>
                </c:pt>
                <c:pt idx="68">
                  <c:v>-0.89999999999999991</c:v>
                </c:pt>
                <c:pt idx="69">
                  <c:v>-0.84999999999999987</c:v>
                </c:pt>
                <c:pt idx="70">
                  <c:v>-0.79999999999999993</c:v>
                </c:pt>
                <c:pt idx="71">
                  <c:v>-0.75</c:v>
                </c:pt>
                <c:pt idx="72">
                  <c:v>-0.7</c:v>
                </c:pt>
                <c:pt idx="73">
                  <c:v>-0.65</c:v>
                </c:pt>
                <c:pt idx="74">
                  <c:v>-0.6</c:v>
                </c:pt>
                <c:pt idx="75">
                  <c:v>-0.54999999999999993</c:v>
                </c:pt>
                <c:pt idx="76">
                  <c:v>-0.5</c:v>
                </c:pt>
                <c:pt idx="77">
                  <c:v>-0.44999999999999996</c:v>
                </c:pt>
                <c:pt idx="78">
                  <c:v>-0.39999999999999997</c:v>
                </c:pt>
                <c:pt idx="79">
                  <c:v>-0.35</c:v>
                </c:pt>
                <c:pt idx="80">
                  <c:v>-0.3</c:v>
                </c:pt>
                <c:pt idx="81">
                  <c:v>-0.25</c:v>
                </c:pt>
                <c:pt idx="82">
                  <c:v>-0.19999999999999998</c:v>
                </c:pt>
                <c:pt idx="83">
                  <c:v>-0.15</c:v>
                </c:pt>
                <c:pt idx="84">
                  <c:v>-9.9999999999999992E-2</c:v>
                </c:pt>
                <c:pt idx="85">
                  <c:v>-4.9999999999999996E-2</c:v>
                </c:pt>
                <c:pt idx="86">
                  <c:v>0</c:v>
                </c:pt>
                <c:pt idx="87">
                  <c:v>4.9999999999999996E-2</c:v>
                </c:pt>
                <c:pt idx="88">
                  <c:v>9.9999999999999992E-2</c:v>
                </c:pt>
                <c:pt idx="89">
                  <c:v>0.15</c:v>
                </c:pt>
                <c:pt idx="90">
                  <c:v>0.19999999999999998</c:v>
                </c:pt>
                <c:pt idx="91">
                  <c:v>0.25</c:v>
                </c:pt>
                <c:pt idx="92">
                  <c:v>0.3</c:v>
                </c:pt>
                <c:pt idx="93">
                  <c:v>0.35</c:v>
                </c:pt>
                <c:pt idx="94">
                  <c:v>0.39999999999999997</c:v>
                </c:pt>
                <c:pt idx="95">
                  <c:v>0.44999999999999996</c:v>
                </c:pt>
                <c:pt idx="96">
                  <c:v>0.5</c:v>
                </c:pt>
                <c:pt idx="97">
                  <c:v>0.54999999999999993</c:v>
                </c:pt>
                <c:pt idx="98">
                  <c:v>0.6</c:v>
                </c:pt>
                <c:pt idx="99">
                  <c:v>0.65</c:v>
                </c:pt>
                <c:pt idx="100">
                  <c:v>0.7</c:v>
                </c:pt>
                <c:pt idx="101">
                  <c:v>0.75</c:v>
                </c:pt>
                <c:pt idx="102">
                  <c:v>0.79999999999999993</c:v>
                </c:pt>
                <c:pt idx="103">
                  <c:v>0.84999999999999987</c:v>
                </c:pt>
                <c:pt idx="104">
                  <c:v>0.89999999999999991</c:v>
                </c:pt>
                <c:pt idx="105">
                  <c:v>0.95</c:v>
                </c:pt>
                <c:pt idx="106">
                  <c:v>1</c:v>
                </c:pt>
                <c:pt idx="107">
                  <c:v>1.05</c:v>
                </c:pt>
                <c:pt idx="108">
                  <c:v>1.0999999999999999</c:v>
                </c:pt>
                <c:pt idx="109">
                  <c:v>1.1499999999999999</c:v>
                </c:pt>
                <c:pt idx="110">
                  <c:v>1.2</c:v>
                </c:pt>
                <c:pt idx="111">
                  <c:v>1.25</c:v>
                </c:pt>
                <c:pt idx="112">
                  <c:v>1.3</c:v>
                </c:pt>
                <c:pt idx="113">
                  <c:v>1.35</c:v>
                </c:pt>
                <c:pt idx="114">
                  <c:v>1.4</c:v>
                </c:pt>
                <c:pt idx="115">
                  <c:v>1.45</c:v>
                </c:pt>
                <c:pt idx="116">
                  <c:v>1.5</c:v>
                </c:pt>
                <c:pt idx="117">
                  <c:v>1.5499999999999998</c:v>
                </c:pt>
                <c:pt idx="118">
                  <c:v>1.5999999999999999</c:v>
                </c:pt>
                <c:pt idx="119">
                  <c:v>1.65</c:v>
                </c:pt>
                <c:pt idx="120">
                  <c:v>1.6999999999999997</c:v>
                </c:pt>
                <c:pt idx="121">
                  <c:v>1.7499999999999998</c:v>
                </c:pt>
                <c:pt idx="122">
                  <c:v>1.7999999999999998</c:v>
                </c:pt>
                <c:pt idx="123">
                  <c:v>1.8499999999999999</c:v>
                </c:pt>
                <c:pt idx="124">
                  <c:v>1.9</c:v>
                </c:pt>
                <c:pt idx="125">
                  <c:v>1.95</c:v>
                </c:pt>
                <c:pt idx="126">
                  <c:v>2</c:v>
                </c:pt>
                <c:pt idx="127">
                  <c:v>2.0499999999999998</c:v>
                </c:pt>
                <c:pt idx="128">
                  <c:v>2.1</c:v>
                </c:pt>
                <c:pt idx="129">
                  <c:v>2.1499999999999995</c:v>
                </c:pt>
                <c:pt idx="130">
                  <c:v>2.1999999999999997</c:v>
                </c:pt>
                <c:pt idx="131">
                  <c:v>2.2499999999999996</c:v>
                </c:pt>
                <c:pt idx="132">
                  <c:v>2.2999999999999998</c:v>
                </c:pt>
                <c:pt idx="133">
                  <c:v>2.3499999999999996</c:v>
                </c:pt>
                <c:pt idx="134">
                  <c:v>2.4</c:v>
                </c:pt>
                <c:pt idx="135">
                  <c:v>2.4499999999999997</c:v>
                </c:pt>
                <c:pt idx="136">
                  <c:v>2.5</c:v>
                </c:pt>
                <c:pt idx="137">
                  <c:v>2.5499999999999998</c:v>
                </c:pt>
                <c:pt idx="138">
                  <c:v>2.6</c:v>
                </c:pt>
                <c:pt idx="139">
                  <c:v>2.65</c:v>
                </c:pt>
                <c:pt idx="140">
                  <c:v>2.7</c:v>
                </c:pt>
                <c:pt idx="141">
                  <c:v>2.7499999999999996</c:v>
                </c:pt>
                <c:pt idx="142">
                  <c:v>2.8</c:v>
                </c:pt>
                <c:pt idx="143">
                  <c:v>2.8499999999999996</c:v>
                </c:pt>
                <c:pt idx="144">
                  <c:v>2.9</c:v>
                </c:pt>
                <c:pt idx="145">
                  <c:v>2.9499999999999997</c:v>
                </c:pt>
                <c:pt idx="146">
                  <c:v>3</c:v>
                </c:pt>
                <c:pt idx="147">
                  <c:v>3.05</c:v>
                </c:pt>
                <c:pt idx="148">
                  <c:v>3.0999999999999996</c:v>
                </c:pt>
                <c:pt idx="149">
                  <c:v>3.15</c:v>
                </c:pt>
                <c:pt idx="150">
                  <c:v>3.1999999999999997</c:v>
                </c:pt>
                <c:pt idx="151">
                  <c:v>3.25</c:v>
                </c:pt>
                <c:pt idx="152">
                  <c:v>3.3</c:v>
                </c:pt>
                <c:pt idx="153">
                  <c:v>3.3499999999999996</c:v>
                </c:pt>
                <c:pt idx="154">
                  <c:v>3.3999999999999995</c:v>
                </c:pt>
                <c:pt idx="155">
                  <c:v>3.4499999999999997</c:v>
                </c:pt>
                <c:pt idx="156">
                  <c:v>3.4999999999999996</c:v>
                </c:pt>
                <c:pt idx="157">
                  <c:v>3.55</c:v>
                </c:pt>
                <c:pt idx="158">
                  <c:v>3.5999999999999996</c:v>
                </c:pt>
                <c:pt idx="159">
                  <c:v>3.65</c:v>
                </c:pt>
                <c:pt idx="160">
                  <c:v>3.6999999999999997</c:v>
                </c:pt>
                <c:pt idx="161">
                  <c:v>3.7499999999999996</c:v>
                </c:pt>
                <c:pt idx="162">
                  <c:v>3.8</c:v>
                </c:pt>
                <c:pt idx="163">
                  <c:v>3.8499999999999996</c:v>
                </c:pt>
                <c:pt idx="164">
                  <c:v>3.9</c:v>
                </c:pt>
                <c:pt idx="165">
                  <c:v>3.9499999999999997</c:v>
                </c:pt>
                <c:pt idx="166">
                  <c:v>4</c:v>
                </c:pt>
                <c:pt idx="167">
                  <c:v>4.05</c:v>
                </c:pt>
                <c:pt idx="168">
                  <c:v>4.0999999999999996</c:v>
                </c:pt>
                <c:pt idx="169">
                  <c:v>4.1499999999999995</c:v>
                </c:pt>
                <c:pt idx="170">
                  <c:v>4.2</c:v>
                </c:pt>
                <c:pt idx="171">
                  <c:v>4.25</c:v>
                </c:pt>
                <c:pt idx="172">
                  <c:v>4.2999999999999989</c:v>
                </c:pt>
                <c:pt idx="173">
                  <c:v>4.3499999999999996</c:v>
                </c:pt>
                <c:pt idx="174">
                  <c:v>4.3999999999999995</c:v>
                </c:pt>
                <c:pt idx="175">
                  <c:v>4.45</c:v>
                </c:pt>
                <c:pt idx="176">
                  <c:v>4.4999999999999991</c:v>
                </c:pt>
                <c:pt idx="177">
                  <c:v>4.55</c:v>
                </c:pt>
                <c:pt idx="178">
                  <c:v>4.5999999999999996</c:v>
                </c:pt>
                <c:pt idx="179">
                  <c:v>4.6500000000000004</c:v>
                </c:pt>
                <c:pt idx="180">
                  <c:v>4.6999999999999993</c:v>
                </c:pt>
                <c:pt idx="181">
                  <c:v>4.75</c:v>
                </c:pt>
                <c:pt idx="182">
                  <c:v>4.8</c:v>
                </c:pt>
                <c:pt idx="183">
                  <c:v>4.8499999999999996</c:v>
                </c:pt>
                <c:pt idx="184">
                  <c:v>4.8999999999999995</c:v>
                </c:pt>
                <c:pt idx="185">
                  <c:v>4.9499999999999993</c:v>
                </c:pt>
                <c:pt idx="186">
                  <c:v>5</c:v>
                </c:pt>
                <c:pt idx="187">
                  <c:v>5.05</c:v>
                </c:pt>
                <c:pt idx="188">
                  <c:v>5.0999999999999996</c:v>
                </c:pt>
                <c:pt idx="189">
                  <c:v>5.1499999999999995</c:v>
                </c:pt>
                <c:pt idx="190">
                  <c:v>5.2</c:v>
                </c:pt>
                <c:pt idx="191">
                  <c:v>5.2499999999999991</c:v>
                </c:pt>
                <c:pt idx="192">
                  <c:v>5.3</c:v>
                </c:pt>
                <c:pt idx="193">
                  <c:v>5.35</c:v>
                </c:pt>
                <c:pt idx="194">
                  <c:v>5.4</c:v>
                </c:pt>
                <c:pt idx="195">
                  <c:v>5.4499999999999993</c:v>
                </c:pt>
                <c:pt idx="196">
                  <c:v>5.4999999999999991</c:v>
                </c:pt>
                <c:pt idx="197">
                  <c:v>5.55</c:v>
                </c:pt>
                <c:pt idx="198">
                  <c:v>5.6</c:v>
                </c:pt>
                <c:pt idx="199">
                  <c:v>5.6499999999999995</c:v>
                </c:pt>
                <c:pt idx="200">
                  <c:v>5.6999999999999993</c:v>
                </c:pt>
                <c:pt idx="201">
                  <c:v>5.75</c:v>
                </c:pt>
                <c:pt idx="202">
                  <c:v>5.8</c:v>
                </c:pt>
                <c:pt idx="203">
                  <c:v>5.85</c:v>
                </c:pt>
                <c:pt idx="204">
                  <c:v>5.8999999999999995</c:v>
                </c:pt>
                <c:pt idx="205">
                  <c:v>5.95</c:v>
                </c:pt>
                <c:pt idx="206">
                  <c:v>6</c:v>
                </c:pt>
                <c:pt idx="207">
                  <c:v>6.05</c:v>
                </c:pt>
                <c:pt idx="208">
                  <c:v>6.1</c:v>
                </c:pt>
                <c:pt idx="209">
                  <c:v>6.1499999999999995</c:v>
                </c:pt>
                <c:pt idx="210">
                  <c:v>6.1999999999999993</c:v>
                </c:pt>
                <c:pt idx="211">
                  <c:v>6.2499999999999991</c:v>
                </c:pt>
                <c:pt idx="212">
                  <c:v>6.3</c:v>
                </c:pt>
                <c:pt idx="213">
                  <c:v>6.35</c:v>
                </c:pt>
                <c:pt idx="214">
                  <c:v>6.3999999999999995</c:v>
                </c:pt>
                <c:pt idx="215">
                  <c:v>6.4499999999999993</c:v>
                </c:pt>
                <c:pt idx="216">
                  <c:v>6.5</c:v>
                </c:pt>
                <c:pt idx="217">
                  <c:v>6.55</c:v>
                </c:pt>
                <c:pt idx="218">
                  <c:v>6.6</c:v>
                </c:pt>
                <c:pt idx="219">
                  <c:v>6.6499999999999995</c:v>
                </c:pt>
                <c:pt idx="220">
                  <c:v>6.6999999999999993</c:v>
                </c:pt>
                <c:pt idx="221">
                  <c:v>6.75</c:v>
                </c:pt>
                <c:pt idx="222">
                  <c:v>6.7999999999999989</c:v>
                </c:pt>
                <c:pt idx="223">
                  <c:v>6.85</c:v>
                </c:pt>
                <c:pt idx="224">
                  <c:v>6.8999999999999995</c:v>
                </c:pt>
                <c:pt idx="225">
                  <c:v>6.95</c:v>
                </c:pt>
                <c:pt idx="226">
                  <c:v>6.9999999999999991</c:v>
                </c:pt>
                <c:pt idx="227">
                  <c:v>7.05</c:v>
                </c:pt>
                <c:pt idx="228">
                  <c:v>7.1</c:v>
                </c:pt>
                <c:pt idx="229">
                  <c:v>7.1499999999999995</c:v>
                </c:pt>
                <c:pt idx="230">
                  <c:v>7.1999999999999993</c:v>
                </c:pt>
                <c:pt idx="231">
                  <c:v>7.25</c:v>
                </c:pt>
                <c:pt idx="232">
                  <c:v>7.3</c:v>
                </c:pt>
                <c:pt idx="233">
                  <c:v>7.3499999999999988</c:v>
                </c:pt>
                <c:pt idx="234">
                  <c:v>7.3999999999999995</c:v>
                </c:pt>
                <c:pt idx="235">
                  <c:v>7.4499999999999993</c:v>
                </c:pt>
                <c:pt idx="236">
                  <c:v>7.4999999999999991</c:v>
                </c:pt>
                <c:pt idx="237">
                  <c:v>7.5499999999999989</c:v>
                </c:pt>
                <c:pt idx="238">
                  <c:v>7.6</c:v>
                </c:pt>
                <c:pt idx="239">
                  <c:v>7.65</c:v>
                </c:pt>
                <c:pt idx="240">
                  <c:v>7.6999999999999993</c:v>
                </c:pt>
                <c:pt idx="241">
                  <c:v>7.7499999999999991</c:v>
                </c:pt>
                <c:pt idx="242">
                  <c:v>7.8</c:v>
                </c:pt>
                <c:pt idx="243">
                  <c:v>7.8500000000000005</c:v>
                </c:pt>
                <c:pt idx="244">
                  <c:v>7.8999999999999995</c:v>
                </c:pt>
                <c:pt idx="245">
                  <c:v>7.9499999999999993</c:v>
                </c:pt>
                <c:pt idx="246">
                  <c:v>8</c:v>
                </c:pt>
                <c:pt idx="247">
                  <c:v>8.0499999999999989</c:v>
                </c:pt>
                <c:pt idx="248">
                  <c:v>8.1</c:v>
                </c:pt>
                <c:pt idx="249">
                  <c:v>8.15</c:v>
                </c:pt>
                <c:pt idx="250">
                  <c:v>8.1999999999999993</c:v>
                </c:pt>
                <c:pt idx="251">
                  <c:v>8.2499999999999982</c:v>
                </c:pt>
                <c:pt idx="252">
                  <c:v>8.2999999999999989</c:v>
                </c:pt>
                <c:pt idx="253">
                  <c:v>8.35</c:v>
                </c:pt>
                <c:pt idx="254">
                  <c:v>8.4</c:v>
                </c:pt>
                <c:pt idx="255">
                  <c:v>8.4499999999999993</c:v>
                </c:pt>
                <c:pt idx="256">
                  <c:v>8.5</c:v>
                </c:pt>
                <c:pt idx="257">
                  <c:v>8.5500000000000007</c:v>
                </c:pt>
                <c:pt idx="258">
                  <c:v>8.5999999999999979</c:v>
                </c:pt>
                <c:pt idx="259">
                  <c:v>8.6499999999999986</c:v>
                </c:pt>
                <c:pt idx="260">
                  <c:v>8.6999999999999993</c:v>
                </c:pt>
                <c:pt idx="261">
                  <c:v>8.75</c:v>
                </c:pt>
                <c:pt idx="262">
                  <c:v>8.7999999999999989</c:v>
                </c:pt>
                <c:pt idx="263">
                  <c:v>8.85</c:v>
                </c:pt>
                <c:pt idx="264">
                  <c:v>8.9</c:v>
                </c:pt>
                <c:pt idx="265">
                  <c:v>8.9499999999999993</c:v>
                </c:pt>
                <c:pt idx="266">
                  <c:v>8.9999999999999982</c:v>
                </c:pt>
                <c:pt idx="267">
                  <c:v>9.0499999999999989</c:v>
                </c:pt>
                <c:pt idx="268">
                  <c:v>9.1</c:v>
                </c:pt>
                <c:pt idx="269">
                  <c:v>9.1499999999999986</c:v>
                </c:pt>
                <c:pt idx="270">
                  <c:v>9.1999999999999993</c:v>
                </c:pt>
                <c:pt idx="271">
                  <c:v>9.25</c:v>
                </c:pt>
                <c:pt idx="272">
                  <c:v>9.3000000000000007</c:v>
                </c:pt>
                <c:pt idx="273">
                  <c:v>9.35</c:v>
                </c:pt>
                <c:pt idx="274">
                  <c:v>9.3999999999999986</c:v>
                </c:pt>
                <c:pt idx="275">
                  <c:v>9.4499999999999993</c:v>
                </c:pt>
                <c:pt idx="276">
                  <c:v>9.5</c:v>
                </c:pt>
                <c:pt idx="277">
                  <c:v>9.5499999999999989</c:v>
                </c:pt>
                <c:pt idx="278">
                  <c:v>9.6</c:v>
                </c:pt>
                <c:pt idx="279">
                  <c:v>9.65</c:v>
                </c:pt>
                <c:pt idx="280">
                  <c:v>9.6999999999999993</c:v>
                </c:pt>
                <c:pt idx="281">
                  <c:v>9.7499999999999982</c:v>
                </c:pt>
                <c:pt idx="282">
                  <c:v>9.7999999999999989</c:v>
                </c:pt>
                <c:pt idx="283">
                  <c:v>9.85</c:v>
                </c:pt>
                <c:pt idx="284">
                  <c:v>9.8999999999999986</c:v>
                </c:pt>
                <c:pt idx="285">
                  <c:v>9.9499999999999993</c:v>
                </c:pt>
                <c:pt idx="286">
                  <c:v>10</c:v>
                </c:pt>
                <c:pt idx="287">
                  <c:v>10.050000000000001</c:v>
                </c:pt>
                <c:pt idx="288">
                  <c:v>10.1</c:v>
                </c:pt>
                <c:pt idx="289">
                  <c:v>10.149999999999999</c:v>
                </c:pt>
                <c:pt idx="290">
                  <c:v>10.199999999999999</c:v>
                </c:pt>
                <c:pt idx="291">
                  <c:v>10.25</c:v>
                </c:pt>
                <c:pt idx="292">
                  <c:v>10.299999999999999</c:v>
                </c:pt>
                <c:pt idx="293">
                  <c:v>10.35</c:v>
                </c:pt>
                <c:pt idx="294">
                  <c:v>10.4</c:v>
                </c:pt>
                <c:pt idx="295">
                  <c:v>10.45</c:v>
                </c:pt>
                <c:pt idx="296">
                  <c:v>10.499999999999998</c:v>
                </c:pt>
                <c:pt idx="297">
                  <c:v>10.549999999999999</c:v>
                </c:pt>
                <c:pt idx="298">
                  <c:v>10.6</c:v>
                </c:pt>
                <c:pt idx="299">
                  <c:v>10.649999999999999</c:v>
                </c:pt>
                <c:pt idx="300">
                  <c:v>10.7</c:v>
                </c:pt>
                <c:pt idx="301">
                  <c:v>10.75</c:v>
                </c:pt>
                <c:pt idx="302">
                  <c:v>10.8</c:v>
                </c:pt>
                <c:pt idx="303">
                  <c:v>10.85</c:v>
                </c:pt>
                <c:pt idx="304">
                  <c:v>10.899999999999999</c:v>
                </c:pt>
                <c:pt idx="305">
                  <c:v>10.95</c:v>
                </c:pt>
                <c:pt idx="306">
                  <c:v>10.999999999999998</c:v>
                </c:pt>
                <c:pt idx="307">
                  <c:v>11.049999999999999</c:v>
                </c:pt>
                <c:pt idx="308">
                  <c:v>11.1</c:v>
                </c:pt>
                <c:pt idx="309">
                  <c:v>11.15</c:v>
                </c:pt>
                <c:pt idx="310">
                  <c:v>11.2</c:v>
                </c:pt>
                <c:pt idx="311">
                  <c:v>11.25</c:v>
                </c:pt>
                <c:pt idx="312">
                  <c:v>11.299999999999999</c:v>
                </c:pt>
                <c:pt idx="313">
                  <c:v>11.35</c:v>
                </c:pt>
                <c:pt idx="314">
                  <c:v>11.399999999999999</c:v>
                </c:pt>
                <c:pt idx="315">
                  <c:v>11.45</c:v>
                </c:pt>
                <c:pt idx="316">
                  <c:v>11.5</c:v>
                </c:pt>
                <c:pt idx="317">
                  <c:v>11.549999999999999</c:v>
                </c:pt>
                <c:pt idx="318">
                  <c:v>11.6</c:v>
                </c:pt>
                <c:pt idx="319">
                  <c:v>11.649999999999999</c:v>
                </c:pt>
                <c:pt idx="320">
                  <c:v>11.7</c:v>
                </c:pt>
                <c:pt idx="321">
                  <c:v>11.749999999999998</c:v>
                </c:pt>
                <c:pt idx="322">
                  <c:v>11.799999999999999</c:v>
                </c:pt>
                <c:pt idx="323">
                  <c:v>11.85</c:v>
                </c:pt>
                <c:pt idx="324">
                  <c:v>11.9</c:v>
                </c:pt>
                <c:pt idx="325">
                  <c:v>11.95</c:v>
                </c:pt>
                <c:pt idx="326">
                  <c:v>12</c:v>
                </c:pt>
                <c:pt idx="327">
                  <c:v>12.049999999999999</c:v>
                </c:pt>
                <c:pt idx="328">
                  <c:v>12.1</c:v>
                </c:pt>
                <c:pt idx="329">
                  <c:v>12.149999999999999</c:v>
                </c:pt>
                <c:pt idx="330">
                  <c:v>12.2</c:v>
                </c:pt>
                <c:pt idx="331">
                  <c:v>12.25</c:v>
                </c:pt>
                <c:pt idx="332">
                  <c:v>12.299999999999999</c:v>
                </c:pt>
                <c:pt idx="333">
                  <c:v>12.35</c:v>
                </c:pt>
                <c:pt idx="334">
                  <c:v>12.399999999999999</c:v>
                </c:pt>
                <c:pt idx="335">
                  <c:v>12.45</c:v>
                </c:pt>
                <c:pt idx="336">
                  <c:v>12.499999999999998</c:v>
                </c:pt>
                <c:pt idx="337">
                  <c:v>12.549999999999999</c:v>
                </c:pt>
                <c:pt idx="338">
                  <c:v>12.6</c:v>
                </c:pt>
                <c:pt idx="339">
                  <c:v>12.65</c:v>
                </c:pt>
                <c:pt idx="340">
                  <c:v>12.7</c:v>
                </c:pt>
                <c:pt idx="341">
                  <c:v>12.75</c:v>
                </c:pt>
                <c:pt idx="342">
                  <c:v>12.799999999999999</c:v>
                </c:pt>
                <c:pt idx="343">
                  <c:v>12.849999999999998</c:v>
                </c:pt>
                <c:pt idx="344">
                  <c:v>12.899999999999999</c:v>
                </c:pt>
                <c:pt idx="345">
                  <c:v>12.95</c:v>
                </c:pt>
                <c:pt idx="346">
                  <c:v>13</c:v>
                </c:pt>
                <c:pt idx="347">
                  <c:v>13.049999999999999</c:v>
                </c:pt>
                <c:pt idx="348">
                  <c:v>13.1</c:v>
                </c:pt>
                <c:pt idx="349">
                  <c:v>13.15</c:v>
                </c:pt>
                <c:pt idx="350">
                  <c:v>13.2</c:v>
                </c:pt>
                <c:pt idx="351">
                  <c:v>13.249999999999998</c:v>
                </c:pt>
                <c:pt idx="352">
                  <c:v>13.299999999999999</c:v>
                </c:pt>
                <c:pt idx="353">
                  <c:v>13.35</c:v>
                </c:pt>
                <c:pt idx="354">
                  <c:v>13.399999999999999</c:v>
                </c:pt>
                <c:pt idx="355">
                  <c:v>13.45</c:v>
                </c:pt>
                <c:pt idx="356">
                  <c:v>13.5</c:v>
                </c:pt>
                <c:pt idx="357">
                  <c:v>13.549999999999999</c:v>
                </c:pt>
                <c:pt idx="358">
                  <c:v>13.599999999999998</c:v>
                </c:pt>
                <c:pt idx="359">
                  <c:v>13.649999999999999</c:v>
                </c:pt>
                <c:pt idx="360">
                  <c:v>13.7</c:v>
                </c:pt>
                <c:pt idx="361">
                  <c:v>13.75</c:v>
                </c:pt>
                <c:pt idx="362">
                  <c:v>13.799999999999999</c:v>
                </c:pt>
                <c:pt idx="363">
                  <c:v>13.85</c:v>
                </c:pt>
                <c:pt idx="364">
                  <c:v>13.9</c:v>
                </c:pt>
                <c:pt idx="365">
                  <c:v>13.949999999999998</c:v>
                </c:pt>
                <c:pt idx="366">
                  <c:v>13.999999999999998</c:v>
                </c:pt>
                <c:pt idx="367">
                  <c:v>14.049999999999999</c:v>
                </c:pt>
                <c:pt idx="368">
                  <c:v>14.1</c:v>
                </c:pt>
                <c:pt idx="369">
                  <c:v>14.149999999999999</c:v>
                </c:pt>
                <c:pt idx="370">
                  <c:v>14.2</c:v>
                </c:pt>
                <c:pt idx="371">
                  <c:v>14.25</c:v>
                </c:pt>
                <c:pt idx="372">
                  <c:v>14.299999999999999</c:v>
                </c:pt>
                <c:pt idx="373">
                  <c:v>14.349999999999998</c:v>
                </c:pt>
                <c:pt idx="374">
                  <c:v>14.399999999999999</c:v>
                </c:pt>
                <c:pt idx="375">
                  <c:v>14.45</c:v>
                </c:pt>
                <c:pt idx="376">
                  <c:v>14.5</c:v>
                </c:pt>
                <c:pt idx="377">
                  <c:v>14.549999999999999</c:v>
                </c:pt>
                <c:pt idx="378">
                  <c:v>14.6</c:v>
                </c:pt>
                <c:pt idx="379">
                  <c:v>14.65</c:v>
                </c:pt>
                <c:pt idx="380">
                  <c:v>14.699999999999998</c:v>
                </c:pt>
                <c:pt idx="381">
                  <c:v>14.749999999999998</c:v>
                </c:pt>
                <c:pt idx="382">
                  <c:v>14.799999999999999</c:v>
                </c:pt>
                <c:pt idx="383">
                  <c:v>14.85</c:v>
                </c:pt>
                <c:pt idx="384">
                  <c:v>14.899999999999999</c:v>
                </c:pt>
                <c:pt idx="385">
                  <c:v>14.950000000000001</c:v>
                </c:pt>
                <c:pt idx="386">
                  <c:v>14.999999999999998</c:v>
                </c:pt>
                <c:pt idx="387">
                  <c:v>15.049999999999999</c:v>
                </c:pt>
                <c:pt idx="388">
                  <c:v>15.099999999999998</c:v>
                </c:pt>
                <c:pt idx="389">
                  <c:v>15.149999999999999</c:v>
                </c:pt>
                <c:pt idx="390">
                  <c:v>15.2</c:v>
                </c:pt>
                <c:pt idx="391">
                  <c:v>15.25</c:v>
                </c:pt>
                <c:pt idx="392">
                  <c:v>15.3</c:v>
                </c:pt>
                <c:pt idx="393">
                  <c:v>15.349999999999998</c:v>
                </c:pt>
                <c:pt idx="394">
                  <c:v>15.399999999999999</c:v>
                </c:pt>
                <c:pt idx="395">
                  <c:v>15.45</c:v>
                </c:pt>
                <c:pt idx="396">
                  <c:v>15.499999999999998</c:v>
                </c:pt>
                <c:pt idx="397">
                  <c:v>15.549999999999999</c:v>
                </c:pt>
                <c:pt idx="398">
                  <c:v>15.6</c:v>
                </c:pt>
                <c:pt idx="399">
                  <c:v>15.65</c:v>
                </c:pt>
                <c:pt idx="400">
                  <c:v>15.700000000000001</c:v>
                </c:pt>
                <c:pt idx="401">
                  <c:v>15.749999999999998</c:v>
                </c:pt>
                <c:pt idx="402">
                  <c:v>15.799999999999999</c:v>
                </c:pt>
                <c:pt idx="403">
                  <c:v>15.849999999999998</c:v>
                </c:pt>
                <c:pt idx="404">
                  <c:v>15.899999999999999</c:v>
                </c:pt>
                <c:pt idx="405">
                  <c:v>15.95</c:v>
                </c:pt>
                <c:pt idx="406">
                  <c:v>16</c:v>
                </c:pt>
                <c:pt idx="407">
                  <c:v>16.05</c:v>
                </c:pt>
                <c:pt idx="408">
                  <c:v>16.099999999999998</c:v>
                </c:pt>
                <c:pt idx="409">
                  <c:v>16.149999999999999</c:v>
                </c:pt>
                <c:pt idx="410">
                  <c:v>16.2</c:v>
                </c:pt>
                <c:pt idx="411">
                  <c:v>16.25</c:v>
                </c:pt>
                <c:pt idx="412">
                  <c:v>16.3</c:v>
                </c:pt>
                <c:pt idx="413">
                  <c:v>16.350000000000001</c:v>
                </c:pt>
                <c:pt idx="414">
                  <c:v>16.399999999999999</c:v>
                </c:pt>
                <c:pt idx="415">
                  <c:v>16.449999999999996</c:v>
                </c:pt>
                <c:pt idx="416">
                  <c:v>16.499999999999996</c:v>
                </c:pt>
                <c:pt idx="417">
                  <c:v>16.549999999999997</c:v>
                </c:pt>
                <c:pt idx="418">
                  <c:v>16.599999999999998</c:v>
                </c:pt>
                <c:pt idx="419">
                  <c:v>16.649999999999999</c:v>
                </c:pt>
                <c:pt idx="420">
                  <c:v>16.7</c:v>
                </c:pt>
                <c:pt idx="421">
                  <c:v>16.75</c:v>
                </c:pt>
                <c:pt idx="422">
                  <c:v>16.8</c:v>
                </c:pt>
                <c:pt idx="423">
                  <c:v>16.849999999999998</c:v>
                </c:pt>
                <c:pt idx="424">
                  <c:v>16.899999999999999</c:v>
                </c:pt>
                <c:pt idx="425">
                  <c:v>16.95</c:v>
                </c:pt>
                <c:pt idx="426">
                  <c:v>17</c:v>
                </c:pt>
                <c:pt idx="427">
                  <c:v>17.05</c:v>
                </c:pt>
                <c:pt idx="428">
                  <c:v>17.100000000000001</c:v>
                </c:pt>
                <c:pt idx="429">
                  <c:v>17.149999999999999</c:v>
                </c:pt>
                <c:pt idx="430">
                  <c:v>17.199999999999996</c:v>
                </c:pt>
                <c:pt idx="431">
                  <c:v>17.249999999999996</c:v>
                </c:pt>
                <c:pt idx="432">
                  <c:v>17.299999999999997</c:v>
                </c:pt>
                <c:pt idx="433">
                  <c:v>17.349999999999998</c:v>
                </c:pt>
                <c:pt idx="434">
                  <c:v>17.399999999999999</c:v>
                </c:pt>
                <c:pt idx="435">
                  <c:v>17.45</c:v>
                </c:pt>
                <c:pt idx="436">
                  <c:v>17.5</c:v>
                </c:pt>
                <c:pt idx="437">
                  <c:v>17.55</c:v>
                </c:pt>
                <c:pt idx="438">
                  <c:v>17.599999999999998</c:v>
                </c:pt>
                <c:pt idx="439">
                  <c:v>17.649999999999999</c:v>
                </c:pt>
                <c:pt idx="440">
                  <c:v>17.7</c:v>
                </c:pt>
                <c:pt idx="441">
                  <c:v>17.75</c:v>
                </c:pt>
                <c:pt idx="442">
                  <c:v>17.8</c:v>
                </c:pt>
                <c:pt idx="443">
                  <c:v>17.850000000000001</c:v>
                </c:pt>
                <c:pt idx="444">
                  <c:v>17.899999999999999</c:v>
                </c:pt>
                <c:pt idx="445">
                  <c:v>17.949999999999996</c:v>
                </c:pt>
                <c:pt idx="446">
                  <c:v>17.999999999999996</c:v>
                </c:pt>
                <c:pt idx="447">
                  <c:v>18.049999999999997</c:v>
                </c:pt>
                <c:pt idx="448">
                  <c:v>18.099999999999998</c:v>
                </c:pt>
                <c:pt idx="449">
                  <c:v>18.149999999999999</c:v>
                </c:pt>
                <c:pt idx="450">
                  <c:v>18.2</c:v>
                </c:pt>
                <c:pt idx="451">
                  <c:v>18.25</c:v>
                </c:pt>
                <c:pt idx="452">
                  <c:v>18.299999999999997</c:v>
                </c:pt>
                <c:pt idx="453">
                  <c:v>18.349999999999998</c:v>
                </c:pt>
                <c:pt idx="454">
                  <c:v>18.399999999999999</c:v>
                </c:pt>
                <c:pt idx="455">
                  <c:v>18.45</c:v>
                </c:pt>
                <c:pt idx="456">
                  <c:v>18.5</c:v>
                </c:pt>
                <c:pt idx="457">
                  <c:v>18.55</c:v>
                </c:pt>
                <c:pt idx="458">
                  <c:v>18.600000000000001</c:v>
                </c:pt>
                <c:pt idx="459">
                  <c:v>18.650000000000002</c:v>
                </c:pt>
                <c:pt idx="460">
                  <c:v>18.7</c:v>
                </c:pt>
                <c:pt idx="461">
                  <c:v>18.749999999999996</c:v>
                </c:pt>
                <c:pt idx="462">
                  <c:v>18.799999999999997</c:v>
                </c:pt>
                <c:pt idx="463">
                  <c:v>18.849999999999998</c:v>
                </c:pt>
                <c:pt idx="464">
                  <c:v>18.899999999999999</c:v>
                </c:pt>
                <c:pt idx="465">
                  <c:v>18.95</c:v>
                </c:pt>
                <c:pt idx="466">
                  <c:v>19</c:v>
                </c:pt>
                <c:pt idx="467">
                  <c:v>19.049999999999997</c:v>
                </c:pt>
                <c:pt idx="468">
                  <c:v>19.099999999999998</c:v>
                </c:pt>
                <c:pt idx="469">
                  <c:v>19.149999999999999</c:v>
                </c:pt>
                <c:pt idx="470">
                  <c:v>19.2</c:v>
                </c:pt>
                <c:pt idx="471">
                  <c:v>19.25</c:v>
                </c:pt>
                <c:pt idx="472">
                  <c:v>19.3</c:v>
                </c:pt>
                <c:pt idx="473">
                  <c:v>19.350000000000001</c:v>
                </c:pt>
                <c:pt idx="474">
                  <c:v>19.399999999999999</c:v>
                </c:pt>
                <c:pt idx="475">
                  <c:v>19.45</c:v>
                </c:pt>
                <c:pt idx="476">
                  <c:v>19.499999999999996</c:v>
                </c:pt>
                <c:pt idx="477">
                  <c:v>19.549999999999997</c:v>
                </c:pt>
                <c:pt idx="478">
                  <c:v>19.599999999999998</c:v>
                </c:pt>
                <c:pt idx="479">
                  <c:v>19.649999999999999</c:v>
                </c:pt>
                <c:pt idx="480">
                  <c:v>19.7</c:v>
                </c:pt>
                <c:pt idx="481">
                  <c:v>19.75</c:v>
                </c:pt>
                <c:pt idx="482">
                  <c:v>19.799999999999997</c:v>
                </c:pt>
                <c:pt idx="483">
                  <c:v>19.849999999999998</c:v>
                </c:pt>
                <c:pt idx="484">
                  <c:v>19.899999999999999</c:v>
                </c:pt>
                <c:pt idx="485">
                  <c:v>19.95</c:v>
                </c:pt>
                <c:pt idx="486">
                  <c:v>20</c:v>
                </c:pt>
                <c:pt idx="487">
                  <c:v>20.05</c:v>
                </c:pt>
                <c:pt idx="488">
                  <c:v>20.100000000000001</c:v>
                </c:pt>
                <c:pt idx="489">
                  <c:v>20.149999999999999</c:v>
                </c:pt>
                <c:pt idx="490">
                  <c:v>20.2</c:v>
                </c:pt>
                <c:pt idx="491">
                  <c:v>20.249999999999996</c:v>
                </c:pt>
                <c:pt idx="492">
                  <c:v>20.299999999999997</c:v>
                </c:pt>
                <c:pt idx="493">
                  <c:v>20.349999999999998</c:v>
                </c:pt>
                <c:pt idx="494">
                  <c:v>20.399999999999999</c:v>
                </c:pt>
                <c:pt idx="495">
                  <c:v>20.45</c:v>
                </c:pt>
                <c:pt idx="496">
                  <c:v>20.5</c:v>
                </c:pt>
                <c:pt idx="497">
                  <c:v>20.549999999999997</c:v>
                </c:pt>
                <c:pt idx="498">
                  <c:v>20.599999999999998</c:v>
                </c:pt>
                <c:pt idx="499">
                  <c:v>20.65</c:v>
                </c:pt>
                <c:pt idx="500">
                  <c:v>20.7</c:v>
                </c:pt>
                <c:pt idx="501">
                  <c:v>20.75</c:v>
                </c:pt>
                <c:pt idx="502">
                  <c:v>20.8</c:v>
                </c:pt>
                <c:pt idx="503">
                  <c:v>20.85</c:v>
                </c:pt>
                <c:pt idx="504">
                  <c:v>20.9</c:v>
                </c:pt>
                <c:pt idx="505">
                  <c:v>20.95</c:v>
                </c:pt>
                <c:pt idx="506">
                  <c:v>20.999999999999996</c:v>
                </c:pt>
                <c:pt idx="507">
                  <c:v>21.049999999999997</c:v>
                </c:pt>
                <c:pt idx="508">
                  <c:v>21.099999999999998</c:v>
                </c:pt>
                <c:pt idx="509">
                  <c:v>21.15</c:v>
                </c:pt>
                <c:pt idx="510">
                  <c:v>21.2</c:v>
                </c:pt>
                <c:pt idx="511">
                  <c:v>21.249999999999996</c:v>
                </c:pt>
                <c:pt idx="512">
                  <c:v>21.299999999999997</c:v>
                </c:pt>
                <c:pt idx="513">
                  <c:v>21.349999999999998</c:v>
                </c:pt>
                <c:pt idx="514">
                  <c:v>21.4</c:v>
                </c:pt>
                <c:pt idx="515">
                  <c:v>21.45</c:v>
                </c:pt>
                <c:pt idx="516">
                  <c:v>21.5</c:v>
                </c:pt>
                <c:pt idx="517">
                  <c:v>21.55</c:v>
                </c:pt>
                <c:pt idx="518">
                  <c:v>21.6</c:v>
                </c:pt>
                <c:pt idx="519">
                  <c:v>21.65</c:v>
                </c:pt>
                <c:pt idx="520">
                  <c:v>21.7</c:v>
                </c:pt>
                <c:pt idx="521">
                  <c:v>21.749999999999996</c:v>
                </c:pt>
                <c:pt idx="522">
                  <c:v>21.799999999999997</c:v>
                </c:pt>
                <c:pt idx="523">
                  <c:v>21.849999999999998</c:v>
                </c:pt>
                <c:pt idx="524">
                  <c:v>21.9</c:v>
                </c:pt>
                <c:pt idx="525">
                  <c:v>21.95</c:v>
                </c:pt>
                <c:pt idx="526">
                  <c:v>21.999999999999996</c:v>
                </c:pt>
                <c:pt idx="527">
                  <c:v>22.049999999999997</c:v>
                </c:pt>
                <c:pt idx="528">
                  <c:v>22.099999999999998</c:v>
                </c:pt>
                <c:pt idx="529">
                  <c:v>22.15</c:v>
                </c:pt>
                <c:pt idx="530">
                  <c:v>22.2</c:v>
                </c:pt>
                <c:pt idx="531">
                  <c:v>22.25</c:v>
                </c:pt>
                <c:pt idx="532">
                  <c:v>22.3</c:v>
                </c:pt>
                <c:pt idx="533">
                  <c:v>22.35</c:v>
                </c:pt>
                <c:pt idx="534">
                  <c:v>22.4</c:v>
                </c:pt>
                <c:pt idx="535">
                  <c:v>22.45</c:v>
                </c:pt>
                <c:pt idx="536">
                  <c:v>22.5</c:v>
                </c:pt>
                <c:pt idx="537">
                  <c:v>22.549999999999997</c:v>
                </c:pt>
                <c:pt idx="538">
                  <c:v>22.599999999999998</c:v>
                </c:pt>
                <c:pt idx="539">
                  <c:v>22.65</c:v>
                </c:pt>
                <c:pt idx="540">
                  <c:v>22.7</c:v>
                </c:pt>
                <c:pt idx="541">
                  <c:v>22.749999999999996</c:v>
                </c:pt>
                <c:pt idx="542">
                  <c:v>22.799999999999997</c:v>
                </c:pt>
                <c:pt idx="543">
                  <c:v>22.849999999999998</c:v>
                </c:pt>
                <c:pt idx="544">
                  <c:v>22.9</c:v>
                </c:pt>
                <c:pt idx="545">
                  <c:v>22.95</c:v>
                </c:pt>
                <c:pt idx="546">
                  <c:v>23</c:v>
                </c:pt>
                <c:pt idx="547">
                  <c:v>23.05</c:v>
                </c:pt>
                <c:pt idx="548">
                  <c:v>23.099999999999998</c:v>
                </c:pt>
                <c:pt idx="549">
                  <c:v>23.15</c:v>
                </c:pt>
                <c:pt idx="550">
                  <c:v>23.2</c:v>
                </c:pt>
                <c:pt idx="551">
                  <c:v>23.25</c:v>
                </c:pt>
                <c:pt idx="552">
                  <c:v>23.299999999999997</c:v>
                </c:pt>
                <c:pt idx="553">
                  <c:v>23.349999999999998</c:v>
                </c:pt>
                <c:pt idx="554">
                  <c:v>23.4</c:v>
                </c:pt>
                <c:pt idx="555">
                  <c:v>23.45</c:v>
                </c:pt>
                <c:pt idx="556">
                  <c:v>23.499999999999996</c:v>
                </c:pt>
                <c:pt idx="557">
                  <c:v>23.549999999999997</c:v>
                </c:pt>
                <c:pt idx="558">
                  <c:v>23.599999999999998</c:v>
                </c:pt>
                <c:pt idx="559">
                  <c:v>23.65</c:v>
                </c:pt>
                <c:pt idx="560">
                  <c:v>23.7</c:v>
                </c:pt>
                <c:pt idx="561">
                  <c:v>23.75</c:v>
                </c:pt>
                <c:pt idx="562">
                  <c:v>23.8</c:v>
                </c:pt>
                <c:pt idx="563">
                  <c:v>23.849999999999998</c:v>
                </c:pt>
                <c:pt idx="564">
                  <c:v>23.9</c:v>
                </c:pt>
                <c:pt idx="565">
                  <c:v>23.95</c:v>
                </c:pt>
                <c:pt idx="566">
                  <c:v>24</c:v>
                </c:pt>
                <c:pt idx="567">
                  <c:v>24.049999999999997</c:v>
                </c:pt>
                <c:pt idx="568">
                  <c:v>24.099999999999998</c:v>
                </c:pt>
                <c:pt idx="569">
                  <c:v>24.15</c:v>
                </c:pt>
                <c:pt idx="570">
                  <c:v>24.2</c:v>
                </c:pt>
                <c:pt idx="571">
                  <c:v>24.249999999999996</c:v>
                </c:pt>
                <c:pt idx="572">
                  <c:v>24.299999999999997</c:v>
                </c:pt>
                <c:pt idx="573">
                  <c:v>24.349999999999998</c:v>
                </c:pt>
                <c:pt idx="574">
                  <c:v>24.4</c:v>
                </c:pt>
                <c:pt idx="575">
                  <c:v>24.45</c:v>
                </c:pt>
                <c:pt idx="576">
                  <c:v>24.5</c:v>
                </c:pt>
                <c:pt idx="577">
                  <c:v>24.55</c:v>
                </c:pt>
                <c:pt idx="578">
                  <c:v>24.599999999999998</c:v>
                </c:pt>
                <c:pt idx="579">
                  <c:v>24.65</c:v>
                </c:pt>
                <c:pt idx="580">
                  <c:v>24.7</c:v>
                </c:pt>
                <c:pt idx="581">
                  <c:v>24.75</c:v>
                </c:pt>
                <c:pt idx="582">
                  <c:v>24.799999999999997</c:v>
                </c:pt>
                <c:pt idx="583">
                  <c:v>24.849999999999998</c:v>
                </c:pt>
                <c:pt idx="584">
                  <c:v>24.9</c:v>
                </c:pt>
                <c:pt idx="585">
                  <c:v>24.949999999999996</c:v>
                </c:pt>
                <c:pt idx="586">
                  <c:v>24.999999999999996</c:v>
                </c:pt>
                <c:pt idx="587">
                  <c:v>25.049999999999997</c:v>
                </c:pt>
                <c:pt idx="588">
                  <c:v>25.099999999999998</c:v>
                </c:pt>
                <c:pt idx="589">
                  <c:v>25.15</c:v>
                </c:pt>
                <c:pt idx="590">
                  <c:v>25.2</c:v>
                </c:pt>
                <c:pt idx="591">
                  <c:v>25.25</c:v>
                </c:pt>
                <c:pt idx="592">
                  <c:v>25.3</c:v>
                </c:pt>
                <c:pt idx="593">
                  <c:v>25.349999999999998</c:v>
                </c:pt>
                <c:pt idx="594">
                  <c:v>25.4</c:v>
                </c:pt>
                <c:pt idx="595">
                  <c:v>25.45</c:v>
                </c:pt>
                <c:pt idx="596">
                  <c:v>25.5</c:v>
                </c:pt>
                <c:pt idx="597">
                  <c:v>25.549999999999997</c:v>
                </c:pt>
                <c:pt idx="598">
                  <c:v>25.599999999999998</c:v>
                </c:pt>
                <c:pt idx="599">
                  <c:v>25.65</c:v>
                </c:pt>
                <c:pt idx="600">
                  <c:v>25.699999999999996</c:v>
                </c:pt>
                <c:pt idx="601">
                  <c:v>25.749999999999996</c:v>
                </c:pt>
                <c:pt idx="602">
                  <c:v>25.799999999999997</c:v>
                </c:pt>
                <c:pt idx="603">
                  <c:v>25.849999999999998</c:v>
                </c:pt>
                <c:pt idx="604">
                  <c:v>25.9</c:v>
                </c:pt>
                <c:pt idx="605">
                  <c:v>25.95</c:v>
                </c:pt>
                <c:pt idx="606">
                  <c:v>26</c:v>
                </c:pt>
                <c:pt idx="607">
                  <c:v>26.049999999999997</c:v>
                </c:pt>
                <c:pt idx="608">
                  <c:v>26.099999999999998</c:v>
                </c:pt>
                <c:pt idx="609">
                  <c:v>26.15</c:v>
                </c:pt>
                <c:pt idx="610">
                  <c:v>26.2</c:v>
                </c:pt>
                <c:pt idx="611">
                  <c:v>26.25</c:v>
                </c:pt>
                <c:pt idx="612">
                  <c:v>26.3</c:v>
                </c:pt>
                <c:pt idx="613">
                  <c:v>26.349999999999998</c:v>
                </c:pt>
                <c:pt idx="614">
                  <c:v>26.4</c:v>
                </c:pt>
                <c:pt idx="615">
                  <c:v>26.449999999999996</c:v>
                </c:pt>
                <c:pt idx="616">
                  <c:v>26.499999999999996</c:v>
                </c:pt>
                <c:pt idx="617">
                  <c:v>26.549999999999997</c:v>
                </c:pt>
                <c:pt idx="618">
                  <c:v>26.599999999999998</c:v>
                </c:pt>
                <c:pt idx="619">
                  <c:v>26.65</c:v>
                </c:pt>
                <c:pt idx="620">
                  <c:v>26.7</c:v>
                </c:pt>
                <c:pt idx="621">
                  <c:v>26.75</c:v>
                </c:pt>
                <c:pt idx="622">
                  <c:v>26.799999999999997</c:v>
                </c:pt>
                <c:pt idx="623">
                  <c:v>26.849999999999998</c:v>
                </c:pt>
                <c:pt idx="624">
                  <c:v>26.9</c:v>
                </c:pt>
                <c:pt idx="625">
                  <c:v>26.95</c:v>
                </c:pt>
                <c:pt idx="626">
                  <c:v>27</c:v>
                </c:pt>
                <c:pt idx="627">
                  <c:v>27.05</c:v>
                </c:pt>
                <c:pt idx="628">
                  <c:v>27.099999999999998</c:v>
                </c:pt>
                <c:pt idx="629">
                  <c:v>27.15</c:v>
                </c:pt>
                <c:pt idx="630">
                  <c:v>27.199999999999996</c:v>
                </c:pt>
                <c:pt idx="631">
                  <c:v>27.249999999999996</c:v>
                </c:pt>
                <c:pt idx="632">
                  <c:v>27.299999999999997</c:v>
                </c:pt>
                <c:pt idx="633">
                  <c:v>27.349999999999998</c:v>
                </c:pt>
                <c:pt idx="634">
                  <c:v>27.4</c:v>
                </c:pt>
                <c:pt idx="635">
                  <c:v>27.45</c:v>
                </c:pt>
                <c:pt idx="636">
                  <c:v>27.5</c:v>
                </c:pt>
                <c:pt idx="637">
                  <c:v>27.549999999999997</c:v>
                </c:pt>
                <c:pt idx="638">
                  <c:v>27.599999999999998</c:v>
                </c:pt>
                <c:pt idx="639">
                  <c:v>27.65</c:v>
                </c:pt>
                <c:pt idx="640">
                  <c:v>27.7</c:v>
                </c:pt>
                <c:pt idx="641">
                  <c:v>27.75</c:v>
                </c:pt>
                <c:pt idx="642">
                  <c:v>27.8</c:v>
                </c:pt>
                <c:pt idx="643">
                  <c:v>27.849999999999998</c:v>
                </c:pt>
                <c:pt idx="644">
                  <c:v>27.899999999999995</c:v>
                </c:pt>
                <c:pt idx="645">
                  <c:v>27.949999999999996</c:v>
                </c:pt>
                <c:pt idx="646">
                  <c:v>27.999999999999996</c:v>
                </c:pt>
                <c:pt idx="647">
                  <c:v>28.049999999999997</c:v>
                </c:pt>
                <c:pt idx="648">
                  <c:v>28.099999999999998</c:v>
                </c:pt>
                <c:pt idx="649">
                  <c:v>28.15</c:v>
                </c:pt>
                <c:pt idx="650">
                  <c:v>28.2</c:v>
                </c:pt>
                <c:pt idx="651">
                  <c:v>28.25</c:v>
                </c:pt>
                <c:pt idx="652">
                  <c:v>28.299999999999997</c:v>
                </c:pt>
                <c:pt idx="653">
                  <c:v>28.349999999999998</c:v>
                </c:pt>
                <c:pt idx="654">
                  <c:v>28.4</c:v>
                </c:pt>
                <c:pt idx="655">
                  <c:v>28.45</c:v>
                </c:pt>
                <c:pt idx="656">
                  <c:v>28.5</c:v>
                </c:pt>
                <c:pt idx="657">
                  <c:v>28.55</c:v>
                </c:pt>
                <c:pt idx="658">
                  <c:v>28.599999999999998</c:v>
                </c:pt>
                <c:pt idx="659">
                  <c:v>28.649999999999995</c:v>
                </c:pt>
                <c:pt idx="660">
                  <c:v>28.699999999999996</c:v>
                </c:pt>
                <c:pt idx="661">
                  <c:v>28.749999999999996</c:v>
                </c:pt>
                <c:pt idx="662">
                  <c:v>28.799999999999997</c:v>
                </c:pt>
                <c:pt idx="663">
                  <c:v>28.849999999999998</c:v>
                </c:pt>
                <c:pt idx="664">
                  <c:v>28.9</c:v>
                </c:pt>
                <c:pt idx="665">
                  <c:v>28.95</c:v>
                </c:pt>
                <c:pt idx="666">
                  <c:v>29</c:v>
                </c:pt>
                <c:pt idx="667">
                  <c:v>29.049999999999997</c:v>
                </c:pt>
                <c:pt idx="668">
                  <c:v>29.099999999999998</c:v>
                </c:pt>
                <c:pt idx="669">
                  <c:v>29.15</c:v>
                </c:pt>
                <c:pt idx="670">
                  <c:v>29.2</c:v>
                </c:pt>
                <c:pt idx="671">
                  <c:v>29.25</c:v>
                </c:pt>
                <c:pt idx="672">
                  <c:v>29.3</c:v>
                </c:pt>
                <c:pt idx="673">
                  <c:v>29.349999999999998</c:v>
                </c:pt>
                <c:pt idx="674">
                  <c:v>29.399999999999995</c:v>
                </c:pt>
                <c:pt idx="675">
                  <c:v>29.449999999999996</c:v>
                </c:pt>
                <c:pt idx="676">
                  <c:v>29.499999999999996</c:v>
                </c:pt>
                <c:pt idx="677">
                  <c:v>29.549999999999997</c:v>
                </c:pt>
                <c:pt idx="678">
                  <c:v>29.599999999999998</c:v>
                </c:pt>
                <c:pt idx="679">
                  <c:v>29.65</c:v>
                </c:pt>
                <c:pt idx="680">
                  <c:v>29.7</c:v>
                </c:pt>
                <c:pt idx="681">
                  <c:v>29.749999999999996</c:v>
                </c:pt>
                <c:pt idx="682">
                  <c:v>29.799999999999997</c:v>
                </c:pt>
                <c:pt idx="683">
                  <c:v>29.849999999999998</c:v>
                </c:pt>
                <c:pt idx="684">
                  <c:v>29.900000000000002</c:v>
                </c:pt>
                <c:pt idx="685">
                  <c:v>29.95</c:v>
                </c:pt>
                <c:pt idx="686">
                  <c:v>29.999999999999996</c:v>
                </c:pt>
                <c:pt idx="687">
                  <c:v>30.05</c:v>
                </c:pt>
                <c:pt idx="688">
                  <c:v>30.099999999999998</c:v>
                </c:pt>
                <c:pt idx="689">
                  <c:v>30.15</c:v>
                </c:pt>
                <c:pt idx="690">
                  <c:v>30.199999999999996</c:v>
                </c:pt>
                <c:pt idx="691">
                  <c:v>30.25</c:v>
                </c:pt>
                <c:pt idx="692">
                  <c:v>30.299999999999997</c:v>
                </c:pt>
                <c:pt idx="693">
                  <c:v>30.349999999999994</c:v>
                </c:pt>
                <c:pt idx="694">
                  <c:v>30.4</c:v>
                </c:pt>
                <c:pt idx="695">
                  <c:v>30.449999999999996</c:v>
                </c:pt>
                <c:pt idx="696">
                  <c:v>30.5</c:v>
                </c:pt>
                <c:pt idx="697">
                  <c:v>30.549999999999997</c:v>
                </c:pt>
                <c:pt idx="698">
                  <c:v>30.6</c:v>
                </c:pt>
                <c:pt idx="699">
                  <c:v>30.65</c:v>
                </c:pt>
                <c:pt idx="700">
                  <c:v>30.699999999999996</c:v>
                </c:pt>
                <c:pt idx="701">
                  <c:v>30.75</c:v>
                </c:pt>
                <c:pt idx="702">
                  <c:v>30.799999999999997</c:v>
                </c:pt>
                <c:pt idx="703">
                  <c:v>30.85</c:v>
                </c:pt>
                <c:pt idx="704">
                  <c:v>30.9</c:v>
                </c:pt>
                <c:pt idx="705">
                  <c:v>30.95</c:v>
                </c:pt>
                <c:pt idx="706">
                  <c:v>30.999999999999996</c:v>
                </c:pt>
                <c:pt idx="707">
                  <c:v>31.049999999999994</c:v>
                </c:pt>
                <c:pt idx="708">
                  <c:v>31.099999999999998</c:v>
                </c:pt>
                <c:pt idx="709">
                  <c:v>31.149999999999995</c:v>
                </c:pt>
                <c:pt idx="710">
                  <c:v>31.2</c:v>
                </c:pt>
                <c:pt idx="711">
                  <c:v>31.249999999999996</c:v>
                </c:pt>
                <c:pt idx="712">
                  <c:v>31.3</c:v>
                </c:pt>
                <c:pt idx="713">
                  <c:v>31.349999999999998</c:v>
                </c:pt>
                <c:pt idx="714">
                  <c:v>31.400000000000002</c:v>
                </c:pt>
                <c:pt idx="715">
                  <c:v>31.45</c:v>
                </c:pt>
                <c:pt idx="716">
                  <c:v>31.499999999999996</c:v>
                </c:pt>
                <c:pt idx="717">
                  <c:v>31.55</c:v>
                </c:pt>
                <c:pt idx="718">
                  <c:v>31.599999999999998</c:v>
                </c:pt>
                <c:pt idx="719">
                  <c:v>31.65</c:v>
                </c:pt>
                <c:pt idx="720">
                  <c:v>31.699999999999996</c:v>
                </c:pt>
                <c:pt idx="721">
                  <c:v>31.75</c:v>
                </c:pt>
                <c:pt idx="722">
                  <c:v>31.799999999999997</c:v>
                </c:pt>
                <c:pt idx="723">
                  <c:v>31.849999999999994</c:v>
                </c:pt>
                <c:pt idx="724">
                  <c:v>31.9</c:v>
                </c:pt>
                <c:pt idx="725">
                  <c:v>31.949999999999996</c:v>
                </c:pt>
                <c:pt idx="726">
                  <c:v>32</c:v>
                </c:pt>
                <c:pt idx="727">
                  <c:v>32.049999999999997</c:v>
                </c:pt>
                <c:pt idx="728">
                  <c:v>32.1</c:v>
                </c:pt>
                <c:pt idx="729">
                  <c:v>32.15</c:v>
                </c:pt>
                <c:pt idx="730">
                  <c:v>32.199999999999996</c:v>
                </c:pt>
                <c:pt idx="731">
                  <c:v>32.25</c:v>
                </c:pt>
                <c:pt idx="732">
                  <c:v>32.299999999999997</c:v>
                </c:pt>
                <c:pt idx="733">
                  <c:v>32.35</c:v>
                </c:pt>
                <c:pt idx="734">
                  <c:v>32.4</c:v>
                </c:pt>
                <c:pt idx="735">
                  <c:v>32.450000000000003</c:v>
                </c:pt>
                <c:pt idx="736">
                  <c:v>32.5</c:v>
                </c:pt>
                <c:pt idx="737">
                  <c:v>32.549999999999997</c:v>
                </c:pt>
                <c:pt idx="738">
                  <c:v>32.6</c:v>
                </c:pt>
                <c:pt idx="739">
                  <c:v>32.65</c:v>
                </c:pt>
                <c:pt idx="740">
                  <c:v>32.700000000000003</c:v>
                </c:pt>
                <c:pt idx="741">
                  <c:v>32.75</c:v>
                </c:pt>
                <c:pt idx="742">
                  <c:v>32.799999999999997</c:v>
                </c:pt>
                <c:pt idx="743">
                  <c:v>32.849999999999994</c:v>
                </c:pt>
                <c:pt idx="744">
                  <c:v>32.899999999999991</c:v>
                </c:pt>
                <c:pt idx="745">
                  <c:v>32.949999999999996</c:v>
                </c:pt>
                <c:pt idx="746">
                  <c:v>32.999999999999993</c:v>
                </c:pt>
                <c:pt idx="747">
                  <c:v>33.049999999999997</c:v>
                </c:pt>
                <c:pt idx="748">
                  <c:v>33.099999999999994</c:v>
                </c:pt>
                <c:pt idx="749">
                  <c:v>33.15</c:v>
                </c:pt>
                <c:pt idx="750">
                  <c:v>33.199999999999996</c:v>
                </c:pt>
                <c:pt idx="751">
                  <c:v>33.25</c:v>
                </c:pt>
                <c:pt idx="752">
                  <c:v>33.299999999999997</c:v>
                </c:pt>
                <c:pt idx="753">
                  <c:v>33.349999999999994</c:v>
                </c:pt>
                <c:pt idx="754">
                  <c:v>33.4</c:v>
                </c:pt>
                <c:pt idx="755">
                  <c:v>33.449999999999996</c:v>
                </c:pt>
                <c:pt idx="756">
                  <c:v>33.5</c:v>
                </c:pt>
                <c:pt idx="757">
                  <c:v>33.549999999999997</c:v>
                </c:pt>
                <c:pt idx="758">
                  <c:v>33.6</c:v>
                </c:pt>
                <c:pt idx="759">
                  <c:v>33.65</c:v>
                </c:pt>
                <c:pt idx="760">
                  <c:v>33.699999999999996</c:v>
                </c:pt>
                <c:pt idx="761">
                  <c:v>33.75</c:v>
                </c:pt>
                <c:pt idx="762">
                  <c:v>33.799999999999997</c:v>
                </c:pt>
                <c:pt idx="763">
                  <c:v>33.85</c:v>
                </c:pt>
                <c:pt idx="764">
                  <c:v>33.9</c:v>
                </c:pt>
                <c:pt idx="765">
                  <c:v>33.950000000000003</c:v>
                </c:pt>
                <c:pt idx="766">
                  <c:v>34</c:v>
                </c:pt>
                <c:pt idx="767">
                  <c:v>34.049999999999997</c:v>
                </c:pt>
                <c:pt idx="768">
                  <c:v>34.1</c:v>
                </c:pt>
                <c:pt idx="769">
                  <c:v>34.15</c:v>
                </c:pt>
                <c:pt idx="770">
                  <c:v>34.200000000000003</c:v>
                </c:pt>
                <c:pt idx="771">
                  <c:v>34.25</c:v>
                </c:pt>
                <c:pt idx="772">
                  <c:v>34.299999999999997</c:v>
                </c:pt>
                <c:pt idx="773">
                  <c:v>34.349999999999994</c:v>
                </c:pt>
                <c:pt idx="774">
                  <c:v>34.399999999999991</c:v>
                </c:pt>
                <c:pt idx="775">
                  <c:v>34.449999999999996</c:v>
                </c:pt>
                <c:pt idx="776">
                  <c:v>34.499999999999993</c:v>
                </c:pt>
                <c:pt idx="777">
                  <c:v>34.549999999999997</c:v>
                </c:pt>
                <c:pt idx="778">
                  <c:v>34.599999999999994</c:v>
                </c:pt>
                <c:pt idx="779">
                  <c:v>34.65</c:v>
                </c:pt>
                <c:pt idx="780">
                  <c:v>34.699999999999996</c:v>
                </c:pt>
                <c:pt idx="781">
                  <c:v>34.749999999999993</c:v>
                </c:pt>
                <c:pt idx="782">
                  <c:v>34.799999999999997</c:v>
                </c:pt>
                <c:pt idx="783">
                  <c:v>34.849999999999994</c:v>
                </c:pt>
                <c:pt idx="784">
                  <c:v>34.9</c:v>
                </c:pt>
                <c:pt idx="785">
                  <c:v>34.949999999999996</c:v>
                </c:pt>
                <c:pt idx="786">
                  <c:v>35</c:v>
                </c:pt>
                <c:pt idx="787">
                  <c:v>35.049999999999997</c:v>
                </c:pt>
                <c:pt idx="788">
                  <c:v>35.1</c:v>
                </c:pt>
                <c:pt idx="789">
                  <c:v>35.15</c:v>
                </c:pt>
                <c:pt idx="790">
                  <c:v>35.199999999999996</c:v>
                </c:pt>
                <c:pt idx="791">
                  <c:v>35.25</c:v>
                </c:pt>
                <c:pt idx="792">
                  <c:v>35.299999999999997</c:v>
                </c:pt>
                <c:pt idx="793">
                  <c:v>35.35</c:v>
                </c:pt>
                <c:pt idx="794">
                  <c:v>35.4</c:v>
                </c:pt>
                <c:pt idx="795">
                  <c:v>35.450000000000003</c:v>
                </c:pt>
                <c:pt idx="796">
                  <c:v>35.5</c:v>
                </c:pt>
                <c:pt idx="797">
                  <c:v>35.549999999999997</c:v>
                </c:pt>
                <c:pt idx="798">
                  <c:v>35.6</c:v>
                </c:pt>
                <c:pt idx="799">
                  <c:v>35.65</c:v>
                </c:pt>
                <c:pt idx="800">
                  <c:v>35.700000000000003</c:v>
                </c:pt>
                <c:pt idx="801">
                  <c:v>35.75</c:v>
                </c:pt>
                <c:pt idx="802">
                  <c:v>35.799999999999997</c:v>
                </c:pt>
                <c:pt idx="803">
                  <c:v>35.849999999999994</c:v>
                </c:pt>
                <c:pt idx="804">
                  <c:v>35.899999999999991</c:v>
                </c:pt>
                <c:pt idx="805">
                  <c:v>35.949999999999996</c:v>
                </c:pt>
                <c:pt idx="806">
                  <c:v>35.999999999999993</c:v>
                </c:pt>
                <c:pt idx="807">
                  <c:v>36.049999999999997</c:v>
                </c:pt>
                <c:pt idx="808">
                  <c:v>36.099999999999994</c:v>
                </c:pt>
                <c:pt idx="809">
                  <c:v>36.15</c:v>
                </c:pt>
                <c:pt idx="810">
                  <c:v>36.199999999999996</c:v>
                </c:pt>
                <c:pt idx="811">
                  <c:v>36.249999999999993</c:v>
                </c:pt>
                <c:pt idx="812">
                  <c:v>36.299999999999997</c:v>
                </c:pt>
                <c:pt idx="813">
                  <c:v>36.349999999999994</c:v>
                </c:pt>
                <c:pt idx="814">
                  <c:v>36.4</c:v>
                </c:pt>
                <c:pt idx="815">
                  <c:v>36.449999999999996</c:v>
                </c:pt>
                <c:pt idx="816">
                  <c:v>36.5</c:v>
                </c:pt>
                <c:pt idx="817">
                  <c:v>36.549999999999997</c:v>
                </c:pt>
                <c:pt idx="818">
                  <c:v>36.599999999999994</c:v>
                </c:pt>
                <c:pt idx="819">
                  <c:v>36.65</c:v>
                </c:pt>
                <c:pt idx="820">
                  <c:v>36.699999999999996</c:v>
                </c:pt>
                <c:pt idx="821">
                  <c:v>36.75</c:v>
                </c:pt>
                <c:pt idx="822">
                  <c:v>36.799999999999997</c:v>
                </c:pt>
                <c:pt idx="823">
                  <c:v>36.85</c:v>
                </c:pt>
                <c:pt idx="824">
                  <c:v>36.9</c:v>
                </c:pt>
                <c:pt idx="825">
                  <c:v>36.950000000000003</c:v>
                </c:pt>
                <c:pt idx="826">
                  <c:v>37</c:v>
                </c:pt>
                <c:pt idx="827">
                  <c:v>37.049999999999997</c:v>
                </c:pt>
                <c:pt idx="828">
                  <c:v>37.1</c:v>
                </c:pt>
                <c:pt idx="829">
                  <c:v>37.15</c:v>
                </c:pt>
                <c:pt idx="830">
                  <c:v>37.200000000000003</c:v>
                </c:pt>
                <c:pt idx="831">
                  <c:v>37.25</c:v>
                </c:pt>
                <c:pt idx="832">
                  <c:v>37.300000000000004</c:v>
                </c:pt>
                <c:pt idx="833">
                  <c:v>37.35</c:v>
                </c:pt>
                <c:pt idx="834">
                  <c:v>37.4</c:v>
                </c:pt>
                <c:pt idx="835">
                  <c:v>37.449999999999996</c:v>
                </c:pt>
                <c:pt idx="836">
                  <c:v>37.499999999999993</c:v>
                </c:pt>
                <c:pt idx="837">
                  <c:v>37.549999999999997</c:v>
                </c:pt>
                <c:pt idx="838">
                  <c:v>37.599999999999994</c:v>
                </c:pt>
                <c:pt idx="839">
                  <c:v>37.65</c:v>
                </c:pt>
                <c:pt idx="840">
                  <c:v>37.699999999999996</c:v>
                </c:pt>
                <c:pt idx="841">
                  <c:v>37.749999999999993</c:v>
                </c:pt>
                <c:pt idx="842">
                  <c:v>37.799999999999997</c:v>
                </c:pt>
                <c:pt idx="843">
                  <c:v>37.849999999999994</c:v>
                </c:pt>
                <c:pt idx="844">
                  <c:v>37.9</c:v>
                </c:pt>
                <c:pt idx="845">
                  <c:v>37.949999999999996</c:v>
                </c:pt>
                <c:pt idx="846">
                  <c:v>38</c:v>
                </c:pt>
                <c:pt idx="847">
                  <c:v>38.049999999999997</c:v>
                </c:pt>
                <c:pt idx="848">
                  <c:v>38.099999999999994</c:v>
                </c:pt>
                <c:pt idx="849">
                  <c:v>38.15</c:v>
                </c:pt>
                <c:pt idx="850">
                  <c:v>38.199999999999996</c:v>
                </c:pt>
                <c:pt idx="851">
                  <c:v>38.25</c:v>
                </c:pt>
                <c:pt idx="852">
                  <c:v>38.299999999999997</c:v>
                </c:pt>
                <c:pt idx="853">
                  <c:v>38.35</c:v>
                </c:pt>
                <c:pt idx="854">
                  <c:v>38.4</c:v>
                </c:pt>
                <c:pt idx="855">
                  <c:v>38.449999999999996</c:v>
                </c:pt>
                <c:pt idx="856">
                  <c:v>38.5</c:v>
                </c:pt>
                <c:pt idx="857">
                  <c:v>38.549999999999997</c:v>
                </c:pt>
                <c:pt idx="858">
                  <c:v>38.6</c:v>
                </c:pt>
                <c:pt idx="859">
                  <c:v>38.65</c:v>
                </c:pt>
                <c:pt idx="860">
                  <c:v>38.700000000000003</c:v>
                </c:pt>
                <c:pt idx="861">
                  <c:v>38.75</c:v>
                </c:pt>
                <c:pt idx="862">
                  <c:v>38.799999999999997</c:v>
                </c:pt>
                <c:pt idx="863">
                  <c:v>38.85</c:v>
                </c:pt>
                <c:pt idx="864">
                  <c:v>38.9</c:v>
                </c:pt>
                <c:pt idx="865">
                  <c:v>38.949999999999996</c:v>
                </c:pt>
                <c:pt idx="866">
                  <c:v>38.999999999999993</c:v>
                </c:pt>
                <c:pt idx="867">
                  <c:v>39.049999999999997</c:v>
                </c:pt>
                <c:pt idx="868">
                  <c:v>39.099999999999994</c:v>
                </c:pt>
                <c:pt idx="869">
                  <c:v>39.15</c:v>
                </c:pt>
                <c:pt idx="870">
                  <c:v>39.199999999999996</c:v>
                </c:pt>
                <c:pt idx="871">
                  <c:v>39.249999999999993</c:v>
                </c:pt>
                <c:pt idx="872">
                  <c:v>39.299999999999997</c:v>
                </c:pt>
                <c:pt idx="873">
                  <c:v>39.349999999999994</c:v>
                </c:pt>
                <c:pt idx="874">
                  <c:v>39.4</c:v>
                </c:pt>
                <c:pt idx="875">
                  <c:v>39.449999999999996</c:v>
                </c:pt>
                <c:pt idx="876">
                  <c:v>39.5</c:v>
                </c:pt>
                <c:pt idx="877">
                  <c:v>39.549999999999997</c:v>
                </c:pt>
                <c:pt idx="878">
                  <c:v>39.599999999999994</c:v>
                </c:pt>
                <c:pt idx="879">
                  <c:v>39.65</c:v>
                </c:pt>
                <c:pt idx="880">
                  <c:v>39.699999999999996</c:v>
                </c:pt>
                <c:pt idx="881">
                  <c:v>39.75</c:v>
                </c:pt>
                <c:pt idx="882">
                  <c:v>39.799999999999997</c:v>
                </c:pt>
                <c:pt idx="883">
                  <c:v>39.85</c:v>
                </c:pt>
                <c:pt idx="884">
                  <c:v>39.9</c:v>
                </c:pt>
                <c:pt idx="885">
                  <c:v>39.949999999999996</c:v>
                </c:pt>
                <c:pt idx="886">
                  <c:v>40</c:v>
                </c:pt>
                <c:pt idx="887">
                  <c:v>40.049999999999997</c:v>
                </c:pt>
                <c:pt idx="888">
                  <c:v>40.1</c:v>
                </c:pt>
                <c:pt idx="889">
                  <c:v>40.15</c:v>
                </c:pt>
                <c:pt idx="890">
                  <c:v>40.200000000000003</c:v>
                </c:pt>
                <c:pt idx="891">
                  <c:v>40.25</c:v>
                </c:pt>
                <c:pt idx="892">
                  <c:v>40.299999999999997</c:v>
                </c:pt>
                <c:pt idx="893">
                  <c:v>40.35</c:v>
                </c:pt>
                <c:pt idx="894">
                  <c:v>40.4</c:v>
                </c:pt>
                <c:pt idx="895">
                  <c:v>40.449999999999996</c:v>
                </c:pt>
                <c:pt idx="896">
                  <c:v>40.499999999999993</c:v>
                </c:pt>
                <c:pt idx="897">
                  <c:v>40.549999999999997</c:v>
                </c:pt>
                <c:pt idx="898">
                  <c:v>40.599999999999994</c:v>
                </c:pt>
                <c:pt idx="899">
                  <c:v>40.649999999999991</c:v>
                </c:pt>
                <c:pt idx="900">
                  <c:v>40.699999999999996</c:v>
                </c:pt>
                <c:pt idx="901">
                  <c:v>40.749999999999993</c:v>
                </c:pt>
                <c:pt idx="902">
                  <c:v>40.799999999999997</c:v>
                </c:pt>
                <c:pt idx="903">
                  <c:v>40.849999999999994</c:v>
                </c:pt>
                <c:pt idx="904">
                  <c:v>40.9</c:v>
                </c:pt>
                <c:pt idx="905">
                  <c:v>40.949999999999996</c:v>
                </c:pt>
                <c:pt idx="906">
                  <c:v>41</c:v>
                </c:pt>
                <c:pt idx="907">
                  <c:v>41.05</c:v>
                </c:pt>
                <c:pt idx="908">
                  <c:v>41.099999999999994</c:v>
                </c:pt>
                <c:pt idx="909">
                  <c:v>41.15</c:v>
                </c:pt>
                <c:pt idx="910">
                  <c:v>41.199999999999996</c:v>
                </c:pt>
                <c:pt idx="911">
                  <c:v>41.25</c:v>
                </c:pt>
                <c:pt idx="912">
                  <c:v>41.3</c:v>
                </c:pt>
                <c:pt idx="913">
                  <c:v>41.35</c:v>
                </c:pt>
                <c:pt idx="914">
                  <c:v>41.4</c:v>
                </c:pt>
                <c:pt idx="915">
                  <c:v>41.449999999999996</c:v>
                </c:pt>
                <c:pt idx="916">
                  <c:v>41.5</c:v>
                </c:pt>
                <c:pt idx="917">
                  <c:v>41.55</c:v>
                </c:pt>
                <c:pt idx="918">
                  <c:v>41.6</c:v>
                </c:pt>
                <c:pt idx="919">
                  <c:v>41.65</c:v>
                </c:pt>
                <c:pt idx="920">
                  <c:v>41.7</c:v>
                </c:pt>
                <c:pt idx="921">
                  <c:v>41.75</c:v>
                </c:pt>
                <c:pt idx="922">
                  <c:v>41.8</c:v>
                </c:pt>
                <c:pt idx="923">
                  <c:v>41.85</c:v>
                </c:pt>
                <c:pt idx="924">
                  <c:v>41.9</c:v>
                </c:pt>
                <c:pt idx="925">
                  <c:v>41.949999999999996</c:v>
                </c:pt>
                <c:pt idx="926">
                  <c:v>41.999999999999993</c:v>
                </c:pt>
                <c:pt idx="927">
                  <c:v>42.05</c:v>
                </c:pt>
                <c:pt idx="928">
                  <c:v>42.099999999999994</c:v>
                </c:pt>
                <c:pt idx="929">
                  <c:v>42.149999999999991</c:v>
                </c:pt>
                <c:pt idx="930">
                  <c:v>42.199999999999996</c:v>
                </c:pt>
                <c:pt idx="931">
                  <c:v>42.249999999999993</c:v>
                </c:pt>
                <c:pt idx="932">
                  <c:v>42.3</c:v>
                </c:pt>
                <c:pt idx="933">
                  <c:v>42.349999999999994</c:v>
                </c:pt>
                <c:pt idx="934">
                  <c:v>42.4</c:v>
                </c:pt>
                <c:pt idx="935">
                  <c:v>42.449999999999996</c:v>
                </c:pt>
                <c:pt idx="936">
                  <c:v>42.499999999999993</c:v>
                </c:pt>
                <c:pt idx="937">
                  <c:v>42.55</c:v>
                </c:pt>
                <c:pt idx="938">
                  <c:v>42.599999999999994</c:v>
                </c:pt>
                <c:pt idx="939">
                  <c:v>42.65</c:v>
                </c:pt>
                <c:pt idx="940">
                  <c:v>42.699999999999996</c:v>
                </c:pt>
                <c:pt idx="941">
                  <c:v>42.75</c:v>
                </c:pt>
                <c:pt idx="942">
                  <c:v>42.8</c:v>
                </c:pt>
                <c:pt idx="943">
                  <c:v>42.85</c:v>
                </c:pt>
                <c:pt idx="944">
                  <c:v>42.9</c:v>
                </c:pt>
                <c:pt idx="945">
                  <c:v>42.949999999999996</c:v>
                </c:pt>
                <c:pt idx="946">
                  <c:v>43</c:v>
                </c:pt>
                <c:pt idx="947">
                  <c:v>43.05</c:v>
                </c:pt>
                <c:pt idx="948">
                  <c:v>43.1</c:v>
                </c:pt>
                <c:pt idx="949">
                  <c:v>43.15</c:v>
                </c:pt>
                <c:pt idx="950">
                  <c:v>43.2</c:v>
                </c:pt>
                <c:pt idx="951">
                  <c:v>43.25</c:v>
                </c:pt>
                <c:pt idx="952">
                  <c:v>43.3</c:v>
                </c:pt>
                <c:pt idx="953">
                  <c:v>43.35</c:v>
                </c:pt>
                <c:pt idx="954">
                  <c:v>43.4</c:v>
                </c:pt>
                <c:pt idx="955">
                  <c:v>43.449999999999996</c:v>
                </c:pt>
                <c:pt idx="956">
                  <c:v>43.499999999999993</c:v>
                </c:pt>
                <c:pt idx="957">
                  <c:v>43.55</c:v>
                </c:pt>
                <c:pt idx="958">
                  <c:v>43.599999999999994</c:v>
                </c:pt>
                <c:pt idx="959">
                  <c:v>43.649999999999991</c:v>
                </c:pt>
                <c:pt idx="960">
                  <c:v>43.699999999999996</c:v>
                </c:pt>
                <c:pt idx="961">
                  <c:v>43.749999999999993</c:v>
                </c:pt>
                <c:pt idx="962">
                  <c:v>43.8</c:v>
                </c:pt>
                <c:pt idx="963">
                  <c:v>43.849999999999994</c:v>
                </c:pt>
                <c:pt idx="964">
                  <c:v>43.9</c:v>
                </c:pt>
                <c:pt idx="965">
                  <c:v>43.949999999999996</c:v>
                </c:pt>
                <c:pt idx="966">
                  <c:v>43.999999999999993</c:v>
                </c:pt>
                <c:pt idx="967">
                  <c:v>44.05</c:v>
                </c:pt>
                <c:pt idx="968">
                  <c:v>44.099999999999994</c:v>
                </c:pt>
                <c:pt idx="969">
                  <c:v>44.15</c:v>
                </c:pt>
                <c:pt idx="970">
                  <c:v>44.199999999999996</c:v>
                </c:pt>
                <c:pt idx="971">
                  <c:v>44.25</c:v>
                </c:pt>
                <c:pt idx="972">
                  <c:v>44.3</c:v>
                </c:pt>
                <c:pt idx="973">
                  <c:v>44.349999999999994</c:v>
                </c:pt>
                <c:pt idx="974">
                  <c:v>44.4</c:v>
                </c:pt>
                <c:pt idx="975">
                  <c:v>44.449999999999996</c:v>
                </c:pt>
                <c:pt idx="976">
                  <c:v>44.5</c:v>
                </c:pt>
                <c:pt idx="977">
                  <c:v>44.55</c:v>
                </c:pt>
                <c:pt idx="978">
                  <c:v>44.6</c:v>
                </c:pt>
                <c:pt idx="979">
                  <c:v>44.65</c:v>
                </c:pt>
                <c:pt idx="980">
                  <c:v>44.7</c:v>
                </c:pt>
                <c:pt idx="981">
                  <c:v>44.75</c:v>
                </c:pt>
                <c:pt idx="982">
                  <c:v>44.8</c:v>
                </c:pt>
                <c:pt idx="983">
                  <c:v>44.85</c:v>
                </c:pt>
                <c:pt idx="984">
                  <c:v>44.9</c:v>
                </c:pt>
                <c:pt idx="985">
                  <c:v>44.95</c:v>
                </c:pt>
                <c:pt idx="986">
                  <c:v>45</c:v>
                </c:pt>
                <c:pt idx="987">
                  <c:v>45.05</c:v>
                </c:pt>
                <c:pt idx="988">
                  <c:v>45.099999999999994</c:v>
                </c:pt>
                <c:pt idx="989">
                  <c:v>45.149999999999991</c:v>
                </c:pt>
                <c:pt idx="990">
                  <c:v>45.199999999999996</c:v>
                </c:pt>
                <c:pt idx="991">
                  <c:v>45.249999999999993</c:v>
                </c:pt>
                <c:pt idx="992">
                  <c:v>45.3</c:v>
                </c:pt>
                <c:pt idx="993">
                  <c:v>45.349999999999994</c:v>
                </c:pt>
                <c:pt idx="994">
                  <c:v>45.4</c:v>
                </c:pt>
                <c:pt idx="995">
                  <c:v>45.449999999999996</c:v>
                </c:pt>
                <c:pt idx="996">
                  <c:v>45.499999999999993</c:v>
                </c:pt>
                <c:pt idx="997">
                  <c:v>45.55</c:v>
                </c:pt>
                <c:pt idx="998">
                  <c:v>45.599999999999994</c:v>
                </c:pt>
                <c:pt idx="999">
                  <c:v>45.65</c:v>
                </c:pt>
                <c:pt idx="1000">
                  <c:v>45.699999999999996</c:v>
                </c:pt>
                <c:pt idx="1001">
                  <c:v>45.75</c:v>
                </c:pt>
                <c:pt idx="1002">
                  <c:v>45.8</c:v>
                </c:pt>
                <c:pt idx="1003">
                  <c:v>45.849999999999994</c:v>
                </c:pt>
                <c:pt idx="1004">
                  <c:v>45.9</c:v>
                </c:pt>
                <c:pt idx="1005">
                  <c:v>45.949999999999996</c:v>
                </c:pt>
                <c:pt idx="1006">
                  <c:v>46</c:v>
                </c:pt>
                <c:pt idx="1007">
                  <c:v>46.05</c:v>
                </c:pt>
                <c:pt idx="1008">
                  <c:v>46.1</c:v>
                </c:pt>
                <c:pt idx="1009">
                  <c:v>46.15</c:v>
                </c:pt>
                <c:pt idx="1010">
                  <c:v>46.199999999999996</c:v>
                </c:pt>
                <c:pt idx="1011">
                  <c:v>46.25</c:v>
                </c:pt>
                <c:pt idx="1012">
                  <c:v>46.3</c:v>
                </c:pt>
                <c:pt idx="1013">
                  <c:v>46.35</c:v>
                </c:pt>
                <c:pt idx="1014">
                  <c:v>46.4</c:v>
                </c:pt>
                <c:pt idx="1015">
                  <c:v>46.45</c:v>
                </c:pt>
                <c:pt idx="1016">
                  <c:v>46.5</c:v>
                </c:pt>
                <c:pt idx="1017">
                  <c:v>46.55</c:v>
                </c:pt>
                <c:pt idx="1018">
                  <c:v>46.599999999999994</c:v>
                </c:pt>
                <c:pt idx="1019">
                  <c:v>46.649999999999991</c:v>
                </c:pt>
                <c:pt idx="1020">
                  <c:v>46.699999999999996</c:v>
                </c:pt>
                <c:pt idx="1021">
                  <c:v>46.749999999999993</c:v>
                </c:pt>
                <c:pt idx="1022">
                  <c:v>46.8</c:v>
                </c:pt>
                <c:pt idx="1023">
                  <c:v>46.849999999999994</c:v>
                </c:pt>
                <c:pt idx="1024">
                  <c:v>46.9</c:v>
                </c:pt>
                <c:pt idx="1025">
                  <c:v>46.949999999999996</c:v>
                </c:pt>
                <c:pt idx="1026">
                  <c:v>46.999999999999993</c:v>
                </c:pt>
                <c:pt idx="1027">
                  <c:v>47.05</c:v>
                </c:pt>
                <c:pt idx="1028">
                  <c:v>47.099999999999994</c:v>
                </c:pt>
                <c:pt idx="1029">
                  <c:v>47.15</c:v>
                </c:pt>
                <c:pt idx="1030">
                  <c:v>47.199999999999996</c:v>
                </c:pt>
                <c:pt idx="1031">
                  <c:v>47.25</c:v>
                </c:pt>
                <c:pt idx="1032">
                  <c:v>47.3</c:v>
                </c:pt>
                <c:pt idx="1033">
                  <c:v>47.349999999999994</c:v>
                </c:pt>
                <c:pt idx="1034">
                  <c:v>47.4</c:v>
                </c:pt>
                <c:pt idx="1035">
                  <c:v>47.449999999999996</c:v>
                </c:pt>
                <c:pt idx="1036">
                  <c:v>47.5</c:v>
                </c:pt>
                <c:pt idx="1037">
                  <c:v>47.55</c:v>
                </c:pt>
                <c:pt idx="1038">
                  <c:v>47.6</c:v>
                </c:pt>
                <c:pt idx="1039">
                  <c:v>47.65</c:v>
                </c:pt>
                <c:pt idx="1040">
                  <c:v>47.699999999999996</c:v>
                </c:pt>
                <c:pt idx="1041">
                  <c:v>47.75</c:v>
                </c:pt>
                <c:pt idx="1042">
                  <c:v>47.8</c:v>
                </c:pt>
                <c:pt idx="1043">
                  <c:v>47.85</c:v>
                </c:pt>
                <c:pt idx="1044">
                  <c:v>47.9</c:v>
                </c:pt>
                <c:pt idx="1045">
                  <c:v>47.95</c:v>
                </c:pt>
                <c:pt idx="1046">
                  <c:v>48</c:v>
                </c:pt>
                <c:pt idx="1047">
                  <c:v>48.05</c:v>
                </c:pt>
                <c:pt idx="1048">
                  <c:v>48.099999999999994</c:v>
                </c:pt>
                <c:pt idx="1049">
                  <c:v>48.149999999999991</c:v>
                </c:pt>
                <c:pt idx="1050">
                  <c:v>48.199999999999996</c:v>
                </c:pt>
                <c:pt idx="1051">
                  <c:v>48.249999999999993</c:v>
                </c:pt>
                <c:pt idx="1052">
                  <c:v>48.3</c:v>
                </c:pt>
                <c:pt idx="1053">
                  <c:v>48.349999999999994</c:v>
                </c:pt>
                <c:pt idx="1054">
                  <c:v>48.4</c:v>
                </c:pt>
                <c:pt idx="1055">
                  <c:v>48.449999999999996</c:v>
                </c:pt>
                <c:pt idx="1056">
                  <c:v>48.499999999999993</c:v>
                </c:pt>
                <c:pt idx="1057">
                  <c:v>48.55</c:v>
                </c:pt>
                <c:pt idx="1058">
                  <c:v>48.599999999999994</c:v>
                </c:pt>
                <c:pt idx="1059">
                  <c:v>48.65</c:v>
                </c:pt>
                <c:pt idx="1060">
                  <c:v>48.699999999999996</c:v>
                </c:pt>
                <c:pt idx="1061">
                  <c:v>48.75</c:v>
                </c:pt>
                <c:pt idx="1062">
                  <c:v>48.8</c:v>
                </c:pt>
                <c:pt idx="1063">
                  <c:v>48.849999999999994</c:v>
                </c:pt>
                <c:pt idx="1064">
                  <c:v>48.9</c:v>
                </c:pt>
                <c:pt idx="1065">
                  <c:v>48.949999999999996</c:v>
                </c:pt>
                <c:pt idx="1066">
                  <c:v>49</c:v>
                </c:pt>
                <c:pt idx="1067">
                  <c:v>49.05</c:v>
                </c:pt>
                <c:pt idx="1068">
                  <c:v>49.1</c:v>
                </c:pt>
                <c:pt idx="1069">
                  <c:v>49.15</c:v>
                </c:pt>
                <c:pt idx="1070">
                  <c:v>49.199999999999996</c:v>
                </c:pt>
                <c:pt idx="1071">
                  <c:v>49.25</c:v>
                </c:pt>
                <c:pt idx="1072">
                  <c:v>49.3</c:v>
                </c:pt>
                <c:pt idx="1073">
                  <c:v>49.35</c:v>
                </c:pt>
                <c:pt idx="1074">
                  <c:v>49.4</c:v>
                </c:pt>
                <c:pt idx="1075">
                  <c:v>49.45</c:v>
                </c:pt>
                <c:pt idx="1076">
                  <c:v>49.5</c:v>
                </c:pt>
                <c:pt idx="1077">
                  <c:v>49.55</c:v>
                </c:pt>
                <c:pt idx="1078">
                  <c:v>49.599999999999994</c:v>
                </c:pt>
                <c:pt idx="1079">
                  <c:v>49.649999999999991</c:v>
                </c:pt>
                <c:pt idx="1080">
                  <c:v>49.699999999999996</c:v>
                </c:pt>
                <c:pt idx="1081">
                  <c:v>49.749999999999993</c:v>
                </c:pt>
                <c:pt idx="1082">
                  <c:v>49.8</c:v>
                </c:pt>
                <c:pt idx="1083">
                  <c:v>49.849999999999994</c:v>
                </c:pt>
                <c:pt idx="1084">
                  <c:v>49.899999999999991</c:v>
                </c:pt>
                <c:pt idx="1085">
                  <c:v>49.949999999999996</c:v>
                </c:pt>
              </c:numCache>
            </c:numRef>
          </c:xVal>
          <c:yVal>
            <c:numRef>
              <c:f>'Add1kohm-Amp-1uspulse'!$C$7900:$C$8985</c:f>
              <c:numCache>
                <c:formatCode>0.00E+00</c:formatCode>
                <c:ptCount val="1086"/>
                <c:pt idx="0">
                  <c:v>-4.6600000000000001E-3</c:v>
                </c:pt>
                <c:pt idx="1">
                  <c:v>-4.6600000000000001E-3</c:v>
                </c:pt>
                <c:pt idx="2">
                  <c:v>-4.6899999999999997E-3</c:v>
                </c:pt>
                <c:pt idx="3">
                  <c:v>-4.6899999999999997E-3</c:v>
                </c:pt>
                <c:pt idx="4">
                  <c:v>-4.7000000000000002E-3</c:v>
                </c:pt>
                <c:pt idx="5">
                  <c:v>-4.7000000000000002E-3</c:v>
                </c:pt>
                <c:pt idx="6">
                  <c:v>-4.7000000000000002E-3</c:v>
                </c:pt>
                <c:pt idx="7">
                  <c:v>-4.7099999999999998E-3</c:v>
                </c:pt>
                <c:pt idx="8">
                  <c:v>-4.7099999999999998E-3</c:v>
                </c:pt>
                <c:pt idx="9">
                  <c:v>-4.7099999999999998E-3</c:v>
                </c:pt>
                <c:pt idx="10">
                  <c:v>-4.7299999999999998E-3</c:v>
                </c:pt>
                <c:pt idx="11">
                  <c:v>-4.7299999999999998E-3</c:v>
                </c:pt>
                <c:pt idx="12">
                  <c:v>-4.7299999999999998E-3</c:v>
                </c:pt>
                <c:pt idx="13">
                  <c:v>-4.7299999999999998E-3</c:v>
                </c:pt>
                <c:pt idx="14">
                  <c:v>-4.7400000000000003E-3</c:v>
                </c:pt>
                <c:pt idx="15">
                  <c:v>-4.7299999999999998E-3</c:v>
                </c:pt>
                <c:pt idx="16">
                  <c:v>-4.7299999999999998E-3</c:v>
                </c:pt>
                <c:pt idx="17">
                  <c:v>-4.7299999999999998E-3</c:v>
                </c:pt>
                <c:pt idx="18">
                  <c:v>-4.7299999999999998E-3</c:v>
                </c:pt>
                <c:pt idx="19">
                  <c:v>-4.7299999999999998E-3</c:v>
                </c:pt>
                <c:pt idx="20">
                  <c:v>-4.7299999999999998E-3</c:v>
                </c:pt>
                <c:pt idx="21">
                  <c:v>-4.7099999999999998E-3</c:v>
                </c:pt>
                <c:pt idx="22">
                  <c:v>-4.7099999999999998E-3</c:v>
                </c:pt>
                <c:pt idx="23">
                  <c:v>-4.7099999999999998E-3</c:v>
                </c:pt>
                <c:pt idx="24">
                  <c:v>-4.7299999999999998E-3</c:v>
                </c:pt>
                <c:pt idx="25">
                  <c:v>-4.7099999999999998E-3</c:v>
                </c:pt>
                <c:pt idx="26">
                  <c:v>-4.7099999999999998E-3</c:v>
                </c:pt>
                <c:pt idx="27">
                  <c:v>-4.7099999999999998E-3</c:v>
                </c:pt>
                <c:pt idx="28">
                  <c:v>-4.7099999999999998E-3</c:v>
                </c:pt>
                <c:pt idx="29">
                  <c:v>-4.7000000000000002E-3</c:v>
                </c:pt>
                <c:pt idx="30">
                  <c:v>-4.7099999999999998E-3</c:v>
                </c:pt>
                <c:pt idx="31">
                  <c:v>-4.7000000000000002E-3</c:v>
                </c:pt>
                <c:pt idx="32">
                  <c:v>-4.7099999999999998E-3</c:v>
                </c:pt>
                <c:pt idx="33">
                  <c:v>-4.7099999999999998E-3</c:v>
                </c:pt>
                <c:pt idx="34">
                  <c:v>-4.7299999999999998E-3</c:v>
                </c:pt>
                <c:pt idx="35">
                  <c:v>-4.7099999999999998E-3</c:v>
                </c:pt>
                <c:pt idx="36">
                  <c:v>-4.7299999999999998E-3</c:v>
                </c:pt>
                <c:pt idx="37">
                  <c:v>-4.7299999999999998E-3</c:v>
                </c:pt>
                <c:pt idx="38">
                  <c:v>-4.7299999999999998E-3</c:v>
                </c:pt>
                <c:pt idx="39">
                  <c:v>-4.7400000000000003E-3</c:v>
                </c:pt>
                <c:pt idx="40">
                  <c:v>-4.7400000000000003E-3</c:v>
                </c:pt>
                <c:pt idx="41">
                  <c:v>-4.7400000000000003E-3</c:v>
                </c:pt>
                <c:pt idx="42">
                  <c:v>-4.7499999999999999E-3</c:v>
                </c:pt>
                <c:pt idx="43">
                  <c:v>-4.7499999999999999E-3</c:v>
                </c:pt>
                <c:pt idx="44">
                  <c:v>-4.7600000000000003E-3</c:v>
                </c:pt>
                <c:pt idx="45">
                  <c:v>-4.7600000000000003E-3</c:v>
                </c:pt>
                <c:pt idx="46">
                  <c:v>-4.7800000000000004E-3</c:v>
                </c:pt>
                <c:pt idx="47">
                  <c:v>-4.7600000000000003E-3</c:v>
                </c:pt>
                <c:pt idx="48">
                  <c:v>-4.7800000000000004E-3</c:v>
                </c:pt>
                <c:pt idx="49">
                  <c:v>-4.7800000000000004E-3</c:v>
                </c:pt>
                <c:pt idx="50">
                  <c:v>-4.79E-3</c:v>
                </c:pt>
                <c:pt idx="51">
                  <c:v>-4.7800000000000004E-3</c:v>
                </c:pt>
                <c:pt idx="52">
                  <c:v>-4.79E-3</c:v>
                </c:pt>
                <c:pt idx="53">
                  <c:v>-4.79E-3</c:v>
                </c:pt>
                <c:pt idx="54">
                  <c:v>-4.79E-3</c:v>
                </c:pt>
                <c:pt idx="55">
                  <c:v>-4.79E-3</c:v>
                </c:pt>
                <c:pt idx="56">
                  <c:v>-4.7999999999999996E-3</c:v>
                </c:pt>
                <c:pt idx="57">
                  <c:v>-4.8199999999999996E-3</c:v>
                </c:pt>
                <c:pt idx="58">
                  <c:v>-4.8300000000000001E-3</c:v>
                </c:pt>
                <c:pt idx="59">
                  <c:v>-4.8199999999999996E-3</c:v>
                </c:pt>
                <c:pt idx="60">
                  <c:v>-4.79E-3</c:v>
                </c:pt>
                <c:pt idx="61">
                  <c:v>-4.7600000000000003E-3</c:v>
                </c:pt>
                <c:pt idx="62">
                  <c:v>-4.7499999999999999E-3</c:v>
                </c:pt>
                <c:pt idx="63">
                  <c:v>-4.7299999999999998E-3</c:v>
                </c:pt>
                <c:pt idx="64">
                  <c:v>-4.7000000000000002E-3</c:v>
                </c:pt>
                <c:pt idx="65">
                  <c:v>-4.6899999999999997E-3</c:v>
                </c:pt>
                <c:pt idx="66">
                  <c:v>-4.6899999999999997E-3</c:v>
                </c:pt>
                <c:pt idx="67">
                  <c:v>-4.6699999999999997E-3</c:v>
                </c:pt>
                <c:pt idx="68">
                  <c:v>-4.6699999999999997E-3</c:v>
                </c:pt>
                <c:pt idx="69">
                  <c:v>-4.6699999999999997E-3</c:v>
                </c:pt>
                <c:pt idx="70">
                  <c:v>-4.6699999999999997E-3</c:v>
                </c:pt>
                <c:pt idx="71">
                  <c:v>-4.7000000000000002E-3</c:v>
                </c:pt>
                <c:pt idx="72">
                  <c:v>-4.7499999999999999E-3</c:v>
                </c:pt>
                <c:pt idx="73">
                  <c:v>-4.7999999999999996E-3</c:v>
                </c:pt>
                <c:pt idx="74">
                  <c:v>-4.8399999999999997E-3</c:v>
                </c:pt>
                <c:pt idx="75">
                  <c:v>-4.8399999999999997E-3</c:v>
                </c:pt>
                <c:pt idx="76">
                  <c:v>-4.7999999999999996E-3</c:v>
                </c:pt>
                <c:pt idx="77">
                  <c:v>-4.7400000000000003E-3</c:v>
                </c:pt>
                <c:pt idx="78">
                  <c:v>-4.6699999999999997E-3</c:v>
                </c:pt>
                <c:pt idx="79">
                  <c:v>-4.6100000000000004E-3</c:v>
                </c:pt>
                <c:pt idx="80">
                  <c:v>-4.5700000000000003E-3</c:v>
                </c:pt>
                <c:pt idx="81">
                  <c:v>-4.5300000000000002E-3</c:v>
                </c:pt>
                <c:pt idx="82">
                  <c:v>-4.5100000000000001E-3</c:v>
                </c:pt>
                <c:pt idx="83">
                  <c:v>-4.5100000000000001E-3</c:v>
                </c:pt>
                <c:pt idx="84">
                  <c:v>-4.5300000000000002E-3</c:v>
                </c:pt>
                <c:pt idx="85">
                  <c:v>-4.5399999999999998E-3</c:v>
                </c:pt>
                <c:pt idx="86">
                  <c:v>-4.5799999999999999E-3</c:v>
                </c:pt>
                <c:pt idx="87">
                  <c:v>-4.6499999999999996E-3</c:v>
                </c:pt>
                <c:pt idx="88">
                  <c:v>-4.7600000000000003E-3</c:v>
                </c:pt>
                <c:pt idx="89">
                  <c:v>-4.8999999999999998E-3</c:v>
                </c:pt>
                <c:pt idx="90">
                  <c:v>-5.0000000000000001E-3</c:v>
                </c:pt>
                <c:pt idx="91">
                  <c:v>-5.0299999999999997E-3</c:v>
                </c:pt>
                <c:pt idx="92">
                  <c:v>-4.96E-3</c:v>
                </c:pt>
                <c:pt idx="93">
                  <c:v>-4.8599999999999997E-3</c:v>
                </c:pt>
                <c:pt idx="94">
                  <c:v>-4.7400000000000003E-3</c:v>
                </c:pt>
                <c:pt idx="95">
                  <c:v>-4.62E-3</c:v>
                </c:pt>
                <c:pt idx="96">
                  <c:v>-4.5300000000000002E-3</c:v>
                </c:pt>
                <c:pt idx="97">
                  <c:v>-4.4600000000000004E-3</c:v>
                </c:pt>
                <c:pt idx="98">
                  <c:v>-4.4400000000000004E-3</c:v>
                </c:pt>
                <c:pt idx="99">
                  <c:v>-4.4099999999999999E-3</c:v>
                </c:pt>
                <c:pt idx="100">
                  <c:v>-4.4400000000000004E-3</c:v>
                </c:pt>
                <c:pt idx="101">
                  <c:v>-4.45E-3</c:v>
                </c:pt>
                <c:pt idx="102">
                  <c:v>-4.4900000000000001E-3</c:v>
                </c:pt>
                <c:pt idx="103">
                  <c:v>-4.5500000000000002E-3</c:v>
                </c:pt>
                <c:pt idx="104">
                  <c:v>-4.7000000000000002E-3</c:v>
                </c:pt>
                <c:pt idx="105">
                  <c:v>-4.8700000000000002E-3</c:v>
                </c:pt>
                <c:pt idx="106">
                  <c:v>-5.0000000000000001E-3</c:v>
                </c:pt>
                <c:pt idx="107">
                  <c:v>-5.0200000000000002E-3</c:v>
                </c:pt>
                <c:pt idx="108">
                  <c:v>-4.9399999999999999E-3</c:v>
                </c:pt>
                <c:pt idx="109">
                  <c:v>-4.79E-3</c:v>
                </c:pt>
                <c:pt idx="110">
                  <c:v>-4.6299999999999996E-3</c:v>
                </c:pt>
                <c:pt idx="111">
                  <c:v>-4.4900000000000001E-3</c:v>
                </c:pt>
                <c:pt idx="112">
                  <c:v>-4.3699999999999998E-3</c:v>
                </c:pt>
                <c:pt idx="113">
                  <c:v>-4.2900000000000004E-3</c:v>
                </c:pt>
                <c:pt idx="114">
                  <c:v>-4.2599999999999999E-3</c:v>
                </c:pt>
                <c:pt idx="115">
                  <c:v>-4.2500000000000003E-3</c:v>
                </c:pt>
                <c:pt idx="116">
                  <c:v>-4.2900000000000004E-3</c:v>
                </c:pt>
                <c:pt idx="117">
                  <c:v>-4.3299999999999996E-3</c:v>
                </c:pt>
                <c:pt idx="118">
                  <c:v>-4.4000000000000003E-3</c:v>
                </c:pt>
                <c:pt idx="119">
                  <c:v>-4.4999999999999997E-3</c:v>
                </c:pt>
                <c:pt idx="120">
                  <c:v>-4.6899999999999997E-3</c:v>
                </c:pt>
                <c:pt idx="121">
                  <c:v>-4.8799999999999998E-3</c:v>
                </c:pt>
                <c:pt idx="122">
                  <c:v>-5.0499999999999998E-3</c:v>
                </c:pt>
                <c:pt idx="123">
                  <c:v>-5.11E-3</c:v>
                </c:pt>
                <c:pt idx="124">
                  <c:v>-5.0499999999999998E-3</c:v>
                </c:pt>
                <c:pt idx="125">
                  <c:v>-4.9500000000000004E-3</c:v>
                </c:pt>
                <c:pt idx="126">
                  <c:v>-4.8199999999999996E-3</c:v>
                </c:pt>
                <c:pt idx="127">
                  <c:v>-4.6899999999999997E-3</c:v>
                </c:pt>
                <c:pt idx="128">
                  <c:v>-4.5900000000000003E-3</c:v>
                </c:pt>
                <c:pt idx="129">
                  <c:v>-4.5399999999999998E-3</c:v>
                </c:pt>
                <c:pt idx="130">
                  <c:v>-4.4999999999999997E-3</c:v>
                </c:pt>
                <c:pt idx="131">
                  <c:v>-4.5100000000000001E-3</c:v>
                </c:pt>
                <c:pt idx="132">
                  <c:v>-4.5700000000000003E-3</c:v>
                </c:pt>
                <c:pt idx="133">
                  <c:v>-4.5900000000000003E-3</c:v>
                </c:pt>
                <c:pt idx="134">
                  <c:v>-4.6499999999999996E-3</c:v>
                </c:pt>
                <c:pt idx="135">
                  <c:v>-4.7299999999999998E-3</c:v>
                </c:pt>
                <c:pt idx="136">
                  <c:v>-4.8599999999999997E-3</c:v>
                </c:pt>
                <c:pt idx="137">
                  <c:v>-5.0000000000000001E-3</c:v>
                </c:pt>
                <c:pt idx="138">
                  <c:v>-5.11E-3</c:v>
                </c:pt>
                <c:pt idx="139">
                  <c:v>-5.1200000000000004E-3</c:v>
                </c:pt>
                <c:pt idx="140">
                  <c:v>-5.0000000000000001E-3</c:v>
                </c:pt>
                <c:pt idx="141">
                  <c:v>-4.8599999999999997E-3</c:v>
                </c:pt>
                <c:pt idx="142">
                  <c:v>-4.6600000000000001E-3</c:v>
                </c:pt>
                <c:pt idx="143">
                  <c:v>-4.4900000000000001E-3</c:v>
                </c:pt>
                <c:pt idx="144">
                  <c:v>-4.3400000000000001E-3</c:v>
                </c:pt>
                <c:pt idx="145">
                  <c:v>-4.2300000000000003E-3</c:v>
                </c:pt>
                <c:pt idx="146">
                  <c:v>-4.1599999999999996E-3</c:v>
                </c:pt>
                <c:pt idx="147">
                  <c:v>-4.13E-3</c:v>
                </c:pt>
                <c:pt idx="148">
                  <c:v>-4.1599999999999996E-3</c:v>
                </c:pt>
                <c:pt idx="149">
                  <c:v>-4.1700000000000001E-3</c:v>
                </c:pt>
                <c:pt idx="150">
                  <c:v>-4.2300000000000003E-3</c:v>
                </c:pt>
                <c:pt idx="151">
                  <c:v>-4.2900000000000004E-3</c:v>
                </c:pt>
                <c:pt idx="152">
                  <c:v>-4.4200000000000003E-3</c:v>
                </c:pt>
                <c:pt idx="153">
                  <c:v>-4.5799999999999999E-3</c:v>
                </c:pt>
                <c:pt idx="154">
                  <c:v>-4.7000000000000002E-3</c:v>
                </c:pt>
                <c:pt idx="155">
                  <c:v>-4.7400000000000003E-3</c:v>
                </c:pt>
                <c:pt idx="156">
                  <c:v>-4.6899999999999997E-3</c:v>
                </c:pt>
                <c:pt idx="157">
                  <c:v>-4.5900000000000003E-3</c:v>
                </c:pt>
                <c:pt idx="158">
                  <c:v>-4.4600000000000004E-3</c:v>
                </c:pt>
                <c:pt idx="159">
                  <c:v>-4.3299999999999996E-3</c:v>
                </c:pt>
                <c:pt idx="160">
                  <c:v>-4.2100000000000002E-3</c:v>
                </c:pt>
                <c:pt idx="161">
                  <c:v>-4.1099999999999999E-3</c:v>
                </c:pt>
                <c:pt idx="162">
                  <c:v>-4.0099999999999997E-3</c:v>
                </c:pt>
                <c:pt idx="163">
                  <c:v>-3.9199999999999999E-3</c:v>
                </c:pt>
                <c:pt idx="164">
                  <c:v>-3.8300000000000001E-3</c:v>
                </c:pt>
                <c:pt idx="165">
                  <c:v>-3.6600000000000001E-3</c:v>
                </c:pt>
                <c:pt idx="166">
                  <c:v>-3.4499999999999999E-3</c:v>
                </c:pt>
                <c:pt idx="167">
                  <c:v>-3.16E-3</c:v>
                </c:pt>
                <c:pt idx="168">
                  <c:v>-2.8E-3</c:v>
                </c:pt>
                <c:pt idx="169">
                  <c:v>-2.3800000000000002E-3</c:v>
                </c:pt>
                <c:pt idx="170">
                  <c:v>-1.8E-3</c:v>
                </c:pt>
                <c:pt idx="171">
                  <c:v>-1.0300000000000001E-3</c:v>
                </c:pt>
                <c:pt idx="172">
                  <c:v>-1.0000000000000001E-5</c:v>
                </c:pt>
                <c:pt idx="173">
                  <c:v>1.17E-3</c:v>
                </c:pt>
                <c:pt idx="174">
                  <c:v>2.5699999999999998E-3</c:v>
                </c:pt>
                <c:pt idx="175">
                  <c:v>4.1200000000000004E-3</c:v>
                </c:pt>
                <c:pt idx="176">
                  <c:v>5.8500000000000002E-3</c:v>
                </c:pt>
                <c:pt idx="177">
                  <c:v>7.7600000000000004E-3</c:v>
                </c:pt>
                <c:pt idx="178">
                  <c:v>9.8200000000000006E-3</c:v>
                </c:pt>
                <c:pt idx="179">
                  <c:v>1.208E-2</c:v>
                </c:pt>
                <c:pt idx="180">
                  <c:v>1.453E-2</c:v>
                </c:pt>
                <c:pt idx="181">
                  <c:v>1.7219999999999999E-2</c:v>
                </c:pt>
                <c:pt idx="182">
                  <c:v>2.017E-2</c:v>
                </c:pt>
                <c:pt idx="183">
                  <c:v>2.3369999999999998E-2</c:v>
                </c:pt>
                <c:pt idx="184">
                  <c:v>2.681E-2</c:v>
                </c:pt>
                <c:pt idx="185">
                  <c:v>3.048E-2</c:v>
                </c:pt>
                <c:pt idx="186">
                  <c:v>3.4459999999999998E-2</c:v>
                </c:pt>
                <c:pt idx="187">
                  <c:v>3.8730000000000001E-2</c:v>
                </c:pt>
                <c:pt idx="188">
                  <c:v>4.335E-2</c:v>
                </c:pt>
                <c:pt idx="189">
                  <c:v>4.8219999999999999E-2</c:v>
                </c:pt>
                <c:pt idx="190">
                  <c:v>5.3370000000000001E-2</c:v>
                </c:pt>
                <c:pt idx="191">
                  <c:v>5.8749999999999997E-2</c:v>
                </c:pt>
                <c:pt idx="192">
                  <c:v>6.4320000000000002E-2</c:v>
                </c:pt>
                <c:pt idx="193">
                  <c:v>7.009E-2</c:v>
                </c:pt>
                <c:pt idx="194">
                  <c:v>7.5999999999999998E-2</c:v>
                </c:pt>
                <c:pt idx="195">
                  <c:v>8.2049999999999998E-2</c:v>
                </c:pt>
                <c:pt idx="196">
                  <c:v>8.8220000000000007E-2</c:v>
                </c:pt>
                <c:pt idx="197">
                  <c:v>9.4579999999999997E-2</c:v>
                </c:pt>
                <c:pt idx="198">
                  <c:v>0.10109</c:v>
                </c:pt>
                <c:pt idx="199">
                  <c:v>0.1077</c:v>
                </c:pt>
                <c:pt idx="200">
                  <c:v>0.11443</c:v>
                </c:pt>
                <c:pt idx="201">
                  <c:v>0.12121</c:v>
                </c:pt>
                <c:pt idx="202">
                  <c:v>0.12809000000000001</c:v>
                </c:pt>
                <c:pt idx="203">
                  <c:v>0.13508000000000001</c:v>
                </c:pt>
                <c:pt idx="204">
                  <c:v>0.14216999999999999</c:v>
                </c:pt>
                <c:pt idx="205">
                  <c:v>0.14927000000000001</c:v>
                </c:pt>
                <c:pt idx="206">
                  <c:v>0.15640000000000001</c:v>
                </c:pt>
                <c:pt idx="207">
                  <c:v>0.16350999999999999</c:v>
                </c:pt>
                <c:pt idx="208">
                  <c:v>0.17054</c:v>
                </c:pt>
                <c:pt idx="209">
                  <c:v>0.17751</c:v>
                </c:pt>
                <c:pt idx="210">
                  <c:v>0.18432000000000001</c:v>
                </c:pt>
                <c:pt idx="211">
                  <c:v>0.19098000000000001</c:v>
                </c:pt>
                <c:pt idx="212">
                  <c:v>0.19750999999999999</c:v>
                </c:pt>
                <c:pt idx="213">
                  <c:v>0.20394000000000001</c:v>
                </c:pt>
                <c:pt idx="214">
                  <c:v>0.21026</c:v>
                </c:pt>
                <c:pt idx="215">
                  <c:v>0.21643000000000001</c:v>
                </c:pt>
                <c:pt idx="216">
                  <c:v>0.22245999999999999</c:v>
                </c:pt>
                <c:pt idx="217">
                  <c:v>0.22831000000000001</c:v>
                </c:pt>
                <c:pt idx="218">
                  <c:v>0.23404</c:v>
                </c:pt>
                <c:pt idx="219">
                  <c:v>0.23962</c:v>
                </c:pt>
                <c:pt idx="220">
                  <c:v>0.24510000000000001</c:v>
                </c:pt>
                <c:pt idx="221">
                  <c:v>0.25040000000000001</c:v>
                </c:pt>
                <c:pt idx="222">
                  <c:v>0.25557000000000002</c:v>
                </c:pt>
                <c:pt idx="223">
                  <c:v>0.26051999999999997</c:v>
                </c:pt>
                <c:pt idx="224">
                  <c:v>0.26526</c:v>
                </c:pt>
                <c:pt idx="225">
                  <c:v>0.26977000000000001</c:v>
                </c:pt>
                <c:pt idx="226">
                  <c:v>0.27400000000000002</c:v>
                </c:pt>
                <c:pt idx="227">
                  <c:v>0.27798</c:v>
                </c:pt>
                <c:pt idx="228">
                  <c:v>0.28172000000000003</c:v>
                </c:pt>
                <c:pt idx="229">
                  <c:v>0.28527999999999998</c:v>
                </c:pt>
                <c:pt idx="230">
                  <c:v>0.28866999999999998</c:v>
                </c:pt>
                <c:pt idx="231">
                  <c:v>0.29187999999999997</c:v>
                </c:pt>
                <c:pt idx="232">
                  <c:v>0.29492000000000002</c:v>
                </c:pt>
                <c:pt idx="233">
                  <c:v>0.29774</c:v>
                </c:pt>
                <c:pt idx="234">
                  <c:v>0.30042999999999997</c:v>
                </c:pt>
                <c:pt idx="235">
                  <c:v>0.30298000000000003</c:v>
                </c:pt>
                <c:pt idx="236">
                  <c:v>0.30542000000000002</c:v>
                </c:pt>
                <c:pt idx="237">
                  <c:v>0.30770999999999998</c:v>
                </c:pt>
                <c:pt idx="238">
                  <c:v>0.30989</c:v>
                </c:pt>
                <c:pt idx="239">
                  <c:v>0.31191000000000002</c:v>
                </c:pt>
                <c:pt idx="240">
                  <c:v>0.31374000000000002</c:v>
                </c:pt>
                <c:pt idx="241">
                  <c:v>0.31541000000000002</c:v>
                </c:pt>
                <c:pt idx="242">
                  <c:v>0.31685000000000002</c:v>
                </c:pt>
                <c:pt idx="243">
                  <c:v>0.31807000000000002</c:v>
                </c:pt>
                <c:pt idx="244">
                  <c:v>0.31913999999999998</c:v>
                </c:pt>
                <c:pt idx="245">
                  <c:v>0.32011000000000001</c:v>
                </c:pt>
                <c:pt idx="246">
                  <c:v>0.32099</c:v>
                </c:pt>
                <c:pt idx="247">
                  <c:v>0.32179999999999997</c:v>
                </c:pt>
                <c:pt idx="248">
                  <c:v>0.32251000000000002</c:v>
                </c:pt>
                <c:pt idx="249">
                  <c:v>0.3231</c:v>
                </c:pt>
                <c:pt idx="250">
                  <c:v>0.32364999999999999</c:v>
                </c:pt>
                <c:pt idx="251">
                  <c:v>0.32417000000000001</c:v>
                </c:pt>
                <c:pt idx="252">
                  <c:v>0.32463999999999998</c:v>
                </c:pt>
                <c:pt idx="253">
                  <c:v>0.32507999999999998</c:v>
                </c:pt>
                <c:pt idx="254">
                  <c:v>0.32547999999999999</c:v>
                </c:pt>
                <c:pt idx="255">
                  <c:v>0.32583000000000001</c:v>
                </c:pt>
                <c:pt idx="256">
                  <c:v>0.32607999999999998</c:v>
                </c:pt>
                <c:pt idx="257">
                  <c:v>0.32624999999999998</c:v>
                </c:pt>
                <c:pt idx="258">
                  <c:v>0.32627</c:v>
                </c:pt>
                <c:pt idx="259">
                  <c:v>0.32616000000000001</c:v>
                </c:pt>
                <c:pt idx="260">
                  <c:v>0.32596999999999998</c:v>
                </c:pt>
                <c:pt idx="261">
                  <c:v>0.32575999999999999</c:v>
                </c:pt>
                <c:pt idx="262">
                  <c:v>0.32556000000000002</c:v>
                </c:pt>
                <c:pt idx="263">
                  <c:v>0.32534999999999997</c:v>
                </c:pt>
                <c:pt idx="264">
                  <c:v>0.32512999999999997</c:v>
                </c:pt>
                <c:pt idx="265">
                  <c:v>0.32484000000000002</c:v>
                </c:pt>
                <c:pt idx="266">
                  <c:v>0.32458999999999999</c:v>
                </c:pt>
                <c:pt idx="267">
                  <c:v>0.32433000000000001</c:v>
                </c:pt>
                <c:pt idx="268">
                  <c:v>0.32407999999999998</c:v>
                </c:pt>
                <c:pt idx="269">
                  <c:v>0.32380999999999999</c:v>
                </c:pt>
                <c:pt idx="270">
                  <c:v>0.32356000000000001</c:v>
                </c:pt>
                <c:pt idx="271">
                  <c:v>0.32327</c:v>
                </c:pt>
                <c:pt idx="272">
                  <c:v>0.32294</c:v>
                </c:pt>
                <c:pt idx="273">
                  <c:v>0.32255</c:v>
                </c:pt>
                <c:pt idx="274">
                  <c:v>0.32201999999999997</c:v>
                </c:pt>
                <c:pt idx="275">
                  <c:v>0.32135999999999998</c:v>
                </c:pt>
                <c:pt idx="276">
                  <c:v>0.32064999999999999</c:v>
                </c:pt>
                <c:pt idx="277">
                  <c:v>0.31994</c:v>
                </c:pt>
                <c:pt idx="278">
                  <c:v>0.31924000000000002</c:v>
                </c:pt>
                <c:pt idx="279">
                  <c:v>0.31857000000000002</c:v>
                </c:pt>
                <c:pt idx="280">
                  <c:v>0.31790000000000002</c:v>
                </c:pt>
                <c:pt idx="281">
                  <c:v>0.31719000000000003</c:v>
                </c:pt>
                <c:pt idx="282">
                  <c:v>0.31652000000000002</c:v>
                </c:pt>
                <c:pt idx="283">
                  <c:v>0.31581999999999999</c:v>
                </c:pt>
                <c:pt idx="284">
                  <c:v>0.31514999999999999</c:v>
                </c:pt>
                <c:pt idx="285">
                  <c:v>0.31447999999999998</c:v>
                </c:pt>
                <c:pt idx="286">
                  <c:v>0.31383</c:v>
                </c:pt>
                <c:pt idx="287">
                  <c:v>0.31314999999999998</c:v>
                </c:pt>
                <c:pt idx="288">
                  <c:v>0.31245000000000001</c:v>
                </c:pt>
                <c:pt idx="289">
                  <c:v>0.31169999999999998</c:v>
                </c:pt>
                <c:pt idx="290">
                  <c:v>0.31083</c:v>
                </c:pt>
                <c:pt idx="291">
                  <c:v>0.30984</c:v>
                </c:pt>
                <c:pt idx="292">
                  <c:v>0.30882999999999999</c:v>
                </c:pt>
                <c:pt idx="293">
                  <c:v>0.30780999999999997</c:v>
                </c:pt>
                <c:pt idx="294">
                  <c:v>0.30687999999999999</c:v>
                </c:pt>
                <c:pt idx="295">
                  <c:v>0.30597999999999997</c:v>
                </c:pt>
                <c:pt idx="296">
                  <c:v>0.30513000000000001</c:v>
                </c:pt>
                <c:pt idx="297">
                  <c:v>0.30426999999999998</c:v>
                </c:pt>
                <c:pt idx="298">
                  <c:v>0.30347000000000002</c:v>
                </c:pt>
                <c:pt idx="299">
                  <c:v>0.30268</c:v>
                </c:pt>
                <c:pt idx="300">
                  <c:v>0.30193999999999999</c:v>
                </c:pt>
                <c:pt idx="301">
                  <c:v>0.30124000000000001</c:v>
                </c:pt>
                <c:pt idx="302">
                  <c:v>0.30060999999999999</c:v>
                </c:pt>
                <c:pt idx="303">
                  <c:v>0.29998000000000002</c:v>
                </c:pt>
                <c:pt idx="304">
                  <c:v>0.29937000000000002</c:v>
                </c:pt>
                <c:pt idx="305">
                  <c:v>0.29874000000000001</c:v>
                </c:pt>
                <c:pt idx="306">
                  <c:v>0.29803000000000002</c:v>
                </c:pt>
                <c:pt idx="307">
                  <c:v>0.29724</c:v>
                </c:pt>
                <c:pt idx="308">
                  <c:v>0.29644999999999999</c:v>
                </c:pt>
                <c:pt idx="309">
                  <c:v>0.29570999999999997</c:v>
                </c:pt>
                <c:pt idx="310">
                  <c:v>0.29509000000000002</c:v>
                </c:pt>
                <c:pt idx="311">
                  <c:v>0.29454999999999998</c:v>
                </c:pt>
                <c:pt idx="312">
                  <c:v>0.29408000000000001</c:v>
                </c:pt>
                <c:pt idx="313">
                  <c:v>0.29365000000000002</c:v>
                </c:pt>
                <c:pt idx="314">
                  <c:v>0.29330000000000001</c:v>
                </c:pt>
                <c:pt idx="315">
                  <c:v>0.29298999999999997</c:v>
                </c:pt>
                <c:pt idx="316">
                  <c:v>0.29276000000000002</c:v>
                </c:pt>
                <c:pt idx="317">
                  <c:v>0.29260999999999998</c:v>
                </c:pt>
                <c:pt idx="318">
                  <c:v>0.29254000000000002</c:v>
                </c:pt>
                <c:pt idx="319">
                  <c:v>0.29249999999999998</c:v>
                </c:pt>
                <c:pt idx="320">
                  <c:v>0.29254000000000002</c:v>
                </c:pt>
                <c:pt idx="321">
                  <c:v>0.29258000000000001</c:v>
                </c:pt>
                <c:pt idx="322">
                  <c:v>0.29261999999999999</c:v>
                </c:pt>
                <c:pt idx="323">
                  <c:v>0.29260999999999998</c:v>
                </c:pt>
                <c:pt idx="324">
                  <c:v>0.29264000000000001</c:v>
                </c:pt>
                <c:pt idx="325">
                  <c:v>0.29275000000000001</c:v>
                </c:pt>
                <c:pt idx="326">
                  <c:v>0.29297000000000001</c:v>
                </c:pt>
                <c:pt idx="327">
                  <c:v>0.29329</c:v>
                </c:pt>
                <c:pt idx="328">
                  <c:v>0.29370000000000002</c:v>
                </c:pt>
                <c:pt idx="329">
                  <c:v>0.29413</c:v>
                </c:pt>
                <c:pt idx="330">
                  <c:v>0.29465999999999998</c:v>
                </c:pt>
                <c:pt idx="331">
                  <c:v>0.29522999999999999</c:v>
                </c:pt>
                <c:pt idx="332">
                  <c:v>0.29587000000000002</c:v>
                </c:pt>
                <c:pt idx="333">
                  <c:v>0.29655999999999999</c:v>
                </c:pt>
                <c:pt idx="334">
                  <c:v>0.29731999999999997</c:v>
                </c:pt>
                <c:pt idx="335">
                  <c:v>0.29809999999999998</c:v>
                </c:pt>
                <c:pt idx="336">
                  <c:v>0.29892999999999997</c:v>
                </c:pt>
                <c:pt idx="337">
                  <c:v>0.29976999999999998</c:v>
                </c:pt>
                <c:pt idx="338">
                  <c:v>0.30062</c:v>
                </c:pt>
                <c:pt idx="339">
                  <c:v>0.30143999999999999</c:v>
                </c:pt>
                <c:pt idx="340">
                  <c:v>0.30227999999999999</c:v>
                </c:pt>
                <c:pt idx="341">
                  <c:v>0.30313000000000001</c:v>
                </c:pt>
                <c:pt idx="342">
                  <c:v>0.30401</c:v>
                </c:pt>
                <c:pt idx="343">
                  <c:v>0.30492999999999998</c:v>
                </c:pt>
                <c:pt idx="344">
                  <c:v>0.30585000000000001</c:v>
                </c:pt>
                <c:pt idx="345">
                  <c:v>0.30675999999999998</c:v>
                </c:pt>
                <c:pt idx="346">
                  <c:v>0.30767</c:v>
                </c:pt>
                <c:pt idx="347">
                  <c:v>0.30853999999999998</c:v>
                </c:pt>
                <c:pt idx="348">
                  <c:v>0.30939</c:v>
                </c:pt>
                <c:pt idx="349">
                  <c:v>0.31022</c:v>
                </c:pt>
                <c:pt idx="350">
                  <c:v>0.31103999999999998</c:v>
                </c:pt>
                <c:pt idx="351">
                  <c:v>0.31178</c:v>
                </c:pt>
                <c:pt idx="352">
                  <c:v>0.3125</c:v>
                </c:pt>
                <c:pt idx="353">
                  <c:v>0.31317</c:v>
                </c:pt>
                <c:pt idx="354">
                  <c:v>0.31379000000000001</c:v>
                </c:pt>
                <c:pt idx="355">
                  <c:v>0.31433</c:v>
                </c:pt>
                <c:pt idx="356">
                  <c:v>0.31484000000000001</c:v>
                </c:pt>
                <c:pt idx="357">
                  <c:v>0.31526999999999999</c:v>
                </c:pt>
                <c:pt idx="358">
                  <c:v>0.31563000000000002</c:v>
                </c:pt>
                <c:pt idx="359">
                  <c:v>0.31595000000000001</c:v>
                </c:pt>
                <c:pt idx="360">
                  <c:v>0.31619999999999998</c:v>
                </c:pt>
                <c:pt idx="361">
                  <c:v>0.31636999999999998</c:v>
                </c:pt>
                <c:pt idx="362">
                  <c:v>0.31648999999999999</c:v>
                </c:pt>
                <c:pt idx="363">
                  <c:v>0.3165</c:v>
                </c:pt>
                <c:pt idx="364">
                  <c:v>0.31645000000000001</c:v>
                </c:pt>
                <c:pt idx="365">
                  <c:v>0.31631999999999999</c:v>
                </c:pt>
                <c:pt idx="366">
                  <c:v>0.31614999999999999</c:v>
                </c:pt>
                <c:pt idx="367">
                  <c:v>0.31585999999999997</c:v>
                </c:pt>
                <c:pt idx="368">
                  <c:v>0.31553999999999999</c:v>
                </c:pt>
                <c:pt idx="369">
                  <c:v>0.31514999999999999</c:v>
                </c:pt>
                <c:pt idx="370">
                  <c:v>0.31470999999999999</c:v>
                </c:pt>
                <c:pt idx="371">
                  <c:v>0.31419999999999998</c:v>
                </c:pt>
                <c:pt idx="372">
                  <c:v>0.31364999999999998</c:v>
                </c:pt>
                <c:pt idx="373">
                  <c:v>0.31302999999999997</c:v>
                </c:pt>
                <c:pt idx="374">
                  <c:v>0.31234000000000001</c:v>
                </c:pt>
                <c:pt idx="375">
                  <c:v>0.31163000000000002</c:v>
                </c:pt>
                <c:pt idx="376">
                  <c:v>0.31086999999999998</c:v>
                </c:pt>
                <c:pt idx="377">
                  <c:v>0.31003999999999998</c:v>
                </c:pt>
                <c:pt idx="378">
                  <c:v>0.30919999999999997</c:v>
                </c:pt>
                <c:pt idx="379">
                  <c:v>0.30829000000000001</c:v>
                </c:pt>
                <c:pt idx="380">
                  <c:v>0.30735000000000001</c:v>
                </c:pt>
                <c:pt idx="381">
                  <c:v>0.30637999999999999</c:v>
                </c:pt>
                <c:pt idx="382">
                  <c:v>0.30542000000000002</c:v>
                </c:pt>
                <c:pt idx="383">
                  <c:v>0.30438999999999999</c:v>
                </c:pt>
                <c:pt idx="384">
                  <c:v>0.30337999999999998</c:v>
                </c:pt>
                <c:pt idx="385">
                  <c:v>0.30235000000000001</c:v>
                </c:pt>
                <c:pt idx="386">
                  <c:v>0.30135000000000001</c:v>
                </c:pt>
                <c:pt idx="387">
                  <c:v>0.30032999999999999</c:v>
                </c:pt>
                <c:pt idx="388">
                  <c:v>0.29935</c:v>
                </c:pt>
                <c:pt idx="389">
                  <c:v>0.29832999999999998</c:v>
                </c:pt>
                <c:pt idx="390">
                  <c:v>0.29732999999999998</c:v>
                </c:pt>
                <c:pt idx="391">
                  <c:v>0.29636000000000001</c:v>
                </c:pt>
                <c:pt idx="392">
                  <c:v>0.29541000000000001</c:v>
                </c:pt>
                <c:pt idx="393">
                  <c:v>0.29444999999999999</c:v>
                </c:pt>
                <c:pt idx="394">
                  <c:v>0.29353000000000001</c:v>
                </c:pt>
                <c:pt idx="395">
                  <c:v>0.29261999999999999</c:v>
                </c:pt>
                <c:pt idx="396">
                  <c:v>0.29174</c:v>
                </c:pt>
                <c:pt idx="397">
                  <c:v>0.29088999999999998</c:v>
                </c:pt>
                <c:pt idx="398">
                  <c:v>0.29009000000000001</c:v>
                </c:pt>
                <c:pt idx="399">
                  <c:v>0.28928999999999999</c:v>
                </c:pt>
                <c:pt idx="400">
                  <c:v>0.28854999999999997</c:v>
                </c:pt>
                <c:pt idx="401">
                  <c:v>0.28783999999999998</c:v>
                </c:pt>
                <c:pt idx="402">
                  <c:v>0.28721000000000002</c:v>
                </c:pt>
                <c:pt idx="403">
                  <c:v>0.28659000000000001</c:v>
                </c:pt>
                <c:pt idx="404">
                  <c:v>0.28603000000000001</c:v>
                </c:pt>
                <c:pt idx="405">
                  <c:v>0.28549000000000002</c:v>
                </c:pt>
                <c:pt idx="406">
                  <c:v>0.28500999999999999</c:v>
                </c:pt>
                <c:pt idx="407">
                  <c:v>0.28455999999999998</c:v>
                </c:pt>
                <c:pt idx="408">
                  <c:v>0.28415000000000001</c:v>
                </c:pt>
                <c:pt idx="409">
                  <c:v>0.28377000000000002</c:v>
                </c:pt>
                <c:pt idx="410">
                  <c:v>0.28344000000000003</c:v>
                </c:pt>
                <c:pt idx="411">
                  <c:v>0.28311999999999998</c:v>
                </c:pt>
                <c:pt idx="412">
                  <c:v>0.28284999999999999</c:v>
                </c:pt>
                <c:pt idx="413">
                  <c:v>0.28260999999999997</c:v>
                </c:pt>
                <c:pt idx="414">
                  <c:v>0.28243000000000001</c:v>
                </c:pt>
                <c:pt idx="415">
                  <c:v>0.28222000000000003</c:v>
                </c:pt>
                <c:pt idx="416">
                  <c:v>0.28206999999999999</c:v>
                </c:pt>
                <c:pt idx="417">
                  <c:v>0.28194999999999998</c:v>
                </c:pt>
                <c:pt idx="418">
                  <c:v>0.28187000000000001</c:v>
                </c:pt>
                <c:pt idx="419">
                  <c:v>0.28181</c:v>
                </c:pt>
                <c:pt idx="420">
                  <c:v>0.28177999999999997</c:v>
                </c:pt>
                <c:pt idx="421">
                  <c:v>0.28173999999999999</c:v>
                </c:pt>
                <c:pt idx="422">
                  <c:v>0.28172999999999998</c:v>
                </c:pt>
                <c:pt idx="423">
                  <c:v>0.28173999999999999</c:v>
                </c:pt>
                <c:pt idx="424">
                  <c:v>0.28177000000000002</c:v>
                </c:pt>
                <c:pt idx="425">
                  <c:v>0.28177999999999997</c:v>
                </c:pt>
                <c:pt idx="426">
                  <c:v>0.28182000000000001</c:v>
                </c:pt>
                <c:pt idx="427">
                  <c:v>0.28186</c:v>
                </c:pt>
                <c:pt idx="428">
                  <c:v>0.28189999999999998</c:v>
                </c:pt>
                <c:pt idx="429">
                  <c:v>0.28194000000000002</c:v>
                </c:pt>
                <c:pt idx="430">
                  <c:v>0.28200999999999998</c:v>
                </c:pt>
                <c:pt idx="431">
                  <c:v>0.28203</c:v>
                </c:pt>
                <c:pt idx="432">
                  <c:v>0.28208</c:v>
                </c:pt>
                <c:pt idx="433">
                  <c:v>0.28214</c:v>
                </c:pt>
                <c:pt idx="434">
                  <c:v>0.28219</c:v>
                </c:pt>
                <c:pt idx="435">
                  <c:v>0.28222000000000003</c:v>
                </c:pt>
                <c:pt idx="436">
                  <c:v>0.28227000000000002</c:v>
                </c:pt>
                <c:pt idx="437">
                  <c:v>0.2823</c:v>
                </c:pt>
                <c:pt idx="438">
                  <c:v>0.28231000000000001</c:v>
                </c:pt>
                <c:pt idx="439">
                  <c:v>0.28234999999999999</c:v>
                </c:pt>
                <c:pt idx="440">
                  <c:v>0.28237000000000001</c:v>
                </c:pt>
                <c:pt idx="441">
                  <c:v>0.28236</c:v>
                </c:pt>
                <c:pt idx="442">
                  <c:v>0.28238999999999997</c:v>
                </c:pt>
                <c:pt idx="443">
                  <c:v>0.28236</c:v>
                </c:pt>
                <c:pt idx="444">
                  <c:v>0.28236</c:v>
                </c:pt>
                <c:pt idx="445">
                  <c:v>0.28233000000000003</c:v>
                </c:pt>
                <c:pt idx="446">
                  <c:v>0.28233000000000003</c:v>
                </c:pt>
                <c:pt idx="447">
                  <c:v>0.2823</c:v>
                </c:pt>
                <c:pt idx="448">
                  <c:v>0.28227000000000002</c:v>
                </c:pt>
                <c:pt idx="449">
                  <c:v>0.28223999999999999</c:v>
                </c:pt>
                <c:pt idx="450">
                  <c:v>0.28222000000000003</c:v>
                </c:pt>
                <c:pt idx="451">
                  <c:v>0.28216000000000002</c:v>
                </c:pt>
                <c:pt idx="452">
                  <c:v>0.28214</c:v>
                </c:pt>
                <c:pt idx="453">
                  <c:v>0.28208</c:v>
                </c:pt>
                <c:pt idx="454">
                  <c:v>0.28203</c:v>
                </c:pt>
                <c:pt idx="455">
                  <c:v>0.28200999999999998</c:v>
                </c:pt>
                <c:pt idx="456">
                  <c:v>0.28197</c:v>
                </c:pt>
                <c:pt idx="457">
                  <c:v>0.28193000000000001</c:v>
                </c:pt>
                <c:pt idx="458">
                  <c:v>0.28189999999999998</c:v>
                </c:pt>
                <c:pt idx="459">
                  <c:v>0.28184999999999999</c:v>
                </c:pt>
                <c:pt idx="460">
                  <c:v>0.28182000000000001</c:v>
                </c:pt>
                <c:pt idx="461">
                  <c:v>0.28178999999999998</c:v>
                </c:pt>
                <c:pt idx="462">
                  <c:v>0.28178999999999998</c:v>
                </c:pt>
                <c:pt idx="463">
                  <c:v>0.28176000000000001</c:v>
                </c:pt>
                <c:pt idx="464">
                  <c:v>0.28176000000000001</c:v>
                </c:pt>
                <c:pt idx="465">
                  <c:v>0.28176000000000001</c:v>
                </c:pt>
                <c:pt idx="466">
                  <c:v>0.28178999999999998</c:v>
                </c:pt>
                <c:pt idx="467">
                  <c:v>0.28182000000000001</c:v>
                </c:pt>
                <c:pt idx="468">
                  <c:v>0.28187000000000001</c:v>
                </c:pt>
                <c:pt idx="469">
                  <c:v>0.28190999999999999</c:v>
                </c:pt>
                <c:pt idx="470">
                  <c:v>0.28197</c:v>
                </c:pt>
                <c:pt idx="471">
                  <c:v>0.28205000000000002</c:v>
                </c:pt>
                <c:pt idx="472">
                  <c:v>0.28215000000000001</c:v>
                </c:pt>
                <c:pt idx="473">
                  <c:v>0.28222999999999998</c:v>
                </c:pt>
                <c:pt idx="474">
                  <c:v>0.28234999999999999</c:v>
                </c:pt>
                <c:pt idx="475">
                  <c:v>0.28244999999999998</c:v>
                </c:pt>
                <c:pt idx="476">
                  <c:v>0.28256999999999999</c:v>
                </c:pt>
                <c:pt idx="477">
                  <c:v>0.28270000000000001</c:v>
                </c:pt>
                <c:pt idx="478">
                  <c:v>0.28287000000000001</c:v>
                </c:pt>
                <c:pt idx="479">
                  <c:v>0.28300999999999998</c:v>
                </c:pt>
                <c:pt idx="480">
                  <c:v>0.28319</c:v>
                </c:pt>
                <c:pt idx="481">
                  <c:v>0.28338000000000002</c:v>
                </c:pt>
                <c:pt idx="482">
                  <c:v>0.28360000000000002</c:v>
                </c:pt>
                <c:pt idx="483">
                  <c:v>0.28383999999999998</c:v>
                </c:pt>
                <c:pt idx="484">
                  <c:v>0.28410000000000002</c:v>
                </c:pt>
                <c:pt idx="485">
                  <c:v>0.28433999999999998</c:v>
                </c:pt>
                <c:pt idx="486">
                  <c:v>0.28460000000000002</c:v>
                </c:pt>
                <c:pt idx="487">
                  <c:v>0.28486</c:v>
                </c:pt>
                <c:pt idx="488">
                  <c:v>0.28515000000000001</c:v>
                </c:pt>
                <c:pt idx="489">
                  <c:v>0.28542000000000001</c:v>
                </c:pt>
                <c:pt idx="490">
                  <c:v>0.28571999999999997</c:v>
                </c:pt>
                <c:pt idx="491">
                  <c:v>0.28598000000000001</c:v>
                </c:pt>
                <c:pt idx="492">
                  <c:v>0.28627000000000002</c:v>
                </c:pt>
                <c:pt idx="493">
                  <c:v>0.28654000000000002</c:v>
                </c:pt>
                <c:pt idx="494">
                  <c:v>0.28683999999999998</c:v>
                </c:pt>
                <c:pt idx="495">
                  <c:v>0.28710000000000002</c:v>
                </c:pt>
                <c:pt idx="496">
                  <c:v>0.28738000000000002</c:v>
                </c:pt>
                <c:pt idx="497">
                  <c:v>0.28765000000000002</c:v>
                </c:pt>
                <c:pt idx="498">
                  <c:v>0.28795999999999999</c:v>
                </c:pt>
                <c:pt idx="499">
                  <c:v>0.28825000000000001</c:v>
                </c:pt>
                <c:pt idx="500">
                  <c:v>0.28854000000000002</c:v>
                </c:pt>
                <c:pt idx="501">
                  <c:v>0.28881000000000001</c:v>
                </c:pt>
                <c:pt idx="502">
                  <c:v>0.28905999999999998</c:v>
                </c:pt>
                <c:pt idx="503">
                  <c:v>0.28932999999999998</c:v>
                </c:pt>
                <c:pt idx="504">
                  <c:v>0.28958</c:v>
                </c:pt>
                <c:pt idx="505">
                  <c:v>0.28978999999999999</c:v>
                </c:pt>
                <c:pt idx="506">
                  <c:v>0.29000999999999999</c:v>
                </c:pt>
                <c:pt idx="507">
                  <c:v>0.29020000000000001</c:v>
                </c:pt>
                <c:pt idx="508">
                  <c:v>0.29037000000000002</c:v>
                </c:pt>
                <c:pt idx="509">
                  <c:v>0.29052</c:v>
                </c:pt>
                <c:pt idx="510">
                  <c:v>0.29070000000000001</c:v>
                </c:pt>
                <c:pt idx="511">
                  <c:v>0.2908</c:v>
                </c:pt>
                <c:pt idx="512">
                  <c:v>0.29092000000000001</c:v>
                </c:pt>
                <c:pt idx="513">
                  <c:v>0.29100999999999999</c:v>
                </c:pt>
                <c:pt idx="514">
                  <c:v>0.29110000000000003</c:v>
                </c:pt>
                <c:pt idx="515">
                  <c:v>0.29116999999999998</c:v>
                </c:pt>
                <c:pt idx="516">
                  <c:v>0.29124</c:v>
                </c:pt>
                <c:pt idx="517">
                  <c:v>0.29127999999999998</c:v>
                </c:pt>
                <c:pt idx="518">
                  <c:v>0.29128999999999999</c:v>
                </c:pt>
                <c:pt idx="519">
                  <c:v>0.2913</c:v>
                </c:pt>
                <c:pt idx="520">
                  <c:v>0.2913</c:v>
                </c:pt>
                <c:pt idx="521">
                  <c:v>0.29126000000000002</c:v>
                </c:pt>
                <c:pt idx="522">
                  <c:v>0.29124</c:v>
                </c:pt>
                <c:pt idx="523">
                  <c:v>0.29116999999999998</c:v>
                </c:pt>
                <c:pt idx="524">
                  <c:v>0.29110000000000003</c:v>
                </c:pt>
                <c:pt idx="525">
                  <c:v>0.29103000000000001</c:v>
                </c:pt>
                <c:pt idx="526">
                  <c:v>0.29096</c:v>
                </c:pt>
                <c:pt idx="527">
                  <c:v>0.29083999999999999</c:v>
                </c:pt>
                <c:pt idx="528">
                  <c:v>0.29074</c:v>
                </c:pt>
                <c:pt idx="529">
                  <c:v>0.29061999999999999</c:v>
                </c:pt>
                <c:pt idx="530">
                  <c:v>0.29050999999999999</c:v>
                </c:pt>
                <c:pt idx="531">
                  <c:v>0.29037000000000002</c:v>
                </c:pt>
                <c:pt idx="532">
                  <c:v>0.29025000000000001</c:v>
                </c:pt>
                <c:pt idx="533">
                  <c:v>0.29010000000000002</c:v>
                </c:pt>
                <c:pt idx="534">
                  <c:v>0.28996</c:v>
                </c:pt>
                <c:pt idx="535">
                  <c:v>0.28981000000000001</c:v>
                </c:pt>
                <c:pt idx="536">
                  <c:v>0.28970000000000001</c:v>
                </c:pt>
                <c:pt idx="537">
                  <c:v>0.28954000000000002</c:v>
                </c:pt>
                <c:pt idx="538">
                  <c:v>0.28942000000000001</c:v>
                </c:pt>
                <c:pt idx="539">
                  <c:v>0.28927000000000003</c:v>
                </c:pt>
                <c:pt idx="540">
                  <c:v>0.28915999999999997</c:v>
                </c:pt>
                <c:pt idx="541">
                  <c:v>0.28902</c:v>
                </c:pt>
                <c:pt idx="542">
                  <c:v>0.28893000000000002</c:v>
                </c:pt>
                <c:pt idx="543">
                  <c:v>0.2888</c:v>
                </c:pt>
                <c:pt idx="544">
                  <c:v>0.28871000000000002</c:v>
                </c:pt>
                <c:pt idx="545">
                  <c:v>0.28861999999999999</c:v>
                </c:pt>
                <c:pt idx="546">
                  <c:v>0.28854000000000002</c:v>
                </c:pt>
                <c:pt idx="547">
                  <c:v>0.28843999999999997</c:v>
                </c:pt>
                <c:pt idx="548">
                  <c:v>0.28838999999999998</c:v>
                </c:pt>
                <c:pt idx="549">
                  <c:v>0.28832999999999998</c:v>
                </c:pt>
                <c:pt idx="550">
                  <c:v>0.28827000000000003</c:v>
                </c:pt>
                <c:pt idx="551">
                  <c:v>0.28822999999999999</c:v>
                </c:pt>
                <c:pt idx="552">
                  <c:v>0.28821999999999998</c:v>
                </c:pt>
                <c:pt idx="553">
                  <c:v>0.28821000000000002</c:v>
                </c:pt>
                <c:pt idx="554">
                  <c:v>0.28821000000000002</c:v>
                </c:pt>
                <c:pt idx="555">
                  <c:v>0.28821000000000002</c:v>
                </c:pt>
                <c:pt idx="556">
                  <c:v>0.28821999999999998</c:v>
                </c:pt>
                <c:pt idx="557">
                  <c:v>0.28825000000000001</c:v>
                </c:pt>
                <c:pt idx="558">
                  <c:v>0.2883</c:v>
                </c:pt>
                <c:pt idx="559">
                  <c:v>0.28831000000000001</c:v>
                </c:pt>
                <c:pt idx="560">
                  <c:v>0.28838000000000003</c:v>
                </c:pt>
                <c:pt idx="561">
                  <c:v>0.28843000000000002</c:v>
                </c:pt>
                <c:pt idx="562">
                  <c:v>0.28849999999999998</c:v>
                </c:pt>
                <c:pt idx="563">
                  <c:v>0.28854999999999997</c:v>
                </c:pt>
                <c:pt idx="564">
                  <c:v>0.28863</c:v>
                </c:pt>
                <c:pt idx="565">
                  <c:v>0.28867999999999999</c:v>
                </c:pt>
                <c:pt idx="566">
                  <c:v>0.28875000000000001</c:v>
                </c:pt>
                <c:pt idx="567">
                  <c:v>0.28882999999999998</c:v>
                </c:pt>
                <c:pt idx="568">
                  <c:v>0.28891</c:v>
                </c:pt>
                <c:pt idx="569">
                  <c:v>0.28897</c:v>
                </c:pt>
                <c:pt idx="570">
                  <c:v>0.28904999999999997</c:v>
                </c:pt>
                <c:pt idx="571">
                  <c:v>0.28910000000000002</c:v>
                </c:pt>
                <c:pt idx="572">
                  <c:v>0.28915999999999997</c:v>
                </c:pt>
                <c:pt idx="573">
                  <c:v>0.28921000000000002</c:v>
                </c:pt>
                <c:pt idx="574">
                  <c:v>0.28928999999999999</c:v>
                </c:pt>
                <c:pt idx="575">
                  <c:v>0.2893</c:v>
                </c:pt>
                <c:pt idx="576">
                  <c:v>0.28935</c:v>
                </c:pt>
                <c:pt idx="577">
                  <c:v>0.28938000000000003</c:v>
                </c:pt>
                <c:pt idx="578">
                  <c:v>0.28941</c:v>
                </c:pt>
                <c:pt idx="579">
                  <c:v>0.28938999999999998</c:v>
                </c:pt>
                <c:pt idx="580">
                  <c:v>0.28941</c:v>
                </c:pt>
                <c:pt idx="581">
                  <c:v>0.28937000000000002</c:v>
                </c:pt>
                <c:pt idx="582">
                  <c:v>0.28933999999999999</c:v>
                </c:pt>
                <c:pt idx="583">
                  <c:v>0.28931000000000001</c:v>
                </c:pt>
                <c:pt idx="584">
                  <c:v>0.28927000000000003</c:v>
                </c:pt>
                <c:pt idx="585">
                  <c:v>0.28921000000000002</c:v>
                </c:pt>
                <c:pt idx="586">
                  <c:v>0.28915999999999997</c:v>
                </c:pt>
                <c:pt idx="587">
                  <c:v>0.28908</c:v>
                </c:pt>
                <c:pt idx="588">
                  <c:v>0.28898000000000001</c:v>
                </c:pt>
                <c:pt idx="589">
                  <c:v>0.28888999999999998</c:v>
                </c:pt>
                <c:pt idx="590">
                  <c:v>0.2888</c:v>
                </c:pt>
                <c:pt idx="591">
                  <c:v>0.28866999999999998</c:v>
                </c:pt>
                <c:pt idx="592">
                  <c:v>0.28854999999999997</c:v>
                </c:pt>
                <c:pt idx="593">
                  <c:v>0.28842000000000001</c:v>
                </c:pt>
                <c:pt idx="594">
                  <c:v>0.28828999999999999</c:v>
                </c:pt>
                <c:pt idx="595">
                  <c:v>0.28813</c:v>
                </c:pt>
                <c:pt idx="596">
                  <c:v>0.28798000000000001</c:v>
                </c:pt>
                <c:pt idx="597">
                  <c:v>0.2878</c:v>
                </c:pt>
                <c:pt idx="598">
                  <c:v>0.28763</c:v>
                </c:pt>
                <c:pt idx="599">
                  <c:v>0.28747</c:v>
                </c:pt>
                <c:pt idx="600">
                  <c:v>0.28731000000000001</c:v>
                </c:pt>
                <c:pt idx="601">
                  <c:v>0.28713</c:v>
                </c:pt>
                <c:pt idx="602">
                  <c:v>0.28695999999999999</c:v>
                </c:pt>
                <c:pt idx="603">
                  <c:v>0.28677000000000002</c:v>
                </c:pt>
                <c:pt idx="604">
                  <c:v>0.28660000000000002</c:v>
                </c:pt>
                <c:pt idx="605">
                  <c:v>0.28643000000000002</c:v>
                </c:pt>
                <c:pt idx="606">
                  <c:v>0.28628999999999999</c:v>
                </c:pt>
                <c:pt idx="607">
                  <c:v>0.28610000000000002</c:v>
                </c:pt>
                <c:pt idx="608">
                  <c:v>0.28594000000000003</c:v>
                </c:pt>
                <c:pt idx="609">
                  <c:v>0.28577999999999998</c:v>
                </c:pt>
                <c:pt idx="610">
                  <c:v>0.28565000000000002</c:v>
                </c:pt>
                <c:pt idx="611">
                  <c:v>0.28549000000000002</c:v>
                </c:pt>
                <c:pt idx="612">
                  <c:v>0.28538000000000002</c:v>
                </c:pt>
                <c:pt idx="613">
                  <c:v>0.28522999999999998</c:v>
                </c:pt>
                <c:pt idx="614">
                  <c:v>0.28510000000000002</c:v>
                </c:pt>
                <c:pt idx="615">
                  <c:v>0.28500999999999999</c:v>
                </c:pt>
                <c:pt idx="616">
                  <c:v>0.28492000000000001</c:v>
                </c:pt>
                <c:pt idx="617">
                  <c:v>0.28481000000000001</c:v>
                </c:pt>
                <c:pt idx="618">
                  <c:v>0.28473999999999999</c:v>
                </c:pt>
                <c:pt idx="619">
                  <c:v>0.28467999999999999</c:v>
                </c:pt>
                <c:pt idx="620">
                  <c:v>0.28462999999999999</c:v>
                </c:pt>
                <c:pt idx="621">
                  <c:v>0.28456999999999999</c:v>
                </c:pt>
                <c:pt idx="622">
                  <c:v>0.28456999999999999</c:v>
                </c:pt>
                <c:pt idx="623">
                  <c:v>0.28453000000000001</c:v>
                </c:pt>
                <c:pt idx="624">
                  <c:v>0.28453000000000001</c:v>
                </c:pt>
                <c:pt idx="625">
                  <c:v>0.28453000000000001</c:v>
                </c:pt>
                <c:pt idx="626">
                  <c:v>0.28456999999999999</c:v>
                </c:pt>
                <c:pt idx="627">
                  <c:v>0.28459000000000001</c:v>
                </c:pt>
                <c:pt idx="628">
                  <c:v>0.28465000000000001</c:v>
                </c:pt>
                <c:pt idx="629">
                  <c:v>0.28469</c:v>
                </c:pt>
                <c:pt idx="630">
                  <c:v>0.28473999999999999</c:v>
                </c:pt>
                <c:pt idx="631">
                  <c:v>0.28482000000000002</c:v>
                </c:pt>
                <c:pt idx="632">
                  <c:v>0.28492000000000001</c:v>
                </c:pt>
                <c:pt idx="633">
                  <c:v>0.28499000000000002</c:v>
                </c:pt>
                <c:pt idx="634">
                  <c:v>0.28510000000000002</c:v>
                </c:pt>
                <c:pt idx="635">
                  <c:v>0.28519</c:v>
                </c:pt>
                <c:pt idx="636">
                  <c:v>0.2853</c:v>
                </c:pt>
                <c:pt idx="637">
                  <c:v>0.28539999999999999</c:v>
                </c:pt>
                <c:pt idx="638">
                  <c:v>0.28555000000000003</c:v>
                </c:pt>
                <c:pt idx="639">
                  <c:v>0.28564000000000001</c:v>
                </c:pt>
                <c:pt idx="640">
                  <c:v>0.28577000000000002</c:v>
                </c:pt>
                <c:pt idx="641">
                  <c:v>0.28588999999999998</c:v>
                </c:pt>
                <c:pt idx="642">
                  <c:v>0.28602</c:v>
                </c:pt>
                <c:pt idx="643">
                  <c:v>0.28614000000000001</c:v>
                </c:pt>
                <c:pt idx="644">
                  <c:v>0.28627000000000002</c:v>
                </c:pt>
                <c:pt idx="645">
                  <c:v>0.28638000000000002</c:v>
                </c:pt>
                <c:pt idx="646">
                  <c:v>0.28649999999999998</c:v>
                </c:pt>
                <c:pt idx="647">
                  <c:v>0.28660999999999998</c:v>
                </c:pt>
                <c:pt idx="648">
                  <c:v>0.28672999999999998</c:v>
                </c:pt>
                <c:pt idx="649">
                  <c:v>0.28681000000000001</c:v>
                </c:pt>
                <c:pt idx="650">
                  <c:v>0.28692000000000001</c:v>
                </c:pt>
                <c:pt idx="651">
                  <c:v>0.28699999999999998</c:v>
                </c:pt>
                <c:pt idx="652">
                  <c:v>0.28708</c:v>
                </c:pt>
                <c:pt idx="653">
                  <c:v>0.28713</c:v>
                </c:pt>
                <c:pt idx="654">
                  <c:v>0.28721999999999998</c:v>
                </c:pt>
                <c:pt idx="655">
                  <c:v>0.28725000000000001</c:v>
                </c:pt>
                <c:pt idx="656">
                  <c:v>0.28728999999999999</c:v>
                </c:pt>
                <c:pt idx="657">
                  <c:v>0.28732999999999997</c:v>
                </c:pt>
                <c:pt idx="658">
                  <c:v>0.28734999999999999</c:v>
                </c:pt>
                <c:pt idx="659">
                  <c:v>0.28736</c:v>
                </c:pt>
                <c:pt idx="660">
                  <c:v>0.28738000000000002</c:v>
                </c:pt>
                <c:pt idx="661">
                  <c:v>0.28736</c:v>
                </c:pt>
                <c:pt idx="662">
                  <c:v>0.28734999999999999</c:v>
                </c:pt>
                <c:pt idx="663">
                  <c:v>0.28733999999999998</c:v>
                </c:pt>
                <c:pt idx="664">
                  <c:v>0.28731000000000001</c:v>
                </c:pt>
                <c:pt idx="665">
                  <c:v>0.28726000000000002</c:v>
                </c:pt>
                <c:pt idx="666">
                  <c:v>0.28722999999999999</c:v>
                </c:pt>
                <c:pt idx="667">
                  <c:v>0.28716999999999998</c:v>
                </c:pt>
                <c:pt idx="668">
                  <c:v>0.28710000000000002</c:v>
                </c:pt>
                <c:pt idx="669">
                  <c:v>0.28702</c:v>
                </c:pt>
                <c:pt idx="670">
                  <c:v>0.28697</c:v>
                </c:pt>
                <c:pt idx="671">
                  <c:v>0.28686</c:v>
                </c:pt>
                <c:pt idx="672">
                  <c:v>0.28678999999999999</c:v>
                </c:pt>
                <c:pt idx="673">
                  <c:v>0.28669</c:v>
                </c:pt>
                <c:pt idx="674">
                  <c:v>0.28660999999999998</c:v>
                </c:pt>
                <c:pt idx="675">
                  <c:v>0.28650999999999999</c:v>
                </c:pt>
                <c:pt idx="676">
                  <c:v>0.28643000000000002</c:v>
                </c:pt>
                <c:pt idx="677">
                  <c:v>0.28632000000000002</c:v>
                </c:pt>
                <c:pt idx="678">
                  <c:v>0.28621999999999997</c:v>
                </c:pt>
                <c:pt idx="679">
                  <c:v>0.28613</c:v>
                </c:pt>
                <c:pt idx="680">
                  <c:v>0.28603000000000001</c:v>
                </c:pt>
                <c:pt idx="681">
                  <c:v>0.28593000000000002</c:v>
                </c:pt>
                <c:pt idx="682">
                  <c:v>0.28584999999999999</c:v>
                </c:pt>
                <c:pt idx="683">
                  <c:v>0.28576000000000001</c:v>
                </c:pt>
                <c:pt idx="684">
                  <c:v>0.28566999999999998</c:v>
                </c:pt>
                <c:pt idx="685">
                  <c:v>0.28556999999999999</c:v>
                </c:pt>
                <c:pt idx="686">
                  <c:v>0.28552</c:v>
                </c:pt>
                <c:pt idx="687">
                  <c:v>0.28543000000000002</c:v>
                </c:pt>
                <c:pt idx="688">
                  <c:v>0.28536</c:v>
                </c:pt>
                <c:pt idx="689">
                  <c:v>0.28531000000000001</c:v>
                </c:pt>
                <c:pt idx="690">
                  <c:v>0.28527000000000002</c:v>
                </c:pt>
                <c:pt idx="691">
                  <c:v>0.28521999999999997</c:v>
                </c:pt>
                <c:pt idx="692">
                  <c:v>0.28519</c:v>
                </c:pt>
                <c:pt idx="693">
                  <c:v>0.28515000000000001</c:v>
                </c:pt>
                <c:pt idx="694">
                  <c:v>0.28514</c:v>
                </c:pt>
                <c:pt idx="695">
                  <c:v>0.28512999999999999</c:v>
                </c:pt>
                <c:pt idx="696">
                  <c:v>0.28514</c:v>
                </c:pt>
                <c:pt idx="697">
                  <c:v>0.28514</c:v>
                </c:pt>
                <c:pt idx="698">
                  <c:v>0.28516999999999998</c:v>
                </c:pt>
                <c:pt idx="699">
                  <c:v>0.28517999999999999</c:v>
                </c:pt>
                <c:pt idx="700">
                  <c:v>0.28521999999999997</c:v>
                </c:pt>
                <c:pt idx="701">
                  <c:v>0.28526000000000001</c:v>
                </c:pt>
                <c:pt idx="702">
                  <c:v>0.28533999999999998</c:v>
                </c:pt>
                <c:pt idx="703">
                  <c:v>0.28538000000000002</c:v>
                </c:pt>
                <c:pt idx="704">
                  <c:v>0.28545999999999999</c:v>
                </c:pt>
                <c:pt idx="705">
                  <c:v>0.28553000000000001</c:v>
                </c:pt>
                <c:pt idx="706">
                  <c:v>0.28564000000000001</c:v>
                </c:pt>
                <c:pt idx="707">
                  <c:v>0.28572999999999998</c:v>
                </c:pt>
                <c:pt idx="708">
                  <c:v>0.28584999999999999</c:v>
                </c:pt>
                <c:pt idx="709">
                  <c:v>0.28594000000000003</c:v>
                </c:pt>
                <c:pt idx="710">
                  <c:v>0.28605999999999998</c:v>
                </c:pt>
                <c:pt idx="711">
                  <c:v>0.28619</c:v>
                </c:pt>
                <c:pt idx="712">
                  <c:v>0.28633999999999998</c:v>
                </c:pt>
                <c:pt idx="713">
                  <c:v>0.28645999999999999</c:v>
                </c:pt>
                <c:pt idx="714">
                  <c:v>0.28660000000000002</c:v>
                </c:pt>
                <c:pt idx="715">
                  <c:v>0.28672999999999998</c:v>
                </c:pt>
                <c:pt idx="716">
                  <c:v>0.28688000000000002</c:v>
                </c:pt>
                <c:pt idx="717">
                  <c:v>0.28700999999999999</c:v>
                </c:pt>
                <c:pt idx="718">
                  <c:v>0.28716999999999998</c:v>
                </c:pt>
                <c:pt idx="719">
                  <c:v>0.28728999999999999</c:v>
                </c:pt>
                <c:pt idx="720">
                  <c:v>0.28743000000000002</c:v>
                </c:pt>
                <c:pt idx="721">
                  <c:v>0.28755999999999998</c:v>
                </c:pt>
                <c:pt idx="722">
                  <c:v>0.28771000000000002</c:v>
                </c:pt>
                <c:pt idx="723">
                  <c:v>0.28782999999999997</c:v>
                </c:pt>
                <c:pt idx="724">
                  <c:v>0.28797</c:v>
                </c:pt>
                <c:pt idx="725">
                  <c:v>0.28808</c:v>
                </c:pt>
                <c:pt idx="726">
                  <c:v>0.28817999999999999</c:v>
                </c:pt>
                <c:pt idx="727">
                  <c:v>0.2883</c:v>
                </c:pt>
                <c:pt idx="728">
                  <c:v>0.28839999999999999</c:v>
                </c:pt>
                <c:pt idx="729">
                  <c:v>0.28848000000000001</c:v>
                </c:pt>
                <c:pt idx="730">
                  <c:v>0.28858</c:v>
                </c:pt>
                <c:pt idx="731">
                  <c:v>0.28864000000000001</c:v>
                </c:pt>
                <c:pt idx="732">
                  <c:v>0.28871000000000002</c:v>
                </c:pt>
                <c:pt idx="733">
                  <c:v>0.28875000000000001</c:v>
                </c:pt>
                <c:pt idx="734">
                  <c:v>0.28881000000000001</c:v>
                </c:pt>
                <c:pt idx="735">
                  <c:v>0.28882999999999998</c:v>
                </c:pt>
                <c:pt idx="736">
                  <c:v>0.28885</c:v>
                </c:pt>
                <c:pt idx="737">
                  <c:v>0.28887000000000002</c:v>
                </c:pt>
                <c:pt idx="738">
                  <c:v>0.28888000000000003</c:v>
                </c:pt>
                <c:pt idx="739">
                  <c:v>0.28885</c:v>
                </c:pt>
                <c:pt idx="740">
                  <c:v>0.28883999999999999</c:v>
                </c:pt>
                <c:pt idx="741">
                  <c:v>0.2888</c:v>
                </c:pt>
                <c:pt idx="742">
                  <c:v>0.28876000000000002</c:v>
                </c:pt>
                <c:pt idx="743">
                  <c:v>0.28871000000000002</c:v>
                </c:pt>
                <c:pt idx="744">
                  <c:v>0.28866999999999998</c:v>
                </c:pt>
                <c:pt idx="745">
                  <c:v>0.28859000000000001</c:v>
                </c:pt>
                <c:pt idx="746">
                  <c:v>0.28852</c:v>
                </c:pt>
                <c:pt idx="747">
                  <c:v>0.28842000000000001</c:v>
                </c:pt>
                <c:pt idx="748">
                  <c:v>0.28833999999999999</c:v>
                </c:pt>
                <c:pt idx="749">
                  <c:v>0.28822999999999999</c:v>
                </c:pt>
                <c:pt idx="750">
                  <c:v>0.28815000000000002</c:v>
                </c:pt>
                <c:pt idx="751">
                  <c:v>0.28802</c:v>
                </c:pt>
                <c:pt idx="752">
                  <c:v>0.28792000000000001</c:v>
                </c:pt>
                <c:pt idx="753">
                  <c:v>0.2878</c:v>
                </c:pt>
                <c:pt idx="754">
                  <c:v>0.28769</c:v>
                </c:pt>
                <c:pt idx="755">
                  <c:v>0.28755999999999998</c:v>
                </c:pt>
                <c:pt idx="756">
                  <c:v>0.28745999999999999</c:v>
                </c:pt>
                <c:pt idx="757">
                  <c:v>0.28731000000000001</c:v>
                </c:pt>
                <c:pt idx="758">
                  <c:v>0.28719</c:v>
                </c:pt>
                <c:pt idx="759">
                  <c:v>0.28708</c:v>
                </c:pt>
                <c:pt idx="760">
                  <c:v>0.28695999999999999</c:v>
                </c:pt>
                <c:pt idx="761">
                  <c:v>0.28682000000000002</c:v>
                </c:pt>
                <c:pt idx="762">
                  <c:v>0.28672999999999998</c:v>
                </c:pt>
                <c:pt idx="763">
                  <c:v>0.28660000000000002</c:v>
                </c:pt>
                <c:pt idx="764">
                  <c:v>0.28649999999999998</c:v>
                </c:pt>
                <c:pt idx="765">
                  <c:v>0.28638999999999998</c:v>
                </c:pt>
                <c:pt idx="766">
                  <c:v>0.28631000000000001</c:v>
                </c:pt>
                <c:pt idx="767">
                  <c:v>0.28621000000000002</c:v>
                </c:pt>
                <c:pt idx="768">
                  <c:v>0.28613</c:v>
                </c:pt>
                <c:pt idx="769">
                  <c:v>0.28605000000000003</c:v>
                </c:pt>
                <c:pt idx="770">
                  <c:v>0.28598000000000001</c:v>
                </c:pt>
                <c:pt idx="771">
                  <c:v>0.28589999999999999</c:v>
                </c:pt>
                <c:pt idx="772">
                  <c:v>0.28586</c:v>
                </c:pt>
                <c:pt idx="773">
                  <c:v>0.2858</c:v>
                </c:pt>
                <c:pt idx="774">
                  <c:v>0.28575</c:v>
                </c:pt>
                <c:pt idx="775">
                  <c:v>0.28571999999999997</c:v>
                </c:pt>
                <c:pt idx="776">
                  <c:v>0.28571000000000002</c:v>
                </c:pt>
                <c:pt idx="777">
                  <c:v>0.28567999999999999</c:v>
                </c:pt>
                <c:pt idx="778">
                  <c:v>0.28567999999999999</c:v>
                </c:pt>
                <c:pt idx="779">
                  <c:v>0.28566999999999998</c:v>
                </c:pt>
                <c:pt idx="780">
                  <c:v>0.28567999999999999</c:v>
                </c:pt>
                <c:pt idx="781">
                  <c:v>0.28567999999999999</c:v>
                </c:pt>
                <c:pt idx="782">
                  <c:v>0.28572999999999998</c:v>
                </c:pt>
                <c:pt idx="783">
                  <c:v>0.28572999999999998</c:v>
                </c:pt>
                <c:pt idx="784">
                  <c:v>0.28577000000000002</c:v>
                </c:pt>
                <c:pt idx="785">
                  <c:v>0.28581000000000001</c:v>
                </c:pt>
                <c:pt idx="786">
                  <c:v>0.28586</c:v>
                </c:pt>
                <c:pt idx="787">
                  <c:v>0.28589999999999999</c:v>
                </c:pt>
                <c:pt idx="788">
                  <c:v>0.28597</c:v>
                </c:pt>
                <c:pt idx="789">
                  <c:v>0.28602</c:v>
                </c:pt>
                <c:pt idx="790">
                  <c:v>0.28606999999999999</c:v>
                </c:pt>
                <c:pt idx="791">
                  <c:v>0.28614000000000001</c:v>
                </c:pt>
                <c:pt idx="792">
                  <c:v>0.28621999999999997</c:v>
                </c:pt>
                <c:pt idx="793">
                  <c:v>0.28627000000000002</c:v>
                </c:pt>
                <c:pt idx="794">
                  <c:v>0.28634999999999999</c:v>
                </c:pt>
                <c:pt idx="795">
                  <c:v>0.28642000000000001</c:v>
                </c:pt>
                <c:pt idx="796">
                  <c:v>0.28648000000000001</c:v>
                </c:pt>
                <c:pt idx="797">
                  <c:v>0.28654000000000002</c:v>
                </c:pt>
                <c:pt idx="798">
                  <c:v>0.28663</c:v>
                </c:pt>
                <c:pt idx="799">
                  <c:v>0.28665000000000002</c:v>
                </c:pt>
                <c:pt idx="800">
                  <c:v>0.28671999999999997</c:v>
                </c:pt>
                <c:pt idx="801">
                  <c:v>0.28677000000000002</c:v>
                </c:pt>
                <c:pt idx="802">
                  <c:v>0.28683999999999998</c:v>
                </c:pt>
                <c:pt idx="803">
                  <c:v>0.28686</c:v>
                </c:pt>
                <c:pt idx="804">
                  <c:v>0.28692000000000001</c:v>
                </c:pt>
                <c:pt idx="805">
                  <c:v>0.28693999999999997</c:v>
                </c:pt>
                <c:pt idx="806">
                  <c:v>0.28697</c:v>
                </c:pt>
                <c:pt idx="807">
                  <c:v>0.28699999999999998</c:v>
                </c:pt>
                <c:pt idx="808">
                  <c:v>0.28704000000000002</c:v>
                </c:pt>
                <c:pt idx="809">
                  <c:v>0.28704000000000002</c:v>
                </c:pt>
                <c:pt idx="810">
                  <c:v>0.28705000000000003</c:v>
                </c:pt>
                <c:pt idx="811">
                  <c:v>0.28704000000000002</c:v>
                </c:pt>
                <c:pt idx="812">
                  <c:v>0.28704000000000002</c:v>
                </c:pt>
                <c:pt idx="813">
                  <c:v>0.28702</c:v>
                </c:pt>
                <c:pt idx="814">
                  <c:v>0.28702</c:v>
                </c:pt>
                <c:pt idx="815">
                  <c:v>0.28698000000000001</c:v>
                </c:pt>
                <c:pt idx="816">
                  <c:v>0.28697</c:v>
                </c:pt>
                <c:pt idx="817">
                  <c:v>0.28693000000000002</c:v>
                </c:pt>
                <c:pt idx="818">
                  <c:v>0.28689999999999999</c:v>
                </c:pt>
                <c:pt idx="819">
                  <c:v>0.28684999999999999</c:v>
                </c:pt>
                <c:pt idx="820">
                  <c:v>0.28682000000000002</c:v>
                </c:pt>
                <c:pt idx="821">
                  <c:v>0.28676000000000001</c:v>
                </c:pt>
                <c:pt idx="822">
                  <c:v>0.28671000000000002</c:v>
                </c:pt>
                <c:pt idx="823">
                  <c:v>0.28665000000000002</c:v>
                </c:pt>
                <c:pt idx="824">
                  <c:v>0.28660999999999998</c:v>
                </c:pt>
                <c:pt idx="825">
                  <c:v>0.28655000000000003</c:v>
                </c:pt>
                <c:pt idx="826">
                  <c:v>0.28649999999999998</c:v>
                </c:pt>
                <c:pt idx="827">
                  <c:v>0.28643000000000002</c:v>
                </c:pt>
                <c:pt idx="828">
                  <c:v>0.28638000000000002</c:v>
                </c:pt>
                <c:pt idx="829">
                  <c:v>0.28631000000000001</c:v>
                </c:pt>
                <c:pt idx="830">
                  <c:v>0.28627000000000002</c:v>
                </c:pt>
                <c:pt idx="831">
                  <c:v>0.28619</c:v>
                </c:pt>
                <c:pt idx="832">
                  <c:v>0.28614000000000001</c:v>
                </c:pt>
                <c:pt idx="833">
                  <c:v>0.28609000000000001</c:v>
                </c:pt>
                <c:pt idx="834">
                  <c:v>0.28605000000000003</c:v>
                </c:pt>
                <c:pt idx="835">
                  <c:v>0.28598000000000001</c:v>
                </c:pt>
                <c:pt idx="836">
                  <c:v>0.28595999999999999</c:v>
                </c:pt>
                <c:pt idx="837">
                  <c:v>0.28589999999999999</c:v>
                </c:pt>
                <c:pt idx="838">
                  <c:v>0.28584999999999999</c:v>
                </c:pt>
                <c:pt idx="839">
                  <c:v>0.28582000000000002</c:v>
                </c:pt>
                <c:pt idx="840">
                  <c:v>0.28581000000000001</c:v>
                </c:pt>
                <c:pt idx="841">
                  <c:v>0.28577000000000002</c:v>
                </c:pt>
                <c:pt idx="842">
                  <c:v>0.28576000000000001</c:v>
                </c:pt>
                <c:pt idx="843">
                  <c:v>0.28572999999999998</c:v>
                </c:pt>
                <c:pt idx="844">
                  <c:v>0.28571999999999997</c:v>
                </c:pt>
                <c:pt idx="845">
                  <c:v>0.28571999999999997</c:v>
                </c:pt>
                <c:pt idx="846">
                  <c:v>0.28572999999999998</c:v>
                </c:pt>
                <c:pt idx="847">
                  <c:v>0.28571999999999997</c:v>
                </c:pt>
                <c:pt idx="848">
                  <c:v>0.28575</c:v>
                </c:pt>
                <c:pt idx="849">
                  <c:v>0.28576000000000001</c:v>
                </c:pt>
                <c:pt idx="850">
                  <c:v>0.2858</c:v>
                </c:pt>
                <c:pt idx="851">
                  <c:v>0.28581000000000001</c:v>
                </c:pt>
                <c:pt idx="852">
                  <c:v>0.28586</c:v>
                </c:pt>
                <c:pt idx="853">
                  <c:v>0.28589999999999999</c:v>
                </c:pt>
                <c:pt idx="854">
                  <c:v>0.28594000000000003</c:v>
                </c:pt>
                <c:pt idx="855">
                  <c:v>0.28600999999999999</c:v>
                </c:pt>
                <c:pt idx="856">
                  <c:v>0.28606999999999999</c:v>
                </c:pt>
                <c:pt idx="857">
                  <c:v>0.28613</c:v>
                </c:pt>
                <c:pt idx="858">
                  <c:v>0.28621000000000002</c:v>
                </c:pt>
                <c:pt idx="859">
                  <c:v>0.28626000000000001</c:v>
                </c:pt>
                <c:pt idx="860">
                  <c:v>0.28633999999999998</c:v>
                </c:pt>
                <c:pt idx="861">
                  <c:v>0.28639999999999999</c:v>
                </c:pt>
                <c:pt idx="862">
                  <c:v>0.28650999999999999</c:v>
                </c:pt>
                <c:pt idx="863">
                  <c:v>0.28656999999999999</c:v>
                </c:pt>
                <c:pt idx="864">
                  <c:v>0.28665000000000002</c:v>
                </c:pt>
                <c:pt idx="865">
                  <c:v>0.28675</c:v>
                </c:pt>
                <c:pt idx="866">
                  <c:v>0.28683999999999998</c:v>
                </c:pt>
                <c:pt idx="867">
                  <c:v>0.28692000000000001</c:v>
                </c:pt>
                <c:pt idx="868">
                  <c:v>0.28700999999999999</c:v>
                </c:pt>
                <c:pt idx="869">
                  <c:v>0.28708</c:v>
                </c:pt>
                <c:pt idx="870">
                  <c:v>0.28715000000000002</c:v>
                </c:pt>
                <c:pt idx="871">
                  <c:v>0.28722999999999999</c:v>
                </c:pt>
                <c:pt idx="872">
                  <c:v>0.28732999999999997</c:v>
                </c:pt>
                <c:pt idx="873">
                  <c:v>0.28738000000000002</c:v>
                </c:pt>
                <c:pt idx="874">
                  <c:v>0.28745999999999999</c:v>
                </c:pt>
                <c:pt idx="875">
                  <c:v>0.28750999999999999</c:v>
                </c:pt>
                <c:pt idx="876">
                  <c:v>0.28755999999999998</c:v>
                </c:pt>
                <c:pt idx="877">
                  <c:v>0.28760000000000002</c:v>
                </c:pt>
                <c:pt idx="878">
                  <c:v>0.28766999999999998</c:v>
                </c:pt>
                <c:pt idx="879">
                  <c:v>0.28769</c:v>
                </c:pt>
                <c:pt idx="880">
                  <c:v>0.28772999999999999</c:v>
                </c:pt>
                <c:pt idx="881">
                  <c:v>0.28776000000000002</c:v>
                </c:pt>
                <c:pt idx="882">
                  <c:v>0.28778999999999999</c:v>
                </c:pt>
                <c:pt idx="883">
                  <c:v>0.28778999999999999</c:v>
                </c:pt>
                <c:pt idx="884">
                  <c:v>0.28781000000000001</c:v>
                </c:pt>
                <c:pt idx="885">
                  <c:v>0.2878</c:v>
                </c:pt>
                <c:pt idx="886">
                  <c:v>0.28778999999999999</c:v>
                </c:pt>
                <c:pt idx="887">
                  <c:v>0.28778999999999999</c:v>
                </c:pt>
                <c:pt idx="888">
                  <c:v>0.28778999999999999</c:v>
                </c:pt>
                <c:pt idx="889">
                  <c:v>0.28775000000000001</c:v>
                </c:pt>
                <c:pt idx="890">
                  <c:v>0.28772999999999999</c:v>
                </c:pt>
                <c:pt idx="891">
                  <c:v>0.28769</c:v>
                </c:pt>
                <c:pt idx="892">
                  <c:v>0.28765000000000002</c:v>
                </c:pt>
                <c:pt idx="893">
                  <c:v>0.28760999999999998</c:v>
                </c:pt>
                <c:pt idx="894">
                  <c:v>0.28760000000000002</c:v>
                </c:pt>
                <c:pt idx="895">
                  <c:v>0.28752</c:v>
                </c:pt>
                <c:pt idx="896">
                  <c:v>0.28748000000000001</c:v>
                </c:pt>
                <c:pt idx="897">
                  <c:v>0.28743000000000002</c:v>
                </c:pt>
                <c:pt idx="898">
                  <c:v>0.28738999999999998</c:v>
                </c:pt>
                <c:pt idx="899">
                  <c:v>0.28732999999999997</c:v>
                </c:pt>
                <c:pt idx="900">
                  <c:v>0.28728999999999999</c:v>
                </c:pt>
                <c:pt idx="901">
                  <c:v>0.28721000000000002</c:v>
                </c:pt>
                <c:pt idx="902">
                  <c:v>0.28714000000000001</c:v>
                </c:pt>
                <c:pt idx="903">
                  <c:v>0.28709000000000001</c:v>
                </c:pt>
                <c:pt idx="904">
                  <c:v>0.28704000000000002</c:v>
                </c:pt>
                <c:pt idx="905">
                  <c:v>0.28697</c:v>
                </c:pt>
                <c:pt idx="906">
                  <c:v>0.28692000000000001</c:v>
                </c:pt>
                <c:pt idx="907">
                  <c:v>0.28684999999999999</c:v>
                </c:pt>
                <c:pt idx="908">
                  <c:v>0.28678999999999999</c:v>
                </c:pt>
                <c:pt idx="909">
                  <c:v>0.28672999999999998</c:v>
                </c:pt>
                <c:pt idx="910">
                  <c:v>0.28669</c:v>
                </c:pt>
                <c:pt idx="911">
                  <c:v>0.28660999999999998</c:v>
                </c:pt>
                <c:pt idx="912">
                  <c:v>0.28655999999999998</c:v>
                </c:pt>
                <c:pt idx="913">
                  <c:v>0.28650999999999999</c:v>
                </c:pt>
                <c:pt idx="914">
                  <c:v>0.28647</c:v>
                </c:pt>
                <c:pt idx="915">
                  <c:v>0.28639999999999999</c:v>
                </c:pt>
                <c:pt idx="916">
                  <c:v>0.28636</c:v>
                </c:pt>
                <c:pt idx="917">
                  <c:v>0.28631000000000001</c:v>
                </c:pt>
                <c:pt idx="918">
                  <c:v>0.28626000000000001</c:v>
                </c:pt>
                <c:pt idx="919">
                  <c:v>0.28621999999999997</c:v>
                </c:pt>
                <c:pt idx="920">
                  <c:v>0.28619</c:v>
                </c:pt>
                <c:pt idx="921">
                  <c:v>0.28614000000000001</c:v>
                </c:pt>
                <c:pt idx="922">
                  <c:v>0.28610999999999998</c:v>
                </c:pt>
                <c:pt idx="923">
                  <c:v>0.28605999999999998</c:v>
                </c:pt>
                <c:pt idx="924">
                  <c:v>0.28603000000000001</c:v>
                </c:pt>
                <c:pt idx="925">
                  <c:v>0.28599999999999998</c:v>
                </c:pt>
                <c:pt idx="926">
                  <c:v>0.28599999999999998</c:v>
                </c:pt>
                <c:pt idx="927">
                  <c:v>0.28595999999999999</c:v>
                </c:pt>
                <c:pt idx="928">
                  <c:v>0.28594000000000003</c:v>
                </c:pt>
                <c:pt idx="929">
                  <c:v>0.28593000000000002</c:v>
                </c:pt>
                <c:pt idx="930">
                  <c:v>0.28592000000000001</c:v>
                </c:pt>
                <c:pt idx="931">
                  <c:v>0.28589999999999999</c:v>
                </c:pt>
                <c:pt idx="932">
                  <c:v>0.28589999999999999</c:v>
                </c:pt>
                <c:pt idx="933">
                  <c:v>0.28588999999999998</c:v>
                </c:pt>
                <c:pt idx="934">
                  <c:v>0.28588000000000002</c:v>
                </c:pt>
                <c:pt idx="935">
                  <c:v>0.28588999999999998</c:v>
                </c:pt>
                <c:pt idx="936">
                  <c:v>0.28589999999999999</c:v>
                </c:pt>
                <c:pt idx="937">
                  <c:v>0.28589999999999999</c:v>
                </c:pt>
                <c:pt idx="938">
                  <c:v>0.28592000000000001</c:v>
                </c:pt>
                <c:pt idx="939">
                  <c:v>0.28592000000000001</c:v>
                </c:pt>
                <c:pt idx="940">
                  <c:v>0.28594000000000003</c:v>
                </c:pt>
                <c:pt idx="941">
                  <c:v>0.28594000000000003</c:v>
                </c:pt>
                <c:pt idx="942">
                  <c:v>0.28598000000000001</c:v>
                </c:pt>
                <c:pt idx="943">
                  <c:v>0.28598000000000001</c:v>
                </c:pt>
                <c:pt idx="944">
                  <c:v>0.28600999999999999</c:v>
                </c:pt>
                <c:pt idx="945">
                  <c:v>0.28602</c:v>
                </c:pt>
                <c:pt idx="946">
                  <c:v>0.28605999999999998</c:v>
                </c:pt>
                <c:pt idx="947">
                  <c:v>0.28605999999999998</c:v>
                </c:pt>
                <c:pt idx="948">
                  <c:v>0.28610000000000002</c:v>
                </c:pt>
                <c:pt idx="949">
                  <c:v>0.28610000000000002</c:v>
                </c:pt>
                <c:pt idx="950">
                  <c:v>0.28610999999999998</c:v>
                </c:pt>
                <c:pt idx="951">
                  <c:v>0.28614000000000001</c:v>
                </c:pt>
                <c:pt idx="952">
                  <c:v>0.28616999999999998</c:v>
                </c:pt>
                <c:pt idx="953">
                  <c:v>0.28616999999999998</c:v>
                </c:pt>
                <c:pt idx="954">
                  <c:v>0.28619</c:v>
                </c:pt>
                <c:pt idx="955">
                  <c:v>0.28617999999999999</c:v>
                </c:pt>
                <c:pt idx="956">
                  <c:v>0.28619</c:v>
                </c:pt>
                <c:pt idx="957">
                  <c:v>0.28619</c:v>
                </c:pt>
                <c:pt idx="958">
                  <c:v>0.28621999999999997</c:v>
                </c:pt>
                <c:pt idx="959">
                  <c:v>0.28619</c:v>
                </c:pt>
                <c:pt idx="960">
                  <c:v>0.28619</c:v>
                </c:pt>
                <c:pt idx="961">
                  <c:v>0.28619</c:v>
                </c:pt>
                <c:pt idx="962">
                  <c:v>0.28619</c:v>
                </c:pt>
                <c:pt idx="963">
                  <c:v>0.28617999999999999</c:v>
                </c:pt>
                <c:pt idx="964">
                  <c:v>0.28617999999999999</c:v>
                </c:pt>
                <c:pt idx="965">
                  <c:v>0.28615000000000002</c:v>
                </c:pt>
                <c:pt idx="966">
                  <c:v>0.28614000000000001</c:v>
                </c:pt>
                <c:pt idx="967">
                  <c:v>0.28613</c:v>
                </c:pt>
                <c:pt idx="968">
                  <c:v>0.28613</c:v>
                </c:pt>
                <c:pt idx="969">
                  <c:v>0.28610000000000002</c:v>
                </c:pt>
                <c:pt idx="970">
                  <c:v>0.28610000000000002</c:v>
                </c:pt>
                <c:pt idx="971">
                  <c:v>0.28606999999999999</c:v>
                </c:pt>
                <c:pt idx="972">
                  <c:v>0.28605999999999998</c:v>
                </c:pt>
                <c:pt idx="973">
                  <c:v>0.28605000000000003</c:v>
                </c:pt>
                <c:pt idx="974">
                  <c:v>0.28605999999999998</c:v>
                </c:pt>
                <c:pt idx="975">
                  <c:v>0.28602</c:v>
                </c:pt>
                <c:pt idx="976">
                  <c:v>0.28602</c:v>
                </c:pt>
                <c:pt idx="977">
                  <c:v>0.28602</c:v>
                </c:pt>
                <c:pt idx="978">
                  <c:v>0.28603000000000001</c:v>
                </c:pt>
                <c:pt idx="979">
                  <c:v>0.28602</c:v>
                </c:pt>
                <c:pt idx="980">
                  <c:v>0.28603000000000001</c:v>
                </c:pt>
                <c:pt idx="981">
                  <c:v>0.28602</c:v>
                </c:pt>
                <c:pt idx="982">
                  <c:v>0.28603000000000001</c:v>
                </c:pt>
                <c:pt idx="983">
                  <c:v>0.28605000000000003</c:v>
                </c:pt>
                <c:pt idx="984">
                  <c:v>0.28606999999999999</c:v>
                </c:pt>
                <c:pt idx="985">
                  <c:v>0.28609000000000001</c:v>
                </c:pt>
                <c:pt idx="986">
                  <c:v>0.28613</c:v>
                </c:pt>
                <c:pt idx="987">
                  <c:v>0.28614000000000001</c:v>
                </c:pt>
                <c:pt idx="988">
                  <c:v>0.28616999999999998</c:v>
                </c:pt>
                <c:pt idx="989">
                  <c:v>0.28619</c:v>
                </c:pt>
                <c:pt idx="990">
                  <c:v>0.28626000000000001</c:v>
                </c:pt>
                <c:pt idx="991">
                  <c:v>0.28627000000000002</c:v>
                </c:pt>
                <c:pt idx="992">
                  <c:v>0.28632000000000002</c:v>
                </c:pt>
                <c:pt idx="993">
                  <c:v>0.28636</c:v>
                </c:pt>
                <c:pt idx="994">
                  <c:v>0.28643000000000002</c:v>
                </c:pt>
                <c:pt idx="995">
                  <c:v>0.28647</c:v>
                </c:pt>
                <c:pt idx="996">
                  <c:v>0.28654000000000002</c:v>
                </c:pt>
                <c:pt idx="997">
                  <c:v>0.28659000000000001</c:v>
                </c:pt>
                <c:pt idx="998">
                  <c:v>0.28664000000000001</c:v>
                </c:pt>
                <c:pt idx="999">
                  <c:v>0.28671000000000002</c:v>
                </c:pt>
                <c:pt idx="1000">
                  <c:v>0.28678999999999999</c:v>
                </c:pt>
                <c:pt idx="1001">
                  <c:v>0.28684999999999999</c:v>
                </c:pt>
                <c:pt idx="1002">
                  <c:v>0.28693000000000002</c:v>
                </c:pt>
                <c:pt idx="1003">
                  <c:v>0.28698000000000001</c:v>
                </c:pt>
                <c:pt idx="1004">
                  <c:v>0.28705000000000003</c:v>
                </c:pt>
                <c:pt idx="1005">
                  <c:v>0.28710999999999998</c:v>
                </c:pt>
                <c:pt idx="1006">
                  <c:v>0.28721000000000002</c:v>
                </c:pt>
                <c:pt idx="1007">
                  <c:v>0.28726000000000002</c:v>
                </c:pt>
                <c:pt idx="1008">
                  <c:v>0.28733999999999998</c:v>
                </c:pt>
                <c:pt idx="1009">
                  <c:v>0.28739999999999999</c:v>
                </c:pt>
                <c:pt idx="1010">
                  <c:v>0.28748000000000001</c:v>
                </c:pt>
                <c:pt idx="1011">
                  <c:v>0.28754000000000002</c:v>
                </c:pt>
                <c:pt idx="1012">
                  <c:v>0.28760999999999998</c:v>
                </c:pt>
                <c:pt idx="1013">
                  <c:v>0.28767999999999999</c:v>
                </c:pt>
                <c:pt idx="1014">
                  <c:v>0.28772999999999999</c:v>
                </c:pt>
                <c:pt idx="1015">
                  <c:v>0.2878</c:v>
                </c:pt>
                <c:pt idx="1016">
                  <c:v>0.28788000000000002</c:v>
                </c:pt>
                <c:pt idx="1017">
                  <c:v>0.28792000000000001</c:v>
                </c:pt>
                <c:pt idx="1018">
                  <c:v>0.28798000000000001</c:v>
                </c:pt>
                <c:pt idx="1019">
                  <c:v>0.28802</c:v>
                </c:pt>
                <c:pt idx="1020">
                  <c:v>0.28808</c:v>
                </c:pt>
                <c:pt idx="1021">
                  <c:v>0.28811999999999999</c:v>
                </c:pt>
                <c:pt idx="1022">
                  <c:v>0.28817999999999999</c:v>
                </c:pt>
                <c:pt idx="1023">
                  <c:v>0.28819</c:v>
                </c:pt>
                <c:pt idx="1024">
                  <c:v>0.28822999999999999</c:v>
                </c:pt>
                <c:pt idx="1025">
                  <c:v>0.28826000000000002</c:v>
                </c:pt>
                <c:pt idx="1026">
                  <c:v>0.2883</c:v>
                </c:pt>
                <c:pt idx="1027">
                  <c:v>0.2883</c:v>
                </c:pt>
                <c:pt idx="1028">
                  <c:v>0.28833999999999999</c:v>
                </c:pt>
                <c:pt idx="1029">
                  <c:v>0.28833999999999999</c:v>
                </c:pt>
                <c:pt idx="1030">
                  <c:v>0.28833999999999999</c:v>
                </c:pt>
                <c:pt idx="1031">
                  <c:v>0.28835</c:v>
                </c:pt>
                <c:pt idx="1032">
                  <c:v>0.28837000000000002</c:v>
                </c:pt>
                <c:pt idx="1033">
                  <c:v>0.28835</c:v>
                </c:pt>
                <c:pt idx="1034">
                  <c:v>0.28835</c:v>
                </c:pt>
                <c:pt idx="1035">
                  <c:v>0.28833999999999999</c:v>
                </c:pt>
                <c:pt idx="1036">
                  <c:v>0.28832999999999998</c:v>
                </c:pt>
                <c:pt idx="1037">
                  <c:v>0.2883</c:v>
                </c:pt>
                <c:pt idx="1038">
                  <c:v>0.28831000000000001</c:v>
                </c:pt>
                <c:pt idx="1039">
                  <c:v>0.28826000000000002</c:v>
                </c:pt>
                <c:pt idx="1040">
                  <c:v>0.28825000000000001</c:v>
                </c:pt>
                <c:pt idx="1041">
                  <c:v>0.28821999999999998</c:v>
                </c:pt>
                <c:pt idx="1042">
                  <c:v>0.28821000000000002</c:v>
                </c:pt>
                <c:pt idx="1043">
                  <c:v>0.28816999999999998</c:v>
                </c:pt>
                <c:pt idx="1044">
                  <c:v>0.28814000000000001</c:v>
                </c:pt>
                <c:pt idx="1045">
                  <c:v>0.28810000000000002</c:v>
                </c:pt>
                <c:pt idx="1046">
                  <c:v>0.28805999999999998</c:v>
                </c:pt>
                <c:pt idx="1047">
                  <c:v>0.28804000000000002</c:v>
                </c:pt>
                <c:pt idx="1048">
                  <c:v>0.28800999999999999</c:v>
                </c:pt>
                <c:pt idx="1049">
                  <c:v>0.28797</c:v>
                </c:pt>
                <c:pt idx="1050">
                  <c:v>0.28793999999999997</c:v>
                </c:pt>
                <c:pt idx="1051">
                  <c:v>0.28789999999999999</c:v>
                </c:pt>
                <c:pt idx="1052">
                  <c:v>0.28787000000000001</c:v>
                </c:pt>
                <c:pt idx="1053">
                  <c:v>0.28782999999999997</c:v>
                </c:pt>
                <c:pt idx="1054">
                  <c:v>0.28781000000000001</c:v>
                </c:pt>
                <c:pt idx="1055">
                  <c:v>0.28776000000000002</c:v>
                </c:pt>
                <c:pt idx="1056">
                  <c:v>0.28771999999999998</c:v>
                </c:pt>
                <c:pt idx="1057">
                  <c:v>0.28769</c:v>
                </c:pt>
                <c:pt idx="1058">
                  <c:v>0.28766999999999998</c:v>
                </c:pt>
                <c:pt idx="1059">
                  <c:v>0.28760999999999998</c:v>
                </c:pt>
                <c:pt idx="1060">
                  <c:v>0.28760000000000002</c:v>
                </c:pt>
                <c:pt idx="1061">
                  <c:v>0.28754999999999997</c:v>
                </c:pt>
                <c:pt idx="1062">
                  <c:v>0.28750999999999999</c:v>
                </c:pt>
                <c:pt idx="1063">
                  <c:v>0.28748000000000001</c:v>
                </c:pt>
                <c:pt idx="1064">
                  <c:v>0.28745999999999999</c:v>
                </c:pt>
                <c:pt idx="1065">
                  <c:v>0.28742000000000001</c:v>
                </c:pt>
                <c:pt idx="1066">
                  <c:v>0.28738999999999998</c:v>
                </c:pt>
                <c:pt idx="1067">
                  <c:v>0.28734999999999999</c:v>
                </c:pt>
                <c:pt idx="1068">
                  <c:v>0.28732999999999997</c:v>
                </c:pt>
                <c:pt idx="1069">
                  <c:v>0.28728999999999999</c:v>
                </c:pt>
                <c:pt idx="1070">
                  <c:v>0.28728999999999999</c:v>
                </c:pt>
                <c:pt idx="1071">
                  <c:v>0.28722999999999999</c:v>
                </c:pt>
                <c:pt idx="1072">
                  <c:v>0.28721000000000002</c:v>
                </c:pt>
                <c:pt idx="1073">
                  <c:v>0.28717999999999999</c:v>
                </c:pt>
                <c:pt idx="1074">
                  <c:v>0.28716999999999998</c:v>
                </c:pt>
                <c:pt idx="1075">
                  <c:v>0.28713</c:v>
                </c:pt>
                <c:pt idx="1076">
                  <c:v>0.28710000000000002</c:v>
                </c:pt>
                <c:pt idx="1077">
                  <c:v>0.28708</c:v>
                </c:pt>
                <c:pt idx="1078">
                  <c:v>0.28704000000000002</c:v>
                </c:pt>
                <c:pt idx="1079">
                  <c:v>0.28702</c:v>
                </c:pt>
                <c:pt idx="1080">
                  <c:v>0.28700999999999999</c:v>
                </c:pt>
                <c:pt idx="1081">
                  <c:v>0.28697</c:v>
                </c:pt>
                <c:pt idx="1082">
                  <c:v>0.28695999999999999</c:v>
                </c:pt>
                <c:pt idx="1083">
                  <c:v>0.28692000000000001</c:v>
                </c:pt>
                <c:pt idx="1084">
                  <c:v>0.28688999999999998</c:v>
                </c:pt>
                <c:pt idx="1085">
                  <c:v>0.28686</c:v>
                </c:pt>
              </c:numCache>
            </c:numRef>
          </c:yVal>
          <c:smooth val="1"/>
        </c:ser>
        <c:ser>
          <c:idx val="1"/>
          <c:order val="1"/>
          <c:tx>
            <c:strRef>
              <c:f>'Add1kohm-Amp-1uspulse'!$D$1</c:f>
              <c:strCache>
                <c:ptCount val="1"/>
                <c:pt idx="0">
                  <c:v>Amplifier</c:v>
                </c:pt>
              </c:strCache>
            </c:strRef>
          </c:tx>
          <c:marker>
            <c:symbol val="none"/>
          </c:marker>
          <c:xVal>
            <c:numRef>
              <c:f>'Add1kohm-Amp-1uspulse'!$B$7900:$B$8985</c:f>
              <c:numCache>
                <c:formatCode>0.00E+00</c:formatCode>
                <c:ptCount val="1086"/>
                <c:pt idx="0">
                  <c:v>-4.2999999999999989</c:v>
                </c:pt>
                <c:pt idx="1">
                  <c:v>-4.25</c:v>
                </c:pt>
                <c:pt idx="2">
                  <c:v>-4.2</c:v>
                </c:pt>
                <c:pt idx="3">
                  <c:v>-4.1499999999999995</c:v>
                </c:pt>
                <c:pt idx="4">
                  <c:v>-4.0999999999999996</c:v>
                </c:pt>
                <c:pt idx="5">
                  <c:v>-4.05</c:v>
                </c:pt>
                <c:pt idx="6">
                  <c:v>-4</c:v>
                </c:pt>
                <c:pt idx="7">
                  <c:v>-3.9499999999999997</c:v>
                </c:pt>
                <c:pt idx="8">
                  <c:v>-3.9</c:v>
                </c:pt>
                <c:pt idx="9">
                  <c:v>-3.8499999999999996</c:v>
                </c:pt>
                <c:pt idx="10">
                  <c:v>-3.8</c:v>
                </c:pt>
                <c:pt idx="11">
                  <c:v>-3.7499999999999996</c:v>
                </c:pt>
                <c:pt idx="12">
                  <c:v>-3.6999999999999997</c:v>
                </c:pt>
                <c:pt idx="13">
                  <c:v>-3.65</c:v>
                </c:pt>
                <c:pt idx="14">
                  <c:v>-3.5999999999999996</c:v>
                </c:pt>
                <c:pt idx="15">
                  <c:v>-3.55</c:v>
                </c:pt>
                <c:pt idx="16">
                  <c:v>-3.4999999999999996</c:v>
                </c:pt>
                <c:pt idx="17">
                  <c:v>-3.4499999999999997</c:v>
                </c:pt>
                <c:pt idx="18">
                  <c:v>-3.3999999999999995</c:v>
                </c:pt>
                <c:pt idx="19">
                  <c:v>-3.3499999999999996</c:v>
                </c:pt>
                <c:pt idx="20">
                  <c:v>-3.3</c:v>
                </c:pt>
                <c:pt idx="21">
                  <c:v>-3.25</c:v>
                </c:pt>
                <c:pt idx="22">
                  <c:v>-3.1999999999999997</c:v>
                </c:pt>
                <c:pt idx="23">
                  <c:v>-3.15</c:v>
                </c:pt>
                <c:pt idx="24">
                  <c:v>-3.0999999999999996</c:v>
                </c:pt>
                <c:pt idx="25">
                  <c:v>-3.05</c:v>
                </c:pt>
                <c:pt idx="26">
                  <c:v>-3</c:v>
                </c:pt>
                <c:pt idx="27">
                  <c:v>-2.9499999999999997</c:v>
                </c:pt>
                <c:pt idx="28">
                  <c:v>-2.9</c:v>
                </c:pt>
                <c:pt idx="29">
                  <c:v>-2.8499999999999996</c:v>
                </c:pt>
                <c:pt idx="30">
                  <c:v>-2.8</c:v>
                </c:pt>
                <c:pt idx="31">
                  <c:v>-2.7499999999999996</c:v>
                </c:pt>
                <c:pt idx="32">
                  <c:v>-2.7</c:v>
                </c:pt>
                <c:pt idx="33">
                  <c:v>-2.65</c:v>
                </c:pt>
                <c:pt idx="34">
                  <c:v>-2.6</c:v>
                </c:pt>
                <c:pt idx="35">
                  <c:v>-2.5499999999999998</c:v>
                </c:pt>
                <c:pt idx="36">
                  <c:v>-2.5</c:v>
                </c:pt>
                <c:pt idx="37">
                  <c:v>-2.4499999999999997</c:v>
                </c:pt>
                <c:pt idx="38">
                  <c:v>-2.4</c:v>
                </c:pt>
                <c:pt idx="39">
                  <c:v>-2.3499999999999996</c:v>
                </c:pt>
                <c:pt idx="40">
                  <c:v>-2.2999999999999998</c:v>
                </c:pt>
                <c:pt idx="41">
                  <c:v>-2.2499999999999996</c:v>
                </c:pt>
                <c:pt idx="42">
                  <c:v>-2.1999999999999997</c:v>
                </c:pt>
                <c:pt idx="43">
                  <c:v>-2.1499999999999995</c:v>
                </c:pt>
                <c:pt idx="44">
                  <c:v>-2.1</c:v>
                </c:pt>
                <c:pt idx="45">
                  <c:v>-2.0499999999999998</c:v>
                </c:pt>
                <c:pt idx="46">
                  <c:v>-2</c:v>
                </c:pt>
                <c:pt idx="47">
                  <c:v>-1.95</c:v>
                </c:pt>
                <c:pt idx="48">
                  <c:v>-1.9</c:v>
                </c:pt>
                <c:pt idx="49">
                  <c:v>-1.8499999999999999</c:v>
                </c:pt>
                <c:pt idx="50">
                  <c:v>-1.7999999999999998</c:v>
                </c:pt>
                <c:pt idx="51">
                  <c:v>-1.7499999999999998</c:v>
                </c:pt>
                <c:pt idx="52">
                  <c:v>-1.6999999999999997</c:v>
                </c:pt>
                <c:pt idx="53">
                  <c:v>-1.65</c:v>
                </c:pt>
                <c:pt idx="54">
                  <c:v>-1.5999999999999999</c:v>
                </c:pt>
                <c:pt idx="55">
                  <c:v>-1.5499999999999998</c:v>
                </c:pt>
                <c:pt idx="56">
                  <c:v>-1.5</c:v>
                </c:pt>
                <c:pt idx="57">
                  <c:v>-1.45</c:v>
                </c:pt>
                <c:pt idx="58">
                  <c:v>-1.4</c:v>
                </c:pt>
                <c:pt idx="59">
                  <c:v>-1.35</c:v>
                </c:pt>
                <c:pt idx="60">
                  <c:v>-1.3</c:v>
                </c:pt>
                <c:pt idx="61">
                  <c:v>-1.25</c:v>
                </c:pt>
                <c:pt idx="62">
                  <c:v>-1.2</c:v>
                </c:pt>
                <c:pt idx="63">
                  <c:v>-1.1499999999999999</c:v>
                </c:pt>
                <c:pt idx="64">
                  <c:v>-1.0999999999999999</c:v>
                </c:pt>
                <c:pt idx="65">
                  <c:v>-1.05</c:v>
                </c:pt>
                <c:pt idx="66">
                  <c:v>-1</c:v>
                </c:pt>
                <c:pt idx="67">
                  <c:v>-0.95</c:v>
                </c:pt>
                <c:pt idx="68">
                  <c:v>-0.89999999999999991</c:v>
                </c:pt>
                <c:pt idx="69">
                  <c:v>-0.84999999999999987</c:v>
                </c:pt>
                <c:pt idx="70">
                  <c:v>-0.79999999999999993</c:v>
                </c:pt>
                <c:pt idx="71">
                  <c:v>-0.75</c:v>
                </c:pt>
                <c:pt idx="72">
                  <c:v>-0.7</c:v>
                </c:pt>
                <c:pt idx="73">
                  <c:v>-0.65</c:v>
                </c:pt>
                <c:pt idx="74">
                  <c:v>-0.6</c:v>
                </c:pt>
                <c:pt idx="75">
                  <c:v>-0.54999999999999993</c:v>
                </c:pt>
                <c:pt idx="76">
                  <c:v>-0.5</c:v>
                </c:pt>
                <c:pt idx="77">
                  <c:v>-0.44999999999999996</c:v>
                </c:pt>
                <c:pt idx="78">
                  <c:v>-0.39999999999999997</c:v>
                </c:pt>
                <c:pt idx="79">
                  <c:v>-0.35</c:v>
                </c:pt>
                <c:pt idx="80">
                  <c:v>-0.3</c:v>
                </c:pt>
                <c:pt idx="81">
                  <c:v>-0.25</c:v>
                </c:pt>
                <c:pt idx="82">
                  <c:v>-0.19999999999999998</c:v>
                </c:pt>
                <c:pt idx="83">
                  <c:v>-0.15</c:v>
                </c:pt>
                <c:pt idx="84">
                  <c:v>-9.9999999999999992E-2</c:v>
                </c:pt>
                <c:pt idx="85">
                  <c:v>-4.9999999999999996E-2</c:v>
                </c:pt>
                <c:pt idx="86">
                  <c:v>0</c:v>
                </c:pt>
                <c:pt idx="87">
                  <c:v>4.9999999999999996E-2</c:v>
                </c:pt>
                <c:pt idx="88">
                  <c:v>9.9999999999999992E-2</c:v>
                </c:pt>
                <c:pt idx="89">
                  <c:v>0.15</c:v>
                </c:pt>
                <c:pt idx="90">
                  <c:v>0.19999999999999998</c:v>
                </c:pt>
                <c:pt idx="91">
                  <c:v>0.25</c:v>
                </c:pt>
                <c:pt idx="92">
                  <c:v>0.3</c:v>
                </c:pt>
                <c:pt idx="93">
                  <c:v>0.35</c:v>
                </c:pt>
                <c:pt idx="94">
                  <c:v>0.39999999999999997</c:v>
                </c:pt>
                <c:pt idx="95">
                  <c:v>0.44999999999999996</c:v>
                </c:pt>
                <c:pt idx="96">
                  <c:v>0.5</c:v>
                </c:pt>
                <c:pt idx="97">
                  <c:v>0.54999999999999993</c:v>
                </c:pt>
                <c:pt idx="98">
                  <c:v>0.6</c:v>
                </c:pt>
                <c:pt idx="99">
                  <c:v>0.65</c:v>
                </c:pt>
                <c:pt idx="100">
                  <c:v>0.7</c:v>
                </c:pt>
                <c:pt idx="101">
                  <c:v>0.75</c:v>
                </c:pt>
                <c:pt idx="102">
                  <c:v>0.79999999999999993</c:v>
                </c:pt>
                <c:pt idx="103">
                  <c:v>0.84999999999999987</c:v>
                </c:pt>
                <c:pt idx="104">
                  <c:v>0.89999999999999991</c:v>
                </c:pt>
                <c:pt idx="105">
                  <c:v>0.95</c:v>
                </c:pt>
                <c:pt idx="106">
                  <c:v>1</c:v>
                </c:pt>
                <c:pt idx="107">
                  <c:v>1.05</c:v>
                </c:pt>
                <c:pt idx="108">
                  <c:v>1.0999999999999999</c:v>
                </c:pt>
                <c:pt idx="109">
                  <c:v>1.1499999999999999</c:v>
                </c:pt>
                <c:pt idx="110">
                  <c:v>1.2</c:v>
                </c:pt>
                <c:pt idx="111">
                  <c:v>1.25</c:v>
                </c:pt>
                <c:pt idx="112">
                  <c:v>1.3</c:v>
                </c:pt>
                <c:pt idx="113">
                  <c:v>1.35</c:v>
                </c:pt>
                <c:pt idx="114">
                  <c:v>1.4</c:v>
                </c:pt>
                <c:pt idx="115">
                  <c:v>1.45</c:v>
                </c:pt>
                <c:pt idx="116">
                  <c:v>1.5</c:v>
                </c:pt>
                <c:pt idx="117">
                  <c:v>1.5499999999999998</c:v>
                </c:pt>
                <c:pt idx="118">
                  <c:v>1.5999999999999999</c:v>
                </c:pt>
                <c:pt idx="119">
                  <c:v>1.65</c:v>
                </c:pt>
                <c:pt idx="120">
                  <c:v>1.6999999999999997</c:v>
                </c:pt>
                <c:pt idx="121">
                  <c:v>1.7499999999999998</c:v>
                </c:pt>
                <c:pt idx="122">
                  <c:v>1.7999999999999998</c:v>
                </c:pt>
                <c:pt idx="123">
                  <c:v>1.8499999999999999</c:v>
                </c:pt>
                <c:pt idx="124">
                  <c:v>1.9</c:v>
                </c:pt>
                <c:pt idx="125">
                  <c:v>1.95</c:v>
                </c:pt>
                <c:pt idx="126">
                  <c:v>2</c:v>
                </c:pt>
                <c:pt idx="127">
                  <c:v>2.0499999999999998</c:v>
                </c:pt>
                <c:pt idx="128">
                  <c:v>2.1</c:v>
                </c:pt>
                <c:pt idx="129">
                  <c:v>2.1499999999999995</c:v>
                </c:pt>
                <c:pt idx="130">
                  <c:v>2.1999999999999997</c:v>
                </c:pt>
                <c:pt idx="131">
                  <c:v>2.2499999999999996</c:v>
                </c:pt>
                <c:pt idx="132">
                  <c:v>2.2999999999999998</c:v>
                </c:pt>
                <c:pt idx="133">
                  <c:v>2.3499999999999996</c:v>
                </c:pt>
                <c:pt idx="134">
                  <c:v>2.4</c:v>
                </c:pt>
                <c:pt idx="135">
                  <c:v>2.4499999999999997</c:v>
                </c:pt>
                <c:pt idx="136">
                  <c:v>2.5</c:v>
                </c:pt>
                <c:pt idx="137">
                  <c:v>2.5499999999999998</c:v>
                </c:pt>
                <c:pt idx="138">
                  <c:v>2.6</c:v>
                </c:pt>
                <c:pt idx="139">
                  <c:v>2.65</c:v>
                </c:pt>
                <c:pt idx="140">
                  <c:v>2.7</c:v>
                </c:pt>
                <c:pt idx="141">
                  <c:v>2.7499999999999996</c:v>
                </c:pt>
                <c:pt idx="142">
                  <c:v>2.8</c:v>
                </c:pt>
                <c:pt idx="143">
                  <c:v>2.8499999999999996</c:v>
                </c:pt>
                <c:pt idx="144">
                  <c:v>2.9</c:v>
                </c:pt>
                <c:pt idx="145">
                  <c:v>2.9499999999999997</c:v>
                </c:pt>
                <c:pt idx="146">
                  <c:v>3</c:v>
                </c:pt>
                <c:pt idx="147">
                  <c:v>3.05</c:v>
                </c:pt>
                <c:pt idx="148">
                  <c:v>3.0999999999999996</c:v>
                </c:pt>
                <c:pt idx="149">
                  <c:v>3.15</c:v>
                </c:pt>
                <c:pt idx="150">
                  <c:v>3.1999999999999997</c:v>
                </c:pt>
                <c:pt idx="151">
                  <c:v>3.25</c:v>
                </c:pt>
                <c:pt idx="152">
                  <c:v>3.3</c:v>
                </c:pt>
                <c:pt idx="153">
                  <c:v>3.3499999999999996</c:v>
                </c:pt>
                <c:pt idx="154">
                  <c:v>3.3999999999999995</c:v>
                </c:pt>
                <c:pt idx="155">
                  <c:v>3.4499999999999997</c:v>
                </c:pt>
                <c:pt idx="156">
                  <c:v>3.4999999999999996</c:v>
                </c:pt>
                <c:pt idx="157">
                  <c:v>3.55</c:v>
                </c:pt>
                <c:pt idx="158">
                  <c:v>3.5999999999999996</c:v>
                </c:pt>
                <c:pt idx="159">
                  <c:v>3.65</c:v>
                </c:pt>
                <c:pt idx="160">
                  <c:v>3.6999999999999997</c:v>
                </c:pt>
                <c:pt idx="161">
                  <c:v>3.7499999999999996</c:v>
                </c:pt>
                <c:pt idx="162">
                  <c:v>3.8</c:v>
                </c:pt>
                <c:pt idx="163">
                  <c:v>3.8499999999999996</c:v>
                </c:pt>
                <c:pt idx="164">
                  <c:v>3.9</c:v>
                </c:pt>
                <c:pt idx="165">
                  <c:v>3.9499999999999997</c:v>
                </c:pt>
                <c:pt idx="166">
                  <c:v>4</c:v>
                </c:pt>
                <c:pt idx="167">
                  <c:v>4.05</c:v>
                </c:pt>
                <c:pt idx="168">
                  <c:v>4.0999999999999996</c:v>
                </c:pt>
                <c:pt idx="169">
                  <c:v>4.1499999999999995</c:v>
                </c:pt>
                <c:pt idx="170">
                  <c:v>4.2</c:v>
                </c:pt>
                <c:pt idx="171">
                  <c:v>4.25</c:v>
                </c:pt>
                <c:pt idx="172">
                  <c:v>4.2999999999999989</c:v>
                </c:pt>
                <c:pt idx="173">
                  <c:v>4.3499999999999996</c:v>
                </c:pt>
                <c:pt idx="174">
                  <c:v>4.3999999999999995</c:v>
                </c:pt>
                <c:pt idx="175">
                  <c:v>4.45</c:v>
                </c:pt>
                <c:pt idx="176">
                  <c:v>4.4999999999999991</c:v>
                </c:pt>
                <c:pt idx="177">
                  <c:v>4.55</c:v>
                </c:pt>
                <c:pt idx="178">
                  <c:v>4.5999999999999996</c:v>
                </c:pt>
                <c:pt idx="179">
                  <c:v>4.6500000000000004</c:v>
                </c:pt>
                <c:pt idx="180">
                  <c:v>4.6999999999999993</c:v>
                </c:pt>
                <c:pt idx="181">
                  <c:v>4.75</c:v>
                </c:pt>
                <c:pt idx="182">
                  <c:v>4.8</c:v>
                </c:pt>
                <c:pt idx="183">
                  <c:v>4.8499999999999996</c:v>
                </c:pt>
                <c:pt idx="184">
                  <c:v>4.8999999999999995</c:v>
                </c:pt>
                <c:pt idx="185">
                  <c:v>4.9499999999999993</c:v>
                </c:pt>
                <c:pt idx="186">
                  <c:v>5</c:v>
                </c:pt>
                <c:pt idx="187">
                  <c:v>5.05</c:v>
                </c:pt>
                <c:pt idx="188">
                  <c:v>5.0999999999999996</c:v>
                </c:pt>
                <c:pt idx="189">
                  <c:v>5.1499999999999995</c:v>
                </c:pt>
                <c:pt idx="190">
                  <c:v>5.2</c:v>
                </c:pt>
                <c:pt idx="191">
                  <c:v>5.2499999999999991</c:v>
                </c:pt>
                <c:pt idx="192">
                  <c:v>5.3</c:v>
                </c:pt>
                <c:pt idx="193">
                  <c:v>5.35</c:v>
                </c:pt>
                <c:pt idx="194">
                  <c:v>5.4</c:v>
                </c:pt>
                <c:pt idx="195">
                  <c:v>5.4499999999999993</c:v>
                </c:pt>
                <c:pt idx="196">
                  <c:v>5.4999999999999991</c:v>
                </c:pt>
                <c:pt idx="197">
                  <c:v>5.55</c:v>
                </c:pt>
                <c:pt idx="198">
                  <c:v>5.6</c:v>
                </c:pt>
                <c:pt idx="199">
                  <c:v>5.6499999999999995</c:v>
                </c:pt>
                <c:pt idx="200">
                  <c:v>5.6999999999999993</c:v>
                </c:pt>
                <c:pt idx="201">
                  <c:v>5.75</c:v>
                </c:pt>
                <c:pt idx="202">
                  <c:v>5.8</c:v>
                </c:pt>
                <c:pt idx="203">
                  <c:v>5.85</c:v>
                </c:pt>
                <c:pt idx="204">
                  <c:v>5.8999999999999995</c:v>
                </c:pt>
                <c:pt idx="205">
                  <c:v>5.95</c:v>
                </c:pt>
                <c:pt idx="206">
                  <c:v>6</c:v>
                </c:pt>
                <c:pt idx="207">
                  <c:v>6.05</c:v>
                </c:pt>
                <c:pt idx="208">
                  <c:v>6.1</c:v>
                </c:pt>
                <c:pt idx="209">
                  <c:v>6.1499999999999995</c:v>
                </c:pt>
                <c:pt idx="210">
                  <c:v>6.1999999999999993</c:v>
                </c:pt>
                <c:pt idx="211">
                  <c:v>6.2499999999999991</c:v>
                </c:pt>
                <c:pt idx="212">
                  <c:v>6.3</c:v>
                </c:pt>
                <c:pt idx="213">
                  <c:v>6.35</c:v>
                </c:pt>
                <c:pt idx="214">
                  <c:v>6.3999999999999995</c:v>
                </c:pt>
                <c:pt idx="215">
                  <c:v>6.4499999999999993</c:v>
                </c:pt>
                <c:pt idx="216">
                  <c:v>6.5</c:v>
                </c:pt>
                <c:pt idx="217">
                  <c:v>6.55</c:v>
                </c:pt>
                <c:pt idx="218">
                  <c:v>6.6</c:v>
                </c:pt>
                <c:pt idx="219">
                  <c:v>6.6499999999999995</c:v>
                </c:pt>
                <c:pt idx="220">
                  <c:v>6.6999999999999993</c:v>
                </c:pt>
                <c:pt idx="221">
                  <c:v>6.75</c:v>
                </c:pt>
                <c:pt idx="222">
                  <c:v>6.7999999999999989</c:v>
                </c:pt>
                <c:pt idx="223">
                  <c:v>6.85</c:v>
                </c:pt>
                <c:pt idx="224">
                  <c:v>6.8999999999999995</c:v>
                </c:pt>
                <c:pt idx="225">
                  <c:v>6.95</c:v>
                </c:pt>
                <c:pt idx="226">
                  <c:v>6.9999999999999991</c:v>
                </c:pt>
                <c:pt idx="227">
                  <c:v>7.05</c:v>
                </c:pt>
                <c:pt idx="228">
                  <c:v>7.1</c:v>
                </c:pt>
                <c:pt idx="229">
                  <c:v>7.1499999999999995</c:v>
                </c:pt>
                <c:pt idx="230">
                  <c:v>7.1999999999999993</c:v>
                </c:pt>
                <c:pt idx="231">
                  <c:v>7.25</c:v>
                </c:pt>
                <c:pt idx="232">
                  <c:v>7.3</c:v>
                </c:pt>
                <c:pt idx="233">
                  <c:v>7.3499999999999988</c:v>
                </c:pt>
                <c:pt idx="234">
                  <c:v>7.3999999999999995</c:v>
                </c:pt>
                <c:pt idx="235">
                  <c:v>7.4499999999999993</c:v>
                </c:pt>
                <c:pt idx="236">
                  <c:v>7.4999999999999991</c:v>
                </c:pt>
                <c:pt idx="237">
                  <c:v>7.5499999999999989</c:v>
                </c:pt>
                <c:pt idx="238">
                  <c:v>7.6</c:v>
                </c:pt>
                <c:pt idx="239">
                  <c:v>7.65</c:v>
                </c:pt>
                <c:pt idx="240">
                  <c:v>7.6999999999999993</c:v>
                </c:pt>
                <c:pt idx="241">
                  <c:v>7.7499999999999991</c:v>
                </c:pt>
                <c:pt idx="242">
                  <c:v>7.8</c:v>
                </c:pt>
                <c:pt idx="243">
                  <c:v>7.8500000000000005</c:v>
                </c:pt>
                <c:pt idx="244">
                  <c:v>7.8999999999999995</c:v>
                </c:pt>
                <c:pt idx="245">
                  <c:v>7.9499999999999993</c:v>
                </c:pt>
                <c:pt idx="246">
                  <c:v>8</c:v>
                </c:pt>
                <c:pt idx="247">
                  <c:v>8.0499999999999989</c:v>
                </c:pt>
                <c:pt idx="248">
                  <c:v>8.1</c:v>
                </c:pt>
                <c:pt idx="249">
                  <c:v>8.15</c:v>
                </c:pt>
                <c:pt idx="250">
                  <c:v>8.1999999999999993</c:v>
                </c:pt>
                <c:pt idx="251">
                  <c:v>8.2499999999999982</c:v>
                </c:pt>
                <c:pt idx="252">
                  <c:v>8.2999999999999989</c:v>
                </c:pt>
                <c:pt idx="253">
                  <c:v>8.35</c:v>
                </c:pt>
                <c:pt idx="254">
                  <c:v>8.4</c:v>
                </c:pt>
                <c:pt idx="255">
                  <c:v>8.4499999999999993</c:v>
                </c:pt>
                <c:pt idx="256">
                  <c:v>8.5</c:v>
                </c:pt>
                <c:pt idx="257">
                  <c:v>8.5500000000000007</c:v>
                </c:pt>
                <c:pt idx="258">
                  <c:v>8.5999999999999979</c:v>
                </c:pt>
                <c:pt idx="259">
                  <c:v>8.6499999999999986</c:v>
                </c:pt>
                <c:pt idx="260">
                  <c:v>8.6999999999999993</c:v>
                </c:pt>
                <c:pt idx="261">
                  <c:v>8.75</c:v>
                </c:pt>
                <c:pt idx="262">
                  <c:v>8.7999999999999989</c:v>
                </c:pt>
                <c:pt idx="263">
                  <c:v>8.85</c:v>
                </c:pt>
                <c:pt idx="264">
                  <c:v>8.9</c:v>
                </c:pt>
                <c:pt idx="265">
                  <c:v>8.9499999999999993</c:v>
                </c:pt>
                <c:pt idx="266">
                  <c:v>8.9999999999999982</c:v>
                </c:pt>
                <c:pt idx="267">
                  <c:v>9.0499999999999989</c:v>
                </c:pt>
                <c:pt idx="268">
                  <c:v>9.1</c:v>
                </c:pt>
                <c:pt idx="269">
                  <c:v>9.1499999999999986</c:v>
                </c:pt>
                <c:pt idx="270">
                  <c:v>9.1999999999999993</c:v>
                </c:pt>
                <c:pt idx="271">
                  <c:v>9.25</c:v>
                </c:pt>
                <c:pt idx="272">
                  <c:v>9.3000000000000007</c:v>
                </c:pt>
                <c:pt idx="273">
                  <c:v>9.35</c:v>
                </c:pt>
                <c:pt idx="274">
                  <c:v>9.3999999999999986</c:v>
                </c:pt>
                <c:pt idx="275">
                  <c:v>9.4499999999999993</c:v>
                </c:pt>
                <c:pt idx="276">
                  <c:v>9.5</c:v>
                </c:pt>
                <c:pt idx="277">
                  <c:v>9.5499999999999989</c:v>
                </c:pt>
                <c:pt idx="278">
                  <c:v>9.6</c:v>
                </c:pt>
                <c:pt idx="279">
                  <c:v>9.65</c:v>
                </c:pt>
                <c:pt idx="280">
                  <c:v>9.6999999999999993</c:v>
                </c:pt>
                <c:pt idx="281">
                  <c:v>9.7499999999999982</c:v>
                </c:pt>
                <c:pt idx="282">
                  <c:v>9.7999999999999989</c:v>
                </c:pt>
                <c:pt idx="283">
                  <c:v>9.85</c:v>
                </c:pt>
                <c:pt idx="284">
                  <c:v>9.8999999999999986</c:v>
                </c:pt>
                <c:pt idx="285">
                  <c:v>9.9499999999999993</c:v>
                </c:pt>
                <c:pt idx="286">
                  <c:v>10</c:v>
                </c:pt>
                <c:pt idx="287">
                  <c:v>10.050000000000001</c:v>
                </c:pt>
                <c:pt idx="288">
                  <c:v>10.1</c:v>
                </c:pt>
                <c:pt idx="289">
                  <c:v>10.149999999999999</c:v>
                </c:pt>
                <c:pt idx="290">
                  <c:v>10.199999999999999</c:v>
                </c:pt>
                <c:pt idx="291">
                  <c:v>10.25</c:v>
                </c:pt>
                <c:pt idx="292">
                  <c:v>10.299999999999999</c:v>
                </c:pt>
                <c:pt idx="293">
                  <c:v>10.35</c:v>
                </c:pt>
                <c:pt idx="294">
                  <c:v>10.4</c:v>
                </c:pt>
                <c:pt idx="295">
                  <c:v>10.45</c:v>
                </c:pt>
                <c:pt idx="296">
                  <c:v>10.499999999999998</c:v>
                </c:pt>
                <c:pt idx="297">
                  <c:v>10.549999999999999</c:v>
                </c:pt>
                <c:pt idx="298">
                  <c:v>10.6</c:v>
                </c:pt>
                <c:pt idx="299">
                  <c:v>10.649999999999999</c:v>
                </c:pt>
                <c:pt idx="300">
                  <c:v>10.7</c:v>
                </c:pt>
                <c:pt idx="301">
                  <c:v>10.75</c:v>
                </c:pt>
                <c:pt idx="302">
                  <c:v>10.8</c:v>
                </c:pt>
                <c:pt idx="303">
                  <c:v>10.85</c:v>
                </c:pt>
                <c:pt idx="304">
                  <c:v>10.899999999999999</c:v>
                </c:pt>
                <c:pt idx="305">
                  <c:v>10.95</c:v>
                </c:pt>
                <c:pt idx="306">
                  <c:v>10.999999999999998</c:v>
                </c:pt>
                <c:pt idx="307">
                  <c:v>11.049999999999999</c:v>
                </c:pt>
                <c:pt idx="308">
                  <c:v>11.1</c:v>
                </c:pt>
                <c:pt idx="309">
                  <c:v>11.15</c:v>
                </c:pt>
                <c:pt idx="310">
                  <c:v>11.2</c:v>
                </c:pt>
                <c:pt idx="311">
                  <c:v>11.25</c:v>
                </c:pt>
                <c:pt idx="312">
                  <c:v>11.299999999999999</c:v>
                </c:pt>
                <c:pt idx="313">
                  <c:v>11.35</c:v>
                </c:pt>
                <c:pt idx="314">
                  <c:v>11.399999999999999</c:v>
                </c:pt>
                <c:pt idx="315">
                  <c:v>11.45</c:v>
                </c:pt>
                <c:pt idx="316">
                  <c:v>11.5</c:v>
                </c:pt>
                <c:pt idx="317">
                  <c:v>11.549999999999999</c:v>
                </c:pt>
                <c:pt idx="318">
                  <c:v>11.6</c:v>
                </c:pt>
                <c:pt idx="319">
                  <c:v>11.649999999999999</c:v>
                </c:pt>
                <c:pt idx="320">
                  <c:v>11.7</c:v>
                </c:pt>
                <c:pt idx="321">
                  <c:v>11.749999999999998</c:v>
                </c:pt>
                <c:pt idx="322">
                  <c:v>11.799999999999999</c:v>
                </c:pt>
                <c:pt idx="323">
                  <c:v>11.85</c:v>
                </c:pt>
                <c:pt idx="324">
                  <c:v>11.9</c:v>
                </c:pt>
                <c:pt idx="325">
                  <c:v>11.95</c:v>
                </c:pt>
                <c:pt idx="326">
                  <c:v>12</c:v>
                </c:pt>
                <c:pt idx="327">
                  <c:v>12.049999999999999</c:v>
                </c:pt>
                <c:pt idx="328">
                  <c:v>12.1</c:v>
                </c:pt>
                <c:pt idx="329">
                  <c:v>12.149999999999999</c:v>
                </c:pt>
                <c:pt idx="330">
                  <c:v>12.2</c:v>
                </c:pt>
                <c:pt idx="331">
                  <c:v>12.25</c:v>
                </c:pt>
                <c:pt idx="332">
                  <c:v>12.299999999999999</c:v>
                </c:pt>
                <c:pt idx="333">
                  <c:v>12.35</c:v>
                </c:pt>
                <c:pt idx="334">
                  <c:v>12.399999999999999</c:v>
                </c:pt>
                <c:pt idx="335">
                  <c:v>12.45</c:v>
                </c:pt>
                <c:pt idx="336">
                  <c:v>12.499999999999998</c:v>
                </c:pt>
                <c:pt idx="337">
                  <c:v>12.549999999999999</c:v>
                </c:pt>
                <c:pt idx="338">
                  <c:v>12.6</c:v>
                </c:pt>
                <c:pt idx="339">
                  <c:v>12.65</c:v>
                </c:pt>
                <c:pt idx="340">
                  <c:v>12.7</c:v>
                </c:pt>
                <c:pt idx="341">
                  <c:v>12.75</c:v>
                </c:pt>
                <c:pt idx="342">
                  <c:v>12.799999999999999</c:v>
                </c:pt>
                <c:pt idx="343">
                  <c:v>12.849999999999998</c:v>
                </c:pt>
                <c:pt idx="344">
                  <c:v>12.899999999999999</c:v>
                </c:pt>
                <c:pt idx="345">
                  <c:v>12.95</c:v>
                </c:pt>
                <c:pt idx="346">
                  <c:v>13</c:v>
                </c:pt>
                <c:pt idx="347">
                  <c:v>13.049999999999999</c:v>
                </c:pt>
                <c:pt idx="348">
                  <c:v>13.1</c:v>
                </c:pt>
                <c:pt idx="349">
                  <c:v>13.15</c:v>
                </c:pt>
                <c:pt idx="350">
                  <c:v>13.2</c:v>
                </c:pt>
                <c:pt idx="351">
                  <c:v>13.249999999999998</c:v>
                </c:pt>
                <c:pt idx="352">
                  <c:v>13.299999999999999</c:v>
                </c:pt>
                <c:pt idx="353">
                  <c:v>13.35</c:v>
                </c:pt>
                <c:pt idx="354">
                  <c:v>13.399999999999999</c:v>
                </c:pt>
                <c:pt idx="355">
                  <c:v>13.45</c:v>
                </c:pt>
                <c:pt idx="356">
                  <c:v>13.5</c:v>
                </c:pt>
                <c:pt idx="357">
                  <c:v>13.549999999999999</c:v>
                </c:pt>
                <c:pt idx="358">
                  <c:v>13.599999999999998</c:v>
                </c:pt>
                <c:pt idx="359">
                  <c:v>13.649999999999999</c:v>
                </c:pt>
                <c:pt idx="360">
                  <c:v>13.7</c:v>
                </c:pt>
                <c:pt idx="361">
                  <c:v>13.75</c:v>
                </c:pt>
                <c:pt idx="362">
                  <c:v>13.799999999999999</c:v>
                </c:pt>
                <c:pt idx="363">
                  <c:v>13.85</c:v>
                </c:pt>
                <c:pt idx="364">
                  <c:v>13.9</c:v>
                </c:pt>
                <c:pt idx="365">
                  <c:v>13.949999999999998</c:v>
                </c:pt>
                <c:pt idx="366">
                  <c:v>13.999999999999998</c:v>
                </c:pt>
                <c:pt idx="367">
                  <c:v>14.049999999999999</c:v>
                </c:pt>
                <c:pt idx="368">
                  <c:v>14.1</c:v>
                </c:pt>
                <c:pt idx="369">
                  <c:v>14.149999999999999</c:v>
                </c:pt>
                <c:pt idx="370">
                  <c:v>14.2</c:v>
                </c:pt>
                <c:pt idx="371">
                  <c:v>14.25</c:v>
                </c:pt>
                <c:pt idx="372">
                  <c:v>14.299999999999999</c:v>
                </c:pt>
                <c:pt idx="373">
                  <c:v>14.349999999999998</c:v>
                </c:pt>
                <c:pt idx="374">
                  <c:v>14.399999999999999</c:v>
                </c:pt>
                <c:pt idx="375">
                  <c:v>14.45</c:v>
                </c:pt>
                <c:pt idx="376">
                  <c:v>14.5</c:v>
                </c:pt>
                <c:pt idx="377">
                  <c:v>14.549999999999999</c:v>
                </c:pt>
                <c:pt idx="378">
                  <c:v>14.6</c:v>
                </c:pt>
                <c:pt idx="379">
                  <c:v>14.65</c:v>
                </c:pt>
                <c:pt idx="380">
                  <c:v>14.699999999999998</c:v>
                </c:pt>
                <c:pt idx="381">
                  <c:v>14.749999999999998</c:v>
                </c:pt>
                <c:pt idx="382">
                  <c:v>14.799999999999999</c:v>
                </c:pt>
                <c:pt idx="383">
                  <c:v>14.85</c:v>
                </c:pt>
                <c:pt idx="384">
                  <c:v>14.899999999999999</c:v>
                </c:pt>
                <c:pt idx="385">
                  <c:v>14.950000000000001</c:v>
                </c:pt>
                <c:pt idx="386">
                  <c:v>14.999999999999998</c:v>
                </c:pt>
                <c:pt idx="387">
                  <c:v>15.049999999999999</c:v>
                </c:pt>
                <c:pt idx="388">
                  <c:v>15.099999999999998</c:v>
                </c:pt>
                <c:pt idx="389">
                  <c:v>15.149999999999999</c:v>
                </c:pt>
                <c:pt idx="390">
                  <c:v>15.2</c:v>
                </c:pt>
                <c:pt idx="391">
                  <c:v>15.25</c:v>
                </c:pt>
                <c:pt idx="392">
                  <c:v>15.3</c:v>
                </c:pt>
                <c:pt idx="393">
                  <c:v>15.349999999999998</c:v>
                </c:pt>
                <c:pt idx="394">
                  <c:v>15.399999999999999</c:v>
                </c:pt>
                <c:pt idx="395">
                  <c:v>15.45</c:v>
                </c:pt>
                <c:pt idx="396">
                  <c:v>15.499999999999998</c:v>
                </c:pt>
                <c:pt idx="397">
                  <c:v>15.549999999999999</c:v>
                </c:pt>
                <c:pt idx="398">
                  <c:v>15.6</c:v>
                </c:pt>
                <c:pt idx="399">
                  <c:v>15.65</c:v>
                </c:pt>
                <c:pt idx="400">
                  <c:v>15.700000000000001</c:v>
                </c:pt>
                <c:pt idx="401">
                  <c:v>15.749999999999998</c:v>
                </c:pt>
                <c:pt idx="402">
                  <c:v>15.799999999999999</c:v>
                </c:pt>
                <c:pt idx="403">
                  <c:v>15.849999999999998</c:v>
                </c:pt>
                <c:pt idx="404">
                  <c:v>15.899999999999999</c:v>
                </c:pt>
                <c:pt idx="405">
                  <c:v>15.95</c:v>
                </c:pt>
                <c:pt idx="406">
                  <c:v>16</c:v>
                </c:pt>
                <c:pt idx="407">
                  <c:v>16.05</c:v>
                </c:pt>
                <c:pt idx="408">
                  <c:v>16.099999999999998</c:v>
                </c:pt>
                <c:pt idx="409">
                  <c:v>16.149999999999999</c:v>
                </c:pt>
                <c:pt idx="410">
                  <c:v>16.2</c:v>
                </c:pt>
                <c:pt idx="411">
                  <c:v>16.25</c:v>
                </c:pt>
                <c:pt idx="412">
                  <c:v>16.3</c:v>
                </c:pt>
                <c:pt idx="413">
                  <c:v>16.350000000000001</c:v>
                </c:pt>
                <c:pt idx="414">
                  <c:v>16.399999999999999</c:v>
                </c:pt>
                <c:pt idx="415">
                  <c:v>16.449999999999996</c:v>
                </c:pt>
                <c:pt idx="416">
                  <c:v>16.499999999999996</c:v>
                </c:pt>
                <c:pt idx="417">
                  <c:v>16.549999999999997</c:v>
                </c:pt>
                <c:pt idx="418">
                  <c:v>16.599999999999998</c:v>
                </c:pt>
                <c:pt idx="419">
                  <c:v>16.649999999999999</c:v>
                </c:pt>
                <c:pt idx="420">
                  <c:v>16.7</c:v>
                </c:pt>
                <c:pt idx="421">
                  <c:v>16.75</c:v>
                </c:pt>
                <c:pt idx="422">
                  <c:v>16.8</c:v>
                </c:pt>
                <c:pt idx="423">
                  <c:v>16.849999999999998</c:v>
                </c:pt>
                <c:pt idx="424">
                  <c:v>16.899999999999999</c:v>
                </c:pt>
                <c:pt idx="425">
                  <c:v>16.95</c:v>
                </c:pt>
                <c:pt idx="426">
                  <c:v>17</c:v>
                </c:pt>
                <c:pt idx="427">
                  <c:v>17.05</c:v>
                </c:pt>
                <c:pt idx="428">
                  <c:v>17.100000000000001</c:v>
                </c:pt>
                <c:pt idx="429">
                  <c:v>17.149999999999999</c:v>
                </c:pt>
                <c:pt idx="430">
                  <c:v>17.199999999999996</c:v>
                </c:pt>
                <c:pt idx="431">
                  <c:v>17.249999999999996</c:v>
                </c:pt>
                <c:pt idx="432">
                  <c:v>17.299999999999997</c:v>
                </c:pt>
                <c:pt idx="433">
                  <c:v>17.349999999999998</c:v>
                </c:pt>
                <c:pt idx="434">
                  <c:v>17.399999999999999</c:v>
                </c:pt>
                <c:pt idx="435">
                  <c:v>17.45</c:v>
                </c:pt>
                <c:pt idx="436">
                  <c:v>17.5</c:v>
                </c:pt>
                <c:pt idx="437">
                  <c:v>17.55</c:v>
                </c:pt>
                <c:pt idx="438">
                  <c:v>17.599999999999998</c:v>
                </c:pt>
                <c:pt idx="439">
                  <c:v>17.649999999999999</c:v>
                </c:pt>
                <c:pt idx="440">
                  <c:v>17.7</c:v>
                </c:pt>
                <c:pt idx="441">
                  <c:v>17.75</c:v>
                </c:pt>
                <c:pt idx="442">
                  <c:v>17.8</c:v>
                </c:pt>
                <c:pt idx="443">
                  <c:v>17.850000000000001</c:v>
                </c:pt>
                <c:pt idx="444">
                  <c:v>17.899999999999999</c:v>
                </c:pt>
                <c:pt idx="445">
                  <c:v>17.949999999999996</c:v>
                </c:pt>
                <c:pt idx="446">
                  <c:v>17.999999999999996</c:v>
                </c:pt>
                <c:pt idx="447">
                  <c:v>18.049999999999997</c:v>
                </c:pt>
                <c:pt idx="448">
                  <c:v>18.099999999999998</c:v>
                </c:pt>
                <c:pt idx="449">
                  <c:v>18.149999999999999</c:v>
                </c:pt>
                <c:pt idx="450">
                  <c:v>18.2</c:v>
                </c:pt>
                <c:pt idx="451">
                  <c:v>18.25</c:v>
                </c:pt>
                <c:pt idx="452">
                  <c:v>18.299999999999997</c:v>
                </c:pt>
                <c:pt idx="453">
                  <c:v>18.349999999999998</c:v>
                </c:pt>
                <c:pt idx="454">
                  <c:v>18.399999999999999</c:v>
                </c:pt>
                <c:pt idx="455">
                  <c:v>18.45</c:v>
                </c:pt>
                <c:pt idx="456">
                  <c:v>18.5</c:v>
                </c:pt>
                <c:pt idx="457">
                  <c:v>18.55</c:v>
                </c:pt>
                <c:pt idx="458">
                  <c:v>18.600000000000001</c:v>
                </c:pt>
                <c:pt idx="459">
                  <c:v>18.650000000000002</c:v>
                </c:pt>
                <c:pt idx="460">
                  <c:v>18.7</c:v>
                </c:pt>
                <c:pt idx="461">
                  <c:v>18.749999999999996</c:v>
                </c:pt>
                <c:pt idx="462">
                  <c:v>18.799999999999997</c:v>
                </c:pt>
                <c:pt idx="463">
                  <c:v>18.849999999999998</c:v>
                </c:pt>
                <c:pt idx="464">
                  <c:v>18.899999999999999</c:v>
                </c:pt>
                <c:pt idx="465">
                  <c:v>18.95</c:v>
                </c:pt>
                <c:pt idx="466">
                  <c:v>19</c:v>
                </c:pt>
                <c:pt idx="467">
                  <c:v>19.049999999999997</c:v>
                </c:pt>
                <c:pt idx="468">
                  <c:v>19.099999999999998</c:v>
                </c:pt>
                <c:pt idx="469">
                  <c:v>19.149999999999999</c:v>
                </c:pt>
                <c:pt idx="470">
                  <c:v>19.2</c:v>
                </c:pt>
                <c:pt idx="471">
                  <c:v>19.25</c:v>
                </c:pt>
                <c:pt idx="472">
                  <c:v>19.3</c:v>
                </c:pt>
                <c:pt idx="473">
                  <c:v>19.350000000000001</c:v>
                </c:pt>
                <c:pt idx="474">
                  <c:v>19.399999999999999</c:v>
                </c:pt>
                <c:pt idx="475">
                  <c:v>19.45</c:v>
                </c:pt>
                <c:pt idx="476">
                  <c:v>19.499999999999996</c:v>
                </c:pt>
                <c:pt idx="477">
                  <c:v>19.549999999999997</c:v>
                </c:pt>
                <c:pt idx="478">
                  <c:v>19.599999999999998</c:v>
                </c:pt>
                <c:pt idx="479">
                  <c:v>19.649999999999999</c:v>
                </c:pt>
                <c:pt idx="480">
                  <c:v>19.7</c:v>
                </c:pt>
                <c:pt idx="481">
                  <c:v>19.75</c:v>
                </c:pt>
                <c:pt idx="482">
                  <c:v>19.799999999999997</c:v>
                </c:pt>
                <c:pt idx="483">
                  <c:v>19.849999999999998</c:v>
                </c:pt>
                <c:pt idx="484">
                  <c:v>19.899999999999999</c:v>
                </c:pt>
                <c:pt idx="485">
                  <c:v>19.95</c:v>
                </c:pt>
                <c:pt idx="486">
                  <c:v>20</c:v>
                </c:pt>
                <c:pt idx="487">
                  <c:v>20.05</c:v>
                </c:pt>
                <c:pt idx="488">
                  <c:v>20.100000000000001</c:v>
                </c:pt>
                <c:pt idx="489">
                  <c:v>20.149999999999999</c:v>
                </c:pt>
                <c:pt idx="490">
                  <c:v>20.2</c:v>
                </c:pt>
                <c:pt idx="491">
                  <c:v>20.249999999999996</c:v>
                </c:pt>
                <c:pt idx="492">
                  <c:v>20.299999999999997</c:v>
                </c:pt>
                <c:pt idx="493">
                  <c:v>20.349999999999998</c:v>
                </c:pt>
                <c:pt idx="494">
                  <c:v>20.399999999999999</c:v>
                </c:pt>
                <c:pt idx="495">
                  <c:v>20.45</c:v>
                </c:pt>
                <c:pt idx="496">
                  <c:v>20.5</c:v>
                </c:pt>
                <c:pt idx="497">
                  <c:v>20.549999999999997</c:v>
                </c:pt>
                <c:pt idx="498">
                  <c:v>20.599999999999998</c:v>
                </c:pt>
                <c:pt idx="499">
                  <c:v>20.65</c:v>
                </c:pt>
                <c:pt idx="500">
                  <c:v>20.7</c:v>
                </c:pt>
                <c:pt idx="501">
                  <c:v>20.75</c:v>
                </c:pt>
                <c:pt idx="502">
                  <c:v>20.8</c:v>
                </c:pt>
                <c:pt idx="503">
                  <c:v>20.85</c:v>
                </c:pt>
                <c:pt idx="504">
                  <c:v>20.9</c:v>
                </c:pt>
                <c:pt idx="505">
                  <c:v>20.95</c:v>
                </c:pt>
                <c:pt idx="506">
                  <c:v>20.999999999999996</c:v>
                </c:pt>
                <c:pt idx="507">
                  <c:v>21.049999999999997</c:v>
                </c:pt>
                <c:pt idx="508">
                  <c:v>21.099999999999998</c:v>
                </c:pt>
                <c:pt idx="509">
                  <c:v>21.15</c:v>
                </c:pt>
                <c:pt idx="510">
                  <c:v>21.2</c:v>
                </c:pt>
                <c:pt idx="511">
                  <c:v>21.249999999999996</c:v>
                </c:pt>
                <c:pt idx="512">
                  <c:v>21.299999999999997</c:v>
                </c:pt>
                <c:pt idx="513">
                  <c:v>21.349999999999998</c:v>
                </c:pt>
                <c:pt idx="514">
                  <c:v>21.4</c:v>
                </c:pt>
                <c:pt idx="515">
                  <c:v>21.45</c:v>
                </c:pt>
                <c:pt idx="516">
                  <c:v>21.5</c:v>
                </c:pt>
                <c:pt idx="517">
                  <c:v>21.55</c:v>
                </c:pt>
                <c:pt idx="518">
                  <c:v>21.6</c:v>
                </c:pt>
                <c:pt idx="519">
                  <c:v>21.65</c:v>
                </c:pt>
                <c:pt idx="520">
                  <c:v>21.7</c:v>
                </c:pt>
                <c:pt idx="521">
                  <c:v>21.749999999999996</c:v>
                </c:pt>
                <c:pt idx="522">
                  <c:v>21.799999999999997</c:v>
                </c:pt>
                <c:pt idx="523">
                  <c:v>21.849999999999998</c:v>
                </c:pt>
                <c:pt idx="524">
                  <c:v>21.9</c:v>
                </c:pt>
                <c:pt idx="525">
                  <c:v>21.95</c:v>
                </c:pt>
                <c:pt idx="526">
                  <c:v>21.999999999999996</c:v>
                </c:pt>
                <c:pt idx="527">
                  <c:v>22.049999999999997</c:v>
                </c:pt>
                <c:pt idx="528">
                  <c:v>22.099999999999998</c:v>
                </c:pt>
                <c:pt idx="529">
                  <c:v>22.15</c:v>
                </c:pt>
                <c:pt idx="530">
                  <c:v>22.2</c:v>
                </c:pt>
                <c:pt idx="531">
                  <c:v>22.25</c:v>
                </c:pt>
                <c:pt idx="532">
                  <c:v>22.3</c:v>
                </c:pt>
                <c:pt idx="533">
                  <c:v>22.35</c:v>
                </c:pt>
                <c:pt idx="534">
                  <c:v>22.4</c:v>
                </c:pt>
                <c:pt idx="535">
                  <c:v>22.45</c:v>
                </c:pt>
                <c:pt idx="536">
                  <c:v>22.5</c:v>
                </c:pt>
                <c:pt idx="537">
                  <c:v>22.549999999999997</c:v>
                </c:pt>
                <c:pt idx="538">
                  <c:v>22.599999999999998</c:v>
                </c:pt>
                <c:pt idx="539">
                  <c:v>22.65</c:v>
                </c:pt>
                <c:pt idx="540">
                  <c:v>22.7</c:v>
                </c:pt>
                <c:pt idx="541">
                  <c:v>22.749999999999996</c:v>
                </c:pt>
                <c:pt idx="542">
                  <c:v>22.799999999999997</c:v>
                </c:pt>
                <c:pt idx="543">
                  <c:v>22.849999999999998</c:v>
                </c:pt>
                <c:pt idx="544">
                  <c:v>22.9</c:v>
                </c:pt>
                <c:pt idx="545">
                  <c:v>22.95</c:v>
                </c:pt>
                <c:pt idx="546">
                  <c:v>23</c:v>
                </c:pt>
                <c:pt idx="547">
                  <c:v>23.05</c:v>
                </c:pt>
                <c:pt idx="548">
                  <c:v>23.099999999999998</c:v>
                </c:pt>
                <c:pt idx="549">
                  <c:v>23.15</c:v>
                </c:pt>
                <c:pt idx="550">
                  <c:v>23.2</c:v>
                </c:pt>
                <c:pt idx="551">
                  <c:v>23.25</c:v>
                </c:pt>
                <c:pt idx="552">
                  <c:v>23.299999999999997</c:v>
                </c:pt>
                <c:pt idx="553">
                  <c:v>23.349999999999998</c:v>
                </c:pt>
                <c:pt idx="554">
                  <c:v>23.4</c:v>
                </c:pt>
                <c:pt idx="555">
                  <c:v>23.45</c:v>
                </c:pt>
                <c:pt idx="556">
                  <c:v>23.499999999999996</c:v>
                </c:pt>
                <c:pt idx="557">
                  <c:v>23.549999999999997</c:v>
                </c:pt>
                <c:pt idx="558">
                  <c:v>23.599999999999998</c:v>
                </c:pt>
                <c:pt idx="559">
                  <c:v>23.65</c:v>
                </c:pt>
                <c:pt idx="560">
                  <c:v>23.7</c:v>
                </c:pt>
                <c:pt idx="561">
                  <c:v>23.75</c:v>
                </c:pt>
                <c:pt idx="562">
                  <c:v>23.8</c:v>
                </c:pt>
                <c:pt idx="563">
                  <c:v>23.849999999999998</c:v>
                </c:pt>
                <c:pt idx="564">
                  <c:v>23.9</c:v>
                </c:pt>
                <c:pt idx="565">
                  <c:v>23.95</c:v>
                </c:pt>
                <c:pt idx="566">
                  <c:v>24</c:v>
                </c:pt>
                <c:pt idx="567">
                  <c:v>24.049999999999997</c:v>
                </c:pt>
                <c:pt idx="568">
                  <c:v>24.099999999999998</c:v>
                </c:pt>
                <c:pt idx="569">
                  <c:v>24.15</c:v>
                </c:pt>
                <c:pt idx="570">
                  <c:v>24.2</c:v>
                </c:pt>
                <c:pt idx="571">
                  <c:v>24.249999999999996</c:v>
                </c:pt>
                <c:pt idx="572">
                  <c:v>24.299999999999997</c:v>
                </c:pt>
                <c:pt idx="573">
                  <c:v>24.349999999999998</c:v>
                </c:pt>
                <c:pt idx="574">
                  <c:v>24.4</c:v>
                </c:pt>
                <c:pt idx="575">
                  <c:v>24.45</c:v>
                </c:pt>
                <c:pt idx="576">
                  <c:v>24.5</c:v>
                </c:pt>
                <c:pt idx="577">
                  <c:v>24.55</c:v>
                </c:pt>
                <c:pt idx="578">
                  <c:v>24.599999999999998</c:v>
                </c:pt>
                <c:pt idx="579">
                  <c:v>24.65</c:v>
                </c:pt>
                <c:pt idx="580">
                  <c:v>24.7</c:v>
                </c:pt>
                <c:pt idx="581">
                  <c:v>24.75</c:v>
                </c:pt>
                <c:pt idx="582">
                  <c:v>24.799999999999997</c:v>
                </c:pt>
                <c:pt idx="583">
                  <c:v>24.849999999999998</c:v>
                </c:pt>
                <c:pt idx="584">
                  <c:v>24.9</c:v>
                </c:pt>
                <c:pt idx="585">
                  <c:v>24.949999999999996</c:v>
                </c:pt>
                <c:pt idx="586">
                  <c:v>24.999999999999996</c:v>
                </c:pt>
                <c:pt idx="587">
                  <c:v>25.049999999999997</c:v>
                </c:pt>
                <c:pt idx="588">
                  <c:v>25.099999999999998</c:v>
                </c:pt>
                <c:pt idx="589">
                  <c:v>25.15</c:v>
                </c:pt>
                <c:pt idx="590">
                  <c:v>25.2</c:v>
                </c:pt>
                <c:pt idx="591">
                  <c:v>25.25</c:v>
                </c:pt>
                <c:pt idx="592">
                  <c:v>25.3</c:v>
                </c:pt>
                <c:pt idx="593">
                  <c:v>25.349999999999998</c:v>
                </c:pt>
                <c:pt idx="594">
                  <c:v>25.4</c:v>
                </c:pt>
                <c:pt idx="595">
                  <c:v>25.45</c:v>
                </c:pt>
                <c:pt idx="596">
                  <c:v>25.5</c:v>
                </c:pt>
                <c:pt idx="597">
                  <c:v>25.549999999999997</c:v>
                </c:pt>
                <c:pt idx="598">
                  <c:v>25.599999999999998</c:v>
                </c:pt>
                <c:pt idx="599">
                  <c:v>25.65</c:v>
                </c:pt>
                <c:pt idx="600">
                  <c:v>25.699999999999996</c:v>
                </c:pt>
                <c:pt idx="601">
                  <c:v>25.749999999999996</c:v>
                </c:pt>
                <c:pt idx="602">
                  <c:v>25.799999999999997</c:v>
                </c:pt>
                <c:pt idx="603">
                  <c:v>25.849999999999998</c:v>
                </c:pt>
                <c:pt idx="604">
                  <c:v>25.9</c:v>
                </c:pt>
                <c:pt idx="605">
                  <c:v>25.95</c:v>
                </c:pt>
                <c:pt idx="606">
                  <c:v>26</c:v>
                </c:pt>
                <c:pt idx="607">
                  <c:v>26.049999999999997</c:v>
                </c:pt>
                <c:pt idx="608">
                  <c:v>26.099999999999998</c:v>
                </c:pt>
                <c:pt idx="609">
                  <c:v>26.15</c:v>
                </c:pt>
                <c:pt idx="610">
                  <c:v>26.2</c:v>
                </c:pt>
                <c:pt idx="611">
                  <c:v>26.25</c:v>
                </c:pt>
                <c:pt idx="612">
                  <c:v>26.3</c:v>
                </c:pt>
                <c:pt idx="613">
                  <c:v>26.349999999999998</c:v>
                </c:pt>
                <c:pt idx="614">
                  <c:v>26.4</c:v>
                </c:pt>
                <c:pt idx="615">
                  <c:v>26.449999999999996</c:v>
                </c:pt>
                <c:pt idx="616">
                  <c:v>26.499999999999996</c:v>
                </c:pt>
                <c:pt idx="617">
                  <c:v>26.549999999999997</c:v>
                </c:pt>
                <c:pt idx="618">
                  <c:v>26.599999999999998</c:v>
                </c:pt>
                <c:pt idx="619">
                  <c:v>26.65</c:v>
                </c:pt>
                <c:pt idx="620">
                  <c:v>26.7</c:v>
                </c:pt>
                <c:pt idx="621">
                  <c:v>26.75</c:v>
                </c:pt>
                <c:pt idx="622">
                  <c:v>26.799999999999997</c:v>
                </c:pt>
                <c:pt idx="623">
                  <c:v>26.849999999999998</c:v>
                </c:pt>
                <c:pt idx="624">
                  <c:v>26.9</c:v>
                </c:pt>
                <c:pt idx="625">
                  <c:v>26.95</c:v>
                </c:pt>
                <c:pt idx="626">
                  <c:v>27</c:v>
                </c:pt>
                <c:pt idx="627">
                  <c:v>27.05</c:v>
                </c:pt>
                <c:pt idx="628">
                  <c:v>27.099999999999998</c:v>
                </c:pt>
                <c:pt idx="629">
                  <c:v>27.15</c:v>
                </c:pt>
                <c:pt idx="630">
                  <c:v>27.199999999999996</c:v>
                </c:pt>
                <c:pt idx="631">
                  <c:v>27.249999999999996</c:v>
                </c:pt>
                <c:pt idx="632">
                  <c:v>27.299999999999997</c:v>
                </c:pt>
                <c:pt idx="633">
                  <c:v>27.349999999999998</c:v>
                </c:pt>
                <c:pt idx="634">
                  <c:v>27.4</c:v>
                </c:pt>
                <c:pt idx="635">
                  <c:v>27.45</c:v>
                </c:pt>
                <c:pt idx="636">
                  <c:v>27.5</c:v>
                </c:pt>
                <c:pt idx="637">
                  <c:v>27.549999999999997</c:v>
                </c:pt>
                <c:pt idx="638">
                  <c:v>27.599999999999998</c:v>
                </c:pt>
                <c:pt idx="639">
                  <c:v>27.65</c:v>
                </c:pt>
                <c:pt idx="640">
                  <c:v>27.7</c:v>
                </c:pt>
                <c:pt idx="641">
                  <c:v>27.75</c:v>
                </c:pt>
                <c:pt idx="642">
                  <c:v>27.8</c:v>
                </c:pt>
                <c:pt idx="643">
                  <c:v>27.849999999999998</c:v>
                </c:pt>
                <c:pt idx="644">
                  <c:v>27.899999999999995</c:v>
                </c:pt>
                <c:pt idx="645">
                  <c:v>27.949999999999996</c:v>
                </c:pt>
                <c:pt idx="646">
                  <c:v>27.999999999999996</c:v>
                </c:pt>
                <c:pt idx="647">
                  <c:v>28.049999999999997</c:v>
                </c:pt>
                <c:pt idx="648">
                  <c:v>28.099999999999998</c:v>
                </c:pt>
                <c:pt idx="649">
                  <c:v>28.15</c:v>
                </c:pt>
                <c:pt idx="650">
                  <c:v>28.2</c:v>
                </c:pt>
                <c:pt idx="651">
                  <c:v>28.25</c:v>
                </c:pt>
                <c:pt idx="652">
                  <c:v>28.299999999999997</c:v>
                </c:pt>
                <c:pt idx="653">
                  <c:v>28.349999999999998</c:v>
                </c:pt>
                <c:pt idx="654">
                  <c:v>28.4</c:v>
                </c:pt>
                <c:pt idx="655">
                  <c:v>28.45</c:v>
                </c:pt>
                <c:pt idx="656">
                  <c:v>28.5</c:v>
                </c:pt>
                <c:pt idx="657">
                  <c:v>28.55</c:v>
                </c:pt>
                <c:pt idx="658">
                  <c:v>28.599999999999998</c:v>
                </c:pt>
                <c:pt idx="659">
                  <c:v>28.649999999999995</c:v>
                </c:pt>
                <c:pt idx="660">
                  <c:v>28.699999999999996</c:v>
                </c:pt>
                <c:pt idx="661">
                  <c:v>28.749999999999996</c:v>
                </c:pt>
                <c:pt idx="662">
                  <c:v>28.799999999999997</c:v>
                </c:pt>
                <c:pt idx="663">
                  <c:v>28.849999999999998</c:v>
                </c:pt>
                <c:pt idx="664">
                  <c:v>28.9</c:v>
                </c:pt>
                <c:pt idx="665">
                  <c:v>28.95</c:v>
                </c:pt>
                <c:pt idx="666">
                  <c:v>29</c:v>
                </c:pt>
                <c:pt idx="667">
                  <c:v>29.049999999999997</c:v>
                </c:pt>
                <c:pt idx="668">
                  <c:v>29.099999999999998</c:v>
                </c:pt>
                <c:pt idx="669">
                  <c:v>29.15</c:v>
                </c:pt>
                <c:pt idx="670">
                  <c:v>29.2</c:v>
                </c:pt>
                <c:pt idx="671">
                  <c:v>29.25</c:v>
                </c:pt>
                <c:pt idx="672">
                  <c:v>29.3</c:v>
                </c:pt>
                <c:pt idx="673">
                  <c:v>29.349999999999998</c:v>
                </c:pt>
                <c:pt idx="674">
                  <c:v>29.399999999999995</c:v>
                </c:pt>
                <c:pt idx="675">
                  <c:v>29.449999999999996</c:v>
                </c:pt>
                <c:pt idx="676">
                  <c:v>29.499999999999996</c:v>
                </c:pt>
                <c:pt idx="677">
                  <c:v>29.549999999999997</c:v>
                </c:pt>
                <c:pt idx="678">
                  <c:v>29.599999999999998</c:v>
                </c:pt>
                <c:pt idx="679">
                  <c:v>29.65</c:v>
                </c:pt>
                <c:pt idx="680">
                  <c:v>29.7</c:v>
                </c:pt>
                <c:pt idx="681">
                  <c:v>29.749999999999996</c:v>
                </c:pt>
                <c:pt idx="682">
                  <c:v>29.799999999999997</c:v>
                </c:pt>
                <c:pt idx="683">
                  <c:v>29.849999999999998</c:v>
                </c:pt>
                <c:pt idx="684">
                  <c:v>29.900000000000002</c:v>
                </c:pt>
                <c:pt idx="685">
                  <c:v>29.95</c:v>
                </c:pt>
                <c:pt idx="686">
                  <c:v>29.999999999999996</c:v>
                </c:pt>
                <c:pt idx="687">
                  <c:v>30.05</c:v>
                </c:pt>
                <c:pt idx="688">
                  <c:v>30.099999999999998</c:v>
                </c:pt>
                <c:pt idx="689">
                  <c:v>30.15</c:v>
                </c:pt>
                <c:pt idx="690">
                  <c:v>30.199999999999996</c:v>
                </c:pt>
                <c:pt idx="691">
                  <c:v>30.25</c:v>
                </c:pt>
                <c:pt idx="692">
                  <c:v>30.299999999999997</c:v>
                </c:pt>
                <c:pt idx="693">
                  <c:v>30.349999999999994</c:v>
                </c:pt>
                <c:pt idx="694">
                  <c:v>30.4</c:v>
                </c:pt>
                <c:pt idx="695">
                  <c:v>30.449999999999996</c:v>
                </c:pt>
                <c:pt idx="696">
                  <c:v>30.5</c:v>
                </c:pt>
                <c:pt idx="697">
                  <c:v>30.549999999999997</c:v>
                </c:pt>
                <c:pt idx="698">
                  <c:v>30.6</c:v>
                </c:pt>
                <c:pt idx="699">
                  <c:v>30.65</c:v>
                </c:pt>
                <c:pt idx="700">
                  <c:v>30.699999999999996</c:v>
                </c:pt>
                <c:pt idx="701">
                  <c:v>30.75</c:v>
                </c:pt>
                <c:pt idx="702">
                  <c:v>30.799999999999997</c:v>
                </c:pt>
                <c:pt idx="703">
                  <c:v>30.85</c:v>
                </c:pt>
                <c:pt idx="704">
                  <c:v>30.9</c:v>
                </c:pt>
                <c:pt idx="705">
                  <c:v>30.95</c:v>
                </c:pt>
                <c:pt idx="706">
                  <c:v>30.999999999999996</c:v>
                </c:pt>
                <c:pt idx="707">
                  <c:v>31.049999999999994</c:v>
                </c:pt>
                <c:pt idx="708">
                  <c:v>31.099999999999998</c:v>
                </c:pt>
                <c:pt idx="709">
                  <c:v>31.149999999999995</c:v>
                </c:pt>
                <c:pt idx="710">
                  <c:v>31.2</c:v>
                </c:pt>
                <c:pt idx="711">
                  <c:v>31.249999999999996</c:v>
                </c:pt>
                <c:pt idx="712">
                  <c:v>31.3</c:v>
                </c:pt>
                <c:pt idx="713">
                  <c:v>31.349999999999998</c:v>
                </c:pt>
                <c:pt idx="714">
                  <c:v>31.400000000000002</c:v>
                </c:pt>
                <c:pt idx="715">
                  <c:v>31.45</c:v>
                </c:pt>
                <c:pt idx="716">
                  <c:v>31.499999999999996</c:v>
                </c:pt>
                <c:pt idx="717">
                  <c:v>31.55</c:v>
                </c:pt>
                <c:pt idx="718">
                  <c:v>31.599999999999998</c:v>
                </c:pt>
                <c:pt idx="719">
                  <c:v>31.65</c:v>
                </c:pt>
                <c:pt idx="720">
                  <c:v>31.699999999999996</c:v>
                </c:pt>
                <c:pt idx="721">
                  <c:v>31.75</c:v>
                </c:pt>
                <c:pt idx="722">
                  <c:v>31.799999999999997</c:v>
                </c:pt>
                <c:pt idx="723">
                  <c:v>31.849999999999994</c:v>
                </c:pt>
                <c:pt idx="724">
                  <c:v>31.9</c:v>
                </c:pt>
                <c:pt idx="725">
                  <c:v>31.949999999999996</c:v>
                </c:pt>
                <c:pt idx="726">
                  <c:v>32</c:v>
                </c:pt>
                <c:pt idx="727">
                  <c:v>32.049999999999997</c:v>
                </c:pt>
                <c:pt idx="728">
                  <c:v>32.1</c:v>
                </c:pt>
                <c:pt idx="729">
                  <c:v>32.15</c:v>
                </c:pt>
                <c:pt idx="730">
                  <c:v>32.199999999999996</c:v>
                </c:pt>
                <c:pt idx="731">
                  <c:v>32.25</c:v>
                </c:pt>
                <c:pt idx="732">
                  <c:v>32.299999999999997</c:v>
                </c:pt>
                <c:pt idx="733">
                  <c:v>32.35</c:v>
                </c:pt>
                <c:pt idx="734">
                  <c:v>32.4</c:v>
                </c:pt>
                <c:pt idx="735">
                  <c:v>32.450000000000003</c:v>
                </c:pt>
                <c:pt idx="736">
                  <c:v>32.5</c:v>
                </c:pt>
                <c:pt idx="737">
                  <c:v>32.549999999999997</c:v>
                </c:pt>
                <c:pt idx="738">
                  <c:v>32.6</c:v>
                </c:pt>
                <c:pt idx="739">
                  <c:v>32.65</c:v>
                </c:pt>
                <c:pt idx="740">
                  <c:v>32.700000000000003</c:v>
                </c:pt>
                <c:pt idx="741">
                  <c:v>32.75</c:v>
                </c:pt>
                <c:pt idx="742">
                  <c:v>32.799999999999997</c:v>
                </c:pt>
                <c:pt idx="743">
                  <c:v>32.849999999999994</c:v>
                </c:pt>
                <c:pt idx="744">
                  <c:v>32.899999999999991</c:v>
                </c:pt>
                <c:pt idx="745">
                  <c:v>32.949999999999996</c:v>
                </c:pt>
                <c:pt idx="746">
                  <c:v>32.999999999999993</c:v>
                </c:pt>
                <c:pt idx="747">
                  <c:v>33.049999999999997</c:v>
                </c:pt>
                <c:pt idx="748">
                  <c:v>33.099999999999994</c:v>
                </c:pt>
                <c:pt idx="749">
                  <c:v>33.15</c:v>
                </c:pt>
                <c:pt idx="750">
                  <c:v>33.199999999999996</c:v>
                </c:pt>
                <c:pt idx="751">
                  <c:v>33.25</c:v>
                </c:pt>
                <c:pt idx="752">
                  <c:v>33.299999999999997</c:v>
                </c:pt>
                <c:pt idx="753">
                  <c:v>33.349999999999994</c:v>
                </c:pt>
                <c:pt idx="754">
                  <c:v>33.4</c:v>
                </c:pt>
                <c:pt idx="755">
                  <c:v>33.449999999999996</c:v>
                </c:pt>
                <c:pt idx="756">
                  <c:v>33.5</c:v>
                </c:pt>
                <c:pt idx="757">
                  <c:v>33.549999999999997</c:v>
                </c:pt>
                <c:pt idx="758">
                  <c:v>33.6</c:v>
                </c:pt>
                <c:pt idx="759">
                  <c:v>33.65</c:v>
                </c:pt>
                <c:pt idx="760">
                  <c:v>33.699999999999996</c:v>
                </c:pt>
                <c:pt idx="761">
                  <c:v>33.75</c:v>
                </c:pt>
                <c:pt idx="762">
                  <c:v>33.799999999999997</c:v>
                </c:pt>
                <c:pt idx="763">
                  <c:v>33.85</c:v>
                </c:pt>
                <c:pt idx="764">
                  <c:v>33.9</c:v>
                </c:pt>
                <c:pt idx="765">
                  <c:v>33.950000000000003</c:v>
                </c:pt>
                <c:pt idx="766">
                  <c:v>34</c:v>
                </c:pt>
                <c:pt idx="767">
                  <c:v>34.049999999999997</c:v>
                </c:pt>
                <c:pt idx="768">
                  <c:v>34.1</c:v>
                </c:pt>
                <c:pt idx="769">
                  <c:v>34.15</c:v>
                </c:pt>
                <c:pt idx="770">
                  <c:v>34.200000000000003</c:v>
                </c:pt>
                <c:pt idx="771">
                  <c:v>34.25</c:v>
                </c:pt>
                <c:pt idx="772">
                  <c:v>34.299999999999997</c:v>
                </c:pt>
                <c:pt idx="773">
                  <c:v>34.349999999999994</c:v>
                </c:pt>
                <c:pt idx="774">
                  <c:v>34.399999999999991</c:v>
                </c:pt>
                <c:pt idx="775">
                  <c:v>34.449999999999996</c:v>
                </c:pt>
                <c:pt idx="776">
                  <c:v>34.499999999999993</c:v>
                </c:pt>
                <c:pt idx="777">
                  <c:v>34.549999999999997</c:v>
                </c:pt>
                <c:pt idx="778">
                  <c:v>34.599999999999994</c:v>
                </c:pt>
                <c:pt idx="779">
                  <c:v>34.65</c:v>
                </c:pt>
                <c:pt idx="780">
                  <c:v>34.699999999999996</c:v>
                </c:pt>
                <c:pt idx="781">
                  <c:v>34.749999999999993</c:v>
                </c:pt>
                <c:pt idx="782">
                  <c:v>34.799999999999997</c:v>
                </c:pt>
                <c:pt idx="783">
                  <c:v>34.849999999999994</c:v>
                </c:pt>
                <c:pt idx="784">
                  <c:v>34.9</c:v>
                </c:pt>
                <c:pt idx="785">
                  <c:v>34.949999999999996</c:v>
                </c:pt>
                <c:pt idx="786">
                  <c:v>35</c:v>
                </c:pt>
                <c:pt idx="787">
                  <c:v>35.049999999999997</c:v>
                </c:pt>
                <c:pt idx="788">
                  <c:v>35.1</c:v>
                </c:pt>
                <c:pt idx="789">
                  <c:v>35.15</c:v>
                </c:pt>
                <c:pt idx="790">
                  <c:v>35.199999999999996</c:v>
                </c:pt>
                <c:pt idx="791">
                  <c:v>35.25</c:v>
                </c:pt>
                <c:pt idx="792">
                  <c:v>35.299999999999997</c:v>
                </c:pt>
                <c:pt idx="793">
                  <c:v>35.35</c:v>
                </c:pt>
                <c:pt idx="794">
                  <c:v>35.4</c:v>
                </c:pt>
                <c:pt idx="795">
                  <c:v>35.450000000000003</c:v>
                </c:pt>
                <c:pt idx="796">
                  <c:v>35.5</c:v>
                </c:pt>
                <c:pt idx="797">
                  <c:v>35.549999999999997</c:v>
                </c:pt>
                <c:pt idx="798">
                  <c:v>35.6</c:v>
                </c:pt>
                <c:pt idx="799">
                  <c:v>35.65</c:v>
                </c:pt>
                <c:pt idx="800">
                  <c:v>35.700000000000003</c:v>
                </c:pt>
                <c:pt idx="801">
                  <c:v>35.75</c:v>
                </c:pt>
                <c:pt idx="802">
                  <c:v>35.799999999999997</c:v>
                </c:pt>
                <c:pt idx="803">
                  <c:v>35.849999999999994</c:v>
                </c:pt>
                <c:pt idx="804">
                  <c:v>35.899999999999991</c:v>
                </c:pt>
                <c:pt idx="805">
                  <c:v>35.949999999999996</c:v>
                </c:pt>
                <c:pt idx="806">
                  <c:v>35.999999999999993</c:v>
                </c:pt>
                <c:pt idx="807">
                  <c:v>36.049999999999997</c:v>
                </c:pt>
                <c:pt idx="808">
                  <c:v>36.099999999999994</c:v>
                </c:pt>
                <c:pt idx="809">
                  <c:v>36.15</c:v>
                </c:pt>
                <c:pt idx="810">
                  <c:v>36.199999999999996</c:v>
                </c:pt>
                <c:pt idx="811">
                  <c:v>36.249999999999993</c:v>
                </c:pt>
                <c:pt idx="812">
                  <c:v>36.299999999999997</c:v>
                </c:pt>
                <c:pt idx="813">
                  <c:v>36.349999999999994</c:v>
                </c:pt>
                <c:pt idx="814">
                  <c:v>36.4</c:v>
                </c:pt>
                <c:pt idx="815">
                  <c:v>36.449999999999996</c:v>
                </c:pt>
                <c:pt idx="816">
                  <c:v>36.5</c:v>
                </c:pt>
                <c:pt idx="817">
                  <c:v>36.549999999999997</c:v>
                </c:pt>
                <c:pt idx="818">
                  <c:v>36.599999999999994</c:v>
                </c:pt>
                <c:pt idx="819">
                  <c:v>36.65</c:v>
                </c:pt>
                <c:pt idx="820">
                  <c:v>36.699999999999996</c:v>
                </c:pt>
                <c:pt idx="821">
                  <c:v>36.75</c:v>
                </c:pt>
                <c:pt idx="822">
                  <c:v>36.799999999999997</c:v>
                </c:pt>
                <c:pt idx="823">
                  <c:v>36.85</c:v>
                </c:pt>
                <c:pt idx="824">
                  <c:v>36.9</c:v>
                </c:pt>
                <c:pt idx="825">
                  <c:v>36.950000000000003</c:v>
                </c:pt>
                <c:pt idx="826">
                  <c:v>37</c:v>
                </c:pt>
                <c:pt idx="827">
                  <c:v>37.049999999999997</c:v>
                </c:pt>
                <c:pt idx="828">
                  <c:v>37.1</c:v>
                </c:pt>
                <c:pt idx="829">
                  <c:v>37.15</c:v>
                </c:pt>
                <c:pt idx="830">
                  <c:v>37.200000000000003</c:v>
                </c:pt>
                <c:pt idx="831">
                  <c:v>37.25</c:v>
                </c:pt>
                <c:pt idx="832">
                  <c:v>37.300000000000004</c:v>
                </c:pt>
                <c:pt idx="833">
                  <c:v>37.35</c:v>
                </c:pt>
                <c:pt idx="834">
                  <c:v>37.4</c:v>
                </c:pt>
                <c:pt idx="835">
                  <c:v>37.449999999999996</c:v>
                </c:pt>
                <c:pt idx="836">
                  <c:v>37.499999999999993</c:v>
                </c:pt>
                <c:pt idx="837">
                  <c:v>37.549999999999997</c:v>
                </c:pt>
                <c:pt idx="838">
                  <c:v>37.599999999999994</c:v>
                </c:pt>
                <c:pt idx="839">
                  <c:v>37.65</c:v>
                </c:pt>
                <c:pt idx="840">
                  <c:v>37.699999999999996</c:v>
                </c:pt>
                <c:pt idx="841">
                  <c:v>37.749999999999993</c:v>
                </c:pt>
                <c:pt idx="842">
                  <c:v>37.799999999999997</c:v>
                </c:pt>
                <c:pt idx="843">
                  <c:v>37.849999999999994</c:v>
                </c:pt>
                <c:pt idx="844">
                  <c:v>37.9</c:v>
                </c:pt>
                <c:pt idx="845">
                  <c:v>37.949999999999996</c:v>
                </c:pt>
                <c:pt idx="846">
                  <c:v>38</c:v>
                </c:pt>
                <c:pt idx="847">
                  <c:v>38.049999999999997</c:v>
                </c:pt>
                <c:pt idx="848">
                  <c:v>38.099999999999994</c:v>
                </c:pt>
                <c:pt idx="849">
                  <c:v>38.15</c:v>
                </c:pt>
                <c:pt idx="850">
                  <c:v>38.199999999999996</c:v>
                </c:pt>
                <c:pt idx="851">
                  <c:v>38.25</c:v>
                </c:pt>
                <c:pt idx="852">
                  <c:v>38.299999999999997</c:v>
                </c:pt>
                <c:pt idx="853">
                  <c:v>38.35</c:v>
                </c:pt>
                <c:pt idx="854">
                  <c:v>38.4</c:v>
                </c:pt>
                <c:pt idx="855">
                  <c:v>38.449999999999996</c:v>
                </c:pt>
                <c:pt idx="856">
                  <c:v>38.5</c:v>
                </c:pt>
                <c:pt idx="857">
                  <c:v>38.549999999999997</c:v>
                </c:pt>
                <c:pt idx="858">
                  <c:v>38.6</c:v>
                </c:pt>
                <c:pt idx="859">
                  <c:v>38.65</c:v>
                </c:pt>
                <c:pt idx="860">
                  <c:v>38.700000000000003</c:v>
                </c:pt>
                <c:pt idx="861">
                  <c:v>38.75</c:v>
                </c:pt>
                <c:pt idx="862">
                  <c:v>38.799999999999997</c:v>
                </c:pt>
                <c:pt idx="863">
                  <c:v>38.85</c:v>
                </c:pt>
                <c:pt idx="864">
                  <c:v>38.9</c:v>
                </c:pt>
                <c:pt idx="865">
                  <c:v>38.949999999999996</c:v>
                </c:pt>
                <c:pt idx="866">
                  <c:v>38.999999999999993</c:v>
                </c:pt>
                <c:pt idx="867">
                  <c:v>39.049999999999997</c:v>
                </c:pt>
                <c:pt idx="868">
                  <c:v>39.099999999999994</c:v>
                </c:pt>
                <c:pt idx="869">
                  <c:v>39.15</c:v>
                </c:pt>
                <c:pt idx="870">
                  <c:v>39.199999999999996</c:v>
                </c:pt>
                <c:pt idx="871">
                  <c:v>39.249999999999993</c:v>
                </c:pt>
                <c:pt idx="872">
                  <c:v>39.299999999999997</c:v>
                </c:pt>
                <c:pt idx="873">
                  <c:v>39.349999999999994</c:v>
                </c:pt>
                <c:pt idx="874">
                  <c:v>39.4</c:v>
                </c:pt>
                <c:pt idx="875">
                  <c:v>39.449999999999996</c:v>
                </c:pt>
                <c:pt idx="876">
                  <c:v>39.5</c:v>
                </c:pt>
                <c:pt idx="877">
                  <c:v>39.549999999999997</c:v>
                </c:pt>
                <c:pt idx="878">
                  <c:v>39.599999999999994</c:v>
                </c:pt>
                <c:pt idx="879">
                  <c:v>39.65</c:v>
                </c:pt>
                <c:pt idx="880">
                  <c:v>39.699999999999996</c:v>
                </c:pt>
                <c:pt idx="881">
                  <c:v>39.75</c:v>
                </c:pt>
                <c:pt idx="882">
                  <c:v>39.799999999999997</c:v>
                </c:pt>
                <c:pt idx="883">
                  <c:v>39.85</c:v>
                </c:pt>
                <c:pt idx="884">
                  <c:v>39.9</c:v>
                </c:pt>
                <c:pt idx="885">
                  <c:v>39.949999999999996</c:v>
                </c:pt>
                <c:pt idx="886">
                  <c:v>40</c:v>
                </c:pt>
                <c:pt idx="887">
                  <c:v>40.049999999999997</c:v>
                </c:pt>
                <c:pt idx="888">
                  <c:v>40.1</c:v>
                </c:pt>
                <c:pt idx="889">
                  <c:v>40.15</c:v>
                </c:pt>
                <c:pt idx="890">
                  <c:v>40.200000000000003</c:v>
                </c:pt>
                <c:pt idx="891">
                  <c:v>40.25</c:v>
                </c:pt>
                <c:pt idx="892">
                  <c:v>40.299999999999997</c:v>
                </c:pt>
                <c:pt idx="893">
                  <c:v>40.35</c:v>
                </c:pt>
                <c:pt idx="894">
                  <c:v>40.4</c:v>
                </c:pt>
                <c:pt idx="895">
                  <c:v>40.449999999999996</c:v>
                </c:pt>
                <c:pt idx="896">
                  <c:v>40.499999999999993</c:v>
                </c:pt>
                <c:pt idx="897">
                  <c:v>40.549999999999997</c:v>
                </c:pt>
                <c:pt idx="898">
                  <c:v>40.599999999999994</c:v>
                </c:pt>
                <c:pt idx="899">
                  <c:v>40.649999999999991</c:v>
                </c:pt>
                <c:pt idx="900">
                  <c:v>40.699999999999996</c:v>
                </c:pt>
                <c:pt idx="901">
                  <c:v>40.749999999999993</c:v>
                </c:pt>
                <c:pt idx="902">
                  <c:v>40.799999999999997</c:v>
                </c:pt>
                <c:pt idx="903">
                  <c:v>40.849999999999994</c:v>
                </c:pt>
                <c:pt idx="904">
                  <c:v>40.9</c:v>
                </c:pt>
                <c:pt idx="905">
                  <c:v>40.949999999999996</c:v>
                </c:pt>
                <c:pt idx="906">
                  <c:v>41</c:v>
                </c:pt>
                <c:pt idx="907">
                  <c:v>41.05</c:v>
                </c:pt>
                <c:pt idx="908">
                  <c:v>41.099999999999994</c:v>
                </c:pt>
                <c:pt idx="909">
                  <c:v>41.15</c:v>
                </c:pt>
                <c:pt idx="910">
                  <c:v>41.199999999999996</c:v>
                </c:pt>
                <c:pt idx="911">
                  <c:v>41.25</c:v>
                </c:pt>
                <c:pt idx="912">
                  <c:v>41.3</c:v>
                </c:pt>
                <c:pt idx="913">
                  <c:v>41.35</c:v>
                </c:pt>
                <c:pt idx="914">
                  <c:v>41.4</c:v>
                </c:pt>
                <c:pt idx="915">
                  <c:v>41.449999999999996</c:v>
                </c:pt>
                <c:pt idx="916">
                  <c:v>41.5</c:v>
                </c:pt>
                <c:pt idx="917">
                  <c:v>41.55</c:v>
                </c:pt>
                <c:pt idx="918">
                  <c:v>41.6</c:v>
                </c:pt>
                <c:pt idx="919">
                  <c:v>41.65</c:v>
                </c:pt>
                <c:pt idx="920">
                  <c:v>41.7</c:v>
                </c:pt>
                <c:pt idx="921">
                  <c:v>41.75</c:v>
                </c:pt>
                <c:pt idx="922">
                  <c:v>41.8</c:v>
                </c:pt>
                <c:pt idx="923">
                  <c:v>41.85</c:v>
                </c:pt>
                <c:pt idx="924">
                  <c:v>41.9</c:v>
                </c:pt>
                <c:pt idx="925">
                  <c:v>41.949999999999996</c:v>
                </c:pt>
                <c:pt idx="926">
                  <c:v>41.999999999999993</c:v>
                </c:pt>
                <c:pt idx="927">
                  <c:v>42.05</c:v>
                </c:pt>
                <c:pt idx="928">
                  <c:v>42.099999999999994</c:v>
                </c:pt>
                <c:pt idx="929">
                  <c:v>42.149999999999991</c:v>
                </c:pt>
                <c:pt idx="930">
                  <c:v>42.199999999999996</c:v>
                </c:pt>
                <c:pt idx="931">
                  <c:v>42.249999999999993</c:v>
                </c:pt>
                <c:pt idx="932">
                  <c:v>42.3</c:v>
                </c:pt>
                <c:pt idx="933">
                  <c:v>42.349999999999994</c:v>
                </c:pt>
                <c:pt idx="934">
                  <c:v>42.4</c:v>
                </c:pt>
                <c:pt idx="935">
                  <c:v>42.449999999999996</c:v>
                </c:pt>
                <c:pt idx="936">
                  <c:v>42.499999999999993</c:v>
                </c:pt>
                <c:pt idx="937">
                  <c:v>42.55</c:v>
                </c:pt>
                <c:pt idx="938">
                  <c:v>42.599999999999994</c:v>
                </c:pt>
                <c:pt idx="939">
                  <c:v>42.65</c:v>
                </c:pt>
                <c:pt idx="940">
                  <c:v>42.699999999999996</c:v>
                </c:pt>
                <c:pt idx="941">
                  <c:v>42.75</c:v>
                </c:pt>
                <c:pt idx="942">
                  <c:v>42.8</c:v>
                </c:pt>
                <c:pt idx="943">
                  <c:v>42.85</c:v>
                </c:pt>
                <c:pt idx="944">
                  <c:v>42.9</c:v>
                </c:pt>
                <c:pt idx="945">
                  <c:v>42.949999999999996</c:v>
                </c:pt>
                <c:pt idx="946">
                  <c:v>43</c:v>
                </c:pt>
                <c:pt idx="947">
                  <c:v>43.05</c:v>
                </c:pt>
                <c:pt idx="948">
                  <c:v>43.1</c:v>
                </c:pt>
                <c:pt idx="949">
                  <c:v>43.15</c:v>
                </c:pt>
                <c:pt idx="950">
                  <c:v>43.2</c:v>
                </c:pt>
                <c:pt idx="951">
                  <c:v>43.25</c:v>
                </c:pt>
                <c:pt idx="952">
                  <c:v>43.3</c:v>
                </c:pt>
                <c:pt idx="953">
                  <c:v>43.35</c:v>
                </c:pt>
                <c:pt idx="954">
                  <c:v>43.4</c:v>
                </c:pt>
                <c:pt idx="955">
                  <c:v>43.449999999999996</c:v>
                </c:pt>
                <c:pt idx="956">
                  <c:v>43.499999999999993</c:v>
                </c:pt>
                <c:pt idx="957">
                  <c:v>43.55</c:v>
                </c:pt>
                <c:pt idx="958">
                  <c:v>43.599999999999994</c:v>
                </c:pt>
                <c:pt idx="959">
                  <c:v>43.649999999999991</c:v>
                </c:pt>
                <c:pt idx="960">
                  <c:v>43.699999999999996</c:v>
                </c:pt>
                <c:pt idx="961">
                  <c:v>43.749999999999993</c:v>
                </c:pt>
                <c:pt idx="962">
                  <c:v>43.8</c:v>
                </c:pt>
                <c:pt idx="963">
                  <c:v>43.849999999999994</c:v>
                </c:pt>
                <c:pt idx="964">
                  <c:v>43.9</c:v>
                </c:pt>
                <c:pt idx="965">
                  <c:v>43.949999999999996</c:v>
                </c:pt>
                <c:pt idx="966">
                  <c:v>43.999999999999993</c:v>
                </c:pt>
                <c:pt idx="967">
                  <c:v>44.05</c:v>
                </c:pt>
                <c:pt idx="968">
                  <c:v>44.099999999999994</c:v>
                </c:pt>
                <c:pt idx="969">
                  <c:v>44.15</c:v>
                </c:pt>
                <c:pt idx="970">
                  <c:v>44.199999999999996</c:v>
                </c:pt>
                <c:pt idx="971">
                  <c:v>44.25</c:v>
                </c:pt>
                <c:pt idx="972">
                  <c:v>44.3</c:v>
                </c:pt>
                <c:pt idx="973">
                  <c:v>44.349999999999994</c:v>
                </c:pt>
                <c:pt idx="974">
                  <c:v>44.4</c:v>
                </c:pt>
                <c:pt idx="975">
                  <c:v>44.449999999999996</c:v>
                </c:pt>
                <c:pt idx="976">
                  <c:v>44.5</c:v>
                </c:pt>
                <c:pt idx="977">
                  <c:v>44.55</c:v>
                </c:pt>
                <c:pt idx="978">
                  <c:v>44.6</c:v>
                </c:pt>
                <c:pt idx="979">
                  <c:v>44.65</c:v>
                </c:pt>
                <c:pt idx="980">
                  <c:v>44.7</c:v>
                </c:pt>
                <c:pt idx="981">
                  <c:v>44.75</c:v>
                </c:pt>
                <c:pt idx="982">
                  <c:v>44.8</c:v>
                </c:pt>
                <c:pt idx="983">
                  <c:v>44.85</c:v>
                </c:pt>
                <c:pt idx="984">
                  <c:v>44.9</c:v>
                </c:pt>
                <c:pt idx="985">
                  <c:v>44.95</c:v>
                </c:pt>
                <c:pt idx="986">
                  <c:v>45</c:v>
                </c:pt>
                <c:pt idx="987">
                  <c:v>45.05</c:v>
                </c:pt>
                <c:pt idx="988">
                  <c:v>45.099999999999994</c:v>
                </c:pt>
                <c:pt idx="989">
                  <c:v>45.149999999999991</c:v>
                </c:pt>
                <c:pt idx="990">
                  <c:v>45.199999999999996</c:v>
                </c:pt>
                <c:pt idx="991">
                  <c:v>45.249999999999993</c:v>
                </c:pt>
                <c:pt idx="992">
                  <c:v>45.3</c:v>
                </c:pt>
                <c:pt idx="993">
                  <c:v>45.349999999999994</c:v>
                </c:pt>
                <c:pt idx="994">
                  <c:v>45.4</c:v>
                </c:pt>
                <c:pt idx="995">
                  <c:v>45.449999999999996</c:v>
                </c:pt>
                <c:pt idx="996">
                  <c:v>45.499999999999993</c:v>
                </c:pt>
                <c:pt idx="997">
                  <c:v>45.55</c:v>
                </c:pt>
                <c:pt idx="998">
                  <c:v>45.599999999999994</c:v>
                </c:pt>
                <c:pt idx="999">
                  <c:v>45.65</c:v>
                </c:pt>
                <c:pt idx="1000">
                  <c:v>45.699999999999996</c:v>
                </c:pt>
                <c:pt idx="1001">
                  <c:v>45.75</c:v>
                </c:pt>
                <c:pt idx="1002">
                  <c:v>45.8</c:v>
                </c:pt>
                <c:pt idx="1003">
                  <c:v>45.849999999999994</c:v>
                </c:pt>
                <c:pt idx="1004">
                  <c:v>45.9</c:v>
                </c:pt>
                <c:pt idx="1005">
                  <c:v>45.949999999999996</c:v>
                </c:pt>
                <c:pt idx="1006">
                  <c:v>46</c:v>
                </c:pt>
                <c:pt idx="1007">
                  <c:v>46.05</c:v>
                </c:pt>
                <c:pt idx="1008">
                  <c:v>46.1</c:v>
                </c:pt>
                <c:pt idx="1009">
                  <c:v>46.15</c:v>
                </c:pt>
                <c:pt idx="1010">
                  <c:v>46.199999999999996</c:v>
                </c:pt>
                <c:pt idx="1011">
                  <c:v>46.25</c:v>
                </c:pt>
                <c:pt idx="1012">
                  <c:v>46.3</c:v>
                </c:pt>
                <c:pt idx="1013">
                  <c:v>46.35</c:v>
                </c:pt>
                <c:pt idx="1014">
                  <c:v>46.4</c:v>
                </c:pt>
                <c:pt idx="1015">
                  <c:v>46.45</c:v>
                </c:pt>
                <c:pt idx="1016">
                  <c:v>46.5</c:v>
                </c:pt>
                <c:pt idx="1017">
                  <c:v>46.55</c:v>
                </c:pt>
                <c:pt idx="1018">
                  <c:v>46.599999999999994</c:v>
                </c:pt>
                <c:pt idx="1019">
                  <c:v>46.649999999999991</c:v>
                </c:pt>
                <c:pt idx="1020">
                  <c:v>46.699999999999996</c:v>
                </c:pt>
                <c:pt idx="1021">
                  <c:v>46.749999999999993</c:v>
                </c:pt>
                <c:pt idx="1022">
                  <c:v>46.8</c:v>
                </c:pt>
                <c:pt idx="1023">
                  <c:v>46.849999999999994</c:v>
                </c:pt>
                <c:pt idx="1024">
                  <c:v>46.9</c:v>
                </c:pt>
                <c:pt idx="1025">
                  <c:v>46.949999999999996</c:v>
                </c:pt>
                <c:pt idx="1026">
                  <c:v>46.999999999999993</c:v>
                </c:pt>
                <c:pt idx="1027">
                  <c:v>47.05</c:v>
                </c:pt>
                <c:pt idx="1028">
                  <c:v>47.099999999999994</c:v>
                </c:pt>
                <c:pt idx="1029">
                  <c:v>47.15</c:v>
                </c:pt>
                <c:pt idx="1030">
                  <c:v>47.199999999999996</c:v>
                </c:pt>
                <c:pt idx="1031">
                  <c:v>47.25</c:v>
                </c:pt>
                <c:pt idx="1032">
                  <c:v>47.3</c:v>
                </c:pt>
                <c:pt idx="1033">
                  <c:v>47.349999999999994</c:v>
                </c:pt>
                <c:pt idx="1034">
                  <c:v>47.4</c:v>
                </c:pt>
                <c:pt idx="1035">
                  <c:v>47.449999999999996</c:v>
                </c:pt>
                <c:pt idx="1036">
                  <c:v>47.5</c:v>
                </c:pt>
                <c:pt idx="1037">
                  <c:v>47.55</c:v>
                </c:pt>
                <c:pt idx="1038">
                  <c:v>47.6</c:v>
                </c:pt>
                <c:pt idx="1039">
                  <c:v>47.65</c:v>
                </c:pt>
                <c:pt idx="1040">
                  <c:v>47.699999999999996</c:v>
                </c:pt>
                <c:pt idx="1041">
                  <c:v>47.75</c:v>
                </c:pt>
                <c:pt idx="1042">
                  <c:v>47.8</c:v>
                </c:pt>
                <c:pt idx="1043">
                  <c:v>47.85</c:v>
                </c:pt>
                <c:pt idx="1044">
                  <c:v>47.9</c:v>
                </c:pt>
                <c:pt idx="1045">
                  <c:v>47.95</c:v>
                </c:pt>
                <c:pt idx="1046">
                  <c:v>48</c:v>
                </c:pt>
                <c:pt idx="1047">
                  <c:v>48.05</c:v>
                </c:pt>
                <c:pt idx="1048">
                  <c:v>48.099999999999994</c:v>
                </c:pt>
                <c:pt idx="1049">
                  <c:v>48.149999999999991</c:v>
                </c:pt>
                <c:pt idx="1050">
                  <c:v>48.199999999999996</c:v>
                </c:pt>
                <c:pt idx="1051">
                  <c:v>48.249999999999993</c:v>
                </c:pt>
                <c:pt idx="1052">
                  <c:v>48.3</c:v>
                </c:pt>
                <c:pt idx="1053">
                  <c:v>48.349999999999994</c:v>
                </c:pt>
                <c:pt idx="1054">
                  <c:v>48.4</c:v>
                </c:pt>
                <c:pt idx="1055">
                  <c:v>48.449999999999996</c:v>
                </c:pt>
                <c:pt idx="1056">
                  <c:v>48.499999999999993</c:v>
                </c:pt>
                <c:pt idx="1057">
                  <c:v>48.55</c:v>
                </c:pt>
                <c:pt idx="1058">
                  <c:v>48.599999999999994</c:v>
                </c:pt>
                <c:pt idx="1059">
                  <c:v>48.65</c:v>
                </c:pt>
                <c:pt idx="1060">
                  <c:v>48.699999999999996</c:v>
                </c:pt>
                <c:pt idx="1061">
                  <c:v>48.75</c:v>
                </c:pt>
                <c:pt idx="1062">
                  <c:v>48.8</c:v>
                </c:pt>
                <c:pt idx="1063">
                  <c:v>48.849999999999994</c:v>
                </c:pt>
                <c:pt idx="1064">
                  <c:v>48.9</c:v>
                </c:pt>
                <c:pt idx="1065">
                  <c:v>48.949999999999996</c:v>
                </c:pt>
                <c:pt idx="1066">
                  <c:v>49</c:v>
                </c:pt>
                <c:pt idx="1067">
                  <c:v>49.05</c:v>
                </c:pt>
                <c:pt idx="1068">
                  <c:v>49.1</c:v>
                </c:pt>
                <c:pt idx="1069">
                  <c:v>49.15</c:v>
                </c:pt>
                <c:pt idx="1070">
                  <c:v>49.199999999999996</c:v>
                </c:pt>
                <c:pt idx="1071">
                  <c:v>49.25</c:v>
                </c:pt>
                <c:pt idx="1072">
                  <c:v>49.3</c:v>
                </c:pt>
                <c:pt idx="1073">
                  <c:v>49.35</c:v>
                </c:pt>
                <c:pt idx="1074">
                  <c:v>49.4</c:v>
                </c:pt>
                <c:pt idx="1075">
                  <c:v>49.45</c:v>
                </c:pt>
                <c:pt idx="1076">
                  <c:v>49.5</c:v>
                </c:pt>
                <c:pt idx="1077">
                  <c:v>49.55</c:v>
                </c:pt>
                <c:pt idx="1078">
                  <c:v>49.599999999999994</c:v>
                </c:pt>
                <c:pt idx="1079">
                  <c:v>49.649999999999991</c:v>
                </c:pt>
                <c:pt idx="1080">
                  <c:v>49.699999999999996</c:v>
                </c:pt>
                <c:pt idx="1081">
                  <c:v>49.749999999999993</c:v>
                </c:pt>
                <c:pt idx="1082">
                  <c:v>49.8</c:v>
                </c:pt>
                <c:pt idx="1083">
                  <c:v>49.849999999999994</c:v>
                </c:pt>
                <c:pt idx="1084">
                  <c:v>49.899999999999991</c:v>
                </c:pt>
                <c:pt idx="1085">
                  <c:v>49.949999999999996</c:v>
                </c:pt>
              </c:numCache>
            </c:numRef>
          </c:xVal>
          <c:yVal>
            <c:numRef>
              <c:f>'Add1kohm-Amp-1uspulse'!$D$7900:$D$8985</c:f>
              <c:numCache>
                <c:formatCode>0.00E+00</c:formatCode>
                <c:ptCount val="1086"/>
                <c:pt idx="0">
                  <c:v>-4.2999999999999999E-4</c:v>
                </c:pt>
                <c:pt idx="1">
                  <c:v>-4.4999999999999999E-4</c:v>
                </c:pt>
                <c:pt idx="2">
                  <c:v>-4.4999999999999999E-4</c:v>
                </c:pt>
                <c:pt idx="3">
                  <c:v>-4.6999999999999999E-4</c:v>
                </c:pt>
                <c:pt idx="4">
                  <c:v>-4.4999999999999999E-4</c:v>
                </c:pt>
                <c:pt idx="5">
                  <c:v>-4.4000000000000002E-4</c:v>
                </c:pt>
                <c:pt idx="6">
                  <c:v>-4.0999999999999999E-4</c:v>
                </c:pt>
                <c:pt idx="7">
                  <c:v>-3.6000000000000002E-4</c:v>
                </c:pt>
                <c:pt idx="8">
                  <c:v>-2.5999999999999998E-4</c:v>
                </c:pt>
                <c:pt idx="9">
                  <c:v>-1.6000000000000001E-4</c:v>
                </c:pt>
                <c:pt idx="10">
                  <c:v>-6.9999999999999994E-5</c:v>
                </c:pt>
                <c:pt idx="11">
                  <c:v>-6.0000000000000002E-5</c:v>
                </c:pt>
                <c:pt idx="12">
                  <c:v>-8.0000000000000007E-5</c:v>
                </c:pt>
                <c:pt idx="13">
                  <c:v>-1.6000000000000001E-4</c:v>
                </c:pt>
                <c:pt idx="14">
                  <c:v>-2.3000000000000001E-4</c:v>
                </c:pt>
                <c:pt idx="15">
                  <c:v>-3.1E-4</c:v>
                </c:pt>
                <c:pt idx="16">
                  <c:v>-3.6000000000000002E-4</c:v>
                </c:pt>
                <c:pt idx="17">
                  <c:v>-4.0000000000000002E-4</c:v>
                </c:pt>
                <c:pt idx="18">
                  <c:v>-4.2999999999999999E-4</c:v>
                </c:pt>
                <c:pt idx="19">
                  <c:v>-4.4000000000000002E-4</c:v>
                </c:pt>
                <c:pt idx="20">
                  <c:v>-4.0999999999999999E-4</c:v>
                </c:pt>
                <c:pt idx="21">
                  <c:v>-4.0999999999999999E-4</c:v>
                </c:pt>
                <c:pt idx="22">
                  <c:v>-3.8999999999999999E-4</c:v>
                </c:pt>
                <c:pt idx="23">
                  <c:v>-3.5E-4</c:v>
                </c:pt>
                <c:pt idx="24">
                  <c:v>-2.7E-4</c:v>
                </c:pt>
                <c:pt idx="25">
                  <c:v>-1.8000000000000001E-4</c:v>
                </c:pt>
                <c:pt idx="26">
                  <c:v>-1E-4</c:v>
                </c:pt>
                <c:pt idx="27">
                  <c:v>-1E-4</c:v>
                </c:pt>
                <c:pt idx="28">
                  <c:v>-1.6000000000000001E-4</c:v>
                </c:pt>
                <c:pt idx="29">
                  <c:v>-2.7E-4</c:v>
                </c:pt>
                <c:pt idx="30">
                  <c:v>-3.6999999999999999E-4</c:v>
                </c:pt>
                <c:pt idx="31">
                  <c:v>-4.8000000000000001E-4</c:v>
                </c:pt>
                <c:pt idx="32">
                  <c:v>-5.5999999999999995E-4</c:v>
                </c:pt>
                <c:pt idx="33">
                  <c:v>-6.2E-4</c:v>
                </c:pt>
                <c:pt idx="34">
                  <c:v>-6.4999999999999997E-4</c:v>
                </c:pt>
                <c:pt idx="35">
                  <c:v>-6.8000000000000005E-4</c:v>
                </c:pt>
                <c:pt idx="36">
                  <c:v>-6.4999999999999997E-4</c:v>
                </c:pt>
                <c:pt idx="37">
                  <c:v>-6.4000000000000005E-4</c:v>
                </c:pt>
                <c:pt idx="38">
                  <c:v>-5.9999999999999995E-4</c:v>
                </c:pt>
                <c:pt idx="39">
                  <c:v>-5.2999999999999998E-4</c:v>
                </c:pt>
                <c:pt idx="40">
                  <c:v>-4.0999999999999999E-4</c:v>
                </c:pt>
                <c:pt idx="41">
                  <c:v>-2.7999999999999998E-4</c:v>
                </c:pt>
                <c:pt idx="42">
                  <c:v>-1.8000000000000001E-4</c:v>
                </c:pt>
                <c:pt idx="43">
                  <c:v>-1.2E-4</c:v>
                </c:pt>
                <c:pt idx="44">
                  <c:v>-1.4999999999999999E-4</c:v>
                </c:pt>
                <c:pt idx="45">
                  <c:v>-2.0000000000000001E-4</c:v>
                </c:pt>
                <c:pt idx="46">
                  <c:v>-2.5999999999999998E-4</c:v>
                </c:pt>
                <c:pt idx="47">
                  <c:v>-3.2000000000000003E-4</c:v>
                </c:pt>
                <c:pt idx="48">
                  <c:v>-3.6000000000000002E-4</c:v>
                </c:pt>
                <c:pt idx="49">
                  <c:v>-3.6999999999999999E-4</c:v>
                </c:pt>
                <c:pt idx="50">
                  <c:v>-3.6000000000000002E-4</c:v>
                </c:pt>
                <c:pt idx="51">
                  <c:v>-3.5E-4</c:v>
                </c:pt>
                <c:pt idx="52">
                  <c:v>-2.7999999999999998E-4</c:v>
                </c:pt>
                <c:pt idx="53">
                  <c:v>-2.5999999999999998E-4</c:v>
                </c:pt>
                <c:pt idx="54">
                  <c:v>-2.0000000000000001E-4</c:v>
                </c:pt>
                <c:pt idx="55">
                  <c:v>-1.4999999999999999E-4</c:v>
                </c:pt>
                <c:pt idx="56">
                  <c:v>-6.0000000000000002E-5</c:v>
                </c:pt>
                <c:pt idx="57">
                  <c:v>5.0000000000000002E-5</c:v>
                </c:pt>
                <c:pt idx="58">
                  <c:v>1.1E-4</c:v>
                </c:pt>
                <c:pt idx="59">
                  <c:v>1E-4</c:v>
                </c:pt>
                <c:pt idx="60">
                  <c:v>1.0000000000000001E-5</c:v>
                </c:pt>
                <c:pt idx="61">
                  <c:v>-1.1E-4</c:v>
                </c:pt>
                <c:pt idx="62">
                  <c:v>-2.4000000000000001E-4</c:v>
                </c:pt>
                <c:pt idx="63">
                  <c:v>-4.0000000000000002E-4</c:v>
                </c:pt>
                <c:pt idx="64">
                  <c:v>-5.1999999999999995E-4</c:v>
                </c:pt>
                <c:pt idx="65">
                  <c:v>-6.2E-4</c:v>
                </c:pt>
                <c:pt idx="66">
                  <c:v>-6.8999999999999997E-4</c:v>
                </c:pt>
                <c:pt idx="67">
                  <c:v>-7.3999999999999999E-4</c:v>
                </c:pt>
                <c:pt idx="68">
                  <c:v>-7.3999999999999999E-4</c:v>
                </c:pt>
                <c:pt idx="69">
                  <c:v>-7.6000000000000004E-4</c:v>
                </c:pt>
                <c:pt idx="70">
                  <c:v>-7.2999999999999996E-4</c:v>
                </c:pt>
                <c:pt idx="71">
                  <c:v>-6.8999999999999997E-4</c:v>
                </c:pt>
                <c:pt idx="72">
                  <c:v>-5.9999999999999995E-4</c:v>
                </c:pt>
                <c:pt idx="73">
                  <c:v>-4.8000000000000001E-4</c:v>
                </c:pt>
                <c:pt idx="74">
                  <c:v>-3.6000000000000002E-4</c:v>
                </c:pt>
                <c:pt idx="75">
                  <c:v>-2.9999999999999997E-4</c:v>
                </c:pt>
                <c:pt idx="76">
                  <c:v>-2.9999999999999997E-4</c:v>
                </c:pt>
                <c:pt idx="77">
                  <c:v>-2.9999999999999997E-4</c:v>
                </c:pt>
                <c:pt idx="78">
                  <c:v>-3.2000000000000003E-4</c:v>
                </c:pt>
                <c:pt idx="79">
                  <c:v>-3.3E-4</c:v>
                </c:pt>
                <c:pt idx="80">
                  <c:v>-3.2000000000000003E-4</c:v>
                </c:pt>
                <c:pt idx="81">
                  <c:v>-2.9999999999999997E-4</c:v>
                </c:pt>
                <c:pt idx="82">
                  <c:v>-2.5999999999999998E-4</c:v>
                </c:pt>
                <c:pt idx="83">
                  <c:v>-2.2000000000000001E-4</c:v>
                </c:pt>
                <c:pt idx="84">
                  <c:v>-1.6000000000000001E-4</c:v>
                </c:pt>
                <c:pt idx="85">
                  <c:v>-1.9000000000000001E-4</c:v>
                </c:pt>
                <c:pt idx="86">
                  <c:v>-2.4000000000000001E-4</c:v>
                </c:pt>
                <c:pt idx="87">
                  <c:v>-3.6000000000000002E-4</c:v>
                </c:pt>
                <c:pt idx="88">
                  <c:v>-5.2999999999999998E-4</c:v>
                </c:pt>
                <c:pt idx="89">
                  <c:v>-7.6999999999999996E-4</c:v>
                </c:pt>
                <c:pt idx="90">
                  <c:v>-1.16E-3</c:v>
                </c:pt>
                <c:pt idx="91">
                  <c:v>-1.73E-3</c:v>
                </c:pt>
                <c:pt idx="92">
                  <c:v>-2.5100000000000001E-3</c:v>
                </c:pt>
                <c:pt idx="93">
                  <c:v>-3.4399999999999999E-3</c:v>
                </c:pt>
                <c:pt idx="94">
                  <c:v>-4.5799999999999999E-3</c:v>
                </c:pt>
                <c:pt idx="95">
                  <c:v>-5.8900000000000003E-3</c:v>
                </c:pt>
                <c:pt idx="96">
                  <c:v>-7.3800000000000003E-3</c:v>
                </c:pt>
                <c:pt idx="97">
                  <c:v>-9.0399999999999994E-3</c:v>
                </c:pt>
                <c:pt idx="98">
                  <c:v>-1.089E-2</c:v>
                </c:pt>
                <c:pt idx="99">
                  <c:v>-1.2919999999999999E-2</c:v>
                </c:pt>
                <c:pt idx="100">
                  <c:v>-1.5140000000000001E-2</c:v>
                </c:pt>
                <c:pt idx="101">
                  <c:v>-1.762E-2</c:v>
                </c:pt>
                <c:pt idx="102">
                  <c:v>-2.0320000000000001E-2</c:v>
                </c:pt>
                <c:pt idx="103">
                  <c:v>-2.324E-2</c:v>
                </c:pt>
                <c:pt idx="104">
                  <c:v>-2.6380000000000001E-2</c:v>
                </c:pt>
                <c:pt idx="105">
                  <c:v>-2.9739999999999999E-2</c:v>
                </c:pt>
                <c:pt idx="106">
                  <c:v>-3.3329999999999999E-2</c:v>
                </c:pt>
                <c:pt idx="107">
                  <c:v>-3.721E-2</c:v>
                </c:pt>
                <c:pt idx="108">
                  <c:v>-4.1329999999999999E-2</c:v>
                </c:pt>
                <c:pt idx="109">
                  <c:v>-4.5659999999999999E-2</c:v>
                </c:pt>
                <c:pt idx="110">
                  <c:v>-5.0200000000000002E-2</c:v>
                </c:pt>
                <c:pt idx="111">
                  <c:v>-5.4870000000000002E-2</c:v>
                </c:pt>
                <c:pt idx="112">
                  <c:v>-5.9670000000000001E-2</c:v>
                </c:pt>
                <c:pt idx="113">
                  <c:v>-6.4549999999999996E-2</c:v>
                </c:pt>
                <c:pt idx="114">
                  <c:v>-6.9489999999999996E-2</c:v>
                </c:pt>
                <c:pt idx="115">
                  <c:v>-7.4459999999999998E-2</c:v>
                </c:pt>
                <c:pt idx="116">
                  <c:v>-7.9450000000000007E-2</c:v>
                </c:pt>
                <c:pt idx="117">
                  <c:v>-8.4489999999999996E-2</c:v>
                </c:pt>
                <c:pt idx="118">
                  <c:v>-8.9499999999999996E-2</c:v>
                </c:pt>
                <c:pt idx="119">
                  <c:v>-9.4509999999999997E-2</c:v>
                </c:pt>
                <c:pt idx="120">
                  <c:v>-9.9449999999999997E-2</c:v>
                </c:pt>
                <c:pt idx="121">
                  <c:v>-0.10431</c:v>
                </c:pt>
                <c:pt idx="122">
                  <c:v>-0.10911</c:v>
                </c:pt>
                <c:pt idx="123">
                  <c:v>-0.11385000000000001</c:v>
                </c:pt>
                <c:pt idx="124">
                  <c:v>-0.11851</c:v>
                </c:pt>
                <c:pt idx="125">
                  <c:v>-0.12306</c:v>
                </c:pt>
                <c:pt idx="126">
                  <c:v>-0.12747</c:v>
                </c:pt>
                <c:pt idx="127">
                  <c:v>-0.13172</c:v>
                </c:pt>
                <c:pt idx="128">
                  <c:v>-0.13575999999999999</c:v>
                </c:pt>
                <c:pt idx="129">
                  <c:v>-0.1396</c:v>
                </c:pt>
                <c:pt idx="130">
                  <c:v>-0.14321999999999999</c:v>
                </c:pt>
                <c:pt idx="131">
                  <c:v>-0.14660999999999999</c:v>
                </c:pt>
                <c:pt idx="132">
                  <c:v>-0.14976999999999999</c:v>
                </c:pt>
                <c:pt idx="133">
                  <c:v>-0.15276999999999999</c:v>
                </c:pt>
                <c:pt idx="134">
                  <c:v>-0.15559000000000001</c:v>
                </c:pt>
                <c:pt idx="135">
                  <c:v>-0.15823999999999999</c:v>
                </c:pt>
                <c:pt idx="136">
                  <c:v>-0.16072</c:v>
                </c:pt>
                <c:pt idx="137">
                  <c:v>-0.16300999999999999</c:v>
                </c:pt>
                <c:pt idx="138">
                  <c:v>-0.16517999999999999</c:v>
                </c:pt>
                <c:pt idx="139">
                  <c:v>-0.16727</c:v>
                </c:pt>
                <c:pt idx="140">
                  <c:v>-0.16927</c:v>
                </c:pt>
                <c:pt idx="141">
                  <c:v>-0.17115</c:v>
                </c:pt>
                <c:pt idx="142">
                  <c:v>-0.17297000000000001</c:v>
                </c:pt>
                <c:pt idx="143">
                  <c:v>-0.17471</c:v>
                </c:pt>
                <c:pt idx="144">
                  <c:v>-0.17632999999999999</c:v>
                </c:pt>
                <c:pt idx="145">
                  <c:v>-0.17788000000000001</c:v>
                </c:pt>
                <c:pt idx="146">
                  <c:v>-0.17932000000000001</c:v>
                </c:pt>
                <c:pt idx="147">
                  <c:v>-0.18068000000000001</c:v>
                </c:pt>
                <c:pt idx="148">
                  <c:v>-0.18195</c:v>
                </c:pt>
                <c:pt idx="149">
                  <c:v>-0.18323</c:v>
                </c:pt>
                <c:pt idx="150">
                  <c:v>-0.18451000000000001</c:v>
                </c:pt>
                <c:pt idx="151">
                  <c:v>-0.18576999999999999</c:v>
                </c:pt>
                <c:pt idx="152">
                  <c:v>-0.18704999999999999</c:v>
                </c:pt>
                <c:pt idx="153">
                  <c:v>-0.1883</c:v>
                </c:pt>
                <c:pt idx="154">
                  <c:v>-0.18958</c:v>
                </c:pt>
                <c:pt idx="155">
                  <c:v>-0.19089999999999999</c:v>
                </c:pt>
                <c:pt idx="156">
                  <c:v>-0.19225999999999999</c:v>
                </c:pt>
                <c:pt idx="157">
                  <c:v>-0.19363</c:v>
                </c:pt>
                <c:pt idx="158">
                  <c:v>-0.19502</c:v>
                </c:pt>
                <c:pt idx="159">
                  <c:v>-0.19642000000000001</c:v>
                </c:pt>
                <c:pt idx="160">
                  <c:v>-0.19778999999999999</c:v>
                </c:pt>
                <c:pt idx="161">
                  <c:v>-0.19913</c:v>
                </c:pt>
                <c:pt idx="162">
                  <c:v>-0.20039999999999999</c:v>
                </c:pt>
                <c:pt idx="163">
                  <c:v>-0.20158999999999999</c:v>
                </c:pt>
                <c:pt idx="164">
                  <c:v>-0.20274</c:v>
                </c:pt>
                <c:pt idx="165">
                  <c:v>-0.20387</c:v>
                </c:pt>
                <c:pt idx="166">
                  <c:v>-0.20501</c:v>
                </c:pt>
                <c:pt idx="167">
                  <c:v>-0.20610999999999999</c:v>
                </c:pt>
                <c:pt idx="168">
                  <c:v>-0.20721000000000001</c:v>
                </c:pt>
                <c:pt idx="169">
                  <c:v>-0.20823</c:v>
                </c:pt>
                <c:pt idx="170">
                  <c:v>-0.20924999999999999</c:v>
                </c:pt>
                <c:pt idx="171">
                  <c:v>-0.21026</c:v>
                </c:pt>
                <c:pt idx="172">
                  <c:v>-0.21126</c:v>
                </c:pt>
                <c:pt idx="173">
                  <c:v>-0.21223</c:v>
                </c:pt>
                <c:pt idx="174">
                  <c:v>-0.21318999999999999</c:v>
                </c:pt>
                <c:pt idx="175">
                  <c:v>-0.21410000000000001</c:v>
                </c:pt>
                <c:pt idx="176">
                  <c:v>-0.21493999999999999</c:v>
                </c:pt>
                <c:pt idx="177">
                  <c:v>-0.21573000000000001</c:v>
                </c:pt>
                <c:pt idx="178">
                  <c:v>-0.21640000000000001</c:v>
                </c:pt>
                <c:pt idx="179">
                  <c:v>-0.21698000000000001</c:v>
                </c:pt>
                <c:pt idx="180">
                  <c:v>-0.21748999999999999</c:v>
                </c:pt>
                <c:pt idx="181">
                  <c:v>-0.21801000000000001</c:v>
                </c:pt>
                <c:pt idx="182">
                  <c:v>-0.21851999999999999</c:v>
                </c:pt>
                <c:pt idx="183">
                  <c:v>-0.21901999999999999</c:v>
                </c:pt>
                <c:pt idx="184">
                  <c:v>-0.21951999999999999</c:v>
                </c:pt>
                <c:pt idx="185">
                  <c:v>-0.21998000000000001</c:v>
                </c:pt>
                <c:pt idx="186">
                  <c:v>-0.22047</c:v>
                </c:pt>
                <c:pt idx="187">
                  <c:v>-0.22097</c:v>
                </c:pt>
                <c:pt idx="188">
                  <c:v>-0.22148999999999999</c:v>
                </c:pt>
                <c:pt idx="189">
                  <c:v>-0.22203000000000001</c:v>
                </c:pt>
                <c:pt idx="190">
                  <c:v>-0.22258</c:v>
                </c:pt>
                <c:pt idx="191">
                  <c:v>-0.22312000000000001</c:v>
                </c:pt>
                <c:pt idx="192">
                  <c:v>-0.22364999999999999</c:v>
                </c:pt>
                <c:pt idx="193">
                  <c:v>-0.22414999999999999</c:v>
                </c:pt>
                <c:pt idx="194">
                  <c:v>-0.22456999999999999</c:v>
                </c:pt>
                <c:pt idx="195">
                  <c:v>-0.22492000000000001</c:v>
                </c:pt>
                <c:pt idx="196">
                  <c:v>-0.22525000000000001</c:v>
                </c:pt>
                <c:pt idx="197">
                  <c:v>-0.22558</c:v>
                </c:pt>
                <c:pt idx="198">
                  <c:v>-0.22595000000000001</c:v>
                </c:pt>
                <c:pt idx="199">
                  <c:v>-0.22635</c:v>
                </c:pt>
                <c:pt idx="200">
                  <c:v>-0.22674</c:v>
                </c:pt>
                <c:pt idx="201">
                  <c:v>-0.22711999999999999</c:v>
                </c:pt>
                <c:pt idx="202">
                  <c:v>-0.22753000000000001</c:v>
                </c:pt>
                <c:pt idx="203">
                  <c:v>-0.22795000000000001</c:v>
                </c:pt>
                <c:pt idx="204">
                  <c:v>-0.22839000000000001</c:v>
                </c:pt>
                <c:pt idx="205">
                  <c:v>-0.22883999999999999</c:v>
                </c:pt>
                <c:pt idx="206">
                  <c:v>-0.2293</c:v>
                </c:pt>
                <c:pt idx="207">
                  <c:v>-0.22975000000000001</c:v>
                </c:pt>
                <c:pt idx="208">
                  <c:v>-0.23017000000000001</c:v>
                </c:pt>
                <c:pt idx="209">
                  <c:v>-0.23053999999999999</c:v>
                </c:pt>
                <c:pt idx="210">
                  <c:v>-0.23080999999999999</c:v>
                </c:pt>
                <c:pt idx="211">
                  <c:v>-0.23097999999999999</c:v>
                </c:pt>
                <c:pt idx="212">
                  <c:v>-0.23113</c:v>
                </c:pt>
                <c:pt idx="213">
                  <c:v>-0.23125999999999999</c:v>
                </c:pt>
                <c:pt idx="214">
                  <c:v>-0.23143</c:v>
                </c:pt>
                <c:pt idx="215">
                  <c:v>-0.2316</c:v>
                </c:pt>
                <c:pt idx="216">
                  <c:v>-0.23179</c:v>
                </c:pt>
                <c:pt idx="217">
                  <c:v>-0.23194999999999999</c:v>
                </c:pt>
                <c:pt idx="218">
                  <c:v>-0.23213</c:v>
                </c:pt>
                <c:pt idx="219">
                  <c:v>-0.23230999999999999</c:v>
                </c:pt>
                <c:pt idx="220">
                  <c:v>-0.23250000000000001</c:v>
                </c:pt>
                <c:pt idx="221">
                  <c:v>-0.23269999999999999</c:v>
                </c:pt>
                <c:pt idx="222">
                  <c:v>-0.23291999999999999</c:v>
                </c:pt>
                <c:pt idx="223">
                  <c:v>-0.23311999999999999</c:v>
                </c:pt>
                <c:pt idx="224">
                  <c:v>-0.23329</c:v>
                </c:pt>
                <c:pt idx="225">
                  <c:v>-0.23343</c:v>
                </c:pt>
                <c:pt idx="226">
                  <c:v>-0.23347000000000001</c:v>
                </c:pt>
                <c:pt idx="227">
                  <c:v>-0.23343</c:v>
                </c:pt>
                <c:pt idx="228">
                  <c:v>-0.23336000000000001</c:v>
                </c:pt>
                <c:pt idx="229">
                  <c:v>-0.23329</c:v>
                </c:pt>
                <c:pt idx="230">
                  <c:v>-0.23325000000000001</c:v>
                </c:pt>
                <c:pt idx="231">
                  <c:v>-0.23324</c:v>
                </c:pt>
                <c:pt idx="232">
                  <c:v>-0.23322000000000001</c:v>
                </c:pt>
                <c:pt idx="233">
                  <c:v>-0.23319999999999999</c:v>
                </c:pt>
                <c:pt idx="234">
                  <c:v>-0.23318</c:v>
                </c:pt>
                <c:pt idx="235">
                  <c:v>-0.23316999999999999</c:v>
                </c:pt>
                <c:pt idx="236">
                  <c:v>-0.23316000000000001</c:v>
                </c:pt>
                <c:pt idx="237">
                  <c:v>-0.23313</c:v>
                </c:pt>
                <c:pt idx="238">
                  <c:v>-0.23313</c:v>
                </c:pt>
                <c:pt idx="239">
                  <c:v>-0.23311000000000001</c:v>
                </c:pt>
                <c:pt idx="240">
                  <c:v>-0.23307</c:v>
                </c:pt>
                <c:pt idx="241">
                  <c:v>-0.23299</c:v>
                </c:pt>
                <c:pt idx="242">
                  <c:v>-0.23283999999999999</c:v>
                </c:pt>
                <c:pt idx="243">
                  <c:v>-0.23263</c:v>
                </c:pt>
                <c:pt idx="244">
                  <c:v>-0.23239000000000001</c:v>
                </c:pt>
                <c:pt idx="245">
                  <c:v>-0.23214000000000001</c:v>
                </c:pt>
                <c:pt idx="246">
                  <c:v>-0.23193</c:v>
                </c:pt>
                <c:pt idx="247">
                  <c:v>-0.23171</c:v>
                </c:pt>
                <c:pt idx="248">
                  <c:v>-0.23150000000000001</c:v>
                </c:pt>
                <c:pt idx="249">
                  <c:v>-0.23127</c:v>
                </c:pt>
                <c:pt idx="250">
                  <c:v>-0.23105999999999999</c:v>
                </c:pt>
                <c:pt idx="251">
                  <c:v>-0.23083000000000001</c:v>
                </c:pt>
                <c:pt idx="252">
                  <c:v>-0.2306</c:v>
                </c:pt>
                <c:pt idx="253">
                  <c:v>-0.23038</c:v>
                </c:pt>
                <c:pt idx="254">
                  <c:v>-0.23017000000000001</c:v>
                </c:pt>
                <c:pt idx="255">
                  <c:v>-0.22993</c:v>
                </c:pt>
                <c:pt idx="256">
                  <c:v>-0.22971</c:v>
                </c:pt>
                <c:pt idx="257">
                  <c:v>-0.22947000000000001</c:v>
                </c:pt>
                <c:pt idx="258">
                  <c:v>-0.22921</c:v>
                </c:pt>
                <c:pt idx="259">
                  <c:v>-0.22892000000000001</c:v>
                </c:pt>
                <c:pt idx="260">
                  <c:v>-0.22863</c:v>
                </c:pt>
                <c:pt idx="261">
                  <c:v>-0.22835</c:v>
                </c:pt>
                <c:pt idx="262">
                  <c:v>-0.22808999999999999</c:v>
                </c:pt>
                <c:pt idx="263">
                  <c:v>-0.22785</c:v>
                </c:pt>
                <c:pt idx="264">
                  <c:v>-0.22764000000000001</c:v>
                </c:pt>
                <c:pt idx="265">
                  <c:v>-0.22741</c:v>
                </c:pt>
                <c:pt idx="266">
                  <c:v>-0.22722999999999999</c:v>
                </c:pt>
                <c:pt idx="267">
                  <c:v>-0.22703000000000001</c:v>
                </c:pt>
                <c:pt idx="268">
                  <c:v>-0.22686000000000001</c:v>
                </c:pt>
                <c:pt idx="269">
                  <c:v>-0.22670000000000001</c:v>
                </c:pt>
                <c:pt idx="270">
                  <c:v>-0.22656999999999999</c:v>
                </c:pt>
                <c:pt idx="271">
                  <c:v>-0.22642999999999999</c:v>
                </c:pt>
                <c:pt idx="272">
                  <c:v>-0.22631999999999999</c:v>
                </c:pt>
                <c:pt idx="273">
                  <c:v>-0.22620000000000001</c:v>
                </c:pt>
                <c:pt idx="274">
                  <c:v>-0.2261</c:v>
                </c:pt>
                <c:pt idx="275">
                  <c:v>-0.22597999999999999</c:v>
                </c:pt>
                <c:pt idx="276">
                  <c:v>-0.22589000000000001</c:v>
                </c:pt>
                <c:pt idx="277">
                  <c:v>-0.22578999999999999</c:v>
                </c:pt>
                <c:pt idx="278">
                  <c:v>-0.22574</c:v>
                </c:pt>
                <c:pt idx="279">
                  <c:v>-0.22570000000000001</c:v>
                </c:pt>
                <c:pt idx="280">
                  <c:v>-0.22569</c:v>
                </c:pt>
                <c:pt idx="281">
                  <c:v>-0.22567999999999999</c:v>
                </c:pt>
                <c:pt idx="282">
                  <c:v>-0.22569</c:v>
                </c:pt>
                <c:pt idx="283">
                  <c:v>-0.22570000000000001</c:v>
                </c:pt>
                <c:pt idx="284">
                  <c:v>-0.22570999999999999</c:v>
                </c:pt>
                <c:pt idx="285">
                  <c:v>-0.22575000000000001</c:v>
                </c:pt>
                <c:pt idx="286">
                  <c:v>-0.22578999999999999</c:v>
                </c:pt>
                <c:pt idx="287">
                  <c:v>-0.22585</c:v>
                </c:pt>
                <c:pt idx="288">
                  <c:v>-0.22589999999999999</c:v>
                </c:pt>
                <c:pt idx="289">
                  <c:v>-0.22597</c:v>
                </c:pt>
                <c:pt idx="290">
                  <c:v>-0.22603000000000001</c:v>
                </c:pt>
                <c:pt idx="291">
                  <c:v>-0.22608</c:v>
                </c:pt>
                <c:pt idx="292">
                  <c:v>-0.22614999999999999</c:v>
                </c:pt>
                <c:pt idx="293">
                  <c:v>-0.22620000000000001</c:v>
                </c:pt>
                <c:pt idx="294">
                  <c:v>-0.22628000000000001</c:v>
                </c:pt>
                <c:pt idx="295">
                  <c:v>-0.22636000000000001</c:v>
                </c:pt>
                <c:pt idx="296">
                  <c:v>-0.22644</c:v>
                </c:pt>
                <c:pt idx="297">
                  <c:v>-0.22652</c:v>
                </c:pt>
                <c:pt idx="298">
                  <c:v>-0.2266</c:v>
                </c:pt>
                <c:pt idx="299">
                  <c:v>-0.22666</c:v>
                </c:pt>
                <c:pt idx="300">
                  <c:v>-0.22672</c:v>
                </c:pt>
                <c:pt idx="301">
                  <c:v>-0.22677</c:v>
                </c:pt>
                <c:pt idx="302">
                  <c:v>-0.22681999999999999</c:v>
                </c:pt>
                <c:pt idx="303">
                  <c:v>-0.22685</c:v>
                </c:pt>
                <c:pt idx="304">
                  <c:v>-0.22686999999999999</c:v>
                </c:pt>
                <c:pt idx="305">
                  <c:v>-0.22689999999999999</c:v>
                </c:pt>
                <c:pt idx="306">
                  <c:v>-0.22691</c:v>
                </c:pt>
                <c:pt idx="307">
                  <c:v>-0.22689999999999999</c:v>
                </c:pt>
                <c:pt idx="308">
                  <c:v>-0.22689999999999999</c:v>
                </c:pt>
                <c:pt idx="309">
                  <c:v>-0.22686000000000001</c:v>
                </c:pt>
                <c:pt idx="310">
                  <c:v>-0.22683</c:v>
                </c:pt>
                <c:pt idx="311">
                  <c:v>-0.2268</c:v>
                </c:pt>
                <c:pt idx="312">
                  <c:v>-0.22674</c:v>
                </c:pt>
                <c:pt idx="313">
                  <c:v>-0.22667999999999999</c:v>
                </c:pt>
                <c:pt idx="314">
                  <c:v>-0.22661000000000001</c:v>
                </c:pt>
                <c:pt idx="315">
                  <c:v>-0.22650999999999999</c:v>
                </c:pt>
                <c:pt idx="316">
                  <c:v>-0.22639000000000001</c:v>
                </c:pt>
                <c:pt idx="317">
                  <c:v>-0.22625999999999999</c:v>
                </c:pt>
                <c:pt idx="318">
                  <c:v>-0.22611999999999999</c:v>
                </c:pt>
                <c:pt idx="319">
                  <c:v>-0.22595000000000001</c:v>
                </c:pt>
                <c:pt idx="320">
                  <c:v>-0.22578000000000001</c:v>
                </c:pt>
                <c:pt idx="321">
                  <c:v>-0.22561</c:v>
                </c:pt>
                <c:pt idx="322">
                  <c:v>-0.22542999999999999</c:v>
                </c:pt>
                <c:pt idx="323">
                  <c:v>-0.22523000000000001</c:v>
                </c:pt>
                <c:pt idx="324">
                  <c:v>-0.22503000000000001</c:v>
                </c:pt>
                <c:pt idx="325">
                  <c:v>-0.22481999999999999</c:v>
                </c:pt>
                <c:pt idx="326">
                  <c:v>-0.22459999999999999</c:v>
                </c:pt>
                <c:pt idx="327">
                  <c:v>-0.22438</c:v>
                </c:pt>
                <c:pt idx="328">
                  <c:v>-0.22416</c:v>
                </c:pt>
                <c:pt idx="329">
                  <c:v>-0.22392000000000001</c:v>
                </c:pt>
                <c:pt idx="330">
                  <c:v>-0.22370000000000001</c:v>
                </c:pt>
                <c:pt idx="331">
                  <c:v>-0.22345000000000001</c:v>
                </c:pt>
                <c:pt idx="332">
                  <c:v>-0.22319</c:v>
                </c:pt>
                <c:pt idx="333">
                  <c:v>-0.22292000000000001</c:v>
                </c:pt>
                <c:pt idx="334">
                  <c:v>-0.22266</c:v>
                </c:pt>
                <c:pt idx="335">
                  <c:v>-0.22237999999999999</c:v>
                </c:pt>
                <c:pt idx="336">
                  <c:v>-0.22212000000000001</c:v>
                </c:pt>
                <c:pt idx="337">
                  <c:v>-0.22186</c:v>
                </c:pt>
                <c:pt idx="338">
                  <c:v>-0.22159999999999999</c:v>
                </c:pt>
                <c:pt idx="339">
                  <c:v>-0.22134999999999999</c:v>
                </c:pt>
                <c:pt idx="340">
                  <c:v>-0.22112000000000001</c:v>
                </c:pt>
                <c:pt idx="341">
                  <c:v>-0.22087000000000001</c:v>
                </c:pt>
                <c:pt idx="342">
                  <c:v>-0.22062999999999999</c:v>
                </c:pt>
                <c:pt idx="343">
                  <c:v>-0.22039</c:v>
                </c:pt>
                <c:pt idx="344">
                  <c:v>-0.22017</c:v>
                </c:pt>
                <c:pt idx="345">
                  <c:v>-0.21995000000000001</c:v>
                </c:pt>
                <c:pt idx="346">
                  <c:v>-0.21973000000000001</c:v>
                </c:pt>
                <c:pt idx="347">
                  <c:v>-0.2195</c:v>
                </c:pt>
                <c:pt idx="348">
                  <c:v>-0.21926999999999999</c:v>
                </c:pt>
                <c:pt idx="349">
                  <c:v>-0.21904000000000001</c:v>
                </c:pt>
                <c:pt idx="350">
                  <c:v>-0.21883</c:v>
                </c:pt>
                <c:pt idx="351">
                  <c:v>-0.21859000000000001</c:v>
                </c:pt>
                <c:pt idx="352">
                  <c:v>-0.21837999999999999</c:v>
                </c:pt>
                <c:pt idx="353">
                  <c:v>-0.21817</c:v>
                </c:pt>
                <c:pt idx="354">
                  <c:v>-0.21798000000000001</c:v>
                </c:pt>
                <c:pt idx="355">
                  <c:v>-0.21779999999999999</c:v>
                </c:pt>
                <c:pt idx="356">
                  <c:v>-0.21762999999999999</c:v>
                </c:pt>
                <c:pt idx="357">
                  <c:v>-0.21743999999999999</c:v>
                </c:pt>
                <c:pt idx="358">
                  <c:v>-0.21726999999999999</c:v>
                </c:pt>
                <c:pt idx="359">
                  <c:v>-0.21709999999999999</c:v>
                </c:pt>
                <c:pt idx="360">
                  <c:v>-0.21693999999999999</c:v>
                </c:pt>
                <c:pt idx="361">
                  <c:v>-0.21676999999999999</c:v>
                </c:pt>
                <c:pt idx="362">
                  <c:v>-0.21661</c:v>
                </c:pt>
                <c:pt idx="363">
                  <c:v>-0.21643999999999999</c:v>
                </c:pt>
                <c:pt idx="364">
                  <c:v>-0.21626999999999999</c:v>
                </c:pt>
                <c:pt idx="365">
                  <c:v>-0.21609</c:v>
                </c:pt>
                <c:pt idx="366">
                  <c:v>-0.21593000000000001</c:v>
                </c:pt>
                <c:pt idx="367">
                  <c:v>-0.21573000000000001</c:v>
                </c:pt>
                <c:pt idx="368">
                  <c:v>-0.21556</c:v>
                </c:pt>
                <c:pt idx="369">
                  <c:v>-0.21540000000000001</c:v>
                </c:pt>
                <c:pt idx="370">
                  <c:v>-0.21523999999999999</c:v>
                </c:pt>
                <c:pt idx="371">
                  <c:v>-0.21507999999999999</c:v>
                </c:pt>
                <c:pt idx="372">
                  <c:v>-0.21493999999999999</c:v>
                </c:pt>
                <c:pt idx="373">
                  <c:v>-0.21478</c:v>
                </c:pt>
                <c:pt idx="374">
                  <c:v>-0.21462000000000001</c:v>
                </c:pt>
                <c:pt idx="375">
                  <c:v>-0.21448</c:v>
                </c:pt>
                <c:pt idx="376">
                  <c:v>-0.21432999999999999</c:v>
                </c:pt>
                <c:pt idx="377">
                  <c:v>-0.21418000000000001</c:v>
                </c:pt>
                <c:pt idx="378">
                  <c:v>-0.21401999999999999</c:v>
                </c:pt>
                <c:pt idx="379">
                  <c:v>-0.21385000000000001</c:v>
                </c:pt>
                <c:pt idx="380">
                  <c:v>-0.21367</c:v>
                </c:pt>
                <c:pt idx="381">
                  <c:v>-0.21349000000000001</c:v>
                </c:pt>
                <c:pt idx="382">
                  <c:v>-0.21332000000000001</c:v>
                </c:pt>
                <c:pt idx="383">
                  <c:v>-0.21312</c:v>
                </c:pt>
                <c:pt idx="384">
                  <c:v>-0.21293999999999999</c:v>
                </c:pt>
                <c:pt idx="385">
                  <c:v>-0.21274999999999999</c:v>
                </c:pt>
                <c:pt idx="386">
                  <c:v>-0.21257000000000001</c:v>
                </c:pt>
                <c:pt idx="387">
                  <c:v>-0.21240000000000001</c:v>
                </c:pt>
                <c:pt idx="388">
                  <c:v>-0.21223</c:v>
                </c:pt>
                <c:pt idx="389">
                  <c:v>-0.21204000000000001</c:v>
                </c:pt>
                <c:pt idx="390">
                  <c:v>-0.21185999999999999</c:v>
                </c:pt>
                <c:pt idx="391">
                  <c:v>-0.21167</c:v>
                </c:pt>
                <c:pt idx="392">
                  <c:v>-0.21149000000000001</c:v>
                </c:pt>
                <c:pt idx="393">
                  <c:v>-0.21129999999999999</c:v>
                </c:pt>
                <c:pt idx="394">
                  <c:v>-0.21110999999999999</c:v>
                </c:pt>
                <c:pt idx="395">
                  <c:v>-0.21090999999999999</c:v>
                </c:pt>
                <c:pt idx="396">
                  <c:v>-0.2107</c:v>
                </c:pt>
                <c:pt idx="397">
                  <c:v>-0.21046999999999999</c:v>
                </c:pt>
                <c:pt idx="398">
                  <c:v>-0.21026</c:v>
                </c:pt>
                <c:pt idx="399">
                  <c:v>-0.21004</c:v>
                </c:pt>
                <c:pt idx="400">
                  <c:v>-0.20981</c:v>
                </c:pt>
                <c:pt idx="401">
                  <c:v>-0.20960000000000001</c:v>
                </c:pt>
                <c:pt idx="402">
                  <c:v>-0.20938999999999999</c:v>
                </c:pt>
                <c:pt idx="403">
                  <c:v>-0.20918</c:v>
                </c:pt>
                <c:pt idx="404">
                  <c:v>-0.20898</c:v>
                </c:pt>
                <c:pt idx="405">
                  <c:v>-0.20877000000000001</c:v>
                </c:pt>
                <c:pt idx="406">
                  <c:v>-0.20856</c:v>
                </c:pt>
                <c:pt idx="407">
                  <c:v>-0.20837</c:v>
                </c:pt>
                <c:pt idx="408">
                  <c:v>-0.20816999999999999</c:v>
                </c:pt>
                <c:pt idx="409">
                  <c:v>-0.20796999999999999</c:v>
                </c:pt>
                <c:pt idx="410">
                  <c:v>-0.20777000000000001</c:v>
                </c:pt>
                <c:pt idx="411">
                  <c:v>-0.20755999999999999</c:v>
                </c:pt>
                <c:pt idx="412">
                  <c:v>-0.20735000000000001</c:v>
                </c:pt>
                <c:pt idx="413">
                  <c:v>-0.20713000000000001</c:v>
                </c:pt>
                <c:pt idx="414">
                  <c:v>-0.20693</c:v>
                </c:pt>
                <c:pt idx="415">
                  <c:v>-0.20671</c:v>
                </c:pt>
                <c:pt idx="416">
                  <c:v>-0.20651</c:v>
                </c:pt>
                <c:pt idx="417">
                  <c:v>-0.20630999999999999</c:v>
                </c:pt>
                <c:pt idx="418">
                  <c:v>-0.20613000000000001</c:v>
                </c:pt>
                <c:pt idx="419">
                  <c:v>-0.20594000000000001</c:v>
                </c:pt>
                <c:pt idx="420">
                  <c:v>-0.20577000000000001</c:v>
                </c:pt>
                <c:pt idx="421">
                  <c:v>-0.2056</c:v>
                </c:pt>
                <c:pt idx="422">
                  <c:v>-0.20543</c:v>
                </c:pt>
                <c:pt idx="423">
                  <c:v>-0.20527000000000001</c:v>
                </c:pt>
                <c:pt idx="424">
                  <c:v>-0.20510999999999999</c:v>
                </c:pt>
                <c:pt idx="425">
                  <c:v>-0.20494999999999999</c:v>
                </c:pt>
                <c:pt idx="426">
                  <c:v>-0.20480999999999999</c:v>
                </c:pt>
                <c:pt idx="427">
                  <c:v>-0.20465</c:v>
                </c:pt>
                <c:pt idx="428">
                  <c:v>-0.20448</c:v>
                </c:pt>
                <c:pt idx="429">
                  <c:v>-0.20432</c:v>
                </c:pt>
                <c:pt idx="430">
                  <c:v>-0.20416000000000001</c:v>
                </c:pt>
                <c:pt idx="431">
                  <c:v>-0.20401</c:v>
                </c:pt>
                <c:pt idx="432">
                  <c:v>-0.20385</c:v>
                </c:pt>
                <c:pt idx="433">
                  <c:v>-0.20369999999999999</c:v>
                </c:pt>
                <c:pt idx="434">
                  <c:v>-0.20358000000000001</c:v>
                </c:pt>
                <c:pt idx="435">
                  <c:v>-0.20344999999999999</c:v>
                </c:pt>
                <c:pt idx="436">
                  <c:v>-0.20335</c:v>
                </c:pt>
                <c:pt idx="437">
                  <c:v>-0.20322999999999999</c:v>
                </c:pt>
                <c:pt idx="438">
                  <c:v>-0.20311000000000001</c:v>
                </c:pt>
                <c:pt idx="439">
                  <c:v>-0.20299</c:v>
                </c:pt>
                <c:pt idx="440">
                  <c:v>-0.20288999999999999</c:v>
                </c:pt>
                <c:pt idx="441">
                  <c:v>-0.20277999999999999</c:v>
                </c:pt>
                <c:pt idx="442">
                  <c:v>-0.20266999999999999</c:v>
                </c:pt>
                <c:pt idx="443">
                  <c:v>-0.20254</c:v>
                </c:pt>
                <c:pt idx="444">
                  <c:v>-0.20241999999999999</c:v>
                </c:pt>
                <c:pt idx="445">
                  <c:v>-0.20229</c:v>
                </c:pt>
                <c:pt idx="446">
                  <c:v>-0.20216999999999999</c:v>
                </c:pt>
                <c:pt idx="447">
                  <c:v>-0.20204</c:v>
                </c:pt>
                <c:pt idx="448">
                  <c:v>-0.20191999999999999</c:v>
                </c:pt>
                <c:pt idx="449">
                  <c:v>-0.20179</c:v>
                </c:pt>
                <c:pt idx="450">
                  <c:v>-0.20169000000000001</c:v>
                </c:pt>
                <c:pt idx="451">
                  <c:v>-0.20158000000000001</c:v>
                </c:pt>
                <c:pt idx="452">
                  <c:v>-0.20149</c:v>
                </c:pt>
                <c:pt idx="453">
                  <c:v>-0.20136999999999999</c:v>
                </c:pt>
                <c:pt idx="454">
                  <c:v>-0.20127</c:v>
                </c:pt>
                <c:pt idx="455">
                  <c:v>-0.20116000000000001</c:v>
                </c:pt>
                <c:pt idx="456">
                  <c:v>-0.20104</c:v>
                </c:pt>
                <c:pt idx="457">
                  <c:v>-0.20091999999999999</c:v>
                </c:pt>
                <c:pt idx="458">
                  <c:v>-0.20082</c:v>
                </c:pt>
                <c:pt idx="459">
                  <c:v>-0.20069000000000001</c:v>
                </c:pt>
                <c:pt idx="460">
                  <c:v>-0.20055000000000001</c:v>
                </c:pt>
                <c:pt idx="461">
                  <c:v>-0.20041</c:v>
                </c:pt>
                <c:pt idx="462">
                  <c:v>-0.20025999999999999</c:v>
                </c:pt>
                <c:pt idx="463">
                  <c:v>-0.20011000000000001</c:v>
                </c:pt>
                <c:pt idx="464">
                  <c:v>-0.19996</c:v>
                </c:pt>
                <c:pt idx="465">
                  <c:v>-0.19982</c:v>
                </c:pt>
                <c:pt idx="466">
                  <c:v>-0.19968</c:v>
                </c:pt>
                <c:pt idx="467">
                  <c:v>-0.19955000000000001</c:v>
                </c:pt>
                <c:pt idx="468">
                  <c:v>-0.19941999999999999</c:v>
                </c:pt>
                <c:pt idx="469">
                  <c:v>-0.19928000000000001</c:v>
                </c:pt>
                <c:pt idx="470">
                  <c:v>-0.19914000000000001</c:v>
                </c:pt>
                <c:pt idx="471">
                  <c:v>-0.19900000000000001</c:v>
                </c:pt>
                <c:pt idx="472">
                  <c:v>-0.19886999999999999</c:v>
                </c:pt>
                <c:pt idx="473">
                  <c:v>-0.19871</c:v>
                </c:pt>
                <c:pt idx="474">
                  <c:v>-0.19858000000000001</c:v>
                </c:pt>
                <c:pt idx="475">
                  <c:v>-0.19842000000000001</c:v>
                </c:pt>
                <c:pt idx="476">
                  <c:v>-0.19825999999999999</c:v>
                </c:pt>
                <c:pt idx="477">
                  <c:v>-0.19808999999999999</c:v>
                </c:pt>
                <c:pt idx="478">
                  <c:v>-0.19792999999999999</c:v>
                </c:pt>
                <c:pt idx="479">
                  <c:v>-0.19775999999999999</c:v>
                </c:pt>
                <c:pt idx="480">
                  <c:v>-0.1976</c:v>
                </c:pt>
                <c:pt idx="481">
                  <c:v>-0.19746</c:v>
                </c:pt>
                <c:pt idx="482">
                  <c:v>-0.19731000000000001</c:v>
                </c:pt>
                <c:pt idx="483">
                  <c:v>-0.19717000000000001</c:v>
                </c:pt>
                <c:pt idx="484">
                  <c:v>-0.19703999999999999</c:v>
                </c:pt>
                <c:pt idx="485">
                  <c:v>-0.19691</c:v>
                </c:pt>
                <c:pt idx="486">
                  <c:v>-0.19677</c:v>
                </c:pt>
                <c:pt idx="487">
                  <c:v>-0.19664000000000001</c:v>
                </c:pt>
                <c:pt idx="488">
                  <c:v>-0.19652</c:v>
                </c:pt>
                <c:pt idx="489">
                  <c:v>-0.19639000000000001</c:v>
                </c:pt>
                <c:pt idx="490">
                  <c:v>-0.19627</c:v>
                </c:pt>
                <c:pt idx="491">
                  <c:v>-0.19614000000000001</c:v>
                </c:pt>
                <c:pt idx="492">
                  <c:v>-0.19602</c:v>
                </c:pt>
                <c:pt idx="493">
                  <c:v>-0.19589000000000001</c:v>
                </c:pt>
                <c:pt idx="494">
                  <c:v>-0.19577</c:v>
                </c:pt>
                <c:pt idx="495">
                  <c:v>-0.19564000000000001</c:v>
                </c:pt>
                <c:pt idx="496">
                  <c:v>-0.19553999999999999</c:v>
                </c:pt>
                <c:pt idx="497">
                  <c:v>-0.19542999999999999</c:v>
                </c:pt>
                <c:pt idx="498">
                  <c:v>-0.19534000000000001</c:v>
                </c:pt>
                <c:pt idx="499">
                  <c:v>-0.19525000000000001</c:v>
                </c:pt>
                <c:pt idx="500">
                  <c:v>-0.19517000000000001</c:v>
                </c:pt>
                <c:pt idx="501">
                  <c:v>-0.19509000000000001</c:v>
                </c:pt>
                <c:pt idx="502">
                  <c:v>-0.19500999999999999</c:v>
                </c:pt>
                <c:pt idx="503">
                  <c:v>-0.19492999999999999</c:v>
                </c:pt>
                <c:pt idx="504">
                  <c:v>-0.19486000000000001</c:v>
                </c:pt>
                <c:pt idx="505">
                  <c:v>-0.1948</c:v>
                </c:pt>
                <c:pt idx="506">
                  <c:v>-0.19472999999999999</c:v>
                </c:pt>
                <c:pt idx="507">
                  <c:v>-0.19464999999999999</c:v>
                </c:pt>
                <c:pt idx="508">
                  <c:v>-0.19456999999999999</c:v>
                </c:pt>
                <c:pt idx="509">
                  <c:v>-0.19449</c:v>
                </c:pt>
                <c:pt idx="510">
                  <c:v>-0.19442999999999999</c:v>
                </c:pt>
                <c:pt idx="511">
                  <c:v>-0.19434999999999999</c:v>
                </c:pt>
                <c:pt idx="512">
                  <c:v>-0.19428000000000001</c:v>
                </c:pt>
                <c:pt idx="513">
                  <c:v>-0.19420000000000001</c:v>
                </c:pt>
                <c:pt idx="514">
                  <c:v>-0.19414999999999999</c:v>
                </c:pt>
                <c:pt idx="515">
                  <c:v>-0.19409999999999999</c:v>
                </c:pt>
                <c:pt idx="516">
                  <c:v>-0.19405</c:v>
                </c:pt>
                <c:pt idx="517">
                  <c:v>-0.19399</c:v>
                </c:pt>
                <c:pt idx="518">
                  <c:v>-0.19394</c:v>
                </c:pt>
                <c:pt idx="519">
                  <c:v>-0.19389000000000001</c:v>
                </c:pt>
                <c:pt idx="520">
                  <c:v>-0.19384000000000001</c:v>
                </c:pt>
                <c:pt idx="521">
                  <c:v>-0.19377</c:v>
                </c:pt>
                <c:pt idx="522">
                  <c:v>-0.19370000000000001</c:v>
                </c:pt>
                <c:pt idx="523">
                  <c:v>-0.19364000000000001</c:v>
                </c:pt>
                <c:pt idx="524">
                  <c:v>-0.19356999999999999</c:v>
                </c:pt>
                <c:pt idx="525">
                  <c:v>-0.19349</c:v>
                </c:pt>
                <c:pt idx="526">
                  <c:v>-0.19341</c:v>
                </c:pt>
                <c:pt idx="527">
                  <c:v>-0.19331999999999999</c:v>
                </c:pt>
                <c:pt idx="528">
                  <c:v>-0.19324</c:v>
                </c:pt>
                <c:pt idx="529">
                  <c:v>-0.19316</c:v>
                </c:pt>
                <c:pt idx="530">
                  <c:v>-0.19308</c:v>
                </c:pt>
                <c:pt idx="531">
                  <c:v>-0.19300999999999999</c:v>
                </c:pt>
                <c:pt idx="532">
                  <c:v>-0.19294</c:v>
                </c:pt>
                <c:pt idx="533">
                  <c:v>-0.19284999999999999</c:v>
                </c:pt>
                <c:pt idx="534">
                  <c:v>-0.19277</c:v>
                </c:pt>
                <c:pt idx="535">
                  <c:v>-0.19267999999999999</c:v>
                </c:pt>
                <c:pt idx="536">
                  <c:v>-0.19259999999999999</c:v>
                </c:pt>
                <c:pt idx="537">
                  <c:v>-0.19250999999999999</c:v>
                </c:pt>
                <c:pt idx="538">
                  <c:v>-0.19241</c:v>
                </c:pt>
                <c:pt idx="539">
                  <c:v>-0.19231000000000001</c:v>
                </c:pt>
                <c:pt idx="540">
                  <c:v>-0.19220000000000001</c:v>
                </c:pt>
                <c:pt idx="541">
                  <c:v>-0.19209999999999999</c:v>
                </c:pt>
                <c:pt idx="542">
                  <c:v>-0.19198999999999999</c:v>
                </c:pt>
                <c:pt idx="543">
                  <c:v>-0.19187000000000001</c:v>
                </c:pt>
                <c:pt idx="544">
                  <c:v>-0.19175</c:v>
                </c:pt>
                <c:pt idx="545">
                  <c:v>-0.19164999999999999</c:v>
                </c:pt>
                <c:pt idx="546">
                  <c:v>-0.19153999999999999</c:v>
                </c:pt>
                <c:pt idx="547">
                  <c:v>-0.19144</c:v>
                </c:pt>
                <c:pt idx="548">
                  <c:v>-0.19133</c:v>
                </c:pt>
                <c:pt idx="549">
                  <c:v>-0.19123000000000001</c:v>
                </c:pt>
                <c:pt idx="550">
                  <c:v>-0.19112000000000001</c:v>
                </c:pt>
                <c:pt idx="551">
                  <c:v>-0.19102</c:v>
                </c:pt>
                <c:pt idx="552">
                  <c:v>-0.19091</c:v>
                </c:pt>
                <c:pt idx="553">
                  <c:v>-0.19081000000000001</c:v>
                </c:pt>
                <c:pt idx="554">
                  <c:v>-0.19070000000000001</c:v>
                </c:pt>
                <c:pt idx="555">
                  <c:v>-0.19058</c:v>
                </c:pt>
                <c:pt idx="556">
                  <c:v>-0.19048000000000001</c:v>
                </c:pt>
                <c:pt idx="557">
                  <c:v>-0.19037000000000001</c:v>
                </c:pt>
                <c:pt idx="558">
                  <c:v>-0.19026999999999999</c:v>
                </c:pt>
                <c:pt idx="559">
                  <c:v>-0.19015000000000001</c:v>
                </c:pt>
                <c:pt idx="560">
                  <c:v>-0.19003999999999999</c:v>
                </c:pt>
                <c:pt idx="561">
                  <c:v>-0.18995000000000001</c:v>
                </c:pt>
                <c:pt idx="562">
                  <c:v>-0.18986</c:v>
                </c:pt>
                <c:pt idx="563">
                  <c:v>-0.18976999999999999</c:v>
                </c:pt>
                <c:pt idx="564">
                  <c:v>-0.18969</c:v>
                </c:pt>
                <c:pt idx="565">
                  <c:v>-0.18961</c:v>
                </c:pt>
                <c:pt idx="566">
                  <c:v>-0.18953</c:v>
                </c:pt>
                <c:pt idx="567">
                  <c:v>-0.18945000000000001</c:v>
                </c:pt>
                <c:pt idx="568">
                  <c:v>-0.18937999999999999</c:v>
                </c:pt>
                <c:pt idx="569">
                  <c:v>-0.1893</c:v>
                </c:pt>
                <c:pt idx="570">
                  <c:v>-0.18923999999999999</c:v>
                </c:pt>
                <c:pt idx="571">
                  <c:v>-0.18917</c:v>
                </c:pt>
                <c:pt idx="572">
                  <c:v>-0.18911</c:v>
                </c:pt>
                <c:pt idx="573">
                  <c:v>-0.18904000000000001</c:v>
                </c:pt>
                <c:pt idx="574">
                  <c:v>-0.18898999999999999</c:v>
                </c:pt>
                <c:pt idx="575">
                  <c:v>-0.18892</c:v>
                </c:pt>
                <c:pt idx="576">
                  <c:v>-0.18887000000000001</c:v>
                </c:pt>
                <c:pt idx="577">
                  <c:v>-0.18881999999999999</c:v>
                </c:pt>
                <c:pt idx="578">
                  <c:v>-0.18878</c:v>
                </c:pt>
                <c:pt idx="579">
                  <c:v>-0.18873999999999999</c:v>
                </c:pt>
                <c:pt idx="580">
                  <c:v>-0.18870999999999999</c:v>
                </c:pt>
                <c:pt idx="581">
                  <c:v>-0.18867</c:v>
                </c:pt>
                <c:pt idx="582">
                  <c:v>-0.18865000000000001</c:v>
                </c:pt>
                <c:pt idx="583">
                  <c:v>-0.18862000000000001</c:v>
                </c:pt>
                <c:pt idx="584">
                  <c:v>-0.18859000000000001</c:v>
                </c:pt>
                <c:pt idx="585">
                  <c:v>-0.18856999999999999</c:v>
                </c:pt>
                <c:pt idx="586">
                  <c:v>-0.18854000000000001</c:v>
                </c:pt>
                <c:pt idx="587">
                  <c:v>-0.18851000000000001</c:v>
                </c:pt>
                <c:pt idx="588">
                  <c:v>-0.18848999999999999</c:v>
                </c:pt>
                <c:pt idx="589">
                  <c:v>-0.18845999999999999</c:v>
                </c:pt>
                <c:pt idx="590">
                  <c:v>-0.18845000000000001</c:v>
                </c:pt>
                <c:pt idx="591">
                  <c:v>-0.18840999999999999</c:v>
                </c:pt>
                <c:pt idx="592">
                  <c:v>-0.18837999999999999</c:v>
                </c:pt>
                <c:pt idx="593">
                  <c:v>-0.18837000000000001</c:v>
                </c:pt>
                <c:pt idx="594">
                  <c:v>-0.18836</c:v>
                </c:pt>
                <c:pt idx="595">
                  <c:v>-0.18833</c:v>
                </c:pt>
                <c:pt idx="596">
                  <c:v>-0.18833</c:v>
                </c:pt>
                <c:pt idx="597">
                  <c:v>-0.1883</c:v>
                </c:pt>
                <c:pt idx="598">
                  <c:v>-0.18829000000000001</c:v>
                </c:pt>
                <c:pt idx="599">
                  <c:v>-0.18826000000000001</c:v>
                </c:pt>
                <c:pt idx="600">
                  <c:v>-0.18825</c:v>
                </c:pt>
                <c:pt idx="601">
                  <c:v>-0.18822</c:v>
                </c:pt>
                <c:pt idx="602">
                  <c:v>-0.18820999999999999</c:v>
                </c:pt>
                <c:pt idx="603">
                  <c:v>-0.18817999999999999</c:v>
                </c:pt>
                <c:pt idx="604">
                  <c:v>-0.18815999999999999</c:v>
                </c:pt>
                <c:pt idx="605">
                  <c:v>-0.18812000000000001</c:v>
                </c:pt>
                <c:pt idx="606">
                  <c:v>-0.18811</c:v>
                </c:pt>
                <c:pt idx="607">
                  <c:v>-0.18806999999999999</c:v>
                </c:pt>
                <c:pt idx="608">
                  <c:v>-0.18803</c:v>
                </c:pt>
                <c:pt idx="609">
                  <c:v>-0.188</c:v>
                </c:pt>
                <c:pt idx="610">
                  <c:v>-0.18797</c:v>
                </c:pt>
                <c:pt idx="611">
                  <c:v>-0.18793000000000001</c:v>
                </c:pt>
                <c:pt idx="612">
                  <c:v>-0.18790999999999999</c:v>
                </c:pt>
                <c:pt idx="613">
                  <c:v>-0.18787999999999999</c:v>
                </c:pt>
                <c:pt idx="614">
                  <c:v>-0.18784000000000001</c:v>
                </c:pt>
                <c:pt idx="615">
                  <c:v>-0.18779999999999999</c:v>
                </c:pt>
                <c:pt idx="616">
                  <c:v>-0.18778</c:v>
                </c:pt>
                <c:pt idx="617">
                  <c:v>-0.18772</c:v>
                </c:pt>
                <c:pt idx="618">
                  <c:v>-0.18768000000000001</c:v>
                </c:pt>
                <c:pt idx="619">
                  <c:v>-0.18764</c:v>
                </c:pt>
                <c:pt idx="620">
                  <c:v>-0.18759999999999999</c:v>
                </c:pt>
                <c:pt idx="621">
                  <c:v>-0.18754999999999999</c:v>
                </c:pt>
                <c:pt idx="622">
                  <c:v>-0.18751000000000001</c:v>
                </c:pt>
                <c:pt idx="623">
                  <c:v>-0.18745999999999999</c:v>
                </c:pt>
                <c:pt idx="624">
                  <c:v>-0.18740999999999999</c:v>
                </c:pt>
                <c:pt idx="625">
                  <c:v>-0.18737000000000001</c:v>
                </c:pt>
                <c:pt idx="626">
                  <c:v>-0.18733</c:v>
                </c:pt>
                <c:pt idx="627">
                  <c:v>-0.18728</c:v>
                </c:pt>
                <c:pt idx="628">
                  <c:v>-0.18725</c:v>
                </c:pt>
                <c:pt idx="629">
                  <c:v>-0.18720000000000001</c:v>
                </c:pt>
                <c:pt idx="630">
                  <c:v>-0.18715999999999999</c:v>
                </c:pt>
                <c:pt idx="631">
                  <c:v>-0.18712000000000001</c:v>
                </c:pt>
                <c:pt idx="632">
                  <c:v>-0.18708</c:v>
                </c:pt>
                <c:pt idx="633">
                  <c:v>-0.18703</c:v>
                </c:pt>
                <c:pt idx="634">
                  <c:v>-0.18698999999999999</c:v>
                </c:pt>
                <c:pt idx="635">
                  <c:v>-0.18695000000000001</c:v>
                </c:pt>
                <c:pt idx="636">
                  <c:v>-0.18690999999999999</c:v>
                </c:pt>
                <c:pt idx="637">
                  <c:v>-0.18687000000000001</c:v>
                </c:pt>
                <c:pt idx="638">
                  <c:v>-0.18684000000000001</c:v>
                </c:pt>
                <c:pt idx="639">
                  <c:v>-0.18679999999999999</c:v>
                </c:pt>
                <c:pt idx="640">
                  <c:v>-0.18676999999999999</c:v>
                </c:pt>
                <c:pt idx="641">
                  <c:v>-0.18675</c:v>
                </c:pt>
                <c:pt idx="642">
                  <c:v>-0.18672</c:v>
                </c:pt>
                <c:pt idx="643">
                  <c:v>-0.18670999999999999</c:v>
                </c:pt>
                <c:pt idx="644">
                  <c:v>-0.1867</c:v>
                </c:pt>
                <c:pt idx="645">
                  <c:v>-0.18668000000000001</c:v>
                </c:pt>
                <c:pt idx="646">
                  <c:v>-0.18667</c:v>
                </c:pt>
                <c:pt idx="647">
                  <c:v>-0.18665999999999999</c:v>
                </c:pt>
                <c:pt idx="648">
                  <c:v>-0.18665999999999999</c:v>
                </c:pt>
                <c:pt idx="649">
                  <c:v>-0.18665999999999999</c:v>
                </c:pt>
                <c:pt idx="650">
                  <c:v>-0.18665999999999999</c:v>
                </c:pt>
                <c:pt idx="651">
                  <c:v>-0.18665999999999999</c:v>
                </c:pt>
                <c:pt idx="652">
                  <c:v>-0.18667</c:v>
                </c:pt>
                <c:pt idx="653">
                  <c:v>-0.18668000000000001</c:v>
                </c:pt>
                <c:pt idx="654">
                  <c:v>-0.1867</c:v>
                </c:pt>
                <c:pt idx="655">
                  <c:v>-0.18670999999999999</c:v>
                </c:pt>
                <c:pt idx="656">
                  <c:v>-0.18673999999999999</c:v>
                </c:pt>
                <c:pt idx="657">
                  <c:v>-0.18676000000000001</c:v>
                </c:pt>
                <c:pt idx="658">
                  <c:v>-0.18679000000000001</c:v>
                </c:pt>
                <c:pt idx="659">
                  <c:v>-0.18681</c:v>
                </c:pt>
                <c:pt idx="660">
                  <c:v>-0.18684999999999999</c:v>
                </c:pt>
                <c:pt idx="661">
                  <c:v>-0.18689</c:v>
                </c:pt>
                <c:pt idx="662">
                  <c:v>-0.18693000000000001</c:v>
                </c:pt>
                <c:pt idx="663">
                  <c:v>-0.18697</c:v>
                </c:pt>
                <c:pt idx="664">
                  <c:v>-0.18701000000000001</c:v>
                </c:pt>
                <c:pt idx="665">
                  <c:v>-0.18704999999999999</c:v>
                </c:pt>
                <c:pt idx="666">
                  <c:v>-0.18709999999999999</c:v>
                </c:pt>
                <c:pt idx="667">
                  <c:v>-0.18714</c:v>
                </c:pt>
                <c:pt idx="668">
                  <c:v>-0.18718000000000001</c:v>
                </c:pt>
                <c:pt idx="669">
                  <c:v>-0.18723999999999999</c:v>
                </c:pt>
                <c:pt idx="670">
                  <c:v>-0.18729000000000001</c:v>
                </c:pt>
                <c:pt idx="671">
                  <c:v>-0.18733</c:v>
                </c:pt>
                <c:pt idx="672">
                  <c:v>-0.18737000000000001</c:v>
                </c:pt>
                <c:pt idx="673">
                  <c:v>-0.18742</c:v>
                </c:pt>
                <c:pt idx="674">
                  <c:v>-0.18747</c:v>
                </c:pt>
                <c:pt idx="675">
                  <c:v>-0.18751000000000001</c:v>
                </c:pt>
                <c:pt idx="676">
                  <c:v>-0.18756999999999999</c:v>
                </c:pt>
                <c:pt idx="677">
                  <c:v>-0.18759999999999999</c:v>
                </c:pt>
                <c:pt idx="678">
                  <c:v>-0.18764</c:v>
                </c:pt>
                <c:pt idx="679">
                  <c:v>-0.18768000000000001</c:v>
                </c:pt>
                <c:pt idx="680">
                  <c:v>-0.18772</c:v>
                </c:pt>
                <c:pt idx="681">
                  <c:v>-0.18775</c:v>
                </c:pt>
                <c:pt idx="682">
                  <c:v>-0.18779000000000001</c:v>
                </c:pt>
                <c:pt idx="683">
                  <c:v>-0.18781999999999999</c:v>
                </c:pt>
                <c:pt idx="684">
                  <c:v>-0.18784000000000001</c:v>
                </c:pt>
                <c:pt idx="685">
                  <c:v>-0.18787999999999999</c:v>
                </c:pt>
                <c:pt idx="686">
                  <c:v>-0.18790999999999999</c:v>
                </c:pt>
                <c:pt idx="687">
                  <c:v>-0.18793000000000001</c:v>
                </c:pt>
                <c:pt idx="688">
                  <c:v>-0.18795999999999999</c:v>
                </c:pt>
                <c:pt idx="689">
                  <c:v>-0.18797</c:v>
                </c:pt>
                <c:pt idx="690">
                  <c:v>-0.188</c:v>
                </c:pt>
                <c:pt idx="691">
                  <c:v>-0.18801000000000001</c:v>
                </c:pt>
                <c:pt idx="692">
                  <c:v>-0.18803</c:v>
                </c:pt>
                <c:pt idx="693">
                  <c:v>-0.18804000000000001</c:v>
                </c:pt>
                <c:pt idx="694">
                  <c:v>-0.18804999999999999</c:v>
                </c:pt>
                <c:pt idx="695">
                  <c:v>-0.18806999999999999</c:v>
                </c:pt>
                <c:pt idx="696">
                  <c:v>-0.18806999999999999</c:v>
                </c:pt>
                <c:pt idx="697">
                  <c:v>-0.18806999999999999</c:v>
                </c:pt>
                <c:pt idx="698">
                  <c:v>-0.18808</c:v>
                </c:pt>
                <c:pt idx="699">
                  <c:v>-0.18808</c:v>
                </c:pt>
                <c:pt idx="700">
                  <c:v>-0.18808</c:v>
                </c:pt>
                <c:pt idx="701">
                  <c:v>-0.18808</c:v>
                </c:pt>
                <c:pt idx="702">
                  <c:v>-0.18809000000000001</c:v>
                </c:pt>
                <c:pt idx="703">
                  <c:v>-0.18808</c:v>
                </c:pt>
                <c:pt idx="704">
                  <c:v>-0.18809000000000001</c:v>
                </c:pt>
                <c:pt idx="705">
                  <c:v>-0.18809000000000001</c:v>
                </c:pt>
                <c:pt idx="706">
                  <c:v>-0.18809000000000001</c:v>
                </c:pt>
                <c:pt idx="707">
                  <c:v>-0.18809000000000001</c:v>
                </c:pt>
                <c:pt idx="708">
                  <c:v>-0.18809000000000001</c:v>
                </c:pt>
                <c:pt idx="709">
                  <c:v>-0.18809000000000001</c:v>
                </c:pt>
                <c:pt idx="710">
                  <c:v>-0.18809000000000001</c:v>
                </c:pt>
                <c:pt idx="711">
                  <c:v>-0.18809000000000001</c:v>
                </c:pt>
                <c:pt idx="712">
                  <c:v>-0.18809000000000001</c:v>
                </c:pt>
                <c:pt idx="713">
                  <c:v>-0.18809000000000001</c:v>
                </c:pt>
                <c:pt idx="714">
                  <c:v>-0.18809000000000001</c:v>
                </c:pt>
                <c:pt idx="715">
                  <c:v>-0.18809000000000001</c:v>
                </c:pt>
                <c:pt idx="716">
                  <c:v>-0.18811</c:v>
                </c:pt>
                <c:pt idx="717">
                  <c:v>-0.18812000000000001</c:v>
                </c:pt>
                <c:pt idx="718">
                  <c:v>-0.18814</c:v>
                </c:pt>
                <c:pt idx="719">
                  <c:v>-0.18814</c:v>
                </c:pt>
                <c:pt idx="720">
                  <c:v>-0.18817</c:v>
                </c:pt>
                <c:pt idx="721">
                  <c:v>-0.18820000000000001</c:v>
                </c:pt>
                <c:pt idx="722">
                  <c:v>-0.18822</c:v>
                </c:pt>
                <c:pt idx="723">
                  <c:v>-0.18823999999999999</c:v>
                </c:pt>
                <c:pt idx="724">
                  <c:v>-0.18826000000000001</c:v>
                </c:pt>
                <c:pt idx="725">
                  <c:v>-0.18829000000000001</c:v>
                </c:pt>
                <c:pt idx="726">
                  <c:v>-0.18833</c:v>
                </c:pt>
                <c:pt idx="727">
                  <c:v>-0.18836</c:v>
                </c:pt>
                <c:pt idx="728">
                  <c:v>-0.18840000000000001</c:v>
                </c:pt>
                <c:pt idx="729">
                  <c:v>-0.18842999999999999</c:v>
                </c:pt>
                <c:pt idx="730">
                  <c:v>-0.18847</c:v>
                </c:pt>
                <c:pt idx="731">
                  <c:v>-0.18851000000000001</c:v>
                </c:pt>
                <c:pt idx="732">
                  <c:v>-0.18856999999999999</c:v>
                </c:pt>
                <c:pt idx="733">
                  <c:v>-0.18862000000000001</c:v>
                </c:pt>
                <c:pt idx="734">
                  <c:v>-0.18869</c:v>
                </c:pt>
                <c:pt idx="735">
                  <c:v>-0.18873999999999999</c:v>
                </c:pt>
                <c:pt idx="736">
                  <c:v>-0.18879000000000001</c:v>
                </c:pt>
                <c:pt idx="737">
                  <c:v>-0.18886</c:v>
                </c:pt>
                <c:pt idx="738">
                  <c:v>-0.18892</c:v>
                </c:pt>
                <c:pt idx="739">
                  <c:v>-0.18897</c:v>
                </c:pt>
                <c:pt idx="740">
                  <c:v>-0.18904000000000001</c:v>
                </c:pt>
                <c:pt idx="741">
                  <c:v>-0.18909000000000001</c:v>
                </c:pt>
                <c:pt idx="742">
                  <c:v>-0.18915999999999999</c:v>
                </c:pt>
                <c:pt idx="743">
                  <c:v>-0.18920999999999999</c:v>
                </c:pt>
                <c:pt idx="744">
                  <c:v>-0.18928</c:v>
                </c:pt>
                <c:pt idx="745">
                  <c:v>-0.18933</c:v>
                </c:pt>
                <c:pt idx="746">
                  <c:v>-0.18940000000000001</c:v>
                </c:pt>
                <c:pt idx="747">
                  <c:v>-0.18945000000000001</c:v>
                </c:pt>
                <c:pt idx="748">
                  <c:v>-0.18951000000000001</c:v>
                </c:pt>
                <c:pt idx="749">
                  <c:v>-0.18956999999999999</c:v>
                </c:pt>
                <c:pt idx="750">
                  <c:v>-0.18965000000000001</c:v>
                </c:pt>
                <c:pt idx="751">
                  <c:v>-0.18970000000000001</c:v>
                </c:pt>
                <c:pt idx="752">
                  <c:v>-0.18975</c:v>
                </c:pt>
                <c:pt idx="753">
                  <c:v>-0.18981999999999999</c:v>
                </c:pt>
                <c:pt idx="754">
                  <c:v>-0.18987000000000001</c:v>
                </c:pt>
                <c:pt idx="755">
                  <c:v>-0.18991</c:v>
                </c:pt>
                <c:pt idx="756">
                  <c:v>-0.18995999999999999</c:v>
                </c:pt>
                <c:pt idx="757">
                  <c:v>-0.19</c:v>
                </c:pt>
                <c:pt idx="758">
                  <c:v>-0.19003999999999999</c:v>
                </c:pt>
                <c:pt idx="759">
                  <c:v>-0.19009000000000001</c:v>
                </c:pt>
                <c:pt idx="760">
                  <c:v>-0.19012999999999999</c:v>
                </c:pt>
                <c:pt idx="761">
                  <c:v>-0.19016</c:v>
                </c:pt>
                <c:pt idx="762">
                  <c:v>-0.19020999999999999</c:v>
                </c:pt>
                <c:pt idx="763">
                  <c:v>-0.19023999999999999</c:v>
                </c:pt>
                <c:pt idx="764">
                  <c:v>-0.19028</c:v>
                </c:pt>
                <c:pt idx="765">
                  <c:v>-0.19031999999999999</c:v>
                </c:pt>
                <c:pt idx="766">
                  <c:v>-0.19037000000000001</c:v>
                </c:pt>
                <c:pt idx="767">
                  <c:v>-0.19040000000000001</c:v>
                </c:pt>
                <c:pt idx="768">
                  <c:v>-0.19044</c:v>
                </c:pt>
                <c:pt idx="769">
                  <c:v>-0.19048000000000001</c:v>
                </c:pt>
                <c:pt idx="770">
                  <c:v>-0.19051999999999999</c:v>
                </c:pt>
                <c:pt idx="771">
                  <c:v>-0.19053999999999999</c:v>
                </c:pt>
                <c:pt idx="772">
                  <c:v>-0.19056999999999999</c:v>
                </c:pt>
                <c:pt idx="773">
                  <c:v>-0.19059999999999999</c:v>
                </c:pt>
                <c:pt idx="774">
                  <c:v>-0.19062999999999999</c:v>
                </c:pt>
                <c:pt idx="775">
                  <c:v>-0.19066</c:v>
                </c:pt>
                <c:pt idx="776">
                  <c:v>-0.19070000000000001</c:v>
                </c:pt>
                <c:pt idx="777">
                  <c:v>-0.19073000000000001</c:v>
                </c:pt>
                <c:pt idx="778">
                  <c:v>-0.19075</c:v>
                </c:pt>
                <c:pt idx="779">
                  <c:v>-0.19078999999999999</c:v>
                </c:pt>
                <c:pt idx="780">
                  <c:v>-0.19083</c:v>
                </c:pt>
                <c:pt idx="781">
                  <c:v>-0.19087000000000001</c:v>
                </c:pt>
                <c:pt idx="782">
                  <c:v>-0.19091</c:v>
                </c:pt>
                <c:pt idx="783">
                  <c:v>-0.19095000000000001</c:v>
                </c:pt>
                <c:pt idx="784">
                  <c:v>-0.191</c:v>
                </c:pt>
                <c:pt idx="785">
                  <c:v>-0.19103999999999999</c:v>
                </c:pt>
                <c:pt idx="786">
                  <c:v>-0.19109999999999999</c:v>
                </c:pt>
                <c:pt idx="787">
                  <c:v>-0.19114</c:v>
                </c:pt>
                <c:pt idx="788">
                  <c:v>-0.19117000000000001</c:v>
                </c:pt>
                <c:pt idx="789">
                  <c:v>-0.19120999999999999</c:v>
                </c:pt>
                <c:pt idx="790">
                  <c:v>-0.19125</c:v>
                </c:pt>
                <c:pt idx="791">
                  <c:v>-0.19131000000000001</c:v>
                </c:pt>
                <c:pt idx="792">
                  <c:v>-0.19136</c:v>
                </c:pt>
                <c:pt idx="793">
                  <c:v>-0.19139999999999999</c:v>
                </c:pt>
                <c:pt idx="794">
                  <c:v>-0.19145000000000001</c:v>
                </c:pt>
                <c:pt idx="795">
                  <c:v>-0.1915</c:v>
                </c:pt>
                <c:pt idx="796">
                  <c:v>-0.19156000000000001</c:v>
                </c:pt>
                <c:pt idx="797">
                  <c:v>-0.19161</c:v>
                </c:pt>
                <c:pt idx="798">
                  <c:v>-0.19169</c:v>
                </c:pt>
                <c:pt idx="799">
                  <c:v>-0.19173999999999999</c:v>
                </c:pt>
                <c:pt idx="800">
                  <c:v>-0.19181000000000001</c:v>
                </c:pt>
                <c:pt idx="801">
                  <c:v>-0.19187000000000001</c:v>
                </c:pt>
                <c:pt idx="802">
                  <c:v>-0.19194</c:v>
                </c:pt>
                <c:pt idx="803">
                  <c:v>-0.19198999999999999</c:v>
                </c:pt>
                <c:pt idx="804">
                  <c:v>-0.19206000000000001</c:v>
                </c:pt>
                <c:pt idx="805">
                  <c:v>-0.19212000000000001</c:v>
                </c:pt>
                <c:pt idx="806">
                  <c:v>-0.19217999999999999</c:v>
                </c:pt>
                <c:pt idx="807">
                  <c:v>-0.19225999999999999</c:v>
                </c:pt>
                <c:pt idx="808">
                  <c:v>-0.19231999999999999</c:v>
                </c:pt>
                <c:pt idx="809">
                  <c:v>-0.19237000000000001</c:v>
                </c:pt>
                <c:pt idx="810">
                  <c:v>-0.19245000000000001</c:v>
                </c:pt>
                <c:pt idx="811">
                  <c:v>-0.19252</c:v>
                </c:pt>
                <c:pt idx="812">
                  <c:v>-0.19259999999999999</c:v>
                </c:pt>
                <c:pt idx="813">
                  <c:v>-0.19267999999999999</c:v>
                </c:pt>
                <c:pt idx="814">
                  <c:v>-0.19277</c:v>
                </c:pt>
                <c:pt idx="815">
                  <c:v>-0.19283</c:v>
                </c:pt>
                <c:pt idx="816">
                  <c:v>-0.19291</c:v>
                </c:pt>
                <c:pt idx="817">
                  <c:v>-0.19300999999999999</c:v>
                </c:pt>
                <c:pt idx="818">
                  <c:v>-0.19308</c:v>
                </c:pt>
                <c:pt idx="819">
                  <c:v>-0.19314999999999999</c:v>
                </c:pt>
                <c:pt idx="820">
                  <c:v>-0.19323000000000001</c:v>
                </c:pt>
                <c:pt idx="821">
                  <c:v>-0.19331000000000001</c:v>
                </c:pt>
                <c:pt idx="822">
                  <c:v>-0.19336999999999999</c:v>
                </c:pt>
                <c:pt idx="823">
                  <c:v>-0.19345000000000001</c:v>
                </c:pt>
                <c:pt idx="824">
                  <c:v>-0.19353000000000001</c:v>
                </c:pt>
                <c:pt idx="825">
                  <c:v>-0.19361</c:v>
                </c:pt>
                <c:pt idx="826">
                  <c:v>-0.19369</c:v>
                </c:pt>
                <c:pt idx="827">
                  <c:v>-0.19375999999999999</c:v>
                </c:pt>
                <c:pt idx="828">
                  <c:v>-0.19384000000000001</c:v>
                </c:pt>
                <c:pt idx="829">
                  <c:v>-0.19391</c:v>
                </c:pt>
                <c:pt idx="830">
                  <c:v>-0.19400999999999999</c:v>
                </c:pt>
                <c:pt idx="831">
                  <c:v>-0.19406999999999999</c:v>
                </c:pt>
                <c:pt idx="832">
                  <c:v>-0.19414999999999999</c:v>
                </c:pt>
                <c:pt idx="833">
                  <c:v>-0.19423000000000001</c:v>
                </c:pt>
                <c:pt idx="834">
                  <c:v>-0.19431000000000001</c:v>
                </c:pt>
                <c:pt idx="835">
                  <c:v>-0.19438</c:v>
                </c:pt>
                <c:pt idx="836">
                  <c:v>-0.19444</c:v>
                </c:pt>
                <c:pt idx="837">
                  <c:v>-0.19450999999999999</c:v>
                </c:pt>
                <c:pt idx="838">
                  <c:v>-0.19456000000000001</c:v>
                </c:pt>
                <c:pt idx="839">
                  <c:v>-0.19463</c:v>
                </c:pt>
                <c:pt idx="840">
                  <c:v>-0.19469</c:v>
                </c:pt>
                <c:pt idx="841">
                  <c:v>-0.19474</c:v>
                </c:pt>
                <c:pt idx="842">
                  <c:v>-0.19481000000000001</c:v>
                </c:pt>
                <c:pt idx="843">
                  <c:v>-0.19486000000000001</c:v>
                </c:pt>
                <c:pt idx="844">
                  <c:v>-0.19492999999999999</c:v>
                </c:pt>
                <c:pt idx="845">
                  <c:v>-0.19500000000000001</c:v>
                </c:pt>
                <c:pt idx="846">
                  <c:v>-0.19506000000000001</c:v>
                </c:pt>
                <c:pt idx="847">
                  <c:v>-0.19511000000000001</c:v>
                </c:pt>
                <c:pt idx="848">
                  <c:v>-0.19517999999999999</c:v>
                </c:pt>
                <c:pt idx="849">
                  <c:v>-0.19525000000000001</c:v>
                </c:pt>
                <c:pt idx="850">
                  <c:v>-0.1953</c:v>
                </c:pt>
                <c:pt idx="851">
                  <c:v>-0.19535</c:v>
                </c:pt>
                <c:pt idx="852">
                  <c:v>-0.19539999999999999</c:v>
                </c:pt>
                <c:pt idx="853">
                  <c:v>-0.19545999999999999</c:v>
                </c:pt>
                <c:pt idx="854">
                  <c:v>-0.19550999999999999</c:v>
                </c:pt>
                <c:pt idx="855">
                  <c:v>-0.19556000000000001</c:v>
                </c:pt>
                <c:pt idx="856">
                  <c:v>-0.19561000000000001</c:v>
                </c:pt>
                <c:pt idx="857">
                  <c:v>-0.19564999999999999</c:v>
                </c:pt>
                <c:pt idx="858">
                  <c:v>-0.19571</c:v>
                </c:pt>
                <c:pt idx="859">
                  <c:v>-0.19575999999999999</c:v>
                </c:pt>
                <c:pt idx="860">
                  <c:v>-0.19581999999999999</c:v>
                </c:pt>
                <c:pt idx="861">
                  <c:v>-0.19588</c:v>
                </c:pt>
                <c:pt idx="862">
                  <c:v>-0.19596</c:v>
                </c:pt>
                <c:pt idx="863">
                  <c:v>-0.19600999999999999</c:v>
                </c:pt>
                <c:pt idx="864">
                  <c:v>-0.19608</c:v>
                </c:pt>
                <c:pt idx="865">
                  <c:v>-0.19614000000000001</c:v>
                </c:pt>
                <c:pt idx="866">
                  <c:v>-0.19619</c:v>
                </c:pt>
                <c:pt idx="867">
                  <c:v>-0.19625000000000001</c:v>
                </c:pt>
                <c:pt idx="868">
                  <c:v>-0.19631000000000001</c:v>
                </c:pt>
                <c:pt idx="869">
                  <c:v>-0.19636999999999999</c:v>
                </c:pt>
                <c:pt idx="870">
                  <c:v>-0.19642000000000001</c:v>
                </c:pt>
                <c:pt idx="871">
                  <c:v>-0.19647999999999999</c:v>
                </c:pt>
                <c:pt idx="872">
                  <c:v>-0.19653999999999999</c:v>
                </c:pt>
                <c:pt idx="873">
                  <c:v>-0.19658999999999999</c:v>
                </c:pt>
                <c:pt idx="874">
                  <c:v>-0.19664999999999999</c:v>
                </c:pt>
                <c:pt idx="875">
                  <c:v>-0.19672000000000001</c:v>
                </c:pt>
                <c:pt idx="876">
                  <c:v>-0.19678999999999999</c:v>
                </c:pt>
                <c:pt idx="877">
                  <c:v>-0.19685</c:v>
                </c:pt>
                <c:pt idx="878">
                  <c:v>-0.19692999999999999</c:v>
                </c:pt>
                <c:pt idx="879">
                  <c:v>-0.19700000000000001</c:v>
                </c:pt>
                <c:pt idx="880">
                  <c:v>-0.19708000000000001</c:v>
                </c:pt>
                <c:pt idx="881">
                  <c:v>-0.19714000000000001</c:v>
                </c:pt>
                <c:pt idx="882">
                  <c:v>-0.19721</c:v>
                </c:pt>
                <c:pt idx="883">
                  <c:v>-0.19727</c:v>
                </c:pt>
                <c:pt idx="884">
                  <c:v>-0.19733999999999999</c:v>
                </c:pt>
                <c:pt idx="885">
                  <c:v>-0.19741</c:v>
                </c:pt>
                <c:pt idx="886">
                  <c:v>-0.19746</c:v>
                </c:pt>
                <c:pt idx="887">
                  <c:v>-0.19753999999999999</c:v>
                </c:pt>
                <c:pt idx="888">
                  <c:v>-0.1976</c:v>
                </c:pt>
                <c:pt idx="889">
                  <c:v>-0.19766</c:v>
                </c:pt>
                <c:pt idx="890">
                  <c:v>-0.19774</c:v>
                </c:pt>
                <c:pt idx="891">
                  <c:v>-0.1978</c:v>
                </c:pt>
                <c:pt idx="892">
                  <c:v>-0.19786999999999999</c:v>
                </c:pt>
                <c:pt idx="893">
                  <c:v>-0.19794999999999999</c:v>
                </c:pt>
                <c:pt idx="894">
                  <c:v>-0.19802</c:v>
                </c:pt>
                <c:pt idx="895">
                  <c:v>-0.19808999999999999</c:v>
                </c:pt>
                <c:pt idx="896">
                  <c:v>-0.19817000000000001</c:v>
                </c:pt>
                <c:pt idx="897">
                  <c:v>-0.19824</c:v>
                </c:pt>
                <c:pt idx="898">
                  <c:v>-0.19830999999999999</c:v>
                </c:pt>
                <c:pt idx="899">
                  <c:v>-0.19836999999999999</c:v>
                </c:pt>
                <c:pt idx="900">
                  <c:v>-0.19843</c:v>
                </c:pt>
                <c:pt idx="901">
                  <c:v>-0.19850000000000001</c:v>
                </c:pt>
                <c:pt idx="902">
                  <c:v>-0.19855</c:v>
                </c:pt>
                <c:pt idx="903">
                  <c:v>-0.19861999999999999</c:v>
                </c:pt>
                <c:pt idx="904">
                  <c:v>-0.19868</c:v>
                </c:pt>
                <c:pt idx="905">
                  <c:v>-0.19874</c:v>
                </c:pt>
                <c:pt idx="906">
                  <c:v>-0.1988</c:v>
                </c:pt>
                <c:pt idx="907">
                  <c:v>-0.19885</c:v>
                </c:pt>
                <c:pt idx="908">
                  <c:v>-0.19892000000000001</c:v>
                </c:pt>
                <c:pt idx="909">
                  <c:v>-0.19899</c:v>
                </c:pt>
                <c:pt idx="910">
                  <c:v>-0.19907</c:v>
                </c:pt>
                <c:pt idx="911">
                  <c:v>-0.19911999999999999</c:v>
                </c:pt>
                <c:pt idx="912">
                  <c:v>-0.19918</c:v>
                </c:pt>
                <c:pt idx="913">
                  <c:v>-0.19925000000000001</c:v>
                </c:pt>
                <c:pt idx="914">
                  <c:v>-0.19932</c:v>
                </c:pt>
                <c:pt idx="915">
                  <c:v>-0.19936000000000001</c:v>
                </c:pt>
                <c:pt idx="916">
                  <c:v>-0.19941999999999999</c:v>
                </c:pt>
                <c:pt idx="917">
                  <c:v>-0.19946</c:v>
                </c:pt>
                <c:pt idx="918">
                  <c:v>-0.19950999999999999</c:v>
                </c:pt>
                <c:pt idx="919">
                  <c:v>-0.19957</c:v>
                </c:pt>
                <c:pt idx="920">
                  <c:v>-0.19963</c:v>
                </c:pt>
                <c:pt idx="921">
                  <c:v>-0.19966999999999999</c:v>
                </c:pt>
                <c:pt idx="922">
                  <c:v>-0.19974</c:v>
                </c:pt>
                <c:pt idx="923">
                  <c:v>-0.19979</c:v>
                </c:pt>
                <c:pt idx="924">
                  <c:v>-0.19983999999999999</c:v>
                </c:pt>
                <c:pt idx="925">
                  <c:v>-0.19991</c:v>
                </c:pt>
                <c:pt idx="926">
                  <c:v>-0.19999</c:v>
                </c:pt>
                <c:pt idx="927">
                  <c:v>-0.20004</c:v>
                </c:pt>
                <c:pt idx="928">
                  <c:v>-0.20011000000000001</c:v>
                </c:pt>
                <c:pt idx="929">
                  <c:v>-0.20016999999999999</c:v>
                </c:pt>
                <c:pt idx="930">
                  <c:v>-0.20024</c:v>
                </c:pt>
                <c:pt idx="931">
                  <c:v>-0.20029</c:v>
                </c:pt>
                <c:pt idx="932">
                  <c:v>-0.20036000000000001</c:v>
                </c:pt>
                <c:pt idx="933">
                  <c:v>-0.20041</c:v>
                </c:pt>
                <c:pt idx="934">
                  <c:v>-0.20046</c:v>
                </c:pt>
                <c:pt idx="935">
                  <c:v>-0.20053000000000001</c:v>
                </c:pt>
                <c:pt idx="936">
                  <c:v>-0.20058999999999999</c:v>
                </c:pt>
                <c:pt idx="937">
                  <c:v>-0.20065</c:v>
                </c:pt>
                <c:pt idx="938">
                  <c:v>-0.20071</c:v>
                </c:pt>
                <c:pt idx="939">
                  <c:v>-0.20077999999999999</c:v>
                </c:pt>
                <c:pt idx="940">
                  <c:v>-0.20083999999999999</c:v>
                </c:pt>
                <c:pt idx="941">
                  <c:v>-0.20091999999999999</c:v>
                </c:pt>
                <c:pt idx="942">
                  <c:v>-0.20100000000000001</c:v>
                </c:pt>
                <c:pt idx="943">
                  <c:v>-0.20107</c:v>
                </c:pt>
                <c:pt idx="944">
                  <c:v>-0.20115</c:v>
                </c:pt>
                <c:pt idx="945">
                  <c:v>-0.20122999999999999</c:v>
                </c:pt>
                <c:pt idx="946">
                  <c:v>-0.20130000000000001</c:v>
                </c:pt>
                <c:pt idx="947">
                  <c:v>-0.20136999999999999</c:v>
                </c:pt>
                <c:pt idx="948">
                  <c:v>-0.20144000000000001</c:v>
                </c:pt>
                <c:pt idx="949">
                  <c:v>-0.20150000000000001</c:v>
                </c:pt>
                <c:pt idx="950">
                  <c:v>-0.20157</c:v>
                </c:pt>
                <c:pt idx="951">
                  <c:v>-0.20165</c:v>
                </c:pt>
                <c:pt idx="952">
                  <c:v>-0.20171</c:v>
                </c:pt>
                <c:pt idx="953">
                  <c:v>-0.20177999999999999</c:v>
                </c:pt>
                <c:pt idx="954">
                  <c:v>-0.20186000000000001</c:v>
                </c:pt>
                <c:pt idx="955">
                  <c:v>-0.20191999999999999</c:v>
                </c:pt>
                <c:pt idx="956">
                  <c:v>-0.20200000000000001</c:v>
                </c:pt>
                <c:pt idx="957">
                  <c:v>-0.20208000000000001</c:v>
                </c:pt>
                <c:pt idx="958">
                  <c:v>-0.20216999999999999</c:v>
                </c:pt>
                <c:pt idx="959">
                  <c:v>-0.20225000000000001</c:v>
                </c:pt>
                <c:pt idx="960">
                  <c:v>-0.20233000000000001</c:v>
                </c:pt>
                <c:pt idx="961">
                  <c:v>-0.20241000000000001</c:v>
                </c:pt>
                <c:pt idx="962">
                  <c:v>-0.20249</c:v>
                </c:pt>
                <c:pt idx="963">
                  <c:v>-0.20255999999999999</c:v>
                </c:pt>
                <c:pt idx="964">
                  <c:v>-0.20263999999999999</c:v>
                </c:pt>
                <c:pt idx="965">
                  <c:v>-0.20269999999999999</c:v>
                </c:pt>
                <c:pt idx="966">
                  <c:v>-0.20277000000000001</c:v>
                </c:pt>
                <c:pt idx="967">
                  <c:v>-0.20285</c:v>
                </c:pt>
                <c:pt idx="968">
                  <c:v>-0.20291000000000001</c:v>
                </c:pt>
                <c:pt idx="969">
                  <c:v>-0.20297999999999999</c:v>
                </c:pt>
                <c:pt idx="970">
                  <c:v>-0.20305999999999999</c:v>
                </c:pt>
                <c:pt idx="971">
                  <c:v>-0.20311999999999999</c:v>
                </c:pt>
                <c:pt idx="972">
                  <c:v>-0.20319999999999999</c:v>
                </c:pt>
                <c:pt idx="973">
                  <c:v>-0.20327999999999999</c:v>
                </c:pt>
                <c:pt idx="974">
                  <c:v>-0.20337</c:v>
                </c:pt>
                <c:pt idx="975">
                  <c:v>-0.20344000000000001</c:v>
                </c:pt>
                <c:pt idx="976">
                  <c:v>-0.20352000000000001</c:v>
                </c:pt>
                <c:pt idx="977">
                  <c:v>-0.2036</c:v>
                </c:pt>
                <c:pt idx="978">
                  <c:v>-0.20368</c:v>
                </c:pt>
                <c:pt idx="979">
                  <c:v>-0.20372999999999999</c:v>
                </c:pt>
                <c:pt idx="980">
                  <c:v>-0.20380999999999999</c:v>
                </c:pt>
                <c:pt idx="981">
                  <c:v>-0.20386000000000001</c:v>
                </c:pt>
                <c:pt idx="982">
                  <c:v>-0.20393</c:v>
                </c:pt>
                <c:pt idx="983">
                  <c:v>-0.20399</c:v>
                </c:pt>
                <c:pt idx="984">
                  <c:v>-0.20405999999999999</c:v>
                </c:pt>
                <c:pt idx="985">
                  <c:v>-0.20412</c:v>
                </c:pt>
                <c:pt idx="986">
                  <c:v>-0.20419000000000001</c:v>
                </c:pt>
                <c:pt idx="987">
                  <c:v>-0.20426</c:v>
                </c:pt>
                <c:pt idx="988">
                  <c:v>-0.20432</c:v>
                </c:pt>
                <c:pt idx="989">
                  <c:v>-0.20438999999999999</c:v>
                </c:pt>
                <c:pt idx="990">
                  <c:v>-0.20447000000000001</c:v>
                </c:pt>
                <c:pt idx="991">
                  <c:v>-0.20452999999999999</c:v>
                </c:pt>
                <c:pt idx="992">
                  <c:v>-0.2046</c:v>
                </c:pt>
                <c:pt idx="993">
                  <c:v>-0.20466000000000001</c:v>
                </c:pt>
                <c:pt idx="994">
                  <c:v>-0.20473</c:v>
                </c:pt>
                <c:pt idx="995">
                  <c:v>-0.20477999999999999</c:v>
                </c:pt>
                <c:pt idx="996">
                  <c:v>-0.20485</c:v>
                </c:pt>
                <c:pt idx="997">
                  <c:v>-0.2049</c:v>
                </c:pt>
                <c:pt idx="998">
                  <c:v>-0.20494999999999999</c:v>
                </c:pt>
                <c:pt idx="999">
                  <c:v>-0.20501</c:v>
                </c:pt>
                <c:pt idx="1000">
                  <c:v>-0.20507</c:v>
                </c:pt>
                <c:pt idx="1001">
                  <c:v>-0.20513000000000001</c:v>
                </c:pt>
                <c:pt idx="1002">
                  <c:v>-0.20518</c:v>
                </c:pt>
                <c:pt idx="1003">
                  <c:v>-0.20524000000000001</c:v>
                </c:pt>
                <c:pt idx="1004">
                  <c:v>-0.20530000000000001</c:v>
                </c:pt>
                <c:pt idx="1005">
                  <c:v>-0.20535999999999999</c:v>
                </c:pt>
                <c:pt idx="1006">
                  <c:v>-0.20543</c:v>
                </c:pt>
                <c:pt idx="1007">
                  <c:v>-0.20549000000000001</c:v>
                </c:pt>
                <c:pt idx="1008">
                  <c:v>-0.20555000000000001</c:v>
                </c:pt>
                <c:pt idx="1009">
                  <c:v>-0.20560999999999999</c:v>
                </c:pt>
                <c:pt idx="1010">
                  <c:v>-0.20568</c:v>
                </c:pt>
                <c:pt idx="1011">
                  <c:v>-0.20573</c:v>
                </c:pt>
                <c:pt idx="1012">
                  <c:v>-0.20577999999999999</c:v>
                </c:pt>
                <c:pt idx="1013">
                  <c:v>-0.20584</c:v>
                </c:pt>
                <c:pt idx="1014">
                  <c:v>-0.20588999999999999</c:v>
                </c:pt>
                <c:pt idx="1015">
                  <c:v>-0.20596</c:v>
                </c:pt>
                <c:pt idx="1016">
                  <c:v>-0.20601</c:v>
                </c:pt>
                <c:pt idx="1017">
                  <c:v>-0.20605999999999999</c:v>
                </c:pt>
                <c:pt idx="1018">
                  <c:v>-0.20613000000000001</c:v>
                </c:pt>
                <c:pt idx="1019">
                  <c:v>-0.20618</c:v>
                </c:pt>
                <c:pt idx="1020">
                  <c:v>-0.20624000000000001</c:v>
                </c:pt>
                <c:pt idx="1021">
                  <c:v>-0.20630999999999999</c:v>
                </c:pt>
                <c:pt idx="1022">
                  <c:v>-0.20638999999999999</c:v>
                </c:pt>
                <c:pt idx="1023">
                  <c:v>-0.20644000000000001</c:v>
                </c:pt>
                <c:pt idx="1024">
                  <c:v>-0.20652000000000001</c:v>
                </c:pt>
                <c:pt idx="1025">
                  <c:v>-0.20659</c:v>
                </c:pt>
                <c:pt idx="1026">
                  <c:v>-0.20665</c:v>
                </c:pt>
                <c:pt idx="1027">
                  <c:v>-0.20671</c:v>
                </c:pt>
                <c:pt idx="1028">
                  <c:v>-0.20677000000000001</c:v>
                </c:pt>
                <c:pt idx="1029">
                  <c:v>-0.20682</c:v>
                </c:pt>
                <c:pt idx="1030">
                  <c:v>-0.20688000000000001</c:v>
                </c:pt>
                <c:pt idx="1031">
                  <c:v>-0.20694000000000001</c:v>
                </c:pt>
                <c:pt idx="1032">
                  <c:v>-0.20699999999999999</c:v>
                </c:pt>
                <c:pt idx="1033">
                  <c:v>-0.20705000000000001</c:v>
                </c:pt>
                <c:pt idx="1034">
                  <c:v>-0.20710999999999999</c:v>
                </c:pt>
                <c:pt idx="1035">
                  <c:v>-0.20716999999999999</c:v>
                </c:pt>
                <c:pt idx="1036">
                  <c:v>-0.20723</c:v>
                </c:pt>
                <c:pt idx="1037">
                  <c:v>-0.20730000000000001</c:v>
                </c:pt>
                <c:pt idx="1038">
                  <c:v>-0.20735999999999999</c:v>
                </c:pt>
                <c:pt idx="1039">
                  <c:v>-0.20741999999999999</c:v>
                </c:pt>
                <c:pt idx="1040">
                  <c:v>-0.20748</c:v>
                </c:pt>
                <c:pt idx="1041">
                  <c:v>-0.20755000000000001</c:v>
                </c:pt>
                <c:pt idx="1042">
                  <c:v>-0.20760000000000001</c:v>
                </c:pt>
                <c:pt idx="1043">
                  <c:v>-0.20763999999999999</c:v>
                </c:pt>
                <c:pt idx="1044">
                  <c:v>-0.20769000000000001</c:v>
                </c:pt>
                <c:pt idx="1045">
                  <c:v>-0.20774999999999999</c:v>
                </c:pt>
                <c:pt idx="1046">
                  <c:v>-0.20779</c:v>
                </c:pt>
                <c:pt idx="1047">
                  <c:v>-0.20784</c:v>
                </c:pt>
                <c:pt idx="1048">
                  <c:v>-0.20788000000000001</c:v>
                </c:pt>
                <c:pt idx="1049">
                  <c:v>-0.20791999999999999</c:v>
                </c:pt>
                <c:pt idx="1050">
                  <c:v>-0.20796999999999999</c:v>
                </c:pt>
                <c:pt idx="1051">
                  <c:v>-0.20801</c:v>
                </c:pt>
                <c:pt idx="1052">
                  <c:v>-0.20805000000000001</c:v>
                </c:pt>
                <c:pt idx="1053">
                  <c:v>-0.20810000000000001</c:v>
                </c:pt>
                <c:pt idx="1054">
                  <c:v>-0.20816000000000001</c:v>
                </c:pt>
                <c:pt idx="1055">
                  <c:v>-0.20818999999999999</c:v>
                </c:pt>
                <c:pt idx="1056">
                  <c:v>-0.20823</c:v>
                </c:pt>
                <c:pt idx="1057">
                  <c:v>-0.20827000000000001</c:v>
                </c:pt>
                <c:pt idx="1058">
                  <c:v>-0.20831</c:v>
                </c:pt>
                <c:pt idx="1059">
                  <c:v>-0.20834</c:v>
                </c:pt>
                <c:pt idx="1060">
                  <c:v>-0.20838000000000001</c:v>
                </c:pt>
                <c:pt idx="1061">
                  <c:v>-0.20841000000000001</c:v>
                </c:pt>
                <c:pt idx="1062">
                  <c:v>-0.20843</c:v>
                </c:pt>
                <c:pt idx="1063">
                  <c:v>-0.20846000000000001</c:v>
                </c:pt>
                <c:pt idx="1064">
                  <c:v>-0.20849999999999999</c:v>
                </c:pt>
                <c:pt idx="1065">
                  <c:v>-0.20852000000000001</c:v>
                </c:pt>
                <c:pt idx="1066">
                  <c:v>-0.20855000000000001</c:v>
                </c:pt>
                <c:pt idx="1067">
                  <c:v>-0.20857999999999999</c:v>
                </c:pt>
                <c:pt idx="1068">
                  <c:v>-0.20862</c:v>
                </c:pt>
                <c:pt idx="1069">
                  <c:v>-0.20863999999999999</c:v>
                </c:pt>
                <c:pt idx="1070">
                  <c:v>-0.2087</c:v>
                </c:pt>
                <c:pt idx="1071">
                  <c:v>-0.20871999999999999</c:v>
                </c:pt>
                <c:pt idx="1072">
                  <c:v>-0.20876</c:v>
                </c:pt>
                <c:pt idx="1073">
                  <c:v>-0.20879</c:v>
                </c:pt>
                <c:pt idx="1074">
                  <c:v>-0.20882999999999999</c:v>
                </c:pt>
                <c:pt idx="1075">
                  <c:v>-0.20885000000000001</c:v>
                </c:pt>
                <c:pt idx="1076">
                  <c:v>-0.20888000000000001</c:v>
                </c:pt>
                <c:pt idx="1077">
                  <c:v>-0.20891000000000001</c:v>
                </c:pt>
                <c:pt idx="1078">
                  <c:v>-0.20893</c:v>
                </c:pt>
                <c:pt idx="1079">
                  <c:v>-0.20896000000000001</c:v>
                </c:pt>
                <c:pt idx="1080">
                  <c:v>-0.20899999999999999</c:v>
                </c:pt>
                <c:pt idx="1081">
                  <c:v>-0.20902000000000001</c:v>
                </c:pt>
                <c:pt idx="1082">
                  <c:v>-0.20906</c:v>
                </c:pt>
                <c:pt idx="1083">
                  <c:v>-0.20910000000000001</c:v>
                </c:pt>
                <c:pt idx="1084">
                  <c:v>-0.20913999999999999</c:v>
                </c:pt>
                <c:pt idx="1085">
                  <c:v>-0.20918</c:v>
                </c:pt>
              </c:numCache>
            </c:numRef>
          </c:yVal>
          <c:smooth val="1"/>
        </c:ser>
        <c:dLbls>
          <c:showLegendKey val="0"/>
          <c:showVal val="0"/>
          <c:showCatName val="0"/>
          <c:showSerName val="0"/>
          <c:showPercent val="0"/>
          <c:showBubbleSize val="0"/>
        </c:dLbls>
        <c:axId val="178294064"/>
        <c:axId val="178294624"/>
      </c:scatterChart>
      <c:valAx>
        <c:axId val="178294064"/>
        <c:scaling>
          <c:orientation val="minMax"/>
        </c:scaling>
        <c:delete val="0"/>
        <c:axPos val="b"/>
        <c:title>
          <c:tx>
            <c:rich>
              <a:bodyPr/>
              <a:lstStyle/>
              <a:p>
                <a:pPr>
                  <a:defRPr/>
                </a:pPr>
                <a:r>
                  <a:rPr lang="en-US"/>
                  <a:t>t(ns)</a:t>
                </a:r>
              </a:p>
            </c:rich>
          </c:tx>
          <c:layout/>
          <c:overlay val="0"/>
        </c:title>
        <c:numFmt formatCode="#,##0" sourceLinked="0"/>
        <c:majorTickMark val="out"/>
        <c:minorTickMark val="none"/>
        <c:tickLblPos val="nextTo"/>
        <c:crossAx val="178294624"/>
        <c:crosses val="autoZero"/>
        <c:crossBetween val="midCat"/>
      </c:valAx>
      <c:valAx>
        <c:axId val="178294624"/>
        <c:scaling>
          <c:orientation val="minMax"/>
        </c:scaling>
        <c:delete val="0"/>
        <c:axPos val="l"/>
        <c:majorGridlines/>
        <c:title>
          <c:tx>
            <c:rich>
              <a:bodyPr rot="-5400000" vert="horz"/>
              <a:lstStyle/>
              <a:p>
                <a:pPr>
                  <a:defRPr/>
                </a:pPr>
                <a:r>
                  <a:rPr lang="en-US"/>
                  <a:t>V(V)</a:t>
                </a:r>
              </a:p>
            </c:rich>
          </c:tx>
          <c:layout/>
          <c:overlay val="0"/>
        </c:title>
        <c:numFmt formatCode="#,##0.0" sourceLinked="0"/>
        <c:majorTickMark val="out"/>
        <c:minorTickMark val="none"/>
        <c:tickLblPos val="nextTo"/>
        <c:crossAx val="178294064"/>
        <c:crosses val="autoZero"/>
        <c:crossBetween val="midCat"/>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0.125</cdr:x>
      <cdr:y>0.79861</cdr:y>
    </cdr:from>
    <cdr:to>
      <cdr:x>0.50833</cdr:x>
      <cdr:y>0.94444</cdr:y>
    </cdr:to>
    <cdr:sp macro="" textlink="">
      <cdr:nvSpPr>
        <cdr:cNvPr id="2" name="TextBox 1"/>
        <cdr:cNvSpPr txBox="1"/>
      </cdr:nvSpPr>
      <cdr:spPr>
        <a:xfrm xmlns:a="http://schemas.openxmlformats.org/drawingml/2006/main">
          <a:off x="571500" y="2190750"/>
          <a:ext cx="1752600"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Rin = 54.8ohm</a:t>
          </a:r>
        </a:p>
      </cdr:txBody>
    </cdr:sp>
  </cdr:relSizeAnchor>
  <cdr:relSizeAnchor xmlns:cdr="http://schemas.openxmlformats.org/drawingml/2006/chartDrawing">
    <cdr:from>
      <cdr:x>0.63224</cdr:x>
      <cdr:y>0.07292</cdr:y>
    </cdr:from>
    <cdr:to>
      <cdr:x>0.9682</cdr:x>
      <cdr:y>0.92361</cdr:y>
    </cdr:to>
    <cdr:sp macro="" textlink="">
      <cdr:nvSpPr>
        <cdr:cNvPr id="3" name="TextBox 2"/>
        <cdr:cNvSpPr txBox="1"/>
      </cdr:nvSpPr>
      <cdr:spPr>
        <a:xfrm xmlns:a="http://schemas.openxmlformats.org/drawingml/2006/main">
          <a:off x="3848101" y="200025"/>
          <a:ext cx="2044812" cy="2333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R = 1089 </a:t>
          </a:r>
          <a:r>
            <a:rPr lang="en-US" sz="1100" dirty="0">
              <a:latin typeface="GreekC" panose="00000400000000000000" pitchFamily="2" charset="0"/>
              <a:cs typeface="GreekC" panose="00000400000000000000" pitchFamily="2" charset="0"/>
            </a:rPr>
            <a:t>W</a:t>
          </a:r>
          <a:endParaRPr lang="en-US" sz="1100" dirty="0"/>
        </a:p>
        <a:p xmlns:a="http://schemas.openxmlformats.org/drawingml/2006/main">
          <a:r>
            <a:rPr lang="en-US" sz="1100" dirty="0"/>
            <a:t>V1 = -24.7mV</a:t>
          </a:r>
        </a:p>
        <a:p xmlns:a="http://schemas.openxmlformats.org/drawingml/2006/main">
          <a:r>
            <a:rPr lang="en-US" sz="1100" dirty="0"/>
            <a:t>V2</a:t>
          </a:r>
          <a:r>
            <a:rPr lang="en-US" sz="1100" baseline="0" dirty="0"/>
            <a:t> = -1.18mV</a:t>
          </a:r>
        </a:p>
        <a:p xmlns:a="http://schemas.openxmlformats.org/drawingml/2006/main">
          <a:r>
            <a:rPr lang="en-US" sz="1100" baseline="0" dirty="0"/>
            <a:t>Ratio = V2/V1 = 0.0479</a:t>
          </a:r>
        </a:p>
        <a:p xmlns:a="http://schemas.openxmlformats.org/drawingml/2006/main">
          <a:r>
            <a:rPr lang="en-US" sz="1400" baseline="0" dirty="0" err="1">
              <a:solidFill>
                <a:srgbClr val="FF0000"/>
              </a:solidFill>
            </a:rPr>
            <a:t>R</a:t>
          </a:r>
          <a:r>
            <a:rPr lang="en-US" sz="1000" baseline="0" dirty="0" err="1">
              <a:solidFill>
                <a:srgbClr val="FF0000"/>
              </a:solidFill>
            </a:rPr>
            <a:t>in</a:t>
          </a:r>
          <a:r>
            <a:rPr lang="en-US" sz="1400" baseline="0" dirty="0">
              <a:solidFill>
                <a:srgbClr val="FF0000"/>
              </a:solidFill>
            </a:rPr>
            <a:t> = R* Ratio/(1-Ratio) </a:t>
          </a:r>
          <a:endParaRPr lang="en-US" sz="1400" baseline="0" dirty="0" smtClean="0">
            <a:solidFill>
              <a:srgbClr val="FF0000"/>
            </a:solidFill>
          </a:endParaRPr>
        </a:p>
        <a:p xmlns:a="http://schemas.openxmlformats.org/drawingml/2006/main">
          <a:r>
            <a:rPr lang="en-US" sz="1400" dirty="0">
              <a:solidFill>
                <a:srgbClr val="FF0000"/>
              </a:solidFill>
            </a:rPr>
            <a:t> </a:t>
          </a:r>
          <a:r>
            <a:rPr lang="en-US" sz="1400" dirty="0" smtClean="0">
              <a:solidFill>
                <a:srgbClr val="FF0000"/>
              </a:solidFill>
            </a:rPr>
            <a:t>      </a:t>
          </a:r>
          <a:r>
            <a:rPr lang="en-US" sz="1400" baseline="0" dirty="0" smtClean="0">
              <a:solidFill>
                <a:srgbClr val="FF0000"/>
              </a:solidFill>
            </a:rPr>
            <a:t>= </a:t>
          </a:r>
          <a:r>
            <a:rPr lang="en-US" sz="1400" baseline="0" dirty="0">
              <a:solidFill>
                <a:srgbClr val="FF0000"/>
              </a:solidFill>
            </a:rPr>
            <a:t>54.8 </a:t>
          </a:r>
          <a:r>
            <a:rPr lang="en-US" sz="1400" baseline="0" dirty="0">
              <a:solidFill>
                <a:srgbClr val="FF0000"/>
              </a:solidFill>
              <a:latin typeface="GreekC" panose="00000400000000000000" pitchFamily="2" charset="0"/>
              <a:cs typeface="GreekC" panose="00000400000000000000" pitchFamily="2" charset="0"/>
            </a:rPr>
            <a:t>W</a:t>
          </a:r>
          <a:endParaRPr lang="en-US" sz="1400" baseline="0" dirty="0">
            <a:solidFill>
              <a:srgbClr val="FF0000"/>
            </a:solidFill>
          </a:endParaRP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0.73237</cdr:x>
      <cdr:y>0.22049</cdr:y>
    </cdr:from>
    <cdr:to>
      <cdr:x>0.98619</cdr:x>
      <cdr:y>0.96354</cdr:y>
    </cdr:to>
    <cdr:sp macro="" textlink="">
      <cdr:nvSpPr>
        <cdr:cNvPr id="2" name="TextBox 1"/>
        <cdr:cNvSpPr txBox="1"/>
      </cdr:nvSpPr>
      <cdr:spPr>
        <a:xfrm xmlns:a="http://schemas.openxmlformats.org/drawingml/2006/main">
          <a:off x="4042515" y="604838"/>
          <a:ext cx="1401023" cy="2038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V1max  = 0.286V</a:t>
          </a:r>
        </a:p>
        <a:p xmlns:a="http://schemas.openxmlformats.org/drawingml/2006/main">
          <a:r>
            <a:rPr lang="en-US" sz="1100"/>
            <a:t>V2max = 0.0134V</a:t>
          </a:r>
        </a:p>
        <a:p xmlns:a="http://schemas.openxmlformats.org/drawingml/2006/main">
          <a:r>
            <a:rPr lang="en-US" sz="1100"/>
            <a:t>Rat = V2/V1=0.0469</a:t>
          </a:r>
        </a:p>
        <a:p xmlns:a="http://schemas.openxmlformats.org/drawingml/2006/main">
          <a:r>
            <a:rPr lang="en-US" sz="1100"/>
            <a:t>Rin = R*Rat/(1-Rat)  </a:t>
          </a:r>
          <a:r>
            <a:rPr lang="en-US" sz="1100" baseline="0"/>
            <a:t>                 </a:t>
          </a:r>
          <a:r>
            <a:rPr lang="en-US" sz="1100"/>
            <a:t>= 53.5</a:t>
          </a:r>
          <a:r>
            <a:rPr lang="en-US" sz="1100">
              <a:latin typeface="GreekC" panose="00000400000000000000" pitchFamily="2" charset="0"/>
              <a:cs typeface="GreekC" panose="00000400000000000000" pitchFamily="2" charset="0"/>
            </a:rPr>
            <a:t>W</a:t>
          </a:r>
        </a:p>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0.65782</cdr:x>
      <cdr:y>0.25521</cdr:y>
    </cdr:from>
    <cdr:to>
      <cdr:x>0.98353</cdr:x>
      <cdr:y>0.9566</cdr:y>
    </cdr:to>
    <cdr:sp macro="" textlink="">
      <cdr:nvSpPr>
        <cdr:cNvPr id="2" name="TextBox 1"/>
        <cdr:cNvSpPr txBox="1"/>
      </cdr:nvSpPr>
      <cdr:spPr>
        <a:xfrm xmlns:a="http://schemas.openxmlformats.org/drawingml/2006/main">
          <a:off x="3424238" y="700088"/>
          <a:ext cx="1695451" cy="1924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V1max = 0.237V</a:t>
          </a:r>
        </a:p>
        <a:p xmlns:a="http://schemas.openxmlformats.org/drawingml/2006/main">
          <a:r>
            <a:rPr lang="en-US" sz="1100"/>
            <a:t>V2max = 0.0162V</a:t>
          </a:r>
        </a:p>
        <a:p xmlns:a="http://schemas.openxmlformats.org/drawingml/2006/main">
          <a:r>
            <a:rPr lang="en-US" sz="1100"/>
            <a:t>Rat = V2max/V1max</a:t>
          </a:r>
        </a:p>
        <a:p xmlns:a="http://schemas.openxmlformats.org/drawingml/2006/main">
          <a:r>
            <a:rPr lang="en-US" sz="1100"/>
            <a:t>Rin = 1089*Rat/(1-Rat)</a:t>
          </a:r>
        </a:p>
        <a:p xmlns:a="http://schemas.openxmlformats.org/drawingml/2006/main">
          <a:r>
            <a:rPr lang="en-US" sz="1100" baseline="0"/>
            <a:t>      =79.6</a:t>
          </a:r>
          <a:r>
            <a:rPr lang="en-US" sz="1100" baseline="0">
              <a:latin typeface="GreekC" panose="00000400000000000000" pitchFamily="2" charset="0"/>
              <a:cs typeface="GreekC" panose="00000400000000000000" pitchFamily="2" charset="0"/>
            </a:rPr>
            <a:t>W</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2A5A1-F2DB-46CC-9E70-1AAAD780CB4D}" type="datetimeFigureOut">
              <a:rPr lang="en-US" smtClean="0"/>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517C3-F99A-4DC7-80C8-9D5F604DF126}" type="slidenum">
              <a:rPr lang="en-US" smtClean="0"/>
              <a:t>‹#›</a:t>
            </a:fld>
            <a:endParaRPr lang="en-US"/>
          </a:p>
        </p:txBody>
      </p:sp>
    </p:spTree>
    <p:extLst>
      <p:ext uri="{BB962C8B-B14F-4D97-AF65-F5344CB8AC3E}">
        <p14:creationId xmlns:p14="http://schemas.microsoft.com/office/powerpoint/2010/main" val="2179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517C3-F99A-4DC7-80C8-9D5F604DF126}" type="slidenum">
              <a:rPr lang="en-US" smtClean="0"/>
              <a:t>2</a:t>
            </a:fld>
            <a:endParaRPr lang="en-US"/>
          </a:p>
        </p:txBody>
      </p:sp>
    </p:spTree>
    <p:extLst>
      <p:ext uri="{BB962C8B-B14F-4D97-AF65-F5344CB8AC3E}">
        <p14:creationId xmlns:p14="http://schemas.microsoft.com/office/powerpoint/2010/main" val="230268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a:bodyPr>
          <a:lstStyle/>
          <a:p>
            <a:r>
              <a:rPr lang="en-US" sz="2400" dirty="0" smtClean="0">
                <a:latin typeface="Comic Sans MS" pitchFamily="66" charset="0"/>
              </a:rPr>
              <a:t>Amplifier Input Impedance Test</a:t>
            </a: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(10/14/2014)</a:t>
            </a:r>
            <a:endParaRPr lang="en-US" dirty="0">
              <a:latin typeface="Comic Sans MS" pitchFamily="66" charset="0"/>
            </a:endParaRPr>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1975" y="381000"/>
            <a:ext cx="7791450" cy="461665"/>
          </a:xfrm>
          <a:prstGeom prst="rect">
            <a:avLst/>
          </a:prstGeom>
          <a:noFill/>
        </p:spPr>
        <p:txBody>
          <a:bodyPr wrap="square" rtlCol="0">
            <a:spAutoFit/>
          </a:bodyPr>
          <a:lstStyle/>
          <a:p>
            <a:pPr algn="ctr"/>
            <a:r>
              <a:rPr lang="en-US" sz="2400" dirty="0" smtClean="0">
                <a:latin typeface="Comic Sans MS" pitchFamily="66" charset="0"/>
              </a:rPr>
              <a:t>Implication of this conclusion</a:t>
            </a:r>
            <a:endParaRPr lang="en-US" sz="2400" dirty="0">
              <a:latin typeface="Comic Sans MS" pitchFamily="66" charset="0"/>
            </a:endParaRPr>
          </a:p>
        </p:txBody>
      </p:sp>
      <p:sp>
        <p:nvSpPr>
          <p:cNvPr id="8" name="TextBox 7"/>
          <p:cNvSpPr txBox="1"/>
          <p:nvPr/>
        </p:nvSpPr>
        <p:spPr>
          <a:xfrm>
            <a:off x="685800" y="1143000"/>
            <a:ext cx="7772400" cy="2585323"/>
          </a:xfrm>
          <a:prstGeom prst="rect">
            <a:avLst/>
          </a:prstGeom>
          <a:noFill/>
        </p:spPr>
        <p:txBody>
          <a:bodyPr wrap="square" rtlCol="0">
            <a:spAutoFit/>
          </a:bodyPr>
          <a:lstStyle/>
          <a:p>
            <a:r>
              <a:rPr lang="en-US" dirty="0" smtClean="0">
                <a:latin typeface="Comic Sans MS" panose="030F0702030302020204" pitchFamily="66" charset="0"/>
              </a:rPr>
              <a:t>To match 0.6 ~ 0.8ns leading edge of the APD signal, as already mentioned in my previous report, the amplifier’s bandwidth needs to be </a:t>
            </a:r>
          </a:p>
          <a:p>
            <a:r>
              <a:rPr lang="en-US" dirty="0">
                <a:latin typeface="Comic Sans MS" panose="030F0702030302020204" pitchFamily="66" charset="0"/>
              </a:rPr>
              <a:t>	</a:t>
            </a:r>
            <a:r>
              <a:rPr lang="en-US" dirty="0" smtClean="0">
                <a:latin typeface="Comic Sans MS" panose="030F0702030302020204" pitchFamily="66" charset="0"/>
              </a:rPr>
              <a:t>	Bandwidth ~ 0.35/0.7ns = 500MHz. </a:t>
            </a:r>
          </a:p>
          <a:p>
            <a:r>
              <a:rPr lang="en-US" dirty="0" smtClean="0">
                <a:latin typeface="Comic Sans MS" panose="030F0702030302020204" pitchFamily="66" charset="0"/>
              </a:rPr>
              <a:t>Higher bandwidth brings no advantage, only increases high frequency noise. The scope high resolution mode gives us better time resolution in data analysis with constant fraction algorithm.  </a:t>
            </a:r>
          </a:p>
          <a:p>
            <a:r>
              <a:rPr lang="en-US" dirty="0" smtClean="0">
                <a:latin typeface="Comic Sans MS" panose="030F0702030302020204" pitchFamily="66" charset="0"/>
              </a:rPr>
              <a:t>The standard 50</a:t>
            </a:r>
            <a:r>
              <a:rPr lang="en-US" dirty="0" smtClean="0">
                <a:latin typeface="GreekC" panose="00000400000000000000" pitchFamily="2" charset="0"/>
                <a:cs typeface="GreekC" panose="00000400000000000000" pitchFamily="2" charset="0"/>
              </a:rPr>
              <a:t>W </a:t>
            </a:r>
            <a:r>
              <a:rPr lang="en-US" dirty="0" smtClean="0">
                <a:latin typeface="Comic Sans MS" panose="030F0702030302020204" pitchFamily="66" charset="0"/>
                <a:cs typeface="GreekC" panose="00000400000000000000" pitchFamily="2" charset="0"/>
              </a:rPr>
              <a:t>input impedance can avoid the reflection with 50</a:t>
            </a:r>
            <a:r>
              <a:rPr lang="en-US" dirty="0" smtClean="0">
                <a:latin typeface="GreekC" panose="00000400000000000000" pitchFamily="2" charset="0"/>
                <a:cs typeface="GreekC" panose="00000400000000000000" pitchFamily="2" charset="0"/>
              </a:rPr>
              <a:t>W</a:t>
            </a:r>
            <a:r>
              <a:rPr lang="en-US" dirty="0" smtClean="0">
                <a:latin typeface="Comic Sans MS" panose="030F0702030302020204" pitchFamily="66" charset="0"/>
                <a:cs typeface="GreekC" panose="00000400000000000000" pitchFamily="2" charset="0"/>
              </a:rPr>
              <a:t> cable. The commercial amplifiers we have tested have their input impedance around 50</a:t>
            </a:r>
            <a:r>
              <a:rPr lang="en-US" dirty="0" smtClean="0">
                <a:latin typeface="GreekC" panose="00000400000000000000" pitchFamily="2" charset="0"/>
                <a:cs typeface="GreekC" panose="00000400000000000000" pitchFamily="2" charset="0"/>
              </a:rPr>
              <a:t>W</a:t>
            </a:r>
            <a:r>
              <a:rPr lang="en-US" dirty="0" smtClean="0">
                <a:latin typeface="Comic Sans MS" panose="030F0702030302020204" pitchFamily="66" charset="0"/>
                <a:cs typeface="GreekC" panose="00000400000000000000" pitchFamily="2"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364343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Setup for testing input impedance of amplifier</a:t>
            </a:r>
            <a:endParaRPr lang="en-US" sz="2400" dirty="0">
              <a:latin typeface="Comic Sans MS" pitchFamily="66" charset="0"/>
            </a:endParaRPr>
          </a:p>
        </p:txBody>
      </p:sp>
      <p:sp>
        <p:nvSpPr>
          <p:cNvPr id="25" name="TextBox 24"/>
          <p:cNvSpPr txBox="1"/>
          <p:nvPr/>
        </p:nvSpPr>
        <p:spPr>
          <a:xfrm>
            <a:off x="928577" y="1017181"/>
            <a:ext cx="7529623" cy="707886"/>
          </a:xfrm>
          <a:prstGeom prst="rect">
            <a:avLst/>
          </a:prstGeom>
          <a:noFill/>
        </p:spPr>
        <p:txBody>
          <a:bodyPr wrap="square" rtlCol="0">
            <a:spAutoFit/>
          </a:bodyPr>
          <a:lstStyle/>
          <a:p>
            <a:r>
              <a:rPr lang="en-US" sz="2000" dirty="0" smtClean="0">
                <a:latin typeface="Comic Sans MS" panose="030F0702030302020204" pitchFamily="66" charset="0"/>
              </a:rPr>
              <a:t>Based on Mitch’s suggestion we tested the input impedance of WENTEQ 5008 amplifier.</a:t>
            </a:r>
            <a:endParaRPr lang="en-US" sz="2000" dirty="0">
              <a:latin typeface="Comic Sans MS" panose="030F0702030302020204" pitchFamily="66" charset="0"/>
            </a:endParaRPr>
          </a:p>
        </p:txBody>
      </p:sp>
      <p:pic>
        <p:nvPicPr>
          <p:cNvPr id="1026" name="Picture 2" descr="C:\Users\LU\Fast Timing\report\Photos\10082014\2014-10-08 11-30-04.0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1828800"/>
            <a:ext cx="4902200" cy="3702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3810000"/>
            <a:ext cx="3048000" cy="1477328"/>
          </a:xfrm>
          <a:prstGeom prst="rect">
            <a:avLst/>
          </a:prstGeom>
          <a:noFill/>
        </p:spPr>
        <p:txBody>
          <a:bodyPr wrap="square" rtlCol="0">
            <a:spAutoFit/>
          </a:bodyPr>
          <a:lstStyle/>
          <a:p>
            <a:r>
              <a:rPr lang="en-US" dirty="0" smtClean="0">
                <a:latin typeface="Comic Sans MS" panose="030F0702030302020204" pitchFamily="66" charset="0"/>
              </a:rPr>
              <a:t>Amplifier</a:t>
            </a:r>
          </a:p>
          <a:p>
            <a:r>
              <a:rPr lang="en-US" dirty="0" smtClean="0">
                <a:latin typeface="Comic Sans MS" panose="030F0702030302020204" pitchFamily="66" charset="0"/>
              </a:rPr>
              <a:t>R</a:t>
            </a:r>
          </a:p>
          <a:p>
            <a:r>
              <a:rPr lang="en-US" dirty="0" smtClean="0">
                <a:latin typeface="Comic Sans MS" panose="030F0702030302020204" pitchFamily="66" charset="0"/>
              </a:rPr>
              <a:t>Attenuator(30dB)</a:t>
            </a:r>
          </a:p>
          <a:p>
            <a:r>
              <a:rPr lang="en-US" dirty="0" smtClean="0">
                <a:latin typeface="Comic Sans MS" panose="030F0702030302020204" pitchFamily="66" charset="0"/>
              </a:rPr>
              <a:t>Cable from HP </a:t>
            </a:r>
            <a:r>
              <a:rPr lang="en-US" dirty="0" err="1" smtClean="0">
                <a:latin typeface="Comic Sans MS" panose="030F0702030302020204" pitchFamily="66" charset="0"/>
              </a:rPr>
              <a:t>pulser</a:t>
            </a:r>
            <a:endParaRPr lang="en-US" dirty="0" smtClean="0">
              <a:latin typeface="Comic Sans MS" panose="030F0702030302020204" pitchFamily="66" charset="0"/>
            </a:endParaRPr>
          </a:p>
          <a:p>
            <a:r>
              <a:rPr lang="en-US" dirty="0" smtClean="0">
                <a:latin typeface="Comic Sans MS" panose="030F0702030302020204" pitchFamily="66" charset="0"/>
              </a:rPr>
              <a:t>Scope probe(1M</a:t>
            </a:r>
            <a:r>
              <a:rPr lang="en-US" b="1" dirty="0" smtClean="0">
                <a:latin typeface="GreekC" panose="00000400000000000000" pitchFamily="2" charset="0"/>
                <a:cs typeface="GreekC" panose="00000400000000000000" pitchFamily="2" charset="0"/>
              </a:rPr>
              <a:t>W,</a:t>
            </a:r>
            <a:r>
              <a:rPr lang="en-US" dirty="0" smtClean="0">
                <a:latin typeface="Comic Sans MS" panose="030F0702030302020204" pitchFamily="66" charset="0"/>
                <a:cs typeface="GreekC" panose="00000400000000000000" pitchFamily="2" charset="0"/>
              </a:rPr>
              <a:t>10:1</a:t>
            </a:r>
            <a:r>
              <a:rPr lang="en-US" b="1" dirty="0" smtClean="0">
                <a:latin typeface="GreekC" panose="00000400000000000000" pitchFamily="2" charset="0"/>
                <a:cs typeface="GreekC" panose="00000400000000000000" pitchFamily="2" charset="0"/>
              </a:rPr>
              <a:t>)</a:t>
            </a:r>
            <a:endParaRPr lang="en-US" b="1" dirty="0">
              <a:latin typeface="GreekC" panose="00000400000000000000" pitchFamily="2" charset="0"/>
              <a:cs typeface="GreekC" panose="00000400000000000000" pitchFamily="2" charset="0"/>
            </a:endParaRPr>
          </a:p>
        </p:txBody>
      </p:sp>
      <p:cxnSp>
        <p:nvCxnSpPr>
          <p:cNvPr id="10" name="Straight Arrow Connector 9"/>
          <p:cNvCxnSpPr/>
          <p:nvPr/>
        </p:nvCxnSpPr>
        <p:spPr>
          <a:xfrm flipH="1" flipV="1">
            <a:off x="3581400" y="3352800"/>
            <a:ext cx="25908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495800" y="3680025"/>
            <a:ext cx="1600200" cy="587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733800" y="3810000"/>
            <a:ext cx="2362200" cy="7386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667000" y="4548663"/>
            <a:ext cx="3429000" cy="2935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2286000" y="3276600"/>
            <a:ext cx="3810000" cy="18285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774" y="1771650"/>
            <a:ext cx="3375025" cy="174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066800" y="5638800"/>
            <a:ext cx="7772400" cy="646331"/>
          </a:xfrm>
          <a:prstGeom prst="rect">
            <a:avLst/>
          </a:prstGeom>
          <a:noFill/>
        </p:spPr>
        <p:txBody>
          <a:bodyPr wrap="square" rtlCol="0">
            <a:spAutoFit/>
          </a:bodyPr>
          <a:lstStyle/>
          <a:p>
            <a:r>
              <a:rPr lang="en-US" dirty="0" smtClean="0">
                <a:latin typeface="Comic Sans MS" panose="030F0702030302020204" pitchFamily="66" charset="0"/>
              </a:rPr>
              <a:t>Use scope average mode to eliminate the noise, the measured waveforms at #1 and #2 are in next slide. </a:t>
            </a:r>
            <a:endParaRPr lang="en-US" dirty="0">
              <a:latin typeface="Comic Sans MS" panose="030F0702030302020204" pitchFamily="66" charset="0"/>
            </a:endParaRPr>
          </a:p>
        </p:txBody>
      </p:sp>
    </p:spTree>
    <p:extLst>
      <p:ext uri="{BB962C8B-B14F-4D97-AF65-F5344CB8AC3E}">
        <p14:creationId xmlns:p14="http://schemas.microsoft.com/office/powerpoint/2010/main" val="66477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81000"/>
            <a:ext cx="7562850" cy="461665"/>
          </a:xfrm>
          <a:prstGeom prst="rect">
            <a:avLst/>
          </a:prstGeom>
          <a:noFill/>
        </p:spPr>
        <p:txBody>
          <a:bodyPr wrap="square" rtlCol="0">
            <a:spAutoFit/>
          </a:bodyPr>
          <a:lstStyle/>
          <a:p>
            <a:pPr algn="ctr"/>
            <a:r>
              <a:rPr lang="en-US" sz="2400" dirty="0" smtClean="0">
                <a:latin typeface="Comic Sans MS" pitchFamily="66" charset="0"/>
              </a:rPr>
              <a:t>Input impedance</a:t>
            </a:r>
            <a:endParaRPr lang="en-US" sz="2400" dirty="0">
              <a:latin typeface="Comic Sans MS"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1103605990"/>
              </p:ext>
            </p:extLst>
          </p:nvPr>
        </p:nvGraphicFramePr>
        <p:xfrm>
          <a:off x="2752725" y="1371600"/>
          <a:ext cx="6086475"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1371600"/>
            <a:ext cx="314986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8100" y="1371600"/>
            <a:ext cx="74295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3124200"/>
            <a:ext cx="2209800" cy="369332"/>
          </a:xfrm>
          <a:prstGeom prst="rect">
            <a:avLst/>
          </a:prstGeom>
          <a:noFill/>
        </p:spPr>
        <p:txBody>
          <a:bodyPr wrap="square" rtlCol="0">
            <a:spAutoFit/>
          </a:bodyPr>
          <a:lstStyle/>
          <a:p>
            <a:r>
              <a:rPr lang="en-US" dirty="0" smtClean="0">
                <a:latin typeface="Comic Sans MS" panose="030F0702030302020204" pitchFamily="66" charset="0"/>
              </a:rPr>
              <a:t>HP Pulse generator</a:t>
            </a:r>
            <a:endParaRPr lang="en-US" dirty="0">
              <a:latin typeface="Comic Sans MS" panose="030F0702030302020204" pitchFamily="66" charset="0"/>
            </a:endParaRPr>
          </a:p>
        </p:txBody>
      </p:sp>
      <p:sp>
        <p:nvSpPr>
          <p:cNvPr id="10" name="TextBox 9"/>
          <p:cNvSpPr txBox="1"/>
          <p:nvPr/>
        </p:nvSpPr>
        <p:spPr>
          <a:xfrm>
            <a:off x="895350" y="4343400"/>
            <a:ext cx="7410449" cy="1754326"/>
          </a:xfrm>
          <a:prstGeom prst="rect">
            <a:avLst/>
          </a:prstGeom>
          <a:noFill/>
        </p:spPr>
        <p:txBody>
          <a:bodyPr wrap="square" rtlCol="0">
            <a:spAutoFit/>
          </a:bodyPr>
          <a:lstStyle/>
          <a:p>
            <a:r>
              <a:rPr lang="en-US" dirty="0" smtClean="0">
                <a:latin typeface="Comic Sans MS" panose="030F0702030302020204" pitchFamily="66" charset="0"/>
              </a:rPr>
              <a:t>The tested input impedance of </a:t>
            </a:r>
            <a:r>
              <a:rPr lang="en-US" dirty="0" err="1" smtClean="0">
                <a:latin typeface="Comic Sans MS" panose="030F0702030302020204" pitchFamily="66" charset="0"/>
              </a:rPr>
              <a:t>Wenteq</a:t>
            </a:r>
            <a:r>
              <a:rPr lang="en-US" dirty="0" smtClean="0">
                <a:latin typeface="Comic Sans MS" panose="030F0702030302020204" pitchFamily="66" charset="0"/>
              </a:rPr>
              <a:t> 5008 is 54.8</a:t>
            </a:r>
            <a:r>
              <a:rPr lang="en-US" b="1" dirty="0" smtClean="0">
                <a:latin typeface="GreekC" panose="00000400000000000000" pitchFamily="2" charset="0"/>
                <a:cs typeface="GreekC" panose="00000400000000000000" pitchFamily="2" charset="0"/>
              </a:rPr>
              <a:t>W</a:t>
            </a:r>
            <a:r>
              <a:rPr lang="en-US" dirty="0" smtClean="0">
                <a:latin typeface="GreekC" panose="00000400000000000000" pitchFamily="2" charset="0"/>
                <a:cs typeface="GreekC" panose="00000400000000000000" pitchFamily="2" charset="0"/>
              </a:rPr>
              <a:t>.</a:t>
            </a:r>
          </a:p>
          <a:p>
            <a:r>
              <a:rPr lang="en-US" dirty="0" smtClean="0">
                <a:latin typeface="GreekC" panose="00000400000000000000" pitchFamily="2" charset="0"/>
                <a:cs typeface="GreekC" panose="00000400000000000000" pitchFamily="2" charset="0"/>
              </a:rPr>
              <a:t> </a:t>
            </a:r>
            <a:endParaRPr lang="en-US" dirty="0" smtClean="0">
              <a:latin typeface="Comic Sans MS" panose="030F0702030302020204" pitchFamily="66" charset="0"/>
            </a:endParaRPr>
          </a:p>
          <a:p>
            <a:r>
              <a:rPr lang="en-US" dirty="0" smtClean="0">
                <a:latin typeface="Comic Sans MS" panose="030F0702030302020204" pitchFamily="66" charset="0"/>
              </a:rPr>
              <a:t>The amplifier’s output Vamp = 292.34mV, </a:t>
            </a:r>
          </a:p>
          <a:p>
            <a:r>
              <a:rPr lang="en-US" dirty="0" err="1" smtClean="0">
                <a:latin typeface="Comic Sans MS" panose="030F0702030302020204" pitchFamily="66" charset="0"/>
              </a:rPr>
              <a:t>Wenteq</a:t>
            </a:r>
            <a:r>
              <a:rPr lang="en-US" dirty="0" smtClean="0">
                <a:latin typeface="Comic Sans MS" panose="030F0702030302020204" pitchFamily="66" charset="0"/>
              </a:rPr>
              <a:t> 5008 amplifier Gain = Vamp/V2 = 292.34/1.18 = 247.8 = 47.9dB. Manufacturer specs: Gain ~ 47 – 53, our measured value is in this range. </a:t>
            </a:r>
            <a:endParaRPr lang="en-US" dirty="0">
              <a:latin typeface="Comic Sans MS" panose="030F0702030302020204" pitchFamily="66" charset="0"/>
            </a:endParaRPr>
          </a:p>
        </p:txBody>
      </p:sp>
      <p:sp>
        <p:nvSpPr>
          <p:cNvPr id="11" name="TextBox 10"/>
          <p:cNvSpPr txBox="1"/>
          <p:nvPr/>
        </p:nvSpPr>
        <p:spPr>
          <a:xfrm>
            <a:off x="6629400" y="2895600"/>
            <a:ext cx="2057400" cy="923330"/>
          </a:xfrm>
          <a:prstGeom prst="rect">
            <a:avLst/>
          </a:prstGeom>
          <a:noFill/>
        </p:spPr>
        <p:txBody>
          <a:bodyPr wrap="square" rtlCol="0">
            <a:spAutoFit/>
          </a:bodyPr>
          <a:lstStyle/>
          <a:p>
            <a:r>
              <a:rPr lang="en-US" dirty="0" smtClean="0">
                <a:latin typeface="Comic Sans MS" panose="030F0702030302020204" pitchFamily="66" charset="0"/>
              </a:rPr>
              <a:t>Scope is in high resolution mode: 12bits. </a:t>
            </a:r>
            <a:endParaRPr lang="en-US" dirty="0">
              <a:latin typeface="Comic Sans MS" panose="030F0702030302020204" pitchFamily="66" charset="0"/>
            </a:endParaRPr>
          </a:p>
        </p:txBody>
      </p:sp>
    </p:spTree>
    <p:extLst>
      <p:ext uri="{BB962C8B-B14F-4D97-AF65-F5344CB8AC3E}">
        <p14:creationId xmlns:p14="http://schemas.microsoft.com/office/powerpoint/2010/main" val="95792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81000"/>
            <a:ext cx="7562850" cy="461665"/>
          </a:xfrm>
          <a:prstGeom prst="rect">
            <a:avLst/>
          </a:prstGeom>
          <a:noFill/>
        </p:spPr>
        <p:txBody>
          <a:bodyPr wrap="square" rtlCol="0">
            <a:spAutoFit/>
          </a:bodyPr>
          <a:lstStyle/>
          <a:p>
            <a:pPr algn="ctr"/>
            <a:r>
              <a:rPr lang="en-US" sz="2400" dirty="0" smtClean="0">
                <a:latin typeface="Comic Sans MS" pitchFamily="66" charset="0"/>
              </a:rPr>
              <a:t>Input impedance (cont’d)</a:t>
            </a:r>
            <a:endParaRPr lang="en-US" sz="2400"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371600"/>
            <a:ext cx="314986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8100" y="1371600"/>
            <a:ext cx="74295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21292" y="1219200"/>
            <a:ext cx="5336908" cy="1477328"/>
          </a:xfrm>
          <a:prstGeom prst="rect">
            <a:avLst/>
          </a:prstGeom>
          <a:noFill/>
        </p:spPr>
        <p:txBody>
          <a:bodyPr wrap="square" rtlCol="0">
            <a:spAutoFit/>
          </a:bodyPr>
          <a:lstStyle/>
          <a:p>
            <a:r>
              <a:rPr lang="en-US" dirty="0" smtClean="0">
                <a:latin typeface="Comic Sans MS" panose="030F0702030302020204" pitchFamily="66" charset="0"/>
              </a:rPr>
              <a:t>We notice that the test signal polarity used is opposite to the real APD signal, which should be positive pulse. We reversed the test pulse polarity, redo the test: </a:t>
            </a:r>
            <a:r>
              <a:rPr lang="en-US" dirty="0" err="1" smtClean="0">
                <a:latin typeface="Comic Sans MS" panose="030F0702030302020204" pitchFamily="66" charset="0"/>
              </a:rPr>
              <a:t>Rin</a:t>
            </a:r>
            <a:r>
              <a:rPr lang="en-US" dirty="0" smtClean="0">
                <a:latin typeface="Comic Sans MS" panose="030F0702030302020204" pitchFamily="66" charset="0"/>
              </a:rPr>
              <a:t> = 53.5</a:t>
            </a:r>
            <a:r>
              <a:rPr lang="en-US" dirty="0" smtClean="0">
                <a:latin typeface="GreekC" panose="00000400000000000000" pitchFamily="2" charset="0"/>
                <a:cs typeface="GreekC" panose="00000400000000000000" pitchFamily="2" charset="0"/>
              </a:rPr>
              <a:t>W</a:t>
            </a:r>
            <a:r>
              <a:rPr lang="en-US" dirty="0" smtClean="0">
                <a:latin typeface="Comic Sans MS" panose="030F0702030302020204" pitchFamily="66" charset="0"/>
                <a:cs typeface="GreekC" panose="00000400000000000000" pitchFamily="2" charset="0"/>
              </a:rPr>
              <a:t>, the result is same. </a:t>
            </a:r>
            <a:r>
              <a:rPr lang="en-US" dirty="0" smtClean="0">
                <a:latin typeface="GreekC" panose="00000400000000000000" pitchFamily="2" charset="0"/>
                <a:cs typeface="GreekC" panose="00000400000000000000" pitchFamily="2" charset="0"/>
              </a:rPr>
              <a:t> </a:t>
            </a:r>
            <a:endParaRPr lang="en-US" dirty="0">
              <a:latin typeface="Comic Sans MS" panose="030F0702030302020204" pitchFamily="66" charset="0"/>
            </a:endParaRPr>
          </a:p>
        </p:txBody>
      </p:sp>
      <p:graphicFrame>
        <p:nvGraphicFramePr>
          <p:cNvPr id="12" name="Chart 11"/>
          <p:cNvGraphicFramePr>
            <a:graphicFrameLocks/>
          </p:cNvGraphicFramePr>
          <p:nvPr>
            <p:extLst>
              <p:ext uri="{D42A27DB-BD31-4B8C-83A1-F6EECF244321}">
                <p14:modId xmlns:p14="http://schemas.microsoft.com/office/powerpoint/2010/main" val="3354990984"/>
              </p:ext>
            </p:extLst>
          </p:nvPr>
        </p:nvGraphicFramePr>
        <p:xfrm>
          <a:off x="2193131" y="2934586"/>
          <a:ext cx="551973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400800" y="4495800"/>
            <a:ext cx="2057400" cy="923330"/>
          </a:xfrm>
          <a:prstGeom prst="rect">
            <a:avLst/>
          </a:prstGeom>
          <a:noFill/>
        </p:spPr>
        <p:txBody>
          <a:bodyPr wrap="square" rtlCol="0">
            <a:spAutoFit/>
          </a:bodyPr>
          <a:lstStyle/>
          <a:p>
            <a:r>
              <a:rPr lang="en-US" dirty="0" smtClean="0">
                <a:latin typeface="Comic Sans MS" panose="030F0702030302020204" pitchFamily="66" charset="0"/>
              </a:rPr>
              <a:t>Scope is in normal resolution mode.</a:t>
            </a:r>
            <a:endParaRPr lang="en-US" dirty="0">
              <a:latin typeface="Comic Sans MS" panose="030F0702030302020204" pitchFamily="66" charset="0"/>
            </a:endParaRPr>
          </a:p>
        </p:txBody>
      </p:sp>
    </p:spTree>
    <p:extLst>
      <p:ext uri="{BB962C8B-B14F-4D97-AF65-F5344CB8AC3E}">
        <p14:creationId xmlns:p14="http://schemas.microsoft.com/office/powerpoint/2010/main" val="308462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81000"/>
            <a:ext cx="7562850" cy="461665"/>
          </a:xfrm>
          <a:prstGeom prst="rect">
            <a:avLst/>
          </a:prstGeom>
          <a:noFill/>
        </p:spPr>
        <p:txBody>
          <a:bodyPr wrap="square" rtlCol="0">
            <a:spAutoFit/>
          </a:bodyPr>
          <a:lstStyle/>
          <a:p>
            <a:pPr algn="ctr"/>
            <a:r>
              <a:rPr lang="en-US" sz="2400" dirty="0" smtClean="0">
                <a:latin typeface="Comic Sans MS" pitchFamily="66" charset="0"/>
              </a:rPr>
              <a:t>Input impedance of Mini-circuits ZX60(2ns pulse)</a:t>
            </a:r>
            <a:endParaRPr lang="en-US" sz="2400"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371600"/>
            <a:ext cx="314986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8100" y="1371600"/>
            <a:ext cx="74295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21292" y="1219200"/>
            <a:ext cx="5336908" cy="646331"/>
          </a:xfrm>
          <a:prstGeom prst="rect">
            <a:avLst/>
          </a:prstGeom>
          <a:noFill/>
        </p:spPr>
        <p:txBody>
          <a:bodyPr wrap="square" rtlCol="0">
            <a:spAutoFit/>
          </a:bodyPr>
          <a:lstStyle/>
          <a:p>
            <a:r>
              <a:rPr lang="en-US" dirty="0" smtClean="0">
                <a:latin typeface="Comic Sans MS" panose="030F0702030302020204" pitchFamily="66" charset="0"/>
              </a:rPr>
              <a:t>Test Mini-circuits ZX60 amplifier: </a:t>
            </a:r>
          </a:p>
          <a:p>
            <a:r>
              <a:rPr lang="en-US" dirty="0" smtClean="0">
                <a:latin typeface="Comic Sans MS" panose="030F0702030302020204" pitchFamily="66" charset="0"/>
              </a:rPr>
              <a:t>Pulse width = 2ns,           </a:t>
            </a:r>
            <a:r>
              <a:rPr lang="en-US" dirty="0" err="1" smtClean="0">
                <a:latin typeface="Comic Sans MS" panose="030F0702030302020204" pitchFamily="66" charset="0"/>
              </a:rPr>
              <a:t>Rin</a:t>
            </a:r>
            <a:r>
              <a:rPr lang="en-US" dirty="0" smtClean="0">
                <a:latin typeface="Comic Sans MS" panose="030F0702030302020204" pitchFamily="66" charset="0"/>
              </a:rPr>
              <a:t> = 79.6</a:t>
            </a:r>
            <a:r>
              <a:rPr lang="en-US" dirty="0" smtClean="0">
                <a:latin typeface="GreekC" panose="00000400000000000000" pitchFamily="2" charset="0"/>
                <a:cs typeface="GreekC" panose="00000400000000000000" pitchFamily="2" charset="0"/>
              </a:rPr>
              <a:t>W. </a:t>
            </a:r>
            <a:endParaRPr lang="en-US" dirty="0">
              <a:latin typeface="Comic Sans MS" panose="030F0702030302020204" pitchFamily="66" charset="0"/>
            </a:endParaRPr>
          </a:p>
        </p:txBody>
      </p:sp>
      <p:sp>
        <p:nvSpPr>
          <p:cNvPr id="11" name="TextBox 10"/>
          <p:cNvSpPr txBox="1"/>
          <p:nvPr/>
        </p:nvSpPr>
        <p:spPr>
          <a:xfrm>
            <a:off x="6400800" y="4495800"/>
            <a:ext cx="2057400" cy="923330"/>
          </a:xfrm>
          <a:prstGeom prst="rect">
            <a:avLst/>
          </a:prstGeom>
          <a:noFill/>
        </p:spPr>
        <p:txBody>
          <a:bodyPr wrap="square" rtlCol="0">
            <a:spAutoFit/>
          </a:bodyPr>
          <a:lstStyle/>
          <a:p>
            <a:r>
              <a:rPr lang="en-US" dirty="0" smtClean="0">
                <a:latin typeface="Comic Sans MS" panose="030F0702030302020204" pitchFamily="66" charset="0"/>
              </a:rPr>
              <a:t>Scope is in normal resolution mode.</a:t>
            </a:r>
            <a:endParaRPr lang="en-US" dirty="0">
              <a:latin typeface="Comic Sans MS" panose="030F0702030302020204" pitchFamily="66" charset="0"/>
            </a:endParaRPr>
          </a:p>
        </p:txBody>
      </p:sp>
      <p:graphicFrame>
        <p:nvGraphicFramePr>
          <p:cNvPr id="13" name="Chart 12"/>
          <p:cNvGraphicFramePr>
            <a:graphicFrameLocks/>
          </p:cNvGraphicFramePr>
          <p:nvPr>
            <p:extLst>
              <p:ext uri="{D42A27DB-BD31-4B8C-83A1-F6EECF244321}">
                <p14:modId xmlns:p14="http://schemas.microsoft.com/office/powerpoint/2010/main" val="3401438220"/>
              </p:ext>
            </p:extLst>
          </p:nvPr>
        </p:nvGraphicFramePr>
        <p:xfrm>
          <a:off x="3187039" y="1865531"/>
          <a:ext cx="520541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Arrow 13"/>
          <p:cNvSpPr/>
          <p:nvPr/>
        </p:nvSpPr>
        <p:spPr>
          <a:xfrm>
            <a:off x="5105400" y="1630521"/>
            <a:ext cx="609600" cy="807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66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81000"/>
            <a:ext cx="7562850" cy="461665"/>
          </a:xfrm>
          <a:prstGeom prst="rect">
            <a:avLst/>
          </a:prstGeom>
          <a:noFill/>
        </p:spPr>
        <p:txBody>
          <a:bodyPr wrap="square" rtlCol="0">
            <a:spAutoFit/>
          </a:bodyPr>
          <a:lstStyle/>
          <a:p>
            <a:pPr algn="ctr"/>
            <a:r>
              <a:rPr lang="en-US" sz="2400" dirty="0" smtClean="0">
                <a:latin typeface="Comic Sans MS" pitchFamily="66" charset="0"/>
              </a:rPr>
              <a:t>Input impedance of Mini-circuits ZX60(1</a:t>
            </a:r>
            <a:r>
              <a:rPr lang="en-US" sz="2400" dirty="0">
                <a:latin typeface="GreekC" panose="00000400000000000000" pitchFamily="2" charset="0"/>
                <a:cs typeface="GreekC" panose="00000400000000000000" pitchFamily="2" charset="0"/>
              </a:rPr>
              <a:t>m</a:t>
            </a:r>
            <a:r>
              <a:rPr lang="en-US" sz="2400" dirty="0" smtClean="0">
                <a:latin typeface="Comic Sans MS" pitchFamily="66" charset="0"/>
              </a:rPr>
              <a:t>s pulse)</a:t>
            </a:r>
            <a:endParaRPr lang="en-US" sz="2400"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371600"/>
            <a:ext cx="314986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038600" y="1981200"/>
            <a:ext cx="371475"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21292" y="1219200"/>
            <a:ext cx="5336908" cy="646331"/>
          </a:xfrm>
          <a:prstGeom prst="rect">
            <a:avLst/>
          </a:prstGeom>
          <a:noFill/>
        </p:spPr>
        <p:txBody>
          <a:bodyPr wrap="square" rtlCol="0">
            <a:spAutoFit/>
          </a:bodyPr>
          <a:lstStyle/>
          <a:p>
            <a:r>
              <a:rPr lang="en-US" dirty="0" smtClean="0">
                <a:latin typeface="Comic Sans MS" panose="030F0702030302020204" pitchFamily="66" charset="0"/>
              </a:rPr>
              <a:t>Test Mini-circuits ZX60 amplifier: </a:t>
            </a:r>
          </a:p>
          <a:p>
            <a:r>
              <a:rPr lang="en-US" dirty="0" smtClean="0">
                <a:latin typeface="Comic Sans MS" panose="030F0702030302020204" pitchFamily="66" charset="0"/>
              </a:rPr>
              <a:t>Pulse width = </a:t>
            </a:r>
            <a:r>
              <a:rPr lang="en-US" dirty="0" smtClean="0">
                <a:latin typeface="Comic Sans MS" panose="030F0702030302020204" pitchFamily="66" charset="0"/>
                <a:cs typeface="GreekC" panose="00000400000000000000" pitchFamily="2" charset="0"/>
              </a:rPr>
              <a:t>1</a:t>
            </a:r>
            <a:r>
              <a:rPr lang="en-US" dirty="0" smtClean="0">
                <a:latin typeface="GreekC" panose="00000400000000000000" pitchFamily="2" charset="0"/>
                <a:cs typeface="GreekC" panose="00000400000000000000" pitchFamily="2" charset="0"/>
              </a:rPr>
              <a:t>m</a:t>
            </a:r>
            <a:r>
              <a:rPr lang="en-US" dirty="0" smtClean="0">
                <a:latin typeface="Comic Sans MS" panose="030F0702030302020204" pitchFamily="66" charset="0"/>
                <a:cs typeface="GreekC" panose="00000400000000000000" pitchFamily="2" charset="0"/>
              </a:rPr>
              <a:t>s. </a:t>
            </a:r>
            <a:endParaRPr lang="en-US" dirty="0">
              <a:latin typeface="Comic Sans MS" panose="030F0702030302020204"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2427256594"/>
              </p:ext>
            </p:extLst>
          </p:nvPr>
        </p:nvGraphicFramePr>
        <p:xfrm>
          <a:off x="3276600" y="1848598"/>
          <a:ext cx="3733800" cy="1961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637137801"/>
              </p:ext>
            </p:extLst>
          </p:nvPr>
        </p:nvGraphicFramePr>
        <p:xfrm>
          <a:off x="3200400" y="4038600"/>
          <a:ext cx="38862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9" name="Down Arrow 8"/>
          <p:cNvSpPr/>
          <p:nvPr/>
        </p:nvSpPr>
        <p:spPr>
          <a:xfrm>
            <a:off x="4114800" y="36576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29000" y="4038600"/>
            <a:ext cx="2360746"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067" y="4449128"/>
            <a:ext cx="2667000" cy="178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28600" y="2971800"/>
            <a:ext cx="2743200" cy="1477328"/>
          </a:xfrm>
          <a:prstGeom prst="rect">
            <a:avLst/>
          </a:prstGeom>
          <a:noFill/>
        </p:spPr>
        <p:txBody>
          <a:bodyPr wrap="square" rtlCol="0">
            <a:spAutoFit/>
          </a:bodyPr>
          <a:lstStyle/>
          <a:p>
            <a:r>
              <a:rPr lang="en-US" dirty="0" smtClean="0">
                <a:latin typeface="Comic Sans MS" panose="030F0702030302020204" pitchFamily="66" charset="0"/>
              </a:rPr>
              <a:t>ZX60 gain curve is not flat from DC to 3GHz, so its output pulse for 1us pulse is not so simple. </a:t>
            </a:r>
            <a:endParaRPr lang="en-US" dirty="0">
              <a:latin typeface="Comic Sans MS" panose="030F0702030302020204" pitchFamily="66" charset="0"/>
            </a:endParaRPr>
          </a:p>
        </p:txBody>
      </p:sp>
    </p:spTree>
    <p:extLst>
      <p:ext uri="{BB962C8B-B14F-4D97-AF65-F5344CB8AC3E}">
        <p14:creationId xmlns:p14="http://schemas.microsoft.com/office/powerpoint/2010/main" val="134104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1975" y="381000"/>
            <a:ext cx="7791450" cy="461665"/>
          </a:xfrm>
          <a:prstGeom prst="rect">
            <a:avLst/>
          </a:prstGeom>
          <a:noFill/>
        </p:spPr>
        <p:txBody>
          <a:bodyPr wrap="square" rtlCol="0">
            <a:spAutoFit/>
          </a:bodyPr>
          <a:lstStyle/>
          <a:p>
            <a:pPr algn="ctr"/>
            <a:r>
              <a:rPr lang="en-US" sz="2400" dirty="0" smtClean="0">
                <a:latin typeface="Comic Sans MS" pitchFamily="66" charset="0"/>
              </a:rPr>
              <a:t>Remaining mystery of fast leading edge of APD signal</a:t>
            </a:r>
            <a:endParaRPr lang="en-US" sz="2400" dirty="0">
              <a:latin typeface="Comic Sans MS" pitchFamily="66" charset="0"/>
            </a:endParaRPr>
          </a:p>
        </p:txBody>
      </p:sp>
      <p:sp>
        <p:nvSpPr>
          <p:cNvPr id="8" name="TextBox 7"/>
          <p:cNvSpPr txBox="1"/>
          <p:nvPr/>
        </p:nvSpPr>
        <p:spPr>
          <a:xfrm>
            <a:off x="685800" y="1143000"/>
            <a:ext cx="7772400" cy="1754326"/>
          </a:xfrm>
          <a:prstGeom prst="rect">
            <a:avLst/>
          </a:prstGeom>
          <a:noFill/>
        </p:spPr>
        <p:txBody>
          <a:bodyPr wrap="square" rtlCol="0">
            <a:spAutoFit/>
          </a:bodyPr>
          <a:lstStyle/>
          <a:p>
            <a:r>
              <a:rPr lang="en-US" dirty="0" smtClean="0">
                <a:latin typeface="Comic Sans MS" panose="030F0702030302020204" pitchFamily="66" charset="0"/>
              </a:rPr>
              <a:t>If the input impedance of these tested amplifiers is around 50 ~ 70</a:t>
            </a:r>
            <a:r>
              <a:rPr lang="en-US" dirty="0" smtClean="0">
                <a:latin typeface="GreekC" panose="00000400000000000000" pitchFamily="2" charset="0"/>
                <a:cs typeface="GreekC" panose="00000400000000000000" pitchFamily="2" charset="0"/>
              </a:rPr>
              <a:t>W</a:t>
            </a:r>
            <a:r>
              <a:rPr lang="en-US" dirty="0" smtClean="0">
                <a:latin typeface="Comic Sans MS" panose="030F0702030302020204" pitchFamily="66" charset="0"/>
                <a:cs typeface="GreekC" panose="00000400000000000000" pitchFamily="2" charset="0"/>
              </a:rPr>
              <a:t>, it remains as a mystery: why the leading edge of the APD signal is so fast: ~800ps?!</a:t>
            </a:r>
          </a:p>
          <a:p>
            <a:r>
              <a:rPr lang="en-US" dirty="0" smtClean="0">
                <a:latin typeface="Comic Sans MS" panose="030F0702030302020204" pitchFamily="66" charset="0"/>
                <a:cs typeface="GreekC" panose="00000400000000000000" pitchFamily="2" charset="0"/>
              </a:rPr>
              <a:t>For an exponential curve y = 1 - e</a:t>
            </a:r>
            <a:r>
              <a:rPr lang="en-US" baseline="30000" dirty="0" smtClean="0">
                <a:latin typeface="Comic Sans MS" panose="030F0702030302020204" pitchFamily="66" charset="0"/>
                <a:cs typeface="GreekC" panose="00000400000000000000" pitchFamily="2" charset="0"/>
              </a:rPr>
              <a:t>-t/RC</a:t>
            </a:r>
            <a:r>
              <a:rPr lang="en-US" dirty="0" smtClean="0">
                <a:latin typeface="Comic Sans MS" panose="030F0702030302020204" pitchFamily="66" charset="0"/>
                <a:cs typeface="GreekC" panose="00000400000000000000" pitchFamily="2" charset="0"/>
              </a:rPr>
              <a:t>, it takes 2.2RC from 10% to 90%, </a:t>
            </a:r>
          </a:p>
          <a:p>
            <a:r>
              <a:rPr lang="en-US" dirty="0" smtClean="0">
                <a:latin typeface="Comic Sans MS" panose="030F0702030302020204" pitchFamily="66" charset="0"/>
                <a:cs typeface="GreekC" panose="00000400000000000000" pitchFamily="2" charset="0"/>
              </a:rPr>
              <a:t>2.2RC = 0.8ns, R = 50</a:t>
            </a:r>
            <a:r>
              <a:rPr lang="en-US" dirty="0" smtClean="0">
                <a:latin typeface="GreekC" panose="00000400000000000000" pitchFamily="2" charset="0"/>
                <a:cs typeface="GreekC" panose="00000400000000000000" pitchFamily="2" charset="0"/>
              </a:rPr>
              <a:t>W,</a:t>
            </a:r>
            <a:r>
              <a:rPr lang="en-US" dirty="0" smtClean="0">
                <a:latin typeface="Comic Sans MS" panose="030F0702030302020204" pitchFamily="66" charset="0"/>
                <a:cs typeface="GreekC" panose="00000400000000000000" pitchFamily="2" charset="0"/>
              </a:rPr>
              <a:t>        C = 7.3pF?! It means the APD output capacitance is only ~ 7.3pF?!</a:t>
            </a:r>
            <a:endParaRPr lang="en-US" dirty="0">
              <a:latin typeface="Comic Sans MS" panose="030F0702030302020204" pitchFamily="66" charset="0"/>
            </a:endParaRPr>
          </a:p>
        </p:txBody>
      </p:sp>
      <p:sp>
        <p:nvSpPr>
          <p:cNvPr id="14" name="Right Arrow 13"/>
          <p:cNvSpPr/>
          <p:nvPr/>
        </p:nvSpPr>
        <p:spPr>
          <a:xfrm>
            <a:off x="3344333" y="2392681"/>
            <a:ext cx="4191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2987046"/>
            <a:ext cx="3736975" cy="2778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412" y="2987046"/>
            <a:ext cx="3760900" cy="2778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066800" y="3276600"/>
            <a:ext cx="1905000" cy="369332"/>
          </a:xfrm>
          <a:prstGeom prst="rect">
            <a:avLst/>
          </a:prstGeom>
          <a:noFill/>
        </p:spPr>
        <p:txBody>
          <a:bodyPr wrap="square" rtlCol="0">
            <a:spAutoFit/>
          </a:bodyPr>
          <a:lstStyle/>
          <a:p>
            <a:r>
              <a:rPr lang="en-US" dirty="0" err="1" smtClean="0"/>
              <a:t>Wenteq</a:t>
            </a:r>
            <a:r>
              <a:rPr lang="en-US" dirty="0" smtClean="0"/>
              <a:t> 5010</a:t>
            </a:r>
            <a:endParaRPr lang="en-US" dirty="0"/>
          </a:p>
        </p:txBody>
      </p:sp>
      <p:sp>
        <p:nvSpPr>
          <p:cNvPr id="17" name="TextBox 16"/>
          <p:cNvSpPr txBox="1"/>
          <p:nvPr/>
        </p:nvSpPr>
        <p:spPr>
          <a:xfrm>
            <a:off x="4953000" y="3581400"/>
            <a:ext cx="1706862" cy="381000"/>
          </a:xfrm>
          <a:prstGeom prst="rect">
            <a:avLst/>
          </a:prstGeom>
          <a:noFill/>
        </p:spPr>
        <p:txBody>
          <a:bodyPr wrap="square" rtlCol="0">
            <a:spAutoFit/>
          </a:bodyPr>
          <a:lstStyle/>
          <a:p>
            <a:r>
              <a:rPr lang="en-US" dirty="0" err="1" smtClean="0"/>
              <a:t>Wenteq</a:t>
            </a:r>
            <a:r>
              <a:rPr lang="en-US" dirty="0" smtClean="0"/>
              <a:t> 5008</a:t>
            </a:r>
            <a:endParaRPr lang="en-US" dirty="0"/>
          </a:p>
        </p:txBody>
      </p:sp>
      <p:sp>
        <p:nvSpPr>
          <p:cNvPr id="18" name="TextBox 17"/>
          <p:cNvSpPr txBox="1"/>
          <p:nvPr/>
        </p:nvSpPr>
        <p:spPr>
          <a:xfrm>
            <a:off x="1066799" y="5867400"/>
            <a:ext cx="2487083" cy="369332"/>
          </a:xfrm>
          <a:prstGeom prst="rect">
            <a:avLst/>
          </a:prstGeom>
          <a:noFill/>
        </p:spPr>
        <p:txBody>
          <a:bodyPr wrap="square" rtlCol="0">
            <a:spAutoFit/>
          </a:bodyPr>
          <a:lstStyle/>
          <a:p>
            <a:r>
              <a:rPr lang="en-US" dirty="0" smtClean="0"/>
              <a:t>Leading edge 770ps</a:t>
            </a:r>
            <a:endParaRPr lang="en-US" dirty="0"/>
          </a:p>
        </p:txBody>
      </p:sp>
      <p:sp>
        <p:nvSpPr>
          <p:cNvPr id="22" name="TextBox 21"/>
          <p:cNvSpPr txBox="1"/>
          <p:nvPr/>
        </p:nvSpPr>
        <p:spPr>
          <a:xfrm>
            <a:off x="4779412" y="5880100"/>
            <a:ext cx="2459588" cy="369332"/>
          </a:xfrm>
          <a:prstGeom prst="rect">
            <a:avLst/>
          </a:prstGeom>
          <a:noFill/>
        </p:spPr>
        <p:txBody>
          <a:bodyPr wrap="square" rtlCol="0">
            <a:spAutoFit/>
          </a:bodyPr>
          <a:lstStyle/>
          <a:p>
            <a:r>
              <a:rPr lang="en-US" dirty="0" smtClean="0"/>
              <a:t>Leading edge 775ps</a:t>
            </a:r>
            <a:endParaRPr lang="en-US" dirty="0"/>
          </a:p>
        </p:txBody>
      </p:sp>
      <p:sp>
        <p:nvSpPr>
          <p:cNvPr id="19" name="Oval 18"/>
          <p:cNvSpPr/>
          <p:nvPr/>
        </p:nvSpPr>
        <p:spPr>
          <a:xfrm>
            <a:off x="1524000" y="5492750"/>
            <a:ext cx="533400" cy="146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86400" y="5499100"/>
            <a:ext cx="533400" cy="146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09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1975" y="381000"/>
            <a:ext cx="7791450" cy="461665"/>
          </a:xfrm>
          <a:prstGeom prst="rect">
            <a:avLst/>
          </a:prstGeom>
          <a:noFill/>
        </p:spPr>
        <p:txBody>
          <a:bodyPr wrap="square" rtlCol="0">
            <a:spAutoFit/>
          </a:bodyPr>
          <a:lstStyle/>
          <a:p>
            <a:pPr algn="ctr"/>
            <a:r>
              <a:rPr lang="en-US" sz="2400" dirty="0" smtClean="0">
                <a:latin typeface="Comic Sans MS" pitchFamily="66" charset="0"/>
              </a:rPr>
              <a:t>Mystery solved</a:t>
            </a:r>
            <a:endParaRPr lang="en-US" sz="2400" dirty="0">
              <a:latin typeface="Comic Sans MS" pitchFamily="66" charset="0"/>
            </a:endParaRPr>
          </a:p>
        </p:txBody>
      </p:sp>
      <p:sp>
        <p:nvSpPr>
          <p:cNvPr id="8" name="TextBox 7"/>
          <p:cNvSpPr txBox="1"/>
          <p:nvPr/>
        </p:nvSpPr>
        <p:spPr>
          <a:xfrm>
            <a:off x="685800" y="1143000"/>
            <a:ext cx="7772400" cy="1754326"/>
          </a:xfrm>
          <a:prstGeom prst="rect">
            <a:avLst/>
          </a:prstGeom>
          <a:noFill/>
        </p:spPr>
        <p:txBody>
          <a:bodyPr wrap="square" rtlCol="0">
            <a:spAutoFit/>
          </a:bodyPr>
          <a:lstStyle/>
          <a:p>
            <a:r>
              <a:rPr lang="en-US" dirty="0" smtClean="0">
                <a:latin typeface="Comic Sans MS" panose="030F0702030302020204" pitchFamily="66" charset="0"/>
              </a:rPr>
              <a:t>Let us re-exam the signal formation mechanism in APD. The signal obtained on the electrode actually is due to the induced current created signal on the load (amplifier’s input impedance), there is nothing to do with the capacitance of the APD. The capacitance of the APD is in series (not in parallel) with the input impedance of the amplifier, as shown in the plot below:  </a:t>
            </a:r>
            <a:endParaRPr lang="en-US"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2911549"/>
            <a:ext cx="4205287" cy="221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flipV="1">
            <a:off x="2667000" y="3505200"/>
            <a:ext cx="304800" cy="26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95350" y="5123765"/>
            <a:ext cx="7258050" cy="646331"/>
          </a:xfrm>
          <a:prstGeom prst="rect">
            <a:avLst/>
          </a:prstGeom>
          <a:noFill/>
        </p:spPr>
        <p:txBody>
          <a:bodyPr wrap="square" rtlCol="0">
            <a:spAutoFit/>
          </a:bodyPr>
          <a:lstStyle/>
          <a:p>
            <a:r>
              <a:rPr lang="en-US" dirty="0" smtClean="0">
                <a:latin typeface="Comic Sans MS" panose="030F0702030302020204" pitchFamily="66" charset="0"/>
              </a:rPr>
              <a:t>Therefore the leading edge of the APD signal characterizes the APD induced current. </a:t>
            </a:r>
            <a:endParaRPr lang="en-US" dirty="0">
              <a:latin typeface="Comic Sans MS" panose="030F0702030302020204" pitchFamily="66" charset="0"/>
            </a:endParaRPr>
          </a:p>
        </p:txBody>
      </p:sp>
    </p:spTree>
    <p:extLst>
      <p:ext uri="{BB962C8B-B14F-4D97-AF65-F5344CB8AC3E}">
        <p14:creationId xmlns:p14="http://schemas.microsoft.com/office/powerpoint/2010/main" val="73720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1975" y="381000"/>
            <a:ext cx="7791450" cy="461665"/>
          </a:xfrm>
          <a:prstGeom prst="rect">
            <a:avLst/>
          </a:prstGeom>
          <a:noFill/>
        </p:spPr>
        <p:txBody>
          <a:bodyPr wrap="square" rtlCol="0">
            <a:spAutoFit/>
          </a:bodyPr>
          <a:lstStyle/>
          <a:p>
            <a:pPr algn="ctr"/>
            <a:r>
              <a:rPr lang="en-US" sz="2400" dirty="0" smtClean="0">
                <a:latin typeface="Comic Sans MS" pitchFamily="66" charset="0"/>
              </a:rPr>
              <a:t>Characteristic of the induced current in APD</a:t>
            </a:r>
            <a:endParaRPr lang="en-US" sz="2400" dirty="0">
              <a:latin typeface="Comic Sans MS" pitchFamily="66" charset="0"/>
            </a:endParaRPr>
          </a:p>
        </p:txBody>
      </p:sp>
      <p:sp>
        <p:nvSpPr>
          <p:cNvPr id="8" name="TextBox 7"/>
          <p:cNvSpPr txBox="1"/>
          <p:nvPr/>
        </p:nvSpPr>
        <p:spPr>
          <a:xfrm>
            <a:off x="685800" y="1143000"/>
            <a:ext cx="7772400" cy="646331"/>
          </a:xfrm>
          <a:prstGeom prst="rect">
            <a:avLst/>
          </a:prstGeom>
          <a:noFill/>
        </p:spPr>
        <p:txBody>
          <a:bodyPr wrap="square" rtlCol="0">
            <a:spAutoFit/>
          </a:bodyPr>
          <a:lstStyle/>
          <a:p>
            <a:r>
              <a:rPr lang="en-US" dirty="0" smtClean="0">
                <a:latin typeface="Comic Sans MS" panose="030F0702030302020204" pitchFamily="66" charset="0"/>
              </a:rPr>
              <a:t>Electron and hole saturated drift velocity in silicon: (</a:t>
            </a:r>
            <a:r>
              <a:rPr lang="en-US" sz="1400" dirty="0" smtClean="0">
                <a:latin typeface="Comic Sans MS" panose="030F0702030302020204" pitchFamily="66" charset="0"/>
              </a:rPr>
              <a:t>J. Becker etc. Solid-State Electronics, 56(2011)104</a:t>
            </a:r>
            <a:r>
              <a:rPr lang="en-US" dirty="0" smtClean="0">
                <a:latin typeface="Comic Sans MS" panose="030F0702030302020204" pitchFamily="66" charset="0"/>
              </a:rPr>
              <a:t>)</a:t>
            </a:r>
            <a:endParaRPr lang="en-US" dirty="0">
              <a:latin typeface="Comic Sans MS" panose="030F0702030302020204"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057400"/>
            <a:ext cx="389236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981200"/>
            <a:ext cx="41116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4724400"/>
            <a:ext cx="7778750" cy="1477328"/>
          </a:xfrm>
          <a:prstGeom prst="rect">
            <a:avLst/>
          </a:prstGeom>
          <a:noFill/>
        </p:spPr>
        <p:txBody>
          <a:bodyPr wrap="square" rtlCol="0">
            <a:spAutoFit/>
          </a:bodyPr>
          <a:lstStyle/>
          <a:p>
            <a:r>
              <a:rPr lang="en-US" dirty="0" smtClean="0">
                <a:latin typeface="Comic Sans MS" panose="030F0702030302020204" pitchFamily="66" charset="0"/>
              </a:rPr>
              <a:t>Assume RMD APD P-N junction high E-field region (avalanche and signal formation region) is ~ 60um, according to above plot, the e/h saturated velocity ~ 10</a:t>
            </a:r>
            <a:r>
              <a:rPr lang="en-US" baseline="30000" dirty="0" smtClean="0">
                <a:latin typeface="Comic Sans MS" panose="030F0702030302020204" pitchFamily="66" charset="0"/>
              </a:rPr>
              <a:t>7</a:t>
            </a:r>
            <a:r>
              <a:rPr lang="en-US" dirty="0" smtClean="0">
                <a:latin typeface="Comic Sans MS" panose="030F0702030302020204" pitchFamily="66" charset="0"/>
              </a:rPr>
              <a:t>cm/sec, the time for traveling thru the junction is ~ 60um/10</a:t>
            </a:r>
            <a:r>
              <a:rPr lang="en-US" baseline="30000" dirty="0" smtClean="0">
                <a:latin typeface="Comic Sans MS" panose="030F0702030302020204" pitchFamily="66" charset="0"/>
              </a:rPr>
              <a:t>7</a:t>
            </a:r>
            <a:r>
              <a:rPr lang="en-US" dirty="0" smtClean="0">
                <a:latin typeface="Comic Sans MS" panose="030F0702030302020204" pitchFamily="66" charset="0"/>
              </a:rPr>
              <a:t>cm/sec ~ 0.6ns, which is similar to the leading edge of APD signal. </a:t>
            </a:r>
            <a:endParaRPr lang="en-US" dirty="0">
              <a:latin typeface="Comic Sans MS" panose="030F0702030302020204" pitchFamily="66" charset="0"/>
            </a:endParaRPr>
          </a:p>
        </p:txBody>
      </p:sp>
      <p:cxnSp>
        <p:nvCxnSpPr>
          <p:cNvPr id="9" name="Straight Arrow Connector 8"/>
          <p:cNvCxnSpPr/>
          <p:nvPr/>
        </p:nvCxnSpPr>
        <p:spPr>
          <a:xfrm flipV="1">
            <a:off x="7315200" y="35814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34000" y="3581400"/>
            <a:ext cx="198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24200" y="28956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219200" y="2895600"/>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131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19128</TotalTime>
  <Words>624</Words>
  <Application>Microsoft Office PowerPoint</Application>
  <PresentationFormat>On-screen Show (4:3)</PresentationFormat>
  <Paragraphs>70</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GreekC</vt:lpstr>
      <vt:lpstr>Office Theme</vt:lpstr>
      <vt:lpstr>Amplifier Input Impedance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123</cp:revision>
  <dcterms:created xsi:type="dcterms:W3CDTF">2012-01-12T18:16:11Z</dcterms:created>
  <dcterms:modified xsi:type="dcterms:W3CDTF">2014-10-14T18:59:09Z</dcterms:modified>
</cp:coreProperties>
</file>